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3.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4.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5.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 id="2147483672" r:id="rId2"/>
    <p:sldMasterId id="2147483681" r:id="rId3"/>
    <p:sldMasterId id="2147483690" r:id="rId4"/>
    <p:sldMasterId id="2147483702" r:id="rId5"/>
    <p:sldMasterId id="2147483711" r:id="rId6"/>
  </p:sldMasterIdLst>
  <p:notesMasterIdLst>
    <p:notesMasterId r:id="rId34"/>
  </p:notesMasterIdLst>
  <p:sldIdLst>
    <p:sldId id="256" r:id="rId7"/>
    <p:sldId id="2147469743" r:id="rId8"/>
    <p:sldId id="261" r:id="rId9"/>
    <p:sldId id="262" r:id="rId10"/>
    <p:sldId id="263" r:id="rId11"/>
    <p:sldId id="290" r:id="rId12"/>
    <p:sldId id="285" r:id="rId13"/>
    <p:sldId id="287" r:id="rId14"/>
    <p:sldId id="286" r:id="rId15"/>
    <p:sldId id="265" r:id="rId16"/>
    <p:sldId id="266" r:id="rId17"/>
    <p:sldId id="267" r:id="rId18"/>
    <p:sldId id="268" r:id="rId19"/>
    <p:sldId id="269" r:id="rId20"/>
    <p:sldId id="279" r:id="rId21"/>
    <p:sldId id="270" r:id="rId22"/>
    <p:sldId id="293" r:id="rId23"/>
    <p:sldId id="291" r:id="rId24"/>
    <p:sldId id="271" r:id="rId25"/>
    <p:sldId id="273" r:id="rId26"/>
    <p:sldId id="274" r:id="rId27"/>
    <p:sldId id="276" r:id="rId28"/>
    <p:sldId id="288" r:id="rId29"/>
    <p:sldId id="289" r:id="rId30"/>
    <p:sldId id="2147469737" r:id="rId31"/>
    <p:sldId id="2147469740" r:id="rId32"/>
    <p:sldId id="2147469738"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9B18D9A-B653-48D4-A756-813D422A2B30}" v="612" dt="2025-04-19T16:32:38.796"/>
    <p1510:client id="{903B5729-B482-4535-B061-26F51005A512}" v="4" dt="2025-04-19T17:56:08.45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3072" autoAdjust="0"/>
  </p:normalViewPr>
  <p:slideViewPr>
    <p:cSldViewPr snapToGrid="0">
      <p:cViewPr varScale="1">
        <p:scale>
          <a:sx n="73" d="100"/>
          <a:sy n="73" d="100"/>
        </p:scale>
        <p:origin x="998" y="91"/>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microsoft.com/office/2016/11/relationships/changesInfo" Target="changesInfos/changesInfo1.xml"/><Relationship Id="rId3" Type="http://schemas.openxmlformats.org/officeDocument/2006/relationships/slideMaster" Target="slideMasters/slideMaster3.xml"/><Relationship Id="rId21" Type="http://schemas.openxmlformats.org/officeDocument/2006/relationships/slide" Target="slides/slide15.xml"/><Relationship Id="rId34" Type="http://schemas.openxmlformats.org/officeDocument/2006/relationships/notesMaster" Target="notesMasters/notesMaster1.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theme" Target="theme/theme1.xml"/><Relationship Id="rId40" Type="http://schemas.microsoft.com/office/2015/10/relationships/revisionInfo" Target="revisionInfo.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viewProps" Target="viewProp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sra, Partha Sarathi (.)" userId="b5a0b447-a795-4333-9db0-de156e57f337" providerId="ADAL" clId="{89B18D9A-B653-48D4-A756-813D422A2B30}"/>
    <pc:docChg chg="undo redo custSel addSld delSld modSld sldOrd">
      <pc:chgData name="Misra, Partha Sarathi (.)" userId="b5a0b447-a795-4333-9db0-de156e57f337" providerId="ADAL" clId="{89B18D9A-B653-48D4-A756-813D422A2B30}" dt="2025-04-19T16:32:41.680" v="7949" actId="47"/>
      <pc:docMkLst>
        <pc:docMk/>
      </pc:docMkLst>
      <pc:sldChg chg="addSp delSp modSp mod setBg addAnim modAnim">
        <pc:chgData name="Misra, Partha Sarathi (.)" userId="b5a0b447-a795-4333-9db0-de156e57f337" providerId="ADAL" clId="{89B18D9A-B653-48D4-A756-813D422A2B30}" dt="2025-04-19T09:04:47.276" v="4736" actId="20577"/>
        <pc:sldMkLst>
          <pc:docMk/>
          <pc:sldMk cId="2090642476" sldId="256"/>
        </pc:sldMkLst>
        <pc:spChg chg="add del mod ord">
          <ac:chgData name="Misra, Partha Sarathi (.)" userId="b5a0b447-a795-4333-9db0-de156e57f337" providerId="ADAL" clId="{89B18D9A-B653-48D4-A756-813D422A2B30}" dt="2025-04-11T09:01:07.060" v="477" actId="207"/>
          <ac:spMkLst>
            <pc:docMk/>
            <pc:sldMk cId="2090642476" sldId="256"/>
            <ac:spMk id="2" creationId="{ED88EA2A-1E8B-A2F0-B2DF-C243EE276B32}"/>
          </ac:spMkLst>
        </pc:spChg>
        <pc:spChg chg="mod ord">
          <ac:chgData name="Misra, Partha Sarathi (.)" userId="b5a0b447-a795-4333-9db0-de156e57f337" providerId="ADAL" clId="{89B18D9A-B653-48D4-A756-813D422A2B30}" dt="2025-04-11T09:00:54.226" v="475" actId="207"/>
          <ac:spMkLst>
            <pc:docMk/>
            <pc:sldMk cId="2090642476" sldId="256"/>
            <ac:spMk id="3" creationId="{61773DC6-B9E1-C600-C597-62BA623F741A}"/>
          </ac:spMkLst>
        </pc:spChg>
        <pc:spChg chg="add mod">
          <ac:chgData name="Misra, Partha Sarathi (.)" userId="b5a0b447-a795-4333-9db0-de156e57f337" providerId="ADAL" clId="{89B18D9A-B653-48D4-A756-813D422A2B30}" dt="2025-04-11T08:51:15.721" v="353"/>
          <ac:spMkLst>
            <pc:docMk/>
            <pc:sldMk cId="2090642476" sldId="256"/>
            <ac:spMk id="6" creationId="{DDC20FE0-D165-4B5A-186B-A3557F0602E2}"/>
          </ac:spMkLst>
        </pc:spChg>
        <pc:spChg chg="add mod">
          <ac:chgData name="Misra, Partha Sarathi (.)" userId="b5a0b447-a795-4333-9db0-de156e57f337" providerId="ADAL" clId="{89B18D9A-B653-48D4-A756-813D422A2B30}" dt="2025-04-19T09:04:47.276" v="4736" actId="20577"/>
          <ac:spMkLst>
            <pc:docMk/>
            <pc:sldMk cId="2090642476" sldId="256"/>
            <ac:spMk id="8" creationId="{1EA75AF3-8029-C0E2-DAD4-2490FCB24FF3}"/>
          </ac:spMkLst>
        </pc:spChg>
        <pc:spChg chg="add">
          <ac:chgData name="Misra, Partha Sarathi (.)" userId="b5a0b447-a795-4333-9db0-de156e57f337" providerId="ADAL" clId="{89B18D9A-B653-48D4-A756-813D422A2B30}" dt="2025-04-11T08:57:51.919" v="413" actId="26606"/>
          <ac:spMkLst>
            <pc:docMk/>
            <pc:sldMk cId="2090642476" sldId="256"/>
            <ac:spMk id="12" creationId="{870A1295-61BC-4214-AA3E-D396673024D0}"/>
          </ac:spMkLst>
        </pc:spChg>
        <pc:grpChg chg="add">
          <ac:chgData name="Misra, Partha Sarathi (.)" userId="b5a0b447-a795-4333-9db0-de156e57f337" providerId="ADAL" clId="{89B18D9A-B653-48D4-A756-813D422A2B30}" dt="2025-04-11T08:57:51.919" v="413" actId="26606"/>
          <ac:grpSpMkLst>
            <pc:docMk/>
            <pc:sldMk cId="2090642476" sldId="256"/>
            <ac:grpSpMk id="14" creationId="{0B139475-2B26-4CA9-9413-DE741E49F7BB}"/>
          </ac:grpSpMkLst>
        </pc:grpChg>
        <pc:picChg chg="add mod">
          <ac:chgData name="Misra, Partha Sarathi (.)" userId="b5a0b447-a795-4333-9db0-de156e57f337" providerId="ADAL" clId="{89B18D9A-B653-48D4-A756-813D422A2B30}" dt="2025-04-11T08:59:45.033" v="449" actId="14100"/>
          <ac:picMkLst>
            <pc:docMk/>
            <pc:sldMk cId="2090642476" sldId="256"/>
            <ac:picMk id="7" creationId="{7BEDFFA5-C6F5-2FA1-A7BF-C35EE92FDF86}"/>
          </ac:picMkLst>
        </pc:picChg>
      </pc:sldChg>
      <pc:sldChg chg="ord">
        <pc:chgData name="Misra, Partha Sarathi (.)" userId="b5a0b447-a795-4333-9db0-de156e57f337" providerId="ADAL" clId="{89B18D9A-B653-48D4-A756-813D422A2B30}" dt="2025-04-11T08:26:04.911" v="186"/>
        <pc:sldMkLst>
          <pc:docMk/>
          <pc:sldMk cId="302932835" sldId="257"/>
        </pc:sldMkLst>
      </pc:sldChg>
      <pc:sldChg chg="ord">
        <pc:chgData name="Misra, Partha Sarathi (.)" userId="b5a0b447-a795-4333-9db0-de156e57f337" providerId="ADAL" clId="{89B18D9A-B653-48D4-A756-813D422A2B30}" dt="2025-04-11T08:26:04.911" v="186"/>
        <pc:sldMkLst>
          <pc:docMk/>
          <pc:sldMk cId="3753959566" sldId="258"/>
        </pc:sldMkLst>
      </pc:sldChg>
      <pc:sldChg chg="new del">
        <pc:chgData name="Misra, Partha Sarathi (.)" userId="b5a0b447-a795-4333-9db0-de156e57f337" providerId="ADAL" clId="{89B18D9A-B653-48D4-A756-813D422A2B30}" dt="2025-04-11T08:25:57.239" v="184" actId="47"/>
        <pc:sldMkLst>
          <pc:docMk/>
          <pc:sldMk cId="908325281" sldId="259"/>
        </pc:sldMkLst>
      </pc:sldChg>
      <pc:sldChg chg="modSp new del mod">
        <pc:chgData name="Misra, Partha Sarathi (.)" userId="b5a0b447-a795-4333-9db0-de156e57f337" providerId="ADAL" clId="{89B18D9A-B653-48D4-A756-813D422A2B30}" dt="2025-04-12T14:34:29.908" v="3087" actId="47"/>
        <pc:sldMkLst>
          <pc:docMk/>
          <pc:sldMk cId="1018003715" sldId="260"/>
        </pc:sldMkLst>
        <pc:spChg chg="mod">
          <ac:chgData name="Misra, Partha Sarathi (.)" userId="b5a0b447-a795-4333-9db0-de156e57f337" providerId="ADAL" clId="{89B18D9A-B653-48D4-A756-813D422A2B30}" dt="2025-04-11T09:04:24.446" v="507" actId="1076"/>
          <ac:spMkLst>
            <pc:docMk/>
            <pc:sldMk cId="1018003715" sldId="260"/>
            <ac:spMk id="2" creationId="{12C15985-B026-9615-13AA-A6AD6EFE6996}"/>
          </ac:spMkLst>
        </pc:spChg>
        <pc:spChg chg="mod">
          <ac:chgData name="Misra, Partha Sarathi (.)" userId="b5a0b447-a795-4333-9db0-de156e57f337" providerId="ADAL" clId="{89B18D9A-B653-48D4-A756-813D422A2B30}" dt="2025-04-11T09:04:17.282" v="505" actId="6549"/>
          <ac:spMkLst>
            <pc:docMk/>
            <pc:sldMk cId="1018003715" sldId="260"/>
            <ac:spMk id="3" creationId="{78B8D5F1-2BEF-23F9-85CF-DF5D62C30C37}"/>
          </ac:spMkLst>
        </pc:spChg>
      </pc:sldChg>
      <pc:sldChg chg="addSp delSp modSp new mod">
        <pc:chgData name="Misra, Partha Sarathi (.)" userId="b5a0b447-a795-4333-9db0-de156e57f337" providerId="ADAL" clId="{89B18D9A-B653-48D4-A756-813D422A2B30}" dt="2025-04-12T19:23:47.881" v="4547" actId="20577"/>
        <pc:sldMkLst>
          <pc:docMk/>
          <pc:sldMk cId="351532203" sldId="261"/>
        </pc:sldMkLst>
        <pc:spChg chg="del mod">
          <ac:chgData name="Misra, Partha Sarathi (.)" userId="b5a0b447-a795-4333-9db0-de156e57f337" providerId="ADAL" clId="{89B18D9A-B653-48D4-A756-813D422A2B30}" dt="2025-04-11T09:05:10.719" v="511" actId="478"/>
          <ac:spMkLst>
            <pc:docMk/>
            <pc:sldMk cId="351532203" sldId="261"/>
            <ac:spMk id="2" creationId="{8F1EF7E2-C09A-756E-5985-EE75330DCBAE}"/>
          </ac:spMkLst>
        </pc:spChg>
        <pc:spChg chg="mod">
          <ac:chgData name="Misra, Partha Sarathi (.)" userId="b5a0b447-a795-4333-9db0-de156e57f337" providerId="ADAL" clId="{89B18D9A-B653-48D4-A756-813D422A2B30}" dt="2025-04-12T19:23:47.881" v="4547" actId="20577"/>
          <ac:spMkLst>
            <pc:docMk/>
            <pc:sldMk cId="351532203" sldId="261"/>
            <ac:spMk id="3" creationId="{FD36E88E-BEDE-BF77-5C71-2B41E5BF952B}"/>
          </ac:spMkLst>
        </pc:spChg>
        <pc:spChg chg="add mod">
          <ac:chgData name="Misra, Partha Sarathi (.)" userId="b5a0b447-a795-4333-9db0-de156e57f337" providerId="ADAL" clId="{89B18D9A-B653-48D4-A756-813D422A2B30}" dt="2025-04-11T09:05:06.655" v="510"/>
          <ac:spMkLst>
            <pc:docMk/>
            <pc:sldMk cId="351532203" sldId="261"/>
            <ac:spMk id="7" creationId="{307719E6-3215-7A5C-76F9-24FF1640DAB5}"/>
          </ac:spMkLst>
        </pc:spChg>
        <pc:picChg chg="add mod">
          <ac:chgData name="Misra, Partha Sarathi (.)" userId="b5a0b447-a795-4333-9db0-de156e57f337" providerId="ADAL" clId="{89B18D9A-B653-48D4-A756-813D422A2B30}" dt="2025-04-12T19:14:01.022" v="4423" actId="1076"/>
          <ac:picMkLst>
            <pc:docMk/>
            <pc:sldMk cId="351532203" sldId="261"/>
            <ac:picMk id="2" creationId="{22554161-80BE-43E6-6377-DE6ED5088735}"/>
          </ac:picMkLst>
        </pc:picChg>
      </pc:sldChg>
      <pc:sldChg chg="addSp modSp new mod">
        <pc:chgData name="Misra, Partha Sarathi (.)" userId="b5a0b447-a795-4333-9db0-de156e57f337" providerId="ADAL" clId="{89B18D9A-B653-48D4-A756-813D422A2B30}" dt="2025-04-11T09:46:38.033" v="909" actId="1036"/>
        <pc:sldMkLst>
          <pc:docMk/>
          <pc:sldMk cId="3201092878" sldId="262"/>
        </pc:sldMkLst>
        <pc:spChg chg="mod">
          <ac:chgData name="Misra, Partha Sarathi (.)" userId="b5a0b447-a795-4333-9db0-de156e57f337" providerId="ADAL" clId="{89B18D9A-B653-48D4-A756-813D422A2B30}" dt="2025-04-11T09:36:10.927" v="788"/>
          <ac:spMkLst>
            <pc:docMk/>
            <pc:sldMk cId="3201092878" sldId="262"/>
            <ac:spMk id="2" creationId="{D85DB526-A563-0DAD-CC94-5B177FB17F8A}"/>
          </ac:spMkLst>
        </pc:spChg>
        <pc:spChg chg="mod">
          <ac:chgData name="Misra, Partha Sarathi (.)" userId="b5a0b447-a795-4333-9db0-de156e57f337" providerId="ADAL" clId="{89B18D9A-B653-48D4-A756-813D422A2B30}" dt="2025-04-11T09:46:38.033" v="909" actId="1036"/>
          <ac:spMkLst>
            <pc:docMk/>
            <pc:sldMk cId="3201092878" sldId="262"/>
            <ac:spMk id="3" creationId="{CD0C489C-D940-3EDF-DD08-1DA7C71EBB62}"/>
          </ac:spMkLst>
        </pc:spChg>
        <pc:spChg chg="add mod">
          <ac:chgData name="Misra, Partha Sarathi (.)" userId="b5a0b447-a795-4333-9db0-de156e57f337" providerId="ADAL" clId="{89B18D9A-B653-48D4-A756-813D422A2B30}" dt="2025-04-11T09:05:20.502" v="512"/>
          <ac:spMkLst>
            <pc:docMk/>
            <pc:sldMk cId="3201092878" sldId="262"/>
            <ac:spMk id="7" creationId="{4808A4B5-D9B1-2FAE-F201-8230ED7874B5}"/>
          </ac:spMkLst>
        </pc:spChg>
      </pc:sldChg>
      <pc:sldChg chg="addSp delSp modSp new mod">
        <pc:chgData name="Misra, Partha Sarathi (.)" userId="b5a0b447-a795-4333-9db0-de156e57f337" providerId="ADAL" clId="{89B18D9A-B653-48D4-A756-813D422A2B30}" dt="2025-04-12T19:16:08.266" v="4442" actId="313"/>
        <pc:sldMkLst>
          <pc:docMk/>
          <pc:sldMk cId="699937499" sldId="263"/>
        </pc:sldMkLst>
        <pc:spChg chg="del mod">
          <ac:chgData name="Misra, Partha Sarathi (.)" userId="b5a0b447-a795-4333-9db0-de156e57f337" providerId="ADAL" clId="{89B18D9A-B653-48D4-A756-813D422A2B30}" dt="2025-04-11T09:05:33.713" v="516" actId="478"/>
          <ac:spMkLst>
            <pc:docMk/>
            <pc:sldMk cId="699937499" sldId="263"/>
            <ac:spMk id="2" creationId="{41E15759-EFAC-4BEF-6E99-C41C61E1041F}"/>
          </ac:spMkLst>
        </pc:spChg>
        <pc:spChg chg="add del mod">
          <ac:chgData name="Misra, Partha Sarathi (.)" userId="b5a0b447-a795-4333-9db0-de156e57f337" providerId="ADAL" clId="{89B18D9A-B653-48D4-A756-813D422A2B30}" dt="2025-04-12T19:16:08.266" v="4442" actId="313"/>
          <ac:spMkLst>
            <pc:docMk/>
            <pc:sldMk cId="699937499" sldId="263"/>
            <ac:spMk id="3" creationId="{B054003C-91AE-841A-1F1B-5059E885A8CE}"/>
          </ac:spMkLst>
        </pc:spChg>
        <pc:spChg chg="add mod">
          <ac:chgData name="Misra, Partha Sarathi (.)" userId="b5a0b447-a795-4333-9db0-de156e57f337" providerId="ADAL" clId="{89B18D9A-B653-48D4-A756-813D422A2B30}" dt="2025-04-11T08:04:51.943" v="25"/>
          <ac:spMkLst>
            <pc:docMk/>
            <pc:sldMk cId="699937499" sldId="263"/>
            <ac:spMk id="4" creationId="{6A5C23DF-9763-7113-5767-2304CAAD1945}"/>
          </ac:spMkLst>
        </pc:spChg>
        <pc:spChg chg="add mod">
          <ac:chgData name="Misra, Partha Sarathi (.)" userId="b5a0b447-a795-4333-9db0-de156e57f337" providerId="ADAL" clId="{89B18D9A-B653-48D4-A756-813D422A2B30}" dt="2025-04-11T08:07:57.693" v="31"/>
          <ac:spMkLst>
            <pc:docMk/>
            <pc:sldMk cId="699937499" sldId="263"/>
            <ac:spMk id="5" creationId="{0FA46FAF-905A-C136-B92A-B8623A781F32}"/>
          </ac:spMkLst>
        </pc:spChg>
        <pc:spChg chg="add mod">
          <ac:chgData name="Misra, Partha Sarathi (.)" userId="b5a0b447-a795-4333-9db0-de156e57f337" providerId="ADAL" clId="{89B18D9A-B653-48D4-A756-813D422A2B30}" dt="2025-04-11T08:07:59.345" v="33"/>
          <ac:spMkLst>
            <pc:docMk/>
            <pc:sldMk cId="699937499" sldId="263"/>
            <ac:spMk id="6" creationId="{6975F7C7-DE5B-93AA-2E2F-8C315F07A515}"/>
          </ac:spMkLst>
        </pc:spChg>
        <pc:spChg chg="add mod">
          <ac:chgData name="Misra, Partha Sarathi (.)" userId="b5a0b447-a795-4333-9db0-de156e57f337" providerId="ADAL" clId="{89B18D9A-B653-48D4-A756-813D422A2B30}" dt="2025-04-11T09:05:31.796" v="515"/>
          <ac:spMkLst>
            <pc:docMk/>
            <pc:sldMk cId="699937499" sldId="263"/>
            <ac:spMk id="10" creationId="{B4EFFBFD-7292-710A-DF2A-8A95B4D8F83E}"/>
          </ac:spMkLst>
        </pc:spChg>
      </pc:sldChg>
      <pc:sldChg chg="addSp delSp modSp new del mod">
        <pc:chgData name="Misra, Partha Sarathi (.)" userId="b5a0b447-a795-4333-9db0-de156e57f337" providerId="ADAL" clId="{89B18D9A-B653-48D4-A756-813D422A2B30}" dt="2025-04-12T14:47:40.904" v="3177" actId="2696"/>
        <pc:sldMkLst>
          <pc:docMk/>
          <pc:sldMk cId="478906964" sldId="264"/>
        </pc:sldMkLst>
        <pc:spChg chg="del mod">
          <ac:chgData name="Misra, Partha Sarathi (.)" userId="b5a0b447-a795-4333-9db0-de156e57f337" providerId="ADAL" clId="{89B18D9A-B653-48D4-A756-813D422A2B30}" dt="2025-04-11T09:05:55.530" v="522" actId="478"/>
          <ac:spMkLst>
            <pc:docMk/>
            <pc:sldMk cId="478906964" sldId="264"/>
            <ac:spMk id="2" creationId="{80A4C520-81B0-6A5F-C316-77075D7B7B68}"/>
          </ac:spMkLst>
        </pc:spChg>
        <pc:spChg chg="mod">
          <ac:chgData name="Misra, Partha Sarathi (.)" userId="b5a0b447-a795-4333-9db0-de156e57f337" providerId="ADAL" clId="{89B18D9A-B653-48D4-A756-813D422A2B30}" dt="2025-04-12T14:47:36.232" v="3176" actId="6549"/>
          <ac:spMkLst>
            <pc:docMk/>
            <pc:sldMk cId="478906964" sldId="264"/>
            <ac:spMk id="3" creationId="{EDDD2876-A01E-590B-06B4-53FCC1E0B486}"/>
          </ac:spMkLst>
        </pc:spChg>
        <pc:spChg chg="add del">
          <ac:chgData name="Misra, Partha Sarathi (.)" userId="b5a0b447-a795-4333-9db0-de156e57f337" providerId="ADAL" clId="{89B18D9A-B653-48D4-A756-813D422A2B30}" dt="2025-04-11T09:05:40.586" v="518" actId="22"/>
          <ac:spMkLst>
            <pc:docMk/>
            <pc:sldMk cId="478906964" sldId="264"/>
            <ac:spMk id="8" creationId="{646DE6BB-51B8-CCA6-A9EB-F5F97700E57B}"/>
          </ac:spMkLst>
        </pc:spChg>
        <pc:spChg chg="add mod">
          <ac:chgData name="Misra, Partha Sarathi (.)" userId="b5a0b447-a795-4333-9db0-de156e57f337" providerId="ADAL" clId="{89B18D9A-B653-48D4-A756-813D422A2B30}" dt="2025-04-11T09:05:51.740" v="521"/>
          <ac:spMkLst>
            <pc:docMk/>
            <pc:sldMk cId="478906964" sldId="264"/>
            <ac:spMk id="9" creationId="{D70542B2-2588-1F67-B45C-055C8CAC904E}"/>
          </ac:spMkLst>
        </pc:spChg>
      </pc:sldChg>
      <pc:sldChg chg="addSp delSp modSp new mod">
        <pc:chgData name="Misra, Partha Sarathi (.)" userId="b5a0b447-a795-4333-9db0-de156e57f337" providerId="ADAL" clId="{89B18D9A-B653-48D4-A756-813D422A2B30}" dt="2025-04-12T19:20:59.434" v="4481" actId="20577"/>
        <pc:sldMkLst>
          <pc:docMk/>
          <pc:sldMk cId="1325286597" sldId="265"/>
        </pc:sldMkLst>
        <pc:spChg chg="del mod">
          <ac:chgData name="Misra, Partha Sarathi (.)" userId="b5a0b447-a795-4333-9db0-de156e57f337" providerId="ADAL" clId="{89B18D9A-B653-48D4-A756-813D422A2B30}" dt="2025-04-11T09:06:13.017" v="526" actId="478"/>
          <ac:spMkLst>
            <pc:docMk/>
            <pc:sldMk cId="1325286597" sldId="265"/>
            <ac:spMk id="2" creationId="{C9B5C7CF-E6CF-6852-BFDA-B0D784450372}"/>
          </ac:spMkLst>
        </pc:spChg>
        <pc:spChg chg="mod">
          <ac:chgData name="Misra, Partha Sarathi (.)" userId="b5a0b447-a795-4333-9db0-de156e57f337" providerId="ADAL" clId="{89B18D9A-B653-48D4-A756-813D422A2B30}" dt="2025-04-12T15:13:17.071" v="3435" actId="20577"/>
          <ac:spMkLst>
            <pc:docMk/>
            <pc:sldMk cId="1325286597" sldId="265"/>
            <ac:spMk id="3" creationId="{614D4D01-DF5A-6BC2-DBE7-9CBECB7FB90C}"/>
          </ac:spMkLst>
        </pc:spChg>
        <pc:spChg chg="add mod">
          <ac:chgData name="Misra, Partha Sarathi (.)" userId="b5a0b447-a795-4333-9db0-de156e57f337" providerId="ADAL" clId="{89B18D9A-B653-48D4-A756-813D422A2B30}" dt="2025-04-12T19:20:59.434" v="4481" actId="20577"/>
          <ac:spMkLst>
            <pc:docMk/>
            <pc:sldMk cId="1325286597" sldId="265"/>
            <ac:spMk id="8" creationId="{D2B0DB75-434F-130E-5FE2-257A8BC7927D}"/>
          </ac:spMkLst>
        </pc:spChg>
        <pc:graphicFrameChg chg="add del mod">
          <ac:chgData name="Misra, Partha Sarathi (.)" userId="b5a0b447-a795-4333-9db0-de156e57f337" providerId="ADAL" clId="{89B18D9A-B653-48D4-A756-813D422A2B30}" dt="2025-04-11T09:57:17.039" v="981" actId="478"/>
          <ac:graphicFrameMkLst>
            <pc:docMk/>
            <pc:sldMk cId="1325286597" sldId="265"/>
            <ac:graphicFrameMk id="4" creationId="{96D226FC-F4E3-19AC-6EF5-256BE4BCC866}"/>
          </ac:graphicFrameMkLst>
        </pc:graphicFrameChg>
        <pc:picChg chg="add del mod">
          <ac:chgData name="Misra, Partha Sarathi (.)" userId="b5a0b447-a795-4333-9db0-de156e57f337" providerId="ADAL" clId="{89B18D9A-B653-48D4-A756-813D422A2B30}" dt="2025-04-12T15:12:40.127" v="3427" actId="478"/>
          <ac:picMkLst>
            <pc:docMk/>
            <pc:sldMk cId="1325286597" sldId="265"/>
            <ac:picMk id="4" creationId="{A7FEE8CA-25EC-3A78-7B4C-FEDEF1D36D62}"/>
          </ac:picMkLst>
        </pc:picChg>
        <pc:picChg chg="add mod">
          <ac:chgData name="Misra, Partha Sarathi (.)" userId="b5a0b447-a795-4333-9db0-de156e57f337" providerId="ADAL" clId="{89B18D9A-B653-48D4-A756-813D422A2B30}" dt="2025-04-11T09:58:39.389" v="992" actId="14100"/>
          <ac:picMkLst>
            <pc:docMk/>
            <pc:sldMk cId="1325286597" sldId="265"/>
            <ac:picMk id="10" creationId="{AC893ADA-F460-9839-16C8-243176903E31}"/>
          </ac:picMkLst>
        </pc:picChg>
      </pc:sldChg>
      <pc:sldChg chg="addSp delSp modSp new mod">
        <pc:chgData name="Misra, Partha Sarathi (.)" userId="b5a0b447-a795-4333-9db0-de156e57f337" providerId="ADAL" clId="{89B18D9A-B653-48D4-A756-813D422A2B30}" dt="2025-04-19T09:07:25.418" v="4771" actId="20577"/>
        <pc:sldMkLst>
          <pc:docMk/>
          <pc:sldMk cId="97965705" sldId="266"/>
        </pc:sldMkLst>
        <pc:spChg chg="del mod">
          <ac:chgData name="Misra, Partha Sarathi (.)" userId="b5a0b447-a795-4333-9db0-de156e57f337" providerId="ADAL" clId="{89B18D9A-B653-48D4-A756-813D422A2B30}" dt="2025-04-11T09:06:29.464" v="531" actId="478"/>
          <ac:spMkLst>
            <pc:docMk/>
            <pc:sldMk cId="97965705" sldId="266"/>
            <ac:spMk id="2" creationId="{B29C16A2-6F1B-B8B2-DBCD-52E7A19B0D0A}"/>
          </ac:spMkLst>
        </pc:spChg>
        <pc:spChg chg="mod">
          <ac:chgData name="Misra, Partha Sarathi (.)" userId="b5a0b447-a795-4333-9db0-de156e57f337" providerId="ADAL" clId="{89B18D9A-B653-48D4-A756-813D422A2B30}" dt="2025-04-19T09:07:25.418" v="4771" actId="20577"/>
          <ac:spMkLst>
            <pc:docMk/>
            <pc:sldMk cId="97965705" sldId="266"/>
            <ac:spMk id="3" creationId="{A92B0445-8742-8C84-8153-D6855B29EDCD}"/>
          </ac:spMkLst>
        </pc:spChg>
        <pc:spChg chg="add mod">
          <ac:chgData name="Misra, Partha Sarathi (.)" userId="b5a0b447-a795-4333-9db0-de156e57f337" providerId="ADAL" clId="{89B18D9A-B653-48D4-A756-813D422A2B30}" dt="2025-04-12T19:23:14.899" v="4535" actId="255"/>
          <ac:spMkLst>
            <pc:docMk/>
            <pc:sldMk cId="97965705" sldId="266"/>
            <ac:spMk id="7" creationId="{2D11246B-151D-D448-507F-8BBFA3872AF5}"/>
          </ac:spMkLst>
        </pc:spChg>
      </pc:sldChg>
      <pc:sldChg chg="addSp delSp modSp new mod">
        <pc:chgData name="Misra, Partha Sarathi (.)" userId="b5a0b447-a795-4333-9db0-de156e57f337" providerId="ADAL" clId="{89B18D9A-B653-48D4-A756-813D422A2B30}" dt="2025-04-19T09:09:33.727" v="4811" actId="108"/>
        <pc:sldMkLst>
          <pc:docMk/>
          <pc:sldMk cId="46295688" sldId="267"/>
        </pc:sldMkLst>
        <pc:spChg chg="del mod">
          <ac:chgData name="Misra, Partha Sarathi (.)" userId="b5a0b447-a795-4333-9db0-de156e57f337" providerId="ADAL" clId="{89B18D9A-B653-48D4-A756-813D422A2B30}" dt="2025-04-11T09:06:43.338" v="536" actId="478"/>
          <ac:spMkLst>
            <pc:docMk/>
            <pc:sldMk cId="46295688" sldId="267"/>
            <ac:spMk id="2" creationId="{4D1BD312-1043-6113-581C-5970B6D82909}"/>
          </ac:spMkLst>
        </pc:spChg>
        <pc:spChg chg="mod">
          <ac:chgData name="Misra, Partha Sarathi (.)" userId="b5a0b447-a795-4333-9db0-de156e57f337" providerId="ADAL" clId="{89B18D9A-B653-48D4-A756-813D422A2B30}" dt="2025-04-19T09:09:33.727" v="4811" actId="108"/>
          <ac:spMkLst>
            <pc:docMk/>
            <pc:sldMk cId="46295688" sldId="267"/>
            <ac:spMk id="3" creationId="{4343F6C9-7C18-9851-DAF3-C73DCB16C8B5}"/>
          </ac:spMkLst>
        </pc:spChg>
        <pc:spChg chg="add mod">
          <ac:chgData name="Misra, Partha Sarathi (.)" userId="b5a0b447-a795-4333-9db0-de156e57f337" providerId="ADAL" clId="{89B18D9A-B653-48D4-A756-813D422A2B30}" dt="2025-04-12T19:23:20.808" v="4536" actId="255"/>
          <ac:spMkLst>
            <pc:docMk/>
            <pc:sldMk cId="46295688" sldId="267"/>
            <ac:spMk id="7" creationId="{B21C67CF-5997-C696-DDB0-831383BDB3C1}"/>
          </ac:spMkLst>
        </pc:spChg>
      </pc:sldChg>
      <pc:sldChg chg="addSp delSp modSp new mod">
        <pc:chgData name="Misra, Partha Sarathi (.)" userId="b5a0b447-a795-4333-9db0-de156e57f337" providerId="ADAL" clId="{89B18D9A-B653-48D4-A756-813D422A2B30}" dt="2025-04-19T09:12:03.202" v="4908" actId="20577"/>
        <pc:sldMkLst>
          <pc:docMk/>
          <pc:sldMk cId="2911614563" sldId="268"/>
        </pc:sldMkLst>
        <pc:spChg chg="del mod">
          <ac:chgData name="Misra, Partha Sarathi (.)" userId="b5a0b447-a795-4333-9db0-de156e57f337" providerId="ADAL" clId="{89B18D9A-B653-48D4-A756-813D422A2B30}" dt="2025-04-11T09:06:58.266" v="541" actId="478"/>
          <ac:spMkLst>
            <pc:docMk/>
            <pc:sldMk cId="2911614563" sldId="268"/>
            <ac:spMk id="2" creationId="{FE8FD7CE-372F-EABA-1E3D-3F27D1105822}"/>
          </ac:spMkLst>
        </pc:spChg>
        <pc:spChg chg="mod">
          <ac:chgData name="Misra, Partha Sarathi (.)" userId="b5a0b447-a795-4333-9db0-de156e57f337" providerId="ADAL" clId="{89B18D9A-B653-48D4-A756-813D422A2B30}" dt="2025-04-19T09:12:03.202" v="4908" actId="20577"/>
          <ac:spMkLst>
            <pc:docMk/>
            <pc:sldMk cId="2911614563" sldId="268"/>
            <ac:spMk id="3" creationId="{78CC0849-42E4-43DC-7637-382BB32353DC}"/>
          </ac:spMkLst>
        </pc:spChg>
        <pc:spChg chg="add mod">
          <ac:chgData name="Misra, Partha Sarathi (.)" userId="b5a0b447-a795-4333-9db0-de156e57f337" providerId="ADAL" clId="{89B18D9A-B653-48D4-A756-813D422A2B30}" dt="2025-04-12T19:23:26.670" v="4537" actId="255"/>
          <ac:spMkLst>
            <pc:docMk/>
            <pc:sldMk cId="2911614563" sldId="268"/>
            <ac:spMk id="7" creationId="{B0F7EEFC-A691-E60E-B1B4-CC593B95C988}"/>
          </ac:spMkLst>
        </pc:spChg>
      </pc:sldChg>
      <pc:sldChg chg="addSp delSp modSp new mod">
        <pc:chgData name="Misra, Partha Sarathi (.)" userId="b5a0b447-a795-4333-9db0-de156e57f337" providerId="ADAL" clId="{89B18D9A-B653-48D4-A756-813D422A2B30}" dt="2025-04-19T09:13:10.390" v="4924" actId="20577"/>
        <pc:sldMkLst>
          <pc:docMk/>
          <pc:sldMk cId="3750453461" sldId="269"/>
        </pc:sldMkLst>
        <pc:spChg chg="del mod">
          <ac:chgData name="Misra, Partha Sarathi (.)" userId="b5a0b447-a795-4333-9db0-de156e57f337" providerId="ADAL" clId="{89B18D9A-B653-48D4-A756-813D422A2B30}" dt="2025-04-11T09:07:48.270" v="558" actId="478"/>
          <ac:spMkLst>
            <pc:docMk/>
            <pc:sldMk cId="3750453461" sldId="269"/>
            <ac:spMk id="2" creationId="{ADB4537A-2CDF-34EB-CE26-8D42FF98AD56}"/>
          </ac:spMkLst>
        </pc:spChg>
        <pc:spChg chg="del mod">
          <ac:chgData name="Misra, Partha Sarathi (.)" userId="b5a0b447-a795-4333-9db0-de156e57f337" providerId="ADAL" clId="{89B18D9A-B653-48D4-A756-813D422A2B30}" dt="2025-04-12T15:27:01.554" v="3562" actId="478"/>
          <ac:spMkLst>
            <pc:docMk/>
            <pc:sldMk cId="3750453461" sldId="269"/>
            <ac:spMk id="3" creationId="{15DB4C34-3B3F-2B14-5F2B-54BF9907B17F}"/>
          </ac:spMkLst>
        </pc:spChg>
        <pc:spChg chg="add del mod">
          <ac:chgData name="Misra, Partha Sarathi (.)" userId="b5a0b447-a795-4333-9db0-de156e57f337" providerId="ADAL" clId="{89B18D9A-B653-48D4-A756-813D422A2B30}" dt="2025-04-12T15:27:04.409" v="3563" actId="478"/>
          <ac:spMkLst>
            <pc:docMk/>
            <pc:sldMk cId="3750453461" sldId="269"/>
            <ac:spMk id="6" creationId="{BCAAEDF2-9971-E10A-00C9-B04C1C0CAC84}"/>
          </ac:spMkLst>
        </pc:spChg>
        <pc:spChg chg="add mod">
          <ac:chgData name="Misra, Partha Sarathi (.)" userId="b5a0b447-a795-4333-9db0-de156e57f337" providerId="ADAL" clId="{89B18D9A-B653-48D4-A756-813D422A2B30}" dt="2025-04-12T15:28:40.642" v="3616"/>
          <ac:spMkLst>
            <pc:docMk/>
            <pc:sldMk cId="3750453461" sldId="269"/>
            <ac:spMk id="7" creationId="{7D83910D-1F42-B13A-B3F9-3949B75DA20A}"/>
          </ac:spMkLst>
        </pc:spChg>
        <pc:spChg chg="add mod">
          <ac:chgData name="Misra, Partha Sarathi (.)" userId="b5a0b447-a795-4333-9db0-de156e57f337" providerId="ADAL" clId="{89B18D9A-B653-48D4-A756-813D422A2B30}" dt="2025-04-12T15:27:37.681" v="3575"/>
          <ac:spMkLst>
            <pc:docMk/>
            <pc:sldMk cId="3750453461" sldId="269"/>
            <ac:spMk id="8" creationId="{DA703067-2CD5-EA27-52D2-A28940E84E11}"/>
          </ac:spMkLst>
        </pc:spChg>
        <pc:spChg chg="add mod">
          <ac:chgData name="Misra, Partha Sarathi (.)" userId="b5a0b447-a795-4333-9db0-de156e57f337" providerId="ADAL" clId="{89B18D9A-B653-48D4-A756-813D422A2B30}" dt="2025-04-19T09:13:10.390" v="4924" actId="20577"/>
          <ac:spMkLst>
            <pc:docMk/>
            <pc:sldMk cId="3750453461" sldId="269"/>
            <ac:spMk id="9" creationId="{6C7980E8-7233-B74F-5B40-56005054D3BE}"/>
          </ac:spMkLst>
        </pc:spChg>
        <pc:spChg chg="add mod">
          <ac:chgData name="Misra, Partha Sarathi (.)" userId="b5a0b447-a795-4333-9db0-de156e57f337" providerId="ADAL" clId="{89B18D9A-B653-48D4-A756-813D422A2B30}" dt="2025-04-12T15:28:18.721" v="3605" actId="1036"/>
          <ac:spMkLst>
            <pc:docMk/>
            <pc:sldMk cId="3750453461" sldId="269"/>
            <ac:spMk id="10" creationId="{DE730946-FCC6-C5BF-384F-17248FA23FD2}"/>
          </ac:spMkLst>
        </pc:spChg>
      </pc:sldChg>
      <pc:sldChg chg="addSp delSp modSp new mod">
        <pc:chgData name="Misra, Partha Sarathi (.)" userId="b5a0b447-a795-4333-9db0-de156e57f337" providerId="ADAL" clId="{89B18D9A-B653-48D4-A756-813D422A2B30}" dt="2025-04-19T12:42:03.294" v="6122" actId="20577"/>
        <pc:sldMkLst>
          <pc:docMk/>
          <pc:sldMk cId="386639236" sldId="270"/>
        </pc:sldMkLst>
        <pc:spChg chg="del mod">
          <ac:chgData name="Misra, Partha Sarathi (.)" userId="b5a0b447-a795-4333-9db0-de156e57f337" providerId="ADAL" clId="{89B18D9A-B653-48D4-A756-813D422A2B30}" dt="2025-04-11T09:08:01.932" v="562" actId="478"/>
          <ac:spMkLst>
            <pc:docMk/>
            <pc:sldMk cId="386639236" sldId="270"/>
            <ac:spMk id="2" creationId="{DA69036A-327E-5A5B-E5C4-41CF9B9F984D}"/>
          </ac:spMkLst>
        </pc:spChg>
        <pc:spChg chg="mod">
          <ac:chgData name="Misra, Partha Sarathi (.)" userId="b5a0b447-a795-4333-9db0-de156e57f337" providerId="ADAL" clId="{89B18D9A-B653-48D4-A756-813D422A2B30}" dt="2025-04-19T12:42:03.294" v="6122" actId="20577"/>
          <ac:spMkLst>
            <pc:docMk/>
            <pc:sldMk cId="386639236" sldId="270"/>
            <ac:spMk id="3" creationId="{E3422B43-EA65-4529-51A5-A50778F1E699}"/>
          </ac:spMkLst>
        </pc:spChg>
        <pc:spChg chg="add mod">
          <ac:chgData name="Misra, Partha Sarathi (.)" userId="b5a0b447-a795-4333-9db0-de156e57f337" providerId="ADAL" clId="{89B18D9A-B653-48D4-A756-813D422A2B30}" dt="2025-04-12T19:09:07.452" v="4404" actId="20577"/>
          <ac:spMkLst>
            <pc:docMk/>
            <pc:sldMk cId="386639236" sldId="270"/>
            <ac:spMk id="7" creationId="{9D786ED7-9EB3-DC07-6E7B-41350ACBD388}"/>
          </ac:spMkLst>
        </pc:spChg>
      </pc:sldChg>
      <pc:sldChg chg="addSp delSp modSp new mod">
        <pc:chgData name="Misra, Partha Sarathi (.)" userId="b5a0b447-a795-4333-9db0-de156e57f337" providerId="ADAL" clId="{89B18D9A-B653-48D4-A756-813D422A2B30}" dt="2025-04-19T12:24:56.861" v="5535" actId="113"/>
        <pc:sldMkLst>
          <pc:docMk/>
          <pc:sldMk cId="1786456901" sldId="271"/>
        </pc:sldMkLst>
        <pc:spChg chg="add">
          <ac:chgData name="Misra, Partha Sarathi (.)" userId="b5a0b447-a795-4333-9db0-de156e57f337" providerId="ADAL" clId="{89B18D9A-B653-48D4-A756-813D422A2B30}" dt="2025-04-12T16:07:13.373" v="4077"/>
          <ac:spMkLst>
            <pc:docMk/>
            <pc:sldMk cId="1786456901" sldId="271"/>
            <ac:spMk id="2" creationId="{2951AABE-00B1-9832-23BB-A55E5EA760BD}"/>
          </ac:spMkLst>
        </pc:spChg>
        <pc:spChg chg="del mod">
          <ac:chgData name="Misra, Partha Sarathi (.)" userId="b5a0b447-a795-4333-9db0-de156e57f337" providerId="ADAL" clId="{89B18D9A-B653-48D4-A756-813D422A2B30}" dt="2025-04-11T09:08:32.616" v="570" actId="478"/>
          <ac:spMkLst>
            <pc:docMk/>
            <pc:sldMk cId="1786456901" sldId="271"/>
            <ac:spMk id="2" creationId="{A02B742F-C4F6-13F1-163E-1DE52AD66292}"/>
          </ac:spMkLst>
        </pc:spChg>
        <pc:spChg chg="add del mod">
          <ac:chgData name="Misra, Partha Sarathi (.)" userId="b5a0b447-a795-4333-9db0-de156e57f337" providerId="ADAL" clId="{89B18D9A-B653-48D4-A756-813D422A2B30}" dt="2025-04-19T11:24:36.314" v="5024"/>
          <ac:spMkLst>
            <pc:docMk/>
            <pc:sldMk cId="1786456901" sldId="271"/>
            <ac:spMk id="2" creationId="{F8388503-617B-0A04-D6FC-61D0F74A5639}"/>
          </ac:spMkLst>
        </pc:spChg>
        <pc:spChg chg="mod">
          <ac:chgData name="Misra, Partha Sarathi (.)" userId="b5a0b447-a795-4333-9db0-de156e57f337" providerId="ADAL" clId="{89B18D9A-B653-48D4-A756-813D422A2B30}" dt="2025-04-19T12:24:56.861" v="5535" actId="113"/>
          <ac:spMkLst>
            <pc:docMk/>
            <pc:sldMk cId="1786456901" sldId="271"/>
            <ac:spMk id="3" creationId="{0D7CE103-BD6F-CD35-7C74-3DAD1816F721}"/>
          </ac:spMkLst>
        </pc:spChg>
        <pc:spChg chg="add mod">
          <ac:chgData name="Misra, Partha Sarathi (.)" userId="b5a0b447-a795-4333-9db0-de156e57f337" providerId="ADAL" clId="{89B18D9A-B653-48D4-A756-813D422A2B30}" dt="2025-04-19T10:31:51.144" v="4928" actId="20577"/>
          <ac:spMkLst>
            <pc:docMk/>
            <pc:sldMk cId="1786456901" sldId="271"/>
            <ac:spMk id="7" creationId="{20447ED3-812A-755E-35F0-334B82F53710}"/>
          </ac:spMkLst>
        </pc:spChg>
        <pc:spChg chg="add del mod">
          <ac:chgData name="Misra, Partha Sarathi (.)" userId="b5a0b447-a795-4333-9db0-de156e57f337" providerId="ADAL" clId="{89B18D9A-B653-48D4-A756-813D422A2B30}" dt="2025-04-19T11:27:24.015" v="5070"/>
          <ac:spMkLst>
            <pc:docMk/>
            <pc:sldMk cId="1786456901" sldId="271"/>
            <ac:spMk id="8" creationId="{934128E7-62C1-173A-ED17-9D5C970C0C1C}"/>
          </ac:spMkLst>
        </pc:spChg>
        <pc:spChg chg="add del mod">
          <ac:chgData name="Misra, Partha Sarathi (.)" userId="b5a0b447-a795-4333-9db0-de156e57f337" providerId="ADAL" clId="{89B18D9A-B653-48D4-A756-813D422A2B30}" dt="2025-04-19T12:04:31.054" v="5254" actId="478"/>
          <ac:spMkLst>
            <pc:docMk/>
            <pc:sldMk cId="1786456901" sldId="271"/>
            <ac:spMk id="9" creationId="{9E8BFB4D-8BE8-5C06-AD4F-EAE0C4772799}"/>
          </ac:spMkLst>
        </pc:spChg>
        <pc:spChg chg="add del">
          <ac:chgData name="Misra, Partha Sarathi (.)" userId="b5a0b447-a795-4333-9db0-de156e57f337" providerId="ADAL" clId="{89B18D9A-B653-48D4-A756-813D422A2B30}" dt="2025-04-19T12:15:59.468" v="5421" actId="22"/>
          <ac:spMkLst>
            <pc:docMk/>
            <pc:sldMk cId="1786456901" sldId="271"/>
            <ac:spMk id="11" creationId="{E24B299D-3538-C058-0186-95A3AB230FC5}"/>
          </ac:spMkLst>
        </pc:spChg>
        <pc:spChg chg="add mod">
          <ac:chgData name="Misra, Partha Sarathi (.)" userId="b5a0b447-a795-4333-9db0-de156e57f337" providerId="ADAL" clId="{89B18D9A-B653-48D4-A756-813D422A2B30}" dt="2025-04-19T12:18:48.704" v="5450" actId="12"/>
          <ac:spMkLst>
            <pc:docMk/>
            <pc:sldMk cId="1786456901" sldId="271"/>
            <ac:spMk id="13" creationId="{F35E5D0B-45EC-561A-BDA9-DFC87C67F7FC}"/>
          </ac:spMkLst>
        </pc:spChg>
        <pc:graphicFrameChg chg="add mod modGraphic">
          <ac:chgData name="Misra, Partha Sarathi (.)" userId="b5a0b447-a795-4333-9db0-de156e57f337" providerId="ADAL" clId="{89B18D9A-B653-48D4-A756-813D422A2B30}" dt="2025-04-19T12:15:20.377" v="5410" actId="1076"/>
          <ac:graphicFrameMkLst>
            <pc:docMk/>
            <pc:sldMk cId="1786456901" sldId="271"/>
            <ac:graphicFrameMk id="2" creationId="{62CC4A12-F747-4B2B-D1CC-13171E63DCFC}"/>
          </ac:graphicFrameMkLst>
        </pc:graphicFrameChg>
        <pc:graphicFrameChg chg="add mod">
          <ac:chgData name="Misra, Partha Sarathi (.)" userId="b5a0b447-a795-4333-9db0-de156e57f337" providerId="ADAL" clId="{89B18D9A-B653-48D4-A756-813D422A2B30}" dt="2025-04-19T12:18:17.029" v="5443" actId="1076"/>
          <ac:graphicFrameMkLst>
            <pc:docMk/>
            <pc:sldMk cId="1786456901" sldId="271"/>
            <ac:graphicFrameMk id="8" creationId="{6E94E0D8-D1D0-781D-10E4-FFFF86C07871}"/>
          </ac:graphicFrameMkLst>
        </pc:graphicFrameChg>
        <pc:picChg chg="add mod">
          <ac:chgData name="Misra, Partha Sarathi (.)" userId="b5a0b447-a795-4333-9db0-de156e57f337" providerId="ADAL" clId="{89B18D9A-B653-48D4-A756-813D422A2B30}" dt="2025-04-19T12:19:26.113" v="5452" actId="1076"/>
          <ac:picMkLst>
            <pc:docMk/>
            <pc:sldMk cId="1786456901" sldId="271"/>
            <ac:picMk id="6" creationId="{987E7B6C-1A84-BD5B-DEE7-D5215326195B}"/>
          </ac:picMkLst>
        </pc:picChg>
      </pc:sldChg>
      <pc:sldChg chg="addSp delSp modSp new del mod ord">
        <pc:chgData name="Misra, Partha Sarathi (.)" userId="b5a0b447-a795-4333-9db0-de156e57f337" providerId="ADAL" clId="{89B18D9A-B653-48D4-A756-813D422A2B30}" dt="2025-04-12T15:54:49.219" v="3817" actId="47"/>
        <pc:sldMkLst>
          <pc:docMk/>
          <pc:sldMk cId="2514066720" sldId="272"/>
        </pc:sldMkLst>
        <pc:spChg chg="del mod">
          <ac:chgData name="Misra, Partha Sarathi (.)" userId="b5a0b447-a795-4333-9db0-de156e57f337" providerId="ADAL" clId="{89B18D9A-B653-48D4-A756-813D422A2B30}" dt="2025-04-11T09:08:18.212" v="566" actId="478"/>
          <ac:spMkLst>
            <pc:docMk/>
            <pc:sldMk cId="2514066720" sldId="272"/>
            <ac:spMk id="2" creationId="{DA8D661C-D117-3DB6-0E75-B8B1F8774077}"/>
          </ac:spMkLst>
        </pc:spChg>
        <pc:spChg chg="mod">
          <ac:chgData name="Misra, Partha Sarathi (.)" userId="b5a0b447-a795-4333-9db0-de156e57f337" providerId="ADAL" clId="{89B18D9A-B653-48D4-A756-813D422A2B30}" dt="2025-04-11T08:48:17.970" v="333" actId="27636"/>
          <ac:spMkLst>
            <pc:docMk/>
            <pc:sldMk cId="2514066720" sldId="272"/>
            <ac:spMk id="3" creationId="{8E37094C-9EA4-94D7-A225-9D80215E8F34}"/>
          </ac:spMkLst>
        </pc:spChg>
        <pc:spChg chg="add mod">
          <ac:chgData name="Misra, Partha Sarathi (.)" userId="b5a0b447-a795-4333-9db0-de156e57f337" providerId="ADAL" clId="{89B18D9A-B653-48D4-A756-813D422A2B30}" dt="2025-04-11T09:08:14.444" v="565"/>
          <ac:spMkLst>
            <pc:docMk/>
            <pc:sldMk cId="2514066720" sldId="272"/>
            <ac:spMk id="7" creationId="{2C4AB617-2CDB-B6EE-0AD9-AAB1CE235032}"/>
          </ac:spMkLst>
        </pc:spChg>
      </pc:sldChg>
      <pc:sldChg chg="addSp delSp modSp new mod">
        <pc:chgData name="Misra, Partha Sarathi (.)" userId="b5a0b447-a795-4333-9db0-de156e57f337" providerId="ADAL" clId="{89B18D9A-B653-48D4-A756-813D422A2B30}" dt="2025-04-12T16:12:08.811" v="4191" actId="20577"/>
        <pc:sldMkLst>
          <pc:docMk/>
          <pc:sldMk cId="2249255732" sldId="273"/>
        </pc:sldMkLst>
        <pc:spChg chg="del mod">
          <ac:chgData name="Misra, Partha Sarathi (.)" userId="b5a0b447-a795-4333-9db0-de156e57f337" providerId="ADAL" clId="{89B18D9A-B653-48D4-A756-813D422A2B30}" dt="2025-04-11T09:08:45.621" v="574" actId="478"/>
          <ac:spMkLst>
            <pc:docMk/>
            <pc:sldMk cId="2249255732" sldId="273"/>
            <ac:spMk id="2" creationId="{4A79E76C-C03C-26DD-6618-30274D2C9D45}"/>
          </ac:spMkLst>
        </pc:spChg>
        <pc:spChg chg="add">
          <ac:chgData name="Misra, Partha Sarathi (.)" userId="b5a0b447-a795-4333-9db0-de156e57f337" providerId="ADAL" clId="{89B18D9A-B653-48D4-A756-813D422A2B30}" dt="2025-04-12T16:12:02.161" v="4179"/>
          <ac:spMkLst>
            <pc:docMk/>
            <pc:sldMk cId="2249255732" sldId="273"/>
            <ac:spMk id="2" creationId="{D37155BA-0524-61EB-A28C-F1C8764232F3}"/>
          </ac:spMkLst>
        </pc:spChg>
        <pc:spChg chg="mod">
          <ac:chgData name="Misra, Partha Sarathi (.)" userId="b5a0b447-a795-4333-9db0-de156e57f337" providerId="ADAL" clId="{89B18D9A-B653-48D4-A756-813D422A2B30}" dt="2025-04-12T16:12:08.811" v="4191" actId="20577"/>
          <ac:spMkLst>
            <pc:docMk/>
            <pc:sldMk cId="2249255732" sldId="273"/>
            <ac:spMk id="3" creationId="{4D8071EA-F22C-F973-1A3C-D253F5726170}"/>
          </ac:spMkLst>
        </pc:spChg>
        <pc:spChg chg="add mod">
          <ac:chgData name="Misra, Partha Sarathi (.)" userId="b5a0b447-a795-4333-9db0-de156e57f337" providerId="ADAL" clId="{89B18D9A-B653-48D4-A756-813D422A2B30}" dt="2025-04-12T16:03:07.613" v="3985" actId="20577"/>
          <ac:spMkLst>
            <pc:docMk/>
            <pc:sldMk cId="2249255732" sldId="273"/>
            <ac:spMk id="7" creationId="{F36658CF-2D07-2F3C-689B-C5DAB6E80F83}"/>
          </ac:spMkLst>
        </pc:spChg>
      </pc:sldChg>
      <pc:sldChg chg="modSp new mod">
        <pc:chgData name="Misra, Partha Sarathi (.)" userId="b5a0b447-a795-4333-9db0-de156e57f337" providerId="ADAL" clId="{89B18D9A-B653-48D4-A756-813D422A2B30}" dt="2025-04-12T16:04:46.098" v="4025" actId="5793"/>
        <pc:sldMkLst>
          <pc:docMk/>
          <pc:sldMk cId="998087383" sldId="274"/>
        </pc:sldMkLst>
        <pc:spChg chg="mod">
          <ac:chgData name="Misra, Partha Sarathi (.)" userId="b5a0b447-a795-4333-9db0-de156e57f337" providerId="ADAL" clId="{89B18D9A-B653-48D4-A756-813D422A2B30}" dt="2025-04-11T09:08:57.132" v="575" actId="1076"/>
          <ac:spMkLst>
            <pc:docMk/>
            <pc:sldMk cId="998087383" sldId="274"/>
            <ac:spMk id="2" creationId="{D9D6726A-8A98-2BB6-D7A1-08C7FD1895EF}"/>
          </ac:spMkLst>
        </pc:spChg>
        <pc:spChg chg="mod">
          <ac:chgData name="Misra, Partha Sarathi (.)" userId="b5a0b447-a795-4333-9db0-de156e57f337" providerId="ADAL" clId="{89B18D9A-B653-48D4-A756-813D422A2B30}" dt="2025-04-12T16:04:46.098" v="4025" actId="5793"/>
          <ac:spMkLst>
            <pc:docMk/>
            <pc:sldMk cId="998087383" sldId="274"/>
            <ac:spMk id="3" creationId="{04522481-BD05-8B9C-EB0D-061EB5E307EA}"/>
          </ac:spMkLst>
        </pc:spChg>
      </pc:sldChg>
      <pc:sldChg chg="addSp delSp modSp new del mod ord">
        <pc:chgData name="Misra, Partha Sarathi (.)" userId="b5a0b447-a795-4333-9db0-de156e57f337" providerId="ADAL" clId="{89B18D9A-B653-48D4-A756-813D422A2B30}" dt="2025-04-12T16:03:12.860" v="3986" actId="47"/>
        <pc:sldMkLst>
          <pc:docMk/>
          <pc:sldMk cId="1149707203" sldId="275"/>
        </pc:sldMkLst>
        <pc:spChg chg="del mod">
          <ac:chgData name="Misra, Partha Sarathi (.)" userId="b5a0b447-a795-4333-9db0-de156e57f337" providerId="ADAL" clId="{89B18D9A-B653-48D4-A756-813D422A2B30}" dt="2025-04-11T09:09:14.165" v="579" actId="478"/>
          <ac:spMkLst>
            <pc:docMk/>
            <pc:sldMk cId="1149707203" sldId="275"/>
            <ac:spMk id="2" creationId="{58A8D5B3-6687-7955-4EF8-9D0ABF4A27B5}"/>
          </ac:spMkLst>
        </pc:spChg>
        <pc:spChg chg="mod">
          <ac:chgData name="Misra, Partha Sarathi (.)" userId="b5a0b447-a795-4333-9db0-de156e57f337" providerId="ADAL" clId="{89B18D9A-B653-48D4-A756-813D422A2B30}" dt="2025-04-11T08:48:34.220" v="341" actId="27636"/>
          <ac:spMkLst>
            <pc:docMk/>
            <pc:sldMk cId="1149707203" sldId="275"/>
            <ac:spMk id="3" creationId="{8CC0F240-2E2F-19F8-429A-E01226F7EB46}"/>
          </ac:spMkLst>
        </pc:spChg>
        <pc:spChg chg="add mod">
          <ac:chgData name="Misra, Partha Sarathi (.)" userId="b5a0b447-a795-4333-9db0-de156e57f337" providerId="ADAL" clId="{89B18D9A-B653-48D4-A756-813D422A2B30}" dt="2025-04-11T09:09:12.202" v="578"/>
          <ac:spMkLst>
            <pc:docMk/>
            <pc:sldMk cId="1149707203" sldId="275"/>
            <ac:spMk id="7" creationId="{826A8518-6EBB-37C0-7763-9E0DBBAC9F1A}"/>
          </ac:spMkLst>
        </pc:spChg>
      </pc:sldChg>
      <pc:sldChg chg="addSp delSp modSp new mod">
        <pc:chgData name="Misra, Partha Sarathi (.)" userId="b5a0b447-a795-4333-9db0-de156e57f337" providerId="ADAL" clId="{89B18D9A-B653-48D4-A756-813D422A2B30}" dt="2025-04-12T16:04:59.290" v="4031" actId="113"/>
        <pc:sldMkLst>
          <pc:docMk/>
          <pc:sldMk cId="1695517966" sldId="276"/>
        </pc:sldMkLst>
        <pc:spChg chg="del mod">
          <ac:chgData name="Misra, Partha Sarathi (.)" userId="b5a0b447-a795-4333-9db0-de156e57f337" providerId="ADAL" clId="{89B18D9A-B653-48D4-A756-813D422A2B30}" dt="2025-04-11T09:09:40.179" v="586" actId="478"/>
          <ac:spMkLst>
            <pc:docMk/>
            <pc:sldMk cId="1695517966" sldId="276"/>
            <ac:spMk id="2" creationId="{D7FBCED7-1990-4809-250C-BAA86F4EDE03}"/>
          </ac:spMkLst>
        </pc:spChg>
        <pc:spChg chg="mod">
          <ac:chgData name="Misra, Partha Sarathi (.)" userId="b5a0b447-a795-4333-9db0-de156e57f337" providerId="ADAL" clId="{89B18D9A-B653-48D4-A756-813D422A2B30}" dt="2025-04-12T16:04:59.290" v="4031" actId="113"/>
          <ac:spMkLst>
            <pc:docMk/>
            <pc:sldMk cId="1695517966" sldId="276"/>
            <ac:spMk id="3" creationId="{06E23F70-3A62-5DD7-256A-D459E796E1A4}"/>
          </ac:spMkLst>
        </pc:spChg>
        <pc:spChg chg="add mod">
          <ac:chgData name="Misra, Partha Sarathi (.)" userId="b5a0b447-a795-4333-9db0-de156e57f337" providerId="ADAL" clId="{89B18D9A-B653-48D4-A756-813D422A2B30}" dt="2025-04-11T09:09:38.224" v="585"/>
          <ac:spMkLst>
            <pc:docMk/>
            <pc:sldMk cId="1695517966" sldId="276"/>
            <ac:spMk id="7" creationId="{F9D35BB1-82DB-81D0-0DDE-D4C433CBB715}"/>
          </ac:spMkLst>
        </pc:spChg>
      </pc:sldChg>
      <pc:sldChg chg="modSp new del mod">
        <pc:chgData name="Misra, Partha Sarathi (.)" userId="b5a0b447-a795-4333-9db0-de156e57f337" providerId="ADAL" clId="{89B18D9A-B653-48D4-A756-813D422A2B30}" dt="2025-04-12T16:05:07.862" v="4032" actId="47"/>
        <pc:sldMkLst>
          <pc:docMk/>
          <pc:sldMk cId="4157839259" sldId="277"/>
        </pc:sldMkLst>
        <pc:spChg chg="mod">
          <ac:chgData name="Misra, Partha Sarathi (.)" userId="b5a0b447-a795-4333-9db0-de156e57f337" providerId="ADAL" clId="{89B18D9A-B653-48D4-A756-813D422A2B30}" dt="2025-04-11T08:28:02.588" v="222"/>
          <ac:spMkLst>
            <pc:docMk/>
            <pc:sldMk cId="4157839259" sldId="277"/>
            <ac:spMk id="2" creationId="{B85F28B9-8EB3-B6DA-CEC8-85382426BB02}"/>
          </ac:spMkLst>
        </pc:spChg>
        <pc:spChg chg="mod">
          <ac:chgData name="Misra, Partha Sarathi (.)" userId="b5a0b447-a795-4333-9db0-de156e57f337" providerId="ADAL" clId="{89B18D9A-B653-48D4-A756-813D422A2B30}" dt="2025-04-11T08:28:02.588" v="222"/>
          <ac:spMkLst>
            <pc:docMk/>
            <pc:sldMk cId="4157839259" sldId="277"/>
            <ac:spMk id="3" creationId="{AAC5DAB1-8149-3EA0-7174-D582DE27FF35}"/>
          </ac:spMkLst>
        </pc:spChg>
      </pc:sldChg>
      <pc:sldChg chg="addSp delSp modSp new del">
        <pc:chgData name="Misra, Partha Sarathi (.)" userId="b5a0b447-a795-4333-9db0-de156e57f337" providerId="ADAL" clId="{89B18D9A-B653-48D4-A756-813D422A2B30}" dt="2025-04-12T14:32:19.218" v="3086" actId="2696"/>
        <pc:sldMkLst>
          <pc:docMk/>
          <pc:sldMk cId="3789757287" sldId="278"/>
        </pc:sldMkLst>
        <pc:spChg chg="del">
          <ac:chgData name="Misra, Partha Sarathi (.)" userId="b5a0b447-a795-4333-9db0-de156e57f337" providerId="ADAL" clId="{89B18D9A-B653-48D4-A756-813D422A2B30}" dt="2025-04-11T14:21:19.033" v="1167"/>
          <ac:spMkLst>
            <pc:docMk/>
            <pc:sldMk cId="3789757287" sldId="278"/>
            <ac:spMk id="3" creationId="{1F5757CA-48F8-3341-D917-E21AE0555577}"/>
          </ac:spMkLst>
        </pc:spChg>
        <pc:spChg chg="add del mod">
          <ac:chgData name="Misra, Partha Sarathi (.)" userId="b5a0b447-a795-4333-9db0-de156e57f337" providerId="ADAL" clId="{89B18D9A-B653-48D4-A756-813D422A2B30}" dt="2025-04-12T13:42:26.638" v="2881"/>
          <ac:spMkLst>
            <pc:docMk/>
            <pc:sldMk cId="3789757287" sldId="278"/>
            <ac:spMk id="3" creationId="{AD46ADCF-7F62-A8C5-BB5B-D63B4AC5EB9B}"/>
          </ac:spMkLst>
        </pc:spChg>
        <pc:spChg chg="add mod">
          <ac:chgData name="Misra, Partha Sarathi (.)" userId="b5a0b447-a795-4333-9db0-de156e57f337" providerId="ADAL" clId="{89B18D9A-B653-48D4-A756-813D422A2B30}" dt="2025-04-12T13:46:26.618" v="2889" actId="21"/>
          <ac:spMkLst>
            <pc:docMk/>
            <pc:sldMk cId="3789757287" sldId="278"/>
            <ac:spMk id="6" creationId="{C9F52BD6-6420-AFB4-A8E9-F388FBF82F8A}"/>
          </ac:spMkLst>
        </pc:spChg>
        <pc:picChg chg="add del mod">
          <ac:chgData name="Misra, Partha Sarathi (.)" userId="b5a0b447-a795-4333-9db0-de156e57f337" providerId="ADAL" clId="{89B18D9A-B653-48D4-A756-813D422A2B30}" dt="2025-04-12T13:41:55.616" v="2876" actId="478"/>
          <ac:picMkLst>
            <pc:docMk/>
            <pc:sldMk cId="3789757287" sldId="278"/>
            <ac:picMk id="1026" creationId="{85D918D2-C5B9-F193-4FD5-86A4FD0B3046}"/>
          </ac:picMkLst>
        </pc:picChg>
        <pc:picChg chg="add del mod">
          <ac:chgData name="Misra, Partha Sarathi (.)" userId="b5a0b447-a795-4333-9db0-de156e57f337" providerId="ADAL" clId="{89B18D9A-B653-48D4-A756-813D422A2B30}" dt="2025-04-12T13:42:24.611" v="2880" actId="478"/>
          <ac:picMkLst>
            <pc:docMk/>
            <pc:sldMk cId="3789757287" sldId="278"/>
            <ac:picMk id="1028" creationId="{172A2CF6-387E-240C-427B-46791DEC6B7E}"/>
          </ac:picMkLst>
        </pc:picChg>
        <pc:picChg chg="add del mod">
          <ac:chgData name="Misra, Partha Sarathi (.)" userId="b5a0b447-a795-4333-9db0-de156e57f337" providerId="ADAL" clId="{89B18D9A-B653-48D4-A756-813D422A2B30}" dt="2025-04-12T13:46:26.618" v="2889" actId="21"/>
          <ac:picMkLst>
            <pc:docMk/>
            <pc:sldMk cId="3789757287" sldId="278"/>
            <ac:picMk id="15362" creationId="{EE87186C-5265-C74F-1BBB-E0583DCAE10A}"/>
          </ac:picMkLst>
        </pc:picChg>
        <pc:picChg chg="add del mod">
          <ac:chgData name="Misra, Partha Sarathi (.)" userId="b5a0b447-a795-4333-9db0-de156e57f337" providerId="ADAL" clId="{89B18D9A-B653-48D4-A756-813D422A2B30}" dt="2025-04-12T13:46:26.618" v="2889" actId="21"/>
          <ac:picMkLst>
            <pc:docMk/>
            <pc:sldMk cId="3789757287" sldId="278"/>
            <ac:picMk id="15364" creationId="{7F657CA3-25B2-5784-8E27-72083BE638D3}"/>
          </ac:picMkLst>
        </pc:picChg>
      </pc:sldChg>
      <pc:sldChg chg="addSp delSp modSp add mod">
        <pc:chgData name="Misra, Partha Sarathi (.)" userId="b5a0b447-a795-4333-9db0-de156e57f337" providerId="ADAL" clId="{89B18D9A-B653-48D4-A756-813D422A2B30}" dt="2025-04-12T19:09:39.290" v="4407" actId="20577"/>
        <pc:sldMkLst>
          <pc:docMk/>
          <pc:sldMk cId="21266863" sldId="279"/>
        </pc:sldMkLst>
        <pc:spChg chg="del">
          <ac:chgData name="Misra, Partha Sarathi (.)" userId="b5a0b447-a795-4333-9db0-de156e57f337" providerId="ADAL" clId="{89B18D9A-B653-48D4-A756-813D422A2B30}" dt="2025-04-11T14:46:25.674" v="1175" actId="478"/>
          <ac:spMkLst>
            <pc:docMk/>
            <pc:sldMk cId="21266863" sldId="279"/>
            <ac:spMk id="3" creationId="{15DB4C34-3B3F-2B14-5F2B-54BF9907B17F}"/>
          </ac:spMkLst>
        </pc:spChg>
        <pc:spChg chg="add del mod">
          <ac:chgData name="Misra, Partha Sarathi (.)" userId="b5a0b447-a795-4333-9db0-de156e57f337" providerId="ADAL" clId="{89B18D9A-B653-48D4-A756-813D422A2B30}" dt="2025-04-12T10:57:26.148" v="2757" actId="478"/>
          <ac:spMkLst>
            <pc:docMk/>
            <pc:sldMk cId="21266863" sldId="279"/>
            <ac:spMk id="3" creationId="{F07608D1-CBA2-876F-A7F4-AA788CB524BC}"/>
          </ac:spMkLst>
        </pc:spChg>
        <pc:spChg chg="add del mod">
          <ac:chgData name="Misra, Partha Sarathi (.)" userId="b5a0b447-a795-4333-9db0-de156e57f337" providerId="ADAL" clId="{89B18D9A-B653-48D4-A756-813D422A2B30}" dt="2025-04-11T14:47:00.634" v="1181" actId="478"/>
          <ac:spMkLst>
            <pc:docMk/>
            <pc:sldMk cId="21266863" sldId="279"/>
            <ac:spMk id="6" creationId="{A3BFF61E-12C1-DF2B-3791-DCAA6A01F6FB}"/>
          </ac:spMkLst>
        </pc:spChg>
        <pc:spChg chg="mod">
          <ac:chgData name="Misra, Partha Sarathi (.)" userId="b5a0b447-a795-4333-9db0-de156e57f337" providerId="ADAL" clId="{89B18D9A-B653-48D4-A756-813D422A2B30}" dt="2025-04-12T19:09:39.290" v="4407" actId="20577"/>
          <ac:spMkLst>
            <pc:docMk/>
            <pc:sldMk cId="21266863" sldId="279"/>
            <ac:spMk id="7" creationId="{7D83910D-1F42-B13A-B3F9-3949B75DA20A}"/>
          </ac:spMkLst>
        </pc:spChg>
        <pc:graphicFrameChg chg="add mod modGraphic">
          <ac:chgData name="Misra, Partha Sarathi (.)" userId="b5a0b447-a795-4333-9db0-de156e57f337" providerId="ADAL" clId="{89B18D9A-B653-48D4-A756-813D422A2B30}" dt="2025-04-12T15:39:31.193" v="3645" actId="14734"/>
          <ac:graphicFrameMkLst>
            <pc:docMk/>
            <pc:sldMk cId="21266863" sldId="279"/>
            <ac:graphicFrameMk id="6" creationId="{D2EDBEBD-411E-E6A8-8543-9BFD67D92ABB}"/>
          </ac:graphicFrameMkLst>
        </pc:graphicFrameChg>
        <pc:picChg chg="add del mod">
          <ac:chgData name="Misra, Partha Sarathi (.)" userId="b5a0b447-a795-4333-9db0-de156e57f337" providerId="ADAL" clId="{89B18D9A-B653-48D4-A756-813D422A2B30}" dt="2025-04-12T10:56:01.513" v="2749" actId="478"/>
          <ac:picMkLst>
            <pc:docMk/>
            <pc:sldMk cId="21266863" sldId="279"/>
            <ac:picMk id="2050" creationId="{550BF0D8-6C1A-FDCF-2DB6-4AE565AF1D7E}"/>
          </ac:picMkLst>
        </pc:picChg>
        <pc:picChg chg="add del mod">
          <ac:chgData name="Misra, Partha Sarathi (.)" userId="b5a0b447-a795-4333-9db0-de156e57f337" providerId="ADAL" clId="{89B18D9A-B653-48D4-A756-813D422A2B30}" dt="2025-04-12T10:57:38.264" v="2758" actId="478"/>
          <ac:picMkLst>
            <pc:docMk/>
            <pc:sldMk cId="21266863" sldId="279"/>
            <ac:picMk id="2052" creationId="{27B73A29-F510-DB82-3164-077738AA296D}"/>
          </ac:picMkLst>
        </pc:picChg>
        <pc:picChg chg="add mod">
          <ac:chgData name="Misra, Partha Sarathi (.)" userId="b5a0b447-a795-4333-9db0-de156e57f337" providerId="ADAL" clId="{89B18D9A-B653-48D4-A756-813D422A2B30}" dt="2025-04-12T15:39:48.419" v="3647" actId="14100"/>
          <ac:picMkLst>
            <pc:docMk/>
            <pc:sldMk cId="21266863" sldId="279"/>
            <ac:picMk id="10242" creationId="{269FA6E8-1487-4700-5C8D-566F143D1FD3}"/>
          </ac:picMkLst>
        </pc:picChg>
        <pc:picChg chg="add del mod">
          <ac:chgData name="Misra, Partha Sarathi (.)" userId="b5a0b447-a795-4333-9db0-de156e57f337" providerId="ADAL" clId="{89B18D9A-B653-48D4-A756-813D422A2B30}" dt="2025-04-12T15:29:37.968" v="3619" actId="478"/>
          <ac:picMkLst>
            <pc:docMk/>
            <pc:sldMk cId="21266863" sldId="279"/>
            <ac:picMk id="10244" creationId="{9A89F82E-D1B5-5975-CE3F-84785E192994}"/>
          </ac:picMkLst>
        </pc:picChg>
      </pc:sldChg>
      <pc:sldChg chg="new del">
        <pc:chgData name="Misra, Partha Sarathi (.)" userId="b5a0b447-a795-4333-9db0-de156e57f337" providerId="ADAL" clId="{89B18D9A-B653-48D4-A756-813D422A2B30}" dt="2025-04-11T14:45:59.390" v="1172" actId="47"/>
        <pc:sldMkLst>
          <pc:docMk/>
          <pc:sldMk cId="424108809" sldId="279"/>
        </pc:sldMkLst>
      </pc:sldChg>
      <pc:sldChg chg="addSp delSp modSp new del mod">
        <pc:chgData name="Misra, Partha Sarathi (.)" userId="b5a0b447-a795-4333-9db0-de156e57f337" providerId="ADAL" clId="{89B18D9A-B653-48D4-A756-813D422A2B30}" dt="2025-04-12T14:32:16.152" v="3085" actId="2696"/>
        <pc:sldMkLst>
          <pc:docMk/>
          <pc:sldMk cId="176538794" sldId="280"/>
        </pc:sldMkLst>
        <pc:spChg chg="del">
          <ac:chgData name="Misra, Partha Sarathi (.)" userId="b5a0b447-a795-4333-9db0-de156e57f337" providerId="ADAL" clId="{89B18D9A-B653-48D4-A756-813D422A2B30}" dt="2025-04-12T13:39:43.889" v="2827"/>
          <ac:spMkLst>
            <pc:docMk/>
            <pc:sldMk cId="176538794" sldId="280"/>
            <ac:spMk id="3" creationId="{63E607F8-8274-72F2-09A5-33529E5AD9A1}"/>
          </ac:spMkLst>
        </pc:spChg>
        <pc:spChg chg="add mod">
          <ac:chgData name="Misra, Partha Sarathi (.)" userId="b5a0b447-a795-4333-9db0-de156e57f337" providerId="ADAL" clId="{89B18D9A-B653-48D4-A756-813D422A2B30}" dt="2025-04-12T13:40:20.420" v="2856" actId="21"/>
          <ac:spMkLst>
            <pc:docMk/>
            <pc:sldMk cId="176538794" sldId="280"/>
            <ac:spMk id="8" creationId="{FF6FD445-1BC1-72E2-99FC-7736DDDA1189}"/>
          </ac:spMkLst>
        </pc:spChg>
        <pc:graphicFrameChg chg="add del mod">
          <ac:chgData name="Misra, Partha Sarathi (.)" userId="b5a0b447-a795-4333-9db0-de156e57f337" providerId="ADAL" clId="{89B18D9A-B653-48D4-A756-813D422A2B30}" dt="2025-04-12T13:40:20.420" v="2856" actId="21"/>
          <ac:graphicFrameMkLst>
            <pc:docMk/>
            <pc:sldMk cId="176538794" sldId="280"/>
            <ac:graphicFrameMk id="6" creationId="{5BD62FF5-54FA-6B71-4A79-DC867CEC573A}"/>
          </ac:graphicFrameMkLst>
        </pc:graphicFrameChg>
      </pc:sldChg>
      <pc:sldChg chg="addSp delSp modSp new del mod ord">
        <pc:chgData name="Misra, Partha Sarathi (.)" userId="b5a0b447-a795-4333-9db0-de156e57f337" providerId="ADAL" clId="{89B18D9A-B653-48D4-A756-813D422A2B30}" dt="2025-04-12T14:50:39.116" v="3278" actId="2696"/>
        <pc:sldMkLst>
          <pc:docMk/>
          <pc:sldMk cId="2247504383" sldId="281"/>
        </pc:sldMkLst>
        <pc:graphicFrameChg chg="add mod">
          <ac:chgData name="Misra, Partha Sarathi (.)" userId="b5a0b447-a795-4333-9db0-de156e57f337" providerId="ADAL" clId="{89B18D9A-B653-48D4-A756-813D422A2B30}" dt="2025-04-12T08:35:38.742" v="2208"/>
          <ac:graphicFrameMkLst>
            <pc:docMk/>
            <pc:sldMk cId="2247504383" sldId="281"/>
            <ac:graphicFrameMk id="6" creationId="{EEBB8D06-776F-3AA3-6A22-73A3E2080D59}"/>
          </ac:graphicFrameMkLst>
        </pc:graphicFrameChg>
        <pc:graphicFrameChg chg="add del mod modGraphic">
          <ac:chgData name="Misra, Partha Sarathi (.)" userId="b5a0b447-a795-4333-9db0-de156e57f337" providerId="ADAL" clId="{89B18D9A-B653-48D4-A756-813D422A2B30}" dt="2025-04-12T09:09:16.219" v="2523" actId="478"/>
          <ac:graphicFrameMkLst>
            <pc:docMk/>
            <pc:sldMk cId="2247504383" sldId="281"/>
            <ac:graphicFrameMk id="7" creationId="{666C040A-FE88-7325-BE0E-A314151681EF}"/>
          </ac:graphicFrameMkLst>
        </pc:graphicFrameChg>
        <pc:picChg chg="add del">
          <ac:chgData name="Misra, Partha Sarathi (.)" userId="b5a0b447-a795-4333-9db0-de156e57f337" providerId="ADAL" clId="{89B18D9A-B653-48D4-A756-813D422A2B30}" dt="2025-04-12T06:16:51.519" v="1736" actId="21"/>
          <ac:picMkLst>
            <pc:docMk/>
            <pc:sldMk cId="2247504383" sldId="281"/>
            <ac:picMk id="1026" creationId="{EBDA4B09-E03C-4FA9-F113-AD1290077B07}"/>
          </ac:picMkLst>
        </pc:picChg>
      </pc:sldChg>
      <pc:sldChg chg="addSp delSp modSp new del mod">
        <pc:chgData name="Misra, Partha Sarathi (.)" userId="b5a0b447-a795-4333-9db0-de156e57f337" providerId="ADAL" clId="{89B18D9A-B653-48D4-A756-813D422A2B30}" dt="2025-04-12T14:26:23.194" v="3077" actId="2696"/>
        <pc:sldMkLst>
          <pc:docMk/>
          <pc:sldMk cId="3366358759" sldId="282"/>
        </pc:sldMkLst>
        <pc:spChg chg="add del mod">
          <ac:chgData name="Misra, Partha Sarathi (.)" userId="b5a0b447-a795-4333-9db0-de156e57f337" providerId="ADAL" clId="{89B18D9A-B653-48D4-A756-813D422A2B30}" dt="2025-04-12T05:12:24.091" v="1211" actId="1076"/>
          <ac:spMkLst>
            <pc:docMk/>
            <pc:sldMk cId="3366358759" sldId="282"/>
            <ac:spMk id="3" creationId="{2E9120B2-0221-6FFC-44AC-7034886791B9}"/>
          </ac:spMkLst>
        </pc:spChg>
        <pc:spChg chg="add mod">
          <ac:chgData name="Misra, Partha Sarathi (.)" userId="b5a0b447-a795-4333-9db0-de156e57f337" providerId="ADAL" clId="{89B18D9A-B653-48D4-A756-813D422A2B30}" dt="2025-04-12T05:12:18.027" v="1205"/>
          <ac:spMkLst>
            <pc:docMk/>
            <pc:sldMk cId="3366358759" sldId="282"/>
            <ac:spMk id="6" creationId="{7225FDF3-DFBA-F609-4839-649426D261F4}"/>
          </ac:spMkLst>
        </pc:spChg>
        <pc:spChg chg="add mod">
          <ac:chgData name="Misra, Partha Sarathi (.)" userId="b5a0b447-a795-4333-9db0-de156e57f337" providerId="ADAL" clId="{89B18D9A-B653-48D4-A756-813D422A2B30}" dt="2025-04-12T05:12:20.367" v="1207"/>
          <ac:spMkLst>
            <pc:docMk/>
            <pc:sldMk cId="3366358759" sldId="282"/>
            <ac:spMk id="7" creationId="{3FFB233D-194A-7DA0-0301-294EDA5E255A}"/>
          </ac:spMkLst>
        </pc:spChg>
        <pc:picChg chg="add mod">
          <ac:chgData name="Misra, Partha Sarathi (.)" userId="b5a0b447-a795-4333-9db0-de156e57f337" providerId="ADAL" clId="{89B18D9A-B653-48D4-A756-813D422A2B30}" dt="2025-04-12T05:12:26.534" v="1212" actId="1076"/>
          <ac:picMkLst>
            <pc:docMk/>
            <pc:sldMk cId="3366358759" sldId="282"/>
            <ac:picMk id="2050" creationId="{71C7E2E9-6563-5775-3C2E-28F27714EC8C}"/>
          </ac:picMkLst>
        </pc:picChg>
        <pc:picChg chg="add mod">
          <ac:chgData name="Misra, Partha Sarathi (.)" userId="b5a0b447-a795-4333-9db0-de156e57f337" providerId="ADAL" clId="{89B18D9A-B653-48D4-A756-813D422A2B30}" dt="2025-04-12T05:12:04.936" v="1201"/>
          <ac:picMkLst>
            <pc:docMk/>
            <pc:sldMk cId="3366358759" sldId="282"/>
            <ac:picMk id="2052" creationId="{B386C239-4485-8B25-2A1D-5DB5E8165518}"/>
          </ac:picMkLst>
        </pc:picChg>
      </pc:sldChg>
      <pc:sldChg chg="addSp delSp modSp new del mod">
        <pc:chgData name="Misra, Partha Sarathi (.)" userId="b5a0b447-a795-4333-9db0-de156e57f337" providerId="ADAL" clId="{89B18D9A-B653-48D4-A756-813D422A2B30}" dt="2025-04-12T14:26:30.139" v="3078" actId="2696"/>
        <pc:sldMkLst>
          <pc:docMk/>
          <pc:sldMk cId="3910704970" sldId="283"/>
        </pc:sldMkLst>
        <pc:spChg chg="add del mod">
          <ac:chgData name="Misra, Partha Sarathi (.)" userId="b5a0b447-a795-4333-9db0-de156e57f337" providerId="ADAL" clId="{89B18D9A-B653-48D4-A756-813D422A2B30}" dt="2025-04-12T05:12:40.103" v="1217"/>
          <ac:spMkLst>
            <pc:docMk/>
            <pc:sldMk cId="3910704970" sldId="283"/>
            <ac:spMk id="3" creationId="{0FC8E25B-8AEF-CB9A-923D-355DDF1DEBEC}"/>
          </ac:spMkLst>
        </pc:spChg>
        <pc:spChg chg="add mod">
          <ac:chgData name="Misra, Partha Sarathi (.)" userId="b5a0b447-a795-4333-9db0-de156e57f337" providerId="ADAL" clId="{89B18D9A-B653-48D4-A756-813D422A2B30}" dt="2025-04-12T05:12:40.103" v="1215"/>
          <ac:spMkLst>
            <pc:docMk/>
            <pc:sldMk cId="3910704970" sldId="283"/>
            <ac:spMk id="6" creationId="{CEE99B53-DF64-FA69-0F5C-64EFE40B3E39}"/>
          </ac:spMkLst>
        </pc:spChg>
        <pc:picChg chg="add mod">
          <ac:chgData name="Misra, Partha Sarathi (.)" userId="b5a0b447-a795-4333-9db0-de156e57f337" providerId="ADAL" clId="{89B18D9A-B653-48D4-A756-813D422A2B30}" dt="2025-04-12T05:12:29.957" v="1213" actId="1076"/>
          <ac:picMkLst>
            <pc:docMk/>
            <pc:sldMk cId="3910704970" sldId="283"/>
            <ac:picMk id="3074" creationId="{6D8AD610-E18B-F556-91BA-C86CCCE3BCF0}"/>
          </ac:picMkLst>
        </pc:picChg>
      </pc:sldChg>
      <pc:sldChg chg="addSp modSp new del mod">
        <pc:chgData name="Misra, Partha Sarathi (.)" userId="b5a0b447-a795-4333-9db0-de156e57f337" providerId="ADAL" clId="{89B18D9A-B653-48D4-A756-813D422A2B30}" dt="2025-04-12T05:42:36.463" v="1261" actId="2696"/>
        <pc:sldMkLst>
          <pc:docMk/>
          <pc:sldMk cId="3661338215" sldId="284"/>
        </pc:sldMkLst>
        <pc:spChg chg="mod">
          <ac:chgData name="Misra, Partha Sarathi (.)" userId="b5a0b447-a795-4333-9db0-de156e57f337" providerId="ADAL" clId="{89B18D9A-B653-48D4-A756-813D422A2B30}" dt="2025-04-12T05:41:17.677" v="1222" actId="14100"/>
          <ac:spMkLst>
            <pc:docMk/>
            <pc:sldMk cId="3661338215" sldId="284"/>
            <ac:spMk id="2" creationId="{CACB150E-E48D-F063-BC7F-11EBB49FF79B}"/>
          </ac:spMkLst>
        </pc:spChg>
        <pc:picChg chg="add mod">
          <ac:chgData name="Misra, Partha Sarathi (.)" userId="b5a0b447-a795-4333-9db0-de156e57f337" providerId="ADAL" clId="{89B18D9A-B653-48D4-A756-813D422A2B30}" dt="2025-04-12T05:41:14.172" v="1221" actId="14100"/>
          <ac:picMkLst>
            <pc:docMk/>
            <pc:sldMk cId="3661338215" sldId="284"/>
            <ac:picMk id="4098" creationId="{B6CBC0C0-529D-5170-8C87-8175D1644540}"/>
          </ac:picMkLst>
        </pc:picChg>
      </pc:sldChg>
      <pc:sldChg chg="addSp delSp modSp add mod ord">
        <pc:chgData name="Misra, Partha Sarathi (.)" userId="b5a0b447-a795-4333-9db0-de156e57f337" providerId="ADAL" clId="{89B18D9A-B653-48D4-A756-813D422A2B30}" dt="2025-04-12T15:09:04.819" v="3405" actId="1076"/>
        <pc:sldMkLst>
          <pc:docMk/>
          <pc:sldMk cId="4019883459" sldId="285"/>
        </pc:sldMkLst>
        <pc:spChg chg="mod">
          <ac:chgData name="Misra, Partha Sarathi (.)" userId="b5a0b447-a795-4333-9db0-de156e57f337" providerId="ADAL" clId="{89B18D9A-B653-48D4-A756-813D422A2B30}" dt="2025-04-12T15:09:02.266" v="3404" actId="14100"/>
          <ac:spMkLst>
            <pc:docMk/>
            <pc:sldMk cId="4019883459" sldId="285"/>
            <ac:spMk id="3" creationId="{EDDD2876-A01E-590B-06B4-53FCC1E0B486}"/>
          </ac:spMkLst>
        </pc:spChg>
        <pc:spChg chg="add">
          <ac:chgData name="Misra, Partha Sarathi (.)" userId="b5a0b447-a795-4333-9db0-de156e57f337" providerId="ADAL" clId="{89B18D9A-B653-48D4-A756-813D422A2B30}" dt="2025-04-12T05:43:47.530" v="1266"/>
          <ac:spMkLst>
            <pc:docMk/>
            <pc:sldMk cId="4019883459" sldId="285"/>
            <ac:spMk id="6" creationId="{751DDC53-50AD-7B0E-BE1B-B7A6147D1C43}"/>
          </ac:spMkLst>
        </pc:spChg>
        <pc:spChg chg="mod">
          <ac:chgData name="Misra, Partha Sarathi (.)" userId="b5a0b447-a795-4333-9db0-de156e57f337" providerId="ADAL" clId="{89B18D9A-B653-48D4-A756-813D422A2B30}" dt="2025-04-12T06:16:45.774" v="1734"/>
          <ac:spMkLst>
            <pc:docMk/>
            <pc:sldMk cId="4019883459" sldId="285"/>
            <ac:spMk id="9" creationId="{D70542B2-2588-1F67-B45C-055C8CAC904E}"/>
          </ac:spMkLst>
        </pc:spChg>
        <pc:graphicFrameChg chg="add mod">
          <ac:chgData name="Misra, Partha Sarathi (.)" userId="b5a0b447-a795-4333-9db0-de156e57f337" providerId="ADAL" clId="{89B18D9A-B653-48D4-A756-813D422A2B30}" dt="2025-04-12T08:35:29.140" v="2207"/>
          <ac:graphicFrameMkLst>
            <pc:docMk/>
            <pc:sldMk cId="4019883459" sldId="285"/>
            <ac:graphicFrameMk id="8" creationId="{830F606F-8FA8-BDE2-D20E-1AF84A54C440}"/>
          </ac:graphicFrameMkLst>
        </pc:graphicFrameChg>
        <pc:picChg chg="add del mod">
          <ac:chgData name="Misra, Partha Sarathi (.)" userId="b5a0b447-a795-4333-9db0-de156e57f337" providerId="ADAL" clId="{89B18D9A-B653-48D4-A756-813D422A2B30}" dt="2025-04-12T06:16:47.828" v="1735" actId="478"/>
          <ac:picMkLst>
            <pc:docMk/>
            <pc:sldMk cId="4019883459" sldId="285"/>
            <ac:picMk id="2" creationId="{A7F7704C-F961-4A66-B65E-5DC8778ECFD0}"/>
          </ac:picMkLst>
        </pc:picChg>
        <pc:picChg chg="add del mod">
          <ac:chgData name="Misra, Partha Sarathi (.)" userId="b5a0b447-a795-4333-9db0-de156e57f337" providerId="ADAL" clId="{89B18D9A-B653-48D4-A756-813D422A2B30}" dt="2025-04-12T15:06:28.176" v="3355" actId="478"/>
          <ac:picMkLst>
            <pc:docMk/>
            <pc:sldMk cId="4019883459" sldId="285"/>
            <ac:picMk id="7" creationId="{461F586F-1ED4-ADC8-94FC-3C2E4E6885E5}"/>
          </ac:picMkLst>
        </pc:picChg>
        <pc:picChg chg="add mod">
          <ac:chgData name="Misra, Partha Sarathi (.)" userId="b5a0b447-a795-4333-9db0-de156e57f337" providerId="ADAL" clId="{89B18D9A-B653-48D4-A756-813D422A2B30}" dt="2025-04-12T15:09:04.819" v="3405" actId="1076"/>
          <ac:picMkLst>
            <pc:docMk/>
            <pc:sldMk cId="4019883459" sldId="285"/>
            <ac:picMk id="5123" creationId="{6CC18881-6062-931D-A8ED-3D2A31894BD8}"/>
          </ac:picMkLst>
        </pc:picChg>
      </pc:sldChg>
      <pc:sldChg chg="addSp delSp modSp add mod modNotesTx">
        <pc:chgData name="Misra, Partha Sarathi (.)" userId="b5a0b447-a795-4333-9db0-de156e57f337" providerId="ADAL" clId="{89B18D9A-B653-48D4-A756-813D422A2B30}" dt="2025-04-12T19:20:05.473" v="4473" actId="20577"/>
        <pc:sldMkLst>
          <pc:docMk/>
          <pc:sldMk cId="4013761829" sldId="286"/>
        </pc:sldMkLst>
        <pc:spChg chg="mod">
          <ac:chgData name="Misra, Partha Sarathi (.)" userId="b5a0b447-a795-4333-9db0-de156e57f337" providerId="ADAL" clId="{89B18D9A-B653-48D4-A756-813D422A2B30}" dt="2025-04-12T19:20:05.473" v="4473" actId="20577"/>
          <ac:spMkLst>
            <pc:docMk/>
            <pc:sldMk cId="4013761829" sldId="286"/>
            <ac:spMk id="3" creationId="{EDDD2876-A01E-590B-06B4-53FCC1E0B486}"/>
          </ac:spMkLst>
        </pc:spChg>
        <pc:spChg chg="add">
          <ac:chgData name="Misra, Partha Sarathi (.)" userId="b5a0b447-a795-4333-9db0-de156e57f337" providerId="ADAL" clId="{89B18D9A-B653-48D4-A756-813D422A2B30}" dt="2025-04-12T05:44:09.148" v="1270"/>
          <ac:spMkLst>
            <pc:docMk/>
            <pc:sldMk cId="4013761829" sldId="286"/>
            <ac:spMk id="6" creationId="{0ED9AFC1-2055-40CF-4320-75C7CF7677C6}"/>
          </ac:spMkLst>
        </pc:spChg>
        <pc:spChg chg="add">
          <ac:chgData name="Misra, Partha Sarathi (.)" userId="b5a0b447-a795-4333-9db0-de156e57f337" providerId="ADAL" clId="{89B18D9A-B653-48D4-A756-813D422A2B30}" dt="2025-04-12T05:48:22.062" v="1285"/>
          <ac:spMkLst>
            <pc:docMk/>
            <pc:sldMk cId="4013761829" sldId="286"/>
            <ac:spMk id="7" creationId="{92BBF637-4F6B-BE23-86C1-25D4DAB70D0D}"/>
          </ac:spMkLst>
        </pc:spChg>
        <pc:spChg chg="mod">
          <ac:chgData name="Misra, Partha Sarathi (.)" userId="b5a0b447-a795-4333-9db0-de156e57f337" providerId="ADAL" clId="{89B18D9A-B653-48D4-A756-813D422A2B30}" dt="2025-04-12T19:19:28.039" v="4461" actId="6549"/>
          <ac:spMkLst>
            <pc:docMk/>
            <pc:sldMk cId="4013761829" sldId="286"/>
            <ac:spMk id="9" creationId="{D70542B2-2588-1F67-B45C-055C8CAC904E}"/>
          </ac:spMkLst>
        </pc:spChg>
        <pc:picChg chg="del">
          <ac:chgData name="Misra, Partha Sarathi (.)" userId="b5a0b447-a795-4333-9db0-de156e57f337" providerId="ADAL" clId="{89B18D9A-B653-48D4-A756-813D422A2B30}" dt="2025-04-12T05:46:39.124" v="1276" actId="478"/>
          <ac:picMkLst>
            <pc:docMk/>
            <pc:sldMk cId="4013761829" sldId="286"/>
            <ac:picMk id="2" creationId="{A7F7704C-F961-4A66-B65E-5DC8778ECFD0}"/>
          </ac:picMkLst>
        </pc:picChg>
        <pc:picChg chg="add del mod">
          <ac:chgData name="Misra, Partha Sarathi (.)" userId="b5a0b447-a795-4333-9db0-de156e57f337" providerId="ADAL" clId="{89B18D9A-B653-48D4-A756-813D422A2B30}" dt="2025-04-12T10:06:21.976" v="2524" actId="478"/>
          <ac:picMkLst>
            <pc:docMk/>
            <pc:sldMk cId="4013761829" sldId="286"/>
            <ac:picMk id="6147" creationId="{8D5B995F-6BBB-37D9-8647-0C4C553323DE}"/>
          </ac:picMkLst>
        </pc:picChg>
        <pc:picChg chg="add mod">
          <ac:chgData name="Misra, Partha Sarathi (.)" userId="b5a0b447-a795-4333-9db0-de156e57f337" providerId="ADAL" clId="{89B18D9A-B653-48D4-A756-813D422A2B30}" dt="2025-04-12T10:06:36.874" v="2529" actId="14100"/>
          <ac:picMkLst>
            <pc:docMk/>
            <pc:sldMk cId="4013761829" sldId="286"/>
            <ac:picMk id="6150" creationId="{3DA0D91E-B919-5CE0-E6F8-04C528B4A958}"/>
          </ac:picMkLst>
        </pc:picChg>
      </pc:sldChg>
      <pc:sldChg chg="addSp delSp modSp add">
        <pc:chgData name="Misra, Partha Sarathi (.)" userId="b5a0b447-a795-4333-9db0-de156e57f337" providerId="ADAL" clId="{89B18D9A-B653-48D4-A756-813D422A2B30}" dt="2025-04-12T10:07:16.643" v="2536" actId="14100"/>
        <pc:sldMkLst>
          <pc:docMk/>
          <pc:sldMk cId="1713116135" sldId="287"/>
        </pc:sldMkLst>
        <pc:picChg chg="del">
          <ac:chgData name="Misra, Partha Sarathi (.)" userId="b5a0b447-a795-4333-9db0-de156e57f337" providerId="ADAL" clId="{89B18D9A-B653-48D4-A756-813D422A2B30}" dt="2025-04-12T10:06:58.038" v="2530" actId="478"/>
          <ac:picMkLst>
            <pc:docMk/>
            <pc:sldMk cId="1713116135" sldId="287"/>
            <ac:picMk id="2" creationId="{A7F7704C-F961-4A66-B65E-5DC8778ECFD0}"/>
          </ac:picMkLst>
        </pc:picChg>
        <pc:picChg chg="add mod">
          <ac:chgData name="Misra, Partha Sarathi (.)" userId="b5a0b447-a795-4333-9db0-de156e57f337" providerId="ADAL" clId="{89B18D9A-B653-48D4-A756-813D422A2B30}" dt="2025-04-12T10:07:16.643" v="2536" actId="14100"/>
          <ac:picMkLst>
            <pc:docMk/>
            <pc:sldMk cId="1713116135" sldId="287"/>
            <ac:picMk id="9218" creationId="{BDB35A53-0472-875E-A8EC-90EEB0742866}"/>
          </ac:picMkLst>
        </pc:picChg>
      </pc:sldChg>
      <pc:sldChg chg="modSp new mod">
        <pc:chgData name="Misra, Partha Sarathi (.)" userId="b5a0b447-a795-4333-9db0-de156e57f337" providerId="ADAL" clId="{89B18D9A-B653-48D4-A756-813D422A2B30}" dt="2025-04-12T06:21:46.409" v="1752" actId="20577"/>
        <pc:sldMkLst>
          <pc:docMk/>
          <pc:sldMk cId="11798683" sldId="288"/>
        </pc:sldMkLst>
        <pc:spChg chg="mod">
          <ac:chgData name="Misra, Partha Sarathi (.)" userId="b5a0b447-a795-4333-9db0-de156e57f337" providerId="ADAL" clId="{89B18D9A-B653-48D4-A756-813D422A2B30}" dt="2025-04-12T06:21:46.409" v="1752" actId="20577"/>
          <ac:spMkLst>
            <pc:docMk/>
            <pc:sldMk cId="11798683" sldId="288"/>
            <ac:spMk id="2" creationId="{DAC07001-7B8B-4DD3-881B-A54DD2ED841C}"/>
          </ac:spMkLst>
        </pc:spChg>
      </pc:sldChg>
      <pc:sldChg chg="addSp new">
        <pc:chgData name="Misra, Partha Sarathi (.)" userId="b5a0b447-a795-4333-9db0-de156e57f337" providerId="ADAL" clId="{89B18D9A-B653-48D4-A756-813D422A2B30}" dt="2025-04-12T06:21:53.465" v="1754"/>
        <pc:sldMkLst>
          <pc:docMk/>
          <pc:sldMk cId="1115726673" sldId="289"/>
        </pc:sldMkLst>
        <pc:picChg chg="add">
          <ac:chgData name="Misra, Partha Sarathi (.)" userId="b5a0b447-a795-4333-9db0-de156e57f337" providerId="ADAL" clId="{89B18D9A-B653-48D4-A756-813D422A2B30}" dt="2025-04-12T06:21:53.465" v="1754"/>
          <ac:picMkLst>
            <pc:docMk/>
            <pc:sldMk cId="1115726673" sldId="289"/>
            <ac:picMk id="7170" creationId="{D34B7BCB-1FBE-B3FE-8E41-8A83B8EBB39D}"/>
          </ac:picMkLst>
        </pc:picChg>
      </pc:sldChg>
      <pc:sldChg chg="addSp delSp modSp add mod modNotesTx">
        <pc:chgData name="Misra, Partha Sarathi (.)" userId="b5a0b447-a795-4333-9db0-de156e57f337" providerId="ADAL" clId="{89B18D9A-B653-48D4-A756-813D422A2B30}" dt="2025-04-12T19:15:42.816" v="4436" actId="12"/>
        <pc:sldMkLst>
          <pc:docMk/>
          <pc:sldMk cId="1292701234" sldId="290"/>
        </pc:sldMkLst>
        <pc:spChg chg="mod">
          <ac:chgData name="Misra, Partha Sarathi (.)" userId="b5a0b447-a795-4333-9db0-de156e57f337" providerId="ADAL" clId="{89B18D9A-B653-48D4-A756-813D422A2B30}" dt="2025-04-12T19:15:42.816" v="4436" actId="12"/>
          <ac:spMkLst>
            <pc:docMk/>
            <pc:sldMk cId="1292701234" sldId="290"/>
            <ac:spMk id="3" creationId="{EDDD2876-A01E-590B-06B4-53FCC1E0B486}"/>
          </ac:spMkLst>
        </pc:spChg>
        <pc:graphicFrameChg chg="add del">
          <ac:chgData name="Misra, Partha Sarathi (.)" userId="b5a0b447-a795-4333-9db0-de156e57f337" providerId="ADAL" clId="{89B18D9A-B653-48D4-A756-813D422A2B30}" dt="2025-04-12T08:33:36.353" v="2195" actId="478"/>
          <ac:graphicFrameMkLst>
            <pc:docMk/>
            <pc:sldMk cId="1292701234" sldId="290"/>
            <ac:graphicFrameMk id="2" creationId="{94997579-9209-248A-4764-3BEF3D535672}"/>
          </ac:graphicFrameMkLst>
        </pc:graphicFrameChg>
        <pc:graphicFrameChg chg="add mod modGraphic">
          <ac:chgData name="Misra, Partha Sarathi (.)" userId="b5a0b447-a795-4333-9db0-de156e57f337" providerId="ADAL" clId="{89B18D9A-B653-48D4-A756-813D422A2B30}" dt="2025-04-12T14:52:41.997" v="3353" actId="14100"/>
          <ac:graphicFrameMkLst>
            <pc:docMk/>
            <pc:sldMk cId="1292701234" sldId="290"/>
            <ac:graphicFrameMk id="6" creationId="{BE8A8AB1-A381-421C-5A3F-C2E249A45492}"/>
          </ac:graphicFrameMkLst>
        </pc:graphicFrameChg>
        <pc:picChg chg="add">
          <ac:chgData name="Misra, Partha Sarathi (.)" userId="b5a0b447-a795-4333-9db0-de156e57f337" providerId="ADAL" clId="{89B18D9A-B653-48D4-A756-813D422A2B30}" dt="2025-04-12T06:25:26.183" v="1803"/>
          <ac:picMkLst>
            <pc:docMk/>
            <pc:sldMk cId="1292701234" sldId="290"/>
            <ac:picMk id="8194" creationId="{881CFD4A-FF60-8FC6-6620-306455264294}"/>
          </ac:picMkLst>
        </pc:picChg>
      </pc:sldChg>
      <pc:sldChg chg="addSp delSp modSp add mod ord modNotesTx">
        <pc:chgData name="Misra, Partha Sarathi (.)" userId="b5a0b447-a795-4333-9db0-de156e57f337" providerId="ADAL" clId="{89B18D9A-B653-48D4-A756-813D422A2B30}" dt="2025-04-19T13:07:43.042" v="6817" actId="114"/>
        <pc:sldMkLst>
          <pc:docMk/>
          <pc:sldMk cId="3499050173" sldId="291"/>
        </pc:sldMkLst>
        <pc:spChg chg="mod">
          <ac:chgData name="Misra, Partha Sarathi (.)" userId="b5a0b447-a795-4333-9db0-de156e57f337" providerId="ADAL" clId="{89B18D9A-B653-48D4-A756-813D422A2B30}" dt="2025-04-19T13:07:43.042" v="6817" actId="114"/>
          <ac:spMkLst>
            <pc:docMk/>
            <pc:sldMk cId="3499050173" sldId="291"/>
            <ac:spMk id="3" creationId="{E3422B43-EA65-4529-51A5-A50778F1E699}"/>
          </ac:spMkLst>
        </pc:spChg>
        <pc:spChg chg="add del">
          <ac:chgData name="Misra, Partha Sarathi (.)" userId="b5a0b447-a795-4333-9db0-de156e57f337" providerId="ADAL" clId="{89B18D9A-B653-48D4-A756-813D422A2B30}" dt="2025-04-12T11:06:22.388" v="2786" actId="478"/>
          <ac:spMkLst>
            <pc:docMk/>
            <pc:sldMk cId="3499050173" sldId="291"/>
            <ac:spMk id="6" creationId="{AD9CC18B-A6FE-9575-A75F-3ADA318B0CD9}"/>
          </ac:spMkLst>
        </pc:spChg>
        <pc:spChg chg="mod">
          <ac:chgData name="Misra, Partha Sarathi (.)" userId="b5a0b447-a795-4333-9db0-de156e57f337" providerId="ADAL" clId="{89B18D9A-B653-48D4-A756-813D422A2B30}" dt="2025-04-12T19:46:37.047" v="4735" actId="1076"/>
          <ac:spMkLst>
            <pc:docMk/>
            <pc:sldMk cId="3499050173" sldId="291"/>
            <ac:spMk id="7" creationId="{9D786ED7-9EB3-DC07-6E7B-41350ACBD388}"/>
          </ac:spMkLst>
        </pc:spChg>
        <pc:spChg chg="add mod">
          <ac:chgData name="Misra, Partha Sarathi (.)" userId="b5a0b447-a795-4333-9db0-de156e57f337" providerId="ADAL" clId="{89B18D9A-B653-48D4-A756-813D422A2B30}" dt="2025-04-12T11:06:16.099" v="2781"/>
          <ac:spMkLst>
            <pc:docMk/>
            <pc:sldMk cId="3499050173" sldId="291"/>
            <ac:spMk id="8" creationId="{001D6AD3-F897-B1F8-4141-247D317EBBFD}"/>
          </ac:spMkLst>
        </pc:spChg>
        <pc:spChg chg="add">
          <ac:chgData name="Misra, Partha Sarathi (.)" userId="b5a0b447-a795-4333-9db0-de156e57f337" providerId="ADAL" clId="{89B18D9A-B653-48D4-A756-813D422A2B30}" dt="2025-04-12T11:06:48.114" v="2790"/>
          <ac:spMkLst>
            <pc:docMk/>
            <pc:sldMk cId="3499050173" sldId="291"/>
            <ac:spMk id="9" creationId="{E5DEE39F-DD1C-2804-D4C6-99EEB3B19D64}"/>
          </ac:spMkLst>
        </pc:spChg>
        <pc:graphicFrameChg chg="add mod modGraphic">
          <ac:chgData name="Misra, Partha Sarathi (.)" userId="b5a0b447-a795-4333-9db0-de156e57f337" providerId="ADAL" clId="{89B18D9A-B653-48D4-A756-813D422A2B30}" dt="2025-04-12T15:50:01.953" v="3754" actId="1076"/>
          <ac:graphicFrameMkLst>
            <pc:docMk/>
            <pc:sldMk cId="3499050173" sldId="291"/>
            <ac:graphicFrameMk id="2" creationId="{04D69E2C-EF1B-4187-5C11-CE4EC8678989}"/>
          </ac:graphicFrameMkLst>
        </pc:graphicFrameChg>
        <pc:picChg chg="add del">
          <ac:chgData name="Misra, Partha Sarathi (.)" userId="b5a0b447-a795-4333-9db0-de156e57f337" providerId="ADAL" clId="{89B18D9A-B653-48D4-A756-813D422A2B30}" dt="2025-04-12T15:48:11.172" v="3723" actId="478"/>
          <ac:picMkLst>
            <pc:docMk/>
            <pc:sldMk cId="3499050173" sldId="291"/>
            <ac:picMk id="10" creationId="{02D328BD-FFDD-FE06-D763-4A99E982A163}"/>
          </ac:picMkLst>
        </pc:picChg>
        <pc:picChg chg="add mod">
          <ac:chgData name="Misra, Partha Sarathi (.)" userId="b5a0b447-a795-4333-9db0-de156e57f337" providerId="ADAL" clId="{89B18D9A-B653-48D4-A756-813D422A2B30}" dt="2025-04-12T15:51:03.581" v="3767" actId="1038"/>
          <ac:picMkLst>
            <pc:docMk/>
            <pc:sldMk cId="3499050173" sldId="291"/>
            <ac:picMk id="11" creationId="{7C2DCEDF-44C0-B531-8487-94628243457B}"/>
          </ac:picMkLst>
        </pc:picChg>
      </pc:sldChg>
      <pc:sldChg chg="addSp delSp modSp new del mod ord">
        <pc:chgData name="Misra, Partha Sarathi (.)" userId="b5a0b447-a795-4333-9db0-de156e57f337" providerId="ADAL" clId="{89B18D9A-B653-48D4-A756-813D422A2B30}" dt="2025-04-12T15:50:47.911" v="3761" actId="47"/>
        <pc:sldMkLst>
          <pc:docMk/>
          <pc:sldMk cId="4089363276" sldId="292"/>
        </pc:sldMkLst>
        <pc:spChg chg="mod">
          <ac:chgData name="Misra, Partha Sarathi (.)" userId="b5a0b447-a795-4333-9db0-de156e57f337" providerId="ADAL" clId="{89B18D9A-B653-48D4-A756-813D422A2B30}" dt="2025-04-12T14:32:00.906" v="3084" actId="20577"/>
          <ac:spMkLst>
            <pc:docMk/>
            <pc:sldMk cId="4089363276" sldId="292"/>
            <ac:spMk id="3" creationId="{BC1EB84E-5B11-E393-6560-65363B05F414}"/>
          </ac:spMkLst>
        </pc:spChg>
        <pc:picChg chg="add del mod">
          <ac:chgData name="Misra, Partha Sarathi (.)" userId="b5a0b447-a795-4333-9db0-de156e57f337" providerId="ADAL" clId="{89B18D9A-B653-48D4-A756-813D422A2B30}" dt="2025-04-12T14:25:40.253" v="3073" actId="478"/>
          <ac:picMkLst>
            <pc:docMk/>
            <pc:sldMk cId="4089363276" sldId="292"/>
            <ac:picMk id="12290" creationId="{D5307354-A6D3-9057-3DEF-3EF6F47A79DA}"/>
          </ac:picMkLst>
        </pc:picChg>
        <pc:picChg chg="add mod">
          <ac:chgData name="Misra, Partha Sarathi (.)" userId="b5a0b447-a795-4333-9db0-de156e57f337" providerId="ADAL" clId="{89B18D9A-B653-48D4-A756-813D422A2B30}" dt="2025-04-12T14:26:08.677" v="3076" actId="1076"/>
          <ac:picMkLst>
            <pc:docMk/>
            <pc:sldMk cId="4089363276" sldId="292"/>
            <ac:picMk id="12292" creationId="{7B925541-D3FF-99B0-8C75-0CE0F61EEB4E}"/>
          </ac:picMkLst>
        </pc:picChg>
      </pc:sldChg>
      <pc:sldChg chg="addSp delSp modSp add mod modNotesTx">
        <pc:chgData name="Misra, Partha Sarathi (.)" userId="b5a0b447-a795-4333-9db0-de156e57f337" providerId="ADAL" clId="{89B18D9A-B653-48D4-A756-813D422A2B30}" dt="2025-04-19T13:05:07.941" v="6765" actId="20577"/>
        <pc:sldMkLst>
          <pc:docMk/>
          <pc:sldMk cId="2464717353" sldId="293"/>
        </pc:sldMkLst>
        <pc:spChg chg="mod">
          <ac:chgData name="Misra, Partha Sarathi (.)" userId="b5a0b447-a795-4333-9db0-de156e57f337" providerId="ADAL" clId="{89B18D9A-B653-48D4-A756-813D422A2B30}" dt="2025-04-19T13:05:07.941" v="6765" actId="20577"/>
          <ac:spMkLst>
            <pc:docMk/>
            <pc:sldMk cId="2464717353" sldId="293"/>
            <ac:spMk id="3" creationId="{E3422B43-EA65-4529-51A5-A50778F1E699}"/>
          </ac:spMkLst>
        </pc:spChg>
        <pc:spChg chg="mod">
          <ac:chgData name="Misra, Partha Sarathi (.)" userId="b5a0b447-a795-4333-9db0-de156e57f337" providerId="ADAL" clId="{89B18D9A-B653-48D4-A756-813D422A2B30}" dt="2025-04-12T15:51:48.458" v="3774" actId="20577"/>
          <ac:spMkLst>
            <pc:docMk/>
            <pc:sldMk cId="2464717353" sldId="293"/>
            <ac:spMk id="7" creationId="{9D786ED7-9EB3-DC07-6E7B-41350ACBD388}"/>
          </ac:spMkLst>
        </pc:spChg>
        <pc:spChg chg="add">
          <ac:chgData name="Misra, Partha Sarathi (.)" userId="b5a0b447-a795-4333-9db0-de156e57f337" providerId="ADAL" clId="{89B18D9A-B653-48D4-A756-813D422A2B30}" dt="2025-04-12T13:41:08.638" v="2872"/>
          <ac:spMkLst>
            <pc:docMk/>
            <pc:sldMk cId="2464717353" sldId="293"/>
            <ac:spMk id="8" creationId="{1639FEAE-898B-2A34-8404-D7AB9134AFCF}"/>
          </ac:spMkLst>
        </pc:spChg>
        <pc:spChg chg="add">
          <ac:chgData name="Misra, Partha Sarathi (.)" userId="b5a0b447-a795-4333-9db0-de156e57f337" providerId="ADAL" clId="{89B18D9A-B653-48D4-A756-813D422A2B30}" dt="2025-04-12T13:47:03.767" v="2900"/>
          <ac:spMkLst>
            <pc:docMk/>
            <pc:sldMk cId="2464717353" sldId="293"/>
            <ac:spMk id="11" creationId="{59C97855-5098-3F23-C9E7-D5335D4FA2F5}"/>
          </ac:spMkLst>
        </pc:spChg>
        <pc:spChg chg="add mod">
          <ac:chgData name="Misra, Partha Sarathi (.)" userId="b5a0b447-a795-4333-9db0-de156e57f337" providerId="ADAL" clId="{89B18D9A-B653-48D4-A756-813D422A2B30}" dt="2025-04-12T14:07:36.992" v="3060" actId="14100"/>
          <ac:spMkLst>
            <pc:docMk/>
            <pc:sldMk cId="2464717353" sldId="293"/>
            <ac:spMk id="14" creationId="{9BE71C7C-975E-9B16-3731-15327998BCDB}"/>
          </ac:spMkLst>
        </pc:spChg>
        <pc:grpChg chg="add mod">
          <ac:chgData name="Misra, Partha Sarathi (.)" userId="b5a0b447-a795-4333-9db0-de156e57f337" providerId="ADAL" clId="{89B18D9A-B653-48D4-A756-813D422A2B30}" dt="2025-04-12T14:07:36.992" v="3060" actId="14100"/>
          <ac:grpSpMkLst>
            <pc:docMk/>
            <pc:sldMk cId="2464717353" sldId="293"/>
            <ac:grpSpMk id="15" creationId="{6601B534-D436-A5F6-9DDB-338933D3C888}"/>
          </ac:grpSpMkLst>
        </pc:grpChg>
        <pc:graphicFrameChg chg="del">
          <ac:chgData name="Misra, Partha Sarathi (.)" userId="b5a0b447-a795-4333-9db0-de156e57f337" providerId="ADAL" clId="{89B18D9A-B653-48D4-A756-813D422A2B30}" dt="2025-04-12T13:40:05.263" v="2830" actId="478"/>
          <ac:graphicFrameMkLst>
            <pc:docMk/>
            <pc:sldMk cId="2464717353" sldId="293"/>
            <ac:graphicFrameMk id="2" creationId="{04D69E2C-EF1B-4187-5C11-CE4EC8678989}"/>
          </ac:graphicFrameMkLst>
        </pc:graphicFrameChg>
        <pc:graphicFrameChg chg="add mod modGraphic">
          <ac:chgData name="Misra, Partha Sarathi (.)" userId="b5a0b447-a795-4333-9db0-de156e57f337" providerId="ADAL" clId="{89B18D9A-B653-48D4-A756-813D422A2B30}" dt="2025-04-12T14:08:02.594" v="3066" actId="14100"/>
          <ac:graphicFrameMkLst>
            <pc:docMk/>
            <pc:sldMk cId="2464717353" sldId="293"/>
            <ac:graphicFrameMk id="6" creationId="{5BD62FF5-54FA-6B71-4A79-DC867CEC573A}"/>
          </ac:graphicFrameMkLst>
        </pc:graphicFrameChg>
        <pc:picChg chg="add mod">
          <ac:chgData name="Misra, Partha Sarathi (.)" userId="b5a0b447-a795-4333-9db0-de156e57f337" providerId="ADAL" clId="{89B18D9A-B653-48D4-A756-813D422A2B30}" dt="2025-04-12T13:46:59.348" v="2898"/>
          <ac:picMkLst>
            <pc:docMk/>
            <pc:sldMk cId="2464717353" sldId="293"/>
            <ac:picMk id="9" creationId="{399F8D5F-3B69-7AC8-7E8C-21C5738FA1C7}"/>
          </ac:picMkLst>
        </pc:picChg>
        <pc:picChg chg="add mod">
          <ac:chgData name="Misra, Partha Sarathi (.)" userId="b5a0b447-a795-4333-9db0-de156e57f337" providerId="ADAL" clId="{89B18D9A-B653-48D4-A756-813D422A2B30}" dt="2025-04-12T13:47:00.449" v="2899"/>
          <ac:picMkLst>
            <pc:docMk/>
            <pc:sldMk cId="2464717353" sldId="293"/>
            <ac:picMk id="10" creationId="{9E6291B2-62E8-F33A-9965-E25994C78A4F}"/>
          </ac:picMkLst>
        </pc:picChg>
        <pc:picChg chg="add mod">
          <ac:chgData name="Misra, Partha Sarathi (.)" userId="b5a0b447-a795-4333-9db0-de156e57f337" providerId="ADAL" clId="{89B18D9A-B653-48D4-A756-813D422A2B30}" dt="2025-04-12T14:07:51.767" v="3062" actId="14100"/>
          <ac:picMkLst>
            <pc:docMk/>
            <pc:sldMk cId="2464717353" sldId="293"/>
            <ac:picMk id="15362" creationId="{EE87186C-5265-C74F-1BBB-E0583DCAE10A}"/>
          </ac:picMkLst>
        </pc:picChg>
        <pc:picChg chg="add mod">
          <ac:chgData name="Misra, Partha Sarathi (.)" userId="b5a0b447-a795-4333-9db0-de156e57f337" providerId="ADAL" clId="{89B18D9A-B653-48D4-A756-813D422A2B30}" dt="2025-04-12T14:07:36.992" v="3060" actId="14100"/>
          <ac:picMkLst>
            <pc:docMk/>
            <pc:sldMk cId="2464717353" sldId="293"/>
            <ac:picMk id="15364" creationId="{7F657CA3-25B2-5784-8E27-72083BE638D3}"/>
          </ac:picMkLst>
        </pc:picChg>
        <pc:cxnChg chg="add mod">
          <ac:chgData name="Misra, Partha Sarathi (.)" userId="b5a0b447-a795-4333-9db0-de156e57f337" providerId="ADAL" clId="{89B18D9A-B653-48D4-A756-813D422A2B30}" dt="2025-04-12T14:07:36.992" v="3060" actId="14100"/>
          <ac:cxnSpMkLst>
            <pc:docMk/>
            <pc:sldMk cId="2464717353" sldId="293"/>
            <ac:cxnSpMk id="13" creationId="{CE676DC6-70C2-698E-8160-A804CFE09321}"/>
          </ac:cxnSpMkLst>
        </pc:cxnChg>
      </pc:sldChg>
      <pc:sldChg chg="delSp modSp add del mod">
        <pc:chgData name="Misra, Partha Sarathi (.)" userId="b5a0b447-a795-4333-9db0-de156e57f337" providerId="ADAL" clId="{89B18D9A-B653-48D4-A756-813D422A2B30}" dt="2025-04-12T15:28:03.933" v="3598" actId="47"/>
        <pc:sldMkLst>
          <pc:docMk/>
          <pc:sldMk cId="246021314" sldId="1691"/>
        </pc:sldMkLst>
        <pc:spChg chg="mod">
          <ac:chgData name="Misra, Partha Sarathi (.)" userId="b5a0b447-a795-4333-9db0-de156e57f337" providerId="ADAL" clId="{89B18D9A-B653-48D4-A756-813D422A2B30}" dt="2025-04-12T15:26:42.596" v="3561" actId="27636"/>
          <ac:spMkLst>
            <pc:docMk/>
            <pc:sldMk cId="246021314" sldId="1691"/>
            <ac:spMk id="4" creationId="{CF1A1BAD-7F7D-4ACD-8117-52133E8053D9}"/>
          </ac:spMkLst>
        </pc:spChg>
        <pc:spChg chg="del">
          <ac:chgData name="Misra, Partha Sarathi (.)" userId="b5a0b447-a795-4333-9db0-de156e57f337" providerId="ADAL" clId="{89B18D9A-B653-48D4-A756-813D422A2B30}" dt="2025-04-12T15:24:44.967" v="3544" actId="478"/>
          <ac:spMkLst>
            <pc:docMk/>
            <pc:sldMk cId="246021314" sldId="1691"/>
            <ac:spMk id="10" creationId="{116C943F-9BC3-473A-AF81-8572C36FC828}"/>
          </ac:spMkLst>
        </pc:spChg>
        <pc:graphicFrameChg chg="del">
          <ac:chgData name="Misra, Partha Sarathi (.)" userId="b5a0b447-a795-4333-9db0-de156e57f337" providerId="ADAL" clId="{89B18D9A-B653-48D4-A756-813D422A2B30}" dt="2025-04-12T15:24:43.856" v="3543" actId="478"/>
          <ac:graphicFrameMkLst>
            <pc:docMk/>
            <pc:sldMk cId="246021314" sldId="1691"/>
            <ac:graphicFrameMk id="9" creationId="{34BDA77F-E6EA-44D1-8292-F9F983E9AEAE}"/>
          </ac:graphicFrameMkLst>
        </pc:graphicFrameChg>
        <pc:picChg chg="del">
          <ac:chgData name="Misra, Partha Sarathi (.)" userId="b5a0b447-a795-4333-9db0-de156e57f337" providerId="ADAL" clId="{89B18D9A-B653-48D4-A756-813D422A2B30}" dt="2025-04-12T15:24:41.992" v="3542" actId="478"/>
          <ac:picMkLst>
            <pc:docMk/>
            <pc:sldMk cId="246021314" sldId="1691"/>
            <ac:picMk id="12" creationId="{9548AB82-E7BE-4889-805D-0FA9BFAFF8CD}"/>
          </ac:picMkLst>
        </pc:picChg>
      </pc:sldChg>
      <pc:sldChg chg="modSp del mod modAnim">
        <pc:chgData name="Misra, Partha Sarathi (.)" userId="b5a0b447-a795-4333-9db0-de156e57f337" providerId="ADAL" clId="{89B18D9A-B653-48D4-A756-813D422A2B30}" dt="2025-04-19T16:03:35.683" v="7810" actId="47"/>
        <pc:sldMkLst>
          <pc:docMk/>
          <pc:sldMk cId="3160187131" sldId="2147469736"/>
        </pc:sldMkLst>
        <pc:spChg chg="mod">
          <ac:chgData name="Misra, Partha Sarathi (.)" userId="b5a0b447-a795-4333-9db0-de156e57f337" providerId="ADAL" clId="{89B18D9A-B653-48D4-A756-813D422A2B30}" dt="2025-04-19T13:11:31.572" v="6831" actId="20577"/>
          <ac:spMkLst>
            <pc:docMk/>
            <pc:sldMk cId="3160187131" sldId="2147469736"/>
            <ac:spMk id="4" creationId="{E61BA3FF-8492-1C9F-DAFB-9BD51BD81922}"/>
          </ac:spMkLst>
        </pc:spChg>
        <pc:spChg chg="mod">
          <ac:chgData name="Misra, Partha Sarathi (.)" userId="b5a0b447-a795-4333-9db0-de156e57f337" providerId="ADAL" clId="{89B18D9A-B653-48D4-A756-813D422A2B30}" dt="2025-04-12T14:37:24.171" v="3093" actId="1076"/>
          <ac:spMkLst>
            <pc:docMk/>
            <pc:sldMk cId="3160187131" sldId="2147469736"/>
            <ac:spMk id="10" creationId="{1187AA6F-E300-9F68-2C4D-17CE1F57CE56}"/>
          </ac:spMkLst>
        </pc:spChg>
        <pc:spChg chg="mod">
          <ac:chgData name="Misra, Partha Sarathi (.)" userId="b5a0b447-a795-4333-9db0-de156e57f337" providerId="ADAL" clId="{89B18D9A-B653-48D4-A756-813D422A2B30}" dt="2025-04-12T14:38:53.923" v="3104" actId="14100"/>
          <ac:spMkLst>
            <pc:docMk/>
            <pc:sldMk cId="3160187131" sldId="2147469736"/>
            <ac:spMk id="11" creationId="{5CFB4FAA-7D4C-10AD-A904-104113CAA992}"/>
          </ac:spMkLst>
        </pc:spChg>
        <pc:spChg chg="mod">
          <ac:chgData name="Misra, Partha Sarathi (.)" userId="b5a0b447-a795-4333-9db0-de156e57f337" providerId="ADAL" clId="{89B18D9A-B653-48D4-A756-813D422A2B30}" dt="2025-04-12T18:54:23.794" v="4262" actId="404"/>
          <ac:spMkLst>
            <pc:docMk/>
            <pc:sldMk cId="3160187131" sldId="2147469736"/>
            <ac:spMk id="13" creationId="{47BDCA35-40C5-8341-01B5-DB043D2EA9A6}"/>
          </ac:spMkLst>
        </pc:spChg>
        <pc:spChg chg="mod">
          <ac:chgData name="Misra, Partha Sarathi (.)" userId="b5a0b447-a795-4333-9db0-de156e57f337" providerId="ADAL" clId="{89B18D9A-B653-48D4-A756-813D422A2B30}" dt="2025-04-12T14:38:29.425" v="3101" actId="14100"/>
          <ac:spMkLst>
            <pc:docMk/>
            <pc:sldMk cId="3160187131" sldId="2147469736"/>
            <ac:spMk id="18" creationId="{A97B468A-E0C2-EB93-47CF-07362B7D3744}"/>
          </ac:spMkLst>
        </pc:spChg>
        <pc:spChg chg="mod">
          <ac:chgData name="Misra, Partha Sarathi (.)" userId="b5a0b447-a795-4333-9db0-de156e57f337" providerId="ADAL" clId="{89B18D9A-B653-48D4-A756-813D422A2B30}" dt="2025-04-12T14:39:51.235" v="3130" actId="1076"/>
          <ac:spMkLst>
            <pc:docMk/>
            <pc:sldMk cId="3160187131" sldId="2147469736"/>
            <ac:spMk id="19" creationId="{2FA7E295-9823-B06F-FAA9-D6C6D19D4520}"/>
          </ac:spMkLst>
        </pc:spChg>
        <pc:spChg chg="mod">
          <ac:chgData name="Misra, Partha Sarathi (.)" userId="b5a0b447-a795-4333-9db0-de156e57f337" providerId="ADAL" clId="{89B18D9A-B653-48D4-A756-813D422A2B30}" dt="2025-04-12T19:00:38.248" v="4292" actId="6549"/>
          <ac:spMkLst>
            <pc:docMk/>
            <pc:sldMk cId="3160187131" sldId="2147469736"/>
            <ac:spMk id="20" creationId="{9D4CA113-2054-57F5-92B5-6CDB6FD3F11C}"/>
          </ac:spMkLst>
        </pc:spChg>
        <pc:spChg chg="mod">
          <ac:chgData name="Misra, Partha Sarathi (.)" userId="b5a0b447-a795-4333-9db0-de156e57f337" providerId="ADAL" clId="{89B18D9A-B653-48D4-A756-813D422A2B30}" dt="2025-04-12T19:02:31.150" v="4310" actId="14100"/>
          <ac:spMkLst>
            <pc:docMk/>
            <pc:sldMk cId="3160187131" sldId="2147469736"/>
            <ac:spMk id="24" creationId="{B2456BC9-F69C-F7CB-32E8-0860DAE63974}"/>
          </ac:spMkLst>
        </pc:spChg>
        <pc:spChg chg="mod">
          <ac:chgData name="Misra, Partha Sarathi (.)" userId="b5a0b447-a795-4333-9db0-de156e57f337" providerId="ADAL" clId="{89B18D9A-B653-48D4-A756-813D422A2B30}" dt="2025-04-19T13:13:31.762" v="6847" actId="20577"/>
          <ac:spMkLst>
            <pc:docMk/>
            <pc:sldMk cId="3160187131" sldId="2147469736"/>
            <ac:spMk id="1030" creationId="{7ACAE3E7-BE4C-D262-19A3-090E821CE303}"/>
          </ac:spMkLst>
        </pc:spChg>
        <pc:spChg chg="mod">
          <ac:chgData name="Misra, Partha Sarathi (.)" userId="b5a0b447-a795-4333-9db0-de156e57f337" providerId="ADAL" clId="{89B18D9A-B653-48D4-A756-813D422A2B30}" dt="2025-04-12T19:04:33.381" v="4318" actId="20577"/>
          <ac:spMkLst>
            <pc:docMk/>
            <pc:sldMk cId="3160187131" sldId="2147469736"/>
            <ac:spMk id="1047" creationId="{61DFF55F-4CFC-1DE4-382C-C401F09215AA}"/>
          </ac:spMkLst>
        </pc:spChg>
        <pc:spChg chg="mod">
          <ac:chgData name="Misra, Partha Sarathi (.)" userId="b5a0b447-a795-4333-9db0-de156e57f337" providerId="ADAL" clId="{89B18D9A-B653-48D4-A756-813D422A2B30}" dt="2025-04-12T14:40:00.274" v="3131" actId="1076"/>
          <ac:spMkLst>
            <pc:docMk/>
            <pc:sldMk cId="3160187131" sldId="2147469736"/>
            <ac:spMk id="1076" creationId="{455B0F66-9F22-BAED-6391-3B7937301FEC}"/>
          </ac:spMkLst>
        </pc:spChg>
        <pc:picChg chg="mod">
          <ac:chgData name="Misra, Partha Sarathi (.)" userId="b5a0b447-a795-4333-9db0-de156e57f337" providerId="ADAL" clId="{89B18D9A-B653-48D4-A756-813D422A2B30}" dt="2025-04-12T14:39:20.133" v="3125" actId="1035"/>
          <ac:picMkLst>
            <pc:docMk/>
            <pc:sldMk cId="3160187131" sldId="2147469736"/>
            <ac:picMk id="6" creationId="{7AEFAEC2-C536-F9B9-12CE-41530594FCA3}"/>
          </ac:picMkLst>
        </pc:picChg>
        <pc:picChg chg="mod">
          <ac:chgData name="Misra, Partha Sarathi (.)" userId="b5a0b447-a795-4333-9db0-de156e57f337" providerId="ADAL" clId="{89B18D9A-B653-48D4-A756-813D422A2B30}" dt="2025-04-12T18:54:32.365" v="4280" actId="1038"/>
          <ac:picMkLst>
            <pc:docMk/>
            <pc:sldMk cId="3160187131" sldId="2147469736"/>
            <ac:picMk id="7" creationId="{BBA250F4-30B7-31E0-F891-4E8AA37B718C}"/>
          </ac:picMkLst>
        </pc:picChg>
        <pc:picChg chg="mod">
          <ac:chgData name="Misra, Partha Sarathi (.)" userId="b5a0b447-a795-4333-9db0-de156e57f337" providerId="ADAL" clId="{89B18D9A-B653-48D4-A756-813D422A2B30}" dt="2025-04-12T14:39:36.342" v="3127" actId="14100"/>
          <ac:picMkLst>
            <pc:docMk/>
            <pc:sldMk cId="3160187131" sldId="2147469736"/>
            <ac:picMk id="23" creationId="{8B54D3C0-A431-F758-ADB0-15124F4EA87C}"/>
          </ac:picMkLst>
        </pc:picChg>
        <pc:picChg chg="mod">
          <ac:chgData name="Misra, Partha Sarathi (.)" userId="b5a0b447-a795-4333-9db0-de156e57f337" providerId="ADAL" clId="{89B18D9A-B653-48D4-A756-813D422A2B30}" dt="2025-04-12T14:39:20.133" v="3125" actId="1035"/>
          <ac:picMkLst>
            <pc:docMk/>
            <pc:sldMk cId="3160187131" sldId="2147469736"/>
            <ac:picMk id="29" creationId="{8F884192-9A85-F022-D0FC-F4FA90157289}"/>
          </ac:picMkLst>
        </pc:picChg>
        <pc:cxnChg chg="mod">
          <ac:chgData name="Misra, Partha Sarathi (.)" userId="b5a0b447-a795-4333-9db0-de156e57f337" providerId="ADAL" clId="{89B18D9A-B653-48D4-A756-813D422A2B30}" dt="2025-04-12T14:40:53.078" v="3136" actId="1036"/>
          <ac:cxnSpMkLst>
            <pc:docMk/>
            <pc:sldMk cId="3160187131" sldId="2147469736"/>
            <ac:cxnSpMk id="27" creationId="{A5027B63-4252-671B-F628-EE4CAE2AF3EF}"/>
          </ac:cxnSpMkLst>
        </pc:cxnChg>
        <pc:cxnChg chg="mod">
          <ac:chgData name="Misra, Partha Sarathi (.)" userId="b5a0b447-a795-4333-9db0-de156e57f337" providerId="ADAL" clId="{89B18D9A-B653-48D4-A756-813D422A2B30}" dt="2025-04-12T14:40:55.180" v="3137" actId="1036"/>
          <ac:cxnSpMkLst>
            <pc:docMk/>
            <pc:sldMk cId="3160187131" sldId="2147469736"/>
            <ac:cxnSpMk id="1029" creationId="{982EB674-E167-E0AC-AD69-5FE00B4CA955}"/>
          </ac:cxnSpMkLst>
        </pc:cxnChg>
      </pc:sldChg>
      <pc:sldChg chg="addSp delSp modSp add del mod">
        <pc:chgData name="Misra, Partha Sarathi (.)" userId="b5a0b447-a795-4333-9db0-de156e57f337" providerId="ADAL" clId="{89B18D9A-B653-48D4-A756-813D422A2B30}" dt="2025-04-12T15:11:00.484" v="3423" actId="2696"/>
        <pc:sldMkLst>
          <pc:docMk/>
          <pc:sldMk cId="1817942201" sldId="2147469737"/>
        </pc:sldMkLst>
        <pc:spChg chg="mod">
          <ac:chgData name="Misra, Partha Sarathi (.)" userId="b5a0b447-a795-4333-9db0-de156e57f337" providerId="ADAL" clId="{89B18D9A-B653-48D4-A756-813D422A2B30}" dt="2025-04-12T14:51:26.396" v="3288" actId="20577"/>
          <ac:spMkLst>
            <pc:docMk/>
            <pc:sldMk cId="1817942201" sldId="2147469737"/>
            <ac:spMk id="3" creationId="{EDDD2876-A01E-590B-06B4-53FCC1E0B486}"/>
          </ac:spMkLst>
        </pc:spChg>
        <pc:spChg chg="mod">
          <ac:chgData name="Misra, Partha Sarathi (.)" userId="b5a0b447-a795-4333-9db0-de156e57f337" providerId="ADAL" clId="{89B18D9A-B653-48D4-A756-813D422A2B30}" dt="2025-04-12T14:51:02.071" v="3282"/>
          <ac:spMkLst>
            <pc:docMk/>
            <pc:sldMk cId="1817942201" sldId="2147469737"/>
            <ac:spMk id="9" creationId="{D70542B2-2588-1F67-B45C-055C8CAC904E}"/>
          </ac:spMkLst>
        </pc:spChg>
        <pc:picChg chg="del">
          <ac:chgData name="Misra, Partha Sarathi (.)" userId="b5a0b447-a795-4333-9db0-de156e57f337" providerId="ADAL" clId="{89B18D9A-B653-48D4-A756-813D422A2B30}" dt="2025-04-12T14:50:49.297" v="3280" actId="478"/>
          <ac:picMkLst>
            <pc:docMk/>
            <pc:sldMk cId="1817942201" sldId="2147469737"/>
            <ac:picMk id="7" creationId="{461F586F-1ED4-ADC8-94FC-3C2E4E6885E5}"/>
          </ac:picMkLst>
        </pc:picChg>
        <pc:picChg chg="add mod">
          <ac:chgData name="Misra, Partha Sarathi (.)" userId="b5a0b447-a795-4333-9db0-de156e57f337" providerId="ADAL" clId="{89B18D9A-B653-48D4-A756-813D422A2B30}" dt="2025-04-12T15:10:21" v="3411" actId="1076"/>
          <ac:picMkLst>
            <pc:docMk/>
            <pc:sldMk cId="1817942201" sldId="2147469737"/>
            <ac:picMk id="16386" creationId="{C5516587-851B-7E0C-E808-F6B3041593BA}"/>
          </ac:picMkLst>
        </pc:picChg>
        <pc:picChg chg="add mod">
          <ac:chgData name="Misra, Partha Sarathi (.)" userId="b5a0b447-a795-4333-9db0-de156e57f337" providerId="ADAL" clId="{89B18D9A-B653-48D4-A756-813D422A2B30}" dt="2025-04-12T15:10:55.061" v="3422" actId="1076"/>
          <ac:picMkLst>
            <pc:docMk/>
            <pc:sldMk cId="1817942201" sldId="2147469737"/>
            <ac:picMk id="16388" creationId="{8AC067A9-5C2D-134F-ABEE-DE5867F9AB34}"/>
          </ac:picMkLst>
        </pc:picChg>
        <pc:picChg chg="add mod">
          <ac:chgData name="Misra, Partha Sarathi (.)" userId="b5a0b447-a795-4333-9db0-de156e57f337" providerId="ADAL" clId="{89B18D9A-B653-48D4-A756-813D422A2B30}" dt="2025-04-12T15:10:52.590" v="3421" actId="1076"/>
          <ac:picMkLst>
            <pc:docMk/>
            <pc:sldMk cId="1817942201" sldId="2147469737"/>
            <ac:picMk id="16390" creationId="{E40A269F-9E2F-8507-6986-9D9C01DC2D50}"/>
          </ac:picMkLst>
        </pc:picChg>
      </pc:sldChg>
      <pc:sldChg chg="add del">
        <pc:chgData name="Misra, Partha Sarathi (.)" userId="b5a0b447-a795-4333-9db0-de156e57f337" providerId="ADAL" clId="{89B18D9A-B653-48D4-A756-813D422A2B30}" dt="2025-04-12T15:40:00.467" v="3648" actId="47"/>
        <pc:sldMkLst>
          <pc:docMk/>
          <pc:sldMk cId="1118109066" sldId="2147469738"/>
        </pc:sldMkLst>
      </pc:sldChg>
      <pc:sldChg chg="add">
        <pc:chgData name="Misra, Partha Sarathi (.)" userId="b5a0b447-a795-4333-9db0-de156e57f337" providerId="ADAL" clId="{89B18D9A-B653-48D4-A756-813D422A2B30}" dt="2025-04-12T15:47:16.443" v="3717"/>
        <pc:sldMkLst>
          <pc:docMk/>
          <pc:sldMk cId="1232197262" sldId="2147469738"/>
        </pc:sldMkLst>
      </pc:sldChg>
      <pc:sldChg chg="add del">
        <pc:chgData name="Misra, Partha Sarathi (.)" userId="b5a0b447-a795-4333-9db0-de156e57f337" providerId="ADAL" clId="{89B18D9A-B653-48D4-A756-813D422A2B30}" dt="2025-04-12T15:24:58.409" v="3545" actId="47"/>
        <pc:sldMkLst>
          <pc:docMk/>
          <pc:sldMk cId="2196001355" sldId="2147469738"/>
        </pc:sldMkLst>
      </pc:sldChg>
      <pc:sldChg chg="modSp add del mod">
        <pc:chgData name="Misra, Partha Sarathi (.)" userId="b5a0b447-a795-4333-9db0-de156e57f337" providerId="ADAL" clId="{89B18D9A-B653-48D4-A756-813D422A2B30}" dt="2025-04-12T15:47:13.580" v="3716" actId="2696"/>
        <pc:sldMkLst>
          <pc:docMk/>
          <pc:sldMk cId="4098575028" sldId="2147469738"/>
        </pc:sldMkLst>
        <pc:spChg chg="mod">
          <ac:chgData name="Misra, Partha Sarathi (.)" userId="b5a0b447-a795-4333-9db0-de156e57f337" providerId="ADAL" clId="{89B18D9A-B653-48D4-A756-813D422A2B30}" dt="2025-04-12T15:43:21.550" v="3662"/>
          <ac:spMkLst>
            <pc:docMk/>
            <pc:sldMk cId="4098575028" sldId="2147469738"/>
            <ac:spMk id="3" creationId="{E3422B43-EA65-4529-51A5-A50778F1E699}"/>
          </ac:spMkLst>
        </pc:spChg>
        <pc:spChg chg="mod">
          <ac:chgData name="Misra, Partha Sarathi (.)" userId="b5a0b447-a795-4333-9db0-de156e57f337" providerId="ADAL" clId="{89B18D9A-B653-48D4-A756-813D422A2B30}" dt="2025-04-12T15:47:09.254" v="3715" actId="20577"/>
          <ac:spMkLst>
            <pc:docMk/>
            <pc:sldMk cId="4098575028" sldId="2147469738"/>
            <ac:spMk id="7" creationId="{9D786ED7-9EB3-DC07-6E7B-41350ACBD388}"/>
          </ac:spMkLst>
        </pc:spChg>
        <pc:graphicFrameChg chg="mod modGraphic">
          <ac:chgData name="Misra, Partha Sarathi (.)" userId="b5a0b447-a795-4333-9db0-de156e57f337" providerId="ADAL" clId="{89B18D9A-B653-48D4-A756-813D422A2B30}" dt="2025-04-12T15:45:57.122" v="3711" actId="20577"/>
          <ac:graphicFrameMkLst>
            <pc:docMk/>
            <pc:sldMk cId="4098575028" sldId="2147469738"/>
            <ac:graphicFrameMk id="2" creationId="{04D69E2C-EF1B-4187-5C11-CE4EC8678989}"/>
          </ac:graphicFrameMkLst>
        </pc:graphicFrameChg>
      </pc:sldChg>
      <pc:sldChg chg="add del">
        <pc:chgData name="Misra, Partha Sarathi (.)" userId="b5a0b447-a795-4333-9db0-de156e57f337" providerId="ADAL" clId="{89B18D9A-B653-48D4-A756-813D422A2B30}" dt="2025-04-12T15:24:16.865" v="3539"/>
        <pc:sldMkLst>
          <pc:docMk/>
          <pc:sldMk cId="4186125496" sldId="2147469738"/>
        </pc:sldMkLst>
      </pc:sldChg>
      <pc:sldChg chg="addSp delSp modSp new del mod ord setBg">
        <pc:chgData name="Misra, Partha Sarathi (.)" userId="b5a0b447-a795-4333-9db0-de156e57f337" providerId="ADAL" clId="{89B18D9A-B653-48D4-A756-813D422A2B30}" dt="2025-04-19T12:27:07.362" v="5561" actId="47"/>
        <pc:sldMkLst>
          <pc:docMk/>
          <pc:sldMk cId="677142883" sldId="2147469739"/>
        </pc:sldMkLst>
        <pc:spChg chg="add del mod">
          <ac:chgData name="Misra, Partha Sarathi (.)" userId="b5a0b447-a795-4333-9db0-de156e57f337" providerId="ADAL" clId="{89B18D9A-B653-48D4-A756-813D422A2B30}" dt="2025-04-19T12:03:45.599" v="5246"/>
          <ac:spMkLst>
            <pc:docMk/>
            <pc:sldMk cId="677142883" sldId="2147469739"/>
            <ac:spMk id="2" creationId="{D1F9BF34-EF36-1E5C-9046-4A18A9058832}"/>
          </ac:spMkLst>
        </pc:spChg>
        <pc:spChg chg="mod">
          <ac:chgData name="Misra, Partha Sarathi (.)" userId="b5a0b447-a795-4333-9db0-de156e57f337" providerId="ADAL" clId="{89B18D9A-B653-48D4-A756-813D422A2B30}" dt="2025-04-19T12:03:45.599" v="5246"/>
          <ac:spMkLst>
            <pc:docMk/>
            <pc:sldMk cId="677142883" sldId="2147469739"/>
            <ac:spMk id="3" creationId="{61FF071A-043B-9DCC-4DB7-2DF6DA4799FB}"/>
          </ac:spMkLst>
        </pc:spChg>
        <pc:spChg chg="mod">
          <ac:chgData name="Misra, Partha Sarathi (.)" userId="b5a0b447-a795-4333-9db0-de156e57f337" providerId="ADAL" clId="{89B18D9A-B653-48D4-A756-813D422A2B30}" dt="2025-04-19T12:03:45.599" v="5246"/>
          <ac:spMkLst>
            <pc:docMk/>
            <pc:sldMk cId="677142883" sldId="2147469739"/>
            <ac:spMk id="4" creationId="{053A892D-B4B6-0FD8-E868-AB68DCC287CB}"/>
          </ac:spMkLst>
        </pc:spChg>
        <pc:spChg chg="mod">
          <ac:chgData name="Misra, Partha Sarathi (.)" userId="b5a0b447-a795-4333-9db0-de156e57f337" providerId="ADAL" clId="{89B18D9A-B653-48D4-A756-813D422A2B30}" dt="2025-04-19T12:03:45.599" v="5246"/>
          <ac:spMkLst>
            <pc:docMk/>
            <pc:sldMk cId="677142883" sldId="2147469739"/>
            <ac:spMk id="5" creationId="{CACC40D2-6BA9-4060-652A-36F21C504921}"/>
          </ac:spMkLst>
        </pc:spChg>
        <pc:spChg chg="add mod">
          <ac:chgData name="Misra, Partha Sarathi (.)" userId="b5a0b447-a795-4333-9db0-de156e57f337" providerId="ADAL" clId="{89B18D9A-B653-48D4-A756-813D422A2B30}" dt="2025-04-19T11:49:27.107" v="5188"/>
          <ac:spMkLst>
            <pc:docMk/>
            <pc:sldMk cId="677142883" sldId="2147469739"/>
            <ac:spMk id="6" creationId="{70833DF9-BA2C-0A2A-D0E2-4878DC9B4C2E}"/>
          </ac:spMkLst>
        </pc:spChg>
      </pc:sldChg>
      <pc:sldChg chg="add del">
        <pc:chgData name="Misra, Partha Sarathi (.)" userId="b5a0b447-a795-4333-9db0-de156e57f337" providerId="ADAL" clId="{89B18D9A-B653-48D4-A756-813D422A2B30}" dt="2025-04-19T11:28:47.042" v="5081" actId="47"/>
        <pc:sldMkLst>
          <pc:docMk/>
          <pc:sldMk cId="2147744791" sldId="2147469739"/>
        </pc:sldMkLst>
      </pc:sldChg>
      <pc:sldChg chg="add del">
        <pc:chgData name="Misra, Partha Sarathi (.)" userId="b5a0b447-a795-4333-9db0-de156e57f337" providerId="ADAL" clId="{89B18D9A-B653-48D4-A756-813D422A2B30}" dt="2025-04-12T16:11:06.283" v="4121" actId="47"/>
        <pc:sldMkLst>
          <pc:docMk/>
          <pc:sldMk cId="3899106694" sldId="2147469739"/>
        </pc:sldMkLst>
      </pc:sldChg>
      <pc:sldChg chg="addSp new del">
        <pc:chgData name="Misra, Partha Sarathi (.)" userId="b5a0b447-a795-4333-9db0-de156e57f337" providerId="ADAL" clId="{89B18D9A-B653-48D4-A756-813D422A2B30}" dt="2025-04-12T16:15:26.726" v="4234" actId="47"/>
        <pc:sldMkLst>
          <pc:docMk/>
          <pc:sldMk cId="777612146" sldId="2147469740"/>
        </pc:sldMkLst>
        <pc:picChg chg="add">
          <ac:chgData name="Misra, Partha Sarathi (.)" userId="b5a0b447-a795-4333-9db0-de156e57f337" providerId="ADAL" clId="{89B18D9A-B653-48D4-A756-813D422A2B30}" dt="2025-04-12T16:06:28.791" v="4075"/>
          <ac:picMkLst>
            <pc:docMk/>
            <pc:sldMk cId="777612146" sldId="2147469740"/>
            <ac:picMk id="18434" creationId="{2EA96759-D22C-01C4-82B3-B80C150EE34A}"/>
          </ac:picMkLst>
        </pc:picChg>
      </pc:sldChg>
      <pc:sldChg chg="addSp modSp new mod ord">
        <pc:chgData name="Misra, Partha Sarathi (.)" userId="b5a0b447-a795-4333-9db0-de156e57f337" providerId="ADAL" clId="{89B18D9A-B653-48D4-A756-813D422A2B30}" dt="2025-04-19T12:27:21.490" v="5563" actId="1076"/>
        <pc:sldMkLst>
          <pc:docMk/>
          <pc:sldMk cId="2379794668" sldId="2147469740"/>
        </pc:sldMkLst>
        <pc:spChg chg="add mod">
          <ac:chgData name="Misra, Partha Sarathi (.)" userId="b5a0b447-a795-4333-9db0-de156e57f337" providerId="ADAL" clId="{89B18D9A-B653-48D4-A756-813D422A2B30}" dt="2025-04-19T12:21:17.590" v="5482" actId="20577"/>
          <ac:spMkLst>
            <pc:docMk/>
            <pc:sldMk cId="2379794668" sldId="2147469740"/>
            <ac:spMk id="5" creationId="{167CCB68-6688-3151-9141-D32BDF7045BD}"/>
          </ac:spMkLst>
        </pc:spChg>
        <pc:spChg chg="add mod">
          <ac:chgData name="Misra, Partha Sarathi (.)" userId="b5a0b447-a795-4333-9db0-de156e57f337" providerId="ADAL" clId="{89B18D9A-B653-48D4-A756-813D422A2B30}" dt="2025-04-19T12:25:47.748" v="5558" actId="20577"/>
          <ac:spMkLst>
            <pc:docMk/>
            <pc:sldMk cId="2379794668" sldId="2147469740"/>
            <ac:spMk id="9" creationId="{D1844537-5847-96FB-B10D-8AF23CA35BE0}"/>
          </ac:spMkLst>
        </pc:spChg>
        <pc:spChg chg="add mod">
          <ac:chgData name="Misra, Partha Sarathi (.)" userId="b5a0b447-a795-4333-9db0-de156e57f337" providerId="ADAL" clId="{89B18D9A-B653-48D4-A756-813D422A2B30}" dt="2025-04-19T12:27:21.490" v="5563" actId="1076"/>
          <ac:spMkLst>
            <pc:docMk/>
            <pc:sldMk cId="2379794668" sldId="2147469740"/>
            <ac:spMk id="11" creationId="{316D8163-B517-C8B2-BF52-FF9459E6CCB5}"/>
          </ac:spMkLst>
        </pc:spChg>
        <pc:graphicFrameChg chg="add mod modGraphic">
          <ac:chgData name="Misra, Partha Sarathi (.)" userId="b5a0b447-a795-4333-9db0-de156e57f337" providerId="ADAL" clId="{89B18D9A-B653-48D4-A756-813D422A2B30}" dt="2025-04-19T12:25:59.150" v="5559" actId="1076"/>
          <ac:graphicFrameMkLst>
            <pc:docMk/>
            <pc:sldMk cId="2379794668" sldId="2147469740"/>
            <ac:graphicFrameMk id="7" creationId="{19ABBE81-30E2-CD4C-3D76-FF0C0C96B498}"/>
          </ac:graphicFrameMkLst>
        </pc:graphicFrameChg>
        <pc:picChg chg="add mod">
          <ac:chgData name="Misra, Partha Sarathi (.)" userId="b5a0b447-a795-4333-9db0-de156e57f337" providerId="ADAL" clId="{89B18D9A-B653-48D4-A756-813D422A2B30}" dt="2025-04-19T12:26:03.192" v="5560" actId="1076"/>
          <ac:picMkLst>
            <pc:docMk/>
            <pc:sldMk cId="2379794668" sldId="2147469740"/>
            <ac:picMk id="1026" creationId="{BBD01B9B-90C3-D71A-00D3-A296D481B3F0}"/>
          </ac:picMkLst>
        </pc:picChg>
      </pc:sldChg>
      <pc:sldChg chg="addSp delSp modSp add del mod">
        <pc:chgData name="Misra, Partha Sarathi (.)" userId="b5a0b447-a795-4333-9db0-de156e57f337" providerId="ADAL" clId="{89B18D9A-B653-48D4-A756-813D422A2B30}" dt="2025-04-19T12:18:55.389" v="5451" actId="47"/>
        <pc:sldMkLst>
          <pc:docMk/>
          <pc:sldMk cId="3131148270" sldId="2147469740"/>
        </pc:sldMkLst>
        <pc:spChg chg="mod">
          <ac:chgData name="Misra, Partha Sarathi (.)" userId="b5a0b447-a795-4333-9db0-de156e57f337" providerId="ADAL" clId="{89B18D9A-B653-48D4-A756-813D422A2B30}" dt="2025-04-19T12:10:10.420" v="5343"/>
          <ac:spMkLst>
            <pc:docMk/>
            <pc:sldMk cId="3131148270" sldId="2147469740"/>
            <ac:spMk id="3" creationId="{0D7CE103-BD6F-CD35-7C74-3DAD1816F721}"/>
          </ac:spMkLst>
        </pc:spChg>
        <pc:spChg chg="mod">
          <ac:chgData name="Misra, Partha Sarathi (.)" userId="b5a0b447-a795-4333-9db0-de156e57f337" providerId="ADAL" clId="{89B18D9A-B653-48D4-A756-813D422A2B30}" dt="2025-04-19T12:09:28.447" v="5330" actId="14100"/>
          <ac:spMkLst>
            <pc:docMk/>
            <pc:sldMk cId="3131148270" sldId="2147469740"/>
            <ac:spMk id="7" creationId="{20447ED3-812A-755E-35F0-334B82F53710}"/>
          </ac:spMkLst>
        </pc:spChg>
        <pc:spChg chg="mod">
          <ac:chgData name="Misra, Partha Sarathi (.)" userId="b5a0b447-a795-4333-9db0-de156e57f337" providerId="ADAL" clId="{89B18D9A-B653-48D4-A756-813D422A2B30}" dt="2025-04-19T12:08:52.371" v="5294" actId="1076"/>
          <ac:spMkLst>
            <pc:docMk/>
            <pc:sldMk cId="3131148270" sldId="2147469740"/>
            <ac:spMk id="9" creationId="{9E8BFB4D-8BE8-5C06-AD4F-EAE0C4772799}"/>
          </ac:spMkLst>
        </pc:spChg>
        <pc:spChg chg="add mod">
          <ac:chgData name="Misra, Partha Sarathi (.)" userId="b5a0b447-a795-4333-9db0-de156e57f337" providerId="ADAL" clId="{89B18D9A-B653-48D4-A756-813D422A2B30}" dt="2025-04-19T12:10:40.727" v="5348" actId="1076"/>
          <ac:spMkLst>
            <pc:docMk/>
            <pc:sldMk cId="3131148270" sldId="2147469740"/>
            <ac:spMk id="11" creationId="{C8B322D4-84A2-727E-EA34-4A54E9BF6632}"/>
          </ac:spMkLst>
        </pc:spChg>
        <pc:graphicFrameChg chg="add mod modGraphic">
          <ac:chgData name="Misra, Partha Sarathi (.)" userId="b5a0b447-a795-4333-9db0-de156e57f337" providerId="ADAL" clId="{89B18D9A-B653-48D4-A756-813D422A2B30}" dt="2025-04-19T12:10:21.645" v="5344" actId="1076"/>
          <ac:graphicFrameMkLst>
            <pc:docMk/>
            <pc:sldMk cId="3131148270" sldId="2147469740"/>
            <ac:graphicFrameMk id="2" creationId="{C53BCBE4-26B5-344E-3520-8E15078B3C49}"/>
          </ac:graphicFrameMkLst>
        </pc:graphicFrameChg>
        <pc:graphicFrameChg chg="add mod modGraphic">
          <ac:chgData name="Misra, Partha Sarathi (.)" userId="b5a0b447-a795-4333-9db0-de156e57f337" providerId="ADAL" clId="{89B18D9A-B653-48D4-A756-813D422A2B30}" dt="2025-04-19T12:10:01.536" v="5338" actId="1076"/>
          <ac:graphicFrameMkLst>
            <pc:docMk/>
            <pc:sldMk cId="3131148270" sldId="2147469740"/>
            <ac:graphicFrameMk id="8" creationId="{AC9E0C4A-F4E2-F6F9-8642-394B4F8FDD83}"/>
          </ac:graphicFrameMkLst>
        </pc:graphicFrameChg>
        <pc:picChg chg="del">
          <ac:chgData name="Misra, Partha Sarathi (.)" userId="b5a0b447-a795-4333-9db0-de156e57f337" providerId="ADAL" clId="{89B18D9A-B653-48D4-A756-813D422A2B30}" dt="2025-04-19T12:04:16.658" v="5250" actId="478"/>
          <ac:picMkLst>
            <pc:docMk/>
            <pc:sldMk cId="3131148270" sldId="2147469740"/>
            <ac:picMk id="6" creationId="{987E7B6C-1A84-BD5B-DEE7-D5215326195B}"/>
          </ac:picMkLst>
        </pc:picChg>
      </pc:sldChg>
      <pc:sldChg chg="addSp delSp modSp add del mod">
        <pc:chgData name="Misra, Partha Sarathi (.)" userId="b5a0b447-a795-4333-9db0-de156e57f337" providerId="ADAL" clId="{89B18D9A-B653-48D4-A756-813D422A2B30}" dt="2025-04-19T16:03:32.683" v="7809" actId="47"/>
        <pc:sldMkLst>
          <pc:docMk/>
          <pc:sldMk cId="680506840" sldId="2147469741"/>
        </pc:sldMkLst>
        <pc:spChg chg="mod">
          <ac:chgData name="Misra, Partha Sarathi (.)" userId="b5a0b447-a795-4333-9db0-de156e57f337" providerId="ADAL" clId="{89B18D9A-B653-48D4-A756-813D422A2B30}" dt="2025-04-19T13:15:32.945" v="6853" actId="20577"/>
          <ac:spMkLst>
            <pc:docMk/>
            <pc:sldMk cId="680506840" sldId="2147469741"/>
            <ac:spMk id="20" creationId="{9D4CA113-2054-57F5-92B5-6CDB6FD3F11C}"/>
          </ac:spMkLst>
        </pc:spChg>
        <pc:spChg chg="del mod">
          <ac:chgData name="Misra, Partha Sarathi (.)" userId="b5a0b447-a795-4333-9db0-de156e57f337" providerId="ADAL" clId="{89B18D9A-B653-48D4-A756-813D422A2B30}" dt="2025-04-19T13:16:08.034" v="6872" actId="478"/>
          <ac:spMkLst>
            <pc:docMk/>
            <pc:sldMk cId="680506840" sldId="2147469741"/>
            <ac:spMk id="1054" creationId="{8186C408-2F16-346D-9C1F-DFDE6B34F972}"/>
          </ac:spMkLst>
        </pc:spChg>
        <pc:spChg chg="mod">
          <ac:chgData name="Misra, Partha Sarathi (.)" userId="b5a0b447-a795-4333-9db0-de156e57f337" providerId="ADAL" clId="{89B18D9A-B653-48D4-A756-813D422A2B30}" dt="2025-04-19T13:15:13.210" v="6851" actId="20577"/>
          <ac:spMkLst>
            <pc:docMk/>
            <pc:sldMk cId="680506840" sldId="2147469741"/>
            <ac:spMk id="1056" creationId="{2EA438A5-64B3-FF2C-C7D9-89F556DBC5D0}"/>
          </ac:spMkLst>
        </pc:spChg>
        <pc:spChg chg="add del mod">
          <ac:chgData name="Misra, Partha Sarathi (.)" userId="b5a0b447-a795-4333-9db0-de156e57f337" providerId="ADAL" clId="{89B18D9A-B653-48D4-A756-813D422A2B30}" dt="2025-04-19T13:16:19.569" v="6873" actId="1076"/>
          <ac:spMkLst>
            <pc:docMk/>
            <pc:sldMk cId="680506840" sldId="2147469741"/>
            <ac:spMk id="1085" creationId="{606F08A4-BBFB-41AB-D725-DCA112789F2D}"/>
          </ac:spMkLst>
        </pc:spChg>
      </pc:sldChg>
      <pc:sldChg chg="addSp delSp modSp add del mod">
        <pc:chgData name="Misra, Partha Sarathi (.)" userId="b5a0b447-a795-4333-9db0-de156e57f337" providerId="ADAL" clId="{89B18D9A-B653-48D4-A756-813D422A2B30}" dt="2025-04-19T16:32:41.680" v="7949" actId="47"/>
        <pc:sldMkLst>
          <pc:docMk/>
          <pc:sldMk cId="3540134525" sldId="2147469742"/>
        </pc:sldMkLst>
        <pc:spChg chg="add mod">
          <ac:chgData name="Misra, Partha Sarathi (.)" userId="b5a0b447-a795-4333-9db0-de156e57f337" providerId="ADAL" clId="{89B18D9A-B653-48D4-A756-813D422A2B30}" dt="2025-04-19T15:53:06.647" v="7764" actId="1037"/>
          <ac:spMkLst>
            <pc:docMk/>
            <pc:sldMk cId="3540134525" sldId="2147469742"/>
            <ac:spMk id="3" creationId="{A334D21E-B0B7-13BB-E1B2-B766B52F9EF7}"/>
          </ac:spMkLst>
        </pc:spChg>
        <pc:spChg chg="mod">
          <ac:chgData name="Misra, Partha Sarathi (.)" userId="b5a0b447-a795-4333-9db0-de156e57f337" providerId="ADAL" clId="{89B18D9A-B653-48D4-A756-813D422A2B30}" dt="2025-04-19T15:59:52.459" v="7802" actId="404"/>
          <ac:spMkLst>
            <pc:docMk/>
            <pc:sldMk cId="3540134525" sldId="2147469742"/>
            <ac:spMk id="4" creationId="{E61BA3FF-8492-1C9F-DAFB-9BD51BD81922}"/>
          </ac:spMkLst>
        </pc:spChg>
        <pc:spChg chg="add mod">
          <ac:chgData name="Misra, Partha Sarathi (.)" userId="b5a0b447-a795-4333-9db0-de156e57f337" providerId="ADAL" clId="{89B18D9A-B653-48D4-A756-813D422A2B30}" dt="2025-04-19T15:52:59.356" v="7756" actId="1036"/>
          <ac:spMkLst>
            <pc:docMk/>
            <pc:sldMk cId="3540134525" sldId="2147469742"/>
            <ac:spMk id="5" creationId="{6C255F3A-9B5F-8BA1-C199-4A7867642111}"/>
          </ac:spMkLst>
        </pc:spChg>
        <pc:spChg chg="mod">
          <ac:chgData name="Misra, Partha Sarathi (.)" userId="b5a0b447-a795-4333-9db0-de156e57f337" providerId="ADAL" clId="{89B18D9A-B653-48D4-A756-813D422A2B30}" dt="2025-04-19T16:23:15.487" v="7944" actId="207"/>
          <ac:spMkLst>
            <pc:docMk/>
            <pc:sldMk cId="3540134525" sldId="2147469742"/>
            <ac:spMk id="11" creationId="{5CFB4FAA-7D4C-10AD-A904-104113CAA992}"/>
          </ac:spMkLst>
        </pc:spChg>
        <pc:spChg chg="mod">
          <ac:chgData name="Misra, Partha Sarathi (.)" userId="b5a0b447-a795-4333-9db0-de156e57f337" providerId="ADAL" clId="{89B18D9A-B653-48D4-A756-813D422A2B30}" dt="2025-04-19T16:23:25.953" v="7946" actId="207"/>
          <ac:spMkLst>
            <pc:docMk/>
            <pc:sldMk cId="3540134525" sldId="2147469742"/>
            <ac:spMk id="12" creationId="{8434AA12-FA56-A98B-4281-82251A3ADEE5}"/>
          </ac:spMkLst>
        </pc:spChg>
        <pc:spChg chg="add mod">
          <ac:chgData name="Misra, Partha Sarathi (.)" userId="b5a0b447-a795-4333-9db0-de156e57f337" providerId="ADAL" clId="{89B18D9A-B653-48D4-A756-813D422A2B30}" dt="2025-04-19T15:50:56.716" v="7705" actId="20577"/>
          <ac:spMkLst>
            <pc:docMk/>
            <pc:sldMk cId="3540134525" sldId="2147469742"/>
            <ac:spMk id="17" creationId="{EF6C0787-D787-D104-6D3C-7DBBDE9D4E89}"/>
          </ac:spMkLst>
        </pc:spChg>
        <pc:spChg chg="mod">
          <ac:chgData name="Misra, Partha Sarathi (.)" userId="b5a0b447-a795-4333-9db0-de156e57f337" providerId="ADAL" clId="{89B18D9A-B653-48D4-A756-813D422A2B30}" dt="2025-04-19T16:23:20.812" v="7945" actId="207"/>
          <ac:spMkLst>
            <pc:docMk/>
            <pc:sldMk cId="3540134525" sldId="2147469742"/>
            <ac:spMk id="19" creationId="{2FA7E295-9823-B06F-FAA9-D6C6D19D4520}"/>
          </ac:spMkLst>
        </pc:spChg>
        <pc:spChg chg="del">
          <ac:chgData name="Misra, Partha Sarathi (.)" userId="b5a0b447-a795-4333-9db0-de156e57f337" providerId="ADAL" clId="{89B18D9A-B653-48D4-A756-813D422A2B30}" dt="2025-04-19T13:16:35.581" v="6876" actId="478"/>
          <ac:spMkLst>
            <pc:docMk/>
            <pc:sldMk cId="3540134525" sldId="2147469742"/>
            <ac:spMk id="20" creationId="{9D4CA113-2054-57F5-92B5-6CDB6FD3F11C}"/>
          </ac:spMkLst>
        </pc:spChg>
        <pc:spChg chg="mod">
          <ac:chgData name="Misra, Partha Sarathi (.)" userId="b5a0b447-a795-4333-9db0-de156e57f337" providerId="ADAL" clId="{89B18D9A-B653-48D4-A756-813D422A2B30}" dt="2025-04-19T16:16:09.700" v="7874" actId="1035"/>
          <ac:spMkLst>
            <pc:docMk/>
            <pc:sldMk cId="3540134525" sldId="2147469742"/>
            <ac:spMk id="21" creationId="{62EC6F42-373C-6715-620D-2857B709878C}"/>
          </ac:spMkLst>
        </pc:spChg>
        <pc:spChg chg="del">
          <ac:chgData name="Misra, Partha Sarathi (.)" userId="b5a0b447-a795-4333-9db0-de156e57f337" providerId="ADAL" clId="{89B18D9A-B653-48D4-A756-813D422A2B30}" dt="2025-04-19T13:16:38.698" v="6878" actId="478"/>
          <ac:spMkLst>
            <pc:docMk/>
            <pc:sldMk cId="3540134525" sldId="2147469742"/>
            <ac:spMk id="24" creationId="{B2456BC9-F69C-F7CB-32E8-0860DAE63974}"/>
          </ac:spMkLst>
        </pc:spChg>
        <pc:spChg chg="mod">
          <ac:chgData name="Misra, Partha Sarathi (.)" userId="b5a0b447-a795-4333-9db0-de156e57f337" providerId="ADAL" clId="{89B18D9A-B653-48D4-A756-813D422A2B30}" dt="2025-04-19T16:16:15.712" v="7881" actId="1036"/>
          <ac:spMkLst>
            <pc:docMk/>
            <pc:sldMk cId="3540134525" sldId="2147469742"/>
            <ac:spMk id="30" creationId="{BDE2B51D-D042-01CC-9679-F3441738DEA3}"/>
          </ac:spMkLst>
        </pc:spChg>
        <pc:spChg chg="mod">
          <ac:chgData name="Misra, Partha Sarathi (.)" userId="b5a0b447-a795-4333-9db0-de156e57f337" providerId="ADAL" clId="{89B18D9A-B653-48D4-A756-813D422A2B30}" dt="2025-04-19T16:16:06.183" v="7870" actId="1035"/>
          <ac:spMkLst>
            <pc:docMk/>
            <pc:sldMk cId="3540134525" sldId="2147469742"/>
            <ac:spMk id="1025" creationId="{7F280F46-88ED-57F0-F49F-5A13B597A48D}"/>
          </ac:spMkLst>
        </pc:spChg>
        <pc:spChg chg="mod">
          <ac:chgData name="Misra, Partha Sarathi (.)" userId="b5a0b447-a795-4333-9db0-de156e57f337" providerId="ADAL" clId="{89B18D9A-B653-48D4-A756-813D422A2B30}" dt="2025-04-19T16:12:42.044" v="7849" actId="20577"/>
          <ac:spMkLst>
            <pc:docMk/>
            <pc:sldMk cId="3540134525" sldId="2147469742"/>
            <ac:spMk id="1033" creationId="{EF976EC4-118F-0614-52C6-24CA465C093D}"/>
          </ac:spMkLst>
        </pc:spChg>
        <pc:spChg chg="add mod">
          <ac:chgData name="Misra, Partha Sarathi (.)" userId="b5a0b447-a795-4333-9db0-de156e57f337" providerId="ADAL" clId="{89B18D9A-B653-48D4-A756-813D422A2B30}" dt="2025-04-19T13:58:29.175" v="7272" actId="164"/>
          <ac:spMkLst>
            <pc:docMk/>
            <pc:sldMk cId="3540134525" sldId="2147469742"/>
            <ac:spMk id="1037" creationId="{191895B5-54A1-F105-96B4-E4CBA05A4AC2}"/>
          </ac:spMkLst>
        </pc:spChg>
        <pc:spChg chg="add mod">
          <ac:chgData name="Misra, Partha Sarathi (.)" userId="b5a0b447-a795-4333-9db0-de156e57f337" providerId="ADAL" clId="{89B18D9A-B653-48D4-A756-813D422A2B30}" dt="2025-04-19T16:05:02.162" v="7827" actId="1036"/>
          <ac:spMkLst>
            <pc:docMk/>
            <pc:sldMk cId="3540134525" sldId="2147469742"/>
            <ac:spMk id="1051" creationId="{1FC812EF-FB72-A64D-68C6-09D53E8E58CA}"/>
          </ac:spMkLst>
        </pc:spChg>
        <pc:spChg chg="del">
          <ac:chgData name="Misra, Partha Sarathi (.)" userId="b5a0b447-a795-4333-9db0-de156e57f337" providerId="ADAL" clId="{89B18D9A-B653-48D4-A756-813D422A2B30}" dt="2025-04-19T13:16:34.051" v="6875" actId="478"/>
          <ac:spMkLst>
            <pc:docMk/>
            <pc:sldMk cId="3540134525" sldId="2147469742"/>
            <ac:spMk id="1056" creationId="{2EA438A5-64B3-FF2C-C7D9-89F556DBC5D0}"/>
          </ac:spMkLst>
        </pc:spChg>
        <pc:spChg chg="mod ord">
          <ac:chgData name="Misra, Partha Sarathi (.)" userId="b5a0b447-a795-4333-9db0-de156e57f337" providerId="ADAL" clId="{89B18D9A-B653-48D4-A756-813D422A2B30}" dt="2025-04-19T16:23:03.882" v="7942" actId="207"/>
          <ac:spMkLst>
            <pc:docMk/>
            <pc:sldMk cId="3540134525" sldId="2147469742"/>
            <ac:spMk id="1079" creationId="{A870ADEC-A611-79D3-FEF0-3BA752C0986C}"/>
          </ac:spMkLst>
        </pc:spChg>
        <pc:spChg chg="mod">
          <ac:chgData name="Misra, Partha Sarathi (.)" userId="b5a0b447-a795-4333-9db0-de156e57f337" providerId="ADAL" clId="{89B18D9A-B653-48D4-A756-813D422A2B30}" dt="2025-04-19T16:23:10.901" v="7943" actId="207"/>
          <ac:spMkLst>
            <pc:docMk/>
            <pc:sldMk cId="3540134525" sldId="2147469742"/>
            <ac:spMk id="1080" creationId="{F0B622A9-370A-4A21-4505-0CCA51303A07}"/>
          </ac:spMkLst>
        </pc:spChg>
        <pc:spChg chg="del">
          <ac:chgData name="Misra, Partha Sarathi (.)" userId="b5a0b447-a795-4333-9db0-de156e57f337" providerId="ADAL" clId="{89B18D9A-B653-48D4-A756-813D422A2B30}" dt="2025-04-19T13:16:37.081" v="6877" actId="478"/>
          <ac:spMkLst>
            <pc:docMk/>
            <pc:sldMk cId="3540134525" sldId="2147469742"/>
            <ac:spMk id="1085" creationId="{606F08A4-BBFB-41AB-D725-DCA112789F2D}"/>
          </ac:spMkLst>
        </pc:spChg>
        <pc:spChg chg="add mod">
          <ac:chgData name="Misra, Partha Sarathi (.)" userId="b5a0b447-a795-4333-9db0-de156e57f337" providerId="ADAL" clId="{89B18D9A-B653-48D4-A756-813D422A2B30}" dt="2025-04-19T16:17:23.865" v="7893" actId="20577"/>
          <ac:spMkLst>
            <pc:docMk/>
            <pc:sldMk cId="3540134525" sldId="2147469742"/>
            <ac:spMk id="2071" creationId="{EE56D26B-4DC7-FE65-17B4-777B896E8A89}"/>
          </ac:spMkLst>
        </pc:spChg>
        <pc:spChg chg="add mod">
          <ac:chgData name="Misra, Partha Sarathi (.)" userId="b5a0b447-a795-4333-9db0-de156e57f337" providerId="ADAL" clId="{89B18D9A-B653-48D4-A756-813D422A2B30}" dt="2025-04-19T16:19:32.771" v="7939" actId="313"/>
          <ac:spMkLst>
            <pc:docMk/>
            <pc:sldMk cId="3540134525" sldId="2147469742"/>
            <ac:spMk id="2072" creationId="{751AC5F5-9AE4-BD38-33E2-132697572D5C}"/>
          </ac:spMkLst>
        </pc:spChg>
        <pc:spChg chg="add mod">
          <ac:chgData name="Misra, Partha Sarathi (.)" userId="b5a0b447-a795-4333-9db0-de156e57f337" providerId="ADAL" clId="{89B18D9A-B653-48D4-A756-813D422A2B30}" dt="2025-04-19T16:18:36.709" v="7925" actId="20577"/>
          <ac:spMkLst>
            <pc:docMk/>
            <pc:sldMk cId="3540134525" sldId="2147469742"/>
            <ac:spMk id="2073" creationId="{3CFAFDD6-3178-C75B-2D93-71EC5B199866}"/>
          </ac:spMkLst>
        </pc:spChg>
        <pc:grpChg chg="add mod">
          <ac:chgData name="Misra, Partha Sarathi (.)" userId="b5a0b447-a795-4333-9db0-de156e57f337" providerId="ADAL" clId="{89B18D9A-B653-48D4-A756-813D422A2B30}" dt="2025-04-19T15:52:51.239" v="7745" actId="1037"/>
          <ac:grpSpMkLst>
            <pc:docMk/>
            <pc:sldMk cId="3540134525" sldId="2147469742"/>
            <ac:grpSpMk id="15" creationId="{EC729B29-BC61-2165-F5AD-38E5DB06D270}"/>
          </ac:grpSpMkLst>
        </pc:grpChg>
        <pc:grpChg chg="add mod">
          <ac:chgData name="Misra, Partha Sarathi (.)" userId="b5a0b447-a795-4333-9db0-de156e57f337" providerId="ADAL" clId="{89B18D9A-B653-48D4-A756-813D422A2B30}" dt="2025-04-19T16:04:25.549" v="7818" actId="164"/>
          <ac:grpSpMkLst>
            <pc:docMk/>
            <pc:sldMk cId="3540134525" sldId="2147469742"/>
            <ac:grpSpMk id="1057" creationId="{18C939F3-E6D6-E4BF-3494-49096778E4EF}"/>
          </ac:grpSpMkLst>
        </pc:grpChg>
        <pc:grpChg chg="add mod">
          <ac:chgData name="Misra, Partha Sarathi (.)" userId="b5a0b447-a795-4333-9db0-de156e57f337" providerId="ADAL" clId="{89B18D9A-B653-48D4-A756-813D422A2B30}" dt="2025-04-19T15:57:46.100" v="7799" actId="14100"/>
          <ac:grpSpMkLst>
            <pc:docMk/>
            <pc:sldMk cId="3540134525" sldId="2147469742"/>
            <ac:grpSpMk id="1066" creationId="{40F9CF14-144B-C3DA-1C5D-A282AE7D91BD}"/>
          </ac:grpSpMkLst>
        </pc:grpChg>
        <pc:grpChg chg="add mod">
          <ac:chgData name="Misra, Partha Sarathi (.)" userId="b5a0b447-a795-4333-9db0-de156e57f337" providerId="ADAL" clId="{89B18D9A-B653-48D4-A756-813D422A2B30}" dt="2025-04-19T15:59:55.964" v="7805" actId="1036"/>
          <ac:grpSpMkLst>
            <pc:docMk/>
            <pc:sldMk cId="3540134525" sldId="2147469742"/>
            <ac:grpSpMk id="2049" creationId="{DA0340B3-B516-9C42-0E7C-0CB9B066F97B}"/>
          </ac:grpSpMkLst>
        </pc:grpChg>
        <pc:grpChg chg="add mod">
          <ac:chgData name="Misra, Partha Sarathi (.)" userId="b5a0b447-a795-4333-9db0-de156e57f337" providerId="ADAL" clId="{89B18D9A-B653-48D4-A756-813D422A2B30}" dt="2025-04-19T15:57:07.074" v="7785" actId="164"/>
          <ac:grpSpMkLst>
            <pc:docMk/>
            <pc:sldMk cId="3540134525" sldId="2147469742"/>
            <ac:grpSpMk id="2051" creationId="{2210DA00-C4C7-FD69-79FA-857C102AC75F}"/>
          </ac:grpSpMkLst>
        </pc:grpChg>
        <pc:grpChg chg="add mod">
          <ac:chgData name="Misra, Partha Sarathi (.)" userId="b5a0b447-a795-4333-9db0-de156e57f337" providerId="ADAL" clId="{89B18D9A-B653-48D4-A756-813D422A2B30}" dt="2025-04-19T15:57:46.100" v="7799" actId="14100"/>
          <ac:grpSpMkLst>
            <pc:docMk/>
            <pc:sldMk cId="3540134525" sldId="2147469742"/>
            <ac:grpSpMk id="2054" creationId="{0336E792-9FB9-8CB7-E4CE-B57E1C0297DE}"/>
          </ac:grpSpMkLst>
        </pc:grpChg>
        <pc:grpChg chg="add mod">
          <ac:chgData name="Misra, Partha Sarathi (.)" userId="b5a0b447-a795-4333-9db0-de156e57f337" providerId="ADAL" clId="{89B18D9A-B653-48D4-A756-813D422A2B30}" dt="2025-04-19T16:03:05.494" v="7808" actId="14100"/>
          <ac:grpSpMkLst>
            <pc:docMk/>
            <pc:sldMk cId="3540134525" sldId="2147469742"/>
            <ac:grpSpMk id="2066" creationId="{B1660B6B-EABF-3296-DAB7-53A10E6C1718}"/>
          </ac:grpSpMkLst>
        </pc:grpChg>
        <pc:grpChg chg="add mod">
          <ac:chgData name="Misra, Partha Sarathi (.)" userId="b5a0b447-a795-4333-9db0-de156e57f337" providerId="ADAL" clId="{89B18D9A-B653-48D4-A756-813D422A2B30}" dt="2025-04-19T16:04:25.549" v="7818" actId="164"/>
          <ac:grpSpMkLst>
            <pc:docMk/>
            <pc:sldMk cId="3540134525" sldId="2147469742"/>
            <ac:grpSpMk id="2069" creationId="{E47404E5-071E-B496-5FBE-C6DEC12485DF}"/>
          </ac:grpSpMkLst>
        </pc:grpChg>
        <pc:picChg chg="add mod">
          <ac:chgData name="Misra, Partha Sarathi (.)" userId="b5a0b447-a795-4333-9db0-de156e57f337" providerId="ADAL" clId="{89B18D9A-B653-48D4-A756-813D422A2B30}" dt="2025-04-19T16:23:52.780" v="7947"/>
          <ac:picMkLst>
            <pc:docMk/>
            <pc:sldMk cId="3540134525" sldId="2147469742"/>
            <ac:picMk id="22" creationId="{7F19B21F-E757-CC88-1277-74494B203E32}"/>
          </ac:picMkLst>
        </pc:picChg>
        <pc:picChg chg="add mod modCrop">
          <ac:chgData name="Misra, Partha Sarathi (.)" userId="b5a0b447-a795-4333-9db0-de156e57f337" providerId="ADAL" clId="{89B18D9A-B653-48D4-A756-813D422A2B30}" dt="2025-04-19T13:58:29.175" v="7272" actId="164"/>
          <ac:picMkLst>
            <pc:docMk/>
            <pc:sldMk cId="3540134525" sldId="2147469742"/>
            <ac:picMk id="25" creationId="{316967F5-3442-95AC-485F-EDFBFFA38F25}"/>
          </ac:picMkLst>
        </pc:picChg>
        <pc:picChg chg="add mod">
          <ac:chgData name="Misra, Partha Sarathi (.)" userId="b5a0b447-a795-4333-9db0-de156e57f337" providerId="ADAL" clId="{89B18D9A-B653-48D4-A756-813D422A2B30}" dt="2025-04-19T13:58:29.175" v="7272" actId="164"/>
          <ac:picMkLst>
            <pc:docMk/>
            <pc:sldMk cId="3540134525" sldId="2147469742"/>
            <ac:picMk id="26" creationId="{45094BED-F99C-0B73-F30B-17699600249F}"/>
          </ac:picMkLst>
        </pc:picChg>
        <pc:picChg chg="mod ord">
          <ac:chgData name="Misra, Partha Sarathi (.)" userId="b5a0b447-a795-4333-9db0-de156e57f337" providerId="ADAL" clId="{89B18D9A-B653-48D4-A756-813D422A2B30}" dt="2025-04-19T16:01:33.177" v="7807" actId="207"/>
          <ac:picMkLst>
            <pc:docMk/>
            <pc:sldMk cId="3540134525" sldId="2147469742"/>
            <ac:picMk id="28" creationId="{9D284F0B-3602-23F3-3989-691456110EBA}"/>
          </ac:picMkLst>
        </pc:picChg>
        <pc:picChg chg="add mod modCrop">
          <ac:chgData name="Misra, Partha Sarathi (.)" userId="b5a0b447-a795-4333-9db0-de156e57f337" providerId="ADAL" clId="{89B18D9A-B653-48D4-A756-813D422A2B30}" dt="2025-04-19T13:58:29.175" v="7272" actId="164"/>
          <ac:picMkLst>
            <pc:docMk/>
            <pc:sldMk cId="3540134525" sldId="2147469742"/>
            <ac:picMk id="1024" creationId="{11C4922F-2EA3-D44E-C420-5A1BEAC6CA84}"/>
          </ac:picMkLst>
        </pc:picChg>
        <pc:picChg chg="mod">
          <ac:chgData name="Misra, Partha Sarathi (.)" userId="b5a0b447-a795-4333-9db0-de156e57f337" providerId="ADAL" clId="{89B18D9A-B653-48D4-A756-813D422A2B30}" dt="2025-04-19T16:01:33.177" v="7807" actId="207"/>
          <ac:picMkLst>
            <pc:docMk/>
            <pc:sldMk cId="3540134525" sldId="2147469742"/>
            <ac:picMk id="1026" creationId="{E5009DEB-925D-410A-0182-ABCBC46200D9}"/>
          </ac:picMkLst>
        </pc:picChg>
        <pc:picChg chg="add mod modCrop">
          <ac:chgData name="Misra, Partha Sarathi (.)" userId="b5a0b447-a795-4333-9db0-de156e57f337" providerId="ADAL" clId="{89B18D9A-B653-48D4-A756-813D422A2B30}" dt="2025-04-19T13:58:29.175" v="7272" actId="164"/>
          <ac:picMkLst>
            <pc:docMk/>
            <pc:sldMk cId="3540134525" sldId="2147469742"/>
            <ac:picMk id="1032" creationId="{9D7ED0BF-A4D0-F081-3C94-211B22F5F000}"/>
          </ac:picMkLst>
        </pc:picChg>
        <pc:picChg chg="add del mod modCrop">
          <ac:chgData name="Misra, Partha Sarathi (.)" userId="b5a0b447-a795-4333-9db0-de156e57f337" providerId="ADAL" clId="{89B18D9A-B653-48D4-A756-813D422A2B30}" dt="2025-04-19T13:35:16.869" v="6995" actId="478"/>
          <ac:picMkLst>
            <pc:docMk/>
            <pc:sldMk cId="3540134525" sldId="2147469742"/>
            <ac:picMk id="1035" creationId="{BFBE463B-79D3-F091-4393-ECA06E5E1FC7}"/>
          </ac:picMkLst>
        </pc:picChg>
        <pc:picChg chg="add mod">
          <ac:chgData name="Misra, Partha Sarathi (.)" userId="b5a0b447-a795-4333-9db0-de156e57f337" providerId="ADAL" clId="{89B18D9A-B653-48D4-A756-813D422A2B30}" dt="2025-04-19T13:58:29.175" v="7272" actId="164"/>
          <ac:picMkLst>
            <pc:docMk/>
            <pc:sldMk cId="3540134525" sldId="2147469742"/>
            <ac:picMk id="1036" creationId="{09C021F3-8D9A-1309-B209-7A2B84CBB694}"/>
          </ac:picMkLst>
        </pc:picChg>
        <pc:picChg chg="add mod modCrop">
          <ac:chgData name="Misra, Partha Sarathi (.)" userId="b5a0b447-a795-4333-9db0-de156e57f337" providerId="ADAL" clId="{89B18D9A-B653-48D4-A756-813D422A2B30}" dt="2025-04-19T13:58:29.175" v="7272" actId="164"/>
          <ac:picMkLst>
            <pc:docMk/>
            <pc:sldMk cId="3540134525" sldId="2147469742"/>
            <ac:picMk id="1038" creationId="{DF33457B-D63D-6212-6FBB-C6B8B3C9237E}"/>
          </ac:picMkLst>
        </pc:picChg>
        <pc:picChg chg="add mod modCrop">
          <ac:chgData name="Misra, Partha Sarathi (.)" userId="b5a0b447-a795-4333-9db0-de156e57f337" providerId="ADAL" clId="{89B18D9A-B653-48D4-A756-813D422A2B30}" dt="2025-04-19T13:58:29.175" v="7272" actId="164"/>
          <ac:picMkLst>
            <pc:docMk/>
            <pc:sldMk cId="3540134525" sldId="2147469742"/>
            <ac:picMk id="1039" creationId="{6B79185E-9808-3E8F-0CB5-9D10711EE8E1}"/>
          </ac:picMkLst>
        </pc:picChg>
        <pc:picChg chg="add mod modCrop">
          <ac:chgData name="Misra, Partha Sarathi (.)" userId="b5a0b447-a795-4333-9db0-de156e57f337" providerId="ADAL" clId="{89B18D9A-B653-48D4-A756-813D422A2B30}" dt="2025-04-19T13:58:29.175" v="7272" actId="164"/>
          <ac:picMkLst>
            <pc:docMk/>
            <pc:sldMk cId="3540134525" sldId="2147469742"/>
            <ac:picMk id="1040" creationId="{79FE7EB4-DCF3-7302-E441-4F2B38DAD322}"/>
          </ac:picMkLst>
        </pc:picChg>
        <pc:picChg chg="add del mod modCrop">
          <ac:chgData name="Misra, Partha Sarathi (.)" userId="b5a0b447-a795-4333-9db0-de156e57f337" providerId="ADAL" clId="{89B18D9A-B653-48D4-A756-813D422A2B30}" dt="2025-04-19T16:04:07.527" v="7811" actId="478"/>
          <ac:picMkLst>
            <pc:docMk/>
            <pc:sldMk cId="3540134525" sldId="2147469742"/>
            <ac:picMk id="1042" creationId="{FACECAE5-3999-F05F-799D-CB889B2AC895}"/>
          </ac:picMkLst>
        </pc:picChg>
        <pc:picChg chg="add mod modCrop">
          <ac:chgData name="Misra, Partha Sarathi (.)" userId="b5a0b447-a795-4333-9db0-de156e57f337" providerId="ADAL" clId="{89B18D9A-B653-48D4-A756-813D422A2B30}" dt="2025-04-19T16:22:22.521" v="7941" actId="14100"/>
          <ac:picMkLst>
            <pc:docMk/>
            <pc:sldMk cId="3540134525" sldId="2147469742"/>
            <ac:picMk id="1043" creationId="{0257D9E6-4D1D-4D96-80F6-DD6A82B24829}"/>
          </ac:picMkLst>
        </pc:picChg>
        <pc:picChg chg="add mod">
          <ac:chgData name="Misra, Partha Sarathi (.)" userId="b5a0b447-a795-4333-9db0-de156e57f337" providerId="ADAL" clId="{89B18D9A-B653-48D4-A756-813D422A2B30}" dt="2025-04-19T13:58:29.175" v="7272" actId="164"/>
          <ac:picMkLst>
            <pc:docMk/>
            <pc:sldMk cId="3540134525" sldId="2147469742"/>
            <ac:picMk id="1044" creationId="{354ECDE8-61BB-E007-0C71-94F8B1B7F07D}"/>
          </ac:picMkLst>
        </pc:picChg>
        <pc:picChg chg="add mod">
          <ac:chgData name="Misra, Partha Sarathi (.)" userId="b5a0b447-a795-4333-9db0-de156e57f337" providerId="ADAL" clId="{89B18D9A-B653-48D4-A756-813D422A2B30}" dt="2025-04-19T13:58:29.175" v="7272" actId="164"/>
          <ac:picMkLst>
            <pc:docMk/>
            <pc:sldMk cId="3540134525" sldId="2147469742"/>
            <ac:picMk id="1045" creationId="{B8C7A741-46EF-B05C-9096-7C199DDAF0E7}"/>
          </ac:picMkLst>
        </pc:picChg>
        <pc:picChg chg="add mod">
          <ac:chgData name="Misra, Partha Sarathi (.)" userId="b5a0b447-a795-4333-9db0-de156e57f337" providerId="ADAL" clId="{89B18D9A-B653-48D4-A756-813D422A2B30}" dt="2025-04-19T13:47:42.103" v="7171" actId="571"/>
          <ac:picMkLst>
            <pc:docMk/>
            <pc:sldMk cId="3540134525" sldId="2147469742"/>
            <ac:picMk id="1049" creationId="{F27FB514-5904-C80D-DFC4-A9B455A46FF4}"/>
          </ac:picMkLst>
        </pc:picChg>
        <pc:picChg chg="add mod">
          <ac:chgData name="Misra, Partha Sarathi (.)" userId="b5a0b447-a795-4333-9db0-de156e57f337" providerId="ADAL" clId="{89B18D9A-B653-48D4-A756-813D422A2B30}" dt="2025-04-19T13:47:42.103" v="7171" actId="571"/>
          <ac:picMkLst>
            <pc:docMk/>
            <pc:sldMk cId="3540134525" sldId="2147469742"/>
            <ac:picMk id="1050" creationId="{7EF1B1FE-1098-8310-236B-D845C0B9DC67}"/>
          </ac:picMkLst>
        </pc:picChg>
        <pc:picChg chg="add mod">
          <ac:chgData name="Misra, Partha Sarathi (.)" userId="b5a0b447-a795-4333-9db0-de156e57f337" providerId="ADAL" clId="{89B18D9A-B653-48D4-A756-813D422A2B30}" dt="2025-04-19T13:58:29.175" v="7272" actId="164"/>
          <ac:picMkLst>
            <pc:docMk/>
            <pc:sldMk cId="3540134525" sldId="2147469742"/>
            <ac:picMk id="1052" creationId="{6DC979C1-3B39-A0C1-88A5-04B46C91AD6E}"/>
          </ac:picMkLst>
        </pc:picChg>
        <pc:picChg chg="add mod modCrop">
          <ac:chgData name="Misra, Partha Sarathi (.)" userId="b5a0b447-a795-4333-9db0-de156e57f337" providerId="ADAL" clId="{89B18D9A-B653-48D4-A756-813D422A2B30}" dt="2025-04-19T13:58:29.175" v="7272" actId="164"/>
          <ac:picMkLst>
            <pc:docMk/>
            <pc:sldMk cId="3540134525" sldId="2147469742"/>
            <ac:picMk id="1053" creationId="{66E89F51-5E03-3A73-0860-CA28AF9463E4}"/>
          </ac:picMkLst>
        </pc:picChg>
        <pc:picChg chg="add mod ord">
          <ac:chgData name="Misra, Partha Sarathi (.)" userId="b5a0b447-a795-4333-9db0-de156e57f337" providerId="ADAL" clId="{89B18D9A-B653-48D4-A756-813D422A2B30}" dt="2025-04-19T15:57:46.100" v="7799" actId="14100"/>
          <ac:picMkLst>
            <pc:docMk/>
            <pc:sldMk cId="3540134525" sldId="2147469742"/>
            <ac:picMk id="1058" creationId="{FA931A8A-EBE0-B321-47F9-BDE562B087EF}"/>
          </ac:picMkLst>
        </pc:picChg>
        <pc:picChg chg="mod ord">
          <ac:chgData name="Misra, Partha Sarathi (.)" userId="b5a0b447-a795-4333-9db0-de156e57f337" providerId="ADAL" clId="{89B18D9A-B653-48D4-A756-813D422A2B30}" dt="2025-04-19T15:49:59.199" v="7678" actId="14100"/>
          <ac:picMkLst>
            <pc:docMk/>
            <pc:sldMk cId="3540134525" sldId="2147469742"/>
            <ac:picMk id="1059" creationId="{6621DFD4-34C0-0975-D40E-65E9DE0A2D3E}"/>
          </ac:picMkLst>
        </pc:picChg>
        <pc:picChg chg="add mod">
          <ac:chgData name="Misra, Partha Sarathi (.)" userId="b5a0b447-a795-4333-9db0-de156e57f337" providerId="ADAL" clId="{89B18D9A-B653-48D4-A756-813D422A2B30}" dt="2025-04-19T15:57:46.100" v="7799" actId="14100"/>
          <ac:picMkLst>
            <pc:docMk/>
            <pc:sldMk cId="3540134525" sldId="2147469742"/>
            <ac:picMk id="1061" creationId="{04637023-7A0E-BFCA-64BB-FA5B6ACB095F}"/>
          </ac:picMkLst>
        </pc:picChg>
        <pc:picChg chg="add mod ord">
          <ac:chgData name="Misra, Partha Sarathi (.)" userId="b5a0b447-a795-4333-9db0-de156e57f337" providerId="ADAL" clId="{89B18D9A-B653-48D4-A756-813D422A2B30}" dt="2025-04-19T15:57:46.100" v="7799" actId="14100"/>
          <ac:picMkLst>
            <pc:docMk/>
            <pc:sldMk cId="3540134525" sldId="2147469742"/>
            <ac:picMk id="1063" creationId="{671716D7-464D-8324-1831-47D2777841E9}"/>
          </ac:picMkLst>
        </pc:picChg>
        <pc:picChg chg="add mod modCrop">
          <ac:chgData name="Misra, Partha Sarathi (.)" userId="b5a0b447-a795-4333-9db0-de156e57f337" providerId="ADAL" clId="{89B18D9A-B653-48D4-A756-813D422A2B30}" dt="2025-04-19T15:57:46.100" v="7799" actId="14100"/>
          <ac:picMkLst>
            <pc:docMk/>
            <pc:sldMk cId="3540134525" sldId="2147469742"/>
            <ac:picMk id="1064" creationId="{163A11ED-B976-4430-9A6F-86F5AAAFB104}"/>
          </ac:picMkLst>
        </pc:picChg>
        <pc:picChg chg="add mod modCrop">
          <ac:chgData name="Misra, Partha Sarathi (.)" userId="b5a0b447-a795-4333-9db0-de156e57f337" providerId="ADAL" clId="{89B18D9A-B653-48D4-A756-813D422A2B30}" dt="2025-04-19T15:57:46.100" v="7799" actId="14100"/>
          <ac:picMkLst>
            <pc:docMk/>
            <pc:sldMk cId="3540134525" sldId="2147469742"/>
            <ac:picMk id="1065" creationId="{9B503222-C995-988F-2BBA-C3780F9E69CB}"/>
          </ac:picMkLst>
        </pc:picChg>
        <pc:picChg chg="add mod">
          <ac:chgData name="Misra, Partha Sarathi (.)" userId="b5a0b447-a795-4333-9db0-de156e57f337" providerId="ADAL" clId="{89B18D9A-B653-48D4-A756-813D422A2B30}" dt="2025-04-19T15:55:16.734" v="7773" actId="14100"/>
          <ac:picMkLst>
            <pc:docMk/>
            <pc:sldMk cId="3540134525" sldId="2147469742"/>
            <ac:picMk id="1067" creationId="{703582E0-A71E-785B-B2D8-3155AFABE69A}"/>
          </ac:picMkLst>
        </pc:picChg>
        <pc:picChg chg="add mod">
          <ac:chgData name="Misra, Partha Sarathi (.)" userId="b5a0b447-a795-4333-9db0-de156e57f337" providerId="ADAL" clId="{89B18D9A-B653-48D4-A756-813D422A2B30}" dt="2025-04-19T15:42:21.367" v="7577" actId="164"/>
          <ac:picMkLst>
            <pc:docMk/>
            <pc:sldMk cId="3540134525" sldId="2147469742"/>
            <ac:picMk id="1069" creationId="{2672B048-556D-1CB6-21E4-59ED1D3ED2B1}"/>
          </ac:picMkLst>
        </pc:picChg>
        <pc:picChg chg="add mod">
          <ac:chgData name="Misra, Partha Sarathi (.)" userId="b5a0b447-a795-4333-9db0-de156e57f337" providerId="ADAL" clId="{89B18D9A-B653-48D4-A756-813D422A2B30}" dt="2025-04-19T16:24:42.973" v="7948" actId="14100"/>
          <ac:picMkLst>
            <pc:docMk/>
            <pc:sldMk cId="3540134525" sldId="2147469742"/>
            <ac:picMk id="1071" creationId="{E31F7DAE-A534-A10B-0CF0-B275B6FB9727}"/>
          </ac:picMkLst>
        </pc:picChg>
        <pc:picChg chg="add mod">
          <ac:chgData name="Misra, Partha Sarathi (.)" userId="b5a0b447-a795-4333-9db0-de156e57f337" providerId="ADAL" clId="{89B18D9A-B653-48D4-A756-813D422A2B30}" dt="2025-04-19T15:55:20.926" v="7777" actId="1038"/>
          <ac:picMkLst>
            <pc:docMk/>
            <pc:sldMk cId="3540134525" sldId="2147469742"/>
            <ac:picMk id="1072" creationId="{0CDD425A-65D1-2372-4DB3-615891A29D5A}"/>
          </ac:picMkLst>
        </pc:picChg>
        <pc:picChg chg="add mod">
          <ac:chgData name="Misra, Partha Sarathi (.)" userId="b5a0b447-a795-4333-9db0-de156e57f337" providerId="ADAL" clId="{89B18D9A-B653-48D4-A756-813D422A2B30}" dt="2025-04-19T15:55:20.926" v="7777" actId="1038"/>
          <ac:picMkLst>
            <pc:docMk/>
            <pc:sldMk cId="3540134525" sldId="2147469742"/>
            <ac:picMk id="1077" creationId="{B8F1B044-D698-9AF2-3E05-F231CD8CD731}"/>
          </ac:picMkLst>
        </pc:picChg>
        <pc:picChg chg="add mod">
          <ac:chgData name="Misra, Partha Sarathi (.)" userId="b5a0b447-a795-4333-9db0-de156e57f337" providerId="ADAL" clId="{89B18D9A-B653-48D4-A756-813D422A2B30}" dt="2025-04-19T15:55:20.926" v="7777" actId="1038"/>
          <ac:picMkLst>
            <pc:docMk/>
            <pc:sldMk cId="3540134525" sldId="2147469742"/>
            <ac:picMk id="1078" creationId="{E66D3EC3-560D-02F7-3E9D-ADD2341E17C2}"/>
          </ac:picMkLst>
        </pc:picChg>
        <pc:picChg chg="add mod">
          <ac:chgData name="Misra, Partha Sarathi (.)" userId="b5a0b447-a795-4333-9db0-de156e57f337" providerId="ADAL" clId="{89B18D9A-B653-48D4-A756-813D422A2B30}" dt="2025-04-19T15:55:20.926" v="7777" actId="1038"/>
          <ac:picMkLst>
            <pc:docMk/>
            <pc:sldMk cId="3540134525" sldId="2147469742"/>
            <ac:picMk id="1082" creationId="{D9A8C5AA-5569-65CB-71C3-F791717D3E68}"/>
          </ac:picMkLst>
        </pc:picChg>
        <pc:picChg chg="add mod">
          <ac:chgData name="Misra, Partha Sarathi (.)" userId="b5a0b447-a795-4333-9db0-de156e57f337" providerId="ADAL" clId="{89B18D9A-B653-48D4-A756-813D422A2B30}" dt="2025-04-19T15:59:55.964" v="7805" actId="1036"/>
          <ac:picMkLst>
            <pc:docMk/>
            <pc:sldMk cId="3540134525" sldId="2147469742"/>
            <ac:picMk id="1083" creationId="{4C18EE13-6F9B-771F-1CA5-349D1C1BDA59}"/>
          </ac:picMkLst>
        </pc:picChg>
        <pc:picChg chg="mod ord">
          <ac:chgData name="Misra, Partha Sarathi (.)" userId="b5a0b447-a795-4333-9db0-de156e57f337" providerId="ADAL" clId="{89B18D9A-B653-48D4-A756-813D422A2B30}" dt="2025-04-19T15:53:00.920" v="7759" actId="1036"/>
          <ac:picMkLst>
            <pc:docMk/>
            <pc:sldMk cId="3540134525" sldId="2147469742"/>
            <ac:picMk id="1084" creationId="{CBEFFEFA-B8D3-E10E-9BD3-86AAFC35BDFD}"/>
          </ac:picMkLst>
        </pc:picChg>
        <pc:picChg chg="add mod">
          <ac:chgData name="Misra, Partha Sarathi (.)" userId="b5a0b447-a795-4333-9db0-de156e57f337" providerId="ADAL" clId="{89B18D9A-B653-48D4-A756-813D422A2B30}" dt="2025-04-19T15:59:55.964" v="7805" actId="1036"/>
          <ac:picMkLst>
            <pc:docMk/>
            <pc:sldMk cId="3540134525" sldId="2147469742"/>
            <ac:picMk id="1086" creationId="{63275087-0389-847B-EF29-092F08AD4818}"/>
          </ac:picMkLst>
        </pc:picChg>
        <pc:picChg chg="add mod">
          <ac:chgData name="Misra, Partha Sarathi (.)" userId="b5a0b447-a795-4333-9db0-de156e57f337" providerId="ADAL" clId="{89B18D9A-B653-48D4-A756-813D422A2B30}" dt="2025-04-19T15:59:55.964" v="7805" actId="1036"/>
          <ac:picMkLst>
            <pc:docMk/>
            <pc:sldMk cId="3540134525" sldId="2147469742"/>
            <ac:picMk id="1087" creationId="{3FE8DAB0-8461-09E6-FB77-7AB066B0A529}"/>
          </ac:picMkLst>
        </pc:picChg>
        <pc:picChg chg="add mod modCrop">
          <ac:chgData name="Misra, Partha Sarathi (.)" userId="b5a0b447-a795-4333-9db0-de156e57f337" providerId="ADAL" clId="{89B18D9A-B653-48D4-A756-813D422A2B30}" dt="2025-04-19T15:59:55.964" v="7805" actId="1036"/>
          <ac:picMkLst>
            <pc:docMk/>
            <pc:sldMk cId="3540134525" sldId="2147469742"/>
            <ac:picMk id="2048" creationId="{64FE7701-343F-47DD-C74D-82591A705ED2}"/>
          </ac:picMkLst>
        </pc:picChg>
        <pc:picChg chg="add mod">
          <ac:chgData name="Misra, Partha Sarathi (.)" userId="b5a0b447-a795-4333-9db0-de156e57f337" providerId="ADAL" clId="{89B18D9A-B653-48D4-A756-813D422A2B30}" dt="2025-04-19T15:59:55.964" v="7805" actId="1036"/>
          <ac:picMkLst>
            <pc:docMk/>
            <pc:sldMk cId="3540134525" sldId="2147469742"/>
            <ac:picMk id="2050" creationId="{4C7ADDA2-12BC-CBAF-718D-E4B67FFA4FF7}"/>
          </ac:picMkLst>
        </pc:picChg>
        <pc:picChg chg="add mod">
          <ac:chgData name="Misra, Partha Sarathi (.)" userId="b5a0b447-a795-4333-9db0-de156e57f337" providerId="ADAL" clId="{89B18D9A-B653-48D4-A756-813D422A2B30}" dt="2025-04-19T15:57:46.100" v="7799" actId="14100"/>
          <ac:picMkLst>
            <pc:docMk/>
            <pc:sldMk cId="3540134525" sldId="2147469742"/>
            <ac:picMk id="2052" creationId="{4F15C4B9-2E06-8874-2EDE-A49616E8E0D1}"/>
          </ac:picMkLst>
        </pc:picChg>
        <pc:picChg chg="add mod">
          <ac:chgData name="Misra, Partha Sarathi (.)" userId="b5a0b447-a795-4333-9db0-de156e57f337" providerId="ADAL" clId="{89B18D9A-B653-48D4-A756-813D422A2B30}" dt="2025-04-19T15:57:46.100" v="7799" actId="14100"/>
          <ac:picMkLst>
            <pc:docMk/>
            <pc:sldMk cId="3540134525" sldId="2147469742"/>
            <ac:picMk id="2053" creationId="{1AC09063-14F0-8C59-E3B3-2E4E1C7EB664}"/>
          </ac:picMkLst>
        </pc:picChg>
        <pc:picChg chg="add mod">
          <ac:chgData name="Misra, Partha Sarathi (.)" userId="b5a0b447-a795-4333-9db0-de156e57f337" providerId="ADAL" clId="{89B18D9A-B653-48D4-A756-813D422A2B30}" dt="2025-04-19T15:57:07.074" v="7785" actId="164"/>
          <ac:picMkLst>
            <pc:docMk/>
            <pc:sldMk cId="3540134525" sldId="2147469742"/>
            <ac:picMk id="2065" creationId="{EEB15833-D8FA-8AFE-CE39-99375E694C03}"/>
          </ac:picMkLst>
        </pc:picChg>
        <pc:picChg chg="add mod">
          <ac:chgData name="Misra, Partha Sarathi (.)" userId="b5a0b447-a795-4333-9db0-de156e57f337" providerId="ADAL" clId="{89B18D9A-B653-48D4-A756-813D422A2B30}" dt="2025-04-19T16:04:25.549" v="7818" actId="164"/>
          <ac:picMkLst>
            <pc:docMk/>
            <pc:sldMk cId="3540134525" sldId="2147469742"/>
            <ac:picMk id="2068" creationId="{87ECD59B-6224-8064-49FD-43043CAD1EDB}"/>
          </ac:picMkLst>
        </pc:picChg>
        <pc:cxnChg chg="add mod">
          <ac:chgData name="Misra, Partha Sarathi (.)" userId="b5a0b447-a795-4333-9db0-de156e57f337" providerId="ADAL" clId="{89B18D9A-B653-48D4-A756-813D422A2B30}" dt="2025-04-19T13:58:29.175" v="7272" actId="164"/>
          <ac:cxnSpMkLst>
            <pc:docMk/>
            <pc:sldMk cId="3540134525" sldId="2147469742"/>
            <ac:cxnSpMk id="1055" creationId="{7E17E595-7735-BE1C-64A6-FFD56E7E87CD}"/>
          </ac:cxnSpMkLst>
        </pc:cxnChg>
        <pc:cxnChg chg="add mod">
          <ac:chgData name="Misra, Partha Sarathi (.)" userId="b5a0b447-a795-4333-9db0-de156e57f337" providerId="ADAL" clId="{89B18D9A-B653-48D4-A756-813D422A2B30}" dt="2025-04-19T16:07:16.808" v="7828" actId="14100"/>
          <ac:cxnSpMkLst>
            <pc:docMk/>
            <pc:sldMk cId="3540134525" sldId="2147469742"/>
            <ac:cxnSpMk id="2056" creationId="{8E593BE7-73B8-96F7-0EDB-7B0DA1105A93}"/>
          </ac:cxnSpMkLst>
        </pc:cxnChg>
        <pc:cxnChg chg="add mod">
          <ac:chgData name="Misra, Partha Sarathi (.)" userId="b5a0b447-a795-4333-9db0-de156e57f337" providerId="ADAL" clId="{89B18D9A-B653-48D4-A756-813D422A2B30}" dt="2025-04-19T15:53:18.299" v="7765" actId="14100"/>
          <ac:cxnSpMkLst>
            <pc:docMk/>
            <pc:sldMk cId="3540134525" sldId="2147469742"/>
            <ac:cxnSpMk id="2057" creationId="{D3055E50-982B-33E5-DBEE-248E484CC803}"/>
          </ac:cxnSpMkLst>
        </pc:cxnChg>
        <pc:cxnChg chg="add mod">
          <ac:chgData name="Misra, Partha Sarathi (.)" userId="b5a0b447-a795-4333-9db0-de156e57f337" providerId="ADAL" clId="{89B18D9A-B653-48D4-A756-813D422A2B30}" dt="2025-04-19T15:52:42.988" v="7732" actId="1036"/>
          <ac:cxnSpMkLst>
            <pc:docMk/>
            <pc:sldMk cId="3540134525" sldId="2147469742"/>
            <ac:cxnSpMk id="2060" creationId="{6675C2E5-C5FE-D7F3-D05E-D801E39D5878}"/>
          </ac:cxnSpMkLst>
        </pc:cxnChg>
      </pc:sldChg>
    </pc:docChg>
  </pc:docChgLst>
  <pc:docChgLst>
    <pc:chgData name="Misra, Partha Sarathi (.)" userId="b5a0b447-a795-4333-9db0-de156e57f337" providerId="ADAL" clId="{903B5729-B482-4535-B061-26F51005A512}"/>
    <pc:docChg chg="custSel delSld modSld sldOrd">
      <pc:chgData name="Misra, Partha Sarathi (.)" userId="b5a0b447-a795-4333-9db0-de156e57f337" providerId="ADAL" clId="{903B5729-B482-4535-B061-26F51005A512}" dt="2025-04-19T17:56:16.551" v="9" actId="1076"/>
      <pc:docMkLst>
        <pc:docMk/>
      </pc:docMkLst>
      <pc:sldChg chg="del">
        <pc:chgData name="Misra, Partha Sarathi (.)" userId="b5a0b447-a795-4333-9db0-de156e57f337" providerId="ADAL" clId="{903B5729-B482-4535-B061-26F51005A512}" dt="2025-04-19T16:36:54.934" v="2" actId="47"/>
        <pc:sldMkLst>
          <pc:docMk/>
          <pc:sldMk cId="302932835" sldId="257"/>
        </pc:sldMkLst>
      </pc:sldChg>
      <pc:sldChg chg="del">
        <pc:chgData name="Misra, Partha Sarathi (.)" userId="b5a0b447-a795-4333-9db0-de156e57f337" providerId="ADAL" clId="{903B5729-B482-4535-B061-26F51005A512}" dt="2025-04-19T16:36:55.822" v="3" actId="47"/>
        <pc:sldMkLst>
          <pc:docMk/>
          <pc:sldMk cId="3753959566" sldId="258"/>
        </pc:sldMkLst>
      </pc:sldChg>
      <pc:sldChg chg="ord">
        <pc:chgData name="Misra, Partha Sarathi (.)" userId="b5a0b447-a795-4333-9db0-de156e57f337" providerId="ADAL" clId="{903B5729-B482-4535-B061-26F51005A512}" dt="2025-04-19T16:36:52.572" v="1"/>
        <pc:sldMkLst>
          <pc:docMk/>
          <pc:sldMk cId="1115726673" sldId="289"/>
        </pc:sldMkLst>
      </pc:sldChg>
      <pc:sldChg chg="ord">
        <pc:chgData name="Misra, Partha Sarathi (.)" userId="b5a0b447-a795-4333-9db0-de156e57f337" providerId="ADAL" clId="{903B5729-B482-4535-B061-26F51005A512}" dt="2025-04-19T16:37:13.121" v="5"/>
        <pc:sldMkLst>
          <pc:docMk/>
          <pc:sldMk cId="2447625857" sldId="2147469737"/>
        </pc:sldMkLst>
      </pc:sldChg>
      <pc:sldChg chg="addSp delSp modSp mod">
        <pc:chgData name="Misra, Partha Sarathi (.)" userId="b5a0b447-a795-4333-9db0-de156e57f337" providerId="ADAL" clId="{903B5729-B482-4535-B061-26F51005A512}" dt="2025-04-19T17:56:16.551" v="9" actId="1076"/>
        <pc:sldMkLst>
          <pc:docMk/>
          <pc:sldMk cId="3558859286" sldId="2147469743"/>
        </pc:sldMkLst>
        <pc:picChg chg="add mod">
          <ac:chgData name="Misra, Partha Sarathi (.)" userId="b5a0b447-a795-4333-9db0-de156e57f337" providerId="ADAL" clId="{903B5729-B482-4535-B061-26F51005A512}" dt="2025-04-19T17:56:03.171" v="7"/>
          <ac:picMkLst>
            <pc:docMk/>
            <pc:sldMk cId="3558859286" sldId="2147469743"/>
            <ac:picMk id="20" creationId="{EACA76F6-EE88-785F-A9B0-9B080289B103}"/>
          </ac:picMkLst>
        </pc:picChg>
        <pc:picChg chg="add mod">
          <ac:chgData name="Misra, Partha Sarathi (.)" userId="b5a0b447-a795-4333-9db0-de156e57f337" providerId="ADAL" clId="{903B5729-B482-4535-B061-26F51005A512}" dt="2025-04-19T17:56:16.551" v="9" actId="1076"/>
          <ac:picMkLst>
            <pc:docMk/>
            <pc:sldMk cId="3558859286" sldId="2147469743"/>
            <ac:picMk id="24" creationId="{39D5D6D8-8355-DCA9-4230-8CFE780B6490}"/>
          </ac:picMkLst>
        </pc:picChg>
        <pc:picChg chg="del">
          <ac:chgData name="Misra, Partha Sarathi (.)" userId="b5a0b447-a795-4333-9db0-de156e57f337" providerId="ADAL" clId="{903B5729-B482-4535-B061-26F51005A512}" dt="2025-04-19T17:56:01.718" v="6" actId="478"/>
          <ac:picMkLst>
            <pc:docMk/>
            <pc:sldMk cId="3558859286" sldId="2147469743"/>
            <ac:picMk id="1027" creationId="{28D19734-E89B-077C-EC5A-850353265C1C}"/>
          </ac:picMkLst>
        </pc:picChg>
      </pc:sldChg>
    </pc:docChg>
  </pc:docChgLst>
  <pc:docChgLst>
    <pc:chgData name="Misra, Partha Sarathi (.)" userId="b5a0b447-a795-4333-9db0-de156e57f337" providerId="ADAL" clId="{A49515FE-B264-4F64-96C3-B51B8D758289}"/>
    <pc:docChg chg="addSld modSld">
      <pc:chgData name="Misra, Partha Sarathi (.)" userId="b5a0b447-a795-4333-9db0-de156e57f337" providerId="ADAL" clId="{A49515FE-B264-4F64-96C3-B51B8D758289}" dt="2025-04-11T04:18:04.788" v="19" actId="5793"/>
      <pc:docMkLst>
        <pc:docMk/>
      </pc:docMkLst>
      <pc:sldChg chg="modSp mod">
        <pc:chgData name="Misra, Partha Sarathi (.)" userId="b5a0b447-a795-4333-9db0-de156e57f337" providerId="ADAL" clId="{A49515FE-B264-4F64-96C3-B51B8D758289}" dt="2025-04-11T04:16:38.880" v="6"/>
        <pc:sldMkLst>
          <pc:docMk/>
          <pc:sldMk cId="302932835" sldId="257"/>
        </pc:sldMkLst>
        <pc:spChg chg="mod">
          <ac:chgData name="Misra, Partha Sarathi (.)" userId="b5a0b447-a795-4333-9db0-de156e57f337" providerId="ADAL" clId="{A49515FE-B264-4F64-96C3-B51B8D758289}" dt="2025-04-11T04:16:38.880" v="6"/>
          <ac:spMkLst>
            <pc:docMk/>
            <pc:sldMk cId="302932835" sldId="257"/>
            <ac:spMk id="2" creationId="{BFFB17B3-BBDD-307E-B743-B4166BCF2439}"/>
          </ac:spMkLst>
        </pc:spChg>
      </pc:sldChg>
      <pc:sldChg chg="addSp modSp new mod">
        <pc:chgData name="Misra, Partha Sarathi (.)" userId="b5a0b447-a795-4333-9db0-de156e57f337" providerId="ADAL" clId="{A49515FE-B264-4F64-96C3-B51B8D758289}" dt="2025-04-11T04:18:04.788" v="19" actId="5793"/>
        <pc:sldMkLst>
          <pc:docMk/>
          <pc:sldMk cId="3753959566" sldId="258"/>
        </pc:sldMkLst>
        <pc:spChg chg="add mod">
          <ac:chgData name="Misra, Partha Sarathi (.)" userId="b5a0b447-a795-4333-9db0-de156e57f337" providerId="ADAL" clId="{A49515FE-B264-4F64-96C3-B51B8D758289}" dt="2025-04-11T04:18:04.788" v="19" actId="5793"/>
          <ac:spMkLst>
            <pc:docMk/>
            <pc:sldMk cId="3753959566" sldId="258"/>
            <ac:spMk id="3" creationId="{1A8A0E56-3525-06CE-C563-ED814019E674}"/>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ACF7ED5-42CB-40F4-B77F-A6470E4B8E63}" type="datetimeFigureOut">
              <a:rPr lang="en-US" smtClean="0"/>
              <a:t>4/19/2025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569ECF-0E69-4F58-85C2-E0F0B40770A0}" type="slidenum">
              <a:rPr lang="en-US" smtClean="0"/>
              <a:t>‹#›</a:t>
            </a:fld>
            <a:endParaRPr lang="en-US"/>
          </a:p>
        </p:txBody>
      </p:sp>
    </p:spTree>
    <p:extLst>
      <p:ext uri="{BB962C8B-B14F-4D97-AF65-F5344CB8AC3E}">
        <p14:creationId xmlns:p14="http://schemas.microsoft.com/office/powerpoint/2010/main" val="2361340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0" i="0" dirty="0">
                <a:solidFill>
                  <a:srgbClr val="374151"/>
                </a:solidFill>
                <a:effectLst/>
                <a:latin typeface="ui-sans-serif"/>
              </a:rPr>
              <a:t>Crucially, it also contains the placeholder values ! in HOUSEHOLDTYPOLOGY and </a:t>
            </a:r>
            <a:r>
              <a:rPr lang="en-US" b="0" i="0" dirty="0" err="1">
                <a:solidFill>
                  <a:srgbClr val="374151"/>
                </a:solidFill>
                <a:effectLst/>
                <a:latin typeface="ui-sans-serif"/>
              </a:rPr>
              <a:t>SOW_type_colr</a:t>
            </a:r>
            <a:r>
              <a:rPr lang="en-US" b="0" i="0" dirty="0">
                <a:solidFill>
                  <a:srgbClr val="374151"/>
                </a:solidFill>
                <a:effectLst/>
                <a:latin typeface="ui-sans-serif"/>
              </a:rPr>
              <a:t>.</a:t>
            </a:r>
          </a:p>
          <a:p>
            <a:pPr algn="l">
              <a:buFont typeface="Arial" panose="020B0604020202020204" pitchFamily="34" charset="0"/>
              <a:buChar char="•"/>
            </a:pPr>
            <a:r>
              <a:rPr lang="en-US" b="0" i="0" dirty="0" err="1">
                <a:solidFill>
                  <a:srgbClr val="374151"/>
                </a:solidFill>
                <a:effectLst/>
                <a:latin typeface="ui-sans-serif"/>
              </a:rPr>
              <a:t>price_sens_colr</a:t>
            </a:r>
            <a:r>
              <a:rPr lang="en-US" b="0" i="0" dirty="0">
                <a:solidFill>
                  <a:srgbClr val="374151"/>
                </a:solidFill>
                <a:effectLst/>
                <a:latin typeface="ui-sans-serif"/>
              </a:rPr>
              <a:t> contains -1 and also other negative values like -9 and -8. We need to decide if all negative values should be treated as missing, or just -1 as we did for 2016. Given the description ("higher score = more price sensitive"), negative scores might be valid </a:t>
            </a:r>
            <a:r>
              <a:rPr lang="en-US" b="0" i="1" dirty="0">
                <a:solidFill>
                  <a:srgbClr val="374151"/>
                </a:solidFill>
                <a:effectLst/>
                <a:latin typeface="ui-sans-serif"/>
              </a:rPr>
              <a:t>or</a:t>
            </a:r>
            <a:r>
              <a:rPr lang="en-US" b="0" i="0" dirty="0">
                <a:solidFill>
                  <a:srgbClr val="374151"/>
                </a:solidFill>
                <a:effectLst/>
                <a:latin typeface="ui-sans-serif"/>
              </a:rPr>
              <a:t> placeholders. Let's stick to treating only -1 as missing for consistency with the 2016 processing decision, unless analysis suggests otherwise. </a:t>
            </a:r>
            <a:r>
              <a:rPr lang="en-US" b="0" i="1" dirty="0">
                <a:solidFill>
                  <a:srgbClr val="374151"/>
                </a:solidFill>
                <a:effectLst/>
                <a:latin typeface="ui-sans-serif"/>
              </a:rPr>
              <a:t>Correction:</a:t>
            </a:r>
            <a:r>
              <a:rPr lang="en-US" b="0" i="0" dirty="0">
                <a:solidFill>
                  <a:srgbClr val="374151"/>
                </a:solidFill>
                <a:effectLst/>
                <a:latin typeface="ui-sans-serif"/>
              </a:rPr>
              <a:t> Looking at the </a:t>
            </a:r>
            <a:r>
              <a:rPr lang="en-US" b="0" i="0" dirty="0" err="1">
                <a:solidFill>
                  <a:srgbClr val="374151"/>
                </a:solidFill>
                <a:effectLst/>
                <a:latin typeface="ui-sans-serif"/>
              </a:rPr>
              <a:t>value_counts</a:t>
            </a:r>
            <a:r>
              <a:rPr lang="en-US" b="0" i="0" dirty="0">
                <a:solidFill>
                  <a:srgbClr val="374151"/>
                </a:solidFill>
                <a:effectLst/>
                <a:latin typeface="ui-sans-serif"/>
              </a:rPr>
              <a:t> output, it seems </a:t>
            </a:r>
            <a:r>
              <a:rPr lang="en-US" b="0" i="0" dirty="0" err="1">
                <a:solidFill>
                  <a:srgbClr val="374151"/>
                </a:solidFill>
                <a:effectLst/>
                <a:latin typeface="ui-sans-serif"/>
              </a:rPr>
              <a:t>price_sens_colr</a:t>
            </a:r>
            <a:r>
              <a:rPr lang="en-US" b="0" i="0" dirty="0">
                <a:solidFill>
                  <a:srgbClr val="374151"/>
                </a:solidFill>
                <a:effectLst/>
                <a:latin typeface="ui-sans-serif"/>
              </a:rPr>
              <a:t> in the 2017 sample </a:t>
            </a:r>
            <a:r>
              <a:rPr lang="en-US" b="0" i="1" dirty="0">
                <a:solidFill>
                  <a:srgbClr val="374151"/>
                </a:solidFill>
                <a:effectLst/>
                <a:latin typeface="ui-sans-serif"/>
              </a:rPr>
              <a:t>also</a:t>
            </a:r>
            <a:r>
              <a:rPr lang="en-US" b="0" i="0" dirty="0">
                <a:solidFill>
                  <a:srgbClr val="374151"/>
                </a:solidFill>
                <a:effectLst/>
                <a:latin typeface="ui-sans-serif"/>
              </a:rPr>
              <a:t> has many values like -9, -8, -7, -6, -5, -4, -3, -2, -1. This differs slightly from the 2016 sample where -1 was the primary suspicious value. For consistency and robustness, </a:t>
            </a:r>
            <a:r>
              <a:rPr lang="en-US" b="1" i="0" dirty="0">
                <a:solidFill>
                  <a:srgbClr val="111827"/>
                </a:solidFill>
                <a:effectLst/>
                <a:latin typeface="ui-sans-serif"/>
              </a:rPr>
              <a:t>let's treat all values &lt;= 0 in </a:t>
            </a:r>
            <a:r>
              <a:rPr lang="en-US" b="1" i="0" dirty="0" err="1">
                <a:solidFill>
                  <a:srgbClr val="111827"/>
                </a:solidFill>
                <a:effectLst/>
                <a:latin typeface="ui-sans-serif"/>
              </a:rPr>
              <a:t>price_sens_colr</a:t>
            </a:r>
            <a:r>
              <a:rPr lang="en-US" b="1" i="0" dirty="0">
                <a:solidFill>
                  <a:srgbClr val="111827"/>
                </a:solidFill>
                <a:effectLst/>
                <a:latin typeface="ui-sans-serif"/>
              </a:rPr>
              <a:t> as missing (</a:t>
            </a:r>
            <a:r>
              <a:rPr lang="en-US" b="1" i="0" dirty="0" err="1">
                <a:solidFill>
                  <a:srgbClr val="111827"/>
                </a:solidFill>
                <a:effectLst/>
                <a:latin typeface="ui-sans-serif"/>
              </a:rPr>
              <a:t>NaN</a:t>
            </a:r>
            <a:r>
              <a:rPr lang="en-US" b="1" i="0" dirty="0">
                <a:solidFill>
                  <a:srgbClr val="111827"/>
                </a:solidFill>
                <a:effectLst/>
                <a:latin typeface="ui-sans-serif"/>
              </a:rPr>
              <a:t>) for both datasets.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err="1">
                <a:solidFill>
                  <a:srgbClr val="374151"/>
                </a:solidFill>
                <a:effectLst/>
                <a:latin typeface="ui-sans-serif"/>
              </a:rPr>
              <a:t>SOW_colr</a:t>
            </a:r>
            <a:r>
              <a:rPr lang="en-US" b="0" i="0" dirty="0">
                <a:solidFill>
                  <a:srgbClr val="374151"/>
                </a:solidFill>
                <a:effectLst/>
                <a:latin typeface="ui-sans-serif"/>
              </a:rPr>
              <a:t> has values corresponding to the ! categories.</a:t>
            </a:r>
          </a:p>
          <a:p>
            <a:pPr algn="l">
              <a:buFont typeface="Arial" panose="020B0604020202020204" pitchFamily="34" charset="0"/>
              <a:buChar char="•"/>
            </a:pPr>
            <a:endParaRPr lang="en-US" b="0" i="0" dirty="0">
              <a:solidFill>
                <a:srgbClr val="374151"/>
              </a:solidFill>
              <a:effectLst/>
              <a:latin typeface="ui-sans-serif"/>
            </a:endParaRPr>
          </a:p>
          <a:p>
            <a:endParaRPr lang="en-US" dirty="0"/>
          </a:p>
        </p:txBody>
      </p:sp>
      <p:sp>
        <p:nvSpPr>
          <p:cNvPr id="4" name="Slide Number Placeholder 3"/>
          <p:cNvSpPr>
            <a:spLocks noGrp="1"/>
          </p:cNvSpPr>
          <p:nvPr>
            <p:ph type="sldNum" sz="quarter" idx="5"/>
          </p:nvPr>
        </p:nvSpPr>
        <p:spPr/>
        <p:txBody>
          <a:bodyPr/>
          <a:lstStyle/>
          <a:p>
            <a:fld id="{D5569ECF-0E69-4F58-85C2-E0F0B40770A0}" type="slidenum">
              <a:rPr lang="en-US" smtClean="0"/>
              <a:t>6</a:t>
            </a:fld>
            <a:endParaRPr lang="en-US"/>
          </a:p>
        </p:txBody>
      </p:sp>
    </p:spTree>
    <p:extLst>
      <p:ext uri="{BB962C8B-B14F-4D97-AF65-F5344CB8AC3E}">
        <p14:creationId xmlns:p14="http://schemas.microsoft.com/office/powerpoint/2010/main" val="38776283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545D7E"/>
                </a:solidFill>
                <a:effectLst/>
                <a:latin typeface="Google Sans"/>
              </a:rPr>
              <a:t>A monotonic transformation will not change the relative order of values. For example, a tree might split based on whether a feature value is greater than 10. If you multiply the feature by 2, it will split based on whether the (multiplied) feature is greater than 20, which is the same comparison in terms of the order of values.</a:t>
            </a:r>
            <a:endParaRPr lang="en-US" dirty="0"/>
          </a:p>
        </p:txBody>
      </p:sp>
      <p:sp>
        <p:nvSpPr>
          <p:cNvPr id="4" name="Slide Number Placeholder 3"/>
          <p:cNvSpPr>
            <a:spLocks noGrp="1"/>
          </p:cNvSpPr>
          <p:nvPr>
            <p:ph type="sldNum" sz="quarter" idx="5"/>
          </p:nvPr>
        </p:nvSpPr>
        <p:spPr/>
        <p:txBody>
          <a:bodyPr/>
          <a:lstStyle/>
          <a:p>
            <a:fld id="{D5569ECF-0E69-4F58-85C2-E0F0B40770A0}" type="slidenum">
              <a:rPr lang="en-US" smtClean="0"/>
              <a:t>9</a:t>
            </a:fld>
            <a:endParaRPr lang="en-US"/>
          </a:p>
        </p:txBody>
      </p:sp>
    </p:spTree>
    <p:extLst>
      <p:ext uri="{BB962C8B-B14F-4D97-AF65-F5344CB8AC3E}">
        <p14:creationId xmlns:p14="http://schemas.microsoft.com/office/powerpoint/2010/main" val="12972791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charts provide the ranking quality of the probabilities. Instead of providing a single metric summary statistic of the model performance, here, the entire curve is </a:t>
            </a:r>
            <a:r>
              <a:rPr lang="en-US" dirty="0" err="1"/>
              <a:t>analysed</a:t>
            </a:r>
            <a:r>
              <a:rPr lang="en-US" dirty="0"/>
              <a:t> as output. A larger area between the model’s curve and the baseline (random selection) indicates a better performance. It is mainly used for targeting strategy.</a:t>
            </a:r>
          </a:p>
        </p:txBody>
      </p:sp>
      <p:sp>
        <p:nvSpPr>
          <p:cNvPr id="4" name="Slide Number Placeholder 3"/>
          <p:cNvSpPr>
            <a:spLocks noGrp="1"/>
          </p:cNvSpPr>
          <p:nvPr>
            <p:ph type="sldNum" sz="quarter" idx="5"/>
          </p:nvPr>
        </p:nvSpPr>
        <p:spPr/>
        <p:txBody>
          <a:bodyPr/>
          <a:lstStyle/>
          <a:p>
            <a:fld id="{D5569ECF-0E69-4F58-85C2-E0F0B40770A0}" type="slidenum">
              <a:rPr lang="en-US" smtClean="0"/>
              <a:t>17</a:t>
            </a:fld>
            <a:endParaRPr lang="en-US"/>
          </a:p>
        </p:txBody>
      </p:sp>
    </p:spTree>
    <p:extLst>
      <p:ext uri="{BB962C8B-B14F-4D97-AF65-F5344CB8AC3E}">
        <p14:creationId xmlns:p14="http://schemas.microsoft.com/office/powerpoint/2010/main" val="15636846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metrics provide a point estimate of a classification model’s performance at a specific probability threshold. So they are threshold dependent and vary by diff </a:t>
            </a:r>
            <a:r>
              <a:rPr lang="en-US" dirty="0" err="1"/>
              <a:t>threholds</a:t>
            </a:r>
            <a:r>
              <a:rPr lang="en-US" dirty="0"/>
              <a:t>. They access the model’s ability to correctly classify instances into positive and negative classes. It is mainly used for measuring classification correctness.</a:t>
            </a:r>
          </a:p>
        </p:txBody>
      </p:sp>
      <p:sp>
        <p:nvSpPr>
          <p:cNvPr id="4" name="Slide Number Placeholder 3"/>
          <p:cNvSpPr>
            <a:spLocks noGrp="1"/>
          </p:cNvSpPr>
          <p:nvPr>
            <p:ph type="sldNum" sz="quarter" idx="5"/>
          </p:nvPr>
        </p:nvSpPr>
        <p:spPr/>
        <p:txBody>
          <a:bodyPr/>
          <a:lstStyle/>
          <a:p>
            <a:fld id="{D5569ECF-0E69-4F58-85C2-E0F0B40770A0}" type="slidenum">
              <a:rPr lang="en-US" smtClean="0"/>
              <a:t>18</a:t>
            </a:fld>
            <a:endParaRPr lang="en-US"/>
          </a:p>
        </p:txBody>
      </p:sp>
    </p:spTree>
    <p:extLst>
      <p:ext uri="{BB962C8B-B14F-4D97-AF65-F5344CB8AC3E}">
        <p14:creationId xmlns:p14="http://schemas.microsoft.com/office/powerpoint/2010/main" val="27371672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emf"/><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664244-AA63-49D4-9757-6396C9E8F15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19D55C9-AEC9-4781-A967-51710CB91B7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29C934D-12E5-4271-B83C-D30D7EAAE2C6}"/>
              </a:ext>
            </a:extLst>
          </p:cNvPr>
          <p:cNvSpPr>
            <a:spLocks noGrp="1"/>
          </p:cNvSpPr>
          <p:nvPr>
            <p:ph type="dt" sz="half" idx="10"/>
          </p:nvPr>
        </p:nvSpPr>
        <p:spPr/>
        <p:txBody>
          <a:bodyPr/>
          <a:lstStyle/>
          <a:p>
            <a:fld id="{BB534EBD-B5C8-40EE-83AB-B1A7370A73BE}" type="datetime1">
              <a:rPr lang="en-US" smtClean="0"/>
              <a:t>4/19/2025</a:t>
            </a:fld>
            <a:endParaRPr lang="en-US"/>
          </a:p>
        </p:txBody>
      </p:sp>
      <p:sp>
        <p:nvSpPr>
          <p:cNvPr id="5" name="Footer Placeholder 4">
            <a:extLst>
              <a:ext uri="{FF2B5EF4-FFF2-40B4-BE49-F238E27FC236}">
                <a16:creationId xmlns:a16="http://schemas.microsoft.com/office/drawing/2014/main" id="{6A7244D8-A709-4CB4-BB7A-13E4A353530B}"/>
              </a:ext>
            </a:extLst>
          </p:cNvPr>
          <p:cNvSpPr>
            <a:spLocks noGrp="1"/>
          </p:cNvSpPr>
          <p:nvPr>
            <p:ph type="ftr" sz="quarter" idx="11"/>
          </p:nvPr>
        </p:nvSpPr>
        <p:spPr/>
        <p:txBody>
          <a:bodyPr/>
          <a:lstStyle/>
          <a:p>
            <a:r>
              <a:rPr lang="en-US"/>
              <a:t>Highbrow Wine Campaign Optimization Case Study</a:t>
            </a:r>
          </a:p>
        </p:txBody>
      </p:sp>
      <p:sp>
        <p:nvSpPr>
          <p:cNvPr id="6" name="Slide Number Placeholder 5">
            <a:extLst>
              <a:ext uri="{FF2B5EF4-FFF2-40B4-BE49-F238E27FC236}">
                <a16:creationId xmlns:a16="http://schemas.microsoft.com/office/drawing/2014/main" id="{BBE00A70-E0AA-40FD-AF7D-266676826E45}"/>
              </a:ext>
            </a:extLst>
          </p:cNvPr>
          <p:cNvSpPr>
            <a:spLocks noGrp="1"/>
          </p:cNvSpPr>
          <p:nvPr>
            <p:ph type="sldNum" sz="quarter" idx="12"/>
          </p:nvPr>
        </p:nvSpPr>
        <p:spPr/>
        <p:txBody>
          <a:bodyPr/>
          <a:lstStyle/>
          <a:p>
            <a:fld id="{E6CE96D1-7CBD-4CBF-8C94-99C971E8B8A4}" type="slidenum">
              <a:rPr lang="en-US" smtClean="0"/>
              <a:t>‹#›</a:t>
            </a:fld>
            <a:endParaRPr lang="en-US"/>
          </a:p>
        </p:txBody>
      </p:sp>
    </p:spTree>
    <p:extLst>
      <p:ext uri="{BB962C8B-B14F-4D97-AF65-F5344CB8AC3E}">
        <p14:creationId xmlns:p14="http://schemas.microsoft.com/office/powerpoint/2010/main" val="23856310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DE7FAD-0625-4F8C-8743-E35B111C532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5F36547-DF50-45AB-ACEB-A4A8F1A8347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9BA2F37-627D-46C2-86C8-CFDD9D623454}"/>
              </a:ext>
            </a:extLst>
          </p:cNvPr>
          <p:cNvSpPr>
            <a:spLocks noGrp="1"/>
          </p:cNvSpPr>
          <p:nvPr>
            <p:ph type="dt" sz="half" idx="10"/>
          </p:nvPr>
        </p:nvSpPr>
        <p:spPr/>
        <p:txBody>
          <a:bodyPr/>
          <a:lstStyle/>
          <a:p>
            <a:fld id="{17D42990-A0AA-4BE9-9FFD-DABED2B8124C}" type="datetime1">
              <a:rPr lang="en-US" smtClean="0"/>
              <a:t>4/19/2025</a:t>
            </a:fld>
            <a:endParaRPr lang="en-US"/>
          </a:p>
        </p:txBody>
      </p:sp>
      <p:sp>
        <p:nvSpPr>
          <p:cNvPr id="5" name="Footer Placeholder 4">
            <a:extLst>
              <a:ext uri="{FF2B5EF4-FFF2-40B4-BE49-F238E27FC236}">
                <a16:creationId xmlns:a16="http://schemas.microsoft.com/office/drawing/2014/main" id="{356CF176-64C3-4BD8-8C04-0C1A2505072B}"/>
              </a:ext>
            </a:extLst>
          </p:cNvPr>
          <p:cNvSpPr>
            <a:spLocks noGrp="1"/>
          </p:cNvSpPr>
          <p:nvPr>
            <p:ph type="ftr" sz="quarter" idx="11"/>
          </p:nvPr>
        </p:nvSpPr>
        <p:spPr/>
        <p:txBody>
          <a:bodyPr/>
          <a:lstStyle/>
          <a:p>
            <a:r>
              <a:rPr lang="en-US"/>
              <a:t>Highbrow Wine Campaign Optimization Case Study</a:t>
            </a:r>
          </a:p>
        </p:txBody>
      </p:sp>
      <p:sp>
        <p:nvSpPr>
          <p:cNvPr id="6" name="Slide Number Placeholder 5">
            <a:extLst>
              <a:ext uri="{FF2B5EF4-FFF2-40B4-BE49-F238E27FC236}">
                <a16:creationId xmlns:a16="http://schemas.microsoft.com/office/drawing/2014/main" id="{02918429-36E4-430E-8023-6B3F4F39F118}"/>
              </a:ext>
            </a:extLst>
          </p:cNvPr>
          <p:cNvSpPr>
            <a:spLocks noGrp="1"/>
          </p:cNvSpPr>
          <p:nvPr>
            <p:ph type="sldNum" sz="quarter" idx="12"/>
          </p:nvPr>
        </p:nvSpPr>
        <p:spPr/>
        <p:txBody>
          <a:bodyPr/>
          <a:lstStyle/>
          <a:p>
            <a:fld id="{E6CE96D1-7CBD-4CBF-8C94-99C971E8B8A4}" type="slidenum">
              <a:rPr lang="en-US" smtClean="0"/>
              <a:t>‹#›</a:t>
            </a:fld>
            <a:endParaRPr lang="en-US"/>
          </a:p>
        </p:txBody>
      </p:sp>
    </p:spTree>
    <p:extLst>
      <p:ext uri="{BB962C8B-B14F-4D97-AF65-F5344CB8AC3E}">
        <p14:creationId xmlns:p14="http://schemas.microsoft.com/office/powerpoint/2010/main" val="32123297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8F9DFCF-D607-48D4-BF72-61D811B1DB5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EAE5379-DD5A-4EFB-ABA6-383E7009673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3BD446-A8AF-49AC-82C0-56419522EDC4}"/>
              </a:ext>
            </a:extLst>
          </p:cNvPr>
          <p:cNvSpPr>
            <a:spLocks noGrp="1"/>
          </p:cNvSpPr>
          <p:nvPr>
            <p:ph type="dt" sz="half" idx="10"/>
          </p:nvPr>
        </p:nvSpPr>
        <p:spPr/>
        <p:txBody>
          <a:bodyPr/>
          <a:lstStyle/>
          <a:p>
            <a:fld id="{3CC4F660-77BB-4164-ACE5-9CC076B32030}" type="datetime1">
              <a:rPr lang="en-US" smtClean="0"/>
              <a:t>4/19/2025</a:t>
            </a:fld>
            <a:endParaRPr lang="en-US"/>
          </a:p>
        </p:txBody>
      </p:sp>
      <p:sp>
        <p:nvSpPr>
          <p:cNvPr id="5" name="Footer Placeholder 4">
            <a:extLst>
              <a:ext uri="{FF2B5EF4-FFF2-40B4-BE49-F238E27FC236}">
                <a16:creationId xmlns:a16="http://schemas.microsoft.com/office/drawing/2014/main" id="{8E684301-A99A-4B2E-9106-CD599315578E}"/>
              </a:ext>
            </a:extLst>
          </p:cNvPr>
          <p:cNvSpPr>
            <a:spLocks noGrp="1"/>
          </p:cNvSpPr>
          <p:nvPr>
            <p:ph type="ftr" sz="quarter" idx="11"/>
          </p:nvPr>
        </p:nvSpPr>
        <p:spPr/>
        <p:txBody>
          <a:bodyPr/>
          <a:lstStyle/>
          <a:p>
            <a:r>
              <a:rPr lang="en-US"/>
              <a:t>Highbrow Wine Campaign Optimization Case Study</a:t>
            </a:r>
          </a:p>
        </p:txBody>
      </p:sp>
      <p:sp>
        <p:nvSpPr>
          <p:cNvPr id="6" name="Slide Number Placeholder 5">
            <a:extLst>
              <a:ext uri="{FF2B5EF4-FFF2-40B4-BE49-F238E27FC236}">
                <a16:creationId xmlns:a16="http://schemas.microsoft.com/office/drawing/2014/main" id="{C484A15F-7130-4B6C-A4AE-3E38E23445BD}"/>
              </a:ext>
            </a:extLst>
          </p:cNvPr>
          <p:cNvSpPr>
            <a:spLocks noGrp="1"/>
          </p:cNvSpPr>
          <p:nvPr>
            <p:ph type="sldNum" sz="quarter" idx="12"/>
          </p:nvPr>
        </p:nvSpPr>
        <p:spPr/>
        <p:txBody>
          <a:bodyPr/>
          <a:lstStyle/>
          <a:p>
            <a:fld id="{E6CE96D1-7CBD-4CBF-8C94-99C971E8B8A4}" type="slidenum">
              <a:rPr lang="en-US" smtClean="0"/>
              <a:t>‹#›</a:t>
            </a:fld>
            <a:endParaRPr lang="en-US"/>
          </a:p>
        </p:txBody>
      </p:sp>
    </p:spTree>
    <p:extLst>
      <p:ext uri="{BB962C8B-B14F-4D97-AF65-F5344CB8AC3E}">
        <p14:creationId xmlns:p14="http://schemas.microsoft.com/office/powerpoint/2010/main" val="385827300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Cover 1">
    <p:bg>
      <p:bgPr>
        <a:solidFill>
          <a:srgbClr val="00095B"/>
        </a:solidFill>
        <a:effectLst/>
      </p:bgPr>
    </p:bg>
    <p:spTree>
      <p:nvGrpSpPr>
        <p:cNvPr id="1" name=""/>
        <p:cNvGrpSpPr/>
        <p:nvPr/>
      </p:nvGrpSpPr>
      <p:grpSpPr>
        <a:xfrm>
          <a:off x="0" y="0"/>
          <a:ext cx="0" cy="0"/>
          <a:chOff x="0" y="0"/>
          <a:chExt cx="0" cy="0"/>
        </a:xfrm>
      </p:grpSpPr>
      <p:pic>
        <p:nvPicPr>
          <p:cNvPr id="8" name="Picture 7" descr="Background pattern&#10;&#10;Description automatically generated">
            <a:extLst>
              <a:ext uri="{FF2B5EF4-FFF2-40B4-BE49-F238E27FC236}">
                <a16:creationId xmlns:a16="http://schemas.microsoft.com/office/drawing/2014/main" id="{43BE8579-A5C4-4F18-A2AE-3554DE4FE58C}"/>
              </a:ext>
            </a:extLst>
          </p:cNvPr>
          <p:cNvPicPr>
            <a:picLocks noChangeAspect="1"/>
          </p:cNvPicPr>
          <p:nvPr/>
        </p:nvPicPr>
        <p:blipFill>
          <a:blip r:embed="rId2"/>
          <a:stretch>
            <a:fillRect/>
          </a:stretch>
        </p:blipFill>
        <p:spPr>
          <a:xfrm>
            <a:off x="1" y="2328"/>
            <a:ext cx="12192000" cy="6853344"/>
          </a:xfrm>
          <a:prstGeom prst="rect">
            <a:avLst/>
          </a:prstGeom>
        </p:spPr>
      </p:pic>
      <p:sp>
        <p:nvSpPr>
          <p:cNvPr id="3" name="Text Placeholder 2">
            <a:extLst>
              <a:ext uri="{FF2B5EF4-FFF2-40B4-BE49-F238E27FC236}">
                <a16:creationId xmlns:a16="http://schemas.microsoft.com/office/drawing/2014/main" id="{BEE530BA-7515-47DA-A664-809F06A261C5}"/>
              </a:ext>
            </a:extLst>
          </p:cNvPr>
          <p:cNvSpPr>
            <a:spLocks noGrp="1"/>
          </p:cNvSpPr>
          <p:nvPr>
            <p:ph type="body" sz="quarter" idx="10" hasCustomPrompt="1"/>
          </p:nvPr>
        </p:nvSpPr>
        <p:spPr>
          <a:xfrm>
            <a:off x="289561" y="179390"/>
            <a:ext cx="11612880" cy="1271587"/>
          </a:xfrm>
          <a:prstGeom prst="rect">
            <a:avLst/>
          </a:prstGeom>
        </p:spPr>
        <p:txBody>
          <a:bodyPr>
            <a:normAutofit/>
          </a:bodyPr>
          <a:lstStyle>
            <a:lvl1pPr>
              <a:spcBef>
                <a:spcPts val="0"/>
              </a:spcBef>
              <a:defRPr sz="5998" b="0" spc="0">
                <a:solidFill>
                  <a:schemeClr val="bg1"/>
                </a:solidFill>
                <a:latin typeface="Ford Antenna Medium" panose="02000505000000020004" pitchFamily="50" charset="0"/>
              </a:defRPr>
            </a:lvl1pPr>
          </a:lstStyle>
          <a:p>
            <a:pPr lvl="0"/>
            <a:r>
              <a:rPr lang="en-US" dirty="0"/>
              <a:t>Click To Edit Title</a:t>
            </a:r>
          </a:p>
        </p:txBody>
      </p:sp>
      <p:sp>
        <p:nvSpPr>
          <p:cNvPr id="5" name="Text Placeholder 4">
            <a:extLst>
              <a:ext uri="{FF2B5EF4-FFF2-40B4-BE49-F238E27FC236}">
                <a16:creationId xmlns:a16="http://schemas.microsoft.com/office/drawing/2014/main" id="{63014347-8CBA-436C-ADBD-45B45F3DCC89}"/>
              </a:ext>
            </a:extLst>
          </p:cNvPr>
          <p:cNvSpPr>
            <a:spLocks noGrp="1"/>
          </p:cNvSpPr>
          <p:nvPr>
            <p:ph type="body" sz="quarter" idx="11" hasCustomPrompt="1"/>
          </p:nvPr>
        </p:nvSpPr>
        <p:spPr>
          <a:xfrm>
            <a:off x="289561" y="1588220"/>
            <a:ext cx="4213225" cy="365760"/>
          </a:xfrm>
          <a:prstGeom prst="rect">
            <a:avLst/>
          </a:prstGeom>
        </p:spPr>
        <p:txBody>
          <a:bodyPr/>
          <a:lstStyle>
            <a:lvl1pPr>
              <a:defRPr sz="1999" spc="0" baseline="0">
                <a:solidFill>
                  <a:schemeClr val="bg1"/>
                </a:solidFill>
              </a:defRPr>
            </a:lvl1pPr>
          </a:lstStyle>
          <a:p>
            <a:pPr lvl="0"/>
            <a:r>
              <a:rPr lang="en-US" dirty="0"/>
              <a:t>CLICK TO EDIT SUBTITLE</a:t>
            </a:r>
          </a:p>
        </p:txBody>
      </p:sp>
      <p:pic>
        <p:nvPicPr>
          <p:cNvPr id="9" name="Picture 8">
            <a:extLst>
              <a:ext uri="{FF2B5EF4-FFF2-40B4-BE49-F238E27FC236}">
                <a16:creationId xmlns:a16="http://schemas.microsoft.com/office/drawing/2014/main" id="{8740167E-EA5F-4680-A5F9-90D4C966D48B}"/>
              </a:ext>
            </a:extLst>
          </p:cNvPr>
          <p:cNvPicPr>
            <a:picLocks noChangeAspect="1"/>
          </p:cNvPicPr>
          <p:nvPr/>
        </p:nvPicPr>
        <p:blipFill rotWithShape="1">
          <a:blip r:embed="rId3">
            <a:extLst>
              <a:ext uri="{28A0092B-C50C-407E-A947-70E740481C1C}">
                <a14:useLocalDpi xmlns:a14="http://schemas.microsoft.com/office/drawing/2010/main" val="0"/>
              </a:ext>
            </a:extLst>
          </a:blip>
          <a:srcRect l="7423" t="17707" r="9665" b="16389"/>
          <a:stretch/>
        </p:blipFill>
        <p:spPr>
          <a:xfrm>
            <a:off x="8032830" y="4954184"/>
            <a:ext cx="3951480" cy="1615319"/>
          </a:xfrm>
          <a:prstGeom prst="rect">
            <a:avLst/>
          </a:prstGeom>
        </p:spPr>
      </p:pic>
    </p:spTree>
    <p:extLst>
      <p:ext uri="{BB962C8B-B14F-4D97-AF65-F5344CB8AC3E}">
        <p14:creationId xmlns:p14="http://schemas.microsoft.com/office/powerpoint/2010/main" val="3988044501"/>
      </p:ext>
    </p:extLst>
  </p:cSld>
  <p:clrMapOvr>
    <a:masterClrMapping/>
  </p:clrMapOvr>
  <p:extLst>
    <p:ext uri="{DCECCB84-F9BA-43D5-87BE-67443E8EF086}">
      <p15:sldGuideLst xmlns:p15="http://schemas.microsoft.com/office/powerpoint/2012/main">
        <p15:guide id="1" orient="horz" pos="1512">
          <p15:clr>
            <a:srgbClr val="FBAE40"/>
          </p15:clr>
        </p15:guide>
        <p15:guide id="2"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Cover 3">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638C16B-CBAB-4087-A9D0-20D22A45A2AE}"/>
              </a:ext>
            </a:extLst>
          </p:cNvPr>
          <p:cNvPicPr>
            <a:picLocks noChangeAspect="1"/>
          </p:cNvPicPr>
          <p:nvPr/>
        </p:nvPicPr>
        <p:blipFill>
          <a:blip r:embed="rId2"/>
          <a:stretch>
            <a:fillRect/>
          </a:stretch>
        </p:blipFill>
        <p:spPr>
          <a:xfrm rot="5400000">
            <a:off x="2661709" y="-2661708"/>
            <a:ext cx="6868583" cy="12191999"/>
          </a:xfrm>
          <a:prstGeom prst="rect">
            <a:avLst/>
          </a:prstGeom>
        </p:spPr>
      </p:pic>
      <p:sp>
        <p:nvSpPr>
          <p:cNvPr id="3" name="Text Placeholder 2">
            <a:extLst>
              <a:ext uri="{FF2B5EF4-FFF2-40B4-BE49-F238E27FC236}">
                <a16:creationId xmlns:a16="http://schemas.microsoft.com/office/drawing/2014/main" id="{BEE530BA-7515-47DA-A664-809F06A261C5}"/>
              </a:ext>
            </a:extLst>
          </p:cNvPr>
          <p:cNvSpPr>
            <a:spLocks noGrp="1"/>
          </p:cNvSpPr>
          <p:nvPr>
            <p:ph type="body" sz="quarter" idx="10" hasCustomPrompt="1"/>
          </p:nvPr>
        </p:nvSpPr>
        <p:spPr>
          <a:xfrm>
            <a:off x="289561" y="179390"/>
            <a:ext cx="11612880" cy="1271587"/>
          </a:xfrm>
          <a:prstGeom prst="rect">
            <a:avLst/>
          </a:prstGeom>
        </p:spPr>
        <p:txBody>
          <a:bodyPr>
            <a:normAutofit/>
          </a:bodyPr>
          <a:lstStyle>
            <a:lvl1pPr>
              <a:spcBef>
                <a:spcPts val="0"/>
              </a:spcBef>
              <a:defRPr sz="5998" b="0" spc="0">
                <a:solidFill>
                  <a:schemeClr val="bg1"/>
                </a:solidFill>
                <a:latin typeface="Ford Antenna Medium" panose="02000505000000020004" pitchFamily="50" charset="0"/>
              </a:defRPr>
            </a:lvl1pPr>
          </a:lstStyle>
          <a:p>
            <a:pPr lvl="0"/>
            <a:r>
              <a:rPr lang="en-US" dirty="0"/>
              <a:t>Click To Edit Title</a:t>
            </a:r>
          </a:p>
        </p:txBody>
      </p:sp>
      <p:sp>
        <p:nvSpPr>
          <p:cNvPr id="5" name="Text Placeholder 4">
            <a:extLst>
              <a:ext uri="{FF2B5EF4-FFF2-40B4-BE49-F238E27FC236}">
                <a16:creationId xmlns:a16="http://schemas.microsoft.com/office/drawing/2014/main" id="{63014347-8CBA-436C-ADBD-45B45F3DCC89}"/>
              </a:ext>
            </a:extLst>
          </p:cNvPr>
          <p:cNvSpPr>
            <a:spLocks noGrp="1"/>
          </p:cNvSpPr>
          <p:nvPr>
            <p:ph type="body" sz="quarter" idx="11" hasCustomPrompt="1"/>
          </p:nvPr>
        </p:nvSpPr>
        <p:spPr>
          <a:xfrm>
            <a:off x="289561" y="1588220"/>
            <a:ext cx="4213225" cy="365760"/>
          </a:xfrm>
          <a:prstGeom prst="rect">
            <a:avLst/>
          </a:prstGeom>
        </p:spPr>
        <p:txBody>
          <a:bodyPr/>
          <a:lstStyle>
            <a:lvl1pPr>
              <a:defRPr sz="1999" spc="0">
                <a:solidFill>
                  <a:schemeClr val="bg1"/>
                </a:solidFill>
              </a:defRPr>
            </a:lvl1pPr>
          </a:lstStyle>
          <a:p>
            <a:pPr lvl="0"/>
            <a:r>
              <a:rPr lang="en-US" dirty="0"/>
              <a:t>CLICK TO EDIT SUBTITLE</a:t>
            </a:r>
          </a:p>
        </p:txBody>
      </p:sp>
      <p:pic>
        <p:nvPicPr>
          <p:cNvPr id="8" name="Picture 7">
            <a:extLst>
              <a:ext uri="{FF2B5EF4-FFF2-40B4-BE49-F238E27FC236}">
                <a16:creationId xmlns:a16="http://schemas.microsoft.com/office/drawing/2014/main" id="{CE4E9409-9E8B-4307-BD5F-02EAFB7C0DA8}"/>
              </a:ext>
            </a:extLst>
          </p:cNvPr>
          <p:cNvPicPr>
            <a:picLocks noChangeAspect="1"/>
          </p:cNvPicPr>
          <p:nvPr/>
        </p:nvPicPr>
        <p:blipFill rotWithShape="1">
          <a:blip r:embed="rId3">
            <a:extLst>
              <a:ext uri="{28A0092B-C50C-407E-A947-70E740481C1C}">
                <a14:useLocalDpi xmlns:a14="http://schemas.microsoft.com/office/drawing/2010/main" val="0"/>
              </a:ext>
            </a:extLst>
          </a:blip>
          <a:srcRect l="7423" t="17707" r="9665" b="16389"/>
          <a:stretch/>
        </p:blipFill>
        <p:spPr>
          <a:xfrm>
            <a:off x="8032830" y="4954184"/>
            <a:ext cx="3951480" cy="1615319"/>
          </a:xfrm>
          <a:prstGeom prst="rect">
            <a:avLst/>
          </a:prstGeom>
        </p:spPr>
      </p:pic>
    </p:spTree>
    <p:extLst>
      <p:ext uri="{BB962C8B-B14F-4D97-AF65-F5344CB8AC3E}">
        <p14:creationId xmlns:p14="http://schemas.microsoft.com/office/powerpoint/2010/main" val="3475005242"/>
      </p:ext>
    </p:extLst>
  </p:cSld>
  <p:clrMapOvr>
    <a:masterClrMapping/>
  </p:clrMapOvr>
  <p:extLst>
    <p:ext uri="{DCECCB84-F9BA-43D5-87BE-67443E8EF086}">
      <p15:sldGuideLst xmlns:p15="http://schemas.microsoft.com/office/powerpoint/2012/main">
        <p15:guide id="1" orient="horz" pos="1512">
          <p15:clr>
            <a:srgbClr val="FBAE40"/>
          </p15:clr>
        </p15:guide>
        <p15:guide id="2"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mp; Content">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AB24A60-BFDB-42CB-9518-5F976D15F9C0}"/>
              </a:ext>
            </a:extLst>
          </p:cNvPr>
          <p:cNvSpPr txBox="1">
            <a:spLocks noChangeArrowheads="1"/>
          </p:cNvSpPr>
          <p:nvPr/>
        </p:nvSpPr>
        <p:spPr bwMode="auto">
          <a:xfrm>
            <a:off x="11519136" y="6413710"/>
            <a:ext cx="34977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defRPr sz="900" b="0">
                <a:solidFill>
                  <a:schemeClr val="bg1">
                    <a:lumMod val="50000"/>
                  </a:schemeClr>
                </a:solidFill>
                <a:latin typeface="Arial" panose="020B0604020202020204" pitchFamily="34" charset="0"/>
                <a:cs typeface="Arial" panose="020B0604020202020204" pitchFamily="34" charset="0"/>
              </a:defRPr>
            </a:lvl1pPr>
            <a:lvl2pPr marL="742950" indent="-285750">
              <a:defRPr sz="2200">
                <a:latin typeface="Calibri" panose="020F0502020204030204" pitchFamily="34" charset="0"/>
              </a:defRPr>
            </a:lvl2pPr>
            <a:lvl3pPr marL="1143000" indent="-228600">
              <a:defRPr sz="2200">
                <a:latin typeface="Calibri" panose="020F0502020204030204" pitchFamily="34" charset="0"/>
              </a:defRPr>
            </a:lvl3pPr>
            <a:lvl4pPr marL="1600200" indent="-228600">
              <a:defRPr sz="2200">
                <a:latin typeface="Calibri" panose="020F0502020204030204" pitchFamily="34" charset="0"/>
              </a:defRPr>
            </a:lvl4pPr>
            <a:lvl5pPr marL="2057400" indent="-228600">
              <a:defRPr sz="2200">
                <a:latin typeface="Calibri" panose="020F0502020204030204" pitchFamily="34" charset="0"/>
              </a:defRPr>
            </a:lvl5pPr>
            <a:lvl6pPr marL="2514600" indent="-228600" defTabSz="1087438" fontAlgn="base">
              <a:spcBef>
                <a:spcPct val="0"/>
              </a:spcBef>
              <a:spcAft>
                <a:spcPct val="0"/>
              </a:spcAft>
              <a:defRPr sz="2200">
                <a:latin typeface="Calibri" panose="020F0502020204030204" pitchFamily="34" charset="0"/>
              </a:defRPr>
            </a:lvl6pPr>
            <a:lvl7pPr marL="2971800" indent="-228600" defTabSz="1087438" fontAlgn="base">
              <a:spcBef>
                <a:spcPct val="0"/>
              </a:spcBef>
              <a:spcAft>
                <a:spcPct val="0"/>
              </a:spcAft>
              <a:defRPr sz="2200">
                <a:latin typeface="Calibri" panose="020F0502020204030204" pitchFamily="34" charset="0"/>
              </a:defRPr>
            </a:lvl7pPr>
            <a:lvl8pPr marL="3429000" indent="-228600" defTabSz="1087438" fontAlgn="base">
              <a:spcBef>
                <a:spcPct val="0"/>
              </a:spcBef>
              <a:spcAft>
                <a:spcPct val="0"/>
              </a:spcAft>
              <a:defRPr sz="2200">
                <a:latin typeface="Calibri" panose="020F0502020204030204" pitchFamily="34" charset="0"/>
              </a:defRPr>
            </a:lvl8pPr>
            <a:lvl9pPr marL="3886200" indent="-228600" defTabSz="1087438" fontAlgn="base">
              <a:spcBef>
                <a:spcPct val="0"/>
              </a:spcBef>
              <a:spcAft>
                <a:spcPct val="0"/>
              </a:spcAft>
              <a:defRPr sz="2200">
                <a:latin typeface="Calibri" panose="020F0502020204030204" pitchFamily="34" charset="0"/>
              </a:defRPr>
            </a:lvl9pPr>
          </a:lstStyle>
          <a:p>
            <a:pPr lvl="0" algn="r"/>
            <a:fld id="{BB8DB652-40BB-446A-A0D5-04B7B7569A42}" type="slidenum">
              <a:rPr lang="en-US" altLang="en-US" sz="1100" b="0" spc="0" smtClean="0">
                <a:solidFill>
                  <a:schemeClr val="accent1"/>
                </a:solidFill>
                <a:latin typeface="+mj-lt"/>
              </a:rPr>
              <a:pPr lvl="0" algn="r"/>
              <a:t>‹#›</a:t>
            </a:fld>
            <a:endParaRPr lang="en-US" altLang="en-US" sz="1100" b="0" spc="0" dirty="0">
              <a:solidFill>
                <a:schemeClr val="accent1"/>
              </a:solidFill>
              <a:latin typeface="+mj-lt"/>
            </a:endParaRPr>
          </a:p>
        </p:txBody>
      </p:sp>
      <p:sp>
        <p:nvSpPr>
          <p:cNvPr id="8" name="Content Placeholder 2">
            <a:extLst>
              <a:ext uri="{FF2B5EF4-FFF2-40B4-BE49-F238E27FC236}">
                <a16:creationId xmlns:a16="http://schemas.microsoft.com/office/drawing/2014/main" id="{DC16A891-4EBD-4F5B-9985-C05A4F406408}"/>
              </a:ext>
            </a:extLst>
          </p:cNvPr>
          <p:cNvSpPr>
            <a:spLocks noGrp="1"/>
          </p:cNvSpPr>
          <p:nvPr>
            <p:ph idx="1"/>
          </p:nvPr>
        </p:nvSpPr>
        <p:spPr>
          <a:xfrm>
            <a:off x="653935" y="1005840"/>
            <a:ext cx="10873740" cy="5212080"/>
          </a:xfrm>
          <a:prstGeom prst="rect">
            <a:avLst/>
          </a:prstGeom>
        </p:spPr>
        <p:txBody>
          <a:bodyPr>
            <a:normAutofit/>
          </a:bodyPr>
          <a:lstStyle>
            <a:lvl1pPr marL="230119" indent="-230119">
              <a:spcBef>
                <a:spcPts val="0"/>
              </a:spcBef>
              <a:spcAft>
                <a:spcPts val="900"/>
              </a:spcAft>
              <a:buFont typeface="Arial" panose="020B0604020202020204" pitchFamily="34" charset="0"/>
              <a:buChar char="•"/>
              <a:tabLst/>
              <a:defRPr sz="1999" b="0" spc="0">
                <a:solidFill>
                  <a:schemeClr val="accent1"/>
                </a:solidFill>
                <a:latin typeface="+mn-lt"/>
                <a:cs typeface="Arial" panose="020B0604020202020204" pitchFamily="34" charset="0"/>
              </a:defRPr>
            </a:lvl1pPr>
            <a:lvl2pPr marL="512609" indent="-277730">
              <a:spcBef>
                <a:spcPts val="0"/>
              </a:spcBef>
              <a:spcAft>
                <a:spcPts val="900"/>
              </a:spcAft>
              <a:buFont typeface="System Font Regular"/>
              <a:buChar char="–"/>
              <a:tabLst/>
              <a:defRPr sz="1999" b="0" spc="0">
                <a:solidFill>
                  <a:schemeClr val="accent1"/>
                </a:solidFill>
                <a:latin typeface="+mn-lt"/>
                <a:cs typeface="Arial" panose="020B0604020202020204" pitchFamily="34" charset="0"/>
              </a:defRPr>
            </a:lvl2pPr>
            <a:lvl3pPr marL="803034" indent="-290426">
              <a:spcBef>
                <a:spcPts val="0"/>
              </a:spcBef>
              <a:spcAft>
                <a:spcPts val="900"/>
              </a:spcAft>
              <a:buFont typeface="Ford Antenna Medium" pitchFamily="50" charset="0"/>
              <a:buChar char="»"/>
              <a:defRPr sz="1999" b="0" spc="0">
                <a:solidFill>
                  <a:schemeClr val="accent1"/>
                </a:solidFill>
                <a:latin typeface="+mn-lt"/>
                <a:cs typeface="Arial" panose="020B0604020202020204" pitchFamily="34" charset="0"/>
              </a:defRPr>
            </a:lvl3pPr>
            <a:lvl4pPr marL="1080764" indent="-277730">
              <a:spcBef>
                <a:spcPts val="0"/>
              </a:spcBef>
              <a:spcAft>
                <a:spcPts val="900"/>
              </a:spcAft>
              <a:buSzPct val="75000"/>
              <a:buFont typeface="Courier New" panose="02070309020205020404" pitchFamily="49" charset="0"/>
              <a:buChar char="o"/>
              <a:tabLst/>
              <a:defRPr lang="en-US" sz="1999" b="0" kern="1200" spc="0" dirty="0" smtClean="0">
                <a:solidFill>
                  <a:schemeClr val="accent1"/>
                </a:solidFill>
                <a:latin typeface="+mn-lt"/>
                <a:ea typeface="Arial Nova Light" panose="020B0304020202020204" pitchFamily="34" charset="0"/>
                <a:cs typeface="Arial" panose="020B0604020202020204" pitchFamily="34" charset="0"/>
              </a:defRPr>
            </a:lvl4pPr>
            <a:lvl5pPr>
              <a:spcBef>
                <a:spcPts val="0"/>
              </a:spcBef>
              <a:spcAft>
                <a:spcPts val="900"/>
              </a:spcAft>
              <a:defRPr sz="2399">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itle 1">
            <a:extLst>
              <a:ext uri="{FF2B5EF4-FFF2-40B4-BE49-F238E27FC236}">
                <a16:creationId xmlns:a16="http://schemas.microsoft.com/office/drawing/2014/main" id="{DCD1B45F-BDEE-4492-890A-F31C90242335}"/>
              </a:ext>
            </a:extLst>
          </p:cNvPr>
          <p:cNvSpPr>
            <a:spLocks noGrp="1"/>
          </p:cNvSpPr>
          <p:nvPr>
            <p:ph type="title" hasCustomPrompt="1"/>
          </p:nvPr>
        </p:nvSpPr>
        <p:spPr>
          <a:xfrm>
            <a:off x="125318" y="267019"/>
            <a:ext cx="10835640" cy="502920"/>
          </a:xfrm>
          <a:prstGeom prst="rect">
            <a:avLst/>
          </a:prstGeom>
        </p:spPr>
        <p:txBody>
          <a:bodyPr anchor="t">
            <a:noAutofit/>
          </a:bodyPr>
          <a:lstStyle>
            <a:lvl1pPr algn="l">
              <a:defRPr sz="2999" b="0" i="0" cap="none" spc="0" baseline="0">
                <a:solidFill>
                  <a:schemeClr val="accent1"/>
                </a:solidFill>
                <a:latin typeface="Ford Antenna Medium" panose="02000505000000020004" pitchFamily="50" charset="0"/>
                <a:cs typeface="Arial" panose="020B0604020202020204" pitchFamily="34" charset="0"/>
              </a:defRPr>
            </a:lvl1pPr>
          </a:lstStyle>
          <a:p>
            <a:r>
              <a:rPr lang="en-US" dirty="0"/>
              <a:t>Click To Edit Title</a:t>
            </a:r>
          </a:p>
        </p:txBody>
      </p:sp>
      <p:pic>
        <p:nvPicPr>
          <p:cNvPr id="7" name="Picture 6">
            <a:extLst>
              <a:ext uri="{FF2B5EF4-FFF2-40B4-BE49-F238E27FC236}">
                <a16:creationId xmlns:a16="http://schemas.microsoft.com/office/drawing/2014/main" id="{310EAE31-FFB2-411F-AEFD-B4A487A210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3089" y="6274346"/>
            <a:ext cx="2995847" cy="411536"/>
          </a:xfrm>
          <a:prstGeom prst="rect">
            <a:avLst/>
          </a:prstGeom>
        </p:spPr>
      </p:pic>
    </p:spTree>
    <p:extLst>
      <p:ext uri="{BB962C8B-B14F-4D97-AF65-F5344CB8AC3E}">
        <p14:creationId xmlns:p14="http://schemas.microsoft.com/office/powerpoint/2010/main" val="12864447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amp; Blank">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AB24A60-BFDB-42CB-9518-5F976D15F9C0}"/>
              </a:ext>
            </a:extLst>
          </p:cNvPr>
          <p:cNvSpPr txBox="1">
            <a:spLocks noChangeArrowheads="1"/>
          </p:cNvSpPr>
          <p:nvPr/>
        </p:nvSpPr>
        <p:spPr bwMode="auto">
          <a:xfrm>
            <a:off x="11519136" y="6413710"/>
            <a:ext cx="34977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defRPr sz="900" b="0">
                <a:solidFill>
                  <a:schemeClr val="bg1">
                    <a:lumMod val="50000"/>
                  </a:schemeClr>
                </a:solidFill>
                <a:latin typeface="Arial" panose="020B0604020202020204" pitchFamily="34" charset="0"/>
                <a:cs typeface="Arial" panose="020B0604020202020204" pitchFamily="34" charset="0"/>
              </a:defRPr>
            </a:lvl1pPr>
            <a:lvl2pPr marL="742950" indent="-285750">
              <a:defRPr sz="2200">
                <a:latin typeface="Calibri" panose="020F0502020204030204" pitchFamily="34" charset="0"/>
              </a:defRPr>
            </a:lvl2pPr>
            <a:lvl3pPr marL="1143000" indent="-228600">
              <a:defRPr sz="2200">
                <a:latin typeface="Calibri" panose="020F0502020204030204" pitchFamily="34" charset="0"/>
              </a:defRPr>
            </a:lvl3pPr>
            <a:lvl4pPr marL="1600200" indent="-228600">
              <a:defRPr sz="2200">
                <a:latin typeface="Calibri" panose="020F0502020204030204" pitchFamily="34" charset="0"/>
              </a:defRPr>
            </a:lvl4pPr>
            <a:lvl5pPr marL="2057400" indent="-228600">
              <a:defRPr sz="2200">
                <a:latin typeface="Calibri" panose="020F0502020204030204" pitchFamily="34" charset="0"/>
              </a:defRPr>
            </a:lvl5pPr>
            <a:lvl6pPr marL="2514600" indent="-228600" defTabSz="1087438" fontAlgn="base">
              <a:spcBef>
                <a:spcPct val="0"/>
              </a:spcBef>
              <a:spcAft>
                <a:spcPct val="0"/>
              </a:spcAft>
              <a:defRPr sz="2200">
                <a:latin typeface="Calibri" panose="020F0502020204030204" pitchFamily="34" charset="0"/>
              </a:defRPr>
            </a:lvl6pPr>
            <a:lvl7pPr marL="2971800" indent="-228600" defTabSz="1087438" fontAlgn="base">
              <a:spcBef>
                <a:spcPct val="0"/>
              </a:spcBef>
              <a:spcAft>
                <a:spcPct val="0"/>
              </a:spcAft>
              <a:defRPr sz="2200">
                <a:latin typeface="Calibri" panose="020F0502020204030204" pitchFamily="34" charset="0"/>
              </a:defRPr>
            </a:lvl7pPr>
            <a:lvl8pPr marL="3429000" indent="-228600" defTabSz="1087438" fontAlgn="base">
              <a:spcBef>
                <a:spcPct val="0"/>
              </a:spcBef>
              <a:spcAft>
                <a:spcPct val="0"/>
              </a:spcAft>
              <a:defRPr sz="2200">
                <a:latin typeface="Calibri" panose="020F0502020204030204" pitchFamily="34" charset="0"/>
              </a:defRPr>
            </a:lvl8pPr>
            <a:lvl9pPr marL="3886200" indent="-228600" defTabSz="1087438" fontAlgn="base">
              <a:spcBef>
                <a:spcPct val="0"/>
              </a:spcBef>
              <a:spcAft>
                <a:spcPct val="0"/>
              </a:spcAft>
              <a:defRPr sz="2200">
                <a:latin typeface="Calibri" panose="020F0502020204030204" pitchFamily="34" charset="0"/>
              </a:defRPr>
            </a:lvl9pPr>
          </a:lstStyle>
          <a:p>
            <a:pPr lvl="0" algn="r"/>
            <a:fld id="{BB8DB652-40BB-446A-A0D5-04B7B7569A42}" type="slidenum">
              <a:rPr lang="en-US" altLang="en-US" sz="1100" b="0" spc="0" baseline="0" smtClean="0">
                <a:solidFill>
                  <a:srgbClr val="00095B"/>
                </a:solidFill>
                <a:latin typeface="+mj-lt"/>
              </a:rPr>
              <a:pPr lvl="0" algn="r"/>
              <a:t>‹#›</a:t>
            </a:fld>
            <a:endParaRPr lang="en-US" altLang="en-US" sz="1100" b="0" spc="0" baseline="0" dirty="0">
              <a:solidFill>
                <a:srgbClr val="00095B"/>
              </a:solidFill>
              <a:latin typeface="+mj-lt"/>
            </a:endParaRPr>
          </a:p>
        </p:txBody>
      </p:sp>
      <p:sp>
        <p:nvSpPr>
          <p:cNvPr id="6" name="Title 1">
            <a:extLst>
              <a:ext uri="{FF2B5EF4-FFF2-40B4-BE49-F238E27FC236}">
                <a16:creationId xmlns:a16="http://schemas.microsoft.com/office/drawing/2014/main" id="{42906E7B-FDBC-4838-9E44-493E4BA4BC6D}"/>
              </a:ext>
            </a:extLst>
          </p:cNvPr>
          <p:cNvSpPr>
            <a:spLocks noGrp="1"/>
          </p:cNvSpPr>
          <p:nvPr>
            <p:ph type="title" hasCustomPrompt="1"/>
          </p:nvPr>
        </p:nvSpPr>
        <p:spPr>
          <a:xfrm>
            <a:off x="125318" y="267019"/>
            <a:ext cx="10835640" cy="502920"/>
          </a:xfrm>
          <a:prstGeom prst="rect">
            <a:avLst/>
          </a:prstGeom>
        </p:spPr>
        <p:txBody>
          <a:bodyPr anchor="t">
            <a:noAutofit/>
          </a:bodyPr>
          <a:lstStyle>
            <a:lvl1pPr algn="l">
              <a:defRPr sz="2999" b="0" i="0" cap="none" spc="0" baseline="0">
                <a:solidFill>
                  <a:schemeClr val="accent1"/>
                </a:solidFill>
                <a:latin typeface="Ford Antenna Medium" panose="02000505000000020004" pitchFamily="50" charset="0"/>
                <a:cs typeface="Arial" panose="020B0604020202020204" pitchFamily="34" charset="0"/>
              </a:defRPr>
            </a:lvl1pPr>
          </a:lstStyle>
          <a:p>
            <a:r>
              <a:rPr lang="en-US" dirty="0"/>
              <a:t>Click To Edit Title</a:t>
            </a:r>
          </a:p>
        </p:txBody>
      </p:sp>
      <p:pic>
        <p:nvPicPr>
          <p:cNvPr id="7" name="Picture 6">
            <a:extLst>
              <a:ext uri="{FF2B5EF4-FFF2-40B4-BE49-F238E27FC236}">
                <a16:creationId xmlns:a16="http://schemas.microsoft.com/office/drawing/2014/main" id="{EEBE534B-295D-412A-9BF4-C1F9F0BDC6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3089" y="6274346"/>
            <a:ext cx="2995847" cy="411536"/>
          </a:xfrm>
          <a:prstGeom prst="rect">
            <a:avLst/>
          </a:prstGeom>
        </p:spPr>
      </p:pic>
    </p:spTree>
    <p:extLst>
      <p:ext uri="{BB962C8B-B14F-4D97-AF65-F5344CB8AC3E}">
        <p14:creationId xmlns:p14="http://schemas.microsoft.com/office/powerpoint/2010/main" val="167701291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itle &amp; Content (2)">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AB24A60-BFDB-42CB-9518-5F976D15F9C0}"/>
              </a:ext>
            </a:extLst>
          </p:cNvPr>
          <p:cNvSpPr txBox="1">
            <a:spLocks noChangeArrowheads="1"/>
          </p:cNvSpPr>
          <p:nvPr/>
        </p:nvSpPr>
        <p:spPr bwMode="auto">
          <a:xfrm>
            <a:off x="11519136" y="6413710"/>
            <a:ext cx="34977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defRPr sz="900" b="0">
                <a:solidFill>
                  <a:schemeClr val="bg1">
                    <a:lumMod val="50000"/>
                  </a:schemeClr>
                </a:solidFill>
                <a:latin typeface="Arial" panose="020B0604020202020204" pitchFamily="34" charset="0"/>
                <a:cs typeface="Arial" panose="020B0604020202020204" pitchFamily="34" charset="0"/>
              </a:defRPr>
            </a:lvl1pPr>
            <a:lvl2pPr marL="742950" indent="-285750">
              <a:defRPr sz="2200">
                <a:latin typeface="Calibri" panose="020F0502020204030204" pitchFamily="34" charset="0"/>
              </a:defRPr>
            </a:lvl2pPr>
            <a:lvl3pPr marL="1143000" indent="-228600">
              <a:defRPr sz="2200">
                <a:latin typeface="Calibri" panose="020F0502020204030204" pitchFamily="34" charset="0"/>
              </a:defRPr>
            </a:lvl3pPr>
            <a:lvl4pPr marL="1600200" indent="-228600">
              <a:defRPr sz="2200">
                <a:latin typeface="Calibri" panose="020F0502020204030204" pitchFamily="34" charset="0"/>
              </a:defRPr>
            </a:lvl4pPr>
            <a:lvl5pPr marL="2057400" indent="-228600">
              <a:defRPr sz="2200">
                <a:latin typeface="Calibri" panose="020F0502020204030204" pitchFamily="34" charset="0"/>
              </a:defRPr>
            </a:lvl5pPr>
            <a:lvl6pPr marL="2514600" indent="-228600" defTabSz="1087438" fontAlgn="base">
              <a:spcBef>
                <a:spcPct val="0"/>
              </a:spcBef>
              <a:spcAft>
                <a:spcPct val="0"/>
              </a:spcAft>
              <a:defRPr sz="2200">
                <a:latin typeface="Calibri" panose="020F0502020204030204" pitchFamily="34" charset="0"/>
              </a:defRPr>
            </a:lvl6pPr>
            <a:lvl7pPr marL="2971800" indent="-228600" defTabSz="1087438" fontAlgn="base">
              <a:spcBef>
                <a:spcPct val="0"/>
              </a:spcBef>
              <a:spcAft>
                <a:spcPct val="0"/>
              </a:spcAft>
              <a:defRPr sz="2200">
                <a:latin typeface="Calibri" panose="020F0502020204030204" pitchFamily="34" charset="0"/>
              </a:defRPr>
            </a:lvl7pPr>
            <a:lvl8pPr marL="3429000" indent="-228600" defTabSz="1087438" fontAlgn="base">
              <a:spcBef>
                <a:spcPct val="0"/>
              </a:spcBef>
              <a:spcAft>
                <a:spcPct val="0"/>
              </a:spcAft>
              <a:defRPr sz="2200">
                <a:latin typeface="Calibri" panose="020F0502020204030204" pitchFamily="34" charset="0"/>
              </a:defRPr>
            </a:lvl8pPr>
            <a:lvl9pPr marL="3886200" indent="-228600" defTabSz="1087438" fontAlgn="base">
              <a:spcBef>
                <a:spcPct val="0"/>
              </a:spcBef>
              <a:spcAft>
                <a:spcPct val="0"/>
              </a:spcAft>
              <a:defRPr sz="2200">
                <a:latin typeface="Calibri" panose="020F0502020204030204" pitchFamily="34" charset="0"/>
              </a:defRPr>
            </a:lvl9pPr>
          </a:lstStyle>
          <a:p>
            <a:pPr lvl="0" algn="r"/>
            <a:fld id="{BB8DB652-40BB-446A-A0D5-04B7B7569A42}" type="slidenum">
              <a:rPr lang="en-US" altLang="en-US" sz="1100" b="0" spc="0" smtClean="0">
                <a:solidFill>
                  <a:schemeClr val="accent1"/>
                </a:solidFill>
                <a:latin typeface="+mj-lt"/>
              </a:rPr>
              <a:pPr lvl="0" algn="r"/>
              <a:t>‹#›</a:t>
            </a:fld>
            <a:endParaRPr lang="en-US" altLang="en-US" sz="1100" b="0" spc="0" dirty="0">
              <a:solidFill>
                <a:schemeClr val="accent1"/>
              </a:solidFill>
              <a:latin typeface="+mj-lt"/>
            </a:endParaRPr>
          </a:p>
        </p:txBody>
      </p:sp>
      <p:sp>
        <p:nvSpPr>
          <p:cNvPr id="10" name="Title 1">
            <a:extLst>
              <a:ext uri="{FF2B5EF4-FFF2-40B4-BE49-F238E27FC236}">
                <a16:creationId xmlns:a16="http://schemas.microsoft.com/office/drawing/2014/main" id="{728807DE-09DE-48F7-9ED7-97930D4D4326}"/>
              </a:ext>
            </a:extLst>
          </p:cNvPr>
          <p:cNvSpPr>
            <a:spLocks noGrp="1"/>
          </p:cNvSpPr>
          <p:nvPr>
            <p:ph type="title" hasCustomPrompt="1"/>
          </p:nvPr>
        </p:nvSpPr>
        <p:spPr>
          <a:xfrm>
            <a:off x="125318" y="267019"/>
            <a:ext cx="10835640" cy="502920"/>
          </a:xfrm>
          <a:prstGeom prst="rect">
            <a:avLst/>
          </a:prstGeom>
        </p:spPr>
        <p:txBody>
          <a:bodyPr anchor="t">
            <a:noAutofit/>
          </a:bodyPr>
          <a:lstStyle>
            <a:lvl1pPr algn="l">
              <a:defRPr sz="2999" b="0" i="0" cap="none" spc="0" baseline="0">
                <a:solidFill>
                  <a:schemeClr val="accent1"/>
                </a:solidFill>
                <a:latin typeface="Ford Antenna Medium" panose="02000505000000020004" pitchFamily="50" charset="0"/>
                <a:cs typeface="Arial" panose="020B0604020202020204" pitchFamily="34" charset="0"/>
              </a:defRPr>
            </a:lvl1pPr>
          </a:lstStyle>
          <a:p>
            <a:r>
              <a:rPr lang="en-US" dirty="0"/>
              <a:t>Click To Edit Title</a:t>
            </a:r>
          </a:p>
        </p:txBody>
      </p:sp>
      <p:sp>
        <p:nvSpPr>
          <p:cNvPr id="12" name="Content Placeholder 2">
            <a:extLst>
              <a:ext uri="{FF2B5EF4-FFF2-40B4-BE49-F238E27FC236}">
                <a16:creationId xmlns:a16="http://schemas.microsoft.com/office/drawing/2014/main" id="{569B5871-2F77-0B4A-8CA5-1E8F45AE157E}"/>
              </a:ext>
            </a:extLst>
          </p:cNvPr>
          <p:cNvSpPr>
            <a:spLocks noGrp="1"/>
          </p:cNvSpPr>
          <p:nvPr>
            <p:ph idx="10"/>
          </p:nvPr>
        </p:nvSpPr>
        <p:spPr>
          <a:xfrm>
            <a:off x="653936" y="1005840"/>
            <a:ext cx="4839340" cy="5212080"/>
          </a:xfrm>
          <a:prstGeom prst="rect">
            <a:avLst/>
          </a:prstGeom>
        </p:spPr>
        <p:txBody>
          <a:bodyPr>
            <a:normAutofit/>
          </a:bodyPr>
          <a:lstStyle>
            <a:lvl1pPr marL="230119" indent="-230119">
              <a:spcBef>
                <a:spcPts val="0"/>
              </a:spcBef>
              <a:spcAft>
                <a:spcPts val="900"/>
              </a:spcAft>
              <a:buFont typeface="Arial" panose="020B0604020202020204" pitchFamily="34" charset="0"/>
              <a:buChar char="•"/>
              <a:tabLst/>
              <a:defRPr sz="1999" b="0" spc="0">
                <a:solidFill>
                  <a:schemeClr val="accent1"/>
                </a:solidFill>
                <a:latin typeface="+mn-lt"/>
                <a:cs typeface="Arial" panose="020B0604020202020204" pitchFamily="34" charset="0"/>
              </a:defRPr>
            </a:lvl1pPr>
            <a:lvl2pPr marL="512609" indent="-277730">
              <a:spcBef>
                <a:spcPts val="0"/>
              </a:spcBef>
              <a:spcAft>
                <a:spcPts val="900"/>
              </a:spcAft>
              <a:buFont typeface="System Font Regular"/>
              <a:buChar char="–"/>
              <a:tabLst/>
              <a:defRPr sz="1999" b="0" spc="0">
                <a:solidFill>
                  <a:schemeClr val="accent1"/>
                </a:solidFill>
                <a:latin typeface="+mn-lt"/>
                <a:cs typeface="Arial" panose="020B0604020202020204" pitchFamily="34" charset="0"/>
              </a:defRPr>
            </a:lvl2pPr>
            <a:lvl3pPr marL="803034" indent="-290426">
              <a:spcBef>
                <a:spcPts val="0"/>
              </a:spcBef>
              <a:spcAft>
                <a:spcPts val="900"/>
              </a:spcAft>
              <a:buFont typeface="Ford Antenna Medium" pitchFamily="50" charset="0"/>
              <a:buChar char="»"/>
              <a:defRPr sz="1999" b="0" spc="0">
                <a:solidFill>
                  <a:schemeClr val="accent1"/>
                </a:solidFill>
                <a:latin typeface="+mn-lt"/>
                <a:cs typeface="Arial" panose="020B0604020202020204" pitchFamily="34" charset="0"/>
              </a:defRPr>
            </a:lvl3pPr>
            <a:lvl4pPr marL="1080764" indent="-277730">
              <a:spcBef>
                <a:spcPts val="0"/>
              </a:spcBef>
              <a:spcAft>
                <a:spcPts val="900"/>
              </a:spcAft>
              <a:buSzPct val="75000"/>
              <a:buFont typeface="Courier New" panose="02070309020205020404" pitchFamily="49" charset="0"/>
              <a:buChar char="o"/>
              <a:tabLst/>
              <a:defRPr lang="en-US" sz="1999" b="0" kern="1200" spc="0" dirty="0" smtClean="0">
                <a:solidFill>
                  <a:schemeClr val="accent1"/>
                </a:solidFill>
                <a:latin typeface="+mn-lt"/>
                <a:ea typeface="Arial Nova Light" panose="020B0304020202020204" pitchFamily="34" charset="0"/>
                <a:cs typeface="Arial" panose="020B0604020202020204" pitchFamily="34" charset="0"/>
              </a:defRPr>
            </a:lvl4pPr>
            <a:lvl5pPr>
              <a:spcBef>
                <a:spcPts val="0"/>
              </a:spcBef>
              <a:spcAft>
                <a:spcPts val="900"/>
              </a:spcAft>
              <a:defRPr sz="2399">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2">
            <a:extLst>
              <a:ext uri="{FF2B5EF4-FFF2-40B4-BE49-F238E27FC236}">
                <a16:creationId xmlns:a16="http://schemas.microsoft.com/office/drawing/2014/main" id="{1D5D3212-B690-C84C-9A5D-1A6803B1D449}"/>
              </a:ext>
            </a:extLst>
          </p:cNvPr>
          <p:cNvSpPr>
            <a:spLocks noGrp="1"/>
          </p:cNvSpPr>
          <p:nvPr>
            <p:ph idx="11"/>
          </p:nvPr>
        </p:nvSpPr>
        <p:spPr>
          <a:xfrm>
            <a:off x="5789701" y="1005840"/>
            <a:ext cx="4839340" cy="5212080"/>
          </a:xfrm>
          <a:prstGeom prst="rect">
            <a:avLst/>
          </a:prstGeom>
        </p:spPr>
        <p:txBody>
          <a:bodyPr>
            <a:normAutofit/>
          </a:bodyPr>
          <a:lstStyle>
            <a:lvl1pPr marL="230119" indent="-230119">
              <a:spcBef>
                <a:spcPts val="0"/>
              </a:spcBef>
              <a:spcAft>
                <a:spcPts val="900"/>
              </a:spcAft>
              <a:buFont typeface="Arial" panose="020B0604020202020204" pitchFamily="34" charset="0"/>
              <a:buChar char="•"/>
              <a:tabLst/>
              <a:defRPr sz="1999" b="0" spc="0">
                <a:solidFill>
                  <a:schemeClr val="accent1"/>
                </a:solidFill>
                <a:latin typeface="+mn-lt"/>
                <a:cs typeface="Arial" panose="020B0604020202020204" pitchFamily="34" charset="0"/>
              </a:defRPr>
            </a:lvl1pPr>
            <a:lvl2pPr marL="512609" indent="-277730">
              <a:spcBef>
                <a:spcPts val="0"/>
              </a:spcBef>
              <a:spcAft>
                <a:spcPts val="900"/>
              </a:spcAft>
              <a:buFont typeface="System Font Regular"/>
              <a:buChar char="–"/>
              <a:tabLst/>
              <a:defRPr sz="1999" b="0" spc="0">
                <a:solidFill>
                  <a:schemeClr val="accent1"/>
                </a:solidFill>
                <a:latin typeface="+mn-lt"/>
                <a:cs typeface="Arial" panose="020B0604020202020204" pitchFamily="34" charset="0"/>
              </a:defRPr>
            </a:lvl2pPr>
            <a:lvl3pPr marL="803034" indent="-290426">
              <a:spcBef>
                <a:spcPts val="0"/>
              </a:spcBef>
              <a:spcAft>
                <a:spcPts val="900"/>
              </a:spcAft>
              <a:buFont typeface="Ford Antenna Medium" pitchFamily="50" charset="0"/>
              <a:buChar char="»"/>
              <a:defRPr sz="1999" b="0" spc="0">
                <a:solidFill>
                  <a:schemeClr val="accent1"/>
                </a:solidFill>
                <a:latin typeface="+mn-lt"/>
                <a:cs typeface="Arial" panose="020B0604020202020204" pitchFamily="34" charset="0"/>
              </a:defRPr>
            </a:lvl3pPr>
            <a:lvl4pPr marL="1080764" indent="-277730">
              <a:spcBef>
                <a:spcPts val="0"/>
              </a:spcBef>
              <a:spcAft>
                <a:spcPts val="900"/>
              </a:spcAft>
              <a:buSzPct val="75000"/>
              <a:buFont typeface="Courier New" panose="02070309020205020404" pitchFamily="49" charset="0"/>
              <a:buChar char="o"/>
              <a:tabLst/>
              <a:defRPr lang="en-US" sz="1999" b="0" kern="1200" spc="0" dirty="0" smtClean="0">
                <a:solidFill>
                  <a:schemeClr val="accent1"/>
                </a:solidFill>
                <a:latin typeface="+mn-lt"/>
                <a:ea typeface="Arial Nova Light" panose="020B0304020202020204" pitchFamily="34" charset="0"/>
                <a:cs typeface="Arial" panose="020B0604020202020204" pitchFamily="34" charset="0"/>
              </a:defRPr>
            </a:lvl4pPr>
            <a:lvl5pPr>
              <a:spcBef>
                <a:spcPts val="0"/>
              </a:spcBef>
              <a:spcAft>
                <a:spcPts val="900"/>
              </a:spcAft>
              <a:defRPr sz="2399">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9" name="Picture 8">
            <a:extLst>
              <a:ext uri="{FF2B5EF4-FFF2-40B4-BE49-F238E27FC236}">
                <a16:creationId xmlns:a16="http://schemas.microsoft.com/office/drawing/2014/main" id="{0A8F2042-B5A3-48F2-9EDF-4F37B7EBB3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3089" y="6274346"/>
            <a:ext cx="2995847" cy="411536"/>
          </a:xfrm>
          <a:prstGeom prst="rect">
            <a:avLst/>
          </a:prstGeom>
        </p:spPr>
      </p:pic>
    </p:spTree>
    <p:extLst>
      <p:ext uri="{BB962C8B-B14F-4D97-AF65-F5344CB8AC3E}">
        <p14:creationId xmlns:p14="http://schemas.microsoft.com/office/powerpoint/2010/main" val="275998393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umper &amp; Content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F79A73DA-EFA5-4415-BFE5-4AF92ECAF1D5}"/>
              </a:ext>
            </a:extLst>
          </p:cNvPr>
          <p:cNvSpPr txBox="1">
            <a:spLocks noChangeArrowheads="1"/>
          </p:cNvSpPr>
          <p:nvPr/>
        </p:nvSpPr>
        <p:spPr bwMode="auto">
          <a:xfrm>
            <a:off x="11519136" y="6413710"/>
            <a:ext cx="34977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defRPr sz="900" b="0">
                <a:solidFill>
                  <a:schemeClr val="bg1">
                    <a:lumMod val="50000"/>
                  </a:schemeClr>
                </a:solidFill>
                <a:latin typeface="Arial" panose="020B0604020202020204" pitchFamily="34" charset="0"/>
                <a:cs typeface="Arial" panose="020B0604020202020204" pitchFamily="34" charset="0"/>
              </a:defRPr>
            </a:lvl1pPr>
            <a:lvl2pPr marL="742950" indent="-285750">
              <a:defRPr sz="2200">
                <a:latin typeface="Calibri" panose="020F0502020204030204" pitchFamily="34" charset="0"/>
              </a:defRPr>
            </a:lvl2pPr>
            <a:lvl3pPr marL="1143000" indent="-228600">
              <a:defRPr sz="2200">
                <a:latin typeface="Calibri" panose="020F0502020204030204" pitchFamily="34" charset="0"/>
              </a:defRPr>
            </a:lvl3pPr>
            <a:lvl4pPr marL="1600200" indent="-228600">
              <a:defRPr sz="2200">
                <a:latin typeface="Calibri" panose="020F0502020204030204" pitchFamily="34" charset="0"/>
              </a:defRPr>
            </a:lvl4pPr>
            <a:lvl5pPr marL="2057400" indent="-228600">
              <a:defRPr sz="2200">
                <a:latin typeface="Calibri" panose="020F0502020204030204" pitchFamily="34" charset="0"/>
              </a:defRPr>
            </a:lvl5pPr>
            <a:lvl6pPr marL="2514600" indent="-228600" defTabSz="1087438" fontAlgn="base">
              <a:spcBef>
                <a:spcPct val="0"/>
              </a:spcBef>
              <a:spcAft>
                <a:spcPct val="0"/>
              </a:spcAft>
              <a:defRPr sz="2200">
                <a:latin typeface="Calibri" panose="020F0502020204030204" pitchFamily="34" charset="0"/>
              </a:defRPr>
            </a:lvl6pPr>
            <a:lvl7pPr marL="2971800" indent="-228600" defTabSz="1087438" fontAlgn="base">
              <a:spcBef>
                <a:spcPct val="0"/>
              </a:spcBef>
              <a:spcAft>
                <a:spcPct val="0"/>
              </a:spcAft>
              <a:defRPr sz="2200">
                <a:latin typeface="Calibri" panose="020F0502020204030204" pitchFamily="34" charset="0"/>
              </a:defRPr>
            </a:lvl7pPr>
            <a:lvl8pPr marL="3429000" indent="-228600" defTabSz="1087438" fontAlgn="base">
              <a:spcBef>
                <a:spcPct val="0"/>
              </a:spcBef>
              <a:spcAft>
                <a:spcPct val="0"/>
              </a:spcAft>
              <a:defRPr sz="2200">
                <a:latin typeface="Calibri" panose="020F0502020204030204" pitchFamily="34" charset="0"/>
              </a:defRPr>
            </a:lvl8pPr>
            <a:lvl9pPr marL="3886200" indent="-228600" defTabSz="1087438" fontAlgn="base">
              <a:spcBef>
                <a:spcPct val="0"/>
              </a:spcBef>
              <a:spcAft>
                <a:spcPct val="0"/>
              </a:spcAft>
              <a:defRPr sz="2200">
                <a:latin typeface="Calibri" panose="020F0502020204030204" pitchFamily="34" charset="0"/>
              </a:defRPr>
            </a:lvl9pPr>
          </a:lstStyle>
          <a:p>
            <a:pPr lvl="0" algn="r"/>
            <a:fld id="{BB8DB652-40BB-446A-A0D5-04B7B7569A42}" type="slidenum">
              <a:rPr lang="en-US" altLang="en-US" sz="1100" b="0" spc="0" smtClean="0">
                <a:solidFill>
                  <a:schemeClr val="bg1"/>
                </a:solidFill>
                <a:latin typeface="+mj-lt"/>
              </a:rPr>
              <a:pPr lvl="0" algn="r"/>
              <a:t>‹#›</a:t>
            </a:fld>
            <a:endParaRPr lang="en-US" altLang="en-US" sz="1100" b="0" spc="0" dirty="0">
              <a:solidFill>
                <a:schemeClr val="bg1"/>
              </a:solidFill>
              <a:latin typeface="+mj-lt"/>
            </a:endParaRPr>
          </a:p>
        </p:txBody>
      </p:sp>
      <p:sp>
        <p:nvSpPr>
          <p:cNvPr id="8" name="Title 1">
            <a:extLst>
              <a:ext uri="{FF2B5EF4-FFF2-40B4-BE49-F238E27FC236}">
                <a16:creationId xmlns:a16="http://schemas.microsoft.com/office/drawing/2014/main" id="{6B382748-0ABF-482E-8571-07E382330671}"/>
              </a:ext>
            </a:extLst>
          </p:cNvPr>
          <p:cNvSpPr>
            <a:spLocks noGrp="1"/>
          </p:cNvSpPr>
          <p:nvPr>
            <p:ph type="title" hasCustomPrompt="1"/>
          </p:nvPr>
        </p:nvSpPr>
        <p:spPr>
          <a:xfrm>
            <a:off x="125318" y="267019"/>
            <a:ext cx="10835640" cy="502920"/>
          </a:xfrm>
          <a:prstGeom prst="rect">
            <a:avLst/>
          </a:prstGeom>
        </p:spPr>
        <p:txBody>
          <a:bodyPr anchor="t">
            <a:noAutofit/>
          </a:bodyPr>
          <a:lstStyle>
            <a:lvl1pPr algn="l">
              <a:defRPr sz="2999" b="0" i="0" cap="none" spc="0" baseline="0">
                <a:solidFill>
                  <a:srgbClr val="00095B"/>
                </a:solidFill>
                <a:latin typeface="Ford Antenna Medium" panose="02000505000000020004" pitchFamily="50" charset="0"/>
                <a:cs typeface="Arial" panose="020B0604020202020204" pitchFamily="34" charset="0"/>
              </a:defRPr>
            </a:lvl1pPr>
          </a:lstStyle>
          <a:p>
            <a:r>
              <a:rPr lang="en-US" dirty="0"/>
              <a:t>Click To Edit Title</a:t>
            </a:r>
          </a:p>
        </p:txBody>
      </p:sp>
      <p:sp>
        <p:nvSpPr>
          <p:cNvPr id="11" name="Text Placeholder 4">
            <a:extLst>
              <a:ext uri="{FF2B5EF4-FFF2-40B4-BE49-F238E27FC236}">
                <a16:creationId xmlns:a16="http://schemas.microsoft.com/office/drawing/2014/main" id="{FABAF30D-C1D5-4CEC-9203-44EA83DB98EA}"/>
              </a:ext>
            </a:extLst>
          </p:cNvPr>
          <p:cNvSpPr>
            <a:spLocks noGrp="1"/>
          </p:cNvSpPr>
          <p:nvPr>
            <p:ph type="body" sz="quarter" idx="10" hasCustomPrompt="1"/>
          </p:nvPr>
        </p:nvSpPr>
        <p:spPr>
          <a:xfrm>
            <a:off x="1170421" y="5807641"/>
            <a:ext cx="9851159" cy="996696"/>
          </a:xfrm>
          <a:prstGeom prst="rect">
            <a:avLst/>
          </a:prstGeom>
        </p:spPr>
        <p:txBody>
          <a:bodyPr anchor="ctr"/>
          <a:lstStyle>
            <a:lvl1pPr algn="ctr">
              <a:lnSpc>
                <a:spcPct val="100000"/>
              </a:lnSpc>
              <a:spcBef>
                <a:spcPts val="0"/>
              </a:spcBef>
              <a:defRPr sz="1999" spc="0">
                <a:solidFill>
                  <a:schemeClr val="bg1"/>
                </a:solidFill>
                <a:latin typeface="Ford Antenna Regular" panose="02000505000000020004" pitchFamily="50" charset="0"/>
              </a:defRPr>
            </a:lvl1pPr>
          </a:lstStyle>
          <a:p>
            <a:pPr lvl="0"/>
            <a:r>
              <a:rPr lang="en-US" dirty="0"/>
              <a:t>Click To Edit Text</a:t>
            </a:r>
          </a:p>
        </p:txBody>
      </p:sp>
      <p:pic>
        <p:nvPicPr>
          <p:cNvPr id="9" name="Picture 8">
            <a:extLst>
              <a:ext uri="{FF2B5EF4-FFF2-40B4-BE49-F238E27FC236}">
                <a16:creationId xmlns:a16="http://schemas.microsoft.com/office/drawing/2014/main" id="{52BFA87A-7886-D44E-9B19-7860A68C7E8B}"/>
              </a:ext>
            </a:extLst>
          </p:cNvPr>
          <p:cNvPicPr>
            <a:picLocks noChangeAspect="1"/>
          </p:cNvPicPr>
          <p:nvPr/>
        </p:nvPicPr>
        <p:blipFill>
          <a:blip r:embed="rId3"/>
          <a:stretch>
            <a:fillRect/>
          </a:stretch>
        </p:blipFill>
        <p:spPr>
          <a:xfrm>
            <a:off x="11464781" y="160636"/>
            <a:ext cx="569778" cy="214014"/>
          </a:xfrm>
          <a:prstGeom prst="rect">
            <a:avLst/>
          </a:prstGeom>
        </p:spPr>
      </p:pic>
    </p:spTree>
    <p:extLst>
      <p:ext uri="{BB962C8B-B14F-4D97-AF65-F5344CB8AC3E}">
        <p14:creationId xmlns:p14="http://schemas.microsoft.com/office/powerpoint/2010/main" val="234572551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Editable World Map">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AB24A60-BFDB-42CB-9518-5F976D15F9C0}"/>
              </a:ext>
            </a:extLst>
          </p:cNvPr>
          <p:cNvSpPr txBox="1">
            <a:spLocks noChangeArrowheads="1"/>
          </p:cNvSpPr>
          <p:nvPr/>
        </p:nvSpPr>
        <p:spPr bwMode="auto">
          <a:xfrm>
            <a:off x="11519136" y="6413710"/>
            <a:ext cx="34977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defRPr sz="900" b="0">
                <a:solidFill>
                  <a:schemeClr val="bg1">
                    <a:lumMod val="50000"/>
                  </a:schemeClr>
                </a:solidFill>
                <a:latin typeface="Arial" panose="020B0604020202020204" pitchFamily="34" charset="0"/>
                <a:cs typeface="Arial" panose="020B0604020202020204" pitchFamily="34" charset="0"/>
              </a:defRPr>
            </a:lvl1pPr>
            <a:lvl2pPr marL="742950" indent="-285750">
              <a:defRPr sz="2200">
                <a:latin typeface="Calibri" panose="020F0502020204030204" pitchFamily="34" charset="0"/>
              </a:defRPr>
            </a:lvl2pPr>
            <a:lvl3pPr marL="1143000" indent="-228600">
              <a:defRPr sz="2200">
                <a:latin typeface="Calibri" panose="020F0502020204030204" pitchFamily="34" charset="0"/>
              </a:defRPr>
            </a:lvl3pPr>
            <a:lvl4pPr marL="1600200" indent="-228600">
              <a:defRPr sz="2200">
                <a:latin typeface="Calibri" panose="020F0502020204030204" pitchFamily="34" charset="0"/>
              </a:defRPr>
            </a:lvl4pPr>
            <a:lvl5pPr marL="2057400" indent="-228600">
              <a:defRPr sz="2200">
                <a:latin typeface="Calibri" panose="020F0502020204030204" pitchFamily="34" charset="0"/>
              </a:defRPr>
            </a:lvl5pPr>
            <a:lvl6pPr marL="2514600" indent="-228600" defTabSz="1087438" fontAlgn="base">
              <a:spcBef>
                <a:spcPct val="0"/>
              </a:spcBef>
              <a:spcAft>
                <a:spcPct val="0"/>
              </a:spcAft>
              <a:defRPr sz="2200">
                <a:latin typeface="Calibri" panose="020F0502020204030204" pitchFamily="34" charset="0"/>
              </a:defRPr>
            </a:lvl6pPr>
            <a:lvl7pPr marL="2971800" indent="-228600" defTabSz="1087438" fontAlgn="base">
              <a:spcBef>
                <a:spcPct val="0"/>
              </a:spcBef>
              <a:spcAft>
                <a:spcPct val="0"/>
              </a:spcAft>
              <a:defRPr sz="2200">
                <a:latin typeface="Calibri" panose="020F0502020204030204" pitchFamily="34" charset="0"/>
              </a:defRPr>
            </a:lvl7pPr>
            <a:lvl8pPr marL="3429000" indent="-228600" defTabSz="1087438" fontAlgn="base">
              <a:spcBef>
                <a:spcPct val="0"/>
              </a:spcBef>
              <a:spcAft>
                <a:spcPct val="0"/>
              </a:spcAft>
              <a:defRPr sz="2200">
                <a:latin typeface="Calibri" panose="020F0502020204030204" pitchFamily="34" charset="0"/>
              </a:defRPr>
            </a:lvl8pPr>
            <a:lvl9pPr marL="3886200" indent="-228600" defTabSz="1087438" fontAlgn="base">
              <a:spcBef>
                <a:spcPct val="0"/>
              </a:spcBef>
              <a:spcAft>
                <a:spcPct val="0"/>
              </a:spcAft>
              <a:defRPr sz="2200">
                <a:latin typeface="Calibri" panose="020F0502020204030204" pitchFamily="34" charset="0"/>
              </a:defRPr>
            </a:lvl9pPr>
          </a:lstStyle>
          <a:p>
            <a:pPr lvl="0" algn="r"/>
            <a:fld id="{BB8DB652-40BB-446A-A0D5-04B7B7569A42}" type="slidenum">
              <a:rPr lang="en-US" altLang="en-US" sz="1100" b="0" spc="0" smtClean="0">
                <a:solidFill>
                  <a:schemeClr val="accent1"/>
                </a:solidFill>
                <a:latin typeface="+mj-lt"/>
              </a:rPr>
              <a:pPr lvl="0" algn="r"/>
              <a:t>‹#›</a:t>
            </a:fld>
            <a:endParaRPr lang="en-US" altLang="en-US" sz="1100" b="0" spc="0" dirty="0">
              <a:solidFill>
                <a:schemeClr val="accent1"/>
              </a:solidFill>
              <a:latin typeface="+mj-lt"/>
            </a:endParaRPr>
          </a:p>
        </p:txBody>
      </p:sp>
      <p:sp>
        <p:nvSpPr>
          <p:cNvPr id="9" name="Title 1">
            <a:extLst>
              <a:ext uri="{FF2B5EF4-FFF2-40B4-BE49-F238E27FC236}">
                <a16:creationId xmlns:a16="http://schemas.microsoft.com/office/drawing/2014/main" id="{DCD1B45F-BDEE-4492-890A-F31C90242335}"/>
              </a:ext>
            </a:extLst>
          </p:cNvPr>
          <p:cNvSpPr>
            <a:spLocks noGrp="1"/>
          </p:cNvSpPr>
          <p:nvPr>
            <p:ph type="title" hasCustomPrompt="1"/>
          </p:nvPr>
        </p:nvSpPr>
        <p:spPr>
          <a:xfrm>
            <a:off x="125318" y="267019"/>
            <a:ext cx="10835640" cy="502920"/>
          </a:xfrm>
          <a:prstGeom prst="rect">
            <a:avLst/>
          </a:prstGeom>
        </p:spPr>
        <p:txBody>
          <a:bodyPr anchor="t">
            <a:noAutofit/>
          </a:bodyPr>
          <a:lstStyle>
            <a:lvl1pPr algn="l">
              <a:defRPr sz="2999" b="0" i="0" cap="none" spc="0" baseline="0">
                <a:solidFill>
                  <a:schemeClr val="accent1"/>
                </a:solidFill>
                <a:latin typeface="Ford Antenna Medium" panose="02000505000000020004" pitchFamily="50" charset="0"/>
                <a:cs typeface="Arial" panose="020B0604020202020204" pitchFamily="34" charset="0"/>
              </a:defRPr>
            </a:lvl1pPr>
          </a:lstStyle>
          <a:p>
            <a:r>
              <a:rPr lang="en-US" dirty="0"/>
              <a:t>Click To Edit Title</a:t>
            </a:r>
          </a:p>
        </p:txBody>
      </p:sp>
      <p:pic>
        <p:nvPicPr>
          <p:cNvPr id="11" name="Picture 10">
            <a:extLst>
              <a:ext uri="{FF2B5EF4-FFF2-40B4-BE49-F238E27FC236}">
                <a16:creationId xmlns:a16="http://schemas.microsoft.com/office/drawing/2014/main" id="{6D5CCEE0-95C2-0449-8388-BFB2D4835267}"/>
              </a:ext>
            </a:extLst>
          </p:cNvPr>
          <p:cNvPicPr>
            <a:picLocks noChangeAspect="1"/>
          </p:cNvPicPr>
          <p:nvPr/>
        </p:nvPicPr>
        <p:blipFill>
          <a:blip r:embed="rId2"/>
          <a:stretch>
            <a:fillRect/>
          </a:stretch>
        </p:blipFill>
        <p:spPr>
          <a:xfrm>
            <a:off x="11464781" y="160636"/>
            <a:ext cx="569778" cy="214014"/>
          </a:xfrm>
          <a:prstGeom prst="rect">
            <a:avLst/>
          </a:prstGeom>
        </p:spPr>
      </p:pic>
      <p:sp>
        <p:nvSpPr>
          <p:cNvPr id="7" name="Freeform 179">
            <a:extLst>
              <a:ext uri="{FF2B5EF4-FFF2-40B4-BE49-F238E27FC236}">
                <a16:creationId xmlns:a16="http://schemas.microsoft.com/office/drawing/2014/main" id="{BA675363-8D99-4A5E-84A6-E383CA3E26FE}"/>
              </a:ext>
            </a:extLst>
          </p:cNvPr>
          <p:cNvSpPr>
            <a:spLocks/>
          </p:cNvSpPr>
          <p:nvPr/>
        </p:nvSpPr>
        <p:spPr bwMode="auto">
          <a:xfrm>
            <a:off x="2212185" y="6580393"/>
            <a:ext cx="10580" cy="6351"/>
          </a:xfrm>
          <a:custGeom>
            <a:avLst/>
            <a:gdLst>
              <a:gd name="T0" fmla="*/ 2147483647 w 8"/>
              <a:gd name="T1" fmla="*/ 2147483647 h 6"/>
              <a:gd name="T2" fmla="*/ 1952875039 w 8"/>
              <a:gd name="T3" fmla="*/ 2147483647 h 6"/>
              <a:gd name="T4" fmla="*/ 0 w 8"/>
              <a:gd name="T5" fmla="*/ 0 h 6"/>
              <a:gd name="T6" fmla="*/ 2147483647 w 8"/>
              <a:gd name="T7" fmla="*/ 2147483647 h 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 h="6">
                <a:moveTo>
                  <a:pt x="8" y="2"/>
                </a:moveTo>
                <a:lnTo>
                  <a:pt x="2" y="6"/>
                </a:lnTo>
                <a:lnTo>
                  <a:pt x="0" y="0"/>
                </a:lnTo>
                <a:lnTo>
                  <a:pt x="8" y="2"/>
                </a:lnTo>
                <a:close/>
              </a:path>
            </a:pathLst>
          </a:custGeom>
          <a:solidFill>
            <a:srgbClr val="FFFFFF">
              <a:lumMod val="85000"/>
            </a:srgbClr>
          </a:solidFill>
          <a:ln w="6350" cmpd="sng">
            <a:solidFill>
              <a:srgbClr val="FFFFFF"/>
            </a:solidFill>
            <a:prstDash val="solid"/>
            <a:round/>
            <a:headEnd/>
            <a:tailEnd/>
          </a:ln>
          <a:effectLst/>
        </p:spPr>
        <p:txBody>
          <a:bodyPr lIns="121867" tIns="60933" rIns="121867" bIns="60933"/>
          <a:lstStyle/>
          <a:p>
            <a:pPr marL="0" marR="0" lvl="0" indent="0" algn="ctr" defTabSz="914126" eaLnBrk="1" fontAlgn="base" latinLnBrk="0" hangingPunct="1">
              <a:lnSpc>
                <a:spcPct val="80000"/>
              </a:lnSpc>
              <a:spcBef>
                <a:spcPct val="20000"/>
              </a:spcBef>
              <a:spcAft>
                <a:spcPct val="0"/>
              </a:spcAft>
              <a:buClrTx/>
              <a:buSzTx/>
              <a:buFontTx/>
              <a:buNone/>
              <a:tabLst/>
              <a:defRPr/>
            </a:pPr>
            <a:endParaRPr kumimoji="0" lang="en-US" sz="1799" b="1" i="1" u="none" strike="noStrike" kern="0" cap="none" spc="0" normalizeH="0" baseline="0" noProof="0" dirty="0">
              <a:ln>
                <a:noFill/>
              </a:ln>
              <a:solidFill>
                <a:schemeClr val="accent1"/>
              </a:solidFill>
              <a:effectLst/>
              <a:uLnTx/>
              <a:uFillTx/>
              <a:latin typeface="+mj-lt"/>
              <a:ea typeface="MS PGothic" pitchFamily="34" charset="-128"/>
            </a:endParaRPr>
          </a:p>
        </p:txBody>
      </p:sp>
      <p:sp>
        <p:nvSpPr>
          <p:cNvPr id="12" name="Rectangle 398">
            <a:extLst>
              <a:ext uri="{FF2B5EF4-FFF2-40B4-BE49-F238E27FC236}">
                <a16:creationId xmlns:a16="http://schemas.microsoft.com/office/drawing/2014/main" id="{328973B5-3325-425B-B3EF-AF97D8E59191}"/>
              </a:ext>
            </a:extLst>
          </p:cNvPr>
          <p:cNvSpPr>
            <a:spLocks noChangeArrowheads="1"/>
          </p:cNvSpPr>
          <p:nvPr/>
        </p:nvSpPr>
        <p:spPr bwMode="auto">
          <a:xfrm>
            <a:off x="1696999" y="6515306"/>
            <a:ext cx="186218" cy="136525"/>
          </a:xfrm>
          <a:prstGeom prst="rect">
            <a:avLst/>
          </a:prstGeom>
          <a:solidFill>
            <a:srgbClr val="00095B"/>
          </a:solidFill>
          <a:ln w="19050">
            <a:noFill/>
            <a:miter lim="800000"/>
            <a:headEnd/>
            <a:tailEnd/>
          </a:ln>
        </p:spPr>
        <p:txBody>
          <a:bodyPr wrap="none" lIns="121867" tIns="0" rIns="121867" bIns="0" anchor="ctr"/>
          <a:lstStyle>
            <a:lvl1pPr eaLnBrk="0" hangingPunct="0">
              <a:defRPr sz="4000">
                <a:solidFill>
                  <a:schemeClr val="accent2"/>
                </a:solidFill>
                <a:latin typeface="Arial" charset="0"/>
              </a:defRPr>
            </a:lvl1pPr>
            <a:lvl2pPr marL="742950" indent="-285750" eaLnBrk="0" hangingPunct="0">
              <a:defRPr sz="4000">
                <a:solidFill>
                  <a:schemeClr val="accent2"/>
                </a:solidFill>
                <a:latin typeface="Arial" charset="0"/>
              </a:defRPr>
            </a:lvl2pPr>
            <a:lvl3pPr marL="1143000" indent="-228600" eaLnBrk="0" hangingPunct="0">
              <a:defRPr sz="4000">
                <a:solidFill>
                  <a:schemeClr val="accent2"/>
                </a:solidFill>
                <a:latin typeface="Arial" charset="0"/>
              </a:defRPr>
            </a:lvl3pPr>
            <a:lvl4pPr marL="1600200" indent="-228600" eaLnBrk="0" hangingPunct="0">
              <a:defRPr sz="4000">
                <a:solidFill>
                  <a:schemeClr val="accent2"/>
                </a:solidFill>
                <a:latin typeface="Arial" charset="0"/>
              </a:defRPr>
            </a:lvl4pPr>
            <a:lvl5pPr marL="2057400" indent="-228600" eaLnBrk="0" hangingPunct="0">
              <a:defRPr sz="4000">
                <a:solidFill>
                  <a:schemeClr val="accent2"/>
                </a:solidFill>
                <a:latin typeface="Arial" charset="0"/>
              </a:defRPr>
            </a:lvl5pPr>
            <a:lvl6pPr marL="2514600" indent="-228600" algn="ctr" eaLnBrk="0" fontAlgn="base" hangingPunct="0">
              <a:lnSpc>
                <a:spcPct val="80000"/>
              </a:lnSpc>
              <a:spcBef>
                <a:spcPct val="20000"/>
              </a:spcBef>
              <a:spcAft>
                <a:spcPct val="0"/>
              </a:spcAft>
              <a:defRPr sz="4000">
                <a:solidFill>
                  <a:schemeClr val="accent2"/>
                </a:solidFill>
                <a:latin typeface="Arial" charset="0"/>
              </a:defRPr>
            </a:lvl6pPr>
            <a:lvl7pPr marL="2971800" indent="-228600" algn="ctr" eaLnBrk="0" fontAlgn="base" hangingPunct="0">
              <a:lnSpc>
                <a:spcPct val="80000"/>
              </a:lnSpc>
              <a:spcBef>
                <a:spcPct val="20000"/>
              </a:spcBef>
              <a:spcAft>
                <a:spcPct val="0"/>
              </a:spcAft>
              <a:defRPr sz="4000">
                <a:solidFill>
                  <a:schemeClr val="accent2"/>
                </a:solidFill>
                <a:latin typeface="Arial" charset="0"/>
              </a:defRPr>
            </a:lvl7pPr>
            <a:lvl8pPr marL="3429000" indent="-228600" algn="ctr" eaLnBrk="0" fontAlgn="base" hangingPunct="0">
              <a:lnSpc>
                <a:spcPct val="80000"/>
              </a:lnSpc>
              <a:spcBef>
                <a:spcPct val="20000"/>
              </a:spcBef>
              <a:spcAft>
                <a:spcPct val="0"/>
              </a:spcAft>
              <a:defRPr sz="4000">
                <a:solidFill>
                  <a:schemeClr val="accent2"/>
                </a:solidFill>
                <a:latin typeface="Arial" charset="0"/>
              </a:defRPr>
            </a:lvl8pPr>
            <a:lvl9pPr marL="3886200" indent="-228600" algn="ctr" eaLnBrk="0" fontAlgn="base" hangingPunct="0">
              <a:lnSpc>
                <a:spcPct val="80000"/>
              </a:lnSpc>
              <a:spcBef>
                <a:spcPct val="20000"/>
              </a:spcBef>
              <a:spcAft>
                <a:spcPct val="0"/>
              </a:spcAft>
              <a:defRPr sz="4000">
                <a:solidFill>
                  <a:schemeClr val="accent2"/>
                </a:solidFill>
                <a:latin typeface="Arial" charset="0"/>
              </a:defRPr>
            </a:lvl9pPr>
          </a:lstStyle>
          <a:p>
            <a:pPr marL="0" marR="0" lvl="0" indent="0" algn="ctr" defTabSz="914126" eaLnBrk="1" fontAlgn="base" latinLnBrk="0" hangingPunct="1">
              <a:lnSpc>
                <a:spcPct val="80000"/>
              </a:lnSpc>
              <a:spcBef>
                <a:spcPct val="20000"/>
              </a:spcBef>
              <a:spcAft>
                <a:spcPct val="0"/>
              </a:spcAft>
              <a:buClrTx/>
              <a:buSzTx/>
              <a:buFontTx/>
              <a:buNone/>
              <a:tabLst/>
              <a:defRPr/>
            </a:pPr>
            <a:endParaRPr kumimoji="0" lang="en-US" altLang="en-US" sz="1799" b="1" i="1" u="none" strike="noStrike" kern="0" cap="none" spc="0" normalizeH="0" baseline="0" noProof="0" dirty="0">
              <a:ln>
                <a:noFill/>
              </a:ln>
              <a:solidFill>
                <a:schemeClr val="accent1"/>
              </a:solidFill>
              <a:effectLst/>
              <a:uLnTx/>
              <a:uFillTx/>
              <a:latin typeface="+mj-lt"/>
              <a:ea typeface="ＭＳ Ｐゴシック" pitchFamily="34" charset="-128"/>
            </a:endParaRPr>
          </a:p>
        </p:txBody>
      </p:sp>
      <p:sp>
        <p:nvSpPr>
          <p:cNvPr id="13" name="Text Box 399">
            <a:extLst>
              <a:ext uri="{FF2B5EF4-FFF2-40B4-BE49-F238E27FC236}">
                <a16:creationId xmlns:a16="http://schemas.microsoft.com/office/drawing/2014/main" id="{E8B463D6-9C6A-41C0-B51E-8840F1112DAE}"/>
              </a:ext>
            </a:extLst>
          </p:cNvPr>
          <p:cNvSpPr txBox="1">
            <a:spLocks noChangeArrowheads="1"/>
          </p:cNvSpPr>
          <p:nvPr/>
        </p:nvSpPr>
        <p:spPr bwMode="auto">
          <a:xfrm>
            <a:off x="1963045" y="6420049"/>
            <a:ext cx="1828800" cy="264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91416" rIns="0" bIns="0" anchor="ctr">
            <a:spAutoFit/>
          </a:bodyPr>
          <a:lstStyle>
            <a:lvl1pPr defTabSz="912813" eaLnBrk="0" hangingPunct="0">
              <a:defRPr sz="4000">
                <a:solidFill>
                  <a:schemeClr val="accent2"/>
                </a:solidFill>
                <a:latin typeface="Arial" charset="0"/>
              </a:defRPr>
            </a:lvl1pPr>
            <a:lvl2pPr marL="742950" indent="-285750" defTabSz="912813" eaLnBrk="0" hangingPunct="0">
              <a:defRPr sz="4000">
                <a:solidFill>
                  <a:schemeClr val="accent2"/>
                </a:solidFill>
                <a:latin typeface="Arial" charset="0"/>
              </a:defRPr>
            </a:lvl2pPr>
            <a:lvl3pPr marL="1143000" indent="-228600" defTabSz="912813" eaLnBrk="0" hangingPunct="0">
              <a:defRPr sz="4000">
                <a:solidFill>
                  <a:schemeClr val="accent2"/>
                </a:solidFill>
                <a:latin typeface="Arial" charset="0"/>
              </a:defRPr>
            </a:lvl3pPr>
            <a:lvl4pPr marL="1600200" indent="-228600" defTabSz="912813" eaLnBrk="0" hangingPunct="0">
              <a:defRPr sz="4000">
                <a:solidFill>
                  <a:schemeClr val="accent2"/>
                </a:solidFill>
                <a:latin typeface="Arial" charset="0"/>
              </a:defRPr>
            </a:lvl4pPr>
            <a:lvl5pPr marL="2057400" indent="-228600" defTabSz="912813" eaLnBrk="0" hangingPunct="0">
              <a:defRPr sz="4000">
                <a:solidFill>
                  <a:schemeClr val="accent2"/>
                </a:solidFill>
                <a:latin typeface="Arial" charset="0"/>
              </a:defRPr>
            </a:lvl5pPr>
            <a:lvl6pPr marL="2514600" indent="-228600" algn="ctr" defTabSz="912813" eaLnBrk="0" fontAlgn="base" hangingPunct="0">
              <a:lnSpc>
                <a:spcPct val="80000"/>
              </a:lnSpc>
              <a:spcBef>
                <a:spcPct val="20000"/>
              </a:spcBef>
              <a:spcAft>
                <a:spcPct val="0"/>
              </a:spcAft>
              <a:defRPr sz="4000">
                <a:solidFill>
                  <a:schemeClr val="accent2"/>
                </a:solidFill>
                <a:latin typeface="Arial" charset="0"/>
              </a:defRPr>
            </a:lvl6pPr>
            <a:lvl7pPr marL="2971800" indent="-228600" algn="ctr" defTabSz="912813" eaLnBrk="0" fontAlgn="base" hangingPunct="0">
              <a:lnSpc>
                <a:spcPct val="80000"/>
              </a:lnSpc>
              <a:spcBef>
                <a:spcPct val="20000"/>
              </a:spcBef>
              <a:spcAft>
                <a:spcPct val="0"/>
              </a:spcAft>
              <a:defRPr sz="4000">
                <a:solidFill>
                  <a:schemeClr val="accent2"/>
                </a:solidFill>
                <a:latin typeface="Arial" charset="0"/>
              </a:defRPr>
            </a:lvl7pPr>
            <a:lvl8pPr marL="3429000" indent="-228600" algn="ctr" defTabSz="912813" eaLnBrk="0" fontAlgn="base" hangingPunct="0">
              <a:lnSpc>
                <a:spcPct val="80000"/>
              </a:lnSpc>
              <a:spcBef>
                <a:spcPct val="20000"/>
              </a:spcBef>
              <a:spcAft>
                <a:spcPct val="0"/>
              </a:spcAft>
              <a:defRPr sz="4000">
                <a:solidFill>
                  <a:schemeClr val="accent2"/>
                </a:solidFill>
                <a:latin typeface="Arial" charset="0"/>
              </a:defRPr>
            </a:lvl8pPr>
            <a:lvl9pPr marL="3886200" indent="-228600" algn="ctr" defTabSz="912813" eaLnBrk="0" fontAlgn="base" hangingPunct="0">
              <a:lnSpc>
                <a:spcPct val="80000"/>
              </a:lnSpc>
              <a:spcBef>
                <a:spcPct val="20000"/>
              </a:spcBef>
              <a:spcAft>
                <a:spcPct val="0"/>
              </a:spcAft>
              <a:defRPr sz="4000">
                <a:solidFill>
                  <a:schemeClr val="accent2"/>
                </a:solidFill>
                <a:latin typeface="Arial" charset="0"/>
              </a:defRPr>
            </a:lvl9pPr>
          </a:lstStyle>
          <a:p>
            <a:pPr eaLnBrk="1" fontAlgn="base" hangingPunct="1">
              <a:lnSpc>
                <a:spcPct val="80000"/>
              </a:lnSpc>
              <a:spcBef>
                <a:spcPct val="50000"/>
              </a:spcBef>
              <a:spcAft>
                <a:spcPct val="0"/>
              </a:spcAft>
            </a:pPr>
            <a:r>
              <a:rPr lang="en-US" altLang="en-US" sz="1400" b="0" spc="0" dirty="0">
                <a:solidFill>
                  <a:schemeClr val="accent1"/>
                </a:solidFill>
                <a:latin typeface="Arial Nova Light" panose="020B0304020202020204" pitchFamily="34" charset="0"/>
                <a:ea typeface="ＭＳ Ｐゴシック" pitchFamily="34" charset="-128"/>
              </a:rPr>
              <a:t>North America</a:t>
            </a:r>
          </a:p>
        </p:txBody>
      </p:sp>
      <p:sp>
        <p:nvSpPr>
          <p:cNvPr id="14" name="Text Box 399">
            <a:extLst>
              <a:ext uri="{FF2B5EF4-FFF2-40B4-BE49-F238E27FC236}">
                <a16:creationId xmlns:a16="http://schemas.microsoft.com/office/drawing/2014/main" id="{E98FDAE3-7A65-404E-8EF2-DB9C5B7E00D6}"/>
              </a:ext>
            </a:extLst>
          </p:cNvPr>
          <p:cNvSpPr txBox="1">
            <a:spLocks noChangeArrowheads="1"/>
          </p:cNvSpPr>
          <p:nvPr/>
        </p:nvSpPr>
        <p:spPr bwMode="auto">
          <a:xfrm>
            <a:off x="5967993" y="6420049"/>
            <a:ext cx="756759" cy="264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91416" rIns="0" bIns="0" anchor="ctr">
            <a:spAutoFit/>
          </a:bodyPr>
          <a:lstStyle>
            <a:lvl1pPr defTabSz="912813" eaLnBrk="0" hangingPunct="0">
              <a:defRPr sz="4000">
                <a:solidFill>
                  <a:schemeClr val="accent2"/>
                </a:solidFill>
                <a:latin typeface="Arial" charset="0"/>
              </a:defRPr>
            </a:lvl1pPr>
            <a:lvl2pPr marL="742950" indent="-285750" defTabSz="912813" eaLnBrk="0" hangingPunct="0">
              <a:defRPr sz="4000">
                <a:solidFill>
                  <a:schemeClr val="accent2"/>
                </a:solidFill>
                <a:latin typeface="Arial" charset="0"/>
              </a:defRPr>
            </a:lvl2pPr>
            <a:lvl3pPr marL="1143000" indent="-228600" defTabSz="912813" eaLnBrk="0" hangingPunct="0">
              <a:defRPr sz="4000">
                <a:solidFill>
                  <a:schemeClr val="accent2"/>
                </a:solidFill>
                <a:latin typeface="Arial" charset="0"/>
              </a:defRPr>
            </a:lvl3pPr>
            <a:lvl4pPr marL="1600200" indent="-228600" defTabSz="912813" eaLnBrk="0" hangingPunct="0">
              <a:defRPr sz="4000">
                <a:solidFill>
                  <a:schemeClr val="accent2"/>
                </a:solidFill>
                <a:latin typeface="Arial" charset="0"/>
              </a:defRPr>
            </a:lvl4pPr>
            <a:lvl5pPr marL="2057400" indent="-228600" defTabSz="912813" eaLnBrk="0" hangingPunct="0">
              <a:defRPr sz="4000">
                <a:solidFill>
                  <a:schemeClr val="accent2"/>
                </a:solidFill>
                <a:latin typeface="Arial" charset="0"/>
              </a:defRPr>
            </a:lvl5pPr>
            <a:lvl6pPr marL="2514600" indent="-228600" algn="ctr" defTabSz="912813" eaLnBrk="0" fontAlgn="base" hangingPunct="0">
              <a:lnSpc>
                <a:spcPct val="80000"/>
              </a:lnSpc>
              <a:spcBef>
                <a:spcPct val="20000"/>
              </a:spcBef>
              <a:spcAft>
                <a:spcPct val="0"/>
              </a:spcAft>
              <a:defRPr sz="4000">
                <a:solidFill>
                  <a:schemeClr val="accent2"/>
                </a:solidFill>
                <a:latin typeface="Arial" charset="0"/>
              </a:defRPr>
            </a:lvl6pPr>
            <a:lvl7pPr marL="2971800" indent="-228600" algn="ctr" defTabSz="912813" eaLnBrk="0" fontAlgn="base" hangingPunct="0">
              <a:lnSpc>
                <a:spcPct val="80000"/>
              </a:lnSpc>
              <a:spcBef>
                <a:spcPct val="20000"/>
              </a:spcBef>
              <a:spcAft>
                <a:spcPct val="0"/>
              </a:spcAft>
              <a:defRPr sz="4000">
                <a:solidFill>
                  <a:schemeClr val="accent2"/>
                </a:solidFill>
                <a:latin typeface="Arial" charset="0"/>
              </a:defRPr>
            </a:lvl7pPr>
            <a:lvl8pPr marL="3429000" indent="-228600" algn="ctr" defTabSz="912813" eaLnBrk="0" fontAlgn="base" hangingPunct="0">
              <a:lnSpc>
                <a:spcPct val="80000"/>
              </a:lnSpc>
              <a:spcBef>
                <a:spcPct val="20000"/>
              </a:spcBef>
              <a:spcAft>
                <a:spcPct val="0"/>
              </a:spcAft>
              <a:defRPr sz="4000">
                <a:solidFill>
                  <a:schemeClr val="accent2"/>
                </a:solidFill>
                <a:latin typeface="Arial" charset="0"/>
              </a:defRPr>
            </a:lvl8pPr>
            <a:lvl9pPr marL="3886200" indent="-228600" algn="ctr" defTabSz="912813" eaLnBrk="0" fontAlgn="base" hangingPunct="0">
              <a:lnSpc>
                <a:spcPct val="80000"/>
              </a:lnSpc>
              <a:spcBef>
                <a:spcPct val="20000"/>
              </a:spcBef>
              <a:spcAft>
                <a:spcPct val="0"/>
              </a:spcAft>
              <a:defRPr sz="4000">
                <a:solidFill>
                  <a:schemeClr val="accent2"/>
                </a:solidFill>
                <a:latin typeface="Arial" charset="0"/>
              </a:defRPr>
            </a:lvl9pPr>
          </a:lstStyle>
          <a:p>
            <a:pPr eaLnBrk="1" fontAlgn="base" hangingPunct="1">
              <a:lnSpc>
                <a:spcPct val="80000"/>
              </a:lnSpc>
              <a:spcBef>
                <a:spcPct val="50000"/>
              </a:spcBef>
              <a:spcAft>
                <a:spcPct val="0"/>
              </a:spcAft>
            </a:pPr>
            <a:r>
              <a:rPr lang="en-US" altLang="en-US" sz="1400" b="0" spc="0" dirty="0">
                <a:solidFill>
                  <a:schemeClr val="accent1"/>
                </a:solidFill>
                <a:latin typeface="Arial Nova Light" panose="020B0304020202020204" pitchFamily="34" charset="0"/>
                <a:ea typeface="ＭＳ Ｐゴシック" pitchFamily="34" charset="-128"/>
              </a:rPr>
              <a:t>Europe</a:t>
            </a:r>
          </a:p>
        </p:txBody>
      </p:sp>
      <p:sp>
        <p:nvSpPr>
          <p:cNvPr id="15" name="Rectangle 398">
            <a:extLst>
              <a:ext uri="{FF2B5EF4-FFF2-40B4-BE49-F238E27FC236}">
                <a16:creationId xmlns:a16="http://schemas.microsoft.com/office/drawing/2014/main" id="{1BBC6B89-7B78-4DF8-BBDC-407A817973F1}"/>
              </a:ext>
            </a:extLst>
          </p:cNvPr>
          <p:cNvSpPr>
            <a:spLocks noChangeArrowheads="1"/>
          </p:cNvSpPr>
          <p:nvPr/>
        </p:nvSpPr>
        <p:spPr bwMode="auto">
          <a:xfrm>
            <a:off x="5694326" y="6515306"/>
            <a:ext cx="186218" cy="136525"/>
          </a:xfrm>
          <a:prstGeom prst="rect">
            <a:avLst/>
          </a:prstGeom>
          <a:solidFill>
            <a:srgbClr val="8BBDFF"/>
          </a:solidFill>
          <a:ln w="19050">
            <a:noFill/>
            <a:miter lim="800000"/>
            <a:headEnd/>
            <a:tailEnd/>
          </a:ln>
        </p:spPr>
        <p:txBody>
          <a:bodyPr wrap="none" lIns="121867" tIns="0" rIns="121867" bIns="0" anchor="ctr"/>
          <a:lstStyle>
            <a:lvl1pPr eaLnBrk="0" hangingPunct="0">
              <a:defRPr sz="4000">
                <a:solidFill>
                  <a:schemeClr val="accent2"/>
                </a:solidFill>
                <a:latin typeface="Arial" charset="0"/>
              </a:defRPr>
            </a:lvl1pPr>
            <a:lvl2pPr marL="742950" indent="-285750" eaLnBrk="0" hangingPunct="0">
              <a:defRPr sz="4000">
                <a:solidFill>
                  <a:schemeClr val="accent2"/>
                </a:solidFill>
                <a:latin typeface="Arial" charset="0"/>
              </a:defRPr>
            </a:lvl2pPr>
            <a:lvl3pPr marL="1143000" indent="-228600" eaLnBrk="0" hangingPunct="0">
              <a:defRPr sz="4000">
                <a:solidFill>
                  <a:schemeClr val="accent2"/>
                </a:solidFill>
                <a:latin typeface="Arial" charset="0"/>
              </a:defRPr>
            </a:lvl3pPr>
            <a:lvl4pPr marL="1600200" indent="-228600" eaLnBrk="0" hangingPunct="0">
              <a:defRPr sz="4000">
                <a:solidFill>
                  <a:schemeClr val="accent2"/>
                </a:solidFill>
                <a:latin typeface="Arial" charset="0"/>
              </a:defRPr>
            </a:lvl4pPr>
            <a:lvl5pPr marL="2057400" indent="-228600" eaLnBrk="0" hangingPunct="0">
              <a:defRPr sz="4000">
                <a:solidFill>
                  <a:schemeClr val="accent2"/>
                </a:solidFill>
                <a:latin typeface="Arial" charset="0"/>
              </a:defRPr>
            </a:lvl5pPr>
            <a:lvl6pPr marL="2514600" indent="-228600" algn="ctr" eaLnBrk="0" fontAlgn="base" hangingPunct="0">
              <a:lnSpc>
                <a:spcPct val="80000"/>
              </a:lnSpc>
              <a:spcBef>
                <a:spcPct val="20000"/>
              </a:spcBef>
              <a:spcAft>
                <a:spcPct val="0"/>
              </a:spcAft>
              <a:defRPr sz="4000">
                <a:solidFill>
                  <a:schemeClr val="accent2"/>
                </a:solidFill>
                <a:latin typeface="Arial" charset="0"/>
              </a:defRPr>
            </a:lvl6pPr>
            <a:lvl7pPr marL="2971800" indent="-228600" algn="ctr" eaLnBrk="0" fontAlgn="base" hangingPunct="0">
              <a:lnSpc>
                <a:spcPct val="80000"/>
              </a:lnSpc>
              <a:spcBef>
                <a:spcPct val="20000"/>
              </a:spcBef>
              <a:spcAft>
                <a:spcPct val="0"/>
              </a:spcAft>
              <a:defRPr sz="4000">
                <a:solidFill>
                  <a:schemeClr val="accent2"/>
                </a:solidFill>
                <a:latin typeface="Arial" charset="0"/>
              </a:defRPr>
            </a:lvl7pPr>
            <a:lvl8pPr marL="3429000" indent="-228600" algn="ctr" eaLnBrk="0" fontAlgn="base" hangingPunct="0">
              <a:lnSpc>
                <a:spcPct val="80000"/>
              </a:lnSpc>
              <a:spcBef>
                <a:spcPct val="20000"/>
              </a:spcBef>
              <a:spcAft>
                <a:spcPct val="0"/>
              </a:spcAft>
              <a:defRPr sz="4000">
                <a:solidFill>
                  <a:schemeClr val="accent2"/>
                </a:solidFill>
                <a:latin typeface="Arial" charset="0"/>
              </a:defRPr>
            </a:lvl8pPr>
            <a:lvl9pPr marL="3886200" indent="-228600" algn="ctr" eaLnBrk="0" fontAlgn="base" hangingPunct="0">
              <a:lnSpc>
                <a:spcPct val="80000"/>
              </a:lnSpc>
              <a:spcBef>
                <a:spcPct val="20000"/>
              </a:spcBef>
              <a:spcAft>
                <a:spcPct val="0"/>
              </a:spcAft>
              <a:defRPr sz="4000">
                <a:solidFill>
                  <a:schemeClr val="accent2"/>
                </a:solidFill>
                <a:latin typeface="Arial" charset="0"/>
              </a:defRPr>
            </a:lvl9pPr>
          </a:lstStyle>
          <a:p>
            <a:pPr marL="0" marR="0" lvl="0" indent="0" algn="ctr" defTabSz="914126" eaLnBrk="1" fontAlgn="base" latinLnBrk="0" hangingPunct="1">
              <a:lnSpc>
                <a:spcPct val="80000"/>
              </a:lnSpc>
              <a:spcBef>
                <a:spcPct val="20000"/>
              </a:spcBef>
              <a:spcAft>
                <a:spcPct val="0"/>
              </a:spcAft>
              <a:buClrTx/>
              <a:buSzTx/>
              <a:buFontTx/>
              <a:buNone/>
              <a:tabLst/>
              <a:defRPr/>
            </a:pPr>
            <a:endParaRPr kumimoji="0" lang="en-US" altLang="en-US" sz="1799" b="1" i="1" u="none" strike="noStrike" kern="0" cap="none" spc="0" normalizeH="0" baseline="0" noProof="0" dirty="0">
              <a:ln>
                <a:noFill/>
              </a:ln>
              <a:solidFill>
                <a:schemeClr val="accent1"/>
              </a:solidFill>
              <a:effectLst/>
              <a:uLnTx/>
              <a:uFillTx/>
              <a:latin typeface="+mj-lt"/>
              <a:ea typeface="ＭＳ Ｐゴシック" pitchFamily="34" charset="-128"/>
            </a:endParaRPr>
          </a:p>
        </p:txBody>
      </p:sp>
      <p:sp>
        <p:nvSpPr>
          <p:cNvPr id="16" name="Rectangle 398">
            <a:extLst>
              <a:ext uri="{FF2B5EF4-FFF2-40B4-BE49-F238E27FC236}">
                <a16:creationId xmlns:a16="http://schemas.microsoft.com/office/drawing/2014/main" id="{F3B0623A-79A6-45CC-9EBA-393F26221457}"/>
              </a:ext>
            </a:extLst>
          </p:cNvPr>
          <p:cNvSpPr>
            <a:spLocks noChangeArrowheads="1"/>
          </p:cNvSpPr>
          <p:nvPr/>
        </p:nvSpPr>
        <p:spPr bwMode="auto">
          <a:xfrm>
            <a:off x="8231252" y="6515306"/>
            <a:ext cx="186218" cy="136525"/>
          </a:xfrm>
          <a:prstGeom prst="rect">
            <a:avLst/>
          </a:prstGeom>
          <a:solidFill>
            <a:srgbClr val="B9BCBD"/>
          </a:solidFill>
          <a:ln w="19050">
            <a:noFill/>
            <a:miter lim="800000"/>
            <a:headEnd/>
            <a:tailEnd/>
          </a:ln>
        </p:spPr>
        <p:txBody>
          <a:bodyPr wrap="none" lIns="121867" tIns="0" rIns="121867" bIns="0" anchor="ctr"/>
          <a:lstStyle>
            <a:lvl1pPr eaLnBrk="0" hangingPunct="0">
              <a:defRPr sz="4000">
                <a:solidFill>
                  <a:schemeClr val="accent2"/>
                </a:solidFill>
                <a:latin typeface="Arial" charset="0"/>
              </a:defRPr>
            </a:lvl1pPr>
            <a:lvl2pPr marL="742950" indent="-285750" eaLnBrk="0" hangingPunct="0">
              <a:defRPr sz="4000">
                <a:solidFill>
                  <a:schemeClr val="accent2"/>
                </a:solidFill>
                <a:latin typeface="Arial" charset="0"/>
              </a:defRPr>
            </a:lvl2pPr>
            <a:lvl3pPr marL="1143000" indent="-228600" eaLnBrk="0" hangingPunct="0">
              <a:defRPr sz="4000">
                <a:solidFill>
                  <a:schemeClr val="accent2"/>
                </a:solidFill>
                <a:latin typeface="Arial" charset="0"/>
              </a:defRPr>
            </a:lvl3pPr>
            <a:lvl4pPr marL="1600200" indent="-228600" eaLnBrk="0" hangingPunct="0">
              <a:defRPr sz="4000">
                <a:solidFill>
                  <a:schemeClr val="accent2"/>
                </a:solidFill>
                <a:latin typeface="Arial" charset="0"/>
              </a:defRPr>
            </a:lvl4pPr>
            <a:lvl5pPr marL="2057400" indent="-228600" eaLnBrk="0" hangingPunct="0">
              <a:defRPr sz="4000">
                <a:solidFill>
                  <a:schemeClr val="accent2"/>
                </a:solidFill>
                <a:latin typeface="Arial" charset="0"/>
              </a:defRPr>
            </a:lvl5pPr>
            <a:lvl6pPr marL="2514600" indent="-228600" algn="ctr" eaLnBrk="0" fontAlgn="base" hangingPunct="0">
              <a:lnSpc>
                <a:spcPct val="80000"/>
              </a:lnSpc>
              <a:spcBef>
                <a:spcPct val="20000"/>
              </a:spcBef>
              <a:spcAft>
                <a:spcPct val="0"/>
              </a:spcAft>
              <a:defRPr sz="4000">
                <a:solidFill>
                  <a:schemeClr val="accent2"/>
                </a:solidFill>
                <a:latin typeface="Arial" charset="0"/>
              </a:defRPr>
            </a:lvl6pPr>
            <a:lvl7pPr marL="2971800" indent="-228600" algn="ctr" eaLnBrk="0" fontAlgn="base" hangingPunct="0">
              <a:lnSpc>
                <a:spcPct val="80000"/>
              </a:lnSpc>
              <a:spcBef>
                <a:spcPct val="20000"/>
              </a:spcBef>
              <a:spcAft>
                <a:spcPct val="0"/>
              </a:spcAft>
              <a:defRPr sz="4000">
                <a:solidFill>
                  <a:schemeClr val="accent2"/>
                </a:solidFill>
                <a:latin typeface="Arial" charset="0"/>
              </a:defRPr>
            </a:lvl7pPr>
            <a:lvl8pPr marL="3429000" indent="-228600" algn="ctr" eaLnBrk="0" fontAlgn="base" hangingPunct="0">
              <a:lnSpc>
                <a:spcPct val="80000"/>
              </a:lnSpc>
              <a:spcBef>
                <a:spcPct val="20000"/>
              </a:spcBef>
              <a:spcAft>
                <a:spcPct val="0"/>
              </a:spcAft>
              <a:defRPr sz="4000">
                <a:solidFill>
                  <a:schemeClr val="accent2"/>
                </a:solidFill>
                <a:latin typeface="Arial" charset="0"/>
              </a:defRPr>
            </a:lvl8pPr>
            <a:lvl9pPr marL="3886200" indent="-228600" algn="ctr" eaLnBrk="0" fontAlgn="base" hangingPunct="0">
              <a:lnSpc>
                <a:spcPct val="80000"/>
              </a:lnSpc>
              <a:spcBef>
                <a:spcPct val="20000"/>
              </a:spcBef>
              <a:spcAft>
                <a:spcPct val="0"/>
              </a:spcAft>
              <a:defRPr sz="4000">
                <a:solidFill>
                  <a:schemeClr val="accent2"/>
                </a:solidFill>
                <a:latin typeface="Arial" charset="0"/>
              </a:defRPr>
            </a:lvl9pPr>
          </a:lstStyle>
          <a:p>
            <a:pPr marL="0" marR="0" lvl="0" indent="0" algn="ctr" defTabSz="914126" eaLnBrk="1" fontAlgn="base" latinLnBrk="0" hangingPunct="1">
              <a:lnSpc>
                <a:spcPct val="80000"/>
              </a:lnSpc>
              <a:spcBef>
                <a:spcPct val="20000"/>
              </a:spcBef>
              <a:spcAft>
                <a:spcPct val="0"/>
              </a:spcAft>
              <a:buClrTx/>
              <a:buSzTx/>
              <a:buFontTx/>
              <a:buNone/>
              <a:tabLst/>
              <a:defRPr/>
            </a:pPr>
            <a:endParaRPr kumimoji="0" lang="en-US" altLang="en-US" sz="1799" b="1" i="1" u="none" strike="noStrike" kern="0" cap="none" spc="0" normalizeH="0" baseline="0" noProof="0" dirty="0">
              <a:ln>
                <a:noFill/>
              </a:ln>
              <a:solidFill>
                <a:schemeClr val="accent1"/>
              </a:solidFill>
              <a:effectLst/>
              <a:uLnTx/>
              <a:uFillTx/>
              <a:latin typeface="+mj-lt"/>
              <a:ea typeface="ＭＳ Ｐゴシック" pitchFamily="34" charset="-128"/>
            </a:endParaRPr>
          </a:p>
        </p:txBody>
      </p:sp>
      <p:sp>
        <p:nvSpPr>
          <p:cNvPr id="17" name="Text Box 399">
            <a:extLst>
              <a:ext uri="{FF2B5EF4-FFF2-40B4-BE49-F238E27FC236}">
                <a16:creationId xmlns:a16="http://schemas.microsoft.com/office/drawing/2014/main" id="{0EDEAC12-E1EE-4D35-A386-AD323D9738A8}"/>
              </a:ext>
            </a:extLst>
          </p:cNvPr>
          <p:cNvSpPr txBox="1">
            <a:spLocks noChangeArrowheads="1"/>
          </p:cNvSpPr>
          <p:nvPr/>
        </p:nvSpPr>
        <p:spPr bwMode="auto">
          <a:xfrm>
            <a:off x="8504390" y="6420049"/>
            <a:ext cx="2572730" cy="264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91416" rIns="0" bIns="0" anchor="ctr">
            <a:spAutoFit/>
          </a:bodyPr>
          <a:lstStyle>
            <a:lvl1pPr defTabSz="912813" eaLnBrk="0" hangingPunct="0">
              <a:defRPr sz="4000">
                <a:solidFill>
                  <a:schemeClr val="accent2"/>
                </a:solidFill>
                <a:latin typeface="Arial" charset="0"/>
              </a:defRPr>
            </a:lvl1pPr>
            <a:lvl2pPr marL="742950" indent="-285750" defTabSz="912813" eaLnBrk="0" hangingPunct="0">
              <a:defRPr sz="4000">
                <a:solidFill>
                  <a:schemeClr val="accent2"/>
                </a:solidFill>
                <a:latin typeface="Arial" charset="0"/>
              </a:defRPr>
            </a:lvl2pPr>
            <a:lvl3pPr marL="1143000" indent="-228600" defTabSz="912813" eaLnBrk="0" hangingPunct="0">
              <a:defRPr sz="4000">
                <a:solidFill>
                  <a:schemeClr val="accent2"/>
                </a:solidFill>
                <a:latin typeface="Arial" charset="0"/>
              </a:defRPr>
            </a:lvl3pPr>
            <a:lvl4pPr marL="1600200" indent="-228600" defTabSz="912813" eaLnBrk="0" hangingPunct="0">
              <a:defRPr sz="4000">
                <a:solidFill>
                  <a:schemeClr val="accent2"/>
                </a:solidFill>
                <a:latin typeface="Arial" charset="0"/>
              </a:defRPr>
            </a:lvl4pPr>
            <a:lvl5pPr marL="2057400" indent="-228600" defTabSz="912813" eaLnBrk="0" hangingPunct="0">
              <a:defRPr sz="4000">
                <a:solidFill>
                  <a:schemeClr val="accent2"/>
                </a:solidFill>
                <a:latin typeface="Arial" charset="0"/>
              </a:defRPr>
            </a:lvl5pPr>
            <a:lvl6pPr marL="2514600" indent="-228600" algn="ctr" defTabSz="912813" eaLnBrk="0" fontAlgn="base" hangingPunct="0">
              <a:lnSpc>
                <a:spcPct val="80000"/>
              </a:lnSpc>
              <a:spcBef>
                <a:spcPct val="20000"/>
              </a:spcBef>
              <a:spcAft>
                <a:spcPct val="0"/>
              </a:spcAft>
              <a:defRPr sz="4000">
                <a:solidFill>
                  <a:schemeClr val="accent2"/>
                </a:solidFill>
                <a:latin typeface="Arial" charset="0"/>
              </a:defRPr>
            </a:lvl6pPr>
            <a:lvl7pPr marL="2971800" indent="-228600" algn="ctr" defTabSz="912813" eaLnBrk="0" fontAlgn="base" hangingPunct="0">
              <a:lnSpc>
                <a:spcPct val="80000"/>
              </a:lnSpc>
              <a:spcBef>
                <a:spcPct val="20000"/>
              </a:spcBef>
              <a:spcAft>
                <a:spcPct val="0"/>
              </a:spcAft>
              <a:defRPr sz="4000">
                <a:solidFill>
                  <a:schemeClr val="accent2"/>
                </a:solidFill>
                <a:latin typeface="Arial" charset="0"/>
              </a:defRPr>
            </a:lvl7pPr>
            <a:lvl8pPr marL="3429000" indent="-228600" algn="ctr" defTabSz="912813" eaLnBrk="0" fontAlgn="base" hangingPunct="0">
              <a:lnSpc>
                <a:spcPct val="80000"/>
              </a:lnSpc>
              <a:spcBef>
                <a:spcPct val="20000"/>
              </a:spcBef>
              <a:spcAft>
                <a:spcPct val="0"/>
              </a:spcAft>
              <a:defRPr sz="4000">
                <a:solidFill>
                  <a:schemeClr val="accent2"/>
                </a:solidFill>
                <a:latin typeface="Arial" charset="0"/>
              </a:defRPr>
            </a:lvl8pPr>
            <a:lvl9pPr marL="3886200" indent="-228600" algn="ctr" defTabSz="912813" eaLnBrk="0" fontAlgn="base" hangingPunct="0">
              <a:lnSpc>
                <a:spcPct val="80000"/>
              </a:lnSpc>
              <a:spcBef>
                <a:spcPct val="20000"/>
              </a:spcBef>
              <a:spcAft>
                <a:spcPct val="0"/>
              </a:spcAft>
              <a:defRPr sz="4000">
                <a:solidFill>
                  <a:schemeClr val="accent2"/>
                </a:solidFill>
                <a:latin typeface="Arial" charset="0"/>
              </a:defRPr>
            </a:lvl9pPr>
          </a:lstStyle>
          <a:p>
            <a:pPr eaLnBrk="1" fontAlgn="base" hangingPunct="1">
              <a:lnSpc>
                <a:spcPct val="80000"/>
              </a:lnSpc>
              <a:spcBef>
                <a:spcPct val="50000"/>
              </a:spcBef>
              <a:spcAft>
                <a:spcPct val="0"/>
              </a:spcAft>
            </a:pPr>
            <a:r>
              <a:rPr lang="en-US" altLang="en-US" sz="1400" b="0" spc="0" dirty="0">
                <a:solidFill>
                  <a:schemeClr val="accent1"/>
                </a:solidFill>
                <a:latin typeface="Arial Nova Light" panose="020B0304020202020204" pitchFamily="34" charset="0"/>
                <a:ea typeface="ＭＳ Ｐゴシック" pitchFamily="34" charset="-128"/>
              </a:rPr>
              <a:t>International Markets</a:t>
            </a:r>
            <a:r>
              <a:rPr lang="en-US" altLang="en-US" sz="1400" b="0" spc="0" baseline="0" dirty="0">
                <a:solidFill>
                  <a:schemeClr val="accent1"/>
                </a:solidFill>
                <a:latin typeface="Arial Nova Light" panose="020B0304020202020204" pitchFamily="34" charset="0"/>
                <a:ea typeface="ＭＳ Ｐゴシック" pitchFamily="34" charset="-128"/>
              </a:rPr>
              <a:t> Group</a:t>
            </a:r>
            <a:endParaRPr lang="en-US" altLang="en-US" sz="1400" b="0" spc="0" dirty="0">
              <a:solidFill>
                <a:schemeClr val="accent1"/>
              </a:solidFill>
              <a:latin typeface="Arial Nova Light" panose="020B0304020202020204" pitchFamily="34" charset="0"/>
              <a:ea typeface="ＭＳ Ｐゴシック" pitchFamily="34" charset="-128"/>
            </a:endParaRPr>
          </a:p>
        </p:txBody>
      </p:sp>
      <p:sp>
        <p:nvSpPr>
          <p:cNvPr id="18" name="Text Box 399">
            <a:extLst>
              <a:ext uri="{FF2B5EF4-FFF2-40B4-BE49-F238E27FC236}">
                <a16:creationId xmlns:a16="http://schemas.microsoft.com/office/drawing/2014/main" id="{7F820B3B-9E3E-4C28-85E2-8A5F8D22F7C7}"/>
              </a:ext>
            </a:extLst>
          </p:cNvPr>
          <p:cNvSpPr txBox="1">
            <a:spLocks noChangeArrowheads="1"/>
          </p:cNvSpPr>
          <p:nvPr/>
        </p:nvSpPr>
        <p:spPr bwMode="auto">
          <a:xfrm>
            <a:off x="7279514" y="6420049"/>
            <a:ext cx="933457" cy="264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91416" rIns="0" bIns="0" anchor="ctr">
            <a:spAutoFit/>
          </a:bodyPr>
          <a:lstStyle>
            <a:lvl1pPr defTabSz="912813" eaLnBrk="0" hangingPunct="0">
              <a:defRPr sz="4000">
                <a:solidFill>
                  <a:schemeClr val="accent2"/>
                </a:solidFill>
                <a:latin typeface="Arial" charset="0"/>
              </a:defRPr>
            </a:lvl1pPr>
            <a:lvl2pPr marL="742950" indent="-285750" defTabSz="912813" eaLnBrk="0" hangingPunct="0">
              <a:defRPr sz="4000">
                <a:solidFill>
                  <a:schemeClr val="accent2"/>
                </a:solidFill>
                <a:latin typeface="Arial" charset="0"/>
              </a:defRPr>
            </a:lvl2pPr>
            <a:lvl3pPr marL="1143000" indent="-228600" defTabSz="912813" eaLnBrk="0" hangingPunct="0">
              <a:defRPr sz="4000">
                <a:solidFill>
                  <a:schemeClr val="accent2"/>
                </a:solidFill>
                <a:latin typeface="Arial" charset="0"/>
              </a:defRPr>
            </a:lvl3pPr>
            <a:lvl4pPr marL="1600200" indent="-228600" defTabSz="912813" eaLnBrk="0" hangingPunct="0">
              <a:defRPr sz="4000">
                <a:solidFill>
                  <a:schemeClr val="accent2"/>
                </a:solidFill>
                <a:latin typeface="Arial" charset="0"/>
              </a:defRPr>
            </a:lvl4pPr>
            <a:lvl5pPr marL="2057400" indent="-228600" defTabSz="912813" eaLnBrk="0" hangingPunct="0">
              <a:defRPr sz="4000">
                <a:solidFill>
                  <a:schemeClr val="accent2"/>
                </a:solidFill>
                <a:latin typeface="Arial" charset="0"/>
              </a:defRPr>
            </a:lvl5pPr>
            <a:lvl6pPr marL="2514600" indent="-228600" algn="ctr" defTabSz="912813" eaLnBrk="0" fontAlgn="base" hangingPunct="0">
              <a:lnSpc>
                <a:spcPct val="80000"/>
              </a:lnSpc>
              <a:spcBef>
                <a:spcPct val="20000"/>
              </a:spcBef>
              <a:spcAft>
                <a:spcPct val="0"/>
              </a:spcAft>
              <a:defRPr sz="4000">
                <a:solidFill>
                  <a:schemeClr val="accent2"/>
                </a:solidFill>
                <a:latin typeface="Arial" charset="0"/>
              </a:defRPr>
            </a:lvl6pPr>
            <a:lvl7pPr marL="2971800" indent="-228600" algn="ctr" defTabSz="912813" eaLnBrk="0" fontAlgn="base" hangingPunct="0">
              <a:lnSpc>
                <a:spcPct val="80000"/>
              </a:lnSpc>
              <a:spcBef>
                <a:spcPct val="20000"/>
              </a:spcBef>
              <a:spcAft>
                <a:spcPct val="0"/>
              </a:spcAft>
              <a:defRPr sz="4000">
                <a:solidFill>
                  <a:schemeClr val="accent2"/>
                </a:solidFill>
                <a:latin typeface="Arial" charset="0"/>
              </a:defRPr>
            </a:lvl7pPr>
            <a:lvl8pPr marL="3429000" indent="-228600" algn="ctr" defTabSz="912813" eaLnBrk="0" fontAlgn="base" hangingPunct="0">
              <a:lnSpc>
                <a:spcPct val="80000"/>
              </a:lnSpc>
              <a:spcBef>
                <a:spcPct val="20000"/>
              </a:spcBef>
              <a:spcAft>
                <a:spcPct val="0"/>
              </a:spcAft>
              <a:defRPr sz="4000">
                <a:solidFill>
                  <a:schemeClr val="accent2"/>
                </a:solidFill>
                <a:latin typeface="Arial" charset="0"/>
              </a:defRPr>
            </a:lvl8pPr>
            <a:lvl9pPr marL="3886200" indent="-228600" algn="ctr" defTabSz="912813" eaLnBrk="0" fontAlgn="base" hangingPunct="0">
              <a:lnSpc>
                <a:spcPct val="80000"/>
              </a:lnSpc>
              <a:spcBef>
                <a:spcPct val="20000"/>
              </a:spcBef>
              <a:spcAft>
                <a:spcPct val="0"/>
              </a:spcAft>
              <a:defRPr sz="4000">
                <a:solidFill>
                  <a:schemeClr val="accent2"/>
                </a:solidFill>
                <a:latin typeface="Arial" charset="0"/>
              </a:defRPr>
            </a:lvl9pPr>
          </a:lstStyle>
          <a:p>
            <a:pPr eaLnBrk="1" fontAlgn="base" hangingPunct="1">
              <a:lnSpc>
                <a:spcPct val="80000"/>
              </a:lnSpc>
              <a:spcBef>
                <a:spcPct val="50000"/>
              </a:spcBef>
              <a:spcAft>
                <a:spcPct val="0"/>
              </a:spcAft>
            </a:pPr>
            <a:r>
              <a:rPr lang="en-US" altLang="en-US" sz="1400" b="0" spc="0" dirty="0">
                <a:solidFill>
                  <a:schemeClr val="accent1"/>
                </a:solidFill>
                <a:latin typeface="Arial Nova Light" panose="020B0304020202020204" pitchFamily="34" charset="0"/>
                <a:ea typeface="ＭＳ Ｐゴシック" pitchFamily="34" charset="-128"/>
              </a:rPr>
              <a:t>China</a:t>
            </a:r>
          </a:p>
        </p:txBody>
      </p:sp>
      <p:sp>
        <p:nvSpPr>
          <p:cNvPr id="19" name="Rectangle 398">
            <a:extLst>
              <a:ext uri="{FF2B5EF4-FFF2-40B4-BE49-F238E27FC236}">
                <a16:creationId xmlns:a16="http://schemas.microsoft.com/office/drawing/2014/main" id="{CB572701-1DC0-4B0C-ADCB-AC84414DF077}"/>
              </a:ext>
            </a:extLst>
          </p:cNvPr>
          <p:cNvSpPr>
            <a:spLocks noChangeArrowheads="1"/>
          </p:cNvSpPr>
          <p:nvPr/>
        </p:nvSpPr>
        <p:spPr bwMode="auto">
          <a:xfrm>
            <a:off x="7011390" y="6515306"/>
            <a:ext cx="181065" cy="136525"/>
          </a:xfrm>
          <a:prstGeom prst="rect">
            <a:avLst/>
          </a:prstGeom>
          <a:solidFill>
            <a:srgbClr val="008200"/>
          </a:solidFill>
          <a:ln w="19050">
            <a:noFill/>
            <a:miter lim="800000"/>
            <a:headEnd/>
            <a:tailEnd/>
          </a:ln>
        </p:spPr>
        <p:txBody>
          <a:bodyPr wrap="none" lIns="121867" tIns="0" rIns="121867" bIns="0" anchor="ctr"/>
          <a:lstStyle>
            <a:lvl1pPr eaLnBrk="0" hangingPunct="0">
              <a:defRPr sz="4000">
                <a:solidFill>
                  <a:schemeClr val="accent2"/>
                </a:solidFill>
                <a:latin typeface="Arial" charset="0"/>
              </a:defRPr>
            </a:lvl1pPr>
            <a:lvl2pPr marL="742950" indent="-285750" eaLnBrk="0" hangingPunct="0">
              <a:defRPr sz="4000">
                <a:solidFill>
                  <a:schemeClr val="accent2"/>
                </a:solidFill>
                <a:latin typeface="Arial" charset="0"/>
              </a:defRPr>
            </a:lvl2pPr>
            <a:lvl3pPr marL="1143000" indent="-228600" eaLnBrk="0" hangingPunct="0">
              <a:defRPr sz="4000">
                <a:solidFill>
                  <a:schemeClr val="accent2"/>
                </a:solidFill>
                <a:latin typeface="Arial" charset="0"/>
              </a:defRPr>
            </a:lvl3pPr>
            <a:lvl4pPr marL="1600200" indent="-228600" eaLnBrk="0" hangingPunct="0">
              <a:defRPr sz="4000">
                <a:solidFill>
                  <a:schemeClr val="accent2"/>
                </a:solidFill>
                <a:latin typeface="Arial" charset="0"/>
              </a:defRPr>
            </a:lvl4pPr>
            <a:lvl5pPr marL="2057400" indent="-228600" eaLnBrk="0" hangingPunct="0">
              <a:defRPr sz="4000">
                <a:solidFill>
                  <a:schemeClr val="accent2"/>
                </a:solidFill>
                <a:latin typeface="Arial" charset="0"/>
              </a:defRPr>
            </a:lvl5pPr>
            <a:lvl6pPr marL="2514600" indent="-228600" algn="ctr" eaLnBrk="0" fontAlgn="base" hangingPunct="0">
              <a:lnSpc>
                <a:spcPct val="80000"/>
              </a:lnSpc>
              <a:spcBef>
                <a:spcPct val="20000"/>
              </a:spcBef>
              <a:spcAft>
                <a:spcPct val="0"/>
              </a:spcAft>
              <a:defRPr sz="4000">
                <a:solidFill>
                  <a:schemeClr val="accent2"/>
                </a:solidFill>
                <a:latin typeface="Arial" charset="0"/>
              </a:defRPr>
            </a:lvl6pPr>
            <a:lvl7pPr marL="2971800" indent="-228600" algn="ctr" eaLnBrk="0" fontAlgn="base" hangingPunct="0">
              <a:lnSpc>
                <a:spcPct val="80000"/>
              </a:lnSpc>
              <a:spcBef>
                <a:spcPct val="20000"/>
              </a:spcBef>
              <a:spcAft>
                <a:spcPct val="0"/>
              </a:spcAft>
              <a:defRPr sz="4000">
                <a:solidFill>
                  <a:schemeClr val="accent2"/>
                </a:solidFill>
                <a:latin typeface="Arial" charset="0"/>
              </a:defRPr>
            </a:lvl7pPr>
            <a:lvl8pPr marL="3429000" indent="-228600" algn="ctr" eaLnBrk="0" fontAlgn="base" hangingPunct="0">
              <a:lnSpc>
                <a:spcPct val="80000"/>
              </a:lnSpc>
              <a:spcBef>
                <a:spcPct val="20000"/>
              </a:spcBef>
              <a:spcAft>
                <a:spcPct val="0"/>
              </a:spcAft>
              <a:defRPr sz="4000">
                <a:solidFill>
                  <a:schemeClr val="accent2"/>
                </a:solidFill>
                <a:latin typeface="Arial" charset="0"/>
              </a:defRPr>
            </a:lvl8pPr>
            <a:lvl9pPr marL="3886200" indent="-228600" algn="ctr" eaLnBrk="0" fontAlgn="base" hangingPunct="0">
              <a:lnSpc>
                <a:spcPct val="80000"/>
              </a:lnSpc>
              <a:spcBef>
                <a:spcPct val="20000"/>
              </a:spcBef>
              <a:spcAft>
                <a:spcPct val="0"/>
              </a:spcAft>
              <a:defRPr sz="4000">
                <a:solidFill>
                  <a:schemeClr val="accent2"/>
                </a:solidFill>
                <a:latin typeface="Arial" charset="0"/>
              </a:defRPr>
            </a:lvl9pPr>
          </a:lstStyle>
          <a:p>
            <a:pPr marL="0" marR="0" lvl="0" indent="0" algn="ctr" defTabSz="914126" eaLnBrk="1" fontAlgn="base" latinLnBrk="0" hangingPunct="1">
              <a:lnSpc>
                <a:spcPct val="80000"/>
              </a:lnSpc>
              <a:spcBef>
                <a:spcPct val="20000"/>
              </a:spcBef>
              <a:spcAft>
                <a:spcPct val="0"/>
              </a:spcAft>
              <a:buClrTx/>
              <a:buSzTx/>
              <a:buFontTx/>
              <a:buNone/>
              <a:tabLst/>
              <a:defRPr/>
            </a:pPr>
            <a:endParaRPr kumimoji="0" lang="en-US" altLang="en-US" sz="1799" b="1" i="1" u="none" strike="noStrike" kern="0" cap="none" spc="0" normalizeH="0" baseline="0" noProof="0" dirty="0">
              <a:ln>
                <a:noFill/>
              </a:ln>
              <a:solidFill>
                <a:schemeClr val="accent1"/>
              </a:solidFill>
              <a:effectLst/>
              <a:uLnTx/>
              <a:uFillTx/>
              <a:latin typeface="+mj-lt"/>
              <a:ea typeface="ＭＳ Ｐゴシック" pitchFamily="34" charset="-128"/>
            </a:endParaRPr>
          </a:p>
        </p:txBody>
      </p:sp>
      <p:sp>
        <p:nvSpPr>
          <p:cNvPr id="20" name="Rectangle 398">
            <a:extLst>
              <a:ext uri="{FF2B5EF4-FFF2-40B4-BE49-F238E27FC236}">
                <a16:creationId xmlns:a16="http://schemas.microsoft.com/office/drawing/2014/main" id="{F62772E3-88B0-4C52-AA61-572650FDD16B}"/>
              </a:ext>
            </a:extLst>
          </p:cNvPr>
          <p:cNvSpPr>
            <a:spLocks noChangeArrowheads="1"/>
          </p:cNvSpPr>
          <p:nvPr/>
        </p:nvSpPr>
        <p:spPr bwMode="auto">
          <a:xfrm>
            <a:off x="3680922" y="6515306"/>
            <a:ext cx="186218" cy="136525"/>
          </a:xfrm>
          <a:prstGeom prst="rect">
            <a:avLst/>
          </a:prstGeom>
          <a:solidFill>
            <a:srgbClr val="1700F4"/>
          </a:solidFill>
          <a:ln w="19050">
            <a:noFill/>
            <a:miter lim="800000"/>
            <a:headEnd/>
            <a:tailEnd/>
          </a:ln>
        </p:spPr>
        <p:txBody>
          <a:bodyPr wrap="none" lIns="121867" tIns="0" rIns="121867" bIns="0" anchor="ctr"/>
          <a:lstStyle>
            <a:lvl1pPr eaLnBrk="0" hangingPunct="0">
              <a:defRPr sz="4000">
                <a:solidFill>
                  <a:schemeClr val="accent2"/>
                </a:solidFill>
                <a:latin typeface="Arial" charset="0"/>
              </a:defRPr>
            </a:lvl1pPr>
            <a:lvl2pPr marL="742950" indent="-285750" eaLnBrk="0" hangingPunct="0">
              <a:defRPr sz="4000">
                <a:solidFill>
                  <a:schemeClr val="accent2"/>
                </a:solidFill>
                <a:latin typeface="Arial" charset="0"/>
              </a:defRPr>
            </a:lvl2pPr>
            <a:lvl3pPr marL="1143000" indent="-228600" eaLnBrk="0" hangingPunct="0">
              <a:defRPr sz="4000">
                <a:solidFill>
                  <a:schemeClr val="accent2"/>
                </a:solidFill>
                <a:latin typeface="Arial" charset="0"/>
              </a:defRPr>
            </a:lvl3pPr>
            <a:lvl4pPr marL="1600200" indent="-228600" eaLnBrk="0" hangingPunct="0">
              <a:defRPr sz="4000">
                <a:solidFill>
                  <a:schemeClr val="accent2"/>
                </a:solidFill>
                <a:latin typeface="Arial" charset="0"/>
              </a:defRPr>
            </a:lvl4pPr>
            <a:lvl5pPr marL="2057400" indent="-228600" eaLnBrk="0" hangingPunct="0">
              <a:defRPr sz="4000">
                <a:solidFill>
                  <a:schemeClr val="accent2"/>
                </a:solidFill>
                <a:latin typeface="Arial" charset="0"/>
              </a:defRPr>
            </a:lvl5pPr>
            <a:lvl6pPr marL="2514600" indent="-228600" algn="ctr" eaLnBrk="0" fontAlgn="base" hangingPunct="0">
              <a:lnSpc>
                <a:spcPct val="80000"/>
              </a:lnSpc>
              <a:spcBef>
                <a:spcPct val="20000"/>
              </a:spcBef>
              <a:spcAft>
                <a:spcPct val="0"/>
              </a:spcAft>
              <a:defRPr sz="4000">
                <a:solidFill>
                  <a:schemeClr val="accent2"/>
                </a:solidFill>
                <a:latin typeface="Arial" charset="0"/>
              </a:defRPr>
            </a:lvl6pPr>
            <a:lvl7pPr marL="2971800" indent="-228600" algn="ctr" eaLnBrk="0" fontAlgn="base" hangingPunct="0">
              <a:lnSpc>
                <a:spcPct val="80000"/>
              </a:lnSpc>
              <a:spcBef>
                <a:spcPct val="20000"/>
              </a:spcBef>
              <a:spcAft>
                <a:spcPct val="0"/>
              </a:spcAft>
              <a:defRPr sz="4000">
                <a:solidFill>
                  <a:schemeClr val="accent2"/>
                </a:solidFill>
                <a:latin typeface="Arial" charset="0"/>
              </a:defRPr>
            </a:lvl7pPr>
            <a:lvl8pPr marL="3429000" indent="-228600" algn="ctr" eaLnBrk="0" fontAlgn="base" hangingPunct="0">
              <a:lnSpc>
                <a:spcPct val="80000"/>
              </a:lnSpc>
              <a:spcBef>
                <a:spcPct val="20000"/>
              </a:spcBef>
              <a:spcAft>
                <a:spcPct val="0"/>
              </a:spcAft>
              <a:defRPr sz="4000">
                <a:solidFill>
                  <a:schemeClr val="accent2"/>
                </a:solidFill>
                <a:latin typeface="Arial" charset="0"/>
              </a:defRPr>
            </a:lvl8pPr>
            <a:lvl9pPr marL="3886200" indent="-228600" algn="ctr" eaLnBrk="0" fontAlgn="base" hangingPunct="0">
              <a:lnSpc>
                <a:spcPct val="80000"/>
              </a:lnSpc>
              <a:spcBef>
                <a:spcPct val="20000"/>
              </a:spcBef>
              <a:spcAft>
                <a:spcPct val="0"/>
              </a:spcAft>
              <a:defRPr sz="4000">
                <a:solidFill>
                  <a:schemeClr val="accent2"/>
                </a:solidFill>
                <a:latin typeface="Arial" charset="0"/>
              </a:defRPr>
            </a:lvl9pPr>
          </a:lstStyle>
          <a:p>
            <a:pPr marL="0" marR="0" lvl="0" indent="0" algn="ctr" defTabSz="914126" eaLnBrk="1" fontAlgn="base" latinLnBrk="0" hangingPunct="1">
              <a:lnSpc>
                <a:spcPct val="80000"/>
              </a:lnSpc>
              <a:spcBef>
                <a:spcPct val="20000"/>
              </a:spcBef>
              <a:spcAft>
                <a:spcPct val="0"/>
              </a:spcAft>
              <a:buClrTx/>
              <a:buSzTx/>
              <a:buFontTx/>
              <a:buNone/>
              <a:tabLst/>
              <a:defRPr/>
            </a:pPr>
            <a:endParaRPr kumimoji="0" lang="en-US" altLang="en-US" sz="1799" b="1" i="1" u="none" strike="noStrike" kern="0" cap="none" spc="0" normalizeH="0" baseline="0" noProof="0" dirty="0">
              <a:ln>
                <a:noFill/>
              </a:ln>
              <a:solidFill>
                <a:schemeClr val="accent1"/>
              </a:solidFill>
              <a:effectLst/>
              <a:uLnTx/>
              <a:uFillTx/>
              <a:latin typeface="+mj-lt"/>
              <a:ea typeface="ＭＳ Ｐゴシック" pitchFamily="34" charset="-128"/>
            </a:endParaRPr>
          </a:p>
        </p:txBody>
      </p:sp>
      <p:sp>
        <p:nvSpPr>
          <p:cNvPr id="21" name="Text Box 399">
            <a:extLst>
              <a:ext uri="{FF2B5EF4-FFF2-40B4-BE49-F238E27FC236}">
                <a16:creationId xmlns:a16="http://schemas.microsoft.com/office/drawing/2014/main" id="{5BF9C99E-14F0-4A8D-BD7E-BDA59D95E2F4}"/>
              </a:ext>
            </a:extLst>
          </p:cNvPr>
          <p:cNvSpPr txBox="1">
            <a:spLocks noChangeArrowheads="1"/>
          </p:cNvSpPr>
          <p:nvPr/>
        </p:nvSpPr>
        <p:spPr bwMode="auto">
          <a:xfrm>
            <a:off x="3958399" y="6420049"/>
            <a:ext cx="1369778" cy="264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91416" rIns="0" bIns="0" anchor="ctr">
            <a:spAutoFit/>
          </a:bodyPr>
          <a:lstStyle>
            <a:lvl1pPr defTabSz="912813" eaLnBrk="0" hangingPunct="0">
              <a:defRPr sz="4000">
                <a:solidFill>
                  <a:schemeClr val="accent2"/>
                </a:solidFill>
                <a:latin typeface="Arial" charset="0"/>
              </a:defRPr>
            </a:lvl1pPr>
            <a:lvl2pPr marL="742950" indent="-285750" defTabSz="912813" eaLnBrk="0" hangingPunct="0">
              <a:defRPr sz="4000">
                <a:solidFill>
                  <a:schemeClr val="accent2"/>
                </a:solidFill>
                <a:latin typeface="Arial" charset="0"/>
              </a:defRPr>
            </a:lvl2pPr>
            <a:lvl3pPr marL="1143000" indent="-228600" defTabSz="912813" eaLnBrk="0" hangingPunct="0">
              <a:defRPr sz="4000">
                <a:solidFill>
                  <a:schemeClr val="accent2"/>
                </a:solidFill>
                <a:latin typeface="Arial" charset="0"/>
              </a:defRPr>
            </a:lvl3pPr>
            <a:lvl4pPr marL="1600200" indent="-228600" defTabSz="912813" eaLnBrk="0" hangingPunct="0">
              <a:defRPr sz="4000">
                <a:solidFill>
                  <a:schemeClr val="accent2"/>
                </a:solidFill>
                <a:latin typeface="Arial" charset="0"/>
              </a:defRPr>
            </a:lvl4pPr>
            <a:lvl5pPr marL="2057400" indent="-228600" defTabSz="912813" eaLnBrk="0" hangingPunct="0">
              <a:defRPr sz="4000">
                <a:solidFill>
                  <a:schemeClr val="accent2"/>
                </a:solidFill>
                <a:latin typeface="Arial" charset="0"/>
              </a:defRPr>
            </a:lvl5pPr>
            <a:lvl6pPr marL="2514600" indent="-228600" algn="ctr" defTabSz="912813" eaLnBrk="0" fontAlgn="base" hangingPunct="0">
              <a:lnSpc>
                <a:spcPct val="80000"/>
              </a:lnSpc>
              <a:spcBef>
                <a:spcPct val="20000"/>
              </a:spcBef>
              <a:spcAft>
                <a:spcPct val="0"/>
              </a:spcAft>
              <a:defRPr sz="4000">
                <a:solidFill>
                  <a:schemeClr val="accent2"/>
                </a:solidFill>
                <a:latin typeface="Arial" charset="0"/>
              </a:defRPr>
            </a:lvl6pPr>
            <a:lvl7pPr marL="2971800" indent="-228600" algn="ctr" defTabSz="912813" eaLnBrk="0" fontAlgn="base" hangingPunct="0">
              <a:lnSpc>
                <a:spcPct val="80000"/>
              </a:lnSpc>
              <a:spcBef>
                <a:spcPct val="20000"/>
              </a:spcBef>
              <a:spcAft>
                <a:spcPct val="0"/>
              </a:spcAft>
              <a:defRPr sz="4000">
                <a:solidFill>
                  <a:schemeClr val="accent2"/>
                </a:solidFill>
                <a:latin typeface="Arial" charset="0"/>
              </a:defRPr>
            </a:lvl7pPr>
            <a:lvl8pPr marL="3429000" indent="-228600" algn="ctr" defTabSz="912813" eaLnBrk="0" fontAlgn="base" hangingPunct="0">
              <a:lnSpc>
                <a:spcPct val="80000"/>
              </a:lnSpc>
              <a:spcBef>
                <a:spcPct val="20000"/>
              </a:spcBef>
              <a:spcAft>
                <a:spcPct val="0"/>
              </a:spcAft>
              <a:defRPr sz="4000">
                <a:solidFill>
                  <a:schemeClr val="accent2"/>
                </a:solidFill>
                <a:latin typeface="Arial" charset="0"/>
              </a:defRPr>
            </a:lvl8pPr>
            <a:lvl9pPr marL="3886200" indent="-228600" algn="ctr" defTabSz="912813" eaLnBrk="0" fontAlgn="base" hangingPunct="0">
              <a:lnSpc>
                <a:spcPct val="80000"/>
              </a:lnSpc>
              <a:spcBef>
                <a:spcPct val="20000"/>
              </a:spcBef>
              <a:spcAft>
                <a:spcPct val="0"/>
              </a:spcAft>
              <a:defRPr sz="4000">
                <a:solidFill>
                  <a:schemeClr val="accent2"/>
                </a:solidFill>
                <a:latin typeface="Arial" charset="0"/>
              </a:defRPr>
            </a:lvl9pPr>
          </a:lstStyle>
          <a:p>
            <a:pPr eaLnBrk="1" fontAlgn="base" hangingPunct="1">
              <a:lnSpc>
                <a:spcPct val="80000"/>
              </a:lnSpc>
              <a:spcBef>
                <a:spcPct val="50000"/>
              </a:spcBef>
              <a:spcAft>
                <a:spcPct val="0"/>
              </a:spcAft>
            </a:pPr>
            <a:r>
              <a:rPr lang="en-US" altLang="en-US" sz="1400" b="0" spc="0" dirty="0">
                <a:solidFill>
                  <a:schemeClr val="accent1"/>
                </a:solidFill>
                <a:latin typeface="Arial Nova Light" panose="020B0304020202020204" pitchFamily="34" charset="0"/>
                <a:ea typeface="ＭＳ Ｐゴシック" pitchFamily="34" charset="-128"/>
              </a:rPr>
              <a:t>South America</a:t>
            </a:r>
          </a:p>
        </p:txBody>
      </p:sp>
      <p:sp>
        <p:nvSpPr>
          <p:cNvPr id="22" name="Freeform 288">
            <a:extLst>
              <a:ext uri="{FF2B5EF4-FFF2-40B4-BE49-F238E27FC236}">
                <a16:creationId xmlns:a16="http://schemas.microsoft.com/office/drawing/2014/main" id="{92114B8F-FC22-4A46-A421-8B1BC79A6921}"/>
              </a:ext>
            </a:extLst>
          </p:cNvPr>
          <p:cNvSpPr>
            <a:spLocks/>
          </p:cNvSpPr>
          <p:nvPr/>
        </p:nvSpPr>
        <p:spPr bwMode="auto">
          <a:xfrm>
            <a:off x="6417624" y="4126805"/>
            <a:ext cx="174412" cy="205918"/>
          </a:xfrm>
          <a:custGeom>
            <a:avLst/>
            <a:gdLst>
              <a:gd name="T0" fmla="*/ 70 w 104"/>
              <a:gd name="T1" fmla="*/ 10 h 120"/>
              <a:gd name="T2" fmla="*/ 84 w 104"/>
              <a:gd name="T3" fmla="*/ 14 h 120"/>
              <a:gd name="T4" fmla="*/ 92 w 104"/>
              <a:gd name="T5" fmla="*/ 18 h 120"/>
              <a:gd name="T6" fmla="*/ 100 w 104"/>
              <a:gd name="T7" fmla="*/ 24 h 120"/>
              <a:gd name="T8" fmla="*/ 102 w 104"/>
              <a:gd name="T9" fmla="*/ 30 h 120"/>
              <a:gd name="T10" fmla="*/ 98 w 104"/>
              <a:gd name="T11" fmla="*/ 36 h 120"/>
              <a:gd name="T12" fmla="*/ 100 w 104"/>
              <a:gd name="T13" fmla="*/ 48 h 120"/>
              <a:gd name="T14" fmla="*/ 100 w 104"/>
              <a:gd name="T15" fmla="*/ 60 h 120"/>
              <a:gd name="T16" fmla="*/ 98 w 104"/>
              <a:gd name="T17" fmla="*/ 64 h 120"/>
              <a:gd name="T18" fmla="*/ 100 w 104"/>
              <a:gd name="T19" fmla="*/ 68 h 120"/>
              <a:gd name="T20" fmla="*/ 98 w 104"/>
              <a:gd name="T21" fmla="*/ 74 h 120"/>
              <a:gd name="T22" fmla="*/ 98 w 104"/>
              <a:gd name="T23" fmla="*/ 80 h 120"/>
              <a:gd name="T24" fmla="*/ 100 w 104"/>
              <a:gd name="T25" fmla="*/ 90 h 120"/>
              <a:gd name="T26" fmla="*/ 98 w 104"/>
              <a:gd name="T27" fmla="*/ 94 h 120"/>
              <a:gd name="T28" fmla="*/ 100 w 104"/>
              <a:gd name="T29" fmla="*/ 96 h 120"/>
              <a:gd name="T30" fmla="*/ 102 w 104"/>
              <a:gd name="T31" fmla="*/ 98 h 120"/>
              <a:gd name="T32" fmla="*/ 86 w 104"/>
              <a:gd name="T33" fmla="*/ 120 h 120"/>
              <a:gd name="T34" fmla="*/ 78 w 104"/>
              <a:gd name="T35" fmla="*/ 118 h 120"/>
              <a:gd name="T36" fmla="*/ 72 w 104"/>
              <a:gd name="T37" fmla="*/ 116 h 120"/>
              <a:gd name="T38" fmla="*/ 64 w 104"/>
              <a:gd name="T39" fmla="*/ 116 h 120"/>
              <a:gd name="T40" fmla="*/ 58 w 104"/>
              <a:gd name="T41" fmla="*/ 116 h 120"/>
              <a:gd name="T42" fmla="*/ 52 w 104"/>
              <a:gd name="T43" fmla="*/ 112 h 120"/>
              <a:gd name="T44" fmla="*/ 50 w 104"/>
              <a:gd name="T45" fmla="*/ 110 h 120"/>
              <a:gd name="T46" fmla="*/ 46 w 104"/>
              <a:gd name="T47" fmla="*/ 110 h 120"/>
              <a:gd name="T48" fmla="*/ 42 w 104"/>
              <a:gd name="T49" fmla="*/ 106 h 120"/>
              <a:gd name="T50" fmla="*/ 42 w 104"/>
              <a:gd name="T51" fmla="*/ 96 h 120"/>
              <a:gd name="T52" fmla="*/ 40 w 104"/>
              <a:gd name="T53" fmla="*/ 94 h 120"/>
              <a:gd name="T54" fmla="*/ 38 w 104"/>
              <a:gd name="T55" fmla="*/ 92 h 120"/>
              <a:gd name="T56" fmla="*/ 34 w 104"/>
              <a:gd name="T57" fmla="*/ 86 h 120"/>
              <a:gd name="T58" fmla="*/ 28 w 104"/>
              <a:gd name="T59" fmla="*/ 78 h 120"/>
              <a:gd name="T60" fmla="*/ 24 w 104"/>
              <a:gd name="T61" fmla="*/ 74 h 120"/>
              <a:gd name="T62" fmla="*/ 22 w 104"/>
              <a:gd name="T63" fmla="*/ 74 h 120"/>
              <a:gd name="T64" fmla="*/ 18 w 104"/>
              <a:gd name="T65" fmla="*/ 74 h 120"/>
              <a:gd name="T66" fmla="*/ 16 w 104"/>
              <a:gd name="T67" fmla="*/ 70 h 120"/>
              <a:gd name="T68" fmla="*/ 8 w 104"/>
              <a:gd name="T69" fmla="*/ 60 h 120"/>
              <a:gd name="T70" fmla="*/ 6 w 104"/>
              <a:gd name="T71" fmla="*/ 54 h 120"/>
              <a:gd name="T72" fmla="*/ 2 w 104"/>
              <a:gd name="T73" fmla="*/ 50 h 120"/>
              <a:gd name="T74" fmla="*/ 0 w 104"/>
              <a:gd name="T75" fmla="*/ 44 h 120"/>
              <a:gd name="T76" fmla="*/ 8 w 104"/>
              <a:gd name="T77" fmla="*/ 44 h 120"/>
              <a:gd name="T78" fmla="*/ 14 w 104"/>
              <a:gd name="T79" fmla="*/ 44 h 120"/>
              <a:gd name="T80" fmla="*/ 18 w 104"/>
              <a:gd name="T81" fmla="*/ 42 h 120"/>
              <a:gd name="T82" fmla="*/ 32 w 104"/>
              <a:gd name="T83" fmla="*/ 40 h 120"/>
              <a:gd name="T84" fmla="*/ 40 w 104"/>
              <a:gd name="T85" fmla="*/ 38 h 120"/>
              <a:gd name="T86" fmla="*/ 42 w 104"/>
              <a:gd name="T87" fmla="*/ 26 h 120"/>
              <a:gd name="T88" fmla="*/ 44 w 104"/>
              <a:gd name="T89" fmla="*/ 22 h 120"/>
              <a:gd name="T90" fmla="*/ 50 w 104"/>
              <a:gd name="T91" fmla="*/ 18 h 120"/>
              <a:gd name="T92" fmla="*/ 52 w 104"/>
              <a:gd name="T93" fmla="*/ 12 h 120"/>
              <a:gd name="T94" fmla="*/ 58 w 104"/>
              <a:gd name="T95" fmla="*/ 8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4" h="120">
                <a:moveTo>
                  <a:pt x="72" y="0"/>
                </a:moveTo>
                <a:lnTo>
                  <a:pt x="70" y="10"/>
                </a:lnTo>
                <a:lnTo>
                  <a:pt x="70" y="10"/>
                </a:lnTo>
                <a:lnTo>
                  <a:pt x="76" y="10"/>
                </a:lnTo>
                <a:lnTo>
                  <a:pt x="76" y="10"/>
                </a:lnTo>
                <a:lnTo>
                  <a:pt x="84" y="14"/>
                </a:lnTo>
                <a:lnTo>
                  <a:pt x="84" y="14"/>
                </a:lnTo>
                <a:lnTo>
                  <a:pt x="92" y="18"/>
                </a:lnTo>
                <a:lnTo>
                  <a:pt x="92" y="18"/>
                </a:lnTo>
                <a:lnTo>
                  <a:pt x="96" y="20"/>
                </a:lnTo>
                <a:lnTo>
                  <a:pt x="100" y="24"/>
                </a:lnTo>
                <a:lnTo>
                  <a:pt x="100" y="24"/>
                </a:lnTo>
                <a:lnTo>
                  <a:pt x="102" y="28"/>
                </a:lnTo>
                <a:lnTo>
                  <a:pt x="102" y="30"/>
                </a:lnTo>
                <a:lnTo>
                  <a:pt x="102" y="30"/>
                </a:lnTo>
                <a:lnTo>
                  <a:pt x="100" y="32"/>
                </a:lnTo>
                <a:lnTo>
                  <a:pt x="98" y="36"/>
                </a:lnTo>
                <a:lnTo>
                  <a:pt x="98" y="36"/>
                </a:lnTo>
                <a:lnTo>
                  <a:pt x="98" y="42"/>
                </a:lnTo>
                <a:lnTo>
                  <a:pt x="100" y="48"/>
                </a:lnTo>
                <a:lnTo>
                  <a:pt x="100" y="48"/>
                </a:lnTo>
                <a:lnTo>
                  <a:pt x="104" y="54"/>
                </a:lnTo>
                <a:lnTo>
                  <a:pt x="104" y="54"/>
                </a:lnTo>
                <a:lnTo>
                  <a:pt x="100" y="60"/>
                </a:lnTo>
                <a:lnTo>
                  <a:pt x="100" y="60"/>
                </a:lnTo>
                <a:lnTo>
                  <a:pt x="98" y="62"/>
                </a:lnTo>
                <a:lnTo>
                  <a:pt x="98" y="64"/>
                </a:lnTo>
                <a:lnTo>
                  <a:pt x="98" y="66"/>
                </a:lnTo>
                <a:lnTo>
                  <a:pt x="98" y="66"/>
                </a:lnTo>
                <a:lnTo>
                  <a:pt x="100" y="68"/>
                </a:lnTo>
                <a:lnTo>
                  <a:pt x="100" y="70"/>
                </a:lnTo>
                <a:lnTo>
                  <a:pt x="100" y="70"/>
                </a:lnTo>
                <a:lnTo>
                  <a:pt x="98" y="74"/>
                </a:lnTo>
                <a:lnTo>
                  <a:pt x="98" y="74"/>
                </a:lnTo>
                <a:lnTo>
                  <a:pt x="98" y="80"/>
                </a:lnTo>
                <a:lnTo>
                  <a:pt x="98" y="80"/>
                </a:lnTo>
                <a:lnTo>
                  <a:pt x="98" y="82"/>
                </a:lnTo>
                <a:lnTo>
                  <a:pt x="98" y="86"/>
                </a:lnTo>
                <a:lnTo>
                  <a:pt x="100" y="90"/>
                </a:lnTo>
                <a:lnTo>
                  <a:pt x="100" y="90"/>
                </a:lnTo>
                <a:lnTo>
                  <a:pt x="98" y="94"/>
                </a:lnTo>
                <a:lnTo>
                  <a:pt x="98" y="94"/>
                </a:lnTo>
                <a:lnTo>
                  <a:pt x="98" y="94"/>
                </a:lnTo>
                <a:lnTo>
                  <a:pt x="100" y="96"/>
                </a:lnTo>
                <a:lnTo>
                  <a:pt x="100" y="96"/>
                </a:lnTo>
                <a:lnTo>
                  <a:pt x="102" y="96"/>
                </a:lnTo>
                <a:lnTo>
                  <a:pt x="102" y="98"/>
                </a:lnTo>
                <a:lnTo>
                  <a:pt x="102" y="98"/>
                </a:lnTo>
                <a:lnTo>
                  <a:pt x="96" y="108"/>
                </a:lnTo>
                <a:lnTo>
                  <a:pt x="86" y="120"/>
                </a:lnTo>
                <a:lnTo>
                  <a:pt x="86" y="120"/>
                </a:lnTo>
                <a:lnTo>
                  <a:pt x="84" y="118"/>
                </a:lnTo>
                <a:lnTo>
                  <a:pt x="78" y="118"/>
                </a:lnTo>
                <a:lnTo>
                  <a:pt x="78" y="118"/>
                </a:lnTo>
                <a:lnTo>
                  <a:pt x="74" y="116"/>
                </a:lnTo>
                <a:lnTo>
                  <a:pt x="72" y="116"/>
                </a:lnTo>
                <a:lnTo>
                  <a:pt x="72" y="116"/>
                </a:lnTo>
                <a:lnTo>
                  <a:pt x="70" y="116"/>
                </a:lnTo>
                <a:lnTo>
                  <a:pt x="64" y="116"/>
                </a:lnTo>
                <a:lnTo>
                  <a:pt x="64" y="116"/>
                </a:lnTo>
                <a:lnTo>
                  <a:pt x="62" y="118"/>
                </a:lnTo>
                <a:lnTo>
                  <a:pt x="60" y="116"/>
                </a:lnTo>
                <a:lnTo>
                  <a:pt x="58" y="116"/>
                </a:lnTo>
                <a:lnTo>
                  <a:pt x="58" y="116"/>
                </a:lnTo>
                <a:lnTo>
                  <a:pt x="56" y="114"/>
                </a:lnTo>
                <a:lnTo>
                  <a:pt x="52" y="112"/>
                </a:lnTo>
                <a:lnTo>
                  <a:pt x="52" y="112"/>
                </a:lnTo>
                <a:lnTo>
                  <a:pt x="50" y="110"/>
                </a:lnTo>
                <a:lnTo>
                  <a:pt x="50" y="110"/>
                </a:lnTo>
                <a:lnTo>
                  <a:pt x="48" y="110"/>
                </a:lnTo>
                <a:lnTo>
                  <a:pt x="46" y="110"/>
                </a:lnTo>
                <a:lnTo>
                  <a:pt x="46" y="110"/>
                </a:lnTo>
                <a:lnTo>
                  <a:pt x="42" y="108"/>
                </a:lnTo>
                <a:lnTo>
                  <a:pt x="42" y="108"/>
                </a:lnTo>
                <a:lnTo>
                  <a:pt x="42" y="106"/>
                </a:lnTo>
                <a:lnTo>
                  <a:pt x="42" y="106"/>
                </a:lnTo>
                <a:lnTo>
                  <a:pt x="40" y="100"/>
                </a:lnTo>
                <a:lnTo>
                  <a:pt x="42" y="96"/>
                </a:lnTo>
                <a:lnTo>
                  <a:pt x="42" y="96"/>
                </a:lnTo>
                <a:lnTo>
                  <a:pt x="42" y="94"/>
                </a:lnTo>
                <a:lnTo>
                  <a:pt x="40" y="94"/>
                </a:lnTo>
                <a:lnTo>
                  <a:pt x="38" y="92"/>
                </a:lnTo>
                <a:lnTo>
                  <a:pt x="38" y="92"/>
                </a:lnTo>
                <a:lnTo>
                  <a:pt x="38" y="92"/>
                </a:lnTo>
                <a:lnTo>
                  <a:pt x="36" y="88"/>
                </a:lnTo>
                <a:lnTo>
                  <a:pt x="34" y="86"/>
                </a:lnTo>
                <a:lnTo>
                  <a:pt x="34" y="86"/>
                </a:lnTo>
                <a:lnTo>
                  <a:pt x="32" y="80"/>
                </a:lnTo>
                <a:lnTo>
                  <a:pt x="32" y="80"/>
                </a:lnTo>
                <a:lnTo>
                  <a:pt x="28" y="78"/>
                </a:lnTo>
                <a:lnTo>
                  <a:pt x="26" y="76"/>
                </a:lnTo>
                <a:lnTo>
                  <a:pt x="24" y="74"/>
                </a:lnTo>
                <a:lnTo>
                  <a:pt x="24" y="74"/>
                </a:lnTo>
                <a:lnTo>
                  <a:pt x="24" y="72"/>
                </a:lnTo>
                <a:lnTo>
                  <a:pt x="24" y="74"/>
                </a:lnTo>
                <a:lnTo>
                  <a:pt x="22" y="74"/>
                </a:lnTo>
                <a:lnTo>
                  <a:pt x="20" y="74"/>
                </a:lnTo>
                <a:lnTo>
                  <a:pt x="20" y="74"/>
                </a:lnTo>
                <a:lnTo>
                  <a:pt x="18" y="74"/>
                </a:lnTo>
                <a:lnTo>
                  <a:pt x="18" y="72"/>
                </a:lnTo>
                <a:lnTo>
                  <a:pt x="16" y="70"/>
                </a:lnTo>
                <a:lnTo>
                  <a:pt x="16" y="70"/>
                </a:lnTo>
                <a:lnTo>
                  <a:pt x="16" y="70"/>
                </a:lnTo>
                <a:lnTo>
                  <a:pt x="10" y="64"/>
                </a:lnTo>
                <a:lnTo>
                  <a:pt x="8" y="60"/>
                </a:lnTo>
                <a:lnTo>
                  <a:pt x="8" y="60"/>
                </a:lnTo>
                <a:lnTo>
                  <a:pt x="8" y="56"/>
                </a:lnTo>
                <a:lnTo>
                  <a:pt x="6" y="54"/>
                </a:lnTo>
                <a:lnTo>
                  <a:pt x="4" y="52"/>
                </a:lnTo>
                <a:lnTo>
                  <a:pt x="4" y="52"/>
                </a:lnTo>
                <a:lnTo>
                  <a:pt x="2" y="50"/>
                </a:lnTo>
                <a:lnTo>
                  <a:pt x="2" y="48"/>
                </a:lnTo>
                <a:lnTo>
                  <a:pt x="0" y="44"/>
                </a:lnTo>
                <a:lnTo>
                  <a:pt x="0" y="44"/>
                </a:lnTo>
                <a:lnTo>
                  <a:pt x="2" y="44"/>
                </a:lnTo>
                <a:lnTo>
                  <a:pt x="8" y="44"/>
                </a:lnTo>
                <a:lnTo>
                  <a:pt x="8" y="44"/>
                </a:lnTo>
                <a:lnTo>
                  <a:pt x="10" y="44"/>
                </a:lnTo>
                <a:lnTo>
                  <a:pt x="12" y="44"/>
                </a:lnTo>
                <a:lnTo>
                  <a:pt x="14" y="44"/>
                </a:lnTo>
                <a:lnTo>
                  <a:pt x="14" y="44"/>
                </a:lnTo>
                <a:lnTo>
                  <a:pt x="16" y="42"/>
                </a:lnTo>
                <a:lnTo>
                  <a:pt x="18" y="42"/>
                </a:lnTo>
                <a:lnTo>
                  <a:pt x="22" y="44"/>
                </a:lnTo>
                <a:lnTo>
                  <a:pt x="22" y="44"/>
                </a:lnTo>
                <a:lnTo>
                  <a:pt x="32" y="40"/>
                </a:lnTo>
                <a:lnTo>
                  <a:pt x="32" y="40"/>
                </a:lnTo>
                <a:lnTo>
                  <a:pt x="36" y="38"/>
                </a:lnTo>
                <a:lnTo>
                  <a:pt x="40" y="38"/>
                </a:lnTo>
                <a:lnTo>
                  <a:pt x="40" y="38"/>
                </a:lnTo>
                <a:lnTo>
                  <a:pt x="42" y="30"/>
                </a:lnTo>
                <a:lnTo>
                  <a:pt x="42" y="26"/>
                </a:lnTo>
                <a:lnTo>
                  <a:pt x="44" y="24"/>
                </a:lnTo>
                <a:lnTo>
                  <a:pt x="44" y="24"/>
                </a:lnTo>
                <a:lnTo>
                  <a:pt x="44" y="22"/>
                </a:lnTo>
                <a:lnTo>
                  <a:pt x="46" y="20"/>
                </a:lnTo>
                <a:lnTo>
                  <a:pt x="46" y="20"/>
                </a:lnTo>
                <a:lnTo>
                  <a:pt x="50" y="18"/>
                </a:lnTo>
                <a:lnTo>
                  <a:pt x="50" y="16"/>
                </a:lnTo>
                <a:lnTo>
                  <a:pt x="50" y="16"/>
                </a:lnTo>
                <a:lnTo>
                  <a:pt x="52" y="12"/>
                </a:lnTo>
                <a:lnTo>
                  <a:pt x="54" y="10"/>
                </a:lnTo>
                <a:lnTo>
                  <a:pt x="54" y="10"/>
                </a:lnTo>
                <a:lnTo>
                  <a:pt x="58" y="8"/>
                </a:lnTo>
                <a:lnTo>
                  <a:pt x="60" y="6"/>
                </a:lnTo>
                <a:lnTo>
                  <a:pt x="72" y="0"/>
                </a:lnTo>
                <a:close/>
              </a:path>
            </a:pathLst>
          </a:custGeom>
          <a:solidFill>
            <a:srgbClr val="B9BCBD"/>
          </a:solidFill>
          <a:ln w="3175">
            <a:solidFill>
              <a:srgbClr val="B9BCBD"/>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23" name="Freeform 289">
            <a:extLst>
              <a:ext uri="{FF2B5EF4-FFF2-40B4-BE49-F238E27FC236}">
                <a16:creationId xmlns:a16="http://schemas.microsoft.com/office/drawing/2014/main" id="{376BDBB6-97BE-43F7-9D94-2C812EE9212E}"/>
              </a:ext>
            </a:extLst>
          </p:cNvPr>
          <p:cNvSpPr>
            <a:spLocks/>
          </p:cNvSpPr>
          <p:nvPr/>
        </p:nvSpPr>
        <p:spPr bwMode="auto">
          <a:xfrm>
            <a:off x="6347187" y="3924318"/>
            <a:ext cx="258263" cy="277989"/>
          </a:xfrm>
          <a:custGeom>
            <a:avLst/>
            <a:gdLst>
              <a:gd name="T0" fmla="*/ 36 w 154"/>
              <a:gd name="T1" fmla="*/ 156 h 162"/>
              <a:gd name="T2" fmla="*/ 42 w 154"/>
              <a:gd name="T3" fmla="*/ 162 h 162"/>
              <a:gd name="T4" fmla="*/ 50 w 154"/>
              <a:gd name="T5" fmla="*/ 162 h 162"/>
              <a:gd name="T6" fmla="*/ 56 w 154"/>
              <a:gd name="T7" fmla="*/ 162 h 162"/>
              <a:gd name="T8" fmla="*/ 64 w 154"/>
              <a:gd name="T9" fmla="*/ 162 h 162"/>
              <a:gd name="T10" fmla="*/ 82 w 154"/>
              <a:gd name="T11" fmla="*/ 156 h 162"/>
              <a:gd name="T12" fmla="*/ 86 w 154"/>
              <a:gd name="T13" fmla="*/ 142 h 162"/>
              <a:gd name="T14" fmla="*/ 88 w 154"/>
              <a:gd name="T15" fmla="*/ 138 h 162"/>
              <a:gd name="T16" fmla="*/ 94 w 154"/>
              <a:gd name="T17" fmla="*/ 130 h 162"/>
              <a:gd name="T18" fmla="*/ 102 w 154"/>
              <a:gd name="T19" fmla="*/ 124 h 162"/>
              <a:gd name="T20" fmla="*/ 114 w 154"/>
              <a:gd name="T21" fmla="*/ 116 h 162"/>
              <a:gd name="T22" fmla="*/ 140 w 154"/>
              <a:gd name="T23" fmla="*/ 100 h 162"/>
              <a:gd name="T24" fmla="*/ 140 w 154"/>
              <a:gd name="T25" fmla="*/ 86 h 162"/>
              <a:gd name="T26" fmla="*/ 140 w 154"/>
              <a:gd name="T27" fmla="*/ 74 h 162"/>
              <a:gd name="T28" fmla="*/ 150 w 154"/>
              <a:gd name="T29" fmla="*/ 66 h 162"/>
              <a:gd name="T30" fmla="*/ 148 w 154"/>
              <a:gd name="T31" fmla="*/ 62 h 162"/>
              <a:gd name="T32" fmla="*/ 146 w 154"/>
              <a:gd name="T33" fmla="*/ 54 h 162"/>
              <a:gd name="T34" fmla="*/ 146 w 154"/>
              <a:gd name="T35" fmla="*/ 46 h 162"/>
              <a:gd name="T36" fmla="*/ 154 w 154"/>
              <a:gd name="T37" fmla="*/ 38 h 162"/>
              <a:gd name="T38" fmla="*/ 152 w 154"/>
              <a:gd name="T39" fmla="*/ 32 h 162"/>
              <a:gd name="T40" fmla="*/ 148 w 154"/>
              <a:gd name="T41" fmla="*/ 22 h 162"/>
              <a:gd name="T42" fmla="*/ 140 w 154"/>
              <a:gd name="T43" fmla="*/ 18 h 162"/>
              <a:gd name="T44" fmla="*/ 134 w 154"/>
              <a:gd name="T45" fmla="*/ 14 h 162"/>
              <a:gd name="T46" fmla="*/ 132 w 154"/>
              <a:gd name="T47" fmla="*/ 6 h 162"/>
              <a:gd name="T48" fmla="*/ 126 w 154"/>
              <a:gd name="T49" fmla="*/ 8 h 162"/>
              <a:gd name="T50" fmla="*/ 118 w 154"/>
              <a:gd name="T51" fmla="*/ 8 h 162"/>
              <a:gd name="T52" fmla="*/ 120 w 154"/>
              <a:gd name="T53" fmla="*/ 4 h 162"/>
              <a:gd name="T54" fmla="*/ 92 w 154"/>
              <a:gd name="T55" fmla="*/ 8 h 162"/>
              <a:gd name="T56" fmla="*/ 92 w 154"/>
              <a:gd name="T57" fmla="*/ 10 h 162"/>
              <a:gd name="T58" fmla="*/ 84 w 154"/>
              <a:gd name="T59" fmla="*/ 18 h 162"/>
              <a:gd name="T60" fmla="*/ 80 w 154"/>
              <a:gd name="T61" fmla="*/ 22 h 162"/>
              <a:gd name="T62" fmla="*/ 82 w 154"/>
              <a:gd name="T63" fmla="*/ 30 h 162"/>
              <a:gd name="T64" fmla="*/ 86 w 154"/>
              <a:gd name="T65" fmla="*/ 40 h 162"/>
              <a:gd name="T66" fmla="*/ 86 w 154"/>
              <a:gd name="T67" fmla="*/ 50 h 162"/>
              <a:gd name="T68" fmla="*/ 96 w 154"/>
              <a:gd name="T69" fmla="*/ 56 h 162"/>
              <a:gd name="T70" fmla="*/ 102 w 154"/>
              <a:gd name="T71" fmla="*/ 62 h 162"/>
              <a:gd name="T72" fmla="*/ 104 w 154"/>
              <a:gd name="T73" fmla="*/ 74 h 162"/>
              <a:gd name="T74" fmla="*/ 96 w 154"/>
              <a:gd name="T75" fmla="*/ 78 h 162"/>
              <a:gd name="T76" fmla="*/ 94 w 154"/>
              <a:gd name="T77" fmla="*/ 72 h 162"/>
              <a:gd name="T78" fmla="*/ 86 w 154"/>
              <a:gd name="T79" fmla="*/ 64 h 162"/>
              <a:gd name="T80" fmla="*/ 80 w 154"/>
              <a:gd name="T81" fmla="*/ 58 h 162"/>
              <a:gd name="T82" fmla="*/ 74 w 154"/>
              <a:gd name="T83" fmla="*/ 52 h 162"/>
              <a:gd name="T84" fmla="*/ 70 w 154"/>
              <a:gd name="T85" fmla="*/ 52 h 162"/>
              <a:gd name="T86" fmla="*/ 52 w 154"/>
              <a:gd name="T87" fmla="*/ 56 h 162"/>
              <a:gd name="T88" fmla="*/ 48 w 154"/>
              <a:gd name="T89" fmla="*/ 54 h 162"/>
              <a:gd name="T90" fmla="*/ 46 w 154"/>
              <a:gd name="T91" fmla="*/ 46 h 162"/>
              <a:gd name="T92" fmla="*/ 40 w 154"/>
              <a:gd name="T93" fmla="*/ 48 h 162"/>
              <a:gd name="T94" fmla="*/ 30 w 154"/>
              <a:gd name="T95" fmla="*/ 40 h 162"/>
              <a:gd name="T96" fmla="*/ 32 w 154"/>
              <a:gd name="T97" fmla="*/ 50 h 162"/>
              <a:gd name="T98" fmla="*/ 30 w 154"/>
              <a:gd name="T99" fmla="*/ 66 h 162"/>
              <a:gd name="T100" fmla="*/ 0 w 154"/>
              <a:gd name="T101" fmla="*/ 130 h 162"/>
              <a:gd name="T102" fmla="*/ 4 w 154"/>
              <a:gd name="T103" fmla="*/ 138 h 162"/>
              <a:gd name="T104" fmla="*/ 14 w 154"/>
              <a:gd name="T105" fmla="*/ 152 h 162"/>
              <a:gd name="T106" fmla="*/ 18 w 154"/>
              <a:gd name="T107" fmla="*/ 158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54" h="162">
                <a:moveTo>
                  <a:pt x="18" y="158"/>
                </a:moveTo>
                <a:lnTo>
                  <a:pt x="32" y="156"/>
                </a:lnTo>
                <a:lnTo>
                  <a:pt x="32" y="156"/>
                </a:lnTo>
                <a:lnTo>
                  <a:pt x="36" y="156"/>
                </a:lnTo>
                <a:lnTo>
                  <a:pt x="38" y="158"/>
                </a:lnTo>
                <a:lnTo>
                  <a:pt x="38" y="158"/>
                </a:lnTo>
                <a:lnTo>
                  <a:pt x="40" y="160"/>
                </a:lnTo>
                <a:lnTo>
                  <a:pt x="42" y="162"/>
                </a:lnTo>
                <a:lnTo>
                  <a:pt x="42" y="162"/>
                </a:lnTo>
                <a:lnTo>
                  <a:pt x="44" y="162"/>
                </a:lnTo>
                <a:lnTo>
                  <a:pt x="50" y="162"/>
                </a:lnTo>
                <a:lnTo>
                  <a:pt x="50" y="162"/>
                </a:lnTo>
                <a:lnTo>
                  <a:pt x="52" y="162"/>
                </a:lnTo>
                <a:lnTo>
                  <a:pt x="54" y="162"/>
                </a:lnTo>
                <a:lnTo>
                  <a:pt x="56" y="162"/>
                </a:lnTo>
                <a:lnTo>
                  <a:pt x="56" y="162"/>
                </a:lnTo>
                <a:lnTo>
                  <a:pt x="58" y="160"/>
                </a:lnTo>
                <a:lnTo>
                  <a:pt x="60" y="160"/>
                </a:lnTo>
                <a:lnTo>
                  <a:pt x="64" y="162"/>
                </a:lnTo>
                <a:lnTo>
                  <a:pt x="64" y="162"/>
                </a:lnTo>
                <a:lnTo>
                  <a:pt x="74" y="158"/>
                </a:lnTo>
                <a:lnTo>
                  <a:pt x="74" y="158"/>
                </a:lnTo>
                <a:lnTo>
                  <a:pt x="78" y="156"/>
                </a:lnTo>
                <a:lnTo>
                  <a:pt x="82" y="156"/>
                </a:lnTo>
                <a:lnTo>
                  <a:pt x="82" y="156"/>
                </a:lnTo>
                <a:lnTo>
                  <a:pt x="84" y="148"/>
                </a:lnTo>
                <a:lnTo>
                  <a:pt x="84" y="144"/>
                </a:lnTo>
                <a:lnTo>
                  <a:pt x="86" y="142"/>
                </a:lnTo>
                <a:lnTo>
                  <a:pt x="86" y="142"/>
                </a:lnTo>
                <a:lnTo>
                  <a:pt x="86" y="140"/>
                </a:lnTo>
                <a:lnTo>
                  <a:pt x="88" y="138"/>
                </a:lnTo>
                <a:lnTo>
                  <a:pt x="88" y="138"/>
                </a:lnTo>
                <a:lnTo>
                  <a:pt x="92" y="136"/>
                </a:lnTo>
                <a:lnTo>
                  <a:pt x="92" y="134"/>
                </a:lnTo>
                <a:lnTo>
                  <a:pt x="92" y="134"/>
                </a:lnTo>
                <a:lnTo>
                  <a:pt x="94" y="130"/>
                </a:lnTo>
                <a:lnTo>
                  <a:pt x="96" y="128"/>
                </a:lnTo>
                <a:lnTo>
                  <a:pt x="96" y="128"/>
                </a:lnTo>
                <a:lnTo>
                  <a:pt x="100" y="126"/>
                </a:lnTo>
                <a:lnTo>
                  <a:pt x="102" y="124"/>
                </a:lnTo>
                <a:lnTo>
                  <a:pt x="112" y="120"/>
                </a:lnTo>
                <a:lnTo>
                  <a:pt x="114" y="118"/>
                </a:lnTo>
                <a:lnTo>
                  <a:pt x="114" y="118"/>
                </a:lnTo>
                <a:lnTo>
                  <a:pt x="114" y="116"/>
                </a:lnTo>
                <a:lnTo>
                  <a:pt x="112" y="114"/>
                </a:lnTo>
                <a:lnTo>
                  <a:pt x="110" y="110"/>
                </a:lnTo>
                <a:lnTo>
                  <a:pt x="140" y="100"/>
                </a:lnTo>
                <a:lnTo>
                  <a:pt x="140" y="100"/>
                </a:lnTo>
                <a:lnTo>
                  <a:pt x="138" y="92"/>
                </a:lnTo>
                <a:lnTo>
                  <a:pt x="138" y="92"/>
                </a:lnTo>
                <a:lnTo>
                  <a:pt x="140" y="88"/>
                </a:lnTo>
                <a:lnTo>
                  <a:pt x="140" y="86"/>
                </a:lnTo>
                <a:lnTo>
                  <a:pt x="140" y="84"/>
                </a:lnTo>
                <a:lnTo>
                  <a:pt x="140" y="84"/>
                </a:lnTo>
                <a:lnTo>
                  <a:pt x="140" y="78"/>
                </a:lnTo>
                <a:lnTo>
                  <a:pt x="140" y="74"/>
                </a:lnTo>
                <a:lnTo>
                  <a:pt x="142" y="72"/>
                </a:lnTo>
                <a:lnTo>
                  <a:pt x="142" y="72"/>
                </a:lnTo>
                <a:lnTo>
                  <a:pt x="148" y="68"/>
                </a:lnTo>
                <a:lnTo>
                  <a:pt x="150" y="66"/>
                </a:lnTo>
                <a:lnTo>
                  <a:pt x="150" y="64"/>
                </a:lnTo>
                <a:lnTo>
                  <a:pt x="150" y="64"/>
                </a:lnTo>
                <a:lnTo>
                  <a:pt x="148" y="62"/>
                </a:lnTo>
                <a:lnTo>
                  <a:pt x="148" y="62"/>
                </a:lnTo>
                <a:lnTo>
                  <a:pt x="146" y="62"/>
                </a:lnTo>
                <a:lnTo>
                  <a:pt x="146" y="60"/>
                </a:lnTo>
                <a:lnTo>
                  <a:pt x="146" y="60"/>
                </a:lnTo>
                <a:lnTo>
                  <a:pt x="146" y="54"/>
                </a:lnTo>
                <a:lnTo>
                  <a:pt x="146" y="50"/>
                </a:lnTo>
                <a:lnTo>
                  <a:pt x="146" y="50"/>
                </a:lnTo>
                <a:lnTo>
                  <a:pt x="146" y="48"/>
                </a:lnTo>
                <a:lnTo>
                  <a:pt x="146" y="46"/>
                </a:lnTo>
                <a:lnTo>
                  <a:pt x="150" y="44"/>
                </a:lnTo>
                <a:lnTo>
                  <a:pt x="150" y="44"/>
                </a:lnTo>
                <a:lnTo>
                  <a:pt x="152" y="40"/>
                </a:lnTo>
                <a:lnTo>
                  <a:pt x="154" y="38"/>
                </a:lnTo>
                <a:lnTo>
                  <a:pt x="152" y="36"/>
                </a:lnTo>
                <a:lnTo>
                  <a:pt x="152" y="36"/>
                </a:lnTo>
                <a:lnTo>
                  <a:pt x="152" y="34"/>
                </a:lnTo>
                <a:lnTo>
                  <a:pt x="152" y="32"/>
                </a:lnTo>
                <a:lnTo>
                  <a:pt x="152" y="28"/>
                </a:lnTo>
                <a:lnTo>
                  <a:pt x="150" y="26"/>
                </a:lnTo>
                <a:lnTo>
                  <a:pt x="150" y="26"/>
                </a:lnTo>
                <a:lnTo>
                  <a:pt x="148" y="22"/>
                </a:lnTo>
                <a:lnTo>
                  <a:pt x="148" y="20"/>
                </a:lnTo>
                <a:lnTo>
                  <a:pt x="148" y="20"/>
                </a:lnTo>
                <a:lnTo>
                  <a:pt x="144" y="20"/>
                </a:lnTo>
                <a:lnTo>
                  <a:pt x="140" y="18"/>
                </a:lnTo>
                <a:lnTo>
                  <a:pt x="140" y="18"/>
                </a:lnTo>
                <a:lnTo>
                  <a:pt x="136" y="14"/>
                </a:lnTo>
                <a:lnTo>
                  <a:pt x="134" y="14"/>
                </a:lnTo>
                <a:lnTo>
                  <a:pt x="134" y="14"/>
                </a:lnTo>
                <a:lnTo>
                  <a:pt x="132" y="12"/>
                </a:lnTo>
                <a:lnTo>
                  <a:pt x="132" y="10"/>
                </a:lnTo>
                <a:lnTo>
                  <a:pt x="132" y="6"/>
                </a:lnTo>
                <a:lnTo>
                  <a:pt x="132" y="6"/>
                </a:lnTo>
                <a:lnTo>
                  <a:pt x="132" y="6"/>
                </a:lnTo>
                <a:lnTo>
                  <a:pt x="134" y="8"/>
                </a:lnTo>
                <a:lnTo>
                  <a:pt x="134" y="8"/>
                </a:lnTo>
                <a:lnTo>
                  <a:pt x="126" y="8"/>
                </a:lnTo>
                <a:lnTo>
                  <a:pt x="126" y="8"/>
                </a:lnTo>
                <a:lnTo>
                  <a:pt x="122" y="8"/>
                </a:lnTo>
                <a:lnTo>
                  <a:pt x="122" y="8"/>
                </a:lnTo>
                <a:lnTo>
                  <a:pt x="118" y="8"/>
                </a:lnTo>
                <a:lnTo>
                  <a:pt x="118" y="8"/>
                </a:lnTo>
                <a:lnTo>
                  <a:pt x="118" y="8"/>
                </a:lnTo>
                <a:lnTo>
                  <a:pt x="118" y="8"/>
                </a:lnTo>
                <a:lnTo>
                  <a:pt x="120" y="4"/>
                </a:lnTo>
                <a:lnTo>
                  <a:pt x="120" y="2"/>
                </a:lnTo>
                <a:lnTo>
                  <a:pt x="118" y="2"/>
                </a:lnTo>
                <a:lnTo>
                  <a:pt x="118" y="0"/>
                </a:lnTo>
                <a:lnTo>
                  <a:pt x="92" y="8"/>
                </a:lnTo>
                <a:lnTo>
                  <a:pt x="92" y="8"/>
                </a:lnTo>
                <a:lnTo>
                  <a:pt x="92" y="8"/>
                </a:lnTo>
                <a:lnTo>
                  <a:pt x="92" y="8"/>
                </a:lnTo>
                <a:lnTo>
                  <a:pt x="92" y="10"/>
                </a:lnTo>
                <a:lnTo>
                  <a:pt x="88" y="14"/>
                </a:lnTo>
                <a:lnTo>
                  <a:pt x="84" y="16"/>
                </a:lnTo>
                <a:lnTo>
                  <a:pt x="84" y="18"/>
                </a:lnTo>
                <a:lnTo>
                  <a:pt x="84" y="18"/>
                </a:lnTo>
                <a:lnTo>
                  <a:pt x="82" y="18"/>
                </a:lnTo>
                <a:lnTo>
                  <a:pt x="82" y="18"/>
                </a:lnTo>
                <a:lnTo>
                  <a:pt x="82" y="18"/>
                </a:lnTo>
                <a:lnTo>
                  <a:pt x="80" y="22"/>
                </a:lnTo>
                <a:lnTo>
                  <a:pt x="80" y="26"/>
                </a:lnTo>
                <a:lnTo>
                  <a:pt x="80" y="26"/>
                </a:lnTo>
                <a:lnTo>
                  <a:pt x="82" y="28"/>
                </a:lnTo>
                <a:lnTo>
                  <a:pt x="82" y="30"/>
                </a:lnTo>
                <a:lnTo>
                  <a:pt x="82" y="30"/>
                </a:lnTo>
                <a:lnTo>
                  <a:pt x="84" y="36"/>
                </a:lnTo>
                <a:lnTo>
                  <a:pt x="86" y="38"/>
                </a:lnTo>
                <a:lnTo>
                  <a:pt x="86" y="40"/>
                </a:lnTo>
                <a:lnTo>
                  <a:pt x="86" y="40"/>
                </a:lnTo>
                <a:lnTo>
                  <a:pt x="84" y="46"/>
                </a:lnTo>
                <a:lnTo>
                  <a:pt x="84" y="46"/>
                </a:lnTo>
                <a:lnTo>
                  <a:pt x="86" y="50"/>
                </a:lnTo>
                <a:lnTo>
                  <a:pt x="90" y="54"/>
                </a:lnTo>
                <a:lnTo>
                  <a:pt x="90" y="54"/>
                </a:lnTo>
                <a:lnTo>
                  <a:pt x="94" y="56"/>
                </a:lnTo>
                <a:lnTo>
                  <a:pt x="96" y="56"/>
                </a:lnTo>
                <a:lnTo>
                  <a:pt x="98" y="60"/>
                </a:lnTo>
                <a:lnTo>
                  <a:pt x="98" y="60"/>
                </a:lnTo>
                <a:lnTo>
                  <a:pt x="100" y="62"/>
                </a:lnTo>
                <a:lnTo>
                  <a:pt x="102" y="62"/>
                </a:lnTo>
                <a:lnTo>
                  <a:pt x="102" y="62"/>
                </a:lnTo>
                <a:lnTo>
                  <a:pt x="110" y="60"/>
                </a:lnTo>
                <a:lnTo>
                  <a:pt x="110" y="76"/>
                </a:lnTo>
                <a:lnTo>
                  <a:pt x="104" y="74"/>
                </a:lnTo>
                <a:lnTo>
                  <a:pt x="104" y="74"/>
                </a:lnTo>
                <a:lnTo>
                  <a:pt x="100" y="76"/>
                </a:lnTo>
                <a:lnTo>
                  <a:pt x="100" y="76"/>
                </a:lnTo>
                <a:lnTo>
                  <a:pt x="96" y="78"/>
                </a:lnTo>
                <a:lnTo>
                  <a:pt x="94" y="78"/>
                </a:lnTo>
                <a:lnTo>
                  <a:pt x="92" y="76"/>
                </a:lnTo>
                <a:lnTo>
                  <a:pt x="92" y="76"/>
                </a:lnTo>
                <a:lnTo>
                  <a:pt x="94" y="72"/>
                </a:lnTo>
                <a:lnTo>
                  <a:pt x="92" y="68"/>
                </a:lnTo>
                <a:lnTo>
                  <a:pt x="92" y="68"/>
                </a:lnTo>
                <a:lnTo>
                  <a:pt x="90" y="66"/>
                </a:lnTo>
                <a:lnTo>
                  <a:pt x="86" y="64"/>
                </a:lnTo>
                <a:lnTo>
                  <a:pt x="84" y="64"/>
                </a:lnTo>
                <a:lnTo>
                  <a:pt x="82" y="62"/>
                </a:lnTo>
                <a:lnTo>
                  <a:pt x="82" y="62"/>
                </a:lnTo>
                <a:lnTo>
                  <a:pt x="80" y="58"/>
                </a:lnTo>
                <a:lnTo>
                  <a:pt x="76" y="56"/>
                </a:lnTo>
                <a:lnTo>
                  <a:pt x="76" y="56"/>
                </a:lnTo>
                <a:lnTo>
                  <a:pt x="76" y="52"/>
                </a:lnTo>
                <a:lnTo>
                  <a:pt x="74" y="52"/>
                </a:lnTo>
                <a:lnTo>
                  <a:pt x="74" y="52"/>
                </a:lnTo>
                <a:lnTo>
                  <a:pt x="72" y="50"/>
                </a:lnTo>
                <a:lnTo>
                  <a:pt x="70" y="52"/>
                </a:lnTo>
                <a:lnTo>
                  <a:pt x="70" y="52"/>
                </a:lnTo>
                <a:lnTo>
                  <a:pt x="68" y="56"/>
                </a:lnTo>
                <a:lnTo>
                  <a:pt x="62" y="56"/>
                </a:lnTo>
                <a:lnTo>
                  <a:pt x="62" y="56"/>
                </a:lnTo>
                <a:lnTo>
                  <a:pt x="52" y="56"/>
                </a:lnTo>
                <a:lnTo>
                  <a:pt x="52" y="56"/>
                </a:lnTo>
                <a:lnTo>
                  <a:pt x="50" y="54"/>
                </a:lnTo>
                <a:lnTo>
                  <a:pt x="48" y="54"/>
                </a:lnTo>
                <a:lnTo>
                  <a:pt x="48" y="54"/>
                </a:lnTo>
                <a:lnTo>
                  <a:pt x="50" y="48"/>
                </a:lnTo>
                <a:lnTo>
                  <a:pt x="50" y="48"/>
                </a:lnTo>
                <a:lnTo>
                  <a:pt x="48" y="46"/>
                </a:lnTo>
                <a:lnTo>
                  <a:pt x="46" y="46"/>
                </a:lnTo>
                <a:lnTo>
                  <a:pt x="44" y="46"/>
                </a:lnTo>
                <a:lnTo>
                  <a:pt x="44" y="46"/>
                </a:lnTo>
                <a:lnTo>
                  <a:pt x="42" y="48"/>
                </a:lnTo>
                <a:lnTo>
                  <a:pt x="40" y="48"/>
                </a:lnTo>
                <a:lnTo>
                  <a:pt x="38" y="46"/>
                </a:lnTo>
                <a:lnTo>
                  <a:pt x="38" y="46"/>
                </a:lnTo>
                <a:lnTo>
                  <a:pt x="38" y="38"/>
                </a:lnTo>
                <a:lnTo>
                  <a:pt x="30" y="40"/>
                </a:lnTo>
                <a:lnTo>
                  <a:pt x="30" y="40"/>
                </a:lnTo>
                <a:lnTo>
                  <a:pt x="32" y="44"/>
                </a:lnTo>
                <a:lnTo>
                  <a:pt x="32" y="50"/>
                </a:lnTo>
                <a:lnTo>
                  <a:pt x="32" y="50"/>
                </a:lnTo>
                <a:lnTo>
                  <a:pt x="30" y="54"/>
                </a:lnTo>
                <a:lnTo>
                  <a:pt x="30" y="58"/>
                </a:lnTo>
                <a:lnTo>
                  <a:pt x="30" y="58"/>
                </a:lnTo>
                <a:lnTo>
                  <a:pt x="30" y="66"/>
                </a:lnTo>
                <a:lnTo>
                  <a:pt x="30" y="66"/>
                </a:lnTo>
                <a:lnTo>
                  <a:pt x="30" y="70"/>
                </a:lnTo>
                <a:lnTo>
                  <a:pt x="0" y="70"/>
                </a:lnTo>
                <a:lnTo>
                  <a:pt x="0" y="130"/>
                </a:lnTo>
                <a:lnTo>
                  <a:pt x="0" y="130"/>
                </a:lnTo>
                <a:lnTo>
                  <a:pt x="2" y="132"/>
                </a:lnTo>
                <a:lnTo>
                  <a:pt x="4" y="138"/>
                </a:lnTo>
                <a:lnTo>
                  <a:pt x="4" y="138"/>
                </a:lnTo>
                <a:lnTo>
                  <a:pt x="6" y="142"/>
                </a:lnTo>
                <a:lnTo>
                  <a:pt x="10" y="148"/>
                </a:lnTo>
                <a:lnTo>
                  <a:pt x="10" y="148"/>
                </a:lnTo>
                <a:lnTo>
                  <a:pt x="14" y="152"/>
                </a:lnTo>
                <a:lnTo>
                  <a:pt x="14" y="154"/>
                </a:lnTo>
                <a:lnTo>
                  <a:pt x="16" y="158"/>
                </a:lnTo>
                <a:lnTo>
                  <a:pt x="18" y="158"/>
                </a:lnTo>
                <a:lnTo>
                  <a:pt x="18" y="158"/>
                </a:lnTo>
                <a:close/>
              </a:path>
            </a:pathLst>
          </a:custGeom>
          <a:solidFill>
            <a:srgbClr val="B9BCBD"/>
          </a:solidFill>
          <a:ln w="3175">
            <a:solidFill>
              <a:srgbClr val="B9BCBD"/>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24" name="Freeform 290">
            <a:extLst>
              <a:ext uri="{FF2B5EF4-FFF2-40B4-BE49-F238E27FC236}">
                <a16:creationId xmlns:a16="http://schemas.microsoft.com/office/drawing/2014/main" id="{4C8851BF-8204-40DB-B623-3498B0AA42EC}"/>
              </a:ext>
            </a:extLst>
          </p:cNvPr>
          <p:cNvSpPr>
            <a:spLocks/>
          </p:cNvSpPr>
          <p:nvPr/>
        </p:nvSpPr>
        <p:spPr bwMode="auto">
          <a:xfrm>
            <a:off x="6125818" y="3522777"/>
            <a:ext cx="439384" cy="535388"/>
          </a:xfrm>
          <a:custGeom>
            <a:avLst/>
            <a:gdLst>
              <a:gd name="T0" fmla="*/ 0 w 262"/>
              <a:gd name="T1" fmla="*/ 184 h 312"/>
              <a:gd name="T2" fmla="*/ 14 w 262"/>
              <a:gd name="T3" fmla="*/ 190 h 312"/>
              <a:gd name="T4" fmla="*/ 72 w 262"/>
              <a:gd name="T5" fmla="*/ 186 h 312"/>
              <a:gd name="T6" fmla="*/ 76 w 262"/>
              <a:gd name="T7" fmla="*/ 208 h 312"/>
              <a:gd name="T8" fmla="*/ 90 w 262"/>
              <a:gd name="T9" fmla="*/ 224 h 312"/>
              <a:gd name="T10" fmla="*/ 98 w 262"/>
              <a:gd name="T11" fmla="*/ 222 h 312"/>
              <a:gd name="T12" fmla="*/ 102 w 262"/>
              <a:gd name="T13" fmla="*/ 208 h 312"/>
              <a:gd name="T14" fmla="*/ 118 w 262"/>
              <a:gd name="T15" fmla="*/ 208 h 312"/>
              <a:gd name="T16" fmla="*/ 130 w 262"/>
              <a:gd name="T17" fmla="*/ 216 h 312"/>
              <a:gd name="T18" fmla="*/ 132 w 262"/>
              <a:gd name="T19" fmla="*/ 234 h 312"/>
              <a:gd name="T20" fmla="*/ 138 w 262"/>
              <a:gd name="T21" fmla="*/ 250 h 312"/>
              <a:gd name="T22" fmla="*/ 138 w 262"/>
              <a:gd name="T23" fmla="*/ 266 h 312"/>
              <a:gd name="T24" fmla="*/ 150 w 262"/>
              <a:gd name="T25" fmla="*/ 274 h 312"/>
              <a:gd name="T26" fmla="*/ 170 w 262"/>
              <a:gd name="T27" fmla="*/ 280 h 312"/>
              <a:gd name="T28" fmla="*/ 182 w 262"/>
              <a:gd name="T29" fmla="*/ 282 h 312"/>
              <a:gd name="T30" fmla="*/ 194 w 262"/>
              <a:gd name="T31" fmla="*/ 290 h 312"/>
              <a:gd name="T32" fmla="*/ 206 w 262"/>
              <a:gd name="T33" fmla="*/ 286 h 312"/>
              <a:gd name="T34" fmla="*/ 216 w 262"/>
              <a:gd name="T35" fmla="*/ 298 h 312"/>
              <a:gd name="T36" fmla="*/ 224 w 262"/>
              <a:gd name="T37" fmla="*/ 310 h 312"/>
              <a:gd name="T38" fmla="*/ 242 w 262"/>
              <a:gd name="T39" fmla="*/ 294 h 312"/>
              <a:gd name="T40" fmla="*/ 228 w 262"/>
              <a:gd name="T41" fmla="*/ 290 h 312"/>
              <a:gd name="T42" fmla="*/ 218 w 262"/>
              <a:gd name="T43" fmla="*/ 274 h 312"/>
              <a:gd name="T44" fmla="*/ 212 w 262"/>
              <a:gd name="T45" fmla="*/ 260 h 312"/>
              <a:gd name="T46" fmla="*/ 220 w 262"/>
              <a:gd name="T47" fmla="*/ 242 h 312"/>
              <a:gd name="T48" fmla="*/ 250 w 262"/>
              <a:gd name="T49" fmla="*/ 228 h 312"/>
              <a:gd name="T50" fmla="*/ 240 w 262"/>
              <a:gd name="T51" fmla="*/ 214 h 312"/>
              <a:gd name="T52" fmla="*/ 230 w 262"/>
              <a:gd name="T53" fmla="*/ 188 h 312"/>
              <a:gd name="T54" fmla="*/ 228 w 262"/>
              <a:gd name="T55" fmla="*/ 170 h 312"/>
              <a:gd name="T56" fmla="*/ 228 w 262"/>
              <a:gd name="T57" fmla="*/ 146 h 312"/>
              <a:gd name="T58" fmla="*/ 224 w 262"/>
              <a:gd name="T59" fmla="*/ 138 h 312"/>
              <a:gd name="T60" fmla="*/ 224 w 262"/>
              <a:gd name="T61" fmla="*/ 124 h 312"/>
              <a:gd name="T62" fmla="*/ 226 w 262"/>
              <a:gd name="T63" fmla="*/ 120 h 312"/>
              <a:gd name="T64" fmla="*/ 226 w 262"/>
              <a:gd name="T65" fmla="*/ 110 h 312"/>
              <a:gd name="T66" fmla="*/ 236 w 262"/>
              <a:gd name="T67" fmla="*/ 92 h 312"/>
              <a:gd name="T68" fmla="*/ 248 w 262"/>
              <a:gd name="T69" fmla="*/ 78 h 312"/>
              <a:gd name="T70" fmla="*/ 258 w 262"/>
              <a:gd name="T71" fmla="*/ 66 h 312"/>
              <a:gd name="T72" fmla="*/ 256 w 262"/>
              <a:gd name="T73" fmla="*/ 54 h 312"/>
              <a:gd name="T74" fmla="*/ 258 w 262"/>
              <a:gd name="T75" fmla="*/ 44 h 312"/>
              <a:gd name="T76" fmla="*/ 252 w 262"/>
              <a:gd name="T77" fmla="*/ 30 h 312"/>
              <a:gd name="T78" fmla="*/ 236 w 262"/>
              <a:gd name="T79" fmla="*/ 16 h 312"/>
              <a:gd name="T80" fmla="*/ 224 w 262"/>
              <a:gd name="T81" fmla="*/ 16 h 312"/>
              <a:gd name="T82" fmla="*/ 210 w 262"/>
              <a:gd name="T83" fmla="*/ 16 h 312"/>
              <a:gd name="T84" fmla="*/ 194 w 262"/>
              <a:gd name="T85" fmla="*/ 2 h 312"/>
              <a:gd name="T86" fmla="*/ 174 w 262"/>
              <a:gd name="T87" fmla="*/ 6 h 312"/>
              <a:gd name="T88" fmla="*/ 166 w 262"/>
              <a:gd name="T89" fmla="*/ 8 h 312"/>
              <a:gd name="T90" fmla="*/ 152 w 262"/>
              <a:gd name="T91" fmla="*/ 8 h 312"/>
              <a:gd name="T92" fmla="*/ 138 w 262"/>
              <a:gd name="T93" fmla="*/ 14 h 312"/>
              <a:gd name="T94" fmla="*/ 114 w 262"/>
              <a:gd name="T95" fmla="*/ 8 h 312"/>
              <a:gd name="T96" fmla="*/ 94 w 262"/>
              <a:gd name="T97" fmla="*/ 10 h 312"/>
              <a:gd name="T98" fmla="*/ 84 w 262"/>
              <a:gd name="T99" fmla="*/ 46 h 312"/>
              <a:gd name="T100" fmla="*/ 78 w 262"/>
              <a:gd name="T101" fmla="*/ 86 h 312"/>
              <a:gd name="T102" fmla="*/ 66 w 262"/>
              <a:gd name="T103" fmla="*/ 120 h 312"/>
              <a:gd name="T104" fmla="*/ 56 w 262"/>
              <a:gd name="T105" fmla="*/ 156 h 312"/>
              <a:gd name="T106" fmla="*/ 36 w 262"/>
              <a:gd name="T107" fmla="*/ 156 h 312"/>
              <a:gd name="T108" fmla="*/ 26 w 262"/>
              <a:gd name="T109" fmla="*/ 162 h 312"/>
              <a:gd name="T110" fmla="*/ 14 w 262"/>
              <a:gd name="T111" fmla="*/ 164 h 312"/>
              <a:gd name="T112" fmla="*/ 8 w 262"/>
              <a:gd name="T113" fmla="*/ 174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62" h="312">
                <a:moveTo>
                  <a:pt x="2" y="178"/>
                </a:moveTo>
                <a:lnTo>
                  <a:pt x="2" y="178"/>
                </a:lnTo>
                <a:lnTo>
                  <a:pt x="2" y="180"/>
                </a:lnTo>
                <a:lnTo>
                  <a:pt x="2" y="180"/>
                </a:lnTo>
                <a:lnTo>
                  <a:pt x="0" y="182"/>
                </a:lnTo>
                <a:lnTo>
                  <a:pt x="0" y="184"/>
                </a:lnTo>
                <a:lnTo>
                  <a:pt x="0" y="184"/>
                </a:lnTo>
                <a:lnTo>
                  <a:pt x="2" y="188"/>
                </a:lnTo>
                <a:lnTo>
                  <a:pt x="6" y="190"/>
                </a:lnTo>
                <a:lnTo>
                  <a:pt x="6" y="190"/>
                </a:lnTo>
                <a:lnTo>
                  <a:pt x="6" y="194"/>
                </a:lnTo>
                <a:lnTo>
                  <a:pt x="6" y="194"/>
                </a:lnTo>
                <a:lnTo>
                  <a:pt x="8" y="194"/>
                </a:lnTo>
                <a:lnTo>
                  <a:pt x="14" y="190"/>
                </a:lnTo>
                <a:lnTo>
                  <a:pt x="14" y="190"/>
                </a:lnTo>
                <a:lnTo>
                  <a:pt x="18" y="188"/>
                </a:lnTo>
                <a:lnTo>
                  <a:pt x="22" y="186"/>
                </a:lnTo>
                <a:lnTo>
                  <a:pt x="28" y="186"/>
                </a:lnTo>
                <a:lnTo>
                  <a:pt x="28" y="186"/>
                </a:lnTo>
                <a:lnTo>
                  <a:pt x="44" y="188"/>
                </a:lnTo>
                <a:lnTo>
                  <a:pt x="72" y="186"/>
                </a:lnTo>
                <a:lnTo>
                  <a:pt x="72" y="186"/>
                </a:lnTo>
                <a:lnTo>
                  <a:pt x="74" y="196"/>
                </a:lnTo>
                <a:lnTo>
                  <a:pt x="74" y="196"/>
                </a:lnTo>
                <a:lnTo>
                  <a:pt x="74" y="200"/>
                </a:lnTo>
                <a:lnTo>
                  <a:pt x="74" y="204"/>
                </a:lnTo>
                <a:lnTo>
                  <a:pt x="74" y="204"/>
                </a:lnTo>
                <a:lnTo>
                  <a:pt x="76" y="208"/>
                </a:lnTo>
                <a:lnTo>
                  <a:pt x="76" y="214"/>
                </a:lnTo>
                <a:lnTo>
                  <a:pt x="76" y="214"/>
                </a:lnTo>
                <a:lnTo>
                  <a:pt x="78" y="220"/>
                </a:lnTo>
                <a:lnTo>
                  <a:pt x="80" y="222"/>
                </a:lnTo>
                <a:lnTo>
                  <a:pt x="80" y="222"/>
                </a:lnTo>
                <a:lnTo>
                  <a:pt x="84" y="224"/>
                </a:lnTo>
                <a:lnTo>
                  <a:pt x="90" y="224"/>
                </a:lnTo>
                <a:lnTo>
                  <a:pt x="90" y="224"/>
                </a:lnTo>
                <a:lnTo>
                  <a:pt x="92" y="224"/>
                </a:lnTo>
                <a:lnTo>
                  <a:pt x="94" y="222"/>
                </a:lnTo>
                <a:lnTo>
                  <a:pt x="96" y="220"/>
                </a:lnTo>
                <a:lnTo>
                  <a:pt x="96" y="220"/>
                </a:lnTo>
                <a:lnTo>
                  <a:pt x="96" y="220"/>
                </a:lnTo>
                <a:lnTo>
                  <a:pt x="98" y="222"/>
                </a:lnTo>
                <a:lnTo>
                  <a:pt x="100" y="222"/>
                </a:lnTo>
                <a:lnTo>
                  <a:pt x="102" y="220"/>
                </a:lnTo>
                <a:lnTo>
                  <a:pt x="102" y="218"/>
                </a:lnTo>
                <a:lnTo>
                  <a:pt x="102" y="218"/>
                </a:lnTo>
                <a:lnTo>
                  <a:pt x="100" y="214"/>
                </a:lnTo>
                <a:lnTo>
                  <a:pt x="100" y="210"/>
                </a:lnTo>
                <a:lnTo>
                  <a:pt x="102" y="208"/>
                </a:lnTo>
                <a:lnTo>
                  <a:pt x="102" y="208"/>
                </a:lnTo>
                <a:lnTo>
                  <a:pt x="104" y="206"/>
                </a:lnTo>
                <a:lnTo>
                  <a:pt x="110" y="208"/>
                </a:lnTo>
                <a:lnTo>
                  <a:pt x="110" y="208"/>
                </a:lnTo>
                <a:lnTo>
                  <a:pt x="116" y="208"/>
                </a:lnTo>
                <a:lnTo>
                  <a:pt x="118" y="208"/>
                </a:lnTo>
                <a:lnTo>
                  <a:pt x="118" y="208"/>
                </a:lnTo>
                <a:lnTo>
                  <a:pt x="118" y="208"/>
                </a:lnTo>
                <a:lnTo>
                  <a:pt x="118" y="212"/>
                </a:lnTo>
                <a:lnTo>
                  <a:pt x="118" y="212"/>
                </a:lnTo>
                <a:lnTo>
                  <a:pt x="124" y="212"/>
                </a:lnTo>
                <a:lnTo>
                  <a:pt x="128" y="212"/>
                </a:lnTo>
                <a:lnTo>
                  <a:pt x="130" y="216"/>
                </a:lnTo>
                <a:lnTo>
                  <a:pt x="130" y="216"/>
                </a:lnTo>
                <a:lnTo>
                  <a:pt x="130" y="222"/>
                </a:lnTo>
                <a:lnTo>
                  <a:pt x="130" y="224"/>
                </a:lnTo>
                <a:lnTo>
                  <a:pt x="132" y="226"/>
                </a:lnTo>
                <a:lnTo>
                  <a:pt x="132" y="226"/>
                </a:lnTo>
                <a:lnTo>
                  <a:pt x="132" y="226"/>
                </a:lnTo>
                <a:lnTo>
                  <a:pt x="132" y="228"/>
                </a:lnTo>
                <a:lnTo>
                  <a:pt x="132" y="234"/>
                </a:lnTo>
                <a:lnTo>
                  <a:pt x="132" y="234"/>
                </a:lnTo>
                <a:lnTo>
                  <a:pt x="132" y="238"/>
                </a:lnTo>
                <a:lnTo>
                  <a:pt x="134" y="242"/>
                </a:lnTo>
                <a:lnTo>
                  <a:pt x="134" y="242"/>
                </a:lnTo>
                <a:lnTo>
                  <a:pt x="136" y="246"/>
                </a:lnTo>
                <a:lnTo>
                  <a:pt x="136" y="248"/>
                </a:lnTo>
                <a:lnTo>
                  <a:pt x="138" y="250"/>
                </a:lnTo>
                <a:lnTo>
                  <a:pt x="138" y="250"/>
                </a:lnTo>
                <a:lnTo>
                  <a:pt x="140" y="254"/>
                </a:lnTo>
                <a:lnTo>
                  <a:pt x="138" y="258"/>
                </a:lnTo>
                <a:lnTo>
                  <a:pt x="138" y="258"/>
                </a:lnTo>
                <a:lnTo>
                  <a:pt x="138" y="262"/>
                </a:lnTo>
                <a:lnTo>
                  <a:pt x="138" y="266"/>
                </a:lnTo>
                <a:lnTo>
                  <a:pt x="138" y="266"/>
                </a:lnTo>
                <a:lnTo>
                  <a:pt x="138" y="270"/>
                </a:lnTo>
                <a:lnTo>
                  <a:pt x="140" y="274"/>
                </a:lnTo>
                <a:lnTo>
                  <a:pt x="140" y="274"/>
                </a:lnTo>
                <a:lnTo>
                  <a:pt x="144" y="278"/>
                </a:lnTo>
                <a:lnTo>
                  <a:pt x="146" y="276"/>
                </a:lnTo>
                <a:lnTo>
                  <a:pt x="146" y="276"/>
                </a:lnTo>
                <a:lnTo>
                  <a:pt x="150" y="274"/>
                </a:lnTo>
                <a:lnTo>
                  <a:pt x="152" y="274"/>
                </a:lnTo>
                <a:lnTo>
                  <a:pt x="152" y="274"/>
                </a:lnTo>
                <a:lnTo>
                  <a:pt x="162" y="274"/>
                </a:lnTo>
                <a:lnTo>
                  <a:pt x="170" y="272"/>
                </a:lnTo>
                <a:lnTo>
                  <a:pt x="170" y="272"/>
                </a:lnTo>
                <a:lnTo>
                  <a:pt x="170" y="280"/>
                </a:lnTo>
                <a:lnTo>
                  <a:pt x="170" y="280"/>
                </a:lnTo>
                <a:lnTo>
                  <a:pt x="172" y="282"/>
                </a:lnTo>
                <a:lnTo>
                  <a:pt x="174" y="282"/>
                </a:lnTo>
                <a:lnTo>
                  <a:pt x="176" y="280"/>
                </a:lnTo>
                <a:lnTo>
                  <a:pt x="176" y="280"/>
                </a:lnTo>
                <a:lnTo>
                  <a:pt x="178" y="280"/>
                </a:lnTo>
                <a:lnTo>
                  <a:pt x="180" y="280"/>
                </a:lnTo>
                <a:lnTo>
                  <a:pt x="182" y="282"/>
                </a:lnTo>
                <a:lnTo>
                  <a:pt x="182" y="282"/>
                </a:lnTo>
                <a:lnTo>
                  <a:pt x="180" y="288"/>
                </a:lnTo>
                <a:lnTo>
                  <a:pt x="180" y="288"/>
                </a:lnTo>
                <a:lnTo>
                  <a:pt x="182" y="288"/>
                </a:lnTo>
                <a:lnTo>
                  <a:pt x="184" y="290"/>
                </a:lnTo>
                <a:lnTo>
                  <a:pt x="184" y="290"/>
                </a:lnTo>
                <a:lnTo>
                  <a:pt x="194" y="290"/>
                </a:lnTo>
                <a:lnTo>
                  <a:pt x="194" y="290"/>
                </a:lnTo>
                <a:lnTo>
                  <a:pt x="200" y="290"/>
                </a:lnTo>
                <a:lnTo>
                  <a:pt x="202" y="286"/>
                </a:lnTo>
                <a:lnTo>
                  <a:pt x="202" y="286"/>
                </a:lnTo>
                <a:lnTo>
                  <a:pt x="204" y="284"/>
                </a:lnTo>
                <a:lnTo>
                  <a:pt x="206" y="286"/>
                </a:lnTo>
                <a:lnTo>
                  <a:pt x="206" y="286"/>
                </a:lnTo>
                <a:lnTo>
                  <a:pt x="208" y="286"/>
                </a:lnTo>
                <a:lnTo>
                  <a:pt x="208" y="290"/>
                </a:lnTo>
                <a:lnTo>
                  <a:pt x="208" y="290"/>
                </a:lnTo>
                <a:lnTo>
                  <a:pt x="212" y="292"/>
                </a:lnTo>
                <a:lnTo>
                  <a:pt x="214" y="296"/>
                </a:lnTo>
                <a:lnTo>
                  <a:pt x="214" y="296"/>
                </a:lnTo>
                <a:lnTo>
                  <a:pt x="216" y="298"/>
                </a:lnTo>
                <a:lnTo>
                  <a:pt x="218" y="298"/>
                </a:lnTo>
                <a:lnTo>
                  <a:pt x="222" y="300"/>
                </a:lnTo>
                <a:lnTo>
                  <a:pt x="224" y="302"/>
                </a:lnTo>
                <a:lnTo>
                  <a:pt x="224" y="302"/>
                </a:lnTo>
                <a:lnTo>
                  <a:pt x="226" y="306"/>
                </a:lnTo>
                <a:lnTo>
                  <a:pt x="224" y="310"/>
                </a:lnTo>
                <a:lnTo>
                  <a:pt x="224" y="310"/>
                </a:lnTo>
                <a:lnTo>
                  <a:pt x="226" y="312"/>
                </a:lnTo>
                <a:lnTo>
                  <a:pt x="228" y="312"/>
                </a:lnTo>
                <a:lnTo>
                  <a:pt x="232" y="310"/>
                </a:lnTo>
                <a:lnTo>
                  <a:pt x="232" y="310"/>
                </a:lnTo>
                <a:lnTo>
                  <a:pt x="236" y="308"/>
                </a:lnTo>
                <a:lnTo>
                  <a:pt x="242" y="310"/>
                </a:lnTo>
                <a:lnTo>
                  <a:pt x="242" y="294"/>
                </a:lnTo>
                <a:lnTo>
                  <a:pt x="242" y="294"/>
                </a:lnTo>
                <a:lnTo>
                  <a:pt x="234" y="296"/>
                </a:lnTo>
                <a:lnTo>
                  <a:pt x="234" y="296"/>
                </a:lnTo>
                <a:lnTo>
                  <a:pt x="232" y="296"/>
                </a:lnTo>
                <a:lnTo>
                  <a:pt x="230" y="294"/>
                </a:lnTo>
                <a:lnTo>
                  <a:pt x="230" y="294"/>
                </a:lnTo>
                <a:lnTo>
                  <a:pt x="228" y="290"/>
                </a:lnTo>
                <a:lnTo>
                  <a:pt x="226" y="290"/>
                </a:lnTo>
                <a:lnTo>
                  <a:pt x="222" y="288"/>
                </a:lnTo>
                <a:lnTo>
                  <a:pt x="222" y="288"/>
                </a:lnTo>
                <a:lnTo>
                  <a:pt x="218" y="284"/>
                </a:lnTo>
                <a:lnTo>
                  <a:pt x="216" y="280"/>
                </a:lnTo>
                <a:lnTo>
                  <a:pt x="216" y="280"/>
                </a:lnTo>
                <a:lnTo>
                  <a:pt x="218" y="274"/>
                </a:lnTo>
                <a:lnTo>
                  <a:pt x="218" y="274"/>
                </a:lnTo>
                <a:lnTo>
                  <a:pt x="218" y="272"/>
                </a:lnTo>
                <a:lnTo>
                  <a:pt x="216" y="270"/>
                </a:lnTo>
                <a:lnTo>
                  <a:pt x="214" y="264"/>
                </a:lnTo>
                <a:lnTo>
                  <a:pt x="214" y="264"/>
                </a:lnTo>
                <a:lnTo>
                  <a:pt x="214" y="262"/>
                </a:lnTo>
                <a:lnTo>
                  <a:pt x="212" y="260"/>
                </a:lnTo>
                <a:lnTo>
                  <a:pt x="212" y="260"/>
                </a:lnTo>
                <a:lnTo>
                  <a:pt x="212" y="256"/>
                </a:lnTo>
                <a:lnTo>
                  <a:pt x="214" y="252"/>
                </a:lnTo>
                <a:lnTo>
                  <a:pt x="214" y="252"/>
                </a:lnTo>
                <a:lnTo>
                  <a:pt x="212" y="246"/>
                </a:lnTo>
                <a:lnTo>
                  <a:pt x="212" y="246"/>
                </a:lnTo>
                <a:lnTo>
                  <a:pt x="220" y="242"/>
                </a:lnTo>
                <a:lnTo>
                  <a:pt x="220" y="242"/>
                </a:lnTo>
                <a:lnTo>
                  <a:pt x="224" y="242"/>
                </a:lnTo>
                <a:lnTo>
                  <a:pt x="224" y="242"/>
                </a:lnTo>
                <a:lnTo>
                  <a:pt x="224" y="242"/>
                </a:lnTo>
                <a:lnTo>
                  <a:pt x="250" y="234"/>
                </a:lnTo>
                <a:lnTo>
                  <a:pt x="250" y="234"/>
                </a:lnTo>
                <a:lnTo>
                  <a:pt x="250" y="228"/>
                </a:lnTo>
                <a:lnTo>
                  <a:pt x="250" y="228"/>
                </a:lnTo>
                <a:lnTo>
                  <a:pt x="246" y="224"/>
                </a:lnTo>
                <a:lnTo>
                  <a:pt x="246" y="224"/>
                </a:lnTo>
                <a:lnTo>
                  <a:pt x="246" y="220"/>
                </a:lnTo>
                <a:lnTo>
                  <a:pt x="246" y="220"/>
                </a:lnTo>
                <a:lnTo>
                  <a:pt x="242" y="216"/>
                </a:lnTo>
                <a:lnTo>
                  <a:pt x="240" y="214"/>
                </a:lnTo>
                <a:lnTo>
                  <a:pt x="240" y="214"/>
                </a:lnTo>
                <a:lnTo>
                  <a:pt x="236" y="212"/>
                </a:lnTo>
                <a:lnTo>
                  <a:pt x="236" y="212"/>
                </a:lnTo>
                <a:lnTo>
                  <a:pt x="232" y="202"/>
                </a:lnTo>
                <a:lnTo>
                  <a:pt x="228" y="190"/>
                </a:lnTo>
                <a:lnTo>
                  <a:pt x="228" y="190"/>
                </a:lnTo>
                <a:lnTo>
                  <a:pt x="230" y="188"/>
                </a:lnTo>
                <a:lnTo>
                  <a:pt x="232" y="182"/>
                </a:lnTo>
                <a:lnTo>
                  <a:pt x="232" y="182"/>
                </a:lnTo>
                <a:lnTo>
                  <a:pt x="228" y="178"/>
                </a:lnTo>
                <a:lnTo>
                  <a:pt x="228" y="178"/>
                </a:lnTo>
                <a:lnTo>
                  <a:pt x="228" y="174"/>
                </a:lnTo>
                <a:lnTo>
                  <a:pt x="228" y="170"/>
                </a:lnTo>
                <a:lnTo>
                  <a:pt x="228" y="170"/>
                </a:lnTo>
                <a:lnTo>
                  <a:pt x="226" y="168"/>
                </a:lnTo>
                <a:lnTo>
                  <a:pt x="226" y="166"/>
                </a:lnTo>
                <a:lnTo>
                  <a:pt x="226" y="166"/>
                </a:lnTo>
                <a:lnTo>
                  <a:pt x="228" y="154"/>
                </a:lnTo>
                <a:lnTo>
                  <a:pt x="228" y="154"/>
                </a:lnTo>
                <a:lnTo>
                  <a:pt x="230" y="152"/>
                </a:lnTo>
                <a:lnTo>
                  <a:pt x="228" y="146"/>
                </a:lnTo>
                <a:lnTo>
                  <a:pt x="228" y="146"/>
                </a:lnTo>
                <a:lnTo>
                  <a:pt x="224" y="146"/>
                </a:lnTo>
                <a:lnTo>
                  <a:pt x="222" y="144"/>
                </a:lnTo>
                <a:lnTo>
                  <a:pt x="222" y="142"/>
                </a:lnTo>
                <a:lnTo>
                  <a:pt x="222" y="142"/>
                </a:lnTo>
                <a:lnTo>
                  <a:pt x="222" y="140"/>
                </a:lnTo>
                <a:lnTo>
                  <a:pt x="224" y="138"/>
                </a:lnTo>
                <a:lnTo>
                  <a:pt x="224" y="138"/>
                </a:lnTo>
                <a:lnTo>
                  <a:pt x="224" y="138"/>
                </a:lnTo>
                <a:lnTo>
                  <a:pt x="222" y="138"/>
                </a:lnTo>
                <a:lnTo>
                  <a:pt x="222" y="138"/>
                </a:lnTo>
                <a:lnTo>
                  <a:pt x="222" y="126"/>
                </a:lnTo>
                <a:lnTo>
                  <a:pt x="222" y="126"/>
                </a:lnTo>
                <a:lnTo>
                  <a:pt x="224" y="124"/>
                </a:lnTo>
                <a:lnTo>
                  <a:pt x="224" y="124"/>
                </a:lnTo>
                <a:lnTo>
                  <a:pt x="228" y="128"/>
                </a:lnTo>
                <a:lnTo>
                  <a:pt x="228" y="128"/>
                </a:lnTo>
                <a:lnTo>
                  <a:pt x="230" y="124"/>
                </a:lnTo>
                <a:lnTo>
                  <a:pt x="230" y="124"/>
                </a:lnTo>
                <a:lnTo>
                  <a:pt x="226" y="122"/>
                </a:lnTo>
                <a:lnTo>
                  <a:pt x="226" y="120"/>
                </a:lnTo>
                <a:lnTo>
                  <a:pt x="228" y="116"/>
                </a:lnTo>
                <a:lnTo>
                  <a:pt x="228" y="116"/>
                </a:lnTo>
                <a:lnTo>
                  <a:pt x="230" y="114"/>
                </a:lnTo>
                <a:lnTo>
                  <a:pt x="228" y="114"/>
                </a:lnTo>
                <a:lnTo>
                  <a:pt x="228" y="114"/>
                </a:lnTo>
                <a:lnTo>
                  <a:pt x="226" y="110"/>
                </a:lnTo>
                <a:lnTo>
                  <a:pt x="226" y="110"/>
                </a:lnTo>
                <a:lnTo>
                  <a:pt x="228" y="110"/>
                </a:lnTo>
                <a:lnTo>
                  <a:pt x="228" y="110"/>
                </a:lnTo>
                <a:lnTo>
                  <a:pt x="230" y="104"/>
                </a:lnTo>
                <a:lnTo>
                  <a:pt x="232" y="104"/>
                </a:lnTo>
                <a:lnTo>
                  <a:pt x="232" y="104"/>
                </a:lnTo>
                <a:lnTo>
                  <a:pt x="232" y="104"/>
                </a:lnTo>
                <a:lnTo>
                  <a:pt x="236" y="92"/>
                </a:lnTo>
                <a:lnTo>
                  <a:pt x="236" y="92"/>
                </a:lnTo>
                <a:lnTo>
                  <a:pt x="238" y="88"/>
                </a:lnTo>
                <a:lnTo>
                  <a:pt x="240" y="84"/>
                </a:lnTo>
                <a:lnTo>
                  <a:pt x="244" y="82"/>
                </a:lnTo>
                <a:lnTo>
                  <a:pt x="244" y="82"/>
                </a:lnTo>
                <a:lnTo>
                  <a:pt x="248" y="78"/>
                </a:lnTo>
                <a:lnTo>
                  <a:pt x="248" y="78"/>
                </a:lnTo>
                <a:lnTo>
                  <a:pt x="248" y="76"/>
                </a:lnTo>
                <a:lnTo>
                  <a:pt x="252" y="74"/>
                </a:lnTo>
                <a:lnTo>
                  <a:pt x="252" y="74"/>
                </a:lnTo>
                <a:lnTo>
                  <a:pt x="254" y="70"/>
                </a:lnTo>
                <a:lnTo>
                  <a:pt x="254" y="70"/>
                </a:lnTo>
                <a:lnTo>
                  <a:pt x="256" y="68"/>
                </a:lnTo>
                <a:lnTo>
                  <a:pt x="258" y="66"/>
                </a:lnTo>
                <a:lnTo>
                  <a:pt x="258" y="66"/>
                </a:lnTo>
                <a:lnTo>
                  <a:pt x="258" y="64"/>
                </a:lnTo>
                <a:lnTo>
                  <a:pt x="256" y="62"/>
                </a:lnTo>
                <a:lnTo>
                  <a:pt x="256" y="62"/>
                </a:lnTo>
                <a:lnTo>
                  <a:pt x="254" y="62"/>
                </a:lnTo>
                <a:lnTo>
                  <a:pt x="254" y="58"/>
                </a:lnTo>
                <a:lnTo>
                  <a:pt x="256" y="54"/>
                </a:lnTo>
                <a:lnTo>
                  <a:pt x="256" y="54"/>
                </a:lnTo>
                <a:lnTo>
                  <a:pt x="258" y="50"/>
                </a:lnTo>
                <a:lnTo>
                  <a:pt x="258" y="48"/>
                </a:lnTo>
                <a:lnTo>
                  <a:pt x="258" y="48"/>
                </a:lnTo>
                <a:lnTo>
                  <a:pt x="258" y="48"/>
                </a:lnTo>
                <a:lnTo>
                  <a:pt x="256" y="46"/>
                </a:lnTo>
                <a:lnTo>
                  <a:pt x="258" y="44"/>
                </a:lnTo>
                <a:lnTo>
                  <a:pt x="262" y="40"/>
                </a:lnTo>
                <a:lnTo>
                  <a:pt x="262" y="40"/>
                </a:lnTo>
                <a:lnTo>
                  <a:pt x="262" y="34"/>
                </a:lnTo>
                <a:lnTo>
                  <a:pt x="262" y="34"/>
                </a:lnTo>
                <a:lnTo>
                  <a:pt x="254" y="28"/>
                </a:lnTo>
                <a:lnTo>
                  <a:pt x="254" y="28"/>
                </a:lnTo>
                <a:lnTo>
                  <a:pt x="252" y="30"/>
                </a:lnTo>
                <a:lnTo>
                  <a:pt x="250" y="28"/>
                </a:lnTo>
                <a:lnTo>
                  <a:pt x="250" y="28"/>
                </a:lnTo>
                <a:lnTo>
                  <a:pt x="246" y="26"/>
                </a:lnTo>
                <a:lnTo>
                  <a:pt x="242" y="24"/>
                </a:lnTo>
                <a:lnTo>
                  <a:pt x="242" y="24"/>
                </a:lnTo>
                <a:lnTo>
                  <a:pt x="236" y="16"/>
                </a:lnTo>
                <a:lnTo>
                  <a:pt x="236" y="16"/>
                </a:lnTo>
                <a:lnTo>
                  <a:pt x="232" y="12"/>
                </a:lnTo>
                <a:lnTo>
                  <a:pt x="230" y="12"/>
                </a:lnTo>
                <a:lnTo>
                  <a:pt x="228" y="14"/>
                </a:lnTo>
                <a:lnTo>
                  <a:pt x="228" y="14"/>
                </a:lnTo>
                <a:lnTo>
                  <a:pt x="226" y="16"/>
                </a:lnTo>
                <a:lnTo>
                  <a:pt x="224" y="16"/>
                </a:lnTo>
                <a:lnTo>
                  <a:pt x="224" y="16"/>
                </a:lnTo>
                <a:lnTo>
                  <a:pt x="218" y="12"/>
                </a:lnTo>
                <a:lnTo>
                  <a:pt x="216" y="10"/>
                </a:lnTo>
                <a:lnTo>
                  <a:pt x="216" y="12"/>
                </a:lnTo>
                <a:lnTo>
                  <a:pt x="216" y="12"/>
                </a:lnTo>
                <a:lnTo>
                  <a:pt x="214" y="16"/>
                </a:lnTo>
                <a:lnTo>
                  <a:pt x="210" y="16"/>
                </a:lnTo>
                <a:lnTo>
                  <a:pt x="210" y="16"/>
                </a:lnTo>
                <a:lnTo>
                  <a:pt x="208" y="12"/>
                </a:lnTo>
                <a:lnTo>
                  <a:pt x="206" y="8"/>
                </a:lnTo>
                <a:lnTo>
                  <a:pt x="202" y="2"/>
                </a:lnTo>
                <a:lnTo>
                  <a:pt x="202" y="2"/>
                </a:lnTo>
                <a:lnTo>
                  <a:pt x="194" y="2"/>
                </a:lnTo>
                <a:lnTo>
                  <a:pt x="194" y="2"/>
                </a:lnTo>
                <a:lnTo>
                  <a:pt x="194" y="2"/>
                </a:lnTo>
                <a:lnTo>
                  <a:pt x="190" y="0"/>
                </a:lnTo>
                <a:lnTo>
                  <a:pt x="190" y="0"/>
                </a:lnTo>
                <a:lnTo>
                  <a:pt x="180" y="0"/>
                </a:lnTo>
                <a:lnTo>
                  <a:pt x="180" y="0"/>
                </a:lnTo>
                <a:lnTo>
                  <a:pt x="176" y="2"/>
                </a:lnTo>
                <a:lnTo>
                  <a:pt x="174" y="6"/>
                </a:lnTo>
                <a:lnTo>
                  <a:pt x="174" y="6"/>
                </a:lnTo>
                <a:lnTo>
                  <a:pt x="172" y="8"/>
                </a:lnTo>
                <a:lnTo>
                  <a:pt x="170" y="6"/>
                </a:lnTo>
                <a:lnTo>
                  <a:pt x="170" y="6"/>
                </a:lnTo>
                <a:lnTo>
                  <a:pt x="168" y="4"/>
                </a:lnTo>
                <a:lnTo>
                  <a:pt x="168" y="4"/>
                </a:lnTo>
                <a:lnTo>
                  <a:pt x="166" y="6"/>
                </a:lnTo>
                <a:lnTo>
                  <a:pt x="166" y="8"/>
                </a:lnTo>
                <a:lnTo>
                  <a:pt x="166" y="10"/>
                </a:lnTo>
                <a:lnTo>
                  <a:pt x="166" y="10"/>
                </a:lnTo>
                <a:lnTo>
                  <a:pt x="158" y="10"/>
                </a:lnTo>
                <a:lnTo>
                  <a:pt x="158" y="10"/>
                </a:lnTo>
                <a:lnTo>
                  <a:pt x="156" y="12"/>
                </a:lnTo>
                <a:lnTo>
                  <a:pt x="154" y="10"/>
                </a:lnTo>
                <a:lnTo>
                  <a:pt x="152" y="8"/>
                </a:lnTo>
                <a:lnTo>
                  <a:pt x="150" y="8"/>
                </a:lnTo>
                <a:lnTo>
                  <a:pt x="150" y="8"/>
                </a:lnTo>
                <a:lnTo>
                  <a:pt x="148" y="8"/>
                </a:lnTo>
                <a:lnTo>
                  <a:pt x="146" y="12"/>
                </a:lnTo>
                <a:lnTo>
                  <a:pt x="146" y="16"/>
                </a:lnTo>
                <a:lnTo>
                  <a:pt x="146" y="16"/>
                </a:lnTo>
                <a:lnTo>
                  <a:pt x="138" y="14"/>
                </a:lnTo>
                <a:lnTo>
                  <a:pt x="138" y="14"/>
                </a:lnTo>
                <a:lnTo>
                  <a:pt x="130" y="12"/>
                </a:lnTo>
                <a:lnTo>
                  <a:pt x="130" y="12"/>
                </a:lnTo>
                <a:lnTo>
                  <a:pt x="124" y="12"/>
                </a:lnTo>
                <a:lnTo>
                  <a:pt x="118" y="10"/>
                </a:lnTo>
                <a:lnTo>
                  <a:pt x="118" y="10"/>
                </a:lnTo>
                <a:lnTo>
                  <a:pt x="114" y="8"/>
                </a:lnTo>
                <a:lnTo>
                  <a:pt x="110" y="4"/>
                </a:lnTo>
                <a:lnTo>
                  <a:pt x="110" y="4"/>
                </a:lnTo>
                <a:lnTo>
                  <a:pt x="104" y="2"/>
                </a:lnTo>
                <a:lnTo>
                  <a:pt x="100" y="2"/>
                </a:lnTo>
                <a:lnTo>
                  <a:pt x="100" y="2"/>
                </a:lnTo>
                <a:lnTo>
                  <a:pt x="96" y="6"/>
                </a:lnTo>
                <a:lnTo>
                  <a:pt x="94" y="10"/>
                </a:lnTo>
                <a:lnTo>
                  <a:pt x="94" y="10"/>
                </a:lnTo>
                <a:lnTo>
                  <a:pt x="94" y="14"/>
                </a:lnTo>
                <a:lnTo>
                  <a:pt x="90" y="16"/>
                </a:lnTo>
                <a:lnTo>
                  <a:pt x="88" y="18"/>
                </a:lnTo>
                <a:lnTo>
                  <a:pt x="86" y="30"/>
                </a:lnTo>
                <a:lnTo>
                  <a:pt x="86" y="40"/>
                </a:lnTo>
                <a:lnTo>
                  <a:pt x="84" y="46"/>
                </a:lnTo>
                <a:lnTo>
                  <a:pt x="80" y="50"/>
                </a:lnTo>
                <a:lnTo>
                  <a:pt x="80" y="54"/>
                </a:lnTo>
                <a:lnTo>
                  <a:pt x="78" y="60"/>
                </a:lnTo>
                <a:lnTo>
                  <a:pt x="78" y="66"/>
                </a:lnTo>
                <a:lnTo>
                  <a:pt x="78" y="72"/>
                </a:lnTo>
                <a:lnTo>
                  <a:pt x="78" y="78"/>
                </a:lnTo>
                <a:lnTo>
                  <a:pt x="78" y="86"/>
                </a:lnTo>
                <a:lnTo>
                  <a:pt x="76" y="92"/>
                </a:lnTo>
                <a:lnTo>
                  <a:pt x="72" y="98"/>
                </a:lnTo>
                <a:lnTo>
                  <a:pt x="72" y="104"/>
                </a:lnTo>
                <a:lnTo>
                  <a:pt x="70" y="112"/>
                </a:lnTo>
                <a:lnTo>
                  <a:pt x="70" y="110"/>
                </a:lnTo>
                <a:lnTo>
                  <a:pt x="66" y="114"/>
                </a:lnTo>
                <a:lnTo>
                  <a:pt x="66" y="120"/>
                </a:lnTo>
                <a:lnTo>
                  <a:pt x="64" y="126"/>
                </a:lnTo>
                <a:lnTo>
                  <a:pt x="62" y="130"/>
                </a:lnTo>
                <a:lnTo>
                  <a:pt x="62" y="136"/>
                </a:lnTo>
                <a:lnTo>
                  <a:pt x="62" y="140"/>
                </a:lnTo>
                <a:lnTo>
                  <a:pt x="60" y="144"/>
                </a:lnTo>
                <a:lnTo>
                  <a:pt x="60" y="150"/>
                </a:lnTo>
                <a:lnTo>
                  <a:pt x="56" y="156"/>
                </a:lnTo>
                <a:lnTo>
                  <a:pt x="56" y="160"/>
                </a:lnTo>
                <a:lnTo>
                  <a:pt x="50" y="166"/>
                </a:lnTo>
                <a:lnTo>
                  <a:pt x="42" y="168"/>
                </a:lnTo>
                <a:lnTo>
                  <a:pt x="38" y="170"/>
                </a:lnTo>
                <a:lnTo>
                  <a:pt x="36" y="166"/>
                </a:lnTo>
                <a:lnTo>
                  <a:pt x="36" y="156"/>
                </a:lnTo>
                <a:lnTo>
                  <a:pt x="36" y="156"/>
                </a:lnTo>
                <a:lnTo>
                  <a:pt x="34" y="158"/>
                </a:lnTo>
                <a:lnTo>
                  <a:pt x="30" y="158"/>
                </a:lnTo>
                <a:lnTo>
                  <a:pt x="30" y="158"/>
                </a:lnTo>
                <a:lnTo>
                  <a:pt x="26" y="156"/>
                </a:lnTo>
                <a:lnTo>
                  <a:pt x="26" y="156"/>
                </a:lnTo>
                <a:lnTo>
                  <a:pt x="26" y="160"/>
                </a:lnTo>
                <a:lnTo>
                  <a:pt x="26" y="162"/>
                </a:lnTo>
                <a:lnTo>
                  <a:pt x="24" y="164"/>
                </a:lnTo>
                <a:lnTo>
                  <a:pt x="24" y="164"/>
                </a:lnTo>
                <a:lnTo>
                  <a:pt x="20" y="162"/>
                </a:lnTo>
                <a:lnTo>
                  <a:pt x="18" y="162"/>
                </a:lnTo>
                <a:lnTo>
                  <a:pt x="16" y="164"/>
                </a:lnTo>
                <a:lnTo>
                  <a:pt x="16" y="164"/>
                </a:lnTo>
                <a:lnTo>
                  <a:pt x="14" y="164"/>
                </a:lnTo>
                <a:lnTo>
                  <a:pt x="12" y="164"/>
                </a:lnTo>
                <a:lnTo>
                  <a:pt x="12" y="164"/>
                </a:lnTo>
                <a:lnTo>
                  <a:pt x="10" y="166"/>
                </a:lnTo>
                <a:lnTo>
                  <a:pt x="8" y="168"/>
                </a:lnTo>
                <a:lnTo>
                  <a:pt x="8" y="170"/>
                </a:lnTo>
                <a:lnTo>
                  <a:pt x="8" y="170"/>
                </a:lnTo>
                <a:lnTo>
                  <a:pt x="8" y="174"/>
                </a:lnTo>
                <a:lnTo>
                  <a:pt x="8" y="174"/>
                </a:lnTo>
                <a:lnTo>
                  <a:pt x="2" y="178"/>
                </a:lnTo>
                <a:close/>
              </a:path>
            </a:pathLst>
          </a:custGeom>
          <a:solidFill>
            <a:srgbClr val="B9BCBD"/>
          </a:solidFill>
          <a:ln w="3175">
            <a:solidFill>
              <a:srgbClr val="B9BCBD"/>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25" name="Freeform 291">
            <a:extLst>
              <a:ext uri="{FF2B5EF4-FFF2-40B4-BE49-F238E27FC236}">
                <a16:creationId xmlns:a16="http://schemas.microsoft.com/office/drawing/2014/main" id="{9CD7D6B8-CFF1-4EFA-82D6-A3B0CBEBC16E}"/>
              </a:ext>
            </a:extLst>
          </p:cNvPr>
          <p:cNvSpPr>
            <a:spLocks/>
          </p:cNvSpPr>
          <p:nvPr/>
        </p:nvSpPr>
        <p:spPr bwMode="auto">
          <a:xfrm>
            <a:off x="6270045" y="2318156"/>
            <a:ext cx="114039" cy="133847"/>
          </a:xfrm>
          <a:custGeom>
            <a:avLst/>
            <a:gdLst>
              <a:gd name="T0" fmla="*/ 68 w 68"/>
              <a:gd name="T1" fmla="*/ 28 h 78"/>
              <a:gd name="T2" fmla="*/ 62 w 68"/>
              <a:gd name="T3" fmla="*/ 26 h 78"/>
              <a:gd name="T4" fmla="*/ 60 w 68"/>
              <a:gd name="T5" fmla="*/ 22 h 78"/>
              <a:gd name="T6" fmla="*/ 64 w 68"/>
              <a:gd name="T7" fmla="*/ 20 h 78"/>
              <a:gd name="T8" fmla="*/ 66 w 68"/>
              <a:gd name="T9" fmla="*/ 20 h 78"/>
              <a:gd name="T10" fmla="*/ 64 w 68"/>
              <a:gd name="T11" fmla="*/ 18 h 78"/>
              <a:gd name="T12" fmla="*/ 56 w 68"/>
              <a:gd name="T13" fmla="*/ 14 h 78"/>
              <a:gd name="T14" fmla="*/ 56 w 68"/>
              <a:gd name="T15" fmla="*/ 16 h 78"/>
              <a:gd name="T16" fmla="*/ 52 w 68"/>
              <a:gd name="T17" fmla="*/ 20 h 78"/>
              <a:gd name="T18" fmla="*/ 50 w 68"/>
              <a:gd name="T19" fmla="*/ 18 h 78"/>
              <a:gd name="T20" fmla="*/ 46 w 68"/>
              <a:gd name="T21" fmla="*/ 14 h 78"/>
              <a:gd name="T22" fmla="*/ 42 w 68"/>
              <a:gd name="T23" fmla="*/ 14 h 78"/>
              <a:gd name="T24" fmla="*/ 44 w 68"/>
              <a:gd name="T25" fmla="*/ 10 h 78"/>
              <a:gd name="T26" fmla="*/ 40 w 68"/>
              <a:gd name="T27" fmla="*/ 4 h 78"/>
              <a:gd name="T28" fmla="*/ 36 w 68"/>
              <a:gd name="T29" fmla="*/ 0 h 78"/>
              <a:gd name="T30" fmla="*/ 30 w 68"/>
              <a:gd name="T31" fmla="*/ 0 h 78"/>
              <a:gd name="T32" fmla="*/ 20 w 68"/>
              <a:gd name="T33" fmla="*/ 4 h 78"/>
              <a:gd name="T34" fmla="*/ 18 w 68"/>
              <a:gd name="T35" fmla="*/ 6 h 78"/>
              <a:gd name="T36" fmla="*/ 14 w 68"/>
              <a:gd name="T37" fmla="*/ 8 h 78"/>
              <a:gd name="T38" fmla="*/ 12 w 68"/>
              <a:gd name="T39" fmla="*/ 12 h 78"/>
              <a:gd name="T40" fmla="*/ 12 w 68"/>
              <a:gd name="T41" fmla="*/ 14 h 78"/>
              <a:gd name="T42" fmla="*/ 14 w 68"/>
              <a:gd name="T43" fmla="*/ 18 h 78"/>
              <a:gd name="T44" fmla="*/ 12 w 68"/>
              <a:gd name="T45" fmla="*/ 22 h 78"/>
              <a:gd name="T46" fmla="*/ 12 w 68"/>
              <a:gd name="T47" fmla="*/ 26 h 78"/>
              <a:gd name="T48" fmla="*/ 16 w 68"/>
              <a:gd name="T49" fmla="*/ 30 h 78"/>
              <a:gd name="T50" fmla="*/ 16 w 68"/>
              <a:gd name="T51" fmla="*/ 32 h 78"/>
              <a:gd name="T52" fmla="*/ 10 w 68"/>
              <a:gd name="T53" fmla="*/ 34 h 78"/>
              <a:gd name="T54" fmla="*/ 12 w 68"/>
              <a:gd name="T55" fmla="*/ 36 h 78"/>
              <a:gd name="T56" fmla="*/ 16 w 68"/>
              <a:gd name="T57" fmla="*/ 38 h 78"/>
              <a:gd name="T58" fmla="*/ 16 w 68"/>
              <a:gd name="T59" fmla="*/ 40 h 78"/>
              <a:gd name="T60" fmla="*/ 10 w 68"/>
              <a:gd name="T61" fmla="*/ 44 h 78"/>
              <a:gd name="T62" fmla="*/ 8 w 68"/>
              <a:gd name="T63" fmla="*/ 48 h 78"/>
              <a:gd name="T64" fmla="*/ 2 w 68"/>
              <a:gd name="T65" fmla="*/ 50 h 78"/>
              <a:gd name="T66" fmla="*/ 0 w 68"/>
              <a:gd name="T67" fmla="*/ 54 h 78"/>
              <a:gd name="T68" fmla="*/ 0 w 68"/>
              <a:gd name="T69" fmla="*/ 58 h 78"/>
              <a:gd name="T70" fmla="*/ 2 w 68"/>
              <a:gd name="T71" fmla="*/ 66 h 78"/>
              <a:gd name="T72" fmla="*/ 4 w 68"/>
              <a:gd name="T73" fmla="*/ 66 h 78"/>
              <a:gd name="T74" fmla="*/ 10 w 68"/>
              <a:gd name="T75" fmla="*/ 72 h 78"/>
              <a:gd name="T76" fmla="*/ 12 w 68"/>
              <a:gd name="T77" fmla="*/ 66 h 78"/>
              <a:gd name="T78" fmla="*/ 22 w 68"/>
              <a:gd name="T79" fmla="*/ 68 h 78"/>
              <a:gd name="T80" fmla="*/ 30 w 68"/>
              <a:gd name="T81" fmla="*/ 70 h 78"/>
              <a:gd name="T82" fmla="*/ 32 w 68"/>
              <a:gd name="T83" fmla="*/ 78 h 78"/>
              <a:gd name="T84" fmla="*/ 42 w 68"/>
              <a:gd name="T85" fmla="*/ 70 h 78"/>
              <a:gd name="T86" fmla="*/ 46 w 68"/>
              <a:gd name="T87" fmla="*/ 68 h 78"/>
              <a:gd name="T88" fmla="*/ 54 w 68"/>
              <a:gd name="T89" fmla="*/ 68 h 78"/>
              <a:gd name="T90" fmla="*/ 62 w 68"/>
              <a:gd name="T91" fmla="*/ 64 h 78"/>
              <a:gd name="T92" fmla="*/ 62 w 68"/>
              <a:gd name="T93" fmla="*/ 64 h 78"/>
              <a:gd name="T94" fmla="*/ 64 w 68"/>
              <a:gd name="T95" fmla="*/ 60 h 78"/>
              <a:gd name="T96" fmla="*/ 68 w 68"/>
              <a:gd name="T97" fmla="*/ 52 h 78"/>
              <a:gd name="T98" fmla="*/ 68 w 68"/>
              <a:gd name="T99" fmla="*/ 52 h 78"/>
              <a:gd name="T100" fmla="*/ 60 w 68"/>
              <a:gd name="T101" fmla="*/ 48 h 78"/>
              <a:gd name="T102" fmla="*/ 58 w 68"/>
              <a:gd name="T103" fmla="*/ 44 h 78"/>
              <a:gd name="T104" fmla="*/ 60 w 68"/>
              <a:gd name="T105" fmla="*/ 40 h 78"/>
              <a:gd name="T106" fmla="*/ 64 w 68"/>
              <a:gd name="T107" fmla="*/ 36 h 78"/>
              <a:gd name="T108" fmla="*/ 68 w 68"/>
              <a:gd name="T109" fmla="*/ 32 h 78"/>
              <a:gd name="T110" fmla="*/ 68 w 68"/>
              <a:gd name="T111" fmla="*/ 2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8" h="78">
                <a:moveTo>
                  <a:pt x="68" y="28"/>
                </a:moveTo>
                <a:lnTo>
                  <a:pt x="68" y="28"/>
                </a:lnTo>
                <a:lnTo>
                  <a:pt x="66" y="28"/>
                </a:lnTo>
                <a:lnTo>
                  <a:pt x="62" y="26"/>
                </a:lnTo>
                <a:lnTo>
                  <a:pt x="62" y="26"/>
                </a:lnTo>
                <a:lnTo>
                  <a:pt x="60" y="22"/>
                </a:lnTo>
                <a:lnTo>
                  <a:pt x="60" y="20"/>
                </a:lnTo>
                <a:lnTo>
                  <a:pt x="64" y="20"/>
                </a:lnTo>
                <a:lnTo>
                  <a:pt x="64" y="20"/>
                </a:lnTo>
                <a:lnTo>
                  <a:pt x="66" y="20"/>
                </a:lnTo>
                <a:lnTo>
                  <a:pt x="64" y="18"/>
                </a:lnTo>
                <a:lnTo>
                  <a:pt x="64" y="18"/>
                </a:lnTo>
                <a:lnTo>
                  <a:pt x="60" y="14"/>
                </a:lnTo>
                <a:lnTo>
                  <a:pt x="56" y="14"/>
                </a:lnTo>
                <a:lnTo>
                  <a:pt x="56" y="16"/>
                </a:lnTo>
                <a:lnTo>
                  <a:pt x="56" y="16"/>
                </a:lnTo>
                <a:lnTo>
                  <a:pt x="54" y="18"/>
                </a:lnTo>
                <a:lnTo>
                  <a:pt x="52" y="20"/>
                </a:lnTo>
                <a:lnTo>
                  <a:pt x="50" y="18"/>
                </a:lnTo>
                <a:lnTo>
                  <a:pt x="50" y="18"/>
                </a:lnTo>
                <a:lnTo>
                  <a:pt x="48" y="14"/>
                </a:lnTo>
                <a:lnTo>
                  <a:pt x="46" y="14"/>
                </a:lnTo>
                <a:lnTo>
                  <a:pt x="46" y="14"/>
                </a:lnTo>
                <a:lnTo>
                  <a:pt x="42" y="14"/>
                </a:lnTo>
                <a:lnTo>
                  <a:pt x="44" y="10"/>
                </a:lnTo>
                <a:lnTo>
                  <a:pt x="44" y="10"/>
                </a:lnTo>
                <a:lnTo>
                  <a:pt x="42" y="6"/>
                </a:lnTo>
                <a:lnTo>
                  <a:pt x="40" y="4"/>
                </a:lnTo>
                <a:lnTo>
                  <a:pt x="36" y="0"/>
                </a:lnTo>
                <a:lnTo>
                  <a:pt x="36" y="0"/>
                </a:lnTo>
                <a:lnTo>
                  <a:pt x="30" y="0"/>
                </a:lnTo>
                <a:lnTo>
                  <a:pt x="30" y="0"/>
                </a:lnTo>
                <a:lnTo>
                  <a:pt x="24" y="0"/>
                </a:lnTo>
                <a:lnTo>
                  <a:pt x="20" y="4"/>
                </a:lnTo>
                <a:lnTo>
                  <a:pt x="20" y="4"/>
                </a:lnTo>
                <a:lnTo>
                  <a:pt x="18" y="6"/>
                </a:lnTo>
                <a:lnTo>
                  <a:pt x="14" y="8"/>
                </a:lnTo>
                <a:lnTo>
                  <a:pt x="14" y="8"/>
                </a:lnTo>
                <a:lnTo>
                  <a:pt x="12" y="10"/>
                </a:lnTo>
                <a:lnTo>
                  <a:pt x="12" y="12"/>
                </a:lnTo>
                <a:lnTo>
                  <a:pt x="12" y="14"/>
                </a:lnTo>
                <a:lnTo>
                  <a:pt x="12" y="14"/>
                </a:lnTo>
                <a:lnTo>
                  <a:pt x="14" y="16"/>
                </a:lnTo>
                <a:lnTo>
                  <a:pt x="14" y="18"/>
                </a:lnTo>
                <a:lnTo>
                  <a:pt x="12" y="22"/>
                </a:lnTo>
                <a:lnTo>
                  <a:pt x="12" y="22"/>
                </a:lnTo>
                <a:lnTo>
                  <a:pt x="12" y="26"/>
                </a:lnTo>
                <a:lnTo>
                  <a:pt x="12" y="26"/>
                </a:lnTo>
                <a:lnTo>
                  <a:pt x="14" y="30"/>
                </a:lnTo>
                <a:lnTo>
                  <a:pt x="16" y="30"/>
                </a:lnTo>
                <a:lnTo>
                  <a:pt x="16" y="32"/>
                </a:lnTo>
                <a:lnTo>
                  <a:pt x="16" y="32"/>
                </a:lnTo>
                <a:lnTo>
                  <a:pt x="14" y="34"/>
                </a:lnTo>
                <a:lnTo>
                  <a:pt x="10" y="34"/>
                </a:lnTo>
                <a:lnTo>
                  <a:pt x="10" y="34"/>
                </a:lnTo>
                <a:lnTo>
                  <a:pt x="12" y="36"/>
                </a:lnTo>
                <a:lnTo>
                  <a:pt x="14" y="38"/>
                </a:lnTo>
                <a:lnTo>
                  <a:pt x="16" y="38"/>
                </a:lnTo>
                <a:lnTo>
                  <a:pt x="16" y="40"/>
                </a:lnTo>
                <a:lnTo>
                  <a:pt x="16" y="40"/>
                </a:lnTo>
                <a:lnTo>
                  <a:pt x="14" y="42"/>
                </a:lnTo>
                <a:lnTo>
                  <a:pt x="10" y="44"/>
                </a:lnTo>
                <a:lnTo>
                  <a:pt x="10" y="44"/>
                </a:lnTo>
                <a:lnTo>
                  <a:pt x="8" y="48"/>
                </a:lnTo>
                <a:lnTo>
                  <a:pt x="8" y="48"/>
                </a:lnTo>
                <a:lnTo>
                  <a:pt x="2" y="50"/>
                </a:lnTo>
                <a:lnTo>
                  <a:pt x="2" y="50"/>
                </a:lnTo>
                <a:lnTo>
                  <a:pt x="0" y="54"/>
                </a:lnTo>
                <a:lnTo>
                  <a:pt x="0" y="58"/>
                </a:lnTo>
                <a:lnTo>
                  <a:pt x="0" y="58"/>
                </a:lnTo>
                <a:lnTo>
                  <a:pt x="0" y="62"/>
                </a:lnTo>
                <a:lnTo>
                  <a:pt x="2" y="66"/>
                </a:lnTo>
                <a:lnTo>
                  <a:pt x="2" y="66"/>
                </a:lnTo>
                <a:lnTo>
                  <a:pt x="4" y="66"/>
                </a:lnTo>
                <a:lnTo>
                  <a:pt x="4" y="66"/>
                </a:lnTo>
                <a:lnTo>
                  <a:pt x="10" y="72"/>
                </a:lnTo>
                <a:lnTo>
                  <a:pt x="10" y="72"/>
                </a:lnTo>
                <a:lnTo>
                  <a:pt x="12" y="66"/>
                </a:lnTo>
                <a:lnTo>
                  <a:pt x="20" y="62"/>
                </a:lnTo>
                <a:lnTo>
                  <a:pt x="22" y="68"/>
                </a:lnTo>
                <a:lnTo>
                  <a:pt x="24" y="64"/>
                </a:lnTo>
                <a:lnTo>
                  <a:pt x="30" y="70"/>
                </a:lnTo>
                <a:lnTo>
                  <a:pt x="32" y="78"/>
                </a:lnTo>
                <a:lnTo>
                  <a:pt x="32" y="78"/>
                </a:lnTo>
                <a:lnTo>
                  <a:pt x="38" y="72"/>
                </a:lnTo>
                <a:lnTo>
                  <a:pt x="42" y="70"/>
                </a:lnTo>
                <a:lnTo>
                  <a:pt x="44" y="74"/>
                </a:lnTo>
                <a:lnTo>
                  <a:pt x="46" y="68"/>
                </a:lnTo>
                <a:lnTo>
                  <a:pt x="50" y="68"/>
                </a:lnTo>
                <a:lnTo>
                  <a:pt x="54" y="68"/>
                </a:lnTo>
                <a:lnTo>
                  <a:pt x="60" y="66"/>
                </a:lnTo>
                <a:lnTo>
                  <a:pt x="62" y="64"/>
                </a:lnTo>
                <a:lnTo>
                  <a:pt x="62" y="64"/>
                </a:lnTo>
                <a:lnTo>
                  <a:pt x="62" y="64"/>
                </a:lnTo>
                <a:lnTo>
                  <a:pt x="64" y="60"/>
                </a:lnTo>
                <a:lnTo>
                  <a:pt x="64" y="60"/>
                </a:lnTo>
                <a:lnTo>
                  <a:pt x="68" y="54"/>
                </a:lnTo>
                <a:lnTo>
                  <a:pt x="68" y="52"/>
                </a:lnTo>
                <a:lnTo>
                  <a:pt x="68" y="52"/>
                </a:lnTo>
                <a:lnTo>
                  <a:pt x="68" y="52"/>
                </a:lnTo>
                <a:lnTo>
                  <a:pt x="62" y="50"/>
                </a:lnTo>
                <a:lnTo>
                  <a:pt x="60" y="48"/>
                </a:lnTo>
                <a:lnTo>
                  <a:pt x="60" y="48"/>
                </a:lnTo>
                <a:lnTo>
                  <a:pt x="58" y="44"/>
                </a:lnTo>
                <a:lnTo>
                  <a:pt x="60" y="40"/>
                </a:lnTo>
                <a:lnTo>
                  <a:pt x="60" y="40"/>
                </a:lnTo>
                <a:lnTo>
                  <a:pt x="60" y="38"/>
                </a:lnTo>
                <a:lnTo>
                  <a:pt x="64" y="36"/>
                </a:lnTo>
                <a:lnTo>
                  <a:pt x="64" y="36"/>
                </a:lnTo>
                <a:lnTo>
                  <a:pt x="68" y="32"/>
                </a:lnTo>
                <a:lnTo>
                  <a:pt x="68" y="28"/>
                </a:lnTo>
                <a:lnTo>
                  <a:pt x="68" y="28"/>
                </a:lnTo>
                <a:close/>
              </a:path>
            </a:pathLst>
          </a:custGeom>
          <a:solidFill>
            <a:srgbClr val="8BBDFF"/>
          </a:solidFill>
          <a:ln w="3175">
            <a:solidFill>
              <a:srgbClr val="8BBDFF"/>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26" name="Freeform 292">
            <a:extLst>
              <a:ext uri="{FF2B5EF4-FFF2-40B4-BE49-F238E27FC236}">
                <a16:creationId xmlns:a16="http://schemas.microsoft.com/office/drawing/2014/main" id="{C4D50D7A-DB41-41A0-84AB-DB8D9876182B}"/>
              </a:ext>
            </a:extLst>
          </p:cNvPr>
          <p:cNvSpPr>
            <a:spLocks/>
          </p:cNvSpPr>
          <p:nvPr/>
        </p:nvSpPr>
        <p:spPr bwMode="auto">
          <a:xfrm>
            <a:off x="6813403" y="3145260"/>
            <a:ext cx="244848" cy="181894"/>
          </a:xfrm>
          <a:custGeom>
            <a:avLst/>
            <a:gdLst>
              <a:gd name="T0" fmla="*/ 0 w 146"/>
              <a:gd name="T1" fmla="*/ 34 h 106"/>
              <a:gd name="T2" fmla="*/ 4 w 146"/>
              <a:gd name="T3" fmla="*/ 30 h 106"/>
              <a:gd name="T4" fmla="*/ 4 w 146"/>
              <a:gd name="T5" fmla="*/ 30 h 106"/>
              <a:gd name="T6" fmla="*/ 6 w 146"/>
              <a:gd name="T7" fmla="*/ 28 h 106"/>
              <a:gd name="T8" fmla="*/ 6 w 146"/>
              <a:gd name="T9" fmla="*/ 26 h 106"/>
              <a:gd name="T10" fmla="*/ 8 w 146"/>
              <a:gd name="T11" fmla="*/ 22 h 106"/>
              <a:gd name="T12" fmla="*/ 10 w 146"/>
              <a:gd name="T13" fmla="*/ 20 h 106"/>
              <a:gd name="T14" fmla="*/ 12 w 146"/>
              <a:gd name="T15" fmla="*/ 20 h 106"/>
              <a:gd name="T16" fmla="*/ 16 w 146"/>
              <a:gd name="T17" fmla="*/ 20 h 106"/>
              <a:gd name="T18" fmla="*/ 16 w 146"/>
              <a:gd name="T19" fmla="*/ 24 h 106"/>
              <a:gd name="T20" fmla="*/ 20 w 146"/>
              <a:gd name="T21" fmla="*/ 24 h 106"/>
              <a:gd name="T22" fmla="*/ 24 w 146"/>
              <a:gd name="T23" fmla="*/ 24 h 106"/>
              <a:gd name="T24" fmla="*/ 48 w 146"/>
              <a:gd name="T25" fmla="*/ 30 h 106"/>
              <a:gd name="T26" fmla="*/ 50 w 146"/>
              <a:gd name="T27" fmla="*/ 48 h 106"/>
              <a:gd name="T28" fmla="*/ 76 w 146"/>
              <a:gd name="T29" fmla="*/ 16 h 106"/>
              <a:gd name="T30" fmla="*/ 122 w 146"/>
              <a:gd name="T31" fmla="*/ 4 h 106"/>
              <a:gd name="T32" fmla="*/ 146 w 146"/>
              <a:gd name="T33" fmla="*/ 36 h 106"/>
              <a:gd name="T34" fmla="*/ 142 w 146"/>
              <a:gd name="T35" fmla="*/ 36 h 106"/>
              <a:gd name="T36" fmla="*/ 140 w 146"/>
              <a:gd name="T37" fmla="*/ 40 h 106"/>
              <a:gd name="T38" fmla="*/ 136 w 146"/>
              <a:gd name="T39" fmla="*/ 40 h 106"/>
              <a:gd name="T40" fmla="*/ 134 w 146"/>
              <a:gd name="T41" fmla="*/ 40 h 106"/>
              <a:gd name="T42" fmla="*/ 128 w 146"/>
              <a:gd name="T43" fmla="*/ 46 h 106"/>
              <a:gd name="T44" fmla="*/ 130 w 146"/>
              <a:gd name="T45" fmla="*/ 52 h 106"/>
              <a:gd name="T46" fmla="*/ 126 w 146"/>
              <a:gd name="T47" fmla="*/ 54 h 106"/>
              <a:gd name="T48" fmla="*/ 120 w 146"/>
              <a:gd name="T49" fmla="*/ 62 h 106"/>
              <a:gd name="T50" fmla="*/ 102 w 146"/>
              <a:gd name="T51" fmla="*/ 70 h 106"/>
              <a:gd name="T52" fmla="*/ 96 w 146"/>
              <a:gd name="T53" fmla="*/ 74 h 106"/>
              <a:gd name="T54" fmla="*/ 90 w 146"/>
              <a:gd name="T55" fmla="*/ 74 h 106"/>
              <a:gd name="T56" fmla="*/ 80 w 146"/>
              <a:gd name="T57" fmla="*/ 82 h 106"/>
              <a:gd name="T58" fmla="*/ 80 w 146"/>
              <a:gd name="T59" fmla="*/ 84 h 106"/>
              <a:gd name="T60" fmla="*/ 74 w 146"/>
              <a:gd name="T61" fmla="*/ 84 h 106"/>
              <a:gd name="T62" fmla="*/ 70 w 146"/>
              <a:gd name="T63" fmla="*/ 84 h 106"/>
              <a:gd name="T64" fmla="*/ 68 w 146"/>
              <a:gd name="T65" fmla="*/ 88 h 106"/>
              <a:gd name="T66" fmla="*/ 62 w 146"/>
              <a:gd name="T67" fmla="*/ 92 h 106"/>
              <a:gd name="T68" fmla="*/ 56 w 146"/>
              <a:gd name="T69" fmla="*/ 94 h 106"/>
              <a:gd name="T70" fmla="*/ 42 w 146"/>
              <a:gd name="T71" fmla="*/ 94 h 106"/>
              <a:gd name="T72" fmla="*/ 38 w 146"/>
              <a:gd name="T73" fmla="*/ 96 h 106"/>
              <a:gd name="T74" fmla="*/ 34 w 146"/>
              <a:gd name="T75" fmla="*/ 102 h 106"/>
              <a:gd name="T76" fmla="*/ 30 w 146"/>
              <a:gd name="T77" fmla="*/ 104 h 106"/>
              <a:gd name="T78" fmla="*/ 26 w 146"/>
              <a:gd name="T79" fmla="*/ 104 h 106"/>
              <a:gd name="T80" fmla="*/ 24 w 146"/>
              <a:gd name="T81" fmla="*/ 106 h 106"/>
              <a:gd name="T82" fmla="*/ 10 w 146"/>
              <a:gd name="T83" fmla="*/ 102 h 106"/>
              <a:gd name="T84" fmla="*/ 8 w 146"/>
              <a:gd name="T85" fmla="*/ 98 h 106"/>
              <a:gd name="T86" fmla="*/ 8 w 146"/>
              <a:gd name="T87" fmla="*/ 92 h 106"/>
              <a:gd name="T88" fmla="*/ 8 w 146"/>
              <a:gd name="T89" fmla="*/ 86 h 106"/>
              <a:gd name="T90" fmla="*/ 4 w 146"/>
              <a:gd name="T91" fmla="*/ 82 h 106"/>
              <a:gd name="T92" fmla="*/ 4 w 146"/>
              <a:gd name="T93" fmla="*/ 78 h 106"/>
              <a:gd name="T94" fmla="*/ 0 w 146"/>
              <a:gd name="T95" fmla="*/ 66 h 106"/>
              <a:gd name="T96" fmla="*/ 0 w 146"/>
              <a:gd name="T97" fmla="*/ 64 h 106"/>
              <a:gd name="T98" fmla="*/ 2 w 146"/>
              <a:gd name="T99" fmla="*/ 64 h 106"/>
              <a:gd name="T100" fmla="*/ 2 w 146"/>
              <a:gd name="T101" fmla="*/ 54 h 106"/>
              <a:gd name="T102" fmla="*/ 0 w 146"/>
              <a:gd name="T103" fmla="*/ 54 h 106"/>
              <a:gd name="T104" fmla="*/ 2 w 146"/>
              <a:gd name="T105" fmla="*/ 40 h 106"/>
              <a:gd name="T106" fmla="*/ 0 w 146"/>
              <a:gd name="T107" fmla="*/ 34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46" h="106">
                <a:moveTo>
                  <a:pt x="0" y="34"/>
                </a:moveTo>
                <a:lnTo>
                  <a:pt x="0" y="34"/>
                </a:lnTo>
                <a:lnTo>
                  <a:pt x="2" y="34"/>
                </a:lnTo>
                <a:lnTo>
                  <a:pt x="4" y="30"/>
                </a:lnTo>
                <a:lnTo>
                  <a:pt x="4" y="30"/>
                </a:lnTo>
                <a:lnTo>
                  <a:pt x="4" y="30"/>
                </a:lnTo>
                <a:lnTo>
                  <a:pt x="6" y="28"/>
                </a:lnTo>
                <a:lnTo>
                  <a:pt x="6" y="28"/>
                </a:lnTo>
                <a:lnTo>
                  <a:pt x="6" y="26"/>
                </a:lnTo>
                <a:lnTo>
                  <a:pt x="6" y="26"/>
                </a:lnTo>
                <a:lnTo>
                  <a:pt x="8" y="24"/>
                </a:lnTo>
                <a:lnTo>
                  <a:pt x="8" y="22"/>
                </a:lnTo>
                <a:lnTo>
                  <a:pt x="8" y="22"/>
                </a:lnTo>
                <a:lnTo>
                  <a:pt x="10" y="20"/>
                </a:lnTo>
                <a:lnTo>
                  <a:pt x="12" y="20"/>
                </a:lnTo>
                <a:lnTo>
                  <a:pt x="12" y="20"/>
                </a:lnTo>
                <a:lnTo>
                  <a:pt x="14" y="20"/>
                </a:lnTo>
                <a:lnTo>
                  <a:pt x="16" y="20"/>
                </a:lnTo>
                <a:lnTo>
                  <a:pt x="16" y="22"/>
                </a:lnTo>
                <a:lnTo>
                  <a:pt x="16" y="24"/>
                </a:lnTo>
                <a:lnTo>
                  <a:pt x="16" y="24"/>
                </a:lnTo>
                <a:lnTo>
                  <a:pt x="20" y="24"/>
                </a:lnTo>
                <a:lnTo>
                  <a:pt x="24" y="24"/>
                </a:lnTo>
                <a:lnTo>
                  <a:pt x="24" y="24"/>
                </a:lnTo>
                <a:lnTo>
                  <a:pt x="38" y="26"/>
                </a:lnTo>
                <a:lnTo>
                  <a:pt x="48" y="30"/>
                </a:lnTo>
                <a:lnTo>
                  <a:pt x="50" y="48"/>
                </a:lnTo>
                <a:lnTo>
                  <a:pt x="50" y="48"/>
                </a:lnTo>
                <a:lnTo>
                  <a:pt x="58" y="38"/>
                </a:lnTo>
                <a:lnTo>
                  <a:pt x="76" y="16"/>
                </a:lnTo>
                <a:lnTo>
                  <a:pt x="122" y="0"/>
                </a:lnTo>
                <a:lnTo>
                  <a:pt x="122" y="4"/>
                </a:lnTo>
                <a:lnTo>
                  <a:pt x="138" y="32"/>
                </a:lnTo>
                <a:lnTo>
                  <a:pt x="146" y="36"/>
                </a:lnTo>
                <a:lnTo>
                  <a:pt x="146" y="36"/>
                </a:lnTo>
                <a:lnTo>
                  <a:pt x="142" y="36"/>
                </a:lnTo>
                <a:lnTo>
                  <a:pt x="142" y="36"/>
                </a:lnTo>
                <a:lnTo>
                  <a:pt x="140" y="40"/>
                </a:lnTo>
                <a:lnTo>
                  <a:pt x="140" y="40"/>
                </a:lnTo>
                <a:lnTo>
                  <a:pt x="136" y="40"/>
                </a:lnTo>
                <a:lnTo>
                  <a:pt x="134" y="40"/>
                </a:lnTo>
                <a:lnTo>
                  <a:pt x="134" y="40"/>
                </a:lnTo>
                <a:lnTo>
                  <a:pt x="130" y="44"/>
                </a:lnTo>
                <a:lnTo>
                  <a:pt x="128" y="46"/>
                </a:lnTo>
                <a:lnTo>
                  <a:pt x="130" y="52"/>
                </a:lnTo>
                <a:lnTo>
                  <a:pt x="130" y="52"/>
                </a:lnTo>
                <a:lnTo>
                  <a:pt x="126" y="54"/>
                </a:lnTo>
                <a:lnTo>
                  <a:pt x="126" y="54"/>
                </a:lnTo>
                <a:lnTo>
                  <a:pt x="120" y="62"/>
                </a:lnTo>
                <a:lnTo>
                  <a:pt x="120" y="62"/>
                </a:lnTo>
                <a:lnTo>
                  <a:pt x="110" y="66"/>
                </a:lnTo>
                <a:lnTo>
                  <a:pt x="102" y="70"/>
                </a:lnTo>
                <a:lnTo>
                  <a:pt x="102" y="70"/>
                </a:lnTo>
                <a:lnTo>
                  <a:pt x="96" y="74"/>
                </a:lnTo>
                <a:lnTo>
                  <a:pt x="96" y="74"/>
                </a:lnTo>
                <a:lnTo>
                  <a:pt x="90" y="74"/>
                </a:lnTo>
                <a:lnTo>
                  <a:pt x="90" y="74"/>
                </a:lnTo>
                <a:lnTo>
                  <a:pt x="80" y="82"/>
                </a:lnTo>
                <a:lnTo>
                  <a:pt x="80" y="84"/>
                </a:lnTo>
                <a:lnTo>
                  <a:pt x="80" y="84"/>
                </a:lnTo>
                <a:lnTo>
                  <a:pt x="78" y="84"/>
                </a:lnTo>
                <a:lnTo>
                  <a:pt x="74" y="84"/>
                </a:lnTo>
                <a:lnTo>
                  <a:pt x="72" y="84"/>
                </a:lnTo>
                <a:lnTo>
                  <a:pt x="70" y="84"/>
                </a:lnTo>
                <a:lnTo>
                  <a:pt x="70" y="84"/>
                </a:lnTo>
                <a:lnTo>
                  <a:pt x="68" y="88"/>
                </a:lnTo>
                <a:lnTo>
                  <a:pt x="68" y="88"/>
                </a:lnTo>
                <a:lnTo>
                  <a:pt x="62" y="92"/>
                </a:lnTo>
                <a:lnTo>
                  <a:pt x="56" y="94"/>
                </a:lnTo>
                <a:lnTo>
                  <a:pt x="56" y="94"/>
                </a:lnTo>
                <a:lnTo>
                  <a:pt x="48" y="94"/>
                </a:lnTo>
                <a:lnTo>
                  <a:pt x="42" y="94"/>
                </a:lnTo>
                <a:lnTo>
                  <a:pt x="38" y="96"/>
                </a:lnTo>
                <a:lnTo>
                  <a:pt x="38" y="96"/>
                </a:lnTo>
                <a:lnTo>
                  <a:pt x="36" y="100"/>
                </a:lnTo>
                <a:lnTo>
                  <a:pt x="34" y="102"/>
                </a:lnTo>
                <a:lnTo>
                  <a:pt x="34" y="102"/>
                </a:lnTo>
                <a:lnTo>
                  <a:pt x="30" y="104"/>
                </a:lnTo>
                <a:lnTo>
                  <a:pt x="26" y="104"/>
                </a:lnTo>
                <a:lnTo>
                  <a:pt x="26" y="104"/>
                </a:lnTo>
                <a:lnTo>
                  <a:pt x="24" y="106"/>
                </a:lnTo>
                <a:lnTo>
                  <a:pt x="24" y="106"/>
                </a:lnTo>
                <a:lnTo>
                  <a:pt x="18" y="104"/>
                </a:lnTo>
                <a:lnTo>
                  <a:pt x="10" y="102"/>
                </a:lnTo>
                <a:lnTo>
                  <a:pt x="10" y="102"/>
                </a:lnTo>
                <a:lnTo>
                  <a:pt x="8" y="98"/>
                </a:lnTo>
                <a:lnTo>
                  <a:pt x="8" y="92"/>
                </a:lnTo>
                <a:lnTo>
                  <a:pt x="8" y="92"/>
                </a:lnTo>
                <a:lnTo>
                  <a:pt x="8" y="90"/>
                </a:lnTo>
                <a:lnTo>
                  <a:pt x="8" y="86"/>
                </a:lnTo>
                <a:lnTo>
                  <a:pt x="8" y="86"/>
                </a:lnTo>
                <a:lnTo>
                  <a:pt x="4" y="82"/>
                </a:lnTo>
                <a:lnTo>
                  <a:pt x="4" y="82"/>
                </a:lnTo>
                <a:lnTo>
                  <a:pt x="4" y="78"/>
                </a:lnTo>
                <a:lnTo>
                  <a:pt x="4" y="74"/>
                </a:lnTo>
                <a:lnTo>
                  <a:pt x="0" y="66"/>
                </a:lnTo>
                <a:lnTo>
                  <a:pt x="0" y="66"/>
                </a:lnTo>
                <a:lnTo>
                  <a:pt x="0" y="64"/>
                </a:lnTo>
                <a:lnTo>
                  <a:pt x="2" y="64"/>
                </a:lnTo>
                <a:lnTo>
                  <a:pt x="2" y="64"/>
                </a:lnTo>
                <a:lnTo>
                  <a:pt x="2" y="60"/>
                </a:lnTo>
                <a:lnTo>
                  <a:pt x="2" y="54"/>
                </a:lnTo>
                <a:lnTo>
                  <a:pt x="0" y="54"/>
                </a:lnTo>
                <a:lnTo>
                  <a:pt x="0" y="54"/>
                </a:lnTo>
                <a:lnTo>
                  <a:pt x="2" y="46"/>
                </a:lnTo>
                <a:lnTo>
                  <a:pt x="2" y="40"/>
                </a:lnTo>
                <a:lnTo>
                  <a:pt x="2" y="36"/>
                </a:lnTo>
                <a:lnTo>
                  <a:pt x="0" y="34"/>
                </a:lnTo>
                <a:close/>
              </a:path>
            </a:pathLst>
          </a:custGeom>
          <a:solidFill>
            <a:srgbClr val="B9BCBD"/>
          </a:solidFill>
          <a:ln w="3175">
            <a:solidFill>
              <a:srgbClr val="B9BCBD"/>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27" name="Freeform 293">
            <a:extLst>
              <a:ext uri="{FF2B5EF4-FFF2-40B4-BE49-F238E27FC236}">
                <a16:creationId xmlns:a16="http://schemas.microsoft.com/office/drawing/2014/main" id="{9A5967FC-EC94-4042-B198-CAB27DF2C94C}"/>
              </a:ext>
            </a:extLst>
          </p:cNvPr>
          <p:cNvSpPr>
            <a:spLocks/>
          </p:cNvSpPr>
          <p:nvPr/>
        </p:nvSpPr>
        <p:spPr bwMode="auto">
          <a:xfrm>
            <a:off x="5470097" y="2884432"/>
            <a:ext cx="201244" cy="195623"/>
          </a:xfrm>
          <a:custGeom>
            <a:avLst/>
            <a:gdLst>
              <a:gd name="T0" fmla="*/ 0 w 120"/>
              <a:gd name="T1" fmla="*/ 114 h 114"/>
              <a:gd name="T2" fmla="*/ 4 w 120"/>
              <a:gd name="T3" fmla="*/ 110 h 114"/>
              <a:gd name="T4" fmla="*/ 54 w 120"/>
              <a:gd name="T5" fmla="*/ 108 h 114"/>
              <a:gd name="T6" fmla="*/ 54 w 120"/>
              <a:gd name="T7" fmla="*/ 82 h 114"/>
              <a:gd name="T8" fmla="*/ 56 w 120"/>
              <a:gd name="T9" fmla="*/ 76 h 114"/>
              <a:gd name="T10" fmla="*/ 70 w 120"/>
              <a:gd name="T11" fmla="*/ 72 h 114"/>
              <a:gd name="T12" fmla="*/ 120 w 120"/>
              <a:gd name="T13" fmla="*/ 36 h 114"/>
              <a:gd name="T14" fmla="*/ 120 w 120"/>
              <a:gd name="T15" fmla="*/ 0 h 114"/>
              <a:gd name="T16" fmla="*/ 62 w 120"/>
              <a:gd name="T17" fmla="*/ 2 h 114"/>
              <a:gd name="T18" fmla="*/ 60 w 120"/>
              <a:gd name="T19" fmla="*/ 6 h 114"/>
              <a:gd name="T20" fmla="*/ 52 w 120"/>
              <a:gd name="T21" fmla="*/ 6 h 114"/>
              <a:gd name="T22" fmla="*/ 52 w 120"/>
              <a:gd name="T23" fmla="*/ 8 h 114"/>
              <a:gd name="T24" fmla="*/ 50 w 120"/>
              <a:gd name="T25" fmla="*/ 10 h 114"/>
              <a:gd name="T26" fmla="*/ 48 w 120"/>
              <a:gd name="T27" fmla="*/ 16 h 114"/>
              <a:gd name="T28" fmla="*/ 46 w 120"/>
              <a:gd name="T29" fmla="*/ 18 h 114"/>
              <a:gd name="T30" fmla="*/ 46 w 120"/>
              <a:gd name="T31" fmla="*/ 20 h 114"/>
              <a:gd name="T32" fmla="*/ 44 w 120"/>
              <a:gd name="T33" fmla="*/ 22 h 114"/>
              <a:gd name="T34" fmla="*/ 44 w 120"/>
              <a:gd name="T35" fmla="*/ 22 h 114"/>
              <a:gd name="T36" fmla="*/ 34 w 120"/>
              <a:gd name="T37" fmla="*/ 34 h 114"/>
              <a:gd name="T38" fmla="*/ 32 w 120"/>
              <a:gd name="T39" fmla="*/ 44 h 114"/>
              <a:gd name="T40" fmla="*/ 28 w 120"/>
              <a:gd name="T41" fmla="*/ 48 h 114"/>
              <a:gd name="T42" fmla="*/ 26 w 120"/>
              <a:gd name="T43" fmla="*/ 56 h 114"/>
              <a:gd name="T44" fmla="*/ 22 w 120"/>
              <a:gd name="T45" fmla="*/ 64 h 114"/>
              <a:gd name="T46" fmla="*/ 18 w 120"/>
              <a:gd name="T47" fmla="*/ 68 h 114"/>
              <a:gd name="T48" fmla="*/ 18 w 120"/>
              <a:gd name="T49" fmla="*/ 70 h 114"/>
              <a:gd name="T50" fmla="*/ 18 w 120"/>
              <a:gd name="T51" fmla="*/ 72 h 114"/>
              <a:gd name="T52" fmla="*/ 14 w 120"/>
              <a:gd name="T53" fmla="*/ 76 h 114"/>
              <a:gd name="T54" fmla="*/ 14 w 120"/>
              <a:gd name="T55" fmla="*/ 80 h 114"/>
              <a:gd name="T56" fmla="*/ 12 w 120"/>
              <a:gd name="T57" fmla="*/ 82 h 114"/>
              <a:gd name="T58" fmla="*/ 12 w 120"/>
              <a:gd name="T59" fmla="*/ 86 h 114"/>
              <a:gd name="T60" fmla="*/ 10 w 120"/>
              <a:gd name="T61" fmla="*/ 88 h 114"/>
              <a:gd name="T62" fmla="*/ 8 w 120"/>
              <a:gd name="T63" fmla="*/ 92 h 114"/>
              <a:gd name="T64" fmla="*/ 6 w 120"/>
              <a:gd name="T65" fmla="*/ 96 h 114"/>
              <a:gd name="T66" fmla="*/ 0 w 120"/>
              <a:gd name="T67" fmla="*/ 100 h 114"/>
              <a:gd name="T68" fmla="*/ 0 w 120"/>
              <a:gd name="T69" fmla="*/ 102 h 114"/>
              <a:gd name="T70" fmla="*/ 0 w 120"/>
              <a:gd name="T71" fmla="*/ 108 h 114"/>
              <a:gd name="T72" fmla="*/ 0 w 120"/>
              <a:gd name="T73" fmla="*/ 114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0" h="114">
                <a:moveTo>
                  <a:pt x="0" y="114"/>
                </a:moveTo>
                <a:lnTo>
                  <a:pt x="0" y="114"/>
                </a:lnTo>
                <a:lnTo>
                  <a:pt x="4" y="110"/>
                </a:lnTo>
                <a:lnTo>
                  <a:pt x="4" y="110"/>
                </a:lnTo>
                <a:lnTo>
                  <a:pt x="54" y="108"/>
                </a:lnTo>
                <a:lnTo>
                  <a:pt x="54" y="108"/>
                </a:lnTo>
                <a:lnTo>
                  <a:pt x="54" y="82"/>
                </a:lnTo>
                <a:lnTo>
                  <a:pt x="54" y="82"/>
                </a:lnTo>
                <a:lnTo>
                  <a:pt x="54" y="78"/>
                </a:lnTo>
                <a:lnTo>
                  <a:pt x="56" y="76"/>
                </a:lnTo>
                <a:lnTo>
                  <a:pt x="62" y="74"/>
                </a:lnTo>
                <a:lnTo>
                  <a:pt x="70" y="72"/>
                </a:lnTo>
                <a:lnTo>
                  <a:pt x="70" y="36"/>
                </a:lnTo>
                <a:lnTo>
                  <a:pt x="120" y="36"/>
                </a:lnTo>
                <a:lnTo>
                  <a:pt x="120" y="12"/>
                </a:lnTo>
                <a:lnTo>
                  <a:pt x="120" y="0"/>
                </a:lnTo>
                <a:lnTo>
                  <a:pt x="62" y="2"/>
                </a:lnTo>
                <a:lnTo>
                  <a:pt x="62" y="2"/>
                </a:lnTo>
                <a:lnTo>
                  <a:pt x="60" y="6"/>
                </a:lnTo>
                <a:lnTo>
                  <a:pt x="60" y="6"/>
                </a:lnTo>
                <a:lnTo>
                  <a:pt x="52" y="6"/>
                </a:lnTo>
                <a:lnTo>
                  <a:pt x="52" y="6"/>
                </a:lnTo>
                <a:lnTo>
                  <a:pt x="52" y="8"/>
                </a:lnTo>
                <a:lnTo>
                  <a:pt x="52" y="8"/>
                </a:lnTo>
                <a:lnTo>
                  <a:pt x="50" y="10"/>
                </a:lnTo>
                <a:lnTo>
                  <a:pt x="50" y="10"/>
                </a:lnTo>
                <a:lnTo>
                  <a:pt x="48" y="14"/>
                </a:lnTo>
                <a:lnTo>
                  <a:pt x="48" y="16"/>
                </a:lnTo>
                <a:lnTo>
                  <a:pt x="48" y="16"/>
                </a:lnTo>
                <a:lnTo>
                  <a:pt x="46" y="18"/>
                </a:lnTo>
                <a:lnTo>
                  <a:pt x="46" y="18"/>
                </a:lnTo>
                <a:lnTo>
                  <a:pt x="46" y="20"/>
                </a:lnTo>
                <a:lnTo>
                  <a:pt x="46" y="20"/>
                </a:lnTo>
                <a:lnTo>
                  <a:pt x="44" y="22"/>
                </a:lnTo>
                <a:lnTo>
                  <a:pt x="44" y="22"/>
                </a:lnTo>
                <a:lnTo>
                  <a:pt x="44" y="22"/>
                </a:lnTo>
                <a:lnTo>
                  <a:pt x="34" y="34"/>
                </a:lnTo>
                <a:lnTo>
                  <a:pt x="34" y="34"/>
                </a:lnTo>
                <a:lnTo>
                  <a:pt x="34" y="40"/>
                </a:lnTo>
                <a:lnTo>
                  <a:pt x="32" y="44"/>
                </a:lnTo>
                <a:lnTo>
                  <a:pt x="32" y="44"/>
                </a:lnTo>
                <a:lnTo>
                  <a:pt x="28" y="48"/>
                </a:lnTo>
                <a:lnTo>
                  <a:pt x="28" y="48"/>
                </a:lnTo>
                <a:lnTo>
                  <a:pt x="26" y="56"/>
                </a:lnTo>
                <a:lnTo>
                  <a:pt x="22" y="64"/>
                </a:lnTo>
                <a:lnTo>
                  <a:pt x="22" y="64"/>
                </a:lnTo>
                <a:lnTo>
                  <a:pt x="20" y="66"/>
                </a:lnTo>
                <a:lnTo>
                  <a:pt x="18" y="68"/>
                </a:lnTo>
                <a:lnTo>
                  <a:pt x="18" y="68"/>
                </a:lnTo>
                <a:lnTo>
                  <a:pt x="18" y="70"/>
                </a:lnTo>
                <a:lnTo>
                  <a:pt x="18" y="72"/>
                </a:lnTo>
                <a:lnTo>
                  <a:pt x="18" y="72"/>
                </a:lnTo>
                <a:lnTo>
                  <a:pt x="14" y="76"/>
                </a:lnTo>
                <a:lnTo>
                  <a:pt x="14" y="76"/>
                </a:lnTo>
                <a:lnTo>
                  <a:pt x="14" y="80"/>
                </a:lnTo>
                <a:lnTo>
                  <a:pt x="14" y="80"/>
                </a:lnTo>
                <a:lnTo>
                  <a:pt x="12" y="82"/>
                </a:lnTo>
                <a:lnTo>
                  <a:pt x="12" y="82"/>
                </a:lnTo>
                <a:lnTo>
                  <a:pt x="12" y="86"/>
                </a:lnTo>
                <a:lnTo>
                  <a:pt x="12" y="86"/>
                </a:lnTo>
                <a:lnTo>
                  <a:pt x="10" y="88"/>
                </a:lnTo>
                <a:lnTo>
                  <a:pt x="10" y="88"/>
                </a:lnTo>
                <a:lnTo>
                  <a:pt x="8" y="90"/>
                </a:lnTo>
                <a:lnTo>
                  <a:pt x="8" y="92"/>
                </a:lnTo>
                <a:lnTo>
                  <a:pt x="8" y="92"/>
                </a:lnTo>
                <a:lnTo>
                  <a:pt x="6" y="96"/>
                </a:lnTo>
                <a:lnTo>
                  <a:pt x="0" y="100"/>
                </a:lnTo>
                <a:lnTo>
                  <a:pt x="0" y="100"/>
                </a:lnTo>
                <a:lnTo>
                  <a:pt x="0" y="102"/>
                </a:lnTo>
                <a:lnTo>
                  <a:pt x="0" y="102"/>
                </a:lnTo>
                <a:lnTo>
                  <a:pt x="2" y="106"/>
                </a:lnTo>
                <a:lnTo>
                  <a:pt x="0" y="108"/>
                </a:lnTo>
                <a:lnTo>
                  <a:pt x="0" y="108"/>
                </a:lnTo>
                <a:lnTo>
                  <a:pt x="0" y="114"/>
                </a:lnTo>
                <a:lnTo>
                  <a:pt x="0" y="114"/>
                </a:lnTo>
                <a:close/>
              </a:path>
            </a:pathLst>
          </a:custGeom>
          <a:solidFill>
            <a:srgbClr val="B9BCBD"/>
          </a:solidFill>
          <a:ln w="3175">
            <a:solidFill>
              <a:srgbClr val="B9BCBD"/>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28" name="Freeform 294">
            <a:extLst>
              <a:ext uri="{FF2B5EF4-FFF2-40B4-BE49-F238E27FC236}">
                <a16:creationId xmlns:a16="http://schemas.microsoft.com/office/drawing/2014/main" id="{10B74BB7-17DE-48FD-B701-D7492B21A46F}"/>
              </a:ext>
            </a:extLst>
          </p:cNvPr>
          <p:cNvSpPr>
            <a:spLocks/>
          </p:cNvSpPr>
          <p:nvPr/>
        </p:nvSpPr>
        <p:spPr bwMode="auto">
          <a:xfrm>
            <a:off x="8151678" y="3028575"/>
            <a:ext cx="160996" cy="422133"/>
          </a:xfrm>
          <a:custGeom>
            <a:avLst/>
            <a:gdLst>
              <a:gd name="T0" fmla="*/ 66 w 96"/>
              <a:gd name="T1" fmla="*/ 26 h 246"/>
              <a:gd name="T2" fmla="*/ 52 w 96"/>
              <a:gd name="T3" fmla="*/ 14 h 246"/>
              <a:gd name="T4" fmla="*/ 44 w 96"/>
              <a:gd name="T5" fmla="*/ 2 h 246"/>
              <a:gd name="T6" fmla="*/ 22 w 96"/>
              <a:gd name="T7" fmla="*/ 6 h 246"/>
              <a:gd name="T8" fmla="*/ 0 w 96"/>
              <a:gd name="T9" fmla="*/ 10 h 246"/>
              <a:gd name="T10" fmla="*/ 8 w 96"/>
              <a:gd name="T11" fmla="*/ 30 h 246"/>
              <a:gd name="T12" fmla="*/ 20 w 96"/>
              <a:gd name="T13" fmla="*/ 38 h 246"/>
              <a:gd name="T14" fmla="*/ 36 w 96"/>
              <a:gd name="T15" fmla="*/ 40 h 246"/>
              <a:gd name="T16" fmla="*/ 26 w 96"/>
              <a:gd name="T17" fmla="*/ 54 h 246"/>
              <a:gd name="T18" fmla="*/ 30 w 96"/>
              <a:gd name="T19" fmla="*/ 68 h 246"/>
              <a:gd name="T20" fmla="*/ 42 w 96"/>
              <a:gd name="T21" fmla="*/ 90 h 246"/>
              <a:gd name="T22" fmla="*/ 54 w 96"/>
              <a:gd name="T23" fmla="*/ 104 h 246"/>
              <a:gd name="T24" fmla="*/ 64 w 96"/>
              <a:gd name="T25" fmla="*/ 120 h 246"/>
              <a:gd name="T26" fmla="*/ 66 w 96"/>
              <a:gd name="T27" fmla="*/ 140 h 246"/>
              <a:gd name="T28" fmla="*/ 70 w 96"/>
              <a:gd name="T29" fmla="*/ 162 h 246"/>
              <a:gd name="T30" fmla="*/ 68 w 96"/>
              <a:gd name="T31" fmla="*/ 184 h 246"/>
              <a:gd name="T32" fmla="*/ 56 w 96"/>
              <a:gd name="T33" fmla="*/ 196 h 246"/>
              <a:gd name="T34" fmla="*/ 46 w 96"/>
              <a:gd name="T35" fmla="*/ 202 h 246"/>
              <a:gd name="T36" fmla="*/ 32 w 96"/>
              <a:gd name="T37" fmla="*/ 208 h 246"/>
              <a:gd name="T38" fmla="*/ 28 w 96"/>
              <a:gd name="T39" fmla="*/ 218 h 246"/>
              <a:gd name="T40" fmla="*/ 30 w 96"/>
              <a:gd name="T41" fmla="*/ 236 h 246"/>
              <a:gd name="T42" fmla="*/ 34 w 96"/>
              <a:gd name="T43" fmla="*/ 242 h 246"/>
              <a:gd name="T44" fmla="*/ 32 w 96"/>
              <a:gd name="T45" fmla="*/ 246 h 246"/>
              <a:gd name="T46" fmla="*/ 36 w 96"/>
              <a:gd name="T47" fmla="*/ 246 h 246"/>
              <a:gd name="T48" fmla="*/ 40 w 96"/>
              <a:gd name="T49" fmla="*/ 238 h 246"/>
              <a:gd name="T50" fmla="*/ 44 w 96"/>
              <a:gd name="T51" fmla="*/ 228 h 246"/>
              <a:gd name="T52" fmla="*/ 42 w 96"/>
              <a:gd name="T53" fmla="*/ 222 h 246"/>
              <a:gd name="T54" fmla="*/ 48 w 96"/>
              <a:gd name="T55" fmla="*/ 230 h 246"/>
              <a:gd name="T56" fmla="*/ 52 w 96"/>
              <a:gd name="T57" fmla="*/ 228 h 246"/>
              <a:gd name="T58" fmla="*/ 54 w 96"/>
              <a:gd name="T59" fmla="*/ 226 h 246"/>
              <a:gd name="T60" fmla="*/ 46 w 96"/>
              <a:gd name="T61" fmla="*/ 220 h 246"/>
              <a:gd name="T62" fmla="*/ 42 w 96"/>
              <a:gd name="T63" fmla="*/ 216 h 246"/>
              <a:gd name="T64" fmla="*/ 58 w 96"/>
              <a:gd name="T65" fmla="*/ 218 h 246"/>
              <a:gd name="T66" fmla="*/ 62 w 96"/>
              <a:gd name="T67" fmla="*/ 218 h 246"/>
              <a:gd name="T68" fmla="*/ 62 w 96"/>
              <a:gd name="T69" fmla="*/ 216 h 246"/>
              <a:gd name="T70" fmla="*/ 66 w 96"/>
              <a:gd name="T71" fmla="*/ 218 h 246"/>
              <a:gd name="T72" fmla="*/ 72 w 96"/>
              <a:gd name="T73" fmla="*/ 210 h 246"/>
              <a:gd name="T74" fmla="*/ 76 w 96"/>
              <a:gd name="T75" fmla="*/ 210 h 246"/>
              <a:gd name="T76" fmla="*/ 90 w 96"/>
              <a:gd name="T77" fmla="*/ 194 h 246"/>
              <a:gd name="T78" fmla="*/ 94 w 96"/>
              <a:gd name="T79" fmla="*/ 192 h 246"/>
              <a:gd name="T80" fmla="*/ 92 w 96"/>
              <a:gd name="T81" fmla="*/ 182 h 246"/>
              <a:gd name="T82" fmla="*/ 96 w 96"/>
              <a:gd name="T83" fmla="*/ 178 h 246"/>
              <a:gd name="T84" fmla="*/ 94 w 96"/>
              <a:gd name="T85" fmla="*/ 172 h 246"/>
              <a:gd name="T86" fmla="*/ 90 w 96"/>
              <a:gd name="T87" fmla="*/ 164 h 246"/>
              <a:gd name="T88" fmla="*/ 88 w 96"/>
              <a:gd name="T89" fmla="*/ 152 h 246"/>
              <a:gd name="T90" fmla="*/ 88 w 96"/>
              <a:gd name="T91" fmla="*/ 146 h 246"/>
              <a:gd name="T92" fmla="*/ 86 w 96"/>
              <a:gd name="T93" fmla="*/ 140 h 246"/>
              <a:gd name="T94" fmla="*/ 76 w 96"/>
              <a:gd name="T95" fmla="*/ 128 h 246"/>
              <a:gd name="T96" fmla="*/ 76 w 96"/>
              <a:gd name="T97" fmla="*/ 120 h 246"/>
              <a:gd name="T98" fmla="*/ 68 w 96"/>
              <a:gd name="T99" fmla="*/ 116 h 246"/>
              <a:gd name="T100" fmla="*/ 64 w 96"/>
              <a:gd name="T101" fmla="*/ 104 h 246"/>
              <a:gd name="T102" fmla="*/ 54 w 96"/>
              <a:gd name="T103" fmla="*/ 98 h 246"/>
              <a:gd name="T104" fmla="*/ 50 w 96"/>
              <a:gd name="T105" fmla="*/ 90 h 246"/>
              <a:gd name="T106" fmla="*/ 40 w 96"/>
              <a:gd name="T107" fmla="*/ 76 h 246"/>
              <a:gd name="T108" fmla="*/ 42 w 96"/>
              <a:gd name="T109" fmla="*/ 68 h 246"/>
              <a:gd name="T110" fmla="*/ 42 w 96"/>
              <a:gd name="T111" fmla="*/ 58 h 246"/>
              <a:gd name="T112" fmla="*/ 60 w 96"/>
              <a:gd name="T113" fmla="*/ 42 h 246"/>
              <a:gd name="T114" fmla="*/ 60 w 96"/>
              <a:gd name="T115" fmla="*/ 38 h 246"/>
              <a:gd name="T116" fmla="*/ 66 w 96"/>
              <a:gd name="T117" fmla="*/ 36 h 246"/>
              <a:gd name="T118" fmla="*/ 76 w 96"/>
              <a:gd name="T119" fmla="*/ 30 h 246"/>
              <a:gd name="T120" fmla="*/ 76 w 96"/>
              <a:gd name="T121" fmla="*/ 28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6" h="246">
                <a:moveTo>
                  <a:pt x="76" y="28"/>
                </a:moveTo>
                <a:lnTo>
                  <a:pt x="70" y="26"/>
                </a:lnTo>
                <a:lnTo>
                  <a:pt x="66" y="26"/>
                </a:lnTo>
                <a:lnTo>
                  <a:pt x="60" y="24"/>
                </a:lnTo>
                <a:lnTo>
                  <a:pt x="56" y="20"/>
                </a:lnTo>
                <a:lnTo>
                  <a:pt x="52" y="14"/>
                </a:lnTo>
                <a:lnTo>
                  <a:pt x="54" y="6"/>
                </a:lnTo>
                <a:lnTo>
                  <a:pt x="48" y="4"/>
                </a:lnTo>
                <a:lnTo>
                  <a:pt x="44" y="2"/>
                </a:lnTo>
                <a:lnTo>
                  <a:pt x="38" y="0"/>
                </a:lnTo>
                <a:lnTo>
                  <a:pt x="32" y="6"/>
                </a:lnTo>
                <a:lnTo>
                  <a:pt x="22" y="6"/>
                </a:lnTo>
                <a:lnTo>
                  <a:pt x="14" y="8"/>
                </a:lnTo>
                <a:lnTo>
                  <a:pt x="6" y="6"/>
                </a:lnTo>
                <a:lnTo>
                  <a:pt x="0" y="10"/>
                </a:lnTo>
                <a:lnTo>
                  <a:pt x="4" y="20"/>
                </a:lnTo>
                <a:lnTo>
                  <a:pt x="4" y="24"/>
                </a:lnTo>
                <a:lnTo>
                  <a:pt x="8" y="30"/>
                </a:lnTo>
                <a:lnTo>
                  <a:pt x="14" y="32"/>
                </a:lnTo>
                <a:lnTo>
                  <a:pt x="14" y="36"/>
                </a:lnTo>
                <a:lnTo>
                  <a:pt x="20" y="38"/>
                </a:lnTo>
                <a:lnTo>
                  <a:pt x="24" y="34"/>
                </a:lnTo>
                <a:lnTo>
                  <a:pt x="30" y="36"/>
                </a:lnTo>
                <a:lnTo>
                  <a:pt x="36" y="40"/>
                </a:lnTo>
                <a:lnTo>
                  <a:pt x="36" y="48"/>
                </a:lnTo>
                <a:lnTo>
                  <a:pt x="32" y="50"/>
                </a:lnTo>
                <a:lnTo>
                  <a:pt x="26" y="54"/>
                </a:lnTo>
                <a:lnTo>
                  <a:pt x="22" y="56"/>
                </a:lnTo>
                <a:lnTo>
                  <a:pt x="22" y="64"/>
                </a:lnTo>
                <a:lnTo>
                  <a:pt x="30" y="68"/>
                </a:lnTo>
                <a:lnTo>
                  <a:pt x="32" y="78"/>
                </a:lnTo>
                <a:lnTo>
                  <a:pt x="38" y="86"/>
                </a:lnTo>
                <a:lnTo>
                  <a:pt x="42" y="90"/>
                </a:lnTo>
                <a:lnTo>
                  <a:pt x="44" y="96"/>
                </a:lnTo>
                <a:lnTo>
                  <a:pt x="48" y="100"/>
                </a:lnTo>
                <a:lnTo>
                  <a:pt x="54" y="104"/>
                </a:lnTo>
                <a:lnTo>
                  <a:pt x="56" y="110"/>
                </a:lnTo>
                <a:lnTo>
                  <a:pt x="60" y="118"/>
                </a:lnTo>
                <a:lnTo>
                  <a:pt x="64" y="120"/>
                </a:lnTo>
                <a:lnTo>
                  <a:pt x="66" y="126"/>
                </a:lnTo>
                <a:lnTo>
                  <a:pt x="66" y="136"/>
                </a:lnTo>
                <a:lnTo>
                  <a:pt x="66" y="140"/>
                </a:lnTo>
                <a:lnTo>
                  <a:pt x="66" y="148"/>
                </a:lnTo>
                <a:lnTo>
                  <a:pt x="68" y="154"/>
                </a:lnTo>
                <a:lnTo>
                  <a:pt x="70" y="162"/>
                </a:lnTo>
                <a:lnTo>
                  <a:pt x="70" y="170"/>
                </a:lnTo>
                <a:lnTo>
                  <a:pt x="68" y="176"/>
                </a:lnTo>
                <a:lnTo>
                  <a:pt x="68" y="184"/>
                </a:lnTo>
                <a:lnTo>
                  <a:pt x="66" y="190"/>
                </a:lnTo>
                <a:lnTo>
                  <a:pt x="62" y="194"/>
                </a:lnTo>
                <a:lnTo>
                  <a:pt x="56" y="196"/>
                </a:lnTo>
                <a:lnTo>
                  <a:pt x="54" y="198"/>
                </a:lnTo>
                <a:lnTo>
                  <a:pt x="52" y="204"/>
                </a:lnTo>
                <a:lnTo>
                  <a:pt x="46" y="202"/>
                </a:lnTo>
                <a:lnTo>
                  <a:pt x="38" y="202"/>
                </a:lnTo>
                <a:lnTo>
                  <a:pt x="36" y="206"/>
                </a:lnTo>
                <a:lnTo>
                  <a:pt x="32" y="208"/>
                </a:lnTo>
                <a:lnTo>
                  <a:pt x="26" y="216"/>
                </a:lnTo>
                <a:lnTo>
                  <a:pt x="26" y="216"/>
                </a:lnTo>
                <a:lnTo>
                  <a:pt x="28" y="218"/>
                </a:lnTo>
                <a:lnTo>
                  <a:pt x="30" y="222"/>
                </a:lnTo>
                <a:lnTo>
                  <a:pt x="30" y="222"/>
                </a:lnTo>
                <a:lnTo>
                  <a:pt x="30" y="236"/>
                </a:lnTo>
                <a:lnTo>
                  <a:pt x="30" y="236"/>
                </a:lnTo>
                <a:lnTo>
                  <a:pt x="30" y="240"/>
                </a:lnTo>
                <a:lnTo>
                  <a:pt x="34" y="242"/>
                </a:lnTo>
                <a:lnTo>
                  <a:pt x="34" y="242"/>
                </a:lnTo>
                <a:lnTo>
                  <a:pt x="32" y="246"/>
                </a:lnTo>
                <a:lnTo>
                  <a:pt x="32" y="246"/>
                </a:lnTo>
                <a:lnTo>
                  <a:pt x="34" y="246"/>
                </a:lnTo>
                <a:lnTo>
                  <a:pt x="34" y="246"/>
                </a:lnTo>
                <a:lnTo>
                  <a:pt x="36" y="246"/>
                </a:lnTo>
                <a:lnTo>
                  <a:pt x="38" y="242"/>
                </a:lnTo>
                <a:lnTo>
                  <a:pt x="40" y="238"/>
                </a:lnTo>
                <a:lnTo>
                  <a:pt x="40" y="238"/>
                </a:lnTo>
                <a:lnTo>
                  <a:pt x="46" y="238"/>
                </a:lnTo>
                <a:lnTo>
                  <a:pt x="46" y="238"/>
                </a:lnTo>
                <a:lnTo>
                  <a:pt x="44" y="228"/>
                </a:lnTo>
                <a:lnTo>
                  <a:pt x="44" y="228"/>
                </a:lnTo>
                <a:lnTo>
                  <a:pt x="42" y="224"/>
                </a:lnTo>
                <a:lnTo>
                  <a:pt x="42" y="222"/>
                </a:lnTo>
                <a:lnTo>
                  <a:pt x="42" y="222"/>
                </a:lnTo>
                <a:lnTo>
                  <a:pt x="42" y="222"/>
                </a:lnTo>
                <a:lnTo>
                  <a:pt x="48" y="230"/>
                </a:lnTo>
                <a:lnTo>
                  <a:pt x="48" y="230"/>
                </a:lnTo>
                <a:lnTo>
                  <a:pt x="52" y="230"/>
                </a:lnTo>
                <a:lnTo>
                  <a:pt x="52" y="228"/>
                </a:lnTo>
                <a:lnTo>
                  <a:pt x="54" y="228"/>
                </a:lnTo>
                <a:lnTo>
                  <a:pt x="54" y="226"/>
                </a:lnTo>
                <a:lnTo>
                  <a:pt x="54" y="226"/>
                </a:lnTo>
                <a:lnTo>
                  <a:pt x="50" y="224"/>
                </a:lnTo>
                <a:lnTo>
                  <a:pt x="46" y="222"/>
                </a:lnTo>
                <a:lnTo>
                  <a:pt x="46" y="220"/>
                </a:lnTo>
                <a:lnTo>
                  <a:pt x="46" y="220"/>
                </a:lnTo>
                <a:lnTo>
                  <a:pt x="42" y="216"/>
                </a:lnTo>
                <a:lnTo>
                  <a:pt x="42" y="216"/>
                </a:lnTo>
                <a:lnTo>
                  <a:pt x="50" y="218"/>
                </a:lnTo>
                <a:lnTo>
                  <a:pt x="58" y="220"/>
                </a:lnTo>
                <a:lnTo>
                  <a:pt x="58" y="218"/>
                </a:lnTo>
                <a:lnTo>
                  <a:pt x="58" y="218"/>
                </a:lnTo>
                <a:lnTo>
                  <a:pt x="60" y="218"/>
                </a:lnTo>
                <a:lnTo>
                  <a:pt x="62" y="218"/>
                </a:lnTo>
                <a:lnTo>
                  <a:pt x="62" y="218"/>
                </a:lnTo>
                <a:lnTo>
                  <a:pt x="62" y="216"/>
                </a:lnTo>
                <a:lnTo>
                  <a:pt x="62" y="216"/>
                </a:lnTo>
                <a:lnTo>
                  <a:pt x="62" y="216"/>
                </a:lnTo>
                <a:lnTo>
                  <a:pt x="64" y="216"/>
                </a:lnTo>
                <a:lnTo>
                  <a:pt x="66" y="218"/>
                </a:lnTo>
                <a:lnTo>
                  <a:pt x="66" y="218"/>
                </a:lnTo>
                <a:lnTo>
                  <a:pt x="70" y="214"/>
                </a:lnTo>
                <a:lnTo>
                  <a:pt x="72" y="210"/>
                </a:lnTo>
                <a:lnTo>
                  <a:pt x="72" y="210"/>
                </a:lnTo>
                <a:lnTo>
                  <a:pt x="76" y="210"/>
                </a:lnTo>
                <a:lnTo>
                  <a:pt x="76" y="210"/>
                </a:lnTo>
                <a:lnTo>
                  <a:pt x="90" y="198"/>
                </a:lnTo>
                <a:lnTo>
                  <a:pt x="90" y="198"/>
                </a:lnTo>
                <a:lnTo>
                  <a:pt x="90" y="194"/>
                </a:lnTo>
                <a:lnTo>
                  <a:pt x="90" y="194"/>
                </a:lnTo>
                <a:lnTo>
                  <a:pt x="94" y="192"/>
                </a:lnTo>
                <a:lnTo>
                  <a:pt x="94" y="192"/>
                </a:lnTo>
                <a:lnTo>
                  <a:pt x="94" y="188"/>
                </a:lnTo>
                <a:lnTo>
                  <a:pt x="92" y="186"/>
                </a:lnTo>
                <a:lnTo>
                  <a:pt x="92" y="182"/>
                </a:lnTo>
                <a:lnTo>
                  <a:pt x="92" y="180"/>
                </a:lnTo>
                <a:lnTo>
                  <a:pt x="92" y="180"/>
                </a:lnTo>
                <a:lnTo>
                  <a:pt x="96" y="178"/>
                </a:lnTo>
                <a:lnTo>
                  <a:pt x="96" y="178"/>
                </a:lnTo>
                <a:lnTo>
                  <a:pt x="96" y="174"/>
                </a:lnTo>
                <a:lnTo>
                  <a:pt x="94" y="172"/>
                </a:lnTo>
                <a:lnTo>
                  <a:pt x="94" y="172"/>
                </a:lnTo>
                <a:lnTo>
                  <a:pt x="90" y="164"/>
                </a:lnTo>
                <a:lnTo>
                  <a:pt x="90" y="164"/>
                </a:lnTo>
                <a:lnTo>
                  <a:pt x="90" y="154"/>
                </a:lnTo>
                <a:lnTo>
                  <a:pt x="90" y="154"/>
                </a:lnTo>
                <a:lnTo>
                  <a:pt x="88" y="152"/>
                </a:lnTo>
                <a:lnTo>
                  <a:pt x="88" y="152"/>
                </a:lnTo>
                <a:lnTo>
                  <a:pt x="88" y="146"/>
                </a:lnTo>
                <a:lnTo>
                  <a:pt x="88" y="146"/>
                </a:lnTo>
                <a:lnTo>
                  <a:pt x="84" y="144"/>
                </a:lnTo>
                <a:lnTo>
                  <a:pt x="84" y="144"/>
                </a:lnTo>
                <a:lnTo>
                  <a:pt x="86" y="140"/>
                </a:lnTo>
                <a:lnTo>
                  <a:pt x="84" y="136"/>
                </a:lnTo>
                <a:lnTo>
                  <a:pt x="84" y="136"/>
                </a:lnTo>
                <a:lnTo>
                  <a:pt x="76" y="128"/>
                </a:lnTo>
                <a:lnTo>
                  <a:pt x="76" y="128"/>
                </a:lnTo>
                <a:lnTo>
                  <a:pt x="76" y="124"/>
                </a:lnTo>
                <a:lnTo>
                  <a:pt x="76" y="120"/>
                </a:lnTo>
                <a:lnTo>
                  <a:pt x="76" y="120"/>
                </a:lnTo>
                <a:lnTo>
                  <a:pt x="68" y="116"/>
                </a:lnTo>
                <a:lnTo>
                  <a:pt x="68" y="116"/>
                </a:lnTo>
                <a:lnTo>
                  <a:pt x="64" y="106"/>
                </a:lnTo>
                <a:lnTo>
                  <a:pt x="64" y="106"/>
                </a:lnTo>
                <a:lnTo>
                  <a:pt x="64" y="104"/>
                </a:lnTo>
                <a:lnTo>
                  <a:pt x="64" y="104"/>
                </a:lnTo>
                <a:lnTo>
                  <a:pt x="56" y="100"/>
                </a:lnTo>
                <a:lnTo>
                  <a:pt x="54" y="98"/>
                </a:lnTo>
                <a:lnTo>
                  <a:pt x="50" y="94"/>
                </a:lnTo>
                <a:lnTo>
                  <a:pt x="50" y="94"/>
                </a:lnTo>
                <a:lnTo>
                  <a:pt x="50" y="90"/>
                </a:lnTo>
                <a:lnTo>
                  <a:pt x="50" y="90"/>
                </a:lnTo>
                <a:lnTo>
                  <a:pt x="44" y="82"/>
                </a:lnTo>
                <a:lnTo>
                  <a:pt x="40" y="76"/>
                </a:lnTo>
                <a:lnTo>
                  <a:pt x="40" y="70"/>
                </a:lnTo>
                <a:lnTo>
                  <a:pt x="42" y="68"/>
                </a:lnTo>
                <a:lnTo>
                  <a:pt x="42" y="68"/>
                </a:lnTo>
                <a:lnTo>
                  <a:pt x="42" y="62"/>
                </a:lnTo>
                <a:lnTo>
                  <a:pt x="42" y="58"/>
                </a:lnTo>
                <a:lnTo>
                  <a:pt x="42" y="58"/>
                </a:lnTo>
                <a:lnTo>
                  <a:pt x="46" y="56"/>
                </a:lnTo>
                <a:lnTo>
                  <a:pt x="50" y="54"/>
                </a:lnTo>
                <a:lnTo>
                  <a:pt x="60" y="42"/>
                </a:lnTo>
                <a:lnTo>
                  <a:pt x="60" y="42"/>
                </a:lnTo>
                <a:lnTo>
                  <a:pt x="60" y="38"/>
                </a:lnTo>
                <a:lnTo>
                  <a:pt x="60" y="38"/>
                </a:lnTo>
                <a:lnTo>
                  <a:pt x="62" y="38"/>
                </a:lnTo>
                <a:lnTo>
                  <a:pt x="66" y="36"/>
                </a:lnTo>
                <a:lnTo>
                  <a:pt x="66" y="36"/>
                </a:lnTo>
                <a:lnTo>
                  <a:pt x="70" y="32"/>
                </a:lnTo>
                <a:lnTo>
                  <a:pt x="70" y="32"/>
                </a:lnTo>
                <a:lnTo>
                  <a:pt x="76" y="30"/>
                </a:lnTo>
                <a:lnTo>
                  <a:pt x="76" y="30"/>
                </a:lnTo>
                <a:lnTo>
                  <a:pt x="76" y="28"/>
                </a:lnTo>
                <a:lnTo>
                  <a:pt x="76" y="28"/>
                </a:lnTo>
                <a:close/>
              </a:path>
            </a:pathLst>
          </a:custGeom>
          <a:solidFill>
            <a:srgbClr val="B9BCBD"/>
          </a:solidFill>
          <a:ln w="3175">
            <a:solidFill>
              <a:srgbClr val="B9BCBD"/>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29" name="Freeform 295">
            <a:extLst>
              <a:ext uri="{FF2B5EF4-FFF2-40B4-BE49-F238E27FC236}">
                <a16:creationId xmlns:a16="http://schemas.microsoft.com/office/drawing/2014/main" id="{5A06678A-5343-465C-BDF1-E129D3D980FD}"/>
              </a:ext>
            </a:extLst>
          </p:cNvPr>
          <p:cNvSpPr>
            <a:spLocks/>
          </p:cNvSpPr>
          <p:nvPr/>
        </p:nvSpPr>
        <p:spPr bwMode="auto">
          <a:xfrm>
            <a:off x="4198904" y="3344314"/>
            <a:ext cx="305220" cy="332902"/>
          </a:xfrm>
          <a:custGeom>
            <a:avLst/>
            <a:gdLst>
              <a:gd name="T0" fmla="*/ 8 w 182"/>
              <a:gd name="T1" fmla="*/ 30 h 194"/>
              <a:gd name="T2" fmla="*/ 2 w 182"/>
              <a:gd name="T3" fmla="*/ 40 h 194"/>
              <a:gd name="T4" fmla="*/ 0 w 182"/>
              <a:gd name="T5" fmla="*/ 56 h 194"/>
              <a:gd name="T6" fmla="*/ 14 w 182"/>
              <a:gd name="T7" fmla="*/ 68 h 194"/>
              <a:gd name="T8" fmla="*/ 12 w 182"/>
              <a:gd name="T9" fmla="*/ 76 h 194"/>
              <a:gd name="T10" fmla="*/ 28 w 182"/>
              <a:gd name="T11" fmla="*/ 92 h 194"/>
              <a:gd name="T12" fmla="*/ 44 w 182"/>
              <a:gd name="T13" fmla="*/ 92 h 194"/>
              <a:gd name="T14" fmla="*/ 64 w 182"/>
              <a:gd name="T15" fmla="*/ 104 h 194"/>
              <a:gd name="T16" fmla="*/ 70 w 182"/>
              <a:gd name="T17" fmla="*/ 116 h 194"/>
              <a:gd name="T18" fmla="*/ 72 w 182"/>
              <a:gd name="T19" fmla="*/ 128 h 194"/>
              <a:gd name="T20" fmla="*/ 84 w 182"/>
              <a:gd name="T21" fmla="*/ 140 h 194"/>
              <a:gd name="T22" fmla="*/ 94 w 182"/>
              <a:gd name="T23" fmla="*/ 158 h 194"/>
              <a:gd name="T24" fmla="*/ 88 w 182"/>
              <a:gd name="T25" fmla="*/ 172 h 194"/>
              <a:gd name="T26" fmla="*/ 92 w 182"/>
              <a:gd name="T27" fmla="*/ 176 h 194"/>
              <a:gd name="T28" fmla="*/ 102 w 182"/>
              <a:gd name="T29" fmla="*/ 194 h 194"/>
              <a:gd name="T30" fmla="*/ 114 w 182"/>
              <a:gd name="T31" fmla="*/ 186 h 194"/>
              <a:gd name="T32" fmla="*/ 124 w 182"/>
              <a:gd name="T33" fmla="*/ 180 h 194"/>
              <a:gd name="T34" fmla="*/ 132 w 182"/>
              <a:gd name="T35" fmla="*/ 172 h 194"/>
              <a:gd name="T36" fmla="*/ 136 w 182"/>
              <a:gd name="T37" fmla="*/ 166 h 194"/>
              <a:gd name="T38" fmla="*/ 122 w 182"/>
              <a:gd name="T39" fmla="*/ 166 h 194"/>
              <a:gd name="T40" fmla="*/ 118 w 182"/>
              <a:gd name="T41" fmla="*/ 156 h 194"/>
              <a:gd name="T42" fmla="*/ 114 w 182"/>
              <a:gd name="T43" fmla="*/ 138 h 194"/>
              <a:gd name="T44" fmla="*/ 114 w 182"/>
              <a:gd name="T45" fmla="*/ 134 h 194"/>
              <a:gd name="T46" fmla="*/ 128 w 182"/>
              <a:gd name="T47" fmla="*/ 136 h 194"/>
              <a:gd name="T48" fmla="*/ 140 w 182"/>
              <a:gd name="T49" fmla="*/ 140 h 194"/>
              <a:gd name="T50" fmla="*/ 142 w 182"/>
              <a:gd name="T51" fmla="*/ 134 h 194"/>
              <a:gd name="T52" fmla="*/ 154 w 182"/>
              <a:gd name="T53" fmla="*/ 136 h 194"/>
              <a:gd name="T54" fmla="*/ 160 w 182"/>
              <a:gd name="T55" fmla="*/ 128 h 194"/>
              <a:gd name="T56" fmla="*/ 170 w 182"/>
              <a:gd name="T57" fmla="*/ 120 h 194"/>
              <a:gd name="T58" fmla="*/ 164 w 182"/>
              <a:gd name="T59" fmla="*/ 92 h 194"/>
              <a:gd name="T60" fmla="*/ 174 w 182"/>
              <a:gd name="T61" fmla="*/ 88 h 194"/>
              <a:gd name="T62" fmla="*/ 172 w 182"/>
              <a:gd name="T63" fmla="*/ 82 h 194"/>
              <a:gd name="T64" fmla="*/ 166 w 182"/>
              <a:gd name="T65" fmla="*/ 72 h 194"/>
              <a:gd name="T66" fmla="*/ 178 w 182"/>
              <a:gd name="T67" fmla="*/ 66 h 194"/>
              <a:gd name="T68" fmla="*/ 182 w 182"/>
              <a:gd name="T69" fmla="*/ 56 h 194"/>
              <a:gd name="T70" fmla="*/ 172 w 182"/>
              <a:gd name="T71" fmla="*/ 56 h 194"/>
              <a:gd name="T72" fmla="*/ 150 w 182"/>
              <a:gd name="T73" fmla="*/ 60 h 194"/>
              <a:gd name="T74" fmla="*/ 168 w 182"/>
              <a:gd name="T75" fmla="*/ 52 h 194"/>
              <a:gd name="T76" fmla="*/ 170 w 182"/>
              <a:gd name="T77" fmla="*/ 40 h 194"/>
              <a:gd name="T78" fmla="*/ 164 w 182"/>
              <a:gd name="T79" fmla="*/ 40 h 194"/>
              <a:gd name="T80" fmla="*/ 156 w 182"/>
              <a:gd name="T81" fmla="*/ 34 h 194"/>
              <a:gd name="T82" fmla="*/ 148 w 182"/>
              <a:gd name="T83" fmla="*/ 32 h 194"/>
              <a:gd name="T84" fmla="*/ 154 w 182"/>
              <a:gd name="T85" fmla="*/ 26 h 194"/>
              <a:gd name="T86" fmla="*/ 134 w 182"/>
              <a:gd name="T87" fmla="*/ 22 h 194"/>
              <a:gd name="T88" fmla="*/ 130 w 182"/>
              <a:gd name="T89" fmla="*/ 26 h 194"/>
              <a:gd name="T90" fmla="*/ 116 w 182"/>
              <a:gd name="T91" fmla="*/ 32 h 194"/>
              <a:gd name="T92" fmla="*/ 102 w 182"/>
              <a:gd name="T93" fmla="*/ 26 h 194"/>
              <a:gd name="T94" fmla="*/ 80 w 182"/>
              <a:gd name="T95" fmla="*/ 24 h 194"/>
              <a:gd name="T96" fmla="*/ 72 w 182"/>
              <a:gd name="T97" fmla="*/ 24 h 194"/>
              <a:gd name="T98" fmla="*/ 70 w 182"/>
              <a:gd name="T99" fmla="*/ 12 h 194"/>
              <a:gd name="T100" fmla="*/ 60 w 182"/>
              <a:gd name="T101" fmla="*/ 10 h 194"/>
              <a:gd name="T102" fmla="*/ 50 w 182"/>
              <a:gd name="T103" fmla="*/ 0 h 194"/>
              <a:gd name="T104" fmla="*/ 46 w 182"/>
              <a:gd name="T105" fmla="*/ 6 h 194"/>
              <a:gd name="T106" fmla="*/ 42 w 182"/>
              <a:gd name="T107" fmla="*/ 14 h 194"/>
              <a:gd name="T108" fmla="*/ 34 w 182"/>
              <a:gd name="T109" fmla="*/ 30 h 194"/>
              <a:gd name="T110" fmla="*/ 36 w 182"/>
              <a:gd name="T111" fmla="*/ 36 h 194"/>
              <a:gd name="T112" fmla="*/ 28 w 182"/>
              <a:gd name="T113" fmla="*/ 50 h 194"/>
              <a:gd name="T114" fmla="*/ 24 w 182"/>
              <a:gd name="T115" fmla="*/ 40 h 194"/>
              <a:gd name="T116" fmla="*/ 30 w 182"/>
              <a:gd name="T117" fmla="*/ 26 h 194"/>
              <a:gd name="T118" fmla="*/ 26 w 182"/>
              <a:gd name="T119" fmla="*/ 20 h 194"/>
              <a:gd name="T120" fmla="*/ 26 w 182"/>
              <a:gd name="T121" fmla="*/ 14 h 194"/>
              <a:gd name="T122" fmla="*/ 22 w 182"/>
              <a:gd name="T123" fmla="*/ 12 h 194"/>
              <a:gd name="T124" fmla="*/ 28 w 182"/>
              <a:gd name="T125" fmla="*/ 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82" h="194">
                <a:moveTo>
                  <a:pt x="28" y="4"/>
                </a:moveTo>
                <a:lnTo>
                  <a:pt x="28" y="4"/>
                </a:lnTo>
                <a:lnTo>
                  <a:pt x="20" y="6"/>
                </a:lnTo>
                <a:lnTo>
                  <a:pt x="14" y="16"/>
                </a:lnTo>
                <a:lnTo>
                  <a:pt x="8" y="30"/>
                </a:lnTo>
                <a:lnTo>
                  <a:pt x="2" y="32"/>
                </a:lnTo>
                <a:lnTo>
                  <a:pt x="2" y="32"/>
                </a:lnTo>
                <a:lnTo>
                  <a:pt x="4" y="34"/>
                </a:lnTo>
                <a:lnTo>
                  <a:pt x="2" y="40"/>
                </a:lnTo>
                <a:lnTo>
                  <a:pt x="2" y="40"/>
                </a:lnTo>
                <a:lnTo>
                  <a:pt x="2" y="46"/>
                </a:lnTo>
                <a:lnTo>
                  <a:pt x="2" y="48"/>
                </a:lnTo>
                <a:lnTo>
                  <a:pt x="0" y="52"/>
                </a:lnTo>
                <a:lnTo>
                  <a:pt x="0" y="52"/>
                </a:lnTo>
                <a:lnTo>
                  <a:pt x="0" y="56"/>
                </a:lnTo>
                <a:lnTo>
                  <a:pt x="0" y="58"/>
                </a:lnTo>
                <a:lnTo>
                  <a:pt x="2" y="58"/>
                </a:lnTo>
                <a:lnTo>
                  <a:pt x="8" y="56"/>
                </a:lnTo>
                <a:lnTo>
                  <a:pt x="14" y="68"/>
                </a:lnTo>
                <a:lnTo>
                  <a:pt x="14" y="68"/>
                </a:lnTo>
                <a:lnTo>
                  <a:pt x="12" y="70"/>
                </a:lnTo>
                <a:lnTo>
                  <a:pt x="10" y="70"/>
                </a:lnTo>
                <a:lnTo>
                  <a:pt x="10" y="72"/>
                </a:lnTo>
                <a:lnTo>
                  <a:pt x="10" y="72"/>
                </a:lnTo>
                <a:lnTo>
                  <a:pt x="12" y="76"/>
                </a:lnTo>
                <a:lnTo>
                  <a:pt x="16" y="82"/>
                </a:lnTo>
                <a:lnTo>
                  <a:pt x="16" y="82"/>
                </a:lnTo>
                <a:lnTo>
                  <a:pt x="18" y="88"/>
                </a:lnTo>
                <a:lnTo>
                  <a:pt x="18" y="90"/>
                </a:lnTo>
                <a:lnTo>
                  <a:pt x="28" y="92"/>
                </a:lnTo>
                <a:lnTo>
                  <a:pt x="28" y="92"/>
                </a:lnTo>
                <a:lnTo>
                  <a:pt x="32" y="92"/>
                </a:lnTo>
                <a:lnTo>
                  <a:pt x="38" y="92"/>
                </a:lnTo>
                <a:lnTo>
                  <a:pt x="38" y="92"/>
                </a:lnTo>
                <a:lnTo>
                  <a:pt x="44" y="92"/>
                </a:lnTo>
                <a:lnTo>
                  <a:pt x="48" y="94"/>
                </a:lnTo>
                <a:lnTo>
                  <a:pt x="48" y="94"/>
                </a:lnTo>
                <a:lnTo>
                  <a:pt x="54" y="106"/>
                </a:lnTo>
                <a:lnTo>
                  <a:pt x="54" y="106"/>
                </a:lnTo>
                <a:lnTo>
                  <a:pt x="64" y="104"/>
                </a:lnTo>
                <a:lnTo>
                  <a:pt x="64" y="104"/>
                </a:lnTo>
                <a:lnTo>
                  <a:pt x="72" y="106"/>
                </a:lnTo>
                <a:lnTo>
                  <a:pt x="72" y="114"/>
                </a:lnTo>
                <a:lnTo>
                  <a:pt x="72" y="114"/>
                </a:lnTo>
                <a:lnTo>
                  <a:pt x="70" y="116"/>
                </a:lnTo>
                <a:lnTo>
                  <a:pt x="68" y="118"/>
                </a:lnTo>
                <a:lnTo>
                  <a:pt x="70" y="122"/>
                </a:lnTo>
                <a:lnTo>
                  <a:pt x="70" y="122"/>
                </a:lnTo>
                <a:lnTo>
                  <a:pt x="70" y="126"/>
                </a:lnTo>
                <a:lnTo>
                  <a:pt x="72" y="128"/>
                </a:lnTo>
                <a:lnTo>
                  <a:pt x="76" y="132"/>
                </a:lnTo>
                <a:lnTo>
                  <a:pt x="76" y="132"/>
                </a:lnTo>
                <a:lnTo>
                  <a:pt x="80" y="136"/>
                </a:lnTo>
                <a:lnTo>
                  <a:pt x="84" y="140"/>
                </a:lnTo>
                <a:lnTo>
                  <a:pt x="84" y="140"/>
                </a:lnTo>
                <a:lnTo>
                  <a:pt x="90" y="146"/>
                </a:lnTo>
                <a:lnTo>
                  <a:pt x="96" y="148"/>
                </a:lnTo>
                <a:lnTo>
                  <a:pt x="96" y="148"/>
                </a:lnTo>
                <a:lnTo>
                  <a:pt x="94" y="158"/>
                </a:lnTo>
                <a:lnTo>
                  <a:pt x="94" y="158"/>
                </a:lnTo>
                <a:lnTo>
                  <a:pt x="90" y="164"/>
                </a:lnTo>
                <a:lnTo>
                  <a:pt x="88" y="166"/>
                </a:lnTo>
                <a:lnTo>
                  <a:pt x="88" y="166"/>
                </a:lnTo>
                <a:lnTo>
                  <a:pt x="86" y="170"/>
                </a:lnTo>
                <a:lnTo>
                  <a:pt x="88" y="172"/>
                </a:lnTo>
                <a:lnTo>
                  <a:pt x="90" y="172"/>
                </a:lnTo>
                <a:lnTo>
                  <a:pt x="90" y="172"/>
                </a:lnTo>
                <a:lnTo>
                  <a:pt x="92" y="170"/>
                </a:lnTo>
                <a:lnTo>
                  <a:pt x="92" y="170"/>
                </a:lnTo>
                <a:lnTo>
                  <a:pt x="92" y="176"/>
                </a:lnTo>
                <a:lnTo>
                  <a:pt x="92" y="176"/>
                </a:lnTo>
                <a:lnTo>
                  <a:pt x="96" y="180"/>
                </a:lnTo>
                <a:lnTo>
                  <a:pt x="94" y="188"/>
                </a:lnTo>
                <a:lnTo>
                  <a:pt x="102" y="194"/>
                </a:lnTo>
                <a:lnTo>
                  <a:pt x="102" y="194"/>
                </a:lnTo>
                <a:lnTo>
                  <a:pt x="104" y="192"/>
                </a:lnTo>
                <a:lnTo>
                  <a:pt x="110" y="190"/>
                </a:lnTo>
                <a:lnTo>
                  <a:pt x="110" y="190"/>
                </a:lnTo>
                <a:lnTo>
                  <a:pt x="112" y="188"/>
                </a:lnTo>
                <a:lnTo>
                  <a:pt x="114" y="186"/>
                </a:lnTo>
                <a:lnTo>
                  <a:pt x="116" y="184"/>
                </a:lnTo>
                <a:lnTo>
                  <a:pt x="118" y="184"/>
                </a:lnTo>
                <a:lnTo>
                  <a:pt x="118" y="184"/>
                </a:lnTo>
                <a:lnTo>
                  <a:pt x="122" y="182"/>
                </a:lnTo>
                <a:lnTo>
                  <a:pt x="124" y="180"/>
                </a:lnTo>
                <a:lnTo>
                  <a:pt x="124" y="180"/>
                </a:lnTo>
                <a:lnTo>
                  <a:pt x="126" y="178"/>
                </a:lnTo>
                <a:lnTo>
                  <a:pt x="128" y="176"/>
                </a:lnTo>
                <a:lnTo>
                  <a:pt x="130" y="172"/>
                </a:lnTo>
                <a:lnTo>
                  <a:pt x="132" y="172"/>
                </a:lnTo>
                <a:lnTo>
                  <a:pt x="132" y="172"/>
                </a:lnTo>
                <a:lnTo>
                  <a:pt x="136" y="170"/>
                </a:lnTo>
                <a:lnTo>
                  <a:pt x="138" y="170"/>
                </a:lnTo>
                <a:lnTo>
                  <a:pt x="138" y="170"/>
                </a:lnTo>
                <a:lnTo>
                  <a:pt x="136" y="166"/>
                </a:lnTo>
                <a:lnTo>
                  <a:pt x="134" y="166"/>
                </a:lnTo>
                <a:lnTo>
                  <a:pt x="132" y="164"/>
                </a:lnTo>
                <a:lnTo>
                  <a:pt x="132" y="164"/>
                </a:lnTo>
                <a:lnTo>
                  <a:pt x="126" y="166"/>
                </a:lnTo>
                <a:lnTo>
                  <a:pt x="122" y="166"/>
                </a:lnTo>
                <a:lnTo>
                  <a:pt x="122" y="166"/>
                </a:lnTo>
                <a:lnTo>
                  <a:pt x="120" y="164"/>
                </a:lnTo>
                <a:lnTo>
                  <a:pt x="118" y="162"/>
                </a:lnTo>
                <a:lnTo>
                  <a:pt x="118" y="162"/>
                </a:lnTo>
                <a:lnTo>
                  <a:pt x="118" y="156"/>
                </a:lnTo>
                <a:lnTo>
                  <a:pt x="118" y="150"/>
                </a:lnTo>
                <a:lnTo>
                  <a:pt x="118" y="150"/>
                </a:lnTo>
                <a:lnTo>
                  <a:pt x="116" y="142"/>
                </a:lnTo>
                <a:lnTo>
                  <a:pt x="116" y="142"/>
                </a:lnTo>
                <a:lnTo>
                  <a:pt x="114" y="138"/>
                </a:lnTo>
                <a:lnTo>
                  <a:pt x="114" y="136"/>
                </a:lnTo>
                <a:lnTo>
                  <a:pt x="112" y="136"/>
                </a:lnTo>
                <a:lnTo>
                  <a:pt x="112" y="136"/>
                </a:lnTo>
                <a:lnTo>
                  <a:pt x="110" y="134"/>
                </a:lnTo>
                <a:lnTo>
                  <a:pt x="114" y="134"/>
                </a:lnTo>
                <a:lnTo>
                  <a:pt x="114" y="134"/>
                </a:lnTo>
                <a:lnTo>
                  <a:pt x="120" y="136"/>
                </a:lnTo>
                <a:lnTo>
                  <a:pt x="124" y="136"/>
                </a:lnTo>
                <a:lnTo>
                  <a:pt x="124" y="136"/>
                </a:lnTo>
                <a:lnTo>
                  <a:pt x="128" y="136"/>
                </a:lnTo>
                <a:lnTo>
                  <a:pt x="132" y="138"/>
                </a:lnTo>
                <a:lnTo>
                  <a:pt x="132" y="138"/>
                </a:lnTo>
                <a:lnTo>
                  <a:pt x="138" y="140"/>
                </a:lnTo>
                <a:lnTo>
                  <a:pt x="140" y="140"/>
                </a:lnTo>
                <a:lnTo>
                  <a:pt x="140" y="140"/>
                </a:lnTo>
                <a:lnTo>
                  <a:pt x="140" y="140"/>
                </a:lnTo>
                <a:lnTo>
                  <a:pt x="138" y="138"/>
                </a:lnTo>
                <a:lnTo>
                  <a:pt x="140" y="136"/>
                </a:lnTo>
                <a:lnTo>
                  <a:pt x="140" y="136"/>
                </a:lnTo>
                <a:lnTo>
                  <a:pt x="142" y="134"/>
                </a:lnTo>
                <a:lnTo>
                  <a:pt x="144" y="134"/>
                </a:lnTo>
                <a:lnTo>
                  <a:pt x="144" y="134"/>
                </a:lnTo>
                <a:lnTo>
                  <a:pt x="152" y="136"/>
                </a:lnTo>
                <a:lnTo>
                  <a:pt x="152" y="136"/>
                </a:lnTo>
                <a:lnTo>
                  <a:pt x="154" y="136"/>
                </a:lnTo>
                <a:lnTo>
                  <a:pt x="154" y="134"/>
                </a:lnTo>
                <a:lnTo>
                  <a:pt x="158" y="132"/>
                </a:lnTo>
                <a:lnTo>
                  <a:pt x="158" y="132"/>
                </a:lnTo>
                <a:lnTo>
                  <a:pt x="158" y="130"/>
                </a:lnTo>
                <a:lnTo>
                  <a:pt x="160" y="128"/>
                </a:lnTo>
                <a:lnTo>
                  <a:pt x="162" y="128"/>
                </a:lnTo>
                <a:lnTo>
                  <a:pt x="162" y="126"/>
                </a:lnTo>
                <a:lnTo>
                  <a:pt x="162" y="126"/>
                </a:lnTo>
                <a:lnTo>
                  <a:pt x="170" y="126"/>
                </a:lnTo>
                <a:lnTo>
                  <a:pt x="170" y="120"/>
                </a:lnTo>
                <a:lnTo>
                  <a:pt x="170" y="116"/>
                </a:lnTo>
                <a:lnTo>
                  <a:pt x="158" y="98"/>
                </a:lnTo>
                <a:lnTo>
                  <a:pt x="164" y="96"/>
                </a:lnTo>
                <a:lnTo>
                  <a:pt x="164" y="96"/>
                </a:lnTo>
                <a:lnTo>
                  <a:pt x="164" y="92"/>
                </a:lnTo>
                <a:lnTo>
                  <a:pt x="164" y="90"/>
                </a:lnTo>
                <a:lnTo>
                  <a:pt x="164" y="90"/>
                </a:lnTo>
                <a:lnTo>
                  <a:pt x="164" y="90"/>
                </a:lnTo>
                <a:lnTo>
                  <a:pt x="172" y="88"/>
                </a:lnTo>
                <a:lnTo>
                  <a:pt x="174" y="88"/>
                </a:lnTo>
                <a:lnTo>
                  <a:pt x="176" y="86"/>
                </a:lnTo>
                <a:lnTo>
                  <a:pt x="176" y="86"/>
                </a:lnTo>
                <a:lnTo>
                  <a:pt x="176" y="84"/>
                </a:lnTo>
                <a:lnTo>
                  <a:pt x="174" y="82"/>
                </a:lnTo>
                <a:lnTo>
                  <a:pt x="172" y="82"/>
                </a:lnTo>
                <a:lnTo>
                  <a:pt x="172" y="82"/>
                </a:lnTo>
                <a:lnTo>
                  <a:pt x="170" y="78"/>
                </a:lnTo>
                <a:lnTo>
                  <a:pt x="168" y="76"/>
                </a:lnTo>
                <a:lnTo>
                  <a:pt x="168" y="76"/>
                </a:lnTo>
                <a:lnTo>
                  <a:pt x="166" y="72"/>
                </a:lnTo>
                <a:lnTo>
                  <a:pt x="166" y="70"/>
                </a:lnTo>
                <a:lnTo>
                  <a:pt x="168" y="70"/>
                </a:lnTo>
                <a:lnTo>
                  <a:pt x="168" y="70"/>
                </a:lnTo>
                <a:lnTo>
                  <a:pt x="172" y="70"/>
                </a:lnTo>
                <a:lnTo>
                  <a:pt x="178" y="66"/>
                </a:lnTo>
                <a:lnTo>
                  <a:pt x="178" y="66"/>
                </a:lnTo>
                <a:lnTo>
                  <a:pt x="180" y="64"/>
                </a:lnTo>
                <a:lnTo>
                  <a:pt x="180" y="64"/>
                </a:lnTo>
                <a:lnTo>
                  <a:pt x="182" y="56"/>
                </a:lnTo>
                <a:lnTo>
                  <a:pt x="182" y="56"/>
                </a:lnTo>
                <a:lnTo>
                  <a:pt x="180" y="54"/>
                </a:lnTo>
                <a:lnTo>
                  <a:pt x="180" y="54"/>
                </a:lnTo>
                <a:lnTo>
                  <a:pt x="174" y="56"/>
                </a:lnTo>
                <a:lnTo>
                  <a:pt x="172" y="56"/>
                </a:lnTo>
                <a:lnTo>
                  <a:pt x="172" y="56"/>
                </a:lnTo>
                <a:lnTo>
                  <a:pt x="170" y="56"/>
                </a:lnTo>
                <a:lnTo>
                  <a:pt x="166" y="56"/>
                </a:lnTo>
                <a:lnTo>
                  <a:pt x="164" y="58"/>
                </a:lnTo>
                <a:lnTo>
                  <a:pt x="164" y="58"/>
                </a:lnTo>
                <a:lnTo>
                  <a:pt x="150" y="60"/>
                </a:lnTo>
                <a:lnTo>
                  <a:pt x="150" y="60"/>
                </a:lnTo>
                <a:lnTo>
                  <a:pt x="152" y="56"/>
                </a:lnTo>
                <a:lnTo>
                  <a:pt x="152" y="56"/>
                </a:lnTo>
                <a:lnTo>
                  <a:pt x="168" y="52"/>
                </a:lnTo>
                <a:lnTo>
                  <a:pt x="168" y="52"/>
                </a:lnTo>
                <a:lnTo>
                  <a:pt x="168" y="46"/>
                </a:lnTo>
                <a:lnTo>
                  <a:pt x="168" y="46"/>
                </a:lnTo>
                <a:lnTo>
                  <a:pt x="170" y="42"/>
                </a:lnTo>
                <a:lnTo>
                  <a:pt x="170" y="42"/>
                </a:lnTo>
                <a:lnTo>
                  <a:pt x="170" y="40"/>
                </a:lnTo>
                <a:lnTo>
                  <a:pt x="170" y="38"/>
                </a:lnTo>
                <a:lnTo>
                  <a:pt x="170" y="38"/>
                </a:lnTo>
                <a:lnTo>
                  <a:pt x="162" y="38"/>
                </a:lnTo>
                <a:lnTo>
                  <a:pt x="162" y="38"/>
                </a:lnTo>
                <a:lnTo>
                  <a:pt x="164" y="40"/>
                </a:lnTo>
                <a:lnTo>
                  <a:pt x="164" y="40"/>
                </a:lnTo>
                <a:lnTo>
                  <a:pt x="162" y="38"/>
                </a:lnTo>
                <a:lnTo>
                  <a:pt x="160" y="38"/>
                </a:lnTo>
                <a:lnTo>
                  <a:pt x="160" y="38"/>
                </a:lnTo>
                <a:lnTo>
                  <a:pt x="156" y="34"/>
                </a:lnTo>
                <a:lnTo>
                  <a:pt x="156" y="34"/>
                </a:lnTo>
                <a:lnTo>
                  <a:pt x="154" y="38"/>
                </a:lnTo>
                <a:lnTo>
                  <a:pt x="152" y="38"/>
                </a:lnTo>
                <a:lnTo>
                  <a:pt x="152" y="38"/>
                </a:lnTo>
                <a:lnTo>
                  <a:pt x="148" y="32"/>
                </a:lnTo>
                <a:lnTo>
                  <a:pt x="146" y="26"/>
                </a:lnTo>
                <a:lnTo>
                  <a:pt x="146" y="26"/>
                </a:lnTo>
                <a:lnTo>
                  <a:pt x="150" y="26"/>
                </a:lnTo>
                <a:lnTo>
                  <a:pt x="154" y="26"/>
                </a:lnTo>
                <a:lnTo>
                  <a:pt x="154" y="26"/>
                </a:lnTo>
                <a:lnTo>
                  <a:pt x="154" y="24"/>
                </a:lnTo>
                <a:lnTo>
                  <a:pt x="154" y="22"/>
                </a:lnTo>
                <a:lnTo>
                  <a:pt x="154" y="22"/>
                </a:lnTo>
                <a:lnTo>
                  <a:pt x="134" y="22"/>
                </a:lnTo>
                <a:lnTo>
                  <a:pt x="134" y="22"/>
                </a:lnTo>
                <a:lnTo>
                  <a:pt x="136" y="26"/>
                </a:lnTo>
                <a:lnTo>
                  <a:pt x="136" y="26"/>
                </a:lnTo>
                <a:lnTo>
                  <a:pt x="130" y="24"/>
                </a:lnTo>
                <a:lnTo>
                  <a:pt x="130" y="26"/>
                </a:lnTo>
                <a:lnTo>
                  <a:pt x="130" y="26"/>
                </a:lnTo>
                <a:lnTo>
                  <a:pt x="124" y="28"/>
                </a:lnTo>
                <a:lnTo>
                  <a:pt x="124" y="30"/>
                </a:lnTo>
                <a:lnTo>
                  <a:pt x="124" y="30"/>
                </a:lnTo>
                <a:lnTo>
                  <a:pt x="116" y="32"/>
                </a:lnTo>
                <a:lnTo>
                  <a:pt x="116" y="32"/>
                </a:lnTo>
                <a:lnTo>
                  <a:pt x="108" y="30"/>
                </a:lnTo>
                <a:lnTo>
                  <a:pt x="102" y="28"/>
                </a:lnTo>
                <a:lnTo>
                  <a:pt x="102" y="28"/>
                </a:lnTo>
                <a:lnTo>
                  <a:pt x="102" y="28"/>
                </a:lnTo>
                <a:lnTo>
                  <a:pt x="102" y="26"/>
                </a:lnTo>
                <a:lnTo>
                  <a:pt x="100" y="24"/>
                </a:lnTo>
                <a:lnTo>
                  <a:pt x="96" y="22"/>
                </a:lnTo>
                <a:lnTo>
                  <a:pt x="96" y="22"/>
                </a:lnTo>
                <a:lnTo>
                  <a:pt x="88" y="22"/>
                </a:lnTo>
                <a:lnTo>
                  <a:pt x="80" y="24"/>
                </a:lnTo>
                <a:lnTo>
                  <a:pt x="80" y="24"/>
                </a:lnTo>
                <a:lnTo>
                  <a:pt x="78" y="26"/>
                </a:lnTo>
                <a:lnTo>
                  <a:pt x="76" y="26"/>
                </a:lnTo>
                <a:lnTo>
                  <a:pt x="76" y="26"/>
                </a:lnTo>
                <a:lnTo>
                  <a:pt x="72" y="24"/>
                </a:lnTo>
                <a:lnTo>
                  <a:pt x="72" y="24"/>
                </a:lnTo>
                <a:lnTo>
                  <a:pt x="76" y="20"/>
                </a:lnTo>
                <a:lnTo>
                  <a:pt x="76" y="20"/>
                </a:lnTo>
                <a:lnTo>
                  <a:pt x="70" y="12"/>
                </a:lnTo>
                <a:lnTo>
                  <a:pt x="70" y="12"/>
                </a:lnTo>
                <a:lnTo>
                  <a:pt x="68" y="12"/>
                </a:lnTo>
                <a:lnTo>
                  <a:pt x="68" y="12"/>
                </a:lnTo>
                <a:lnTo>
                  <a:pt x="66" y="10"/>
                </a:lnTo>
                <a:lnTo>
                  <a:pt x="66" y="10"/>
                </a:lnTo>
                <a:lnTo>
                  <a:pt x="60" y="10"/>
                </a:lnTo>
                <a:lnTo>
                  <a:pt x="54" y="8"/>
                </a:lnTo>
                <a:lnTo>
                  <a:pt x="54" y="8"/>
                </a:lnTo>
                <a:lnTo>
                  <a:pt x="52" y="4"/>
                </a:lnTo>
                <a:lnTo>
                  <a:pt x="50" y="0"/>
                </a:lnTo>
                <a:lnTo>
                  <a:pt x="50" y="0"/>
                </a:lnTo>
                <a:lnTo>
                  <a:pt x="48" y="0"/>
                </a:lnTo>
                <a:lnTo>
                  <a:pt x="46" y="0"/>
                </a:lnTo>
                <a:lnTo>
                  <a:pt x="46" y="0"/>
                </a:lnTo>
                <a:lnTo>
                  <a:pt x="46" y="6"/>
                </a:lnTo>
                <a:lnTo>
                  <a:pt x="46" y="6"/>
                </a:lnTo>
                <a:lnTo>
                  <a:pt x="52" y="8"/>
                </a:lnTo>
                <a:lnTo>
                  <a:pt x="52" y="8"/>
                </a:lnTo>
                <a:lnTo>
                  <a:pt x="54" y="12"/>
                </a:lnTo>
                <a:lnTo>
                  <a:pt x="54" y="12"/>
                </a:lnTo>
                <a:lnTo>
                  <a:pt x="42" y="14"/>
                </a:lnTo>
                <a:lnTo>
                  <a:pt x="32" y="16"/>
                </a:lnTo>
                <a:lnTo>
                  <a:pt x="32" y="16"/>
                </a:lnTo>
                <a:lnTo>
                  <a:pt x="32" y="28"/>
                </a:lnTo>
                <a:lnTo>
                  <a:pt x="32" y="28"/>
                </a:lnTo>
                <a:lnTo>
                  <a:pt x="34" y="30"/>
                </a:lnTo>
                <a:lnTo>
                  <a:pt x="34" y="30"/>
                </a:lnTo>
                <a:lnTo>
                  <a:pt x="38" y="34"/>
                </a:lnTo>
                <a:lnTo>
                  <a:pt x="38" y="34"/>
                </a:lnTo>
                <a:lnTo>
                  <a:pt x="36" y="36"/>
                </a:lnTo>
                <a:lnTo>
                  <a:pt x="36" y="36"/>
                </a:lnTo>
                <a:lnTo>
                  <a:pt x="38" y="40"/>
                </a:lnTo>
                <a:lnTo>
                  <a:pt x="40" y="46"/>
                </a:lnTo>
                <a:lnTo>
                  <a:pt x="40" y="46"/>
                </a:lnTo>
                <a:lnTo>
                  <a:pt x="34" y="48"/>
                </a:lnTo>
                <a:lnTo>
                  <a:pt x="28" y="50"/>
                </a:lnTo>
                <a:lnTo>
                  <a:pt x="28" y="50"/>
                </a:lnTo>
                <a:lnTo>
                  <a:pt x="28" y="46"/>
                </a:lnTo>
                <a:lnTo>
                  <a:pt x="26" y="46"/>
                </a:lnTo>
                <a:lnTo>
                  <a:pt x="26" y="46"/>
                </a:lnTo>
                <a:lnTo>
                  <a:pt x="24" y="40"/>
                </a:lnTo>
                <a:lnTo>
                  <a:pt x="22" y="36"/>
                </a:lnTo>
                <a:lnTo>
                  <a:pt x="22" y="32"/>
                </a:lnTo>
                <a:lnTo>
                  <a:pt x="22" y="32"/>
                </a:lnTo>
                <a:lnTo>
                  <a:pt x="26" y="28"/>
                </a:lnTo>
                <a:lnTo>
                  <a:pt x="30" y="26"/>
                </a:lnTo>
                <a:lnTo>
                  <a:pt x="30" y="26"/>
                </a:lnTo>
                <a:lnTo>
                  <a:pt x="30" y="22"/>
                </a:lnTo>
                <a:lnTo>
                  <a:pt x="30" y="22"/>
                </a:lnTo>
                <a:lnTo>
                  <a:pt x="28" y="20"/>
                </a:lnTo>
                <a:lnTo>
                  <a:pt x="26" y="20"/>
                </a:lnTo>
                <a:lnTo>
                  <a:pt x="26" y="20"/>
                </a:lnTo>
                <a:lnTo>
                  <a:pt x="26" y="18"/>
                </a:lnTo>
                <a:lnTo>
                  <a:pt x="28" y="16"/>
                </a:lnTo>
                <a:lnTo>
                  <a:pt x="28" y="16"/>
                </a:lnTo>
                <a:lnTo>
                  <a:pt x="26" y="14"/>
                </a:lnTo>
                <a:lnTo>
                  <a:pt x="26" y="14"/>
                </a:lnTo>
                <a:lnTo>
                  <a:pt x="22" y="14"/>
                </a:lnTo>
                <a:lnTo>
                  <a:pt x="22" y="14"/>
                </a:lnTo>
                <a:lnTo>
                  <a:pt x="22" y="12"/>
                </a:lnTo>
                <a:lnTo>
                  <a:pt x="22" y="12"/>
                </a:lnTo>
                <a:lnTo>
                  <a:pt x="24" y="8"/>
                </a:lnTo>
                <a:lnTo>
                  <a:pt x="28" y="8"/>
                </a:lnTo>
                <a:lnTo>
                  <a:pt x="28" y="8"/>
                </a:lnTo>
                <a:lnTo>
                  <a:pt x="28" y="8"/>
                </a:lnTo>
                <a:lnTo>
                  <a:pt x="28" y="4"/>
                </a:lnTo>
                <a:lnTo>
                  <a:pt x="28" y="4"/>
                </a:lnTo>
                <a:close/>
              </a:path>
            </a:pathLst>
          </a:custGeom>
          <a:solidFill>
            <a:srgbClr val="1700F4"/>
          </a:solidFill>
          <a:ln w="3175">
            <a:solidFill>
              <a:srgbClr val="1700F4"/>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30" name="Freeform 296">
            <a:extLst>
              <a:ext uri="{FF2B5EF4-FFF2-40B4-BE49-F238E27FC236}">
                <a16:creationId xmlns:a16="http://schemas.microsoft.com/office/drawing/2014/main" id="{DCDA4CFB-BC97-4CA8-A93C-4F5204186248}"/>
              </a:ext>
            </a:extLst>
          </p:cNvPr>
          <p:cNvSpPr>
            <a:spLocks/>
          </p:cNvSpPr>
          <p:nvPr/>
        </p:nvSpPr>
        <p:spPr bwMode="auto">
          <a:xfrm>
            <a:off x="7111916" y="2325018"/>
            <a:ext cx="372302" cy="274558"/>
          </a:xfrm>
          <a:custGeom>
            <a:avLst/>
            <a:gdLst>
              <a:gd name="T0" fmla="*/ 194 w 222"/>
              <a:gd name="T1" fmla="*/ 60 h 160"/>
              <a:gd name="T2" fmla="*/ 178 w 222"/>
              <a:gd name="T3" fmla="*/ 64 h 160"/>
              <a:gd name="T4" fmla="*/ 170 w 222"/>
              <a:gd name="T5" fmla="*/ 70 h 160"/>
              <a:gd name="T6" fmla="*/ 166 w 222"/>
              <a:gd name="T7" fmla="*/ 78 h 160"/>
              <a:gd name="T8" fmla="*/ 152 w 222"/>
              <a:gd name="T9" fmla="*/ 86 h 160"/>
              <a:gd name="T10" fmla="*/ 146 w 222"/>
              <a:gd name="T11" fmla="*/ 76 h 160"/>
              <a:gd name="T12" fmla="*/ 130 w 222"/>
              <a:gd name="T13" fmla="*/ 74 h 160"/>
              <a:gd name="T14" fmla="*/ 128 w 222"/>
              <a:gd name="T15" fmla="*/ 68 h 160"/>
              <a:gd name="T16" fmla="*/ 126 w 222"/>
              <a:gd name="T17" fmla="*/ 62 h 160"/>
              <a:gd name="T18" fmla="*/ 114 w 222"/>
              <a:gd name="T19" fmla="*/ 60 h 160"/>
              <a:gd name="T20" fmla="*/ 92 w 222"/>
              <a:gd name="T21" fmla="*/ 52 h 160"/>
              <a:gd name="T22" fmla="*/ 76 w 222"/>
              <a:gd name="T23" fmla="*/ 36 h 160"/>
              <a:gd name="T24" fmla="*/ 66 w 222"/>
              <a:gd name="T25" fmla="*/ 34 h 160"/>
              <a:gd name="T26" fmla="*/ 50 w 222"/>
              <a:gd name="T27" fmla="*/ 42 h 160"/>
              <a:gd name="T28" fmla="*/ 48 w 222"/>
              <a:gd name="T29" fmla="*/ 36 h 160"/>
              <a:gd name="T30" fmla="*/ 40 w 222"/>
              <a:gd name="T31" fmla="*/ 44 h 160"/>
              <a:gd name="T32" fmla="*/ 44 w 222"/>
              <a:gd name="T33" fmla="*/ 34 h 160"/>
              <a:gd name="T34" fmla="*/ 30 w 222"/>
              <a:gd name="T35" fmla="*/ 30 h 160"/>
              <a:gd name="T36" fmla="*/ 30 w 222"/>
              <a:gd name="T37" fmla="*/ 26 h 160"/>
              <a:gd name="T38" fmla="*/ 30 w 222"/>
              <a:gd name="T39" fmla="*/ 16 h 160"/>
              <a:gd name="T40" fmla="*/ 34 w 222"/>
              <a:gd name="T41" fmla="*/ 2 h 160"/>
              <a:gd name="T42" fmla="*/ 16 w 222"/>
              <a:gd name="T43" fmla="*/ 2 h 160"/>
              <a:gd name="T44" fmla="*/ 14 w 222"/>
              <a:gd name="T45" fmla="*/ 74 h 160"/>
              <a:gd name="T46" fmla="*/ 22 w 222"/>
              <a:gd name="T47" fmla="*/ 60 h 160"/>
              <a:gd name="T48" fmla="*/ 38 w 222"/>
              <a:gd name="T49" fmla="*/ 62 h 160"/>
              <a:gd name="T50" fmla="*/ 48 w 222"/>
              <a:gd name="T51" fmla="*/ 86 h 160"/>
              <a:gd name="T52" fmla="*/ 78 w 222"/>
              <a:gd name="T53" fmla="*/ 82 h 160"/>
              <a:gd name="T54" fmla="*/ 92 w 222"/>
              <a:gd name="T55" fmla="*/ 112 h 160"/>
              <a:gd name="T56" fmla="*/ 120 w 222"/>
              <a:gd name="T57" fmla="*/ 128 h 160"/>
              <a:gd name="T58" fmla="*/ 142 w 222"/>
              <a:gd name="T59" fmla="*/ 138 h 160"/>
              <a:gd name="T60" fmla="*/ 144 w 222"/>
              <a:gd name="T61" fmla="*/ 160 h 160"/>
              <a:gd name="T62" fmla="*/ 158 w 222"/>
              <a:gd name="T63" fmla="*/ 150 h 160"/>
              <a:gd name="T64" fmla="*/ 162 w 222"/>
              <a:gd name="T65" fmla="*/ 140 h 160"/>
              <a:gd name="T66" fmla="*/ 164 w 222"/>
              <a:gd name="T67" fmla="*/ 130 h 160"/>
              <a:gd name="T68" fmla="*/ 154 w 222"/>
              <a:gd name="T69" fmla="*/ 128 h 160"/>
              <a:gd name="T70" fmla="*/ 152 w 222"/>
              <a:gd name="T71" fmla="*/ 116 h 160"/>
              <a:gd name="T72" fmla="*/ 158 w 222"/>
              <a:gd name="T73" fmla="*/ 118 h 160"/>
              <a:gd name="T74" fmla="*/ 168 w 222"/>
              <a:gd name="T75" fmla="*/ 112 h 160"/>
              <a:gd name="T76" fmla="*/ 168 w 222"/>
              <a:gd name="T77" fmla="*/ 110 h 160"/>
              <a:gd name="T78" fmla="*/ 174 w 222"/>
              <a:gd name="T79" fmla="*/ 100 h 160"/>
              <a:gd name="T80" fmla="*/ 170 w 222"/>
              <a:gd name="T81" fmla="*/ 90 h 160"/>
              <a:gd name="T82" fmla="*/ 176 w 222"/>
              <a:gd name="T83" fmla="*/ 88 h 160"/>
              <a:gd name="T84" fmla="*/ 186 w 222"/>
              <a:gd name="T85" fmla="*/ 92 h 160"/>
              <a:gd name="T86" fmla="*/ 196 w 222"/>
              <a:gd name="T87" fmla="*/ 94 h 160"/>
              <a:gd name="T88" fmla="*/ 194 w 222"/>
              <a:gd name="T89" fmla="*/ 104 h 160"/>
              <a:gd name="T90" fmla="*/ 202 w 222"/>
              <a:gd name="T91" fmla="*/ 100 h 160"/>
              <a:gd name="T92" fmla="*/ 214 w 222"/>
              <a:gd name="T93" fmla="*/ 96 h 160"/>
              <a:gd name="T94" fmla="*/ 218 w 222"/>
              <a:gd name="T95" fmla="*/ 86 h 160"/>
              <a:gd name="T96" fmla="*/ 206 w 222"/>
              <a:gd name="T97" fmla="*/ 82 h 160"/>
              <a:gd name="T98" fmla="*/ 202 w 222"/>
              <a:gd name="T99" fmla="*/ 76 h 160"/>
              <a:gd name="T100" fmla="*/ 192 w 222"/>
              <a:gd name="T101" fmla="*/ 74 h 160"/>
              <a:gd name="T102" fmla="*/ 194 w 222"/>
              <a:gd name="T103" fmla="*/ 70 h 160"/>
              <a:gd name="T104" fmla="*/ 200 w 222"/>
              <a:gd name="T105" fmla="*/ 60 h 160"/>
              <a:gd name="T106" fmla="*/ 200 w 222"/>
              <a:gd name="T107" fmla="*/ 58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22" h="160">
                <a:moveTo>
                  <a:pt x="200" y="58"/>
                </a:moveTo>
                <a:lnTo>
                  <a:pt x="200" y="58"/>
                </a:lnTo>
                <a:lnTo>
                  <a:pt x="198" y="58"/>
                </a:lnTo>
                <a:lnTo>
                  <a:pt x="194" y="60"/>
                </a:lnTo>
                <a:lnTo>
                  <a:pt x="194" y="60"/>
                </a:lnTo>
                <a:lnTo>
                  <a:pt x="190" y="62"/>
                </a:lnTo>
                <a:lnTo>
                  <a:pt x="186" y="62"/>
                </a:lnTo>
                <a:lnTo>
                  <a:pt x="186" y="62"/>
                </a:lnTo>
                <a:lnTo>
                  <a:pt x="180" y="64"/>
                </a:lnTo>
                <a:lnTo>
                  <a:pt x="178" y="64"/>
                </a:lnTo>
                <a:lnTo>
                  <a:pt x="178" y="66"/>
                </a:lnTo>
                <a:lnTo>
                  <a:pt x="178" y="66"/>
                </a:lnTo>
                <a:lnTo>
                  <a:pt x="176" y="68"/>
                </a:lnTo>
                <a:lnTo>
                  <a:pt x="174" y="68"/>
                </a:lnTo>
                <a:lnTo>
                  <a:pt x="170" y="70"/>
                </a:lnTo>
                <a:lnTo>
                  <a:pt x="170" y="70"/>
                </a:lnTo>
                <a:lnTo>
                  <a:pt x="168" y="72"/>
                </a:lnTo>
                <a:lnTo>
                  <a:pt x="166" y="74"/>
                </a:lnTo>
                <a:lnTo>
                  <a:pt x="166" y="78"/>
                </a:lnTo>
                <a:lnTo>
                  <a:pt x="166" y="78"/>
                </a:lnTo>
                <a:lnTo>
                  <a:pt x="158" y="80"/>
                </a:lnTo>
                <a:lnTo>
                  <a:pt x="158" y="84"/>
                </a:lnTo>
                <a:lnTo>
                  <a:pt x="158" y="84"/>
                </a:lnTo>
                <a:lnTo>
                  <a:pt x="152" y="86"/>
                </a:lnTo>
                <a:lnTo>
                  <a:pt x="152" y="86"/>
                </a:lnTo>
                <a:lnTo>
                  <a:pt x="152" y="86"/>
                </a:lnTo>
                <a:lnTo>
                  <a:pt x="152" y="84"/>
                </a:lnTo>
                <a:lnTo>
                  <a:pt x="152" y="80"/>
                </a:lnTo>
                <a:lnTo>
                  <a:pt x="152" y="80"/>
                </a:lnTo>
                <a:lnTo>
                  <a:pt x="146" y="76"/>
                </a:lnTo>
                <a:lnTo>
                  <a:pt x="142" y="76"/>
                </a:lnTo>
                <a:lnTo>
                  <a:pt x="142" y="76"/>
                </a:lnTo>
                <a:lnTo>
                  <a:pt x="136" y="76"/>
                </a:lnTo>
                <a:lnTo>
                  <a:pt x="130" y="74"/>
                </a:lnTo>
                <a:lnTo>
                  <a:pt x="130" y="74"/>
                </a:lnTo>
                <a:lnTo>
                  <a:pt x="128" y="74"/>
                </a:lnTo>
                <a:lnTo>
                  <a:pt x="128" y="72"/>
                </a:lnTo>
                <a:lnTo>
                  <a:pt x="130" y="68"/>
                </a:lnTo>
                <a:lnTo>
                  <a:pt x="130" y="68"/>
                </a:lnTo>
                <a:lnTo>
                  <a:pt x="128" y="68"/>
                </a:lnTo>
                <a:lnTo>
                  <a:pt x="128" y="66"/>
                </a:lnTo>
                <a:lnTo>
                  <a:pt x="126" y="66"/>
                </a:lnTo>
                <a:lnTo>
                  <a:pt x="126" y="66"/>
                </a:lnTo>
                <a:lnTo>
                  <a:pt x="126" y="66"/>
                </a:lnTo>
                <a:lnTo>
                  <a:pt x="126" y="62"/>
                </a:lnTo>
                <a:lnTo>
                  <a:pt x="122" y="62"/>
                </a:lnTo>
                <a:lnTo>
                  <a:pt x="122" y="62"/>
                </a:lnTo>
                <a:lnTo>
                  <a:pt x="118" y="62"/>
                </a:lnTo>
                <a:lnTo>
                  <a:pt x="114" y="60"/>
                </a:lnTo>
                <a:lnTo>
                  <a:pt x="114" y="60"/>
                </a:lnTo>
                <a:lnTo>
                  <a:pt x="110" y="52"/>
                </a:lnTo>
                <a:lnTo>
                  <a:pt x="108" y="56"/>
                </a:lnTo>
                <a:lnTo>
                  <a:pt x="108" y="56"/>
                </a:lnTo>
                <a:lnTo>
                  <a:pt x="92" y="52"/>
                </a:lnTo>
                <a:lnTo>
                  <a:pt x="92" y="52"/>
                </a:lnTo>
                <a:lnTo>
                  <a:pt x="82" y="52"/>
                </a:lnTo>
                <a:lnTo>
                  <a:pt x="78" y="52"/>
                </a:lnTo>
                <a:lnTo>
                  <a:pt x="78" y="52"/>
                </a:lnTo>
                <a:lnTo>
                  <a:pt x="76" y="36"/>
                </a:lnTo>
                <a:lnTo>
                  <a:pt x="76" y="36"/>
                </a:lnTo>
                <a:lnTo>
                  <a:pt x="74" y="32"/>
                </a:lnTo>
                <a:lnTo>
                  <a:pt x="74" y="28"/>
                </a:lnTo>
                <a:lnTo>
                  <a:pt x="70" y="28"/>
                </a:lnTo>
                <a:lnTo>
                  <a:pt x="70" y="28"/>
                </a:lnTo>
                <a:lnTo>
                  <a:pt x="66" y="34"/>
                </a:lnTo>
                <a:lnTo>
                  <a:pt x="62" y="40"/>
                </a:lnTo>
                <a:lnTo>
                  <a:pt x="62" y="40"/>
                </a:lnTo>
                <a:lnTo>
                  <a:pt x="56" y="42"/>
                </a:lnTo>
                <a:lnTo>
                  <a:pt x="50" y="42"/>
                </a:lnTo>
                <a:lnTo>
                  <a:pt x="50" y="42"/>
                </a:lnTo>
                <a:lnTo>
                  <a:pt x="52" y="38"/>
                </a:lnTo>
                <a:lnTo>
                  <a:pt x="52" y="36"/>
                </a:lnTo>
                <a:lnTo>
                  <a:pt x="50" y="34"/>
                </a:lnTo>
                <a:lnTo>
                  <a:pt x="50" y="34"/>
                </a:lnTo>
                <a:lnTo>
                  <a:pt x="48" y="36"/>
                </a:lnTo>
                <a:lnTo>
                  <a:pt x="46" y="40"/>
                </a:lnTo>
                <a:lnTo>
                  <a:pt x="44" y="48"/>
                </a:lnTo>
                <a:lnTo>
                  <a:pt x="44" y="48"/>
                </a:lnTo>
                <a:lnTo>
                  <a:pt x="40" y="44"/>
                </a:lnTo>
                <a:lnTo>
                  <a:pt x="40" y="44"/>
                </a:lnTo>
                <a:lnTo>
                  <a:pt x="44" y="42"/>
                </a:lnTo>
                <a:lnTo>
                  <a:pt x="44" y="40"/>
                </a:lnTo>
                <a:lnTo>
                  <a:pt x="44" y="40"/>
                </a:lnTo>
                <a:lnTo>
                  <a:pt x="44" y="34"/>
                </a:lnTo>
                <a:lnTo>
                  <a:pt x="44" y="34"/>
                </a:lnTo>
                <a:lnTo>
                  <a:pt x="40" y="32"/>
                </a:lnTo>
                <a:lnTo>
                  <a:pt x="40" y="32"/>
                </a:lnTo>
                <a:lnTo>
                  <a:pt x="30" y="36"/>
                </a:lnTo>
                <a:lnTo>
                  <a:pt x="30" y="36"/>
                </a:lnTo>
                <a:lnTo>
                  <a:pt x="30" y="30"/>
                </a:lnTo>
                <a:lnTo>
                  <a:pt x="30" y="30"/>
                </a:lnTo>
                <a:lnTo>
                  <a:pt x="28" y="28"/>
                </a:lnTo>
                <a:lnTo>
                  <a:pt x="28" y="28"/>
                </a:lnTo>
                <a:lnTo>
                  <a:pt x="30" y="26"/>
                </a:lnTo>
                <a:lnTo>
                  <a:pt x="30" y="26"/>
                </a:lnTo>
                <a:lnTo>
                  <a:pt x="30" y="26"/>
                </a:lnTo>
                <a:lnTo>
                  <a:pt x="28" y="24"/>
                </a:lnTo>
                <a:lnTo>
                  <a:pt x="28" y="20"/>
                </a:lnTo>
                <a:lnTo>
                  <a:pt x="28" y="20"/>
                </a:lnTo>
                <a:lnTo>
                  <a:pt x="30" y="16"/>
                </a:lnTo>
                <a:lnTo>
                  <a:pt x="30" y="16"/>
                </a:lnTo>
                <a:lnTo>
                  <a:pt x="30" y="12"/>
                </a:lnTo>
                <a:lnTo>
                  <a:pt x="30" y="6"/>
                </a:lnTo>
                <a:lnTo>
                  <a:pt x="30" y="6"/>
                </a:lnTo>
                <a:lnTo>
                  <a:pt x="34" y="2"/>
                </a:lnTo>
                <a:lnTo>
                  <a:pt x="34" y="2"/>
                </a:lnTo>
                <a:lnTo>
                  <a:pt x="28" y="0"/>
                </a:lnTo>
                <a:lnTo>
                  <a:pt x="28" y="0"/>
                </a:lnTo>
                <a:lnTo>
                  <a:pt x="22" y="2"/>
                </a:lnTo>
                <a:lnTo>
                  <a:pt x="16" y="2"/>
                </a:lnTo>
                <a:lnTo>
                  <a:pt x="16" y="2"/>
                </a:lnTo>
                <a:lnTo>
                  <a:pt x="8" y="6"/>
                </a:lnTo>
                <a:lnTo>
                  <a:pt x="2" y="8"/>
                </a:lnTo>
                <a:lnTo>
                  <a:pt x="0" y="72"/>
                </a:lnTo>
                <a:lnTo>
                  <a:pt x="14" y="74"/>
                </a:lnTo>
                <a:lnTo>
                  <a:pt x="14" y="72"/>
                </a:lnTo>
                <a:lnTo>
                  <a:pt x="12" y="68"/>
                </a:lnTo>
                <a:lnTo>
                  <a:pt x="12" y="62"/>
                </a:lnTo>
                <a:lnTo>
                  <a:pt x="14" y="60"/>
                </a:lnTo>
                <a:lnTo>
                  <a:pt x="22" y="60"/>
                </a:lnTo>
                <a:lnTo>
                  <a:pt x="24" y="56"/>
                </a:lnTo>
                <a:lnTo>
                  <a:pt x="28" y="52"/>
                </a:lnTo>
                <a:lnTo>
                  <a:pt x="32" y="52"/>
                </a:lnTo>
                <a:lnTo>
                  <a:pt x="36" y="54"/>
                </a:lnTo>
                <a:lnTo>
                  <a:pt x="38" y="62"/>
                </a:lnTo>
                <a:lnTo>
                  <a:pt x="40" y="72"/>
                </a:lnTo>
                <a:lnTo>
                  <a:pt x="48" y="74"/>
                </a:lnTo>
                <a:lnTo>
                  <a:pt x="48" y="80"/>
                </a:lnTo>
                <a:lnTo>
                  <a:pt x="46" y="84"/>
                </a:lnTo>
                <a:lnTo>
                  <a:pt x="48" y="86"/>
                </a:lnTo>
                <a:lnTo>
                  <a:pt x="54" y="88"/>
                </a:lnTo>
                <a:lnTo>
                  <a:pt x="60" y="84"/>
                </a:lnTo>
                <a:lnTo>
                  <a:pt x="64" y="82"/>
                </a:lnTo>
                <a:lnTo>
                  <a:pt x="72" y="82"/>
                </a:lnTo>
                <a:lnTo>
                  <a:pt x="78" y="82"/>
                </a:lnTo>
                <a:lnTo>
                  <a:pt x="82" y="90"/>
                </a:lnTo>
                <a:lnTo>
                  <a:pt x="82" y="96"/>
                </a:lnTo>
                <a:lnTo>
                  <a:pt x="86" y="100"/>
                </a:lnTo>
                <a:lnTo>
                  <a:pt x="90" y="104"/>
                </a:lnTo>
                <a:lnTo>
                  <a:pt x="92" y="112"/>
                </a:lnTo>
                <a:lnTo>
                  <a:pt x="96" y="116"/>
                </a:lnTo>
                <a:lnTo>
                  <a:pt x="102" y="118"/>
                </a:lnTo>
                <a:lnTo>
                  <a:pt x="108" y="124"/>
                </a:lnTo>
                <a:lnTo>
                  <a:pt x="112" y="130"/>
                </a:lnTo>
                <a:lnTo>
                  <a:pt x="120" y="128"/>
                </a:lnTo>
                <a:lnTo>
                  <a:pt x="124" y="132"/>
                </a:lnTo>
                <a:lnTo>
                  <a:pt x="130" y="132"/>
                </a:lnTo>
                <a:lnTo>
                  <a:pt x="134" y="136"/>
                </a:lnTo>
                <a:lnTo>
                  <a:pt x="140" y="136"/>
                </a:lnTo>
                <a:lnTo>
                  <a:pt x="142" y="138"/>
                </a:lnTo>
                <a:lnTo>
                  <a:pt x="134" y="142"/>
                </a:lnTo>
                <a:lnTo>
                  <a:pt x="134" y="146"/>
                </a:lnTo>
                <a:lnTo>
                  <a:pt x="134" y="154"/>
                </a:lnTo>
                <a:lnTo>
                  <a:pt x="140" y="154"/>
                </a:lnTo>
                <a:lnTo>
                  <a:pt x="144" y="160"/>
                </a:lnTo>
                <a:lnTo>
                  <a:pt x="150" y="158"/>
                </a:lnTo>
                <a:lnTo>
                  <a:pt x="156" y="158"/>
                </a:lnTo>
                <a:lnTo>
                  <a:pt x="156" y="158"/>
                </a:lnTo>
                <a:lnTo>
                  <a:pt x="158" y="150"/>
                </a:lnTo>
                <a:lnTo>
                  <a:pt x="158" y="150"/>
                </a:lnTo>
                <a:lnTo>
                  <a:pt x="160" y="148"/>
                </a:lnTo>
                <a:lnTo>
                  <a:pt x="162" y="146"/>
                </a:lnTo>
                <a:lnTo>
                  <a:pt x="162" y="146"/>
                </a:lnTo>
                <a:lnTo>
                  <a:pt x="164" y="142"/>
                </a:lnTo>
                <a:lnTo>
                  <a:pt x="162" y="140"/>
                </a:lnTo>
                <a:lnTo>
                  <a:pt x="162" y="140"/>
                </a:lnTo>
                <a:lnTo>
                  <a:pt x="160" y="138"/>
                </a:lnTo>
                <a:lnTo>
                  <a:pt x="160" y="136"/>
                </a:lnTo>
                <a:lnTo>
                  <a:pt x="164" y="130"/>
                </a:lnTo>
                <a:lnTo>
                  <a:pt x="164" y="130"/>
                </a:lnTo>
                <a:lnTo>
                  <a:pt x="164" y="128"/>
                </a:lnTo>
                <a:lnTo>
                  <a:pt x="162" y="128"/>
                </a:lnTo>
                <a:lnTo>
                  <a:pt x="156" y="128"/>
                </a:lnTo>
                <a:lnTo>
                  <a:pt x="156" y="128"/>
                </a:lnTo>
                <a:lnTo>
                  <a:pt x="154" y="128"/>
                </a:lnTo>
                <a:lnTo>
                  <a:pt x="150" y="124"/>
                </a:lnTo>
                <a:lnTo>
                  <a:pt x="150" y="124"/>
                </a:lnTo>
                <a:lnTo>
                  <a:pt x="148" y="122"/>
                </a:lnTo>
                <a:lnTo>
                  <a:pt x="148" y="120"/>
                </a:lnTo>
                <a:lnTo>
                  <a:pt x="152" y="116"/>
                </a:lnTo>
                <a:lnTo>
                  <a:pt x="152" y="116"/>
                </a:lnTo>
                <a:lnTo>
                  <a:pt x="156" y="116"/>
                </a:lnTo>
                <a:lnTo>
                  <a:pt x="158" y="116"/>
                </a:lnTo>
                <a:lnTo>
                  <a:pt x="158" y="118"/>
                </a:lnTo>
                <a:lnTo>
                  <a:pt x="158" y="118"/>
                </a:lnTo>
                <a:lnTo>
                  <a:pt x="160" y="118"/>
                </a:lnTo>
                <a:lnTo>
                  <a:pt x="162" y="116"/>
                </a:lnTo>
                <a:lnTo>
                  <a:pt x="168" y="112"/>
                </a:lnTo>
                <a:lnTo>
                  <a:pt x="168" y="112"/>
                </a:lnTo>
                <a:lnTo>
                  <a:pt x="168" y="112"/>
                </a:lnTo>
                <a:lnTo>
                  <a:pt x="170" y="110"/>
                </a:lnTo>
                <a:lnTo>
                  <a:pt x="170" y="108"/>
                </a:lnTo>
                <a:lnTo>
                  <a:pt x="168" y="110"/>
                </a:lnTo>
                <a:lnTo>
                  <a:pt x="168" y="110"/>
                </a:lnTo>
                <a:lnTo>
                  <a:pt x="168" y="110"/>
                </a:lnTo>
                <a:lnTo>
                  <a:pt x="168" y="106"/>
                </a:lnTo>
                <a:lnTo>
                  <a:pt x="170" y="104"/>
                </a:lnTo>
                <a:lnTo>
                  <a:pt x="172" y="102"/>
                </a:lnTo>
                <a:lnTo>
                  <a:pt x="172" y="102"/>
                </a:lnTo>
                <a:lnTo>
                  <a:pt x="174" y="100"/>
                </a:lnTo>
                <a:lnTo>
                  <a:pt x="174" y="100"/>
                </a:lnTo>
                <a:lnTo>
                  <a:pt x="174" y="98"/>
                </a:lnTo>
                <a:lnTo>
                  <a:pt x="174" y="98"/>
                </a:lnTo>
                <a:lnTo>
                  <a:pt x="172" y="96"/>
                </a:lnTo>
                <a:lnTo>
                  <a:pt x="170" y="90"/>
                </a:lnTo>
                <a:lnTo>
                  <a:pt x="170" y="90"/>
                </a:lnTo>
                <a:lnTo>
                  <a:pt x="172" y="90"/>
                </a:lnTo>
                <a:lnTo>
                  <a:pt x="174" y="88"/>
                </a:lnTo>
                <a:lnTo>
                  <a:pt x="176" y="88"/>
                </a:lnTo>
                <a:lnTo>
                  <a:pt x="176" y="88"/>
                </a:lnTo>
                <a:lnTo>
                  <a:pt x="178" y="90"/>
                </a:lnTo>
                <a:lnTo>
                  <a:pt x="182" y="94"/>
                </a:lnTo>
                <a:lnTo>
                  <a:pt x="182" y="94"/>
                </a:lnTo>
                <a:lnTo>
                  <a:pt x="184" y="94"/>
                </a:lnTo>
                <a:lnTo>
                  <a:pt x="186" y="92"/>
                </a:lnTo>
                <a:lnTo>
                  <a:pt x="186" y="90"/>
                </a:lnTo>
                <a:lnTo>
                  <a:pt x="186" y="90"/>
                </a:lnTo>
                <a:lnTo>
                  <a:pt x="190" y="88"/>
                </a:lnTo>
                <a:lnTo>
                  <a:pt x="194" y="88"/>
                </a:lnTo>
                <a:lnTo>
                  <a:pt x="196" y="94"/>
                </a:lnTo>
                <a:lnTo>
                  <a:pt x="190" y="96"/>
                </a:lnTo>
                <a:lnTo>
                  <a:pt x="190" y="104"/>
                </a:lnTo>
                <a:lnTo>
                  <a:pt x="190" y="104"/>
                </a:lnTo>
                <a:lnTo>
                  <a:pt x="192" y="102"/>
                </a:lnTo>
                <a:lnTo>
                  <a:pt x="194" y="104"/>
                </a:lnTo>
                <a:lnTo>
                  <a:pt x="194" y="104"/>
                </a:lnTo>
                <a:lnTo>
                  <a:pt x="194" y="104"/>
                </a:lnTo>
                <a:lnTo>
                  <a:pt x="196" y="104"/>
                </a:lnTo>
                <a:lnTo>
                  <a:pt x="198" y="104"/>
                </a:lnTo>
                <a:lnTo>
                  <a:pt x="202" y="100"/>
                </a:lnTo>
                <a:lnTo>
                  <a:pt x="202" y="100"/>
                </a:lnTo>
                <a:lnTo>
                  <a:pt x="208" y="100"/>
                </a:lnTo>
                <a:lnTo>
                  <a:pt x="208" y="100"/>
                </a:lnTo>
                <a:lnTo>
                  <a:pt x="212" y="98"/>
                </a:lnTo>
                <a:lnTo>
                  <a:pt x="214" y="96"/>
                </a:lnTo>
                <a:lnTo>
                  <a:pt x="220" y="88"/>
                </a:lnTo>
                <a:lnTo>
                  <a:pt x="220" y="88"/>
                </a:lnTo>
                <a:lnTo>
                  <a:pt x="222" y="86"/>
                </a:lnTo>
                <a:lnTo>
                  <a:pt x="220" y="86"/>
                </a:lnTo>
                <a:lnTo>
                  <a:pt x="218" y="86"/>
                </a:lnTo>
                <a:lnTo>
                  <a:pt x="216" y="84"/>
                </a:lnTo>
                <a:lnTo>
                  <a:pt x="216" y="84"/>
                </a:lnTo>
                <a:lnTo>
                  <a:pt x="210" y="82"/>
                </a:lnTo>
                <a:lnTo>
                  <a:pt x="206" y="82"/>
                </a:lnTo>
                <a:lnTo>
                  <a:pt x="206" y="82"/>
                </a:lnTo>
                <a:lnTo>
                  <a:pt x="202" y="80"/>
                </a:lnTo>
                <a:lnTo>
                  <a:pt x="204" y="78"/>
                </a:lnTo>
                <a:lnTo>
                  <a:pt x="204" y="78"/>
                </a:lnTo>
                <a:lnTo>
                  <a:pt x="204" y="76"/>
                </a:lnTo>
                <a:lnTo>
                  <a:pt x="202" y="76"/>
                </a:lnTo>
                <a:lnTo>
                  <a:pt x="198" y="76"/>
                </a:lnTo>
                <a:lnTo>
                  <a:pt x="198" y="76"/>
                </a:lnTo>
                <a:lnTo>
                  <a:pt x="196" y="78"/>
                </a:lnTo>
                <a:lnTo>
                  <a:pt x="194" y="76"/>
                </a:lnTo>
                <a:lnTo>
                  <a:pt x="192" y="74"/>
                </a:lnTo>
                <a:lnTo>
                  <a:pt x="190" y="72"/>
                </a:lnTo>
                <a:lnTo>
                  <a:pt x="190" y="72"/>
                </a:lnTo>
                <a:lnTo>
                  <a:pt x="188" y="72"/>
                </a:lnTo>
                <a:lnTo>
                  <a:pt x="190" y="72"/>
                </a:lnTo>
                <a:lnTo>
                  <a:pt x="194" y="70"/>
                </a:lnTo>
                <a:lnTo>
                  <a:pt x="194" y="70"/>
                </a:lnTo>
                <a:lnTo>
                  <a:pt x="200" y="64"/>
                </a:lnTo>
                <a:lnTo>
                  <a:pt x="200" y="64"/>
                </a:lnTo>
                <a:lnTo>
                  <a:pt x="202" y="62"/>
                </a:lnTo>
                <a:lnTo>
                  <a:pt x="200" y="60"/>
                </a:lnTo>
                <a:lnTo>
                  <a:pt x="198" y="58"/>
                </a:lnTo>
                <a:lnTo>
                  <a:pt x="198" y="58"/>
                </a:lnTo>
                <a:lnTo>
                  <a:pt x="198" y="58"/>
                </a:lnTo>
                <a:lnTo>
                  <a:pt x="194" y="60"/>
                </a:lnTo>
                <a:lnTo>
                  <a:pt x="200" y="58"/>
                </a:lnTo>
                <a:close/>
              </a:path>
            </a:pathLst>
          </a:custGeom>
          <a:solidFill>
            <a:srgbClr val="8BBDFF"/>
          </a:solidFill>
          <a:ln w="3175">
            <a:solidFill>
              <a:srgbClr val="8BBDFF"/>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31" name="Freeform 297">
            <a:extLst>
              <a:ext uri="{FF2B5EF4-FFF2-40B4-BE49-F238E27FC236}">
                <a16:creationId xmlns:a16="http://schemas.microsoft.com/office/drawing/2014/main" id="{7F8802F0-121F-4F58-8176-FCE7D215A5C1}"/>
              </a:ext>
            </a:extLst>
          </p:cNvPr>
          <p:cNvSpPr>
            <a:spLocks/>
          </p:cNvSpPr>
          <p:nvPr/>
        </p:nvSpPr>
        <p:spPr bwMode="auto">
          <a:xfrm>
            <a:off x="3994305" y="2407385"/>
            <a:ext cx="6708" cy="13728"/>
          </a:xfrm>
          <a:custGeom>
            <a:avLst/>
            <a:gdLst>
              <a:gd name="T0" fmla="*/ 2 w 4"/>
              <a:gd name="T1" fmla="*/ 0 h 8"/>
              <a:gd name="T2" fmla="*/ 2 w 4"/>
              <a:gd name="T3" fmla="*/ 0 h 8"/>
              <a:gd name="T4" fmla="*/ 4 w 4"/>
              <a:gd name="T5" fmla="*/ 0 h 8"/>
              <a:gd name="T6" fmla="*/ 4 w 4"/>
              <a:gd name="T7" fmla="*/ 2 h 8"/>
              <a:gd name="T8" fmla="*/ 0 w 4"/>
              <a:gd name="T9" fmla="*/ 8 h 8"/>
              <a:gd name="T10" fmla="*/ 0 w 4"/>
              <a:gd name="T11" fmla="*/ 8 h 8"/>
              <a:gd name="T12" fmla="*/ 0 w 4"/>
              <a:gd name="T13" fmla="*/ 6 h 8"/>
              <a:gd name="T14" fmla="*/ 0 w 4"/>
              <a:gd name="T15" fmla="*/ 4 h 8"/>
              <a:gd name="T16" fmla="*/ 2 w 4"/>
              <a:gd name="T17" fmla="*/ 0 h 8"/>
              <a:gd name="T18" fmla="*/ 2 w 4"/>
              <a:gd name="T19"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8">
                <a:moveTo>
                  <a:pt x="2" y="0"/>
                </a:moveTo>
                <a:lnTo>
                  <a:pt x="2" y="0"/>
                </a:lnTo>
                <a:lnTo>
                  <a:pt x="4" y="0"/>
                </a:lnTo>
                <a:lnTo>
                  <a:pt x="4" y="2"/>
                </a:lnTo>
                <a:lnTo>
                  <a:pt x="0" y="8"/>
                </a:lnTo>
                <a:lnTo>
                  <a:pt x="0" y="8"/>
                </a:lnTo>
                <a:lnTo>
                  <a:pt x="0" y="6"/>
                </a:lnTo>
                <a:lnTo>
                  <a:pt x="0" y="4"/>
                </a:lnTo>
                <a:lnTo>
                  <a:pt x="2" y="0"/>
                </a:lnTo>
                <a:lnTo>
                  <a:pt x="2" y="0"/>
                </a:lnTo>
                <a:close/>
              </a:path>
            </a:pathLst>
          </a:custGeom>
          <a:solidFill>
            <a:srgbClr val="00095B"/>
          </a:solidFill>
          <a:ln w="3175">
            <a:solidFill>
              <a:srgbClr val="00095B"/>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32" name="Freeform 298">
            <a:extLst>
              <a:ext uri="{FF2B5EF4-FFF2-40B4-BE49-F238E27FC236}">
                <a16:creationId xmlns:a16="http://schemas.microsoft.com/office/drawing/2014/main" id="{81B9EF72-8885-49DB-A880-C3C4B7DD2D9F}"/>
              </a:ext>
            </a:extLst>
          </p:cNvPr>
          <p:cNvSpPr>
            <a:spLocks/>
          </p:cNvSpPr>
          <p:nvPr/>
        </p:nvSpPr>
        <p:spPr bwMode="auto">
          <a:xfrm>
            <a:off x="3102122" y="2211762"/>
            <a:ext cx="13417" cy="27456"/>
          </a:xfrm>
          <a:custGeom>
            <a:avLst/>
            <a:gdLst>
              <a:gd name="T0" fmla="*/ 6 w 8"/>
              <a:gd name="T1" fmla="*/ 0 h 16"/>
              <a:gd name="T2" fmla="*/ 6 w 8"/>
              <a:gd name="T3" fmla="*/ 0 h 16"/>
              <a:gd name="T4" fmla="*/ 6 w 8"/>
              <a:gd name="T5" fmla="*/ 2 h 16"/>
              <a:gd name="T6" fmla="*/ 8 w 8"/>
              <a:gd name="T7" fmla="*/ 4 h 16"/>
              <a:gd name="T8" fmla="*/ 8 w 8"/>
              <a:gd name="T9" fmla="*/ 4 h 16"/>
              <a:gd name="T10" fmla="*/ 4 w 8"/>
              <a:gd name="T11" fmla="*/ 8 h 16"/>
              <a:gd name="T12" fmla="*/ 4 w 8"/>
              <a:gd name="T13" fmla="*/ 8 h 16"/>
              <a:gd name="T14" fmla="*/ 4 w 8"/>
              <a:gd name="T15" fmla="*/ 16 h 16"/>
              <a:gd name="T16" fmla="*/ 4 w 8"/>
              <a:gd name="T17" fmla="*/ 16 h 16"/>
              <a:gd name="T18" fmla="*/ 2 w 8"/>
              <a:gd name="T19" fmla="*/ 14 h 16"/>
              <a:gd name="T20" fmla="*/ 2 w 8"/>
              <a:gd name="T21" fmla="*/ 14 h 16"/>
              <a:gd name="T22" fmla="*/ 2 w 8"/>
              <a:gd name="T23" fmla="*/ 12 h 16"/>
              <a:gd name="T24" fmla="*/ 2 w 8"/>
              <a:gd name="T25" fmla="*/ 12 h 16"/>
              <a:gd name="T26" fmla="*/ 0 w 8"/>
              <a:gd name="T27" fmla="*/ 8 h 16"/>
              <a:gd name="T28" fmla="*/ 0 w 8"/>
              <a:gd name="T29" fmla="*/ 6 h 16"/>
              <a:gd name="T30" fmla="*/ 2 w 8"/>
              <a:gd name="T31" fmla="*/ 4 h 16"/>
              <a:gd name="T32" fmla="*/ 2 w 8"/>
              <a:gd name="T33" fmla="*/ 4 h 16"/>
              <a:gd name="T34" fmla="*/ 2 w 8"/>
              <a:gd name="T35" fmla="*/ 6 h 16"/>
              <a:gd name="T36" fmla="*/ 2 w 8"/>
              <a:gd name="T37" fmla="*/ 6 h 16"/>
              <a:gd name="T38" fmla="*/ 2 w 8"/>
              <a:gd name="T39" fmla="*/ 6 h 16"/>
              <a:gd name="T40" fmla="*/ 4 w 8"/>
              <a:gd name="T41" fmla="*/ 4 h 16"/>
              <a:gd name="T42" fmla="*/ 2 w 8"/>
              <a:gd name="T43" fmla="*/ 2 h 16"/>
              <a:gd name="T44" fmla="*/ 2 w 8"/>
              <a:gd name="T45" fmla="*/ 2 h 16"/>
              <a:gd name="T46" fmla="*/ 4 w 8"/>
              <a:gd name="T47" fmla="*/ 2 h 16"/>
              <a:gd name="T48" fmla="*/ 6 w 8"/>
              <a:gd name="T49"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 h="16">
                <a:moveTo>
                  <a:pt x="6" y="0"/>
                </a:moveTo>
                <a:lnTo>
                  <a:pt x="6" y="0"/>
                </a:lnTo>
                <a:lnTo>
                  <a:pt x="6" y="2"/>
                </a:lnTo>
                <a:lnTo>
                  <a:pt x="8" y="4"/>
                </a:lnTo>
                <a:lnTo>
                  <a:pt x="8" y="4"/>
                </a:lnTo>
                <a:lnTo>
                  <a:pt x="4" y="8"/>
                </a:lnTo>
                <a:lnTo>
                  <a:pt x="4" y="8"/>
                </a:lnTo>
                <a:lnTo>
                  <a:pt x="4" y="16"/>
                </a:lnTo>
                <a:lnTo>
                  <a:pt x="4" y="16"/>
                </a:lnTo>
                <a:lnTo>
                  <a:pt x="2" y="14"/>
                </a:lnTo>
                <a:lnTo>
                  <a:pt x="2" y="14"/>
                </a:lnTo>
                <a:lnTo>
                  <a:pt x="2" y="12"/>
                </a:lnTo>
                <a:lnTo>
                  <a:pt x="2" y="12"/>
                </a:lnTo>
                <a:lnTo>
                  <a:pt x="0" y="8"/>
                </a:lnTo>
                <a:lnTo>
                  <a:pt x="0" y="6"/>
                </a:lnTo>
                <a:lnTo>
                  <a:pt x="2" y="4"/>
                </a:lnTo>
                <a:lnTo>
                  <a:pt x="2" y="4"/>
                </a:lnTo>
                <a:lnTo>
                  <a:pt x="2" y="6"/>
                </a:lnTo>
                <a:lnTo>
                  <a:pt x="2" y="6"/>
                </a:lnTo>
                <a:lnTo>
                  <a:pt x="2" y="6"/>
                </a:lnTo>
                <a:lnTo>
                  <a:pt x="4" y="4"/>
                </a:lnTo>
                <a:lnTo>
                  <a:pt x="2" y="2"/>
                </a:lnTo>
                <a:lnTo>
                  <a:pt x="2" y="2"/>
                </a:lnTo>
                <a:lnTo>
                  <a:pt x="4" y="2"/>
                </a:lnTo>
                <a:lnTo>
                  <a:pt x="6" y="0"/>
                </a:lnTo>
                <a:close/>
              </a:path>
            </a:pathLst>
          </a:custGeom>
          <a:solidFill>
            <a:srgbClr val="00095B"/>
          </a:solidFill>
          <a:ln w="3175">
            <a:solidFill>
              <a:srgbClr val="00095B"/>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33" name="Freeform 299">
            <a:extLst>
              <a:ext uri="{FF2B5EF4-FFF2-40B4-BE49-F238E27FC236}">
                <a16:creationId xmlns:a16="http://schemas.microsoft.com/office/drawing/2014/main" id="{140B04DF-6AE8-4CD3-A362-61096CB219AD}"/>
              </a:ext>
            </a:extLst>
          </p:cNvPr>
          <p:cNvSpPr>
            <a:spLocks/>
          </p:cNvSpPr>
          <p:nvPr/>
        </p:nvSpPr>
        <p:spPr bwMode="auto">
          <a:xfrm>
            <a:off x="3095414" y="2246082"/>
            <a:ext cx="10062" cy="13728"/>
          </a:xfrm>
          <a:custGeom>
            <a:avLst/>
            <a:gdLst>
              <a:gd name="T0" fmla="*/ 6 w 6"/>
              <a:gd name="T1" fmla="*/ 0 h 8"/>
              <a:gd name="T2" fmla="*/ 6 w 6"/>
              <a:gd name="T3" fmla="*/ 0 h 8"/>
              <a:gd name="T4" fmla="*/ 6 w 6"/>
              <a:gd name="T5" fmla="*/ 2 h 8"/>
              <a:gd name="T6" fmla="*/ 6 w 6"/>
              <a:gd name="T7" fmla="*/ 2 h 8"/>
              <a:gd name="T8" fmla="*/ 2 w 6"/>
              <a:gd name="T9" fmla="*/ 4 h 8"/>
              <a:gd name="T10" fmla="*/ 2 w 6"/>
              <a:gd name="T11" fmla="*/ 4 h 8"/>
              <a:gd name="T12" fmla="*/ 2 w 6"/>
              <a:gd name="T13" fmla="*/ 8 h 8"/>
              <a:gd name="T14" fmla="*/ 2 w 6"/>
              <a:gd name="T15" fmla="*/ 8 h 8"/>
              <a:gd name="T16" fmla="*/ 0 w 6"/>
              <a:gd name="T17" fmla="*/ 6 h 8"/>
              <a:gd name="T18" fmla="*/ 0 w 6"/>
              <a:gd name="T19" fmla="*/ 4 h 8"/>
              <a:gd name="T20" fmla="*/ 0 w 6"/>
              <a:gd name="T21" fmla="*/ 4 h 8"/>
              <a:gd name="T22" fmla="*/ 6 w 6"/>
              <a:gd name="T23" fmla="*/ 0 h 8"/>
              <a:gd name="T24" fmla="*/ 6 w 6"/>
              <a:gd name="T25"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 h="8">
                <a:moveTo>
                  <a:pt x="6" y="0"/>
                </a:moveTo>
                <a:lnTo>
                  <a:pt x="6" y="0"/>
                </a:lnTo>
                <a:lnTo>
                  <a:pt x="6" y="2"/>
                </a:lnTo>
                <a:lnTo>
                  <a:pt x="6" y="2"/>
                </a:lnTo>
                <a:lnTo>
                  <a:pt x="2" y="4"/>
                </a:lnTo>
                <a:lnTo>
                  <a:pt x="2" y="4"/>
                </a:lnTo>
                <a:lnTo>
                  <a:pt x="2" y="8"/>
                </a:lnTo>
                <a:lnTo>
                  <a:pt x="2" y="8"/>
                </a:lnTo>
                <a:lnTo>
                  <a:pt x="0" y="6"/>
                </a:lnTo>
                <a:lnTo>
                  <a:pt x="0" y="4"/>
                </a:lnTo>
                <a:lnTo>
                  <a:pt x="0" y="4"/>
                </a:lnTo>
                <a:lnTo>
                  <a:pt x="6" y="0"/>
                </a:lnTo>
                <a:lnTo>
                  <a:pt x="6" y="0"/>
                </a:lnTo>
                <a:close/>
              </a:path>
            </a:pathLst>
          </a:custGeom>
          <a:solidFill>
            <a:srgbClr val="00095B"/>
          </a:solidFill>
          <a:ln w="3175">
            <a:solidFill>
              <a:srgbClr val="00095B"/>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34" name="Freeform 300">
            <a:extLst>
              <a:ext uri="{FF2B5EF4-FFF2-40B4-BE49-F238E27FC236}">
                <a16:creationId xmlns:a16="http://schemas.microsoft.com/office/drawing/2014/main" id="{F9967DB2-B4E0-4042-A916-CD920B7412DD}"/>
              </a:ext>
            </a:extLst>
          </p:cNvPr>
          <p:cNvSpPr>
            <a:spLocks/>
          </p:cNvSpPr>
          <p:nvPr/>
        </p:nvSpPr>
        <p:spPr bwMode="auto">
          <a:xfrm>
            <a:off x="4212320" y="2338746"/>
            <a:ext cx="3354" cy="17160"/>
          </a:xfrm>
          <a:custGeom>
            <a:avLst/>
            <a:gdLst>
              <a:gd name="T0" fmla="*/ 2 w 2"/>
              <a:gd name="T1" fmla="*/ 0 h 10"/>
              <a:gd name="T2" fmla="*/ 2 w 2"/>
              <a:gd name="T3" fmla="*/ 0 h 10"/>
              <a:gd name="T4" fmla="*/ 2 w 2"/>
              <a:gd name="T5" fmla="*/ 10 h 10"/>
              <a:gd name="T6" fmla="*/ 0 w 2"/>
              <a:gd name="T7" fmla="*/ 10 h 10"/>
              <a:gd name="T8" fmla="*/ 0 w 2"/>
              <a:gd name="T9" fmla="*/ 10 h 10"/>
              <a:gd name="T10" fmla="*/ 0 w 2"/>
              <a:gd name="T11" fmla="*/ 4 h 10"/>
              <a:gd name="T12" fmla="*/ 2 w 2"/>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2" h="10">
                <a:moveTo>
                  <a:pt x="2" y="0"/>
                </a:moveTo>
                <a:lnTo>
                  <a:pt x="2" y="0"/>
                </a:lnTo>
                <a:lnTo>
                  <a:pt x="2" y="10"/>
                </a:lnTo>
                <a:lnTo>
                  <a:pt x="0" y="10"/>
                </a:lnTo>
                <a:lnTo>
                  <a:pt x="0" y="10"/>
                </a:lnTo>
                <a:lnTo>
                  <a:pt x="0" y="4"/>
                </a:lnTo>
                <a:lnTo>
                  <a:pt x="2" y="0"/>
                </a:lnTo>
                <a:close/>
              </a:path>
            </a:pathLst>
          </a:custGeom>
          <a:solidFill>
            <a:srgbClr val="00095B"/>
          </a:solidFill>
          <a:ln w="3175">
            <a:solidFill>
              <a:srgbClr val="00095B"/>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35" name="Freeform 19">
            <a:extLst>
              <a:ext uri="{FF2B5EF4-FFF2-40B4-BE49-F238E27FC236}">
                <a16:creationId xmlns:a16="http://schemas.microsoft.com/office/drawing/2014/main" id="{B6817EE6-EB65-4C64-B13D-C0BD182FCB3E}"/>
              </a:ext>
            </a:extLst>
          </p:cNvPr>
          <p:cNvSpPr>
            <a:spLocks/>
          </p:cNvSpPr>
          <p:nvPr/>
        </p:nvSpPr>
        <p:spPr bwMode="auto">
          <a:xfrm>
            <a:off x="3799770" y="2805495"/>
            <a:ext cx="3354" cy="10296"/>
          </a:xfrm>
          <a:custGeom>
            <a:avLst/>
            <a:gdLst>
              <a:gd name="T0" fmla="*/ 0 w 2"/>
              <a:gd name="T1" fmla="*/ 0 h 6"/>
              <a:gd name="T2" fmla="*/ 0 w 2"/>
              <a:gd name="T3" fmla="*/ 0 h 6"/>
              <a:gd name="T4" fmla="*/ 2 w 2"/>
              <a:gd name="T5" fmla="*/ 4 h 6"/>
              <a:gd name="T6" fmla="*/ 0 w 2"/>
              <a:gd name="T7" fmla="*/ 4 h 6"/>
              <a:gd name="T8" fmla="*/ 0 w 2"/>
              <a:gd name="T9" fmla="*/ 6 h 6"/>
              <a:gd name="T10" fmla="*/ 0 w 2"/>
              <a:gd name="T11" fmla="*/ 6 h 6"/>
              <a:gd name="T12" fmla="*/ 0 w 2"/>
              <a:gd name="T13" fmla="*/ 2 h 6"/>
              <a:gd name="T14" fmla="*/ 0 w 2"/>
              <a:gd name="T15" fmla="*/ 2 h 6"/>
              <a:gd name="T16" fmla="*/ 0 w 2"/>
              <a:gd name="T17" fmla="*/ 0 h 6"/>
              <a:gd name="T18" fmla="*/ 0 w 2"/>
              <a:gd name="T19"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6">
                <a:moveTo>
                  <a:pt x="0" y="0"/>
                </a:moveTo>
                <a:lnTo>
                  <a:pt x="0" y="0"/>
                </a:lnTo>
                <a:lnTo>
                  <a:pt x="2" y="4"/>
                </a:lnTo>
                <a:lnTo>
                  <a:pt x="0" y="4"/>
                </a:lnTo>
                <a:lnTo>
                  <a:pt x="0" y="6"/>
                </a:lnTo>
                <a:lnTo>
                  <a:pt x="0" y="6"/>
                </a:lnTo>
                <a:lnTo>
                  <a:pt x="0" y="2"/>
                </a:lnTo>
                <a:lnTo>
                  <a:pt x="0" y="2"/>
                </a:lnTo>
                <a:lnTo>
                  <a:pt x="0" y="0"/>
                </a:lnTo>
                <a:lnTo>
                  <a:pt x="0" y="0"/>
                </a:lnTo>
                <a:close/>
              </a:path>
            </a:pathLst>
          </a:custGeom>
          <a:solidFill>
            <a:srgbClr val="00095B"/>
          </a:solidFill>
          <a:ln w="3175">
            <a:solidFill>
              <a:srgbClr val="00095B"/>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36" name="Freeform 20">
            <a:extLst>
              <a:ext uri="{FF2B5EF4-FFF2-40B4-BE49-F238E27FC236}">
                <a16:creationId xmlns:a16="http://schemas.microsoft.com/office/drawing/2014/main" id="{DA94B4AA-4FB9-45F1-BC84-1D4AD94C903D}"/>
              </a:ext>
            </a:extLst>
          </p:cNvPr>
          <p:cNvSpPr>
            <a:spLocks/>
          </p:cNvSpPr>
          <p:nvPr/>
        </p:nvSpPr>
        <p:spPr bwMode="auto">
          <a:xfrm>
            <a:off x="3803124" y="2819222"/>
            <a:ext cx="3354" cy="3432"/>
          </a:xfrm>
          <a:custGeom>
            <a:avLst/>
            <a:gdLst>
              <a:gd name="T0" fmla="*/ 2 w 2"/>
              <a:gd name="T1" fmla="*/ 0 h 2"/>
              <a:gd name="T2" fmla="*/ 2 w 2"/>
              <a:gd name="T3" fmla="*/ 2 h 2"/>
              <a:gd name="T4" fmla="*/ 2 w 2"/>
              <a:gd name="T5" fmla="*/ 2 h 2"/>
              <a:gd name="T6" fmla="*/ 0 w 2"/>
              <a:gd name="T7" fmla="*/ 2 h 2"/>
              <a:gd name="T8" fmla="*/ 0 w 2"/>
              <a:gd name="T9" fmla="*/ 0 h 2"/>
              <a:gd name="T10" fmla="*/ 2 w 2"/>
              <a:gd name="T11" fmla="*/ 0 h 2"/>
              <a:gd name="T12" fmla="*/ 2 w 2"/>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2" h="2">
                <a:moveTo>
                  <a:pt x="2" y="0"/>
                </a:moveTo>
                <a:lnTo>
                  <a:pt x="2" y="2"/>
                </a:lnTo>
                <a:lnTo>
                  <a:pt x="2" y="2"/>
                </a:lnTo>
                <a:lnTo>
                  <a:pt x="0" y="2"/>
                </a:lnTo>
                <a:lnTo>
                  <a:pt x="0" y="0"/>
                </a:lnTo>
                <a:lnTo>
                  <a:pt x="2" y="0"/>
                </a:lnTo>
                <a:lnTo>
                  <a:pt x="2" y="0"/>
                </a:lnTo>
                <a:close/>
              </a:path>
            </a:pathLst>
          </a:custGeom>
          <a:solidFill>
            <a:srgbClr val="00095B"/>
          </a:solidFill>
          <a:ln w="3175">
            <a:solidFill>
              <a:srgbClr val="00095B"/>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37" name="Freeform 21">
            <a:extLst>
              <a:ext uri="{FF2B5EF4-FFF2-40B4-BE49-F238E27FC236}">
                <a16:creationId xmlns:a16="http://schemas.microsoft.com/office/drawing/2014/main" id="{8A603176-35D0-47F5-B1CA-54B1187C1BDC}"/>
              </a:ext>
            </a:extLst>
          </p:cNvPr>
          <p:cNvSpPr>
            <a:spLocks/>
          </p:cNvSpPr>
          <p:nvPr/>
        </p:nvSpPr>
        <p:spPr bwMode="auto">
          <a:xfrm>
            <a:off x="4541021" y="4566099"/>
            <a:ext cx="120747" cy="144143"/>
          </a:xfrm>
          <a:custGeom>
            <a:avLst/>
            <a:gdLst>
              <a:gd name="T0" fmla="*/ 66 w 72"/>
              <a:gd name="T1" fmla="*/ 56 h 84"/>
              <a:gd name="T2" fmla="*/ 72 w 72"/>
              <a:gd name="T3" fmla="*/ 46 h 84"/>
              <a:gd name="T4" fmla="*/ 66 w 72"/>
              <a:gd name="T5" fmla="*/ 42 h 84"/>
              <a:gd name="T6" fmla="*/ 62 w 72"/>
              <a:gd name="T7" fmla="*/ 38 h 84"/>
              <a:gd name="T8" fmla="*/ 60 w 72"/>
              <a:gd name="T9" fmla="*/ 34 h 84"/>
              <a:gd name="T10" fmla="*/ 56 w 72"/>
              <a:gd name="T11" fmla="*/ 30 h 84"/>
              <a:gd name="T12" fmla="*/ 50 w 72"/>
              <a:gd name="T13" fmla="*/ 28 h 84"/>
              <a:gd name="T14" fmla="*/ 42 w 72"/>
              <a:gd name="T15" fmla="*/ 20 h 84"/>
              <a:gd name="T16" fmla="*/ 40 w 72"/>
              <a:gd name="T17" fmla="*/ 18 h 84"/>
              <a:gd name="T18" fmla="*/ 36 w 72"/>
              <a:gd name="T19" fmla="*/ 18 h 84"/>
              <a:gd name="T20" fmla="*/ 34 w 72"/>
              <a:gd name="T21" fmla="*/ 16 h 84"/>
              <a:gd name="T22" fmla="*/ 20 w 72"/>
              <a:gd name="T23" fmla="*/ 0 h 84"/>
              <a:gd name="T24" fmla="*/ 10 w 72"/>
              <a:gd name="T25" fmla="*/ 4 h 84"/>
              <a:gd name="T26" fmla="*/ 6 w 72"/>
              <a:gd name="T27" fmla="*/ 10 h 84"/>
              <a:gd name="T28" fmla="*/ 6 w 72"/>
              <a:gd name="T29" fmla="*/ 14 h 84"/>
              <a:gd name="T30" fmla="*/ 4 w 72"/>
              <a:gd name="T31" fmla="*/ 20 h 84"/>
              <a:gd name="T32" fmla="*/ 2 w 72"/>
              <a:gd name="T33" fmla="*/ 24 h 84"/>
              <a:gd name="T34" fmla="*/ 2 w 72"/>
              <a:gd name="T35" fmla="*/ 28 h 84"/>
              <a:gd name="T36" fmla="*/ 0 w 72"/>
              <a:gd name="T37" fmla="*/ 34 h 84"/>
              <a:gd name="T38" fmla="*/ 0 w 72"/>
              <a:gd name="T39" fmla="*/ 36 h 84"/>
              <a:gd name="T40" fmla="*/ 0 w 72"/>
              <a:gd name="T41" fmla="*/ 48 h 84"/>
              <a:gd name="T42" fmla="*/ 0 w 72"/>
              <a:gd name="T43" fmla="*/ 48 h 84"/>
              <a:gd name="T44" fmla="*/ 0 w 72"/>
              <a:gd name="T45" fmla="*/ 66 h 84"/>
              <a:gd name="T46" fmla="*/ 2 w 72"/>
              <a:gd name="T47" fmla="*/ 72 h 84"/>
              <a:gd name="T48" fmla="*/ 4 w 72"/>
              <a:gd name="T49" fmla="*/ 72 h 84"/>
              <a:gd name="T50" fmla="*/ 8 w 72"/>
              <a:gd name="T51" fmla="*/ 74 h 84"/>
              <a:gd name="T52" fmla="*/ 12 w 72"/>
              <a:gd name="T53" fmla="*/ 74 h 84"/>
              <a:gd name="T54" fmla="*/ 16 w 72"/>
              <a:gd name="T55" fmla="*/ 80 h 84"/>
              <a:gd name="T56" fmla="*/ 18 w 72"/>
              <a:gd name="T57" fmla="*/ 80 h 84"/>
              <a:gd name="T58" fmla="*/ 24 w 72"/>
              <a:gd name="T59" fmla="*/ 84 h 84"/>
              <a:gd name="T60" fmla="*/ 30 w 72"/>
              <a:gd name="T61" fmla="*/ 82 h 84"/>
              <a:gd name="T62" fmla="*/ 32 w 72"/>
              <a:gd name="T63" fmla="*/ 82 h 84"/>
              <a:gd name="T64" fmla="*/ 40 w 72"/>
              <a:gd name="T65" fmla="*/ 84 h 84"/>
              <a:gd name="T66" fmla="*/ 50 w 72"/>
              <a:gd name="T67" fmla="*/ 82 h 84"/>
              <a:gd name="T68" fmla="*/ 58 w 72"/>
              <a:gd name="T69" fmla="*/ 76 h 84"/>
              <a:gd name="T70" fmla="*/ 62 w 72"/>
              <a:gd name="T71" fmla="*/ 70 h 84"/>
              <a:gd name="T72" fmla="*/ 64 w 72"/>
              <a:gd name="T73" fmla="*/ 64 h 84"/>
              <a:gd name="T74" fmla="*/ 68 w 72"/>
              <a:gd name="T75" fmla="*/ 6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2" h="84">
                <a:moveTo>
                  <a:pt x="66" y="58"/>
                </a:moveTo>
                <a:lnTo>
                  <a:pt x="66" y="56"/>
                </a:lnTo>
                <a:lnTo>
                  <a:pt x="72" y="46"/>
                </a:lnTo>
                <a:lnTo>
                  <a:pt x="72" y="46"/>
                </a:lnTo>
                <a:lnTo>
                  <a:pt x="70" y="46"/>
                </a:lnTo>
                <a:lnTo>
                  <a:pt x="66" y="42"/>
                </a:lnTo>
                <a:lnTo>
                  <a:pt x="66" y="42"/>
                </a:lnTo>
                <a:lnTo>
                  <a:pt x="62" y="38"/>
                </a:lnTo>
                <a:lnTo>
                  <a:pt x="60" y="34"/>
                </a:lnTo>
                <a:lnTo>
                  <a:pt x="60" y="34"/>
                </a:lnTo>
                <a:lnTo>
                  <a:pt x="58" y="32"/>
                </a:lnTo>
                <a:lnTo>
                  <a:pt x="56" y="30"/>
                </a:lnTo>
                <a:lnTo>
                  <a:pt x="50" y="28"/>
                </a:lnTo>
                <a:lnTo>
                  <a:pt x="50" y="28"/>
                </a:lnTo>
                <a:lnTo>
                  <a:pt x="46" y="24"/>
                </a:lnTo>
                <a:lnTo>
                  <a:pt x="42" y="20"/>
                </a:lnTo>
                <a:lnTo>
                  <a:pt x="42" y="20"/>
                </a:lnTo>
                <a:lnTo>
                  <a:pt x="40" y="18"/>
                </a:lnTo>
                <a:lnTo>
                  <a:pt x="38" y="18"/>
                </a:lnTo>
                <a:lnTo>
                  <a:pt x="36" y="18"/>
                </a:lnTo>
                <a:lnTo>
                  <a:pt x="34" y="16"/>
                </a:lnTo>
                <a:lnTo>
                  <a:pt x="34" y="16"/>
                </a:lnTo>
                <a:lnTo>
                  <a:pt x="30" y="8"/>
                </a:lnTo>
                <a:lnTo>
                  <a:pt x="20" y="0"/>
                </a:lnTo>
                <a:lnTo>
                  <a:pt x="10" y="4"/>
                </a:lnTo>
                <a:lnTo>
                  <a:pt x="10" y="4"/>
                </a:lnTo>
                <a:lnTo>
                  <a:pt x="8" y="6"/>
                </a:lnTo>
                <a:lnTo>
                  <a:pt x="6" y="10"/>
                </a:lnTo>
                <a:lnTo>
                  <a:pt x="6" y="14"/>
                </a:lnTo>
                <a:lnTo>
                  <a:pt x="6" y="14"/>
                </a:lnTo>
                <a:lnTo>
                  <a:pt x="6" y="18"/>
                </a:lnTo>
                <a:lnTo>
                  <a:pt x="4" y="20"/>
                </a:lnTo>
                <a:lnTo>
                  <a:pt x="4" y="22"/>
                </a:lnTo>
                <a:lnTo>
                  <a:pt x="2" y="24"/>
                </a:lnTo>
                <a:lnTo>
                  <a:pt x="2" y="24"/>
                </a:lnTo>
                <a:lnTo>
                  <a:pt x="2" y="28"/>
                </a:lnTo>
                <a:lnTo>
                  <a:pt x="2" y="32"/>
                </a:lnTo>
                <a:lnTo>
                  <a:pt x="0" y="34"/>
                </a:lnTo>
                <a:lnTo>
                  <a:pt x="0" y="36"/>
                </a:lnTo>
                <a:lnTo>
                  <a:pt x="0" y="36"/>
                </a:lnTo>
                <a:lnTo>
                  <a:pt x="0" y="44"/>
                </a:lnTo>
                <a:lnTo>
                  <a:pt x="0" y="48"/>
                </a:lnTo>
                <a:lnTo>
                  <a:pt x="0" y="48"/>
                </a:lnTo>
                <a:lnTo>
                  <a:pt x="0" y="48"/>
                </a:lnTo>
                <a:lnTo>
                  <a:pt x="0" y="60"/>
                </a:lnTo>
                <a:lnTo>
                  <a:pt x="0" y="66"/>
                </a:lnTo>
                <a:lnTo>
                  <a:pt x="2" y="72"/>
                </a:lnTo>
                <a:lnTo>
                  <a:pt x="2" y="72"/>
                </a:lnTo>
                <a:lnTo>
                  <a:pt x="4" y="72"/>
                </a:lnTo>
                <a:lnTo>
                  <a:pt x="4" y="72"/>
                </a:lnTo>
                <a:lnTo>
                  <a:pt x="8" y="74"/>
                </a:lnTo>
                <a:lnTo>
                  <a:pt x="8" y="74"/>
                </a:lnTo>
                <a:lnTo>
                  <a:pt x="12" y="74"/>
                </a:lnTo>
                <a:lnTo>
                  <a:pt x="12" y="74"/>
                </a:lnTo>
                <a:lnTo>
                  <a:pt x="16" y="80"/>
                </a:lnTo>
                <a:lnTo>
                  <a:pt x="16" y="80"/>
                </a:lnTo>
                <a:lnTo>
                  <a:pt x="18" y="80"/>
                </a:lnTo>
                <a:lnTo>
                  <a:pt x="18" y="80"/>
                </a:lnTo>
                <a:lnTo>
                  <a:pt x="24" y="82"/>
                </a:lnTo>
                <a:lnTo>
                  <a:pt x="24" y="84"/>
                </a:lnTo>
                <a:lnTo>
                  <a:pt x="24" y="84"/>
                </a:lnTo>
                <a:lnTo>
                  <a:pt x="30" y="82"/>
                </a:lnTo>
                <a:lnTo>
                  <a:pt x="32" y="82"/>
                </a:lnTo>
                <a:lnTo>
                  <a:pt x="32" y="82"/>
                </a:lnTo>
                <a:lnTo>
                  <a:pt x="38" y="82"/>
                </a:lnTo>
                <a:lnTo>
                  <a:pt x="40" y="84"/>
                </a:lnTo>
                <a:lnTo>
                  <a:pt x="40" y="84"/>
                </a:lnTo>
                <a:lnTo>
                  <a:pt x="50" y="82"/>
                </a:lnTo>
                <a:lnTo>
                  <a:pt x="58" y="78"/>
                </a:lnTo>
                <a:lnTo>
                  <a:pt x="58" y="76"/>
                </a:lnTo>
                <a:lnTo>
                  <a:pt x="58" y="76"/>
                </a:lnTo>
                <a:lnTo>
                  <a:pt x="62" y="70"/>
                </a:lnTo>
                <a:lnTo>
                  <a:pt x="62" y="70"/>
                </a:lnTo>
                <a:lnTo>
                  <a:pt x="64" y="64"/>
                </a:lnTo>
                <a:lnTo>
                  <a:pt x="64" y="64"/>
                </a:lnTo>
                <a:lnTo>
                  <a:pt x="68" y="60"/>
                </a:lnTo>
                <a:lnTo>
                  <a:pt x="66" y="58"/>
                </a:lnTo>
                <a:close/>
              </a:path>
            </a:pathLst>
          </a:custGeom>
          <a:solidFill>
            <a:srgbClr val="1700F4"/>
          </a:solidFill>
          <a:ln w="3175">
            <a:solidFill>
              <a:srgbClr val="1700F4"/>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38" name="Freeform 22">
            <a:extLst>
              <a:ext uri="{FF2B5EF4-FFF2-40B4-BE49-F238E27FC236}">
                <a16:creationId xmlns:a16="http://schemas.microsoft.com/office/drawing/2014/main" id="{EA93FEA6-AE20-49FD-AB18-0C13A01AD86F}"/>
              </a:ext>
            </a:extLst>
          </p:cNvPr>
          <p:cNvSpPr>
            <a:spLocks noEditPoints="1"/>
          </p:cNvSpPr>
          <p:nvPr/>
        </p:nvSpPr>
        <p:spPr bwMode="auto">
          <a:xfrm>
            <a:off x="5681405" y="1847974"/>
            <a:ext cx="214661" cy="322606"/>
          </a:xfrm>
          <a:custGeom>
            <a:avLst/>
            <a:gdLst>
              <a:gd name="T0" fmla="*/ 26 w 128"/>
              <a:gd name="T1" fmla="*/ 84 h 188"/>
              <a:gd name="T2" fmla="*/ 30 w 128"/>
              <a:gd name="T3" fmla="*/ 100 h 188"/>
              <a:gd name="T4" fmla="*/ 10 w 128"/>
              <a:gd name="T5" fmla="*/ 102 h 188"/>
              <a:gd name="T6" fmla="*/ 0 w 128"/>
              <a:gd name="T7" fmla="*/ 98 h 188"/>
              <a:gd name="T8" fmla="*/ 6 w 128"/>
              <a:gd name="T9" fmla="*/ 86 h 188"/>
              <a:gd name="T10" fmla="*/ 52 w 128"/>
              <a:gd name="T11" fmla="*/ 26 h 188"/>
              <a:gd name="T12" fmla="*/ 74 w 128"/>
              <a:gd name="T13" fmla="*/ 24 h 188"/>
              <a:gd name="T14" fmla="*/ 72 w 128"/>
              <a:gd name="T15" fmla="*/ 44 h 188"/>
              <a:gd name="T16" fmla="*/ 66 w 128"/>
              <a:gd name="T17" fmla="*/ 60 h 188"/>
              <a:gd name="T18" fmla="*/ 76 w 128"/>
              <a:gd name="T19" fmla="*/ 70 h 188"/>
              <a:gd name="T20" fmla="*/ 84 w 128"/>
              <a:gd name="T21" fmla="*/ 86 h 188"/>
              <a:gd name="T22" fmla="*/ 98 w 128"/>
              <a:gd name="T23" fmla="*/ 102 h 188"/>
              <a:gd name="T24" fmla="*/ 108 w 128"/>
              <a:gd name="T25" fmla="*/ 112 h 188"/>
              <a:gd name="T26" fmla="*/ 110 w 128"/>
              <a:gd name="T27" fmla="*/ 126 h 188"/>
              <a:gd name="T28" fmla="*/ 114 w 128"/>
              <a:gd name="T29" fmla="*/ 130 h 188"/>
              <a:gd name="T30" fmla="*/ 128 w 128"/>
              <a:gd name="T31" fmla="*/ 132 h 188"/>
              <a:gd name="T32" fmla="*/ 114 w 128"/>
              <a:gd name="T33" fmla="*/ 152 h 188"/>
              <a:gd name="T34" fmla="*/ 110 w 128"/>
              <a:gd name="T35" fmla="*/ 160 h 188"/>
              <a:gd name="T36" fmla="*/ 116 w 128"/>
              <a:gd name="T37" fmla="*/ 166 h 188"/>
              <a:gd name="T38" fmla="*/ 102 w 128"/>
              <a:gd name="T39" fmla="*/ 168 h 188"/>
              <a:gd name="T40" fmla="*/ 80 w 128"/>
              <a:gd name="T41" fmla="*/ 168 h 188"/>
              <a:gd name="T42" fmla="*/ 70 w 128"/>
              <a:gd name="T43" fmla="*/ 174 h 188"/>
              <a:gd name="T44" fmla="*/ 52 w 128"/>
              <a:gd name="T45" fmla="*/ 178 h 188"/>
              <a:gd name="T46" fmla="*/ 36 w 128"/>
              <a:gd name="T47" fmla="*/ 180 h 188"/>
              <a:gd name="T48" fmla="*/ 24 w 128"/>
              <a:gd name="T49" fmla="*/ 182 h 188"/>
              <a:gd name="T50" fmla="*/ 40 w 128"/>
              <a:gd name="T51" fmla="*/ 164 h 188"/>
              <a:gd name="T52" fmla="*/ 68 w 128"/>
              <a:gd name="T53" fmla="*/ 152 h 188"/>
              <a:gd name="T54" fmla="*/ 56 w 128"/>
              <a:gd name="T55" fmla="*/ 154 h 188"/>
              <a:gd name="T56" fmla="*/ 46 w 128"/>
              <a:gd name="T57" fmla="*/ 156 h 188"/>
              <a:gd name="T58" fmla="*/ 40 w 128"/>
              <a:gd name="T59" fmla="*/ 152 h 188"/>
              <a:gd name="T60" fmla="*/ 36 w 128"/>
              <a:gd name="T61" fmla="*/ 154 h 188"/>
              <a:gd name="T62" fmla="*/ 32 w 128"/>
              <a:gd name="T63" fmla="*/ 146 h 188"/>
              <a:gd name="T64" fmla="*/ 46 w 128"/>
              <a:gd name="T65" fmla="*/ 128 h 188"/>
              <a:gd name="T66" fmla="*/ 42 w 128"/>
              <a:gd name="T67" fmla="*/ 114 h 188"/>
              <a:gd name="T68" fmla="*/ 50 w 128"/>
              <a:gd name="T69" fmla="*/ 116 h 188"/>
              <a:gd name="T70" fmla="*/ 64 w 128"/>
              <a:gd name="T71" fmla="*/ 116 h 188"/>
              <a:gd name="T72" fmla="*/ 60 w 128"/>
              <a:gd name="T73" fmla="*/ 98 h 188"/>
              <a:gd name="T74" fmla="*/ 42 w 128"/>
              <a:gd name="T75" fmla="*/ 86 h 188"/>
              <a:gd name="T76" fmla="*/ 38 w 128"/>
              <a:gd name="T77" fmla="*/ 88 h 188"/>
              <a:gd name="T78" fmla="*/ 38 w 128"/>
              <a:gd name="T79" fmla="*/ 66 h 188"/>
              <a:gd name="T80" fmla="*/ 34 w 128"/>
              <a:gd name="T81" fmla="*/ 62 h 188"/>
              <a:gd name="T82" fmla="*/ 28 w 128"/>
              <a:gd name="T83" fmla="*/ 62 h 188"/>
              <a:gd name="T84" fmla="*/ 30 w 128"/>
              <a:gd name="T85" fmla="*/ 56 h 188"/>
              <a:gd name="T86" fmla="*/ 26 w 128"/>
              <a:gd name="T87" fmla="*/ 52 h 188"/>
              <a:gd name="T88" fmla="*/ 26 w 128"/>
              <a:gd name="T89" fmla="*/ 38 h 188"/>
              <a:gd name="T90" fmla="*/ 28 w 128"/>
              <a:gd name="T91" fmla="*/ 24 h 188"/>
              <a:gd name="T92" fmla="*/ 36 w 128"/>
              <a:gd name="T93" fmla="*/ 20 h 188"/>
              <a:gd name="T94" fmla="*/ 36 w 128"/>
              <a:gd name="T95" fmla="*/ 12 h 188"/>
              <a:gd name="T96" fmla="*/ 44 w 128"/>
              <a:gd name="T97" fmla="*/ 4 h 188"/>
              <a:gd name="T98" fmla="*/ 52 w 128"/>
              <a:gd name="T99" fmla="*/ 0 h 188"/>
              <a:gd name="T100" fmla="*/ 54 w 128"/>
              <a:gd name="T101" fmla="*/ 18 h 188"/>
              <a:gd name="T102" fmla="*/ 48 w 128"/>
              <a:gd name="T103" fmla="*/ 28 h 188"/>
              <a:gd name="T104" fmla="*/ 24 w 128"/>
              <a:gd name="T105" fmla="*/ 56 h 188"/>
              <a:gd name="T106" fmla="*/ 20 w 128"/>
              <a:gd name="T107" fmla="*/ 54 h 188"/>
              <a:gd name="T108" fmla="*/ 20 w 128"/>
              <a:gd name="T109" fmla="*/ 28 h 188"/>
              <a:gd name="T110" fmla="*/ 24 w 128"/>
              <a:gd name="T111" fmla="*/ 42 h 188"/>
              <a:gd name="T112" fmla="*/ 16 w 128"/>
              <a:gd name="T113" fmla="*/ 36 h 188"/>
              <a:gd name="T114" fmla="*/ 20 w 128"/>
              <a:gd name="T115" fmla="*/ 28 h 188"/>
              <a:gd name="T116" fmla="*/ 14 w 128"/>
              <a:gd name="T117" fmla="*/ 22 h 188"/>
              <a:gd name="T118" fmla="*/ 10 w 128"/>
              <a:gd name="T119" fmla="*/ 10 h 188"/>
              <a:gd name="T120" fmla="*/ 22 w 128"/>
              <a:gd name="T121" fmla="*/ 8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8" h="188">
                <a:moveTo>
                  <a:pt x="12" y="84"/>
                </a:moveTo>
                <a:lnTo>
                  <a:pt x="12" y="84"/>
                </a:lnTo>
                <a:lnTo>
                  <a:pt x="10" y="86"/>
                </a:lnTo>
                <a:lnTo>
                  <a:pt x="10" y="86"/>
                </a:lnTo>
                <a:lnTo>
                  <a:pt x="10" y="86"/>
                </a:lnTo>
                <a:lnTo>
                  <a:pt x="18" y="82"/>
                </a:lnTo>
                <a:lnTo>
                  <a:pt x="20" y="82"/>
                </a:lnTo>
                <a:lnTo>
                  <a:pt x="26" y="84"/>
                </a:lnTo>
                <a:lnTo>
                  <a:pt x="26" y="84"/>
                </a:lnTo>
                <a:lnTo>
                  <a:pt x="22" y="90"/>
                </a:lnTo>
                <a:lnTo>
                  <a:pt x="22" y="90"/>
                </a:lnTo>
                <a:lnTo>
                  <a:pt x="26" y="90"/>
                </a:lnTo>
                <a:lnTo>
                  <a:pt x="26" y="90"/>
                </a:lnTo>
                <a:lnTo>
                  <a:pt x="28" y="96"/>
                </a:lnTo>
                <a:lnTo>
                  <a:pt x="30" y="100"/>
                </a:lnTo>
                <a:lnTo>
                  <a:pt x="30" y="100"/>
                </a:lnTo>
                <a:lnTo>
                  <a:pt x="24" y="102"/>
                </a:lnTo>
                <a:lnTo>
                  <a:pt x="18" y="102"/>
                </a:lnTo>
                <a:lnTo>
                  <a:pt x="18" y="102"/>
                </a:lnTo>
                <a:lnTo>
                  <a:pt x="18" y="104"/>
                </a:lnTo>
                <a:lnTo>
                  <a:pt x="14" y="104"/>
                </a:lnTo>
                <a:lnTo>
                  <a:pt x="10" y="102"/>
                </a:lnTo>
                <a:lnTo>
                  <a:pt x="10" y="102"/>
                </a:lnTo>
                <a:lnTo>
                  <a:pt x="10" y="102"/>
                </a:lnTo>
                <a:lnTo>
                  <a:pt x="6" y="104"/>
                </a:lnTo>
                <a:lnTo>
                  <a:pt x="6" y="104"/>
                </a:lnTo>
                <a:lnTo>
                  <a:pt x="4" y="104"/>
                </a:lnTo>
                <a:lnTo>
                  <a:pt x="4" y="102"/>
                </a:lnTo>
                <a:lnTo>
                  <a:pt x="4" y="100"/>
                </a:lnTo>
                <a:lnTo>
                  <a:pt x="2" y="98"/>
                </a:lnTo>
                <a:lnTo>
                  <a:pt x="2" y="98"/>
                </a:lnTo>
                <a:lnTo>
                  <a:pt x="0" y="98"/>
                </a:lnTo>
                <a:lnTo>
                  <a:pt x="0" y="96"/>
                </a:lnTo>
                <a:lnTo>
                  <a:pt x="0" y="96"/>
                </a:lnTo>
                <a:lnTo>
                  <a:pt x="0" y="94"/>
                </a:lnTo>
                <a:lnTo>
                  <a:pt x="2" y="94"/>
                </a:lnTo>
                <a:lnTo>
                  <a:pt x="4" y="92"/>
                </a:lnTo>
                <a:lnTo>
                  <a:pt x="4" y="90"/>
                </a:lnTo>
                <a:lnTo>
                  <a:pt x="4" y="90"/>
                </a:lnTo>
                <a:lnTo>
                  <a:pt x="6" y="86"/>
                </a:lnTo>
                <a:lnTo>
                  <a:pt x="8" y="84"/>
                </a:lnTo>
                <a:lnTo>
                  <a:pt x="12" y="82"/>
                </a:lnTo>
                <a:lnTo>
                  <a:pt x="12" y="84"/>
                </a:lnTo>
                <a:close/>
                <a:moveTo>
                  <a:pt x="50" y="28"/>
                </a:moveTo>
                <a:lnTo>
                  <a:pt x="50" y="28"/>
                </a:lnTo>
                <a:lnTo>
                  <a:pt x="52" y="26"/>
                </a:lnTo>
                <a:lnTo>
                  <a:pt x="52" y="26"/>
                </a:lnTo>
                <a:lnTo>
                  <a:pt x="52" y="26"/>
                </a:lnTo>
                <a:lnTo>
                  <a:pt x="60" y="26"/>
                </a:lnTo>
                <a:lnTo>
                  <a:pt x="60" y="26"/>
                </a:lnTo>
                <a:lnTo>
                  <a:pt x="60" y="24"/>
                </a:lnTo>
                <a:lnTo>
                  <a:pt x="60" y="24"/>
                </a:lnTo>
                <a:lnTo>
                  <a:pt x="66" y="26"/>
                </a:lnTo>
                <a:lnTo>
                  <a:pt x="66" y="26"/>
                </a:lnTo>
                <a:lnTo>
                  <a:pt x="70" y="24"/>
                </a:lnTo>
                <a:lnTo>
                  <a:pt x="74" y="24"/>
                </a:lnTo>
                <a:lnTo>
                  <a:pt x="74" y="24"/>
                </a:lnTo>
                <a:lnTo>
                  <a:pt x="78" y="26"/>
                </a:lnTo>
                <a:lnTo>
                  <a:pt x="78" y="26"/>
                </a:lnTo>
                <a:lnTo>
                  <a:pt x="74" y="34"/>
                </a:lnTo>
                <a:lnTo>
                  <a:pt x="74" y="34"/>
                </a:lnTo>
                <a:lnTo>
                  <a:pt x="74" y="40"/>
                </a:lnTo>
                <a:lnTo>
                  <a:pt x="74" y="40"/>
                </a:lnTo>
                <a:lnTo>
                  <a:pt x="72" y="44"/>
                </a:lnTo>
                <a:lnTo>
                  <a:pt x="68" y="46"/>
                </a:lnTo>
                <a:lnTo>
                  <a:pt x="68" y="46"/>
                </a:lnTo>
                <a:lnTo>
                  <a:pt x="68" y="50"/>
                </a:lnTo>
                <a:lnTo>
                  <a:pt x="66" y="50"/>
                </a:lnTo>
                <a:lnTo>
                  <a:pt x="66" y="50"/>
                </a:lnTo>
                <a:lnTo>
                  <a:pt x="70" y="60"/>
                </a:lnTo>
                <a:lnTo>
                  <a:pt x="70" y="60"/>
                </a:lnTo>
                <a:lnTo>
                  <a:pt x="66" y="60"/>
                </a:lnTo>
                <a:lnTo>
                  <a:pt x="66" y="60"/>
                </a:lnTo>
                <a:lnTo>
                  <a:pt x="64" y="64"/>
                </a:lnTo>
                <a:lnTo>
                  <a:pt x="64" y="64"/>
                </a:lnTo>
                <a:lnTo>
                  <a:pt x="72" y="64"/>
                </a:lnTo>
                <a:lnTo>
                  <a:pt x="72" y="64"/>
                </a:lnTo>
                <a:lnTo>
                  <a:pt x="72" y="68"/>
                </a:lnTo>
                <a:lnTo>
                  <a:pt x="72" y="68"/>
                </a:lnTo>
                <a:lnTo>
                  <a:pt x="76" y="70"/>
                </a:lnTo>
                <a:lnTo>
                  <a:pt x="80" y="74"/>
                </a:lnTo>
                <a:lnTo>
                  <a:pt x="80" y="74"/>
                </a:lnTo>
                <a:lnTo>
                  <a:pt x="80" y="76"/>
                </a:lnTo>
                <a:lnTo>
                  <a:pt x="80" y="76"/>
                </a:lnTo>
                <a:lnTo>
                  <a:pt x="84" y="78"/>
                </a:lnTo>
                <a:lnTo>
                  <a:pt x="84" y="78"/>
                </a:lnTo>
                <a:lnTo>
                  <a:pt x="84" y="82"/>
                </a:lnTo>
                <a:lnTo>
                  <a:pt x="84" y="86"/>
                </a:lnTo>
                <a:lnTo>
                  <a:pt x="84" y="86"/>
                </a:lnTo>
                <a:lnTo>
                  <a:pt x="90" y="92"/>
                </a:lnTo>
                <a:lnTo>
                  <a:pt x="90" y="92"/>
                </a:lnTo>
                <a:lnTo>
                  <a:pt x="92" y="92"/>
                </a:lnTo>
                <a:lnTo>
                  <a:pt x="92" y="92"/>
                </a:lnTo>
                <a:lnTo>
                  <a:pt x="94" y="96"/>
                </a:lnTo>
                <a:lnTo>
                  <a:pt x="98" y="102"/>
                </a:lnTo>
                <a:lnTo>
                  <a:pt x="98" y="102"/>
                </a:lnTo>
                <a:lnTo>
                  <a:pt x="100" y="102"/>
                </a:lnTo>
                <a:lnTo>
                  <a:pt x="102" y="102"/>
                </a:lnTo>
                <a:lnTo>
                  <a:pt x="102" y="102"/>
                </a:lnTo>
                <a:lnTo>
                  <a:pt x="106" y="106"/>
                </a:lnTo>
                <a:lnTo>
                  <a:pt x="108" y="110"/>
                </a:lnTo>
                <a:lnTo>
                  <a:pt x="108" y="110"/>
                </a:lnTo>
                <a:lnTo>
                  <a:pt x="108" y="110"/>
                </a:lnTo>
                <a:lnTo>
                  <a:pt x="108" y="112"/>
                </a:lnTo>
                <a:lnTo>
                  <a:pt x="108" y="112"/>
                </a:lnTo>
                <a:lnTo>
                  <a:pt x="106" y="112"/>
                </a:lnTo>
                <a:lnTo>
                  <a:pt x="100" y="108"/>
                </a:lnTo>
                <a:lnTo>
                  <a:pt x="100" y="108"/>
                </a:lnTo>
                <a:lnTo>
                  <a:pt x="104" y="114"/>
                </a:lnTo>
                <a:lnTo>
                  <a:pt x="108" y="120"/>
                </a:lnTo>
                <a:lnTo>
                  <a:pt x="108" y="120"/>
                </a:lnTo>
                <a:lnTo>
                  <a:pt x="110" y="126"/>
                </a:lnTo>
                <a:lnTo>
                  <a:pt x="110" y="126"/>
                </a:lnTo>
                <a:lnTo>
                  <a:pt x="108" y="126"/>
                </a:lnTo>
                <a:lnTo>
                  <a:pt x="108" y="128"/>
                </a:lnTo>
                <a:lnTo>
                  <a:pt x="108" y="128"/>
                </a:lnTo>
                <a:lnTo>
                  <a:pt x="110" y="132"/>
                </a:lnTo>
                <a:lnTo>
                  <a:pt x="110" y="132"/>
                </a:lnTo>
                <a:lnTo>
                  <a:pt x="112" y="130"/>
                </a:lnTo>
                <a:lnTo>
                  <a:pt x="114" y="130"/>
                </a:lnTo>
                <a:lnTo>
                  <a:pt x="112" y="130"/>
                </a:lnTo>
                <a:lnTo>
                  <a:pt x="112" y="130"/>
                </a:lnTo>
                <a:lnTo>
                  <a:pt x="114" y="126"/>
                </a:lnTo>
                <a:lnTo>
                  <a:pt x="114" y="126"/>
                </a:lnTo>
                <a:lnTo>
                  <a:pt x="120" y="128"/>
                </a:lnTo>
                <a:lnTo>
                  <a:pt x="126" y="128"/>
                </a:lnTo>
                <a:lnTo>
                  <a:pt x="126" y="128"/>
                </a:lnTo>
                <a:lnTo>
                  <a:pt x="128" y="132"/>
                </a:lnTo>
                <a:lnTo>
                  <a:pt x="128" y="138"/>
                </a:lnTo>
                <a:lnTo>
                  <a:pt x="126" y="144"/>
                </a:lnTo>
                <a:lnTo>
                  <a:pt x="124" y="148"/>
                </a:lnTo>
                <a:lnTo>
                  <a:pt x="122" y="148"/>
                </a:lnTo>
                <a:lnTo>
                  <a:pt x="122" y="148"/>
                </a:lnTo>
                <a:lnTo>
                  <a:pt x="122" y="152"/>
                </a:lnTo>
                <a:lnTo>
                  <a:pt x="122" y="152"/>
                </a:lnTo>
                <a:lnTo>
                  <a:pt x="114" y="152"/>
                </a:lnTo>
                <a:lnTo>
                  <a:pt x="114" y="154"/>
                </a:lnTo>
                <a:lnTo>
                  <a:pt x="114" y="154"/>
                </a:lnTo>
                <a:lnTo>
                  <a:pt x="110" y="154"/>
                </a:lnTo>
                <a:lnTo>
                  <a:pt x="110" y="154"/>
                </a:lnTo>
                <a:lnTo>
                  <a:pt x="112" y="158"/>
                </a:lnTo>
                <a:lnTo>
                  <a:pt x="112" y="158"/>
                </a:lnTo>
                <a:lnTo>
                  <a:pt x="110" y="158"/>
                </a:lnTo>
                <a:lnTo>
                  <a:pt x="110" y="160"/>
                </a:lnTo>
                <a:lnTo>
                  <a:pt x="110" y="160"/>
                </a:lnTo>
                <a:lnTo>
                  <a:pt x="118" y="160"/>
                </a:lnTo>
                <a:lnTo>
                  <a:pt x="122" y="160"/>
                </a:lnTo>
                <a:lnTo>
                  <a:pt x="120" y="162"/>
                </a:lnTo>
                <a:lnTo>
                  <a:pt x="120" y="162"/>
                </a:lnTo>
                <a:lnTo>
                  <a:pt x="120" y="164"/>
                </a:lnTo>
                <a:lnTo>
                  <a:pt x="120" y="164"/>
                </a:lnTo>
                <a:lnTo>
                  <a:pt x="116" y="166"/>
                </a:lnTo>
                <a:lnTo>
                  <a:pt x="116" y="166"/>
                </a:lnTo>
                <a:lnTo>
                  <a:pt x="114" y="168"/>
                </a:lnTo>
                <a:lnTo>
                  <a:pt x="114" y="168"/>
                </a:lnTo>
                <a:lnTo>
                  <a:pt x="110" y="168"/>
                </a:lnTo>
                <a:lnTo>
                  <a:pt x="108" y="172"/>
                </a:lnTo>
                <a:lnTo>
                  <a:pt x="108" y="172"/>
                </a:lnTo>
                <a:lnTo>
                  <a:pt x="106" y="170"/>
                </a:lnTo>
                <a:lnTo>
                  <a:pt x="102" y="168"/>
                </a:lnTo>
                <a:lnTo>
                  <a:pt x="102" y="168"/>
                </a:lnTo>
                <a:lnTo>
                  <a:pt x="98" y="168"/>
                </a:lnTo>
                <a:lnTo>
                  <a:pt x="96" y="168"/>
                </a:lnTo>
                <a:lnTo>
                  <a:pt x="90" y="170"/>
                </a:lnTo>
                <a:lnTo>
                  <a:pt x="90" y="170"/>
                </a:lnTo>
                <a:lnTo>
                  <a:pt x="86" y="170"/>
                </a:lnTo>
                <a:lnTo>
                  <a:pt x="84" y="168"/>
                </a:lnTo>
                <a:lnTo>
                  <a:pt x="80" y="168"/>
                </a:lnTo>
                <a:lnTo>
                  <a:pt x="80" y="170"/>
                </a:lnTo>
                <a:lnTo>
                  <a:pt x="80" y="170"/>
                </a:lnTo>
                <a:lnTo>
                  <a:pt x="76" y="172"/>
                </a:lnTo>
                <a:lnTo>
                  <a:pt x="76" y="172"/>
                </a:lnTo>
                <a:lnTo>
                  <a:pt x="76" y="174"/>
                </a:lnTo>
                <a:lnTo>
                  <a:pt x="76" y="174"/>
                </a:lnTo>
                <a:lnTo>
                  <a:pt x="72" y="174"/>
                </a:lnTo>
                <a:lnTo>
                  <a:pt x="70" y="174"/>
                </a:lnTo>
                <a:lnTo>
                  <a:pt x="66" y="172"/>
                </a:lnTo>
                <a:lnTo>
                  <a:pt x="64" y="172"/>
                </a:lnTo>
                <a:lnTo>
                  <a:pt x="64" y="172"/>
                </a:lnTo>
                <a:lnTo>
                  <a:pt x="60" y="172"/>
                </a:lnTo>
                <a:lnTo>
                  <a:pt x="58" y="176"/>
                </a:lnTo>
                <a:lnTo>
                  <a:pt x="54" y="180"/>
                </a:lnTo>
                <a:lnTo>
                  <a:pt x="54" y="180"/>
                </a:lnTo>
                <a:lnTo>
                  <a:pt x="52" y="178"/>
                </a:lnTo>
                <a:lnTo>
                  <a:pt x="52" y="176"/>
                </a:lnTo>
                <a:lnTo>
                  <a:pt x="52" y="176"/>
                </a:lnTo>
                <a:lnTo>
                  <a:pt x="40" y="178"/>
                </a:lnTo>
                <a:lnTo>
                  <a:pt x="40" y="178"/>
                </a:lnTo>
                <a:lnTo>
                  <a:pt x="40" y="180"/>
                </a:lnTo>
                <a:lnTo>
                  <a:pt x="38" y="180"/>
                </a:lnTo>
                <a:lnTo>
                  <a:pt x="38" y="180"/>
                </a:lnTo>
                <a:lnTo>
                  <a:pt x="36" y="180"/>
                </a:lnTo>
                <a:lnTo>
                  <a:pt x="36" y="180"/>
                </a:lnTo>
                <a:lnTo>
                  <a:pt x="32" y="188"/>
                </a:lnTo>
                <a:lnTo>
                  <a:pt x="32" y="188"/>
                </a:lnTo>
                <a:lnTo>
                  <a:pt x="28" y="186"/>
                </a:lnTo>
                <a:lnTo>
                  <a:pt x="24" y="184"/>
                </a:lnTo>
                <a:lnTo>
                  <a:pt x="24" y="184"/>
                </a:lnTo>
                <a:lnTo>
                  <a:pt x="24" y="182"/>
                </a:lnTo>
                <a:lnTo>
                  <a:pt x="24" y="182"/>
                </a:lnTo>
                <a:lnTo>
                  <a:pt x="30" y="180"/>
                </a:lnTo>
                <a:lnTo>
                  <a:pt x="30" y="180"/>
                </a:lnTo>
                <a:lnTo>
                  <a:pt x="32" y="178"/>
                </a:lnTo>
                <a:lnTo>
                  <a:pt x="32" y="174"/>
                </a:lnTo>
                <a:lnTo>
                  <a:pt x="32" y="174"/>
                </a:lnTo>
                <a:lnTo>
                  <a:pt x="38" y="170"/>
                </a:lnTo>
                <a:lnTo>
                  <a:pt x="38" y="170"/>
                </a:lnTo>
                <a:lnTo>
                  <a:pt x="40" y="164"/>
                </a:lnTo>
                <a:lnTo>
                  <a:pt x="42" y="162"/>
                </a:lnTo>
                <a:lnTo>
                  <a:pt x="44" y="160"/>
                </a:lnTo>
                <a:lnTo>
                  <a:pt x="44" y="160"/>
                </a:lnTo>
                <a:lnTo>
                  <a:pt x="44" y="160"/>
                </a:lnTo>
                <a:lnTo>
                  <a:pt x="54" y="160"/>
                </a:lnTo>
                <a:lnTo>
                  <a:pt x="66" y="160"/>
                </a:lnTo>
                <a:lnTo>
                  <a:pt x="66" y="160"/>
                </a:lnTo>
                <a:lnTo>
                  <a:pt x="68" y="152"/>
                </a:lnTo>
                <a:lnTo>
                  <a:pt x="68" y="150"/>
                </a:lnTo>
                <a:lnTo>
                  <a:pt x="62" y="152"/>
                </a:lnTo>
                <a:lnTo>
                  <a:pt x="62" y="152"/>
                </a:lnTo>
                <a:lnTo>
                  <a:pt x="62" y="154"/>
                </a:lnTo>
                <a:lnTo>
                  <a:pt x="60" y="156"/>
                </a:lnTo>
                <a:lnTo>
                  <a:pt x="60" y="156"/>
                </a:lnTo>
                <a:lnTo>
                  <a:pt x="56" y="154"/>
                </a:lnTo>
                <a:lnTo>
                  <a:pt x="56" y="154"/>
                </a:lnTo>
                <a:lnTo>
                  <a:pt x="56" y="152"/>
                </a:lnTo>
                <a:lnTo>
                  <a:pt x="54" y="152"/>
                </a:lnTo>
                <a:lnTo>
                  <a:pt x="54" y="152"/>
                </a:lnTo>
                <a:lnTo>
                  <a:pt x="54" y="152"/>
                </a:lnTo>
                <a:lnTo>
                  <a:pt x="54" y="152"/>
                </a:lnTo>
                <a:lnTo>
                  <a:pt x="50" y="156"/>
                </a:lnTo>
                <a:lnTo>
                  <a:pt x="50" y="156"/>
                </a:lnTo>
                <a:lnTo>
                  <a:pt x="46" y="156"/>
                </a:lnTo>
                <a:lnTo>
                  <a:pt x="44" y="156"/>
                </a:lnTo>
                <a:lnTo>
                  <a:pt x="44" y="154"/>
                </a:lnTo>
                <a:lnTo>
                  <a:pt x="44" y="154"/>
                </a:lnTo>
                <a:lnTo>
                  <a:pt x="44" y="154"/>
                </a:lnTo>
                <a:lnTo>
                  <a:pt x="44" y="152"/>
                </a:lnTo>
                <a:lnTo>
                  <a:pt x="44" y="152"/>
                </a:lnTo>
                <a:lnTo>
                  <a:pt x="40" y="152"/>
                </a:lnTo>
                <a:lnTo>
                  <a:pt x="40" y="152"/>
                </a:lnTo>
                <a:lnTo>
                  <a:pt x="40" y="152"/>
                </a:lnTo>
                <a:lnTo>
                  <a:pt x="40" y="154"/>
                </a:lnTo>
                <a:lnTo>
                  <a:pt x="40" y="154"/>
                </a:lnTo>
                <a:lnTo>
                  <a:pt x="40" y="154"/>
                </a:lnTo>
                <a:lnTo>
                  <a:pt x="38" y="156"/>
                </a:lnTo>
                <a:lnTo>
                  <a:pt x="38" y="156"/>
                </a:lnTo>
                <a:lnTo>
                  <a:pt x="36" y="156"/>
                </a:lnTo>
                <a:lnTo>
                  <a:pt x="36" y="154"/>
                </a:lnTo>
                <a:lnTo>
                  <a:pt x="36" y="152"/>
                </a:lnTo>
                <a:lnTo>
                  <a:pt x="36" y="152"/>
                </a:lnTo>
                <a:lnTo>
                  <a:pt x="32" y="152"/>
                </a:lnTo>
                <a:lnTo>
                  <a:pt x="32" y="152"/>
                </a:lnTo>
                <a:lnTo>
                  <a:pt x="32" y="150"/>
                </a:lnTo>
                <a:lnTo>
                  <a:pt x="34" y="150"/>
                </a:lnTo>
                <a:lnTo>
                  <a:pt x="34" y="150"/>
                </a:lnTo>
                <a:lnTo>
                  <a:pt x="32" y="146"/>
                </a:lnTo>
                <a:lnTo>
                  <a:pt x="32" y="146"/>
                </a:lnTo>
                <a:lnTo>
                  <a:pt x="40" y="142"/>
                </a:lnTo>
                <a:lnTo>
                  <a:pt x="40" y="142"/>
                </a:lnTo>
                <a:lnTo>
                  <a:pt x="42" y="140"/>
                </a:lnTo>
                <a:lnTo>
                  <a:pt x="42" y="140"/>
                </a:lnTo>
                <a:lnTo>
                  <a:pt x="46" y="136"/>
                </a:lnTo>
                <a:lnTo>
                  <a:pt x="46" y="128"/>
                </a:lnTo>
                <a:lnTo>
                  <a:pt x="46" y="128"/>
                </a:lnTo>
                <a:lnTo>
                  <a:pt x="38" y="130"/>
                </a:lnTo>
                <a:lnTo>
                  <a:pt x="38" y="130"/>
                </a:lnTo>
                <a:lnTo>
                  <a:pt x="44" y="124"/>
                </a:lnTo>
                <a:lnTo>
                  <a:pt x="48" y="120"/>
                </a:lnTo>
                <a:lnTo>
                  <a:pt x="48" y="120"/>
                </a:lnTo>
                <a:lnTo>
                  <a:pt x="44" y="120"/>
                </a:lnTo>
                <a:lnTo>
                  <a:pt x="44" y="120"/>
                </a:lnTo>
                <a:lnTo>
                  <a:pt x="42" y="114"/>
                </a:lnTo>
                <a:lnTo>
                  <a:pt x="42" y="114"/>
                </a:lnTo>
                <a:lnTo>
                  <a:pt x="44" y="114"/>
                </a:lnTo>
                <a:lnTo>
                  <a:pt x="44" y="112"/>
                </a:lnTo>
                <a:lnTo>
                  <a:pt x="44" y="112"/>
                </a:lnTo>
                <a:lnTo>
                  <a:pt x="46" y="112"/>
                </a:lnTo>
                <a:lnTo>
                  <a:pt x="50" y="112"/>
                </a:lnTo>
                <a:lnTo>
                  <a:pt x="50" y="112"/>
                </a:lnTo>
                <a:lnTo>
                  <a:pt x="50" y="116"/>
                </a:lnTo>
                <a:lnTo>
                  <a:pt x="50" y="116"/>
                </a:lnTo>
                <a:lnTo>
                  <a:pt x="50" y="116"/>
                </a:lnTo>
                <a:lnTo>
                  <a:pt x="52" y="118"/>
                </a:lnTo>
                <a:lnTo>
                  <a:pt x="62" y="118"/>
                </a:lnTo>
                <a:lnTo>
                  <a:pt x="62" y="116"/>
                </a:lnTo>
                <a:lnTo>
                  <a:pt x="62" y="116"/>
                </a:lnTo>
                <a:lnTo>
                  <a:pt x="64" y="116"/>
                </a:lnTo>
                <a:lnTo>
                  <a:pt x="64" y="116"/>
                </a:lnTo>
                <a:lnTo>
                  <a:pt x="64" y="114"/>
                </a:lnTo>
                <a:lnTo>
                  <a:pt x="64" y="110"/>
                </a:lnTo>
                <a:lnTo>
                  <a:pt x="64" y="110"/>
                </a:lnTo>
                <a:lnTo>
                  <a:pt x="66" y="106"/>
                </a:lnTo>
                <a:lnTo>
                  <a:pt x="66" y="106"/>
                </a:lnTo>
                <a:lnTo>
                  <a:pt x="66" y="98"/>
                </a:lnTo>
                <a:lnTo>
                  <a:pt x="66" y="98"/>
                </a:lnTo>
                <a:lnTo>
                  <a:pt x="60" y="98"/>
                </a:lnTo>
                <a:lnTo>
                  <a:pt x="56" y="96"/>
                </a:lnTo>
                <a:lnTo>
                  <a:pt x="56" y="92"/>
                </a:lnTo>
                <a:lnTo>
                  <a:pt x="62" y="88"/>
                </a:lnTo>
                <a:lnTo>
                  <a:pt x="62" y="88"/>
                </a:lnTo>
                <a:lnTo>
                  <a:pt x="58" y="86"/>
                </a:lnTo>
                <a:lnTo>
                  <a:pt x="54" y="88"/>
                </a:lnTo>
                <a:lnTo>
                  <a:pt x="48" y="88"/>
                </a:lnTo>
                <a:lnTo>
                  <a:pt x="42" y="86"/>
                </a:lnTo>
                <a:lnTo>
                  <a:pt x="42" y="86"/>
                </a:lnTo>
                <a:lnTo>
                  <a:pt x="42" y="90"/>
                </a:lnTo>
                <a:lnTo>
                  <a:pt x="42" y="92"/>
                </a:lnTo>
                <a:lnTo>
                  <a:pt x="42" y="92"/>
                </a:lnTo>
                <a:lnTo>
                  <a:pt x="40" y="90"/>
                </a:lnTo>
                <a:lnTo>
                  <a:pt x="40" y="90"/>
                </a:lnTo>
                <a:lnTo>
                  <a:pt x="38" y="88"/>
                </a:lnTo>
                <a:lnTo>
                  <a:pt x="38" y="88"/>
                </a:lnTo>
                <a:lnTo>
                  <a:pt x="36" y="88"/>
                </a:lnTo>
                <a:lnTo>
                  <a:pt x="34" y="88"/>
                </a:lnTo>
                <a:lnTo>
                  <a:pt x="34" y="88"/>
                </a:lnTo>
                <a:lnTo>
                  <a:pt x="38" y="76"/>
                </a:lnTo>
                <a:lnTo>
                  <a:pt x="38" y="72"/>
                </a:lnTo>
                <a:lnTo>
                  <a:pt x="36" y="66"/>
                </a:lnTo>
                <a:lnTo>
                  <a:pt x="36" y="66"/>
                </a:lnTo>
                <a:lnTo>
                  <a:pt x="38" y="66"/>
                </a:lnTo>
                <a:lnTo>
                  <a:pt x="38" y="64"/>
                </a:lnTo>
                <a:lnTo>
                  <a:pt x="38" y="62"/>
                </a:lnTo>
                <a:lnTo>
                  <a:pt x="38" y="62"/>
                </a:lnTo>
                <a:lnTo>
                  <a:pt x="36" y="62"/>
                </a:lnTo>
                <a:lnTo>
                  <a:pt x="36" y="64"/>
                </a:lnTo>
                <a:lnTo>
                  <a:pt x="36" y="64"/>
                </a:lnTo>
                <a:lnTo>
                  <a:pt x="34" y="64"/>
                </a:lnTo>
                <a:lnTo>
                  <a:pt x="34" y="62"/>
                </a:lnTo>
                <a:lnTo>
                  <a:pt x="34" y="62"/>
                </a:lnTo>
                <a:lnTo>
                  <a:pt x="34" y="62"/>
                </a:lnTo>
                <a:lnTo>
                  <a:pt x="30" y="64"/>
                </a:lnTo>
                <a:lnTo>
                  <a:pt x="30" y="64"/>
                </a:lnTo>
                <a:lnTo>
                  <a:pt x="28" y="68"/>
                </a:lnTo>
                <a:lnTo>
                  <a:pt x="28" y="68"/>
                </a:lnTo>
                <a:lnTo>
                  <a:pt x="28" y="64"/>
                </a:lnTo>
                <a:lnTo>
                  <a:pt x="28" y="62"/>
                </a:lnTo>
                <a:lnTo>
                  <a:pt x="30" y="62"/>
                </a:lnTo>
                <a:lnTo>
                  <a:pt x="30" y="62"/>
                </a:lnTo>
                <a:lnTo>
                  <a:pt x="30" y="58"/>
                </a:lnTo>
                <a:lnTo>
                  <a:pt x="30" y="58"/>
                </a:lnTo>
                <a:lnTo>
                  <a:pt x="28" y="58"/>
                </a:lnTo>
                <a:lnTo>
                  <a:pt x="30" y="58"/>
                </a:lnTo>
                <a:lnTo>
                  <a:pt x="30" y="56"/>
                </a:lnTo>
                <a:lnTo>
                  <a:pt x="30" y="56"/>
                </a:lnTo>
                <a:lnTo>
                  <a:pt x="34" y="56"/>
                </a:lnTo>
                <a:lnTo>
                  <a:pt x="34" y="56"/>
                </a:lnTo>
                <a:lnTo>
                  <a:pt x="34" y="52"/>
                </a:lnTo>
                <a:lnTo>
                  <a:pt x="34" y="52"/>
                </a:lnTo>
                <a:lnTo>
                  <a:pt x="34" y="52"/>
                </a:lnTo>
                <a:lnTo>
                  <a:pt x="34" y="52"/>
                </a:lnTo>
                <a:lnTo>
                  <a:pt x="26" y="54"/>
                </a:lnTo>
                <a:lnTo>
                  <a:pt x="26" y="52"/>
                </a:lnTo>
                <a:lnTo>
                  <a:pt x="26" y="52"/>
                </a:lnTo>
                <a:lnTo>
                  <a:pt x="28" y="46"/>
                </a:lnTo>
                <a:lnTo>
                  <a:pt x="28" y="44"/>
                </a:lnTo>
                <a:lnTo>
                  <a:pt x="30" y="42"/>
                </a:lnTo>
                <a:lnTo>
                  <a:pt x="30" y="42"/>
                </a:lnTo>
                <a:lnTo>
                  <a:pt x="28" y="40"/>
                </a:lnTo>
                <a:lnTo>
                  <a:pt x="26" y="38"/>
                </a:lnTo>
                <a:lnTo>
                  <a:pt x="26" y="38"/>
                </a:lnTo>
                <a:lnTo>
                  <a:pt x="28" y="36"/>
                </a:lnTo>
                <a:lnTo>
                  <a:pt x="28" y="34"/>
                </a:lnTo>
                <a:lnTo>
                  <a:pt x="26" y="28"/>
                </a:lnTo>
                <a:lnTo>
                  <a:pt x="26" y="28"/>
                </a:lnTo>
                <a:lnTo>
                  <a:pt x="30" y="28"/>
                </a:lnTo>
                <a:lnTo>
                  <a:pt x="30" y="28"/>
                </a:lnTo>
                <a:lnTo>
                  <a:pt x="28" y="26"/>
                </a:lnTo>
                <a:lnTo>
                  <a:pt x="28" y="24"/>
                </a:lnTo>
                <a:lnTo>
                  <a:pt x="28" y="24"/>
                </a:lnTo>
                <a:lnTo>
                  <a:pt x="28" y="24"/>
                </a:lnTo>
                <a:lnTo>
                  <a:pt x="28" y="24"/>
                </a:lnTo>
                <a:lnTo>
                  <a:pt x="28" y="22"/>
                </a:lnTo>
                <a:lnTo>
                  <a:pt x="28" y="22"/>
                </a:lnTo>
                <a:lnTo>
                  <a:pt x="34" y="22"/>
                </a:lnTo>
                <a:lnTo>
                  <a:pt x="34" y="22"/>
                </a:lnTo>
                <a:lnTo>
                  <a:pt x="36" y="20"/>
                </a:lnTo>
                <a:lnTo>
                  <a:pt x="36" y="20"/>
                </a:lnTo>
                <a:lnTo>
                  <a:pt x="34" y="20"/>
                </a:lnTo>
                <a:lnTo>
                  <a:pt x="34" y="18"/>
                </a:lnTo>
                <a:lnTo>
                  <a:pt x="34" y="18"/>
                </a:lnTo>
                <a:lnTo>
                  <a:pt x="34" y="18"/>
                </a:lnTo>
                <a:lnTo>
                  <a:pt x="34" y="16"/>
                </a:lnTo>
                <a:lnTo>
                  <a:pt x="34" y="16"/>
                </a:lnTo>
                <a:lnTo>
                  <a:pt x="36" y="12"/>
                </a:lnTo>
                <a:lnTo>
                  <a:pt x="38" y="8"/>
                </a:lnTo>
                <a:lnTo>
                  <a:pt x="38" y="8"/>
                </a:lnTo>
                <a:lnTo>
                  <a:pt x="38" y="2"/>
                </a:lnTo>
                <a:lnTo>
                  <a:pt x="38" y="2"/>
                </a:lnTo>
                <a:lnTo>
                  <a:pt x="42" y="2"/>
                </a:lnTo>
                <a:lnTo>
                  <a:pt x="42" y="2"/>
                </a:lnTo>
                <a:lnTo>
                  <a:pt x="44" y="2"/>
                </a:lnTo>
                <a:lnTo>
                  <a:pt x="44" y="4"/>
                </a:lnTo>
                <a:lnTo>
                  <a:pt x="42" y="6"/>
                </a:lnTo>
                <a:lnTo>
                  <a:pt x="44" y="6"/>
                </a:lnTo>
                <a:lnTo>
                  <a:pt x="44" y="6"/>
                </a:lnTo>
                <a:lnTo>
                  <a:pt x="44" y="2"/>
                </a:lnTo>
                <a:lnTo>
                  <a:pt x="46" y="2"/>
                </a:lnTo>
                <a:lnTo>
                  <a:pt x="46" y="4"/>
                </a:lnTo>
                <a:lnTo>
                  <a:pt x="52" y="0"/>
                </a:lnTo>
                <a:lnTo>
                  <a:pt x="52" y="0"/>
                </a:lnTo>
                <a:lnTo>
                  <a:pt x="56" y="0"/>
                </a:lnTo>
                <a:lnTo>
                  <a:pt x="60" y="2"/>
                </a:lnTo>
                <a:lnTo>
                  <a:pt x="62" y="4"/>
                </a:lnTo>
                <a:lnTo>
                  <a:pt x="60" y="10"/>
                </a:lnTo>
                <a:lnTo>
                  <a:pt x="60" y="10"/>
                </a:lnTo>
                <a:lnTo>
                  <a:pt x="56" y="12"/>
                </a:lnTo>
                <a:lnTo>
                  <a:pt x="56" y="12"/>
                </a:lnTo>
                <a:lnTo>
                  <a:pt x="54" y="18"/>
                </a:lnTo>
                <a:lnTo>
                  <a:pt x="52" y="18"/>
                </a:lnTo>
                <a:lnTo>
                  <a:pt x="52" y="18"/>
                </a:lnTo>
                <a:lnTo>
                  <a:pt x="48" y="20"/>
                </a:lnTo>
                <a:lnTo>
                  <a:pt x="48" y="20"/>
                </a:lnTo>
                <a:lnTo>
                  <a:pt x="48" y="22"/>
                </a:lnTo>
                <a:lnTo>
                  <a:pt x="48" y="26"/>
                </a:lnTo>
                <a:lnTo>
                  <a:pt x="48" y="28"/>
                </a:lnTo>
                <a:lnTo>
                  <a:pt x="48" y="28"/>
                </a:lnTo>
                <a:lnTo>
                  <a:pt x="50" y="28"/>
                </a:lnTo>
                <a:lnTo>
                  <a:pt x="50" y="28"/>
                </a:lnTo>
                <a:lnTo>
                  <a:pt x="50" y="28"/>
                </a:lnTo>
                <a:close/>
                <a:moveTo>
                  <a:pt x="22" y="50"/>
                </a:moveTo>
                <a:lnTo>
                  <a:pt x="22" y="50"/>
                </a:lnTo>
                <a:lnTo>
                  <a:pt x="24" y="54"/>
                </a:lnTo>
                <a:lnTo>
                  <a:pt x="24" y="54"/>
                </a:lnTo>
                <a:lnTo>
                  <a:pt x="24" y="56"/>
                </a:lnTo>
                <a:lnTo>
                  <a:pt x="22" y="58"/>
                </a:lnTo>
                <a:lnTo>
                  <a:pt x="22" y="58"/>
                </a:lnTo>
                <a:lnTo>
                  <a:pt x="22" y="58"/>
                </a:lnTo>
                <a:lnTo>
                  <a:pt x="18" y="56"/>
                </a:lnTo>
                <a:lnTo>
                  <a:pt x="18" y="56"/>
                </a:lnTo>
                <a:lnTo>
                  <a:pt x="20" y="56"/>
                </a:lnTo>
                <a:lnTo>
                  <a:pt x="20" y="56"/>
                </a:lnTo>
                <a:lnTo>
                  <a:pt x="20" y="54"/>
                </a:lnTo>
                <a:lnTo>
                  <a:pt x="18" y="52"/>
                </a:lnTo>
                <a:lnTo>
                  <a:pt x="18" y="52"/>
                </a:lnTo>
                <a:lnTo>
                  <a:pt x="18" y="50"/>
                </a:lnTo>
                <a:lnTo>
                  <a:pt x="18" y="50"/>
                </a:lnTo>
                <a:lnTo>
                  <a:pt x="22" y="50"/>
                </a:lnTo>
                <a:lnTo>
                  <a:pt x="22" y="50"/>
                </a:lnTo>
                <a:close/>
                <a:moveTo>
                  <a:pt x="20" y="28"/>
                </a:moveTo>
                <a:lnTo>
                  <a:pt x="20" y="28"/>
                </a:lnTo>
                <a:lnTo>
                  <a:pt x="20" y="32"/>
                </a:lnTo>
                <a:lnTo>
                  <a:pt x="20" y="38"/>
                </a:lnTo>
                <a:lnTo>
                  <a:pt x="20" y="38"/>
                </a:lnTo>
                <a:lnTo>
                  <a:pt x="24" y="38"/>
                </a:lnTo>
                <a:lnTo>
                  <a:pt x="24" y="38"/>
                </a:lnTo>
                <a:lnTo>
                  <a:pt x="24" y="40"/>
                </a:lnTo>
                <a:lnTo>
                  <a:pt x="24" y="42"/>
                </a:lnTo>
                <a:lnTo>
                  <a:pt x="24" y="42"/>
                </a:lnTo>
                <a:lnTo>
                  <a:pt x="24" y="42"/>
                </a:lnTo>
                <a:lnTo>
                  <a:pt x="24" y="44"/>
                </a:lnTo>
                <a:lnTo>
                  <a:pt x="22" y="44"/>
                </a:lnTo>
                <a:lnTo>
                  <a:pt x="22" y="44"/>
                </a:lnTo>
                <a:lnTo>
                  <a:pt x="22" y="42"/>
                </a:lnTo>
                <a:lnTo>
                  <a:pt x="20" y="42"/>
                </a:lnTo>
                <a:lnTo>
                  <a:pt x="20" y="42"/>
                </a:lnTo>
                <a:lnTo>
                  <a:pt x="16" y="36"/>
                </a:lnTo>
                <a:lnTo>
                  <a:pt x="16" y="28"/>
                </a:lnTo>
                <a:lnTo>
                  <a:pt x="16" y="28"/>
                </a:lnTo>
                <a:lnTo>
                  <a:pt x="20" y="28"/>
                </a:lnTo>
                <a:lnTo>
                  <a:pt x="20" y="28"/>
                </a:lnTo>
                <a:lnTo>
                  <a:pt x="20" y="24"/>
                </a:lnTo>
                <a:lnTo>
                  <a:pt x="20" y="24"/>
                </a:lnTo>
                <a:lnTo>
                  <a:pt x="20" y="26"/>
                </a:lnTo>
                <a:lnTo>
                  <a:pt x="20" y="28"/>
                </a:lnTo>
                <a:lnTo>
                  <a:pt x="20" y="28"/>
                </a:lnTo>
                <a:close/>
                <a:moveTo>
                  <a:pt x="20" y="12"/>
                </a:moveTo>
                <a:lnTo>
                  <a:pt x="20" y="12"/>
                </a:lnTo>
                <a:lnTo>
                  <a:pt x="18" y="16"/>
                </a:lnTo>
                <a:lnTo>
                  <a:pt x="18" y="20"/>
                </a:lnTo>
                <a:lnTo>
                  <a:pt x="18" y="20"/>
                </a:lnTo>
                <a:lnTo>
                  <a:pt x="14" y="20"/>
                </a:lnTo>
                <a:lnTo>
                  <a:pt x="14" y="22"/>
                </a:lnTo>
                <a:lnTo>
                  <a:pt x="14" y="22"/>
                </a:lnTo>
                <a:lnTo>
                  <a:pt x="10" y="24"/>
                </a:lnTo>
                <a:lnTo>
                  <a:pt x="10" y="24"/>
                </a:lnTo>
                <a:lnTo>
                  <a:pt x="10" y="20"/>
                </a:lnTo>
                <a:lnTo>
                  <a:pt x="14" y="16"/>
                </a:lnTo>
                <a:lnTo>
                  <a:pt x="14" y="16"/>
                </a:lnTo>
                <a:lnTo>
                  <a:pt x="12" y="14"/>
                </a:lnTo>
                <a:lnTo>
                  <a:pt x="10" y="10"/>
                </a:lnTo>
                <a:lnTo>
                  <a:pt x="10" y="10"/>
                </a:lnTo>
                <a:lnTo>
                  <a:pt x="14" y="10"/>
                </a:lnTo>
                <a:lnTo>
                  <a:pt x="14" y="10"/>
                </a:lnTo>
                <a:lnTo>
                  <a:pt x="14" y="6"/>
                </a:lnTo>
                <a:lnTo>
                  <a:pt x="20" y="2"/>
                </a:lnTo>
                <a:lnTo>
                  <a:pt x="20" y="2"/>
                </a:lnTo>
                <a:lnTo>
                  <a:pt x="22" y="4"/>
                </a:lnTo>
                <a:lnTo>
                  <a:pt x="22" y="8"/>
                </a:lnTo>
                <a:lnTo>
                  <a:pt x="20" y="12"/>
                </a:lnTo>
                <a:lnTo>
                  <a:pt x="20" y="12"/>
                </a:lnTo>
                <a:close/>
              </a:path>
            </a:pathLst>
          </a:custGeom>
          <a:solidFill>
            <a:srgbClr val="8BBDFF"/>
          </a:solidFill>
          <a:ln w="3175">
            <a:solidFill>
              <a:srgbClr val="8BBDFF"/>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39" name="Freeform 23">
            <a:extLst>
              <a:ext uri="{FF2B5EF4-FFF2-40B4-BE49-F238E27FC236}">
                <a16:creationId xmlns:a16="http://schemas.microsoft.com/office/drawing/2014/main" id="{D9BE26A1-9C5F-4201-9294-BB2117A07CF5}"/>
              </a:ext>
            </a:extLst>
          </p:cNvPr>
          <p:cNvSpPr>
            <a:spLocks/>
          </p:cNvSpPr>
          <p:nvPr/>
        </p:nvSpPr>
        <p:spPr bwMode="auto">
          <a:xfrm>
            <a:off x="6997879" y="2942774"/>
            <a:ext cx="120747" cy="82368"/>
          </a:xfrm>
          <a:custGeom>
            <a:avLst/>
            <a:gdLst>
              <a:gd name="T0" fmla="*/ 72 w 72"/>
              <a:gd name="T1" fmla="*/ 14 h 48"/>
              <a:gd name="T2" fmla="*/ 66 w 72"/>
              <a:gd name="T3" fmla="*/ 6 h 48"/>
              <a:gd name="T4" fmla="*/ 66 w 72"/>
              <a:gd name="T5" fmla="*/ 0 h 48"/>
              <a:gd name="T6" fmla="*/ 66 w 72"/>
              <a:gd name="T7" fmla="*/ 0 h 48"/>
              <a:gd name="T8" fmla="*/ 58 w 72"/>
              <a:gd name="T9" fmla="*/ 6 h 48"/>
              <a:gd name="T10" fmla="*/ 54 w 72"/>
              <a:gd name="T11" fmla="*/ 12 h 48"/>
              <a:gd name="T12" fmla="*/ 50 w 72"/>
              <a:gd name="T13" fmla="*/ 16 h 48"/>
              <a:gd name="T14" fmla="*/ 40 w 72"/>
              <a:gd name="T15" fmla="*/ 24 h 48"/>
              <a:gd name="T16" fmla="*/ 38 w 72"/>
              <a:gd name="T17" fmla="*/ 24 h 48"/>
              <a:gd name="T18" fmla="*/ 38 w 72"/>
              <a:gd name="T19" fmla="*/ 28 h 48"/>
              <a:gd name="T20" fmla="*/ 34 w 72"/>
              <a:gd name="T21" fmla="*/ 26 h 48"/>
              <a:gd name="T22" fmla="*/ 24 w 72"/>
              <a:gd name="T23" fmla="*/ 22 h 48"/>
              <a:gd name="T24" fmla="*/ 20 w 72"/>
              <a:gd name="T25" fmla="*/ 22 h 48"/>
              <a:gd name="T26" fmla="*/ 18 w 72"/>
              <a:gd name="T27" fmla="*/ 26 h 48"/>
              <a:gd name="T28" fmla="*/ 14 w 72"/>
              <a:gd name="T29" fmla="*/ 26 h 48"/>
              <a:gd name="T30" fmla="*/ 10 w 72"/>
              <a:gd name="T31" fmla="*/ 24 h 48"/>
              <a:gd name="T32" fmla="*/ 8 w 72"/>
              <a:gd name="T33" fmla="*/ 22 h 48"/>
              <a:gd name="T34" fmla="*/ 4 w 72"/>
              <a:gd name="T35" fmla="*/ 20 h 48"/>
              <a:gd name="T36" fmla="*/ 0 w 72"/>
              <a:gd name="T37" fmla="*/ 12 h 48"/>
              <a:gd name="T38" fmla="*/ 8 w 72"/>
              <a:gd name="T39" fmla="*/ 26 h 48"/>
              <a:gd name="T40" fmla="*/ 8 w 72"/>
              <a:gd name="T41" fmla="*/ 40 h 48"/>
              <a:gd name="T42" fmla="*/ 52 w 72"/>
              <a:gd name="T43" fmla="*/ 48 h 48"/>
              <a:gd name="T44" fmla="*/ 56 w 72"/>
              <a:gd name="T45" fmla="*/ 48 h 48"/>
              <a:gd name="T46" fmla="*/ 58 w 72"/>
              <a:gd name="T47" fmla="*/ 44 h 48"/>
              <a:gd name="T48" fmla="*/ 60 w 72"/>
              <a:gd name="T49" fmla="*/ 38 h 48"/>
              <a:gd name="T50" fmla="*/ 62 w 72"/>
              <a:gd name="T51" fmla="*/ 30 h 48"/>
              <a:gd name="T52" fmla="*/ 62 w 72"/>
              <a:gd name="T53" fmla="*/ 26 h 48"/>
              <a:gd name="T54" fmla="*/ 60 w 72"/>
              <a:gd name="T55" fmla="*/ 26 h 48"/>
              <a:gd name="T56" fmla="*/ 62 w 72"/>
              <a:gd name="T57" fmla="*/ 22 h 48"/>
              <a:gd name="T58" fmla="*/ 66 w 72"/>
              <a:gd name="T59" fmla="*/ 20 h 48"/>
              <a:gd name="T60" fmla="*/ 62 w 72"/>
              <a:gd name="T61" fmla="*/ 16 h 48"/>
              <a:gd name="T62" fmla="*/ 62 w 72"/>
              <a:gd name="T63" fmla="*/ 12 h 48"/>
              <a:gd name="T64" fmla="*/ 64 w 72"/>
              <a:gd name="T65" fmla="*/ 12 h 48"/>
              <a:gd name="T66" fmla="*/ 68 w 72"/>
              <a:gd name="T67" fmla="*/ 16 h 48"/>
              <a:gd name="T68" fmla="*/ 68 w 72"/>
              <a:gd name="T69" fmla="*/ 16 h 48"/>
              <a:gd name="T70" fmla="*/ 72 w 72"/>
              <a:gd name="T71"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2" h="48">
                <a:moveTo>
                  <a:pt x="72" y="14"/>
                </a:moveTo>
                <a:lnTo>
                  <a:pt x="72" y="14"/>
                </a:lnTo>
                <a:lnTo>
                  <a:pt x="70" y="6"/>
                </a:lnTo>
                <a:lnTo>
                  <a:pt x="66" y="6"/>
                </a:lnTo>
                <a:lnTo>
                  <a:pt x="68" y="0"/>
                </a:lnTo>
                <a:lnTo>
                  <a:pt x="66" y="0"/>
                </a:lnTo>
                <a:lnTo>
                  <a:pt x="66" y="0"/>
                </a:lnTo>
                <a:lnTo>
                  <a:pt x="66" y="0"/>
                </a:lnTo>
                <a:lnTo>
                  <a:pt x="62" y="4"/>
                </a:lnTo>
                <a:lnTo>
                  <a:pt x="58" y="6"/>
                </a:lnTo>
                <a:lnTo>
                  <a:pt x="58" y="6"/>
                </a:lnTo>
                <a:lnTo>
                  <a:pt x="54" y="12"/>
                </a:lnTo>
                <a:lnTo>
                  <a:pt x="50" y="16"/>
                </a:lnTo>
                <a:lnTo>
                  <a:pt x="50" y="16"/>
                </a:lnTo>
                <a:lnTo>
                  <a:pt x="42" y="22"/>
                </a:lnTo>
                <a:lnTo>
                  <a:pt x="40" y="24"/>
                </a:lnTo>
                <a:lnTo>
                  <a:pt x="40" y="24"/>
                </a:lnTo>
                <a:lnTo>
                  <a:pt x="38" y="24"/>
                </a:lnTo>
                <a:lnTo>
                  <a:pt x="38" y="24"/>
                </a:lnTo>
                <a:lnTo>
                  <a:pt x="38" y="28"/>
                </a:lnTo>
                <a:lnTo>
                  <a:pt x="38" y="28"/>
                </a:lnTo>
                <a:lnTo>
                  <a:pt x="34" y="26"/>
                </a:lnTo>
                <a:lnTo>
                  <a:pt x="30" y="24"/>
                </a:lnTo>
                <a:lnTo>
                  <a:pt x="24" y="22"/>
                </a:lnTo>
                <a:lnTo>
                  <a:pt x="24" y="22"/>
                </a:lnTo>
                <a:lnTo>
                  <a:pt x="20" y="22"/>
                </a:lnTo>
                <a:lnTo>
                  <a:pt x="20" y="24"/>
                </a:lnTo>
                <a:lnTo>
                  <a:pt x="18" y="26"/>
                </a:lnTo>
                <a:lnTo>
                  <a:pt x="18" y="26"/>
                </a:lnTo>
                <a:lnTo>
                  <a:pt x="14" y="26"/>
                </a:lnTo>
                <a:lnTo>
                  <a:pt x="10" y="24"/>
                </a:lnTo>
                <a:lnTo>
                  <a:pt x="10" y="24"/>
                </a:lnTo>
                <a:lnTo>
                  <a:pt x="8" y="22"/>
                </a:lnTo>
                <a:lnTo>
                  <a:pt x="8" y="22"/>
                </a:lnTo>
                <a:lnTo>
                  <a:pt x="4" y="20"/>
                </a:lnTo>
                <a:lnTo>
                  <a:pt x="4" y="20"/>
                </a:lnTo>
                <a:lnTo>
                  <a:pt x="6" y="14"/>
                </a:lnTo>
                <a:lnTo>
                  <a:pt x="0" y="12"/>
                </a:lnTo>
                <a:lnTo>
                  <a:pt x="0" y="18"/>
                </a:lnTo>
                <a:lnTo>
                  <a:pt x="8" y="26"/>
                </a:lnTo>
                <a:lnTo>
                  <a:pt x="8" y="40"/>
                </a:lnTo>
                <a:lnTo>
                  <a:pt x="8" y="40"/>
                </a:lnTo>
                <a:lnTo>
                  <a:pt x="52" y="48"/>
                </a:lnTo>
                <a:lnTo>
                  <a:pt x="52" y="48"/>
                </a:lnTo>
                <a:lnTo>
                  <a:pt x="56" y="48"/>
                </a:lnTo>
                <a:lnTo>
                  <a:pt x="56" y="48"/>
                </a:lnTo>
                <a:lnTo>
                  <a:pt x="56" y="48"/>
                </a:lnTo>
                <a:lnTo>
                  <a:pt x="58" y="44"/>
                </a:lnTo>
                <a:lnTo>
                  <a:pt x="60" y="38"/>
                </a:lnTo>
                <a:lnTo>
                  <a:pt x="60" y="38"/>
                </a:lnTo>
                <a:lnTo>
                  <a:pt x="62" y="34"/>
                </a:lnTo>
                <a:lnTo>
                  <a:pt x="62" y="30"/>
                </a:lnTo>
                <a:lnTo>
                  <a:pt x="62" y="26"/>
                </a:lnTo>
                <a:lnTo>
                  <a:pt x="62" y="26"/>
                </a:lnTo>
                <a:lnTo>
                  <a:pt x="60" y="26"/>
                </a:lnTo>
                <a:lnTo>
                  <a:pt x="60" y="26"/>
                </a:lnTo>
                <a:lnTo>
                  <a:pt x="62" y="22"/>
                </a:lnTo>
                <a:lnTo>
                  <a:pt x="62" y="22"/>
                </a:lnTo>
                <a:lnTo>
                  <a:pt x="66" y="20"/>
                </a:lnTo>
                <a:lnTo>
                  <a:pt x="66" y="20"/>
                </a:lnTo>
                <a:lnTo>
                  <a:pt x="64" y="18"/>
                </a:lnTo>
                <a:lnTo>
                  <a:pt x="62" y="16"/>
                </a:lnTo>
                <a:lnTo>
                  <a:pt x="62" y="16"/>
                </a:lnTo>
                <a:lnTo>
                  <a:pt x="62" y="12"/>
                </a:lnTo>
                <a:lnTo>
                  <a:pt x="64" y="12"/>
                </a:lnTo>
                <a:lnTo>
                  <a:pt x="64" y="12"/>
                </a:lnTo>
                <a:lnTo>
                  <a:pt x="66" y="16"/>
                </a:lnTo>
                <a:lnTo>
                  <a:pt x="68" y="16"/>
                </a:lnTo>
                <a:lnTo>
                  <a:pt x="68" y="16"/>
                </a:lnTo>
                <a:lnTo>
                  <a:pt x="68" y="16"/>
                </a:lnTo>
                <a:lnTo>
                  <a:pt x="70" y="14"/>
                </a:lnTo>
                <a:lnTo>
                  <a:pt x="72" y="12"/>
                </a:lnTo>
                <a:lnTo>
                  <a:pt x="72" y="14"/>
                </a:lnTo>
                <a:close/>
              </a:path>
            </a:pathLst>
          </a:custGeom>
          <a:solidFill>
            <a:srgbClr val="B9BCBD"/>
          </a:solidFill>
          <a:ln w="3175">
            <a:solidFill>
              <a:srgbClr val="B9BCBD"/>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40" name="Freeform 24">
            <a:extLst>
              <a:ext uri="{FF2B5EF4-FFF2-40B4-BE49-F238E27FC236}">
                <a16:creationId xmlns:a16="http://schemas.microsoft.com/office/drawing/2014/main" id="{9C5D07B4-6915-4400-A8A0-EC295F2DC2F1}"/>
              </a:ext>
            </a:extLst>
          </p:cNvPr>
          <p:cNvSpPr>
            <a:spLocks noEditPoints="1"/>
          </p:cNvSpPr>
          <p:nvPr/>
        </p:nvSpPr>
        <p:spPr bwMode="auto">
          <a:xfrm>
            <a:off x="6380728" y="2088212"/>
            <a:ext cx="382364" cy="281422"/>
          </a:xfrm>
          <a:custGeom>
            <a:avLst/>
            <a:gdLst>
              <a:gd name="T0" fmla="*/ 202 w 228"/>
              <a:gd name="T1" fmla="*/ 108 h 164"/>
              <a:gd name="T2" fmla="*/ 188 w 228"/>
              <a:gd name="T3" fmla="*/ 114 h 164"/>
              <a:gd name="T4" fmla="*/ 176 w 228"/>
              <a:gd name="T5" fmla="*/ 122 h 164"/>
              <a:gd name="T6" fmla="*/ 170 w 228"/>
              <a:gd name="T7" fmla="*/ 120 h 164"/>
              <a:gd name="T8" fmla="*/ 152 w 228"/>
              <a:gd name="T9" fmla="*/ 128 h 164"/>
              <a:gd name="T10" fmla="*/ 144 w 228"/>
              <a:gd name="T11" fmla="*/ 130 h 164"/>
              <a:gd name="T12" fmla="*/ 152 w 228"/>
              <a:gd name="T13" fmla="*/ 136 h 164"/>
              <a:gd name="T14" fmla="*/ 156 w 228"/>
              <a:gd name="T15" fmla="*/ 142 h 164"/>
              <a:gd name="T16" fmla="*/ 172 w 228"/>
              <a:gd name="T17" fmla="*/ 144 h 164"/>
              <a:gd name="T18" fmla="*/ 178 w 228"/>
              <a:gd name="T19" fmla="*/ 144 h 164"/>
              <a:gd name="T20" fmla="*/ 166 w 228"/>
              <a:gd name="T21" fmla="*/ 152 h 164"/>
              <a:gd name="T22" fmla="*/ 138 w 228"/>
              <a:gd name="T23" fmla="*/ 148 h 164"/>
              <a:gd name="T24" fmla="*/ 128 w 228"/>
              <a:gd name="T25" fmla="*/ 140 h 164"/>
              <a:gd name="T26" fmla="*/ 142 w 228"/>
              <a:gd name="T27" fmla="*/ 134 h 164"/>
              <a:gd name="T28" fmla="*/ 136 w 228"/>
              <a:gd name="T29" fmla="*/ 128 h 164"/>
              <a:gd name="T30" fmla="*/ 124 w 228"/>
              <a:gd name="T31" fmla="*/ 132 h 164"/>
              <a:gd name="T32" fmla="*/ 118 w 228"/>
              <a:gd name="T33" fmla="*/ 126 h 164"/>
              <a:gd name="T34" fmla="*/ 120 w 228"/>
              <a:gd name="T35" fmla="*/ 122 h 164"/>
              <a:gd name="T36" fmla="*/ 114 w 228"/>
              <a:gd name="T37" fmla="*/ 118 h 164"/>
              <a:gd name="T38" fmla="*/ 100 w 228"/>
              <a:gd name="T39" fmla="*/ 122 h 164"/>
              <a:gd name="T40" fmla="*/ 84 w 228"/>
              <a:gd name="T41" fmla="*/ 108 h 164"/>
              <a:gd name="T42" fmla="*/ 80 w 228"/>
              <a:gd name="T43" fmla="*/ 94 h 164"/>
              <a:gd name="T44" fmla="*/ 68 w 228"/>
              <a:gd name="T45" fmla="*/ 80 h 164"/>
              <a:gd name="T46" fmla="*/ 50 w 228"/>
              <a:gd name="T47" fmla="*/ 76 h 164"/>
              <a:gd name="T48" fmla="*/ 40 w 228"/>
              <a:gd name="T49" fmla="*/ 84 h 164"/>
              <a:gd name="T50" fmla="*/ 28 w 228"/>
              <a:gd name="T51" fmla="*/ 92 h 164"/>
              <a:gd name="T52" fmla="*/ 14 w 228"/>
              <a:gd name="T53" fmla="*/ 88 h 164"/>
              <a:gd name="T54" fmla="*/ 0 w 228"/>
              <a:gd name="T55" fmla="*/ 82 h 164"/>
              <a:gd name="T56" fmla="*/ 14 w 228"/>
              <a:gd name="T57" fmla="*/ 68 h 164"/>
              <a:gd name="T58" fmla="*/ 16 w 228"/>
              <a:gd name="T59" fmla="*/ 50 h 164"/>
              <a:gd name="T60" fmla="*/ 16 w 228"/>
              <a:gd name="T61" fmla="*/ 32 h 164"/>
              <a:gd name="T62" fmla="*/ 18 w 228"/>
              <a:gd name="T63" fmla="*/ 20 h 164"/>
              <a:gd name="T64" fmla="*/ 18 w 228"/>
              <a:gd name="T65" fmla="*/ 8 h 164"/>
              <a:gd name="T66" fmla="*/ 26 w 228"/>
              <a:gd name="T67" fmla="*/ 12 h 164"/>
              <a:gd name="T68" fmla="*/ 54 w 228"/>
              <a:gd name="T69" fmla="*/ 8 h 164"/>
              <a:gd name="T70" fmla="*/ 72 w 228"/>
              <a:gd name="T71" fmla="*/ 12 h 164"/>
              <a:gd name="T72" fmla="*/ 80 w 228"/>
              <a:gd name="T73" fmla="*/ 10 h 164"/>
              <a:gd name="T74" fmla="*/ 98 w 228"/>
              <a:gd name="T75" fmla="*/ 10 h 164"/>
              <a:gd name="T76" fmla="*/ 104 w 228"/>
              <a:gd name="T77" fmla="*/ 0 h 164"/>
              <a:gd name="T78" fmla="*/ 118 w 228"/>
              <a:gd name="T79" fmla="*/ 2 h 164"/>
              <a:gd name="T80" fmla="*/ 128 w 228"/>
              <a:gd name="T81" fmla="*/ 2 h 164"/>
              <a:gd name="T82" fmla="*/ 132 w 228"/>
              <a:gd name="T83" fmla="*/ 10 h 164"/>
              <a:gd name="T84" fmla="*/ 136 w 228"/>
              <a:gd name="T85" fmla="*/ 20 h 164"/>
              <a:gd name="T86" fmla="*/ 148 w 228"/>
              <a:gd name="T87" fmla="*/ 22 h 164"/>
              <a:gd name="T88" fmla="*/ 162 w 228"/>
              <a:gd name="T89" fmla="*/ 30 h 164"/>
              <a:gd name="T90" fmla="*/ 172 w 228"/>
              <a:gd name="T91" fmla="*/ 42 h 164"/>
              <a:gd name="T92" fmla="*/ 188 w 228"/>
              <a:gd name="T93" fmla="*/ 36 h 164"/>
              <a:gd name="T94" fmla="*/ 198 w 228"/>
              <a:gd name="T95" fmla="*/ 44 h 164"/>
              <a:gd name="T96" fmla="*/ 220 w 228"/>
              <a:gd name="T97" fmla="*/ 58 h 164"/>
              <a:gd name="T98" fmla="*/ 226 w 228"/>
              <a:gd name="T99" fmla="*/ 64 h 164"/>
              <a:gd name="T100" fmla="*/ 226 w 228"/>
              <a:gd name="T101" fmla="*/ 72 h 164"/>
              <a:gd name="T102" fmla="*/ 228 w 228"/>
              <a:gd name="T103" fmla="*/ 86 h 164"/>
              <a:gd name="T104" fmla="*/ 214 w 228"/>
              <a:gd name="T105" fmla="*/ 100 h 164"/>
              <a:gd name="T106" fmla="*/ 88 w 228"/>
              <a:gd name="T107" fmla="*/ 124 h 164"/>
              <a:gd name="T108" fmla="*/ 80 w 228"/>
              <a:gd name="T109" fmla="*/ 124 h 164"/>
              <a:gd name="T110" fmla="*/ 74 w 228"/>
              <a:gd name="T111" fmla="*/ 140 h 164"/>
              <a:gd name="T112" fmla="*/ 80 w 228"/>
              <a:gd name="T113" fmla="*/ 140 h 164"/>
              <a:gd name="T114" fmla="*/ 90 w 228"/>
              <a:gd name="T115" fmla="*/ 136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28" h="164">
                <a:moveTo>
                  <a:pt x="210" y="108"/>
                </a:moveTo>
                <a:lnTo>
                  <a:pt x="210" y="108"/>
                </a:lnTo>
                <a:lnTo>
                  <a:pt x="204" y="108"/>
                </a:lnTo>
                <a:lnTo>
                  <a:pt x="204" y="108"/>
                </a:lnTo>
                <a:lnTo>
                  <a:pt x="202" y="108"/>
                </a:lnTo>
                <a:lnTo>
                  <a:pt x="202" y="108"/>
                </a:lnTo>
                <a:lnTo>
                  <a:pt x="198" y="112"/>
                </a:lnTo>
                <a:lnTo>
                  <a:pt x="198" y="112"/>
                </a:lnTo>
                <a:lnTo>
                  <a:pt x="194" y="112"/>
                </a:lnTo>
                <a:lnTo>
                  <a:pt x="194" y="112"/>
                </a:lnTo>
                <a:lnTo>
                  <a:pt x="188" y="114"/>
                </a:lnTo>
                <a:lnTo>
                  <a:pt x="188" y="114"/>
                </a:lnTo>
                <a:lnTo>
                  <a:pt x="186" y="118"/>
                </a:lnTo>
                <a:lnTo>
                  <a:pt x="186" y="118"/>
                </a:lnTo>
                <a:lnTo>
                  <a:pt x="182" y="118"/>
                </a:lnTo>
                <a:lnTo>
                  <a:pt x="178" y="118"/>
                </a:lnTo>
                <a:lnTo>
                  <a:pt x="178" y="118"/>
                </a:lnTo>
                <a:lnTo>
                  <a:pt x="176" y="122"/>
                </a:lnTo>
                <a:lnTo>
                  <a:pt x="176" y="122"/>
                </a:lnTo>
                <a:lnTo>
                  <a:pt x="174" y="122"/>
                </a:lnTo>
                <a:lnTo>
                  <a:pt x="172" y="120"/>
                </a:lnTo>
                <a:lnTo>
                  <a:pt x="172" y="120"/>
                </a:lnTo>
                <a:lnTo>
                  <a:pt x="170" y="120"/>
                </a:lnTo>
                <a:lnTo>
                  <a:pt x="170" y="120"/>
                </a:lnTo>
                <a:lnTo>
                  <a:pt x="170" y="120"/>
                </a:lnTo>
                <a:lnTo>
                  <a:pt x="162" y="126"/>
                </a:lnTo>
                <a:lnTo>
                  <a:pt x="162" y="128"/>
                </a:lnTo>
                <a:lnTo>
                  <a:pt x="162" y="128"/>
                </a:lnTo>
                <a:lnTo>
                  <a:pt x="156" y="128"/>
                </a:lnTo>
                <a:lnTo>
                  <a:pt x="152" y="128"/>
                </a:lnTo>
                <a:lnTo>
                  <a:pt x="152" y="126"/>
                </a:lnTo>
                <a:lnTo>
                  <a:pt x="152" y="126"/>
                </a:lnTo>
                <a:lnTo>
                  <a:pt x="144" y="126"/>
                </a:lnTo>
                <a:lnTo>
                  <a:pt x="144" y="126"/>
                </a:lnTo>
                <a:lnTo>
                  <a:pt x="144" y="130"/>
                </a:lnTo>
                <a:lnTo>
                  <a:pt x="144" y="130"/>
                </a:lnTo>
                <a:lnTo>
                  <a:pt x="148" y="132"/>
                </a:lnTo>
                <a:lnTo>
                  <a:pt x="148" y="132"/>
                </a:lnTo>
                <a:lnTo>
                  <a:pt x="150" y="132"/>
                </a:lnTo>
                <a:lnTo>
                  <a:pt x="150" y="132"/>
                </a:lnTo>
                <a:lnTo>
                  <a:pt x="152" y="136"/>
                </a:lnTo>
                <a:lnTo>
                  <a:pt x="152" y="136"/>
                </a:lnTo>
                <a:lnTo>
                  <a:pt x="154" y="136"/>
                </a:lnTo>
                <a:lnTo>
                  <a:pt x="156" y="136"/>
                </a:lnTo>
                <a:lnTo>
                  <a:pt x="156" y="136"/>
                </a:lnTo>
                <a:lnTo>
                  <a:pt x="156" y="138"/>
                </a:lnTo>
                <a:lnTo>
                  <a:pt x="156" y="140"/>
                </a:lnTo>
                <a:lnTo>
                  <a:pt x="156" y="142"/>
                </a:lnTo>
                <a:lnTo>
                  <a:pt x="158" y="142"/>
                </a:lnTo>
                <a:lnTo>
                  <a:pt x="158" y="144"/>
                </a:lnTo>
                <a:lnTo>
                  <a:pt x="158" y="144"/>
                </a:lnTo>
                <a:lnTo>
                  <a:pt x="164" y="144"/>
                </a:lnTo>
                <a:lnTo>
                  <a:pt x="164" y="144"/>
                </a:lnTo>
                <a:lnTo>
                  <a:pt x="172" y="144"/>
                </a:lnTo>
                <a:lnTo>
                  <a:pt x="172" y="144"/>
                </a:lnTo>
                <a:lnTo>
                  <a:pt x="174" y="144"/>
                </a:lnTo>
                <a:lnTo>
                  <a:pt x="176" y="142"/>
                </a:lnTo>
                <a:lnTo>
                  <a:pt x="176" y="142"/>
                </a:lnTo>
                <a:lnTo>
                  <a:pt x="178" y="144"/>
                </a:lnTo>
                <a:lnTo>
                  <a:pt x="178" y="144"/>
                </a:lnTo>
                <a:lnTo>
                  <a:pt x="178" y="146"/>
                </a:lnTo>
                <a:lnTo>
                  <a:pt x="176" y="150"/>
                </a:lnTo>
                <a:lnTo>
                  <a:pt x="176" y="150"/>
                </a:lnTo>
                <a:lnTo>
                  <a:pt x="170" y="152"/>
                </a:lnTo>
                <a:lnTo>
                  <a:pt x="166" y="152"/>
                </a:lnTo>
                <a:lnTo>
                  <a:pt x="166" y="152"/>
                </a:lnTo>
                <a:lnTo>
                  <a:pt x="158" y="156"/>
                </a:lnTo>
                <a:lnTo>
                  <a:pt x="158" y="156"/>
                </a:lnTo>
                <a:lnTo>
                  <a:pt x="136" y="164"/>
                </a:lnTo>
                <a:lnTo>
                  <a:pt x="136" y="164"/>
                </a:lnTo>
                <a:lnTo>
                  <a:pt x="138" y="156"/>
                </a:lnTo>
                <a:lnTo>
                  <a:pt x="138" y="148"/>
                </a:lnTo>
                <a:lnTo>
                  <a:pt x="138" y="148"/>
                </a:lnTo>
                <a:lnTo>
                  <a:pt x="130" y="144"/>
                </a:lnTo>
                <a:lnTo>
                  <a:pt x="124" y="146"/>
                </a:lnTo>
                <a:lnTo>
                  <a:pt x="126" y="142"/>
                </a:lnTo>
                <a:lnTo>
                  <a:pt x="126" y="142"/>
                </a:lnTo>
                <a:lnTo>
                  <a:pt x="128" y="140"/>
                </a:lnTo>
                <a:lnTo>
                  <a:pt x="138" y="136"/>
                </a:lnTo>
                <a:lnTo>
                  <a:pt x="138" y="136"/>
                </a:lnTo>
                <a:lnTo>
                  <a:pt x="140" y="136"/>
                </a:lnTo>
                <a:lnTo>
                  <a:pt x="142" y="136"/>
                </a:lnTo>
                <a:lnTo>
                  <a:pt x="142" y="136"/>
                </a:lnTo>
                <a:lnTo>
                  <a:pt x="142" y="134"/>
                </a:lnTo>
                <a:lnTo>
                  <a:pt x="142" y="134"/>
                </a:lnTo>
                <a:lnTo>
                  <a:pt x="140" y="130"/>
                </a:lnTo>
                <a:lnTo>
                  <a:pt x="140" y="130"/>
                </a:lnTo>
                <a:lnTo>
                  <a:pt x="138" y="130"/>
                </a:lnTo>
                <a:lnTo>
                  <a:pt x="136" y="130"/>
                </a:lnTo>
                <a:lnTo>
                  <a:pt x="136" y="128"/>
                </a:lnTo>
                <a:lnTo>
                  <a:pt x="136" y="128"/>
                </a:lnTo>
                <a:lnTo>
                  <a:pt x="128" y="128"/>
                </a:lnTo>
                <a:lnTo>
                  <a:pt x="128" y="128"/>
                </a:lnTo>
                <a:lnTo>
                  <a:pt x="128" y="130"/>
                </a:lnTo>
                <a:lnTo>
                  <a:pt x="126" y="132"/>
                </a:lnTo>
                <a:lnTo>
                  <a:pt x="124" y="132"/>
                </a:lnTo>
                <a:lnTo>
                  <a:pt x="124" y="132"/>
                </a:lnTo>
                <a:lnTo>
                  <a:pt x="122" y="128"/>
                </a:lnTo>
                <a:lnTo>
                  <a:pt x="122" y="128"/>
                </a:lnTo>
                <a:lnTo>
                  <a:pt x="118" y="128"/>
                </a:lnTo>
                <a:lnTo>
                  <a:pt x="118" y="126"/>
                </a:lnTo>
                <a:lnTo>
                  <a:pt x="118" y="126"/>
                </a:lnTo>
                <a:lnTo>
                  <a:pt x="112" y="126"/>
                </a:lnTo>
                <a:lnTo>
                  <a:pt x="114" y="124"/>
                </a:lnTo>
                <a:lnTo>
                  <a:pt x="114" y="124"/>
                </a:lnTo>
                <a:lnTo>
                  <a:pt x="120" y="124"/>
                </a:lnTo>
                <a:lnTo>
                  <a:pt x="120" y="124"/>
                </a:lnTo>
                <a:lnTo>
                  <a:pt x="120" y="122"/>
                </a:lnTo>
                <a:lnTo>
                  <a:pt x="120" y="122"/>
                </a:lnTo>
                <a:lnTo>
                  <a:pt x="118" y="122"/>
                </a:lnTo>
                <a:lnTo>
                  <a:pt x="118" y="122"/>
                </a:lnTo>
                <a:lnTo>
                  <a:pt x="116" y="118"/>
                </a:lnTo>
                <a:lnTo>
                  <a:pt x="116" y="118"/>
                </a:lnTo>
                <a:lnTo>
                  <a:pt x="114" y="118"/>
                </a:lnTo>
                <a:lnTo>
                  <a:pt x="114" y="120"/>
                </a:lnTo>
                <a:lnTo>
                  <a:pt x="114" y="120"/>
                </a:lnTo>
                <a:lnTo>
                  <a:pt x="104" y="120"/>
                </a:lnTo>
                <a:lnTo>
                  <a:pt x="102" y="122"/>
                </a:lnTo>
                <a:lnTo>
                  <a:pt x="100" y="122"/>
                </a:lnTo>
                <a:lnTo>
                  <a:pt x="100" y="122"/>
                </a:lnTo>
                <a:lnTo>
                  <a:pt x="96" y="128"/>
                </a:lnTo>
                <a:lnTo>
                  <a:pt x="88" y="116"/>
                </a:lnTo>
                <a:lnTo>
                  <a:pt x="88" y="116"/>
                </a:lnTo>
                <a:lnTo>
                  <a:pt x="86" y="114"/>
                </a:lnTo>
                <a:lnTo>
                  <a:pt x="84" y="112"/>
                </a:lnTo>
                <a:lnTo>
                  <a:pt x="84" y="108"/>
                </a:lnTo>
                <a:lnTo>
                  <a:pt x="84" y="108"/>
                </a:lnTo>
                <a:lnTo>
                  <a:pt x="84" y="104"/>
                </a:lnTo>
                <a:lnTo>
                  <a:pt x="82" y="100"/>
                </a:lnTo>
                <a:lnTo>
                  <a:pt x="82" y="100"/>
                </a:lnTo>
                <a:lnTo>
                  <a:pt x="80" y="98"/>
                </a:lnTo>
                <a:lnTo>
                  <a:pt x="80" y="94"/>
                </a:lnTo>
                <a:lnTo>
                  <a:pt x="80" y="94"/>
                </a:lnTo>
                <a:lnTo>
                  <a:pt x="78" y="88"/>
                </a:lnTo>
                <a:lnTo>
                  <a:pt x="74" y="84"/>
                </a:lnTo>
                <a:lnTo>
                  <a:pt x="74" y="84"/>
                </a:lnTo>
                <a:lnTo>
                  <a:pt x="68" y="80"/>
                </a:lnTo>
                <a:lnTo>
                  <a:pt x="68" y="80"/>
                </a:lnTo>
                <a:lnTo>
                  <a:pt x="62" y="76"/>
                </a:lnTo>
                <a:lnTo>
                  <a:pt x="62" y="76"/>
                </a:lnTo>
                <a:lnTo>
                  <a:pt x="58" y="74"/>
                </a:lnTo>
                <a:lnTo>
                  <a:pt x="54" y="76"/>
                </a:lnTo>
                <a:lnTo>
                  <a:pt x="54" y="76"/>
                </a:lnTo>
                <a:lnTo>
                  <a:pt x="50" y="76"/>
                </a:lnTo>
                <a:lnTo>
                  <a:pt x="46" y="78"/>
                </a:lnTo>
                <a:lnTo>
                  <a:pt x="46" y="80"/>
                </a:lnTo>
                <a:lnTo>
                  <a:pt x="46" y="80"/>
                </a:lnTo>
                <a:lnTo>
                  <a:pt x="44" y="80"/>
                </a:lnTo>
                <a:lnTo>
                  <a:pt x="40" y="84"/>
                </a:lnTo>
                <a:lnTo>
                  <a:pt x="40" y="84"/>
                </a:lnTo>
                <a:lnTo>
                  <a:pt x="38" y="86"/>
                </a:lnTo>
                <a:lnTo>
                  <a:pt x="34" y="88"/>
                </a:lnTo>
                <a:lnTo>
                  <a:pt x="34" y="88"/>
                </a:lnTo>
                <a:lnTo>
                  <a:pt x="32" y="88"/>
                </a:lnTo>
                <a:lnTo>
                  <a:pt x="32" y="90"/>
                </a:lnTo>
                <a:lnTo>
                  <a:pt x="28" y="92"/>
                </a:lnTo>
                <a:lnTo>
                  <a:pt x="28" y="92"/>
                </a:lnTo>
                <a:lnTo>
                  <a:pt x="24" y="94"/>
                </a:lnTo>
                <a:lnTo>
                  <a:pt x="22" y="90"/>
                </a:lnTo>
                <a:lnTo>
                  <a:pt x="22" y="90"/>
                </a:lnTo>
                <a:lnTo>
                  <a:pt x="18" y="88"/>
                </a:lnTo>
                <a:lnTo>
                  <a:pt x="14" y="88"/>
                </a:lnTo>
                <a:lnTo>
                  <a:pt x="14" y="88"/>
                </a:lnTo>
                <a:lnTo>
                  <a:pt x="8" y="88"/>
                </a:lnTo>
                <a:lnTo>
                  <a:pt x="4" y="86"/>
                </a:lnTo>
                <a:lnTo>
                  <a:pt x="4" y="86"/>
                </a:lnTo>
                <a:lnTo>
                  <a:pt x="2" y="82"/>
                </a:lnTo>
                <a:lnTo>
                  <a:pt x="0" y="82"/>
                </a:lnTo>
                <a:lnTo>
                  <a:pt x="2" y="76"/>
                </a:lnTo>
                <a:lnTo>
                  <a:pt x="6" y="74"/>
                </a:lnTo>
                <a:lnTo>
                  <a:pt x="6" y="74"/>
                </a:lnTo>
                <a:lnTo>
                  <a:pt x="10" y="72"/>
                </a:lnTo>
                <a:lnTo>
                  <a:pt x="14" y="70"/>
                </a:lnTo>
                <a:lnTo>
                  <a:pt x="14" y="68"/>
                </a:lnTo>
                <a:lnTo>
                  <a:pt x="14" y="68"/>
                </a:lnTo>
                <a:lnTo>
                  <a:pt x="12" y="64"/>
                </a:lnTo>
                <a:lnTo>
                  <a:pt x="12" y="60"/>
                </a:lnTo>
                <a:lnTo>
                  <a:pt x="12" y="58"/>
                </a:lnTo>
                <a:lnTo>
                  <a:pt x="12" y="58"/>
                </a:lnTo>
                <a:lnTo>
                  <a:pt x="16" y="50"/>
                </a:lnTo>
                <a:lnTo>
                  <a:pt x="16" y="50"/>
                </a:lnTo>
                <a:lnTo>
                  <a:pt x="20" y="42"/>
                </a:lnTo>
                <a:lnTo>
                  <a:pt x="20" y="42"/>
                </a:lnTo>
                <a:lnTo>
                  <a:pt x="18" y="38"/>
                </a:lnTo>
                <a:lnTo>
                  <a:pt x="16" y="34"/>
                </a:lnTo>
                <a:lnTo>
                  <a:pt x="16" y="32"/>
                </a:lnTo>
                <a:lnTo>
                  <a:pt x="16" y="32"/>
                </a:lnTo>
                <a:lnTo>
                  <a:pt x="16" y="28"/>
                </a:lnTo>
                <a:lnTo>
                  <a:pt x="18" y="22"/>
                </a:lnTo>
                <a:lnTo>
                  <a:pt x="18" y="22"/>
                </a:lnTo>
                <a:lnTo>
                  <a:pt x="18" y="20"/>
                </a:lnTo>
                <a:lnTo>
                  <a:pt x="18" y="20"/>
                </a:lnTo>
                <a:lnTo>
                  <a:pt x="18" y="18"/>
                </a:lnTo>
                <a:lnTo>
                  <a:pt x="18" y="18"/>
                </a:lnTo>
                <a:lnTo>
                  <a:pt x="18" y="18"/>
                </a:lnTo>
                <a:lnTo>
                  <a:pt x="16" y="12"/>
                </a:lnTo>
                <a:lnTo>
                  <a:pt x="16" y="10"/>
                </a:lnTo>
                <a:lnTo>
                  <a:pt x="18" y="8"/>
                </a:lnTo>
                <a:lnTo>
                  <a:pt x="18" y="8"/>
                </a:lnTo>
                <a:lnTo>
                  <a:pt x="20" y="6"/>
                </a:lnTo>
                <a:lnTo>
                  <a:pt x="22" y="6"/>
                </a:lnTo>
                <a:lnTo>
                  <a:pt x="24" y="10"/>
                </a:lnTo>
                <a:lnTo>
                  <a:pt x="24" y="10"/>
                </a:lnTo>
                <a:lnTo>
                  <a:pt x="26" y="12"/>
                </a:lnTo>
                <a:lnTo>
                  <a:pt x="28" y="10"/>
                </a:lnTo>
                <a:lnTo>
                  <a:pt x="30" y="6"/>
                </a:lnTo>
                <a:lnTo>
                  <a:pt x="30" y="6"/>
                </a:lnTo>
                <a:lnTo>
                  <a:pt x="40" y="6"/>
                </a:lnTo>
                <a:lnTo>
                  <a:pt x="40" y="6"/>
                </a:lnTo>
                <a:lnTo>
                  <a:pt x="54" y="8"/>
                </a:lnTo>
                <a:lnTo>
                  <a:pt x="54" y="8"/>
                </a:lnTo>
                <a:lnTo>
                  <a:pt x="60" y="10"/>
                </a:lnTo>
                <a:lnTo>
                  <a:pt x="66" y="8"/>
                </a:lnTo>
                <a:lnTo>
                  <a:pt x="66" y="8"/>
                </a:lnTo>
                <a:lnTo>
                  <a:pt x="70" y="8"/>
                </a:lnTo>
                <a:lnTo>
                  <a:pt x="72" y="12"/>
                </a:lnTo>
                <a:lnTo>
                  <a:pt x="72" y="12"/>
                </a:lnTo>
                <a:lnTo>
                  <a:pt x="74" y="8"/>
                </a:lnTo>
                <a:lnTo>
                  <a:pt x="74" y="8"/>
                </a:lnTo>
                <a:lnTo>
                  <a:pt x="76" y="10"/>
                </a:lnTo>
                <a:lnTo>
                  <a:pt x="78" y="10"/>
                </a:lnTo>
                <a:lnTo>
                  <a:pt x="80" y="10"/>
                </a:lnTo>
                <a:lnTo>
                  <a:pt x="80" y="10"/>
                </a:lnTo>
                <a:lnTo>
                  <a:pt x="82" y="8"/>
                </a:lnTo>
                <a:lnTo>
                  <a:pt x="86" y="10"/>
                </a:lnTo>
                <a:lnTo>
                  <a:pt x="86" y="10"/>
                </a:lnTo>
                <a:lnTo>
                  <a:pt x="92" y="10"/>
                </a:lnTo>
                <a:lnTo>
                  <a:pt x="98" y="10"/>
                </a:lnTo>
                <a:lnTo>
                  <a:pt x="98" y="10"/>
                </a:lnTo>
                <a:lnTo>
                  <a:pt x="100" y="10"/>
                </a:lnTo>
                <a:lnTo>
                  <a:pt x="102" y="6"/>
                </a:lnTo>
                <a:lnTo>
                  <a:pt x="102" y="6"/>
                </a:lnTo>
                <a:lnTo>
                  <a:pt x="102" y="2"/>
                </a:lnTo>
                <a:lnTo>
                  <a:pt x="104" y="0"/>
                </a:lnTo>
                <a:lnTo>
                  <a:pt x="104" y="0"/>
                </a:lnTo>
                <a:lnTo>
                  <a:pt x="110" y="0"/>
                </a:lnTo>
                <a:lnTo>
                  <a:pt x="110" y="0"/>
                </a:lnTo>
                <a:lnTo>
                  <a:pt x="112" y="4"/>
                </a:lnTo>
                <a:lnTo>
                  <a:pt x="116" y="4"/>
                </a:lnTo>
                <a:lnTo>
                  <a:pt x="118" y="2"/>
                </a:lnTo>
                <a:lnTo>
                  <a:pt x="118" y="2"/>
                </a:lnTo>
                <a:lnTo>
                  <a:pt x="120" y="0"/>
                </a:lnTo>
                <a:lnTo>
                  <a:pt x="120" y="0"/>
                </a:lnTo>
                <a:lnTo>
                  <a:pt x="124" y="2"/>
                </a:lnTo>
                <a:lnTo>
                  <a:pt x="124" y="2"/>
                </a:lnTo>
                <a:lnTo>
                  <a:pt x="128" y="2"/>
                </a:lnTo>
                <a:lnTo>
                  <a:pt x="130" y="2"/>
                </a:lnTo>
                <a:lnTo>
                  <a:pt x="130" y="4"/>
                </a:lnTo>
                <a:lnTo>
                  <a:pt x="130" y="4"/>
                </a:lnTo>
                <a:lnTo>
                  <a:pt x="132" y="8"/>
                </a:lnTo>
                <a:lnTo>
                  <a:pt x="132" y="10"/>
                </a:lnTo>
                <a:lnTo>
                  <a:pt x="132" y="10"/>
                </a:lnTo>
                <a:lnTo>
                  <a:pt x="134" y="14"/>
                </a:lnTo>
                <a:lnTo>
                  <a:pt x="134" y="16"/>
                </a:lnTo>
                <a:lnTo>
                  <a:pt x="136" y="16"/>
                </a:lnTo>
                <a:lnTo>
                  <a:pt x="136" y="16"/>
                </a:lnTo>
                <a:lnTo>
                  <a:pt x="136" y="18"/>
                </a:lnTo>
                <a:lnTo>
                  <a:pt x="136" y="20"/>
                </a:lnTo>
                <a:lnTo>
                  <a:pt x="138" y="22"/>
                </a:lnTo>
                <a:lnTo>
                  <a:pt x="140" y="22"/>
                </a:lnTo>
                <a:lnTo>
                  <a:pt x="140" y="22"/>
                </a:lnTo>
                <a:lnTo>
                  <a:pt x="144" y="22"/>
                </a:lnTo>
                <a:lnTo>
                  <a:pt x="148" y="22"/>
                </a:lnTo>
                <a:lnTo>
                  <a:pt x="148" y="22"/>
                </a:lnTo>
                <a:lnTo>
                  <a:pt x="154" y="26"/>
                </a:lnTo>
                <a:lnTo>
                  <a:pt x="158" y="24"/>
                </a:lnTo>
                <a:lnTo>
                  <a:pt x="158" y="24"/>
                </a:lnTo>
                <a:lnTo>
                  <a:pt x="160" y="24"/>
                </a:lnTo>
                <a:lnTo>
                  <a:pt x="160" y="26"/>
                </a:lnTo>
                <a:lnTo>
                  <a:pt x="162" y="30"/>
                </a:lnTo>
                <a:lnTo>
                  <a:pt x="162" y="30"/>
                </a:lnTo>
                <a:lnTo>
                  <a:pt x="168" y="32"/>
                </a:lnTo>
                <a:lnTo>
                  <a:pt x="168" y="32"/>
                </a:lnTo>
                <a:lnTo>
                  <a:pt x="170" y="34"/>
                </a:lnTo>
                <a:lnTo>
                  <a:pt x="170" y="38"/>
                </a:lnTo>
                <a:lnTo>
                  <a:pt x="172" y="42"/>
                </a:lnTo>
                <a:lnTo>
                  <a:pt x="172" y="42"/>
                </a:lnTo>
                <a:lnTo>
                  <a:pt x="180" y="38"/>
                </a:lnTo>
                <a:lnTo>
                  <a:pt x="180" y="38"/>
                </a:lnTo>
                <a:lnTo>
                  <a:pt x="184" y="36"/>
                </a:lnTo>
                <a:lnTo>
                  <a:pt x="184" y="36"/>
                </a:lnTo>
                <a:lnTo>
                  <a:pt x="188" y="36"/>
                </a:lnTo>
                <a:lnTo>
                  <a:pt x="192" y="38"/>
                </a:lnTo>
                <a:lnTo>
                  <a:pt x="192" y="38"/>
                </a:lnTo>
                <a:lnTo>
                  <a:pt x="192" y="40"/>
                </a:lnTo>
                <a:lnTo>
                  <a:pt x="194" y="42"/>
                </a:lnTo>
                <a:lnTo>
                  <a:pt x="194" y="42"/>
                </a:lnTo>
                <a:lnTo>
                  <a:pt x="198" y="44"/>
                </a:lnTo>
                <a:lnTo>
                  <a:pt x="202" y="46"/>
                </a:lnTo>
                <a:lnTo>
                  <a:pt x="202" y="46"/>
                </a:lnTo>
                <a:lnTo>
                  <a:pt x="220" y="52"/>
                </a:lnTo>
                <a:lnTo>
                  <a:pt x="220" y="52"/>
                </a:lnTo>
                <a:lnTo>
                  <a:pt x="222" y="56"/>
                </a:lnTo>
                <a:lnTo>
                  <a:pt x="220" y="58"/>
                </a:lnTo>
                <a:lnTo>
                  <a:pt x="220" y="58"/>
                </a:lnTo>
                <a:lnTo>
                  <a:pt x="220" y="60"/>
                </a:lnTo>
                <a:lnTo>
                  <a:pt x="220" y="60"/>
                </a:lnTo>
                <a:lnTo>
                  <a:pt x="224" y="62"/>
                </a:lnTo>
                <a:lnTo>
                  <a:pt x="226" y="62"/>
                </a:lnTo>
                <a:lnTo>
                  <a:pt x="226" y="64"/>
                </a:lnTo>
                <a:lnTo>
                  <a:pt x="226" y="64"/>
                </a:lnTo>
                <a:lnTo>
                  <a:pt x="224" y="68"/>
                </a:lnTo>
                <a:lnTo>
                  <a:pt x="222" y="68"/>
                </a:lnTo>
                <a:lnTo>
                  <a:pt x="224" y="70"/>
                </a:lnTo>
                <a:lnTo>
                  <a:pt x="224" y="70"/>
                </a:lnTo>
                <a:lnTo>
                  <a:pt x="226" y="72"/>
                </a:lnTo>
                <a:lnTo>
                  <a:pt x="226" y="74"/>
                </a:lnTo>
                <a:lnTo>
                  <a:pt x="226" y="76"/>
                </a:lnTo>
                <a:lnTo>
                  <a:pt x="226" y="80"/>
                </a:lnTo>
                <a:lnTo>
                  <a:pt x="226" y="80"/>
                </a:lnTo>
                <a:lnTo>
                  <a:pt x="228" y="82"/>
                </a:lnTo>
                <a:lnTo>
                  <a:pt x="228" y="86"/>
                </a:lnTo>
                <a:lnTo>
                  <a:pt x="228" y="86"/>
                </a:lnTo>
                <a:lnTo>
                  <a:pt x="226" y="96"/>
                </a:lnTo>
                <a:lnTo>
                  <a:pt x="226" y="96"/>
                </a:lnTo>
                <a:lnTo>
                  <a:pt x="224" y="98"/>
                </a:lnTo>
                <a:lnTo>
                  <a:pt x="220" y="98"/>
                </a:lnTo>
                <a:lnTo>
                  <a:pt x="214" y="100"/>
                </a:lnTo>
                <a:lnTo>
                  <a:pt x="212" y="104"/>
                </a:lnTo>
                <a:lnTo>
                  <a:pt x="210" y="108"/>
                </a:lnTo>
                <a:close/>
                <a:moveTo>
                  <a:pt x="96" y="128"/>
                </a:moveTo>
                <a:lnTo>
                  <a:pt x="96" y="128"/>
                </a:lnTo>
                <a:lnTo>
                  <a:pt x="94" y="126"/>
                </a:lnTo>
                <a:lnTo>
                  <a:pt x="88" y="124"/>
                </a:lnTo>
                <a:lnTo>
                  <a:pt x="88" y="124"/>
                </a:lnTo>
                <a:lnTo>
                  <a:pt x="84" y="122"/>
                </a:lnTo>
                <a:lnTo>
                  <a:pt x="82" y="122"/>
                </a:lnTo>
                <a:lnTo>
                  <a:pt x="82" y="122"/>
                </a:lnTo>
                <a:lnTo>
                  <a:pt x="82" y="122"/>
                </a:lnTo>
                <a:lnTo>
                  <a:pt x="80" y="124"/>
                </a:lnTo>
                <a:lnTo>
                  <a:pt x="78" y="126"/>
                </a:lnTo>
                <a:lnTo>
                  <a:pt x="76" y="130"/>
                </a:lnTo>
                <a:lnTo>
                  <a:pt x="76" y="130"/>
                </a:lnTo>
                <a:lnTo>
                  <a:pt x="74" y="136"/>
                </a:lnTo>
                <a:lnTo>
                  <a:pt x="70" y="138"/>
                </a:lnTo>
                <a:lnTo>
                  <a:pt x="74" y="140"/>
                </a:lnTo>
                <a:lnTo>
                  <a:pt x="74" y="140"/>
                </a:lnTo>
                <a:lnTo>
                  <a:pt x="76" y="142"/>
                </a:lnTo>
                <a:lnTo>
                  <a:pt x="78" y="142"/>
                </a:lnTo>
                <a:lnTo>
                  <a:pt x="78" y="140"/>
                </a:lnTo>
                <a:lnTo>
                  <a:pt x="78" y="140"/>
                </a:lnTo>
                <a:lnTo>
                  <a:pt x="80" y="140"/>
                </a:lnTo>
                <a:lnTo>
                  <a:pt x="84" y="140"/>
                </a:lnTo>
                <a:lnTo>
                  <a:pt x="86" y="142"/>
                </a:lnTo>
                <a:lnTo>
                  <a:pt x="86" y="142"/>
                </a:lnTo>
                <a:lnTo>
                  <a:pt x="86" y="138"/>
                </a:lnTo>
                <a:lnTo>
                  <a:pt x="86" y="138"/>
                </a:lnTo>
                <a:lnTo>
                  <a:pt x="90" y="136"/>
                </a:lnTo>
                <a:lnTo>
                  <a:pt x="94" y="132"/>
                </a:lnTo>
                <a:lnTo>
                  <a:pt x="94" y="132"/>
                </a:lnTo>
                <a:lnTo>
                  <a:pt x="96" y="128"/>
                </a:lnTo>
                <a:lnTo>
                  <a:pt x="96" y="128"/>
                </a:lnTo>
                <a:close/>
              </a:path>
            </a:pathLst>
          </a:custGeom>
          <a:solidFill>
            <a:srgbClr val="8BBDFF"/>
          </a:solidFill>
          <a:ln w="3175">
            <a:solidFill>
              <a:srgbClr val="8BBDFF"/>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41" name="Freeform 25">
            <a:extLst>
              <a:ext uri="{FF2B5EF4-FFF2-40B4-BE49-F238E27FC236}">
                <a16:creationId xmlns:a16="http://schemas.microsoft.com/office/drawing/2014/main" id="{A9E07F3E-6035-45EC-B750-FBA41A476BB8}"/>
              </a:ext>
            </a:extLst>
          </p:cNvPr>
          <p:cNvSpPr>
            <a:spLocks noEditPoints="1"/>
          </p:cNvSpPr>
          <p:nvPr/>
        </p:nvSpPr>
        <p:spPr bwMode="auto">
          <a:xfrm>
            <a:off x="6504830" y="3563963"/>
            <a:ext cx="127454" cy="185327"/>
          </a:xfrm>
          <a:custGeom>
            <a:avLst/>
            <a:gdLst>
              <a:gd name="T0" fmla="*/ 68 w 76"/>
              <a:gd name="T1" fmla="*/ 76 h 108"/>
              <a:gd name="T2" fmla="*/ 70 w 76"/>
              <a:gd name="T3" fmla="*/ 72 h 108"/>
              <a:gd name="T4" fmla="*/ 68 w 76"/>
              <a:gd name="T5" fmla="*/ 60 h 108"/>
              <a:gd name="T6" fmla="*/ 70 w 76"/>
              <a:gd name="T7" fmla="*/ 50 h 108"/>
              <a:gd name="T8" fmla="*/ 72 w 76"/>
              <a:gd name="T9" fmla="*/ 46 h 108"/>
              <a:gd name="T10" fmla="*/ 76 w 76"/>
              <a:gd name="T11" fmla="*/ 38 h 108"/>
              <a:gd name="T12" fmla="*/ 74 w 76"/>
              <a:gd name="T13" fmla="*/ 28 h 108"/>
              <a:gd name="T14" fmla="*/ 72 w 76"/>
              <a:gd name="T15" fmla="*/ 18 h 108"/>
              <a:gd name="T16" fmla="*/ 74 w 76"/>
              <a:gd name="T17" fmla="*/ 12 h 108"/>
              <a:gd name="T18" fmla="*/ 72 w 76"/>
              <a:gd name="T19" fmla="*/ 8 h 108"/>
              <a:gd name="T20" fmla="*/ 66 w 76"/>
              <a:gd name="T21" fmla="*/ 4 h 108"/>
              <a:gd name="T22" fmla="*/ 60 w 76"/>
              <a:gd name="T23" fmla="*/ 4 h 108"/>
              <a:gd name="T24" fmla="*/ 50 w 76"/>
              <a:gd name="T25" fmla="*/ 2 h 108"/>
              <a:gd name="T26" fmla="*/ 46 w 76"/>
              <a:gd name="T27" fmla="*/ 2 h 108"/>
              <a:gd name="T28" fmla="*/ 40 w 76"/>
              <a:gd name="T29" fmla="*/ 6 h 108"/>
              <a:gd name="T30" fmla="*/ 36 w 76"/>
              <a:gd name="T31" fmla="*/ 12 h 108"/>
              <a:gd name="T32" fmla="*/ 32 w 76"/>
              <a:gd name="T33" fmla="*/ 20 h 108"/>
              <a:gd name="T34" fmla="*/ 32 w 76"/>
              <a:gd name="T35" fmla="*/ 24 h 108"/>
              <a:gd name="T36" fmla="*/ 30 w 76"/>
              <a:gd name="T37" fmla="*/ 30 h 108"/>
              <a:gd name="T38" fmla="*/ 28 w 76"/>
              <a:gd name="T39" fmla="*/ 38 h 108"/>
              <a:gd name="T40" fmla="*/ 32 w 76"/>
              <a:gd name="T41" fmla="*/ 40 h 108"/>
              <a:gd name="T42" fmla="*/ 32 w 76"/>
              <a:gd name="T43" fmla="*/ 42 h 108"/>
              <a:gd name="T44" fmla="*/ 32 w 76"/>
              <a:gd name="T45" fmla="*/ 46 h 108"/>
              <a:gd name="T46" fmla="*/ 26 w 76"/>
              <a:gd name="T47" fmla="*/ 56 h 108"/>
              <a:gd name="T48" fmla="*/ 22 w 76"/>
              <a:gd name="T49" fmla="*/ 54 h 108"/>
              <a:gd name="T50" fmla="*/ 14 w 76"/>
              <a:gd name="T51" fmla="*/ 60 h 108"/>
              <a:gd name="T52" fmla="*/ 10 w 76"/>
              <a:gd name="T53" fmla="*/ 68 h 108"/>
              <a:gd name="T54" fmla="*/ 6 w 76"/>
              <a:gd name="T55" fmla="*/ 80 h 108"/>
              <a:gd name="T56" fmla="*/ 8 w 76"/>
              <a:gd name="T57" fmla="*/ 84 h 108"/>
              <a:gd name="T58" fmla="*/ 4 w 76"/>
              <a:gd name="T59" fmla="*/ 90 h 108"/>
              <a:gd name="T60" fmla="*/ 2 w 76"/>
              <a:gd name="T61" fmla="*/ 92 h 108"/>
              <a:gd name="T62" fmla="*/ 4 w 76"/>
              <a:gd name="T63" fmla="*/ 100 h 108"/>
              <a:gd name="T64" fmla="*/ 10 w 76"/>
              <a:gd name="T65" fmla="*/ 106 h 108"/>
              <a:gd name="T66" fmla="*/ 18 w 76"/>
              <a:gd name="T67" fmla="*/ 106 h 108"/>
              <a:gd name="T68" fmla="*/ 24 w 76"/>
              <a:gd name="T69" fmla="*/ 102 h 108"/>
              <a:gd name="T70" fmla="*/ 42 w 76"/>
              <a:gd name="T71" fmla="*/ 102 h 108"/>
              <a:gd name="T72" fmla="*/ 42 w 76"/>
              <a:gd name="T73" fmla="*/ 98 h 108"/>
              <a:gd name="T74" fmla="*/ 40 w 76"/>
              <a:gd name="T75" fmla="*/ 88 h 108"/>
              <a:gd name="T76" fmla="*/ 38 w 76"/>
              <a:gd name="T77" fmla="*/ 80 h 108"/>
              <a:gd name="T78" fmla="*/ 40 w 76"/>
              <a:gd name="T79" fmla="*/ 76 h 108"/>
              <a:gd name="T80" fmla="*/ 48 w 76"/>
              <a:gd name="T81" fmla="*/ 72 h 108"/>
              <a:gd name="T82" fmla="*/ 62 w 76"/>
              <a:gd name="T83" fmla="*/ 68 h 108"/>
              <a:gd name="T84" fmla="*/ 64 w 76"/>
              <a:gd name="T85" fmla="*/ 70 h 108"/>
              <a:gd name="T86" fmla="*/ 68 w 76"/>
              <a:gd name="T87" fmla="*/ 72 h 108"/>
              <a:gd name="T88" fmla="*/ 66 w 76"/>
              <a:gd name="T89" fmla="*/ 78 h 108"/>
              <a:gd name="T90" fmla="*/ 70 w 76"/>
              <a:gd name="T91" fmla="*/ 78 h 108"/>
              <a:gd name="T92" fmla="*/ 26 w 76"/>
              <a:gd name="T93" fmla="*/ 50 h 108"/>
              <a:gd name="T94" fmla="*/ 28 w 76"/>
              <a:gd name="T95" fmla="*/ 48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6" h="108">
                <a:moveTo>
                  <a:pt x="70" y="78"/>
                </a:moveTo>
                <a:lnTo>
                  <a:pt x="70" y="78"/>
                </a:lnTo>
                <a:lnTo>
                  <a:pt x="68" y="76"/>
                </a:lnTo>
                <a:lnTo>
                  <a:pt x="70" y="74"/>
                </a:lnTo>
                <a:lnTo>
                  <a:pt x="70" y="74"/>
                </a:lnTo>
                <a:lnTo>
                  <a:pt x="70" y="72"/>
                </a:lnTo>
                <a:lnTo>
                  <a:pt x="68" y="68"/>
                </a:lnTo>
                <a:lnTo>
                  <a:pt x="68" y="64"/>
                </a:lnTo>
                <a:lnTo>
                  <a:pt x="68" y="60"/>
                </a:lnTo>
                <a:lnTo>
                  <a:pt x="68" y="60"/>
                </a:lnTo>
                <a:lnTo>
                  <a:pt x="70" y="56"/>
                </a:lnTo>
                <a:lnTo>
                  <a:pt x="70" y="50"/>
                </a:lnTo>
                <a:lnTo>
                  <a:pt x="70" y="50"/>
                </a:lnTo>
                <a:lnTo>
                  <a:pt x="70" y="48"/>
                </a:lnTo>
                <a:lnTo>
                  <a:pt x="72" y="46"/>
                </a:lnTo>
                <a:lnTo>
                  <a:pt x="74" y="44"/>
                </a:lnTo>
                <a:lnTo>
                  <a:pt x="74" y="44"/>
                </a:lnTo>
                <a:lnTo>
                  <a:pt x="76" y="38"/>
                </a:lnTo>
                <a:lnTo>
                  <a:pt x="76" y="38"/>
                </a:lnTo>
                <a:lnTo>
                  <a:pt x="76" y="32"/>
                </a:lnTo>
                <a:lnTo>
                  <a:pt x="74" y="28"/>
                </a:lnTo>
                <a:lnTo>
                  <a:pt x="74" y="28"/>
                </a:lnTo>
                <a:lnTo>
                  <a:pt x="70" y="24"/>
                </a:lnTo>
                <a:lnTo>
                  <a:pt x="72" y="18"/>
                </a:lnTo>
                <a:lnTo>
                  <a:pt x="72" y="18"/>
                </a:lnTo>
                <a:lnTo>
                  <a:pt x="74" y="14"/>
                </a:lnTo>
                <a:lnTo>
                  <a:pt x="74" y="12"/>
                </a:lnTo>
                <a:lnTo>
                  <a:pt x="72" y="10"/>
                </a:lnTo>
                <a:lnTo>
                  <a:pt x="72" y="10"/>
                </a:lnTo>
                <a:lnTo>
                  <a:pt x="72" y="8"/>
                </a:lnTo>
                <a:lnTo>
                  <a:pt x="70" y="8"/>
                </a:lnTo>
                <a:lnTo>
                  <a:pt x="70" y="8"/>
                </a:lnTo>
                <a:lnTo>
                  <a:pt x="66" y="4"/>
                </a:lnTo>
                <a:lnTo>
                  <a:pt x="66" y="0"/>
                </a:lnTo>
                <a:lnTo>
                  <a:pt x="60" y="4"/>
                </a:lnTo>
                <a:lnTo>
                  <a:pt x="60" y="4"/>
                </a:lnTo>
                <a:lnTo>
                  <a:pt x="58" y="2"/>
                </a:lnTo>
                <a:lnTo>
                  <a:pt x="54" y="0"/>
                </a:lnTo>
                <a:lnTo>
                  <a:pt x="50" y="2"/>
                </a:lnTo>
                <a:lnTo>
                  <a:pt x="50" y="2"/>
                </a:lnTo>
                <a:lnTo>
                  <a:pt x="48" y="2"/>
                </a:lnTo>
                <a:lnTo>
                  <a:pt x="46" y="2"/>
                </a:lnTo>
                <a:lnTo>
                  <a:pt x="46" y="2"/>
                </a:lnTo>
                <a:lnTo>
                  <a:pt x="42" y="4"/>
                </a:lnTo>
                <a:lnTo>
                  <a:pt x="40" y="6"/>
                </a:lnTo>
                <a:lnTo>
                  <a:pt x="36" y="10"/>
                </a:lnTo>
                <a:lnTo>
                  <a:pt x="36" y="10"/>
                </a:lnTo>
                <a:lnTo>
                  <a:pt x="36" y="12"/>
                </a:lnTo>
                <a:lnTo>
                  <a:pt x="36" y="16"/>
                </a:lnTo>
                <a:lnTo>
                  <a:pt x="36" y="16"/>
                </a:lnTo>
                <a:lnTo>
                  <a:pt x="32" y="20"/>
                </a:lnTo>
                <a:lnTo>
                  <a:pt x="30" y="22"/>
                </a:lnTo>
                <a:lnTo>
                  <a:pt x="32" y="24"/>
                </a:lnTo>
                <a:lnTo>
                  <a:pt x="32" y="24"/>
                </a:lnTo>
                <a:lnTo>
                  <a:pt x="32" y="24"/>
                </a:lnTo>
                <a:lnTo>
                  <a:pt x="32" y="26"/>
                </a:lnTo>
                <a:lnTo>
                  <a:pt x="30" y="30"/>
                </a:lnTo>
                <a:lnTo>
                  <a:pt x="30" y="30"/>
                </a:lnTo>
                <a:lnTo>
                  <a:pt x="28" y="34"/>
                </a:lnTo>
                <a:lnTo>
                  <a:pt x="28" y="38"/>
                </a:lnTo>
                <a:lnTo>
                  <a:pt x="30" y="38"/>
                </a:lnTo>
                <a:lnTo>
                  <a:pt x="30" y="38"/>
                </a:lnTo>
                <a:lnTo>
                  <a:pt x="32" y="40"/>
                </a:lnTo>
                <a:lnTo>
                  <a:pt x="32" y="42"/>
                </a:lnTo>
                <a:lnTo>
                  <a:pt x="32" y="42"/>
                </a:lnTo>
                <a:lnTo>
                  <a:pt x="32" y="42"/>
                </a:lnTo>
                <a:lnTo>
                  <a:pt x="32" y="44"/>
                </a:lnTo>
                <a:lnTo>
                  <a:pt x="32" y="46"/>
                </a:lnTo>
                <a:lnTo>
                  <a:pt x="32" y="46"/>
                </a:lnTo>
                <a:lnTo>
                  <a:pt x="30" y="50"/>
                </a:lnTo>
                <a:lnTo>
                  <a:pt x="26" y="54"/>
                </a:lnTo>
                <a:lnTo>
                  <a:pt x="26" y="56"/>
                </a:lnTo>
                <a:lnTo>
                  <a:pt x="24" y="56"/>
                </a:lnTo>
                <a:lnTo>
                  <a:pt x="24" y="56"/>
                </a:lnTo>
                <a:lnTo>
                  <a:pt x="22" y="54"/>
                </a:lnTo>
                <a:lnTo>
                  <a:pt x="22" y="54"/>
                </a:lnTo>
                <a:lnTo>
                  <a:pt x="18" y="58"/>
                </a:lnTo>
                <a:lnTo>
                  <a:pt x="14" y="60"/>
                </a:lnTo>
                <a:lnTo>
                  <a:pt x="14" y="60"/>
                </a:lnTo>
                <a:lnTo>
                  <a:pt x="12" y="64"/>
                </a:lnTo>
                <a:lnTo>
                  <a:pt x="10" y="68"/>
                </a:lnTo>
                <a:lnTo>
                  <a:pt x="10" y="68"/>
                </a:lnTo>
                <a:lnTo>
                  <a:pt x="6" y="80"/>
                </a:lnTo>
                <a:lnTo>
                  <a:pt x="6" y="80"/>
                </a:lnTo>
                <a:lnTo>
                  <a:pt x="10" y="80"/>
                </a:lnTo>
                <a:lnTo>
                  <a:pt x="10" y="80"/>
                </a:lnTo>
                <a:lnTo>
                  <a:pt x="8" y="84"/>
                </a:lnTo>
                <a:lnTo>
                  <a:pt x="6" y="88"/>
                </a:lnTo>
                <a:lnTo>
                  <a:pt x="6" y="88"/>
                </a:lnTo>
                <a:lnTo>
                  <a:pt x="4" y="90"/>
                </a:lnTo>
                <a:lnTo>
                  <a:pt x="4" y="90"/>
                </a:lnTo>
                <a:lnTo>
                  <a:pt x="2" y="92"/>
                </a:lnTo>
                <a:lnTo>
                  <a:pt x="2" y="92"/>
                </a:lnTo>
                <a:lnTo>
                  <a:pt x="0" y="96"/>
                </a:lnTo>
                <a:lnTo>
                  <a:pt x="0" y="98"/>
                </a:lnTo>
                <a:lnTo>
                  <a:pt x="4" y="100"/>
                </a:lnTo>
                <a:lnTo>
                  <a:pt x="4" y="102"/>
                </a:lnTo>
                <a:lnTo>
                  <a:pt x="4" y="102"/>
                </a:lnTo>
                <a:lnTo>
                  <a:pt x="10" y="106"/>
                </a:lnTo>
                <a:lnTo>
                  <a:pt x="10" y="106"/>
                </a:lnTo>
                <a:lnTo>
                  <a:pt x="14" y="108"/>
                </a:lnTo>
                <a:lnTo>
                  <a:pt x="18" y="106"/>
                </a:lnTo>
                <a:lnTo>
                  <a:pt x="18" y="106"/>
                </a:lnTo>
                <a:lnTo>
                  <a:pt x="22" y="104"/>
                </a:lnTo>
                <a:lnTo>
                  <a:pt x="24" y="102"/>
                </a:lnTo>
                <a:lnTo>
                  <a:pt x="42" y="102"/>
                </a:lnTo>
                <a:lnTo>
                  <a:pt x="42" y="102"/>
                </a:lnTo>
                <a:lnTo>
                  <a:pt x="42" y="102"/>
                </a:lnTo>
                <a:lnTo>
                  <a:pt x="42" y="100"/>
                </a:lnTo>
                <a:lnTo>
                  <a:pt x="42" y="98"/>
                </a:lnTo>
                <a:lnTo>
                  <a:pt x="42" y="98"/>
                </a:lnTo>
                <a:lnTo>
                  <a:pt x="36" y="94"/>
                </a:lnTo>
                <a:lnTo>
                  <a:pt x="36" y="94"/>
                </a:lnTo>
                <a:lnTo>
                  <a:pt x="40" y="88"/>
                </a:lnTo>
                <a:lnTo>
                  <a:pt x="40" y="88"/>
                </a:lnTo>
                <a:lnTo>
                  <a:pt x="38" y="82"/>
                </a:lnTo>
                <a:lnTo>
                  <a:pt x="38" y="80"/>
                </a:lnTo>
                <a:lnTo>
                  <a:pt x="40" y="80"/>
                </a:lnTo>
                <a:lnTo>
                  <a:pt x="40" y="80"/>
                </a:lnTo>
                <a:lnTo>
                  <a:pt x="40" y="76"/>
                </a:lnTo>
                <a:lnTo>
                  <a:pt x="40" y="76"/>
                </a:lnTo>
                <a:lnTo>
                  <a:pt x="44" y="74"/>
                </a:lnTo>
                <a:lnTo>
                  <a:pt x="48" y="72"/>
                </a:lnTo>
                <a:lnTo>
                  <a:pt x="60" y="74"/>
                </a:lnTo>
                <a:lnTo>
                  <a:pt x="60" y="74"/>
                </a:lnTo>
                <a:lnTo>
                  <a:pt x="62" y="68"/>
                </a:lnTo>
                <a:lnTo>
                  <a:pt x="64" y="68"/>
                </a:lnTo>
                <a:lnTo>
                  <a:pt x="64" y="68"/>
                </a:lnTo>
                <a:lnTo>
                  <a:pt x="64" y="70"/>
                </a:lnTo>
                <a:lnTo>
                  <a:pt x="64" y="72"/>
                </a:lnTo>
                <a:lnTo>
                  <a:pt x="64" y="72"/>
                </a:lnTo>
                <a:lnTo>
                  <a:pt x="68" y="72"/>
                </a:lnTo>
                <a:lnTo>
                  <a:pt x="68" y="72"/>
                </a:lnTo>
                <a:lnTo>
                  <a:pt x="68" y="76"/>
                </a:lnTo>
                <a:lnTo>
                  <a:pt x="66" y="78"/>
                </a:lnTo>
                <a:lnTo>
                  <a:pt x="66" y="78"/>
                </a:lnTo>
                <a:lnTo>
                  <a:pt x="70" y="78"/>
                </a:lnTo>
                <a:lnTo>
                  <a:pt x="70" y="78"/>
                </a:lnTo>
                <a:close/>
                <a:moveTo>
                  <a:pt x="28" y="46"/>
                </a:moveTo>
                <a:lnTo>
                  <a:pt x="28" y="46"/>
                </a:lnTo>
                <a:lnTo>
                  <a:pt x="26" y="50"/>
                </a:lnTo>
                <a:lnTo>
                  <a:pt x="26" y="50"/>
                </a:lnTo>
                <a:lnTo>
                  <a:pt x="28" y="48"/>
                </a:lnTo>
                <a:lnTo>
                  <a:pt x="28" y="48"/>
                </a:lnTo>
                <a:lnTo>
                  <a:pt x="28" y="46"/>
                </a:lnTo>
                <a:lnTo>
                  <a:pt x="28" y="46"/>
                </a:lnTo>
                <a:close/>
              </a:path>
            </a:pathLst>
          </a:custGeom>
          <a:solidFill>
            <a:srgbClr val="B9BCBD"/>
          </a:solidFill>
          <a:ln w="3175">
            <a:solidFill>
              <a:srgbClr val="B9BCBD"/>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42" name="Freeform 26">
            <a:extLst>
              <a:ext uri="{FF2B5EF4-FFF2-40B4-BE49-F238E27FC236}">
                <a16:creationId xmlns:a16="http://schemas.microsoft.com/office/drawing/2014/main" id="{9D49FEC8-0774-493A-99BF-99C65F3C0C25}"/>
              </a:ext>
            </a:extLst>
          </p:cNvPr>
          <p:cNvSpPr>
            <a:spLocks/>
          </p:cNvSpPr>
          <p:nvPr/>
        </p:nvSpPr>
        <p:spPr bwMode="auto">
          <a:xfrm>
            <a:off x="7031418" y="2414249"/>
            <a:ext cx="318637" cy="233374"/>
          </a:xfrm>
          <a:custGeom>
            <a:avLst/>
            <a:gdLst>
              <a:gd name="T0" fmla="*/ 4 w 190"/>
              <a:gd name="T1" fmla="*/ 22 h 136"/>
              <a:gd name="T2" fmla="*/ 6 w 190"/>
              <a:gd name="T3" fmla="*/ 22 h 136"/>
              <a:gd name="T4" fmla="*/ 4 w 190"/>
              <a:gd name="T5" fmla="*/ 18 h 136"/>
              <a:gd name="T6" fmla="*/ 10 w 190"/>
              <a:gd name="T7" fmla="*/ 12 h 136"/>
              <a:gd name="T8" fmla="*/ 20 w 190"/>
              <a:gd name="T9" fmla="*/ 14 h 136"/>
              <a:gd name="T10" fmla="*/ 26 w 190"/>
              <a:gd name="T11" fmla="*/ 26 h 136"/>
              <a:gd name="T12" fmla="*/ 30 w 190"/>
              <a:gd name="T13" fmla="*/ 32 h 136"/>
              <a:gd name="T14" fmla="*/ 24 w 190"/>
              <a:gd name="T15" fmla="*/ 36 h 136"/>
              <a:gd name="T16" fmla="*/ 24 w 190"/>
              <a:gd name="T17" fmla="*/ 38 h 136"/>
              <a:gd name="T18" fmla="*/ 24 w 190"/>
              <a:gd name="T19" fmla="*/ 40 h 136"/>
              <a:gd name="T20" fmla="*/ 10 w 190"/>
              <a:gd name="T21" fmla="*/ 38 h 136"/>
              <a:gd name="T22" fmla="*/ 6 w 190"/>
              <a:gd name="T23" fmla="*/ 32 h 136"/>
              <a:gd name="T24" fmla="*/ 6 w 190"/>
              <a:gd name="T25" fmla="*/ 38 h 136"/>
              <a:gd name="T26" fmla="*/ 2 w 190"/>
              <a:gd name="T27" fmla="*/ 52 h 136"/>
              <a:gd name="T28" fmla="*/ 4 w 190"/>
              <a:gd name="T29" fmla="*/ 54 h 136"/>
              <a:gd name="T30" fmla="*/ 8 w 190"/>
              <a:gd name="T31" fmla="*/ 52 h 136"/>
              <a:gd name="T32" fmla="*/ 16 w 190"/>
              <a:gd name="T33" fmla="*/ 50 h 136"/>
              <a:gd name="T34" fmla="*/ 16 w 190"/>
              <a:gd name="T35" fmla="*/ 52 h 136"/>
              <a:gd name="T36" fmla="*/ 12 w 190"/>
              <a:gd name="T37" fmla="*/ 56 h 136"/>
              <a:gd name="T38" fmla="*/ 16 w 190"/>
              <a:gd name="T39" fmla="*/ 66 h 136"/>
              <a:gd name="T40" fmla="*/ 22 w 190"/>
              <a:gd name="T41" fmla="*/ 74 h 136"/>
              <a:gd name="T42" fmla="*/ 20 w 190"/>
              <a:gd name="T43" fmla="*/ 80 h 136"/>
              <a:gd name="T44" fmla="*/ 18 w 190"/>
              <a:gd name="T45" fmla="*/ 88 h 136"/>
              <a:gd name="T46" fmla="*/ 20 w 190"/>
              <a:gd name="T47" fmla="*/ 100 h 136"/>
              <a:gd name="T48" fmla="*/ 32 w 190"/>
              <a:gd name="T49" fmla="*/ 92 h 136"/>
              <a:gd name="T50" fmla="*/ 46 w 190"/>
              <a:gd name="T51" fmla="*/ 86 h 136"/>
              <a:gd name="T52" fmla="*/ 74 w 190"/>
              <a:gd name="T53" fmla="*/ 86 h 136"/>
              <a:gd name="T54" fmla="*/ 96 w 190"/>
              <a:gd name="T55" fmla="*/ 92 h 136"/>
              <a:gd name="T56" fmla="*/ 116 w 190"/>
              <a:gd name="T57" fmla="*/ 104 h 136"/>
              <a:gd name="T58" fmla="*/ 130 w 190"/>
              <a:gd name="T59" fmla="*/ 116 h 136"/>
              <a:gd name="T60" fmla="*/ 128 w 190"/>
              <a:gd name="T61" fmla="*/ 134 h 136"/>
              <a:gd name="T62" fmla="*/ 142 w 190"/>
              <a:gd name="T63" fmla="*/ 136 h 136"/>
              <a:gd name="T64" fmla="*/ 160 w 190"/>
              <a:gd name="T65" fmla="*/ 116 h 136"/>
              <a:gd name="T66" fmla="*/ 164 w 190"/>
              <a:gd name="T67" fmla="*/ 100 h 136"/>
              <a:gd name="T68" fmla="*/ 176 w 190"/>
              <a:gd name="T69" fmla="*/ 100 h 136"/>
              <a:gd name="T70" fmla="*/ 182 w 190"/>
              <a:gd name="T71" fmla="*/ 90 h 136"/>
              <a:gd name="T72" fmla="*/ 182 w 190"/>
              <a:gd name="T73" fmla="*/ 84 h 136"/>
              <a:gd name="T74" fmla="*/ 168 w 190"/>
              <a:gd name="T75" fmla="*/ 76 h 136"/>
              <a:gd name="T76" fmla="*/ 150 w 190"/>
              <a:gd name="T77" fmla="*/ 66 h 136"/>
              <a:gd name="T78" fmla="*/ 138 w 190"/>
              <a:gd name="T79" fmla="*/ 52 h 136"/>
              <a:gd name="T80" fmla="*/ 130 w 190"/>
              <a:gd name="T81" fmla="*/ 38 h 136"/>
              <a:gd name="T82" fmla="*/ 112 w 190"/>
              <a:gd name="T83" fmla="*/ 30 h 136"/>
              <a:gd name="T84" fmla="*/ 96 w 190"/>
              <a:gd name="T85" fmla="*/ 34 h 136"/>
              <a:gd name="T86" fmla="*/ 96 w 190"/>
              <a:gd name="T87" fmla="*/ 22 h 136"/>
              <a:gd name="T88" fmla="*/ 84 w 190"/>
              <a:gd name="T89" fmla="*/ 2 h 136"/>
              <a:gd name="T90" fmla="*/ 72 w 190"/>
              <a:gd name="T91" fmla="*/ 4 h 136"/>
              <a:gd name="T92" fmla="*/ 60 w 190"/>
              <a:gd name="T93" fmla="*/ 10 h 136"/>
              <a:gd name="T94" fmla="*/ 62 w 190"/>
              <a:gd name="T95" fmla="*/ 22 h 136"/>
              <a:gd name="T96" fmla="*/ 44 w 190"/>
              <a:gd name="T97" fmla="*/ 20 h 136"/>
              <a:gd name="T98" fmla="*/ 30 w 190"/>
              <a:gd name="T99" fmla="*/ 12 h 136"/>
              <a:gd name="T100" fmla="*/ 18 w 190"/>
              <a:gd name="T101" fmla="*/ 6 h 136"/>
              <a:gd name="T102" fmla="*/ 4 w 190"/>
              <a:gd name="T103" fmla="*/ 8 h 136"/>
              <a:gd name="T104" fmla="*/ 2 w 190"/>
              <a:gd name="T105" fmla="*/ 16 h 136"/>
              <a:gd name="T106" fmla="*/ 0 w 190"/>
              <a:gd name="T107" fmla="*/ 18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 h="136">
                <a:moveTo>
                  <a:pt x="0" y="18"/>
                </a:moveTo>
                <a:lnTo>
                  <a:pt x="0" y="18"/>
                </a:lnTo>
                <a:lnTo>
                  <a:pt x="4" y="22"/>
                </a:lnTo>
                <a:lnTo>
                  <a:pt x="4" y="22"/>
                </a:lnTo>
                <a:lnTo>
                  <a:pt x="6" y="22"/>
                </a:lnTo>
                <a:lnTo>
                  <a:pt x="6" y="22"/>
                </a:lnTo>
                <a:lnTo>
                  <a:pt x="6" y="20"/>
                </a:lnTo>
                <a:lnTo>
                  <a:pt x="4" y="18"/>
                </a:lnTo>
                <a:lnTo>
                  <a:pt x="4" y="18"/>
                </a:lnTo>
                <a:lnTo>
                  <a:pt x="8" y="16"/>
                </a:lnTo>
                <a:lnTo>
                  <a:pt x="8" y="16"/>
                </a:lnTo>
                <a:lnTo>
                  <a:pt x="10" y="12"/>
                </a:lnTo>
                <a:lnTo>
                  <a:pt x="10" y="12"/>
                </a:lnTo>
                <a:lnTo>
                  <a:pt x="20" y="14"/>
                </a:lnTo>
                <a:lnTo>
                  <a:pt x="20" y="14"/>
                </a:lnTo>
                <a:lnTo>
                  <a:pt x="20" y="20"/>
                </a:lnTo>
                <a:lnTo>
                  <a:pt x="20" y="20"/>
                </a:lnTo>
                <a:lnTo>
                  <a:pt x="26" y="26"/>
                </a:lnTo>
                <a:lnTo>
                  <a:pt x="30" y="30"/>
                </a:lnTo>
                <a:lnTo>
                  <a:pt x="30" y="30"/>
                </a:lnTo>
                <a:lnTo>
                  <a:pt x="30" y="32"/>
                </a:lnTo>
                <a:lnTo>
                  <a:pt x="28" y="36"/>
                </a:lnTo>
                <a:lnTo>
                  <a:pt x="28" y="36"/>
                </a:lnTo>
                <a:lnTo>
                  <a:pt x="24" y="36"/>
                </a:lnTo>
                <a:lnTo>
                  <a:pt x="24" y="36"/>
                </a:lnTo>
                <a:lnTo>
                  <a:pt x="24" y="36"/>
                </a:lnTo>
                <a:lnTo>
                  <a:pt x="24" y="38"/>
                </a:lnTo>
                <a:lnTo>
                  <a:pt x="24" y="38"/>
                </a:lnTo>
                <a:lnTo>
                  <a:pt x="24" y="38"/>
                </a:lnTo>
                <a:lnTo>
                  <a:pt x="24" y="40"/>
                </a:lnTo>
                <a:lnTo>
                  <a:pt x="24" y="40"/>
                </a:lnTo>
                <a:lnTo>
                  <a:pt x="10" y="38"/>
                </a:lnTo>
                <a:lnTo>
                  <a:pt x="10" y="38"/>
                </a:lnTo>
                <a:lnTo>
                  <a:pt x="8" y="32"/>
                </a:lnTo>
                <a:lnTo>
                  <a:pt x="8" y="32"/>
                </a:lnTo>
                <a:lnTo>
                  <a:pt x="6" y="32"/>
                </a:lnTo>
                <a:lnTo>
                  <a:pt x="6" y="32"/>
                </a:lnTo>
                <a:lnTo>
                  <a:pt x="6" y="38"/>
                </a:lnTo>
                <a:lnTo>
                  <a:pt x="6" y="38"/>
                </a:lnTo>
                <a:lnTo>
                  <a:pt x="4" y="46"/>
                </a:lnTo>
                <a:lnTo>
                  <a:pt x="2" y="52"/>
                </a:lnTo>
                <a:lnTo>
                  <a:pt x="2" y="52"/>
                </a:lnTo>
                <a:lnTo>
                  <a:pt x="2" y="54"/>
                </a:lnTo>
                <a:lnTo>
                  <a:pt x="2" y="54"/>
                </a:lnTo>
                <a:lnTo>
                  <a:pt x="4" y="54"/>
                </a:lnTo>
                <a:lnTo>
                  <a:pt x="6" y="54"/>
                </a:lnTo>
                <a:lnTo>
                  <a:pt x="6" y="54"/>
                </a:lnTo>
                <a:lnTo>
                  <a:pt x="8" y="52"/>
                </a:lnTo>
                <a:lnTo>
                  <a:pt x="10" y="50"/>
                </a:lnTo>
                <a:lnTo>
                  <a:pt x="10" y="50"/>
                </a:lnTo>
                <a:lnTo>
                  <a:pt x="16" y="50"/>
                </a:lnTo>
                <a:lnTo>
                  <a:pt x="20" y="52"/>
                </a:lnTo>
                <a:lnTo>
                  <a:pt x="20" y="52"/>
                </a:lnTo>
                <a:lnTo>
                  <a:pt x="16" y="52"/>
                </a:lnTo>
                <a:lnTo>
                  <a:pt x="12" y="52"/>
                </a:lnTo>
                <a:lnTo>
                  <a:pt x="12" y="52"/>
                </a:lnTo>
                <a:lnTo>
                  <a:pt x="12" y="56"/>
                </a:lnTo>
                <a:lnTo>
                  <a:pt x="12" y="56"/>
                </a:lnTo>
                <a:lnTo>
                  <a:pt x="16" y="60"/>
                </a:lnTo>
                <a:lnTo>
                  <a:pt x="16" y="66"/>
                </a:lnTo>
                <a:lnTo>
                  <a:pt x="16" y="66"/>
                </a:lnTo>
                <a:lnTo>
                  <a:pt x="20" y="70"/>
                </a:lnTo>
                <a:lnTo>
                  <a:pt x="22" y="74"/>
                </a:lnTo>
                <a:lnTo>
                  <a:pt x="22" y="78"/>
                </a:lnTo>
                <a:lnTo>
                  <a:pt x="22" y="78"/>
                </a:lnTo>
                <a:lnTo>
                  <a:pt x="20" y="80"/>
                </a:lnTo>
                <a:lnTo>
                  <a:pt x="18" y="80"/>
                </a:lnTo>
                <a:lnTo>
                  <a:pt x="18" y="80"/>
                </a:lnTo>
                <a:lnTo>
                  <a:pt x="18" y="88"/>
                </a:lnTo>
                <a:lnTo>
                  <a:pt x="18" y="94"/>
                </a:lnTo>
                <a:lnTo>
                  <a:pt x="18" y="94"/>
                </a:lnTo>
                <a:lnTo>
                  <a:pt x="20" y="100"/>
                </a:lnTo>
                <a:lnTo>
                  <a:pt x="28" y="100"/>
                </a:lnTo>
                <a:lnTo>
                  <a:pt x="32" y="94"/>
                </a:lnTo>
                <a:lnTo>
                  <a:pt x="32" y="92"/>
                </a:lnTo>
                <a:lnTo>
                  <a:pt x="34" y="88"/>
                </a:lnTo>
                <a:lnTo>
                  <a:pt x="38" y="86"/>
                </a:lnTo>
                <a:lnTo>
                  <a:pt x="46" y="86"/>
                </a:lnTo>
                <a:lnTo>
                  <a:pt x="52" y="84"/>
                </a:lnTo>
                <a:lnTo>
                  <a:pt x="58" y="82"/>
                </a:lnTo>
                <a:lnTo>
                  <a:pt x="74" y="86"/>
                </a:lnTo>
                <a:lnTo>
                  <a:pt x="82" y="86"/>
                </a:lnTo>
                <a:lnTo>
                  <a:pt x="86" y="88"/>
                </a:lnTo>
                <a:lnTo>
                  <a:pt x="96" y="92"/>
                </a:lnTo>
                <a:lnTo>
                  <a:pt x="104" y="96"/>
                </a:lnTo>
                <a:lnTo>
                  <a:pt x="112" y="102"/>
                </a:lnTo>
                <a:lnTo>
                  <a:pt x="116" y="104"/>
                </a:lnTo>
                <a:lnTo>
                  <a:pt x="118" y="108"/>
                </a:lnTo>
                <a:lnTo>
                  <a:pt x="122" y="114"/>
                </a:lnTo>
                <a:lnTo>
                  <a:pt x="130" y="116"/>
                </a:lnTo>
                <a:lnTo>
                  <a:pt x="130" y="122"/>
                </a:lnTo>
                <a:lnTo>
                  <a:pt x="130" y="128"/>
                </a:lnTo>
                <a:lnTo>
                  <a:pt x="128" y="134"/>
                </a:lnTo>
                <a:lnTo>
                  <a:pt x="134" y="136"/>
                </a:lnTo>
                <a:lnTo>
                  <a:pt x="138" y="134"/>
                </a:lnTo>
                <a:lnTo>
                  <a:pt x="142" y="136"/>
                </a:lnTo>
                <a:lnTo>
                  <a:pt x="154" y="130"/>
                </a:lnTo>
                <a:lnTo>
                  <a:pt x="152" y="124"/>
                </a:lnTo>
                <a:lnTo>
                  <a:pt x="160" y="116"/>
                </a:lnTo>
                <a:lnTo>
                  <a:pt x="162" y="112"/>
                </a:lnTo>
                <a:lnTo>
                  <a:pt x="162" y="104"/>
                </a:lnTo>
                <a:lnTo>
                  <a:pt x="164" y="100"/>
                </a:lnTo>
                <a:lnTo>
                  <a:pt x="166" y="96"/>
                </a:lnTo>
                <a:lnTo>
                  <a:pt x="172" y="98"/>
                </a:lnTo>
                <a:lnTo>
                  <a:pt x="176" y="100"/>
                </a:lnTo>
                <a:lnTo>
                  <a:pt x="182" y="102"/>
                </a:lnTo>
                <a:lnTo>
                  <a:pt x="182" y="94"/>
                </a:lnTo>
                <a:lnTo>
                  <a:pt x="182" y="90"/>
                </a:lnTo>
                <a:lnTo>
                  <a:pt x="190" y="86"/>
                </a:lnTo>
                <a:lnTo>
                  <a:pt x="188" y="84"/>
                </a:lnTo>
                <a:lnTo>
                  <a:pt x="182" y="84"/>
                </a:lnTo>
                <a:lnTo>
                  <a:pt x="178" y="80"/>
                </a:lnTo>
                <a:lnTo>
                  <a:pt x="172" y="80"/>
                </a:lnTo>
                <a:lnTo>
                  <a:pt x="168" y="76"/>
                </a:lnTo>
                <a:lnTo>
                  <a:pt x="160" y="78"/>
                </a:lnTo>
                <a:lnTo>
                  <a:pt x="156" y="72"/>
                </a:lnTo>
                <a:lnTo>
                  <a:pt x="150" y="66"/>
                </a:lnTo>
                <a:lnTo>
                  <a:pt x="144" y="64"/>
                </a:lnTo>
                <a:lnTo>
                  <a:pt x="140" y="60"/>
                </a:lnTo>
                <a:lnTo>
                  <a:pt x="138" y="52"/>
                </a:lnTo>
                <a:lnTo>
                  <a:pt x="134" y="48"/>
                </a:lnTo>
                <a:lnTo>
                  <a:pt x="130" y="44"/>
                </a:lnTo>
                <a:lnTo>
                  <a:pt x="130" y="38"/>
                </a:lnTo>
                <a:lnTo>
                  <a:pt x="126" y="30"/>
                </a:lnTo>
                <a:lnTo>
                  <a:pt x="120" y="30"/>
                </a:lnTo>
                <a:lnTo>
                  <a:pt x="112" y="30"/>
                </a:lnTo>
                <a:lnTo>
                  <a:pt x="108" y="32"/>
                </a:lnTo>
                <a:lnTo>
                  <a:pt x="102" y="36"/>
                </a:lnTo>
                <a:lnTo>
                  <a:pt x="96" y="34"/>
                </a:lnTo>
                <a:lnTo>
                  <a:pt x="94" y="32"/>
                </a:lnTo>
                <a:lnTo>
                  <a:pt x="96" y="28"/>
                </a:lnTo>
                <a:lnTo>
                  <a:pt x="96" y="22"/>
                </a:lnTo>
                <a:lnTo>
                  <a:pt x="88" y="20"/>
                </a:lnTo>
                <a:lnTo>
                  <a:pt x="86" y="10"/>
                </a:lnTo>
                <a:lnTo>
                  <a:pt x="84" y="2"/>
                </a:lnTo>
                <a:lnTo>
                  <a:pt x="80" y="0"/>
                </a:lnTo>
                <a:lnTo>
                  <a:pt x="76" y="0"/>
                </a:lnTo>
                <a:lnTo>
                  <a:pt x="72" y="4"/>
                </a:lnTo>
                <a:lnTo>
                  <a:pt x="70" y="8"/>
                </a:lnTo>
                <a:lnTo>
                  <a:pt x="62" y="8"/>
                </a:lnTo>
                <a:lnTo>
                  <a:pt x="60" y="10"/>
                </a:lnTo>
                <a:lnTo>
                  <a:pt x="60" y="16"/>
                </a:lnTo>
                <a:lnTo>
                  <a:pt x="62" y="20"/>
                </a:lnTo>
                <a:lnTo>
                  <a:pt x="62" y="22"/>
                </a:lnTo>
                <a:lnTo>
                  <a:pt x="48" y="20"/>
                </a:lnTo>
                <a:lnTo>
                  <a:pt x="48" y="20"/>
                </a:lnTo>
                <a:lnTo>
                  <a:pt x="44" y="20"/>
                </a:lnTo>
                <a:lnTo>
                  <a:pt x="36" y="20"/>
                </a:lnTo>
                <a:lnTo>
                  <a:pt x="36" y="20"/>
                </a:lnTo>
                <a:lnTo>
                  <a:pt x="30" y="12"/>
                </a:lnTo>
                <a:lnTo>
                  <a:pt x="26" y="8"/>
                </a:lnTo>
                <a:lnTo>
                  <a:pt x="22" y="6"/>
                </a:lnTo>
                <a:lnTo>
                  <a:pt x="18" y="6"/>
                </a:lnTo>
                <a:lnTo>
                  <a:pt x="18" y="6"/>
                </a:lnTo>
                <a:lnTo>
                  <a:pt x="8" y="6"/>
                </a:lnTo>
                <a:lnTo>
                  <a:pt x="4" y="8"/>
                </a:lnTo>
                <a:lnTo>
                  <a:pt x="4" y="14"/>
                </a:lnTo>
                <a:lnTo>
                  <a:pt x="4" y="14"/>
                </a:lnTo>
                <a:lnTo>
                  <a:pt x="2" y="16"/>
                </a:lnTo>
                <a:lnTo>
                  <a:pt x="2" y="18"/>
                </a:lnTo>
                <a:lnTo>
                  <a:pt x="0" y="18"/>
                </a:lnTo>
                <a:lnTo>
                  <a:pt x="0" y="18"/>
                </a:lnTo>
                <a:close/>
              </a:path>
            </a:pathLst>
          </a:custGeom>
          <a:solidFill>
            <a:srgbClr val="8BBDFF"/>
          </a:solidFill>
          <a:ln w="3175">
            <a:solidFill>
              <a:srgbClr val="8BBDFF"/>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43" name="Freeform 27">
            <a:extLst>
              <a:ext uri="{FF2B5EF4-FFF2-40B4-BE49-F238E27FC236}">
                <a16:creationId xmlns:a16="http://schemas.microsoft.com/office/drawing/2014/main" id="{385C2EC0-8E8E-4299-BAB9-39010CD9FA5F}"/>
              </a:ext>
            </a:extLst>
          </p:cNvPr>
          <p:cNvSpPr>
            <a:spLocks noEditPoints="1"/>
          </p:cNvSpPr>
          <p:nvPr/>
        </p:nvSpPr>
        <p:spPr bwMode="auto">
          <a:xfrm>
            <a:off x="6447811" y="2438275"/>
            <a:ext cx="422613" cy="202487"/>
          </a:xfrm>
          <a:custGeom>
            <a:avLst/>
            <a:gdLst>
              <a:gd name="T0" fmla="*/ 12 w 252"/>
              <a:gd name="T1" fmla="*/ 4 h 118"/>
              <a:gd name="T2" fmla="*/ 12 w 252"/>
              <a:gd name="T3" fmla="*/ 12 h 118"/>
              <a:gd name="T4" fmla="*/ 6 w 252"/>
              <a:gd name="T5" fmla="*/ 18 h 118"/>
              <a:gd name="T6" fmla="*/ 0 w 252"/>
              <a:gd name="T7" fmla="*/ 26 h 118"/>
              <a:gd name="T8" fmla="*/ 0 w 252"/>
              <a:gd name="T9" fmla="*/ 36 h 118"/>
              <a:gd name="T10" fmla="*/ 18 w 252"/>
              <a:gd name="T11" fmla="*/ 26 h 118"/>
              <a:gd name="T12" fmla="*/ 34 w 252"/>
              <a:gd name="T13" fmla="*/ 20 h 118"/>
              <a:gd name="T14" fmla="*/ 24 w 252"/>
              <a:gd name="T15" fmla="*/ 8 h 118"/>
              <a:gd name="T16" fmla="*/ 132 w 252"/>
              <a:gd name="T17" fmla="*/ 118 h 118"/>
              <a:gd name="T18" fmla="*/ 140 w 252"/>
              <a:gd name="T19" fmla="*/ 112 h 118"/>
              <a:gd name="T20" fmla="*/ 140 w 252"/>
              <a:gd name="T21" fmla="*/ 102 h 118"/>
              <a:gd name="T22" fmla="*/ 150 w 252"/>
              <a:gd name="T23" fmla="*/ 100 h 118"/>
              <a:gd name="T24" fmla="*/ 162 w 252"/>
              <a:gd name="T25" fmla="*/ 100 h 118"/>
              <a:gd name="T26" fmla="*/ 188 w 252"/>
              <a:gd name="T27" fmla="*/ 94 h 118"/>
              <a:gd name="T28" fmla="*/ 210 w 252"/>
              <a:gd name="T29" fmla="*/ 90 h 118"/>
              <a:gd name="T30" fmla="*/ 220 w 252"/>
              <a:gd name="T31" fmla="*/ 90 h 118"/>
              <a:gd name="T32" fmla="*/ 232 w 252"/>
              <a:gd name="T33" fmla="*/ 90 h 118"/>
              <a:gd name="T34" fmla="*/ 244 w 252"/>
              <a:gd name="T35" fmla="*/ 86 h 118"/>
              <a:gd name="T36" fmla="*/ 236 w 252"/>
              <a:gd name="T37" fmla="*/ 70 h 118"/>
              <a:gd name="T38" fmla="*/ 240 w 252"/>
              <a:gd name="T39" fmla="*/ 60 h 118"/>
              <a:gd name="T40" fmla="*/ 240 w 252"/>
              <a:gd name="T41" fmla="*/ 52 h 118"/>
              <a:gd name="T42" fmla="*/ 248 w 252"/>
              <a:gd name="T43" fmla="*/ 50 h 118"/>
              <a:gd name="T44" fmla="*/ 246 w 252"/>
              <a:gd name="T45" fmla="*/ 38 h 118"/>
              <a:gd name="T46" fmla="*/ 234 w 252"/>
              <a:gd name="T47" fmla="*/ 26 h 118"/>
              <a:gd name="T48" fmla="*/ 232 w 252"/>
              <a:gd name="T49" fmla="*/ 14 h 118"/>
              <a:gd name="T50" fmla="*/ 222 w 252"/>
              <a:gd name="T51" fmla="*/ 12 h 118"/>
              <a:gd name="T52" fmla="*/ 208 w 252"/>
              <a:gd name="T53" fmla="*/ 8 h 118"/>
              <a:gd name="T54" fmla="*/ 202 w 252"/>
              <a:gd name="T55" fmla="*/ 8 h 118"/>
              <a:gd name="T56" fmla="*/ 194 w 252"/>
              <a:gd name="T57" fmla="*/ 16 h 118"/>
              <a:gd name="T58" fmla="*/ 182 w 252"/>
              <a:gd name="T59" fmla="*/ 20 h 118"/>
              <a:gd name="T60" fmla="*/ 166 w 252"/>
              <a:gd name="T61" fmla="*/ 20 h 118"/>
              <a:gd name="T62" fmla="*/ 150 w 252"/>
              <a:gd name="T63" fmla="*/ 18 h 118"/>
              <a:gd name="T64" fmla="*/ 138 w 252"/>
              <a:gd name="T65" fmla="*/ 16 h 118"/>
              <a:gd name="T66" fmla="*/ 118 w 252"/>
              <a:gd name="T67" fmla="*/ 4 h 118"/>
              <a:gd name="T68" fmla="*/ 108 w 252"/>
              <a:gd name="T69" fmla="*/ 4 h 118"/>
              <a:gd name="T70" fmla="*/ 88 w 252"/>
              <a:gd name="T71" fmla="*/ 2 h 118"/>
              <a:gd name="T72" fmla="*/ 72 w 252"/>
              <a:gd name="T73" fmla="*/ 14 h 118"/>
              <a:gd name="T74" fmla="*/ 56 w 252"/>
              <a:gd name="T75" fmla="*/ 16 h 118"/>
              <a:gd name="T76" fmla="*/ 38 w 252"/>
              <a:gd name="T77" fmla="*/ 20 h 118"/>
              <a:gd name="T78" fmla="*/ 38 w 252"/>
              <a:gd name="T79" fmla="*/ 24 h 118"/>
              <a:gd name="T80" fmla="*/ 26 w 252"/>
              <a:gd name="T81" fmla="*/ 28 h 118"/>
              <a:gd name="T82" fmla="*/ 14 w 252"/>
              <a:gd name="T83" fmla="*/ 32 h 118"/>
              <a:gd name="T84" fmla="*/ 0 w 252"/>
              <a:gd name="T85" fmla="*/ 50 h 118"/>
              <a:gd name="T86" fmla="*/ 8 w 252"/>
              <a:gd name="T87" fmla="*/ 64 h 118"/>
              <a:gd name="T88" fmla="*/ 8 w 252"/>
              <a:gd name="T89" fmla="*/ 70 h 118"/>
              <a:gd name="T90" fmla="*/ 4 w 252"/>
              <a:gd name="T91" fmla="*/ 70 h 118"/>
              <a:gd name="T92" fmla="*/ 14 w 252"/>
              <a:gd name="T93" fmla="*/ 78 h 118"/>
              <a:gd name="T94" fmla="*/ 24 w 252"/>
              <a:gd name="T95" fmla="*/ 94 h 118"/>
              <a:gd name="T96" fmla="*/ 32 w 252"/>
              <a:gd name="T97" fmla="*/ 102 h 118"/>
              <a:gd name="T98" fmla="*/ 38 w 252"/>
              <a:gd name="T99" fmla="*/ 106 h 118"/>
              <a:gd name="T100" fmla="*/ 60 w 252"/>
              <a:gd name="T101" fmla="*/ 100 h 118"/>
              <a:gd name="T102" fmla="*/ 86 w 252"/>
              <a:gd name="T103" fmla="*/ 112 h 118"/>
              <a:gd name="T104" fmla="*/ 112 w 252"/>
              <a:gd name="T105" fmla="*/ 102 h 118"/>
              <a:gd name="T106" fmla="*/ 128 w 252"/>
              <a:gd name="T107" fmla="*/ 96 h 118"/>
              <a:gd name="T108" fmla="*/ 126 w 252"/>
              <a:gd name="T109" fmla="*/ 108 h 118"/>
              <a:gd name="T110" fmla="*/ 128 w 252"/>
              <a:gd name="T111" fmla="*/ 11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52" h="118">
                <a:moveTo>
                  <a:pt x="24" y="6"/>
                </a:moveTo>
                <a:lnTo>
                  <a:pt x="24" y="6"/>
                </a:lnTo>
                <a:lnTo>
                  <a:pt x="20" y="6"/>
                </a:lnTo>
                <a:lnTo>
                  <a:pt x="16" y="6"/>
                </a:lnTo>
                <a:lnTo>
                  <a:pt x="16" y="6"/>
                </a:lnTo>
                <a:lnTo>
                  <a:pt x="12" y="4"/>
                </a:lnTo>
                <a:lnTo>
                  <a:pt x="8" y="6"/>
                </a:lnTo>
                <a:lnTo>
                  <a:pt x="8" y="6"/>
                </a:lnTo>
                <a:lnTo>
                  <a:pt x="8" y="8"/>
                </a:lnTo>
                <a:lnTo>
                  <a:pt x="8" y="8"/>
                </a:lnTo>
                <a:lnTo>
                  <a:pt x="12" y="12"/>
                </a:lnTo>
                <a:lnTo>
                  <a:pt x="12" y="12"/>
                </a:lnTo>
                <a:lnTo>
                  <a:pt x="14" y="14"/>
                </a:lnTo>
                <a:lnTo>
                  <a:pt x="14" y="16"/>
                </a:lnTo>
                <a:lnTo>
                  <a:pt x="12" y="18"/>
                </a:lnTo>
                <a:lnTo>
                  <a:pt x="12" y="18"/>
                </a:lnTo>
                <a:lnTo>
                  <a:pt x="10" y="18"/>
                </a:lnTo>
                <a:lnTo>
                  <a:pt x="6" y="18"/>
                </a:lnTo>
                <a:lnTo>
                  <a:pt x="6" y="16"/>
                </a:lnTo>
                <a:lnTo>
                  <a:pt x="4" y="18"/>
                </a:lnTo>
                <a:lnTo>
                  <a:pt x="4" y="18"/>
                </a:lnTo>
                <a:lnTo>
                  <a:pt x="4" y="22"/>
                </a:lnTo>
                <a:lnTo>
                  <a:pt x="2" y="24"/>
                </a:lnTo>
                <a:lnTo>
                  <a:pt x="0" y="26"/>
                </a:lnTo>
                <a:lnTo>
                  <a:pt x="2" y="28"/>
                </a:lnTo>
                <a:lnTo>
                  <a:pt x="4" y="28"/>
                </a:lnTo>
                <a:lnTo>
                  <a:pt x="0" y="30"/>
                </a:lnTo>
                <a:lnTo>
                  <a:pt x="0" y="30"/>
                </a:lnTo>
                <a:lnTo>
                  <a:pt x="0" y="34"/>
                </a:lnTo>
                <a:lnTo>
                  <a:pt x="0" y="36"/>
                </a:lnTo>
                <a:lnTo>
                  <a:pt x="2" y="36"/>
                </a:lnTo>
                <a:lnTo>
                  <a:pt x="2" y="36"/>
                </a:lnTo>
                <a:lnTo>
                  <a:pt x="10" y="28"/>
                </a:lnTo>
                <a:lnTo>
                  <a:pt x="10" y="28"/>
                </a:lnTo>
                <a:lnTo>
                  <a:pt x="18" y="26"/>
                </a:lnTo>
                <a:lnTo>
                  <a:pt x="18" y="26"/>
                </a:lnTo>
                <a:lnTo>
                  <a:pt x="18" y="24"/>
                </a:lnTo>
                <a:lnTo>
                  <a:pt x="20" y="22"/>
                </a:lnTo>
                <a:lnTo>
                  <a:pt x="20" y="22"/>
                </a:lnTo>
                <a:lnTo>
                  <a:pt x="28" y="22"/>
                </a:lnTo>
                <a:lnTo>
                  <a:pt x="34" y="20"/>
                </a:lnTo>
                <a:lnTo>
                  <a:pt x="34" y="20"/>
                </a:lnTo>
                <a:lnTo>
                  <a:pt x="36" y="16"/>
                </a:lnTo>
                <a:lnTo>
                  <a:pt x="36" y="16"/>
                </a:lnTo>
                <a:lnTo>
                  <a:pt x="30" y="12"/>
                </a:lnTo>
                <a:lnTo>
                  <a:pt x="26" y="10"/>
                </a:lnTo>
                <a:lnTo>
                  <a:pt x="24" y="8"/>
                </a:lnTo>
                <a:lnTo>
                  <a:pt x="24" y="8"/>
                </a:lnTo>
                <a:lnTo>
                  <a:pt x="24" y="6"/>
                </a:lnTo>
                <a:lnTo>
                  <a:pt x="24" y="6"/>
                </a:lnTo>
                <a:close/>
                <a:moveTo>
                  <a:pt x="128" y="118"/>
                </a:moveTo>
                <a:lnTo>
                  <a:pt x="128" y="118"/>
                </a:lnTo>
                <a:lnTo>
                  <a:pt x="132" y="118"/>
                </a:lnTo>
                <a:lnTo>
                  <a:pt x="132" y="118"/>
                </a:lnTo>
                <a:lnTo>
                  <a:pt x="134" y="118"/>
                </a:lnTo>
                <a:lnTo>
                  <a:pt x="134" y="116"/>
                </a:lnTo>
                <a:lnTo>
                  <a:pt x="136" y="114"/>
                </a:lnTo>
                <a:lnTo>
                  <a:pt x="138" y="112"/>
                </a:lnTo>
                <a:lnTo>
                  <a:pt x="138" y="112"/>
                </a:lnTo>
                <a:lnTo>
                  <a:pt x="140" y="112"/>
                </a:lnTo>
                <a:lnTo>
                  <a:pt x="140" y="110"/>
                </a:lnTo>
                <a:lnTo>
                  <a:pt x="140" y="110"/>
                </a:lnTo>
                <a:lnTo>
                  <a:pt x="140" y="106"/>
                </a:lnTo>
                <a:lnTo>
                  <a:pt x="140" y="104"/>
                </a:lnTo>
                <a:lnTo>
                  <a:pt x="140" y="102"/>
                </a:lnTo>
                <a:lnTo>
                  <a:pt x="140" y="102"/>
                </a:lnTo>
                <a:lnTo>
                  <a:pt x="142" y="102"/>
                </a:lnTo>
                <a:lnTo>
                  <a:pt x="144" y="102"/>
                </a:lnTo>
                <a:lnTo>
                  <a:pt x="146" y="104"/>
                </a:lnTo>
                <a:lnTo>
                  <a:pt x="148" y="104"/>
                </a:lnTo>
                <a:lnTo>
                  <a:pt x="148" y="104"/>
                </a:lnTo>
                <a:lnTo>
                  <a:pt x="150" y="100"/>
                </a:lnTo>
                <a:lnTo>
                  <a:pt x="154" y="100"/>
                </a:lnTo>
                <a:lnTo>
                  <a:pt x="154" y="100"/>
                </a:lnTo>
                <a:lnTo>
                  <a:pt x="158" y="100"/>
                </a:lnTo>
                <a:lnTo>
                  <a:pt x="160" y="100"/>
                </a:lnTo>
                <a:lnTo>
                  <a:pt x="162" y="100"/>
                </a:lnTo>
                <a:lnTo>
                  <a:pt x="162" y="100"/>
                </a:lnTo>
                <a:lnTo>
                  <a:pt x="170" y="98"/>
                </a:lnTo>
                <a:lnTo>
                  <a:pt x="174" y="98"/>
                </a:lnTo>
                <a:lnTo>
                  <a:pt x="180" y="94"/>
                </a:lnTo>
                <a:lnTo>
                  <a:pt x="180" y="94"/>
                </a:lnTo>
                <a:lnTo>
                  <a:pt x="184" y="94"/>
                </a:lnTo>
                <a:lnTo>
                  <a:pt x="188" y="94"/>
                </a:lnTo>
                <a:lnTo>
                  <a:pt x="194" y="94"/>
                </a:lnTo>
                <a:lnTo>
                  <a:pt x="198" y="92"/>
                </a:lnTo>
                <a:lnTo>
                  <a:pt x="198" y="92"/>
                </a:lnTo>
                <a:lnTo>
                  <a:pt x="204" y="88"/>
                </a:lnTo>
                <a:lnTo>
                  <a:pt x="210" y="86"/>
                </a:lnTo>
                <a:lnTo>
                  <a:pt x="210" y="90"/>
                </a:lnTo>
                <a:lnTo>
                  <a:pt x="210" y="90"/>
                </a:lnTo>
                <a:lnTo>
                  <a:pt x="214" y="92"/>
                </a:lnTo>
                <a:lnTo>
                  <a:pt x="214" y="92"/>
                </a:lnTo>
                <a:lnTo>
                  <a:pt x="218" y="90"/>
                </a:lnTo>
                <a:lnTo>
                  <a:pt x="218" y="90"/>
                </a:lnTo>
                <a:lnTo>
                  <a:pt x="220" y="90"/>
                </a:lnTo>
                <a:lnTo>
                  <a:pt x="222" y="92"/>
                </a:lnTo>
                <a:lnTo>
                  <a:pt x="224" y="92"/>
                </a:lnTo>
                <a:lnTo>
                  <a:pt x="226" y="92"/>
                </a:lnTo>
                <a:lnTo>
                  <a:pt x="226" y="92"/>
                </a:lnTo>
                <a:lnTo>
                  <a:pt x="230" y="88"/>
                </a:lnTo>
                <a:lnTo>
                  <a:pt x="232" y="90"/>
                </a:lnTo>
                <a:lnTo>
                  <a:pt x="234" y="94"/>
                </a:lnTo>
                <a:lnTo>
                  <a:pt x="238" y="90"/>
                </a:lnTo>
                <a:lnTo>
                  <a:pt x="244" y="92"/>
                </a:lnTo>
                <a:lnTo>
                  <a:pt x="244" y="92"/>
                </a:lnTo>
                <a:lnTo>
                  <a:pt x="244" y="90"/>
                </a:lnTo>
                <a:lnTo>
                  <a:pt x="244" y="86"/>
                </a:lnTo>
                <a:lnTo>
                  <a:pt x="244" y="86"/>
                </a:lnTo>
                <a:lnTo>
                  <a:pt x="242" y="82"/>
                </a:lnTo>
                <a:lnTo>
                  <a:pt x="242" y="78"/>
                </a:lnTo>
                <a:lnTo>
                  <a:pt x="242" y="78"/>
                </a:lnTo>
                <a:lnTo>
                  <a:pt x="238" y="74"/>
                </a:lnTo>
                <a:lnTo>
                  <a:pt x="236" y="70"/>
                </a:lnTo>
                <a:lnTo>
                  <a:pt x="238" y="68"/>
                </a:lnTo>
                <a:lnTo>
                  <a:pt x="238" y="68"/>
                </a:lnTo>
                <a:lnTo>
                  <a:pt x="240" y="66"/>
                </a:lnTo>
                <a:lnTo>
                  <a:pt x="240" y="62"/>
                </a:lnTo>
                <a:lnTo>
                  <a:pt x="240" y="62"/>
                </a:lnTo>
                <a:lnTo>
                  <a:pt x="240" y="60"/>
                </a:lnTo>
                <a:lnTo>
                  <a:pt x="240" y="58"/>
                </a:lnTo>
                <a:lnTo>
                  <a:pt x="240" y="58"/>
                </a:lnTo>
                <a:lnTo>
                  <a:pt x="238" y="54"/>
                </a:lnTo>
                <a:lnTo>
                  <a:pt x="238" y="54"/>
                </a:lnTo>
                <a:lnTo>
                  <a:pt x="240" y="52"/>
                </a:lnTo>
                <a:lnTo>
                  <a:pt x="240" y="52"/>
                </a:lnTo>
                <a:lnTo>
                  <a:pt x="242" y="48"/>
                </a:lnTo>
                <a:lnTo>
                  <a:pt x="242" y="48"/>
                </a:lnTo>
                <a:lnTo>
                  <a:pt x="244" y="48"/>
                </a:lnTo>
                <a:lnTo>
                  <a:pt x="244" y="48"/>
                </a:lnTo>
                <a:lnTo>
                  <a:pt x="248" y="50"/>
                </a:lnTo>
                <a:lnTo>
                  <a:pt x="248" y="50"/>
                </a:lnTo>
                <a:lnTo>
                  <a:pt x="250" y="46"/>
                </a:lnTo>
                <a:lnTo>
                  <a:pt x="250" y="46"/>
                </a:lnTo>
                <a:lnTo>
                  <a:pt x="252" y="44"/>
                </a:lnTo>
                <a:lnTo>
                  <a:pt x="250" y="42"/>
                </a:lnTo>
                <a:lnTo>
                  <a:pt x="246" y="38"/>
                </a:lnTo>
                <a:lnTo>
                  <a:pt x="246" y="38"/>
                </a:lnTo>
                <a:lnTo>
                  <a:pt x="238" y="36"/>
                </a:lnTo>
                <a:lnTo>
                  <a:pt x="234" y="34"/>
                </a:lnTo>
                <a:lnTo>
                  <a:pt x="232" y="32"/>
                </a:lnTo>
                <a:lnTo>
                  <a:pt x="232" y="30"/>
                </a:lnTo>
                <a:lnTo>
                  <a:pt x="232" y="30"/>
                </a:lnTo>
                <a:lnTo>
                  <a:pt x="234" y="26"/>
                </a:lnTo>
                <a:lnTo>
                  <a:pt x="236" y="24"/>
                </a:lnTo>
                <a:lnTo>
                  <a:pt x="236" y="24"/>
                </a:lnTo>
                <a:lnTo>
                  <a:pt x="238" y="22"/>
                </a:lnTo>
                <a:lnTo>
                  <a:pt x="236" y="18"/>
                </a:lnTo>
                <a:lnTo>
                  <a:pt x="234" y="14"/>
                </a:lnTo>
                <a:lnTo>
                  <a:pt x="232" y="14"/>
                </a:lnTo>
                <a:lnTo>
                  <a:pt x="232" y="14"/>
                </a:lnTo>
                <a:lnTo>
                  <a:pt x="232" y="12"/>
                </a:lnTo>
                <a:lnTo>
                  <a:pt x="232" y="10"/>
                </a:lnTo>
                <a:lnTo>
                  <a:pt x="230" y="10"/>
                </a:lnTo>
                <a:lnTo>
                  <a:pt x="230" y="10"/>
                </a:lnTo>
                <a:lnTo>
                  <a:pt x="222" y="12"/>
                </a:lnTo>
                <a:lnTo>
                  <a:pt x="222" y="12"/>
                </a:lnTo>
                <a:lnTo>
                  <a:pt x="220" y="10"/>
                </a:lnTo>
                <a:lnTo>
                  <a:pt x="216" y="8"/>
                </a:lnTo>
                <a:lnTo>
                  <a:pt x="216" y="8"/>
                </a:lnTo>
                <a:lnTo>
                  <a:pt x="212" y="8"/>
                </a:lnTo>
                <a:lnTo>
                  <a:pt x="208" y="8"/>
                </a:lnTo>
                <a:lnTo>
                  <a:pt x="208" y="8"/>
                </a:lnTo>
                <a:lnTo>
                  <a:pt x="206" y="10"/>
                </a:lnTo>
                <a:lnTo>
                  <a:pt x="206" y="8"/>
                </a:lnTo>
                <a:lnTo>
                  <a:pt x="204" y="8"/>
                </a:lnTo>
                <a:lnTo>
                  <a:pt x="204" y="8"/>
                </a:lnTo>
                <a:lnTo>
                  <a:pt x="202" y="8"/>
                </a:lnTo>
                <a:lnTo>
                  <a:pt x="202" y="8"/>
                </a:lnTo>
                <a:lnTo>
                  <a:pt x="200" y="10"/>
                </a:lnTo>
                <a:lnTo>
                  <a:pt x="200" y="10"/>
                </a:lnTo>
                <a:lnTo>
                  <a:pt x="198" y="14"/>
                </a:lnTo>
                <a:lnTo>
                  <a:pt x="198" y="14"/>
                </a:lnTo>
                <a:lnTo>
                  <a:pt x="194" y="16"/>
                </a:lnTo>
                <a:lnTo>
                  <a:pt x="190" y="16"/>
                </a:lnTo>
                <a:lnTo>
                  <a:pt x="190" y="16"/>
                </a:lnTo>
                <a:lnTo>
                  <a:pt x="188" y="18"/>
                </a:lnTo>
                <a:lnTo>
                  <a:pt x="186" y="20"/>
                </a:lnTo>
                <a:lnTo>
                  <a:pt x="182" y="20"/>
                </a:lnTo>
                <a:lnTo>
                  <a:pt x="182" y="20"/>
                </a:lnTo>
                <a:lnTo>
                  <a:pt x="180" y="18"/>
                </a:lnTo>
                <a:lnTo>
                  <a:pt x="176" y="16"/>
                </a:lnTo>
                <a:lnTo>
                  <a:pt x="176" y="16"/>
                </a:lnTo>
                <a:lnTo>
                  <a:pt x="172" y="20"/>
                </a:lnTo>
                <a:lnTo>
                  <a:pt x="172" y="20"/>
                </a:lnTo>
                <a:lnTo>
                  <a:pt x="166" y="20"/>
                </a:lnTo>
                <a:lnTo>
                  <a:pt x="158" y="20"/>
                </a:lnTo>
                <a:lnTo>
                  <a:pt x="158" y="20"/>
                </a:lnTo>
                <a:lnTo>
                  <a:pt x="156" y="18"/>
                </a:lnTo>
                <a:lnTo>
                  <a:pt x="156" y="18"/>
                </a:lnTo>
                <a:lnTo>
                  <a:pt x="150" y="18"/>
                </a:lnTo>
                <a:lnTo>
                  <a:pt x="150" y="18"/>
                </a:lnTo>
                <a:lnTo>
                  <a:pt x="148" y="14"/>
                </a:lnTo>
                <a:lnTo>
                  <a:pt x="148" y="14"/>
                </a:lnTo>
                <a:lnTo>
                  <a:pt x="144" y="12"/>
                </a:lnTo>
                <a:lnTo>
                  <a:pt x="138" y="12"/>
                </a:lnTo>
                <a:lnTo>
                  <a:pt x="138" y="16"/>
                </a:lnTo>
                <a:lnTo>
                  <a:pt x="138" y="16"/>
                </a:lnTo>
                <a:lnTo>
                  <a:pt x="134" y="16"/>
                </a:lnTo>
                <a:lnTo>
                  <a:pt x="134" y="16"/>
                </a:lnTo>
                <a:lnTo>
                  <a:pt x="130" y="6"/>
                </a:lnTo>
                <a:lnTo>
                  <a:pt x="130" y="6"/>
                </a:lnTo>
                <a:lnTo>
                  <a:pt x="124" y="6"/>
                </a:lnTo>
                <a:lnTo>
                  <a:pt x="118" y="4"/>
                </a:lnTo>
                <a:lnTo>
                  <a:pt x="118" y="4"/>
                </a:lnTo>
                <a:lnTo>
                  <a:pt x="118" y="0"/>
                </a:lnTo>
                <a:lnTo>
                  <a:pt x="118" y="0"/>
                </a:lnTo>
                <a:lnTo>
                  <a:pt x="114" y="2"/>
                </a:lnTo>
                <a:lnTo>
                  <a:pt x="108" y="4"/>
                </a:lnTo>
                <a:lnTo>
                  <a:pt x="108" y="4"/>
                </a:lnTo>
                <a:lnTo>
                  <a:pt x="102" y="2"/>
                </a:lnTo>
                <a:lnTo>
                  <a:pt x="98" y="0"/>
                </a:lnTo>
                <a:lnTo>
                  <a:pt x="94" y="0"/>
                </a:lnTo>
                <a:lnTo>
                  <a:pt x="94" y="2"/>
                </a:lnTo>
                <a:lnTo>
                  <a:pt x="94" y="2"/>
                </a:lnTo>
                <a:lnTo>
                  <a:pt x="88" y="2"/>
                </a:lnTo>
                <a:lnTo>
                  <a:pt x="82" y="4"/>
                </a:lnTo>
                <a:lnTo>
                  <a:pt x="82" y="4"/>
                </a:lnTo>
                <a:lnTo>
                  <a:pt x="80" y="8"/>
                </a:lnTo>
                <a:lnTo>
                  <a:pt x="80" y="8"/>
                </a:lnTo>
                <a:lnTo>
                  <a:pt x="72" y="10"/>
                </a:lnTo>
                <a:lnTo>
                  <a:pt x="72" y="14"/>
                </a:lnTo>
                <a:lnTo>
                  <a:pt x="72" y="14"/>
                </a:lnTo>
                <a:lnTo>
                  <a:pt x="66" y="18"/>
                </a:lnTo>
                <a:lnTo>
                  <a:pt x="66" y="18"/>
                </a:lnTo>
                <a:lnTo>
                  <a:pt x="60" y="18"/>
                </a:lnTo>
                <a:lnTo>
                  <a:pt x="56" y="16"/>
                </a:lnTo>
                <a:lnTo>
                  <a:pt x="56" y="16"/>
                </a:lnTo>
                <a:lnTo>
                  <a:pt x="56" y="16"/>
                </a:lnTo>
                <a:lnTo>
                  <a:pt x="54" y="16"/>
                </a:lnTo>
                <a:lnTo>
                  <a:pt x="52" y="18"/>
                </a:lnTo>
                <a:lnTo>
                  <a:pt x="52" y="18"/>
                </a:lnTo>
                <a:lnTo>
                  <a:pt x="40" y="16"/>
                </a:lnTo>
                <a:lnTo>
                  <a:pt x="38" y="20"/>
                </a:lnTo>
                <a:lnTo>
                  <a:pt x="38" y="20"/>
                </a:lnTo>
                <a:lnTo>
                  <a:pt x="48" y="24"/>
                </a:lnTo>
                <a:lnTo>
                  <a:pt x="48" y="24"/>
                </a:lnTo>
                <a:lnTo>
                  <a:pt x="40" y="24"/>
                </a:lnTo>
                <a:lnTo>
                  <a:pt x="38" y="24"/>
                </a:lnTo>
                <a:lnTo>
                  <a:pt x="38" y="24"/>
                </a:lnTo>
                <a:lnTo>
                  <a:pt x="40" y="26"/>
                </a:lnTo>
                <a:lnTo>
                  <a:pt x="40" y="26"/>
                </a:lnTo>
                <a:lnTo>
                  <a:pt x="30" y="30"/>
                </a:lnTo>
                <a:lnTo>
                  <a:pt x="30" y="30"/>
                </a:lnTo>
                <a:lnTo>
                  <a:pt x="28" y="30"/>
                </a:lnTo>
                <a:lnTo>
                  <a:pt x="26" y="28"/>
                </a:lnTo>
                <a:lnTo>
                  <a:pt x="24" y="28"/>
                </a:lnTo>
                <a:lnTo>
                  <a:pt x="22" y="28"/>
                </a:lnTo>
                <a:lnTo>
                  <a:pt x="22" y="28"/>
                </a:lnTo>
                <a:lnTo>
                  <a:pt x="22" y="32"/>
                </a:lnTo>
                <a:lnTo>
                  <a:pt x="22" y="32"/>
                </a:lnTo>
                <a:lnTo>
                  <a:pt x="14" y="32"/>
                </a:lnTo>
                <a:lnTo>
                  <a:pt x="10" y="32"/>
                </a:lnTo>
                <a:lnTo>
                  <a:pt x="0" y="40"/>
                </a:lnTo>
                <a:lnTo>
                  <a:pt x="0" y="40"/>
                </a:lnTo>
                <a:lnTo>
                  <a:pt x="2" y="42"/>
                </a:lnTo>
                <a:lnTo>
                  <a:pt x="2" y="46"/>
                </a:lnTo>
                <a:lnTo>
                  <a:pt x="0" y="50"/>
                </a:lnTo>
                <a:lnTo>
                  <a:pt x="0" y="50"/>
                </a:lnTo>
                <a:lnTo>
                  <a:pt x="10" y="50"/>
                </a:lnTo>
                <a:lnTo>
                  <a:pt x="10" y="50"/>
                </a:lnTo>
                <a:lnTo>
                  <a:pt x="10" y="58"/>
                </a:lnTo>
                <a:lnTo>
                  <a:pt x="8" y="64"/>
                </a:lnTo>
                <a:lnTo>
                  <a:pt x="8" y="64"/>
                </a:lnTo>
                <a:lnTo>
                  <a:pt x="12" y="66"/>
                </a:lnTo>
                <a:lnTo>
                  <a:pt x="12" y="68"/>
                </a:lnTo>
                <a:lnTo>
                  <a:pt x="12" y="68"/>
                </a:lnTo>
                <a:lnTo>
                  <a:pt x="10" y="70"/>
                </a:lnTo>
                <a:lnTo>
                  <a:pt x="10" y="70"/>
                </a:lnTo>
                <a:lnTo>
                  <a:pt x="8" y="70"/>
                </a:lnTo>
                <a:lnTo>
                  <a:pt x="6" y="68"/>
                </a:lnTo>
                <a:lnTo>
                  <a:pt x="6" y="68"/>
                </a:lnTo>
                <a:lnTo>
                  <a:pt x="4" y="68"/>
                </a:lnTo>
                <a:lnTo>
                  <a:pt x="4" y="70"/>
                </a:lnTo>
                <a:lnTo>
                  <a:pt x="4" y="70"/>
                </a:lnTo>
                <a:lnTo>
                  <a:pt x="4" y="70"/>
                </a:lnTo>
                <a:lnTo>
                  <a:pt x="4" y="72"/>
                </a:lnTo>
                <a:lnTo>
                  <a:pt x="4" y="76"/>
                </a:lnTo>
                <a:lnTo>
                  <a:pt x="4" y="76"/>
                </a:lnTo>
                <a:lnTo>
                  <a:pt x="10" y="74"/>
                </a:lnTo>
                <a:lnTo>
                  <a:pt x="10" y="74"/>
                </a:lnTo>
                <a:lnTo>
                  <a:pt x="14" y="78"/>
                </a:lnTo>
                <a:lnTo>
                  <a:pt x="14" y="78"/>
                </a:lnTo>
                <a:lnTo>
                  <a:pt x="14" y="86"/>
                </a:lnTo>
                <a:lnTo>
                  <a:pt x="14" y="94"/>
                </a:lnTo>
                <a:lnTo>
                  <a:pt x="14" y="94"/>
                </a:lnTo>
                <a:lnTo>
                  <a:pt x="24" y="94"/>
                </a:lnTo>
                <a:lnTo>
                  <a:pt x="24" y="94"/>
                </a:lnTo>
                <a:lnTo>
                  <a:pt x="24" y="98"/>
                </a:lnTo>
                <a:lnTo>
                  <a:pt x="24" y="100"/>
                </a:lnTo>
                <a:lnTo>
                  <a:pt x="24" y="100"/>
                </a:lnTo>
                <a:lnTo>
                  <a:pt x="30" y="98"/>
                </a:lnTo>
                <a:lnTo>
                  <a:pt x="30" y="98"/>
                </a:lnTo>
                <a:lnTo>
                  <a:pt x="32" y="102"/>
                </a:lnTo>
                <a:lnTo>
                  <a:pt x="32" y="102"/>
                </a:lnTo>
                <a:lnTo>
                  <a:pt x="34" y="102"/>
                </a:lnTo>
                <a:lnTo>
                  <a:pt x="38" y="102"/>
                </a:lnTo>
                <a:lnTo>
                  <a:pt x="38" y="102"/>
                </a:lnTo>
                <a:lnTo>
                  <a:pt x="38" y="104"/>
                </a:lnTo>
                <a:lnTo>
                  <a:pt x="38" y="106"/>
                </a:lnTo>
                <a:lnTo>
                  <a:pt x="38" y="106"/>
                </a:lnTo>
                <a:lnTo>
                  <a:pt x="48" y="116"/>
                </a:lnTo>
                <a:lnTo>
                  <a:pt x="48" y="116"/>
                </a:lnTo>
                <a:lnTo>
                  <a:pt x="56" y="110"/>
                </a:lnTo>
                <a:lnTo>
                  <a:pt x="60" y="100"/>
                </a:lnTo>
                <a:lnTo>
                  <a:pt x="60" y="100"/>
                </a:lnTo>
                <a:lnTo>
                  <a:pt x="70" y="102"/>
                </a:lnTo>
                <a:lnTo>
                  <a:pt x="78" y="106"/>
                </a:lnTo>
                <a:lnTo>
                  <a:pt x="78" y="106"/>
                </a:lnTo>
                <a:lnTo>
                  <a:pt x="82" y="110"/>
                </a:lnTo>
                <a:lnTo>
                  <a:pt x="86" y="112"/>
                </a:lnTo>
                <a:lnTo>
                  <a:pt x="86" y="112"/>
                </a:lnTo>
                <a:lnTo>
                  <a:pt x="92" y="114"/>
                </a:lnTo>
                <a:lnTo>
                  <a:pt x="98" y="112"/>
                </a:lnTo>
                <a:lnTo>
                  <a:pt x="108" y="108"/>
                </a:lnTo>
                <a:lnTo>
                  <a:pt x="108" y="108"/>
                </a:lnTo>
                <a:lnTo>
                  <a:pt x="110" y="106"/>
                </a:lnTo>
                <a:lnTo>
                  <a:pt x="112" y="102"/>
                </a:lnTo>
                <a:lnTo>
                  <a:pt x="112" y="102"/>
                </a:lnTo>
                <a:lnTo>
                  <a:pt x="116" y="102"/>
                </a:lnTo>
                <a:lnTo>
                  <a:pt x="120" y="104"/>
                </a:lnTo>
                <a:lnTo>
                  <a:pt x="126" y="96"/>
                </a:lnTo>
                <a:lnTo>
                  <a:pt x="126" y="96"/>
                </a:lnTo>
                <a:lnTo>
                  <a:pt x="128" y="96"/>
                </a:lnTo>
                <a:lnTo>
                  <a:pt x="128" y="96"/>
                </a:lnTo>
                <a:lnTo>
                  <a:pt x="130" y="102"/>
                </a:lnTo>
                <a:lnTo>
                  <a:pt x="128" y="106"/>
                </a:lnTo>
                <a:lnTo>
                  <a:pt x="128" y="106"/>
                </a:lnTo>
                <a:lnTo>
                  <a:pt x="126" y="108"/>
                </a:lnTo>
                <a:lnTo>
                  <a:pt x="126" y="108"/>
                </a:lnTo>
                <a:lnTo>
                  <a:pt x="126" y="112"/>
                </a:lnTo>
                <a:lnTo>
                  <a:pt x="126" y="112"/>
                </a:lnTo>
                <a:lnTo>
                  <a:pt x="126" y="112"/>
                </a:lnTo>
                <a:lnTo>
                  <a:pt x="126" y="116"/>
                </a:lnTo>
                <a:lnTo>
                  <a:pt x="126" y="116"/>
                </a:lnTo>
                <a:lnTo>
                  <a:pt x="128" y="118"/>
                </a:lnTo>
                <a:lnTo>
                  <a:pt x="128" y="118"/>
                </a:lnTo>
                <a:close/>
              </a:path>
            </a:pathLst>
          </a:custGeom>
          <a:solidFill>
            <a:srgbClr val="8BBDFF"/>
          </a:solidFill>
          <a:ln w="3175">
            <a:solidFill>
              <a:srgbClr val="8BBDFF"/>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44" name="Freeform 28">
            <a:extLst>
              <a:ext uri="{FF2B5EF4-FFF2-40B4-BE49-F238E27FC236}">
                <a16:creationId xmlns:a16="http://schemas.microsoft.com/office/drawing/2014/main" id="{39350D87-8CDD-4CB1-9611-6D1FDD67291B}"/>
              </a:ext>
            </a:extLst>
          </p:cNvPr>
          <p:cNvSpPr>
            <a:spLocks/>
          </p:cNvSpPr>
          <p:nvPr/>
        </p:nvSpPr>
        <p:spPr bwMode="auto">
          <a:xfrm>
            <a:off x="6016812" y="2592714"/>
            <a:ext cx="92237" cy="202487"/>
          </a:xfrm>
          <a:custGeom>
            <a:avLst/>
            <a:gdLst>
              <a:gd name="T0" fmla="*/ 55 w 55"/>
              <a:gd name="T1" fmla="*/ 70 h 118"/>
              <a:gd name="T2" fmla="*/ 49 w 55"/>
              <a:gd name="T3" fmla="*/ 68 h 118"/>
              <a:gd name="T4" fmla="*/ 42 w 55"/>
              <a:gd name="T5" fmla="*/ 64 h 118"/>
              <a:gd name="T6" fmla="*/ 42 w 55"/>
              <a:gd name="T7" fmla="*/ 60 h 118"/>
              <a:gd name="T8" fmla="*/ 42 w 55"/>
              <a:gd name="T9" fmla="*/ 56 h 118"/>
              <a:gd name="T10" fmla="*/ 49 w 55"/>
              <a:gd name="T11" fmla="*/ 48 h 118"/>
              <a:gd name="T12" fmla="*/ 49 w 55"/>
              <a:gd name="T13" fmla="*/ 44 h 118"/>
              <a:gd name="T14" fmla="*/ 51 w 55"/>
              <a:gd name="T15" fmla="*/ 44 h 118"/>
              <a:gd name="T16" fmla="*/ 49 w 55"/>
              <a:gd name="T17" fmla="*/ 36 h 118"/>
              <a:gd name="T18" fmla="*/ 51 w 55"/>
              <a:gd name="T19" fmla="*/ 30 h 118"/>
              <a:gd name="T20" fmla="*/ 46 w 55"/>
              <a:gd name="T21" fmla="*/ 30 h 118"/>
              <a:gd name="T22" fmla="*/ 46 w 55"/>
              <a:gd name="T23" fmla="*/ 20 h 118"/>
              <a:gd name="T24" fmla="*/ 46 w 55"/>
              <a:gd name="T25" fmla="*/ 20 h 118"/>
              <a:gd name="T26" fmla="*/ 53 w 55"/>
              <a:gd name="T27" fmla="*/ 14 h 118"/>
              <a:gd name="T28" fmla="*/ 55 w 55"/>
              <a:gd name="T29" fmla="*/ 6 h 118"/>
              <a:gd name="T30" fmla="*/ 49 w 55"/>
              <a:gd name="T31" fmla="*/ 8 h 118"/>
              <a:gd name="T32" fmla="*/ 44 w 55"/>
              <a:gd name="T33" fmla="*/ 6 h 118"/>
              <a:gd name="T34" fmla="*/ 42 w 55"/>
              <a:gd name="T35" fmla="*/ 2 h 118"/>
              <a:gd name="T36" fmla="*/ 40 w 55"/>
              <a:gd name="T37" fmla="*/ 0 h 118"/>
              <a:gd name="T38" fmla="*/ 38 w 55"/>
              <a:gd name="T39" fmla="*/ 2 h 118"/>
              <a:gd name="T40" fmla="*/ 38 w 55"/>
              <a:gd name="T41" fmla="*/ 0 h 118"/>
              <a:gd name="T42" fmla="*/ 28 w 55"/>
              <a:gd name="T43" fmla="*/ 4 h 118"/>
              <a:gd name="T44" fmla="*/ 18 w 55"/>
              <a:gd name="T45" fmla="*/ 4 h 118"/>
              <a:gd name="T46" fmla="*/ 8 w 55"/>
              <a:gd name="T47" fmla="*/ 4 h 118"/>
              <a:gd name="T48" fmla="*/ 8 w 55"/>
              <a:gd name="T49" fmla="*/ 14 h 118"/>
              <a:gd name="T50" fmla="*/ 10 w 55"/>
              <a:gd name="T51" fmla="*/ 16 h 118"/>
              <a:gd name="T52" fmla="*/ 12 w 55"/>
              <a:gd name="T53" fmla="*/ 24 h 118"/>
              <a:gd name="T54" fmla="*/ 12 w 55"/>
              <a:gd name="T55" fmla="*/ 30 h 118"/>
              <a:gd name="T56" fmla="*/ 14 w 55"/>
              <a:gd name="T57" fmla="*/ 38 h 118"/>
              <a:gd name="T58" fmla="*/ 12 w 55"/>
              <a:gd name="T59" fmla="*/ 42 h 118"/>
              <a:gd name="T60" fmla="*/ 10 w 55"/>
              <a:gd name="T61" fmla="*/ 44 h 118"/>
              <a:gd name="T62" fmla="*/ 8 w 55"/>
              <a:gd name="T63" fmla="*/ 50 h 118"/>
              <a:gd name="T64" fmla="*/ 4 w 55"/>
              <a:gd name="T65" fmla="*/ 54 h 118"/>
              <a:gd name="T66" fmla="*/ 0 w 55"/>
              <a:gd name="T67" fmla="*/ 58 h 118"/>
              <a:gd name="T68" fmla="*/ 2 w 55"/>
              <a:gd name="T69" fmla="*/ 72 h 118"/>
              <a:gd name="T70" fmla="*/ 4 w 55"/>
              <a:gd name="T71" fmla="*/ 72 h 118"/>
              <a:gd name="T72" fmla="*/ 8 w 55"/>
              <a:gd name="T73" fmla="*/ 74 h 118"/>
              <a:gd name="T74" fmla="*/ 10 w 55"/>
              <a:gd name="T75" fmla="*/ 86 h 118"/>
              <a:gd name="T76" fmla="*/ 22 w 55"/>
              <a:gd name="T77" fmla="*/ 118 h 118"/>
              <a:gd name="T78" fmla="*/ 26 w 55"/>
              <a:gd name="T79" fmla="*/ 118 h 118"/>
              <a:gd name="T80" fmla="*/ 30 w 55"/>
              <a:gd name="T81" fmla="*/ 116 h 118"/>
              <a:gd name="T82" fmla="*/ 30 w 55"/>
              <a:gd name="T83" fmla="*/ 112 h 118"/>
              <a:gd name="T84" fmla="*/ 34 w 55"/>
              <a:gd name="T85" fmla="*/ 108 h 118"/>
              <a:gd name="T86" fmla="*/ 34 w 55"/>
              <a:gd name="T87" fmla="*/ 106 h 118"/>
              <a:gd name="T88" fmla="*/ 34 w 55"/>
              <a:gd name="T89" fmla="*/ 94 h 118"/>
              <a:gd name="T90" fmla="*/ 34 w 55"/>
              <a:gd name="T91" fmla="*/ 92 h 118"/>
              <a:gd name="T92" fmla="*/ 38 w 55"/>
              <a:gd name="T93" fmla="*/ 92 h 118"/>
              <a:gd name="T94" fmla="*/ 44 w 55"/>
              <a:gd name="T95" fmla="*/ 90 h 118"/>
              <a:gd name="T96" fmla="*/ 49 w 55"/>
              <a:gd name="T97" fmla="*/ 86 h 118"/>
              <a:gd name="T98" fmla="*/ 51 w 55"/>
              <a:gd name="T99" fmla="*/ 80 h 118"/>
              <a:gd name="T100" fmla="*/ 55 w 55"/>
              <a:gd name="T101" fmla="*/ 7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5" h="118">
                <a:moveTo>
                  <a:pt x="55" y="70"/>
                </a:moveTo>
                <a:lnTo>
                  <a:pt x="55" y="70"/>
                </a:lnTo>
                <a:lnTo>
                  <a:pt x="49" y="68"/>
                </a:lnTo>
                <a:lnTo>
                  <a:pt x="49" y="68"/>
                </a:lnTo>
                <a:lnTo>
                  <a:pt x="44" y="66"/>
                </a:lnTo>
                <a:lnTo>
                  <a:pt x="42" y="64"/>
                </a:lnTo>
                <a:lnTo>
                  <a:pt x="42" y="64"/>
                </a:lnTo>
                <a:lnTo>
                  <a:pt x="42" y="60"/>
                </a:lnTo>
                <a:lnTo>
                  <a:pt x="42" y="56"/>
                </a:lnTo>
                <a:lnTo>
                  <a:pt x="42" y="56"/>
                </a:lnTo>
                <a:lnTo>
                  <a:pt x="49" y="48"/>
                </a:lnTo>
                <a:lnTo>
                  <a:pt x="49" y="48"/>
                </a:lnTo>
                <a:lnTo>
                  <a:pt x="49" y="44"/>
                </a:lnTo>
                <a:lnTo>
                  <a:pt x="49" y="44"/>
                </a:lnTo>
                <a:lnTo>
                  <a:pt x="51" y="44"/>
                </a:lnTo>
                <a:lnTo>
                  <a:pt x="51" y="44"/>
                </a:lnTo>
                <a:lnTo>
                  <a:pt x="51" y="40"/>
                </a:lnTo>
                <a:lnTo>
                  <a:pt x="49" y="36"/>
                </a:lnTo>
                <a:lnTo>
                  <a:pt x="49" y="36"/>
                </a:lnTo>
                <a:lnTo>
                  <a:pt x="51" y="30"/>
                </a:lnTo>
                <a:lnTo>
                  <a:pt x="51" y="30"/>
                </a:lnTo>
                <a:lnTo>
                  <a:pt x="46" y="30"/>
                </a:lnTo>
                <a:lnTo>
                  <a:pt x="46" y="30"/>
                </a:lnTo>
                <a:lnTo>
                  <a:pt x="46" y="20"/>
                </a:lnTo>
                <a:lnTo>
                  <a:pt x="46" y="20"/>
                </a:lnTo>
                <a:lnTo>
                  <a:pt x="46" y="20"/>
                </a:lnTo>
                <a:lnTo>
                  <a:pt x="46" y="20"/>
                </a:lnTo>
                <a:lnTo>
                  <a:pt x="53" y="14"/>
                </a:lnTo>
                <a:lnTo>
                  <a:pt x="55" y="8"/>
                </a:lnTo>
                <a:lnTo>
                  <a:pt x="55" y="6"/>
                </a:lnTo>
                <a:lnTo>
                  <a:pt x="53" y="6"/>
                </a:lnTo>
                <a:lnTo>
                  <a:pt x="49" y="8"/>
                </a:lnTo>
                <a:lnTo>
                  <a:pt x="49" y="8"/>
                </a:lnTo>
                <a:lnTo>
                  <a:pt x="44" y="6"/>
                </a:lnTo>
                <a:lnTo>
                  <a:pt x="44" y="6"/>
                </a:lnTo>
                <a:lnTo>
                  <a:pt x="42" y="2"/>
                </a:lnTo>
                <a:lnTo>
                  <a:pt x="40" y="0"/>
                </a:lnTo>
                <a:lnTo>
                  <a:pt x="40" y="0"/>
                </a:lnTo>
                <a:lnTo>
                  <a:pt x="40" y="2"/>
                </a:lnTo>
                <a:lnTo>
                  <a:pt x="38" y="2"/>
                </a:lnTo>
                <a:lnTo>
                  <a:pt x="38" y="0"/>
                </a:lnTo>
                <a:lnTo>
                  <a:pt x="38" y="0"/>
                </a:lnTo>
                <a:lnTo>
                  <a:pt x="32" y="0"/>
                </a:lnTo>
                <a:lnTo>
                  <a:pt x="28" y="4"/>
                </a:lnTo>
                <a:lnTo>
                  <a:pt x="28" y="4"/>
                </a:lnTo>
                <a:lnTo>
                  <a:pt x="18" y="4"/>
                </a:lnTo>
                <a:lnTo>
                  <a:pt x="8" y="4"/>
                </a:lnTo>
                <a:lnTo>
                  <a:pt x="8" y="4"/>
                </a:lnTo>
                <a:lnTo>
                  <a:pt x="8" y="10"/>
                </a:lnTo>
                <a:lnTo>
                  <a:pt x="8" y="14"/>
                </a:lnTo>
                <a:lnTo>
                  <a:pt x="10" y="16"/>
                </a:lnTo>
                <a:lnTo>
                  <a:pt x="10" y="16"/>
                </a:lnTo>
                <a:lnTo>
                  <a:pt x="12" y="20"/>
                </a:lnTo>
                <a:lnTo>
                  <a:pt x="12" y="24"/>
                </a:lnTo>
                <a:lnTo>
                  <a:pt x="12" y="24"/>
                </a:lnTo>
                <a:lnTo>
                  <a:pt x="12" y="30"/>
                </a:lnTo>
                <a:lnTo>
                  <a:pt x="14" y="38"/>
                </a:lnTo>
                <a:lnTo>
                  <a:pt x="14" y="38"/>
                </a:lnTo>
                <a:lnTo>
                  <a:pt x="14" y="40"/>
                </a:lnTo>
                <a:lnTo>
                  <a:pt x="12" y="42"/>
                </a:lnTo>
                <a:lnTo>
                  <a:pt x="12" y="44"/>
                </a:lnTo>
                <a:lnTo>
                  <a:pt x="10" y="44"/>
                </a:lnTo>
                <a:lnTo>
                  <a:pt x="10" y="44"/>
                </a:lnTo>
                <a:lnTo>
                  <a:pt x="8" y="50"/>
                </a:lnTo>
                <a:lnTo>
                  <a:pt x="4" y="54"/>
                </a:lnTo>
                <a:lnTo>
                  <a:pt x="4" y="54"/>
                </a:lnTo>
                <a:lnTo>
                  <a:pt x="0" y="54"/>
                </a:lnTo>
                <a:lnTo>
                  <a:pt x="0" y="58"/>
                </a:lnTo>
                <a:lnTo>
                  <a:pt x="0" y="58"/>
                </a:lnTo>
                <a:lnTo>
                  <a:pt x="2" y="72"/>
                </a:lnTo>
                <a:lnTo>
                  <a:pt x="2" y="72"/>
                </a:lnTo>
                <a:lnTo>
                  <a:pt x="4" y="72"/>
                </a:lnTo>
                <a:lnTo>
                  <a:pt x="6" y="72"/>
                </a:lnTo>
                <a:lnTo>
                  <a:pt x="8" y="74"/>
                </a:lnTo>
                <a:lnTo>
                  <a:pt x="8" y="74"/>
                </a:lnTo>
                <a:lnTo>
                  <a:pt x="10" y="86"/>
                </a:lnTo>
                <a:lnTo>
                  <a:pt x="18" y="88"/>
                </a:lnTo>
                <a:lnTo>
                  <a:pt x="22" y="118"/>
                </a:lnTo>
                <a:lnTo>
                  <a:pt x="26" y="118"/>
                </a:lnTo>
                <a:lnTo>
                  <a:pt x="26" y="118"/>
                </a:lnTo>
                <a:lnTo>
                  <a:pt x="28" y="116"/>
                </a:lnTo>
                <a:lnTo>
                  <a:pt x="30" y="116"/>
                </a:lnTo>
                <a:lnTo>
                  <a:pt x="30" y="112"/>
                </a:lnTo>
                <a:lnTo>
                  <a:pt x="30" y="112"/>
                </a:lnTo>
                <a:lnTo>
                  <a:pt x="32" y="110"/>
                </a:lnTo>
                <a:lnTo>
                  <a:pt x="34" y="108"/>
                </a:lnTo>
                <a:lnTo>
                  <a:pt x="34" y="106"/>
                </a:lnTo>
                <a:lnTo>
                  <a:pt x="34" y="106"/>
                </a:lnTo>
                <a:lnTo>
                  <a:pt x="32" y="98"/>
                </a:lnTo>
                <a:lnTo>
                  <a:pt x="34" y="94"/>
                </a:lnTo>
                <a:lnTo>
                  <a:pt x="34" y="94"/>
                </a:lnTo>
                <a:lnTo>
                  <a:pt x="34" y="92"/>
                </a:lnTo>
                <a:lnTo>
                  <a:pt x="38" y="92"/>
                </a:lnTo>
                <a:lnTo>
                  <a:pt x="38" y="92"/>
                </a:lnTo>
                <a:lnTo>
                  <a:pt x="42" y="90"/>
                </a:lnTo>
                <a:lnTo>
                  <a:pt x="44" y="90"/>
                </a:lnTo>
                <a:lnTo>
                  <a:pt x="49" y="86"/>
                </a:lnTo>
                <a:lnTo>
                  <a:pt x="49" y="86"/>
                </a:lnTo>
                <a:lnTo>
                  <a:pt x="51" y="82"/>
                </a:lnTo>
                <a:lnTo>
                  <a:pt x="51" y="80"/>
                </a:lnTo>
                <a:lnTo>
                  <a:pt x="51" y="78"/>
                </a:lnTo>
                <a:lnTo>
                  <a:pt x="55" y="70"/>
                </a:lnTo>
                <a:close/>
              </a:path>
            </a:pathLst>
          </a:custGeom>
          <a:solidFill>
            <a:srgbClr val="B9BCBD"/>
          </a:solidFill>
          <a:ln w="3175">
            <a:solidFill>
              <a:srgbClr val="B9BCBD"/>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45" name="Freeform 29">
            <a:extLst>
              <a:ext uri="{FF2B5EF4-FFF2-40B4-BE49-F238E27FC236}">
                <a16:creationId xmlns:a16="http://schemas.microsoft.com/office/drawing/2014/main" id="{8EA39C6F-B4FF-4CA7-B7ED-F9E555C4C7FA}"/>
              </a:ext>
            </a:extLst>
          </p:cNvPr>
          <p:cNvSpPr>
            <a:spLocks/>
          </p:cNvSpPr>
          <p:nvPr/>
        </p:nvSpPr>
        <p:spPr bwMode="auto">
          <a:xfrm>
            <a:off x="5849107" y="3347746"/>
            <a:ext cx="43603" cy="175030"/>
          </a:xfrm>
          <a:custGeom>
            <a:avLst/>
            <a:gdLst>
              <a:gd name="T0" fmla="*/ 16 w 26"/>
              <a:gd name="T1" fmla="*/ 100 h 102"/>
              <a:gd name="T2" fmla="*/ 20 w 26"/>
              <a:gd name="T3" fmla="*/ 94 h 102"/>
              <a:gd name="T4" fmla="*/ 20 w 26"/>
              <a:gd name="T5" fmla="*/ 100 h 102"/>
              <a:gd name="T6" fmla="*/ 18 w 26"/>
              <a:gd name="T7" fmla="*/ 102 h 102"/>
              <a:gd name="T8" fmla="*/ 20 w 26"/>
              <a:gd name="T9" fmla="*/ 102 h 102"/>
              <a:gd name="T10" fmla="*/ 22 w 26"/>
              <a:gd name="T11" fmla="*/ 98 h 102"/>
              <a:gd name="T12" fmla="*/ 24 w 26"/>
              <a:gd name="T13" fmla="*/ 98 h 102"/>
              <a:gd name="T14" fmla="*/ 26 w 26"/>
              <a:gd name="T15" fmla="*/ 98 h 102"/>
              <a:gd name="T16" fmla="*/ 24 w 26"/>
              <a:gd name="T17" fmla="*/ 90 h 102"/>
              <a:gd name="T18" fmla="*/ 24 w 26"/>
              <a:gd name="T19" fmla="*/ 86 h 102"/>
              <a:gd name="T20" fmla="*/ 24 w 26"/>
              <a:gd name="T21" fmla="*/ 84 h 102"/>
              <a:gd name="T22" fmla="*/ 22 w 26"/>
              <a:gd name="T23" fmla="*/ 78 h 102"/>
              <a:gd name="T24" fmla="*/ 24 w 26"/>
              <a:gd name="T25" fmla="*/ 68 h 102"/>
              <a:gd name="T26" fmla="*/ 24 w 26"/>
              <a:gd name="T27" fmla="*/ 64 h 102"/>
              <a:gd name="T28" fmla="*/ 24 w 26"/>
              <a:gd name="T29" fmla="*/ 58 h 102"/>
              <a:gd name="T30" fmla="*/ 24 w 26"/>
              <a:gd name="T31" fmla="*/ 46 h 102"/>
              <a:gd name="T32" fmla="*/ 24 w 26"/>
              <a:gd name="T33" fmla="*/ 38 h 102"/>
              <a:gd name="T34" fmla="*/ 24 w 26"/>
              <a:gd name="T35" fmla="*/ 36 h 102"/>
              <a:gd name="T36" fmla="*/ 22 w 26"/>
              <a:gd name="T37" fmla="*/ 28 h 102"/>
              <a:gd name="T38" fmla="*/ 22 w 26"/>
              <a:gd name="T39" fmla="*/ 22 h 102"/>
              <a:gd name="T40" fmla="*/ 12 w 26"/>
              <a:gd name="T41" fmla="*/ 16 h 102"/>
              <a:gd name="T42" fmla="*/ 12 w 26"/>
              <a:gd name="T43" fmla="*/ 2 h 102"/>
              <a:gd name="T44" fmla="*/ 6 w 26"/>
              <a:gd name="T45" fmla="*/ 2 h 102"/>
              <a:gd name="T46" fmla="*/ 0 w 26"/>
              <a:gd name="T47" fmla="*/ 0 h 102"/>
              <a:gd name="T48" fmla="*/ 0 w 26"/>
              <a:gd name="T49" fmla="*/ 12 h 102"/>
              <a:gd name="T50" fmla="*/ 0 w 26"/>
              <a:gd name="T51" fmla="*/ 14 h 102"/>
              <a:gd name="T52" fmla="*/ 4 w 26"/>
              <a:gd name="T53" fmla="*/ 22 h 102"/>
              <a:gd name="T54" fmla="*/ 6 w 26"/>
              <a:gd name="T55" fmla="*/ 28 h 102"/>
              <a:gd name="T56" fmla="*/ 4 w 26"/>
              <a:gd name="T57" fmla="*/ 34 h 102"/>
              <a:gd name="T58" fmla="*/ 4 w 26"/>
              <a:gd name="T59" fmla="*/ 38 h 102"/>
              <a:gd name="T60" fmla="*/ 6 w 26"/>
              <a:gd name="T61" fmla="*/ 40 h 102"/>
              <a:gd name="T62" fmla="*/ 4 w 26"/>
              <a:gd name="T63" fmla="*/ 46 h 102"/>
              <a:gd name="T64" fmla="*/ 4 w 26"/>
              <a:gd name="T65" fmla="*/ 52 h 102"/>
              <a:gd name="T66" fmla="*/ 8 w 26"/>
              <a:gd name="T67" fmla="*/ 56 h 102"/>
              <a:gd name="T68" fmla="*/ 10 w 26"/>
              <a:gd name="T69" fmla="*/ 60 h 102"/>
              <a:gd name="T70" fmla="*/ 8 w 26"/>
              <a:gd name="T71" fmla="*/ 74 h 102"/>
              <a:gd name="T72" fmla="*/ 8 w 26"/>
              <a:gd name="T73" fmla="*/ 80 h 102"/>
              <a:gd name="T74" fmla="*/ 8 w 26"/>
              <a:gd name="T75" fmla="*/ 82 h 102"/>
              <a:gd name="T76" fmla="*/ 8 w 26"/>
              <a:gd name="T77" fmla="*/ 84 h 102"/>
              <a:gd name="T78" fmla="*/ 8 w 26"/>
              <a:gd name="T79" fmla="*/ 84 h 102"/>
              <a:gd name="T80" fmla="*/ 16 w 26"/>
              <a:gd name="T81" fmla="*/ 10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6" h="102">
                <a:moveTo>
                  <a:pt x="16" y="100"/>
                </a:moveTo>
                <a:lnTo>
                  <a:pt x="16" y="100"/>
                </a:lnTo>
                <a:lnTo>
                  <a:pt x="20" y="94"/>
                </a:lnTo>
                <a:lnTo>
                  <a:pt x="20" y="94"/>
                </a:lnTo>
                <a:lnTo>
                  <a:pt x="20" y="98"/>
                </a:lnTo>
                <a:lnTo>
                  <a:pt x="20" y="100"/>
                </a:lnTo>
                <a:lnTo>
                  <a:pt x="20" y="100"/>
                </a:lnTo>
                <a:lnTo>
                  <a:pt x="18" y="102"/>
                </a:lnTo>
                <a:lnTo>
                  <a:pt x="18" y="102"/>
                </a:lnTo>
                <a:lnTo>
                  <a:pt x="20" y="102"/>
                </a:lnTo>
                <a:lnTo>
                  <a:pt x="20" y="102"/>
                </a:lnTo>
                <a:lnTo>
                  <a:pt x="22" y="98"/>
                </a:lnTo>
                <a:lnTo>
                  <a:pt x="22" y="98"/>
                </a:lnTo>
                <a:lnTo>
                  <a:pt x="24" y="98"/>
                </a:lnTo>
                <a:lnTo>
                  <a:pt x="26" y="98"/>
                </a:lnTo>
                <a:lnTo>
                  <a:pt x="26" y="98"/>
                </a:lnTo>
                <a:lnTo>
                  <a:pt x="26" y="96"/>
                </a:lnTo>
                <a:lnTo>
                  <a:pt x="24" y="90"/>
                </a:lnTo>
                <a:lnTo>
                  <a:pt x="24" y="90"/>
                </a:lnTo>
                <a:lnTo>
                  <a:pt x="24" y="86"/>
                </a:lnTo>
                <a:lnTo>
                  <a:pt x="24" y="86"/>
                </a:lnTo>
                <a:lnTo>
                  <a:pt x="24" y="84"/>
                </a:lnTo>
                <a:lnTo>
                  <a:pt x="22" y="78"/>
                </a:lnTo>
                <a:lnTo>
                  <a:pt x="22" y="78"/>
                </a:lnTo>
                <a:lnTo>
                  <a:pt x="22" y="74"/>
                </a:lnTo>
                <a:lnTo>
                  <a:pt x="24" y="68"/>
                </a:lnTo>
                <a:lnTo>
                  <a:pt x="24" y="68"/>
                </a:lnTo>
                <a:lnTo>
                  <a:pt x="24" y="64"/>
                </a:lnTo>
                <a:lnTo>
                  <a:pt x="24" y="58"/>
                </a:lnTo>
                <a:lnTo>
                  <a:pt x="24" y="58"/>
                </a:lnTo>
                <a:lnTo>
                  <a:pt x="22" y="52"/>
                </a:lnTo>
                <a:lnTo>
                  <a:pt x="24" y="46"/>
                </a:lnTo>
                <a:lnTo>
                  <a:pt x="24" y="46"/>
                </a:lnTo>
                <a:lnTo>
                  <a:pt x="24" y="38"/>
                </a:lnTo>
                <a:lnTo>
                  <a:pt x="24" y="36"/>
                </a:lnTo>
                <a:lnTo>
                  <a:pt x="24" y="36"/>
                </a:lnTo>
                <a:lnTo>
                  <a:pt x="22" y="34"/>
                </a:lnTo>
                <a:lnTo>
                  <a:pt x="22" y="28"/>
                </a:lnTo>
                <a:lnTo>
                  <a:pt x="22" y="28"/>
                </a:lnTo>
                <a:lnTo>
                  <a:pt x="22" y="22"/>
                </a:lnTo>
                <a:lnTo>
                  <a:pt x="22" y="20"/>
                </a:lnTo>
                <a:lnTo>
                  <a:pt x="12" y="16"/>
                </a:lnTo>
                <a:lnTo>
                  <a:pt x="12" y="2"/>
                </a:lnTo>
                <a:lnTo>
                  <a:pt x="12" y="2"/>
                </a:lnTo>
                <a:lnTo>
                  <a:pt x="6" y="2"/>
                </a:lnTo>
                <a:lnTo>
                  <a:pt x="6" y="2"/>
                </a:lnTo>
                <a:lnTo>
                  <a:pt x="0" y="0"/>
                </a:lnTo>
                <a:lnTo>
                  <a:pt x="0" y="0"/>
                </a:lnTo>
                <a:lnTo>
                  <a:pt x="0" y="6"/>
                </a:lnTo>
                <a:lnTo>
                  <a:pt x="0" y="12"/>
                </a:lnTo>
                <a:lnTo>
                  <a:pt x="0" y="14"/>
                </a:lnTo>
                <a:lnTo>
                  <a:pt x="0" y="14"/>
                </a:lnTo>
                <a:lnTo>
                  <a:pt x="4" y="16"/>
                </a:lnTo>
                <a:lnTo>
                  <a:pt x="4" y="22"/>
                </a:lnTo>
                <a:lnTo>
                  <a:pt x="4" y="22"/>
                </a:lnTo>
                <a:lnTo>
                  <a:pt x="6" y="28"/>
                </a:lnTo>
                <a:lnTo>
                  <a:pt x="4" y="34"/>
                </a:lnTo>
                <a:lnTo>
                  <a:pt x="4" y="34"/>
                </a:lnTo>
                <a:lnTo>
                  <a:pt x="4" y="36"/>
                </a:lnTo>
                <a:lnTo>
                  <a:pt x="4" y="38"/>
                </a:lnTo>
                <a:lnTo>
                  <a:pt x="6" y="38"/>
                </a:lnTo>
                <a:lnTo>
                  <a:pt x="6" y="40"/>
                </a:lnTo>
                <a:lnTo>
                  <a:pt x="6" y="40"/>
                </a:lnTo>
                <a:lnTo>
                  <a:pt x="4" y="46"/>
                </a:lnTo>
                <a:lnTo>
                  <a:pt x="4" y="48"/>
                </a:lnTo>
                <a:lnTo>
                  <a:pt x="4" y="52"/>
                </a:lnTo>
                <a:lnTo>
                  <a:pt x="4" y="52"/>
                </a:lnTo>
                <a:lnTo>
                  <a:pt x="8" y="56"/>
                </a:lnTo>
                <a:lnTo>
                  <a:pt x="10" y="60"/>
                </a:lnTo>
                <a:lnTo>
                  <a:pt x="10" y="60"/>
                </a:lnTo>
                <a:lnTo>
                  <a:pt x="8" y="74"/>
                </a:lnTo>
                <a:lnTo>
                  <a:pt x="8" y="74"/>
                </a:lnTo>
                <a:lnTo>
                  <a:pt x="6" y="78"/>
                </a:lnTo>
                <a:lnTo>
                  <a:pt x="8" y="80"/>
                </a:lnTo>
                <a:lnTo>
                  <a:pt x="8" y="80"/>
                </a:lnTo>
                <a:lnTo>
                  <a:pt x="8" y="82"/>
                </a:lnTo>
                <a:lnTo>
                  <a:pt x="8" y="82"/>
                </a:lnTo>
                <a:lnTo>
                  <a:pt x="8" y="84"/>
                </a:lnTo>
                <a:lnTo>
                  <a:pt x="8" y="84"/>
                </a:lnTo>
                <a:lnTo>
                  <a:pt x="8" y="84"/>
                </a:lnTo>
                <a:lnTo>
                  <a:pt x="16" y="100"/>
                </a:lnTo>
                <a:lnTo>
                  <a:pt x="16" y="100"/>
                </a:lnTo>
                <a:close/>
              </a:path>
            </a:pathLst>
          </a:custGeom>
          <a:solidFill>
            <a:srgbClr val="B9BCBD"/>
          </a:solidFill>
          <a:ln w="3175">
            <a:solidFill>
              <a:srgbClr val="B9BCBD"/>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46" name="Freeform 30">
            <a:extLst>
              <a:ext uri="{FF2B5EF4-FFF2-40B4-BE49-F238E27FC236}">
                <a16:creationId xmlns:a16="http://schemas.microsoft.com/office/drawing/2014/main" id="{B5DEE3A6-F728-432F-9FDE-96EBD9F4B9DE}"/>
              </a:ext>
            </a:extLst>
          </p:cNvPr>
          <p:cNvSpPr>
            <a:spLocks/>
          </p:cNvSpPr>
          <p:nvPr/>
        </p:nvSpPr>
        <p:spPr bwMode="auto">
          <a:xfrm>
            <a:off x="8051056" y="3114374"/>
            <a:ext cx="164349" cy="422133"/>
          </a:xfrm>
          <a:custGeom>
            <a:avLst/>
            <a:gdLst>
              <a:gd name="T0" fmla="*/ 38 w 98"/>
              <a:gd name="T1" fmla="*/ 6 h 246"/>
              <a:gd name="T2" fmla="*/ 40 w 98"/>
              <a:gd name="T3" fmla="*/ 18 h 246"/>
              <a:gd name="T4" fmla="*/ 44 w 98"/>
              <a:gd name="T5" fmla="*/ 26 h 246"/>
              <a:gd name="T6" fmla="*/ 48 w 98"/>
              <a:gd name="T7" fmla="*/ 38 h 246"/>
              <a:gd name="T8" fmla="*/ 62 w 98"/>
              <a:gd name="T9" fmla="*/ 26 h 246"/>
              <a:gd name="T10" fmla="*/ 68 w 98"/>
              <a:gd name="T11" fmla="*/ 32 h 246"/>
              <a:gd name="T12" fmla="*/ 86 w 98"/>
              <a:gd name="T13" fmla="*/ 44 h 246"/>
              <a:gd name="T14" fmla="*/ 90 w 98"/>
              <a:gd name="T15" fmla="*/ 62 h 246"/>
              <a:gd name="T16" fmla="*/ 96 w 98"/>
              <a:gd name="T17" fmla="*/ 76 h 246"/>
              <a:gd name="T18" fmla="*/ 94 w 98"/>
              <a:gd name="T19" fmla="*/ 88 h 246"/>
              <a:gd name="T20" fmla="*/ 80 w 98"/>
              <a:gd name="T21" fmla="*/ 100 h 246"/>
              <a:gd name="T22" fmla="*/ 64 w 98"/>
              <a:gd name="T23" fmla="*/ 104 h 246"/>
              <a:gd name="T24" fmla="*/ 60 w 98"/>
              <a:gd name="T25" fmla="*/ 124 h 246"/>
              <a:gd name="T26" fmla="*/ 66 w 98"/>
              <a:gd name="T27" fmla="*/ 148 h 246"/>
              <a:gd name="T28" fmla="*/ 64 w 98"/>
              <a:gd name="T29" fmla="*/ 144 h 246"/>
              <a:gd name="T30" fmla="*/ 60 w 98"/>
              <a:gd name="T31" fmla="*/ 138 h 246"/>
              <a:gd name="T32" fmla="*/ 56 w 98"/>
              <a:gd name="T33" fmla="*/ 132 h 246"/>
              <a:gd name="T34" fmla="*/ 46 w 98"/>
              <a:gd name="T35" fmla="*/ 126 h 246"/>
              <a:gd name="T36" fmla="*/ 42 w 98"/>
              <a:gd name="T37" fmla="*/ 118 h 246"/>
              <a:gd name="T38" fmla="*/ 32 w 98"/>
              <a:gd name="T39" fmla="*/ 114 h 246"/>
              <a:gd name="T40" fmla="*/ 30 w 98"/>
              <a:gd name="T41" fmla="*/ 116 h 246"/>
              <a:gd name="T42" fmla="*/ 30 w 98"/>
              <a:gd name="T43" fmla="*/ 130 h 246"/>
              <a:gd name="T44" fmla="*/ 30 w 98"/>
              <a:gd name="T45" fmla="*/ 140 h 246"/>
              <a:gd name="T46" fmla="*/ 28 w 98"/>
              <a:gd name="T47" fmla="*/ 144 h 246"/>
              <a:gd name="T48" fmla="*/ 24 w 98"/>
              <a:gd name="T49" fmla="*/ 162 h 246"/>
              <a:gd name="T50" fmla="*/ 20 w 98"/>
              <a:gd name="T51" fmla="*/ 180 h 246"/>
              <a:gd name="T52" fmla="*/ 24 w 98"/>
              <a:gd name="T53" fmla="*/ 186 h 246"/>
              <a:gd name="T54" fmla="*/ 28 w 98"/>
              <a:gd name="T55" fmla="*/ 198 h 246"/>
              <a:gd name="T56" fmla="*/ 32 w 98"/>
              <a:gd name="T57" fmla="*/ 196 h 246"/>
              <a:gd name="T58" fmla="*/ 36 w 98"/>
              <a:gd name="T59" fmla="*/ 214 h 246"/>
              <a:gd name="T60" fmla="*/ 44 w 98"/>
              <a:gd name="T61" fmla="*/ 216 h 246"/>
              <a:gd name="T62" fmla="*/ 48 w 98"/>
              <a:gd name="T63" fmla="*/ 220 h 246"/>
              <a:gd name="T64" fmla="*/ 52 w 98"/>
              <a:gd name="T65" fmla="*/ 226 h 246"/>
              <a:gd name="T66" fmla="*/ 56 w 98"/>
              <a:gd name="T67" fmla="*/ 234 h 246"/>
              <a:gd name="T68" fmla="*/ 48 w 98"/>
              <a:gd name="T69" fmla="*/ 242 h 246"/>
              <a:gd name="T70" fmla="*/ 44 w 98"/>
              <a:gd name="T71" fmla="*/ 240 h 246"/>
              <a:gd name="T72" fmla="*/ 32 w 98"/>
              <a:gd name="T73" fmla="*/ 238 h 246"/>
              <a:gd name="T74" fmla="*/ 30 w 98"/>
              <a:gd name="T75" fmla="*/ 222 h 246"/>
              <a:gd name="T76" fmla="*/ 28 w 98"/>
              <a:gd name="T77" fmla="*/ 218 h 246"/>
              <a:gd name="T78" fmla="*/ 22 w 98"/>
              <a:gd name="T79" fmla="*/ 212 h 246"/>
              <a:gd name="T80" fmla="*/ 10 w 98"/>
              <a:gd name="T81" fmla="*/ 196 h 246"/>
              <a:gd name="T82" fmla="*/ 10 w 98"/>
              <a:gd name="T83" fmla="*/ 182 h 246"/>
              <a:gd name="T84" fmla="*/ 16 w 98"/>
              <a:gd name="T85" fmla="*/ 174 h 246"/>
              <a:gd name="T86" fmla="*/ 14 w 98"/>
              <a:gd name="T87" fmla="*/ 168 h 246"/>
              <a:gd name="T88" fmla="*/ 12 w 98"/>
              <a:gd name="T89" fmla="*/ 162 h 246"/>
              <a:gd name="T90" fmla="*/ 16 w 98"/>
              <a:gd name="T91" fmla="*/ 152 h 246"/>
              <a:gd name="T92" fmla="*/ 20 w 98"/>
              <a:gd name="T93" fmla="*/ 138 h 246"/>
              <a:gd name="T94" fmla="*/ 22 w 98"/>
              <a:gd name="T95" fmla="*/ 112 h 246"/>
              <a:gd name="T96" fmla="*/ 6 w 98"/>
              <a:gd name="T97" fmla="*/ 80 h 246"/>
              <a:gd name="T98" fmla="*/ 8 w 98"/>
              <a:gd name="T99" fmla="*/ 64 h 246"/>
              <a:gd name="T100" fmla="*/ 2 w 98"/>
              <a:gd name="T101" fmla="*/ 36 h 246"/>
              <a:gd name="T102" fmla="*/ 2 w 98"/>
              <a:gd name="T103" fmla="*/ 16 h 246"/>
              <a:gd name="T104" fmla="*/ 14 w 98"/>
              <a:gd name="T105" fmla="*/ 10 h 246"/>
              <a:gd name="T106" fmla="*/ 20 w 98"/>
              <a:gd name="T107" fmla="*/ 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8" h="246">
                <a:moveTo>
                  <a:pt x="34" y="2"/>
                </a:moveTo>
                <a:lnTo>
                  <a:pt x="34" y="6"/>
                </a:lnTo>
                <a:lnTo>
                  <a:pt x="38" y="6"/>
                </a:lnTo>
                <a:lnTo>
                  <a:pt x="42" y="6"/>
                </a:lnTo>
                <a:lnTo>
                  <a:pt x="44" y="10"/>
                </a:lnTo>
                <a:lnTo>
                  <a:pt x="40" y="18"/>
                </a:lnTo>
                <a:lnTo>
                  <a:pt x="42" y="20"/>
                </a:lnTo>
                <a:lnTo>
                  <a:pt x="42" y="24"/>
                </a:lnTo>
                <a:lnTo>
                  <a:pt x="44" y="26"/>
                </a:lnTo>
                <a:lnTo>
                  <a:pt x="46" y="32"/>
                </a:lnTo>
                <a:lnTo>
                  <a:pt x="44" y="36"/>
                </a:lnTo>
                <a:lnTo>
                  <a:pt x="48" y="38"/>
                </a:lnTo>
                <a:lnTo>
                  <a:pt x="52" y="36"/>
                </a:lnTo>
                <a:lnTo>
                  <a:pt x="54" y="32"/>
                </a:lnTo>
                <a:lnTo>
                  <a:pt x="62" y="26"/>
                </a:lnTo>
                <a:lnTo>
                  <a:pt x="66" y="28"/>
                </a:lnTo>
                <a:lnTo>
                  <a:pt x="66" y="30"/>
                </a:lnTo>
                <a:lnTo>
                  <a:pt x="68" y="32"/>
                </a:lnTo>
                <a:lnTo>
                  <a:pt x="74" y="36"/>
                </a:lnTo>
                <a:lnTo>
                  <a:pt x="80" y="36"/>
                </a:lnTo>
                <a:lnTo>
                  <a:pt x="86" y="44"/>
                </a:lnTo>
                <a:lnTo>
                  <a:pt x="86" y="50"/>
                </a:lnTo>
                <a:lnTo>
                  <a:pt x="86" y="58"/>
                </a:lnTo>
                <a:lnTo>
                  <a:pt x="90" y="62"/>
                </a:lnTo>
                <a:lnTo>
                  <a:pt x="94" y="66"/>
                </a:lnTo>
                <a:lnTo>
                  <a:pt x="96" y="70"/>
                </a:lnTo>
                <a:lnTo>
                  <a:pt x="96" y="76"/>
                </a:lnTo>
                <a:lnTo>
                  <a:pt x="98" y="78"/>
                </a:lnTo>
                <a:lnTo>
                  <a:pt x="96" y="84"/>
                </a:lnTo>
                <a:lnTo>
                  <a:pt x="94" y="88"/>
                </a:lnTo>
                <a:lnTo>
                  <a:pt x="90" y="92"/>
                </a:lnTo>
                <a:lnTo>
                  <a:pt x="86" y="96"/>
                </a:lnTo>
                <a:lnTo>
                  <a:pt x="80" y="100"/>
                </a:lnTo>
                <a:lnTo>
                  <a:pt x="76" y="100"/>
                </a:lnTo>
                <a:lnTo>
                  <a:pt x="70" y="100"/>
                </a:lnTo>
                <a:lnTo>
                  <a:pt x="64" y="104"/>
                </a:lnTo>
                <a:lnTo>
                  <a:pt x="60" y="106"/>
                </a:lnTo>
                <a:lnTo>
                  <a:pt x="60" y="114"/>
                </a:lnTo>
                <a:lnTo>
                  <a:pt x="60" y="124"/>
                </a:lnTo>
                <a:lnTo>
                  <a:pt x="64" y="130"/>
                </a:lnTo>
                <a:lnTo>
                  <a:pt x="66" y="138"/>
                </a:lnTo>
                <a:lnTo>
                  <a:pt x="66" y="148"/>
                </a:lnTo>
                <a:lnTo>
                  <a:pt x="66" y="148"/>
                </a:lnTo>
                <a:lnTo>
                  <a:pt x="64" y="144"/>
                </a:lnTo>
                <a:lnTo>
                  <a:pt x="64" y="144"/>
                </a:lnTo>
                <a:lnTo>
                  <a:pt x="62" y="140"/>
                </a:lnTo>
                <a:lnTo>
                  <a:pt x="62" y="140"/>
                </a:lnTo>
                <a:lnTo>
                  <a:pt x="60" y="138"/>
                </a:lnTo>
                <a:lnTo>
                  <a:pt x="58" y="138"/>
                </a:lnTo>
                <a:lnTo>
                  <a:pt x="58" y="138"/>
                </a:lnTo>
                <a:lnTo>
                  <a:pt x="56" y="132"/>
                </a:lnTo>
                <a:lnTo>
                  <a:pt x="52" y="126"/>
                </a:lnTo>
                <a:lnTo>
                  <a:pt x="52" y="126"/>
                </a:lnTo>
                <a:lnTo>
                  <a:pt x="46" y="126"/>
                </a:lnTo>
                <a:lnTo>
                  <a:pt x="46" y="126"/>
                </a:lnTo>
                <a:lnTo>
                  <a:pt x="44" y="120"/>
                </a:lnTo>
                <a:lnTo>
                  <a:pt x="42" y="118"/>
                </a:lnTo>
                <a:lnTo>
                  <a:pt x="38" y="116"/>
                </a:lnTo>
                <a:lnTo>
                  <a:pt x="32" y="114"/>
                </a:lnTo>
                <a:lnTo>
                  <a:pt x="32" y="114"/>
                </a:lnTo>
                <a:lnTo>
                  <a:pt x="32" y="116"/>
                </a:lnTo>
                <a:lnTo>
                  <a:pt x="30" y="116"/>
                </a:lnTo>
                <a:lnTo>
                  <a:pt x="30" y="116"/>
                </a:lnTo>
                <a:lnTo>
                  <a:pt x="30" y="122"/>
                </a:lnTo>
                <a:lnTo>
                  <a:pt x="30" y="126"/>
                </a:lnTo>
                <a:lnTo>
                  <a:pt x="30" y="130"/>
                </a:lnTo>
                <a:lnTo>
                  <a:pt x="30" y="136"/>
                </a:lnTo>
                <a:lnTo>
                  <a:pt x="30" y="136"/>
                </a:lnTo>
                <a:lnTo>
                  <a:pt x="30" y="140"/>
                </a:lnTo>
                <a:lnTo>
                  <a:pt x="30" y="140"/>
                </a:lnTo>
                <a:lnTo>
                  <a:pt x="28" y="144"/>
                </a:lnTo>
                <a:lnTo>
                  <a:pt x="28" y="144"/>
                </a:lnTo>
                <a:lnTo>
                  <a:pt x="26" y="152"/>
                </a:lnTo>
                <a:lnTo>
                  <a:pt x="26" y="160"/>
                </a:lnTo>
                <a:lnTo>
                  <a:pt x="24" y="162"/>
                </a:lnTo>
                <a:lnTo>
                  <a:pt x="24" y="162"/>
                </a:lnTo>
                <a:lnTo>
                  <a:pt x="22" y="172"/>
                </a:lnTo>
                <a:lnTo>
                  <a:pt x="20" y="180"/>
                </a:lnTo>
                <a:lnTo>
                  <a:pt x="22" y="184"/>
                </a:lnTo>
                <a:lnTo>
                  <a:pt x="22" y="184"/>
                </a:lnTo>
                <a:lnTo>
                  <a:pt x="24" y="186"/>
                </a:lnTo>
                <a:lnTo>
                  <a:pt x="26" y="188"/>
                </a:lnTo>
                <a:lnTo>
                  <a:pt x="26" y="188"/>
                </a:lnTo>
                <a:lnTo>
                  <a:pt x="28" y="198"/>
                </a:lnTo>
                <a:lnTo>
                  <a:pt x="28" y="198"/>
                </a:lnTo>
                <a:lnTo>
                  <a:pt x="30" y="198"/>
                </a:lnTo>
                <a:lnTo>
                  <a:pt x="32" y="196"/>
                </a:lnTo>
                <a:lnTo>
                  <a:pt x="32" y="196"/>
                </a:lnTo>
                <a:lnTo>
                  <a:pt x="34" y="208"/>
                </a:lnTo>
                <a:lnTo>
                  <a:pt x="36" y="214"/>
                </a:lnTo>
                <a:lnTo>
                  <a:pt x="40" y="216"/>
                </a:lnTo>
                <a:lnTo>
                  <a:pt x="40" y="216"/>
                </a:lnTo>
                <a:lnTo>
                  <a:pt x="44" y="216"/>
                </a:lnTo>
                <a:lnTo>
                  <a:pt x="48" y="218"/>
                </a:lnTo>
                <a:lnTo>
                  <a:pt x="48" y="218"/>
                </a:lnTo>
                <a:lnTo>
                  <a:pt x="48" y="220"/>
                </a:lnTo>
                <a:lnTo>
                  <a:pt x="48" y="222"/>
                </a:lnTo>
                <a:lnTo>
                  <a:pt x="48" y="222"/>
                </a:lnTo>
                <a:lnTo>
                  <a:pt x="52" y="226"/>
                </a:lnTo>
                <a:lnTo>
                  <a:pt x="54" y="228"/>
                </a:lnTo>
                <a:lnTo>
                  <a:pt x="54" y="228"/>
                </a:lnTo>
                <a:lnTo>
                  <a:pt x="56" y="234"/>
                </a:lnTo>
                <a:lnTo>
                  <a:pt x="54" y="236"/>
                </a:lnTo>
                <a:lnTo>
                  <a:pt x="54" y="244"/>
                </a:lnTo>
                <a:lnTo>
                  <a:pt x="48" y="242"/>
                </a:lnTo>
                <a:lnTo>
                  <a:pt x="48" y="246"/>
                </a:lnTo>
                <a:lnTo>
                  <a:pt x="44" y="246"/>
                </a:lnTo>
                <a:lnTo>
                  <a:pt x="44" y="240"/>
                </a:lnTo>
                <a:lnTo>
                  <a:pt x="38" y="236"/>
                </a:lnTo>
                <a:lnTo>
                  <a:pt x="32" y="238"/>
                </a:lnTo>
                <a:lnTo>
                  <a:pt x="32" y="238"/>
                </a:lnTo>
                <a:lnTo>
                  <a:pt x="32" y="230"/>
                </a:lnTo>
                <a:lnTo>
                  <a:pt x="30" y="222"/>
                </a:lnTo>
                <a:lnTo>
                  <a:pt x="30" y="222"/>
                </a:lnTo>
                <a:lnTo>
                  <a:pt x="28" y="220"/>
                </a:lnTo>
                <a:lnTo>
                  <a:pt x="28" y="220"/>
                </a:lnTo>
                <a:lnTo>
                  <a:pt x="28" y="218"/>
                </a:lnTo>
                <a:lnTo>
                  <a:pt x="26" y="214"/>
                </a:lnTo>
                <a:lnTo>
                  <a:pt x="26" y="214"/>
                </a:lnTo>
                <a:lnTo>
                  <a:pt x="22" y="212"/>
                </a:lnTo>
                <a:lnTo>
                  <a:pt x="22" y="212"/>
                </a:lnTo>
                <a:lnTo>
                  <a:pt x="14" y="202"/>
                </a:lnTo>
                <a:lnTo>
                  <a:pt x="10" y="196"/>
                </a:lnTo>
                <a:lnTo>
                  <a:pt x="10" y="190"/>
                </a:lnTo>
                <a:lnTo>
                  <a:pt x="10" y="190"/>
                </a:lnTo>
                <a:lnTo>
                  <a:pt x="10" y="182"/>
                </a:lnTo>
                <a:lnTo>
                  <a:pt x="12" y="176"/>
                </a:lnTo>
                <a:lnTo>
                  <a:pt x="12" y="176"/>
                </a:lnTo>
                <a:lnTo>
                  <a:pt x="16" y="174"/>
                </a:lnTo>
                <a:lnTo>
                  <a:pt x="16" y="174"/>
                </a:lnTo>
                <a:lnTo>
                  <a:pt x="14" y="172"/>
                </a:lnTo>
                <a:lnTo>
                  <a:pt x="14" y="168"/>
                </a:lnTo>
                <a:lnTo>
                  <a:pt x="12" y="166"/>
                </a:lnTo>
                <a:lnTo>
                  <a:pt x="12" y="162"/>
                </a:lnTo>
                <a:lnTo>
                  <a:pt x="12" y="162"/>
                </a:lnTo>
                <a:lnTo>
                  <a:pt x="16" y="156"/>
                </a:lnTo>
                <a:lnTo>
                  <a:pt x="16" y="156"/>
                </a:lnTo>
                <a:lnTo>
                  <a:pt x="16" y="152"/>
                </a:lnTo>
                <a:lnTo>
                  <a:pt x="18" y="152"/>
                </a:lnTo>
                <a:lnTo>
                  <a:pt x="18" y="146"/>
                </a:lnTo>
                <a:lnTo>
                  <a:pt x="20" y="138"/>
                </a:lnTo>
                <a:lnTo>
                  <a:pt x="26" y="130"/>
                </a:lnTo>
                <a:lnTo>
                  <a:pt x="26" y="122"/>
                </a:lnTo>
                <a:lnTo>
                  <a:pt x="22" y="112"/>
                </a:lnTo>
                <a:lnTo>
                  <a:pt x="14" y="104"/>
                </a:lnTo>
                <a:lnTo>
                  <a:pt x="10" y="92"/>
                </a:lnTo>
                <a:lnTo>
                  <a:pt x="6" y="80"/>
                </a:lnTo>
                <a:lnTo>
                  <a:pt x="14" y="76"/>
                </a:lnTo>
                <a:lnTo>
                  <a:pt x="14" y="70"/>
                </a:lnTo>
                <a:lnTo>
                  <a:pt x="8" y="64"/>
                </a:lnTo>
                <a:lnTo>
                  <a:pt x="2" y="56"/>
                </a:lnTo>
                <a:lnTo>
                  <a:pt x="0" y="44"/>
                </a:lnTo>
                <a:lnTo>
                  <a:pt x="2" y="36"/>
                </a:lnTo>
                <a:lnTo>
                  <a:pt x="2" y="30"/>
                </a:lnTo>
                <a:lnTo>
                  <a:pt x="0" y="22"/>
                </a:lnTo>
                <a:lnTo>
                  <a:pt x="2" y="16"/>
                </a:lnTo>
                <a:lnTo>
                  <a:pt x="6" y="16"/>
                </a:lnTo>
                <a:lnTo>
                  <a:pt x="10" y="10"/>
                </a:lnTo>
                <a:lnTo>
                  <a:pt x="14" y="10"/>
                </a:lnTo>
                <a:lnTo>
                  <a:pt x="14" y="6"/>
                </a:lnTo>
                <a:lnTo>
                  <a:pt x="16" y="0"/>
                </a:lnTo>
                <a:lnTo>
                  <a:pt x="20" y="0"/>
                </a:lnTo>
                <a:lnTo>
                  <a:pt x="24" y="2"/>
                </a:lnTo>
                <a:lnTo>
                  <a:pt x="34" y="2"/>
                </a:lnTo>
                <a:close/>
              </a:path>
            </a:pathLst>
          </a:custGeom>
          <a:solidFill>
            <a:srgbClr val="B9BCBD"/>
          </a:solidFill>
          <a:ln w="3175">
            <a:solidFill>
              <a:srgbClr val="B9BCBD"/>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47" name="Freeform 31">
            <a:extLst>
              <a:ext uri="{FF2B5EF4-FFF2-40B4-BE49-F238E27FC236}">
                <a16:creationId xmlns:a16="http://schemas.microsoft.com/office/drawing/2014/main" id="{FD1DE370-3282-409A-9F74-6439AC193713}"/>
              </a:ext>
            </a:extLst>
          </p:cNvPr>
          <p:cNvSpPr>
            <a:spLocks/>
          </p:cNvSpPr>
          <p:nvPr/>
        </p:nvSpPr>
        <p:spPr bwMode="auto">
          <a:xfrm>
            <a:off x="6521599" y="3738991"/>
            <a:ext cx="241493" cy="295149"/>
          </a:xfrm>
          <a:custGeom>
            <a:avLst/>
            <a:gdLst>
              <a:gd name="T0" fmla="*/ 126 w 144"/>
              <a:gd name="T1" fmla="*/ 54 h 172"/>
              <a:gd name="T2" fmla="*/ 126 w 144"/>
              <a:gd name="T3" fmla="*/ 58 h 172"/>
              <a:gd name="T4" fmla="*/ 124 w 144"/>
              <a:gd name="T5" fmla="*/ 68 h 172"/>
              <a:gd name="T6" fmla="*/ 122 w 144"/>
              <a:gd name="T7" fmla="*/ 74 h 172"/>
              <a:gd name="T8" fmla="*/ 128 w 144"/>
              <a:gd name="T9" fmla="*/ 86 h 172"/>
              <a:gd name="T10" fmla="*/ 132 w 144"/>
              <a:gd name="T11" fmla="*/ 96 h 172"/>
              <a:gd name="T12" fmla="*/ 130 w 144"/>
              <a:gd name="T13" fmla="*/ 122 h 172"/>
              <a:gd name="T14" fmla="*/ 134 w 144"/>
              <a:gd name="T15" fmla="*/ 136 h 172"/>
              <a:gd name="T16" fmla="*/ 142 w 144"/>
              <a:gd name="T17" fmla="*/ 146 h 172"/>
              <a:gd name="T18" fmla="*/ 144 w 144"/>
              <a:gd name="T19" fmla="*/ 150 h 172"/>
              <a:gd name="T20" fmla="*/ 120 w 144"/>
              <a:gd name="T21" fmla="*/ 160 h 172"/>
              <a:gd name="T22" fmla="*/ 114 w 144"/>
              <a:gd name="T23" fmla="*/ 164 h 172"/>
              <a:gd name="T24" fmla="*/ 106 w 144"/>
              <a:gd name="T25" fmla="*/ 164 h 172"/>
              <a:gd name="T26" fmla="*/ 92 w 144"/>
              <a:gd name="T27" fmla="*/ 170 h 172"/>
              <a:gd name="T28" fmla="*/ 80 w 144"/>
              <a:gd name="T29" fmla="*/ 172 h 172"/>
              <a:gd name="T30" fmla="*/ 76 w 144"/>
              <a:gd name="T31" fmla="*/ 166 h 172"/>
              <a:gd name="T32" fmla="*/ 66 w 144"/>
              <a:gd name="T33" fmla="*/ 170 h 172"/>
              <a:gd name="T34" fmla="*/ 66 w 144"/>
              <a:gd name="T35" fmla="*/ 166 h 172"/>
              <a:gd name="T36" fmla="*/ 60 w 144"/>
              <a:gd name="T37" fmla="*/ 134 h 172"/>
              <a:gd name="T38" fmla="*/ 56 w 144"/>
              <a:gd name="T39" fmla="*/ 130 h 172"/>
              <a:gd name="T40" fmla="*/ 36 w 144"/>
              <a:gd name="T41" fmla="*/ 126 h 172"/>
              <a:gd name="T42" fmla="*/ 30 w 144"/>
              <a:gd name="T43" fmla="*/ 122 h 172"/>
              <a:gd name="T44" fmla="*/ 28 w 144"/>
              <a:gd name="T45" fmla="*/ 114 h 172"/>
              <a:gd name="T46" fmla="*/ 22 w 144"/>
              <a:gd name="T47" fmla="*/ 110 h 172"/>
              <a:gd name="T48" fmla="*/ 20 w 144"/>
              <a:gd name="T49" fmla="*/ 104 h 172"/>
              <a:gd name="T50" fmla="*/ 14 w 144"/>
              <a:gd name="T51" fmla="*/ 96 h 172"/>
              <a:gd name="T52" fmla="*/ 16 w 144"/>
              <a:gd name="T53" fmla="*/ 84 h 172"/>
              <a:gd name="T54" fmla="*/ 0 w 144"/>
              <a:gd name="T55" fmla="*/ 72 h 172"/>
              <a:gd name="T56" fmla="*/ 0 w 144"/>
              <a:gd name="T57" fmla="*/ 60 h 172"/>
              <a:gd name="T58" fmla="*/ 2 w 144"/>
              <a:gd name="T59" fmla="*/ 58 h 172"/>
              <a:gd name="T60" fmla="*/ 0 w 144"/>
              <a:gd name="T61" fmla="*/ 54 h 172"/>
              <a:gd name="T62" fmla="*/ 6 w 144"/>
              <a:gd name="T63" fmla="*/ 52 h 172"/>
              <a:gd name="T64" fmla="*/ 20 w 144"/>
              <a:gd name="T65" fmla="*/ 36 h 172"/>
              <a:gd name="T66" fmla="*/ 22 w 144"/>
              <a:gd name="T67" fmla="*/ 30 h 172"/>
              <a:gd name="T68" fmla="*/ 16 w 144"/>
              <a:gd name="T69" fmla="*/ 24 h 172"/>
              <a:gd name="T70" fmla="*/ 18 w 144"/>
              <a:gd name="T71" fmla="*/ 16 h 172"/>
              <a:gd name="T72" fmla="*/ 32 w 144"/>
              <a:gd name="T73" fmla="*/ 0 h 172"/>
              <a:gd name="T74" fmla="*/ 30 w 144"/>
              <a:gd name="T75" fmla="*/ 16 h 172"/>
              <a:gd name="T76" fmla="*/ 36 w 144"/>
              <a:gd name="T77" fmla="*/ 26 h 172"/>
              <a:gd name="T78" fmla="*/ 38 w 144"/>
              <a:gd name="T79" fmla="*/ 20 h 172"/>
              <a:gd name="T80" fmla="*/ 44 w 144"/>
              <a:gd name="T81" fmla="*/ 18 h 172"/>
              <a:gd name="T82" fmla="*/ 48 w 144"/>
              <a:gd name="T83" fmla="*/ 16 h 172"/>
              <a:gd name="T84" fmla="*/ 54 w 144"/>
              <a:gd name="T85" fmla="*/ 26 h 172"/>
              <a:gd name="T86" fmla="*/ 58 w 144"/>
              <a:gd name="T87" fmla="*/ 18 h 172"/>
              <a:gd name="T88" fmla="*/ 66 w 144"/>
              <a:gd name="T89" fmla="*/ 14 h 172"/>
              <a:gd name="T90" fmla="*/ 62 w 144"/>
              <a:gd name="T91" fmla="*/ 12 h 172"/>
              <a:gd name="T92" fmla="*/ 62 w 144"/>
              <a:gd name="T93" fmla="*/ 10 h 172"/>
              <a:gd name="T94" fmla="*/ 58 w 144"/>
              <a:gd name="T95" fmla="*/ 8 h 172"/>
              <a:gd name="T96" fmla="*/ 104 w 144"/>
              <a:gd name="T97" fmla="*/ 20 h 172"/>
              <a:gd name="T98" fmla="*/ 108 w 144"/>
              <a:gd name="T99" fmla="*/ 32 h 172"/>
              <a:gd name="T100" fmla="*/ 112 w 144"/>
              <a:gd name="T101" fmla="*/ 36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44" h="172">
                <a:moveTo>
                  <a:pt x="130" y="46"/>
                </a:moveTo>
                <a:lnTo>
                  <a:pt x="130" y="46"/>
                </a:lnTo>
                <a:lnTo>
                  <a:pt x="128" y="54"/>
                </a:lnTo>
                <a:lnTo>
                  <a:pt x="126" y="54"/>
                </a:lnTo>
                <a:lnTo>
                  <a:pt x="126" y="54"/>
                </a:lnTo>
                <a:lnTo>
                  <a:pt x="126" y="56"/>
                </a:lnTo>
                <a:lnTo>
                  <a:pt x="126" y="58"/>
                </a:lnTo>
                <a:lnTo>
                  <a:pt x="126" y="58"/>
                </a:lnTo>
                <a:lnTo>
                  <a:pt x="126" y="60"/>
                </a:lnTo>
                <a:lnTo>
                  <a:pt x="124" y="62"/>
                </a:lnTo>
                <a:lnTo>
                  <a:pt x="124" y="68"/>
                </a:lnTo>
                <a:lnTo>
                  <a:pt x="124" y="68"/>
                </a:lnTo>
                <a:lnTo>
                  <a:pt x="120" y="70"/>
                </a:lnTo>
                <a:lnTo>
                  <a:pt x="120" y="72"/>
                </a:lnTo>
                <a:lnTo>
                  <a:pt x="120" y="72"/>
                </a:lnTo>
                <a:lnTo>
                  <a:pt x="122" y="74"/>
                </a:lnTo>
                <a:lnTo>
                  <a:pt x="122" y="76"/>
                </a:lnTo>
                <a:lnTo>
                  <a:pt x="122" y="80"/>
                </a:lnTo>
                <a:lnTo>
                  <a:pt x="122" y="80"/>
                </a:lnTo>
                <a:lnTo>
                  <a:pt x="128" y="86"/>
                </a:lnTo>
                <a:lnTo>
                  <a:pt x="134" y="90"/>
                </a:lnTo>
                <a:lnTo>
                  <a:pt x="134" y="90"/>
                </a:lnTo>
                <a:lnTo>
                  <a:pt x="134" y="94"/>
                </a:lnTo>
                <a:lnTo>
                  <a:pt x="132" y="96"/>
                </a:lnTo>
                <a:lnTo>
                  <a:pt x="130" y="100"/>
                </a:lnTo>
                <a:lnTo>
                  <a:pt x="130" y="100"/>
                </a:lnTo>
                <a:lnTo>
                  <a:pt x="130" y="110"/>
                </a:lnTo>
                <a:lnTo>
                  <a:pt x="130" y="122"/>
                </a:lnTo>
                <a:lnTo>
                  <a:pt x="130" y="122"/>
                </a:lnTo>
                <a:lnTo>
                  <a:pt x="130" y="128"/>
                </a:lnTo>
                <a:lnTo>
                  <a:pt x="134" y="136"/>
                </a:lnTo>
                <a:lnTo>
                  <a:pt x="134" y="136"/>
                </a:lnTo>
                <a:lnTo>
                  <a:pt x="138" y="138"/>
                </a:lnTo>
                <a:lnTo>
                  <a:pt x="142" y="142"/>
                </a:lnTo>
                <a:lnTo>
                  <a:pt x="142" y="142"/>
                </a:lnTo>
                <a:lnTo>
                  <a:pt x="142" y="146"/>
                </a:lnTo>
                <a:lnTo>
                  <a:pt x="144" y="146"/>
                </a:lnTo>
                <a:lnTo>
                  <a:pt x="144" y="146"/>
                </a:lnTo>
                <a:lnTo>
                  <a:pt x="144" y="150"/>
                </a:lnTo>
                <a:lnTo>
                  <a:pt x="144" y="150"/>
                </a:lnTo>
                <a:lnTo>
                  <a:pt x="130" y="158"/>
                </a:lnTo>
                <a:lnTo>
                  <a:pt x="130" y="158"/>
                </a:lnTo>
                <a:lnTo>
                  <a:pt x="126" y="160"/>
                </a:lnTo>
                <a:lnTo>
                  <a:pt x="120" y="160"/>
                </a:lnTo>
                <a:lnTo>
                  <a:pt x="120" y="160"/>
                </a:lnTo>
                <a:lnTo>
                  <a:pt x="116" y="162"/>
                </a:lnTo>
                <a:lnTo>
                  <a:pt x="114" y="164"/>
                </a:lnTo>
                <a:lnTo>
                  <a:pt x="114" y="164"/>
                </a:lnTo>
                <a:lnTo>
                  <a:pt x="110" y="166"/>
                </a:lnTo>
                <a:lnTo>
                  <a:pt x="108" y="164"/>
                </a:lnTo>
                <a:lnTo>
                  <a:pt x="108" y="164"/>
                </a:lnTo>
                <a:lnTo>
                  <a:pt x="106" y="164"/>
                </a:lnTo>
                <a:lnTo>
                  <a:pt x="106" y="166"/>
                </a:lnTo>
                <a:lnTo>
                  <a:pt x="102" y="168"/>
                </a:lnTo>
                <a:lnTo>
                  <a:pt x="102" y="168"/>
                </a:lnTo>
                <a:lnTo>
                  <a:pt x="92" y="170"/>
                </a:lnTo>
                <a:lnTo>
                  <a:pt x="92" y="170"/>
                </a:lnTo>
                <a:lnTo>
                  <a:pt x="84" y="172"/>
                </a:lnTo>
                <a:lnTo>
                  <a:pt x="84" y="172"/>
                </a:lnTo>
                <a:lnTo>
                  <a:pt x="80" y="172"/>
                </a:lnTo>
                <a:lnTo>
                  <a:pt x="80" y="170"/>
                </a:lnTo>
                <a:lnTo>
                  <a:pt x="78" y="168"/>
                </a:lnTo>
                <a:lnTo>
                  <a:pt x="76" y="166"/>
                </a:lnTo>
                <a:lnTo>
                  <a:pt x="76" y="166"/>
                </a:lnTo>
                <a:lnTo>
                  <a:pt x="74" y="166"/>
                </a:lnTo>
                <a:lnTo>
                  <a:pt x="72" y="168"/>
                </a:lnTo>
                <a:lnTo>
                  <a:pt x="72" y="168"/>
                </a:lnTo>
                <a:lnTo>
                  <a:pt x="66" y="170"/>
                </a:lnTo>
                <a:lnTo>
                  <a:pt x="66" y="170"/>
                </a:lnTo>
                <a:lnTo>
                  <a:pt x="66" y="170"/>
                </a:lnTo>
                <a:lnTo>
                  <a:pt x="66" y="166"/>
                </a:lnTo>
                <a:lnTo>
                  <a:pt x="66" y="166"/>
                </a:lnTo>
                <a:lnTo>
                  <a:pt x="66" y="152"/>
                </a:lnTo>
                <a:lnTo>
                  <a:pt x="66" y="136"/>
                </a:lnTo>
                <a:lnTo>
                  <a:pt x="66" y="136"/>
                </a:lnTo>
                <a:lnTo>
                  <a:pt x="60" y="134"/>
                </a:lnTo>
                <a:lnTo>
                  <a:pt x="60" y="134"/>
                </a:lnTo>
                <a:lnTo>
                  <a:pt x="60" y="132"/>
                </a:lnTo>
                <a:lnTo>
                  <a:pt x="58" y="130"/>
                </a:lnTo>
                <a:lnTo>
                  <a:pt x="56" y="130"/>
                </a:lnTo>
                <a:lnTo>
                  <a:pt x="44" y="128"/>
                </a:lnTo>
                <a:lnTo>
                  <a:pt x="44" y="128"/>
                </a:lnTo>
                <a:lnTo>
                  <a:pt x="40" y="128"/>
                </a:lnTo>
                <a:lnTo>
                  <a:pt x="36" y="126"/>
                </a:lnTo>
                <a:lnTo>
                  <a:pt x="36" y="126"/>
                </a:lnTo>
                <a:lnTo>
                  <a:pt x="32" y="122"/>
                </a:lnTo>
                <a:lnTo>
                  <a:pt x="30" y="122"/>
                </a:lnTo>
                <a:lnTo>
                  <a:pt x="30" y="122"/>
                </a:lnTo>
                <a:lnTo>
                  <a:pt x="28" y="120"/>
                </a:lnTo>
                <a:lnTo>
                  <a:pt x="28" y="118"/>
                </a:lnTo>
                <a:lnTo>
                  <a:pt x="28" y="114"/>
                </a:lnTo>
                <a:lnTo>
                  <a:pt x="28" y="114"/>
                </a:lnTo>
                <a:lnTo>
                  <a:pt x="26" y="110"/>
                </a:lnTo>
                <a:lnTo>
                  <a:pt x="26" y="110"/>
                </a:lnTo>
                <a:lnTo>
                  <a:pt x="22" y="110"/>
                </a:lnTo>
                <a:lnTo>
                  <a:pt x="22" y="110"/>
                </a:lnTo>
                <a:lnTo>
                  <a:pt x="22" y="104"/>
                </a:lnTo>
                <a:lnTo>
                  <a:pt x="22" y="104"/>
                </a:lnTo>
                <a:lnTo>
                  <a:pt x="20" y="104"/>
                </a:lnTo>
                <a:lnTo>
                  <a:pt x="20" y="104"/>
                </a:lnTo>
                <a:lnTo>
                  <a:pt x="18" y="100"/>
                </a:lnTo>
                <a:lnTo>
                  <a:pt x="18" y="98"/>
                </a:lnTo>
                <a:lnTo>
                  <a:pt x="18" y="98"/>
                </a:lnTo>
                <a:lnTo>
                  <a:pt x="14" y="96"/>
                </a:lnTo>
                <a:lnTo>
                  <a:pt x="14" y="96"/>
                </a:lnTo>
                <a:lnTo>
                  <a:pt x="14" y="90"/>
                </a:lnTo>
                <a:lnTo>
                  <a:pt x="16" y="84"/>
                </a:lnTo>
                <a:lnTo>
                  <a:pt x="16" y="84"/>
                </a:lnTo>
                <a:lnTo>
                  <a:pt x="8" y="78"/>
                </a:lnTo>
                <a:lnTo>
                  <a:pt x="6" y="76"/>
                </a:lnTo>
                <a:lnTo>
                  <a:pt x="0" y="72"/>
                </a:lnTo>
                <a:lnTo>
                  <a:pt x="0" y="72"/>
                </a:lnTo>
                <a:lnTo>
                  <a:pt x="2" y="60"/>
                </a:lnTo>
                <a:lnTo>
                  <a:pt x="2" y="60"/>
                </a:lnTo>
                <a:lnTo>
                  <a:pt x="2" y="60"/>
                </a:lnTo>
                <a:lnTo>
                  <a:pt x="0" y="60"/>
                </a:lnTo>
                <a:lnTo>
                  <a:pt x="0" y="60"/>
                </a:lnTo>
                <a:lnTo>
                  <a:pt x="0" y="58"/>
                </a:lnTo>
                <a:lnTo>
                  <a:pt x="0" y="58"/>
                </a:lnTo>
                <a:lnTo>
                  <a:pt x="2" y="58"/>
                </a:lnTo>
                <a:lnTo>
                  <a:pt x="2" y="58"/>
                </a:lnTo>
                <a:lnTo>
                  <a:pt x="2" y="54"/>
                </a:lnTo>
                <a:lnTo>
                  <a:pt x="2" y="54"/>
                </a:lnTo>
                <a:lnTo>
                  <a:pt x="0" y="54"/>
                </a:lnTo>
                <a:lnTo>
                  <a:pt x="0" y="50"/>
                </a:lnTo>
                <a:lnTo>
                  <a:pt x="0" y="50"/>
                </a:lnTo>
                <a:lnTo>
                  <a:pt x="6" y="52"/>
                </a:lnTo>
                <a:lnTo>
                  <a:pt x="6" y="52"/>
                </a:lnTo>
                <a:lnTo>
                  <a:pt x="12" y="48"/>
                </a:lnTo>
                <a:lnTo>
                  <a:pt x="14" y="40"/>
                </a:lnTo>
                <a:lnTo>
                  <a:pt x="14" y="40"/>
                </a:lnTo>
                <a:lnTo>
                  <a:pt x="20" y="36"/>
                </a:lnTo>
                <a:lnTo>
                  <a:pt x="20" y="36"/>
                </a:lnTo>
                <a:lnTo>
                  <a:pt x="22" y="30"/>
                </a:lnTo>
                <a:lnTo>
                  <a:pt x="22" y="30"/>
                </a:lnTo>
                <a:lnTo>
                  <a:pt x="22" y="30"/>
                </a:lnTo>
                <a:lnTo>
                  <a:pt x="18" y="30"/>
                </a:lnTo>
                <a:lnTo>
                  <a:pt x="18" y="30"/>
                </a:lnTo>
                <a:lnTo>
                  <a:pt x="16" y="26"/>
                </a:lnTo>
                <a:lnTo>
                  <a:pt x="16" y="24"/>
                </a:lnTo>
                <a:lnTo>
                  <a:pt x="16" y="20"/>
                </a:lnTo>
                <a:lnTo>
                  <a:pt x="16" y="20"/>
                </a:lnTo>
                <a:lnTo>
                  <a:pt x="18" y="20"/>
                </a:lnTo>
                <a:lnTo>
                  <a:pt x="18" y="16"/>
                </a:lnTo>
                <a:lnTo>
                  <a:pt x="18" y="16"/>
                </a:lnTo>
                <a:lnTo>
                  <a:pt x="18" y="8"/>
                </a:lnTo>
                <a:lnTo>
                  <a:pt x="14" y="0"/>
                </a:lnTo>
                <a:lnTo>
                  <a:pt x="32" y="0"/>
                </a:lnTo>
                <a:lnTo>
                  <a:pt x="32" y="0"/>
                </a:lnTo>
                <a:lnTo>
                  <a:pt x="28" y="10"/>
                </a:lnTo>
                <a:lnTo>
                  <a:pt x="28" y="10"/>
                </a:lnTo>
                <a:lnTo>
                  <a:pt x="30" y="16"/>
                </a:lnTo>
                <a:lnTo>
                  <a:pt x="32" y="20"/>
                </a:lnTo>
                <a:lnTo>
                  <a:pt x="32" y="20"/>
                </a:lnTo>
                <a:lnTo>
                  <a:pt x="34" y="24"/>
                </a:lnTo>
                <a:lnTo>
                  <a:pt x="36" y="26"/>
                </a:lnTo>
                <a:lnTo>
                  <a:pt x="40" y="24"/>
                </a:lnTo>
                <a:lnTo>
                  <a:pt x="40" y="24"/>
                </a:lnTo>
                <a:lnTo>
                  <a:pt x="38" y="20"/>
                </a:lnTo>
                <a:lnTo>
                  <a:pt x="38" y="20"/>
                </a:lnTo>
                <a:lnTo>
                  <a:pt x="42" y="20"/>
                </a:lnTo>
                <a:lnTo>
                  <a:pt x="42" y="20"/>
                </a:lnTo>
                <a:lnTo>
                  <a:pt x="44" y="18"/>
                </a:lnTo>
                <a:lnTo>
                  <a:pt x="44" y="18"/>
                </a:lnTo>
                <a:lnTo>
                  <a:pt x="42" y="16"/>
                </a:lnTo>
                <a:lnTo>
                  <a:pt x="42" y="16"/>
                </a:lnTo>
                <a:lnTo>
                  <a:pt x="42" y="16"/>
                </a:lnTo>
                <a:lnTo>
                  <a:pt x="48" y="16"/>
                </a:lnTo>
                <a:lnTo>
                  <a:pt x="54" y="20"/>
                </a:lnTo>
                <a:lnTo>
                  <a:pt x="54" y="20"/>
                </a:lnTo>
                <a:lnTo>
                  <a:pt x="54" y="26"/>
                </a:lnTo>
                <a:lnTo>
                  <a:pt x="54" y="26"/>
                </a:lnTo>
                <a:lnTo>
                  <a:pt x="58" y="28"/>
                </a:lnTo>
                <a:lnTo>
                  <a:pt x="58" y="28"/>
                </a:lnTo>
                <a:lnTo>
                  <a:pt x="58" y="22"/>
                </a:lnTo>
                <a:lnTo>
                  <a:pt x="58" y="18"/>
                </a:lnTo>
                <a:lnTo>
                  <a:pt x="60" y="16"/>
                </a:lnTo>
                <a:lnTo>
                  <a:pt x="66" y="16"/>
                </a:lnTo>
                <a:lnTo>
                  <a:pt x="66" y="16"/>
                </a:lnTo>
                <a:lnTo>
                  <a:pt x="66" y="14"/>
                </a:lnTo>
                <a:lnTo>
                  <a:pt x="68" y="14"/>
                </a:lnTo>
                <a:lnTo>
                  <a:pt x="68" y="12"/>
                </a:lnTo>
                <a:lnTo>
                  <a:pt x="68" y="12"/>
                </a:lnTo>
                <a:lnTo>
                  <a:pt x="62" y="12"/>
                </a:lnTo>
                <a:lnTo>
                  <a:pt x="62" y="12"/>
                </a:lnTo>
                <a:lnTo>
                  <a:pt x="60" y="10"/>
                </a:lnTo>
                <a:lnTo>
                  <a:pt x="60" y="10"/>
                </a:lnTo>
                <a:lnTo>
                  <a:pt x="62" y="10"/>
                </a:lnTo>
                <a:lnTo>
                  <a:pt x="64" y="8"/>
                </a:lnTo>
                <a:lnTo>
                  <a:pt x="64" y="8"/>
                </a:lnTo>
                <a:lnTo>
                  <a:pt x="58" y="8"/>
                </a:lnTo>
                <a:lnTo>
                  <a:pt x="58" y="8"/>
                </a:lnTo>
                <a:lnTo>
                  <a:pt x="62" y="4"/>
                </a:lnTo>
                <a:lnTo>
                  <a:pt x="64" y="0"/>
                </a:lnTo>
                <a:lnTo>
                  <a:pt x="104" y="20"/>
                </a:lnTo>
                <a:lnTo>
                  <a:pt x="104" y="20"/>
                </a:lnTo>
                <a:lnTo>
                  <a:pt x="106" y="22"/>
                </a:lnTo>
                <a:lnTo>
                  <a:pt x="108" y="26"/>
                </a:lnTo>
                <a:lnTo>
                  <a:pt x="108" y="26"/>
                </a:lnTo>
                <a:lnTo>
                  <a:pt x="108" y="32"/>
                </a:lnTo>
                <a:lnTo>
                  <a:pt x="108" y="32"/>
                </a:lnTo>
                <a:lnTo>
                  <a:pt x="110" y="34"/>
                </a:lnTo>
                <a:lnTo>
                  <a:pt x="110" y="34"/>
                </a:lnTo>
                <a:lnTo>
                  <a:pt x="112" y="36"/>
                </a:lnTo>
                <a:lnTo>
                  <a:pt x="114" y="36"/>
                </a:lnTo>
                <a:lnTo>
                  <a:pt x="130" y="46"/>
                </a:lnTo>
                <a:close/>
              </a:path>
            </a:pathLst>
          </a:custGeom>
          <a:solidFill>
            <a:srgbClr val="B9BCBD"/>
          </a:solidFill>
          <a:ln w="3175">
            <a:solidFill>
              <a:srgbClr val="B9BCBD"/>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48" name="Freeform 32">
            <a:extLst>
              <a:ext uri="{FF2B5EF4-FFF2-40B4-BE49-F238E27FC236}">
                <a16:creationId xmlns:a16="http://schemas.microsoft.com/office/drawing/2014/main" id="{C1D96FEB-2C8C-47F4-BAD8-591DFB110C56}"/>
              </a:ext>
            </a:extLst>
          </p:cNvPr>
          <p:cNvSpPr>
            <a:spLocks/>
          </p:cNvSpPr>
          <p:nvPr/>
        </p:nvSpPr>
        <p:spPr bwMode="auto">
          <a:xfrm>
            <a:off x="7360117" y="2476025"/>
            <a:ext cx="167704" cy="157870"/>
          </a:xfrm>
          <a:custGeom>
            <a:avLst/>
            <a:gdLst>
              <a:gd name="T0" fmla="*/ 42 w 100"/>
              <a:gd name="T1" fmla="*/ 8 h 92"/>
              <a:gd name="T2" fmla="*/ 46 w 100"/>
              <a:gd name="T3" fmla="*/ 0 h 92"/>
              <a:gd name="T4" fmla="*/ 42 w 100"/>
              <a:gd name="T5" fmla="*/ 0 h 92"/>
              <a:gd name="T6" fmla="*/ 38 w 100"/>
              <a:gd name="T7" fmla="*/ 2 h 92"/>
              <a:gd name="T8" fmla="*/ 36 w 100"/>
              <a:gd name="T9" fmla="*/ 6 h 92"/>
              <a:gd name="T10" fmla="*/ 34 w 100"/>
              <a:gd name="T11" fmla="*/ 6 h 92"/>
              <a:gd name="T12" fmla="*/ 28 w 100"/>
              <a:gd name="T13" fmla="*/ 0 h 92"/>
              <a:gd name="T14" fmla="*/ 26 w 100"/>
              <a:gd name="T15" fmla="*/ 0 h 92"/>
              <a:gd name="T16" fmla="*/ 22 w 100"/>
              <a:gd name="T17" fmla="*/ 2 h 92"/>
              <a:gd name="T18" fmla="*/ 24 w 100"/>
              <a:gd name="T19" fmla="*/ 8 h 92"/>
              <a:gd name="T20" fmla="*/ 26 w 100"/>
              <a:gd name="T21" fmla="*/ 10 h 92"/>
              <a:gd name="T22" fmla="*/ 26 w 100"/>
              <a:gd name="T23" fmla="*/ 12 h 92"/>
              <a:gd name="T24" fmla="*/ 24 w 100"/>
              <a:gd name="T25" fmla="*/ 14 h 92"/>
              <a:gd name="T26" fmla="*/ 20 w 100"/>
              <a:gd name="T27" fmla="*/ 18 h 92"/>
              <a:gd name="T28" fmla="*/ 20 w 100"/>
              <a:gd name="T29" fmla="*/ 22 h 92"/>
              <a:gd name="T30" fmla="*/ 22 w 100"/>
              <a:gd name="T31" fmla="*/ 20 h 92"/>
              <a:gd name="T32" fmla="*/ 20 w 100"/>
              <a:gd name="T33" fmla="*/ 24 h 92"/>
              <a:gd name="T34" fmla="*/ 20 w 100"/>
              <a:gd name="T35" fmla="*/ 24 h 92"/>
              <a:gd name="T36" fmla="*/ 12 w 100"/>
              <a:gd name="T37" fmla="*/ 30 h 92"/>
              <a:gd name="T38" fmla="*/ 10 w 100"/>
              <a:gd name="T39" fmla="*/ 30 h 92"/>
              <a:gd name="T40" fmla="*/ 8 w 100"/>
              <a:gd name="T41" fmla="*/ 28 h 92"/>
              <a:gd name="T42" fmla="*/ 4 w 100"/>
              <a:gd name="T43" fmla="*/ 28 h 92"/>
              <a:gd name="T44" fmla="*/ 0 w 100"/>
              <a:gd name="T45" fmla="*/ 34 h 92"/>
              <a:gd name="T46" fmla="*/ 2 w 100"/>
              <a:gd name="T47" fmla="*/ 36 h 92"/>
              <a:gd name="T48" fmla="*/ 8 w 100"/>
              <a:gd name="T49" fmla="*/ 40 h 92"/>
              <a:gd name="T50" fmla="*/ 14 w 100"/>
              <a:gd name="T51" fmla="*/ 40 h 92"/>
              <a:gd name="T52" fmla="*/ 16 w 100"/>
              <a:gd name="T53" fmla="*/ 42 h 92"/>
              <a:gd name="T54" fmla="*/ 12 w 100"/>
              <a:gd name="T55" fmla="*/ 48 h 92"/>
              <a:gd name="T56" fmla="*/ 14 w 100"/>
              <a:gd name="T57" fmla="*/ 52 h 92"/>
              <a:gd name="T58" fmla="*/ 16 w 100"/>
              <a:gd name="T59" fmla="*/ 54 h 92"/>
              <a:gd name="T60" fmla="*/ 14 w 100"/>
              <a:gd name="T61" fmla="*/ 58 h 92"/>
              <a:gd name="T62" fmla="*/ 10 w 100"/>
              <a:gd name="T63" fmla="*/ 62 h 92"/>
              <a:gd name="T64" fmla="*/ 6 w 100"/>
              <a:gd name="T65" fmla="*/ 70 h 92"/>
              <a:gd name="T66" fmla="*/ 16 w 100"/>
              <a:gd name="T67" fmla="*/ 70 h 92"/>
              <a:gd name="T68" fmla="*/ 24 w 100"/>
              <a:gd name="T69" fmla="*/ 64 h 92"/>
              <a:gd name="T70" fmla="*/ 32 w 100"/>
              <a:gd name="T71" fmla="*/ 62 h 92"/>
              <a:gd name="T72" fmla="*/ 38 w 100"/>
              <a:gd name="T73" fmla="*/ 72 h 92"/>
              <a:gd name="T74" fmla="*/ 34 w 100"/>
              <a:gd name="T75" fmla="*/ 86 h 92"/>
              <a:gd name="T76" fmla="*/ 46 w 100"/>
              <a:gd name="T77" fmla="*/ 90 h 92"/>
              <a:gd name="T78" fmla="*/ 56 w 100"/>
              <a:gd name="T79" fmla="*/ 80 h 92"/>
              <a:gd name="T80" fmla="*/ 70 w 100"/>
              <a:gd name="T81" fmla="*/ 74 h 92"/>
              <a:gd name="T82" fmla="*/ 84 w 100"/>
              <a:gd name="T83" fmla="*/ 74 h 92"/>
              <a:gd name="T84" fmla="*/ 100 w 100"/>
              <a:gd name="T85" fmla="*/ 72 h 92"/>
              <a:gd name="T86" fmla="*/ 96 w 100"/>
              <a:gd name="T87" fmla="*/ 64 h 92"/>
              <a:gd name="T88" fmla="*/ 92 w 100"/>
              <a:gd name="T89" fmla="*/ 50 h 92"/>
              <a:gd name="T90" fmla="*/ 94 w 100"/>
              <a:gd name="T91" fmla="*/ 40 h 92"/>
              <a:gd name="T92" fmla="*/ 84 w 100"/>
              <a:gd name="T93" fmla="*/ 42 h 92"/>
              <a:gd name="T94" fmla="*/ 80 w 100"/>
              <a:gd name="T95" fmla="*/ 34 h 92"/>
              <a:gd name="T96" fmla="*/ 80 w 100"/>
              <a:gd name="T97" fmla="*/ 28 h 92"/>
              <a:gd name="T98" fmla="*/ 74 w 100"/>
              <a:gd name="T99" fmla="*/ 26 h 92"/>
              <a:gd name="T100" fmla="*/ 68 w 100"/>
              <a:gd name="T101" fmla="*/ 28 h 92"/>
              <a:gd name="T102" fmla="*/ 60 w 100"/>
              <a:gd name="T103" fmla="*/ 28 h 92"/>
              <a:gd name="T104" fmla="*/ 58 w 100"/>
              <a:gd name="T105" fmla="*/ 28 h 92"/>
              <a:gd name="T106" fmla="*/ 54 w 100"/>
              <a:gd name="T107" fmla="*/ 26 h 92"/>
              <a:gd name="T108" fmla="*/ 52 w 100"/>
              <a:gd name="T109" fmla="*/ 24 h 92"/>
              <a:gd name="T110" fmla="*/ 46 w 100"/>
              <a:gd name="T111" fmla="*/ 26 h 92"/>
              <a:gd name="T112" fmla="*/ 44 w 100"/>
              <a:gd name="T113" fmla="*/ 26 h 92"/>
              <a:gd name="T114" fmla="*/ 42 w 100"/>
              <a:gd name="T115" fmla="*/ 22 h 92"/>
              <a:gd name="T116" fmla="*/ 28 w 100"/>
              <a:gd name="T117" fmla="*/ 18 h 92"/>
              <a:gd name="T118" fmla="*/ 42 w 100"/>
              <a:gd name="T119" fmla="*/ 18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00" h="92">
                <a:moveTo>
                  <a:pt x="42" y="16"/>
                </a:moveTo>
                <a:lnTo>
                  <a:pt x="42" y="8"/>
                </a:lnTo>
                <a:lnTo>
                  <a:pt x="48" y="6"/>
                </a:lnTo>
                <a:lnTo>
                  <a:pt x="46" y="0"/>
                </a:lnTo>
                <a:lnTo>
                  <a:pt x="46" y="0"/>
                </a:lnTo>
                <a:lnTo>
                  <a:pt x="42" y="0"/>
                </a:lnTo>
                <a:lnTo>
                  <a:pt x="38" y="2"/>
                </a:lnTo>
                <a:lnTo>
                  <a:pt x="38" y="2"/>
                </a:lnTo>
                <a:lnTo>
                  <a:pt x="38" y="4"/>
                </a:lnTo>
                <a:lnTo>
                  <a:pt x="36" y="6"/>
                </a:lnTo>
                <a:lnTo>
                  <a:pt x="34" y="6"/>
                </a:lnTo>
                <a:lnTo>
                  <a:pt x="34" y="6"/>
                </a:lnTo>
                <a:lnTo>
                  <a:pt x="30" y="2"/>
                </a:lnTo>
                <a:lnTo>
                  <a:pt x="28" y="0"/>
                </a:lnTo>
                <a:lnTo>
                  <a:pt x="28" y="0"/>
                </a:lnTo>
                <a:lnTo>
                  <a:pt x="26" y="0"/>
                </a:lnTo>
                <a:lnTo>
                  <a:pt x="24" y="2"/>
                </a:lnTo>
                <a:lnTo>
                  <a:pt x="22" y="2"/>
                </a:lnTo>
                <a:lnTo>
                  <a:pt x="22" y="2"/>
                </a:lnTo>
                <a:lnTo>
                  <a:pt x="24" y="8"/>
                </a:lnTo>
                <a:lnTo>
                  <a:pt x="26" y="10"/>
                </a:lnTo>
                <a:lnTo>
                  <a:pt x="26" y="10"/>
                </a:lnTo>
                <a:lnTo>
                  <a:pt x="26" y="12"/>
                </a:lnTo>
                <a:lnTo>
                  <a:pt x="26" y="12"/>
                </a:lnTo>
                <a:lnTo>
                  <a:pt x="24" y="14"/>
                </a:lnTo>
                <a:lnTo>
                  <a:pt x="24" y="14"/>
                </a:lnTo>
                <a:lnTo>
                  <a:pt x="22" y="16"/>
                </a:lnTo>
                <a:lnTo>
                  <a:pt x="20" y="18"/>
                </a:lnTo>
                <a:lnTo>
                  <a:pt x="20" y="22"/>
                </a:lnTo>
                <a:lnTo>
                  <a:pt x="20" y="22"/>
                </a:lnTo>
                <a:lnTo>
                  <a:pt x="20" y="22"/>
                </a:lnTo>
                <a:lnTo>
                  <a:pt x="22" y="20"/>
                </a:lnTo>
                <a:lnTo>
                  <a:pt x="22" y="22"/>
                </a:lnTo>
                <a:lnTo>
                  <a:pt x="20" y="24"/>
                </a:lnTo>
                <a:lnTo>
                  <a:pt x="20" y="24"/>
                </a:lnTo>
                <a:lnTo>
                  <a:pt x="20" y="24"/>
                </a:lnTo>
                <a:lnTo>
                  <a:pt x="14" y="28"/>
                </a:lnTo>
                <a:lnTo>
                  <a:pt x="12" y="30"/>
                </a:lnTo>
                <a:lnTo>
                  <a:pt x="10" y="30"/>
                </a:lnTo>
                <a:lnTo>
                  <a:pt x="10" y="30"/>
                </a:lnTo>
                <a:lnTo>
                  <a:pt x="10" y="28"/>
                </a:lnTo>
                <a:lnTo>
                  <a:pt x="8" y="28"/>
                </a:lnTo>
                <a:lnTo>
                  <a:pt x="4" y="28"/>
                </a:lnTo>
                <a:lnTo>
                  <a:pt x="4" y="28"/>
                </a:lnTo>
                <a:lnTo>
                  <a:pt x="0" y="32"/>
                </a:lnTo>
                <a:lnTo>
                  <a:pt x="0" y="34"/>
                </a:lnTo>
                <a:lnTo>
                  <a:pt x="2" y="36"/>
                </a:lnTo>
                <a:lnTo>
                  <a:pt x="2" y="36"/>
                </a:lnTo>
                <a:lnTo>
                  <a:pt x="6" y="40"/>
                </a:lnTo>
                <a:lnTo>
                  <a:pt x="8" y="40"/>
                </a:lnTo>
                <a:lnTo>
                  <a:pt x="8" y="40"/>
                </a:lnTo>
                <a:lnTo>
                  <a:pt x="14" y="40"/>
                </a:lnTo>
                <a:lnTo>
                  <a:pt x="16" y="40"/>
                </a:lnTo>
                <a:lnTo>
                  <a:pt x="16" y="42"/>
                </a:lnTo>
                <a:lnTo>
                  <a:pt x="16" y="42"/>
                </a:lnTo>
                <a:lnTo>
                  <a:pt x="12" y="48"/>
                </a:lnTo>
                <a:lnTo>
                  <a:pt x="12" y="50"/>
                </a:lnTo>
                <a:lnTo>
                  <a:pt x="14" y="52"/>
                </a:lnTo>
                <a:lnTo>
                  <a:pt x="14" y="52"/>
                </a:lnTo>
                <a:lnTo>
                  <a:pt x="16" y="54"/>
                </a:lnTo>
                <a:lnTo>
                  <a:pt x="14" y="58"/>
                </a:lnTo>
                <a:lnTo>
                  <a:pt x="14" y="58"/>
                </a:lnTo>
                <a:lnTo>
                  <a:pt x="12" y="60"/>
                </a:lnTo>
                <a:lnTo>
                  <a:pt x="10" y="62"/>
                </a:lnTo>
                <a:lnTo>
                  <a:pt x="10" y="62"/>
                </a:lnTo>
                <a:lnTo>
                  <a:pt x="6" y="70"/>
                </a:lnTo>
                <a:lnTo>
                  <a:pt x="12" y="68"/>
                </a:lnTo>
                <a:lnTo>
                  <a:pt x="16" y="70"/>
                </a:lnTo>
                <a:lnTo>
                  <a:pt x="22" y="66"/>
                </a:lnTo>
                <a:lnTo>
                  <a:pt x="24" y="64"/>
                </a:lnTo>
                <a:lnTo>
                  <a:pt x="28" y="60"/>
                </a:lnTo>
                <a:lnTo>
                  <a:pt x="32" y="62"/>
                </a:lnTo>
                <a:lnTo>
                  <a:pt x="34" y="66"/>
                </a:lnTo>
                <a:lnTo>
                  <a:pt x="38" y="72"/>
                </a:lnTo>
                <a:lnTo>
                  <a:pt x="36" y="76"/>
                </a:lnTo>
                <a:lnTo>
                  <a:pt x="34" y="86"/>
                </a:lnTo>
                <a:lnTo>
                  <a:pt x="40" y="92"/>
                </a:lnTo>
                <a:lnTo>
                  <a:pt x="46" y="90"/>
                </a:lnTo>
                <a:lnTo>
                  <a:pt x="52" y="84"/>
                </a:lnTo>
                <a:lnTo>
                  <a:pt x="56" y="80"/>
                </a:lnTo>
                <a:lnTo>
                  <a:pt x="60" y="78"/>
                </a:lnTo>
                <a:lnTo>
                  <a:pt x="70" y="74"/>
                </a:lnTo>
                <a:lnTo>
                  <a:pt x="74" y="72"/>
                </a:lnTo>
                <a:lnTo>
                  <a:pt x="84" y="74"/>
                </a:lnTo>
                <a:lnTo>
                  <a:pt x="94" y="74"/>
                </a:lnTo>
                <a:lnTo>
                  <a:pt x="100" y="72"/>
                </a:lnTo>
                <a:lnTo>
                  <a:pt x="98" y="68"/>
                </a:lnTo>
                <a:lnTo>
                  <a:pt x="96" y="64"/>
                </a:lnTo>
                <a:lnTo>
                  <a:pt x="94" y="58"/>
                </a:lnTo>
                <a:lnTo>
                  <a:pt x="92" y="50"/>
                </a:lnTo>
                <a:lnTo>
                  <a:pt x="94" y="44"/>
                </a:lnTo>
                <a:lnTo>
                  <a:pt x="94" y="40"/>
                </a:lnTo>
                <a:lnTo>
                  <a:pt x="92" y="38"/>
                </a:lnTo>
                <a:lnTo>
                  <a:pt x="84" y="42"/>
                </a:lnTo>
                <a:lnTo>
                  <a:pt x="80" y="38"/>
                </a:lnTo>
                <a:lnTo>
                  <a:pt x="80" y="34"/>
                </a:lnTo>
                <a:lnTo>
                  <a:pt x="80" y="34"/>
                </a:lnTo>
                <a:lnTo>
                  <a:pt x="80" y="28"/>
                </a:lnTo>
                <a:lnTo>
                  <a:pt x="80" y="28"/>
                </a:lnTo>
                <a:lnTo>
                  <a:pt x="74" y="26"/>
                </a:lnTo>
                <a:lnTo>
                  <a:pt x="68" y="28"/>
                </a:lnTo>
                <a:lnTo>
                  <a:pt x="68" y="28"/>
                </a:lnTo>
                <a:lnTo>
                  <a:pt x="64" y="28"/>
                </a:lnTo>
                <a:lnTo>
                  <a:pt x="60" y="28"/>
                </a:lnTo>
                <a:lnTo>
                  <a:pt x="60" y="28"/>
                </a:lnTo>
                <a:lnTo>
                  <a:pt x="58" y="28"/>
                </a:lnTo>
                <a:lnTo>
                  <a:pt x="56" y="28"/>
                </a:lnTo>
                <a:lnTo>
                  <a:pt x="54" y="26"/>
                </a:lnTo>
                <a:lnTo>
                  <a:pt x="54" y="26"/>
                </a:lnTo>
                <a:lnTo>
                  <a:pt x="52" y="24"/>
                </a:lnTo>
                <a:lnTo>
                  <a:pt x="50" y="24"/>
                </a:lnTo>
                <a:lnTo>
                  <a:pt x="46" y="26"/>
                </a:lnTo>
                <a:lnTo>
                  <a:pt x="46" y="26"/>
                </a:lnTo>
                <a:lnTo>
                  <a:pt x="44" y="26"/>
                </a:lnTo>
                <a:lnTo>
                  <a:pt x="42" y="24"/>
                </a:lnTo>
                <a:lnTo>
                  <a:pt x="42" y="22"/>
                </a:lnTo>
                <a:lnTo>
                  <a:pt x="32" y="24"/>
                </a:lnTo>
                <a:lnTo>
                  <a:pt x="28" y="18"/>
                </a:lnTo>
                <a:lnTo>
                  <a:pt x="36" y="14"/>
                </a:lnTo>
                <a:lnTo>
                  <a:pt x="42" y="18"/>
                </a:lnTo>
                <a:lnTo>
                  <a:pt x="42" y="16"/>
                </a:lnTo>
                <a:close/>
              </a:path>
            </a:pathLst>
          </a:custGeom>
          <a:solidFill>
            <a:srgbClr val="B9BCBD"/>
          </a:solidFill>
          <a:ln w="3175">
            <a:solidFill>
              <a:srgbClr val="B9BCBD"/>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49" name="Freeform 33">
            <a:extLst>
              <a:ext uri="{FF2B5EF4-FFF2-40B4-BE49-F238E27FC236}">
                <a16:creationId xmlns:a16="http://schemas.microsoft.com/office/drawing/2014/main" id="{7FDF9320-F6C7-4974-812D-1CEE43888CEE}"/>
              </a:ext>
            </a:extLst>
          </p:cNvPr>
          <p:cNvSpPr>
            <a:spLocks/>
          </p:cNvSpPr>
          <p:nvPr/>
        </p:nvSpPr>
        <p:spPr bwMode="auto">
          <a:xfrm>
            <a:off x="8547458" y="2956503"/>
            <a:ext cx="43603" cy="92663"/>
          </a:xfrm>
          <a:custGeom>
            <a:avLst/>
            <a:gdLst>
              <a:gd name="T0" fmla="*/ 18 w 26"/>
              <a:gd name="T1" fmla="*/ 0 h 54"/>
              <a:gd name="T2" fmla="*/ 18 w 26"/>
              <a:gd name="T3" fmla="*/ 0 h 54"/>
              <a:gd name="T4" fmla="*/ 14 w 26"/>
              <a:gd name="T5" fmla="*/ 4 h 54"/>
              <a:gd name="T6" fmla="*/ 14 w 26"/>
              <a:gd name="T7" fmla="*/ 4 h 54"/>
              <a:gd name="T8" fmla="*/ 12 w 26"/>
              <a:gd name="T9" fmla="*/ 10 h 54"/>
              <a:gd name="T10" fmla="*/ 12 w 26"/>
              <a:gd name="T11" fmla="*/ 10 h 54"/>
              <a:gd name="T12" fmla="*/ 8 w 26"/>
              <a:gd name="T13" fmla="*/ 14 h 54"/>
              <a:gd name="T14" fmla="*/ 6 w 26"/>
              <a:gd name="T15" fmla="*/ 18 h 54"/>
              <a:gd name="T16" fmla="*/ 6 w 26"/>
              <a:gd name="T17" fmla="*/ 18 h 54"/>
              <a:gd name="T18" fmla="*/ 6 w 26"/>
              <a:gd name="T19" fmla="*/ 22 h 54"/>
              <a:gd name="T20" fmla="*/ 6 w 26"/>
              <a:gd name="T21" fmla="*/ 24 h 54"/>
              <a:gd name="T22" fmla="*/ 6 w 26"/>
              <a:gd name="T23" fmla="*/ 24 h 54"/>
              <a:gd name="T24" fmla="*/ 2 w 26"/>
              <a:gd name="T25" fmla="*/ 28 h 54"/>
              <a:gd name="T26" fmla="*/ 2 w 26"/>
              <a:gd name="T27" fmla="*/ 28 h 54"/>
              <a:gd name="T28" fmla="*/ 0 w 26"/>
              <a:gd name="T29" fmla="*/ 34 h 54"/>
              <a:gd name="T30" fmla="*/ 0 w 26"/>
              <a:gd name="T31" fmla="*/ 42 h 54"/>
              <a:gd name="T32" fmla="*/ 0 w 26"/>
              <a:gd name="T33" fmla="*/ 42 h 54"/>
              <a:gd name="T34" fmla="*/ 2 w 26"/>
              <a:gd name="T35" fmla="*/ 46 h 54"/>
              <a:gd name="T36" fmla="*/ 4 w 26"/>
              <a:gd name="T37" fmla="*/ 50 h 54"/>
              <a:gd name="T38" fmla="*/ 4 w 26"/>
              <a:gd name="T39" fmla="*/ 50 h 54"/>
              <a:gd name="T40" fmla="*/ 8 w 26"/>
              <a:gd name="T41" fmla="*/ 54 h 54"/>
              <a:gd name="T42" fmla="*/ 8 w 26"/>
              <a:gd name="T43" fmla="*/ 54 h 54"/>
              <a:gd name="T44" fmla="*/ 10 w 26"/>
              <a:gd name="T45" fmla="*/ 48 h 54"/>
              <a:gd name="T46" fmla="*/ 10 w 26"/>
              <a:gd name="T47" fmla="*/ 48 h 54"/>
              <a:gd name="T48" fmla="*/ 14 w 26"/>
              <a:gd name="T49" fmla="*/ 46 h 54"/>
              <a:gd name="T50" fmla="*/ 16 w 26"/>
              <a:gd name="T51" fmla="*/ 44 h 54"/>
              <a:gd name="T52" fmla="*/ 16 w 26"/>
              <a:gd name="T53" fmla="*/ 44 h 54"/>
              <a:gd name="T54" fmla="*/ 16 w 26"/>
              <a:gd name="T55" fmla="*/ 40 h 54"/>
              <a:gd name="T56" fmla="*/ 18 w 26"/>
              <a:gd name="T57" fmla="*/ 36 h 54"/>
              <a:gd name="T58" fmla="*/ 18 w 26"/>
              <a:gd name="T59" fmla="*/ 36 h 54"/>
              <a:gd name="T60" fmla="*/ 18 w 26"/>
              <a:gd name="T61" fmla="*/ 24 h 54"/>
              <a:gd name="T62" fmla="*/ 18 w 26"/>
              <a:gd name="T63" fmla="*/ 24 h 54"/>
              <a:gd name="T64" fmla="*/ 26 w 26"/>
              <a:gd name="T65" fmla="*/ 4 h 54"/>
              <a:gd name="T66" fmla="*/ 26 w 26"/>
              <a:gd name="T67" fmla="*/ 4 h 54"/>
              <a:gd name="T68" fmla="*/ 24 w 26"/>
              <a:gd name="T69" fmla="*/ 2 h 54"/>
              <a:gd name="T70" fmla="*/ 22 w 26"/>
              <a:gd name="T71" fmla="*/ 0 h 54"/>
              <a:gd name="T72" fmla="*/ 18 w 26"/>
              <a:gd name="T73" fmla="*/ 0 h 54"/>
              <a:gd name="T74" fmla="*/ 18 w 26"/>
              <a:gd name="T75"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6" h="54">
                <a:moveTo>
                  <a:pt x="18" y="0"/>
                </a:moveTo>
                <a:lnTo>
                  <a:pt x="18" y="0"/>
                </a:lnTo>
                <a:lnTo>
                  <a:pt x="14" y="4"/>
                </a:lnTo>
                <a:lnTo>
                  <a:pt x="14" y="4"/>
                </a:lnTo>
                <a:lnTo>
                  <a:pt x="12" y="10"/>
                </a:lnTo>
                <a:lnTo>
                  <a:pt x="12" y="10"/>
                </a:lnTo>
                <a:lnTo>
                  <a:pt x="8" y="14"/>
                </a:lnTo>
                <a:lnTo>
                  <a:pt x="6" y="18"/>
                </a:lnTo>
                <a:lnTo>
                  <a:pt x="6" y="18"/>
                </a:lnTo>
                <a:lnTo>
                  <a:pt x="6" y="22"/>
                </a:lnTo>
                <a:lnTo>
                  <a:pt x="6" y="24"/>
                </a:lnTo>
                <a:lnTo>
                  <a:pt x="6" y="24"/>
                </a:lnTo>
                <a:lnTo>
                  <a:pt x="2" y="28"/>
                </a:lnTo>
                <a:lnTo>
                  <a:pt x="2" y="28"/>
                </a:lnTo>
                <a:lnTo>
                  <a:pt x="0" y="34"/>
                </a:lnTo>
                <a:lnTo>
                  <a:pt x="0" y="42"/>
                </a:lnTo>
                <a:lnTo>
                  <a:pt x="0" y="42"/>
                </a:lnTo>
                <a:lnTo>
                  <a:pt x="2" y="46"/>
                </a:lnTo>
                <a:lnTo>
                  <a:pt x="4" y="50"/>
                </a:lnTo>
                <a:lnTo>
                  <a:pt x="4" y="50"/>
                </a:lnTo>
                <a:lnTo>
                  <a:pt x="8" y="54"/>
                </a:lnTo>
                <a:lnTo>
                  <a:pt x="8" y="54"/>
                </a:lnTo>
                <a:lnTo>
                  <a:pt x="10" y="48"/>
                </a:lnTo>
                <a:lnTo>
                  <a:pt x="10" y="48"/>
                </a:lnTo>
                <a:lnTo>
                  <a:pt x="14" y="46"/>
                </a:lnTo>
                <a:lnTo>
                  <a:pt x="16" y="44"/>
                </a:lnTo>
                <a:lnTo>
                  <a:pt x="16" y="44"/>
                </a:lnTo>
                <a:lnTo>
                  <a:pt x="16" y="40"/>
                </a:lnTo>
                <a:lnTo>
                  <a:pt x="18" y="36"/>
                </a:lnTo>
                <a:lnTo>
                  <a:pt x="18" y="36"/>
                </a:lnTo>
                <a:lnTo>
                  <a:pt x="18" y="24"/>
                </a:lnTo>
                <a:lnTo>
                  <a:pt x="18" y="24"/>
                </a:lnTo>
                <a:lnTo>
                  <a:pt x="26" y="4"/>
                </a:lnTo>
                <a:lnTo>
                  <a:pt x="26" y="4"/>
                </a:lnTo>
                <a:lnTo>
                  <a:pt x="24" y="2"/>
                </a:lnTo>
                <a:lnTo>
                  <a:pt x="22" y="0"/>
                </a:lnTo>
                <a:lnTo>
                  <a:pt x="18" y="0"/>
                </a:lnTo>
                <a:lnTo>
                  <a:pt x="18" y="0"/>
                </a:lnTo>
                <a:close/>
              </a:path>
            </a:pathLst>
          </a:custGeom>
          <a:solidFill>
            <a:srgbClr val="B9BCBD"/>
          </a:solidFill>
          <a:ln w="3175">
            <a:solidFill>
              <a:srgbClr val="B9BCBD"/>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50" name="Freeform 34">
            <a:extLst>
              <a:ext uri="{FF2B5EF4-FFF2-40B4-BE49-F238E27FC236}">
                <a16:creationId xmlns:a16="http://schemas.microsoft.com/office/drawing/2014/main" id="{05639C3E-CA0F-450B-B506-C18EB381DA55}"/>
              </a:ext>
            </a:extLst>
          </p:cNvPr>
          <p:cNvSpPr>
            <a:spLocks/>
          </p:cNvSpPr>
          <p:nvPr/>
        </p:nvSpPr>
        <p:spPr bwMode="auto">
          <a:xfrm>
            <a:off x="6659117" y="2585850"/>
            <a:ext cx="147579" cy="161303"/>
          </a:xfrm>
          <a:custGeom>
            <a:avLst/>
            <a:gdLst>
              <a:gd name="T0" fmla="*/ 2 w 88"/>
              <a:gd name="T1" fmla="*/ 32 h 94"/>
              <a:gd name="T2" fmla="*/ 0 w 88"/>
              <a:gd name="T3" fmla="*/ 36 h 94"/>
              <a:gd name="T4" fmla="*/ 0 w 88"/>
              <a:gd name="T5" fmla="*/ 40 h 94"/>
              <a:gd name="T6" fmla="*/ 4 w 88"/>
              <a:gd name="T7" fmla="*/ 40 h 94"/>
              <a:gd name="T8" fmla="*/ 4 w 88"/>
              <a:gd name="T9" fmla="*/ 48 h 94"/>
              <a:gd name="T10" fmla="*/ 2 w 88"/>
              <a:gd name="T11" fmla="*/ 48 h 94"/>
              <a:gd name="T12" fmla="*/ 2 w 88"/>
              <a:gd name="T13" fmla="*/ 48 h 94"/>
              <a:gd name="T14" fmla="*/ 2 w 88"/>
              <a:gd name="T15" fmla="*/ 50 h 94"/>
              <a:gd name="T16" fmla="*/ 4 w 88"/>
              <a:gd name="T17" fmla="*/ 52 h 94"/>
              <a:gd name="T18" fmla="*/ 6 w 88"/>
              <a:gd name="T19" fmla="*/ 56 h 94"/>
              <a:gd name="T20" fmla="*/ 8 w 88"/>
              <a:gd name="T21" fmla="*/ 52 h 94"/>
              <a:gd name="T22" fmla="*/ 12 w 88"/>
              <a:gd name="T23" fmla="*/ 52 h 94"/>
              <a:gd name="T24" fmla="*/ 16 w 88"/>
              <a:gd name="T25" fmla="*/ 54 h 94"/>
              <a:gd name="T26" fmla="*/ 18 w 88"/>
              <a:gd name="T27" fmla="*/ 56 h 94"/>
              <a:gd name="T28" fmla="*/ 16 w 88"/>
              <a:gd name="T29" fmla="*/ 64 h 94"/>
              <a:gd name="T30" fmla="*/ 12 w 88"/>
              <a:gd name="T31" fmla="*/ 70 h 94"/>
              <a:gd name="T32" fmla="*/ 10 w 88"/>
              <a:gd name="T33" fmla="*/ 78 h 94"/>
              <a:gd name="T34" fmla="*/ 8 w 88"/>
              <a:gd name="T35" fmla="*/ 80 h 94"/>
              <a:gd name="T36" fmla="*/ 6 w 88"/>
              <a:gd name="T37" fmla="*/ 82 h 94"/>
              <a:gd name="T38" fmla="*/ 4 w 88"/>
              <a:gd name="T39" fmla="*/ 94 h 94"/>
              <a:gd name="T40" fmla="*/ 6 w 88"/>
              <a:gd name="T41" fmla="*/ 92 h 94"/>
              <a:gd name="T42" fmla="*/ 12 w 88"/>
              <a:gd name="T43" fmla="*/ 90 h 94"/>
              <a:gd name="T44" fmla="*/ 18 w 88"/>
              <a:gd name="T45" fmla="*/ 92 h 94"/>
              <a:gd name="T46" fmla="*/ 42 w 88"/>
              <a:gd name="T47" fmla="*/ 78 h 94"/>
              <a:gd name="T48" fmla="*/ 70 w 88"/>
              <a:gd name="T49" fmla="*/ 56 h 94"/>
              <a:gd name="T50" fmla="*/ 74 w 88"/>
              <a:gd name="T51" fmla="*/ 52 h 94"/>
              <a:gd name="T52" fmla="*/ 76 w 88"/>
              <a:gd name="T53" fmla="*/ 44 h 94"/>
              <a:gd name="T54" fmla="*/ 76 w 88"/>
              <a:gd name="T55" fmla="*/ 38 h 94"/>
              <a:gd name="T56" fmla="*/ 76 w 88"/>
              <a:gd name="T57" fmla="*/ 34 h 94"/>
              <a:gd name="T58" fmla="*/ 80 w 88"/>
              <a:gd name="T59" fmla="*/ 30 h 94"/>
              <a:gd name="T60" fmla="*/ 78 w 88"/>
              <a:gd name="T61" fmla="*/ 26 h 94"/>
              <a:gd name="T62" fmla="*/ 78 w 88"/>
              <a:gd name="T63" fmla="*/ 22 h 94"/>
              <a:gd name="T64" fmla="*/ 80 w 88"/>
              <a:gd name="T65" fmla="*/ 18 h 94"/>
              <a:gd name="T66" fmla="*/ 84 w 88"/>
              <a:gd name="T67" fmla="*/ 14 h 94"/>
              <a:gd name="T68" fmla="*/ 88 w 88"/>
              <a:gd name="T69" fmla="*/ 8 h 94"/>
              <a:gd name="T70" fmla="*/ 88 w 88"/>
              <a:gd name="T71" fmla="*/ 6 h 94"/>
              <a:gd name="T72" fmla="*/ 84 w 88"/>
              <a:gd name="T73" fmla="*/ 4 h 94"/>
              <a:gd name="T74" fmla="*/ 84 w 88"/>
              <a:gd name="T75" fmla="*/ 0 h 94"/>
              <a:gd name="T76" fmla="*/ 72 w 88"/>
              <a:gd name="T77" fmla="*/ 6 h 94"/>
              <a:gd name="T78" fmla="*/ 68 w 88"/>
              <a:gd name="T79" fmla="*/ 8 h 94"/>
              <a:gd name="T80" fmla="*/ 58 w 88"/>
              <a:gd name="T81" fmla="*/ 8 h 94"/>
              <a:gd name="T82" fmla="*/ 54 w 88"/>
              <a:gd name="T83" fmla="*/ 8 h 94"/>
              <a:gd name="T84" fmla="*/ 44 w 88"/>
              <a:gd name="T85" fmla="*/ 12 h 94"/>
              <a:gd name="T86" fmla="*/ 36 w 88"/>
              <a:gd name="T87" fmla="*/ 14 h 94"/>
              <a:gd name="T88" fmla="*/ 32 w 88"/>
              <a:gd name="T89" fmla="*/ 14 h 94"/>
              <a:gd name="T90" fmla="*/ 28 w 88"/>
              <a:gd name="T91" fmla="*/ 14 h 94"/>
              <a:gd name="T92" fmla="*/ 22 w 88"/>
              <a:gd name="T93" fmla="*/ 18 h 94"/>
              <a:gd name="T94" fmla="*/ 20 w 88"/>
              <a:gd name="T95" fmla="*/ 18 h 94"/>
              <a:gd name="T96" fmla="*/ 16 w 88"/>
              <a:gd name="T97" fmla="*/ 16 h 94"/>
              <a:gd name="T98" fmla="*/ 14 w 88"/>
              <a:gd name="T99" fmla="*/ 16 h 94"/>
              <a:gd name="T100" fmla="*/ 14 w 88"/>
              <a:gd name="T101" fmla="*/ 20 h 94"/>
              <a:gd name="T102" fmla="*/ 14 w 88"/>
              <a:gd name="T103" fmla="*/ 24 h 94"/>
              <a:gd name="T104" fmla="*/ 12 w 88"/>
              <a:gd name="T105" fmla="*/ 26 h 94"/>
              <a:gd name="T106" fmla="*/ 10 w 88"/>
              <a:gd name="T107" fmla="*/ 28 h 94"/>
              <a:gd name="T108" fmla="*/ 8 w 88"/>
              <a:gd name="T109" fmla="*/ 32 h 94"/>
              <a:gd name="T110" fmla="*/ 6 w 88"/>
              <a:gd name="T111" fmla="*/ 32 h 94"/>
              <a:gd name="T112" fmla="*/ 2 w 88"/>
              <a:gd name="T113" fmla="*/ 3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8" h="94">
                <a:moveTo>
                  <a:pt x="2" y="32"/>
                </a:moveTo>
                <a:lnTo>
                  <a:pt x="2" y="32"/>
                </a:lnTo>
                <a:lnTo>
                  <a:pt x="0" y="36"/>
                </a:lnTo>
                <a:lnTo>
                  <a:pt x="0" y="36"/>
                </a:lnTo>
                <a:lnTo>
                  <a:pt x="0" y="40"/>
                </a:lnTo>
                <a:lnTo>
                  <a:pt x="0" y="40"/>
                </a:lnTo>
                <a:lnTo>
                  <a:pt x="4" y="40"/>
                </a:lnTo>
                <a:lnTo>
                  <a:pt x="4" y="40"/>
                </a:lnTo>
                <a:lnTo>
                  <a:pt x="4" y="48"/>
                </a:lnTo>
                <a:lnTo>
                  <a:pt x="4" y="48"/>
                </a:lnTo>
                <a:lnTo>
                  <a:pt x="2" y="48"/>
                </a:lnTo>
                <a:lnTo>
                  <a:pt x="2" y="48"/>
                </a:lnTo>
                <a:lnTo>
                  <a:pt x="2" y="48"/>
                </a:lnTo>
                <a:lnTo>
                  <a:pt x="2" y="48"/>
                </a:lnTo>
                <a:lnTo>
                  <a:pt x="2" y="48"/>
                </a:lnTo>
                <a:lnTo>
                  <a:pt x="2" y="50"/>
                </a:lnTo>
                <a:lnTo>
                  <a:pt x="2" y="50"/>
                </a:lnTo>
                <a:lnTo>
                  <a:pt x="4" y="52"/>
                </a:lnTo>
                <a:lnTo>
                  <a:pt x="4" y="52"/>
                </a:lnTo>
                <a:lnTo>
                  <a:pt x="6" y="56"/>
                </a:lnTo>
                <a:lnTo>
                  <a:pt x="6" y="56"/>
                </a:lnTo>
                <a:lnTo>
                  <a:pt x="8" y="52"/>
                </a:lnTo>
                <a:lnTo>
                  <a:pt x="10" y="52"/>
                </a:lnTo>
                <a:lnTo>
                  <a:pt x="12" y="52"/>
                </a:lnTo>
                <a:lnTo>
                  <a:pt x="12" y="52"/>
                </a:lnTo>
                <a:lnTo>
                  <a:pt x="16" y="54"/>
                </a:lnTo>
                <a:lnTo>
                  <a:pt x="18" y="54"/>
                </a:lnTo>
                <a:lnTo>
                  <a:pt x="18" y="56"/>
                </a:lnTo>
                <a:lnTo>
                  <a:pt x="18" y="56"/>
                </a:lnTo>
                <a:lnTo>
                  <a:pt x="16" y="64"/>
                </a:lnTo>
                <a:lnTo>
                  <a:pt x="12" y="70"/>
                </a:lnTo>
                <a:lnTo>
                  <a:pt x="12" y="70"/>
                </a:lnTo>
                <a:lnTo>
                  <a:pt x="10" y="74"/>
                </a:lnTo>
                <a:lnTo>
                  <a:pt x="10" y="78"/>
                </a:lnTo>
                <a:lnTo>
                  <a:pt x="10" y="78"/>
                </a:lnTo>
                <a:lnTo>
                  <a:pt x="8" y="80"/>
                </a:lnTo>
                <a:lnTo>
                  <a:pt x="6" y="82"/>
                </a:lnTo>
                <a:lnTo>
                  <a:pt x="6" y="82"/>
                </a:lnTo>
                <a:lnTo>
                  <a:pt x="2" y="88"/>
                </a:lnTo>
                <a:lnTo>
                  <a:pt x="4" y="94"/>
                </a:lnTo>
                <a:lnTo>
                  <a:pt x="4" y="94"/>
                </a:lnTo>
                <a:lnTo>
                  <a:pt x="6" y="92"/>
                </a:lnTo>
                <a:lnTo>
                  <a:pt x="10" y="90"/>
                </a:lnTo>
                <a:lnTo>
                  <a:pt x="12" y="90"/>
                </a:lnTo>
                <a:lnTo>
                  <a:pt x="12" y="90"/>
                </a:lnTo>
                <a:lnTo>
                  <a:pt x="18" y="92"/>
                </a:lnTo>
                <a:lnTo>
                  <a:pt x="22" y="94"/>
                </a:lnTo>
                <a:lnTo>
                  <a:pt x="42" y="78"/>
                </a:lnTo>
                <a:lnTo>
                  <a:pt x="70" y="56"/>
                </a:lnTo>
                <a:lnTo>
                  <a:pt x="70" y="56"/>
                </a:lnTo>
                <a:lnTo>
                  <a:pt x="74" y="52"/>
                </a:lnTo>
                <a:lnTo>
                  <a:pt x="74" y="52"/>
                </a:lnTo>
                <a:lnTo>
                  <a:pt x="76" y="44"/>
                </a:lnTo>
                <a:lnTo>
                  <a:pt x="76" y="44"/>
                </a:lnTo>
                <a:lnTo>
                  <a:pt x="78" y="42"/>
                </a:lnTo>
                <a:lnTo>
                  <a:pt x="76" y="38"/>
                </a:lnTo>
                <a:lnTo>
                  <a:pt x="76" y="38"/>
                </a:lnTo>
                <a:lnTo>
                  <a:pt x="76" y="34"/>
                </a:lnTo>
                <a:lnTo>
                  <a:pt x="76" y="32"/>
                </a:lnTo>
                <a:lnTo>
                  <a:pt x="80" y="30"/>
                </a:lnTo>
                <a:lnTo>
                  <a:pt x="80" y="30"/>
                </a:lnTo>
                <a:lnTo>
                  <a:pt x="78" y="26"/>
                </a:lnTo>
                <a:lnTo>
                  <a:pt x="78" y="22"/>
                </a:lnTo>
                <a:lnTo>
                  <a:pt x="78" y="22"/>
                </a:lnTo>
                <a:lnTo>
                  <a:pt x="78" y="20"/>
                </a:lnTo>
                <a:lnTo>
                  <a:pt x="80" y="18"/>
                </a:lnTo>
                <a:lnTo>
                  <a:pt x="84" y="14"/>
                </a:lnTo>
                <a:lnTo>
                  <a:pt x="84" y="14"/>
                </a:lnTo>
                <a:lnTo>
                  <a:pt x="86" y="12"/>
                </a:lnTo>
                <a:lnTo>
                  <a:pt x="88" y="8"/>
                </a:lnTo>
                <a:lnTo>
                  <a:pt x="88" y="6"/>
                </a:lnTo>
                <a:lnTo>
                  <a:pt x="88" y="6"/>
                </a:lnTo>
                <a:lnTo>
                  <a:pt x="84" y="4"/>
                </a:lnTo>
                <a:lnTo>
                  <a:pt x="84" y="4"/>
                </a:lnTo>
                <a:lnTo>
                  <a:pt x="84" y="0"/>
                </a:lnTo>
                <a:lnTo>
                  <a:pt x="84" y="0"/>
                </a:lnTo>
                <a:lnTo>
                  <a:pt x="78" y="2"/>
                </a:lnTo>
                <a:lnTo>
                  <a:pt x="72" y="6"/>
                </a:lnTo>
                <a:lnTo>
                  <a:pt x="72" y="6"/>
                </a:lnTo>
                <a:lnTo>
                  <a:pt x="68" y="8"/>
                </a:lnTo>
                <a:lnTo>
                  <a:pt x="62" y="8"/>
                </a:lnTo>
                <a:lnTo>
                  <a:pt x="58" y="8"/>
                </a:lnTo>
                <a:lnTo>
                  <a:pt x="54" y="8"/>
                </a:lnTo>
                <a:lnTo>
                  <a:pt x="54" y="8"/>
                </a:lnTo>
                <a:lnTo>
                  <a:pt x="48" y="12"/>
                </a:lnTo>
                <a:lnTo>
                  <a:pt x="44" y="12"/>
                </a:lnTo>
                <a:lnTo>
                  <a:pt x="36" y="14"/>
                </a:lnTo>
                <a:lnTo>
                  <a:pt x="36" y="14"/>
                </a:lnTo>
                <a:lnTo>
                  <a:pt x="34" y="14"/>
                </a:lnTo>
                <a:lnTo>
                  <a:pt x="32" y="14"/>
                </a:lnTo>
                <a:lnTo>
                  <a:pt x="28" y="14"/>
                </a:lnTo>
                <a:lnTo>
                  <a:pt x="28" y="14"/>
                </a:lnTo>
                <a:lnTo>
                  <a:pt x="24" y="14"/>
                </a:lnTo>
                <a:lnTo>
                  <a:pt x="22" y="18"/>
                </a:lnTo>
                <a:lnTo>
                  <a:pt x="22" y="18"/>
                </a:lnTo>
                <a:lnTo>
                  <a:pt x="20" y="18"/>
                </a:lnTo>
                <a:lnTo>
                  <a:pt x="18" y="16"/>
                </a:lnTo>
                <a:lnTo>
                  <a:pt x="16" y="16"/>
                </a:lnTo>
                <a:lnTo>
                  <a:pt x="14" y="16"/>
                </a:lnTo>
                <a:lnTo>
                  <a:pt x="14" y="16"/>
                </a:lnTo>
                <a:lnTo>
                  <a:pt x="14" y="18"/>
                </a:lnTo>
                <a:lnTo>
                  <a:pt x="14" y="20"/>
                </a:lnTo>
                <a:lnTo>
                  <a:pt x="14" y="24"/>
                </a:lnTo>
                <a:lnTo>
                  <a:pt x="14" y="24"/>
                </a:lnTo>
                <a:lnTo>
                  <a:pt x="14" y="26"/>
                </a:lnTo>
                <a:lnTo>
                  <a:pt x="12" y="26"/>
                </a:lnTo>
                <a:lnTo>
                  <a:pt x="12" y="26"/>
                </a:lnTo>
                <a:lnTo>
                  <a:pt x="10" y="28"/>
                </a:lnTo>
                <a:lnTo>
                  <a:pt x="8" y="30"/>
                </a:lnTo>
                <a:lnTo>
                  <a:pt x="8" y="32"/>
                </a:lnTo>
                <a:lnTo>
                  <a:pt x="6" y="32"/>
                </a:lnTo>
                <a:lnTo>
                  <a:pt x="6" y="32"/>
                </a:lnTo>
                <a:lnTo>
                  <a:pt x="2" y="32"/>
                </a:lnTo>
                <a:lnTo>
                  <a:pt x="2" y="32"/>
                </a:lnTo>
                <a:close/>
              </a:path>
            </a:pathLst>
          </a:custGeom>
          <a:solidFill>
            <a:srgbClr val="B9BCBD"/>
          </a:solidFill>
          <a:ln w="3175">
            <a:solidFill>
              <a:srgbClr val="B9BCBD"/>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51" name="Freeform 35">
            <a:extLst>
              <a:ext uri="{FF2B5EF4-FFF2-40B4-BE49-F238E27FC236}">
                <a16:creationId xmlns:a16="http://schemas.microsoft.com/office/drawing/2014/main" id="{F48D3A74-F57E-4E0F-8EAE-E9EF346EC3F4}"/>
              </a:ext>
            </a:extLst>
          </p:cNvPr>
          <p:cNvSpPr>
            <a:spLocks/>
          </p:cNvSpPr>
          <p:nvPr/>
        </p:nvSpPr>
        <p:spPr bwMode="auto">
          <a:xfrm>
            <a:off x="5986625" y="2246082"/>
            <a:ext cx="103976" cy="75504"/>
          </a:xfrm>
          <a:custGeom>
            <a:avLst/>
            <a:gdLst>
              <a:gd name="T0" fmla="*/ 60 w 62"/>
              <a:gd name="T1" fmla="*/ 20 h 44"/>
              <a:gd name="T2" fmla="*/ 62 w 62"/>
              <a:gd name="T3" fmla="*/ 18 h 44"/>
              <a:gd name="T4" fmla="*/ 60 w 62"/>
              <a:gd name="T5" fmla="*/ 18 h 44"/>
              <a:gd name="T6" fmla="*/ 60 w 62"/>
              <a:gd name="T7" fmla="*/ 18 h 44"/>
              <a:gd name="T8" fmla="*/ 56 w 62"/>
              <a:gd name="T9" fmla="*/ 12 h 44"/>
              <a:gd name="T10" fmla="*/ 46 w 62"/>
              <a:gd name="T11" fmla="*/ 2 h 44"/>
              <a:gd name="T12" fmla="*/ 42 w 62"/>
              <a:gd name="T13" fmla="*/ 0 h 44"/>
              <a:gd name="T14" fmla="*/ 40 w 62"/>
              <a:gd name="T15" fmla="*/ 0 h 44"/>
              <a:gd name="T16" fmla="*/ 36 w 62"/>
              <a:gd name="T17" fmla="*/ 2 h 44"/>
              <a:gd name="T18" fmla="*/ 30 w 62"/>
              <a:gd name="T19" fmla="*/ 6 h 44"/>
              <a:gd name="T20" fmla="*/ 28 w 62"/>
              <a:gd name="T21" fmla="*/ 6 h 44"/>
              <a:gd name="T22" fmla="*/ 24 w 62"/>
              <a:gd name="T23" fmla="*/ 6 h 44"/>
              <a:gd name="T24" fmla="*/ 24 w 62"/>
              <a:gd name="T25" fmla="*/ 6 h 44"/>
              <a:gd name="T26" fmla="*/ 22 w 62"/>
              <a:gd name="T27" fmla="*/ 10 h 44"/>
              <a:gd name="T28" fmla="*/ 22 w 62"/>
              <a:gd name="T29" fmla="*/ 10 h 44"/>
              <a:gd name="T30" fmla="*/ 18 w 62"/>
              <a:gd name="T31" fmla="*/ 12 h 44"/>
              <a:gd name="T32" fmla="*/ 14 w 62"/>
              <a:gd name="T33" fmla="*/ 16 h 44"/>
              <a:gd name="T34" fmla="*/ 10 w 62"/>
              <a:gd name="T35" fmla="*/ 22 h 44"/>
              <a:gd name="T36" fmla="*/ 2 w 62"/>
              <a:gd name="T37" fmla="*/ 32 h 44"/>
              <a:gd name="T38" fmla="*/ 0 w 62"/>
              <a:gd name="T39" fmla="*/ 38 h 44"/>
              <a:gd name="T40" fmla="*/ 4 w 62"/>
              <a:gd name="T41" fmla="*/ 38 h 44"/>
              <a:gd name="T42" fmla="*/ 8 w 62"/>
              <a:gd name="T43" fmla="*/ 36 h 44"/>
              <a:gd name="T44" fmla="*/ 10 w 62"/>
              <a:gd name="T45" fmla="*/ 38 h 44"/>
              <a:gd name="T46" fmla="*/ 12 w 62"/>
              <a:gd name="T47" fmla="*/ 40 h 44"/>
              <a:gd name="T48" fmla="*/ 16 w 62"/>
              <a:gd name="T49" fmla="*/ 42 h 44"/>
              <a:gd name="T50" fmla="*/ 18 w 62"/>
              <a:gd name="T51" fmla="*/ 44 h 44"/>
              <a:gd name="T52" fmla="*/ 22 w 62"/>
              <a:gd name="T53" fmla="*/ 44 h 44"/>
              <a:gd name="T54" fmla="*/ 24 w 62"/>
              <a:gd name="T55" fmla="*/ 42 h 44"/>
              <a:gd name="T56" fmla="*/ 28 w 62"/>
              <a:gd name="T57" fmla="*/ 40 h 44"/>
              <a:gd name="T58" fmla="*/ 30 w 62"/>
              <a:gd name="T59" fmla="*/ 38 h 44"/>
              <a:gd name="T60" fmla="*/ 30 w 62"/>
              <a:gd name="T61" fmla="*/ 32 h 44"/>
              <a:gd name="T62" fmla="*/ 32 w 62"/>
              <a:gd name="T63" fmla="*/ 34 h 44"/>
              <a:gd name="T64" fmla="*/ 38 w 62"/>
              <a:gd name="T65" fmla="*/ 38 h 44"/>
              <a:gd name="T66" fmla="*/ 42 w 62"/>
              <a:gd name="T67" fmla="*/ 40 h 44"/>
              <a:gd name="T68" fmla="*/ 44 w 62"/>
              <a:gd name="T69" fmla="*/ 40 h 44"/>
              <a:gd name="T70" fmla="*/ 44 w 62"/>
              <a:gd name="T71" fmla="*/ 36 h 44"/>
              <a:gd name="T72" fmla="*/ 46 w 62"/>
              <a:gd name="T73" fmla="*/ 34 h 44"/>
              <a:gd name="T74" fmla="*/ 50 w 62"/>
              <a:gd name="T75" fmla="*/ 32 h 44"/>
              <a:gd name="T76" fmla="*/ 50 w 62"/>
              <a:gd name="T77" fmla="*/ 30 h 44"/>
              <a:gd name="T78" fmla="*/ 54 w 62"/>
              <a:gd name="T79" fmla="*/ 26 h 44"/>
              <a:gd name="T80" fmla="*/ 56 w 62"/>
              <a:gd name="T81" fmla="*/ 28 h 44"/>
              <a:gd name="T82" fmla="*/ 60 w 62"/>
              <a:gd name="T83" fmla="*/ 26 h 44"/>
              <a:gd name="T84" fmla="*/ 62 w 62"/>
              <a:gd name="T85" fmla="*/ 26 h 44"/>
              <a:gd name="T86" fmla="*/ 58 w 62"/>
              <a:gd name="T87" fmla="*/ 24 h 44"/>
              <a:gd name="T88" fmla="*/ 60 w 62"/>
              <a:gd name="T89" fmla="*/ 2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2" h="44">
                <a:moveTo>
                  <a:pt x="60" y="20"/>
                </a:moveTo>
                <a:lnTo>
                  <a:pt x="60" y="20"/>
                </a:lnTo>
                <a:lnTo>
                  <a:pt x="62" y="18"/>
                </a:lnTo>
                <a:lnTo>
                  <a:pt x="62" y="18"/>
                </a:lnTo>
                <a:lnTo>
                  <a:pt x="60" y="18"/>
                </a:lnTo>
                <a:lnTo>
                  <a:pt x="60" y="18"/>
                </a:lnTo>
                <a:lnTo>
                  <a:pt x="60" y="18"/>
                </a:lnTo>
                <a:lnTo>
                  <a:pt x="60" y="18"/>
                </a:lnTo>
                <a:lnTo>
                  <a:pt x="56" y="16"/>
                </a:lnTo>
                <a:lnTo>
                  <a:pt x="56" y="12"/>
                </a:lnTo>
                <a:lnTo>
                  <a:pt x="58" y="10"/>
                </a:lnTo>
                <a:lnTo>
                  <a:pt x="46" y="2"/>
                </a:lnTo>
                <a:lnTo>
                  <a:pt x="46" y="2"/>
                </a:lnTo>
                <a:lnTo>
                  <a:pt x="42" y="0"/>
                </a:lnTo>
                <a:lnTo>
                  <a:pt x="42" y="0"/>
                </a:lnTo>
                <a:lnTo>
                  <a:pt x="40" y="0"/>
                </a:lnTo>
                <a:lnTo>
                  <a:pt x="38" y="0"/>
                </a:lnTo>
                <a:lnTo>
                  <a:pt x="36" y="2"/>
                </a:lnTo>
                <a:lnTo>
                  <a:pt x="36" y="2"/>
                </a:lnTo>
                <a:lnTo>
                  <a:pt x="30" y="6"/>
                </a:lnTo>
                <a:lnTo>
                  <a:pt x="30" y="6"/>
                </a:lnTo>
                <a:lnTo>
                  <a:pt x="28" y="6"/>
                </a:lnTo>
                <a:lnTo>
                  <a:pt x="26" y="6"/>
                </a:lnTo>
                <a:lnTo>
                  <a:pt x="24" y="6"/>
                </a:lnTo>
                <a:lnTo>
                  <a:pt x="24" y="6"/>
                </a:lnTo>
                <a:lnTo>
                  <a:pt x="24" y="6"/>
                </a:lnTo>
                <a:lnTo>
                  <a:pt x="22" y="6"/>
                </a:lnTo>
                <a:lnTo>
                  <a:pt x="22" y="10"/>
                </a:lnTo>
                <a:lnTo>
                  <a:pt x="22" y="10"/>
                </a:lnTo>
                <a:lnTo>
                  <a:pt x="22" y="10"/>
                </a:lnTo>
                <a:lnTo>
                  <a:pt x="18" y="12"/>
                </a:lnTo>
                <a:lnTo>
                  <a:pt x="18" y="12"/>
                </a:lnTo>
                <a:lnTo>
                  <a:pt x="16" y="14"/>
                </a:lnTo>
                <a:lnTo>
                  <a:pt x="14" y="16"/>
                </a:lnTo>
                <a:lnTo>
                  <a:pt x="10" y="22"/>
                </a:lnTo>
                <a:lnTo>
                  <a:pt x="10" y="22"/>
                </a:lnTo>
                <a:lnTo>
                  <a:pt x="2" y="32"/>
                </a:lnTo>
                <a:lnTo>
                  <a:pt x="2" y="32"/>
                </a:lnTo>
                <a:lnTo>
                  <a:pt x="0" y="36"/>
                </a:lnTo>
                <a:lnTo>
                  <a:pt x="0" y="38"/>
                </a:lnTo>
                <a:lnTo>
                  <a:pt x="4" y="38"/>
                </a:lnTo>
                <a:lnTo>
                  <a:pt x="4" y="38"/>
                </a:lnTo>
                <a:lnTo>
                  <a:pt x="6" y="36"/>
                </a:lnTo>
                <a:lnTo>
                  <a:pt x="8" y="36"/>
                </a:lnTo>
                <a:lnTo>
                  <a:pt x="10" y="38"/>
                </a:lnTo>
                <a:lnTo>
                  <a:pt x="10" y="38"/>
                </a:lnTo>
                <a:lnTo>
                  <a:pt x="10" y="40"/>
                </a:lnTo>
                <a:lnTo>
                  <a:pt x="12" y="40"/>
                </a:lnTo>
                <a:lnTo>
                  <a:pt x="16" y="40"/>
                </a:lnTo>
                <a:lnTo>
                  <a:pt x="16" y="42"/>
                </a:lnTo>
                <a:lnTo>
                  <a:pt x="16" y="42"/>
                </a:lnTo>
                <a:lnTo>
                  <a:pt x="18" y="44"/>
                </a:lnTo>
                <a:lnTo>
                  <a:pt x="20" y="44"/>
                </a:lnTo>
                <a:lnTo>
                  <a:pt x="22" y="44"/>
                </a:lnTo>
                <a:lnTo>
                  <a:pt x="22" y="44"/>
                </a:lnTo>
                <a:lnTo>
                  <a:pt x="24" y="42"/>
                </a:lnTo>
                <a:lnTo>
                  <a:pt x="26" y="40"/>
                </a:lnTo>
                <a:lnTo>
                  <a:pt x="28" y="40"/>
                </a:lnTo>
                <a:lnTo>
                  <a:pt x="30" y="38"/>
                </a:lnTo>
                <a:lnTo>
                  <a:pt x="30" y="38"/>
                </a:lnTo>
                <a:lnTo>
                  <a:pt x="30" y="34"/>
                </a:lnTo>
                <a:lnTo>
                  <a:pt x="30" y="32"/>
                </a:lnTo>
                <a:lnTo>
                  <a:pt x="32" y="34"/>
                </a:lnTo>
                <a:lnTo>
                  <a:pt x="32" y="34"/>
                </a:lnTo>
                <a:lnTo>
                  <a:pt x="34" y="38"/>
                </a:lnTo>
                <a:lnTo>
                  <a:pt x="38" y="38"/>
                </a:lnTo>
                <a:lnTo>
                  <a:pt x="38" y="38"/>
                </a:lnTo>
                <a:lnTo>
                  <a:pt x="42" y="40"/>
                </a:lnTo>
                <a:lnTo>
                  <a:pt x="44" y="40"/>
                </a:lnTo>
                <a:lnTo>
                  <a:pt x="44" y="40"/>
                </a:lnTo>
                <a:lnTo>
                  <a:pt x="46" y="40"/>
                </a:lnTo>
                <a:lnTo>
                  <a:pt x="44" y="36"/>
                </a:lnTo>
                <a:lnTo>
                  <a:pt x="44" y="36"/>
                </a:lnTo>
                <a:lnTo>
                  <a:pt x="46" y="34"/>
                </a:lnTo>
                <a:lnTo>
                  <a:pt x="48" y="32"/>
                </a:lnTo>
                <a:lnTo>
                  <a:pt x="50" y="32"/>
                </a:lnTo>
                <a:lnTo>
                  <a:pt x="50" y="30"/>
                </a:lnTo>
                <a:lnTo>
                  <a:pt x="50" y="30"/>
                </a:lnTo>
                <a:lnTo>
                  <a:pt x="52" y="28"/>
                </a:lnTo>
                <a:lnTo>
                  <a:pt x="54" y="26"/>
                </a:lnTo>
                <a:lnTo>
                  <a:pt x="56" y="28"/>
                </a:lnTo>
                <a:lnTo>
                  <a:pt x="56" y="28"/>
                </a:lnTo>
                <a:lnTo>
                  <a:pt x="58" y="28"/>
                </a:lnTo>
                <a:lnTo>
                  <a:pt x="60" y="26"/>
                </a:lnTo>
                <a:lnTo>
                  <a:pt x="60" y="26"/>
                </a:lnTo>
                <a:lnTo>
                  <a:pt x="62" y="26"/>
                </a:lnTo>
                <a:lnTo>
                  <a:pt x="60" y="24"/>
                </a:lnTo>
                <a:lnTo>
                  <a:pt x="58" y="24"/>
                </a:lnTo>
                <a:lnTo>
                  <a:pt x="60" y="22"/>
                </a:lnTo>
                <a:lnTo>
                  <a:pt x="60" y="20"/>
                </a:lnTo>
                <a:close/>
              </a:path>
            </a:pathLst>
          </a:custGeom>
          <a:solidFill>
            <a:srgbClr val="8BBDFF"/>
          </a:solidFill>
          <a:ln w="3175">
            <a:solidFill>
              <a:srgbClr val="8BBDFF"/>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52" name="Freeform 36">
            <a:extLst>
              <a:ext uri="{FF2B5EF4-FFF2-40B4-BE49-F238E27FC236}">
                <a16:creationId xmlns:a16="http://schemas.microsoft.com/office/drawing/2014/main" id="{F5A26430-5DE3-4B86-BB63-8ED75938289C}"/>
              </a:ext>
            </a:extLst>
          </p:cNvPr>
          <p:cNvSpPr>
            <a:spLocks/>
          </p:cNvSpPr>
          <p:nvPr/>
        </p:nvSpPr>
        <p:spPr bwMode="auto">
          <a:xfrm>
            <a:off x="6112402" y="1446432"/>
            <a:ext cx="281742" cy="531956"/>
          </a:xfrm>
          <a:custGeom>
            <a:avLst/>
            <a:gdLst>
              <a:gd name="T0" fmla="*/ 164 w 168"/>
              <a:gd name="T1" fmla="*/ 52 h 310"/>
              <a:gd name="T2" fmla="*/ 162 w 168"/>
              <a:gd name="T3" fmla="*/ 36 h 310"/>
              <a:gd name="T4" fmla="*/ 160 w 168"/>
              <a:gd name="T5" fmla="*/ 24 h 310"/>
              <a:gd name="T6" fmla="*/ 144 w 168"/>
              <a:gd name="T7" fmla="*/ 12 h 310"/>
              <a:gd name="T8" fmla="*/ 134 w 168"/>
              <a:gd name="T9" fmla="*/ 2 h 310"/>
              <a:gd name="T10" fmla="*/ 120 w 168"/>
              <a:gd name="T11" fmla="*/ 12 h 310"/>
              <a:gd name="T12" fmla="*/ 106 w 168"/>
              <a:gd name="T13" fmla="*/ 18 h 310"/>
              <a:gd name="T14" fmla="*/ 102 w 168"/>
              <a:gd name="T15" fmla="*/ 24 h 310"/>
              <a:gd name="T16" fmla="*/ 98 w 168"/>
              <a:gd name="T17" fmla="*/ 26 h 310"/>
              <a:gd name="T18" fmla="*/ 84 w 168"/>
              <a:gd name="T19" fmla="*/ 30 h 310"/>
              <a:gd name="T20" fmla="*/ 76 w 168"/>
              <a:gd name="T21" fmla="*/ 46 h 310"/>
              <a:gd name="T22" fmla="*/ 68 w 168"/>
              <a:gd name="T23" fmla="*/ 52 h 310"/>
              <a:gd name="T24" fmla="*/ 62 w 168"/>
              <a:gd name="T25" fmla="*/ 70 h 310"/>
              <a:gd name="T26" fmla="*/ 48 w 168"/>
              <a:gd name="T27" fmla="*/ 86 h 310"/>
              <a:gd name="T28" fmla="*/ 46 w 168"/>
              <a:gd name="T29" fmla="*/ 108 h 310"/>
              <a:gd name="T30" fmla="*/ 36 w 168"/>
              <a:gd name="T31" fmla="*/ 102 h 310"/>
              <a:gd name="T32" fmla="*/ 22 w 168"/>
              <a:gd name="T33" fmla="*/ 116 h 310"/>
              <a:gd name="T34" fmla="*/ 12 w 168"/>
              <a:gd name="T35" fmla="*/ 128 h 310"/>
              <a:gd name="T36" fmla="*/ 12 w 168"/>
              <a:gd name="T37" fmla="*/ 146 h 310"/>
              <a:gd name="T38" fmla="*/ 10 w 168"/>
              <a:gd name="T39" fmla="*/ 168 h 310"/>
              <a:gd name="T40" fmla="*/ 16 w 168"/>
              <a:gd name="T41" fmla="*/ 178 h 310"/>
              <a:gd name="T42" fmla="*/ 10 w 168"/>
              <a:gd name="T43" fmla="*/ 188 h 310"/>
              <a:gd name="T44" fmla="*/ 10 w 168"/>
              <a:gd name="T45" fmla="*/ 204 h 310"/>
              <a:gd name="T46" fmla="*/ 8 w 168"/>
              <a:gd name="T47" fmla="*/ 214 h 310"/>
              <a:gd name="T48" fmla="*/ 4 w 168"/>
              <a:gd name="T49" fmla="*/ 220 h 310"/>
              <a:gd name="T50" fmla="*/ 4 w 168"/>
              <a:gd name="T51" fmla="*/ 236 h 310"/>
              <a:gd name="T52" fmla="*/ 4 w 168"/>
              <a:gd name="T53" fmla="*/ 244 h 310"/>
              <a:gd name="T54" fmla="*/ 4 w 168"/>
              <a:gd name="T55" fmla="*/ 260 h 310"/>
              <a:gd name="T56" fmla="*/ 12 w 168"/>
              <a:gd name="T57" fmla="*/ 266 h 310"/>
              <a:gd name="T58" fmla="*/ 20 w 168"/>
              <a:gd name="T59" fmla="*/ 278 h 310"/>
              <a:gd name="T60" fmla="*/ 24 w 168"/>
              <a:gd name="T61" fmla="*/ 286 h 310"/>
              <a:gd name="T62" fmla="*/ 18 w 168"/>
              <a:gd name="T63" fmla="*/ 294 h 310"/>
              <a:gd name="T64" fmla="*/ 24 w 168"/>
              <a:gd name="T65" fmla="*/ 310 h 310"/>
              <a:gd name="T66" fmla="*/ 42 w 168"/>
              <a:gd name="T67" fmla="*/ 296 h 310"/>
              <a:gd name="T68" fmla="*/ 50 w 168"/>
              <a:gd name="T69" fmla="*/ 290 h 310"/>
              <a:gd name="T70" fmla="*/ 68 w 168"/>
              <a:gd name="T71" fmla="*/ 288 h 310"/>
              <a:gd name="T72" fmla="*/ 74 w 168"/>
              <a:gd name="T73" fmla="*/ 278 h 310"/>
              <a:gd name="T74" fmla="*/ 70 w 168"/>
              <a:gd name="T75" fmla="*/ 284 h 310"/>
              <a:gd name="T76" fmla="*/ 70 w 168"/>
              <a:gd name="T77" fmla="*/ 270 h 310"/>
              <a:gd name="T78" fmla="*/ 74 w 168"/>
              <a:gd name="T79" fmla="*/ 260 h 310"/>
              <a:gd name="T80" fmla="*/ 78 w 168"/>
              <a:gd name="T81" fmla="*/ 240 h 310"/>
              <a:gd name="T82" fmla="*/ 90 w 168"/>
              <a:gd name="T83" fmla="*/ 236 h 310"/>
              <a:gd name="T84" fmla="*/ 98 w 168"/>
              <a:gd name="T85" fmla="*/ 232 h 310"/>
              <a:gd name="T86" fmla="*/ 104 w 168"/>
              <a:gd name="T87" fmla="*/ 226 h 310"/>
              <a:gd name="T88" fmla="*/ 106 w 168"/>
              <a:gd name="T89" fmla="*/ 218 h 310"/>
              <a:gd name="T90" fmla="*/ 100 w 168"/>
              <a:gd name="T91" fmla="*/ 206 h 310"/>
              <a:gd name="T92" fmla="*/ 92 w 168"/>
              <a:gd name="T93" fmla="*/ 194 h 310"/>
              <a:gd name="T94" fmla="*/ 82 w 168"/>
              <a:gd name="T95" fmla="*/ 194 h 310"/>
              <a:gd name="T96" fmla="*/ 80 w 168"/>
              <a:gd name="T97" fmla="*/ 170 h 310"/>
              <a:gd name="T98" fmla="*/ 84 w 168"/>
              <a:gd name="T99" fmla="*/ 158 h 310"/>
              <a:gd name="T100" fmla="*/ 82 w 168"/>
              <a:gd name="T101" fmla="*/ 148 h 310"/>
              <a:gd name="T102" fmla="*/ 92 w 168"/>
              <a:gd name="T103" fmla="*/ 146 h 310"/>
              <a:gd name="T104" fmla="*/ 98 w 168"/>
              <a:gd name="T105" fmla="*/ 138 h 310"/>
              <a:gd name="T106" fmla="*/ 104 w 168"/>
              <a:gd name="T107" fmla="*/ 126 h 310"/>
              <a:gd name="T108" fmla="*/ 116 w 168"/>
              <a:gd name="T109" fmla="*/ 122 h 310"/>
              <a:gd name="T110" fmla="*/ 126 w 168"/>
              <a:gd name="T111" fmla="*/ 116 h 310"/>
              <a:gd name="T112" fmla="*/ 136 w 168"/>
              <a:gd name="T113" fmla="*/ 106 h 310"/>
              <a:gd name="T114" fmla="*/ 134 w 168"/>
              <a:gd name="T115" fmla="*/ 100 h 310"/>
              <a:gd name="T116" fmla="*/ 136 w 168"/>
              <a:gd name="T117" fmla="*/ 84 h 310"/>
              <a:gd name="T118" fmla="*/ 138 w 168"/>
              <a:gd name="T119" fmla="*/ 80 h 310"/>
              <a:gd name="T120" fmla="*/ 146 w 168"/>
              <a:gd name="T121" fmla="*/ 78 h 310"/>
              <a:gd name="T122" fmla="*/ 152 w 168"/>
              <a:gd name="T123" fmla="*/ 70 h 310"/>
              <a:gd name="T124" fmla="*/ 160 w 168"/>
              <a:gd name="T125" fmla="*/ 68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8" h="310">
                <a:moveTo>
                  <a:pt x="168" y="70"/>
                </a:moveTo>
                <a:lnTo>
                  <a:pt x="164" y="60"/>
                </a:lnTo>
                <a:lnTo>
                  <a:pt x="164" y="60"/>
                </a:lnTo>
                <a:lnTo>
                  <a:pt x="162" y="56"/>
                </a:lnTo>
                <a:lnTo>
                  <a:pt x="162" y="56"/>
                </a:lnTo>
                <a:lnTo>
                  <a:pt x="164" y="52"/>
                </a:lnTo>
                <a:lnTo>
                  <a:pt x="164" y="46"/>
                </a:lnTo>
                <a:lnTo>
                  <a:pt x="164" y="46"/>
                </a:lnTo>
                <a:lnTo>
                  <a:pt x="164" y="42"/>
                </a:lnTo>
                <a:lnTo>
                  <a:pt x="162" y="38"/>
                </a:lnTo>
                <a:lnTo>
                  <a:pt x="162" y="38"/>
                </a:lnTo>
                <a:lnTo>
                  <a:pt x="162" y="36"/>
                </a:lnTo>
                <a:lnTo>
                  <a:pt x="162" y="34"/>
                </a:lnTo>
                <a:lnTo>
                  <a:pt x="162" y="32"/>
                </a:lnTo>
                <a:lnTo>
                  <a:pt x="162" y="30"/>
                </a:lnTo>
                <a:lnTo>
                  <a:pt x="162" y="30"/>
                </a:lnTo>
                <a:lnTo>
                  <a:pt x="160" y="26"/>
                </a:lnTo>
                <a:lnTo>
                  <a:pt x="160" y="24"/>
                </a:lnTo>
                <a:lnTo>
                  <a:pt x="160" y="24"/>
                </a:lnTo>
                <a:lnTo>
                  <a:pt x="154" y="16"/>
                </a:lnTo>
                <a:lnTo>
                  <a:pt x="154" y="16"/>
                </a:lnTo>
                <a:lnTo>
                  <a:pt x="152" y="14"/>
                </a:lnTo>
                <a:lnTo>
                  <a:pt x="150" y="14"/>
                </a:lnTo>
                <a:lnTo>
                  <a:pt x="144" y="12"/>
                </a:lnTo>
                <a:lnTo>
                  <a:pt x="144" y="12"/>
                </a:lnTo>
                <a:lnTo>
                  <a:pt x="140" y="12"/>
                </a:lnTo>
                <a:lnTo>
                  <a:pt x="138" y="10"/>
                </a:lnTo>
                <a:lnTo>
                  <a:pt x="134" y="4"/>
                </a:lnTo>
                <a:lnTo>
                  <a:pt x="134" y="4"/>
                </a:lnTo>
                <a:lnTo>
                  <a:pt x="134" y="2"/>
                </a:lnTo>
                <a:lnTo>
                  <a:pt x="130" y="0"/>
                </a:lnTo>
                <a:lnTo>
                  <a:pt x="126" y="0"/>
                </a:lnTo>
                <a:lnTo>
                  <a:pt x="120" y="0"/>
                </a:lnTo>
                <a:lnTo>
                  <a:pt x="122" y="4"/>
                </a:lnTo>
                <a:lnTo>
                  <a:pt x="120" y="12"/>
                </a:lnTo>
                <a:lnTo>
                  <a:pt x="120" y="12"/>
                </a:lnTo>
                <a:lnTo>
                  <a:pt x="118" y="16"/>
                </a:lnTo>
                <a:lnTo>
                  <a:pt x="118" y="18"/>
                </a:lnTo>
                <a:lnTo>
                  <a:pt x="116" y="20"/>
                </a:lnTo>
                <a:lnTo>
                  <a:pt x="116" y="20"/>
                </a:lnTo>
                <a:lnTo>
                  <a:pt x="110" y="18"/>
                </a:lnTo>
                <a:lnTo>
                  <a:pt x="106" y="18"/>
                </a:lnTo>
                <a:lnTo>
                  <a:pt x="106" y="18"/>
                </a:lnTo>
                <a:lnTo>
                  <a:pt x="102" y="18"/>
                </a:lnTo>
                <a:lnTo>
                  <a:pt x="102" y="18"/>
                </a:lnTo>
                <a:lnTo>
                  <a:pt x="102" y="20"/>
                </a:lnTo>
                <a:lnTo>
                  <a:pt x="102" y="20"/>
                </a:lnTo>
                <a:lnTo>
                  <a:pt x="102" y="24"/>
                </a:lnTo>
                <a:lnTo>
                  <a:pt x="100" y="26"/>
                </a:lnTo>
                <a:lnTo>
                  <a:pt x="102" y="28"/>
                </a:lnTo>
                <a:lnTo>
                  <a:pt x="102" y="28"/>
                </a:lnTo>
                <a:lnTo>
                  <a:pt x="102" y="28"/>
                </a:lnTo>
                <a:lnTo>
                  <a:pt x="102" y="28"/>
                </a:lnTo>
                <a:lnTo>
                  <a:pt x="98" y="26"/>
                </a:lnTo>
                <a:lnTo>
                  <a:pt x="92" y="20"/>
                </a:lnTo>
                <a:lnTo>
                  <a:pt x="92" y="20"/>
                </a:lnTo>
                <a:lnTo>
                  <a:pt x="90" y="22"/>
                </a:lnTo>
                <a:lnTo>
                  <a:pt x="86" y="26"/>
                </a:lnTo>
                <a:lnTo>
                  <a:pt x="86" y="26"/>
                </a:lnTo>
                <a:lnTo>
                  <a:pt x="84" y="30"/>
                </a:lnTo>
                <a:lnTo>
                  <a:pt x="84" y="36"/>
                </a:lnTo>
                <a:lnTo>
                  <a:pt x="84" y="36"/>
                </a:lnTo>
                <a:lnTo>
                  <a:pt x="82" y="40"/>
                </a:lnTo>
                <a:lnTo>
                  <a:pt x="80" y="42"/>
                </a:lnTo>
                <a:lnTo>
                  <a:pt x="80" y="42"/>
                </a:lnTo>
                <a:lnTo>
                  <a:pt x="76" y="46"/>
                </a:lnTo>
                <a:lnTo>
                  <a:pt x="74" y="48"/>
                </a:lnTo>
                <a:lnTo>
                  <a:pt x="72" y="50"/>
                </a:lnTo>
                <a:lnTo>
                  <a:pt x="72" y="50"/>
                </a:lnTo>
                <a:lnTo>
                  <a:pt x="72" y="50"/>
                </a:lnTo>
                <a:lnTo>
                  <a:pt x="72" y="52"/>
                </a:lnTo>
                <a:lnTo>
                  <a:pt x="68" y="52"/>
                </a:lnTo>
                <a:lnTo>
                  <a:pt x="68" y="52"/>
                </a:lnTo>
                <a:lnTo>
                  <a:pt x="66" y="54"/>
                </a:lnTo>
                <a:lnTo>
                  <a:pt x="64" y="56"/>
                </a:lnTo>
                <a:lnTo>
                  <a:pt x="64" y="62"/>
                </a:lnTo>
                <a:lnTo>
                  <a:pt x="64" y="62"/>
                </a:lnTo>
                <a:lnTo>
                  <a:pt x="62" y="70"/>
                </a:lnTo>
                <a:lnTo>
                  <a:pt x="58" y="76"/>
                </a:lnTo>
                <a:lnTo>
                  <a:pt x="56" y="80"/>
                </a:lnTo>
                <a:lnTo>
                  <a:pt x="56" y="80"/>
                </a:lnTo>
                <a:lnTo>
                  <a:pt x="52" y="82"/>
                </a:lnTo>
                <a:lnTo>
                  <a:pt x="50" y="84"/>
                </a:lnTo>
                <a:lnTo>
                  <a:pt x="48" y="86"/>
                </a:lnTo>
                <a:lnTo>
                  <a:pt x="48" y="86"/>
                </a:lnTo>
                <a:lnTo>
                  <a:pt x="50" y="92"/>
                </a:lnTo>
                <a:lnTo>
                  <a:pt x="48" y="100"/>
                </a:lnTo>
                <a:lnTo>
                  <a:pt x="48" y="100"/>
                </a:lnTo>
                <a:lnTo>
                  <a:pt x="48" y="106"/>
                </a:lnTo>
                <a:lnTo>
                  <a:pt x="46" y="108"/>
                </a:lnTo>
                <a:lnTo>
                  <a:pt x="44" y="108"/>
                </a:lnTo>
                <a:lnTo>
                  <a:pt x="44" y="108"/>
                </a:lnTo>
                <a:lnTo>
                  <a:pt x="40" y="104"/>
                </a:lnTo>
                <a:lnTo>
                  <a:pt x="38" y="102"/>
                </a:lnTo>
                <a:lnTo>
                  <a:pt x="36" y="102"/>
                </a:lnTo>
                <a:lnTo>
                  <a:pt x="36" y="102"/>
                </a:lnTo>
                <a:lnTo>
                  <a:pt x="28" y="104"/>
                </a:lnTo>
                <a:lnTo>
                  <a:pt x="26" y="108"/>
                </a:lnTo>
                <a:lnTo>
                  <a:pt x="24" y="110"/>
                </a:lnTo>
                <a:lnTo>
                  <a:pt x="24" y="110"/>
                </a:lnTo>
                <a:lnTo>
                  <a:pt x="24" y="112"/>
                </a:lnTo>
                <a:lnTo>
                  <a:pt x="22" y="116"/>
                </a:lnTo>
                <a:lnTo>
                  <a:pt x="18" y="118"/>
                </a:lnTo>
                <a:lnTo>
                  <a:pt x="18" y="122"/>
                </a:lnTo>
                <a:lnTo>
                  <a:pt x="18" y="122"/>
                </a:lnTo>
                <a:lnTo>
                  <a:pt x="16" y="124"/>
                </a:lnTo>
                <a:lnTo>
                  <a:pt x="14" y="126"/>
                </a:lnTo>
                <a:lnTo>
                  <a:pt x="12" y="128"/>
                </a:lnTo>
                <a:lnTo>
                  <a:pt x="10" y="132"/>
                </a:lnTo>
                <a:lnTo>
                  <a:pt x="10" y="132"/>
                </a:lnTo>
                <a:lnTo>
                  <a:pt x="12" y="136"/>
                </a:lnTo>
                <a:lnTo>
                  <a:pt x="12" y="140"/>
                </a:lnTo>
                <a:lnTo>
                  <a:pt x="12" y="140"/>
                </a:lnTo>
                <a:lnTo>
                  <a:pt x="12" y="146"/>
                </a:lnTo>
                <a:lnTo>
                  <a:pt x="12" y="152"/>
                </a:lnTo>
                <a:lnTo>
                  <a:pt x="12" y="152"/>
                </a:lnTo>
                <a:lnTo>
                  <a:pt x="12" y="158"/>
                </a:lnTo>
                <a:lnTo>
                  <a:pt x="12" y="164"/>
                </a:lnTo>
                <a:lnTo>
                  <a:pt x="12" y="164"/>
                </a:lnTo>
                <a:lnTo>
                  <a:pt x="10" y="168"/>
                </a:lnTo>
                <a:lnTo>
                  <a:pt x="10" y="170"/>
                </a:lnTo>
                <a:lnTo>
                  <a:pt x="12" y="170"/>
                </a:lnTo>
                <a:lnTo>
                  <a:pt x="12" y="170"/>
                </a:lnTo>
                <a:lnTo>
                  <a:pt x="14" y="172"/>
                </a:lnTo>
                <a:lnTo>
                  <a:pt x="16" y="178"/>
                </a:lnTo>
                <a:lnTo>
                  <a:pt x="16" y="178"/>
                </a:lnTo>
                <a:lnTo>
                  <a:pt x="16" y="182"/>
                </a:lnTo>
                <a:lnTo>
                  <a:pt x="16" y="184"/>
                </a:lnTo>
                <a:lnTo>
                  <a:pt x="14" y="186"/>
                </a:lnTo>
                <a:lnTo>
                  <a:pt x="14" y="186"/>
                </a:lnTo>
                <a:lnTo>
                  <a:pt x="10" y="188"/>
                </a:lnTo>
                <a:lnTo>
                  <a:pt x="10" y="188"/>
                </a:lnTo>
                <a:lnTo>
                  <a:pt x="10" y="188"/>
                </a:lnTo>
                <a:lnTo>
                  <a:pt x="10" y="196"/>
                </a:lnTo>
                <a:lnTo>
                  <a:pt x="10" y="196"/>
                </a:lnTo>
                <a:lnTo>
                  <a:pt x="8" y="200"/>
                </a:lnTo>
                <a:lnTo>
                  <a:pt x="8" y="202"/>
                </a:lnTo>
                <a:lnTo>
                  <a:pt x="10" y="204"/>
                </a:lnTo>
                <a:lnTo>
                  <a:pt x="10" y="204"/>
                </a:lnTo>
                <a:lnTo>
                  <a:pt x="12" y="208"/>
                </a:lnTo>
                <a:lnTo>
                  <a:pt x="10" y="210"/>
                </a:lnTo>
                <a:lnTo>
                  <a:pt x="10" y="210"/>
                </a:lnTo>
                <a:lnTo>
                  <a:pt x="8" y="212"/>
                </a:lnTo>
                <a:lnTo>
                  <a:pt x="8" y="214"/>
                </a:lnTo>
                <a:lnTo>
                  <a:pt x="8" y="216"/>
                </a:lnTo>
                <a:lnTo>
                  <a:pt x="6" y="216"/>
                </a:lnTo>
                <a:lnTo>
                  <a:pt x="6" y="216"/>
                </a:lnTo>
                <a:lnTo>
                  <a:pt x="4" y="218"/>
                </a:lnTo>
                <a:lnTo>
                  <a:pt x="4" y="220"/>
                </a:lnTo>
                <a:lnTo>
                  <a:pt x="4" y="220"/>
                </a:lnTo>
                <a:lnTo>
                  <a:pt x="6" y="226"/>
                </a:lnTo>
                <a:lnTo>
                  <a:pt x="8" y="228"/>
                </a:lnTo>
                <a:lnTo>
                  <a:pt x="8" y="228"/>
                </a:lnTo>
                <a:lnTo>
                  <a:pt x="6" y="234"/>
                </a:lnTo>
                <a:lnTo>
                  <a:pt x="6" y="236"/>
                </a:lnTo>
                <a:lnTo>
                  <a:pt x="4" y="236"/>
                </a:lnTo>
                <a:lnTo>
                  <a:pt x="4" y="236"/>
                </a:lnTo>
                <a:lnTo>
                  <a:pt x="0" y="236"/>
                </a:lnTo>
                <a:lnTo>
                  <a:pt x="0" y="236"/>
                </a:lnTo>
                <a:lnTo>
                  <a:pt x="0" y="244"/>
                </a:lnTo>
                <a:lnTo>
                  <a:pt x="0" y="244"/>
                </a:lnTo>
                <a:lnTo>
                  <a:pt x="4" y="244"/>
                </a:lnTo>
                <a:lnTo>
                  <a:pt x="4" y="244"/>
                </a:lnTo>
                <a:lnTo>
                  <a:pt x="8" y="252"/>
                </a:lnTo>
                <a:lnTo>
                  <a:pt x="8" y="252"/>
                </a:lnTo>
                <a:lnTo>
                  <a:pt x="8" y="252"/>
                </a:lnTo>
                <a:lnTo>
                  <a:pt x="6" y="256"/>
                </a:lnTo>
                <a:lnTo>
                  <a:pt x="4" y="260"/>
                </a:lnTo>
                <a:lnTo>
                  <a:pt x="4" y="260"/>
                </a:lnTo>
                <a:lnTo>
                  <a:pt x="8" y="262"/>
                </a:lnTo>
                <a:lnTo>
                  <a:pt x="8" y="262"/>
                </a:lnTo>
                <a:lnTo>
                  <a:pt x="8" y="266"/>
                </a:lnTo>
                <a:lnTo>
                  <a:pt x="8" y="266"/>
                </a:lnTo>
                <a:lnTo>
                  <a:pt x="12" y="266"/>
                </a:lnTo>
                <a:lnTo>
                  <a:pt x="12" y="266"/>
                </a:lnTo>
                <a:lnTo>
                  <a:pt x="12" y="268"/>
                </a:lnTo>
                <a:lnTo>
                  <a:pt x="12" y="270"/>
                </a:lnTo>
                <a:lnTo>
                  <a:pt x="12" y="270"/>
                </a:lnTo>
                <a:lnTo>
                  <a:pt x="16" y="274"/>
                </a:lnTo>
                <a:lnTo>
                  <a:pt x="20" y="278"/>
                </a:lnTo>
                <a:lnTo>
                  <a:pt x="20" y="278"/>
                </a:lnTo>
                <a:lnTo>
                  <a:pt x="20" y="282"/>
                </a:lnTo>
                <a:lnTo>
                  <a:pt x="20" y="282"/>
                </a:lnTo>
                <a:lnTo>
                  <a:pt x="24" y="284"/>
                </a:lnTo>
                <a:lnTo>
                  <a:pt x="24" y="286"/>
                </a:lnTo>
                <a:lnTo>
                  <a:pt x="24" y="286"/>
                </a:lnTo>
                <a:lnTo>
                  <a:pt x="20" y="286"/>
                </a:lnTo>
                <a:lnTo>
                  <a:pt x="20" y="286"/>
                </a:lnTo>
                <a:lnTo>
                  <a:pt x="22" y="292"/>
                </a:lnTo>
                <a:lnTo>
                  <a:pt x="22" y="292"/>
                </a:lnTo>
                <a:lnTo>
                  <a:pt x="18" y="294"/>
                </a:lnTo>
                <a:lnTo>
                  <a:pt x="18" y="294"/>
                </a:lnTo>
                <a:lnTo>
                  <a:pt x="18" y="298"/>
                </a:lnTo>
                <a:lnTo>
                  <a:pt x="20" y="300"/>
                </a:lnTo>
                <a:lnTo>
                  <a:pt x="20" y="300"/>
                </a:lnTo>
                <a:lnTo>
                  <a:pt x="20" y="306"/>
                </a:lnTo>
                <a:lnTo>
                  <a:pt x="22" y="310"/>
                </a:lnTo>
                <a:lnTo>
                  <a:pt x="24" y="310"/>
                </a:lnTo>
                <a:lnTo>
                  <a:pt x="24" y="310"/>
                </a:lnTo>
                <a:lnTo>
                  <a:pt x="32" y="310"/>
                </a:lnTo>
                <a:lnTo>
                  <a:pt x="40" y="306"/>
                </a:lnTo>
                <a:lnTo>
                  <a:pt x="40" y="306"/>
                </a:lnTo>
                <a:lnTo>
                  <a:pt x="40" y="300"/>
                </a:lnTo>
                <a:lnTo>
                  <a:pt x="42" y="296"/>
                </a:lnTo>
                <a:lnTo>
                  <a:pt x="42" y="296"/>
                </a:lnTo>
                <a:lnTo>
                  <a:pt x="46" y="296"/>
                </a:lnTo>
                <a:lnTo>
                  <a:pt x="46" y="296"/>
                </a:lnTo>
                <a:lnTo>
                  <a:pt x="46" y="292"/>
                </a:lnTo>
                <a:lnTo>
                  <a:pt x="46" y="292"/>
                </a:lnTo>
                <a:lnTo>
                  <a:pt x="50" y="290"/>
                </a:lnTo>
                <a:lnTo>
                  <a:pt x="54" y="290"/>
                </a:lnTo>
                <a:lnTo>
                  <a:pt x="64" y="292"/>
                </a:lnTo>
                <a:lnTo>
                  <a:pt x="64" y="292"/>
                </a:lnTo>
                <a:lnTo>
                  <a:pt x="66" y="288"/>
                </a:lnTo>
                <a:lnTo>
                  <a:pt x="66" y="288"/>
                </a:lnTo>
                <a:lnTo>
                  <a:pt x="68" y="288"/>
                </a:lnTo>
                <a:lnTo>
                  <a:pt x="68" y="290"/>
                </a:lnTo>
                <a:lnTo>
                  <a:pt x="68" y="290"/>
                </a:lnTo>
                <a:lnTo>
                  <a:pt x="70" y="290"/>
                </a:lnTo>
                <a:lnTo>
                  <a:pt x="70" y="290"/>
                </a:lnTo>
                <a:lnTo>
                  <a:pt x="74" y="278"/>
                </a:lnTo>
                <a:lnTo>
                  <a:pt x="74" y="278"/>
                </a:lnTo>
                <a:lnTo>
                  <a:pt x="74" y="278"/>
                </a:lnTo>
                <a:lnTo>
                  <a:pt x="74" y="278"/>
                </a:lnTo>
                <a:lnTo>
                  <a:pt x="74" y="278"/>
                </a:lnTo>
                <a:lnTo>
                  <a:pt x="72" y="280"/>
                </a:lnTo>
                <a:lnTo>
                  <a:pt x="70" y="284"/>
                </a:lnTo>
                <a:lnTo>
                  <a:pt x="70" y="284"/>
                </a:lnTo>
                <a:lnTo>
                  <a:pt x="68" y="284"/>
                </a:lnTo>
                <a:lnTo>
                  <a:pt x="68" y="284"/>
                </a:lnTo>
                <a:lnTo>
                  <a:pt x="68" y="280"/>
                </a:lnTo>
                <a:lnTo>
                  <a:pt x="68" y="280"/>
                </a:lnTo>
                <a:lnTo>
                  <a:pt x="70" y="270"/>
                </a:lnTo>
                <a:lnTo>
                  <a:pt x="70" y="270"/>
                </a:lnTo>
                <a:lnTo>
                  <a:pt x="74" y="266"/>
                </a:lnTo>
                <a:lnTo>
                  <a:pt x="74" y="266"/>
                </a:lnTo>
                <a:lnTo>
                  <a:pt x="72" y="262"/>
                </a:lnTo>
                <a:lnTo>
                  <a:pt x="72" y="260"/>
                </a:lnTo>
                <a:lnTo>
                  <a:pt x="74" y="260"/>
                </a:lnTo>
                <a:lnTo>
                  <a:pt x="74" y="260"/>
                </a:lnTo>
                <a:lnTo>
                  <a:pt x="76" y="254"/>
                </a:lnTo>
                <a:lnTo>
                  <a:pt x="74" y="250"/>
                </a:lnTo>
                <a:lnTo>
                  <a:pt x="74" y="242"/>
                </a:lnTo>
                <a:lnTo>
                  <a:pt x="74" y="242"/>
                </a:lnTo>
                <a:lnTo>
                  <a:pt x="78" y="240"/>
                </a:lnTo>
                <a:lnTo>
                  <a:pt x="78" y="240"/>
                </a:lnTo>
                <a:lnTo>
                  <a:pt x="70" y="236"/>
                </a:lnTo>
                <a:lnTo>
                  <a:pt x="70" y="236"/>
                </a:lnTo>
                <a:lnTo>
                  <a:pt x="78" y="236"/>
                </a:lnTo>
                <a:lnTo>
                  <a:pt x="88" y="234"/>
                </a:lnTo>
                <a:lnTo>
                  <a:pt x="88" y="236"/>
                </a:lnTo>
                <a:lnTo>
                  <a:pt x="90" y="236"/>
                </a:lnTo>
                <a:lnTo>
                  <a:pt x="90" y="236"/>
                </a:lnTo>
                <a:lnTo>
                  <a:pt x="90" y="234"/>
                </a:lnTo>
                <a:lnTo>
                  <a:pt x="92" y="232"/>
                </a:lnTo>
                <a:lnTo>
                  <a:pt x="92" y="232"/>
                </a:lnTo>
                <a:lnTo>
                  <a:pt x="94" y="232"/>
                </a:lnTo>
                <a:lnTo>
                  <a:pt x="98" y="232"/>
                </a:lnTo>
                <a:lnTo>
                  <a:pt x="98" y="232"/>
                </a:lnTo>
                <a:lnTo>
                  <a:pt x="98" y="230"/>
                </a:lnTo>
                <a:lnTo>
                  <a:pt x="98" y="228"/>
                </a:lnTo>
                <a:lnTo>
                  <a:pt x="98" y="228"/>
                </a:lnTo>
                <a:lnTo>
                  <a:pt x="100" y="226"/>
                </a:lnTo>
                <a:lnTo>
                  <a:pt x="104" y="226"/>
                </a:lnTo>
                <a:lnTo>
                  <a:pt x="102" y="224"/>
                </a:lnTo>
                <a:lnTo>
                  <a:pt x="102" y="224"/>
                </a:lnTo>
                <a:lnTo>
                  <a:pt x="96" y="222"/>
                </a:lnTo>
                <a:lnTo>
                  <a:pt x="96" y="222"/>
                </a:lnTo>
                <a:lnTo>
                  <a:pt x="106" y="218"/>
                </a:lnTo>
                <a:lnTo>
                  <a:pt x="106" y="218"/>
                </a:lnTo>
                <a:lnTo>
                  <a:pt x="106" y="212"/>
                </a:lnTo>
                <a:lnTo>
                  <a:pt x="104" y="206"/>
                </a:lnTo>
                <a:lnTo>
                  <a:pt x="104" y="206"/>
                </a:lnTo>
                <a:lnTo>
                  <a:pt x="102" y="206"/>
                </a:lnTo>
                <a:lnTo>
                  <a:pt x="100" y="206"/>
                </a:lnTo>
                <a:lnTo>
                  <a:pt x="100" y="206"/>
                </a:lnTo>
                <a:lnTo>
                  <a:pt x="98" y="204"/>
                </a:lnTo>
                <a:lnTo>
                  <a:pt x="98" y="200"/>
                </a:lnTo>
                <a:lnTo>
                  <a:pt x="98" y="200"/>
                </a:lnTo>
                <a:lnTo>
                  <a:pt x="94" y="200"/>
                </a:lnTo>
                <a:lnTo>
                  <a:pt x="92" y="194"/>
                </a:lnTo>
                <a:lnTo>
                  <a:pt x="92" y="194"/>
                </a:lnTo>
                <a:lnTo>
                  <a:pt x="88" y="198"/>
                </a:lnTo>
                <a:lnTo>
                  <a:pt x="88" y="198"/>
                </a:lnTo>
                <a:lnTo>
                  <a:pt x="86" y="198"/>
                </a:lnTo>
                <a:lnTo>
                  <a:pt x="84" y="196"/>
                </a:lnTo>
                <a:lnTo>
                  <a:pt x="84" y="196"/>
                </a:lnTo>
                <a:lnTo>
                  <a:pt x="82" y="194"/>
                </a:lnTo>
                <a:lnTo>
                  <a:pt x="82" y="194"/>
                </a:lnTo>
                <a:lnTo>
                  <a:pt x="82" y="188"/>
                </a:lnTo>
                <a:lnTo>
                  <a:pt x="82" y="184"/>
                </a:lnTo>
                <a:lnTo>
                  <a:pt x="80" y="174"/>
                </a:lnTo>
                <a:lnTo>
                  <a:pt x="80" y="174"/>
                </a:lnTo>
                <a:lnTo>
                  <a:pt x="80" y="170"/>
                </a:lnTo>
                <a:lnTo>
                  <a:pt x="80" y="170"/>
                </a:lnTo>
                <a:lnTo>
                  <a:pt x="84" y="170"/>
                </a:lnTo>
                <a:lnTo>
                  <a:pt x="84" y="170"/>
                </a:lnTo>
                <a:lnTo>
                  <a:pt x="82" y="166"/>
                </a:lnTo>
                <a:lnTo>
                  <a:pt x="82" y="162"/>
                </a:lnTo>
                <a:lnTo>
                  <a:pt x="84" y="158"/>
                </a:lnTo>
                <a:lnTo>
                  <a:pt x="84" y="152"/>
                </a:lnTo>
                <a:lnTo>
                  <a:pt x="84" y="152"/>
                </a:lnTo>
                <a:lnTo>
                  <a:pt x="82" y="152"/>
                </a:lnTo>
                <a:lnTo>
                  <a:pt x="82" y="152"/>
                </a:lnTo>
                <a:lnTo>
                  <a:pt x="82" y="148"/>
                </a:lnTo>
                <a:lnTo>
                  <a:pt x="82" y="148"/>
                </a:lnTo>
                <a:lnTo>
                  <a:pt x="84" y="148"/>
                </a:lnTo>
                <a:lnTo>
                  <a:pt x="86" y="150"/>
                </a:lnTo>
                <a:lnTo>
                  <a:pt x="86" y="150"/>
                </a:lnTo>
                <a:lnTo>
                  <a:pt x="88" y="148"/>
                </a:lnTo>
                <a:lnTo>
                  <a:pt x="88" y="148"/>
                </a:lnTo>
                <a:lnTo>
                  <a:pt x="92" y="146"/>
                </a:lnTo>
                <a:lnTo>
                  <a:pt x="92" y="146"/>
                </a:lnTo>
                <a:lnTo>
                  <a:pt x="94" y="140"/>
                </a:lnTo>
                <a:lnTo>
                  <a:pt x="92" y="140"/>
                </a:lnTo>
                <a:lnTo>
                  <a:pt x="92" y="138"/>
                </a:lnTo>
                <a:lnTo>
                  <a:pt x="92" y="138"/>
                </a:lnTo>
                <a:lnTo>
                  <a:pt x="98" y="138"/>
                </a:lnTo>
                <a:lnTo>
                  <a:pt x="100" y="136"/>
                </a:lnTo>
                <a:lnTo>
                  <a:pt x="102" y="134"/>
                </a:lnTo>
                <a:lnTo>
                  <a:pt x="102" y="134"/>
                </a:lnTo>
                <a:lnTo>
                  <a:pt x="100" y="134"/>
                </a:lnTo>
                <a:lnTo>
                  <a:pt x="98" y="132"/>
                </a:lnTo>
                <a:lnTo>
                  <a:pt x="104" y="126"/>
                </a:lnTo>
                <a:lnTo>
                  <a:pt x="104" y="126"/>
                </a:lnTo>
                <a:lnTo>
                  <a:pt x="106" y="126"/>
                </a:lnTo>
                <a:lnTo>
                  <a:pt x="108" y="128"/>
                </a:lnTo>
                <a:lnTo>
                  <a:pt x="108" y="128"/>
                </a:lnTo>
                <a:lnTo>
                  <a:pt x="112" y="124"/>
                </a:lnTo>
                <a:lnTo>
                  <a:pt x="116" y="122"/>
                </a:lnTo>
                <a:lnTo>
                  <a:pt x="116" y="122"/>
                </a:lnTo>
                <a:lnTo>
                  <a:pt x="120" y="120"/>
                </a:lnTo>
                <a:lnTo>
                  <a:pt x="122" y="122"/>
                </a:lnTo>
                <a:lnTo>
                  <a:pt x="122" y="122"/>
                </a:lnTo>
                <a:lnTo>
                  <a:pt x="126" y="120"/>
                </a:lnTo>
                <a:lnTo>
                  <a:pt x="126" y="116"/>
                </a:lnTo>
                <a:lnTo>
                  <a:pt x="130" y="110"/>
                </a:lnTo>
                <a:lnTo>
                  <a:pt x="130" y="110"/>
                </a:lnTo>
                <a:lnTo>
                  <a:pt x="132" y="110"/>
                </a:lnTo>
                <a:lnTo>
                  <a:pt x="136" y="108"/>
                </a:lnTo>
                <a:lnTo>
                  <a:pt x="136" y="108"/>
                </a:lnTo>
                <a:lnTo>
                  <a:pt x="136" y="106"/>
                </a:lnTo>
                <a:lnTo>
                  <a:pt x="136" y="104"/>
                </a:lnTo>
                <a:lnTo>
                  <a:pt x="136" y="104"/>
                </a:lnTo>
                <a:lnTo>
                  <a:pt x="132" y="104"/>
                </a:lnTo>
                <a:lnTo>
                  <a:pt x="132" y="104"/>
                </a:lnTo>
                <a:lnTo>
                  <a:pt x="134" y="100"/>
                </a:lnTo>
                <a:lnTo>
                  <a:pt x="134" y="100"/>
                </a:lnTo>
                <a:lnTo>
                  <a:pt x="132" y="96"/>
                </a:lnTo>
                <a:lnTo>
                  <a:pt x="132" y="92"/>
                </a:lnTo>
                <a:lnTo>
                  <a:pt x="138" y="88"/>
                </a:lnTo>
                <a:lnTo>
                  <a:pt x="138" y="88"/>
                </a:lnTo>
                <a:lnTo>
                  <a:pt x="138" y="86"/>
                </a:lnTo>
                <a:lnTo>
                  <a:pt x="136" y="84"/>
                </a:lnTo>
                <a:lnTo>
                  <a:pt x="136" y="84"/>
                </a:lnTo>
                <a:lnTo>
                  <a:pt x="138" y="84"/>
                </a:lnTo>
                <a:lnTo>
                  <a:pt x="140" y="82"/>
                </a:lnTo>
                <a:lnTo>
                  <a:pt x="140" y="82"/>
                </a:lnTo>
                <a:lnTo>
                  <a:pt x="138" y="80"/>
                </a:lnTo>
                <a:lnTo>
                  <a:pt x="138" y="80"/>
                </a:lnTo>
                <a:lnTo>
                  <a:pt x="138" y="80"/>
                </a:lnTo>
                <a:lnTo>
                  <a:pt x="138" y="80"/>
                </a:lnTo>
                <a:lnTo>
                  <a:pt x="140" y="78"/>
                </a:lnTo>
                <a:lnTo>
                  <a:pt x="144" y="80"/>
                </a:lnTo>
                <a:lnTo>
                  <a:pt x="144" y="80"/>
                </a:lnTo>
                <a:lnTo>
                  <a:pt x="146" y="78"/>
                </a:lnTo>
                <a:lnTo>
                  <a:pt x="148" y="74"/>
                </a:lnTo>
                <a:lnTo>
                  <a:pt x="150" y="66"/>
                </a:lnTo>
                <a:lnTo>
                  <a:pt x="150" y="66"/>
                </a:lnTo>
                <a:lnTo>
                  <a:pt x="150" y="68"/>
                </a:lnTo>
                <a:lnTo>
                  <a:pt x="152" y="70"/>
                </a:lnTo>
                <a:lnTo>
                  <a:pt x="152" y="70"/>
                </a:lnTo>
                <a:lnTo>
                  <a:pt x="156" y="68"/>
                </a:lnTo>
                <a:lnTo>
                  <a:pt x="156" y="68"/>
                </a:lnTo>
                <a:lnTo>
                  <a:pt x="158" y="72"/>
                </a:lnTo>
                <a:lnTo>
                  <a:pt x="158" y="72"/>
                </a:lnTo>
                <a:lnTo>
                  <a:pt x="160" y="70"/>
                </a:lnTo>
                <a:lnTo>
                  <a:pt x="160" y="68"/>
                </a:lnTo>
                <a:lnTo>
                  <a:pt x="160" y="68"/>
                </a:lnTo>
                <a:lnTo>
                  <a:pt x="168" y="70"/>
                </a:lnTo>
                <a:lnTo>
                  <a:pt x="168" y="70"/>
                </a:lnTo>
                <a:close/>
              </a:path>
            </a:pathLst>
          </a:custGeom>
          <a:solidFill>
            <a:srgbClr val="8BBDFF"/>
          </a:solidFill>
          <a:ln w="3175">
            <a:solidFill>
              <a:srgbClr val="8BBDFF"/>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53" name="Freeform 37">
            <a:extLst>
              <a:ext uri="{FF2B5EF4-FFF2-40B4-BE49-F238E27FC236}">
                <a16:creationId xmlns:a16="http://schemas.microsoft.com/office/drawing/2014/main" id="{08BB1A89-D9D5-4940-B65D-AFA936A2FFB5}"/>
              </a:ext>
            </a:extLst>
          </p:cNvPr>
          <p:cNvSpPr>
            <a:spLocks/>
          </p:cNvSpPr>
          <p:nvPr/>
        </p:nvSpPr>
        <p:spPr bwMode="auto">
          <a:xfrm>
            <a:off x="6545078" y="4428818"/>
            <a:ext cx="26832" cy="41184"/>
          </a:xfrm>
          <a:custGeom>
            <a:avLst/>
            <a:gdLst>
              <a:gd name="T0" fmla="*/ 14 w 16"/>
              <a:gd name="T1" fmla="*/ 14 h 24"/>
              <a:gd name="T2" fmla="*/ 14 w 16"/>
              <a:gd name="T3" fmla="*/ 14 h 24"/>
              <a:gd name="T4" fmla="*/ 16 w 16"/>
              <a:gd name="T5" fmla="*/ 6 h 24"/>
              <a:gd name="T6" fmla="*/ 16 w 16"/>
              <a:gd name="T7" fmla="*/ 6 h 24"/>
              <a:gd name="T8" fmla="*/ 16 w 16"/>
              <a:gd name="T9" fmla="*/ 4 h 24"/>
              <a:gd name="T10" fmla="*/ 14 w 16"/>
              <a:gd name="T11" fmla="*/ 2 h 24"/>
              <a:gd name="T12" fmla="*/ 10 w 16"/>
              <a:gd name="T13" fmla="*/ 0 h 24"/>
              <a:gd name="T14" fmla="*/ 10 w 16"/>
              <a:gd name="T15" fmla="*/ 0 h 24"/>
              <a:gd name="T16" fmla="*/ 8 w 16"/>
              <a:gd name="T17" fmla="*/ 0 h 24"/>
              <a:gd name="T18" fmla="*/ 6 w 16"/>
              <a:gd name="T19" fmla="*/ 2 h 24"/>
              <a:gd name="T20" fmla="*/ 4 w 16"/>
              <a:gd name="T21" fmla="*/ 0 h 24"/>
              <a:gd name="T22" fmla="*/ 4 w 16"/>
              <a:gd name="T23" fmla="*/ 0 h 24"/>
              <a:gd name="T24" fmla="*/ 2 w 16"/>
              <a:gd name="T25" fmla="*/ 0 h 24"/>
              <a:gd name="T26" fmla="*/ 2 w 16"/>
              <a:gd name="T27" fmla="*/ 2 h 24"/>
              <a:gd name="T28" fmla="*/ 0 w 16"/>
              <a:gd name="T29" fmla="*/ 8 h 24"/>
              <a:gd name="T30" fmla="*/ 0 w 16"/>
              <a:gd name="T31" fmla="*/ 8 h 24"/>
              <a:gd name="T32" fmla="*/ 0 w 16"/>
              <a:gd name="T33" fmla="*/ 12 h 24"/>
              <a:gd name="T34" fmla="*/ 0 w 16"/>
              <a:gd name="T35" fmla="*/ 16 h 24"/>
              <a:gd name="T36" fmla="*/ 0 w 16"/>
              <a:gd name="T37" fmla="*/ 16 h 24"/>
              <a:gd name="T38" fmla="*/ 2 w 16"/>
              <a:gd name="T39" fmla="*/ 18 h 24"/>
              <a:gd name="T40" fmla="*/ 6 w 16"/>
              <a:gd name="T41" fmla="*/ 20 h 24"/>
              <a:gd name="T42" fmla="*/ 6 w 16"/>
              <a:gd name="T43" fmla="*/ 20 h 24"/>
              <a:gd name="T44" fmla="*/ 12 w 16"/>
              <a:gd name="T45" fmla="*/ 22 h 24"/>
              <a:gd name="T46" fmla="*/ 16 w 16"/>
              <a:gd name="T47" fmla="*/ 24 h 24"/>
              <a:gd name="T48" fmla="*/ 14 w 16"/>
              <a:gd name="T4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4">
                <a:moveTo>
                  <a:pt x="14" y="14"/>
                </a:moveTo>
                <a:lnTo>
                  <a:pt x="14" y="14"/>
                </a:lnTo>
                <a:lnTo>
                  <a:pt x="16" y="6"/>
                </a:lnTo>
                <a:lnTo>
                  <a:pt x="16" y="6"/>
                </a:lnTo>
                <a:lnTo>
                  <a:pt x="16" y="4"/>
                </a:lnTo>
                <a:lnTo>
                  <a:pt x="14" y="2"/>
                </a:lnTo>
                <a:lnTo>
                  <a:pt x="10" y="0"/>
                </a:lnTo>
                <a:lnTo>
                  <a:pt x="10" y="0"/>
                </a:lnTo>
                <a:lnTo>
                  <a:pt x="8" y="0"/>
                </a:lnTo>
                <a:lnTo>
                  <a:pt x="6" y="2"/>
                </a:lnTo>
                <a:lnTo>
                  <a:pt x="4" y="0"/>
                </a:lnTo>
                <a:lnTo>
                  <a:pt x="4" y="0"/>
                </a:lnTo>
                <a:lnTo>
                  <a:pt x="2" y="0"/>
                </a:lnTo>
                <a:lnTo>
                  <a:pt x="2" y="2"/>
                </a:lnTo>
                <a:lnTo>
                  <a:pt x="0" y="8"/>
                </a:lnTo>
                <a:lnTo>
                  <a:pt x="0" y="8"/>
                </a:lnTo>
                <a:lnTo>
                  <a:pt x="0" y="12"/>
                </a:lnTo>
                <a:lnTo>
                  <a:pt x="0" y="16"/>
                </a:lnTo>
                <a:lnTo>
                  <a:pt x="0" y="16"/>
                </a:lnTo>
                <a:lnTo>
                  <a:pt x="2" y="18"/>
                </a:lnTo>
                <a:lnTo>
                  <a:pt x="6" y="20"/>
                </a:lnTo>
                <a:lnTo>
                  <a:pt x="6" y="20"/>
                </a:lnTo>
                <a:lnTo>
                  <a:pt x="12" y="22"/>
                </a:lnTo>
                <a:lnTo>
                  <a:pt x="16" y="24"/>
                </a:lnTo>
                <a:lnTo>
                  <a:pt x="14" y="14"/>
                </a:lnTo>
                <a:close/>
              </a:path>
            </a:pathLst>
          </a:custGeom>
          <a:solidFill>
            <a:srgbClr val="B9BCBD"/>
          </a:solidFill>
          <a:ln w="3175">
            <a:solidFill>
              <a:srgbClr val="B9BCBD"/>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54" name="Freeform 38">
            <a:extLst>
              <a:ext uri="{FF2B5EF4-FFF2-40B4-BE49-F238E27FC236}">
                <a16:creationId xmlns:a16="http://schemas.microsoft.com/office/drawing/2014/main" id="{CAD72996-B468-48D6-9C1D-05B33131F0AA}"/>
              </a:ext>
            </a:extLst>
          </p:cNvPr>
          <p:cNvSpPr>
            <a:spLocks/>
          </p:cNvSpPr>
          <p:nvPr/>
        </p:nvSpPr>
        <p:spPr bwMode="auto">
          <a:xfrm>
            <a:off x="4547728" y="3502187"/>
            <a:ext cx="90560" cy="147575"/>
          </a:xfrm>
          <a:custGeom>
            <a:avLst/>
            <a:gdLst>
              <a:gd name="T0" fmla="*/ 52 w 54"/>
              <a:gd name="T1" fmla="*/ 2 h 86"/>
              <a:gd name="T2" fmla="*/ 48 w 54"/>
              <a:gd name="T3" fmla="*/ 2 h 86"/>
              <a:gd name="T4" fmla="*/ 46 w 54"/>
              <a:gd name="T5" fmla="*/ 0 h 86"/>
              <a:gd name="T6" fmla="*/ 40 w 54"/>
              <a:gd name="T7" fmla="*/ 0 h 86"/>
              <a:gd name="T8" fmla="*/ 40 w 54"/>
              <a:gd name="T9" fmla="*/ 2 h 86"/>
              <a:gd name="T10" fmla="*/ 34 w 54"/>
              <a:gd name="T11" fmla="*/ 4 h 86"/>
              <a:gd name="T12" fmla="*/ 22 w 54"/>
              <a:gd name="T13" fmla="*/ 2 h 86"/>
              <a:gd name="T14" fmla="*/ 16 w 54"/>
              <a:gd name="T15" fmla="*/ 8 h 86"/>
              <a:gd name="T16" fmla="*/ 16 w 54"/>
              <a:gd name="T17" fmla="*/ 6 h 86"/>
              <a:gd name="T18" fmla="*/ 8 w 54"/>
              <a:gd name="T19" fmla="*/ 18 h 86"/>
              <a:gd name="T20" fmla="*/ 8 w 54"/>
              <a:gd name="T21" fmla="*/ 26 h 86"/>
              <a:gd name="T22" fmla="*/ 0 w 54"/>
              <a:gd name="T23" fmla="*/ 32 h 86"/>
              <a:gd name="T24" fmla="*/ 0 w 54"/>
              <a:gd name="T25" fmla="*/ 34 h 86"/>
              <a:gd name="T26" fmla="*/ 2 w 54"/>
              <a:gd name="T27" fmla="*/ 42 h 86"/>
              <a:gd name="T28" fmla="*/ 2 w 54"/>
              <a:gd name="T29" fmla="*/ 52 h 86"/>
              <a:gd name="T30" fmla="*/ 4 w 54"/>
              <a:gd name="T31" fmla="*/ 56 h 86"/>
              <a:gd name="T32" fmla="*/ 6 w 54"/>
              <a:gd name="T33" fmla="*/ 58 h 86"/>
              <a:gd name="T34" fmla="*/ 4 w 54"/>
              <a:gd name="T35" fmla="*/ 64 h 86"/>
              <a:gd name="T36" fmla="*/ 8 w 54"/>
              <a:gd name="T37" fmla="*/ 84 h 86"/>
              <a:gd name="T38" fmla="*/ 24 w 54"/>
              <a:gd name="T39" fmla="*/ 86 h 86"/>
              <a:gd name="T40" fmla="*/ 22 w 54"/>
              <a:gd name="T41" fmla="*/ 76 h 86"/>
              <a:gd name="T42" fmla="*/ 34 w 54"/>
              <a:gd name="T43" fmla="*/ 72 h 86"/>
              <a:gd name="T44" fmla="*/ 40 w 54"/>
              <a:gd name="T45" fmla="*/ 72 h 86"/>
              <a:gd name="T46" fmla="*/ 46 w 54"/>
              <a:gd name="T47" fmla="*/ 72 h 86"/>
              <a:gd name="T48" fmla="*/ 50 w 54"/>
              <a:gd name="T49" fmla="*/ 62 h 86"/>
              <a:gd name="T50" fmla="*/ 54 w 54"/>
              <a:gd name="T51" fmla="*/ 52 h 86"/>
              <a:gd name="T52" fmla="*/ 50 w 54"/>
              <a:gd name="T53" fmla="*/ 48 h 86"/>
              <a:gd name="T54" fmla="*/ 46 w 54"/>
              <a:gd name="T55" fmla="*/ 40 h 86"/>
              <a:gd name="T56" fmla="*/ 46 w 54"/>
              <a:gd name="T57" fmla="*/ 22 h 86"/>
              <a:gd name="T58" fmla="*/ 52 w 54"/>
              <a:gd name="T59" fmla="*/ 12 h 86"/>
              <a:gd name="T60" fmla="*/ 52 w 54"/>
              <a:gd name="T61" fmla="*/ 6 h 86"/>
              <a:gd name="T62" fmla="*/ 52 w 54"/>
              <a:gd name="T63" fmla="*/ 8 h 86"/>
              <a:gd name="T64" fmla="*/ 52 w 54"/>
              <a:gd name="T65" fmla="*/ 4 h 86"/>
              <a:gd name="T66" fmla="*/ 52 w 54"/>
              <a:gd name="T67" fmla="*/ 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4" h="86">
                <a:moveTo>
                  <a:pt x="52" y="2"/>
                </a:moveTo>
                <a:lnTo>
                  <a:pt x="52" y="2"/>
                </a:lnTo>
                <a:lnTo>
                  <a:pt x="50" y="2"/>
                </a:lnTo>
                <a:lnTo>
                  <a:pt x="48" y="2"/>
                </a:lnTo>
                <a:lnTo>
                  <a:pt x="48" y="2"/>
                </a:lnTo>
                <a:lnTo>
                  <a:pt x="46" y="0"/>
                </a:lnTo>
                <a:lnTo>
                  <a:pt x="46" y="0"/>
                </a:lnTo>
                <a:lnTo>
                  <a:pt x="40" y="0"/>
                </a:lnTo>
                <a:lnTo>
                  <a:pt x="40" y="2"/>
                </a:lnTo>
                <a:lnTo>
                  <a:pt x="40" y="2"/>
                </a:lnTo>
                <a:lnTo>
                  <a:pt x="34" y="4"/>
                </a:lnTo>
                <a:lnTo>
                  <a:pt x="34" y="4"/>
                </a:lnTo>
                <a:lnTo>
                  <a:pt x="28" y="4"/>
                </a:lnTo>
                <a:lnTo>
                  <a:pt x="22" y="2"/>
                </a:lnTo>
                <a:lnTo>
                  <a:pt x="20" y="2"/>
                </a:lnTo>
                <a:lnTo>
                  <a:pt x="16" y="8"/>
                </a:lnTo>
                <a:lnTo>
                  <a:pt x="16" y="6"/>
                </a:lnTo>
                <a:lnTo>
                  <a:pt x="16" y="6"/>
                </a:lnTo>
                <a:lnTo>
                  <a:pt x="8" y="18"/>
                </a:lnTo>
                <a:lnTo>
                  <a:pt x="8" y="18"/>
                </a:lnTo>
                <a:lnTo>
                  <a:pt x="8" y="26"/>
                </a:lnTo>
                <a:lnTo>
                  <a:pt x="8" y="26"/>
                </a:lnTo>
                <a:lnTo>
                  <a:pt x="4" y="30"/>
                </a:lnTo>
                <a:lnTo>
                  <a:pt x="0" y="32"/>
                </a:lnTo>
                <a:lnTo>
                  <a:pt x="0" y="32"/>
                </a:lnTo>
                <a:lnTo>
                  <a:pt x="0" y="34"/>
                </a:lnTo>
                <a:lnTo>
                  <a:pt x="0" y="36"/>
                </a:lnTo>
                <a:lnTo>
                  <a:pt x="2" y="42"/>
                </a:lnTo>
                <a:lnTo>
                  <a:pt x="2" y="42"/>
                </a:lnTo>
                <a:lnTo>
                  <a:pt x="2" y="52"/>
                </a:lnTo>
                <a:lnTo>
                  <a:pt x="2" y="52"/>
                </a:lnTo>
                <a:lnTo>
                  <a:pt x="4" y="56"/>
                </a:lnTo>
                <a:lnTo>
                  <a:pt x="4" y="56"/>
                </a:lnTo>
                <a:lnTo>
                  <a:pt x="6" y="58"/>
                </a:lnTo>
                <a:lnTo>
                  <a:pt x="6" y="60"/>
                </a:lnTo>
                <a:lnTo>
                  <a:pt x="4" y="64"/>
                </a:lnTo>
                <a:lnTo>
                  <a:pt x="6" y="76"/>
                </a:lnTo>
                <a:lnTo>
                  <a:pt x="8" y="84"/>
                </a:lnTo>
                <a:lnTo>
                  <a:pt x="14" y="82"/>
                </a:lnTo>
                <a:lnTo>
                  <a:pt x="24" y="86"/>
                </a:lnTo>
                <a:lnTo>
                  <a:pt x="26" y="80"/>
                </a:lnTo>
                <a:lnTo>
                  <a:pt x="22" y="76"/>
                </a:lnTo>
                <a:lnTo>
                  <a:pt x="24" y="68"/>
                </a:lnTo>
                <a:lnTo>
                  <a:pt x="34" y="72"/>
                </a:lnTo>
                <a:lnTo>
                  <a:pt x="38" y="70"/>
                </a:lnTo>
                <a:lnTo>
                  <a:pt x="40" y="72"/>
                </a:lnTo>
                <a:lnTo>
                  <a:pt x="46" y="72"/>
                </a:lnTo>
                <a:lnTo>
                  <a:pt x="46" y="72"/>
                </a:lnTo>
                <a:lnTo>
                  <a:pt x="50" y="62"/>
                </a:lnTo>
                <a:lnTo>
                  <a:pt x="50" y="62"/>
                </a:lnTo>
                <a:lnTo>
                  <a:pt x="54" y="56"/>
                </a:lnTo>
                <a:lnTo>
                  <a:pt x="54" y="52"/>
                </a:lnTo>
                <a:lnTo>
                  <a:pt x="54" y="52"/>
                </a:lnTo>
                <a:lnTo>
                  <a:pt x="50" y="48"/>
                </a:lnTo>
                <a:lnTo>
                  <a:pt x="48" y="44"/>
                </a:lnTo>
                <a:lnTo>
                  <a:pt x="46" y="40"/>
                </a:lnTo>
                <a:lnTo>
                  <a:pt x="46" y="40"/>
                </a:lnTo>
                <a:lnTo>
                  <a:pt x="46" y="22"/>
                </a:lnTo>
                <a:lnTo>
                  <a:pt x="52" y="12"/>
                </a:lnTo>
                <a:lnTo>
                  <a:pt x="52" y="12"/>
                </a:lnTo>
                <a:lnTo>
                  <a:pt x="52" y="6"/>
                </a:lnTo>
                <a:lnTo>
                  <a:pt x="52" y="6"/>
                </a:lnTo>
                <a:lnTo>
                  <a:pt x="52" y="8"/>
                </a:lnTo>
                <a:lnTo>
                  <a:pt x="52" y="8"/>
                </a:lnTo>
                <a:lnTo>
                  <a:pt x="52" y="6"/>
                </a:lnTo>
                <a:lnTo>
                  <a:pt x="52" y="4"/>
                </a:lnTo>
                <a:lnTo>
                  <a:pt x="52" y="4"/>
                </a:lnTo>
                <a:lnTo>
                  <a:pt x="52" y="2"/>
                </a:lnTo>
                <a:close/>
              </a:path>
            </a:pathLst>
          </a:custGeom>
          <a:solidFill>
            <a:srgbClr val="1700F4"/>
          </a:solidFill>
          <a:ln w="3175">
            <a:solidFill>
              <a:srgbClr val="1700F4"/>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55" name="Freeform 39">
            <a:extLst>
              <a:ext uri="{FF2B5EF4-FFF2-40B4-BE49-F238E27FC236}">
                <a16:creationId xmlns:a16="http://schemas.microsoft.com/office/drawing/2014/main" id="{20E3A621-5724-44D5-99F0-1CD446E7A0F8}"/>
              </a:ext>
            </a:extLst>
          </p:cNvPr>
          <p:cNvSpPr>
            <a:spLocks/>
          </p:cNvSpPr>
          <p:nvPr/>
        </p:nvSpPr>
        <p:spPr bwMode="auto">
          <a:xfrm>
            <a:off x="6340480" y="3011415"/>
            <a:ext cx="379010" cy="569707"/>
          </a:xfrm>
          <a:custGeom>
            <a:avLst/>
            <a:gdLst>
              <a:gd name="T0" fmla="*/ 222 w 226"/>
              <a:gd name="T1" fmla="*/ 80 h 332"/>
              <a:gd name="T2" fmla="*/ 210 w 226"/>
              <a:gd name="T3" fmla="*/ 68 h 332"/>
              <a:gd name="T4" fmla="*/ 212 w 226"/>
              <a:gd name="T5" fmla="*/ 52 h 332"/>
              <a:gd name="T6" fmla="*/ 212 w 226"/>
              <a:gd name="T7" fmla="*/ 34 h 332"/>
              <a:gd name="T8" fmla="*/ 206 w 226"/>
              <a:gd name="T9" fmla="*/ 18 h 332"/>
              <a:gd name="T10" fmla="*/ 196 w 226"/>
              <a:gd name="T11" fmla="*/ 12 h 332"/>
              <a:gd name="T12" fmla="*/ 190 w 226"/>
              <a:gd name="T13" fmla="*/ 0 h 332"/>
              <a:gd name="T14" fmla="*/ 168 w 226"/>
              <a:gd name="T15" fmla="*/ 22 h 332"/>
              <a:gd name="T16" fmla="*/ 144 w 226"/>
              <a:gd name="T17" fmla="*/ 20 h 332"/>
              <a:gd name="T18" fmla="*/ 36 w 226"/>
              <a:gd name="T19" fmla="*/ 126 h 332"/>
              <a:gd name="T20" fmla="*/ 22 w 226"/>
              <a:gd name="T21" fmla="*/ 126 h 332"/>
              <a:gd name="T22" fmla="*/ 16 w 226"/>
              <a:gd name="T23" fmla="*/ 134 h 332"/>
              <a:gd name="T24" fmla="*/ 14 w 226"/>
              <a:gd name="T25" fmla="*/ 144 h 332"/>
              <a:gd name="T26" fmla="*/ 8 w 226"/>
              <a:gd name="T27" fmla="*/ 160 h 332"/>
              <a:gd name="T28" fmla="*/ 4 w 226"/>
              <a:gd name="T29" fmla="*/ 168 h 332"/>
              <a:gd name="T30" fmla="*/ 0 w 226"/>
              <a:gd name="T31" fmla="*/ 176 h 332"/>
              <a:gd name="T32" fmla="*/ 8 w 226"/>
              <a:gd name="T33" fmla="*/ 178 h 332"/>
              <a:gd name="T34" fmla="*/ 8 w 226"/>
              <a:gd name="T35" fmla="*/ 186 h 332"/>
              <a:gd name="T36" fmla="*/ 10 w 226"/>
              <a:gd name="T37" fmla="*/ 198 h 332"/>
              <a:gd name="T38" fmla="*/ 12 w 226"/>
              <a:gd name="T39" fmla="*/ 208 h 332"/>
              <a:gd name="T40" fmla="*/ 20 w 226"/>
              <a:gd name="T41" fmla="*/ 226 h 332"/>
              <a:gd name="T42" fmla="*/ 26 w 226"/>
              <a:gd name="T43" fmla="*/ 236 h 332"/>
              <a:gd name="T44" fmla="*/ 32 w 226"/>
              <a:gd name="T45" fmla="*/ 254 h 332"/>
              <a:gd name="T46" fmla="*/ 36 w 226"/>
              <a:gd name="T47" fmla="*/ 260 h 332"/>
              <a:gd name="T48" fmla="*/ 50 w 226"/>
              <a:gd name="T49" fmla="*/ 266 h 332"/>
              <a:gd name="T50" fmla="*/ 56 w 226"/>
              <a:gd name="T51" fmla="*/ 274 h 332"/>
              <a:gd name="T52" fmla="*/ 70 w 226"/>
              <a:gd name="T53" fmla="*/ 286 h 332"/>
              <a:gd name="T54" fmla="*/ 72 w 226"/>
              <a:gd name="T55" fmla="*/ 294 h 332"/>
              <a:gd name="T56" fmla="*/ 80 w 226"/>
              <a:gd name="T57" fmla="*/ 310 h 332"/>
              <a:gd name="T58" fmla="*/ 88 w 226"/>
              <a:gd name="T59" fmla="*/ 310 h 332"/>
              <a:gd name="T60" fmla="*/ 98 w 226"/>
              <a:gd name="T61" fmla="*/ 314 h 332"/>
              <a:gd name="T62" fmla="*/ 108 w 226"/>
              <a:gd name="T63" fmla="*/ 314 h 332"/>
              <a:gd name="T64" fmla="*/ 122 w 226"/>
              <a:gd name="T65" fmla="*/ 326 h 332"/>
              <a:gd name="T66" fmla="*/ 134 w 226"/>
              <a:gd name="T67" fmla="*/ 332 h 332"/>
              <a:gd name="T68" fmla="*/ 146 w 226"/>
              <a:gd name="T69" fmla="*/ 324 h 332"/>
              <a:gd name="T70" fmla="*/ 158 w 226"/>
              <a:gd name="T71" fmla="*/ 326 h 332"/>
              <a:gd name="T72" fmla="*/ 180 w 226"/>
              <a:gd name="T73" fmla="*/ 316 h 332"/>
              <a:gd name="T74" fmla="*/ 192 w 226"/>
              <a:gd name="T75" fmla="*/ 314 h 332"/>
              <a:gd name="T76" fmla="*/ 186 w 226"/>
              <a:gd name="T77" fmla="*/ 310 h 332"/>
              <a:gd name="T78" fmla="*/ 174 w 226"/>
              <a:gd name="T79" fmla="*/ 298 h 332"/>
              <a:gd name="T80" fmla="*/ 168 w 226"/>
              <a:gd name="T81" fmla="*/ 284 h 332"/>
              <a:gd name="T82" fmla="*/ 156 w 226"/>
              <a:gd name="T83" fmla="*/ 270 h 332"/>
              <a:gd name="T84" fmla="*/ 146 w 226"/>
              <a:gd name="T85" fmla="*/ 268 h 332"/>
              <a:gd name="T86" fmla="*/ 158 w 226"/>
              <a:gd name="T87" fmla="*/ 258 h 332"/>
              <a:gd name="T88" fmla="*/ 162 w 226"/>
              <a:gd name="T89" fmla="*/ 250 h 332"/>
              <a:gd name="T90" fmla="*/ 168 w 226"/>
              <a:gd name="T91" fmla="*/ 222 h 332"/>
              <a:gd name="T92" fmla="*/ 174 w 226"/>
              <a:gd name="T93" fmla="*/ 206 h 332"/>
              <a:gd name="T94" fmla="*/ 184 w 226"/>
              <a:gd name="T95" fmla="*/ 192 h 332"/>
              <a:gd name="T96" fmla="*/ 190 w 226"/>
              <a:gd name="T97" fmla="*/ 176 h 332"/>
              <a:gd name="T98" fmla="*/ 202 w 226"/>
              <a:gd name="T99" fmla="*/ 156 h 332"/>
              <a:gd name="T100" fmla="*/ 202 w 226"/>
              <a:gd name="T101" fmla="*/ 130 h 332"/>
              <a:gd name="T102" fmla="*/ 206 w 226"/>
              <a:gd name="T103" fmla="*/ 112 h 332"/>
              <a:gd name="T104" fmla="*/ 208 w 226"/>
              <a:gd name="T105" fmla="*/ 100 h 332"/>
              <a:gd name="T106" fmla="*/ 212 w 226"/>
              <a:gd name="T107" fmla="*/ 94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26" h="332">
                <a:moveTo>
                  <a:pt x="226" y="88"/>
                </a:moveTo>
                <a:lnTo>
                  <a:pt x="226" y="88"/>
                </a:lnTo>
                <a:lnTo>
                  <a:pt x="224" y="84"/>
                </a:lnTo>
                <a:lnTo>
                  <a:pt x="222" y="80"/>
                </a:lnTo>
                <a:lnTo>
                  <a:pt x="222" y="80"/>
                </a:lnTo>
                <a:lnTo>
                  <a:pt x="214" y="78"/>
                </a:lnTo>
                <a:lnTo>
                  <a:pt x="214" y="78"/>
                </a:lnTo>
                <a:lnTo>
                  <a:pt x="212" y="74"/>
                </a:lnTo>
                <a:lnTo>
                  <a:pt x="212" y="70"/>
                </a:lnTo>
                <a:lnTo>
                  <a:pt x="210" y="68"/>
                </a:lnTo>
                <a:lnTo>
                  <a:pt x="210" y="68"/>
                </a:lnTo>
                <a:lnTo>
                  <a:pt x="210" y="58"/>
                </a:lnTo>
                <a:lnTo>
                  <a:pt x="210" y="54"/>
                </a:lnTo>
                <a:lnTo>
                  <a:pt x="210" y="54"/>
                </a:lnTo>
                <a:lnTo>
                  <a:pt x="212" y="52"/>
                </a:lnTo>
                <a:lnTo>
                  <a:pt x="212" y="52"/>
                </a:lnTo>
                <a:lnTo>
                  <a:pt x="212" y="42"/>
                </a:lnTo>
                <a:lnTo>
                  <a:pt x="210" y="40"/>
                </a:lnTo>
                <a:lnTo>
                  <a:pt x="210" y="40"/>
                </a:lnTo>
                <a:lnTo>
                  <a:pt x="212" y="34"/>
                </a:lnTo>
                <a:lnTo>
                  <a:pt x="212" y="34"/>
                </a:lnTo>
                <a:lnTo>
                  <a:pt x="208" y="32"/>
                </a:lnTo>
                <a:lnTo>
                  <a:pt x="208" y="32"/>
                </a:lnTo>
                <a:lnTo>
                  <a:pt x="206" y="26"/>
                </a:lnTo>
                <a:lnTo>
                  <a:pt x="206" y="18"/>
                </a:lnTo>
                <a:lnTo>
                  <a:pt x="206" y="18"/>
                </a:lnTo>
                <a:lnTo>
                  <a:pt x="202" y="18"/>
                </a:lnTo>
                <a:lnTo>
                  <a:pt x="200" y="16"/>
                </a:lnTo>
                <a:lnTo>
                  <a:pt x="200" y="16"/>
                </a:lnTo>
                <a:lnTo>
                  <a:pt x="196" y="12"/>
                </a:lnTo>
                <a:lnTo>
                  <a:pt x="192" y="6"/>
                </a:lnTo>
                <a:lnTo>
                  <a:pt x="190" y="6"/>
                </a:lnTo>
                <a:lnTo>
                  <a:pt x="190" y="6"/>
                </a:lnTo>
                <a:lnTo>
                  <a:pt x="190" y="0"/>
                </a:lnTo>
                <a:lnTo>
                  <a:pt x="190" y="0"/>
                </a:lnTo>
                <a:lnTo>
                  <a:pt x="182" y="4"/>
                </a:lnTo>
                <a:lnTo>
                  <a:pt x="178" y="4"/>
                </a:lnTo>
                <a:lnTo>
                  <a:pt x="174" y="12"/>
                </a:lnTo>
                <a:lnTo>
                  <a:pt x="168" y="14"/>
                </a:lnTo>
                <a:lnTo>
                  <a:pt x="168" y="22"/>
                </a:lnTo>
                <a:lnTo>
                  <a:pt x="162" y="24"/>
                </a:lnTo>
                <a:lnTo>
                  <a:pt x="160" y="20"/>
                </a:lnTo>
                <a:lnTo>
                  <a:pt x="148" y="20"/>
                </a:lnTo>
                <a:lnTo>
                  <a:pt x="148" y="18"/>
                </a:lnTo>
                <a:lnTo>
                  <a:pt x="144" y="20"/>
                </a:lnTo>
                <a:lnTo>
                  <a:pt x="48" y="20"/>
                </a:lnTo>
                <a:lnTo>
                  <a:pt x="48" y="52"/>
                </a:lnTo>
                <a:lnTo>
                  <a:pt x="36" y="52"/>
                </a:lnTo>
                <a:lnTo>
                  <a:pt x="36" y="64"/>
                </a:lnTo>
                <a:lnTo>
                  <a:pt x="36" y="126"/>
                </a:lnTo>
                <a:lnTo>
                  <a:pt x="36" y="126"/>
                </a:lnTo>
                <a:lnTo>
                  <a:pt x="32" y="128"/>
                </a:lnTo>
                <a:lnTo>
                  <a:pt x="26" y="126"/>
                </a:lnTo>
                <a:lnTo>
                  <a:pt x="26" y="126"/>
                </a:lnTo>
                <a:lnTo>
                  <a:pt x="22" y="126"/>
                </a:lnTo>
                <a:lnTo>
                  <a:pt x="20" y="126"/>
                </a:lnTo>
                <a:lnTo>
                  <a:pt x="20" y="128"/>
                </a:lnTo>
                <a:lnTo>
                  <a:pt x="20" y="128"/>
                </a:lnTo>
                <a:lnTo>
                  <a:pt x="16" y="132"/>
                </a:lnTo>
                <a:lnTo>
                  <a:pt x="16" y="134"/>
                </a:lnTo>
                <a:lnTo>
                  <a:pt x="16" y="136"/>
                </a:lnTo>
                <a:lnTo>
                  <a:pt x="16" y="136"/>
                </a:lnTo>
                <a:lnTo>
                  <a:pt x="16" y="140"/>
                </a:lnTo>
                <a:lnTo>
                  <a:pt x="14" y="144"/>
                </a:lnTo>
                <a:lnTo>
                  <a:pt x="14" y="144"/>
                </a:lnTo>
                <a:lnTo>
                  <a:pt x="12" y="146"/>
                </a:lnTo>
                <a:lnTo>
                  <a:pt x="12" y="150"/>
                </a:lnTo>
                <a:lnTo>
                  <a:pt x="12" y="150"/>
                </a:lnTo>
                <a:lnTo>
                  <a:pt x="10" y="154"/>
                </a:lnTo>
                <a:lnTo>
                  <a:pt x="8" y="160"/>
                </a:lnTo>
                <a:lnTo>
                  <a:pt x="8" y="160"/>
                </a:lnTo>
                <a:lnTo>
                  <a:pt x="6" y="162"/>
                </a:lnTo>
                <a:lnTo>
                  <a:pt x="4" y="164"/>
                </a:lnTo>
                <a:lnTo>
                  <a:pt x="4" y="164"/>
                </a:lnTo>
                <a:lnTo>
                  <a:pt x="4" y="168"/>
                </a:lnTo>
                <a:lnTo>
                  <a:pt x="0" y="170"/>
                </a:lnTo>
                <a:lnTo>
                  <a:pt x="0" y="170"/>
                </a:lnTo>
                <a:lnTo>
                  <a:pt x="0" y="172"/>
                </a:lnTo>
                <a:lnTo>
                  <a:pt x="0" y="176"/>
                </a:lnTo>
                <a:lnTo>
                  <a:pt x="0" y="176"/>
                </a:lnTo>
                <a:lnTo>
                  <a:pt x="0" y="178"/>
                </a:lnTo>
                <a:lnTo>
                  <a:pt x="2" y="178"/>
                </a:lnTo>
                <a:lnTo>
                  <a:pt x="6" y="176"/>
                </a:lnTo>
                <a:lnTo>
                  <a:pt x="6" y="176"/>
                </a:lnTo>
                <a:lnTo>
                  <a:pt x="8" y="178"/>
                </a:lnTo>
                <a:lnTo>
                  <a:pt x="12" y="180"/>
                </a:lnTo>
                <a:lnTo>
                  <a:pt x="12" y="180"/>
                </a:lnTo>
                <a:lnTo>
                  <a:pt x="12" y="182"/>
                </a:lnTo>
                <a:lnTo>
                  <a:pt x="10" y="184"/>
                </a:lnTo>
                <a:lnTo>
                  <a:pt x="8" y="186"/>
                </a:lnTo>
                <a:lnTo>
                  <a:pt x="8" y="188"/>
                </a:lnTo>
                <a:lnTo>
                  <a:pt x="10" y="192"/>
                </a:lnTo>
                <a:lnTo>
                  <a:pt x="10" y="192"/>
                </a:lnTo>
                <a:lnTo>
                  <a:pt x="10" y="192"/>
                </a:lnTo>
                <a:lnTo>
                  <a:pt x="10" y="198"/>
                </a:lnTo>
                <a:lnTo>
                  <a:pt x="10" y="198"/>
                </a:lnTo>
                <a:lnTo>
                  <a:pt x="8" y="200"/>
                </a:lnTo>
                <a:lnTo>
                  <a:pt x="12" y="204"/>
                </a:lnTo>
                <a:lnTo>
                  <a:pt x="12" y="204"/>
                </a:lnTo>
                <a:lnTo>
                  <a:pt x="12" y="208"/>
                </a:lnTo>
                <a:lnTo>
                  <a:pt x="12" y="210"/>
                </a:lnTo>
                <a:lnTo>
                  <a:pt x="20" y="218"/>
                </a:lnTo>
                <a:lnTo>
                  <a:pt x="20" y="218"/>
                </a:lnTo>
                <a:lnTo>
                  <a:pt x="20" y="220"/>
                </a:lnTo>
                <a:lnTo>
                  <a:pt x="20" y="226"/>
                </a:lnTo>
                <a:lnTo>
                  <a:pt x="20" y="226"/>
                </a:lnTo>
                <a:lnTo>
                  <a:pt x="20" y="230"/>
                </a:lnTo>
                <a:lnTo>
                  <a:pt x="22" y="232"/>
                </a:lnTo>
                <a:lnTo>
                  <a:pt x="22" y="232"/>
                </a:lnTo>
                <a:lnTo>
                  <a:pt x="26" y="236"/>
                </a:lnTo>
                <a:lnTo>
                  <a:pt x="26" y="242"/>
                </a:lnTo>
                <a:lnTo>
                  <a:pt x="26" y="242"/>
                </a:lnTo>
                <a:lnTo>
                  <a:pt x="26" y="246"/>
                </a:lnTo>
                <a:lnTo>
                  <a:pt x="26" y="248"/>
                </a:lnTo>
                <a:lnTo>
                  <a:pt x="32" y="254"/>
                </a:lnTo>
                <a:lnTo>
                  <a:pt x="32" y="254"/>
                </a:lnTo>
                <a:lnTo>
                  <a:pt x="34" y="258"/>
                </a:lnTo>
                <a:lnTo>
                  <a:pt x="36" y="258"/>
                </a:lnTo>
                <a:lnTo>
                  <a:pt x="36" y="260"/>
                </a:lnTo>
                <a:lnTo>
                  <a:pt x="36" y="260"/>
                </a:lnTo>
                <a:lnTo>
                  <a:pt x="40" y="260"/>
                </a:lnTo>
                <a:lnTo>
                  <a:pt x="44" y="262"/>
                </a:lnTo>
                <a:lnTo>
                  <a:pt x="44" y="262"/>
                </a:lnTo>
                <a:lnTo>
                  <a:pt x="46" y="264"/>
                </a:lnTo>
                <a:lnTo>
                  <a:pt x="50" y="266"/>
                </a:lnTo>
                <a:lnTo>
                  <a:pt x="50" y="266"/>
                </a:lnTo>
                <a:lnTo>
                  <a:pt x="52" y="266"/>
                </a:lnTo>
                <a:lnTo>
                  <a:pt x="56" y="268"/>
                </a:lnTo>
                <a:lnTo>
                  <a:pt x="56" y="268"/>
                </a:lnTo>
                <a:lnTo>
                  <a:pt x="56" y="274"/>
                </a:lnTo>
                <a:lnTo>
                  <a:pt x="58" y="276"/>
                </a:lnTo>
                <a:lnTo>
                  <a:pt x="62" y="278"/>
                </a:lnTo>
                <a:lnTo>
                  <a:pt x="62" y="278"/>
                </a:lnTo>
                <a:lnTo>
                  <a:pt x="66" y="280"/>
                </a:lnTo>
                <a:lnTo>
                  <a:pt x="70" y="286"/>
                </a:lnTo>
                <a:lnTo>
                  <a:pt x="70" y="286"/>
                </a:lnTo>
                <a:lnTo>
                  <a:pt x="70" y="292"/>
                </a:lnTo>
                <a:lnTo>
                  <a:pt x="70" y="294"/>
                </a:lnTo>
                <a:lnTo>
                  <a:pt x="72" y="294"/>
                </a:lnTo>
                <a:lnTo>
                  <a:pt x="72" y="294"/>
                </a:lnTo>
                <a:lnTo>
                  <a:pt x="74" y="298"/>
                </a:lnTo>
                <a:lnTo>
                  <a:pt x="74" y="300"/>
                </a:lnTo>
                <a:lnTo>
                  <a:pt x="78" y="306"/>
                </a:lnTo>
                <a:lnTo>
                  <a:pt x="78" y="306"/>
                </a:lnTo>
                <a:lnTo>
                  <a:pt x="80" y="310"/>
                </a:lnTo>
                <a:lnTo>
                  <a:pt x="82" y="314"/>
                </a:lnTo>
                <a:lnTo>
                  <a:pt x="82" y="314"/>
                </a:lnTo>
                <a:lnTo>
                  <a:pt x="86" y="314"/>
                </a:lnTo>
                <a:lnTo>
                  <a:pt x="88" y="310"/>
                </a:lnTo>
                <a:lnTo>
                  <a:pt x="88" y="310"/>
                </a:lnTo>
                <a:lnTo>
                  <a:pt x="88" y="308"/>
                </a:lnTo>
                <a:lnTo>
                  <a:pt x="90" y="310"/>
                </a:lnTo>
                <a:lnTo>
                  <a:pt x="96" y="314"/>
                </a:lnTo>
                <a:lnTo>
                  <a:pt x="96" y="314"/>
                </a:lnTo>
                <a:lnTo>
                  <a:pt x="98" y="314"/>
                </a:lnTo>
                <a:lnTo>
                  <a:pt x="100" y="312"/>
                </a:lnTo>
                <a:lnTo>
                  <a:pt x="100" y="312"/>
                </a:lnTo>
                <a:lnTo>
                  <a:pt x="102" y="310"/>
                </a:lnTo>
                <a:lnTo>
                  <a:pt x="104" y="310"/>
                </a:lnTo>
                <a:lnTo>
                  <a:pt x="108" y="314"/>
                </a:lnTo>
                <a:lnTo>
                  <a:pt x="108" y="314"/>
                </a:lnTo>
                <a:lnTo>
                  <a:pt x="114" y="322"/>
                </a:lnTo>
                <a:lnTo>
                  <a:pt x="114" y="322"/>
                </a:lnTo>
                <a:lnTo>
                  <a:pt x="118" y="324"/>
                </a:lnTo>
                <a:lnTo>
                  <a:pt x="122" y="326"/>
                </a:lnTo>
                <a:lnTo>
                  <a:pt x="122" y="326"/>
                </a:lnTo>
                <a:lnTo>
                  <a:pt x="124" y="328"/>
                </a:lnTo>
                <a:lnTo>
                  <a:pt x="126" y="326"/>
                </a:lnTo>
                <a:lnTo>
                  <a:pt x="134" y="332"/>
                </a:lnTo>
                <a:lnTo>
                  <a:pt x="134" y="332"/>
                </a:lnTo>
                <a:lnTo>
                  <a:pt x="136" y="328"/>
                </a:lnTo>
                <a:lnTo>
                  <a:pt x="140" y="326"/>
                </a:lnTo>
                <a:lnTo>
                  <a:pt x="144" y="324"/>
                </a:lnTo>
                <a:lnTo>
                  <a:pt x="144" y="324"/>
                </a:lnTo>
                <a:lnTo>
                  <a:pt x="146" y="324"/>
                </a:lnTo>
                <a:lnTo>
                  <a:pt x="148" y="324"/>
                </a:lnTo>
                <a:lnTo>
                  <a:pt x="148" y="324"/>
                </a:lnTo>
                <a:lnTo>
                  <a:pt x="152" y="322"/>
                </a:lnTo>
                <a:lnTo>
                  <a:pt x="156" y="324"/>
                </a:lnTo>
                <a:lnTo>
                  <a:pt x="158" y="326"/>
                </a:lnTo>
                <a:lnTo>
                  <a:pt x="164" y="322"/>
                </a:lnTo>
                <a:lnTo>
                  <a:pt x="170" y="320"/>
                </a:lnTo>
                <a:lnTo>
                  <a:pt x="174" y="316"/>
                </a:lnTo>
                <a:lnTo>
                  <a:pt x="174" y="316"/>
                </a:lnTo>
                <a:lnTo>
                  <a:pt x="180" y="316"/>
                </a:lnTo>
                <a:lnTo>
                  <a:pt x="186" y="316"/>
                </a:lnTo>
                <a:lnTo>
                  <a:pt x="192" y="322"/>
                </a:lnTo>
                <a:lnTo>
                  <a:pt x="192" y="318"/>
                </a:lnTo>
                <a:lnTo>
                  <a:pt x="192" y="318"/>
                </a:lnTo>
                <a:lnTo>
                  <a:pt x="192" y="314"/>
                </a:lnTo>
                <a:lnTo>
                  <a:pt x="192" y="312"/>
                </a:lnTo>
                <a:lnTo>
                  <a:pt x="190" y="310"/>
                </a:lnTo>
                <a:lnTo>
                  <a:pt x="190" y="310"/>
                </a:lnTo>
                <a:lnTo>
                  <a:pt x="186" y="310"/>
                </a:lnTo>
                <a:lnTo>
                  <a:pt x="186" y="310"/>
                </a:lnTo>
                <a:lnTo>
                  <a:pt x="180" y="308"/>
                </a:lnTo>
                <a:lnTo>
                  <a:pt x="178" y="308"/>
                </a:lnTo>
                <a:lnTo>
                  <a:pt x="178" y="304"/>
                </a:lnTo>
                <a:lnTo>
                  <a:pt x="178" y="304"/>
                </a:lnTo>
                <a:lnTo>
                  <a:pt x="174" y="298"/>
                </a:lnTo>
                <a:lnTo>
                  <a:pt x="172" y="290"/>
                </a:lnTo>
                <a:lnTo>
                  <a:pt x="172" y="290"/>
                </a:lnTo>
                <a:lnTo>
                  <a:pt x="172" y="286"/>
                </a:lnTo>
                <a:lnTo>
                  <a:pt x="168" y="284"/>
                </a:lnTo>
                <a:lnTo>
                  <a:pt x="168" y="284"/>
                </a:lnTo>
                <a:lnTo>
                  <a:pt x="166" y="280"/>
                </a:lnTo>
                <a:lnTo>
                  <a:pt x="162" y="276"/>
                </a:lnTo>
                <a:lnTo>
                  <a:pt x="162" y="276"/>
                </a:lnTo>
                <a:lnTo>
                  <a:pt x="160" y="272"/>
                </a:lnTo>
                <a:lnTo>
                  <a:pt x="156" y="270"/>
                </a:lnTo>
                <a:lnTo>
                  <a:pt x="156" y="270"/>
                </a:lnTo>
                <a:lnTo>
                  <a:pt x="150" y="270"/>
                </a:lnTo>
                <a:lnTo>
                  <a:pt x="148" y="270"/>
                </a:lnTo>
                <a:lnTo>
                  <a:pt x="146" y="268"/>
                </a:lnTo>
                <a:lnTo>
                  <a:pt x="146" y="268"/>
                </a:lnTo>
                <a:lnTo>
                  <a:pt x="148" y="260"/>
                </a:lnTo>
                <a:lnTo>
                  <a:pt x="148" y="260"/>
                </a:lnTo>
                <a:lnTo>
                  <a:pt x="154" y="260"/>
                </a:lnTo>
                <a:lnTo>
                  <a:pt x="154" y="260"/>
                </a:lnTo>
                <a:lnTo>
                  <a:pt x="158" y="258"/>
                </a:lnTo>
                <a:lnTo>
                  <a:pt x="158" y="258"/>
                </a:lnTo>
                <a:lnTo>
                  <a:pt x="158" y="258"/>
                </a:lnTo>
                <a:lnTo>
                  <a:pt x="160" y="254"/>
                </a:lnTo>
                <a:lnTo>
                  <a:pt x="162" y="250"/>
                </a:lnTo>
                <a:lnTo>
                  <a:pt x="162" y="250"/>
                </a:lnTo>
                <a:lnTo>
                  <a:pt x="162" y="234"/>
                </a:lnTo>
                <a:lnTo>
                  <a:pt x="162" y="234"/>
                </a:lnTo>
                <a:lnTo>
                  <a:pt x="162" y="232"/>
                </a:lnTo>
                <a:lnTo>
                  <a:pt x="166" y="228"/>
                </a:lnTo>
                <a:lnTo>
                  <a:pt x="168" y="222"/>
                </a:lnTo>
                <a:lnTo>
                  <a:pt x="168" y="218"/>
                </a:lnTo>
                <a:lnTo>
                  <a:pt x="168" y="218"/>
                </a:lnTo>
                <a:lnTo>
                  <a:pt x="168" y="210"/>
                </a:lnTo>
                <a:lnTo>
                  <a:pt x="168" y="210"/>
                </a:lnTo>
                <a:lnTo>
                  <a:pt x="174" y="206"/>
                </a:lnTo>
                <a:lnTo>
                  <a:pt x="174" y="206"/>
                </a:lnTo>
                <a:lnTo>
                  <a:pt x="178" y="204"/>
                </a:lnTo>
                <a:lnTo>
                  <a:pt x="180" y="200"/>
                </a:lnTo>
                <a:lnTo>
                  <a:pt x="180" y="200"/>
                </a:lnTo>
                <a:lnTo>
                  <a:pt x="184" y="192"/>
                </a:lnTo>
                <a:lnTo>
                  <a:pt x="184" y="192"/>
                </a:lnTo>
                <a:lnTo>
                  <a:pt x="186" y="186"/>
                </a:lnTo>
                <a:lnTo>
                  <a:pt x="188" y="180"/>
                </a:lnTo>
                <a:lnTo>
                  <a:pt x="188" y="180"/>
                </a:lnTo>
                <a:lnTo>
                  <a:pt x="190" y="176"/>
                </a:lnTo>
                <a:lnTo>
                  <a:pt x="192" y="172"/>
                </a:lnTo>
                <a:lnTo>
                  <a:pt x="196" y="168"/>
                </a:lnTo>
                <a:lnTo>
                  <a:pt x="196" y="168"/>
                </a:lnTo>
                <a:lnTo>
                  <a:pt x="202" y="156"/>
                </a:lnTo>
                <a:lnTo>
                  <a:pt x="202" y="156"/>
                </a:lnTo>
                <a:lnTo>
                  <a:pt x="202" y="150"/>
                </a:lnTo>
                <a:lnTo>
                  <a:pt x="202" y="142"/>
                </a:lnTo>
                <a:lnTo>
                  <a:pt x="202" y="142"/>
                </a:lnTo>
                <a:lnTo>
                  <a:pt x="202" y="136"/>
                </a:lnTo>
                <a:lnTo>
                  <a:pt x="202" y="130"/>
                </a:lnTo>
                <a:lnTo>
                  <a:pt x="202" y="130"/>
                </a:lnTo>
                <a:lnTo>
                  <a:pt x="206" y="124"/>
                </a:lnTo>
                <a:lnTo>
                  <a:pt x="206" y="118"/>
                </a:lnTo>
                <a:lnTo>
                  <a:pt x="206" y="118"/>
                </a:lnTo>
                <a:lnTo>
                  <a:pt x="206" y="112"/>
                </a:lnTo>
                <a:lnTo>
                  <a:pt x="208" y="108"/>
                </a:lnTo>
                <a:lnTo>
                  <a:pt x="208" y="108"/>
                </a:lnTo>
                <a:lnTo>
                  <a:pt x="208" y="102"/>
                </a:lnTo>
                <a:lnTo>
                  <a:pt x="208" y="102"/>
                </a:lnTo>
                <a:lnTo>
                  <a:pt x="208" y="100"/>
                </a:lnTo>
                <a:lnTo>
                  <a:pt x="208" y="100"/>
                </a:lnTo>
                <a:lnTo>
                  <a:pt x="210" y="100"/>
                </a:lnTo>
                <a:lnTo>
                  <a:pt x="210" y="98"/>
                </a:lnTo>
                <a:lnTo>
                  <a:pt x="212" y="94"/>
                </a:lnTo>
                <a:lnTo>
                  <a:pt x="212" y="94"/>
                </a:lnTo>
                <a:lnTo>
                  <a:pt x="214" y="92"/>
                </a:lnTo>
                <a:lnTo>
                  <a:pt x="216" y="92"/>
                </a:lnTo>
                <a:lnTo>
                  <a:pt x="222" y="94"/>
                </a:lnTo>
                <a:lnTo>
                  <a:pt x="226" y="88"/>
                </a:lnTo>
                <a:close/>
              </a:path>
            </a:pathLst>
          </a:custGeom>
          <a:solidFill>
            <a:srgbClr val="B9BCBD"/>
          </a:solidFill>
          <a:ln w="3175">
            <a:solidFill>
              <a:srgbClr val="B9BCBD"/>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56" name="Freeform 40">
            <a:extLst>
              <a:ext uri="{FF2B5EF4-FFF2-40B4-BE49-F238E27FC236}">
                <a16:creationId xmlns:a16="http://schemas.microsoft.com/office/drawing/2014/main" id="{6C3CD550-6A0B-44FB-B7C4-CCBD5C405830}"/>
              </a:ext>
            </a:extLst>
          </p:cNvPr>
          <p:cNvSpPr>
            <a:spLocks/>
          </p:cNvSpPr>
          <p:nvPr/>
        </p:nvSpPr>
        <p:spPr bwMode="auto">
          <a:xfrm>
            <a:off x="7631796" y="3412955"/>
            <a:ext cx="50311" cy="109823"/>
          </a:xfrm>
          <a:custGeom>
            <a:avLst/>
            <a:gdLst>
              <a:gd name="T0" fmla="*/ 4 w 30"/>
              <a:gd name="T1" fmla="*/ 0 h 64"/>
              <a:gd name="T2" fmla="*/ 4 w 30"/>
              <a:gd name="T3" fmla="*/ 0 h 64"/>
              <a:gd name="T4" fmla="*/ 4 w 30"/>
              <a:gd name="T5" fmla="*/ 2 h 64"/>
              <a:gd name="T6" fmla="*/ 4 w 30"/>
              <a:gd name="T7" fmla="*/ 2 h 64"/>
              <a:gd name="T8" fmla="*/ 4 w 30"/>
              <a:gd name="T9" fmla="*/ 6 h 64"/>
              <a:gd name="T10" fmla="*/ 6 w 30"/>
              <a:gd name="T11" fmla="*/ 8 h 64"/>
              <a:gd name="T12" fmla="*/ 6 w 30"/>
              <a:gd name="T13" fmla="*/ 10 h 64"/>
              <a:gd name="T14" fmla="*/ 6 w 30"/>
              <a:gd name="T15" fmla="*/ 10 h 64"/>
              <a:gd name="T16" fmla="*/ 4 w 30"/>
              <a:gd name="T17" fmla="*/ 12 h 64"/>
              <a:gd name="T18" fmla="*/ 4 w 30"/>
              <a:gd name="T19" fmla="*/ 12 h 64"/>
              <a:gd name="T20" fmla="*/ 4 w 30"/>
              <a:gd name="T21" fmla="*/ 18 h 64"/>
              <a:gd name="T22" fmla="*/ 4 w 30"/>
              <a:gd name="T23" fmla="*/ 18 h 64"/>
              <a:gd name="T24" fmla="*/ 0 w 30"/>
              <a:gd name="T25" fmla="*/ 28 h 64"/>
              <a:gd name="T26" fmla="*/ 0 w 30"/>
              <a:gd name="T27" fmla="*/ 28 h 64"/>
              <a:gd name="T28" fmla="*/ 0 w 30"/>
              <a:gd name="T29" fmla="*/ 28 h 64"/>
              <a:gd name="T30" fmla="*/ 0 w 30"/>
              <a:gd name="T31" fmla="*/ 28 h 64"/>
              <a:gd name="T32" fmla="*/ 0 w 30"/>
              <a:gd name="T33" fmla="*/ 36 h 64"/>
              <a:gd name="T34" fmla="*/ 2 w 30"/>
              <a:gd name="T35" fmla="*/ 44 h 64"/>
              <a:gd name="T36" fmla="*/ 2 w 30"/>
              <a:gd name="T37" fmla="*/ 44 h 64"/>
              <a:gd name="T38" fmla="*/ 2 w 30"/>
              <a:gd name="T39" fmla="*/ 50 h 64"/>
              <a:gd name="T40" fmla="*/ 4 w 30"/>
              <a:gd name="T41" fmla="*/ 56 h 64"/>
              <a:gd name="T42" fmla="*/ 6 w 30"/>
              <a:gd name="T43" fmla="*/ 58 h 64"/>
              <a:gd name="T44" fmla="*/ 6 w 30"/>
              <a:gd name="T45" fmla="*/ 58 h 64"/>
              <a:gd name="T46" fmla="*/ 8 w 30"/>
              <a:gd name="T47" fmla="*/ 62 h 64"/>
              <a:gd name="T48" fmla="*/ 8 w 30"/>
              <a:gd name="T49" fmla="*/ 62 h 64"/>
              <a:gd name="T50" fmla="*/ 14 w 30"/>
              <a:gd name="T51" fmla="*/ 64 h 64"/>
              <a:gd name="T52" fmla="*/ 14 w 30"/>
              <a:gd name="T53" fmla="*/ 64 h 64"/>
              <a:gd name="T54" fmla="*/ 20 w 30"/>
              <a:gd name="T55" fmla="*/ 60 h 64"/>
              <a:gd name="T56" fmla="*/ 26 w 30"/>
              <a:gd name="T57" fmla="*/ 56 h 64"/>
              <a:gd name="T58" fmla="*/ 26 w 30"/>
              <a:gd name="T59" fmla="*/ 56 h 64"/>
              <a:gd name="T60" fmla="*/ 28 w 30"/>
              <a:gd name="T61" fmla="*/ 52 h 64"/>
              <a:gd name="T62" fmla="*/ 30 w 30"/>
              <a:gd name="T63" fmla="*/ 48 h 64"/>
              <a:gd name="T64" fmla="*/ 30 w 30"/>
              <a:gd name="T65" fmla="*/ 38 h 64"/>
              <a:gd name="T66" fmla="*/ 30 w 30"/>
              <a:gd name="T67" fmla="*/ 38 h 64"/>
              <a:gd name="T68" fmla="*/ 28 w 30"/>
              <a:gd name="T69" fmla="*/ 38 h 64"/>
              <a:gd name="T70" fmla="*/ 28 w 30"/>
              <a:gd name="T71" fmla="*/ 38 h 64"/>
              <a:gd name="T72" fmla="*/ 28 w 30"/>
              <a:gd name="T73" fmla="*/ 30 h 64"/>
              <a:gd name="T74" fmla="*/ 28 w 30"/>
              <a:gd name="T75" fmla="*/ 30 h 64"/>
              <a:gd name="T76" fmla="*/ 24 w 30"/>
              <a:gd name="T77" fmla="*/ 26 h 64"/>
              <a:gd name="T78" fmla="*/ 24 w 30"/>
              <a:gd name="T79" fmla="*/ 26 h 64"/>
              <a:gd name="T80" fmla="*/ 22 w 30"/>
              <a:gd name="T81" fmla="*/ 20 h 64"/>
              <a:gd name="T82" fmla="*/ 22 w 30"/>
              <a:gd name="T83" fmla="*/ 20 h 64"/>
              <a:gd name="T84" fmla="*/ 20 w 30"/>
              <a:gd name="T85" fmla="*/ 20 h 64"/>
              <a:gd name="T86" fmla="*/ 16 w 30"/>
              <a:gd name="T87" fmla="*/ 16 h 64"/>
              <a:gd name="T88" fmla="*/ 16 w 30"/>
              <a:gd name="T89" fmla="*/ 16 h 64"/>
              <a:gd name="T90" fmla="*/ 16 w 30"/>
              <a:gd name="T91" fmla="*/ 14 h 64"/>
              <a:gd name="T92" fmla="*/ 16 w 30"/>
              <a:gd name="T93" fmla="*/ 14 h 64"/>
              <a:gd name="T94" fmla="*/ 12 w 30"/>
              <a:gd name="T95" fmla="*/ 12 h 64"/>
              <a:gd name="T96" fmla="*/ 12 w 30"/>
              <a:gd name="T97" fmla="*/ 12 h 64"/>
              <a:gd name="T98" fmla="*/ 10 w 30"/>
              <a:gd name="T99" fmla="*/ 6 h 64"/>
              <a:gd name="T100" fmla="*/ 8 w 30"/>
              <a:gd name="T101" fmla="*/ 0 h 64"/>
              <a:gd name="T102" fmla="*/ 8 w 30"/>
              <a:gd name="T103" fmla="*/ 0 h 64"/>
              <a:gd name="T104" fmla="*/ 4 w 30"/>
              <a:gd name="T105" fmla="*/ 0 h 64"/>
              <a:gd name="T106" fmla="*/ 4 w 30"/>
              <a:gd name="T107"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 h="64">
                <a:moveTo>
                  <a:pt x="4" y="0"/>
                </a:moveTo>
                <a:lnTo>
                  <a:pt x="4" y="0"/>
                </a:lnTo>
                <a:lnTo>
                  <a:pt x="4" y="2"/>
                </a:lnTo>
                <a:lnTo>
                  <a:pt x="4" y="2"/>
                </a:lnTo>
                <a:lnTo>
                  <a:pt x="4" y="6"/>
                </a:lnTo>
                <a:lnTo>
                  <a:pt x="6" y="8"/>
                </a:lnTo>
                <a:lnTo>
                  <a:pt x="6" y="10"/>
                </a:lnTo>
                <a:lnTo>
                  <a:pt x="6" y="10"/>
                </a:lnTo>
                <a:lnTo>
                  <a:pt x="4" y="12"/>
                </a:lnTo>
                <a:lnTo>
                  <a:pt x="4" y="12"/>
                </a:lnTo>
                <a:lnTo>
                  <a:pt x="4" y="18"/>
                </a:lnTo>
                <a:lnTo>
                  <a:pt x="4" y="18"/>
                </a:lnTo>
                <a:lnTo>
                  <a:pt x="0" y="28"/>
                </a:lnTo>
                <a:lnTo>
                  <a:pt x="0" y="28"/>
                </a:lnTo>
                <a:lnTo>
                  <a:pt x="0" y="28"/>
                </a:lnTo>
                <a:lnTo>
                  <a:pt x="0" y="28"/>
                </a:lnTo>
                <a:lnTo>
                  <a:pt x="0" y="36"/>
                </a:lnTo>
                <a:lnTo>
                  <a:pt x="2" y="44"/>
                </a:lnTo>
                <a:lnTo>
                  <a:pt x="2" y="44"/>
                </a:lnTo>
                <a:lnTo>
                  <a:pt x="2" y="50"/>
                </a:lnTo>
                <a:lnTo>
                  <a:pt x="4" y="56"/>
                </a:lnTo>
                <a:lnTo>
                  <a:pt x="6" y="58"/>
                </a:lnTo>
                <a:lnTo>
                  <a:pt x="6" y="58"/>
                </a:lnTo>
                <a:lnTo>
                  <a:pt x="8" y="62"/>
                </a:lnTo>
                <a:lnTo>
                  <a:pt x="8" y="62"/>
                </a:lnTo>
                <a:lnTo>
                  <a:pt x="14" y="64"/>
                </a:lnTo>
                <a:lnTo>
                  <a:pt x="14" y="64"/>
                </a:lnTo>
                <a:lnTo>
                  <a:pt x="20" y="60"/>
                </a:lnTo>
                <a:lnTo>
                  <a:pt x="26" y="56"/>
                </a:lnTo>
                <a:lnTo>
                  <a:pt x="26" y="56"/>
                </a:lnTo>
                <a:lnTo>
                  <a:pt x="28" y="52"/>
                </a:lnTo>
                <a:lnTo>
                  <a:pt x="30" y="48"/>
                </a:lnTo>
                <a:lnTo>
                  <a:pt x="30" y="38"/>
                </a:lnTo>
                <a:lnTo>
                  <a:pt x="30" y="38"/>
                </a:lnTo>
                <a:lnTo>
                  <a:pt x="28" y="38"/>
                </a:lnTo>
                <a:lnTo>
                  <a:pt x="28" y="38"/>
                </a:lnTo>
                <a:lnTo>
                  <a:pt x="28" y="30"/>
                </a:lnTo>
                <a:lnTo>
                  <a:pt x="28" y="30"/>
                </a:lnTo>
                <a:lnTo>
                  <a:pt x="24" y="26"/>
                </a:lnTo>
                <a:lnTo>
                  <a:pt x="24" y="26"/>
                </a:lnTo>
                <a:lnTo>
                  <a:pt x="22" y="20"/>
                </a:lnTo>
                <a:lnTo>
                  <a:pt x="22" y="20"/>
                </a:lnTo>
                <a:lnTo>
                  <a:pt x="20" y="20"/>
                </a:lnTo>
                <a:lnTo>
                  <a:pt x="16" y="16"/>
                </a:lnTo>
                <a:lnTo>
                  <a:pt x="16" y="16"/>
                </a:lnTo>
                <a:lnTo>
                  <a:pt x="16" y="14"/>
                </a:lnTo>
                <a:lnTo>
                  <a:pt x="16" y="14"/>
                </a:lnTo>
                <a:lnTo>
                  <a:pt x="12" y="12"/>
                </a:lnTo>
                <a:lnTo>
                  <a:pt x="12" y="12"/>
                </a:lnTo>
                <a:lnTo>
                  <a:pt x="10" y="6"/>
                </a:lnTo>
                <a:lnTo>
                  <a:pt x="8" y="0"/>
                </a:lnTo>
                <a:lnTo>
                  <a:pt x="8" y="0"/>
                </a:lnTo>
                <a:lnTo>
                  <a:pt x="4" y="0"/>
                </a:lnTo>
                <a:lnTo>
                  <a:pt x="4" y="0"/>
                </a:lnTo>
                <a:close/>
              </a:path>
            </a:pathLst>
          </a:custGeom>
          <a:solidFill>
            <a:srgbClr val="B9BCBD"/>
          </a:solidFill>
          <a:ln w="3175">
            <a:solidFill>
              <a:srgbClr val="B9BCBD"/>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57" name="Freeform 41">
            <a:extLst>
              <a:ext uri="{FF2B5EF4-FFF2-40B4-BE49-F238E27FC236}">
                <a16:creationId xmlns:a16="http://schemas.microsoft.com/office/drawing/2014/main" id="{41CBB549-034A-4E91-BCFA-8ADFE0D1189D}"/>
              </a:ext>
            </a:extLst>
          </p:cNvPr>
          <p:cNvSpPr>
            <a:spLocks noEditPoints="1"/>
          </p:cNvSpPr>
          <p:nvPr/>
        </p:nvSpPr>
        <p:spPr bwMode="auto">
          <a:xfrm>
            <a:off x="5644510" y="2379930"/>
            <a:ext cx="328699" cy="240238"/>
          </a:xfrm>
          <a:custGeom>
            <a:avLst/>
            <a:gdLst>
              <a:gd name="T0" fmla="*/ 170 w 196"/>
              <a:gd name="T1" fmla="*/ 34 h 140"/>
              <a:gd name="T2" fmla="*/ 156 w 196"/>
              <a:gd name="T3" fmla="*/ 42 h 140"/>
              <a:gd name="T4" fmla="*/ 150 w 196"/>
              <a:gd name="T5" fmla="*/ 48 h 140"/>
              <a:gd name="T6" fmla="*/ 142 w 196"/>
              <a:gd name="T7" fmla="*/ 56 h 140"/>
              <a:gd name="T8" fmla="*/ 136 w 196"/>
              <a:gd name="T9" fmla="*/ 62 h 140"/>
              <a:gd name="T10" fmla="*/ 128 w 196"/>
              <a:gd name="T11" fmla="*/ 72 h 140"/>
              <a:gd name="T12" fmla="*/ 124 w 196"/>
              <a:gd name="T13" fmla="*/ 82 h 140"/>
              <a:gd name="T14" fmla="*/ 128 w 196"/>
              <a:gd name="T15" fmla="*/ 88 h 140"/>
              <a:gd name="T16" fmla="*/ 120 w 196"/>
              <a:gd name="T17" fmla="*/ 100 h 140"/>
              <a:gd name="T18" fmla="*/ 114 w 196"/>
              <a:gd name="T19" fmla="*/ 108 h 140"/>
              <a:gd name="T20" fmla="*/ 108 w 196"/>
              <a:gd name="T21" fmla="*/ 114 h 140"/>
              <a:gd name="T22" fmla="*/ 94 w 196"/>
              <a:gd name="T23" fmla="*/ 128 h 140"/>
              <a:gd name="T24" fmla="*/ 88 w 196"/>
              <a:gd name="T25" fmla="*/ 132 h 140"/>
              <a:gd name="T26" fmla="*/ 66 w 196"/>
              <a:gd name="T27" fmla="*/ 130 h 140"/>
              <a:gd name="T28" fmla="*/ 62 w 196"/>
              <a:gd name="T29" fmla="*/ 136 h 140"/>
              <a:gd name="T30" fmla="*/ 52 w 196"/>
              <a:gd name="T31" fmla="*/ 140 h 140"/>
              <a:gd name="T32" fmla="*/ 40 w 196"/>
              <a:gd name="T33" fmla="*/ 128 h 140"/>
              <a:gd name="T34" fmla="*/ 28 w 196"/>
              <a:gd name="T35" fmla="*/ 120 h 140"/>
              <a:gd name="T36" fmla="*/ 30 w 196"/>
              <a:gd name="T37" fmla="*/ 112 h 140"/>
              <a:gd name="T38" fmla="*/ 26 w 196"/>
              <a:gd name="T39" fmla="*/ 106 h 140"/>
              <a:gd name="T40" fmla="*/ 30 w 196"/>
              <a:gd name="T41" fmla="*/ 96 h 140"/>
              <a:gd name="T42" fmla="*/ 26 w 196"/>
              <a:gd name="T43" fmla="*/ 88 h 140"/>
              <a:gd name="T44" fmla="*/ 30 w 196"/>
              <a:gd name="T45" fmla="*/ 74 h 140"/>
              <a:gd name="T46" fmla="*/ 32 w 196"/>
              <a:gd name="T47" fmla="*/ 66 h 140"/>
              <a:gd name="T48" fmla="*/ 30 w 196"/>
              <a:gd name="T49" fmla="*/ 52 h 140"/>
              <a:gd name="T50" fmla="*/ 34 w 196"/>
              <a:gd name="T51" fmla="*/ 44 h 140"/>
              <a:gd name="T52" fmla="*/ 32 w 196"/>
              <a:gd name="T53" fmla="*/ 36 h 140"/>
              <a:gd name="T54" fmla="*/ 18 w 196"/>
              <a:gd name="T55" fmla="*/ 36 h 140"/>
              <a:gd name="T56" fmla="*/ 16 w 196"/>
              <a:gd name="T57" fmla="*/ 34 h 140"/>
              <a:gd name="T58" fmla="*/ 8 w 196"/>
              <a:gd name="T59" fmla="*/ 36 h 140"/>
              <a:gd name="T60" fmla="*/ 6 w 196"/>
              <a:gd name="T61" fmla="*/ 32 h 140"/>
              <a:gd name="T62" fmla="*/ 6 w 196"/>
              <a:gd name="T63" fmla="*/ 26 h 140"/>
              <a:gd name="T64" fmla="*/ 4 w 196"/>
              <a:gd name="T65" fmla="*/ 20 h 140"/>
              <a:gd name="T66" fmla="*/ 0 w 196"/>
              <a:gd name="T67" fmla="*/ 14 h 140"/>
              <a:gd name="T68" fmla="*/ 8 w 196"/>
              <a:gd name="T69" fmla="*/ 6 h 140"/>
              <a:gd name="T70" fmla="*/ 16 w 196"/>
              <a:gd name="T71" fmla="*/ 4 h 140"/>
              <a:gd name="T72" fmla="*/ 26 w 196"/>
              <a:gd name="T73" fmla="*/ 0 h 140"/>
              <a:gd name="T74" fmla="*/ 36 w 196"/>
              <a:gd name="T75" fmla="*/ 4 h 140"/>
              <a:gd name="T76" fmla="*/ 66 w 196"/>
              <a:gd name="T77" fmla="*/ 6 h 140"/>
              <a:gd name="T78" fmla="*/ 90 w 196"/>
              <a:gd name="T79" fmla="*/ 6 h 140"/>
              <a:gd name="T80" fmla="*/ 98 w 196"/>
              <a:gd name="T81" fmla="*/ 10 h 140"/>
              <a:gd name="T82" fmla="*/ 106 w 196"/>
              <a:gd name="T83" fmla="*/ 16 h 140"/>
              <a:gd name="T84" fmla="*/ 112 w 196"/>
              <a:gd name="T85" fmla="*/ 18 h 140"/>
              <a:gd name="T86" fmla="*/ 120 w 196"/>
              <a:gd name="T87" fmla="*/ 20 h 140"/>
              <a:gd name="T88" fmla="*/ 132 w 196"/>
              <a:gd name="T89" fmla="*/ 22 h 140"/>
              <a:gd name="T90" fmla="*/ 146 w 196"/>
              <a:gd name="T91" fmla="*/ 26 h 140"/>
              <a:gd name="T92" fmla="*/ 156 w 196"/>
              <a:gd name="T93" fmla="*/ 28 h 140"/>
              <a:gd name="T94" fmla="*/ 162 w 196"/>
              <a:gd name="T95" fmla="*/ 26 h 140"/>
              <a:gd name="T96" fmla="*/ 146 w 196"/>
              <a:gd name="T97" fmla="*/ 82 h 140"/>
              <a:gd name="T98" fmla="*/ 144 w 196"/>
              <a:gd name="T99" fmla="*/ 88 h 140"/>
              <a:gd name="T100" fmla="*/ 144 w 196"/>
              <a:gd name="T101" fmla="*/ 88 h 140"/>
              <a:gd name="T102" fmla="*/ 146 w 196"/>
              <a:gd name="T103" fmla="*/ 82 h 140"/>
              <a:gd name="T104" fmla="*/ 190 w 196"/>
              <a:gd name="T105" fmla="*/ 74 h 140"/>
              <a:gd name="T106" fmla="*/ 196 w 196"/>
              <a:gd name="T107" fmla="*/ 70 h 140"/>
              <a:gd name="T108" fmla="*/ 170 w 196"/>
              <a:gd name="T109" fmla="*/ 70 h 140"/>
              <a:gd name="T110" fmla="*/ 168 w 196"/>
              <a:gd name="T111" fmla="*/ 76 h 140"/>
              <a:gd name="T112" fmla="*/ 168 w 196"/>
              <a:gd name="T113" fmla="*/ 86 h 140"/>
              <a:gd name="T114" fmla="*/ 174 w 196"/>
              <a:gd name="T115" fmla="*/ 82 h 140"/>
              <a:gd name="T116" fmla="*/ 170 w 196"/>
              <a:gd name="T117" fmla="*/ 7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96" h="140">
                <a:moveTo>
                  <a:pt x="168" y="24"/>
                </a:moveTo>
                <a:lnTo>
                  <a:pt x="168" y="24"/>
                </a:lnTo>
                <a:lnTo>
                  <a:pt x="170" y="34"/>
                </a:lnTo>
                <a:lnTo>
                  <a:pt x="170" y="34"/>
                </a:lnTo>
                <a:lnTo>
                  <a:pt x="162" y="42"/>
                </a:lnTo>
                <a:lnTo>
                  <a:pt x="162" y="42"/>
                </a:lnTo>
                <a:lnTo>
                  <a:pt x="158" y="42"/>
                </a:lnTo>
                <a:lnTo>
                  <a:pt x="156" y="42"/>
                </a:lnTo>
                <a:lnTo>
                  <a:pt x="156" y="42"/>
                </a:lnTo>
                <a:lnTo>
                  <a:pt x="156" y="46"/>
                </a:lnTo>
                <a:lnTo>
                  <a:pt x="156" y="46"/>
                </a:lnTo>
                <a:lnTo>
                  <a:pt x="150" y="48"/>
                </a:lnTo>
                <a:lnTo>
                  <a:pt x="150" y="48"/>
                </a:lnTo>
                <a:lnTo>
                  <a:pt x="144" y="52"/>
                </a:lnTo>
                <a:lnTo>
                  <a:pt x="142" y="56"/>
                </a:lnTo>
                <a:lnTo>
                  <a:pt x="142" y="56"/>
                </a:lnTo>
                <a:lnTo>
                  <a:pt x="136" y="58"/>
                </a:lnTo>
                <a:lnTo>
                  <a:pt x="136" y="58"/>
                </a:lnTo>
                <a:lnTo>
                  <a:pt x="136" y="62"/>
                </a:lnTo>
                <a:lnTo>
                  <a:pt x="136" y="62"/>
                </a:lnTo>
                <a:lnTo>
                  <a:pt x="132" y="64"/>
                </a:lnTo>
                <a:lnTo>
                  <a:pt x="132" y="64"/>
                </a:lnTo>
                <a:lnTo>
                  <a:pt x="130" y="68"/>
                </a:lnTo>
                <a:lnTo>
                  <a:pt x="128" y="72"/>
                </a:lnTo>
                <a:lnTo>
                  <a:pt x="128" y="72"/>
                </a:lnTo>
                <a:lnTo>
                  <a:pt x="124" y="76"/>
                </a:lnTo>
                <a:lnTo>
                  <a:pt x="122" y="80"/>
                </a:lnTo>
                <a:lnTo>
                  <a:pt x="124" y="82"/>
                </a:lnTo>
                <a:lnTo>
                  <a:pt x="124" y="82"/>
                </a:lnTo>
                <a:lnTo>
                  <a:pt x="124" y="86"/>
                </a:lnTo>
                <a:lnTo>
                  <a:pt x="124" y="86"/>
                </a:lnTo>
                <a:lnTo>
                  <a:pt x="128" y="88"/>
                </a:lnTo>
                <a:lnTo>
                  <a:pt x="128" y="88"/>
                </a:lnTo>
                <a:lnTo>
                  <a:pt x="128" y="90"/>
                </a:lnTo>
                <a:lnTo>
                  <a:pt x="128" y="90"/>
                </a:lnTo>
                <a:lnTo>
                  <a:pt x="120" y="100"/>
                </a:lnTo>
                <a:lnTo>
                  <a:pt x="120" y="100"/>
                </a:lnTo>
                <a:lnTo>
                  <a:pt x="116" y="104"/>
                </a:lnTo>
                <a:lnTo>
                  <a:pt x="116" y="104"/>
                </a:lnTo>
                <a:lnTo>
                  <a:pt x="114" y="108"/>
                </a:lnTo>
                <a:lnTo>
                  <a:pt x="114" y="112"/>
                </a:lnTo>
                <a:lnTo>
                  <a:pt x="114" y="112"/>
                </a:lnTo>
                <a:lnTo>
                  <a:pt x="112" y="114"/>
                </a:lnTo>
                <a:lnTo>
                  <a:pt x="108" y="114"/>
                </a:lnTo>
                <a:lnTo>
                  <a:pt x="108" y="114"/>
                </a:lnTo>
                <a:lnTo>
                  <a:pt x="96" y="124"/>
                </a:lnTo>
                <a:lnTo>
                  <a:pt x="96" y="124"/>
                </a:lnTo>
                <a:lnTo>
                  <a:pt x="94" y="128"/>
                </a:lnTo>
                <a:lnTo>
                  <a:pt x="94" y="130"/>
                </a:lnTo>
                <a:lnTo>
                  <a:pt x="92" y="132"/>
                </a:lnTo>
                <a:lnTo>
                  <a:pt x="92" y="132"/>
                </a:lnTo>
                <a:lnTo>
                  <a:pt x="88" y="132"/>
                </a:lnTo>
                <a:lnTo>
                  <a:pt x="84" y="132"/>
                </a:lnTo>
                <a:lnTo>
                  <a:pt x="82" y="134"/>
                </a:lnTo>
                <a:lnTo>
                  <a:pt x="82" y="134"/>
                </a:lnTo>
                <a:lnTo>
                  <a:pt x="66" y="130"/>
                </a:lnTo>
                <a:lnTo>
                  <a:pt x="66" y="130"/>
                </a:lnTo>
                <a:lnTo>
                  <a:pt x="64" y="134"/>
                </a:lnTo>
                <a:lnTo>
                  <a:pt x="64" y="134"/>
                </a:lnTo>
                <a:lnTo>
                  <a:pt x="62" y="136"/>
                </a:lnTo>
                <a:lnTo>
                  <a:pt x="58" y="136"/>
                </a:lnTo>
                <a:lnTo>
                  <a:pt x="58" y="136"/>
                </a:lnTo>
                <a:lnTo>
                  <a:pt x="52" y="140"/>
                </a:lnTo>
                <a:lnTo>
                  <a:pt x="52" y="140"/>
                </a:lnTo>
                <a:lnTo>
                  <a:pt x="52" y="140"/>
                </a:lnTo>
                <a:lnTo>
                  <a:pt x="46" y="140"/>
                </a:lnTo>
                <a:lnTo>
                  <a:pt x="46" y="140"/>
                </a:lnTo>
                <a:lnTo>
                  <a:pt x="40" y="128"/>
                </a:lnTo>
                <a:lnTo>
                  <a:pt x="34" y="124"/>
                </a:lnTo>
                <a:lnTo>
                  <a:pt x="28" y="122"/>
                </a:lnTo>
                <a:lnTo>
                  <a:pt x="28" y="122"/>
                </a:lnTo>
                <a:lnTo>
                  <a:pt x="28" y="120"/>
                </a:lnTo>
                <a:lnTo>
                  <a:pt x="30" y="114"/>
                </a:lnTo>
                <a:lnTo>
                  <a:pt x="30" y="114"/>
                </a:lnTo>
                <a:lnTo>
                  <a:pt x="32" y="112"/>
                </a:lnTo>
                <a:lnTo>
                  <a:pt x="30" y="112"/>
                </a:lnTo>
                <a:lnTo>
                  <a:pt x="28" y="112"/>
                </a:lnTo>
                <a:lnTo>
                  <a:pt x="26" y="110"/>
                </a:lnTo>
                <a:lnTo>
                  <a:pt x="26" y="110"/>
                </a:lnTo>
                <a:lnTo>
                  <a:pt x="26" y="106"/>
                </a:lnTo>
                <a:lnTo>
                  <a:pt x="26" y="104"/>
                </a:lnTo>
                <a:lnTo>
                  <a:pt x="28" y="100"/>
                </a:lnTo>
                <a:lnTo>
                  <a:pt x="28" y="100"/>
                </a:lnTo>
                <a:lnTo>
                  <a:pt x="30" y="96"/>
                </a:lnTo>
                <a:lnTo>
                  <a:pt x="28" y="94"/>
                </a:lnTo>
                <a:lnTo>
                  <a:pt x="28" y="94"/>
                </a:lnTo>
                <a:lnTo>
                  <a:pt x="26" y="90"/>
                </a:lnTo>
                <a:lnTo>
                  <a:pt x="26" y="88"/>
                </a:lnTo>
                <a:lnTo>
                  <a:pt x="30" y="84"/>
                </a:lnTo>
                <a:lnTo>
                  <a:pt x="30" y="84"/>
                </a:lnTo>
                <a:lnTo>
                  <a:pt x="30" y="80"/>
                </a:lnTo>
                <a:lnTo>
                  <a:pt x="30" y="74"/>
                </a:lnTo>
                <a:lnTo>
                  <a:pt x="30" y="74"/>
                </a:lnTo>
                <a:lnTo>
                  <a:pt x="28" y="70"/>
                </a:lnTo>
                <a:lnTo>
                  <a:pt x="32" y="66"/>
                </a:lnTo>
                <a:lnTo>
                  <a:pt x="32" y="66"/>
                </a:lnTo>
                <a:lnTo>
                  <a:pt x="34" y="64"/>
                </a:lnTo>
                <a:lnTo>
                  <a:pt x="34" y="60"/>
                </a:lnTo>
                <a:lnTo>
                  <a:pt x="30" y="52"/>
                </a:lnTo>
                <a:lnTo>
                  <a:pt x="30" y="52"/>
                </a:lnTo>
                <a:lnTo>
                  <a:pt x="28" y="50"/>
                </a:lnTo>
                <a:lnTo>
                  <a:pt x="30" y="48"/>
                </a:lnTo>
                <a:lnTo>
                  <a:pt x="34" y="44"/>
                </a:lnTo>
                <a:lnTo>
                  <a:pt x="34" y="44"/>
                </a:lnTo>
                <a:lnTo>
                  <a:pt x="36" y="38"/>
                </a:lnTo>
                <a:lnTo>
                  <a:pt x="32" y="38"/>
                </a:lnTo>
                <a:lnTo>
                  <a:pt x="32" y="38"/>
                </a:lnTo>
                <a:lnTo>
                  <a:pt x="32" y="36"/>
                </a:lnTo>
                <a:lnTo>
                  <a:pt x="28" y="36"/>
                </a:lnTo>
                <a:lnTo>
                  <a:pt x="28" y="36"/>
                </a:lnTo>
                <a:lnTo>
                  <a:pt x="18" y="36"/>
                </a:lnTo>
                <a:lnTo>
                  <a:pt x="18" y="36"/>
                </a:lnTo>
                <a:lnTo>
                  <a:pt x="16" y="36"/>
                </a:lnTo>
                <a:lnTo>
                  <a:pt x="16" y="36"/>
                </a:lnTo>
                <a:lnTo>
                  <a:pt x="16" y="34"/>
                </a:lnTo>
                <a:lnTo>
                  <a:pt x="16" y="34"/>
                </a:lnTo>
                <a:lnTo>
                  <a:pt x="14" y="32"/>
                </a:lnTo>
                <a:lnTo>
                  <a:pt x="10" y="34"/>
                </a:lnTo>
                <a:lnTo>
                  <a:pt x="8" y="36"/>
                </a:lnTo>
                <a:lnTo>
                  <a:pt x="8" y="36"/>
                </a:lnTo>
                <a:lnTo>
                  <a:pt x="6" y="34"/>
                </a:lnTo>
                <a:lnTo>
                  <a:pt x="4" y="34"/>
                </a:lnTo>
                <a:lnTo>
                  <a:pt x="6" y="32"/>
                </a:lnTo>
                <a:lnTo>
                  <a:pt x="6" y="32"/>
                </a:lnTo>
                <a:lnTo>
                  <a:pt x="10" y="28"/>
                </a:lnTo>
                <a:lnTo>
                  <a:pt x="10" y="28"/>
                </a:lnTo>
                <a:lnTo>
                  <a:pt x="6" y="26"/>
                </a:lnTo>
                <a:lnTo>
                  <a:pt x="6" y="26"/>
                </a:lnTo>
                <a:lnTo>
                  <a:pt x="6" y="24"/>
                </a:lnTo>
                <a:lnTo>
                  <a:pt x="4" y="22"/>
                </a:lnTo>
                <a:lnTo>
                  <a:pt x="4" y="22"/>
                </a:lnTo>
                <a:lnTo>
                  <a:pt x="4" y="20"/>
                </a:lnTo>
                <a:lnTo>
                  <a:pt x="4" y="18"/>
                </a:lnTo>
                <a:lnTo>
                  <a:pt x="0" y="16"/>
                </a:lnTo>
                <a:lnTo>
                  <a:pt x="0" y="16"/>
                </a:lnTo>
                <a:lnTo>
                  <a:pt x="0" y="14"/>
                </a:lnTo>
                <a:lnTo>
                  <a:pt x="2" y="10"/>
                </a:lnTo>
                <a:lnTo>
                  <a:pt x="2" y="10"/>
                </a:lnTo>
                <a:lnTo>
                  <a:pt x="8" y="6"/>
                </a:lnTo>
                <a:lnTo>
                  <a:pt x="8" y="6"/>
                </a:lnTo>
                <a:lnTo>
                  <a:pt x="12" y="8"/>
                </a:lnTo>
                <a:lnTo>
                  <a:pt x="16" y="6"/>
                </a:lnTo>
                <a:lnTo>
                  <a:pt x="16" y="6"/>
                </a:lnTo>
                <a:lnTo>
                  <a:pt x="16" y="4"/>
                </a:lnTo>
                <a:lnTo>
                  <a:pt x="16" y="4"/>
                </a:lnTo>
                <a:lnTo>
                  <a:pt x="22" y="2"/>
                </a:lnTo>
                <a:lnTo>
                  <a:pt x="26" y="0"/>
                </a:lnTo>
                <a:lnTo>
                  <a:pt x="26" y="0"/>
                </a:lnTo>
                <a:lnTo>
                  <a:pt x="30" y="0"/>
                </a:lnTo>
                <a:lnTo>
                  <a:pt x="32" y="2"/>
                </a:lnTo>
                <a:lnTo>
                  <a:pt x="36" y="4"/>
                </a:lnTo>
                <a:lnTo>
                  <a:pt x="36" y="4"/>
                </a:lnTo>
                <a:lnTo>
                  <a:pt x="48" y="2"/>
                </a:lnTo>
                <a:lnTo>
                  <a:pt x="48" y="2"/>
                </a:lnTo>
                <a:lnTo>
                  <a:pt x="58" y="4"/>
                </a:lnTo>
                <a:lnTo>
                  <a:pt x="66" y="6"/>
                </a:lnTo>
                <a:lnTo>
                  <a:pt x="66" y="6"/>
                </a:lnTo>
                <a:lnTo>
                  <a:pt x="82" y="4"/>
                </a:lnTo>
                <a:lnTo>
                  <a:pt x="82" y="4"/>
                </a:lnTo>
                <a:lnTo>
                  <a:pt x="90" y="6"/>
                </a:lnTo>
                <a:lnTo>
                  <a:pt x="90" y="6"/>
                </a:lnTo>
                <a:lnTo>
                  <a:pt x="92" y="10"/>
                </a:lnTo>
                <a:lnTo>
                  <a:pt x="92" y="10"/>
                </a:lnTo>
                <a:lnTo>
                  <a:pt x="98" y="10"/>
                </a:lnTo>
                <a:lnTo>
                  <a:pt x="102" y="10"/>
                </a:lnTo>
                <a:lnTo>
                  <a:pt x="102" y="10"/>
                </a:lnTo>
                <a:lnTo>
                  <a:pt x="104" y="12"/>
                </a:lnTo>
                <a:lnTo>
                  <a:pt x="106" y="16"/>
                </a:lnTo>
                <a:lnTo>
                  <a:pt x="106" y="16"/>
                </a:lnTo>
                <a:lnTo>
                  <a:pt x="106" y="16"/>
                </a:lnTo>
                <a:lnTo>
                  <a:pt x="108" y="18"/>
                </a:lnTo>
                <a:lnTo>
                  <a:pt x="112" y="18"/>
                </a:lnTo>
                <a:lnTo>
                  <a:pt x="112" y="18"/>
                </a:lnTo>
                <a:lnTo>
                  <a:pt x="116" y="20"/>
                </a:lnTo>
                <a:lnTo>
                  <a:pt x="120" y="20"/>
                </a:lnTo>
                <a:lnTo>
                  <a:pt x="120" y="20"/>
                </a:lnTo>
                <a:lnTo>
                  <a:pt x="124" y="22"/>
                </a:lnTo>
                <a:lnTo>
                  <a:pt x="128" y="24"/>
                </a:lnTo>
                <a:lnTo>
                  <a:pt x="128" y="24"/>
                </a:lnTo>
                <a:lnTo>
                  <a:pt x="132" y="22"/>
                </a:lnTo>
                <a:lnTo>
                  <a:pt x="134" y="22"/>
                </a:lnTo>
                <a:lnTo>
                  <a:pt x="136" y="24"/>
                </a:lnTo>
                <a:lnTo>
                  <a:pt x="136" y="24"/>
                </a:lnTo>
                <a:lnTo>
                  <a:pt x="146" y="26"/>
                </a:lnTo>
                <a:lnTo>
                  <a:pt x="148" y="30"/>
                </a:lnTo>
                <a:lnTo>
                  <a:pt x="152" y="28"/>
                </a:lnTo>
                <a:lnTo>
                  <a:pt x="152" y="28"/>
                </a:lnTo>
                <a:lnTo>
                  <a:pt x="156" y="28"/>
                </a:lnTo>
                <a:lnTo>
                  <a:pt x="160" y="28"/>
                </a:lnTo>
                <a:lnTo>
                  <a:pt x="160" y="28"/>
                </a:lnTo>
                <a:lnTo>
                  <a:pt x="162" y="26"/>
                </a:lnTo>
                <a:lnTo>
                  <a:pt x="162" y="26"/>
                </a:lnTo>
                <a:lnTo>
                  <a:pt x="164" y="24"/>
                </a:lnTo>
                <a:lnTo>
                  <a:pt x="168" y="24"/>
                </a:lnTo>
                <a:lnTo>
                  <a:pt x="168" y="24"/>
                </a:lnTo>
                <a:close/>
                <a:moveTo>
                  <a:pt x="146" y="82"/>
                </a:moveTo>
                <a:lnTo>
                  <a:pt x="146" y="82"/>
                </a:lnTo>
                <a:lnTo>
                  <a:pt x="144" y="86"/>
                </a:lnTo>
                <a:lnTo>
                  <a:pt x="142" y="88"/>
                </a:lnTo>
                <a:lnTo>
                  <a:pt x="144" y="88"/>
                </a:lnTo>
                <a:lnTo>
                  <a:pt x="144" y="88"/>
                </a:lnTo>
                <a:lnTo>
                  <a:pt x="144" y="88"/>
                </a:lnTo>
                <a:lnTo>
                  <a:pt x="144" y="88"/>
                </a:lnTo>
                <a:lnTo>
                  <a:pt x="144" y="88"/>
                </a:lnTo>
                <a:lnTo>
                  <a:pt x="148" y="84"/>
                </a:lnTo>
                <a:lnTo>
                  <a:pt x="148" y="84"/>
                </a:lnTo>
                <a:lnTo>
                  <a:pt x="148" y="82"/>
                </a:lnTo>
                <a:lnTo>
                  <a:pt x="146" y="82"/>
                </a:lnTo>
                <a:lnTo>
                  <a:pt x="146" y="82"/>
                </a:lnTo>
                <a:close/>
                <a:moveTo>
                  <a:pt x="190" y="70"/>
                </a:moveTo>
                <a:lnTo>
                  <a:pt x="190" y="74"/>
                </a:lnTo>
                <a:lnTo>
                  <a:pt x="190" y="74"/>
                </a:lnTo>
                <a:lnTo>
                  <a:pt x="194" y="74"/>
                </a:lnTo>
                <a:lnTo>
                  <a:pt x="196" y="74"/>
                </a:lnTo>
                <a:lnTo>
                  <a:pt x="196" y="72"/>
                </a:lnTo>
                <a:lnTo>
                  <a:pt x="196" y="70"/>
                </a:lnTo>
                <a:lnTo>
                  <a:pt x="196" y="70"/>
                </a:lnTo>
                <a:lnTo>
                  <a:pt x="190" y="70"/>
                </a:lnTo>
                <a:lnTo>
                  <a:pt x="190" y="70"/>
                </a:lnTo>
                <a:close/>
                <a:moveTo>
                  <a:pt x="170" y="70"/>
                </a:moveTo>
                <a:lnTo>
                  <a:pt x="170" y="70"/>
                </a:lnTo>
                <a:lnTo>
                  <a:pt x="166" y="72"/>
                </a:lnTo>
                <a:lnTo>
                  <a:pt x="166" y="72"/>
                </a:lnTo>
                <a:lnTo>
                  <a:pt x="168" y="76"/>
                </a:lnTo>
                <a:lnTo>
                  <a:pt x="168" y="78"/>
                </a:lnTo>
                <a:lnTo>
                  <a:pt x="168" y="82"/>
                </a:lnTo>
                <a:lnTo>
                  <a:pt x="168" y="82"/>
                </a:lnTo>
                <a:lnTo>
                  <a:pt x="168" y="86"/>
                </a:lnTo>
                <a:lnTo>
                  <a:pt x="168" y="86"/>
                </a:lnTo>
                <a:lnTo>
                  <a:pt x="170" y="86"/>
                </a:lnTo>
                <a:lnTo>
                  <a:pt x="170" y="86"/>
                </a:lnTo>
                <a:lnTo>
                  <a:pt x="174" y="82"/>
                </a:lnTo>
                <a:lnTo>
                  <a:pt x="174" y="82"/>
                </a:lnTo>
                <a:lnTo>
                  <a:pt x="176" y="78"/>
                </a:lnTo>
                <a:lnTo>
                  <a:pt x="176" y="76"/>
                </a:lnTo>
                <a:lnTo>
                  <a:pt x="170" y="70"/>
                </a:lnTo>
                <a:lnTo>
                  <a:pt x="170" y="70"/>
                </a:lnTo>
                <a:close/>
              </a:path>
            </a:pathLst>
          </a:custGeom>
          <a:solidFill>
            <a:srgbClr val="8BBDFF"/>
          </a:solidFill>
          <a:ln w="3175">
            <a:solidFill>
              <a:srgbClr val="8BBDFF"/>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58" name="Freeform 42">
            <a:extLst>
              <a:ext uri="{FF2B5EF4-FFF2-40B4-BE49-F238E27FC236}">
                <a16:creationId xmlns:a16="http://schemas.microsoft.com/office/drawing/2014/main" id="{D42CB693-6BFD-40F6-9BB1-B2F3846593B2}"/>
              </a:ext>
            </a:extLst>
          </p:cNvPr>
          <p:cNvSpPr>
            <a:spLocks/>
          </p:cNvSpPr>
          <p:nvPr/>
        </p:nvSpPr>
        <p:spPr bwMode="auto">
          <a:xfrm>
            <a:off x="8684975" y="2561826"/>
            <a:ext cx="67082" cy="126983"/>
          </a:xfrm>
          <a:custGeom>
            <a:avLst/>
            <a:gdLst>
              <a:gd name="T0" fmla="*/ 6 w 40"/>
              <a:gd name="T1" fmla="*/ 10 h 74"/>
              <a:gd name="T2" fmla="*/ 10 w 40"/>
              <a:gd name="T3" fmla="*/ 20 h 74"/>
              <a:gd name="T4" fmla="*/ 10 w 40"/>
              <a:gd name="T5" fmla="*/ 22 h 74"/>
              <a:gd name="T6" fmla="*/ 10 w 40"/>
              <a:gd name="T7" fmla="*/ 24 h 74"/>
              <a:gd name="T8" fmla="*/ 4 w 40"/>
              <a:gd name="T9" fmla="*/ 24 h 74"/>
              <a:gd name="T10" fmla="*/ 4 w 40"/>
              <a:gd name="T11" fmla="*/ 28 h 74"/>
              <a:gd name="T12" fmla="*/ 10 w 40"/>
              <a:gd name="T13" fmla="*/ 32 h 74"/>
              <a:gd name="T14" fmla="*/ 6 w 40"/>
              <a:gd name="T15" fmla="*/ 36 h 74"/>
              <a:gd name="T16" fmla="*/ 6 w 40"/>
              <a:gd name="T17" fmla="*/ 38 h 74"/>
              <a:gd name="T18" fmla="*/ 10 w 40"/>
              <a:gd name="T19" fmla="*/ 44 h 74"/>
              <a:gd name="T20" fmla="*/ 4 w 40"/>
              <a:gd name="T21" fmla="*/ 52 h 74"/>
              <a:gd name="T22" fmla="*/ 4 w 40"/>
              <a:gd name="T23" fmla="*/ 56 h 74"/>
              <a:gd name="T24" fmla="*/ 4 w 40"/>
              <a:gd name="T25" fmla="*/ 60 h 74"/>
              <a:gd name="T26" fmla="*/ 2 w 40"/>
              <a:gd name="T27" fmla="*/ 64 h 74"/>
              <a:gd name="T28" fmla="*/ 2 w 40"/>
              <a:gd name="T29" fmla="*/ 70 h 74"/>
              <a:gd name="T30" fmla="*/ 2 w 40"/>
              <a:gd name="T31" fmla="*/ 70 h 74"/>
              <a:gd name="T32" fmla="*/ 0 w 40"/>
              <a:gd name="T33" fmla="*/ 72 h 74"/>
              <a:gd name="T34" fmla="*/ 6 w 40"/>
              <a:gd name="T35" fmla="*/ 74 h 74"/>
              <a:gd name="T36" fmla="*/ 6 w 40"/>
              <a:gd name="T37" fmla="*/ 74 h 74"/>
              <a:gd name="T38" fmla="*/ 14 w 40"/>
              <a:gd name="T39" fmla="*/ 70 h 74"/>
              <a:gd name="T40" fmla="*/ 14 w 40"/>
              <a:gd name="T41" fmla="*/ 66 h 74"/>
              <a:gd name="T42" fmla="*/ 30 w 40"/>
              <a:gd name="T43" fmla="*/ 64 h 74"/>
              <a:gd name="T44" fmla="*/ 30 w 40"/>
              <a:gd name="T45" fmla="*/ 60 h 74"/>
              <a:gd name="T46" fmla="*/ 30 w 40"/>
              <a:gd name="T47" fmla="*/ 58 h 74"/>
              <a:gd name="T48" fmla="*/ 38 w 40"/>
              <a:gd name="T49" fmla="*/ 56 h 74"/>
              <a:gd name="T50" fmla="*/ 40 w 40"/>
              <a:gd name="T51" fmla="*/ 52 h 74"/>
              <a:gd name="T52" fmla="*/ 40 w 40"/>
              <a:gd name="T53" fmla="*/ 24 h 74"/>
              <a:gd name="T54" fmla="*/ 38 w 40"/>
              <a:gd name="T55" fmla="*/ 20 h 74"/>
              <a:gd name="T56" fmla="*/ 34 w 40"/>
              <a:gd name="T57" fmla="*/ 16 h 74"/>
              <a:gd name="T58" fmla="*/ 34 w 40"/>
              <a:gd name="T59" fmla="*/ 12 h 74"/>
              <a:gd name="T60" fmla="*/ 30 w 40"/>
              <a:gd name="T61" fmla="*/ 10 h 74"/>
              <a:gd name="T62" fmla="*/ 30 w 40"/>
              <a:gd name="T63" fmla="*/ 6 h 74"/>
              <a:gd name="T64" fmla="*/ 30 w 40"/>
              <a:gd name="T65" fmla="*/ 4 h 74"/>
              <a:gd name="T66" fmla="*/ 30 w 40"/>
              <a:gd name="T67" fmla="*/ 2 h 74"/>
              <a:gd name="T68" fmla="*/ 22 w 40"/>
              <a:gd name="T69" fmla="*/ 4 h 74"/>
              <a:gd name="T70" fmla="*/ 12 w 40"/>
              <a:gd name="T71" fmla="*/ 2 h 74"/>
              <a:gd name="T72" fmla="*/ 6 w 40"/>
              <a:gd name="T73" fmla="*/ 1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0" h="74">
                <a:moveTo>
                  <a:pt x="6" y="10"/>
                </a:moveTo>
                <a:lnTo>
                  <a:pt x="6" y="10"/>
                </a:lnTo>
                <a:lnTo>
                  <a:pt x="8" y="20"/>
                </a:lnTo>
                <a:lnTo>
                  <a:pt x="10" y="20"/>
                </a:lnTo>
                <a:lnTo>
                  <a:pt x="10" y="20"/>
                </a:lnTo>
                <a:lnTo>
                  <a:pt x="10" y="22"/>
                </a:lnTo>
                <a:lnTo>
                  <a:pt x="10" y="24"/>
                </a:lnTo>
                <a:lnTo>
                  <a:pt x="10" y="24"/>
                </a:lnTo>
                <a:lnTo>
                  <a:pt x="4" y="24"/>
                </a:lnTo>
                <a:lnTo>
                  <a:pt x="4" y="24"/>
                </a:lnTo>
                <a:lnTo>
                  <a:pt x="4" y="28"/>
                </a:lnTo>
                <a:lnTo>
                  <a:pt x="4" y="28"/>
                </a:lnTo>
                <a:lnTo>
                  <a:pt x="10" y="32"/>
                </a:lnTo>
                <a:lnTo>
                  <a:pt x="10" y="32"/>
                </a:lnTo>
                <a:lnTo>
                  <a:pt x="6" y="34"/>
                </a:lnTo>
                <a:lnTo>
                  <a:pt x="6" y="36"/>
                </a:lnTo>
                <a:lnTo>
                  <a:pt x="6" y="38"/>
                </a:lnTo>
                <a:lnTo>
                  <a:pt x="6" y="38"/>
                </a:lnTo>
                <a:lnTo>
                  <a:pt x="10" y="44"/>
                </a:lnTo>
                <a:lnTo>
                  <a:pt x="10" y="44"/>
                </a:lnTo>
                <a:lnTo>
                  <a:pt x="8" y="48"/>
                </a:lnTo>
                <a:lnTo>
                  <a:pt x="4" y="52"/>
                </a:lnTo>
                <a:lnTo>
                  <a:pt x="4" y="52"/>
                </a:lnTo>
                <a:lnTo>
                  <a:pt x="4" y="56"/>
                </a:lnTo>
                <a:lnTo>
                  <a:pt x="4" y="60"/>
                </a:lnTo>
                <a:lnTo>
                  <a:pt x="4" y="60"/>
                </a:lnTo>
                <a:lnTo>
                  <a:pt x="2" y="64"/>
                </a:lnTo>
                <a:lnTo>
                  <a:pt x="2" y="64"/>
                </a:lnTo>
                <a:lnTo>
                  <a:pt x="2" y="68"/>
                </a:lnTo>
                <a:lnTo>
                  <a:pt x="2" y="70"/>
                </a:lnTo>
                <a:lnTo>
                  <a:pt x="2" y="70"/>
                </a:lnTo>
                <a:lnTo>
                  <a:pt x="2" y="70"/>
                </a:lnTo>
                <a:lnTo>
                  <a:pt x="0" y="72"/>
                </a:lnTo>
                <a:lnTo>
                  <a:pt x="0" y="72"/>
                </a:lnTo>
                <a:lnTo>
                  <a:pt x="4" y="74"/>
                </a:lnTo>
                <a:lnTo>
                  <a:pt x="6" y="74"/>
                </a:lnTo>
                <a:lnTo>
                  <a:pt x="6" y="74"/>
                </a:lnTo>
                <a:lnTo>
                  <a:pt x="6" y="74"/>
                </a:lnTo>
                <a:lnTo>
                  <a:pt x="14" y="70"/>
                </a:lnTo>
                <a:lnTo>
                  <a:pt x="14" y="70"/>
                </a:lnTo>
                <a:lnTo>
                  <a:pt x="14" y="66"/>
                </a:lnTo>
                <a:lnTo>
                  <a:pt x="14" y="66"/>
                </a:lnTo>
                <a:lnTo>
                  <a:pt x="22" y="64"/>
                </a:lnTo>
                <a:lnTo>
                  <a:pt x="30" y="64"/>
                </a:lnTo>
                <a:lnTo>
                  <a:pt x="30" y="64"/>
                </a:lnTo>
                <a:lnTo>
                  <a:pt x="30" y="60"/>
                </a:lnTo>
                <a:lnTo>
                  <a:pt x="30" y="58"/>
                </a:lnTo>
                <a:lnTo>
                  <a:pt x="30" y="58"/>
                </a:lnTo>
                <a:lnTo>
                  <a:pt x="36" y="58"/>
                </a:lnTo>
                <a:lnTo>
                  <a:pt x="38" y="56"/>
                </a:lnTo>
                <a:lnTo>
                  <a:pt x="38" y="56"/>
                </a:lnTo>
                <a:lnTo>
                  <a:pt x="40" y="52"/>
                </a:lnTo>
                <a:lnTo>
                  <a:pt x="40" y="40"/>
                </a:lnTo>
                <a:lnTo>
                  <a:pt x="40" y="24"/>
                </a:lnTo>
                <a:lnTo>
                  <a:pt x="40" y="24"/>
                </a:lnTo>
                <a:lnTo>
                  <a:pt x="38" y="20"/>
                </a:lnTo>
                <a:lnTo>
                  <a:pt x="34" y="16"/>
                </a:lnTo>
                <a:lnTo>
                  <a:pt x="34" y="16"/>
                </a:lnTo>
                <a:lnTo>
                  <a:pt x="34" y="12"/>
                </a:lnTo>
                <a:lnTo>
                  <a:pt x="34" y="12"/>
                </a:lnTo>
                <a:lnTo>
                  <a:pt x="32" y="10"/>
                </a:lnTo>
                <a:lnTo>
                  <a:pt x="30" y="10"/>
                </a:lnTo>
                <a:lnTo>
                  <a:pt x="30" y="10"/>
                </a:lnTo>
                <a:lnTo>
                  <a:pt x="30" y="6"/>
                </a:lnTo>
                <a:lnTo>
                  <a:pt x="30" y="4"/>
                </a:lnTo>
                <a:lnTo>
                  <a:pt x="30" y="4"/>
                </a:lnTo>
                <a:lnTo>
                  <a:pt x="30" y="2"/>
                </a:lnTo>
                <a:lnTo>
                  <a:pt x="30" y="2"/>
                </a:lnTo>
                <a:lnTo>
                  <a:pt x="22" y="4"/>
                </a:lnTo>
                <a:lnTo>
                  <a:pt x="22" y="4"/>
                </a:lnTo>
                <a:lnTo>
                  <a:pt x="16" y="0"/>
                </a:lnTo>
                <a:lnTo>
                  <a:pt x="12" y="2"/>
                </a:lnTo>
                <a:lnTo>
                  <a:pt x="4" y="10"/>
                </a:lnTo>
                <a:lnTo>
                  <a:pt x="6" y="10"/>
                </a:lnTo>
                <a:close/>
              </a:path>
            </a:pathLst>
          </a:custGeom>
          <a:solidFill>
            <a:srgbClr val="B9BCBD"/>
          </a:solidFill>
          <a:ln w="3175">
            <a:solidFill>
              <a:srgbClr val="B9BCBD"/>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59" name="Freeform 43">
            <a:extLst>
              <a:ext uri="{FF2B5EF4-FFF2-40B4-BE49-F238E27FC236}">
                <a16:creationId xmlns:a16="http://schemas.microsoft.com/office/drawing/2014/main" id="{5403C34D-F367-466E-905B-A90E9AAB002A}"/>
              </a:ext>
            </a:extLst>
          </p:cNvPr>
          <p:cNvSpPr>
            <a:spLocks/>
          </p:cNvSpPr>
          <p:nvPr/>
        </p:nvSpPr>
        <p:spPr bwMode="auto">
          <a:xfrm>
            <a:off x="6223087" y="4325859"/>
            <a:ext cx="362240" cy="374086"/>
          </a:xfrm>
          <a:custGeom>
            <a:avLst/>
            <a:gdLst>
              <a:gd name="T0" fmla="*/ 34 w 216"/>
              <a:gd name="T1" fmla="*/ 106 h 218"/>
              <a:gd name="T2" fmla="*/ 26 w 216"/>
              <a:gd name="T3" fmla="*/ 114 h 218"/>
              <a:gd name="T4" fmla="*/ 12 w 216"/>
              <a:gd name="T5" fmla="*/ 110 h 218"/>
              <a:gd name="T6" fmla="*/ 12 w 216"/>
              <a:gd name="T7" fmla="*/ 104 h 218"/>
              <a:gd name="T8" fmla="*/ 2 w 216"/>
              <a:gd name="T9" fmla="*/ 110 h 218"/>
              <a:gd name="T10" fmla="*/ 8 w 216"/>
              <a:gd name="T11" fmla="*/ 122 h 218"/>
              <a:gd name="T12" fmla="*/ 8 w 216"/>
              <a:gd name="T13" fmla="*/ 128 h 218"/>
              <a:gd name="T14" fmla="*/ 16 w 216"/>
              <a:gd name="T15" fmla="*/ 148 h 218"/>
              <a:gd name="T16" fmla="*/ 22 w 216"/>
              <a:gd name="T17" fmla="*/ 164 h 218"/>
              <a:gd name="T18" fmla="*/ 16 w 216"/>
              <a:gd name="T19" fmla="*/ 182 h 218"/>
              <a:gd name="T20" fmla="*/ 18 w 216"/>
              <a:gd name="T21" fmla="*/ 188 h 218"/>
              <a:gd name="T22" fmla="*/ 16 w 216"/>
              <a:gd name="T23" fmla="*/ 194 h 218"/>
              <a:gd name="T24" fmla="*/ 20 w 216"/>
              <a:gd name="T25" fmla="*/ 204 h 218"/>
              <a:gd name="T26" fmla="*/ 22 w 216"/>
              <a:gd name="T27" fmla="*/ 212 h 218"/>
              <a:gd name="T28" fmla="*/ 26 w 216"/>
              <a:gd name="T29" fmla="*/ 208 h 218"/>
              <a:gd name="T30" fmla="*/ 30 w 216"/>
              <a:gd name="T31" fmla="*/ 212 h 218"/>
              <a:gd name="T32" fmla="*/ 44 w 216"/>
              <a:gd name="T33" fmla="*/ 218 h 218"/>
              <a:gd name="T34" fmla="*/ 56 w 216"/>
              <a:gd name="T35" fmla="*/ 212 h 218"/>
              <a:gd name="T36" fmla="*/ 72 w 216"/>
              <a:gd name="T37" fmla="*/ 212 h 218"/>
              <a:gd name="T38" fmla="*/ 78 w 216"/>
              <a:gd name="T39" fmla="*/ 206 h 218"/>
              <a:gd name="T40" fmla="*/ 84 w 216"/>
              <a:gd name="T41" fmla="*/ 204 h 218"/>
              <a:gd name="T42" fmla="*/ 96 w 216"/>
              <a:gd name="T43" fmla="*/ 202 h 218"/>
              <a:gd name="T44" fmla="*/ 112 w 216"/>
              <a:gd name="T45" fmla="*/ 206 h 218"/>
              <a:gd name="T46" fmla="*/ 124 w 216"/>
              <a:gd name="T47" fmla="*/ 204 h 218"/>
              <a:gd name="T48" fmla="*/ 130 w 216"/>
              <a:gd name="T49" fmla="*/ 200 h 218"/>
              <a:gd name="T50" fmla="*/ 140 w 216"/>
              <a:gd name="T51" fmla="*/ 196 h 218"/>
              <a:gd name="T52" fmla="*/ 154 w 216"/>
              <a:gd name="T53" fmla="*/ 184 h 218"/>
              <a:gd name="T54" fmla="*/ 160 w 216"/>
              <a:gd name="T55" fmla="*/ 176 h 218"/>
              <a:gd name="T56" fmla="*/ 172 w 216"/>
              <a:gd name="T57" fmla="*/ 166 h 218"/>
              <a:gd name="T58" fmla="*/ 176 w 216"/>
              <a:gd name="T59" fmla="*/ 158 h 218"/>
              <a:gd name="T60" fmla="*/ 186 w 216"/>
              <a:gd name="T61" fmla="*/ 144 h 218"/>
              <a:gd name="T62" fmla="*/ 194 w 216"/>
              <a:gd name="T63" fmla="*/ 132 h 218"/>
              <a:gd name="T64" fmla="*/ 210 w 216"/>
              <a:gd name="T65" fmla="*/ 100 h 218"/>
              <a:gd name="T66" fmla="*/ 206 w 216"/>
              <a:gd name="T67" fmla="*/ 74 h 218"/>
              <a:gd name="T68" fmla="*/ 198 w 216"/>
              <a:gd name="T69" fmla="*/ 80 h 218"/>
              <a:gd name="T70" fmla="*/ 192 w 216"/>
              <a:gd name="T71" fmla="*/ 68 h 218"/>
              <a:gd name="T72" fmla="*/ 196 w 216"/>
              <a:gd name="T73" fmla="*/ 60 h 218"/>
              <a:gd name="T74" fmla="*/ 202 w 216"/>
              <a:gd name="T75" fmla="*/ 58 h 218"/>
              <a:gd name="T76" fmla="*/ 200 w 216"/>
              <a:gd name="T77" fmla="*/ 46 h 218"/>
              <a:gd name="T78" fmla="*/ 200 w 216"/>
              <a:gd name="T79" fmla="*/ 18 h 218"/>
              <a:gd name="T80" fmla="*/ 202 w 216"/>
              <a:gd name="T81" fmla="*/ 4 h 218"/>
              <a:gd name="T82" fmla="*/ 188 w 216"/>
              <a:gd name="T83" fmla="*/ 0 h 218"/>
              <a:gd name="T84" fmla="*/ 178 w 216"/>
              <a:gd name="T85" fmla="*/ 2 h 218"/>
              <a:gd name="T86" fmla="*/ 170 w 216"/>
              <a:gd name="T87" fmla="*/ 4 h 218"/>
              <a:gd name="T88" fmla="*/ 162 w 216"/>
              <a:gd name="T89" fmla="*/ 8 h 218"/>
              <a:gd name="T90" fmla="*/ 148 w 216"/>
              <a:gd name="T91" fmla="*/ 14 h 218"/>
              <a:gd name="T92" fmla="*/ 136 w 216"/>
              <a:gd name="T93" fmla="*/ 24 h 218"/>
              <a:gd name="T94" fmla="*/ 132 w 216"/>
              <a:gd name="T95" fmla="*/ 38 h 218"/>
              <a:gd name="T96" fmla="*/ 124 w 216"/>
              <a:gd name="T97" fmla="*/ 60 h 218"/>
              <a:gd name="T98" fmla="*/ 112 w 216"/>
              <a:gd name="T99" fmla="*/ 60 h 218"/>
              <a:gd name="T100" fmla="*/ 102 w 216"/>
              <a:gd name="T101" fmla="*/ 58 h 218"/>
              <a:gd name="T102" fmla="*/ 92 w 216"/>
              <a:gd name="T103" fmla="*/ 56 h 218"/>
              <a:gd name="T104" fmla="*/ 88 w 216"/>
              <a:gd name="T105" fmla="*/ 64 h 218"/>
              <a:gd name="T106" fmla="*/ 70 w 216"/>
              <a:gd name="T107" fmla="*/ 76 h 218"/>
              <a:gd name="T108" fmla="*/ 58 w 216"/>
              <a:gd name="T109" fmla="*/ 82 h 218"/>
              <a:gd name="T110" fmla="*/ 52 w 216"/>
              <a:gd name="T111" fmla="*/ 74 h 218"/>
              <a:gd name="T112" fmla="*/ 48 w 216"/>
              <a:gd name="T113" fmla="*/ 58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16" h="218">
                <a:moveTo>
                  <a:pt x="42" y="54"/>
                </a:moveTo>
                <a:lnTo>
                  <a:pt x="40" y="106"/>
                </a:lnTo>
                <a:lnTo>
                  <a:pt x="40" y="106"/>
                </a:lnTo>
                <a:lnTo>
                  <a:pt x="38" y="106"/>
                </a:lnTo>
                <a:lnTo>
                  <a:pt x="34" y="106"/>
                </a:lnTo>
                <a:lnTo>
                  <a:pt x="32" y="108"/>
                </a:lnTo>
                <a:lnTo>
                  <a:pt x="32" y="108"/>
                </a:lnTo>
                <a:lnTo>
                  <a:pt x="30" y="112"/>
                </a:lnTo>
                <a:lnTo>
                  <a:pt x="26" y="114"/>
                </a:lnTo>
                <a:lnTo>
                  <a:pt x="26" y="114"/>
                </a:lnTo>
                <a:lnTo>
                  <a:pt x="24" y="114"/>
                </a:lnTo>
                <a:lnTo>
                  <a:pt x="20" y="114"/>
                </a:lnTo>
                <a:lnTo>
                  <a:pt x="20" y="114"/>
                </a:lnTo>
                <a:lnTo>
                  <a:pt x="14" y="114"/>
                </a:lnTo>
                <a:lnTo>
                  <a:pt x="12" y="110"/>
                </a:lnTo>
                <a:lnTo>
                  <a:pt x="12" y="110"/>
                </a:lnTo>
                <a:lnTo>
                  <a:pt x="12" y="108"/>
                </a:lnTo>
                <a:lnTo>
                  <a:pt x="12" y="106"/>
                </a:lnTo>
                <a:lnTo>
                  <a:pt x="12" y="106"/>
                </a:lnTo>
                <a:lnTo>
                  <a:pt x="12" y="104"/>
                </a:lnTo>
                <a:lnTo>
                  <a:pt x="12" y="104"/>
                </a:lnTo>
                <a:lnTo>
                  <a:pt x="8" y="104"/>
                </a:lnTo>
                <a:lnTo>
                  <a:pt x="6" y="106"/>
                </a:lnTo>
                <a:lnTo>
                  <a:pt x="6" y="106"/>
                </a:lnTo>
                <a:lnTo>
                  <a:pt x="2" y="110"/>
                </a:lnTo>
                <a:lnTo>
                  <a:pt x="0" y="112"/>
                </a:lnTo>
                <a:lnTo>
                  <a:pt x="0" y="112"/>
                </a:lnTo>
                <a:lnTo>
                  <a:pt x="4" y="120"/>
                </a:lnTo>
                <a:lnTo>
                  <a:pt x="4" y="120"/>
                </a:lnTo>
                <a:lnTo>
                  <a:pt x="8" y="122"/>
                </a:lnTo>
                <a:lnTo>
                  <a:pt x="8" y="122"/>
                </a:lnTo>
                <a:lnTo>
                  <a:pt x="6" y="124"/>
                </a:lnTo>
                <a:lnTo>
                  <a:pt x="6" y="126"/>
                </a:lnTo>
                <a:lnTo>
                  <a:pt x="8" y="128"/>
                </a:lnTo>
                <a:lnTo>
                  <a:pt x="8" y="128"/>
                </a:lnTo>
                <a:lnTo>
                  <a:pt x="10" y="136"/>
                </a:lnTo>
                <a:lnTo>
                  <a:pt x="10" y="144"/>
                </a:lnTo>
                <a:lnTo>
                  <a:pt x="10" y="144"/>
                </a:lnTo>
                <a:lnTo>
                  <a:pt x="12" y="146"/>
                </a:lnTo>
                <a:lnTo>
                  <a:pt x="16" y="148"/>
                </a:lnTo>
                <a:lnTo>
                  <a:pt x="16" y="148"/>
                </a:lnTo>
                <a:lnTo>
                  <a:pt x="20" y="160"/>
                </a:lnTo>
                <a:lnTo>
                  <a:pt x="20" y="160"/>
                </a:lnTo>
                <a:lnTo>
                  <a:pt x="22" y="164"/>
                </a:lnTo>
                <a:lnTo>
                  <a:pt x="22" y="164"/>
                </a:lnTo>
                <a:lnTo>
                  <a:pt x="22" y="174"/>
                </a:lnTo>
                <a:lnTo>
                  <a:pt x="20" y="182"/>
                </a:lnTo>
                <a:lnTo>
                  <a:pt x="16" y="180"/>
                </a:lnTo>
                <a:lnTo>
                  <a:pt x="16" y="180"/>
                </a:lnTo>
                <a:lnTo>
                  <a:pt x="16" y="182"/>
                </a:lnTo>
                <a:lnTo>
                  <a:pt x="14" y="182"/>
                </a:lnTo>
                <a:lnTo>
                  <a:pt x="14" y="182"/>
                </a:lnTo>
                <a:lnTo>
                  <a:pt x="16" y="188"/>
                </a:lnTo>
                <a:lnTo>
                  <a:pt x="18" y="188"/>
                </a:lnTo>
                <a:lnTo>
                  <a:pt x="18" y="188"/>
                </a:lnTo>
                <a:lnTo>
                  <a:pt x="16" y="192"/>
                </a:lnTo>
                <a:lnTo>
                  <a:pt x="16" y="192"/>
                </a:lnTo>
                <a:lnTo>
                  <a:pt x="16" y="192"/>
                </a:lnTo>
                <a:lnTo>
                  <a:pt x="16" y="192"/>
                </a:lnTo>
                <a:lnTo>
                  <a:pt x="16" y="194"/>
                </a:lnTo>
                <a:lnTo>
                  <a:pt x="16" y="194"/>
                </a:lnTo>
                <a:lnTo>
                  <a:pt x="16" y="194"/>
                </a:lnTo>
                <a:lnTo>
                  <a:pt x="18" y="196"/>
                </a:lnTo>
                <a:lnTo>
                  <a:pt x="20" y="198"/>
                </a:lnTo>
                <a:lnTo>
                  <a:pt x="20" y="204"/>
                </a:lnTo>
                <a:lnTo>
                  <a:pt x="20" y="204"/>
                </a:lnTo>
                <a:lnTo>
                  <a:pt x="18" y="206"/>
                </a:lnTo>
                <a:lnTo>
                  <a:pt x="18" y="206"/>
                </a:lnTo>
                <a:lnTo>
                  <a:pt x="22" y="212"/>
                </a:lnTo>
                <a:lnTo>
                  <a:pt x="22" y="212"/>
                </a:lnTo>
                <a:lnTo>
                  <a:pt x="24" y="212"/>
                </a:lnTo>
                <a:lnTo>
                  <a:pt x="24" y="212"/>
                </a:lnTo>
                <a:lnTo>
                  <a:pt x="24" y="208"/>
                </a:lnTo>
                <a:lnTo>
                  <a:pt x="24" y="208"/>
                </a:lnTo>
                <a:lnTo>
                  <a:pt x="26" y="208"/>
                </a:lnTo>
                <a:lnTo>
                  <a:pt x="28" y="210"/>
                </a:lnTo>
                <a:lnTo>
                  <a:pt x="28" y="212"/>
                </a:lnTo>
                <a:lnTo>
                  <a:pt x="28" y="212"/>
                </a:lnTo>
                <a:lnTo>
                  <a:pt x="30" y="212"/>
                </a:lnTo>
                <a:lnTo>
                  <a:pt x="30" y="212"/>
                </a:lnTo>
                <a:lnTo>
                  <a:pt x="30" y="212"/>
                </a:lnTo>
                <a:lnTo>
                  <a:pt x="34" y="212"/>
                </a:lnTo>
                <a:lnTo>
                  <a:pt x="36" y="214"/>
                </a:lnTo>
                <a:lnTo>
                  <a:pt x="40" y="216"/>
                </a:lnTo>
                <a:lnTo>
                  <a:pt x="44" y="218"/>
                </a:lnTo>
                <a:lnTo>
                  <a:pt x="44" y="218"/>
                </a:lnTo>
                <a:lnTo>
                  <a:pt x="46" y="216"/>
                </a:lnTo>
                <a:lnTo>
                  <a:pt x="46" y="216"/>
                </a:lnTo>
                <a:lnTo>
                  <a:pt x="56" y="212"/>
                </a:lnTo>
                <a:lnTo>
                  <a:pt x="56" y="212"/>
                </a:lnTo>
                <a:lnTo>
                  <a:pt x="56" y="208"/>
                </a:lnTo>
                <a:lnTo>
                  <a:pt x="56" y="208"/>
                </a:lnTo>
                <a:lnTo>
                  <a:pt x="64" y="208"/>
                </a:lnTo>
                <a:lnTo>
                  <a:pt x="72" y="212"/>
                </a:lnTo>
                <a:lnTo>
                  <a:pt x="72" y="212"/>
                </a:lnTo>
                <a:lnTo>
                  <a:pt x="74" y="210"/>
                </a:lnTo>
                <a:lnTo>
                  <a:pt x="76" y="206"/>
                </a:lnTo>
                <a:lnTo>
                  <a:pt x="76" y="206"/>
                </a:lnTo>
                <a:lnTo>
                  <a:pt x="76" y="206"/>
                </a:lnTo>
                <a:lnTo>
                  <a:pt x="78" y="206"/>
                </a:lnTo>
                <a:lnTo>
                  <a:pt x="80" y="206"/>
                </a:lnTo>
                <a:lnTo>
                  <a:pt x="80" y="206"/>
                </a:lnTo>
                <a:lnTo>
                  <a:pt x="82" y="204"/>
                </a:lnTo>
                <a:lnTo>
                  <a:pt x="84" y="204"/>
                </a:lnTo>
                <a:lnTo>
                  <a:pt x="84" y="204"/>
                </a:lnTo>
                <a:lnTo>
                  <a:pt x="90" y="206"/>
                </a:lnTo>
                <a:lnTo>
                  <a:pt x="90" y="206"/>
                </a:lnTo>
                <a:lnTo>
                  <a:pt x="92" y="204"/>
                </a:lnTo>
                <a:lnTo>
                  <a:pt x="94" y="204"/>
                </a:lnTo>
                <a:lnTo>
                  <a:pt x="96" y="202"/>
                </a:lnTo>
                <a:lnTo>
                  <a:pt x="96" y="202"/>
                </a:lnTo>
                <a:lnTo>
                  <a:pt x="102" y="206"/>
                </a:lnTo>
                <a:lnTo>
                  <a:pt x="106" y="206"/>
                </a:lnTo>
                <a:lnTo>
                  <a:pt x="112" y="206"/>
                </a:lnTo>
                <a:lnTo>
                  <a:pt x="112" y="206"/>
                </a:lnTo>
                <a:lnTo>
                  <a:pt x="114" y="204"/>
                </a:lnTo>
                <a:lnTo>
                  <a:pt x="114" y="204"/>
                </a:lnTo>
                <a:lnTo>
                  <a:pt x="118" y="204"/>
                </a:lnTo>
                <a:lnTo>
                  <a:pt x="124" y="204"/>
                </a:lnTo>
                <a:lnTo>
                  <a:pt x="124" y="204"/>
                </a:lnTo>
                <a:lnTo>
                  <a:pt x="124" y="200"/>
                </a:lnTo>
                <a:lnTo>
                  <a:pt x="126" y="198"/>
                </a:lnTo>
                <a:lnTo>
                  <a:pt x="126" y="198"/>
                </a:lnTo>
                <a:lnTo>
                  <a:pt x="128" y="198"/>
                </a:lnTo>
                <a:lnTo>
                  <a:pt x="130" y="200"/>
                </a:lnTo>
                <a:lnTo>
                  <a:pt x="130" y="200"/>
                </a:lnTo>
                <a:lnTo>
                  <a:pt x="134" y="200"/>
                </a:lnTo>
                <a:lnTo>
                  <a:pt x="136" y="198"/>
                </a:lnTo>
                <a:lnTo>
                  <a:pt x="140" y="196"/>
                </a:lnTo>
                <a:lnTo>
                  <a:pt x="140" y="196"/>
                </a:lnTo>
                <a:lnTo>
                  <a:pt x="144" y="196"/>
                </a:lnTo>
                <a:lnTo>
                  <a:pt x="144" y="196"/>
                </a:lnTo>
                <a:lnTo>
                  <a:pt x="152" y="188"/>
                </a:lnTo>
                <a:lnTo>
                  <a:pt x="152" y="188"/>
                </a:lnTo>
                <a:lnTo>
                  <a:pt x="154" y="184"/>
                </a:lnTo>
                <a:lnTo>
                  <a:pt x="156" y="184"/>
                </a:lnTo>
                <a:lnTo>
                  <a:pt x="156" y="184"/>
                </a:lnTo>
                <a:lnTo>
                  <a:pt x="158" y="180"/>
                </a:lnTo>
                <a:lnTo>
                  <a:pt x="160" y="176"/>
                </a:lnTo>
                <a:lnTo>
                  <a:pt x="160" y="176"/>
                </a:lnTo>
                <a:lnTo>
                  <a:pt x="164" y="174"/>
                </a:lnTo>
                <a:lnTo>
                  <a:pt x="164" y="174"/>
                </a:lnTo>
                <a:lnTo>
                  <a:pt x="170" y="166"/>
                </a:lnTo>
                <a:lnTo>
                  <a:pt x="170" y="166"/>
                </a:lnTo>
                <a:lnTo>
                  <a:pt x="172" y="166"/>
                </a:lnTo>
                <a:lnTo>
                  <a:pt x="176" y="164"/>
                </a:lnTo>
                <a:lnTo>
                  <a:pt x="176" y="164"/>
                </a:lnTo>
                <a:lnTo>
                  <a:pt x="176" y="160"/>
                </a:lnTo>
                <a:lnTo>
                  <a:pt x="176" y="158"/>
                </a:lnTo>
                <a:lnTo>
                  <a:pt x="176" y="158"/>
                </a:lnTo>
                <a:lnTo>
                  <a:pt x="184" y="154"/>
                </a:lnTo>
                <a:lnTo>
                  <a:pt x="184" y="154"/>
                </a:lnTo>
                <a:lnTo>
                  <a:pt x="184" y="148"/>
                </a:lnTo>
                <a:lnTo>
                  <a:pt x="186" y="144"/>
                </a:lnTo>
                <a:lnTo>
                  <a:pt x="186" y="144"/>
                </a:lnTo>
                <a:lnTo>
                  <a:pt x="190" y="142"/>
                </a:lnTo>
                <a:lnTo>
                  <a:pt x="190" y="142"/>
                </a:lnTo>
                <a:lnTo>
                  <a:pt x="192" y="138"/>
                </a:lnTo>
                <a:lnTo>
                  <a:pt x="194" y="132"/>
                </a:lnTo>
                <a:lnTo>
                  <a:pt x="194" y="132"/>
                </a:lnTo>
                <a:lnTo>
                  <a:pt x="196" y="126"/>
                </a:lnTo>
                <a:lnTo>
                  <a:pt x="202" y="122"/>
                </a:lnTo>
                <a:lnTo>
                  <a:pt x="212" y="116"/>
                </a:lnTo>
                <a:lnTo>
                  <a:pt x="212" y="116"/>
                </a:lnTo>
                <a:lnTo>
                  <a:pt x="210" y="100"/>
                </a:lnTo>
                <a:lnTo>
                  <a:pt x="210" y="100"/>
                </a:lnTo>
                <a:lnTo>
                  <a:pt x="214" y="100"/>
                </a:lnTo>
                <a:lnTo>
                  <a:pt x="214" y="100"/>
                </a:lnTo>
                <a:lnTo>
                  <a:pt x="216" y="76"/>
                </a:lnTo>
                <a:lnTo>
                  <a:pt x="206" y="74"/>
                </a:lnTo>
                <a:lnTo>
                  <a:pt x="208" y="84"/>
                </a:lnTo>
                <a:lnTo>
                  <a:pt x="208" y="84"/>
                </a:lnTo>
                <a:lnTo>
                  <a:pt x="204" y="82"/>
                </a:lnTo>
                <a:lnTo>
                  <a:pt x="198" y="80"/>
                </a:lnTo>
                <a:lnTo>
                  <a:pt x="198" y="80"/>
                </a:lnTo>
                <a:lnTo>
                  <a:pt x="194" y="78"/>
                </a:lnTo>
                <a:lnTo>
                  <a:pt x="192" y="76"/>
                </a:lnTo>
                <a:lnTo>
                  <a:pt x="192" y="76"/>
                </a:lnTo>
                <a:lnTo>
                  <a:pt x="192" y="72"/>
                </a:lnTo>
                <a:lnTo>
                  <a:pt x="192" y="68"/>
                </a:lnTo>
                <a:lnTo>
                  <a:pt x="192" y="68"/>
                </a:lnTo>
                <a:lnTo>
                  <a:pt x="194" y="62"/>
                </a:lnTo>
                <a:lnTo>
                  <a:pt x="194" y="60"/>
                </a:lnTo>
                <a:lnTo>
                  <a:pt x="196" y="60"/>
                </a:lnTo>
                <a:lnTo>
                  <a:pt x="196" y="60"/>
                </a:lnTo>
                <a:lnTo>
                  <a:pt x="198" y="62"/>
                </a:lnTo>
                <a:lnTo>
                  <a:pt x="200" y="60"/>
                </a:lnTo>
                <a:lnTo>
                  <a:pt x="202" y="60"/>
                </a:lnTo>
                <a:lnTo>
                  <a:pt x="202" y="60"/>
                </a:lnTo>
                <a:lnTo>
                  <a:pt x="202" y="58"/>
                </a:lnTo>
                <a:lnTo>
                  <a:pt x="200" y="54"/>
                </a:lnTo>
                <a:lnTo>
                  <a:pt x="200" y="54"/>
                </a:lnTo>
                <a:lnTo>
                  <a:pt x="200" y="50"/>
                </a:lnTo>
                <a:lnTo>
                  <a:pt x="200" y="46"/>
                </a:lnTo>
                <a:lnTo>
                  <a:pt x="200" y="46"/>
                </a:lnTo>
                <a:lnTo>
                  <a:pt x="202" y="40"/>
                </a:lnTo>
                <a:lnTo>
                  <a:pt x="202" y="32"/>
                </a:lnTo>
                <a:lnTo>
                  <a:pt x="202" y="32"/>
                </a:lnTo>
                <a:lnTo>
                  <a:pt x="200" y="24"/>
                </a:lnTo>
                <a:lnTo>
                  <a:pt x="200" y="18"/>
                </a:lnTo>
                <a:lnTo>
                  <a:pt x="200" y="18"/>
                </a:lnTo>
                <a:lnTo>
                  <a:pt x="202" y="14"/>
                </a:lnTo>
                <a:lnTo>
                  <a:pt x="202" y="10"/>
                </a:lnTo>
                <a:lnTo>
                  <a:pt x="202" y="4"/>
                </a:lnTo>
                <a:lnTo>
                  <a:pt x="202" y="4"/>
                </a:lnTo>
                <a:lnTo>
                  <a:pt x="200" y="2"/>
                </a:lnTo>
                <a:lnTo>
                  <a:pt x="194" y="2"/>
                </a:lnTo>
                <a:lnTo>
                  <a:pt x="194" y="2"/>
                </a:lnTo>
                <a:lnTo>
                  <a:pt x="190" y="0"/>
                </a:lnTo>
                <a:lnTo>
                  <a:pt x="188" y="0"/>
                </a:lnTo>
                <a:lnTo>
                  <a:pt x="188" y="0"/>
                </a:lnTo>
                <a:lnTo>
                  <a:pt x="186" y="0"/>
                </a:lnTo>
                <a:lnTo>
                  <a:pt x="180" y="0"/>
                </a:lnTo>
                <a:lnTo>
                  <a:pt x="180" y="0"/>
                </a:lnTo>
                <a:lnTo>
                  <a:pt x="178" y="2"/>
                </a:lnTo>
                <a:lnTo>
                  <a:pt x="176" y="0"/>
                </a:lnTo>
                <a:lnTo>
                  <a:pt x="174" y="0"/>
                </a:lnTo>
                <a:lnTo>
                  <a:pt x="174" y="0"/>
                </a:lnTo>
                <a:lnTo>
                  <a:pt x="172" y="2"/>
                </a:lnTo>
                <a:lnTo>
                  <a:pt x="170" y="4"/>
                </a:lnTo>
                <a:lnTo>
                  <a:pt x="166" y="6"/>
                </a:lnTo>
                <a:lnTo>
                  <a:pt x="166" y="6"/>
                </a:lnTo>
                <a:lnTo>
                  <a:pt x="164" y="6"/>
                </a:lnTo>
                <a:lnTo>
                  <a:pt x="162" y="6"/>
                </a:lnTo>
                <a:lnTo>
                  <a:pt x="162" y="8"/>
                </a:lnTo>
                <a:lnTo>
                  <a:pt x="160" y="8"/>
                </a:lnTo>
                <a:lnTo>
                  <a:pt x="160" y="8"/>
                </a:lnTo>
                <a:lnTo>
                  <a:pt x="154" y="12"/>
                </a:lnTo>
                <a:lnTo>
                  <a:pt x="148" y="14"/>
                </a:lnTo>
                <a:lnTo>
                  <a:pt x="148" y="14"/>
                </a:lnTo>
                <a:lnTo>
                  <a:pt x="144" y="16"/>
                </a:lnTo>
                <a:lnTo>
                  <a:pt x="142" y="18"/>
                </a:lnTo>
                <a:lnTo>
                  <a:pt x="140" y="22"/>
                </a:lnTo>
                <a:lnTo>
                  <a:pt x="136" y="24"/>
                </a:lnTo>
                <a:lnTo>
                  <a:pt x="136" y="24"/>
                </a:lnTo>
                <a:lnTo>
                  <a:pt x="134" y="26"/>
                </a:lnTo>
                <a:lnTo>
                  <a:pt x="134" y="32"/>
                </a:lnTo>
                <a:lnTo>
                  <a:pt x="132" y="36"/>
                </a:lnTo>
                <a:lnTo>
                  <a:pt x="132" y="38"/>
                </a:lnTo>
                <a:lnTo>
                  <a:pt x="132" y="38"/>
                </a:lnTo>
                <a:lnTo>
                  <a:pt x="126" y="40"/>
                </a:lnTo>
                <a:lnTo>
                  <a:pt x="124" y="40"/>
                </a:lnTo>
                <a:lnTo>
                  <a:pt x="124" y="40"/>
                </a:lnTo>
                <a:lnTo>
                  <a:pt x="124" y="60"/>
                </a:lnTo>
                <a:lnTo>
                  <a:pt x="124" y="60"/>
                </a:lnTo>
                <a:lnTo>
                  <a:pt x="122" y="62"/>
                </a:lnTo>
                <a:lnTo>
                  <a:pt x="120" y="62"/>
                </a:lnTo>
                <a:lnTo>
                  <a:pt x="116" y="60"/>
                </a:lnTo>
                <a:lnTo>
                  <a:pt x="116" y="60"/>
                </a:lnTo>
                <a:lnTo>
                  <a:pt x="112" y="60"/>
                </a:lnTo>
                <a:lnTo>
                  <a:pt x="108" y="60"/>
                </a:lnTo>
                <a:lnTo>
                  <a:pt x="106" y="60"/>
                </a:lnTo>
                <a:lnTo>
                  <a:pt x="106" y="60"/>
                </a:lnTo>
                <a:lnTo>
                  <a:pt x="104" y="58"/>
                </a:lnTo>
                <a:lnTo>
                  <a:pt x="102" y="58"/>
                </a:lnTo>
                <a:lnTo>
                  <a:pt x="100" y="60"/>
                </a:lnTo>
                <a:lnTo>
                  <a:pt x="98" y="60"/>
                </a:lnTo>
                <a:lnTo>
                  <a:pt x="98" y="60"/>
                </a:lnTo>
                <a:lnTo>
                  <a:pt x="96" y="56"/>
                </a:lnTo>
                <a:lnTo>
                  <a:pt x="92" y="56"/>
                </a:lnTo>
                <a:lnTo>
                  <a:pt x="92" y="56"/>
                </a:lnTo>
                <a:lnTo>
                  <a:pt x="90" y="58"/>
                </a:lnTo>
                <a:lnTo>
                  <a:pt x="88" y="60"/>
                </a:lnTo>
                <a:lnTo>
                  <a:pt x="88" y="64"/>
                </a:lnTo>
                <a:lnTo>
                  <a:pt x="88" y="64"/>
                </a:lnTo>
                <a:lnTo>
                  <a:pt x="86" y="66"/>
                </a:lnTo>
                <a:lnTo>
                  <a:pt x="82" y="70"/>
                </a:lnTo>
                <a:lnTo>
                  <a:pt x="74" y="74"/>
                </a:lnTo>
                <a:lnTo>
                  <a:pt x="74" y="74"/>
                </a:lnTo>
                <a:lnTo>
                  <a:pt x="70" y="76"/>
                </a:lnTo>
                <a:lnTo>
                  <a:pt x="62" y="80"/>
                </a:lnTo>
                <a:lnTo>
                  <a:pt x="62" y="80"/>
                </a:lnTo>
                <a:lnTo>
                  <a:pt x="60" y="80"/>
                </a:lnTo>
                <a:lnTo>
                  <a:pt x="58" y="82"/>
                </a:lnTo>
                <a:lnTo>
                  <a:pt x="58" y="82"/>
                </a:lnTo>
                <a:lnTo>
                  <a:pt x="56" y="82"/>
                </a:lnTo>
                <a:lnTo>
                  <a:pt x="56" y="82"/>
                </a:lnTo>
                <a:lnTo>
                  <a:pt x="54" y="82"/>
                </a:lnTo>
                <a:lnTo>
                  <a:pt x="52" y="80"/>
                </a:lnTo>
                <a:lnTo>
                  <a:pt x="52" y="74"/>
                </a:lnTo>
                <a:lnTo>
                  <a:pt x="52" y="74"/>
                </a:lnTo>
                <a:lnTo>
                  <a:pt x="54" y="70"/>
                </a:lnTo>
                <a:lnTo>
                  <a:pt x="52" y="62"/>
                </a:lnTo>
                <a:lnTo>
                  <a:pt x="52" y="62"/>
                </a:lnTo>
                <a:lnTo>
                  <a:pt x="48" y="58"/>
                </a:lnTo>
                <a:lnTo>
                  <a:pt x="46" y="56"/>
                </a:lnTo>
                <a:lnTo>
                  <a:pt x="42" y="54"/>
                </a:lnTo>
                <a:lnTo>
                  <a:pt x="42" y="54"/>
                </a:lnTo>
                <a:close/>
              </a:path>
            </a:pathLst>
          </a:custGeom>
          <a:solidFill>
            <a:srgbClr val="B9BCBD"/>
          </a:solidFill>
          <a:ln w="3175">
            <a:solidFill>
              <a:srgbClr val="B9BCBD"/>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60" name="Freeform 44">
            <a:extLst>
              <a:ext uri="{FF2B5EF4-FFF2-40B4-BE49-F238E27FC236}">
                <a16:creationId xmlns:a16="http://schemas.microsoft.com/office/drawing/2014/main" id="{8F98B643-8443-4606-A42E-C0EC8BE665FE}"/>
              </a:ext>
            </a:extLst>
          </p:cNvPr>
          <p:cNvSpPr>
            <a:spLocks/>
          </p:cNvSpPr>
          <p:nvPr/>
        </p:nvSpPr>
        <p:spPr bwMode="auto">
          <a:xfrm>
            <a:off x="6420978" y="4542073"/>
            <a:ext cx="53665" cy="51480"/>
          </a:xfrm>
          <a:custGeom>
            <a:avLst/>
            <a:gdLst>
              <a:gd name="T0" fmla="*/ 12 w 32"/>
              <a:gd name="T1" fmla="*/ 0 h 30"/>
              <a:gd name="T2" fmla="*/ 26 w 32"/>
              <a:gd name="T3" fmla="*/ 2 h 30"/>
              <a:gd name="T4" fmla="*/ 32 w 32"/>
              <a:gd name="T5" fmla="*/ 14 h 30"/>
              <a:gd name="T6" fmla="*/ 24 w 32"/>
              <a:gd name="T7" fmla="*/ 22 h 30"/>
              <a:gd name="T8" fmla="*/ 8 w 32"/>
              <a:gd name="T9" fmla="*/ 30 h 30"/>
              <a:gd name="T10" fmla="*/ 0 w 32"/>
              <a:gd name="T11" fmla="*/ 20 h 30"/>
              <a:gd name="T12" fmla="*/ 4 w 32"/>
              <a:gd name="T13" fmla="*/ 8 h 30"/>
              <a:gd name="T14" fmla="*/ 12 w 32"/>
              <a:gd name="T15" fmla="*/ 0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30">
                <a:moveTo>
                  <a:pt x="12" y="0"/>
                </a:moveTo>
                <a:lnTo>
                  <a:pt x="26" y="2"/>
                </a:lnTo>
                <a:lnTo>
                  <a:pt x="32" y="14"/>
                </a:lnTo>
                <a:lnTo>
                  <a:pt x="24" y="22"/>
                </a:lnTo>
                <a:lnTo>
                  <a:pt x="8" y="30"/>
                </a:lnTo>
                <a:lnTo>
                  <a:pt x="0" y="20"/>
                </a:lnTo>
                <a:lnTo>
                  <a:pt x="4" y="8"/>
                </a:lnTo>
                <a:lnTo>
                  <a:pt x="12" y="0"/>
                </a:lnTo>
                <a:close/>
              </a:path>
            </a:pathLst>
          </a:custGeom>
          <a:solidFill>
            <a:srgbClr val="B9BCBD"/>
          </a:solidFill>
          <a:ln w="3175">
            <a:solidFill>
              <a:srgbClr val="B9BCBD"/>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61" name="Freeform 45">
            <a:extLst>
              <a:ext uri="{FF2B5EF4-FFF2-40B4-BE49-F238E27FC236}">
                <a16:creationId xmlns:a16="http://schemas.microsoft.com/office/drawing/2014/main" id="{2C285D87-CA98-44F4-A654-EFBAAB6BED3A}"/>
              </a:ext>
            </a:extLst>
          </p:cNvPr>
          <p:cNvSpPr>
            <a:spLocks/>
          </p:cNvSpPr>
          <p:nvPr/>
        </p:nvSpPr>
        <p:spPr bwMode="auto">
          <a:xfrm>
            <a:off x="6786570" y="3354610"/>
            <a:ext cx="218015" cy="356926"/>
          </a:xfrm>
          <a:custGeom>
            <a:avLst/>
            <a:gdLst>
              <a:gd name="T0" fmla="*/ 14 w 130"/>
              <a:gd name="T1" fmla="*/ 202 h 208"/>
              <a:gd name="T2" fmla="*/ 14 w 130"/>
              <a:gd name="T3" fmla="*/ 200 h 208"/>
              <a:gd name="T4" fmla="*/ 18 w 130"/>
              <a:gd name="T5" fmla="*/ 196 h 208"/>
              <a:gd name="T6" fmla="*/ 24 w 130"/>
              <a:gd name="T7" fmla="*/ 188 h 208"/>
              <a:gd name="T8" fmla="*/ 26 w 130"/>
              <a:gd name="T9" fmla="*/ 184 h 208"/>
              <a:gd name="T10" fmla="*/ 38 w 130"/>
              <a:gd name="T11" fmla="*/ 172 h 208"/>
              <a:gd name="T12" fmla="*/ 54 w 130"/>
              <a:gd name="T13" fmla="*/ 164 h 208"/>
              <a:gd name="T14" fmla="*/ 54 w 130"/>
              <a:gd name="T15" fmla="*/ 160 h 208"/>
              <a:gd name="T16" fmla="*/ 68 w 130"/>
              <a:gd name="T17" fmla="*/ 148 h 208"/>
              <a:gd name="T18" fmla="*/ 68 w 130"/>
              <a:gd name="T19" fmla="*/ 144 h 208"/>
              <a:gd name="T20" fmla="*/ 72 w 130"/>
              <a:gd name="T21" fmla="*/ 144 h 208"/>
              <a:gd name="T22" fmla="*/ 78 w 130"/>
              <a:gd name="T23" fmla="*/ 134 h 208"/>
              <a:gd name="T24" fmla="*/ 80 w 130"/>
              <a:gd name="T25" fmla="*/ 130 h 208"/>
              <a:gd name="T26" fmla="*/ 88 w 130"/>
              <a:gd name="T27" fmla="*/ 126 h 208"/>
              <a:gd name="T28" fmla="*/ 92 w 130"/>
              <a:gd name="T29" fmla="*/ 112 h 208"/>
              <a:gd name="T30" fmla="*/ 96 w 130"/>
              <a:gd name="T31" fmla="*/ 106 h 208"/>
              <a:gd name="T32" fmla="*/ 98 w 130"/>
              <a:gd name="T33" fmla="*/ 98 h 208"/>
              <a:gd name="T34" fmla="*/ 102 w 130"/>
              <a:gd name="T35" fmla="*/ 88 h 208"/>
              <a:gd name="T36" fmla="*/ 106 w 130"/>
              <a:gd name="T37" fmla="*/ 78 h 208"/>
              <a:gd name="T38" fmla="*/ 110 w 130"/>
              <a:gd name="T39" fmla="*/ 68 h 208"/>
              <a:gd name="T40" fmla="*/ 112 w 130"/>
              <a:gd name="T41" fmla="*/ 62 h 208"/>
              <a:gd name="T42" fmla="*/ 120 w 130"/>
              <a:gd name="T43" fmla="*/ 48 h 208"/>
              <a:gd name="T44" fmla="*/ 122 w 130"/>
              <a:gd name="T45" fmla="*/ 42 h 208"/>
              <a:gd name="T46" fmla="*/ 126 w 130"/>
              <a:gd name="T47" fmla="*/ 26 h 208"/>
              <a:gd name="T48" fmla="*/ 130 w 130"/>
              <a:gd name="T49" fmla="*/ 2 h 208"/>
              <a:gd name="T50" fmla="*/ 124 w 130"/>
              <a:gd name="T51" fmla="*/ 0 h 208"/>
              <a:gd name="T52" fmla="*/ 122 w 130"/>
              <a:gd name="T53" fmla="*/ 2 h 208"/>
              <a:gd name="T54" fmla="*/ 100 w 130"/>
              <a:gd name="T55" fmla="*/ 8 h 208"/>
              <a:gd name="T56" fmla="*/ 90 w 130"/>
              <a:gd name="T57" fmla="*/ 10 h 208"/>
              <a:gd name="T58" fmla="*/ 80 w 130"/>
              <a:gd name="T59" fmla="*/ 12 h 208"/>
              <a:gd name="T60" fmla="*/ 78 w 130"/>
              <a:gd name="T61" fmla="*/ 16 h 208"/>
              <a:gd name="T62" fmla="*/ 68 w 130"/>
              <a:gd name="T63" fmla="*/ 20 h 208"/>
              <a:gd name="T64" fmla="*/ 62 w 130"/>
              <a:gd name="T65" fmla="*/ 16 h 208"/>
              <a:gd name="T66" fmla="*/ 50 w 130"/>
              <a:gd name="T67" fmla="*/ 18 h 208"/>
              <a:gd name="T68" fmla="*/ 38 w 130"/>
              <a:gd name="T69" fmla="*/ 18 h 208"/>
              <a:gd name="T70" fmla="*/ 30 w 130"/>
              <a:gd name="T71" fmla="*/ 14 h 208"/>
              <a:gd name="T72" fmla="*/ 14 w 130"/>
              <a:gd name="T73" fmla="*/ 20 h 208"/>
              <a:gd name="T74" fmla="*/ 20 w 130"/>
              <a:gd name="T75" fmla="*/ 26 h 208"/>
              <a:gd name="T76" fmla="*/ 24 w 130"/>
              <a:gd name="T77" fmla="*/ 34 h 208"/>
              <a:gd name="T78" fmla="*/ 34 w 130"/>
              <a:gd name="T79" fmla="*/ 42 h 208"/>
              <a:gd name="T80" fmla="*/ 52 w 130"/>
              <a:gd name="T81" fmla="*/ 112 h 208"/>
              <a:gd name="T82" fmla="*/ 18 w 130"/>
              <a:gd name="T83" fmla="*/ 116 h 208"/>
              <a:gd name="T84" fmla="*/ 0 w 130"/>
              <a:gd name="T85" fmla="*/ 142 h 208"/>
              <a:gd name="T86" fmla="*/ 12 w 130"/>
              <a:gd name="T87" fmla="*/ 208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30" h="208">
                <a:moveTo>
                  <a:pt x="12" y="208"/>
                </a:moveTo>
                <a:lnTo>
                  <a:pt x="12" y="208"/>
                </a:lnTo>
                <a:lnTo>
                  <a:pt x="14" y="202"/>
                </a:lnTo>
                <a:lnTo>
                  <a:pt x="14" y="202"/>
                </a:lnTo>
                <a:lnTo>
                  <a:pt x="14" y="202"/>
                </a:lnTo>
                <a:lnTo>
                  <a:pt x="14" y="200"/>
                </a:lnTo>
                <a:lnTo>
                  <a:pt x="14" y="200"/>
                </a:lnTo>
                <a:lnTo>
                  <a:pt x="18" y="196"/>
                </a:lnTo>
                <a:lnTo>
                  <a:pt x="18" y="196"/>
                </a:lnTo>
                <a:lnTo>
                  <a:pt x="18" y="192"/>
                </a:lnTo>
                <a:lnTo>
                  <a:pt x="18" y="192"/>
                </a:lnTo>
                <a:lnTo>
                  <a:pt x="24" y="188"/>
                </a:lnTo>
                <a:lnTo>
                  <a:pt x="24" y="188"/>
                </a:lnTo>
                <a:lnTo>
                  <a:pt x="26" y="184"/>
                </a:lnTo>
                <a:lnTo>
                  <a:pt x="26" y="184"/>
                </a:lnTo>
                <a:lnTo>
                  <a:pt x="32" y="180"/>
                </a:lnTo>
                <a:lnTo>
                  <a:pt x="32" y="180"/>
                </a:lnTo>
                <a:lnTo>
                  <a:pt x="38" y="172"/>
                </a:lnTo>
                <a:lnTo>
                  <a:pt x="38" y="172"/>
                </a:lnTo>
                <a:lnTo>
                  <a:pt x="46" y="168"/>
                </a:lnTo>
                <a:lnTo>
                  <a:pt x="54" y="164"/>
                </a:lnTo>
                <a:lnTo>
                  <a:pt x="54" y="164"/>
                </a:lnTo>
                <a:lnTo>
                  <a:pt x="54" y="160"/>
                </a:lnTo>
                <a:lnTo>
                  <a:pt x="54" y="160"/>
                </a:lnTo>
                <a:lnTo>
                  <a:pt x="62" y="154"/>
                </a:lnTo>
                <a:lnTo>
                  <a:pt x="64" y="150"/>
                </a:lnTo>
                <a:lnTo>
                  <a:pt x="68" y="148"/>
                </a:lnTo>
                <a:lnTo>
                  <a:pt x="68" y="148"/>
                </a:lnTo>
                <a:lnTo>
                  <a:pt x="68" y="146"/>
                </a:lnTo>
                <a:lnTo>
                  <a:pt x="68" y="144"/>
                </a:lnTo>
                <a:lnTo>
                  <a:pt x="68" y="144"/>
                </a:lnTo>
                <a:lnTo>
                  <a:pt x="72" y="144"/>
                </a:lnTo>
                <a:lnTo>
                  <a:pt x="72" y="144"/>
                </a:lnTo>
                <a:lnTo>
                  <a:pt x="78" y="138"/>
                </a:lnTo>
                <a:lnTo>
                  <a:pt x="78" y="138"/>
                </a:lnTo>
                <a:lnTo>
                  <a:pt x="78" y="134"/>
                </a:lnTo>
                <a:lnTo>
                  <a:pt x="78" y="130"/>
                </a:lnTo>
                <a:lnTo>
                  <a:pt x="80" y="130"/>
                </a:lnTo>
                <a:lnTo>
                  <a:pt x="80" y="130"/>
                </a:lnTo>
                <a:lnTo>
                  <a:pt x="84" y="128"/>
                </a:lnTo>
                <a:lnTo>
                  <a:pt x="88" y="126"/>
                </a:lnTo>
                <a:lnTo>
                  <a:pt x="88" y="126"/>
                </a:lnTo>
                <a:lnTo>
                  <a:pt x="88" y="120"/>
                </a:lnTo>
                <a:lnTo>
                  <a:pt x="92" y="112"/>
                </a:lnTo>
                <a:lnTo>
                  <a:pt x="92" y="112"/>
                </a:lnTo>
                <a:lnTo>
                  <a:pt x="96" y="110"/>
                </a:lnTo>
                <a:lnTo>
                  <a:pt x="96" y="110"/>
                </a:lnTo>
                <a:lnTo>
                  <a:pt x="96" y="106"/>
                </a:lnTo>
                <a:lnTo>
                  <a:pt x="96" y="102"/>
                </a:lnTo>
                <a:lnTo>
                  <a:pt x="96" y="102"/>
                </a:lnTo>
                <a:lnTo>
                  <a:pt x="98" y="98"/>
                </a:lnTo>
                <a:lnTo>
                  <a:pt x="102" y="94"/>
                </a:lnTo>
                <a:lnTo>
                  <a:pt x="102" y="94"/>
                </a:lnTo>
                <a:lnTo>
                  <a:pt x="102" y="88"/>
                </a:lnTo>
                <a:lnTo>
                  <a:pt x="102" y="88"/>
                </a:lnTo>
                <a:lnTo>
                  <a:pt x="106" y="78"/>
                </a:lnTo>
                <a:lnTo>
                  <a:pt x="106" y="78"/>
                </a:lnTo>
                <a:lnTo>
                  <a:pt x="108" y="68"/>
                </a:lnTo>
                <a:lnTo>
                  <a:pt x="110" y="68"/>
                </a:lnTo>
                <a:lnTo>
                  <a:pt x="110" y="68"/>
                </a:lnTo>
                <a:lnTo>
                  <a:pt x="110" y="64"/>
                </a:lnTo>
                <a:lnTo>
                  <a:pt x="112" y="62"/>
                </a:lnTo>
                <a:lnTo>
                  <a:pt x="112" y="62"/>
                </a:lnTo>
                <a:lnTo>
                  <a:pt x="120" y="52"/>
                </a:lnTo>
                <a:lnTo>
                  <a:pt x="120" y="52"/>
                </a:lnTo>
                <a:lnTo>
                  <a:pt x="120" y="48"/>
                </a:lnTo>
                <a:lnTo>
                  <a:pt x="120" y="44"/>
                </a:lnTo>
                <a:lnTo>
                  <a:pt x="122" y="42"/>
                </a:lnTo>
                <a:lnTo>
                  <a:pt x="122" y="42"/>
                </a:lnTo>
                <a:lnTo>
                  <a:pt x="122" y="38"/>
                </a:lnTo>
                <a:lnTo>
                  <a:pt x="122" y="38"/>
                </a:lnTo>
                <a:lnTo>
                  <a:pt x="126" y="26"/>
                </a:lnTo>
                <a:lnTo>
                  <a:pt x="126" y="26"/>
                </a:lnTo>
                <a:lnTo>
                  <a:pt x="128" y="14"/>
                </a:lnTo>
                <a:lnTo>
                  <a:pt x="130" y="2"/>
                </a:lnTo>
                <a:lnTo>
                  <a:pt x="130" y="2"/>
                </a:lnTo>
                <a:lnTo>
                  <a:pt x="126" y="0"/>
                </a:lnTo>
                <a:lnTo>
                  <a:pt x="124" y="0"/>
                </a:lnTo>
                <a:lnTo>
                  <a:pt x="124" y="0"/>
                </a:lnTo>
                <a:lnTo>
                  <a:pt x="122" y="2"/>
                </a:lnTo>
                <a:lnTo>
                  <a:pt x="122" y="2"/>
                </a:lnTo>
                <a:lnTo>
                  <a:pt x="108" y="8"/>
                </a:lnTo>
                <a:lnTo>
                  <a:pt x="108" y="8"/>
                </a:lnTo>
                <a:lnTo>
                  <a:pt x="100" y="8"/>
                </a:lnTo>
                <a:lnTo>
                  <a:pt x="94" y="8"/>
                </a:lnTo>
                <a:lnTo>
                  <a:pt x="94" y="8"/>
                </a:lnTo>
                <a:lnTo>
                  <a:pt x="90" y="10"/>
                </a:lnTo>
                <a:lnTo>
                  <a:pt x="90" y="10"/>
                </a:lnTo>
                <a:lnTo>
                  <a:pt x="84" y="12"/>
                </a:lnTo>
                <a:lnTo>
                  <a:pt x="80" y="12"/>
                </a:lnTo>
                <a:lnTo>
                  <a:pt x="80" y="12"/>
                </a:lnTo>
                <a:lnTo>
                  <a:pt x="78" y="16"/>
                </a:lnTo>
                <a:lnTo>
                  <a:pt x="78" y="16"/>
                </a:lnTo>
                <a:lnTo>
                  <a:pt x="70" y="18"/>
                </a:lnTo>
                <a:lnTo>
                  <a:pt x="68" y="20"/>
                </a:lnTo>
                <a:lnTo>
                  <a:pt x="68" y="20"/>
                </a:lnTo>
                <a:lnTo>
                  <a:pt x="66" y="20"/>
                </a:lnTo>
                <a:lnTo>
                  <a:pt x="64" y="18"/>
                </a:lnTo>
                <a:lnTo>
                  <a:pt x="62" y="16"/>
                </a:lnTo>
                <a:lnTo>
                  <a:pt x="62" y="16"/>
                </a:lnTo>
                <a:lnTo>
                  <a:pt x="56" y="16"/>
                </a:lnTo>
                <a:lnTo>
                  <a:pt x="50" y="18"/>
                </a:lnTo>
                <a:lnTo>
                  <a:pt x="38" y="20"/>
                </a:lnTo>
                <a:lnTo>
                  <a:pt x="38" y="20"/>
                </a:lnTo>
                <a:lnTo>
                  <a:pt x="38" y="18"/>
                </a:lnTo>
                <a:lnTo>
                  <a:pt x="38" y="18"/>
                </a:lnTo>
                <a:lnTo>
                  <a:pt x="34" y="16"/>
                </a:lnTo>
                <a:lnTo>
                  <a:pt x="30" y="14"/>
                </a:lnTo>
                <a:lnTo>
                  <a:pt x="24" y="6"/>
                </a:lnTo>
                <a:lnTo>
                  <a:pt x="18" y="14"/>
                </a:lnTo>
                <a:lnTo>
                  <a:pt x="14" y="20"/>
                </a:lnTo>
                <a:lnTo>
                  <a:pt x="14" y="20"/>
                </a:lnTo>
                <a:lnTo>
                  <a:pt x="20" y="26"/>
                </a:lnTo>
                <a:lnTo>
                  <a:pt x="20" y="26"/>
                </a:lnTo>
                <a:lnTo>
                  <a:pt x="22" y="30"/>
                </a:lnTo>
                <a:lnTo>
                  <a:pt x="24" y="34"/>
                </a:lnTo>
                <a:lnTo>
                  <a:pt x="24" y="34"/>
                </a:lnTo>
                <a:lnTo>
                  <a:pt x="28" y="38"/>
                </a:lnTo>
                <a:lnTo>
                  <a:pt x="34" y="42"/>
                </a:lnTo>
                <a:lnTo>
                  <a:pt x="34" y="42"/>
                </a:lnTo>
                <a:lnTo>
                  <a:pt x="70" y="58"/>
                </a:lnTo>
                <a:lnTo>
                  <a:pt x="88" y="58"/>
                </a:lnTo>
                <a:lnTo>
                  <a:pt x="52" y="112"/>
                </a:lnTo>
                <a:lnTo>
                  <a:pt x="36" y="112"/>
                </a:lnTo>
                <a:lnTo>
                  <a:pt x="30" y="116"/>
                </a:lnTo>
                <a:lnTo>
                  <a:pt x="18" y="116"/>
                </a:lnTo>
                <a:lnTo>
                  <a:pt x="14" y="120"/>
                </a:lnTo>
                <a:lnTo>
                  <a:pt x="6" y="136"/>
                </a:lnTo>
                <a:lnTo>
                  <a:pt x="0" y="142"/>
                </a:lnTo>
                <a:lnTo>
                  <a:pt x="0" y="198"/>
                </a:lnTo>
                <a:lnTo>
                  <a:pt x="10" y="208"/>
                </a:lnTo>
                <a:lnTo>
                  <a:pt x="12" y="208"/>
                </a:lnTo>
                <a:close/>
              </a:path>
            </a:pathLst>
          </a:custGeom>
          <a:solidFill>
            <a:srgbClr val="B9BCBD"/>
          </a:solidFill>
          <a:ln w="3175">
            <a:solidFill>
              <a:srgbClr val="B9BCBD"/>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62" name="Freeform 46">
            <a:extLst>
              <a:ext uri="{FF2B5EF4-FFF2-40B4-BE49-F238E27FC236}">
                <a16:creationId xmlns:a16="http://schemas.microsoft.com/office/drawing/2014/main" id="{B9585CD8-3C41-4E3C-94AA-46BC1ECFF165}"/>
              </a:ext>
            </a:extLst>
          </p:cNvPr>
          <p:cNvSpPr>
            <a:spLocks noEditPoints="1"/>
          </p:cNvSpPr>
          <p:nvPr/>
        </p:nvSpPr>
        <p:spPr bwMode="auto">
          <a:xfrm>
            <a:off x="9349083" y="3893432"/>
            <a:ext cx="130809" cy="120119"/>
          </a:xfrm>
          <a:custGeom>
            <a:avLst/>
            <a:gdLst>
              <a:gd name="T0" fmla="*/ 66 w 78"/>
              <a:gd name="T1" fmla="*/ 60 h 70"/>
              <a:gd name="T2" fmla="*/ 66 w 78"/>
              <a:gd name="T3" fmla="*/ 64 h 70"/>
              <a:gd name="T4" fmla="*/ 70 w 78"/>
              <a:gd name="T5" fmla="*/ 66 h 70"/>
              <a:gd name="T6" fmla="*/ 78 w 78"/>
              <a:gd name="T7" fmla="*/ 70 h 70"/>
              <a:gd name="T8" fmla="*/ 78 w 78"/>
              <a:gd name="T9" fmla="*/ 68 h 70"/>
              <a:gd name="T10" fmla="*/ 76 w 78"/>
              <a:gd name="T11" fmla="*/ 68 h 70"/>
              <a:gd name="T12" fmla="*/ 66 w 78"/>
              <a:gd name="T13" fmla="*/ 60 h 70"/>
              <a:gd name="T14" fmla="*/ 42 w 78"/>
              <a:gd name="T15" fmla="*/ 44 h 70"/>
              <a:gd name="T16" fmla="*/ 42 w 78"/>
              <a:gd name="T17" fmla="*/ 46 h 70"/>
              <a:gd name="T18" fmla="*/ 42 w 78"/>
              <a:gd name="T19" fmla="*/ 50 h 70"/>
              <a:gd name="T20" fmla="*/ 50 w 78"/>
              <a:gd name="T21" fmla="*/ 52 h 70"/>
              <a:gd name="T22" fmla="*/ 58 w 78"/>
              <a:gd name="T23" fmla="*/ 52 h 70"/>
              <a:gd name="T24" fmla="*/ 56 w 78"/>
              <a:gd name="T25" fmla="*/ 48 h 70"/>
              <a:gd name="T26" fmla="*/ 42 w 78"/>
              <a:gd name="T27" fmla="*/ 44 h 70"/>
              <a:gd name="T28" fmla="*/ 54 w 78"/>
              <a:gd name="T29" fmla="*/ 30 h 70"/>
              <a:gd name="T30" fmla="*/ 58 w 78"/>
              <a:gd name="T31" fmla="*/ 40 h 70"/>
              <a:gd name="T32" fmla="*/ 62 w 78"/>
              <a:gd name="T33" fmla="*/ 44 h 70"/>
              <a:gd name="T34" fmla="*/ 62 w 78"/>
              <a:gd name="T35" fmla="*/ 46 h 70"/>
              <a:gd name="T36" fmla="*/ 66 w 78"/>
              <a:gd name="T37" fmla="*/ 46 h 70"/>
              <a:gd name="T38" fmla="*/ 56 w 78"/>
              <a:gd name="T39" fmla="*/ 30 h 70"/>
              <a:gd name="T40" fmla="*/ 12 w 78"/>
              <a:gd name="T41" fmla="*/ 20 h 70"/>
              <a:gd name="T42" fmla="*/ 10 w 78"/>
              <a:gd name="T43" fmla="*/ 26 h 70"/>
              <a:gd name="T44" fmla="*/ 14 w 78"/>
              <a:gd name="T45" fmla="*/ 30 h 70"/>
              <a:gd name="T46" fmla="*/ 16 w 78"/>
              <a:gd name="T47" fmla="*/ 30 h 70"/>
              <a:gd name="T48" fmla="*/ 18 w 78"/>
              <a:gd name="T49" fmla="*/ 30 h 70"/>
              <a:gd name="T50" fmla="*/ 16 w 78"/>
              <a:gd name="T51" fmla="*/ 22 h 70"/>
              <a:gd name="T52" fmla="*/ 12 w 78"/>
              <a:gd name="T53" fmla="*/ 20 h 70"/>
              <a:gd name="T54" fmla="*/ 28 w 78"/>
              <a:gd name="T55" fmla="*/ 12 h 70"/>
              <a:gd name="T56" fmla="*/ 26 w 78"/>
              <a:gd name="T57" fmla="*/ 16 h 70"/>
              <a:gd name="T58" fmla="*/ 42 w 78"/>
              <a:gd name="T59" fmla="*/ 28 h 70"/>
              <a:gd name="T60" fmla="*/ 42 w 78"/>
              <a:gd name="T61" fmla="*/ 26 h 70"/>
              <a:gd name="T62" fmla="*/ 38 w 78"/>
              <a:gd name="T63" fmla="*/ 22 h 70"/>
              <a:gd name="T64" fmla="*/ 36 w 78"/>
              <a:gd name="T65" fmla="*/ 16 h 70"/>
              <a:gd name="T66" fmla="*/ 28 w 78"/>
              <a:gd name="T67" fmla="*/ 12 h 70"/>
              <a:gd name="T68" fmla="*/ 0 w 78"/>
              <a:gd name="T69" fmla="*/ 0 h 70"/>
              <a:gd name="T70" fmla="*/ 2 w 78"/>
              <a:gd name="T71" fmla="*/ 4 h 70"/>
              <a:gd name="T72" fmla="*/ 6 w 78"/>
              <a:gd name="T73" fmla="*/ 10 h 70"/>
              <a:gd name="T74" fmla="*/ 12 w 78"/>
              <a:gd name="T75" fmla="*/ 10 h 70"/>
              <a:gd name="T76" fmla="*/ 10 w 78"/>
              <a:gd name="T77" fmla="*/ 8 h 70"/>
              <a:gd name="T78" fmla="*/ 0 w 78"/>
              <a:gd name="T79"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8" h="70">
                <a:moveTo>
                  <a:pt x="66" y="60"/>
                </a:moveTo>
                <a:lnTo>
                  <a:pt x="66" y="60"/>
                </a:lnTo>
                <a:lnTo>
                  <a:pt x="66" y="62"/>
                </a:lnTo>
                <a:lnTo>
                  <a:pt x="66" y="64"/>
                </a:lnTo>
                <a:lnTo>
                  <a:pt x="66" y="64"/>
                </a:lnTo>
                <a:lnTo>
                  <a:pt x="70" y="66"/>
                </a:lnTo>
                <a:lnTo>
                  <a:pt x="74" y="68"/>
                </a:lnTo>
                <a:lnTo>
                  <a:pt x="78" y="70"/>
                </a:lnTo>
                <a:lnTo>
                  <a:pt x="78" y="68"/>
                </a:lnTo>
                <a:lnTo>
                  <a:pt x="78" y="68"/>
                </a:lnTo>
                <a:lnTo>
                  <a:pt x="76" y="68"/>
                </a:lnTo>
                <a:lnTo>
                  <a:pt x="76" y="68"/>
                </a:lnTo>
                <a:lnTo>
                  <a:pt x="72" y="64"/>
                </a:lnTo>
                <a:lnTo>
                  <a:pt x="66" y="60"/>
                </a:lnTo>
                <a:lnTo>
                  <a:pt x="66" y="60"/>
                </a:lnTo>
                <a:close/>
                <a:moveTo>
                  <a:pt x="42" y="44"/>
                </a:moveTo>
                <a:lnTo>
                  <a:pt x="42" y="44"/>
                </a:lnTo>
                <a:lnTo>
                  <a:pt x="42" y="46"/>
                </a:lnTo>
                <a:lnTo>
                  <a:pt x="42" y="50"/>
                </a:lnTo>
                <a:lnTo>
                  <a:pt x="42" y="50"/>
                </a:lnTo>
                <a:lnTo>
                  <a:pt x="46" y="52"/>
                </a:lnTo>
                <a:lnTo>
                  <a:pt x="50" y="52"/>
                </a:lnTo>
                <a:lnTo>
                  <a:pt x="58" y="52"/>
                </a:lnTo>
                <a:lnTo>
                  <a:pt x="58" y="52"/>
                </a:lnTo>
                <a:lnTo>
                  <a:pt x="56" y="48"/>
                </a:lnTo>
                <a:lnTo>
                  <a:pt x="56" y="48"/>
                </a:lnTo>
                <a:lnTo>
                  <a:pt x="42" y="44"/>
                </a:lnTo>
                <a:lnTo>
                  <a:pt x="42" y="44"/>
                </a:lnTo>
                <a:close/>
                <a:moveTo>
                  <a:pt x="54" y="30"/>
                </a:moveTo>
                <a:lnTo>
                  <a:pt x="54" y="30"/>
                </a:lnTo>
                <a:lnTo>
                  <a:pt x="56" y="36"/>
                </a:lnTo>
                <a:lnTo>
                  <a:pt x="58" y="40"/>
                </a:lnTo>
                <a:lnTo>
                  <a:pt x="58" y="40"/>
                </a:lnTo>
                <a:lnTo>
                  <a:pt x="62" y="44"/>
                </a:lnTo>
                <a:lnTo>
                  <a:pt x="62" y="46"/>
                </a:lnTo>
                <a:lnTo>
                  <a:pt x="62" y="46"/>
                </a:lnTo>
                <a:lnTo>
                  <a:pt x="66" y="46"/>
                </a:lnTo>
                <a:lnTo>
                  <a:pt x="66" y="46"/>
                </a:lnTo>
                <a:lnTo>
                  <a:pt x="62" y="38"/>
                </a:lnTo>
                <a:lnTo>
                  <a:pt x="56" y="30"/>
                </a:lnTo>
                <a:lnTo>
                  <a:pt x="54" y="30"/>
                </a:lnTo>
                <a:close/>
                <a:moveTo>
                  <a:pt x="12" y="20"/>
                </a:moveTo>
                <a:lnTo>
                  <a:pt x="12" y="20"/>
                </a:lnTo>
                <a:lnTo>
                  <a:pt x="10" y="26"/>
                </a:lnTo>
                <a:lnTo>
                  <a:pt x="14" y="30"/>
                </a:lnTo>
                <a:lnTo>
                  <a:pt x="14" y="30"/>
                </a:lnTo>
                <a:lnTo>
                  <a:pt x="14" y="30"/>
                </a:lnTo>
                <a:lnTo>
                  <a:pt x="16" y="30"/>
                </a:lnTo>
                <a:lnTo>
                  <a:pt x="18" y="30"/>
                </a:lnTo>
                <a:lnTo>
                  <a:pt x="18" y="30"/>
                </a:lnTo>
                <a:lnTo>
                  <a:pt x="18" y="26"/>
                </a:lnTo>
                <a:lnTo>
                  <a:pt x="16" y="22"/>
                </a:lnTo>
                <a:lnTo>
                  <a:pt x="16" y="22"/>
                </a:lnTo>
                <a:lnTo>
                  <a:pt x="12" y="20"/>
                </a:lnTo>
                <a:lnTo>
                  <a:pt x="12" y="20"/>
                </a:lnTo>
                <a:close/>
                <a:moveTo>
                  <a:pt x="28" y="12"/>
                </a:moveTo>
                <a:lnTo>
                  <a:pt x="28" y="12"/>
                </a:lnTo>
                <a:lnTo>
                  <a:pt x="26" y="16"/>
                </a:lnTo>
                <a:lnTo>
                  <a:pt x="26" y="16"/>
                </a:lnTo>
                <a:lnTo>
                  <a:pt x="42" y="28"/>
                </a:lnTo>
                <a:lnTo>
                  <a:pt x="42" y="28"/>
                </a:lnTo>
                <a:lnTo>
                  <a:pt x="42" y="26"/>
                </a:lnTo>
                <a:lnTo>
                  <a:pt x="42" y="26"/>
                </a:lnTo>
                <a:lnTo>
                  <a:pt x="38" y="22"/>
                </a:lnTo>
                <a:lnTo>
                  <a:pt x="38" y="22"/>
                </a:lnTo>
                <a:lnTo>
                  <a:pt x="36" y="16"/>
                </a:lnTo>
                <a:lnTo>
                  <a:pt x="36" y="16"/>
                </a:lnTo>
                <a:lnTo>
                  <a:pt x="28" y="12"/>
                </a:lnTo>
                <a:lnTo>
                  <a:pt x="28" y="12"/>
                </a:lnTo>
                <a:close/>
                <a:moveTo>
                  <a:pt x="0" y="0"/>
                </a:moveTo>
                <a:lnTo>
                  <a:pt x="0" y="0"/>
                </a:lnTo>
                <a:lnTo>
                  <a:pt x="2" y="4"/>
                </a:lnTo>
                <a:lnTo>
                  <a:pt x="4" y="8"/>
                </a:lnTo>
                <a:lnTo>
                  <a:pt x="6" y="10"/>
                </a:lnTo>
                <a:lnTo>
                  <a:pt x="12" y="10"/>
                </a:lnTo>
                <a:lnTo>
                  <a:pt x="12" y="10"/>
                </a:lnTo>
                <a:lnTo>
                  <a:pt x="10" y="8"/>
                </a:lnTo>
                <a:lnTo>
                  <a:pt x="10" y="8"/>
                </a:lnTo>
                <a:lnTo>
                  <a:pt x="0" y="0"/>
                </a:lnTo>
                <a:lnTo>
                  <a:pt x="0" y="0"/>
                </a:lnTo>
                <a:close/>
              </a:path>
            </a:pathLst>
          </a:custGeom>
          <a:solidFill>
            <a:srgbClr val="B9BCBD"/>
          </a:solidFill>
          <a:ln w="3175">
            <a:solidFill>
              <a:srgbClr val="B9BCBD"/>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63" name="Freeform 47">
            <a:extLst>
              <a:ext uri="{FF2B5EF4-FFF2-40B4-BE49-F238E27FC236}">
                <a16:creationId xmlns:a16="http://schemas.microsoft.com/office/drawing/2014/main" id="{85F7D4A7-6378-4302-B949-66565FC8B828}"/>
              </a:ext>
            </a:extLst>
          </p:cNvPr>
          <p:cNvSpPr>
            <a:spLocks/>
          </p:cNvSpPr>
          <p:nvPr/>
        </p:nvSpPr>
        <p:spPr bwMode="auto">
          <a:xfrm>
            <a:off x="6149297" y="2263242"/>
            <a:ext cx="77144" cy="75504"/>
          </a:xfrm>
          <a:custGeom>
            <a:avLst/>
            <a:gdLst>
              <a:gd name="T0" fmla="*/ 6 w 46"/>
              <a:gd name="T1" fmla="*/ 34 h 44"/>
              <a:gd name="T2" fmla="*/ 6 w 46"/>
              <a:gd name="T3" fmla="*/ 38 h 44"/>
              <a:gd name="T4" fmla="*/ 4 w 46"/>
              <a:gd name="T5" fmla="*/ 38 h 44"/>
              <a:gd name="T6" fmla="*/ 2 w 46"/>
              <a:gd name="T7" fmla="*/ 42 h 44"/>
              <a:gd name="T8" fmla="*/ 4 w 46"/>
              <a:gd name="T9" fmla="*/ 44 h 44"/>
              <a:gd name="T10" fmla="*/ 12 w 46"/>
              <a:gd name="T11" fmla="*/ 42 h 44"/>
              <a:gd name="T12" fmla="*/ 20 w 46"/>
              <a:gd name="T13" fmla="*/ 38 h 44"/>
              <a:gd name="T14" fmla="*/ 22 w 46"/>
              <a:gd name="T15" fmla="*/ 34 h 44"/>
              <a:gd name="T16" fmla="*/ 20 w 46"/>
              <a:gd name="T17" fmla="*/ 30 h 44"/>
              <a:gd name="T18" fmla="*/ 22 w 46"/>
              <a:gd name="T19" fmla="*/ 30 h 44"/>
              <a:gd name="T20" fmla="*/ 26 w 46"/>
              <a:gd name="T21" fmla="*/ 32 h 44"/>
              <a:gd name="T22" fmla="*/ 28 w 46"/>
              <a:gd name="T23" fmla="*/ 32 h 44"/>
              <a:gd name="T24" fmla="*/ 32 w 46"/>
              <a:gd name="T25" fmla="*/ 20 h 44"/>
              <a:gd name="T26" fmla="*/ 34 w 46"/>
              <a:gd name="T27" fmla="*/ 18 h 44"/>
              <a:gd name="T28" fmla="*/ 36 w 46"/>
              <a:gd name="T29" fmla="*/ 18 h 44"/>
              <a:gd name="T30" fmla="*/ 42 w 46"/>
              <a:gd name="T31" fmla="*/ 14 h 44"/>
              <a:gd name="T32" fmla="*/ 44 w 46"/>
              <a:gd name="T33" fmla="*/ 12 h 44"/>
              <a:gd name="T34" fmla="*/ 46 w 46"/>
              <a:gd name="T35" fmla="*/ 10 h 44"/>
              <a:gd name="T36" fmla="*/ 46 w 46"/>
              <a:gd name="T37" fmla="*/ 6 h 44"/>
              <a:gd name="T38" fmla="*/ 44 w 46"/>
              <a:gd name="T39" fmla="*/ 2 h 44"/>
              <a:gd name="T40" fmla="*/ 44 w 46"/>
              <a:gd name="T41" fmla="*/ 0 h 44"/>
              <a:gd name="T42" fmla="*/ 38 w 46"/>
              <a:gd name="T43" fmla="*/ 4 h 44"/>
              <a:gd name="T44" fmla="*/ 30 w 46"/>
              <a:gd name="T45" fmla="*/ 2 h 44"/>
              <a:gd name="T46" fmla="*/ 26 w 46"/>
              <a:gd name="T47" fmla="*/ 4 h 44"/>
              <a:gd name="T48" fmla="*/ 22 w 46"/>
              <a:gd name="T49" fmla="*/ 6 h 44"/>
              <a:gd name="T50" fmla="*/ 14 w 46"/>
              <a:gd name="T51" fmla="*/ 8 h 44"/>
              <a:gd name="T52" fmla="*/ 8 w 46"/>
              <a:gd name="T53" fmla="*/ 8 h 44"/>
              <a:gd name="T54" fmla="*/ 8 w 46"/>
              <a:gd name="T55" fmla="*/ 10 h 44"/>
              <a:gd name="T56" fmla="*/ 6 w 46"/>
              <a:gd name="T57" fmla="*/ 12 h 44"/>
              <a:gd name="T58" fmla="*/ 2 w 46"/>
              <a:gd name="T59" fmla="*/ 12 h 44"/>
              <a:gd name="T60" fmla="*/ 0 w 46"/>
              <a:gd name="T61" fmla="*/ 20 h 44"/>
              <a:gd name="T62" fmla="*/ 2 w 46"/>
              <a:gd name="T63" fmla="*/ 22 h 44"/>
              <a:gd name="T64" fmla="*/ 4 w 46"/>
              <a:gd name="T65" fmla="*/ 22 h 44"/>
              <a:gd name="T66" fmla="*/ 6 w 46"/>
              <a:gd name="T67" fmla="*/ 26 h 44"/>
              <a:gd name="T68" fmla="*/ 4 w 46"/>
              <a:gd name="T69" fmla="*/ 32 h 44"/>
              <a:gd name="T70" fmla="*/ 6 w 46"/>
              <a:gd name="T71" fmla="*/ 3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6" h="44">
                <a:moveTo>
                  <a:pt x="6" y="34"/>
                </a:moveTo>
                <a:lnTo>
                  <a:pt x="6" y="34"/>
                </a:lnTo>
                <a:lnTo>
                  <a:pt x="6" y="36"/>
                </a:lnTo>
                <a:lnTo>
                  <a:pt x="6" y="38"/>
                </a:lnTo>
                <a:lnTo>
                  <a:pt x="4" y="38"/>
                </a:lnTo>
                <a:lnTo>
                  <a:pt x="4" y="38"/>
                </a:lnTo>
                <a:lnTo>
                  <a:pt x="4" y="42"/>
                </a:lnTo>
                <a:lnTo>
                  <a:pt x="2" y="42"/>
                </a:lnTo>
                <a:lnTo>
                  <a:pt x="2" y="42"/>
                </a:lnTo>
                <a:lnTo>
                  <a:pt x="4" y="44"/>
                </a:lnTo>
                <a:lnTo>
                  <a:pt x="4" y="44"/>
                </a:lnTo>
                <a:lnTo>
                  <a:pt x="12" y="42"/>
                </a:lnTo>
                <a:lnTo>
                  <a:pt x="16" y="40"/>
                </a:lnTo>
                <a:lnTo>
                  <a:pt x="20" y="38"/>
                </a:lnTo>
                <a:lnTo>
                  <a:pt x="20" y="38"/>
                </a:lnTo>
                <a:lnTo>
                  <a:pt x="22" y="34"/>
                </a:lnTo>
                <a:lnTo>
                  <a:pt x="20" y="30"/>
                </a:lnTo>
                <a:lnTo>
                  <a:pt x="20" y="30"/>
                </a:lnTo>
                <a:lnTo>
                  <a:pt x="22" y="28"/>
                </a:lnTo>
                <a:lnTo>
                  <a:pt x="22" y="30"/>
                </a:lnTo>
                <a:lnTo>
                  <a:pt x="24" y="32"/>
                </a:lnTo>
                <a:lnTo>
                  <a:pt x="26" y="32"/>
                </a:lnTo>
                <a:lnTo>
                  <a:pt x="26" y="32"/>
                </a:lnTo>
                <a:lnTo>
                  <a:pt x="28" y="32"/>
                </a:lnTo>
                <a:lnTo>
                  <a:pt x="30" y="28"/>
                </a:lnTo>
                <a:lnTo>
                  <a:pt x="32" y="20"/>
                </a:lnTo>
                <a:lnTo>
                  <a:pt x="32" y="20"/>
                </a:lnTo>
                <a:lnTo>
                  <a:pt x="34" y="18"/>
                </a:lnTo>
                <a:lnTo>
                  <a:pt x="36" y="18"/>
                </a:lnTo>
                <a:lnTo>
                  <a:pt x="36" y="18"/>
                </a:lnTo>
                <a:lnTo>
                  <a:pt x="40" y="18"/>
                </a:lnTo>
                <a:lnTo>
                  <a:pt x="42" y="14"/>
                </a:lnTo>
                <a:lnTo>
                  <a:pt x="42" y="14"/>
                </a:lnTo>
                <a:lnTo>
                  <a:pt x="44" y="12"/>
                </a:lnTo>
                <a:lnTo>
                  <a:pt x="46" y="10"/>
                </a:lnTo>
                <a:lnTo>
                  <a:pt x="46" y="10"/>
                </a:lnTo>
                <a:lnTo>
                  <a:pt x="46" y="10"/>
                </a:lnTo>
                <a:lnTo>
                  <a:pt x="46" y="6"/>
                </a:lnTo>
                <a:lnTo>
                  <a:pt x="46" y="6"/>
                </a:lnTo>
                <a:lnTo>
                  <a:pt x="44" y="2"/>
                </a:lnTo>
                <a:lnTo>
                  <a:pt x="44" y="0"/>
                </a:lnTo>
                <a:lnTo>
                  <a:pt x="44" y="0"/>
                </a:lnTo>
                <a:lnTo>
                  <a:pt x="38" y="4"/>
                </a:lnTo>
                <a:lnTo>
                  <a:pt x="38" y="4"/>
                </a:lnTo>
                <a:lnTo>
                  <a:pt x="34" y="4"/>
                </a:lnTo>
                <a:lnTo>
                  <a:pt x="30" y="2"/>
                </a:lnTo>
                <a:lnTo>
                  <a:pt x="30" y="2"/>
                </a:lnTo>
                <a:lnTo>
                  <a:pt x="26" y="4"/>
                </a:lnTo>
                <a:lnTo>
                  <a:pt x="22" y="6"/>
                </a:lnTo>
                <a:lnTo>
                  <a:pt x="22" y="6"/>
                </a:lnTo>
                <a:lnTo>
                  <a:pt x="20" y="10"/>
                </a:lnTo>
                <a:lnTo>
                  <a:pt x="14" y="8"/>
                </a:lnTo>
                <a:lnTo>
                  <a:pt x="14" y="8"/>
                </a:lnTo>
                <a:lnTo>
                  <a:pt x="8" y="8"/>
                </a:lnTo>
                <a:lnTo>
                  <a:pt x="8" y="10"/>
                </a:lnTo>
                <a:lnTo>
                  <a:pt x="8" y="10"/>
                </a:lnTo>
                <a:lnTo>
                  <a:pt x="6" y="12"/>
                </a:lnTo>
                <a:lnTo>
                  <a:pt x="6" y="12"/>
                </a:lnTo>
                <a:lnTo>
                  <a:pt x="2" y="12"/>
                </a:lnTo>
                <a:lnTo>
                  <a:pt x="2" y="12"/>
                </a:lnTo>
                <a:lnTo>
                  <a:pt x="0" y="16"/>
                </a:lnTo>
                <a:lnTo>
                  <a:pt x="0" y="20"/>
                </a:lnTo>
                <a:lnTo>
                  <a:pt x="2" y="22"/>
                </a:lnTo>
                <a:lnTo>
                  <a:pt x="2" y="22"/>
                </a:lnTo>
                <a:lnTo>
                  <a:pt x="4" y="22"/>
                </a:lnTo>
                <a:lnTo>
                  <a:pt x="4" y="22"/>
                </a:lnTo>
                <a:lnTo>
                  <a:pt x="6" y="26"/>
                </a:lnTo>
                <a:lnTo>
                  <a:pt x="6" y="26"/>
                </a:lnTo>
                <a:lnTo>
                  <a:pt x="4" y="30"/>
                </a:lnTo>
                <a:lnTo>
                  <a:pt x="4" y="32"/>
                </a:lnTo>
                <a:lnTo>
                  <a:pt x="6" y="32"/>
                </a:lnTo>
                <a:lnTo>
                  <a:pt x="6" y="34"/>
                </a:lnTo>
                <a:close/>
              </a:path>
            </a:pathLst>
          </a:custGeom>
          <a:solidFill>
            <a:srgbClr val="8BBDFF"/>
          </a:solidFill>
          <a:ln w="3175">
            <a:solidFill>
              <a:srgbClr val="8BBDFF"/>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64" name="Freeform 48">
            <a:extLst>
              <a:ext uri="{FF2B5EF4-FFF2-40B4-BE49-F238E27FC236}">
                <a16:creationId xmlns:a16="http://schemas.microsoft.com/office/drawing/2014/main" id="{DEB8F15F-E231-4CBE-B2F0-9171D8DD14CF}"/>
              </a:ext>
            </a:extLst>
          </p:cNvPr>
          <p:cNvSpPr>
            <a:spLocks/>
          </p:cNvSpPr>
          <p:nvPr/>
        </p:nvSpPr>
        <p:spPr bwMode="auto">
          <a:xfrm>
            <a:off x="6229794" y="2174013"/>
            <a:ext cx="160996" cy="68639"/>
          </a:xfrm>
          <a:custGeom>
            <a:avLst/>
            <a:gdLst>
              <a:gd name="T0" fmla="*/ 92 w 96"/>
              <a:gd name="T1" fmla="*/ 26 h 40"/>
              <a:gd name="T2" fmla="*/ 90 w 96"/>
              <a:gd name="T3" fmla="*/ 32 h 40"/>
              <a:gd name="T4" fmla="*/ 84 w 96"/>
              <a:gd name="T5" fmla="*/ 30 h 40"/>
              <a:gd name="T6" fmla="*/ 82 w 96"/>
              <a:gd name="T7" fmla="*/ 28 h 40"/>
              <a:gd name="T8" fmla="*/ 74 w 96"/>
              <a:gd name="T9" fmla="*/ 30 h 40"/>
              <a:gd name="T10" fmla="*/ 68 w 96"/>
              <a:gd name="T11" fmla="*/ 30 h 40"/>
              <a:gd name="T12" fmla="*/ 62 w 96"/>
              <a:gd name="T13" fmla="*/ 30 h 40"/>
              <a:gd name="T14" fmla="*/ 56 w 96"/>
              <a:gd name="T15" fmla="*/ 34 h 40"/>
              <a:gd name="T16" fmla="*/ 54 w 96"/>
              <a:gd name="T17" fmla="*/ 36 h 40"/>
              <a:gd name="T18" fmla="*/ 50 w 96"/>
              <a:gd name="T19" fmla="*/ 34 h 40"/>
              <a:gd name="T20" fmla="*/ 50 w 96"/>
              <a:gd name="T21" fmla="*/ 32 h 40"/>
              <a:gd name="T22" fmla="*/ 40 w 96"/>
              <a:gd name="T23" fmla="*/ 34 h 40"/>
              <a:gd name="T24" fmla="*/ 34 w 96"/>
              <a:gd name="T25" fmla="*/ 36 h 40"/>
              <a:gd name="T26" fmla="*/ 34 w 96"/>
              <a:gd name="T27" fmla="*/ 40 h 40"/>
              <a:gd name="T28" fmla="*/ 34 w 96"/>
              <a:gd name="T29" fmla="*/ 40 h 40"/>
              <a:gd name="T30" fmla="*/ 28 w 96"/>
              <a:gd name="T31" fmla="*/ 40 h 40"/>
              <a:gd name="T32" fmla="*/ 16 w 96"/>
              <a:gd name="T33" fmla="*/ 38 h 40"/>
              <a:gd name="T34" fmla="*/ 10 w 96"/>
              <a:gd name="T35" fmla="*/ 36 h 40"/>
              <a:gd name="T36" fmla="*/ 4 w 96"/>
              <a:gd name="T37" fmla="*/ 28 h 40"/>
              <a:gd name="T38" fmla="*/ 0 w 96"/>
              <a:gd name="T39" fmla="*/ 26 h 40"/>
              <a:gd name="T40" fmla="*/ 4 w 96"/>
              <a:gd name="T41" fmla="*/ 20 h 40"/>
              <a:gd name="T42" fmla="*/ 4 w 96"/>
              <a:gd name="T43" fmla="*/ 18 h 40"/>
              <a:gd name="T44" fmla="*/ 10 w 96"/>
              <a:gd name="T45" fmla="*/ 14 h 40"/>
              <a:gd name="T46" fmla="*/ 10 w 96"/>
              <a:gd name="T47" fmla="*/ 14 h 40"/>
              <a:gd name="T48" fmla="*/ 12 w 96"/>
              <a:gd name="T49" fmla="*/ 10 h 40"/>
              <a:gd name="T50" fmla="*/ 12 w 96"/>
              <a:gd name="T51" fmla="*/ 8 h 40"/>
              <a:gd name="T52" fmla="*/ 20 w 96"/>
              <a:gd name="T53" fmla="*/ 6 h 40"/>
              <a:gd name="T54" fmla="*/ 26 w 96"/>
              <a:gd name="T55" fmla="*/ 6 h 40"/>
              <a:gd name="T56" fmla="*/ 34 w 96"/>
              <a:gd name="T57" fmla="*/ 6 h 40"/>
              <a:gd name="T58" fmla="*/ 40 w 96"/>
              <a:gd name="T59" fmla="*/ 10 h 40"/>
              <a:gd name="T60" fmla="*/ 46 w 96"/>
              <a:gd name="T61" fmla="*/ 12 h 40"/>
              <a:gd name="T62" fmla="*/ 50 w 96"/>
              <a:gd name="T63" fmla="*/ 10 h 40"/>
              <a:gd name="T64" fmla="*/ 52 w 96"/>
              <a:gd name="T65" fmla="*/ 8 h 40"/>
              <a:gd name="T66" fmla="*/ 58 w 96"/>
              <a:gd name="T67" fmla="*/ 6 h 40"/>
              <a:gd name="T68" fmla="*/ 62 w 96"/>
              <a:gd name="T69" fmla="*/ 4 h 40"/>
              <a:gd name="T70" fmla="*/ 68 w 96"/>
              <a:gd name="T71" fmla="*/ 0 h 40"/>
              <a:gd name="T72" fmla="*/ 72 w 96"/>
              <a:gd name="T73" fmla="*/ 0 h 40"/>
              <a:gd name="T74" fmla="*/ 80 w 96"/>
              <a:gd name="T75" fmla="*/ 6 h 40"/>
              <a:gd name="T76" fmla="*/ 82 w 96"/>
              <a:gd name="T77" fmla="*/ 6 h 40"/>
              <a:gd name="T78" fmla="*/ 88 w 96"/>
              <a:gd name="T79" fmla="*/ 12 h 40"/>
              <a:gd name="T80" fmla="*/ 90 w 96"/>
              <a:gd name="T81" fmla="*/ 14 h 40"/>
              <a:gd name="T82" fmla="*/ 90 w 96"/>
              <a:gd name="T83" fmla="*/ 18 h 40"/>
              <a:gd name="T84" fmla="*/ 96 w 96"/>
              <a:gd name="T85" fmla="*/ 2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6" h="40">
                <a:moveTo>
                  <a:pt x="96" y="24"/>
                </a:moveTo>
                <a:lnTo>
                  <a:pt x="92" y="26"/>
                </a:lnTo>
                <a:lnTo>
                  <a:pt x="90" y="32"/>
                </a:lnTo>
                <a:lnTo>
                  <a:pt x="90" y="32"/>
                </a:lnTo>
                <a:lnTo>
                  <a:pt x="88" y="32"/>
                </a:lnTo>
                <a:lnTo>
                  <a:pt x="84" y="30"/>
                </a:lnTo>
                <a:lnTo>
                  <a:pt x="84" y="30"/>
                </a:lnTo>
                <a:lnTo>
                  <a:pt x="82" y="28"/>
                </a:lnTo>
                <a:lnTo>
                  <a:pt x="80" y="28"/>
                </a:lnTo>
                <a:lnTo>
                  <a:pt x="74" y="30"/>
                </a:lnTo>
                <a:lnTo>
                  <a:pt x="74" y="30"/>
                </a:lnTo>
                <a:lnTo>
                  <a:pt x="68" y="30"/>
                </a:lnTo>
                <a:lnTo>
                  <a:pt x="62" y="30"/>
                </a:lnTo>
                <a:lnTo>
                  <a:pt x="62" y="30"/>
                </a:lnTo>
                <a:lnTo>
                  <a:pt x="58" y="34"/>
                </a:lnTo>
                <a:lnTo>
                  <a:pt x="56" y="34"/>
                </a:lnTo>
                <a:lnTo>
                  <a:pt x="56" y="34"/>
                </a:lnTo>
                <a:lnTo>
                  <a:pt x="54" y="36"/>
                </a:lnTo>
                <a:lnTo>
                  <a:pt x="52" y="34"/>
                </a:lnTo>
                <a:lnTo>
                  <a:pt x="50" y="34"/>
                </a:lnTo>
                <a:lnTo>
                  <a:pt x="50" y="34"/>
                </a:lnTo>
                <a:lnTo>
                  <a:pt x="50" y="32"/>
                </a:lnTo>
                <a:lnTo>
                  <a:pt x="48" y="32"/>
                </a:lnTo>
                <a:lnTo>
                  <a:pt x="40" y="34"/>
                </a:lnTo>
                <a:lnTo>
                  <a:pt x="40" y="34"/>
                </a:lnTo>
                <a:lnTo>
                  <a:pt x="34" y="36"/>
                </a:lnTo>
                <a:lnTo>
                  <a:pt x="34" y="36"/>
                </a:lnTo>
                <a:lnTo>
                  <a:pt x="34" y="40"/>
                </a:lnTo>
                <a:lnTo>
                  <a:pt x="34" y="40"/>
                </a:lnTo>
                <a:lnTo>
                  <a:pt x="34" y="40"/>
                </a:lnTo>
                <a:lnTo>
                  <a:pt x="28" y="40"/>
                </a:lnTo>
                <a:lnTo>
                  <a:pt x="28" y="40"/>
                </a:lnTo>
                <a:lnTo>
                  <a:pt x="20" y="38"/>
                </a:lnTo>
                <a:lnTo>
                  <a:pt x="16" y="38"/>
                </a:lnTo>
                <a:lnTo>
                  <a:pt x="16" y="38"/>
                </a:lnTo>
                <a:lnTo>
                  <a:pt x="10" y="36"/>
                </a:lnTo>
                <a:lnTo>
                  <a:pt x="6" y="34"/>
                </a:lnTo>
                <a:lnTo>
                  <a:pt x="4" y="28"/>
                </a:lnTo>
                <a:lnTo>
                  <a:pt x="4" y="28"/>
                </a:lnTo>
                <a:lnTo>
                  <a:pt x="0" y="26"/>
                </a:lnTo>
                <a:lnTo>
                  <a:pt x="0" y="24"/>
                </a:lnTo>
                <a:lnTo>
                  <a:pt x="4" y="20"/>
                </a:lnTo>
                <a:lnTo>
                  <a:pt x="4" y="20"/>
                </a:lnTo>
                <a:lnTo>
                  <a:pt x="4" y="18"/>
                </a:lnTo>
                <a:lnTo>
                  <a:pt x="6" y="16"/>
                </a:lnTo>
                <a:lnTo>
                  <a:pt x="10" y="14"/>
                </a:lnTo>
                <a:lnTo>
                  <a:pt x="10" y="14"/>
                </a:lnTo>
                <a:lnTo>
                  <a:pt x="10" y="14"/>
                </a:lnTo>
                <a:lnTo>
                  <a:pt x="12" y="12"/>
                </a:lnTo>
                <a:lnTo>
                  <a:pt x="12" y="10"/>
                </a:lnTo>
                <a:lnTo>
                  <a:pt x="12" y="8"/>
                </a:lnTo>
                <a:lnTo>
                  <a:pt x="12" y="8"/>
                </a:lnTo>
                <a:lnTo>
                  <a:pt x="20" y="6"/>
                </a:lnTo>
                <a:lnTo>
                  <a:pt x="20" y="6"/>
                </a:lnTo>
                <a:lnTo>
                  <a:pt x="26" y="6"/>
                </a:lnTo>
                <a:lnTo>
                  <a:pt x="26" y="6"/>
                </a:lnTo>
                <a:lnTo>
                  <a:pt x="30" y="4"/>
                </a:lnTo>
                <a:lnTo>
                  <a:pt x="34" y="6"/>
                </a:lnTo>
                <a:lnTo>
                  <a:pt x="34" y="6"/>
                </a:lnTo>
                <a:lnTo>
                  <a:pt x="40" y="10"/>
                </a:lnTo>
                <a:lnTo>
                  <a:pt x="40" y="10"/>
                </a:lnTo>
                <a:lnTo>
                  <a:pt x="46" y="12"/>
                </a:lnTo>
                <a:lnTo>
                  <a:pt x="48" y="12"/>
                </a:lnTo>
                <a:lnTo>
                  <a:pt x="50" y="10"/>
                </a:lnTo>
                <a:lnTo>
                  <a:pt x="50" y="10"/>
                </a:lnTo>
                <a:lnTo>
                  <a:pt x="52" y="8"/>
                </a:lnTo>
                <a:lnTo>
                  <a:pt x="54" y="8"/>
                </a:lnTo>
                <a:lnTo>
                  <a:pt x="58" y="6"/>
                </a:lnTo>
                <a:lnTo>
                  <a:pt x="58" y="6"/>
                </a:lnTo>
                <a:lnTo>
                  <a:pt x="62" y="4"/>
                </a:lnTo>
                <a:lnTo>
                  <a:pt x="66" y="2"/>
                </a:lnTo>
                <a:lnTo>
                  <a:pt x="68" y="0"/>
                </a:lnTo>
                <a:lnTo>
                  <a:pt x="72" y="0"/>
                </a:lnTo>
                <a:lnTo>
                  <a:pt x="72" y="0"/>
                </a:lnTo>
                <a:lnTo>
                  <a:pt x="76" y="4"/>
                </a:lnTo>
                <a:lnTo>
                  <a:pt x="80" y="6"/>
                </a:lnTo>
                <a:lnTo>
                  <a:pt x="80" y="6"/>
                </a:lnTo>
                <a:lnTo>
                  <a:pt x="82" y="6"/>
                </a:lnTo>
                <a:lnTo>
                  <a:pt x="84" y="8"/>
                </a:lnTo>
                <a:lnTo>
                  <a:pt x="88" y="12"/>
                </a:lnTo>
                <a:lnTo>
                  <a:pt x="88" y="12"/>
                </a:lnTo>
                <a:lnTo>
                  <a:pt x="90" y="14"/>
                </a:lnTo>
                <a:lnTo>
                  <a:pt x="90" y="18"/>
                </a:lnTo>
                <a:lnTo>
                  <a:pt x="90" y="18"/>
                </a:lnTo>
                <a:lnTo>
                  <a:pt x="94" y="22"/>
                </a:lnTo>
                <a:lnTo>
                  <a:pt x="96" y="24"/>
                </a:lnTo>
                <a:lnTo>
                  <a:pt x="96" y="24"/>
                </a:lnTo>
                <a:close/>
              </a:path>
            </a:pathLst>
          </a:custGeom>
          <a:solidFill>
            <a:srgbClr val="8BBDFF"/>
          </a:solidFill>
          <a:ln w="3175">
            <a:solidFill>
              <a:srgbClr val="8BBDFF"/>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65" name="Freeform 49">
            <a:extLst>
              <a:ext uri="{FF2B5EF4-FFF2-40B4-BE49-F238E27FC236}">
                <a16:creationId xmlns:a16="http://schemas.microsoft.com/office/drawing/2014/main" id="{62CAFBE2-17F3-4ABE-B59A-C2AB7F37D3BF}"/>
              </a:ext>
            </a:extLst>
          </p:cNvPr>
          <p:cNvSpPr>
            <a:spLocks/>
          </p:cNvSpPr>
          <p:nvPr/>
        </p:nvSpPr>
        <p:spPr bwMode="auto">
          <a:xfrm>
            <a:off x="5547240" y="3392362"/>
            <a:ext cx="77144" cy="99528"/>
          </a:xfrm>
          <a:custGeom>
            <a:avLst/>
            <a:gdLst>
              <a:gd name="T0" fmla="*/ 2 w 46"/>
              <a:gd name="T1" fmla="*/ 18 h 58"/>
              <a:gd name="T2" fmla="*/ 2 w 46"/>
              <a:gd name="T3" fmla="*/ 26 h 58"/>
              <a:gd name="T4" fmla="*/ 6 w 46"/>
              <a:gd name="T5" fmla="*/ 34 h 58"/>
              <a:gd name="T6" fmla="*/ 2 w 46"/>
              <a:gd name="T7" fmla="*/ 34 h 58"/>
              <a:gd name="T8" fmla="*/ 4 w 46"/>
              <a:gd name="T9" fmla="*/ 36 h 58"/>
              <a:gd name="T10" fmla="*/ 8 w 46"/>
              <a:gd name="T11" fmla="*/ 38 h 58"/>
              <a:gd name="T12" fmla="*/ 8 w 46"/>
              <a:gd name="T13" fmla="*/ 48 h 58"/>
              <a:gd name="T14" fmla="*/ 10 w 46"/>
              <a:gd name="T15" fmla="*/ 48 h 58"/>
              <a:gd name="T16" fmla="*/ 10 w 46"/>
              <a:gd name="T17" fmla="*/ 46 h 58"/>
              <a:gd name="T18" fmla="*/ 12 w 46"/>
              <a:gd name="T19" fmla="*/ 46 h 58"/>
              <a:gd name="T20" fmla="*/ 16 w 46"/>
              <a:gd name="T21" fmla="*/ 54 h 58"/>
              <a:gd name="T22" fmla="*/ 18 w 46"/>
              <a:gd name="T23" fmla="*/ 56 h 58"/>
              <a:gd name="T24" fmla="*/ 26 w 46"/>
              <a:gd name="T25" fmla="*/ 58 h 58"/>
              <a:gd name="T26" fmla="*/ 30 w 46"/>
              <a:gd name="T27" fmla="*/ 48 h 58"/>
              <a:gd name="T28" fmla="*/ 38 w 46"/>
              <a:gd name="T29" fmla="*/ 40 h 58"/>
              <a:gd name="T30" fmla="*/ 38 w 46"/>
              <a:gd name="T31" fmla="*/ 36 h 58"/>
              <a:gd name="T32" fmla="*/ 42 w 46"/>
              <a:gd name="T33" fmla="*/ 34 h 58"/>
              <a:gd name="T34" fmla="*/ 44 w 46"/>
              <a:gd name="T35" fmla="*/ 32 h 58"/>
              <a:gd name="T36" fmla="*/ 40 w 46"/>
              <a:gd name="T37" fmla="*/ 30 h 58"/>
              <a:gd name="T38" fmla="*/ 40 w 46"/>
              <a:gd name="T39" fmla="*/ 26 h 58"/>
              <a:gd name="T40" fmla="*/ 42 w 46"/>
              <a:gd name="T41" fmla="*/ 22 h 58"/>
              <a:gd name="T42" fmla="*/ 38 w 46"/>
              <a:gd name="T43" fmla="*/ 16 h 58"/>
              <a:gd name="T44" fmla="*/ 36 w 46"/>
              <a:gd name="T45" fmla="*/ 12 h 58"/>
              <a:gd name="T46" fmla="*/ 34 w 46"/>
              <a:gd name="T47" fmla="*/ 10 h 58"/>
              <a:gd name="T48" fmla="*/ 34 w 46"/>
              <a:gd name="T49" fmla="*/ 4 h 58"/>
              <a:gd name="T50" fmla="*/ 30 w 46"/>
              <a:gd name="T51" fmla="*/ 2 h 58"/>
              <a:gd name="T52" fmla="*/ 26 w 46"/>
              <a:gd name="T53" fmla="*/ 2 h 58"/>
              <a:gd name="T54" fmla="*/ 22 w 46"/>
              <a:gd name="T55" fmla="*/ 2 h 58"/>
              <a:gd name="T56" fmla="*/ 14 w 46"/>
              <a:gd name="T57" fmla="*/ 0 h 58"/>
              <a:gd name="T58" fmla="*/ 12 w 46"/>
              <a:gd name="T59" fmla="*/ 4 h 58"/>
              <a:gd name="T60" fmla="*/ 10 w 46"/>
              <a:gd name="T61" fmla="*/ 12 h 58"/>
              <a:gd name="T62" fmla="*/ 8 w 46"/>
              <a:gd name="T63" fmla="*/ 14 h 58"/>
              <a:gd name="T64" fmla="*/ 6 w 46"/>
              <a:gd name="T65" fmla="*/ 18 h 58"/>
              <a:gd name="T66" fmla="*/ 4 w 46"/>
              <a:gd name="T67" fmla="*/ 20 h 58"/>
              <a:gd name="T68" fmla="*/ 2 w 46"/>
              <a:gd name="T69" fmla="*/ 1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6" h="58">
                <a:moveTo>
                  <a:pt x="2" y="18"/>
                </a:moveTo>
                <a:lnTo>
                  <a:pt x="2" y="18"/>
                </a:lnTo>
                <a:lnTo>
                  <a:pt x="0" y="22"/>
                </a:lnTo>
                <a:lnTo>
                  <a:pt x="2" y="26"/>
                </a:lnTo>
                <a:lnTo>
                  <a:pt x="6" y="34"/>
                </a:lnTo>
                <a:lnTo>
                  <a:pt x="6" y="34"/>
                </a:lnTo>
                <a:lnTo>
                  <a:pt x="4" y="34"/>
                </a:lnTo>
                <a:lnTo>
                  <a:pt x="2" y="34"/>
                </a:lnTo>
                <a:lnTo>
                  <a:pt x="4" y="36"/>
                </a:lnTo>
                <a:lnTo>
                  <a:pt x="4" y="36"/>
                </a:lnTo>
                <a:lnTo>
                  <a:pt x="8" y="38"/>
                </a:lnTo>
                <a:lnTo>
                  <a:pt x="8" y="38"/>
                </a:lnTo>
                <a:lnTo>
                  <a:pt x="8" y="44"/>
                </a:lnTo>
                <a:lnTo>
                  <a:pt x="8" y="48"/>
                </a:lnTo>
                <a:lnTo>
                  <a:pt x="8" y="48"/>
                </a:lnTo>
                <a:lnTo>
                  <a:pt x="10" y="48"/>
                </a:lnTo>
                <a:lnTo>
                  <a:pt x="10" y="48"/>
                </a:lnTo>
                <a:lnTo>
                  <a:pt x="10" y="46"/>
                </a:lnTo>
                <a:lnTo>
                  <a:pt x="12" y="46"/>
                </a:lnTo>
                <a:lnTo>
                  <a:pt x="12" y="46"/>
                </a:lnTo>
                <a:lnTo>
                  <a:pt x="14" y="52"/>
                </a:lnTo>
                <a:lnTo>
                  <a:pt x="16" y="54"/>
                </a:lnTo>
                <a:lnTo>
                  <a:pt x="18" y="56"/>
                </a:lnTo>
                <a:lnTo>
                  <a:pt x="18" y="56"/>
                </a:lnTo>
                <a:lnTo>
                  <a:pt x="26" y="58"/>
                </a:lnTo>
                <a:lnTo>
                  <a:pt x="26" y="58"/>
                </a:lnTo>
                <a:lnTo>
                  <a:pt x="28" y="54"/>
                </a:lnTo>
                <a:lnTo>
                  <a:pt x="30" y="48"/>
                </a:lnTo>
                <a:lnTo>
                  <a:pt x="30" y="48"/>
                </a:lnTo>
                <a:lnTo>
                  <a:pt x="38" y="40"/>
                </a:lnTo>
                <a:lnTo>
                  <a:pt x="38" y="40"/>
                </a:lnTo>
                <a:lnTo>
                  <a:pt x="38" y="36"/>
                </a:lnTo>
                <a:lnTo>
                  <a:pt x="42" y="34"/>
                </a:lnTo>
                <a:lnTo>
                  <a:pt x="42" y="34"/>
                </a:lnTo>
                <a:lnTo>
                  <a:pt x="44" y="34"/>
                </a:lnTo>
                <a:lnTo>
                  <a:pt x="44" y="32"/>
                </a:lnTo>
                <a:lnTo>
                  <a:pt x="46" y="30"/>
                </a:lnTo>
                <a:lnTo>
                  <a:pt x="40" y="30"/>
                </a:lnTo>
                <a:lnTo>
                  <a:pt x="40" y="30"/>
                </a:lnTo>
                <a:lnTo>
                  <a:pt x="40" y="26"/>
                </a:lnTo>
                <a:lnTo>
                  <a:pt x="42" y="22"/>
                </a:lnTo>
                <a:lnTo>
                  <a:pt x="42" y="22"/>
                </a:lnTo>
                <a:lnTo>
                  <a:pt x="38" y="16"/>
                </a:lnTo>
                <a:lnTo>
                  <a:pt x="38" y="16"/>
                </a:lnTo>
                <a:lnTo>
                  <a:pt x="38" y="14"/>
                </a:lnTo>
                <a:lnTo>
                  <a:pt x="36" y="12"/>
                </a:lnTo>
                <a:lnTo>
                  <a:pt x="34" y="12"/>
                </a:lnTo>
                <a:lnTo>
                  <a:pt x="34" y="10"/>
                </a:lnTo>
                <a:lnTo>
                  <a:pt x="34" y="10"/>
                </a:lnTo>
                <a:lnTo>
                  <a:pt x="34" y="4"/>
                </a:lnTo>
                <a:lnTo>
                  <a:pt x="30" y="2"/>
                </a:lnTo>
                <a:lnTo>
                  <a:pt x="30" y="2"/>
                </a:lnTo>
                <a:lnTo>
                  <a:pt x="28" y="2"/>
                </a:lnTo>
                <a:lnTo>
                  <a:pt x="26" y="2"/>
                </a:lnTo>
                <a:lnTo>
                  <a:pt x="22" y="2"/>
                </a:lnTo>
                <a:lnTo>
                  <a:pt x="22" y="2"/>
                </a:lnTo>
                <a:lnTo>
                  <a:pt x="16" y="0"/>
                </a:lnTo>
                <a:lnTo>
                  <a:pt x="14" y="0"/>
                </a:lnTo>
                <a:lnTo>
                  <a:pt x="12" y="4"/>
                </a:lnTo>
                <a:lnTo>
                  <a:pt x="12" y="4"/>
                </a:lnTo>
                <a:lnTo>
                  <a:pt x="12" y="10"/>
                </a:lnTo>
                <a:lnTo>
                  <a:pt x="10" y="12"/>
                </a:lnTo>
                <a:lnTo>
                  <a:pt x="8" y="14"/>
                </a:lnTo>
                <a:lnTo>
                  <a:pt x="8" y="14"/>
                </a:lnTo>
                <a:lnTo>
                  <a:pt x="6" y="16"/>
                </a:lnTo>
                <a:lnTo>
                  <a:pt x="6" y="18"/>
                </a:lnTo>
                <a:lnTo>
                  <a:pt x="4" y="20"/>
                </a:lnTo>
                <a:lnTo>
                  <a:pt x="4" y="20"/>
                </a:lnTo>
                <a:lnTo>
                  <a:pt x="2" y="18"/>
                </a:lnTo>
                <a:lnTo>
                  <a:pt x="2" y="18"/>
                </a:lnTo>
                <a:close/>
              </a:path>
            </a:pathLst>
          </a:custGeom>
          <a:solidFill>
            <a:srgbClr val="B9BCBD"/>
          </a:solidFill>
          <a:ln w="3175">
            <a:solidFill>
              <a:srgbClr val="B9BCBD"/>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66" name="Freeform 50">
            <a:extLst>
              <a:ext uri="{FF2B5EF4-FFF2-40B4-BE49-F238E27FC236}">
                <a16:creationId xmlns:a16="http://schemas.microsoft.com/office/drawing/2014/main" id="{2A94A1DA-C3AA-405D-AC1D-E14D5DE782A9}"/>
              </a:ext>
            </a:extLst>
          </p:cNvPr>
          <p:cNvSpPr>
            <a:spLocks/>
          </p:cNvSpPr>
          <p:nvPr/>
        </p:nvSpPr>
        <p:spPr bwMode="auto">
          <a:xfrm>
            <a:off x="5460036" y="3196741"/>
            <a:ext cx="130809" cy="133847"/>
          </a:xfrm>
          <a:custGeom>
            <a:avLst/>
            <a:gdLst>
              <a:gd name="T0" fmla="*/ 14 w 78"/>
              <a:gd name="T1" fmla="*/ 8 h 78"/>
              <a:gd name="T2" fmla="*/ 12 w 78"/>
              <a:gd name="T3" fmla="*/ 16 h 78"/>
              <a:gd name="T4" fmla="*/ 12 w 78"/>
              <a:gd name="T5" fmla="*/ 26 h 78"/>
              <a:gd name="T6" fmla="*/ 8 w 78"/>
              <a:gd name="T7" fmla="*/ 34 h 78"/>
              <a:gd name="T8" fmla="*/ 4 w 78"/>
              <a:gd name="T9" fmla="*/ 34 h 78"/>
              <a:gd name="T10" fmla="*/ 4 w 78"/>
              <a:gd name="T11" fmla="*/ 38 h 78"/>
              <a:gd name="T12" fmla="*/ 4 w 78"/>
              <a:gd name="T13" fmla="*/ 40 h 78"/>
              <a:gd name="T14" fmla="*/ 0 w 78"/>
              <a:gd name="T15" fmla="*/ 40 h 78"/>
              <a:gd name="T16" fmla="*/ 4 w 78"/>
              <a:gd name="T17" fmla="*/ 44 h 78"/>
              <a:gd name="T18" fmla="*/ 6 w 78"/>
              <a:gd name="T19" fmla="*/ 56 h 78"/>
              <a:gd name="T20" fmla="*/ 10 w 78"/>
              <a:gd name="T21" fmla="*/ 58 h 78"/>
              <a:gd name="T22" fmla="*/ 12 w 78"/>
              <a:gd name="T23" fmla="*/ 56 h 78"/>
              <a:gd name="T24" fmla="*/ 16 w 78"/>
              <a:gd name="T25" fmla="*/ 56 h 78"/>
              <a:gd name="T26" fmla="*/ 22 w 78"/>
              <a:gd name="T27" fmla="*/ 56 h 78"/>
              <a:gd name="T28" fmla="*/ 24 w 78"/>
              <a:gd name="T29" fmla="*/ 54 h 78"/>
              <a:gd name="T30" fmla="*/ 26 w 78"/>
              <a:gd name="T31" fmla="*/ 54 h 78"/>
              <a:gd name="T32" fmla="*/ 32 w 78"/>
              <a:gd name="T33" fmla="*/ 56 h 78"/>
              <a:gd name="T34" fmla="*/ 38 w 78"/>
              <a:gd name="T35" fmla="*/ 54 h 78"/>
              <a:gd name="T36" fmla="*/ 48 w 78"/>
              <a:gd name="T37" fmla="*/ 54 h 78"/>
              <a:gd name="T38" fmla="*/ 52 w 78"/>
              <a:gd name="T39" fmla="*/ 54 h 78"/>
              <a:gd name="T40" fmla="*/ 54 w 78"/>
              <a:gd name="T41" fmla="*/ 56 h 78"/>
              <a:gd name="T42" fmla="*/ 48 w 78"/>
              <a:gd name="T43" fmla="*/ 62 h 78"/>
              <a:gd name="T44" fmla="*/ 26 w 78"/>
              <a:gd name="T45" fmla="*/ 64 h 78"/>
              <a:gd name="T46" fmla="*/ 24 w 78"/>
              <a:gd name="T47" fmla="*/ 64 h 78"/>
              <a:gd name="T48" fmla="*/ 22 w 78"/>
              <a:gd name="T49" fmla="*/ 66 h 78"/>
              <a:gd name="T50" fmla="*/ 10 w 78"/>
              <a:gd name="T51" fmla="*/ 68 h 78"/>
              <a:gd name="T52" fmla="*/ 10 w 78"/>
              <a:gd name="T53" fmla="*/ 70 h 78"/>
              <a:gd name="T54" fmla="*/ 12 w 78"/>
              <a:gd name="T55" fmla="*/ 70 h 78"/>
              <a:gd name="T56" fmla="*/ 10 w 78"/>
              <a:gd name="T57" fmla="*/ 74 h 78"/>
              <a:gd name="T58" fmla="*/ 20 w 78"/>
              <a:gd name="T59" fmla="*/ 76 h 78"/>
              <a:gd name="T60" fmla="*/ 26 w 78"/>
              <a:gd name="T61" fmla="*/ 72 h 78"/>
              <a:gd name="T62" fmla="*/ 48 w 78"/>
              <a:gd name="T63" fmla="*/ 72 h 78"/>
              <a:gd name="T64" fmla="*/ 52 w 78"/>
              <a:gd name="T65" fmla="*/ 74 h 78"/>
              <a:gd name="T66" fmla="*/ 58 w 78"/>
              <a:gd name="T67" fmla="*/ 74 h 78"/>
              <a:gd name="T68" fmla="*/ 66 w 78"/>
              <a:gd name="T69" fmla="*/ 76 h 78"/>
              <a:gd name="T70" fmla="*/ 68 w 78"/>
              <a:gd name="T71" fmla="*/ 76 h 78"/>
              <a:gd name="T72" fmla="*/ 78 w 78"/>
              <a:gd name="T73" fmla="*/ 74 h 78"/>
              <a:gd name="T74" fmla="*/ 76 w 78"/>
              <a:gd name="T75" fmla="*/ 64 h 78"/>
              <a:gd name="T76" fmla="*/ 76 w 78"/>
              <a:gd name="T77" fmla="*/ 62 h 78"/>
              <a:gd name="T78" fmla="*/ 72 w 78"/>
              <a:gd name="T79" fmla="*/ 58 h 78"/>
              <a:gd name="T80" fmla="*/ 70 w 78"/>
              <a:gd name="T81" fmla="*/ 54 h 78"/>
              <a:gd name="T82" fmla="*/ 72 w 78"/>
              <a:gd name="T83" fmla="*/ 48 h 78"/>
              <a:gd name="T84" fmla="*/ 72 w 78"/>
              <a:gd name="T85" fmla="*/ 42 h 78"/>
              <a:gd name="T86" fmla="*/ 72 w 78"/>
              <a:gd name="T87" fmla="*/ 40 h 78"/>
              <a:gd name="T88" fmla="*/ 72 w 78"/>
              <a:gd name="T89" fmla="*/ 34 h 78"/>
              <a:gd name="T90" fmla="*/ 68 w 78"/>
              <a:gd name="T91" fmla="*/ 28 h 78"/>
              <a:gd name="T92" fmla="*/ 68 w 78"/>
              <a:gd name="T93" fmla="*/ 28 h 78"/>
              <a:gd name="T94" fmla="*/ 62 w 78"/>
              <a:gd name="T95" fmla="*/ 28 h 78"/>
              <a:gd name="T96" fmla="*/ 60 w 78"/>
              <a:gd name="T97" fmla="*/ 26 h 78"/>
              <a:gd name="T98" fmla="*/ 60 w 78"/>
              <a:gd name="T99" fmla="*/ 18 h 78"/>
              <a:gd name="T100" fmla="*/ 58 w 78"/>
              <a:gd name="T101" fmla="*/ 16 h 78"/>
              <a:gd name="T102" fmla="*/ 52 w 78"/>
              <a:gd name="T103" fmla="*/ 16 h 78"/>
              <a:gd name="T104" fmla="*/ 52 w 78"/>
              <a:gd name="T105" fmla="*/ 14 h 78"/>
              <a:gd name="T106" fmla="*/ 48 w 78"/>
              <a:gd name="T107" fmla="*/ 6 h 78"/>
              <a:gd name="T108" fmla="*/ 44 w 78"/>
              <a:gd name="T109" fmla="*/ 2 h 78"/>
              <a:gd name="T110" fmla="*/ 40 w 78"/>
              <a:gd name="T111" fmla="*/ 2 h 78"/>
              <a:gd name="T112" fmla="*/ 30 w 78"/>
              <a:gd name="T113" fmla="*/ 2 h 78"/>
              <a:gd name="T114" fmla="*/ 26 w 78"/>
              <a:gd name="T115" fmla="*/ 0 h 78"/>
              <a:gd name="T116" fmla="*/ 24 w 78"/>
              <a:gd name="T117" fmla="*/ 2 h 78"/>
              <a:gd name="T118" fmla="*/ 22 w 78"/>
              <a:gd name="T119" fmla="*/ 4 h 78"/>
              <a:gd name="T120" fmla="*/ 18 w 78"/>
              <a:gd name="T121" fmla="*/ 6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8" h="78">
                <a:moveTo>
                  <a:pt x="14" y="8"/>
                </a:moveTo>
                <a:lnTo>
                  <a:pt x="14" y="8"/>
                </a:lnTo>
                <a:lnTo>
                  <a:pt x="12" y="16"/>
                </a:lnTo>
                <a:lnTo>
                  <a:pt x="12" y="16"/>
                </a:lnTo>
                <a:lnTo>
                  <a:pt x="12" y="22"/>
                </a:lnTo>
                <a:lnTo>
                  <a:pt x="12" y="26"/>
                </a:lnTo>
                <a:lnTo>
                  <a:pt x="8" y="34"/>
                </a:lnTo>
                <a:lnTo>
                  <a:pt x="8" y="34"/>
                </a:lnTo>
                <a:lnTo>
                  <a:pt x="6" y="34"/>
                </a:lnTo>
                <a:lnTo>
                  <a:pt x="4" y="34"/>
                </a:lnTo>
                <a:lnTo>
                  <a:pt x="4" y="34"/>
                </a:lnTo>
                <a:lnTo>
                  <a:pt x="4" y="38"/>
                </a:lnTo>
                <a:lnTo>
                  <a:pt x="4" y="40"/>
                </a:lnTo>
                <a:lnTo>
                  <a:pt x="4" y="40"/>
                </a:lnTo>
                <a:lnTo>
                  <a:pt x="2" y="40"/>
                </a:lnTo>
                <a:lnTo>
                  <a:pt x="0" y="40"/>
                </a:lnTo>
                <a:lnTo>
                  <a:pt x="4" y="44"/>
                </a:lnTo>
                <a:lnTo>
                  <a:pt x="4" y="44"/>
                </a:lnTo>
                <a:lnTo>
                  <a:pt x="6" y="50"/>
                </a:lnTo>
                <a:lnTo>
                  <a:pt x="6" y="56"/>
                </a:lnTo>
                <a:lnTo>
                  <a:pt x="6" y="56"/>
                </a:lnTo>
                <a:lnTo>
                  <a:pt x="10" y="58"/>
                </a:lnTo>
                <a:lnTo>
                  <a:pt x="10" y="58"/>
                </a:lnTo>
                <a:lnTo>
                  <a:pt x="12" y="56"/>
                </a:lnTo>
                <a:lnTo>
                  <a:pt x="16" y="56"/>
                </a:lnTo>
                <a:lnTo>
                  <a:pt x="16" y="56"/>
                </a:lnTo>
                <a:lnTo>
                  <a:pt x="18" y="56"/>
                </a:lnTo>
                <a:lnTo>
                  <a:pt x="22" y="56"/>
                </a:lnTo>
                <a:lnTo>
                  <a:pt x="22" y="56"/>
                </a:lnTo>
                <a:lnTo>
                  <a:pt x="24" y="54"/>
                </a:lnTo>
                <a:lnTo>
                  <a:pt x="26" y="54"/>
                </a:lnTo>
                <a:lnTo>
                  <a:pt x="26" y="54"/>
                </a:lnTo>
                <a:lnTo>
                  <a:pt x="30" y="56"/>
                </a:lnTo>
                <a:lnTo>
                  <a:pt x="32" y="56"/>
                </a:lnTo>
                <a:lnTo>
                  <a:pt x="38" y="54"/>
                </a:lnTo>
                <a:lnTo>
                  <a:pt x="38" y="54"/>
                </a:lnTo>
                <a:lnTo>
                  <a:pt x="48" y="54"/>
                </a:lnTo>
                <a:lnTo>
                  <a:pt x="48" y="54"/>
                </a:lnTo>
                <a:lnTo>
                  <a:pt x="52" y="54"/>
                </a:lnTo>
                <a:lnTo>
                  <a:pt x="52" y="54"/>
                </a:lnTo>
                <a:lnTo>
                  <a:pt x="54" y="56"/>
                </a:lnTo>
                <a:lnTo>
                  <a:pt x="54" y="56"/>
                </a:lnTo>
                <a:lnTo>
                  <a:pt x="52" y="62"/>
                </a:lnTo>
                <a:lnTo>
                  <a:pt x="48" y="62"/>
                </a:lnTo>
                <a:lnTo>
                  <a:pt x="48" y="62"/>
                </a:lnTo>
                <a:lnTo>
                  <a:pt x="26" y="64"/>
                </a:lnTo>
                <a:lnTo>
                  <a:pt x="26" y="64"/>
                </a:lnTo>
                <a:lnTo>
                  <a:pt x="24" y="64"/>
                </a:lnTo>
                <a:lnTo>
                  <a:pt x="22" y="64"/>
                </a:lnTo>
                <a:lnTo>
                  <a:pt x="22" y="66"/>
                </a:lnTo>
                <a:lnTo>
                  <a:pt x="10" y="68"/>
                </a:lnTo>
                <a:lnTo>
                  <a:pt x="10" y="68"/>
                </a:lnTo>
                <a:lnTo>
                  <a:pt x="10" y="70"/>
                </a:lnTo>
                <a:lnTo>
                  <a:pt x="10" y="70"/>
                </a:lnTo>
                <a:lnTo>
                  <a:pt x="12" y="70"/>
                </a:lnTo>
                <a:lnTo>
                  <a:pt x="12" y="70"/>
                </a:lnTo>
                <a:lnTo>
                  <a:pt x="10" y="72"/>
                </a:lnTo>
                <a:lnTo>
                  <a:pt x="10" y="74"/>
                </a:lnTo>
                <a:lnTo>
                  <a:pt x="14" y="78"/>
                </a:lnTo>
                <a:lnTo>
                  <a:pt x="20" y="76"/>
                </a:lnTo>
                <a:lnTo>
                  <a:pt x="26" y="72"/>
                </a:lnTo>
                <a:lnTo>
                  <a:pt x="26" y="72"/>
                </a:lnTo>
                <a:lnTo>
                  <a:pt x="36" y="72"/>
                </a:lnTo>
                <a:lnTo>
                  <a:pt x="48" y="72"/>
                </a:lnTo>
                <a:lnTo>
                  <a:pt x="48" y="72"/>
                </a:lnTo>
                <a:lnTo>
                  <a:pt x="52" y="74"/>
                </a:lnTo>
                <a:lnTo>
                  <a:pt x="58" y="74"/>
                </a:lnTo>
                <a:lnTo>
                  <a:pt x="58" y="74"/>
                </a:lnTo>
                <a:lnTo>
                  <a:pt x="62" y="74"/>
                </a:lnTo>
                <a:lnTo>
                  <a:pt x="66" y="76"/>
                </a:lnTo>
                <a:lnTo>
                  <a:pt x="66" y="76"/>
                </a:lnTo>
                <a:lnTo>
                  <a:pt x="68" y="76"/>
                </a:lnTo>
                <a:lnTo>
                  <a:pt x="72" y="76"/>
                </a:lnTo>
                <a:lnTo>
                  <a:pt x="78" y="74"/>
                </a:lnTo>
                <a:lnTo>
                  <a:pt x="78" y="74"/>
                </a:lnTo>
                <a:lnTo>
                  <a:pt x="76" y="64"/>
                </a:lnTo>
                <a:lnTo>
                  <a:pt x="76" y="64"/>
                </a:lnTo>
                <a:lnTo>
                  <a:pt x="76" y="62"/>
                </a:lnTo>
                <a:lnTo>
                  <a:pt x="72" y="58"/>
                </a:lnTo>
                <a:lnTo>
                  <a:pt x="72" y="58"/>
                </a:lnTo>
                <a:lnTo>
                  <a:pt x="70" y="56"/>
                </a:lnTo>
                <a:lnTo>
                  <a:pt x="70" y="54"/>
                </a:lnTo>
                <a:lnTo>
                  <a:pt x="70" y="54"/>
                </a:lnTo>
                <a:lnTo>
                  <a:pt x="72" y="48"/>
                </a:lnTo>
                <a:lnTo>
                  <a:pt x="72" y="44"/>
                </a:lnTo>
                <a:lnTo>
                  <a:pt x="72" y="42"/>
                </a:lnTo>
                <a:lnTo>
                  <a:pt x="72" y="42"/>
                </a:lnTo>
                <a:lnTo>
                  <a:pt x="72" y="40"/>
                </a:lnTo>
                <a:lnTo>
                  <a:pt x="70" y="38"/>
                </a:lnTo>
                <a:lnTo>
                  <a:pt x="72" y="34"/>
                </a:lnTo>
                <a:lnTo>
                  <a:pt x="72" y="34"/>
                </a:lnTo>
                <a:lnTo>
                  <a:pt x="68" y="28"/>
                </a:lnTo>
                <a:lnTo>
                  <a:pt x="68" y="28"/>
                </a:lnTo>
                <a:lnTo>
                  <a:pt x="68" y="28"/>
                </a:lnTo>
                <a:lnTo>
                  <a:pt x="64" y="28"/>
                </a:lnTo>
                <a:lnTo>
                  <a:pt x="62" y="28"/>
                </a:lnTo>
                <a:lnTo>
                  <a:pt x="60" y="26"/>
                </a:lnTo>
                <a:lnTo>
                  <a:pt x="60" y="26"/>
                </a:lnTo>
                <a:lnTo>
                  <a:pt x="60" y="20"/>
                </a:lnTo>
                <a:lnTo>
                  <a:pt x="60" y="18"/>
                </a:lnTo>
                <a:lnTo>
                  <a:pt x="58" y="16"/>
                </a:lnTo>
                <a:lnTo>
                  <a:pt x="58" y="16"/>
                </a:lnTo>
                <a:lnTo>
                  <a:pt x="54" y="16"/>
                </a:lnTo>
                <a:lnTo>
                  <a:pt x="52" y="16"/>
                </a:lnTo>
                <a:lnTo>
                  <a:pt x="52" y="14"/>
                </a:lnTo>
                <a:lnTo>
                  <a:pt x="52" y="14"/>
                </a:lnTo>
                <a:lnTo>
                  <a:pt x="50" y="8"/>
                </a:lnTo>
                <a:lnTo>
                  <a:pt x="48" y="6"/>
                </a:lnTo>
                <a:lnTo>
                  <a:pt x="48" y="6"/>
                </a:lnTo>
                <a:lnTo>
                  <a:pt x="44" y="2"/>
                </a:lnTo>
                <a:lnTo>
                  <a:pt x="44" y="2"/>
                </a:lnTo>
                <a:lnTo>
                  <a:pt x="40" y="2"/>
                </a:lnTo>
                <a:lnTo>
                  <a:pt x="40" y="2"/>
                </a:lnTo>
                <a:lnTo>
                  <a:pt x="30" y="2"/>
                </a:lnTo>
                <a:lnTo>
                  <a:pt x="30" y="2"/>
                </a:lnTo>
                <a:lnTo>
                  <a:pt x="26" y="0"/>
                </a:lnTo>
                <a:lnTo>
                  <a:pt x="24" y="0"/>
                </a:lnTo>
                <a:lnTo>
                  <a:pt x="24" y="2"/>
                </a:lnTo>
                <a:lnTo>
                  <a:pt x="24" y="2"/>
                </a:lnTo>
                <a:lnTo>
                  <a:pt x="22" y="4"/>
                </a:lnTo>
                <a:lnTo>
                  <a:pt x="20" y="4"/>
                </a:lnTo>
                <a:lnTo>
                  <a:pt x="18" y="6"/>
                </a:lnTo>
                <a:lnTo>
                  <a:pt x="14" y="8"/>
                </a:lnTo>
                <a:close/>
              </a:path>
            </a:pathLst>
          </a:custGeom>
          <a:solidFill>
            <a:srgbClr val="B9BCBD"/>
          </a:solidFill>
          <a:ln w="3175">
            <a:solidFill>
              <a:srgbClr val="B9BCBD"/>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67" name="Freeform 51">
            <a:extLst>
              <a:ext uri="{FF2B5EF4-FFF2-40B4-BE49-F238E27FC236}">
                <a16:creationId xmlns:a16="http://schemas.microsoft.com/office/drawing/2014/main" id="{35889EC5-AE4A-47EB-80B8-1DEB848AF98C}"/>
              </a:ext>
            </a:extLst>
          </p:cNvPr>
          <p:cNvSpPr>
            <a:spLocks/>
          </p:cNvSpPr>
          <p:nvPr/>
        </p:nvSpPr>
        <p:spPr bwMode="auto">
          <a:xfrm>
            <a:off x="6635638" y="2760878"/>
            <a:ext cx="472924" cy="466748"/>
          </a:xfrm>
          <a:custGeom>
            <a:avLst/>
            <a:gdLst>
              <a:gd name="T0" fmla="*/ 108 w 282"/>
              <a:gd name="T1" fmla="*/ 258 h 272"/>
              <a:gd name="T2" fmla="*/ 110 w 282"/>
              <a:gd name="T3" fmla="*/ 254 h 272"/>
              <a:gd name="T4" fmla="*/ 112 w 282"/>
              <a:gd name="T5" fmla="*/ 250 h 272"/>
              <a:gd name="T6" fmla="*/ 114 w 282"/>
              <a:gd name="T7" fmla="*/ 246 h 272"/>
              <a:gd name="T8" fmla="*/ 118 w 282"/>
              <a:gd name="T9" fmla="*/ 244 h 272"/>
              <a:gd name="T10" fmla="*/ 122 w 282"/>
              <a:gd name="T11" fmla="*/ 244 h 272"/>
              <a:gd name="T12" fmla="*/ 122 w 282"/>
              <a:gd name="T13" fmla="*/ 248 h 272"/>
              <a:gd name="T14" fmla="*/ 130 w 282"/>
              <a:gd name="T15" fmla="*/ 248 h 272"/>
              <a:gd name="T16" fmla="*/ 156 w 282"/>
              <a:gd name="T17" fmla="*/ 272 h 272"/>
              <a:gd name="T18" fmla="*/ 182 w 282"/>
              <a:gd name="T19" fmla="*/ 240 h 272"/>
              <a:gd name="T20" fmla="*/ 272 w 282"/>
              <a:gd name="T21" fmla="*/ 204 h 272"/>
              <a:gd name="T22" fmla="*/ 278 w 282"/>
              <a:gd name="T23" fmla="*/ 184 h 272"/>
              <a:gd name="T24" fmla="*/ 272 w 282"/>
              <a:gd name="T25" fmla="*/ 154 h 272"/>
              <a:gd name="T26" fmla="*/ 268 w 282"/>
              <a:gd name="T27" fmla="*/ 154 h 272"/>
              <a:gd name="T28" fmla="*/ 216 w 282"/>
              <a:gd name="T29" fmla="*/ 124 h 272"/>
              <a:gd name="T30" fmla="*/ 210 w 282"/>
              <a:gd name="T31" fmla="*/ 114 h 272"/>
              <a:gd name="T32" fmla="*/ 206 w 282"/>
              <a:gd name="T33" fmla="*/ 112 h 272"/>
              <a:gd name="T34" fmla="*/ 206 w 282"/>
              <a:gd name="T35" fmla="*/ 100 h 272"/>
              <a:gd name="T36" fmla="*/ 206 w 282"/>
              <a:gd name="T37" fmla="*/ 90 h 272"/>
              <a:gd name="T38" fmla="*/ 200 w 282"/>
              <a:gd name="T39" fmla="*/ 88 h 272"/>
              <a:gd name="T40" fmla="*/ 196 w 282"/>
              <a:gd name="T41" fmla="*/ 84 h 272"/>
              <a:gd name="T42" fmla="*/ 194 w 282"/>
              <a:gd name="T43" fmla="*/ 78 h 272"/>
              <a:gd name="T44" fmla="*/ 190 w 282"/>
              <a:gd name="T45" fmla="*/ 74 h 272"/>
              <a:gd name="T46" fmla="*/ 190 w 282"/>
              <a:gd name="T47" fmla="*/ 70 h 272"/>
              <a:gd name="T48" fmla="*/ 186 w 282"/>
              <a:gd name="T49" fmla="*/ 66 h 272"/>
              <a:gd name="T50" fmla="*/ 182 w 282"/>
              <a:gd name="T51" fmla="*/ 56 h 272"/>
              <a:gd name="T52" fmla="*/ 168 w 282"/>
              <a:gd name="T53" fmla="*/ 52 h 272"/>
              <a:gd name="T54" fmla="*/ 124 w 282"/>
              <a:gd name="T55" fmla="*/ 40 h 272"/>
              <a:gd name="T56" fmla="*/ 102 w 282"/>
              <a:gd name="T57" fmla="*/ 26 h 272"/>
              <a:gd name="T58" fmla="*/ 64 w 282"/>
              <a:gd name="T59" fmla="*/ 2 h 272"/>
              <a:gd name="T60" fmla="*/ 46 w 282"/>
              <a:gd name="T61" fmla="*/ 24 h 272"/>
              <a:gd name="T62" fmla="*/ 38 w 282"/>
              <a:gd name="T63" fmla="*/ 30 h 272"/>
              <a:gd name="T64" fmla="*/ 32 w 282"/>
              <a:gd name="T65" fmla="*/ 36 h 272"/>
              <a:gd name="T66" fmla="*/ 28 w 282"/>
              <a:gd name="T67" fmla="*/ 40 h 272"/>
              <a:gd name="T68" fmla="*/ 4 w 282"/>
              <a:gd name="T69" fmla="*/ 48 h 272"/>
              <a:gd name="T70" fmla="*/ 2 w 282"/>
              <a:gd name="T71" fmla="*/ 56 h 272"/>
              <a:gd name="T72" fmla="*/ 0 w 282"/>
              <a:gd name="T73" fmla="*/ 60 h 272"/>
              <a:gd name="T74" fmla="*/ 0 w 282"/>
              <a:gd name="T75" fmla="*/ 64 h 272"/>
              <a:gd name="T76" fmla="*/ 8 w 282"/>
              <a:gd name="T77" fmla="*/ 66 h 272"/>
              <a:gd name="T78" fmla="*/ 12 w 282"/>
              <a:gd name="T79" fmla="*/ 72 h 272"/>
              <a:gd name="T80" fmla="*/ 20 w 282"/>
              <a:gd name="T81" fmla="*/ 86 h 272"/>
              <a:gd name="T82" fmla="*/ 22 w 282"/>
              <a:gd name="T83" fmla="*/ 92 h 272"/>
              <a:gd name="T84" fmla="*/ 26 w 282"/>
              <a:gd name="T85" fmla="*/ 94 h 272"/>
              <a:gd name="T86" fmla="*/ 30 w 282"/>
              <a:gd name="T87" fmla="*/ 100 h 272"/>
              <a:gd name="T88" fmla="*/ 34 w 282"/>
              <a:gd name="T89" fmla="*/ 104 h 272"/>
              <a:gd name="T90" fmla="*/ 36 w 282"/>
              <a:gd name="T91" fmla="*/ 114 h 272"/>
              <a:gd name="T92" fmla="*/ 42 w 282"/>
              <a:gd name="T93" fmla="*/ 124 h 272"/>
              <a:gd name="T94" fmla="*/ 54 w 282"/>
              <a:gd name="T95" fmla="*/ 140 h 272"/>
              <a:gd name="T96" fmla="*/ 58 w 282"/>
              <a:gd name="T97" fmla="*/ 164 h 272"/>
              <a:gd name="T98" fmla="*/ 54 w 282"/>
              <a:gd name="T99" fmla="*/ 168 h 272"/>
              <a:gd name="T100" fmla="*/ 54 w 282"/>
              <a:gd name="T101" fmla="*/ 174 h 272"/>
              <a:gd name="T102" fmla="*/ 58 w 282"/>
              <a:gd name="T103" fmla="*/ 182 h 272"/>
              <a:gd name="T104" fmla="*/ 64 w 282"/>
              <a:gd name="T105" fmla="*/ 196 h 272"/>
              <a:gd name="T106" fmla="*/ 64 w 282"/>
              <a:gd name="T107" fmla="*/ 200 h 272"/>
              <a:gd name="T108" fmla="*/ 68 w 282"/>
              <a:gd name="T109" fmla="*/ 204 h 272"/>
              <a:gd name="T110" fmla="*/ 72 w 282"/>
              <a:gd name="T111" fmla="*/ 208 h 272"/>
              <a:gd name="T112" fmla="*/ 82 w 282"/>
              <a:gd name="T113" fmla="*/ 214 h 272"/>
              <a:gd name="T114" fmla="*/ 86 w 282"/>
              <a:gd name="T115" fmla="*/ 220 h 272"/>
              <a:gd name="T116" fmla="*/ 88 w 282"/>
              <a:gd name="T117" fmla="*/ 228 h 272"/>
              <a:gd name="T118" fmla="*/ 90 w 282"/>
              <a:gd name="T119" fmla="*/ 236 h 272"/>
              <a:gd name="T120" fmla="*/ 98 w 282"/>
              <a:gd name="T121" fmla="*/ 244 h 272"/>
              <a:gd name="T122" fmla="*/ 100 w 282"/>
              <a:gd name="T123" fmla="*/ 252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82" h="272">
                <a:moveTo>
                  <a:pt x="106" y="258"/>
                </a:moveTo>
                <a:lnTo>
                  <a:pt x="106" y="258"/>
                </a:lnTo>
                <a:lnTo>
                  <a:pt x="108" y="258"/>
                </a:lnTo>
                <a:lnTo>
                  <a:pt x="110" y="254"/>
                </a:lnTo>
                <a:lnTo>
                  <a:pt x="110" y="254"/>
                </a:lnTo>
                <a:lnTo>
                  <a:pt x="110" y="254"/>
                </a:lnTo>
                <a:lnTo>
                  <a:pt x="112" y="252"/>
                </a:lnTo>
                <a:lnTo>
                  <a:pt x="112" y="252"/>
                </a:lnTo>
                <a:lnTo>
                  <a:pt x="112" y="250"/>
                </a:lnTo>
                <a:lnTo>
                  <a:pt x="112" y="250"/>
                </a:lnTo>
                <a:lnTo>
                  <a:pt x="114" y="248"/>
                </a:lnTo>
                <a:lnTo>
                  <a:pt x="114" y="246"/>
                </a:lnTo>
                <a:lnTo>
                  <a:pt x="114" y="246"/>
                </a:lnTo>
                <a:lnTo>
                  <a:pt x="116" y="244"/>
                </a:lnTo>
                <a:lnTo>
                  <a:pt x="118" y="244"/>
                </a:lnTo>
                <a:lnTo>
                  <a:pt x="118" y="244"/>
                </a:lnTo>
                <a:lnTo>
                  <a:pt x="120" y="244"/>
                </a:lnTo>
                <a:lnTo>
                  <a:pt x="122" y="244"/>
                </a:lnTo>
                <a:lnTo>
                  <a:pt x="122" y="246"/>
                </a:lnTo>
                <a:lnTo>
                  <a:pt x="122" y="248"/>
                </a:lnTo>
                <a:lnTo>
                  <a:pt x="122" y="248"/>
                </a:lnTo>
                <a:lnTo>
                  <a:pt x="126" y="248"/>
                </a:lnTo>
                <a:lnTo>
                  <a:pt x="130" y="248"/>
                </a:lnTo>
                <a:lnTo>
                  <a:pt x="130" y="248"/>
                </a:lnTo>
                <a:lnTo>
                  <a:pt x="144" y="250"/>
                </a:lnTo>
                <a:lnTo>
                  <a:pt x="154" y="254"/>
                </a:lnTo>
                <a:lnTo>
                  <a:pt x="156" y="272"/>
                </a:lnTo>
                <a:lnTo>
                  <a:pt x="156" y="272"/>
                </a:lnTo>
                <a:lnTo>
                  <a:pt x="164" y="262"/>
                </a:lnTo>
                <a:lnTo>
                  <a:pt x="182" y="240"/>
                </a:lnTo>
                <a:lnTo>
                  <a:pt x="228" y="224"/>
                </a:lnTo>
                <a:lnTo>
                  <a:pt x="228" y="224"/>
                </a:lnTo>
                <a:lnTo>
                  <a:pt x="272" y="204"/>
                </a:lnTo>
                <a:lnTo>
                  <a:pt x="272" y="204"/>
                </a:lnTo>
                <a:lnTo>
                  <a:pt x="276" y="198"/>
                </a:lnTo>
                <a:lnTo>
                  <a:pt x="278" y="184"/>
                </a:lnTo>
                <a:lnTo>
                  <a:pt x="282" y="164"/>
                </a:lnTo>
                <a:lnTo>
                  <a:pt x="272" y="154"/>
                </a:lnTo>
                <a:lnTo>
                  <a:pt x="272" y="154"/>
                </a:lnTo>
                <a:lnTo>
                  <a:pt x="272" y="154"/>
                </a:lnTo>
                <a:lnTo>
                  <a:pt x="268" y="154"/>
                </a:lnTo>
                <a:lnTo>
                  <a:pt x="268" y="154"/>
                </a:lnTo>
                <a:lnTo>
                  <a:pt x="224" y="146"/>
                </a:lnTo>
                <a:lnTo>
                  <a:pt x="224" y="132"/>
                </a:lnTo>
                <a:lnTo>
                  <a:pt x="216" y="124"/>
                </a:lnTo>
                <a:lnTo>
                  <a:pt x="216" y="118"/>
                </a:lnTo>
                <a:lnTo>
                  <a:pt x="210" y="114"/>
                </a:lnTo>
                <a:lnTo>
                  <a:pt x="210" y="114"/>
                </a:lnTo>
                <a:lnTo>
                  <a:pt x="208" y="114"/>
                </a:lnTo>
                <a:lnTo>
                  <a:pt x="208" y="114"/>
                </a:lnTo>
                <a:lnTo>
                  <a:pt x="206" y="112"/>
                </a:lnTo>
                <a:lnTo>
                  <a:pt x="206" y="110"/>
                </a:lnTo>
                <a:lnTo>
                  <a:pt x="206" y="110"/>
                </a:lnTo>
                <a:lnTo>
                  <a:pt x="206" y="100"/>
                </a:lnTo>
                <a:lnTo>
                  <a:pt x="206" y="100"/>
                </a:lnTo>
                <a:lnTo>
                  <a:pt x="206" y="96"/>
                </a:lnTo>
                <a:lnTo>
                  <a:pt x="206" y="90"/>
                </a:lnTo>
                <a:lnTo>
                  <a:pt x="204" y="90"/>
                </a:lnTo>
                <a:lnTo>
                  <a:pt x="204" y="90"/>
                </a:lnTo>
                <a:lnTo>
                  <a:pt x="200" y="88"/>
                </a:lnTo>
                <a:lnTo>
                  <a:pt x="198" y="84"/>
                </a:lnTo>
                <a:lnTo>
                  <a:pt x="198" y="84"/>
                </a:lnTo>
                <a:lnTo>
                  <a:pt x="196" y="84"/>
                </a:lnTo>
                <a:lnTo>
                  <a:pt x="194" y="82"/>
                </a:lnTo>
                <a:lnTo>
                  <a:pt x="194" y="82"/>
                </a:lnTo>
                <a:lnTo>
                  <a:pt x="194" y="78"/>
                </a:lnTo>
                <a:lnTo>
                  <a:pt x="194" y="74"/>
                </a:lnTo>
                <a:lnTo>
                  <a:pt x="194" y="74"/>
                </a:lnTo>
                <a:lnTo>
                  <a:pt x="190" y="74"/>
                </a:lnTo>
                <a:lnTo>
                  <a:pt x="190" y="74"/>
                </a:lnTo>
                <a:lnTo>
                  <a:pt x="190" y="70"/>
                </a:lnTo>
                <a:lnTo>
                  <a:pt x="190" y="70"/>
                </a:lnTo>
                <a:lnTo>
                  <a:pt x="186" y="70"/>
                </a:lnTo>
                <a:lnTo>
                  <a:pt x="186" y="70"/>
                </a:lnTo>
                <a:lnTo>
                  <a:pt x="186" y="66"/>
                </a:lnTo>
                <a:lnTo>
                  <a:pt x="186" y="66"/>
                </a:lnTo>
                <a:lnTo>
                  <a:pt x="182" y="56"/>
                </a:lnTo>
                <a:lnTo>
                  <a:pt x="182" y="56"/>
                </a:lnTo>
                <a:lnTo>
                  <a:pt x="182" y="52"/>
                </a:lnTo>
                <a:lnTo>
                  <a:pt x="180" y="52"/>
                </a:lnTo>
                <a:lnTo>
                  <a:pt x="168" y="52"/>
                </a:lnTo>
                <a:lnTo>
                  <a:pt x="166" y="46"/>
                </a:lnTo>
                <a:lnTo>
                  <a:pt x="148" y="42"/>
                </a:lnTo>
                <a:lnTo>
                  <a:pt x="124" y="40"/>
                </a:lnTo>
                <a:lnTo>
                  <a:pt x="114" y="34"/>
                </a:lnTo>
                <a:lnTo>
                  <a:pt x="112" y="26"/>
                </a:lnTo>
                <a:lnTo>
                  <a:pt x="102" y="26"/>
                </a:lnTo>
                <a:lnTo>
                  <a:pt x="102" y="20"/>
                </a:lnTo>
                <a:lnTo>
                  <a:pt x="64" y="0"/>
                </a:lnTo>
                <a:lnTo>
                  <a:pt x="64" y="2"/>
                </a:lnTo>
                <a:lnTo>
                  <a:pt x="36" y="10"/>
                </a:lnTo>
                <a:lnTo>
                  <a:pt x="46" y="24"/>
                </a:lnTo>
                <a:lnTo>
                  <a:pt x="46" y="24"/>
                </a:lnTo>
                <a:lnTo>
                  <a:pt x="42" y="26"/>
                </a:lnTo>
                <a:lnTo>
                  <a:pt x="40" y="28"/>
                </a:lnTo>
                <a:lnTo>
                  <a:pt x="38" y="30"/>
                </a:lnTo>
                <a:lnTo>
                  <a:pt x="38" y="30"/>
                </a:lnTo>
                <a:lnTo>
                  <a:pt x="36" y="32"/>
                </a:lnTo>
                <a:lnTo>
                  <a:pt x="32" y="36"/>
                </a:lnTo>
                <a:lnTo>
                  <a:pt x="32" y="36"/>
                </a:lnTo>
                <a:lnTo>
                  <a:pt x="30" y="40"/>
                </a:lnTo>
                <a:lnTo>
                  <a:pt x="28" y="40"/>
                </a:lnTo>
                <a:lnTo>
                  <a:pt x="18" y="48"/>
                </a:lnTo>
                <a:lnTo>
                  <a:pt x="4" y="48"/>
                </a:lnTo>
                <a:lnTo>
                  <a:pt x="4" y="48"/>
                </a:lnTo>
                <a:lnTo>
                  <a:pt x="0" y="56"/>
                </a:lnTo>
                <a:lnTo>
                  <a:pt x="2" y="56"/>
                </a:lnTo>
                <a:lnTo>
                  <a:pt x="2" y="56"/>
                </a:lnTo>
                <a:lnTo>
                  <a:pt x="2" y="60"/>
                </a:lnTo>
                <a:lnTo>
                  <a:pt x="2" y="60"/>
                </a:lnTo>
                <a:lnTo>
                  <a:pt x="0" y="60"/>
                </a:lnTo>
                <a:lnTo>
                  <a:pt x="0" y="62"/>
                </a:lnTo>
                <a:lnTo>
                  <a:pt x="0" y="64"/>
                </a:lnTo>
                <a:lnTo>
                  <a:pt x="0" y="64"/>
                </a:lnTo>
                <a:lnTo>
                  <a:pt x="6" y="66"/>
                </a:lnTo>
                <a:lnTo>
                  <a:pt x="6" y="66"/>
                </a:lnTo>
                <a:lnTo>
                  <a:pt x="8" y="66"/>
                </a:lnTo>
                <a:lnTo>
                  <a:pt x="10" y="68"/>
                </a:lnTo>
                <a:lnTo>
                  <a:pt x="12" y="72"/>
                </a:lnTo>
                <a:lnTo>
                  <a:pt x="12" y="72"/>
                </a:lnTo>
                <a:lnTo>
                  <a:pt x="16" y="84"/>
                </a:lnTo>
                <a:lnTo>
                  <a:pt x="16" y="84"/>
                </a:lnTo>
                <a:lnTo>
                  <a:pt x="20" y="86"/>
                </a:lnTo>
                <a:lnTo>
                  <a:pt x="22" y="88"/>
                </a:lnTo>
                <a:lnTo>
                  <a:pt x="22" y="88"/>
                </a:lnTo>
                <a:lnTo>
                  <a:pt x="22" y="92"/>
                </a:lnTo>
                <a:lnTo>
                  <a:pt x="22" y="92"/>
                </a:lnTo>
                <a:lnTo>
                  <a:pt x="26" y="94"/>
                </a:lnTo>
                <a:lnTo>
                  <a:pt x="26" y="94"/>
                </a:lnTo>
                <a:lnTo>
                  <a:pt x="26" y="98"/>
                </a:lnTo>
                <a:lnTo>
                  <a:pt x="26" y="98"/>
                </a:lnTo>
                <a:lnTo>
                  <a:pt x="30" y="100"/>
                </a:lnTo>
                <a:lnTo>
                  <a:pt x="32" y="102"/>
                </a:lnTo>
                <a:lnTo>
                  <a:pt x="32" y="104"/>
                </a:lnTo>
                <a:lnTo>
                  <a:pt x="34" y="104"/>
                </a:lnTo>
                <a:lnTo>
                  <a:pt x="34" y="104"/>
                </a:lnTo>
                <a:lnTo>
                  <a:pt x="36" y="108"/>
                </a:lnTo>
                <a:lnTo>
                  <a:pt x="36" y="114"/>
                </a:lnTo>
                <a:lnTo>
                  <a:pt x="38" y="120"/>
                </a:lnTo>
                <a:lnTo>
                  <a:pt x="40" y="124"/>
                </a:lnTo>
                <a:lnTo>
                  <a:pt x="42" y="124"/>
                </a:lnTo>
                <a:lnTo>
                  <a:pt x="42" y="124"/>
                </a:lnTo>
                <a:lnTo>
                  <a:pt x="48" y="132"/>
                </a:lnTo>
                <a:lnTo>
                  <a:pt x="54" y="140"/>
                </a:lnTo>
                <a:lnTo>
                  <a:pt x="54" y="140"/>
                </a:lnTo>
                <a:lnTo>
                  <a:pt x="56" y="152"/>
                </a:lnTo>
                <a:lnTo>
                  <a:pt x="58" y="164"/>
                </a:lnTo>
                <a:lnTo>
                  <a:pt x="58" y="164"/>
                </a:lnTo>
                <a:lnTo>
                  <a:pt x="54" y="168"/>
                </a:lnTo>
                <a:lnTo>
                  <a:pt x="54" y="168"/>
                </a:lnTo>
                <a:lnTo>
                  <a:pt x="54" y="170"/>
                </a:lnTo>
                <a:lnTo>
                  <a:pt x="54" y="174"/>
                </a:lnTo>
                <a:lnTo>
                  <a:pt x="54" y="174"/>
                </a:lnTo>
                <a:lnTo>
                  <a:pt x="58" y="174"/>
                </a:lnTo>
                <a:lnTo>
                  <a:pt x="58" y="174"/>
                </a:lnTo>
                <a:lnTo>
                  <a:pt x="58" y="182"/>
                </a:lnTo>
                <a:lnTo>
                  <a:pt x="60" y="192"/>
                </a:lnTo>
                <a:lnTo>
                  <a:pt x="60" y="192"/>
                </a:lnTo>
                <a:lnTo>
                  <a:pt x="64" y="196"/>
                </a:lnTo>
                <a:lnTo>
                  <a:pt x="64" y="196"/>
                </a:lnTo>
                <a:lnTo>
                  <a:pt x="64" y="200"/>
                </a:lnTo>
                <a:lnTo>
                  <a:pt x="64" y="200"/>
                </a:lnTo>
                <a:lnTo>
                  <a:pt x="66" y="202"/>
                </a:lnTo>
                <a:lnTo>
                  <a:pt x="66" y="202"/>
                </a:lnTo>
                <a:lnTo>
                  <a:pt x="68" y="204"/>
                </a:lnTo>
                <a:lnTo>
                  <a:pt x="70" y="208"/>
                </a:lnTo>
                <a:lnTo>
                  <a:pt x="70" y="208"/>
                </a:lnTo>
                <a:lnTo>
                  <a:pt x="72" y="208"/>
                </a:lnTo>
                <a:lnTo>
                  <a:pt x="74" y="206"/>
                </a:lnTo>
                <a:lnTo>
                  <a:pt x="74" y="206"/>
                </a:lnTo>
                <a:lnTo>
                  <a:pt x="82" y="214"/>
                </a:lnTo>
                <a:lnTo>
                  <a:pt x="82" y="214"/>
                </a:lnTo>
                <a:lnTo>
                  <a:pt x="86" y="220"/>
                </a:lnTo>
                <a:lnTo>
                  <a:pt x="86" y="220"/>
                </a:lnTo>
                <a:lnTo>
                  <a:pt x="86" y="224"/>
                </a:lnTo>
                <a:lnTo>
                  <a:pt x="86" y="224"/>
                </a:lnTo>
                <a:lnTo>
                  <a:pt x="88" y="228"/>
                </a:lnTo>
                <a:lnTo>
                  <a:pt x="90" y="232"/>
                </a:lnTo>
                <a:lnTo>
                  <a:pt x="90" y="232"/>
                </a:lnTo>
                <a:lnTo>
                  <a:pt x="90" y="236"/>
                </a:lnTo>
                <a:lnTo>
                  <a:pt x="90" y="240"/>
                </a:lnTo>
                <a:lnTo>
                  <a:pt x="90" y="240"/>
                </a:lnTo>
                <a:lnTo>
                  <a:pt x="98" y="244"/>
                </a:lnTo>
                <a:lnTo>
                  <a:pt x="98" y="244"/>
                </a:lnTo>
                <a:lnTo>
                  <a:pt x="100" y="252"/>
                </a:lnTo>
                <a:lnTo>
                  <a:pt x="100" y="252"/>
                </a:lnTo>
                <a:lnTo>
                  <a:pt x="106" y="258"/>
                </a:lnTo>
                <a:lnTo>
                  <a:pt x="106" y="258"/>
                </a:lnTo>
                <a:close/>
              </a:path>
            </a:pathLst>
          </a:custGeom>
          <a:solidFill>
            <a:srgbClr val="B9BCBD"/>
          </a:solidFill>
          <a:ln w="3175">
            <a:solidFill>
              <a:srgbClr val="B9BCBD"/>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68" name="Freeform 52">
            <a:extLst>
              <a:ext uri="{FF2B5EF4-FFF2-40B4-BE49-F238E27FC236}">
                <a16:creationId xmlns:a16="http://schemas.microsoft.com/office/drawing/2014/main" id="{C1A22CFF-DA9F-4765-BE9D-2FE26C04A041}"/>
              </a:ext>
            </a:extLst>
          </p:cNvPr>
          <p:cNvSpPr>
            <a:spLocks/>
          </p:cNvSpPr>
          <p:nvPr/>
        </p:nvSpPr>
        <p:spPr bwMode="auto">
          <a:xfrm>
            <a:off x="6498121" y="3738993"/>
            <a:ext cx="53665" cy="44615"/>
          </a:xfrm>
          <a:custGeom>
            <a:avLst/>
            <a:gdLst>
              <a:gd name="T0" fmla="*/ 2 w 32"/>
              <a:gd name="T1" fmla="*/ 12 h 26"/>
              <a:gd name="T2" fmla="*/ 2 w 32"/>
              <a:gd name="T3" fmla="*/ 12 h 26"/>
              <a:gd name="T4" fmla="*/ 2 w 32"/>
              <a:gd name="T5" fmla="*/ 12 h 26"/>
              <a:gd name="T6" fmla="*/ 2 w 32"/>
              <a:gd name="T7" fmla="*/ 12 h 26"/>
              <a:gd name="T8" fmla="*/ 0 w 32"/>
              <a:gd name="T9" fmla="*/ 14 h 26"/>
              <a:gd name="T10" fmla="*/ 0 w 32"/>
              <a:gd name="T11" fmla="*/ 16 h 26"/>
              <a:gd name="T12" fmla="*/ 0 w 32"/>
              <a:gd name="T13" fmla="*/ 16 h 26"/>
              <a:gd name="T14" fmla="*/ 0 w 32"/>
              <a:gd name="T15" fmla="*/ 18 h 26"/>
              <a:gd name="T16" fmla="*/ 2 w 32"/>
              <a:gd name="T17" fmla="*/ 20 h 26"/>
              <a:gd name="T18" fmla="*/ 6 w 32"/>
              <a:gd name="T19" fmla="*/ 22 h 26"/>
              <a:gd name="T20" fmla="*/ 6 w 32"/>
              <a:gd name="T21" fmla="*/ 22 h 26"/>
              <a:gd name="T22" fmla="*/ 8 w 32"/>
              <a:gd name="T23" fmla="*/ 20 h 26"/>
              <a:gd name="T24" fmla="*/ 10 w 32"/>
              <a:gd name="T25" fmla="*/ 18 h 26"/>
              <a:gd name="T26" fmla="*/ 12 w 32"/>
              <a:gd name="T27" fmla="*/ 20 h 26"/>
              <a:gd name="T28" fmla="*/ 12 w 32"/>
              <a:gd name="T29" fmla="*/ 20 h 26"/>
              <a:gd name="T30" fmla="*/ 14 w 32"/>
              <a:gd name="T31" fmla="*/ 26 h 26"/>
              <a:gd name="T32" fmla="*/ 14 w 32"/>
              <a:gd name="T33" fmla="*/ 26 h 26"/>
              <a:gd name="T34" fmla="*/ 18 w 32"/>
              <a:gd name="T35" fmla="*/ 24 h 26"/>
              <a:gd name="T36" fmla="*/ 18 w 32"/>
              <a:gd name="T37" fmla="*/ 24 h 26"/>
              <a:gd name="T38" fmla="*/ 20 w 32"/>
              <a:gd name="T39" fmla="*/ 22 h 26"/>
              <a:gd name="T40" fmla="*/ 20 w 32"/>
              <a:gd name="T41" fmla="*/ 20 h 26"/>
              <a:gd name="T42" fmla="*/ 20 w 32"/>
              <a:gd name="T43" fmla="*/ 18 h 26"/>
              <a:gd name="T44" fmla="*/ 22 w 32"/>
              <a:gd name="T45" fmla="*/ 18 h 26"/>
              <a:gd name="T46" fmla="*/ 22 w 32"/>
              <a:gd name="T47" fmla="*/ 18 h 26"/>
              <a:gd name="T48" fmla="*/ 28 w 32"/>
              <a:gd name="T49" fmla="*/ 20 h 26"/>
              <a:gd name="T50" fmla="*/ 30 w 32"/>
              <a:gd name="T51" fmla="*/ 20 h 26"/>
              <a:gd name="T52" fmla="*/ 30 w 32"/>
              <a:gd name="T53" fmla="*/ 20 h 26"/>
              <a:gd name="T54" fmla="*/ 32 w 32"/>
              <a:gd name="T55" fmla="*/ 20 h 26"/>
              <a:gd name="T56" fmla="*/ 32 w 32"/>
              <a:gd name="T57" fmla="*/ 16 h 26"/>
              <a:gd name="T58" fmla="*/ 32 w 32"/>
              <a:gd name="T59" fmla="*/ 16 h 26"/>
              <a:gd name="T60" fmla="*/ 32 w 32"/>
              <a:gd name="T61" fmla="*/ 8 h 26"/>
              <a:gd name="T62" fmla="*/ 28 w 32"/>
              <a:gd name="T63" fmla="*/ 0 h 26"/>
              <a:gd name="T64" fmla="*/ 28 w 32"/>
              <a:gd name="T65" fmla="*/ 0 h 26"/>
              <a:gd name="T66" fmla="*/ 26 w 32"/>
              <a:gd name="T67" fmla="*/ 2 h 26"/>
              <a:gd name="T68" fmla="*/ 22 w 32"/>
              <a:gd name="T69" fmla="*/ 4 h 26"/>
              <a:gd name="T70" fmla="*/ 22 w 32"/>
              <a:gd name="T71" fmla="*/ 4 h 26"/>
              <a:gd name="T72" fmla="*/ 18 w 32"/>
              <a:gd name="T73" fmla="*/ 6 h 26"/>
              <a:gd name="T74" fmla="*/ 14 w 32"/>
              <a:gd name="T75" fmla="*/ 4 h 26"/>
              <a:gd name="T76" fmla="*/ 14 w 32"/>
              <a:gd name="T77" fmla="*/ 4 h 26"/>
              <a:gd name="T78" fmla="*/ 6 w 32"/>
              <a:gd name="T79" fmla="*/ 0 h 26"/>
              <a:gd name="T80" fmla="*/ 6 w 32"/>
              <a:gd name="T81" fmla="*/ 0 h 26"/>
              <a:gd name="T82" fmla="*/ 6 w 32"/>
              <a:gd name="T83" fmla="*/ 2 h 26"/>
              <a:gd name="T84" fmla="*/ 6 w 32"/>
              <a:gd name="T85" fmla="*/ 2 h 26"/>
              <a:gd name="T86" fmla="*/ 8 w 32"/>
              <a:gd name="T87" fmla="*/ 4 h 26"/>
              <a:gd name="T88" fmla="*/ 6 w 32"/>
              <a:gd name="T89" fmla="*/ 12 h 26"/>
              <a:gd name="T90" fmla="*/ 6 w 32"/>
              <a:gd name="T91" fmla="*/ 12 h 26"/>
              <a:gd name="T92" fmla="*/ 2 w 32"/>
              <a:gd name="T93" fmla="*/ 12 h 26"/>
              <a:gd name="T94" fmla="*/ 2 w 32"/>
              <a:gd name="T95" fmla="*/ 12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 h="26">
                <a:moveTo>
                  <a:pt x="2" y="12"/>
                </a:moveTo>
                <a:lnTo>
                  <a:pt x="2" y="12"/>
                </a:lnTo>
                <a:lnTo>
                  <a:pt x="2" y="12"/>
                </a:lnTo>
                <a:lnTo>
                  <a:pt x="2" y="12"/>
                </a:lnTo>
                <a:lnTo>
                  <a:pt x="0" y="14"/>
                </a:lnTo>
                <a:lnTo>
                  <a:pt x="0" y="16"/>
                </a:lnTo>
                <a:lnTo>
                  <a:pt x="0" y="16"/>
                </a:lnTo>
                <a:lnTo>
                  <a:pt x="0" y="18"/>
                </a:lnTo>
                <a:lnTo>
                  <a:pt x="2" y="20"/>
                </a:lnTo>
                <a:lnTo>
                  <a:pt x="6" y="22"/>
                </a:lnTo>
                <a:lnTo>
                  <a:pt x="6" y="22"/>
                </a:lnTo>
                <a:lnTo>
                  <a:pt x="8" y="20"/>
                </a:lnTo>
                <a:lnTo>
                  <a:pt x="10" y="18"/>
                </a:lnTo>
                <a:lnTo>
                  <a:pt x="12" y="20"/>
                </a:lnTo>
                <a:lnTo>
                  <a:pt x="12" y="20"/>
                </a:lnTo>
                <a:lnTo>
                  <a:pt x="14" y="26"/>
                </a:lnTo>
                <a:lnTo>
                  <a:pt x="14" y="26"/>
                </a:lnTo>
                <a:lnTo>
                  <a:pt x="18" y="24"/>
                </a:lnTo>
                <a:lnTo>
                  <a:pt x="18" y="24"/>
                </a:lnTo>
                <a:lnTo>
                  <a:pt x="20" y="22"/>
                </a:lnTo>
                <a:lnTo>
                  <a:pt x="20" y="20"/>
                </a:lnTo>
                <a:lnTo>
                  <a:pt x="20" y="18"/>
                </a:lnTo>
                <a:lnTo>
                  <a:pt x="22" y="18"/>
                </a:lnTo>
                <a:lnTo>
                  <a:pt x="22" y="18"/>
                </a:lnTo>
                <a:lnTo>
                  <a:pt x="28" y="20"/>
                </a:lnTo>
                <a:lnTo>
                  <a:pt x="30" y="20"/>
                </a:lnTo>
                <a:lnTo>
                  <a:pt x="30" y="20"/>
                </a:lnTo>
                <a:lnTo>
                  <a:pt x="32" y="20"/>
                </a:lnTo>
                <a:lnTo>
                  <a:pt x="32" y="16"/>
                </a:lnTo>
                <a:lnTo>
                  <a:pt x="32" y="16"/>
                </a:lnTo>
                <a:lnTo>
                  <a:pt x="32" y="8"/>
                </a:lnTo>
                <a:lnTo>
                  <a:pt x="28" y="0"/>
                </a:lnTo>
                <a:lnTo>
                  <a:pt x="28" y="0"/>
                </a:lnTo>
                <a:lnTo>
                  <a:pt x="26" y="2"/>
                </a:lnTo>
                <a:lnTo>
                  <a:pt x="22" y="4"/>
                </a:lnTo>
                <a:lnTo>
                  <a:pt x="22" y="4"/>
                </a:lnTo>
                <a:lnTo>
                  <a:pt x="18" y="6"/>
                </a:lnTo>
                <a:lnTo>
                  <a:pt x="14" y="4"/>
                </a:lnTo>
                <a:lnTo>
                  <a:pt x="14" y="4"/>
                </a:lnTo>
                <a:lnTo>
                  <a:pt x="6" y="0"/>
                </a:lnTo>
                <a:lnTo>
                  <a:pt x="6" y="0"/>
                </a:lnTo>
                <a:lnTo>
                  <a:pt x="6" y="2"/>
                </a:lnTo>
                <a:lnTo>
                  <a:pt x="6" y="2"/>
                </a:lnTo>
                <a:lnTo>
                  <a:pt x="8" y="4"/>
                </a:lnTo>
                <a:lnTo>
                  <a:pt x="6" y="12"/>
                </a:lnTo>
                <a:lnTo>
                  <a:pt x="6" y="12"/>
                </a:lnTo>
                <a:lnTo>
                  <a:pt x="2" y="12"/>
                </a:lnTo>
                <a:lnTo>
                  <a:pt x="2" y="12"/>
                </a:lnTo>
                <a:close/>
              </a:path>
            </a:pathLst>
          </a:custGeom>
          <a:solidFill>
            <a:srgbClr val="B9BCBD"/>
          </a:solidFill>
          <a:ln w="3175">
            <a:solidFill>
              <a:srgbClr val="B9BCBD"/>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69" name="Line 53">
            <a:extLst>
              <a:ext uri="{FF2B5EF4-FFF2-40B4-BE49-F238E27FC236}">
                <a16:creationId xmlns:a16="http://schemas.microsoft.com/office/drawing/2014/main" id="{FF96DC93-51DF-4872-A07A-B6649DBAC0B4}"/>
              </a:ext>
            </a:extLst>
          </p:cNvPr>
          <p:cNvSpPr>
            <a:spLocks noChangeShapeType="1"/>
          </p:cNvSpPr>
          <p:nvPr/>
        </p:nvSpPr>
        <p:spPr bwMode="auto">
          <a:xfrm>
            <a:off x="8718517" y="1312586"/>
            <a:ext cx="1677" cy="1716"/>
          </a:xfrm>
          <a:prstGeom prst="line">
            <a:avLst/>
          </a:prstGeom>
          <a:solidFill>
            <a:srgbClr val="C4E5F7"/>
          </a:solidFill>
          <a:ln w="9525">
            <a:solidFill>
              <a:srgbClr val="FFFFFF"/>
            </a:solidFill>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70" name="Line 54">
            <a:extLst>
              <a:ext uri="{FF2B5EF4-FFF2-40B4-BE49-F238E27FC236}">
                <a16:creationId xmlns:a16="http://schemas.microsoft.com/office/drawing/2014/main" id="{292E326F-AB85-42B8-89A2-63DC092A4098}"/>
              </a:ext>
            </a:extLst>
          </p:cNvPr>
          <p:cNvSpPr>
            <a:spLocks noChangeShapeType="1"/>
          </p:cNvSpPr>
          <p:nvPr/>
        </p:nvSpPr>
        <p:spPr bwMode="auto">
          <a:xfrm>
            <a:off x="8718517" y="1312586"/>
            <a:ext cx="1677" cy="1716"/>
          </a:xfrm>
          <a:prstGeom prst="line">
            <a:avLst/>
          </a:prstGeom>
          <a:solidFill>
            <a:srgbClr val="C4E5F7"/>
          </a:solidFill>
          <a:ln w="3175">
            <a:solidFill>
              <a:srgbClr val="FFFFFF"/>
            </a:solidFill>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71" name="Line 55">
            <a:extLst>
              <a:ext uri="{FF2B5EF4-FFF2-40B4-BE49-F238E27FC236}">
                <a16:creationId xmlns:a16="http://schemas.microsoft.com/office/drawing/2014/main" id="{258B1A02-FF91-436E-B5ED-34865D4DBA85}"/>
              </a:ext>
            </a:extLst>
          </p:cNvPr>
          <p:cNvSpPr>
            <a:spLocks noChangeShapeType="1"/>
          </p:cNvSpPr>
          <p:nvPr/>
        </p:nvSpPr>
        <p:spPr bwMode="auto">
          <a:xfrm>
            <a:off x="8728580" y="1312586"/>
            <a:ext cx="1677" cy="1716"/>
          </a:xfrm>
          <a:prstGeom prst="line">
            <a:avLst/>
          </a:prstGeom>
          <a:solidFill>
            <a:srgbClr val="C4E5F7"/>
          </a:solidFill>
          <a:ln w="9525">
            <a:solidFill>
              <a:srgbClr val="FFFFFF"/>
            </a:solidFill>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72" name="Line 56">
            <a:extLst>
              <a:ext uri="{FF2B5EF4-FFF2-40B4-BE49-F238E27FC236}">
                <a16:creationId xmlns:a16="http://schemas.microsoft.com/office/drawing/2014/main" id="{03755F4C-6157-4C7F-B618-7A88AF3523C9}"/>
              </a:ext>
            </a:extLst>
          </p:cNvPr>
          <p:cNvSpPr>
            <a:spLocks noChangeShapeType="1"/>
          </p:cNvSpPr>
          <p:nvPr/>
        </p:nvSpPr>
        <p:spPr bwMode="auto">
          <a:xfrm>
            <a:off x="8728580" y="1312586"/>
            <a:ext cx="1677" cy="1716"/>
          </a:xfrm>
          <a:prstGeom prst="line">
            <a:avLst/>
          </a:prstGeom>
          <a:solidFill>
            <a:srgbClr val="C4E5F7"/>
          </a:solidFill>
          <a:ln w="3175">
            <a:solidFill>
              <a:srgbClr val="FFFFFF"/>
            </a:solidFill>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73" name="Line 57">
            <a:extLst>
              <a:ext uri="{FF2B5EF4-FFF2-40B4-BE49-F238E27FC236}">
                <a16:creationId xmlns:a16="http://schemas.microsoft.com/office/drawing/2014/main" id="{EFBFBEE6-9C64-4887-A62A-C30F80B16850}"/>
              </a:ext>
            </a:extLst>
          </p:cNvPr>
          <p:cNvSpPr>
            <a:spLocks noChangeShapeType="1"/>
          </p:cNvSpPr>
          <p:nvPr/>
        </p:nvSpPr>
        <p:spPr bwMode="auto">
          <a:xfrm>
            <a:off x="8721871" y="1316018"/>
            <a:ext cx="1677" cy="1716"/>
          </a:xfrm>
          <a:prstGeom prst="line">
            <a:avLst/>
          </a:prstGeom>
          <a:solidFill>
            <a:srgbClr val="C4E5F7"/>
          </a:solidFill>
          <a:ln w="9525">
            <a:solidFill>
              <a:srgbClr val="FFFFFF"/>
            </a:solidFill>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74" name="Line 58">
            <a:extLst>
              <a:ext uri="{FF2B5EF4-FFF2-40B4-BE49-F238E27FC236}">
                <a16:creationId xmlns:a16="http://schemas.microsoft.com/office/drawing/2014/main" id="{6D922B55-84D2-4249-87BA-4D8C372E5989}"/>
              </a:ext>
            </a:extLst>
          </p:cNvPr>
          <p:cNvSpPr>
            <a:spLocks noChangeShapeType="1"/>
          </p:cNvSpPr>
          <p:nvPr/>
        </p:nvSpPr>
        <p:spPr bwMode="auto">
          <a:xfrm>
            <a:off x="8721871" y="1316018"/>
            <a:ext cx="1677" cy="1716"/>
          </a:xfrm>
          <a:prstGeom prst="line">
            <a:avLst/>
          </a:prstGeom>
          <a:solidFill>
            <a:srgbClr val="C4E5F7"/>
          </a:solidFill>
          <a:ln w="3175">
            <a:solidFill>
              <a:srgbClr val="FFFFFF"/>
            </a:solidFill>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75" name="Line 59">
            <a:extLst>
              <a:ext uri="{FF2B5EF4-FFF2-40B4-BE49-F238E27FC236}">
                <a16:creationId xmlns:a16="http://schemas.microsoft.com/office/drawing/2014/main" id="{65A49789-F52C-4FBF-B21D-0FAAABD619B2}"/>
              </a:ext>
            </a:extLst>
          </p:cNvPr>
          <p:cNvSpPr>
            <a:spLocks noChangeShapeType="1"/>
          </p:cNvSpPr>
          <p:nvPr/>
        </p:nvSpPr>
        <p:spPr bwMode="auto">
          <a:xfrm>
            <a:off x="8715163" y="1271402"/>
            <a:ext cx="1677" cy="1716"/>
          </a:xfrm>
          <a:prstGeom prst="line">
            <a:avLst/>
          </a:prstGeom>
          <a:solidFill>
            <a:srgbClr val="C4E5F7"/>
          </a:solidFill>
          <a:ln w="9525">
            <a:solidFill>
              <a:srgbClr val="FFFFFF"/>
            </a:solidFill>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76" name="Line 60">
            <a:extLst>
              <a:ext uri="{FF2B5EF4-FFF2-40B4-BE49-F238E27FC236}">
                <a16:creationId xmlns:a16="http://schemas.microsoft.com/office/drawing/2014/main" id="{06F22D2C-5D6C-4A16-B022-A9D6959EF814}"/>
              </a:ext>
            </a:extLst>
          </p:cNvPr>
          <p:cNvSpPr>
            <a:spLocks noChangeShapeType="1"/>
          </p:cNvSpPr>
          <p:nvPr/>
        </p:nvSpPr>
        <p:spPr bwMode="auto">
          <a:xfrm>
            <a:off x="8715163" y="1271402"/>
            <a:ext cx="1677" cy="1716"/>
          </a:xfrm>
          <a:prstGeom prst="line">
            <a:avLst/>
          </a:prstGeom>
          <a:solidFill>
            <a:srgbClr val="C4E5F7"/>
          </a:solidFill>
          <a:ln w="3175">
            <a:solidFill>
              <a:srgbClr val="FFFFFF"/>
            </a:solidFill>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77" name="Line 61">
            <a:extLst>
              <a:ext uri="{FF2B5EF4-FFF2-40B4-BE49-F238E27FC236}">
                <a16:creationId xmlns:a16="http://schemas.microsoft.com/office/drawing/2014/main" id="{A8CD58FB-9786-49A3-9D9C-FCB155A61EA9}"/>
              </a:ext>
            </a:extLst>
          </p:cNvPr>
          <p:cNvSpPr>
            <a:spLocks noChangeShapeType="1"/>
          </p:cNvSpPr>
          <p:nvPr/>
        </p:nvSpPr>
        <p:spPr bwMode="auto">
          <a:xfrm>
            <a:off x="8721871" y="1291994"/>
            <a:ext cx="1677" cy="1716"/>
          </a:xfrm>
          <a:prstGeom prst="line">
            <a:avLst/>
          </a:prstGeom>
          <a:solidFill>
            <a:srgbClr val="C4E5F7"/>
          </a:solidFill>
          <a:ln w="9525">
            <a:solidFill>
              <a:srgbClr val="FFFFFF"/>
            </a:solidFill>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78" name="Line 62">
            <a:extLst>
              <a:ext uri="{FF2B5EF4-FFF2-40B4-BE49-F238E27FC236}">
                <a16:creationId xmlns:a16="http://schemas.microsoft.com/office/drawing/2014/main" id="{012CBE17-A46B-4016-A26F-BF503192F1C5}"/>
              </a:ext>
            </a:extLst>
          </p:cNvPr>
          <p:cNvSpPr>
            <a:spLocks noChangeShapeType="1"/>
          </p:cNvSpPr>
          <p:nvPr/>
        </p:nvSpPr>
        <p:spPr bwMode="auto">
          <a:xfrm>
            <a:off x="8721871" y="1291994"/>
            <a:ext cx="1677" cy="1716"/>
          </a:xfrm>
          <a:prstGeom prst="line">
            <a:avLst/>
          </a:prstGeom>
          <a:solidFill>
            <a:srgbClr val="C4E5F7"/>
          </a:solidFill>
          <a:ln w="3175">
            <a:solidFill>
              <a:srgbClr val="FFFFFF"/>
            </a:solidFill>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79" name="Line 63">
            <a:extLst>
              <a:ext uri="{FF2B5EF4-FFF2-40B4-BE49-F238E27FC236}">
                <a16:creationId xmlns:a16="http://schemas.microsoft.com/office/drawing/2014/main" id="{5B34735B-ED31-4B6F-A082-45727650C4D5}"/>
              </a:ext>
            </a:extLst>
          </p:cNvPr>
          <p:cNvSpPr>
            <a:spLocks noChangeShapeType="1"/>
          </p:cNvSpPr>
          <p:nvPr/>
        </p:nvSpPr>
        <p:spPr bwMode="auto">
          <a:xfrm>
            <a:off x="8725225" y="1295426"/>
            <a:ext cx="1677" cy="1716"/>
          </a:xfrm>
          <a:prstGeom prst="line">
            <a:avLst/>
          </a:prstGeom>
          <a:solidFill>
            <a:srgbClr val="C4E5F7"/>
          </a:solidFill>
          <a:ln w="9525">
            <a:solidFill>
              <a:srgbClr val="FFFFFF"/>
            </a:solidFill>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80" name="Line 64">
            <a:extLst>
              <a:ext uri="{FF2B5EF4-FFF2-40B4-BE49-F238E27FC236}">
                <a16:creationId xmlns:a16="http://schemas.microsoft.com/office/drawing/2014/main" id="{7845927C-27D4-45A1-847B-4D8F8F08E002}"/>
              </a:ext>
            </a:extLst>
          </p:cNvPr>
          <p:cNvSpPr>
            <a:spLocks noChangeShapeType="1"/>
          </p:cNvSpPr>
          <p:nvPr/>
        </p:nvSpPr>
        <p:spPr bwMode="auto">
          <a:xfrm>
            <a:off x="8725225" y="1295426"/>
            <a:ext cx="1677" cy="1716"/>
          </a:xfrm>
          <a:prstGeom prst="line">
            <a:avLst/>
          </a:prstGeom>
          <a:solidFill>
            <a:srgbClr val="C4E5F7"/>
          </a:solidFill>
          <a:ln w="3175">
            <a:solidFill>
              <a:srgbClr val="FFFFFF"/>
            </a:solidFill>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81" name="Line 65">
            <a:extLst>
              <a:ext uri="{FF2B5EF4-FFF2-40B4-BE49-F238E27FC236}">
                <a16:creationId xmlns:a16="http://schemas.microsoft.com/office/drawing/2014/main" id="{0926A5C5-0CA5-4AA1-89CA-B46289E23186}"/>
              </a:ext>
            </a:extLst>
          </p:cNvPr>
          <p:cNvSpPr>
            <a:spLocks noChangeShapeType="1"/>
          </p:cNvSpPr>
          <p:nvPr/>
        </p:nvSpPr>
        <p:spPr bwMode="auto">
          <a:xfrm>
            <a:off x="8711809" y="1267971"/>
            <a:ext cx="1677" cy="1716"/>
          </a:xfrm>
          <a:prstGeom prst="line">
            <a:avLst/>
          </a:prstGeom>
          <a:solidFill>
            <a:srgbClr val="C4E5F7"/>
          </a:solidFill>
          <a:ln w="9525">
            <a:solidFill>
              <a:srgbClr val="FFFFFF"/>
            </a:solidFill>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82" name="Line 66">
            <a:extLst>
              <a:ext uri="{FF2B5EF4-FFF2-40B4-BE49-F238E27FC236}">
                <a16:creationId xmlns:a16="http://schemas.microsoft.com/office/drawing/2014/main" id="{C8B4F718-C18C-4635-BF03-7BFD273FA43E}"/>
              </a:ext>
            </a:extLst>
          </p:cNvPr>
          <p:cNvSpPr>
            <a:spLocks noChangeShapeType="1"/>
          </p:cNvSpPr>
          <p:nvPr/>
        </p:nvSpPr>
        <p:spPr bwMode="auto">
          <a:xfrm>
            <a:off x="8711809" y="1267971"/>
            <a:ext cx="1677" cy="1716"/>
          </a:xfrm>
          <a:prstGeom prst="line">
            <a:avLst/>
          </a:prstGeom>
          <a:solidFill>
            <a:srgbClr val="C4E5F7"/>
          </a:solidFill>
          <a:ln w="3175">
            <a:solidFill>
              <a:srgbClr val="FFFFFF"/>
            </a:solidFill>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83" name="Line 67">
            <a:extLst>
              <a:ext uri="{FF2B5EF4-FFF2-40B4-BE49-F238E27FC236}">
                <a16:creationId xmlns:a16="http://schemas.microsoft.com/office/drawing/2014/main" id="{D675AED0-DBD4-4F7E-A1B9-9C482FBCD24C}"/>
              </a:ext>
            </a:extLst>
          </p:cNvPr>
          <p:cNvSpPr>
            <a:spLocks noChangeShapeType="1"/>
          </p:cNvSpPr>
          <p:nvPr/>
        </p:nvSpPr>
        <p:spPr bwMode="auto">
          <a:xfrm>
            <a:off x="8701746" y="1257674"/>
            <a:ext cx="1677" cy="1716"/>
          </a:xfrm>
          <a:prstGeom prst="line">
            <a:avLst/>
          </a:prstGeom>
          <a:solidFill>
            <a:srgbClr val="C4E5F7"/>
          </a:solidFill>
          <a:ln w="9525">
            <a:solidFill>
              <a:srgbClr val="FFFFFF"/>
            </a:solidFill>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84" name="Line 68">
            <a:extLst>
              <a:ext uri="{FF2B5EF4-FFF2-40B4-BE49-F238E27FC236}">
                <a16:creationId xmlns:a16="http://schemas.microsoft.com/office/drawing/2014/main" id="{50AA9074-B0FB-4B73-8F3E-356676A3F387}"/>
              </a:ext>
            </a:extLst>
          </p:cNvPr>
          <p:cNvSpPr>
            <a:spLocks noChangeShapeType="1"/>
          </p:cNvSpPr>
          <p:nvPr/>
        </p:nvSpPr>
        <p:spPr bwMode="auto">
          <a:xfrm>
            <a:off x="8701746" y="1257674"/>
            <a:ext cx="1677" cy="1716"/>
          </a:xfrm>
          <a:prstGeom prst="line">
            <a:avLst/>
          </a:prstGeom>
          <a:solidFill>
            <a:srgbClr val="C4E5F7"/>
          </a:solidFill>
          <a:ln w="3175">
            <a:solidFill>
              <a:srgbClr val="FFFFFF"/>
            </a:solidFill>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85" name="Line 69">
            <a:extLst>
              <a:ext uri="{FF2B5EF4-FFF2-40B4-BE49-F238E27FC236}">
                <a16:creationId xmlns:a16="http://schemas.microsoft.com/office/drawing/2014/main" id="{B570595E-D833-443A-805B-60EF8833DF1C}"/>
              </a:ext>
            </a:extLst>
          </p:cNvPr>
          <p:cNvSpPr>
            <a:spLocks noChangeShapeType="1"/>
          </p:cNvSpPr>
          <p:nvPr/>
        </p:nvSpPr>
        <p:spPr bwMode="auto">
          <a:xfrm>
            <a:off x="8708455" y="1264538"/>
            <a:ext cx="1677" cy="1716"/>
          </a:xfrm>
          <a:prstGeom prst="line">
            <a:avLst/>
          </a:prstGeom>
          <a:solidFill>
            <a:srgbClr val="C4E5F7"/>
          </a:solidFill>
          <a:ln w="9525">
            <a:solidFill>
              <a:srgbClr val="FFFFFF"/>
            </a:solidFill>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86" name="Line 70">
            <a:extLst>
              <a:ext uri="{FF2B5EF4-FFF2-40B4-BE49-F238E27FC236}">
                <a16:creationId xmlns:a16="http://schemas.microsoft.com/office/drawing/2014/main" id="{0F80AD2F-C8D5-4C7E-A83F-B5454A511C21}"/>
              </a:ext>
            </a:extLst>
          </p:cNvPr>
          <p:cNvSpPr>
            <a:spLocks noChangeShapeType="1"/>
          </p:cNvSpPr>
          <p:nvPr/>
        </p:nvSpPr>
        <p:spPr bwMode="auto">
          <a:xfrm>
            <a:off x="8708455" y="1264538"/>
            <a:ext cx="1677" cy="1716"/>
          </a:xfrm>
          <a:prstGeom prst="line">
            <a:avLst/>
          </a:prstGeom>
          <a:solidFill>
            <a:srgbClr val="C4E5F7"/>
          </a:solidFill>
          <a:ln w="3175">
            <a:solidFill>
              <a:srgbClr val="FFFFFF"/>
            </a:solidFill>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87" name="Line 71">
            <a:extLst>
              <a:ext uri="{FF2B5EF4-FFF2-40B4-BE49-F238E27FC236}">
                <a16:creationId xmlns:a16="http://schemas.microsoft.com/office/drawing/2014/main" id="{5A13FEA0-6048-4B6D-B0C1-9B2AFFCE17A5}"/>
              </a:ext>
            </a:extLst>
          </p:cNvPr>
          <p:cNvSpPr>
            <a:spLocks noChangeShapeType="1"/>
          </p:cNvSpPr>
          <p:nvPr/>
        </p:nvSpPr>
        <p:spPr bwMode="auto">
          <a:xfrm>
            <a:off x="8684976" y="1302290"/>
            <a:ext cx="1677" cy="1716"/>
          </a:xfrm>
          <a:prstGeom prst="line">
            <a:avLst/>
          </a:prstGeom>
          <a:solidFill>
            <a:srgbClr val="C4E5F7"/>
          </a:solidFill>
          <a:ln w="9525">
            <a:solidFill>
              <a:srgbClr val="FFFFFF"/>
            </a:solidFill>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88" name="Line 72">
            <a:extLst>
              <a:ext uri="{FF2B5EF4-FFF2-40B4-BE49-F238E27FC236}">
                <a16:creationId xmlns:a16="http://schemas.microsoft.com/office/drawing/2014/main" id="{AB42A4B9-0BFC-437D-B888-B52CED8CB5FF}"/>
              </a:ext>
            </a:extLst>
          </p:cNvPr>
          <p:cNvSpPr>
            <a:spLocks noChangeShapeType="1"/>
          </p:cNvSpPr>
          <p:nvPr/>
        </p:nvSpPr>
        <p:spPr bwMode="auto">
          <a:xfrm>
            <a:off x="8684976" y="1302290"/>
            <a:ext cx="1677" cy="1716"/>
          </a:xfrm>
          <a:prstGeom prst="line">
            <a:avLst/>
          </a:prstGeom>
          <a:solidFill>
            <a:srgbClr val="C4E5F7"/>
          </a:solidFill>
          <a:ln w="3175">
            <a:solidFill>
              <a:srgbClr val="FFFFFF"/>
            </a:solidFill>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89" name="Line 73">
            <a:extLst>
              <a:ext uri="{FF2B5EF4-FFF2-40B4-BE49-F238E27FC236}">
                <a16:creationId xmlns:a16="http://schemas.microsoft.com/office/drawing/2014/main" id="{339E3DA9-0BAF-42A5-BF93-72A30C0F23FD}"/>
              </a:ext>
            </a:extLst>
          </p:cNvPr>
          <p:cNvSpPr>
            <a:spLocks noChangeShapeType="1"/>
          </p:cNvSpPr>
          <p:nvPr/>
        </p:nvSpPr>
        <p:spPr bwMode="auto">
          <a:xfrm>
            <a:off x="8684976" y="1291994"/>
            <a:ext cx="1677" cy="1716"/>
          </a:xfrm>
          <a:prstGeom prst="line">
            <a:avLst/>
          </a:prstGeom>
          <a:solidFill>
            <a:srgbClr val="C4E5F7"/>
          </a:solidFill>
          <a:ln w="9525">
            <a:solidFill>
              <a:srgbClr val="FFFFFF"/>
            </a:solidFill>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90" name="Line 74">
            <a:extLst>
              <a:ext uri="{FF2B5EF4-FFF2-40B4-BE49-F238E27FC236}">
                <a16:creationId xmlns:a16="http://schemas.microsoft.com/office/drawing/2014/main" id="{DC391C2E-9207-4CBF-AE5E-3884F929666C}"/>
              </a:ext>
            </a:extLst>
          </p:cNvPr>
          <p:cNvSpPr>
            <a:spLocks noChangeShapeType="1"/>
          </p:cNvSpPr>
          <p:nvPr/>
        </p:nvSpPr>
        <p:spPr bwMode="auto">
          <a:xfrm>
            <a:off x="8684976" y="1291994"/>
            <a:ext cx="1677" cy="1716"/>
          </a:xfrm>
          <a:prstGeom prst="line">
            <a:avLst/>
          </a:prstGeom>
          <a:solidFill>
            <a:srgbClr val="C4E5F7"/>
          </a:solidFill>
          <a:ln w="3175">
            <a:solidFill>
              <a:srgbClr val="FFFFFF"/>
            </a:solidFill>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91" name="Line 75">
            <a:extLst>
              <a:ext uri="{FF2B5EF4-FFF2-40B4-BE49-F238E27FC236}">
                <a16:creationId xmlns:a16="http://schemas.microsoft.com/office/drawing/2014/main" id="{1A7481FD-FDA3-4269-A72A-45077A764181}"/>
              </a:ext>
            </a:extLst>
          </p:cNvPr>
          <p:cNvSpPr>
            <a:spLocks noChangeShapeType="1"/>
          </p:cNvSpPr>
          <p:nvPr/>
        </p:nvSpPr>
        <p:spPr bwMode="auto">
          <a:xfrm>
            <a:off x="8691684" y="1271402"/>
            <a:ext cx="1677" cy="1716"/>
          </a:xfrm>
          <a:prstGeom prst="line">
            <a:avLst/>
          </a:prstGeom>
          <a:solidFill>
            <a:srgbClr val="C4E5F7"/>
          </a:solidFill>
          <a:ln w="9525">
            <a:solidFill>
              <a:srgbClr val="FFFFFF"/>
            </a:solidFill>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92" name="Line 76">
            <a:extLst>
              <a:ext uri="{FF2B5EF4-FFF2-40B4-BE49-F238E27FC236}">
                <a16:creationId xmlns:a16="http://schemas.microsoft.com/office/drawing/2014/main" id="{60E78758-4865-440F-BBF7-EBE8031A0851}"/>
              </a:ext>
            </a:extLst>
          </p:cNvPr>
          <p:cNvSpPr>
            <a:spLocks noChangeShapeType="1"/>
          </p:cNvSpPr>
          <p:nvPr/>
        </p:nvSpPr>
        <p:spPr bwMode="auto">
          <a:xfrm>
            <a:off x="8691684" y="1271402"/>
            <a:ext cx="1677" cy="1716"/>
          </a:xfrm>
          <a:prstGeom prst="line">
            <a:avLst/>
          </a:prstGeom>
          <a:solidFill>
            <a:srgbClr val="C4E5F7"/>
          </a:solidFill>
          <a:ln w="3175">
            <a:solidFill>
              <a:srgbClr val="FFFFFF"/>
            </a:solidFill>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93" name="Line 77">
            <a:extLst>
              <a:ext uri="{FF2B5EF4-FFF2-40B4-BE49-F238E27FC236}">
                <a16:creationId xmlns:a16="http://schemas.microsoft.com/office/drawing/2014/main" id="{370AB2A7-BB97-4E91-8415-BFF9C6693B72}"/>
              </a:ext>
            </a:extLst>
          </p:cNvPr>
          <p:cNvSpPr>
            <a:spLocks noChangeShapeType="1"/>
          </p:cNvSpPr>
          <p:nvPr/>
        </p:nvSpPr>
        <p:spPr bwMode="auto">
          <a:xfrm>
            <a:off x="8681623" y="1271402"/>
            <a:ext cx="1677" cy="1716"/>
          </a:xfrm>
          <a:prstGeom prst="line">
            <a:avLst/>
          </a:prstGeom>
          <a:solidFill>
            <a:srgbClr val="C4E5F7"/>
          </a:solidFill>
          <a:ln w="9525">
            <a:solidFill>
              <a:srgbClr val="FFFFFF"/>
            </a:solidFill>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94" name="Line 78">
            <a:extLst>
              <a:ext uri="{FF2B5EF4-FFF2-40B4-BE49-F238E27FC236}">
                <a16:creationId xmlns:a16="http://schemas.microsoft.com/office/drawing/2014/main" id="{204E677C-137D-4891-8B1C-6DC3DF8C13F5}"/>
              </a:ext>
            </a:extLst>
          </p:cNvPr>
          <p:cNvSpPr>
            <a:spLocks noChangeShapeType="1"/>
          </p:cNvSpPr>
          <p:nvPr/>
        </p:nvSpPr>
        <p:spPr bwMode="auto">
          <a:xfrm>
            <a:off x="8681623" y="1271402"/>
            <a:ext cx="1677" cy="1716"/>
          </a:xfrm>
          <a:prstGeom prst="line">
            <a:avLst/>
          </a:prstGeom>
          <a:solidFill>
            <a:srgbClr val="C4E5F7"/>
          </a:solidFill>
          <a:ln w="3175">
            <a:solidFill>
              <a:srgbClr val="FFFFFF"/>
            </a:solidFill>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95" name="Line 79">
            <a:extLst>
              <a:ext uri="{FF2B5EF4-FFF2-40B4-BE49-F238E27FC236}">
                <a16:creationId xmlns:a16="http://schemas.microsoft.com/office/drawing/2014/main" id="{0BAAF8B0-4583-41EE-9B14-25F87C815358}"/>
              </a:ext>
            </a:extLst>
          </p:cNvPr>
          <p:cNvSpPr>
            <a:spLocks noChangeShapeType="1"/>
          </p:cNvSpPr>
          <p:nvPr/>
        </p:nvSpPr>
        <p:spPr bwMode="auto">
          <a:xfrm>
            <a:off x="8701746" y="1291994"/>
            <a:ext cx="1677" cy="1716"/>
          </a:xfrm>
          <a:prstGeom prst="line">
            <a:avLst/>
          </a:prstGeom>
          <a:solidFill>
            <a:srgbClr val="C4E5F7"/>
          </a:solidFill>
          <a:ln w="9525">
            <a:solidFill>
              <a:srgbClr val="FFFFFF"/>
            </a:solidFill>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96" name="Line 80">
            <a:extLst>
              <a:ext uri="{FF2B5EF4-FFF2-40B4-BE49-F238E27FC236}">
                <a16:creationId xmlns:a16="http://schemas.microsoft.com/office/drawing/2014/main" id="{3131997B-9151-4EB2-BACD-FA9EE7482B5D}"/>
              </a:ext>
            </a:extLst>
          </p:cNvPr>
          <p:cNvSpPr>
            <a:spLocks noChangeShapeType="1"/>
          </p:cNvSpPr>
          <p:nvPr/>
        </p:nvSpPr>
        <p:spPr bwMode="auto">
          <a:xfrm>
            <a:off x="8701746" y="1291994"/>
            <a:ext cx="1677" cy="1716"/>
          </a:xfrm>
          <a:prstGeom prst="line">
            <a:avLst/>
          </a:prstGeom>
          <a:solidFill>
            <a:srgbClr val="C4E5F7"/>
          </a:solidFill>
          <a:ln w="3175">
            <a:solidFill>
              <a:srgbClr val="FFFFFF"/>
            </a:solidFill>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97" name="Line 81">
            <a:extLst>
              <a:ext uri="{FF2B5EF4-FFF2-40B4-BE49-F238E27FC236}">
                <a16:creationId xmlns:a16="http://schemas.microsoft.com/office/drawing/2014/main" id="{2A505CD1-1460-4742-A695-EAEC02A26F06}"/>
              </a:ext>
            </a:extLst>
          </p:cNvPr>
          <p:cNvSpPr>
            <a:spLocks noChangeShapeType="1"/>
          </p:cNvSpPr>
          <p:nvPr/>
        </p:nvSpPr>
        <p:spPr bwMode="auto">
          <a:xfrm>
            <a:off x="8705101" y="1281698"/>
            <a:ext cx="1677" cy="1716"/>
          </a:xfrm>
          <a:prstGeom prst="line">
            <a:avLst/>
          </a:prstGeom>
          <a:solidFill>
            <a:srgbClr val="C4E5F7"/>
          </a:solidFill>
          <a:ln w="9525">
            <a:solidFill>
              <a:srgbClr val="FFFFFF"/>
            </a:solidFill>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98" name="Line 82">
            <a:extLst>
              <a:ext uri="{FF2B5EF4-FFF2-40B4-BE49-F238E27FC236}">
                <a16:creationId xmlns:a16="http://schemas.microsoft.com/office/drawing/2014/main" id="{F75466AC-66C1-46D3-B1C1-B13D9B3F13C8}"/>
              </a:ext>
            </a:extLst>
          </p:cNvPr>
          <p:cNvSpPr>
            <a:spLocks noChangeShapeType="1"/>
          </p:cNvSpPr>
          <p:nvPr/>
        </p:nvSpPr>
        <p:spPr bwMode="auto">
          <a:xfrm>
            <a:off x="8705101" y="1281698"/>
            <a:ext cx="1677" cy="1716"/>
          </a:xfrm>
          <a:prstGeom prst="line">
            <a:avLst/>
          </a:prstGeom>
          <a:solidFill>
            <a:srgbClr val="C4E5F7"/>
          </a:solidFill>
          <a:ln w="3175">
            <a:solidFill>
              <a:srgbClr val="FFFFFF"/>
            </a:solidFill>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99" name="Line 83">
            <a:extLst>
              <a:ext uri="{FF2B5EF4-FFF2-40B4-BE49-F238E27FC236}">
                <a16:creationId xmlns:a16="http://schemas.microsoft.com/office/drawing/2014/main" id="{6438E8F1-430B-45C9-AA64-376C5A07ABAC}"/>
              </a:ext>
            </a:extLst>
          </p:cNvPr>
          <p:cNvSpPr>
            <a:spLocks noChangeShapeType="1"/>
          </p:cNvSpPr>
          <p:nvPr/>
        </p:nvSpPr>
        <p:spPr bwMode="auto">
          <a:xfrm>
            <a:off x="8735288" y="1316018"/>
            <a:ext cx="1677" cy="1716"/>
          </a:xfrm>
          <a:prstGeom prst="line">
            <a:avLst/>
          </a:prstGeom>
          <a:solidFill>
            <a:srgbClr val="C4E5F7"/>
          </a:solidFill>
          <a:ln w="9525">
            <a:solidFill>
              <a:srgbClr val="FFFFFF"/>
            </a:solidFill>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100" name="Line 84">
            <a:extLst>
              <a:ext uri="{FF2B5EF4-FFF2-40B4-BE49-F238E27FC236}">
                <a16:creationId xmlns:a16="http://schemas.microsoft.com/office/drawing/2014/main" id="{97DD16AA-C216-4730-AF82-74C84D30394A}"/>
              </a:ext>
            </a:extLst>
          </p:cNvPr>
          <p:cNvSpPr>
            <a:spLocks noChangeShapeType="1"/>
          </p:cNvSpPr>
          <p:nvPr/>
        </p:nvSpPr>
        <p:spPr bwMode="auto">
          <a:xfrm>
            <a:off x="8735288" y="1316018"/>
            <a:ext cx="1677" cy="1716"/>
          </a:xfrm>
          <a:prstGeom prst="line">
            <a:avLst/>
          </a:prstGeom>
          <a:solidFill>
            <a:srgbClr val="C4E5F7"/>
          </a:solidFill>
          <a:ln w="3175">
            <a:solidFill>
              <a:srgbClr val="FFFFFF"/>
            </a:solidFill>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101" name="Line 85">
            <a:extLst>
              <a:ext uri="{FF2B5EF4-FFF2-40B4-BE49-F238E27FC236}">
                <a16:creationId xmlns:a16="http://schemas.microsoft.com/office/drawing/2014/main" id="{DEC05E80-EF4C-4701-9101-BB490EF7EF8E}"/>
              </a:ext>
            </a:extLst>
          </p:cNvPr>
          <p:cNvSpPr>
            <a:spLocks noChangeShapeType="1"/>
          </p:cNvSpPr>
          <p:nvPr/>
        </p:nvSpPr>
        <p:spPr bwMode="auto">
          <a:xfrm>
            <a:off x="8621249" y="1271402"/>
            <a:ext cx="1677" cy="1716"/>
          </a:xfrm>
          <a:prstGeom prst="line">
            <a:avLst/>
          </a:prstGeom>
          <a:solidFill>
            <a:srgbClr val="C4E5F7"/>
          </a:solidFill>
          <a:ln w="9525">
            <a:solidFill>
              <a:srgbClr val="FFFFFF"/>
            </a:solidFill>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102" name="Line 86">
            <a:extLst>
              <a:ext uri="{FF2B5EF4-FFF2-40B4-BE49-F238E27FC236}">
                <a16:creationId xmlns:a16="http://schemas.microsoft.com/office/drawing/2014/main" id="{0B1D7B3B-938F-4301-9D2F-8F97E36CED2E}"/>
              </a:ext>
            </a:extLst>
          </p:cNvPr>
          <p:cNvSpPr>
            <a:spLocks noChangeShapeType="1"/>
          </p:cNvSpPr>
          <p:nvPr/>
        </p:nvSpPr>
        <p:spPr bwMode="auto">
          <a:xfrm>
            <a:off x="8621249" y="1271402"/>
            <a:ext cx="1677" cy="1716"/>
          </a:xfrm>
          <a:prstGeom prst="line">
            <a:avLst/>
          </a:prstGeom>
          <a:solidFill>
            <a:srgbClr val="C4E5F7"/>
          </a:solidFill>
          <a:ln w="3175">
            <a:solidFill>
              <a:srgbClr val="FFFFFF"/>
            </a:solidFill>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103" name="Line 87">
            <a:extLst>
              <a:ext uri="{FF2B5EF4-FFF2-40B4-BE49-F238E27FC236}">
                <a16:creationId xmlns:a16="http://schemas.microsoft.com/office/drawing/2014/main" id="{D9A4309A-E838-47B4-BFAE-BE6EB6BA8AD8}"/>
              </a:ext>
            </a:extLst>
          </p:cNvPr>
          <p:cNvSpPr>
            <a:spLocks noChangeShapeType="1"/>
          </p:cNvSpPr>
          <p:nvPr/>
        </p:nvSpPr>
        <p:spPr bwMode="auto">
          <a:xfrm>
            <a:off x="8621249" y="1274834"/>
            <a:ext cx="1677" cy="1716"/>
          </a:xfrm>
          <a:prstGeom prst="line">
            <a:avLst/>
          </a:prstGeom>
          <a:solidFill>
            <a:srgbClr val="C4E5F7"/>
          </a:solidFill>
          <a:ln w="9525">
            <a:solidFill>
              <a:srgbClr val="FFFFFF"/>
            </a:solidFill>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104" name="Line 88">
            <a:extLst>
              <a:ext uri="{FF2B5EF4-FFF2-40B4-BE49-F238E27FC236}">
                <a16:creationId xmlns:a16="http://schemas.microsoft.com/office/drawing/2014/main" id="{C3028358-12CB-4426-8653-56EE441AA33E}"/>
              </a:ext>
            </a:extLst>
          </p:cNvPr>
          <p:cNvSpPr>
            <a:spLocks noChangeShapeType="1"/>
          </p:cNvSpPr>
          <p:nvPr/>
        </p:nvSpPr>
        <p:spPr bwMode="auto">
          <a:xfrm>
            <a:off x="8621249" y="1274834"/>
            <a:ext cx="1677" cy="1716"/>
          </a:xfrm>
          <a:prstGeom prst="line">
            <a:avLst/>
          </a:prstGeom>
          <a:solidFill>
            <a:srgbClr val="C4E5F7"/>
          </a:solidFill>
          <a:ln w="3175">
            <a:solidFill>
              <a:srgbClr val="FFFFFF"/>
            </a:solidFill>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105" name="Freeform 89">
            <a:extLst>
              <a:ext uri="{FF2B5EF4-FFF2-40B4-BE49-F238E27FC236}">
                <a16:creationId xmlns:a16="http://schemas.microsoft.com/office/drawing/2014/main" id="{55BF30F7-2E3E-4BE3-87EC-99D6ECD3FCD3}"/>
              </a:ext>
            </a:extLst>
          </p:cNvPr>
          <p:cNvSpPr>
            <a:spLocks/>
          </p:cNvSpPr>
          <p:nvPr/>
        </p:nvSpPr>
        <p:spPr bwMode="auto">
          <a:xfrm>
            <a:off x="8255654" y="2064188"/>
            <a:ext cx="3354" cy="3432"/>
          </a:xfrm>
          <a:custGeom>
            <a:avLst/>
            <a:gdLst>
              <a:gd name="T0" fmla="*/ 0 w 2"/>
              <a:gd name="T1" fmla="*/ 0 h 2"/>
              <a:gd name="T2" fmla="*/ 0 w 2"/>
              <a:gd name="T3" fmla="*/ 0 h 2"/>
              <a:gd name="T4" fmla="*/ 0 w 2"/>
              <a:gd name="T5" fmla="*/ 2 h 2"/>
              <a:gd name="T6" fmla="*/ 2 w 2"/>
              <a:gd name="T7" fmla="*/ 2 h 2"/>
              <a:gd name="T8" fmla="*/ 2 w 2"/>
              <a:gd name="T9" fmla="*/ 2 h 2"/>
              <a:gd name="T10" fmla="*/ 2 w 2"/>
              <a:gd name="T11" fmla="*/ 0 h 2"/>
              <a:gd name="T12" fmla="*/ 2 w 2"/>
              <a:gd name="T13" fmla="*/ 0 h 2"/>
              <a:gd name="T14" fmla="*/ 0 w 2"/>
              <a:gd name="T15" fmla="*/ 0 h 2"/>
              <a:gd name="T16" fmla="*/ 0 w 2"/>
              <a:gd name="T17"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 h="2">
                <a:moveTo>
                  <a:pt x="0" y="0"/>
                </a:moveTo>
                <a:lnTo>
                  <a:pt x="0" y="0"/>
                </a:lnTo>
                <a:lnTo>
                  <a:pt x="0" y="2"/>
                </a:lnTo>
                <a:lnTo>
                  <a:pt x="2" y="2"/>
                </a:lnTo>
                <a:lnTo>
                  <a:pt x="2" y="2"/>
                </a:lnTo>
                <a:lnTo>
                  <a:pt x="2" y="0"/>
                </a:lnTo>
                <a:lnTo>
                  <a:pt x="2" y="0"/>
                </a:lnTo>
                <a:lnTo>
                  <a:pt x="0" y="0"/>
                </a:lnTo>
                <a:lnTo>
                  <a:pt x="0" y="0"/>
                </a:lnTo>
                <a:close/>
              </a:path>
            </a:pathLst>
          </a:custGeom>
          <a:solidFill>
            <a:srgbClr val="E8EC36"/>
          </a:solidFill>
          <a:ln w="3175">
            <a:solidFill>
              <a:srgbClr val="E8EC36"/>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106" name="Line 90">
            <a:extLst>
              <a:ext uri="{FF2B5EF4-FFF2-40B4-BE49-F238E27FC236}">
                <a16:creationId xmlns:a16="http://schemas.microsoft.com/office/drawing/2014/main" id="{E006038E-4760-4617-9EDD-6CA97D33B834}"/>
              </a:ext>
            </a:extLst>
          </p:cNvPr>
          <p:cNvSpPr>
            <a:spLocks noChangeShapeType="1"/>
          </p:cNvSpPr>
          <p:nvPr/>
        </p:nvSpPr>
        <p:spPr bwMode="auto">
          <a:xfrm>
            <a:off x="8678268" y="1285130"/>
            <a:ext cx="1677" cy="1716"/>
          </a:xfrm>
          <a:prstGeom prst="line">
            <a:avLst/>
          </a:prstGeom>
          <a:solidFill>
            <a:srgbClr val="C4E5F7"/>
          </a:solidFill>
          <a:ln w="9525">
            <a:solidFill>
              <a:srgbClr val="FFFFFF"/>
            </a:solidFill>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107" name="Line 91">
            <a:extLst>
              <a:ext uri="{FF2B5EF4-FFF2-40B4-BE49-F238E27FC236}">
                <a16:creationId xmlns:a16="http://schemas.microsoft.com/office/drawing/2014/main" id="{EAD92DD1-F03B-4B4C-A695-A063CB283B15}"/>
              </a:ext>
            </a:extLst>
          </p:cNvPr>
          <p:cNvSpPr>
            <a:spLocks noChangeShapeType="1"/>
          </p:cNvSpPr>
          <p:nvPr/>
        </p:nvSpPr>
        <p:spPr bwMode="auto">
          <a:xfrm>
            <a:off x="8678268" y="1285130"/>
            <a:ext cx="1677" cy="1716"/>
          </a:xfrm>
          <a:prstGeom prst="line">
            <a:avLst/>
          </a:prstGeom>
          <a:solidFill>
            <a:srgbClr val="C4E5F7"/>
          </a:solidFill>
          <a:ln w="3175">
            <a:solidFill>
              <a:srgbClr val="FFFFFF"/>
            </a:solidFill>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108" name="Line 92">
            <a:extLst>
              <a:ext uri="{FF2B5EF4-FFF2-40B4-BE49-F238E27FC236}">
                <a16:creationId xmlns:a16="http://schemas.microsoft.com/office/drawing/2014/main" id="{B32260C5-D744-4E34-9814-B12EC7EB371A}"/>
              </a:ext>
            </a:extLst>
          </p:cNvPr>
          <p:cNvSpPr>
            <a:spLocks noChangeShapeType="1"/>
          </p:cNvSpPr>
          <p:nvPr/>
        </p:nvSpPr>
        <p:spPr bwMode="auto">
          <a:xfrm>
            <a:off x="8607833" y="1281698"/>
            <a:ext cx="1677" cy="1716"/>
          </a:xfrm>
          <a:prstGeom prst="line">
            <a:avLst/>
          </a:prstGeom>
          <a:solidFill>
            <a:srgbClr val="C4E5F7"/>
          </a:solidFill>
          <a:ln w="9525">
            <a:solidFill>
              <a:srgbClr val="FFFFFF"/>
            </a:solidFill>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109" name="Line 93">
            <a:extLst>
              <a:ext uri="{FF2B5EF4-FFF2-40B4-BE49-F238E27FC236}">
                <a16:creationId xmlns:a16="http://schemas.microsoft.com/office/drawing/2014/main" id="{924C21BA-8A43-4DE6-9A64-C43B57C466C7}"/>
              </a:ext>
            </a:extLst>
          </p:cNvPr>
          <p:cNvSpPr>
            <a:spLocks noChangeShapeType="1"/>
          </p:cNvSpPr>
          <p:nvPr/>
        </p:nvSpPr>
        <p:spPr bwMode="auto">
          <a:xfrm>
            <a:off x="8607833" y="1281698"/>
            <a:ext cx="1677" cy="1716"/>
          </a:xfrm>
          <a:prstGeom prst="line">
            <a:avLst/>
          </a:prstGeom>
          <a:solidFill>
            <a:srgbClr val="C4E5F7"/>
          </a:solidFill>
          <a:ln w="3175">
            <a:solidFill>
              <a:srgbClr val="FFFFFF"/>
            </a:solidFill>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110" name="Line 94">
            <a:extLst>
              <a:ext uri="{FF2B5EF4-FFF2-40B4-BE49-F238E27FC236}">
                <a16:creationId xmlns:a16="http://schemas.microsoft.com/office/drawing/2014/main" id="{360F84CA-C6BF-445A-8EC9-51B97F04008C}"/>
              </a:ext>
            </a:extLst>
          </p:cNvPr>
          <p:cNvSpPr>
            <a:spLocks noChangeShapeType="1"/>
          </p:cNvSpPr>
          <p:nvPr/>
        </p:nvSpPr>
        <p:spPr bwMode="auto">
          <a:xfrm>
            <a:off x="8148325" y="1319450"/>
            <a:ext cx="1677" cy="1716"/>
          </a:xfrm>
          <a:prstGeom prst="line">
            <a:avLst/>
          </a:prstGeom>
          <a:solidFill>
            <a:srgbClr val="C4E5F7"/>
          </a:solidFill>
          <a:ln w="9525">
            <a:solidFill>
              <a:srgbClr val="FFFFFF"/>
            </a:solidFill>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111" name="Line 95">
            <a:extLst>
              <a:ext uri="{FF2B5EF4-FFF2-40B4-BE49-F238E27FC236}">
                <a16:creationId xmlns:a16="http://schemas.microsoft.com/office/drawing/2014/main" id="{1021A0EB-7DB2-48DE-91DE-E2DDB47DF514}"/>
              </a:ext>
            </a:extLst>
          </p:cNvPr>
          <p:cNvSpPr>
            <a:spLocks noChangeShapeType="1"/>
          </p:cNvSpPr>
          <p:nvPr/>
        </p:nvSpPr>
        <p:spPr bwMode="auto">
          <a:xfrm>
            <a:off x="8148325" y="1319450"/>
            <a:ext cx="1677" cy="1716"/>
          </a:xfrm>
          <a:prstGeom prst="line">
            <a:avLst/>
          </a:prstGeom>
          <a:solidFill>
            <a:srgbClr val="C4E5F7"/>
          </a:solidFill>
          <a:ln w="3175">
            <a:solidFill>
              <a:srgbClr val="FFFFFF"/>
            </a:solidFill>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112" name="Line 96">
            <a:extLst>
              <a:ext uri="{FF2B5EF4-FFF2-40B4-BE49-F238E27FC236}">
                <a16:creationId xmlns:a16="http://schemas.microsoft.com/office/drawing/2014/main" id="{672B2896-DE68-43E9-A28F-4EA861DA35EE}"/>
              </a:ext>
            </a:extLst>
          </p:cNvPr>
          <p:cNvSpPr>
            <a:spLocks noChangeShapeType="1"/>
          </p:cNvSpPr>
          <p:nvPr/>
        </p:nvSpPr>
        <p:spPr bwMode="auto">
          <a:xfrm>
            <a:off x="8148325" y="1322882"/>
            <a:ext cx="1677" cy="1716"/>
          </a:xfrm>
          <a:prstGeom prst="line">
            <a:avLst/>
          </a:prstGeom>
          <a:solidFill>
            <a:srgbClr val="C4E5F7"/>
          </a:solidFill>
          <a:ln w="9525">
            <a:solidFill>
              <a:srgbClr val="FFFFFF"/>
            </a:solidFill>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113" name="Line 97">
            <a:extLst>
              <a:ext uri="{FF2B5EF4-FFF2-40B4-BE49-F238E27FC236}">
                <a16:creationId xmlns:a16="http://schemas.microsoft.com/office/drawing/2014/main" id="{7FF55D24-2388-41C2-B14C-2C54A951ABCC}"/>
              </a:ext>
            </a:extLst>
          </p:cNvPr>
          <p:cNvSpPr>
            <a:spLocks noChangeShapeType="1"/>
          </p:cNvSpPr>
          <p:nvPr/>
        </p:nvSpPr>
        <p:spPr bwMode="auto">
          <a:xfrm>
            <a:off x="8148325" y="1322882"/>
            <a:ext cx="1677" cy="1716"/>
          </a:xfrm>
          <a:prstGeom prst="line">
            <a:avLst/>
          </a:prstGeom>
          <a:solidFill>
            <a:srgbClr val="C4E5F7"/>
          </a:solidFill>
          <a:ln w="3175">
            <a:solidFill>
              <a:srgbClr val="FFFFFF"/>
            </a:solidFill>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114" name="Line 98">
            <a:extLst>
              <a:ext uri="{FF2B5EF4-FFF2-40B4-BE49-F238E27FC236}">
                <a16:creationId xmlns:a16="http://schemas.microsoft.com/office/drawing/2014/main" id="{0FF1AB6A-6E82-4855-81AB-676A1CA8DA03}"/>
              </a:ext>
            </a:extLst>
          </p:cNvPr>
          <p:cNvSpPr>
            <a:spLocks noChangeShapeType="1"/>
          </p:cNvSpPr>
          <p:nvPr/>
        </p:nvSpPr>
        <p:spPr bwMode="auto">
          <a:xfrm>
            <a:off x="8178512" y="1298858"/>
            <a:ext cx="1677" cy="1716"/>
          </a:xfrm>
          <a:prstGeom prst="line">
            <a:avLst/>
          </a:prstGeom>
          <a:solidFill>
            <a:srgbClr val="C4E5F7"/>
          </a:solidFill>
          <a:ln w="9525">
            <a:solidFill>
              <a:srgbClr val="FFFFFF"/>
            </a:solidFill>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115" name="Line 99">
            <a:extLst>
              <a:ext uri="{FF2B5EF4-FFF2-40B4-BE49-F238E27FC236}">
                <a16:creationId xmlns:a16="http://schemas.microsoft.com/office/drawing/2014/main" id="{EB72EC18-8583-4A09-A597-9C4169415124}"/>
              </a:ext>
            </a:extLst>
          </p:cNvPr>
          <p:cNvSpPr>
            <a:spLocks noChangeShapeType="1"/>
          </p:cNvSpPr>
          <p:nvPr/>
        </p:nvSpPr>
        <p:spPr bwMode="auto">
          <a:xfrm>
            <a:off x="8178512" y="1298858"/>
            <a:ext cx="1677" cy="1716"/>
          </a:xfrm>
          <a:prstGeom prst="line">
            <a:avLst/>
          </a:prstGeom>
          <a:solidFill>
            <a:srgbClr val="C4E5F7"/>
          </a:solidFill>
          <a:ln w="3175">
            <a:solidFill>
              <a:srgbClr val="FFFFFF"/>
            </a:solidFill>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116" name="Line 100">
            <a:extLst>
              <a:ext uri="{FF2B5EF4-FFF2-40B4-BE49-F238E27FC236}">
                <a16:creationId xmlns:a16="http://schemas.microsoft.com/office/drawing/2014/main" id="{C9C07AAA-A5BF-459A-9FCC-9F0BE3FA6372}"/>
              </a:ext>
            </a:extLst>
          </p:cNvPr>
          <p:cNvSpPr>
            <a:spLocks noChangeShapeType="1"/>
          </p:cNvSpPr>
          <p:nvPr/>
        </p:nvSpPr>
        <p:spPr bwMode="auto">
          <a:xfrm>
            <a:off x="8185220" y="1305722"/>
            <a:ext cx="1677" cy="1716"/>
          </a:xfrm>
          <a:prstGeom prst="line">
            <a:avLst/>
          </a:prstGeom>
          <a:solidFill>
            <a:srgbClr val="C4E5F7"/>
          </a:solidFill>
          <a:ln w="9525">
            <a:solidFill>
              <a:srgbClr val="FFFFFF"/>
            </a:solidFill>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117" name="Line 101">
            <a:extLst>
              <a:ext uri="{FF2B5EF4-FFF2-40B4-BE49-F238E27FC236}">
                <a16:creationId xmlns:a16="http://schemas.microsoft.com/office/drawing/2014/main" id="{76973910-74EE-445A-8AF5-9BA11B1CFF67}"/>
              </a:ext>
            </a:extLst>
          </p:cNvPr>
          <p:cNvSpPr>
            <a:spLocks noChangeShapeType="1"/>
          </p:cNvSpPr>
          <p:nvPr/>
        </p:nvSpPr>
        <p:spPr bwMode="auto">
          <a:xfrm>
            <a:off x="8185220" y="1305722"/>
            <a:ext cx="1677" cy="1716"/>
          </a:xfrm>
          <a:prstGeom prst="line">
            <a:avLst/>
          </a:prstGeom>
          <a:solidFill>
            <a:srgbClr val="C4E5F7"/>
          </a:solidFill>
          <a:ln w="3175">
            <a:solidFill>
              <a:srgbClr val="FFFFFF"/>
            </a:solidFill>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118" name="Line 102">
            <a:extLst>
              <a:ext uri="{FF2B5EF4-FFF2-40B4-BE49-F238E27FC236}">
                <a16:creationId xmlns:a16="http://schemas.microsoft.com/office/drawing/2014/main" id="{72B4552B-209A-4BBF-96C7-4DE0E1EEE281}"/>
              </a:ext>
            </a:extLst>
          </p:cNvPr>
          <p:cNvSpPr>
            <a:spLocks noChangeShapeType="1"/>
          </p:cNvSpPr>
          <p:nvPr/>
        </p:nvSpPr>
        <p:spPr bwMode="auto">
          <a:xfrm>
            <a:off x="8336153" y="1250811"/>
            <a:ext cx="1677" cy="1716"/>
          </a:xfrm>
          <a:prstGeom prst="line">
            <a:avLst/>
          </a:prstGeom>
          <a:solidFill>
            <a:srgbClr val="C4E5F7"/>
          </a:solidFill>
          <a:ln w="9525">
            <a:solidFill>
              <a:srgbClr val="FFFFFF"/>
            </a:solidFill>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119" name="Line 103">
            <a:extLst>
              <a:ext uri="{FF2B5EF4-FFF2-40B4-BE49-F238E27FC236}">
                <a16:creationId xmlns:a16="http://schemas.microsoft.com/office/drawing/2014/main" id="{14BABBC3-FF14-40D6-8FA4-56D381AD24FB}"/>
              </a:ext>
            </a:extLst>
          </p:cNvPr>
          <p:cNvSpPr>
            <a:spLocks noChangeShapeType="1"/>
          </p:cNvSpPr>
          <p:nvPr/>
        </p:nvSpPr>
        <p:spPr bwMode="auto">
          <a:xfrm>
            <a:off x="8336153" y="1250811"/>
            <a:ext cx="1677" cy="1716"/>
          </a:xfrm>
          <a:prstGeom prst="line">
            <a:avLst/>
          </a:prstGeom>
          <a:solidFill>
            <a:srgbClr val="C4E5F7"/>
          </a:solidFill>
          <a:ln w="3175">
            <a:solidFill>
              <a:srgbClr val="FFFFFF"/>
            </a:solidFill>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120" name="Freeform 104">
            <a:extLst>
              <a:ext uri="{FF2B5EF4-FFF2-40B4-BE49-F238E27FC236}">
                <a16:creationId xmlns:a16="http://schemas.microsoft.com/office/drawing/2014/main" id="{691C45BD-C969-41AB-99A0-B530D71D3992}"/>
              </a:ext>
            </a:extLst>
          </p:cNvPr>
          <p:cNvSpPr>
            <a:spLocks noEditPoints="1"/>
          </p:cNvSpPr>
          <p:nvPr/>
        </p:nvSpPr>
        <p:spPr bwMode="auto">
          <a:xfrm>
            <a:off x="6296876" y="1051755"/>
            <a:ext cx="3813580" cy="1420837"/>
          </a:xfrm>
          <a:custGeom>
            <a:avLst/>
            <a:gdLst>
              <a:gd name="T0" fmla="*/ 1636 w 2274"/>
              <a:gd name="T1" fmla="*/ 652 h 828"/>
              <a:gd name="T2" fmla="*/ 2270 w 2274"/>
              <a:gd name="T3" fmla="*/ 316 h 828"/>
              <a:gd name="T4" fmla="*/ 2196 w 2274"/>
              <a:gd name="T5" fmla="*/ 336 h 828"/>
              <a:gd name="T6" fmla="*/ 2106 w 2274"/>
              <a:gd name="T7" fmla="*/ 336 h 828"/>
              <a:gd name="T8" fmla="*/ 2054 w 2274"/>
              <a:gd name="T9" fmla="*/ 400 h 828"/>
              <a:gd name="T10" fmla="*/ 1960 w 2274"/>
              <a:gd name="T11" fmla="*/ 426 h 828"/>
              <a:gd name="T12" fmla="*/ 1912 w 2274"/>
              <a:gd name="T13" fmla="*/ 518 h 828"/>
              <a:gd name="T14" fmla="*/ 1830 w 2274"/>
              <a:gd name="T15" fmla="*/ 616 h 828"/>
              <a:gd name="T16" fmla="*/ 1904 w 2274"/>
              <a:gd name="T17" fmla="*/ 426 h 828"/>
              <a:gd name="T18" fmla="*/ 1896 w 2274"/>
              <a:gd name="T19" fmla="*/ 418 h 828"/>
              <a:gd name="T20" fmla="*/ 1820 w 2274"/>
              <a:gd name="T21" fmla="*/ 424 h 828"/>
              <a:gd name="T22" fmla="*/ 1760 w 2274"/>
              <a:gd name="T23" fmla="*/ 450 h 828"/>
              <a:gd name="T24" fmla="*/ 1650 w 2274"/>
              <a:gd name="T25" fmla="*/ 450 h 828"/>
              <a:gd name="T26" fmla="*/ 1556 w 2274"/>
              <a:gd name="T27" fmla="*/ 548 h 828"/>
              <a:gd name="T28" fmla="*/ 1620 w 2274"/>
              <a:gd name="T29" fmla="*/ 616 h 828"/>
              <a:gd name="T30" fmla="*/ 1554 w 2274"/>
              <a:gd name="T31" fmla="*/ 762 h 828"/>
              <a:gd name="T32" fmla="*/ 1498 w 2274"/>
              <a:gd name="T33" fmla="*/ 756 h 828"/>
              <a:gd name="T34" fmla="*/ 1342 w 2274"/>
              <a:gd name="T35" fmla="*/ 608 h 828"/>
              <a:gd name="T36" fmla="*/ 1038 w 2274"/>
              <a:gd name="T37" fmla="*/ 650 h 828"/>
              <a:gd name="T38" fmla="*/ 692 w 2274"/>
              <a:gd name="T39" fmla="*/ 570 h 828"/>
              <a:gd name="T40" fmla="*/ 492 w 2274"/>
              <a:gd name="T41" fmla="*/ 630 h 828"/>
              <a:gd name="T42" fmla="*/ 392 w 2274"/>
              <a:gd name="T43" fmla="*/ 650 h 828"/>
              <a:gd name="T44" fmla="*/ 386 w 2274"/>
              <a:gd name="T45" fmla="*/ 730 h 828"/>
              <a:gd name="T46" fmla="*/ 374 w 2274"/>
              <a:gd name="T47" fmla="*/ 816 h 828"/>
              <a:gd name="T48" fmla="*/ 254 w 2274"/>
              <a:gd name="T49" fmla="*/ 766 h 828"/>
              <a:gd name="T50" fmla="*/ 276 w 2274"/>
              <a:gd name="T51" fmla="*/ 684 h 828"/>
              <a:gd name="T52" fmla="*/ 180 w 2274"/>
              <a:gd name="T53" fmla="*/ 608 h 828"/>
              <a:gd name="T54" fmla="*/ 114 w 2274"/>
              <a:gd name="T55" fmla="*/ 510 h 828"/>
              <a:gd name="T56" fmla="*/ 118 w 2274"/>
              <a:gd name="T57" fmla="*/ 418 h 828"/>
              <a:gd name="T58" fmla="*/ 138 w 2274"/>
              <a:gd name="T59" fmla="*/ 244 h 828"/>
              <a:gd name="T60" fmla="*/ 210 w 2274"/>
              <a:gd name="T61" fmla="*/ 222 h 828"/>
              <a:gd name="T62" fmla="*/ 204 w 2274"/>
              <a:gd name="T63" fmla="*/ 280 h 828"/>
              <a:gd name="T64" fmla="*/ 212 w 2274"/>
              <a:gd name="T65" fmla="*/ 322 h 828"/>
              <a:gd name="T66" fmla="*/ 276 w 2274"/>
              <a:gd name="T67" fmla="*/ 318 h 828"/>
              <a:gd name="T68" fmla="*/ 338 w 2274"/>
              <a:gd name="T69" fmla="*/ 240 h 828"/>
              <a:gd name="T70" fmla="*/ 436 w 2274"/>
              <a:gd name="T71" fmla="*/ 244 h 828"/>
              <a:gd name="T72" fmla="*/ 512 w 2274"/>
              <a:gd name="T73" fmla="*/ 242 h 828"/>
              <a:gd name="T74" fmla="*/ 600 w 2274"/>
              <a:gd name="T75" fmla="*/ 218 h 828"/>
              <a:gd name="T76" fmla="*/ 642 w 2274"/>
              <a:gd name="T77" fmla="*/ 200 h 828"/>
              <a:gd name="T78" fmla="*/ 714 w 2274"/>
              <a:gd name="T79" fmla="*/ 198 h 828"/>
              <a:gd name="T80" fmla="*/ 704 w 2274"/>
              <a:gd name="T81" fmla="*/ 294 h 828"/>
              <a:gd name="T82" fmla="*/ 788 w 2274"/>
              <a:gd name="T83" fmla="*/ 268 h 828"/>
              <a:gd name="T84" fmla="*/ 738 w 2274"/>
              <a:gd name="T85" fmla="*/ 150 h 828"/>
              <a:gd name="T86" fmla="*/ 782 w 2274"/>
              <a:gd name="T87" fmla="*/ 164 h 828"/>
              <a:gd name="T88" fmla="*/ 880 w 2274"/>
              <a:gd name="T89" fmla="*/ 218 h 828"/>
              <a:gd name="T90" fmla="*/ 834 w 2274"/>
              <a:gd name="T91" fmla="*/ 108 h 828"/>
              <a:gd name="T92" fmla="*/ 916 w 2274"/>
              <a:gd name="T93" fmla="*/ 70 h 828"/>
              <a:gd name="T94" fmla="*/ 1036 w 2274"/>
              <a:gd name="T95" fmla="*/ 46 h 828"/>
              <a:gd name="T96" fmla="*/ 1104 w 2274"/>
              <a:gd name="T97" fmla="*/ 8 h 828"/>
              <a:gd name="T98" fmla="*/ 1212 w 2274"/>
              <a:gd name="T99" fmla="*/ 24 h 828"/>
              <a:gd name="T100" fmla="*/ 1188 w 2274"/>
              <a:gd name="T101" fmla="*/ 116 h 828"/>
              <a:gd name="T102" fmla="*/ 1208 w 2274"/>
              <a:gd name="T103" fmla="*/ 108 h 828"/>
              <a:gd name="T104" fmla="*/ 1320 w 2274"/>
              <a:gd name="T105" fmla="*/ 126 h 828"/>
              <a:gd name="T106" fmla="*/ 1406 w 2274"/>
              <a:gd name="T107" fmla="*/ 108 h 828"/>
              <a:gd name="T108" fmla="*/ 1434 w 2274"/>
              <a:gd name="T109" fmla="*/ 164 h 828"/>
              <a:gd name="T110" fmla="*/ 1506 w 2274"/>
              <a:gd name="T111" fmla="*/ 168 h 828"/>
              <a:gd name="T112" fmla="*/ 1604 w 2274"/>
              <a:gd name="T113" fmla="*/ 172 h 828"/>
              <a:gd name="T114" fmla="*/ 1690 w 2274"/>
              <a:gd name="T115" fmla="*/ 156 h 828"/>
              <a:gd name="T116" fmla="*/ 1754 w 2274"/>
              <a:gd name="T117" fmla="*/ 188 h 828"/>
              <a:gd name="T118" fmla="*/ 1890 w 2274"/>
              <a:gd name="T119" fmla="*/ 228 h 828"/>
              <a:gd name="T120" fmla="*/ 2024 w 2274"/>
              <a:gd name="T121" fmla="*/ 226 h 828"/>
              <a:gd name="T122" fmla="*/ 2158 w 2274"/>
              <a:gd name="T123" fmla="*/ 246 h 828"/>
              <a:gd name="T124" fmla="*/ 26 w 2274"/>
              <a:gd name="T125" fmla="*/ 556 h 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274" h="828">
                <a:moveTo>
                  <a:pt x="1666" y="666"/>
                </a:moveTo>
                <a:lnTo>
                  <a:pt x="1666" y="666"/>
                </a:lnTo>
                <a:lnTo>
                  <a:pt x="1668" y="674"/>
                </a:lnTo>
                <a:lnTo>
                  <a:pt x="1668" y="674"/>
                </a:lnTo>
                <a:lnTo>
                  <a:pt x="1664" y="670"/>
                </a:lnTo>
                <a:lnTo>
                  <a:pt x="1658" y="666"/>
                </a:lnTo>
                <a:lnTo>
                  <a:pt x="1656" y="666"/>
                </a:lnTo>
                <a:lnTo>
                  <a:pt x="1652" y="666"/>
                </a:lnTo>
                <a:lnTo>
                  <a:pt x="1650" y="668"/>
                </a:lnTo>
                <a:lnTo>
                  <a:pt x="1648" y="672"/>
                </a:lnTo>
                <a:lnTo>
                  <a:pt x="1648" y="672"/>
                </a:lnTo>
                <a:lnTo>
                  <a:pt x="1648" y="678"/>
                </a:lnTo>
                <a:lnTo>
                  <a:pt x="1648" y="682"/>
                </a:lnTo>
                <a:lnTo>
                  <a:pt x="1648" y="682"/>
                </a:lnTo>
                <a:lnTo>
                  <a:pt x="1644" y="692"/>
                </a:lnTo>
                <a:lnTo>
                  <a:pt x="1642" y="702"/>
                </a:lnTo>
                <a:lnTo>
                  <a:pt x="1642" y="702"/>
                </a:lnTo>
                <a:lnTo>
                  <a:pt x="1644" y="710"/>
                </a:lnTo>
                <a:lnTo>
                  <a:pt x="1648" y="720"/>
                </a:lnTo>
                <a:lnTo>
                  <a:pt x="1652" y="722"/>
                </a:lnTo>
                <a:lnTo>
                  <a:pt x="1652" y="722"/>
                </a:lnTo>
                <a:lnTo>
                  <a:pt x="1652" y="728"/>
                </a:lnTo>
                <a:lnTo>
                  <a:pt x="1654" y="734"/>
                </a:lnTo>
                <a:lnTo>
                  <a:pt x="1650" y="736"/>
                </a:lnTo>
                <a:lnTo>
                  <a:pt x="1650" y="736"/>
                </a:lnTo>
                <a:lnTo>
                  <a:pt x="1650" y="734"/>
                </a:lnTo>
                <a:lnTo>
                  <a:pt x="1648" y="730"/>
                </a:lnTo>
                <a:lnTo>
                  <a:pt x="1648" y="730"/>
                </a:lnTo>
                <a:lnTo>
                  <a:pt x="1646" y="728"/>
                </a:lnTo>
                <a:lnTo>
                  <a:pt x="1646" y="728"/>
                </a:lnTo>
                <a:lnTo>
                  <a:pt x="1644" y="726"/>
                </a:lnTo>
                <a:lnTo>
                  <a:pt x="1644" y="726"/>
                </a:lnTo>
                <a:lnTo>
                  <a:pt x="1642" y="722"/>
                </a:lnTo>
                <a:lnTo>
                  <a:pt x="1642" y="722"/>
                </a:lnTo>
                <a:lnTo>
                  <a:pt x="1640" y="722"/>
                </a:lnTo>
                <a:lnTo>
                  <a:pt x="1640" y="722"/>
                </a:lnTo>
                <a:lnTo>
                  <a:pt x="1638" y="724"/>
                </a:lnTo>
                <a:lnTo>
                  <a:pt x="1636" y="726"/>
                </a:lnTo>
                <a:lnTo>
                  <a:pt x="1634" y="732"/>
                </a:lnTo>
                <a:lnTo>
                  <a:pt x="1634" y="732"/>
                </a:lnTo>
                <a:lnTo>
                  <a:pt x="1634" y="734"/>
                </a:lnTo>
                <a:lnTo>
                  <a:pt x="1634" y="734"/>
                </a:lnTo>
                <a:lnTo>
                  <a:pt x="1630" y="734"/>
                </a:lnTo>
                <a:lnTo>
                  <a:pt x="1630" y="734"/>
                </a:lnTo>
                <a:lnTo>
                  <a:pt x="1632" y="722"/>
                </a:lnTo>
                <a:lnTo>
                  <a:pt x="1634" y="720"/>
                </a:lnTo>
                <a:lnTo>
                  <a:pt x="1634" y="720"/>
                </a:lnTo>
                <a:lnTo>
                  <a:pt x="1634" y="716"/>
                </a:lnTo>
                <a:lnTo>
                  <a:pt x="1634" y="710"/>
                </a:lnTo>
                <a:lnTo>
                  <a:pt x="1636" y="708"/>
                </a:lnTo>
                <a:lnTo>
                  <a:pt x="1636" y="708"/>
                </a:lnTo>
                <a:lnTo>
                  <a:pt x="1636" y="696"/>
                </a:lnTo>
                <a:lnTo>
                  <a:pt x="1636" y="696"/>
                </a:lnTo>
                <a:lnTo>
                  <a:pt x="1634" y="682"/>
                </a:lnTo>
                <a:lnTo>
                  <a:pt x="1634" y="682"/>
                </a:lnTo>
                <a:lnTo>
                  <a:pt x="1636" y="680"/>
                </a:lnTo>
                <a:lnTo>
                  <a:pt x="1636" y="680"/>
                </a:lnTo>
                <a:lnTo>
                  <a:pt x="1634" y="670"/>
                </a:lnTo>
                <a:lnTo>
                  <a:pt x="1634" y="670"/>
                </a:lnTo>
                <a:lnTo>
                  <a:pt x="1636" y="660"/>
                </a:lnTo>
                <a:lnTo>
                  <a:pt x="1636" y="652"/>
                </a:lnTo>
                <a:lnTo>
                  <a:pt x="1636" y="652"/>
                </a:lnTo>
                <a:lnTo>
                  <a:pt x="1634" y="644"/>
                </a:lnTo>
                <a:lnTo>
                  <a:pt x="1634" y="644"/>
                </a:lnTo>
                <a:lnTo>
                  <a:pt x="1636" y="636"/>
                </a:lnTo>
                <a:lnTo>
                  <a:pt x="1634" y="630"/>
                </a:lnTo>
                <a:lnTo>
                  <a:pt x="1634" y="630"/>
                </a:lnTo>
                <a:lnTo>
                  <a:pt x="1632" y="622"/>
                </a:lnTo>
                <a:lnTo>
                  <a:pt x="1632" y="622"/>
                </a:lnTo>
                <a:lnTo>
                  <a:pt x="1632" y="616"/>
                </a:lnTo>
                <a:lnTo>
                  <a:pt x="1634" y="612"/>
                </a:lnTo>
                <a:lnTo>
                  <a:pt x="1634" y="612"/>
                </a:lnTo>
                <a:lnTo>
                  <a:pt x="1634" y="608"/>
                </a:lnTo>
                <a:lnTo>
                  <a:pt x="1632" y="604"/>
                </a:lnTo>
                <a:lnTo>
                  <a:pt x="1632" y="604"/>
                </a:lnTo>
                <a:lnTo>
                  <a:pt x="1636" y="602"/>
                </a:lnTo>
                <a:lnTo>
                  <a:pt x="1636" y="602"/>
                </a:lnTo>
                <a:lnTo>
                  <a:pt x="1636" y="596"/>
                </a:lnTo>
                <a:lnTo>
                  <a:pt x="1636" y="596"/>
                </a:lnTo>
                <a:lnTo>
                  <a:pt x="1644" y="592"/>
                </a:lnTo>
                <a:lnTo>
                  <a:pt x="1644" y="592"/>
                </a:lnTo>
                <a:lnTo>
                  <a:pt x="1642" y="574"/>
                </a:lnTo>
                <a:lnTo>
                  <a:pt x="1642" y="574"/>
                </a:lnTo>
                <a:lnTo>
                  <a:pt x="1646" y="574"/>
                </a:lnTo>
                <a:lnTo>
                  <a:pt x="1646" y="574"/>
                </a:lnTo>
                <a:lnTo>
                  <a:pt x="1648" y="570"/>
                </a:lnTo>
                <a:lnTo>
                  <a:pt x="1648" y="570"/>
                </a:lnTo>
                <a:lnTo>
                  <a:pt x="1652" y="576"/>
                </a:lnTo>
                <a:lnTo>
                  <a:pt x="1652" y="576"/>
                </a:lnTo>
                <a:lnTo>
                  <a:pt x="1652" y="582"/>
                </a:lnTo>
                <a:lnTo>
                  <a:pt x="1650" y="584"/>
                </a:lnTo>
                <a:lnTo>
                  <a:pt x="1650" y="588"/>
                </a:lnTo>
                <a:lnTo>
                  <a:pt x="1650" y="592"/>
                </a:lnTo>
                <a:lnTo>
                  <a:pt x="1650" y="592"/>
                </a:lnTo>
                <a:lnTo>
                  <a:pt x="1650" y="596"/>
                </a:lnTo>
                <a:lnTo>
                  <a:pt x="1654" y="600"/>
                </a:lnTo>
                <a:lnTo>
                  <a:pt x="1656" y="604"/>
                </a:lnTo>
                <a:lnTo>
                  <a:pt x="1656" y="608"/>
                </a:lnTo>
                <a:lnTo>
                  <a:pt x="1656" y="608"/>
                </a:lnTo>
                <a:lnTo>
                  <a:pt x="1652" y="618"/>
                </a:lnTo>
                <a:lnTo>
                  <a:pt x="1652" y="618"/>
                </a:lnTo>
                <a:lnTo>
                  <a:pt x="1652" y="618"/>
                </a:lnTo>
                <a:lnTo>
                  <a:pt x="1652" y="618"/>
                </a:lnTo>
                <a:lnTo>
                  <a:pt x="1654" y="620"/>
                </a:lnTo>
                <a:lnTo>
                  <a:pt x="1654" y="620"/>
                </a:lnTo>
                <a:lnTo>
                  <a:pt x="1652" y="626"/>
                </a:lnTo>
                <a:lnTo>
                  <a:pt x="1652" y="634"/>
                </a:lnTo>
                <a:lnTo>
                  <a:pt x="1652" y="634"/>
                </a:lnTo>
                <a:lnTo>
                  <a:pt x="1654" y="638"/>
                </a:lnTo>
                <a:lnTo>
                  <a:pt x="1656" y="644"/>
                </a:lnTo>
                <a:lnTo>
                  <a:pt x="1656" y="644"/>
                </a:lnTo>
                <a:lnTo>
                  <a:pt x="1654" y="648"/>
                </a:lnTo>
                <a:lnTo>
                  <a:pt x="1654" y="650"/>
                </a:lnTo>
                <a:lnTo>
                  <a:pt x="1654" y="654"/>
                </a:lnTo>
                <a:lnTo>
                  <a:pt x="1658" y="660"/>
                </a:lnTo>
                <a:lnTo>
                  <a:pt x="1658" y="660"/>
                </a:lnTo>
                <a:lnTo>
                  <a:pt x="1662" y="660"/>
                </a:lnTo>
                <a:lnTo>
                  <a:pt x="1662" y="660"/>
                </a:lnTo>
                <a:lnTo>
                  <a:pt x="1662" y="662"/>
                </a:lnTo>
                <a:lnTo>
                  <a:pt x="1664" y="666"/>
                </a:lnTo>
                <a:lnTo>
                  <a:pt x="1666" y="666"/>
                </a:lnTo>
                <a:close/>
                <a:moveTo>
                  <a:pt x="2270" y="316"/>
                </a:moveTo>
                <a:lnTo>
                  <a:pt x="2270" y="316"/>
                </a:lnTo>
                <a:lnTo>
                  <a:pt x="2270" y="316"/>
                </a:lnTo>
                <a:lnTo>
                  <a:pt x="2270" y="318"/>
                </a:lnTo>
                <a:lnTo>
                  <a:pt x="2270" y="322"/>
                </a:lnTo>
                <a:lnTo>
                  <a:pt x="2270" y="322"/>
                </a:lnTo>
                <a:lnTo>
                  <a:pt x="2266" y="322"/>
                </a:lnTo>
                <a:lnTo>
                  <a:pt x="2266" y="322"/>
                </a:lnTo>
                <a:lnTo>
                  <a:pt x="2264" y="328"/>
                </a:lnTo>
                <a:lnTo>
                  <a:pt x="2264" y="328"/>
                </a:lnTo>
                <a:lnTo>
                  <a:pt x="2260" y="328"/>
                </a:lnTo>
                <a:lnTo>
                  <a:pt x="2260" y="326"/>
                </a:lnTo>
                <a:lnTo>
                  <a:pt x="2260" y="326"/>
                </a:lnTo>
                <a:lnTo>
                  <a:pt x="2256" y="324"/>
                </a:lnTo>
                <a:lnTo>
                  <a:pt x="2256" y="324"/>
                </a:lnTo>
                <a:lnTo>
                  <a:pt x="2242" y="324"/>
                </a:lnTo>
                <a:lnTo>
                  <a:pt x="2242" y="330"/>
                </a:lnTo>
                <a:lnTo>
                  <a:pt x="2242" y="330"/>
                </a:lnTo>
                <a:lnTo>
                  <a:pt x="2248" y="328"/>
                </a:lnTo>
                <a:lnTo>
                  <a:pt x="2248" y="328"/>
                </a:lnTo>
                <a:lnTo>
                  <a:pt x="2248" y="336"/>
                </a:lnTo>
                <a:lnTo>
                  <a:pt x="2248" y="336"/>
                </a:lnTo>
                <a:lnTo>
                  <a:pt x="2240" y="338"/>
                </a:lnTo>
                <a:lnTo>
                  <a:pt x="2240" y="338"/>
                </a:lnTo>
                <a:lnTo>
                  <a:pt x="2242" y="340"/>
                </a:lnTo>
                <a:lnTo>
                  <a:pt x="2242" y="340"/>
                </a:lnTo>
                <a:lnTo>
                  <a:pt x="2242" y="342"/>
                </a:lnTo>
                <a:lnTo>
                  <a:pt x="2242" y="344"/>
                </a:lnTo>
                <a:lnTo>
                  <a:pt x="2242" y="344"/>
                </a:lnTo>
                <a:lnTo>
                  <a:pt x="2244" y="348"/>
                </a:lnTo>
                <a:lnTo>
                  <a:pt x="2244" y="348"/>
                </a:lnTo>
                <a:lnTo>
                  <a:pt x="2248" y="352"/>
                </a:lnTo>
                <a:lnTo>
                  <a:pt x="2248" y="352"/>
                </a:lnTo>
                <a:lnTo>
                  <a:pt x="2240" y="350"/>
                </a:lnTo>
                <a:lnTo>
                  <a:pt x="2240" y="352"/>
                </a:lnTo>
                <a:lnTo>
                  <a:pt x="2240" y="352"/>
                </a:lnTo>
                <a:lnTo>
                  <a:pt x="2238" y="352"/>
                </a:lnTo>
                <a:lnTo>
                  <a:pt x="2236" y="350"/>
                </a:lnTo>
                <a:lnTo>
                  <a:pt x="2234" y="350"/>
                </a:lnTo>
                <a:lnTo>
                  <a:pt x="2234" y="350"/>
                </a:lnTo>
                <a:lnTo>
                  <a:pt x="2234" y="346"/>
                </a:lnTo>
                <a:lnTo>
                  <a:pt x="2234" y="346"/>
                </a:lnTo>
                <a:lnTo>
                  <a:pt x="2232" y="346"/>
                </a:lnTo>
                <a:lnTo>
                  <a:pt x="2232" y="346"/>
                </a:lnTo>
                <a:lnTo>
                  <a:pt x="2232" y="348"/>
                </a:lnTo>
                <a:lnTo>
                  <a:pt x="2230" y="348"/>
                </a:lnTo>
                <a:lnTo>
                  <a:pt x="2230" y="348"/>
                </a:lnTo>
                <a:lnTo>
                  <a:pt x="2230" y="350"/>
                </a:lnTo>
                <a:lnTo>
                  <a:pt x="2230" y="350"/>
                </a:lnTo>
                <a:lnTo>
                  <a:pt x="2224" y="352"/>
                </a:lnTo>
                <a:lnTo>
                  <a:pt x="2224" y="352"/>
                </a:lnTo>
                <a:lnTo>
                  <a:pt x="2224" y="348"/>
                </a:lnTo>
                <a:lnTo>
                  <a:pt x="2224" y="348"/>
                </a:lnTo>
                <a:lnTo>
                  <a:pt x="2216" y="342"/>
                </a:lnTo>
                <a:lnTo>
                  <a:pt x="2208" y="340"/>
                </a:lnTo>
                <a:lnTo>
                  <a:pt x="2208" y="340"/>
                </a:lnTo>
                <a:lnTo>
                  <a:pt x="2206" y="342"/>
                </a:lnTo>
                <a:lnTo>
                  <a:pt x="2204" y="342"/>
                </a:lnTo>
                <a:lnTo>
                  <a:pt x="2204" y="342"/>
                </a:lnTo>
                <a:lnTo>
                  <a:pt x="2200" y="340"/>
                </a:lnTo>
                <a:lnTo>
                  <a:pt x="2196" y="336"/>
                </a:lnTo>
                <a:lnTo>
                  <a:pt x="2196" y="336"/>
                </a:lnTo>
                <a:lnTo>
                  <a:pt x="2198" y="332"/>
                </a:lnTo>
                <a:lnTo>
                  <a:pt x="2198" y="332"/>
                </a:lnTo>
                <a:lnTo>
                  <a:pt x="2196" y="330"/>
                </a:lnTo>
                <a:lnTo>
                  <a:pt x="2196" y="326"/>
                </a:lnTo>
                <a:lnTo>
                  <a:pt x="2192" y="320"/>
                </a:lnTo>
                <a:lnTo>
                  <a:pt x="2190" y="320"/>
                </a:lnTo>
                <a:lnTo>
                  <a:pt x="2190" y="320"/>
                </a:lnTo>
                <a:lnTo>
                  <a:pt x="2186" y="320"/>
                </a:lnTo>
                <a:lnTo>
                  <a:pt x="2180" y="320"/>
                </a:lnTo>
                <a:lnTo>
                  <a:pt x="2180" y="320"/>
                </a:lnTo>
                <a:lnTo>
                  <a:pt x="2180" y="318"/>
                </a:lnTo>
                <a:lnTo>
                  <a:pt x="2178" y="318"/>
                </a:lnTo>
                <a:lnTo>
                  <a:pt x="2178" y="318"/>
                </a:lnTo>
                <a:lnTo>
                  <a:pt x="2176" y="320"/>
                </a:lnTo>
                <a:lnTo>
                  <a:pt x="2176" y="322"/>
                </a:lnTo>
                <a:lnTo>
                  <a:pt x="2176" y="322"/>
                </a:lnTo>
                <a:lnTo>
                  <a:pt x="2170" y="324"/>
                </a:lnTo>
                <a:lnTo>
                  <a:pt x="2164" y="326"/>
                </a:lnTo>
                <a:lnTo>
                  <a:pt x="2164" y="326"/>
                </a:lnTo>
                <a:lnTo>
                  <a:pt x="2160" y="322"/>
                </a:lnTo>
                <a:lnTo>
                  <a:pt x="2160" y="322"/>
                </a:lnTo>
                <a:lnTo>
                  <a:pt x="2154" y="320"/>
                </a:lnTo>
                <a:lnTo>
                  <a:pt x="2154" y="320"/>
                </a:lnTo>
                <a:lnTo>
                  <a:pt x="2154" y="316"/>
                </a:lnTo>
                <a:lnTo>
                  <a:pt x="2158" y="312"/>
                </a:lnTo>
                <a:lnTo>
                  <a:pt x="2158" y="310"/>
                </a:lnTo>
                <a:lnTo>
                  <a:pt x="2158" y="310"/>
                </a:lnTo>
                <a:lnTo>
                  <a:pt x="2156" y="308"/>
                </a:lnTo>
                <a:lnTo>
                  <a:pt x="2154" y="306"/>
                </a:lnTo>
                <a:lnTo>
                  <a:pt x="2154" y="304"/>
                </a:lnTo>
                <a:lnTo>
                  <a:pt x="2156" y="302"/>
                </a:lnTo>
                <a:lnTo>
                  <a:pt x="2156" y="302"/>
                </a:lnTo>
                <a:lnTo>
                  <a:pt x="2150" y="300"/>
                </a:lnTo>
                <a:lnTo>
                  <a:pt x="2150" y="300"/>
                </a:lnTo>
                <a:lnTo>
                  <a:pt x="2146" y="304"/>
                </a:lnTo>
                <a:lnTo>
                  <a:pt x="2146" y="306"/>
                </a:lnTo>
                <a:lnTo>
                  <a:pt x="2146" y="306"/>
                </a:lnTo>
                <a:lnTo>
                  <a:pt x="2148" y="308"/>
                </a:lnTo>
                <a:lnTo>
                  <a:pt x="2148" y="312"/>
                </a:lnTo>
                <a:lnTo>
                  <a:pt x="2146" y="312"/>
                </a:lnTo>
                <a:lnTo>
                  <a:pt x="2146" y="312"/>
                </a:lnTo>
                <a:lnTo>
                  <a:pt x="2144" y="316"/>
                </a:lnTo>
                <a:lnTo>
                  <a:pt x="2144" y="316"/>
                </a:lnTo>
                <a:lnTo>
                  <a:pt x="2152" y="320"/>
                </a:lnTo>
                <a:lnTo>
                  <a:pt x="2152" y="320"/>
                </a:lnTo>
                <a:lnTo>
                  <a:pt x="2152" y="322"/>
                </a:lnTo>
                <a:lnTo>
                  <a:pt x="2152" y="322"/>
                </a:lnTo>
                <a:lnTo>
                  <a:pt x="2146" y="328"/>
                </a:lnTo>
                <a:lnTo>
                  <a:pt x="2146" y="328"/>
                </a:lnTo>
                <a:lnTo>
                  <a:pt x="2148" y="330"/>
                </a:lnTo>
                <a:lnTo>
                  <a:pt x="2146" y="334"/>
                </a:lnTo>
                <a:lnTo>
                  <a:pt x="2146" y="334"/>
                </a:lnTo>
                <a:lnTo>
                  <a:pt x="2140" y="338"/>
                </a:lnTo>
                <a:lnTo>
                  <a:pt x="2132" y="340"/>
                </a:lnTo>
                <a:lnTo>
                  <a:pt x="2132" y="340"/>
                </a:lnTo>
                <a:lnTo>
                  <a:pt x="2126" y="340"/>
                </a:lnTo>
                <a:lnTo>
                  <a:pt x="2120" y="338"/>
                </a:lnTo>
                <a:lnTo>
                  <a:pt x="2108" y="334"/>
                </a:lnTo>
                <a:lnTo>
                  <a:pt x="2108" y="334"/>
                </a:lnTo>
                <a:lnTo>
                  <a:pt x="2106" y="336"/>
                </a:lnTo>
                <a:lnTo>
                  <a:pt x="2106" y="336"/>
                </a:lnTo>
                <a:lnTo>
                  <a:pt x="2100" y="336"/>
                </a:lnTo>
                <a:lnTo>
                  <a:pt x="2094" y="336"/>
                </a:lnTo>
                <a:lnTo>
                  <a:pt x="2094" y="336"/>
                </a:lnTo>
                <a:lnTo>
                  <a:pt x="2092" y="338"/>
                </a:lnTo>
                <a:lnTo>
                  <a:pt x="2100" y="338"/>
                </a:lnTo>
                <a:lnTo>
                  <a:pt x="2100" y="338"/>
                </a:lnTo>
                <a:lnTo>
                  <a:pt x="2106" y="342"/>
                </a:lnTo>
                <a:lnTo>
                  <a:pt x="2110" y="338"/>
                </a:lnTo>
                <a:lnTo>
                  <a:pt x="2110" y="338"/>
                </a:lnTo>
                <a:lnTo>
                  <a:pt x="2112" y="344"/>
                </a:lnTo>
                <a:lnTo>
                  <a:pt x="2112" y="344"/>
                </a:lnTo>
                <a:lnTo>
                  <a:pt x="2108" y="344"/>
                </a:lnTo>
                <a:lnTo>
                  <a:pt x="2108" y="344"/>
                </a:lnTo>
                <a:lnTo>
                  <a:pt x="2106" y="350"/>
                </a:lnTo>
                <a:lnTo>
                  <a:pt x="2106" y="350"/>
                </a:lnTo>
                <a:lnTo>
                  <a:pt x="2112" y="348"/>
                </a:lnTo>
                <a:lnTo>
                  <a:pt x="2116" y="348"/>
                </a:lnTo>
                <a:lnTo>
                  <a:pt x="2116" y="348"/>
                </a:lnTo>
                <a:lnTo>
                  <a:pt x="2122" y="360"/>
                </a:lnTo>
                <a:lnTo>
                  <a:pt x="2122" y="360"/>
                </a:lnTo>
                <a:lnTo>
                  <a:pt x="2124" y="360"/>
                </a:lnTo>
                <a:lnTo>
                  <a:pt x="2124" y="360"/>
                </a:lnTo>
                <a:lnTo>
                  <a:pt x="2126" y="366"/>
                </a:lnTo>
                <a:lnTo>
                  <a:pt x="2128" y="368"/>
                </a:lnTo>
                <a:lnTo>
                  <a:pt x="2128" y="368"/>
                </a:lnTo>
                <a:lnTo>
                  <a:pt x="2126" y="370"/>
                </a:lnTo>
                <a:lnTo>
                  <a:pt x="2126" y="372"/>
                </a:lnTo>
                <a:lnTo>
                  <a:pt x="2126" y="372"/>
                </a:lnTo>
                <a:lnTo>
                  <a:pt x="2132" y="374"/>
                </a:lnTo>
                <a:lnTo>
                  <a:pt x="2132" y="374"/>
                </a:lnTo>
                <a:lnTo>
                  <a:pt x="2132" y="376"/>
                </a:lnTo>
                <a:lnTo>
                  <a:pt x="2132" y="376"/>
                </a:lnTo>
                <a:lnTo>
                  <a:pt x="2132" y="378"/>
                </a:lnTo>
                <a:lnTo>
                  <a:pt x="2132" y="382"/>
                </a:lnTo>
                <a:lnTo>
                  <a:pt x="2132" y="382"/>
                </a:lnTo>
                <a:lnTo>
                  <a:pt x="2134" y="384"/>
                </a:lnTo>
                <a:lnTo>
                  <a:pt x="2134" y="384"/>
                </a:lnTo>
                <a:lnTo>
                  <a:pt x="2128" y="388"/>
                </a:lnTo>
                <a:lnTo>
                  <a:pt x="2124" y="390"/>
                </a:lnTo>
                <a:lnTo>
                  <a:pt x="2120" y="388"/>
                </a:lnTo>
                <a:lnTo>
                  <a:pt x="2120" y="388"/>
                </a:lnTo>
                <a:lnTo>
                  <a:pt x="2114" y="384"/>
                </a:lnTo>
                <a:lnTo>
                  <a:pt x="2114" y="384"/>
                </a:lnTo>
                <a:lnTo>
                  <a:pt x="2104" y="386"/>
                </a:lnTo>
                <a:lnTo>
                  <a:pt x="2104" y="386"/>
                </a:lnTo>
                <a:lnTo>
                  <a:pt x="2102" y="386"/>
                </a:lnTo>
                <a:lnTo>
                  <a:pt x="2100" y="384"/>
                </a:lnTo>
                <a:lnTo>
                  <a:pt x="2098" y="386"/>
                </a:lnTo>
                <a:lnTo>
                  <a:pt x="2098" y="386"/>
                </a:lnTo>
                <a:lnTo>
                  <a:pt x="2090" y="388"/>
                </a:lnTo>
                <a:lnTo>
                  <a:pt x="2080" y="392"/>
                </a:lnTo>
                <a:lnTo>
                  <a:pt x="2080" y="392"/>
                </a:lnTo>
                <a:lnTo>
                  <a:pt x="2080" y="394"/>
                </a:lnTo>
                <a:lnTo>
                  <a:pt x="2080" y="394"/>
                </a:lnTo>
                <a:lnTo>
                  <a:pt x="2072" y="396"/>
                </a:lnTo>
                <a:lnTo>
                  <a:pt x="2066" y="398"/>
                </a:lnTo>
                <a:lnTo>
                  <a:pt x="2066" y="398"/>
                </a:lnTo>
                <a:lnTo>
                  <a:pt x="2060" y="404"/>
                </a:lnTo>
                <a:lnTo>
                  <a:pt x="2060" y="404"/>
                </a:lnTo>
                <a:lnTo>
                  <a:pt x="2054" y="400"/>
                </a:lnTo>
                <a:lnTo>
                  <a:pt x="2054" y="400"/>
                </a:lnTo>
                <a:lnTo>
                  <a:pt x="2054" y="406"/>
                </a:lnTo>
                <a:lnTo>
                  <a:pt x="2052" y="410"/>
                </a:lnTo>
                <a:lnTo>
                  <a:pt x="2048" y="410"/>
                </a:lnTo>
                <a:lnTo>
                  <a:pt x="2042" y="406"/>
                </a:lnTo>
                <a:lnTo>
                  <a:pt x="2042" y="406"/>
                </a:lnTo>
                <a:lnTo>
                  <a:pt x="2046" y="412"/>
                </a:lnTo>
                <a:lnTo>
                  <a:pt x="2046" y="412"/>
                </a:lnTo>
                <a:lnTo>
                  <a:pt x="2042" y="416"/>
                </a:lnTo>
                <a:lnTo>
                  <a:pt x="2042" y="416"/>
                </a:lnTo>
                <a:lnTo>
                  <a:pt x="2040" y="416"/>
                </a:lnTo>
                <a:lnTo>
                  <a:pt x="2038" y="416"/>
                </a:lnTo>
                <a:lnTo>
                  <a:pt x="2038" y="416"/>
                </a:lnTo>
                <a:lnTo>
                  <a:pt x="2032" y="418"/>
                </a:lnTo>
                <a:lnTo>
                  <a:pt x="2032" y="420"/>
                </a:lnTo>
                <a:lnTo>
                  <a:pt x="2032" y="420"/>
                </a:lnTo>
                <a:lnTo>
                  <a:pt x="2032" y="420"/>
                </a:lnTo>
                <a:lnTo>
                  <a:pt x="2032" y="424"/>
                </a:lnTo>
                <a:lnTo>
                  <a:pt x="2032" y="424"/>
                </a:lnTo>
                <a:lnTo>
                  <a:pt x="2028" y="424"/>
                </a:lnTo>
                <a:lnTo>
                  <a:pt x="2024" y="426"/>
                </a:lnTo>
                <a:lnTo>
                  <a:pt x="2024" y="428"/>
                </a:lnTo>
                <a:lnTo>
                  <a:pt x="2024" y="428"/>
                </a:lnTo>
                <a:lnTo>
                  <a:pt x="2020" y="432"/>
                </a:lnTo>
                <a:lnTo>
                  <a:pt x="2020" y="432"/>
                </a:lnTo>
                <a:lnTo>
                  <a:pt x="2018" y="438"/>
                </a:lnTo>
                <a:lnTo>
                  <a:pt x="2016" y="442"/>
                </a:lnTo>
                <a:lnTo>
                  <a:pt x="2016" y="442"/>
                </a:lnTo>
                <a:lnTo>
                  <a:pt x="2004" y="436"/>
                </a:lnTo>
                <a:lnTo>
                  <a:pt x="2004" y="436"/>
                </a:lnTo>
                <a:lnTo>
                  <a:pt x="2004" y="434"/>
                </a:lnTo>
                <a:lnTo>
                  <a:pt x="2004" y="430"/>
                </a:lnTo>
                <a:lnTo>
                  <a:pt x="2004" y="430"/>
                </a:lnTo>
                <a:lnTo>
                  <a:pt x="2002" y="430"/>
                </a:lnTo>
                <a:lnTo>
                  <a:pt x="1998" y="430"/>
                </a:lnTo>
                <a:lnTo>
                  <a:pt x="1998" y="430"/>
                </a:lnTo>
                <a:lnTo>
                  <a:pt x="1994" y="426"/>
                </a:lnTo>
                <a:lnTo>
                  <a:pt x="1988" y="422"/>
                </a:lnTo>
                <a:lnTo>
                  <a:pt x="1988" y="422"/>
                </a:lnTo>
                <a:lnTo>
                  <a:pt x="1984" y="422"/>
                </a:lnTo>
                <a:lnTo>
                  <a:pt x="1982" y="424"/>
                </a:lnTo>
                <a:lnTo>
                  <a:pt x="1982" y="426"/>
                </a:lnTo>
                <a:lnTo>
                  <a:pt x="1982" y="426"/>
                </a:lnTo>
                <a:lnTo>
                  <a:pt x="1978" y="426"/>
                </a:lnTo>
                <a:lnTo>
                  <a:pt x="1978" y="426"/>
                </a:lnTo>
                <a:lnTo>
                  <a:pt x="1976" y="428"/>
                </a:lnTo>
                <a:lnTo>
                  <a:pt x="1976" y="428"/>
                </a:lnTo>
                <a:lnTo>
                  <a:pt x="1976" y="428"/>
                </a:lnTo>
                <a:lnTo>
                  <a:pt x="1974" y="428"/>
                </a:lnTo>
                <a:lnTo>
                  <a:pt x="1974" y="428"/>
                </a:lnTo>
                <a:lnTo>
                  <a:pt x="1974" y="432"/>
                </a:lnTo>
                <a:lnTo>
                  <a:pt x="1966" y="442"/>
                </a:lnTo>
                <a:lnTo>
                  <a:pt x="1966" y="442"/>
                </a:lnTo>
                <a:lnTo>
                  <a:pt x="1962" y="444"/>
                </a:lnTo>
                <a:lnTo>
                  <a:pt x="1960" y="444"/>
                </a:lnTo>
                <a:lnTo>
                  <a:pt x="1958" y="442"/>
                </a:lnTo>
                <a:lnTo>
                  <a:pt x="1958" y="436"/>
                </a:lnTo>
                <a:lnTo>
                  <a:pt x="1958" y="436"/>
                </a:lnTo>
                <a:lnTo>
                  <a:pt x="1960" y="430"/>
                </a:lnTo>
                <a:lnTo>
                  <a:pt x="1962" y="426"/>
                </a:lnTo>
                <a:lnTo>
                  <a:pt x="1960" y="426"/>
                </a:lnTo>
                <a:lnTo>
                  <a:pt x="1960" y="426"/>
                </a:lnTo>
                <a:lnTo>
                  <a:pt x="1956" y="432"/>
                </a:lnTo>
                <a:lnTo>
                  <a:pt x="1956" y="432"/>
                </a:lnTo>
                <a:lnTo>
                  <a:pt x="1944" y="438"/>
                </a:lnTo>
                <a:lnTo>
                  <a:pt x="1944" y="438"/>
                </a:lnTo>
                <a:lnTo>
                  <a:pt x="1944" y="442"/>
                </a:lnTo>
                <a:lnTo>
                  <a:pt x="1944" y="442"/>
                </a:lnTo>
                <a:lnTo>
                  <a:pt x="1940" y="442"/>
                </a:lnTo>
                <a:lnTo>
                  <a:pt x="1940" y="442"/>
                </a:lnTo>
                <a:lnTo>
                  <a:pt x="1938" y="440"/>
                </a:lnTo>
                <a:lnTo>
                  <a:pt x="1938" y="440"/>
                </a:lnTo>
                <a:lnTo>
                  <a:pt x="1936" y="440"/>
                </a:lnTo>
                <a:lnTo>
                  <a:pt x="1932" y="440"/>
                </a:lnTo>
                <a:lnTo>
                  <a:pt x="1932" y="440"/>
                </a:lnTo>
                <a:lnTo>
                  <a:pt x="1930" y="438"/>
                </a:lnTo>
                <a:lnTo>
                  <a:pt x="1930" y="438"/>
                </a:lnTo>
                <a:lnTo>
                  <a:pt x="1928" y="438"/>
                </a:lnTo>
                <a:lnTo>
                  <a:pt x="1928" y="438"/>
                </a:lnTo>
                <a:lnTo>
                  <a:pt x="1926" y="444"/>
                </a:lnTo>
                <a:lnTo>
                  <a:pt x="1922" y="448"/>
                </a:lnTo>
                <a:lnTo>
                  <a:pt x="1922" y="448"/>
                </a:lnTo>
                <a:lnTo>
                  <a:pt x="1922" y="448"/>
                </a:lnTo>
                <a:lnTo>
                  <a:pt x="1922" y="450"/>
                </a:lnTo>
                <a:lnTo>
                  <a:pt x="1922" y="454"/>
                </a:lnTo>
                <a:lnTo>
                  <a:pt x="1922" y="454"/>
                </a:lnTo>
                <a:lnTo>
                  <a:pt x="1920" y="454"/>
                </a:lnTo>
                <a:lnTo>
                  <a:pt x="1920" y="454"/>
                </a:lnTo>
                <a:lnTo>
                  <a:pt x="1920" y="458"/>
                </a:lnTo>
                <a:lnTo>
                  <a:pt x="1920" y="458"/>
                </a:lnTo>
                <a:lnTo>
                  <a:pt x="1918" y="458"/>
                </a:lnTo>
                <a:lnTo>
                  <a:pt x="1916" y="458"/>
                </a:lnTo>
                <a:lnTo>
                  <a:pt x="1916" y="458"/>
                </a:lnTo>
                <a:lnTo>
                  <a:pt x="1916" y="462"/>
                </a:lnTo>
                <a:lnTo>
                  <a:pt x="1916" y="462"/>
                </a:lnTo>
                <a:lnTo>
                  <a:pt x="1912" y="464"/>
                </a:lnTo>
                <a:lnTo>
                  <a:pt x="1912" y="464"/>
                </a:lnTo>
                <a:lnTo>
                  <a:pt x="1908" y="468"/>
                </a:lnTo>
                <a:lnTo>
                  <a:pt x="1904" y="474"/>
                </a:lnTo>
                <a:lnTo>
                  <a:pt x="1904" y="478"/>
                </a:lnTo>
                <a:lnTo>
                  <a:pt x="1906" y="486"/>
                </a:lnTo>
                <a:lnTo>
                  <a:pt x="1906" y="486"/>
                </a:lnTo>
                <a:lnTo>
                  <a:pt x="1908" y="488"/>
                </a:lnTo>
                <a:lnTo>
                  <a:pt x="1908" y="486"/>
                </a:lnTo>
                <a:lnTo>
                  <a:pt x="1908" y="486"/>
                </a:lnTo>
                <a:lnTo>
                  <a:pt x="1918" y="488"/>
                </a:lnTo>
                <a:lnTo>
                  <a:pt x="1918" y="488"/>
                </a:lnTo>
                <a:lnTo>
                  <a:pt x="1918" y="492"/>
                </a:lnTo>
                <a:lnTo>
                  <a:pt x="1918" y="492"/>
                </a:lnTo>
                <a:lnTo>
                  <a:pt x="1916" y="498"/>
                </a:lnTo>
                <a:lnTo>
                  <a:pt x="1916" y="498"/>
                </a:lnTo>
                <a:lnTo>
                  <a:pt x="1912" y="500"/>
                </a:lnTo>
                <a:lnTo>
                  <a:pt x="1910" y="500"/>
                </a:lnTo>
                <a:lnTo>
                  <a:pt x="1910" y="500"/>
                </a:lnTo>
                <a:lnTo>
                  <a:pt x="1910" y="504"/>
                </a:lnTo>
                <a:lnTo>
                  <a:pt x="1910" y="508"/>
                </a:lnTo>
                <a:lnTo>
                  <a:pt x="1910" y="508"/>
                </a:lnTo>
                <a:lnTo>
                  <a:pt x="1908" y="510"/>
                </a:lnTo>
                <a:lnTo>
                  <a:pt x="1908" y="514"/>
                </a:lnTo>
                <a:lnTo>
                  <a:pt x="1908" y="514"/>
                </a:lnTo>
                <a:lnTo>
                  <a:pt x="1910" y="516"/>
                </a:lnTo>
                <a:lnTo>
                  <a:pt x="1912" y="518"/>
                </a:lnTo>
                <a:lnTo>
                  <a:pt x="1912" y="518"/>
                </a:lnTo>
                <a:lnTo>
                  <a:pt x="1912" y="522"/>
                </a:lnTo>
                <a:lnTo>
                  <a:pt x="1912" y="522"/>
                </a:lnTo>
                <a:lnTo>
                  <a:pt x="1920" y="522"/>
                </a:lnTo>
                <a:lnTo>
                  <a:pt x="1920" y="522"/>
                </a:lnTo>
                <a:lnTo>
                  <a:pt x="1920" y="528"/>
                </a:lnTo>
                <a:lnTo>
                  <a:pt x="1920" y="528"/>
                </a:lnTo>
                <a:lnTo>
                  <a:pt x="1918" y="532"/>
                </a:lnTo>
                <a:lnTo>
                  <a:pt x="1918" y="532"/>
                </a:lnTo>
                <a:lnTo>
                  <a:pt x="1914" y="530"/>
                </a:lnTo>
                <a:lnTo>
                  <a:pt x="1910" y="528"/>
                </a:lnTo>
                <a:lnTo>
                  <a:pt x="1910" y="528"/>
                </a:lnTo>
                <a:lnTo>
                  <a:pt x="1906" y="532"/>
                </a:lnTo>
                <a:lnTo>
                  <a:pt x="1906" y="532"/>
                </a:lnTo>
                <a:lnTo>
                  <a:pt x="1900" y="534"/>
                </a:lnTo>
                <a:lnTo>
                  <a:pt x="1900" y="534"/>
                </a:lnTo>
                <a:lnTo>
                  <a:pt x="1896" y="552"/>
                </a:lnTo>
                <a:lnTo>
                  <a:pt x="1896" y="552"/>
                </a:lnTo>
                <a:lnTo>
                  <a:pt x="1902" y="554"/>
                </a:lnTo>
                <a:lnTo>
                  <a:pt x="1904" y="558"/>
                </a:lnTo>
                <a:lnTo>
                  <a:pt x="1904" y="558"/>
                </a:lnTo>
                <a:lnTo>
                  <a:pt x="1904" y="562"/>
                </a:lnTo>
                <a:lnTo>
                  <a:pt x="1902" y="562"/>
                </a:lnTo>
                <a:lnTo>
                  <a:pt x="1902" y="562"/>
                </a:lnTo>
                <a:lnTo>
                  <a:pt x="1900" y="566"/>
                </a:lnTo>
                <a:lnTo>
                  <a:pt x="1898" y="568"/>
                </a:lnTo>
                <a:lnTo>
                  <a:pt x="1898" y="568"/>
                </a:lnTo>
                <a:lnTo>
                  <a:pt x="1894" y="568"/>
                </a:lnTo>
                <a:lnTo>
                  <a:pt x="1888" y="568"/>
                </a:lnTo>
                <a:lnTo>
                  <a:pt x="1884" y="568"/>
                </a:lnTo>
                <a:lnTo>
                  <a:pt x="1880" y="572"/>
                </a:lnTo>
                <a:lnTo>
                  <a:pt x="1880" y="572"/>
                </a:lnTo>
                <a:lnTo>
                  <a:pt x="1872" y="584"/>
                </a:lnTo>
                <a:lnTo>
                  <a:pt x="1872" y="584"/>
                </a:lnTo>
                <a:lnTo>
                  <a:pt x="1872" y="592"/>
                </a:lnTo>
                <a:lnTo>
                  <a:pt x="1872" y="598"/>
                </a:lnTo>
                <a:lnTo>
                  <a:pt x="1872" y="600"/>
                </a:lnTo>
                <a:lnTo>
                  <a:pt x="1872" y="600"/>
                </a:lnTo>
                <a:lnTo>
                  <a:pt x="1868" y="600"/>
                </a:lnTo>
                <a:lnTo>
                  <a:pt x="1864" y="600"/>
                </a:lnTo>
                <a:lnTo>
                  <a:pt x="1864" y="600"/>
                </a:lnTo>
                <a:lnTo>
                  <a:pt x="1862" y="602"/>
                </a:lnTo>
                <a:lnTo>
                  <a:pt x="1860" y="604"/>
                </a:lnTo>
                <a:lnTo>
                  <a:pt x="1860" y="604"/>
                </a:lnTo>
                <a:lnTo>
                  <a:pt x="1856" y="604"/>
                </a:lnTo>
                <a:lnTo>
                  <a:pt x="1856" y="604"/>
                </a:lnTo>
                <a:lnTo>
                  <a:pt x="1856" y="608"/>
                </a:lnTo>
                <a:lnTo>
                  <a:pt x="1856" y="612"/>
                </a:lnTo>
                <a:lnTo>
                  <a:pt x="1856" y="618"/>
                </a:lnTo>
                <a:lnTo>
                  <a:pt x="1856" y="622"/>
                </a:lnTo>
                <a:lnTo>
                  <a:pt x="1856" y="622"/>
                </a:lnTo>
                <a:lnTo>
                  <a:pt x="1836" y="638"/>
                </a:lnTo>
                <a:lnTo>
                  <a:pt x="1836" y="638"/>
                </a:lnTo>
                <a:lnTo>
                  <a:pt x="1834" y="638"/>
                </a:lnTo>
                <a:lnTo>
                  <a:pt x="1834" y="638"/>
                </a:lnTo>
                <a:lnTo>
                  <a:pt x="1834" y="634"/>
                </a:lnTo>
                <a:lnTo>
                  <a:pt x="1834" y="634"/>
                </a:lnTo>
                <a:lnTo>
                  <a:pt x="1830" y="630"/>
                </a:lnTo>
                <a:lnTo>
                  <a:pt x="1830" y="630"/>
                </a:lnTo>
                <a:lnTo>
                  <a:pt x="1830" y="624"/>
                </a:lnTo>
                <a:lnTo>
                  <a:pt x="1830" y="616"/>
                </a:lnTo>
                <a:lnTo>
                  <a:pt x="1830" y="616"/>
                </a:lnTo>
                <a:lnTo>
                  <a:pt x="1826" y="608"/>
                </a:lnTo>
                <a:lnTo>
                  <a:pt x="1826" y="608"/>
                </a:lnTo>
                <a:lnTo>
                  <a:pt x="1824" y="598"/>
                </a:lnTo>
                <a:lnTo>
                  <a:pt x="1824" y="598"/>
                </a:lnTo>
                <a:lnTo>
                  <a:pt x="1824" y="584"/>
                </a:lnTo>
                <a:lnTo>
                  <a:pt x="1824" y="572"/>
                </a:lnTo>
                <a:lnTo>
                  <a:pt x="1824" y="572"/>
                </a:lnTo>
                <a:lnTo>
                  <a:pt x="1822" y="566"/>
                </a:lnTo>
                <a:lnTo>
                  <a:pt x="1820" y="558"/>
                </a:lnTo>
                <a:lnTo>
                  <a:pt x="1820" y="558"/>
                </a:lnTo>
                <a:lnTo>
                  <a:pt x="1818" y="548"/>
                </a:lnTo>
                <a:lnTo>
                  <a:pt x="1818" y="536"/>
                </a:lnTo>
                <a:lnTo>
                  <a:pt x="1818" y="536"/>
                </a:lnTo>
                <a:lnTo>
                  <a:pt x="1822" y="528"/>
                </a:lnTo>
                <a:lnTo>
                  <a:pt x="1822" y="528"/>
                </a:lnTo>
                <a:lnTo>
                  <a:pt x="1822" y="522"/>
                </a:lnTo>
                <a:lnTo>
                  <a:pt x="1824" y="518"/>
                </a:lnTo>
                <a:lnTo>
                  <a:pt x="1824" y="518"/>
                </a:lnTo>
                <a:lnTo>
                  <a:pt x="1826" y="516"/>
                </a:lnTo>
                <a:lnTo>
                  <a:pt x="1826" y="516"/>
                </a:lnTo>
                <a:lnTo>
                  <a:pt x="1830" y="512"/>
                </a:lnTo>
                <a:lnTo>
                  <a:pt x="1836" y="512"/>
                </a:lnTo>
                <a:lnTo>
                  <a:pt x="1836" y="512"/>
                </a:lnTo>
                <a:lnTo>
                  <a:pt x="1838" y="494"/>
                </a:lnTo>
                <a:lnTo>
                  <a:pt x="1838" y="494"/>
                </a:lnTo>
                <a:lnTo>
                  <a:pt x="1834" y="492"/>
                </a:lnTo>
                <a:lnTo>
                  <a:pt x="1834" y="490"/>
                </a:lnTo>
                <a:lnTo>
                  <a:pt x="1834" y="490"/>
                </a:lnTo>
                <a:lnTo>
                  <a:pt x="1846" y="490"/>
                </a:lnTo>
                <a:lnTo>
                  <a:pt x="1846" y="490"/>
                </a:lnTo>
                <a:lnTo>
                  <a:pt x="1848" y="488"/>
                </a:lnTo>
                <a:lnTo>
                  <a:pt x="1852" y="484"/>
                </a:lnTo>
                <a:lnTo>
                  <a:pt x="1852" y="484"/>
                </a:lnTo>
                <a:lnTo>
                  <a:pt x="1854" y="484"/>
                </a:lnTo>
                <a:lnTo>
                  <a:pt x="1858" y="486"/>
                </a:lnTo>
                <a:lnTo>
                  <a:pt x="1858" y="486"/>
                </a:lnTo>
                <a:lnTo>
                  <a:pt x="1860" y="482"/>
                </a:lnTo>
                <a:lnTo>
                  <a:pt x="1862" y="480"/>
                </a:lnTo>
                <a:lnTo>
                  <a:pt x="1862" y="480"/>
                </a:lnTo>
                <a:lnTo>
                  <a:pt x="1868" y="474"/>
                </a:lnTo>
                <a:lnTo>
                  <a:pt x="1874" y="468"/>
                </a:lnTo>
                <a:lnTo>
                  <a:pt x="1874" y="468"/>
                </a:lnTo>
                <a:lnTo>
                  <a:pt x="1874" y="466"/>
                </a:lnTo>
                <a:lnTo>
                  <a:pt x="1874" y="466"/>
                </a:lnTo>
                <a:lnTo>
                  <a:pt x="1878" y="460"/>
                </a:lnTo>
                <a:lnTo>
                  <a:pt x="1878" y="460"/>
                </a:lnTo>
                <a:lnTo>
                  <a:pt x="1884" y="458"/>
                </a:lnTo>
                <a:lnTo>
                  <a:pt x="1884" y="458"/>
                </a:lnTo>
                <a:lnTo>
                  <a:pt x="1886" y="454"/>
                </a:lnTo>
                <a:lnTo>
                  <a:pt x="1886" y="452"/>
                </a:lnTo>
                <a:lnTo>
                  <a:pt x="1886" y="452"/>
                </a:lnTo>
                <a:lnTo>
                  <a:pt x="1892" y="450"/>
                </a:lnTo>
                <a:lnTo>
                  <a:pt x="1896" y="442"/>
                </a:lnTo>
                <a:lnTo>
                  <a:pt x="1896" y="442"/>
                </a:lnTo>
                <a:lnTo>
                  <a:pt x="1896" y="438"/>
                </a:lnTo>
                <a:lnTo>
                  <a:pt x="1896" y="438"/>
                </a:lnTo>
                <a:lnTo>
                  <a:pt x="1902" y="436"/>
                </a:lnTo>
                <a:lnTo>
                  <a:pt x="1902" y="428"/>
                </a:lnTo>
                <a:lnTo>
                  <a:pt x="1902" y="428"/>
                </a:lnTo>
                <a:lnTo>
                  <a:pt x="1904" y="426"/>
                </a:lnTo>
                <a:lnTo>
                  <a:pt x="1904" y="426"/>
                </a:lnTo>
                <a:lnTo>
                  <a:pt x="1910" y="426"/>
                </a:lnTo>
                <a:lnTo>
                  <a:pt x="1910" y="426"/>
                </a:lnTo>
                <a:lnTo>
                  <a:pt x="1914" y="422"/>
                </a:lnTo>
                <a:lnTo>
                  <a:pt x="1914" y="422"/>
                </a:lnTo>
                <a:lnTo>
                  <a:pt x="1920" y="422"/>
                </a:lnTo>
                <a:lnTo>
                  <a:pt x="1928" y="422"/>
                </a:lnTo>
                <a:lnTo>
                  <a:pt x="1928" y="422"/>
                </a:lnTo>
                <a:lnTo>
                  <a:pt x="1928" y="418"/>
                </a:lnTo>
                <a:lnTo>
                  <a:pt x="1932" y="418"/>
                </a:lnTo>
                <a:lnTo>
                  <a:pt x="1932" y="418"/>
                </a:lnTo>
                <a:lnTo>
                  <a:pt x="1930" y="412"/>
                </a:lnTo>
                <a:lnTo>
                  <a:pt x="1932" y="406"/>
                </a:lnTo>
                <a:lnTo>
                  <a:pt x="1932" y="406"/>
                </a:lnTo>
                <a:lnTo>
                  <a:pt x="1934" y="402"/>
                </a:lnTo>
                <a:lnTo>
                  <a:pt x="1934" y="402"/>
                </a:lnTo>
                <a:lnTo>
                  <a:pt x="1934" y="398"/>
                </a:lnTo>
                <a:lnTo>
                  <a:pt x="1932" y="394"/>
                </a:lnTo>
                <a:lnTo>
                  <a:pt x="1932" y="392"/>
                </a:lnTo>
                <a:lnTo>
                  <a:pt x="1932" y="392"/>
                </a:lnTo>
                <a:lnTo>
                  <a:pt x="1936" y="390"/>
                </a:lnTo>
                <a:lnTo>
                  <a:pt x="1936" y="390"/>
                </a:lnTo>
                <a:lnTo>
                  <a:pt x="1940" y="386"/>
                </a:lnTo>
                <a:lnTo>
                  <a:pt x="1946" y="388"/>
                </a:lnTo>
                <a:lnTo>
                  <a:pt x="1946" y="388"/>
                </a:lnTo>
                <a:lnTo>
                  <a:pt x="1950" y="386"/>
                </a:lnTo>
                <a:lnTo>
                  <a:pt x="1950" y="386"/>
                </a:lnTo>
                <a:lnTo>
                  <a:pt x="1944" y="382"/>
                </a:lnTo>
                <a:lnTo>
                  <a:pt x="1940" y="380"/>
                </a:lnTo>
                <a:lnTo>
                  <a:pt x="1936" y="380"/>
                </a:lnTo>
                <a:lnTo>
                  <a:pt x="1936" y="380"/>
                </a:lnTo>
                <a:lnTo>
                  <a:pt x="1930" y="382"/>
                </a:lnTo>
                <a:lnTo>
                  <a:pt x="1930" y="382"/>
                </a:lnTo>
                <a:lnTo>
                  <a:pt x="1926" y="384"/>
                </a:lnTo>
                <a:lnTo>
                  <a:pt x="1926" y="384"/>
                </a:lnTo>
                <a:lnTo>
                  <a:pt x="1926" y="388"/>
                </a:lnTo>
                <a:lnTo>
                  <a:pt x="1926" y="388"/>
                </a:lnTo>
                <a:lnTo>
                  <a:pt x="1924" y="390"/>
                </a:lnTo>
                <a:lnTo>
                  <a:pt x="1922" y="390"/>
                </a:lnTo>
                <a:lnTo>
                  <a:pt x="1922" y="390"/>
                </a:lnTo>
                <a:lnTo>
                  <a:pt x="1924" y="400"/>
                </a:lnTo>
                <a:lnTo>
                  <a:pt x="1924" y="400"/>
                </a:lnTo>
                <a:lnTo>
                  <a:pt x="1924" y="400"/>
                </a:lnTo>
                <a:lnTo>
                  <a:pt x="1926" y="400"/>
                </a:lnTo>
                <a:lnTo>
                  <a:pt x="1926" y="402"/>
                </a:lnTo>
                <a:lnTo>
                  <a:pt x="1926" y="402"/>
                </a:lnTo>
                <a:lnTo>
                  <a:pt x="1920" y="404"/>
                </a:lnTo>
                <a:lnTo>
                  <a:pt x="1918" y="404"/>
                </a:lnTo>
                <a:lnTo>
                  <a:pt x="1918" y="402"/>
                </a:lnTo>
                <a:lnTo>
                  <a:pt x="1914" y="400"/>
                </a:lnTo>
                <a:lnTo>
                  <a:pt x="1914" y="400"/>
                </a:lnTo>
                <a:lnTo>
                  <a:pt x="1910" y="402"/>
                </a:lnTo>
                <a:lnTo>
                  <a:pt x="1906" y="404"/>
                </a:lnTo>
                <a:lnTo>
                  <a:pt x="1900" y="408"/>
                </a:lnTo>
                <a:lnTo>
                  <a:pt x="1900" y="408"/>
                </a:lnTo>
                <a:lnTo>
                  <a:pt x="1900" y="412"/>
                </a:lnTo>
                <a:lnTo>
                  <a:pt x="1898" y="414"/>
                </a:lnTo>
                <a:lnTo>
                  <a:pt x="1898" y="414"/>
                </a:lnTo>
                <a:lnTo>
                  <a:pt x="1896" y="414"/>
                </a:lnTo>
                <a:lnTo>
                  <a:pt x="1896" y="414"/>
                </a:lnTo>
                <a:lnTo>
                  <a:pt x="1896" y="414"/>
                </a:lnTo>
                <a:lnTo>
                  <a:pt x="1896" y="418"/>
                </a:lnTo>
                <a:lnTo>
                  <a:pt x="1896" y="418"/>
                </a:lnTo>
                <a:lnTo>
                  <a:pt x="1890" y="420"/>
                </a:lnTo>
                <a:lnTo>
                  <a:pt x="1890" y="420"/>
                </a:lnTo>
                <a:lnTo>
                  <a:pt x="1884" y="428"/>
                </a:lnTo>
                <a:lnTo>
                  <a:pt x="1882" y="426"/>
                </a:lnTo>
                <a:lnTo>
                  <a:pt x="1882" y="426"/>
                </a:lnTo>
                <a:lnTo>
                  <a:pt x="1882" y="422"/>
                </a:lnTo>
                <a:lnTo>
                  <a:pt x="1882" y="422"/>
                </a:lnTo>
                <a:lnTo>
                  <a:pt x="1882" y="422"/>
                </a:lnTo>
                <a:lnTo>
                  <a:pt x="1884" y="422"/>
                </a:lnTo>
                <a:lnTo>
                  <a:pt x="1884" y="422"/>
                </a:lnTo>
                <a:lnTo>
                  <a:pt x="1884" y="418"/>
                </a:lnTo>
                <a:lnTo>
                  <a:pt x="1886" y="418"/>
                </a:lnTo>
                <a:lnTo>
                  <a:pt x="1886" y="418"/>
                </a:lnTo>
                <a:lnTo>
                  <a:pt x="1886" y="416"/>
                </a:lnTo>
                <a:lnTo>
                  <a:pt x="1884" y="416"/>
                </a:lnTo>
                <a:lnTo>
                  <a:pt x="1882" y="420"/>
                </a:lnTo>
                <a:lnTo>
                  <a:pt x="1882" y="420"/>
                </a:lnTo>
                <a:lnTo>
                  <a:pt x="1876" y="420"/>
                </a:lnTo>
                <a:lnTo>
                  <a:pt x="1876" y="420"/>
                </a:lnTo>
                <a:lnTo>
                  <a:pt x="1878" y="414"/>
                </a:lnTo>
                <a:lnTo>
                  <a:pt x="1880" y="408"/>
                </a:lnTo>
                <a:lnTo>
                  <a:pt x="1880" y="408"/>
                </a:lnTo>
                <a:lnTo>
                  <a:pt x="1882" y="408"/>
                </a:lnTo>
                <a:lnTo>
                  <a:pt x="1884" y="408"/>
                </a:lnTo>
                <a:lnTo>
                  <a:pt x="1884" y="408"/>
                </a:lnTo>
                <a:lnTo>
                  <a:pt x="1884" y="398"/>
                </a:lnTo>
                <a:lnTo>
                  <a:pt x="1884" y="398"/>
                </a:lnTo>
                <a:lnTo>
                  <a:pt x="1876" y="404"/>
                </a:lnTo>
                <a:lnTo>
                  <a:pt x="1876" y="404"/>
                </a:lnTo>
                <a:lnTo>
                  <a:pt x="1876" y="404"/>
                </a:lnTo>
                <a:lnTo>
                  <a:pt x="1872" y="404"/>
                </a:lnTo>
                <a:lnTo>
                  <a:pt x="1872" y="404"/>
                </a:lnTo>
                <a:lnTo>
                  <a:pt x="1870" y="402"/>
                </a:lnTo>
                <a:lnTo>
                  <a:pt x="1866" y="398"/>
                </a:lnTo>
                <a:lnTo>
                  <a:pt x="1866" y="398"/>
                </a:lnTo>
                <a:lnTo>
                  <a:pt x="1860" y="398"/>
                </a:lnTo>
                <a:lnTo>
                  <a:pt x="1856" y="400"/>
                </a:lnTo>
                <a:lnTo>
                  <a:pt x="1856" y="400"/>
                </a:lnTo>
                <a:lnTo>
                  <a:pt x="1848" y="400"/>
                </a:lnTo>
                <a:lnTo>
                  <a:pt x="1842" y="402"/>
                </a:lnTo>
                <a:lnTo>
                  <a:pt x="1842" y="402"/>
                </a:lnTo>
                <a:lnTo>
                  <a:pt x="1840" y="404"/>
                </a:lnTo>
                <a:lnTo>
                  <a:pt x="1838" y="406"/>
                </a:lnTo>
                <a:lnTo>
                  <a:pt x="1838" y="406"/>
                </a:lnTo>
                <a:lnTo>
                  <a:pt x="1836" y="404"/>
                </a:lnTo>
                <a:lnTo>
                  <a:pt x="1834" y="404"/>
                </a:lnTo>
                <a:lnTo>
                  <a:pt x="1834" y="404"/>
                </a:lnTo>
                <a:lnTo>
                  <a:pt x="1834" y="408"/>
                </a:lnTo>
                <a:lnTo>
                  <a:pt x="1832" y="412"/>
                </a:lnTo>
                <a:lnTo>
                  <a:pt x="1828" y="414"/>
                </a:lnTo>
                <a:lnTo>
                  <a:pt x="1826" y="414"/>
                </a:lnTo>
                <a:lnTo>
                  <a:pt x="1826" y="414"/>
                </a:lnTo>
                <a:lnTo>
                  <a:pt x="1826" y="414"/>
                </a:lnTo>
                <a:lnTo>
                  <a:pt x="1826" y="416"/>
                </a:lnTo>
                <a:lnTo>
                  <a:pt x="1828" y="420"/>
                </a:lnTo>
                <a:lnTo>
                  <a:pt x="1824" y="420"/>
                </a:lnTo>
                <a:lnTo>
                  <a:pt x="1824" y="420"/>
                </a:lnTo>
                <a:lnTo>
                  <a:pt x="1824" y="424"/>
                </a:lnTo>
                <a:lnTo>
                  <a:pt x="1824" y="424"/>
                </a:lnTo>
                <a:lnTo>
                  <a:pt x="1820" y="424"/>
                </a:lnTo>
                <a:lnTo>
                  <a:pt x="1818" y="424"/>
                </a:lnTo>
                <a:lnTo>
                  <a:pt x="1818" y="424"/>
                </a:lnTo>
                <a:lnTo>
                  <a:pt x="1814" y="428"/>
                </a:lnTo>
                <a:lnTo>
                  <a:pt x="1814" y="428"/>
                </a:lnTo>
                <a:lnTo>
                  <a:pt x="1808" y="430"/>
                </a:lnTo>
                <a:lnTo>
                  <a:pt x="1808" y="430"/>
                </a:lnTo>
                <a:lnTo>
                  <a:pt x="1806" y="432"/>
                </a:lnTo>
                <a:lnTo>
                  <a:pt x="1806" y="434"/>
                </a:lnTo>
                <a:lnTo>
                  <a:pt x="1804" y="440"/>
                </a:lnTo>
                <a:lnTo>
                  <a:pt x="1804" y="440"/>
                </a:lnTo>
                <a:lnTo>
                  <a:pt x="1800" y="440"/>
                </a:lnTo>
                <a:lnTo>
                  <a:pt x="1800" y="440"/>
                </a:lnTo>
                <a:lnTo>
                  <a:pt x="1800" y="442"/>
                </a:lnTo>
                <a:lnTo>
                  <a:pt x="1800" y="446"/>
                </a:lnTo>
                <a:lnTo>
                  <a:pt x="1798" y="452"/>
                </a:lnTo>
                <a:lnTo>
                  <a:pt x="1798" y="452"/>
                </a:lnTo>
                <a:lnTo>
                  <a:pt x="1800" y="452"/>
                </a:lnTo>
                <a:lnTo>
                  <a:pt x="1802" y="454"/>
                </a:lnTo>
                <a:lnTo>
                  <a:pt x="1802" y="454"/>
                </a:lnTo>
                <a:lnTo>
                  <a:pt x="1806" y="450"/>
                </a:lnTo>
                <a:lnTo>
                  <a:pt x="1806" y="450"/>
                </a:lnTo>
                <a:lnTo>
                  <a:pt x="1812" y="452"/>
                </a:lnTo>
                <a:lnTo>
                  <a:pt x="1814" y="452"/>
                </a:lnTo>
                <a:lnTo>
                  <a:pt x="1814" y="452"/>
                </a:lnTo>
                <a:lnTo>
                  <a:pt x="1814" y="458"/>
                </a:lnTo>
                <a:lnTo>
                  <a:pt x="1814" y="458"/>
                </a:lnTo>
                <a:lnTo>
                  <a:pt x="1806" y="460"/>
                </a:lnTo>
                <a:lnTo>
                  <a:pt x="1800" y="462"/>
                </a:lnTo>
                <a:lnTo>
                  <a:pt x="1800" y="462"/>
                </a:lnTo>
                <a:lnTo>
                  <a:pt x="1800" y="460"/>
                </a:lnTo>
                <a:lnTo>
                  <a:pt x="1798" y="458"/>
                </a:lnTo>
                <a:lnTo>
                  <a:pt x="1798" y="458"/>
                </a:lnTo>
                <a:lnTo>
                  <a:pt x="1796" y="458"/>
                </a:lnTo>
                <a:lnTo>
                  <a:pt x="1796" y="458"/>
                </a:lnTo>
                <a:lnTo>
                  <a:pt x="1794" y="460"/>
                </a:lnTo>
                <a:lnTo>
                  <a:pt x="1794" y="460"/>
                </a:lnTo>
                <a:lnTo>
                  <a:pt x="1790" y="462"/>
                </a:lnTo>
                <a:lnTo>
                  <a:pt x="1790" y="462"/>
                </a:lnTo>
                <a:lnTo>
                  <a:pt x="1788" y="466"/>
                </a:lnTo>
                <a:lnTo>
                  <a:pt x="1788" y="466"/>
                </a:lnTo>
                <a:lnTo>
                  <a:pt x="1780" y="462"/>
                </a:lnTo>
                <a:lnTo>
                  <a:pt x="1778" y="468"/>
                </a:lnTo>
                <a:lnTo>
                  <a:pt x="1778" y="468"/>
                </a:lnTo>
                <a:lnTo>
                  <a:pt x="1770" y="468"/>
                </a:lnTo>
                <a:lnTo>
                  <a:pt x="1766" y="468"/>
                </a:lnTo>
                <a:lnTo>
                  <a:pt x="1764" y="464"/>
                </a:lnTo>
                <a:lnTo>
                  <a:pt x="1762" y="458"/>
                </a:lnTo>
                <a:lnTo>
                  <a:pt x="1762" y="458"/>
                </a:lnTo>
                <a:lnTo>
                  <a:pt x="1770" y="458"/>
                </a:lnTo>
                <a:lnTo>
                  <a:pt x="1776" y="458"/>
                </a:lnTo>
                <a:lnTo>
                  <a:pt x="1778" y="454"/>
                </a:lnTo>
                <a:lnTo>
                  <a:pt x="1778" y="454"/>
                </a:lnTo>
                <a:lnTo>
                  <a:pt x="1774" y="452"/>
                </a:lnTo>
                <a:lnTo>
                  <a:pt x="1770" y="448"/>
                </a:lnTo>
                <a:lnTo>
                  <a:pt x="1770" y="448"/>
                </a:lnTo>
                <a:lnTo>
                  <a:pt x="1768" y="444"/>
                </a:lnTo>
                <a:lnTo>
                  <a:pt x="1768" y="444"/>
                </a:lnTo>
                <a:lnTo>
                  <a:pt x="1762" y="446"/>
                </a:lnTo>
                <a:lnTo>
                  <a:pt x="1762" y="446"/>
                </a:lnTo>
                <a:lnTo>
                  <a:pt x="1762" y="448"/>
                </a:lnTo>
                <a:lnTo>
                  <a:pt x="1760" y="450"/>
                </a:lnTo>
                <a:lnTo>
                  <a:pt x="1760" y="450"/>
                </a:lnTo>
                <a:lnTo>
                  <a:pt x="1758" y="448"/>
                </a:lnTo>
                <a:lnTo>
                  <a:pt x="1758" y="448"/>
                </a:lnTo>
                <a:lnTo>
                  <a:pt x="1758" y="448"/>
                </a:lnTo>
                <a:lnTo>
                  <a:pt x="1758" y="448"/>
                </a:lnTo>
                <a:lnTo>
                  <a:pt x="1756" y="448"/>
                </a:lnTo>
                <a:lnTo>
                  <a:pt x="1756" y="446"/>
                </a:lnTo>
                <a:lnTo>
                  <a:pt x="1756" y="446"/>
                </a:lnTo>
                <a:lnTo>
                  <a:pt x="1752" y="446"/>
                </a:lnTo>
                <a:lnTo>
                  <a:pt x="1746" y="448"/>
                </a:lnTo>
                <a:lnTo>
                  <a:pt x="1746" y="448"/>
                </a:lnTo>
                <a:lnTo>
                  <a:pt x="1740" y="444"/>
                </a:lnTo>
                <a:lnTo>
                  <a:pt x="1736" y="444"/>
                </a:lnTo>
                <a:lnTo>
                  <a:pt x="1732" y="446"/>
                </a:lnTo>
                <a:lnTo>
                  <a:pt x="1732" y="446"/>
                </a:lnTo>
                <a:lnTo>
                  <a:pt x="1732" y="448"/>
                </a:lnTo>
                <a:lnTo>
                  <a:pt x="1734" y="452"/>
                </a:lnTo>
                <a:lnTo>
                  <a:pt x="1734" y="452"/>
                </a:lnTo>
                <a:lnTo>
                  <a:pt x="1732" y="452"/>
                </a:lnTo>
                <a:lnTo>
                  <a:pt x="1732" y="454"/>
                </a:lnTo>
                <a:lnTo>
                  <a:pt x="1732" y="454"/>
                </a:lnTo>
                <a:lnTo>
                  <a:pt x="1734" y="454"/>
                </a:lnTo>
                <a:lnTo>
                  <a:pt x="1734" y="456"/>
                </a:lnTo>
                <a:lnTo>
                  <a:pt x="1732" y="458"/>
                </a:lnTo>
                <a:lnTo>
                  <a:pt x="1730" y="458"/>
                </a:lnTo>
                <a:lnTo>
                  <a:pt x="1730" y="458"/>
                </a:lnTo>
                <a:lnTo>
                  <a:pt x="1728" y="458"/>
                </a:lnTo>
                <a:lnTo>
                  <a:pt x="1728" y="456"/>
                </a:lnTo>
                <a:lnTo>
                  <a:pt x="1726" y="454"/>
                </a:lnTo>
                <a:lnTo>
                  <a:pt x="1726" y="454"/>
                </a:lnTo>
                <a:lnTo>
                  <a:pt x="1724" y="454"/>
                </a:lnTo>
                <a:lnTo>
                  <a:pt x="1722" y="454"/>
                </a:lnTo>
                <a:lnTo>
                  <a:pt x="1718" y="456"/>
                </a:lnTo>
                <a:lnTo>
                  <a:pt x="1718" y="456"/>
                </a:lnTo>
                <a:lnTo>
                  <a:pt x="1710" y="456"/>
                </a:lnTo>
                <a:lnTo>
                  <a:pt x="1704" y="452"/>
                </a:lnTo>
                <a:lnTo>
                  <a:pt x="1704" y="450"/>
                </a:lnTo>
                <a:lnTo>
                  <a:pt x="1704" y="450"/>
                </a:lnTo>
                <a:lnTo>
                  <a:pt x="1700" y="450"/>
                </a:lnTo>
                <a:lnTo>
                  <a:pt x="1698" y="456"/>
                </a:lnTo>
                <a:lnTo>
                  <a:pt x="1698" y="456"/>
                </a:lnTo>
                <a:lnTo>
                  <a:pt x="1696" y="458"/>
                </a:lnTo>
                <a:lnTo>
                  <a:pt x="1692" y="458"/>
                </a:lnTo>
                <a:lnTo>
                  <a:pt x="1692" y="456"/>
                </a:lnTo>
                <a:lnTo>
                  <a:pt x="1692" y="456"/>
                </a:lnTo>
                <a:lnTo>
                  <a:pt x="1692" y="450"/>
                </a:lnTo>
                <a:lnTo>
                  <a:pt x="1692" y="450"/>
                </a:lnTo>
                <a:lnTo>
                  <a:pt x="1684" y="448"/>
                </a:lnTo>
                <a:lnTo>
                  <a:pt x="1676" y="446"/>
                </a:lnTo>
                <a:lnTo>
                  <a:pt x="1656" y="450"/>
                </a:lnTo>
                <a:lnTo>
                  <a:pt x="1656" y="450"/>
                </a:lnTo>
                <a:lnTo>
                  <a:pt x="1658" y="446"/>
                </a:lnTo>
                <a:lnTo>
                  <a:pt x="1658" y="446"/>
                </a:lnTo>
                <a:lnTo>
                  <a:pt x="1656" y="444"/>
                </a:lnTo>
                <a:lnTo>
                  <a:pt x="1656" y="446"/>
                </a:lnTo>
                <a:lnTo>
                  <a:pt x="1656" y="446"/>
                </a:lnTo>
                <a:lnTo>
                  <a:pt x="1652" y="444"/>
                </a:lnTo>
                <a:lnTo>
                  <a:pt x="1650" y="444"/>
                </a:lnTo>
                <a:lnTo>
                  <a:pt x="1650" y="444"/>
                </a:lnTo>
                <a:lnTo>
                  <a:pt x="1650" y="450"/>
                </a:lnTo>
                <a:lnTo>
                  <a:pt x="1650" y="450"/>
                </a:lnTo>
                <a:lnTo>
                  <a:pt x="1646" y="450"/>
                </a:lnTo>
                <a:lnTo>
                  <a:pt x="1642" y="452"/>
                </a:lnTo>
                <a:lnTo>
                  <a:pt x="1642" y="452"/>
                </a:lnTo>
                <a:lnTo>
                  <a:pt x="1640" y="454"/>
                </a:lnTo>
                <a:lnTo>
                  <a:pt x="1636" y="458"/>
                </a:lnTo>
                <a:lnTo>
                  <a:pt x="1636" y="458"/>
                </a:lnTo>
                <a:lnTo>
                  <a:pt x="1634" y="456"/>
                </a:lnTo>
                <a:lnTo>
                  <a:pt x="1632" y="456"/>
                </a:lnTo>
                <a:lnTo>
                  <a:pt x="1632" y="456"/>
                </a:lnTo>
                <a:lnTo>
                  <a:pt x="1632" y="458"/>
                </a:lnTo>
                <a:lnTo>
                  <a:pt x="1632" y="462"/>
                </a:lnTo>
                <a:lnTo>
                  <a:pt x="1632" y="462"/>
                </a:lnTo>
                <a:lnTo>
                  <a:pt x="1630" y="464"/>
                </a:lnTo>
                <a:lnTo>
                  <a:pt x="1626" y="466"/>
                </a:lnTo>
                <a:lnTo>
                  <a:pt x="1626" y="466"/>
                </a:lnTo>
                <a:lnTo>
                  <a:pt x="1622" y="476"/>
                </a:lnTo>
                <a:lnTo>
                  <a:pt x="1618" y="488"/>
                </a:lnTo>
                <a:lnTo>
                  <a:pt x="1618" y="488"/>
                </a:lnTo>
                <a:lnTo>
                  <a:pt x="1610" y="490"/>
                </a:lnTo>
                <a:lnTo>
                  <a:pt x="1610" y="490"/>
                </a:lnTo>
                <a:lnTo>
                  <a:pt x="1608" y="494"/>
                </a:lnTo>
                <a:lnTo>
                  <a:pt x="1608" y="496"/>
                </a:lnTo>
                <a:lnTo>
                  <a:pt x="1608" y="496"/>
                </a:lnTo>
                <a:lnTo>
                  <a:pt x="1606" y="496"/>
                </a:lnTo>
                <a:lnTo>
                  <a:pt x="1606" y="496"/>
                </a:lnTo>
                <a:lnTo>
                  <a:pt x="1602" y="500"/>
                </a:lnTo>
                <a:lnTo>
                  <a:pt x="1602" y="500"/>
                </a:lnTo>
                <a:lnTo>
                  <a:pt x="1596" y="502"/>
                </a:lnTo>
                <a:lnTo>
                  <a:pt x="1596" y="502"/>
                </a:lnTo>
                <a:lnTo>
                  <a:pt x="1596" y="504"/>
                </a:lnTo>
                <a:lnTo>
                  <a:pt x="1594" y="504"/>
                </a:lnTo>
                <a:lnTo>
                  <a:pt x="1594" y="504"/>
                </a:lnTo>
                <a:lnTo>
                  <a:pt x="1592" y="508"/>
                </a:lnTo>
                <a:lnTo>
                  <a:pt x="1590" y="510"/>
                </a:lnTo>
                <a:lnTo>
                  <a:pt x="1590" y="510"/>
                </a:lnTo>
                <a:lnTo>
                  <a:pt x="1588" y="510"/>
                </a:lnTo>
                <a:lnTo>
                  <a:pt x="1588" y="508"/>
                </a:lnTo>
                <a:lnTo>
                  <a:pt x="1588" y="508"/>
                </a:lnTo>
                <a:lnTo>
                  <a:pt x="1586" y="510"/>
                </a:lnTo>
                <a:lnTo>
                  <a:pt x="1586" y="510"/>
                </a:lnTo>
                <a:lnTo>
                  <a:pt x="1586" y="512"/>
                </a:lnTo>
                <a:lnTo>
                  <a:pt x="1586" y="514"/>
                </a:lnTo>
                <a:lnTo>
                  <a:pt x="1586" y="514"/>
                </a:lnTo>
                <a:lnTo>
                  <a:pt x="1584" y="518"/>
                </a:lnTo>
                <a:lnTo>
                  <a:pt x="1584" y="518"/>
                </a:lnTo>
                <a:lnTo>
                  <a:pt x="1584" y="524"/>
                </a:lnTo>
                <a:lnTo>
                  <a:pt x="1584" y="524"/>
                </a:lnTo>
                <a:lnTo>
                  <a:pt x="1580" y="526"/>
                </a:lnTo>
                <a:lnTo>
                  <a:pt x="1576" y="528"/>
                </a:lnTo>
                <a:lnTo>
                  <a:pt x="1576" y="528"/>
                </a:lnTo>
                <a:lnTo>
                  <a:pt x="1576" y="530"/>
                </a:lnTo>
                <a:lnTo>
                  <a:pt x="1576" y="532"/>
                </a:lnTo>
                <a:lnTo>
                  <a:pt x="1576" y="532"/>
                </a:lnTo>
                <a:lnTo>
                  <a:pt x="1572" y="534"/>
                </a:lnTo>
                <a:lnTo>
                  <a:pt x="1572" y="534"/>
                </a:lnTo>
                <a:lnTo>
                  <a:pt x="1568" y="538"/>
                </a:lnTo>
                <a:lnTo>
                  <a:pt x="1564" y="542"/>
                </a:lnTo>
                <a:lnTo>
                  <a:pt x="1564" y="542"/>
                </a:lnTo>
                <a:lnTo>
                  <a:pt x="1560" y="544"/>
                </a:lnTo>
                <a:lnTo>
                  <a:pt x="1560" y="544"/>
                </a:lnTo>
                <a:lnTo>
                  <a:pt x="1556" y="548"/>
                </a:lnTo>
                <a:lnTo>
                  <a:pt x="1554" y="552"/>
                </a:lnTo>
                <a:lnTo>
                  <a:pt x="1554" y="552"/>
                </a:lnTo>
                <a:lnTo>
                  <a:pt x="1550" y="554"/>
                </a:lnTo>
                <a:lnTo>
                  <a:pt x="1550" y="554"/>
                </a:lnTo>
                <a:lnTo>
                  <a:pt x="1546" y="558"/>
                </a:lnTo>
                <a:lnTo>
                  <a:pt x="1544" y="566"/>
                </a:lnTo>
                <a:lnTo>
                  <a:pt x="1544" y="566"/>
                </a:lnTo>
                <a:lnTo>
                  <a:pt x="1554" y="566"/>
                </a:lnTo>
                <a:lnTo>
                  <a:pt x="1564" y="566"/>
                </a:lnTo>
                <a:lnTo>
                  <a:pt x="1564" y="566"/>
                </a:lnTo>
                <a:lnTo>
                  <a:pt x="1564" y="586"/>
                </a:lnTo>
                <a:lnTo>
                  <a:pt x="1564" y="586"/>
                </a:lnTo>
                <a:lnTo>
                  <a:pt x="1568" y="586"/>
                </a:lnTo>
                <a:lnTo>
                  <a:pt x="1568" y="586"/>
                </a:lnTo>
                <a:lnTo>
                  <a:pt x="1570" y="578"/>
                </a:lnTo>
                <a:lnTo>
                  <a:pt x="1570" y="578"/>
                </a:lnTo>
                <a:lnTo>
                  <a:pt x="1574" y="582"/>
                </a:lnTo>
                <a:lnTo>
                  <a:pt x="1576" y="584"/>
                </a:lnTo>
                <a:lnTo>
                  <a:pt x="1572" y="592"/>
                </a:lnTo>
                <a:lnTo>
                  <a:pt x="1572" y="592"/>
                </a:lnTo>
                <a:lnTo>
                  <a:pt x="1576" y="592"/>
                </a:lnTo>
                <a:lnTo>
                  <a:pt x="1576" y="592"/>
                </a:lnTo>
                <a:lnTo>
                  <a:pt x="1580" y="588"/>
                </a:lnTo>
                <a:lnTo>
                  <a:pt x="1582" y="584"/>
                </a:lnTo>
                <a:lnTo>
                  <a:pt x="1582" y="584"/>
                </a:lnTo>
                <a:lnTo>
                  <a:pt x="1588" y="586"/>
                </a:lnTo>
                <a:lnTo>
                  <a:pt x="1588" y="586"/>
                </a:lnTo>
                <a:lnTo>
                  <a:pt x="1588" y="576"/>
                </a:lnTo>
                <a:lnTo>
                  <a:pt x="1588" y="576"/>
                </a:lnTo>
                <a:lnTo>
                  <a:pt x="1594" y="578"/>
                </a:lnTo>
                <a:lnTo>
                  <a:pt x="1600" y="578"/>
                </a:lnTo>
                <a:lnTo>
                  <a:pt x="1600" y="578"/>
                </a:lnTo>
                <a:lnTo>
                  <a:pt x="1602" y="582"/>
                </a:lnTo>
                <a:lnTo>
                  <a:pt x="1602" y="582"/>
                </a:lnTo>
                <a:lnTo>
                  <a:pt x="1610" y="584"/>
                </a:lnTo>
                <a:lnTo>
                  <a:pt x="1610" y="584"/>
                </a:lnTo>
                <a:lnTo>
                  <a:pt x="1610" y="586"/>
                </a:lnTo>
                <a:lnTo>
                  <a:pt x="1610" y="590"/>
                </a:lnTo>
                <a:lnTo>
                  <a:pt x="1618" y="596"/>
                </a:lnTo>
                <a:lnTo>
                  <a:pt x="1618" y="596"/>
                </a:lnTo>
                <a:lnTo>
                  <a:pt x="1620" y="594"/>
                </a:lnTo>
                <a:lnTo>
                  <a:pt x="1620" y="594"/>
                </a:lnTo>
                <a:lnTo>
                  <a:pt x="1620" y="598"/>
                </a:lnTo>
                <a:lnTo>
                  <a:pt x="1620" y="598"/>
                </a:lnTo>
                <a:lnTo>
                  <a:pt x="1628" y="600"/>
                </a:lnTo>
                <a:lnTo>
                  <a:pt x="1628" y="600"/>
                </a:lnTo>
                <a:lnTo>
                  <a:pt x="1630" y="598"/>
                </a:lnTo>
                <a:lnTo>
                  <a:pt x="1630" y="604"/>
                </a:lnTo>
                <a:lnTo>
                  <a:pt x="1630" y="604"/>
                </a:lnTo>
                <a:lnTo>
                  <a:pt x="1624" y="602"/>
                </a:lnTo>
                <a:lnTo>
                  <a:pt x="1622" y="602"/>
                </a:lnTo>
                <a:lnTo>
                  <a:pt x="1620" y="602"/>
                </a:lnTo>
                <a:lnTo>
                  <a:pt x="1620" y="602"/>
                </a:lnTo>
                <a:lnTo>
                  <a:pt x="1618" y="610"/>
                </a:lnTo>
                <a:lnTo>
                  <a:pt x="1618" y="610"/>
                </a:lnTo>
                <a:lnTo>
                  <a:pt x="1620" y="612"/>
                </a:lnTo>
                <a:lnTo>
                  <a:pt x="1620" y="612"/>
                </a:lnTo>
                <a:lnTo>
                  <a:pt x="1620" y="616"/>
                </a:lnTo>
                <a:lnTo>
                  <a:pt x="1620" y="616"/>
                </a:lnTo>
                <a:lnTo>
                  <a:pt x="1620" y="614"/>
                </a:lnTo>
                <a:lnTo>
                  <a:pt x="1620" y="616"/>
                </a:lnTo>
                <a:lnTo>
                  <a:pt x="1620" y="618"/>
                </a:lnTo>
                <a:lnTo>
                  <a:pt x="1620" y="618"/>
                </a:lnTo>
                <a:lnTo>
                  <a:pt x="1622" y="618"/>
                </a:lnTo>
                <a:lnTo>
                  <a:pt x="1622" y="620"/>
                </a:lnTo>
                <a:lnTo>
                  <a:pt x="1622" y="620"/>
                </a:lnTo>
                <a:lnTo>
                  <a:pt x="1620" y="622"/>
                </a:lnTo>
                <a:lnTo>
                  <a:pt x="1620" y="622"/>
                </a:lnTo>
                <a:lnTo>
                  <a:pt x="1620" y="626"/>
                </a:lnTo>
                <a:lnTo>
                  <a:pt x="1620" y="626"/>
                </a:lnTo>
                <a:lnTo>
                  <a:pt x="1616" y="630"/>
                </a:lnTo>
                <a:lnTo>
                  <a:pt x="1612" y="634"/>
                </a:lnTo>
                <a:lnTo>
                  <a:pt x="1612" y="634"/>
                </a:lnTo>
                <a:lnTo>
                  <a:pt x="1614" y="640"/>
                </a:lnTo>
                <a:lnTo>
                  <a:pt x="1612" y="644"/>
                </a:lnTo>
                <a:lnTo>
                  <a:pt x="1612" y="644"/>
                </a:lnTo>
                <a:lnTo>
                  <a:pt x="1612" y="648"/>
                </a:lnTo>
                <a:lnTo>
                  <a:pt x="1614" y="648"/>
                </a:lnTo>
                <a:lnTo>
                  <a:pt x="1614" y="648"/>
                </a:lnTo>
                <a:lnTo>
                  <a:pt x="1612" y="656"/>
                </a:lnTo>
                <a:lnTo>
                  <a:pt x="1612" y="656"/>
                </a:lnTo>
                <a:lnTo>
                  <a:pt x="1614" y="658"/>
                </a:lnTo>
                <a:lnTo>
                  <a:pt x="1614" y="664"/>
                </a:lnTo>
                <a:lnTo>
                  <a:pt x="1614" y="664"/>
                </a:lnTo>
                <a:lnTo>
                  <a:pt x="1612" y="668"/>
                </a:lnTo>
                <a:lnTo>
                  <a:pt x="1610" y="672"/>
                </a:lnTo>
                <a:lnTo>
                  <a:pt x="1610" y="672"/>
                </a:lnTo>
                <a:lnTo>
                  <a:pt x="1610" y="674"/>
                </a:lnTo>
                <a:lnTo>
                  <a:pt x="1612" y="676"/>
                </a:lnTo>
                <a:lnTo>
                  <a:pt x="1612" y="676"/>
                </a:lnTo>
                <a:lnTo>
                  <a:pt x="1610" y="678"/>
                </a:lnTo>
                <a:lnTo>
                  <a:pt x="1610" y="678"/>
                </a:lnTo>
                <a:lnTo>
                  <a:pt x="1608" y="682"/>
                </a:lnTo>
                <a:lnTo>
                  <a:pt x="1608" y="686"/>
                </a:lnTo>
                <a:lnTo>
                  <a:pt x="1608" y="686"/>
                </a:lnTo>
                <a:lnTo>
                  <a:pt x="1606" y="688"/>
                </a:lnTo>
                <a:lnTo>
                  <a:pt x="1602" y="692"/>
                </a:lnTo>
                <a:lnTo>
                  <a:pt x="1596" y="696"/>
                </a:lnTo>
                <a:lnTo>
                  <a:pt x="1596" y="696"/>
                </a:lnTo>
                <a:lnTo>
                  <a:pt x="1596" y="700"/>
                </a:lnTo>
                <a:lnTo>
                  <a:pt x="1594" y="704"/>
                </a:lnTo>
                <a:lnTo>
                  <a:pt x="1594" y="704"/>
                </a:lnTo>
                <a:lnTo>
                  <a:pt x="1594" y="706"/>
                </a:lnTo>
                <a:lnTo>
                  <a:pt x="1592" y="706"/>
                </a:lnTo>
                <a:lnTo>
                  <a:pt x="1592" y="706"/>
                </a:lnTo>
                <a:lnTo>
                  <a:pt x="1588" y="712"/>
                </a:lnTo>
                <a:lnTo>
                  <a:pt x="1584" y="718"/>
                </a:lnTo>
                <a:lnTo>
                  <a:pt x="1584" y="718"/>
                </a:lnTo>
                <a:lnTo>
                  <a:pt x="1584" y="720"/>
                </a:lnTo>
                <a:lnTo>
                  <a:pt x="1586" y="722"/>
                </a:lnTo>
                <a:lnTo>
                  <a:pt x="1580" y="734"/>
                </a:lnTo>
                <a:lnTo>
                  <a:pt x="1580" y="734"/>
                </a:lnTo>
                <a:lnTo>
                  <a:pt x="1574" y="738"/>
                </a:lnTo>
                <a:lnTo>
                  <a:pt x="1574" y="738"/>
                </a:lnTo>
                <a:lnTo>
                  <a:pt x="1572" y="744"/>
                </a:lnTo>
                <a:lnTo>
                  <a:pt x="1572" y="744"/>
                </a:lnTo>
                <a:lnTo>
                  <a:pt x="1566" y="744"/>
                </a:lnTo>
                <a:lnTo>
                  <a:pt x="1558" y="754"/>
                </a:lnTo>
                <a:lnTo>
                  <a:pt x="1558" y="754"/>
                </a:lnTo>
                <a:lnTo>
                  <a:pt x="1556" y="760"/>
                </a:lnTo>
                <a:lnTo>
                  <a:pt x="1556" y="760"/>
                </a:lnTo>
                <a:lnTo>
                  <a:pt x="1554" y="762"/>
                </a:lnTo>
                <a:lnTo>
                  <a:pt x="1552" y="762"/>
                </a:lnTo>
                <a:lnTo>
                  <a:pt x="1552" y="762"/>
                </a:lnTo>
                <a:lnTo>
                  <a:pt x="1552" y="766"/>
                </a:lnTo>
                <a:lnTo>
                  <a:pt x="1552" y="766"/>
                </a:lnTo>
                <a:lnTo>
                  <a:pt x="1548" y="768"/>
                </a:lnTo>
                <a:lnTo>
                  <a:pt x="1548" y="768"/>
                </a:lnTo>
                <a:lnTo>
                  <a:pt x="1548" y="772"/>
                </a:lnTo>
                <a:lnTo>
                  <a:pt x="1546" y="778"/>
                </a:lnTo>
                <a:lnTo>
                  <a:pt x="1546" y="778"/>
                </a:lnTo>
                <a:lnTo>
                  <a:pt x="1542" y="778"/>
                </a:lnTo>
                <a:lnTo>
                  <a:pt x="1542" y="778"/>
                </a:lnTo>
                <a:lnTo>
                  <a:pt x="1540" y="782"/>
                </a:lnTo>
                <a:lnTo>
                  <a:pt x="1540" y="782"/>
                </a:lnTo>
                <a:lnTo>
                  <a:pt x="1540" y="782"/>
                </a:lnTo>
                <a:lnTo>
                  <a:pt x="1532" y="790"/>
                </a:lnTo>
                <a:lnTo>
                  <a:pt x="1526" y="798"/>
                </a:lnTo>
                <a:lnTo>
                  <a:pt x="1526" y="798"/>
                </a:lnTo>
                <a:lnTo>
                  <a:pt x="1524" y="800"/>
                </a:lnTo>
                <a:lnTo>
                  <a:pt x="1522" y="798"/>
                </a:lnTo>
                <a:lnTo>
                  <a:pt x="1518" y="796"/>
                </a:lnTo>
                <a:lnTo>
                  <a:pt x="1514" y="796"/>
                </a:lnTo>
                <a:lnTo>
                  <a:pt x="1514" y="796"/>
                </a:lnTo>
                <a:lnTo>
                  <a:pt x="1512" y="792"/>
                </a:lnTo>
                <a:lnTo>
                  <a:pt x="1510" y="792"/>
                </a:lnTo>
                <a:lnTo>
                  <a:pt x="1510" y="792"/>
                </a:lnTo>
                <a:lnTo>
                  <a:pt x="1508" y="788"/>
                </a:lnTo>
                <a:lnTo>
                  <a:pt x="1510" y="782"/>
                </a:lnTo>
                <a:lnTo>
                  <a:pt x="1510" y="782"/>
                </a:lnTo>
                <a:lnTo>
                  <a:pt x="1506" y="784"/>
                </a:lnTo>
                <a:lnTo>
                  <a:pt x="1506" y="784"/>
                </a:lnTo>
                <a:lnTo>
                  <a:pt x="1504" y="784"/>
                </a:lnTo>
                <a:lnTo>
                  <a:pt x="1502" y="784"/>
                </a:lnTo>
                <a:lnTo>
                  <a:pt x="1502" y="782"/>
                </a:lnTo>
                <a:lnTo>
                  <a:pt x="1502" y="780"/>
                </a:lnTo>
                <a:lnTo>
                  <a:pt x="1502" y="780"/>
                </a:lnTo>
                <a:lnTo>
                  <a:pt x="1498" y="780"/>
                </a:lnTo>
                <a:lnTo>
                  <a:pt x="1498" y="780"/>
                </a:lnTo>
                <a:lnTo>
                  <a:pt x="1496" y="786"/>
                </a:lnTo>
                <a:lnTo>
                  <a:pt x="1492" y="790"/>
                </a:lnTo>
                <a:lnTo>
                  <a:pt x="1492" y="790"/>
                </a:lnTo>
                <a:lnTo>
                  <a:pt x="1490" y="790"/>
                </a:lnTo>
                <a:lnTo>
                  <a:pt x="1490" y="790"/>
                </a:lnTo>
                <a:lnTo>
                  <a:pt x="1488" y="796"/>
                </a:lnTo>
                <a:lnTo>
                  <a:pt x="1488" y="796"/>
                </a:lnTo>
                <a:lnTo>
                  <a:pt x="1484" y="796"/>
                </a:lnTo>
                <a:lnTo>
                  <a:pt x="1484" y="794"/>
                </a:lnTo>
                <a:lnTo>
                  <a:pt x="1486" y="790"/>
                </a:lnTo>
                <a:lnTo>
                  <a:pt x="1486" y="784"/>
                </a:lnTo>
                <a:lnTo>
                  <a:pt x="1488" y="782"/>
                </a:lnTo>
                <a:lnTo>
                  <a:pt x="1490" y="776"/>
                </a:lnTo>
                <a:lnTo>
                  <a:pt x="1488" y="766"/>
                </a:lnTo>
                <a:lnTo>
                  <a:pt x="1490" y="760"/>
                </a:lnTo>
                <a:lnTo>
                  <a:pt x="1490" y="754"/>
                </a:lnTo>
                <a:lnTo>
                  <a:pt x="1494" y="750"/>
                </a:lnTo>
                <a:lnTo>
                  <a:pt x="1498" y="748"/>
                </a:lnTo>
                <a:lnTo>
                  <a:pt x="1498" y="748"/>
                </a:lnTo>
                <a:lnTo>
                  <a:pt x="1502" y="750"/>
                </a:lnTo>
                <a:lnTo>
                  <a:pt x="1502" y="750"/>
                </a:lnTo>
                <a:lnTo>
                  <a:pt x="1500" y="754"/>
                </a:lnTo>
                <a:lnTo>
                  <a:pt x="1498" y="756"/>
                </a:lnTo>
                <a:lnTo>
                  <a:pt x="1498" y="756"/>
                </a:lnTo>
                <a:lnTo>
                  <a:pt x="1500" y="760"/>
                </a:lnTo>
                <a:lnTo>
                  <a:pt x="1502" y="762"/>
                </a:lnTo>
                <a:lnTo>
                  <a:pt x="1502" y="762"/>
                </a:lnTo>
                <a:lnTo>
                  <a:pt x="1506" y="762"/>
                </a:lnTo>
                <a:lnTo>
                  <a:pt x="1506" y="762"/>
                </a:lnTo>
                <a:lnTo>
                  <a:pt x="1506" y="750"/>
                </a:lnTo>
                <a:lnTo>
                  <a:pt x="1506" y="750"/>
                </a:lnTo>
                <a:lnTo>
                  <a:pt x="1510" y="746"/>
                </a:lnTo>
                <a:lnTo>
                  <a:pt x="1516" y="742"/>
                </a:lnTo>
                <a:lnTo>
                  <a:pt x="1518" y="738"/>
                </a:lnTo>
                <a:lnTo>
                  <a:pt x="1522" y="736"/>
                </a:lnTo>
                <a:lnTo>
                  <a:pt x="1526" y="730"/>
                </a:lnTo>
                <a:lnTo>
                  <a:pt x="1530" y="724"/>
                </a:lnTo>
                <a:lnTo>
                  <a:pt x="1532" y="714"/>
                </a:lnTo>
                <a:lnTo>
                  <a:pt x="1532" y="708"/>
                </a:lnTo>
                <a:lnTo>
                  <a:pt x="1536" y="706"/>
                </a:lnTo>
                <a:lnTo>
                  <a:pt x="1536" y="698"/>
                </a:lnTo>
                <a:lnTo>
                  <a:pt x="1532" y="694"/>
                </a:lnTo>
                <a:lnTo>
                  <a:pt x="1532" y="690"/>
                </a:lnTo>
                <a:lnTo>
                  <a:pt x="1536" y="682"/>
                </a:lnTo>
                <a:lnTo>
                  <a:pt x="1528" y="684"/>
                </a:lnTo>
                <a:lnTo>
                  <a:pt x="1526" y="688"/>
                </a:lnTo>
                <a:lnTo>
                  <a:pt x="1520" y="690"/>
                </a:lnTo>
                <a:lnTo>
                  <a:pt x="1516" y="690"/>
                </a:lnTo>
                <a:lnTo>
                  <a:pt x="1510" y="694"/>
                </a:lnTo>
                <a:lnTo>
                  <a:pt x="1506" y="698"/>
                </a:lnTo>
                <a:lnTo>
                  <a:pt x="1500" y="700"/>
                </a:lnTo>
                <a:lnTo>
                  <a:pt x="1496" y="702"/>
                </a:lnTo>
                <a:lnTo>
                  <a:pt x="1490" y="698"/>
                </a:lnTo>
                <a:lnTo>
                  <a:pt x="1484" y="696"/>
                </a:lnTo>
                <a:lnTo>
                  <a:pt x="1482" y="690"/>
                </a:lnTo>
                <a:lnTo>
                  <a:pt x="1482" y="684"/>
                </a:lnTo>
                <a:lnTo>
                  <a:pt x="1480" y="678"/>
                </a:lnTo>
                <a:lnTo>
                  <a:pt x="1474" y="672"/>
                </a:lnTo>
                <a:lnTo>
                  <a:pt x="1472" y="666"/>
                </a:lnTo>
                <a:lnTo>
                  <a:pt x="1470" y="660"/>
                </a:lnTo>
                <a:lnTo>
                  <a:pt x="1466" y="656"/>
                </a:lnTo>
                <a:lnTo>
                  <a:pt x="1458" y="654"/>
                </a:lnTo>
                <a:lnTo>
                  <a:pt x="1452" y="652"/>
                </a:lnTo>
                <a:lnTo>
                  <a:pt x="1446" y="652"/>
                </a:lnTo>
                <a:lnTo>
                  <a:pt x="1442" y="648"/>
                </a:lnTo>
                <a:lnTo>
                  <a:pt x="1438" y="640"/>
                </a:lnTo>
                <a:lnTo>
                  <a:pt x="1432" y="630"/>
                </a:lnTo>
                <a:lnTo>
                  <a:pt x="1430" y="622"/>
                </a:lnTo>
                <a:lnTo>
                  <a:pt x="1430" y="616"/>
                </a:lnTo>
                <a:lnTo>
                  <a:pt x="1424" y="610"/>
                </a:lnTo>
                <a:lnTo>
                  <a:pt x="1422" y="604"/>
                </a:lnTo>
                <a:lnTo>
                  <a:pt x="1414" y="598"/>
                </a:lnTo>
                <a:lnTo>
                  <a:pt x="1404" y="598"/>
                </a:lnTo>
                <a:lnTo>
                  <a:pt x="1400" y="592"/>
                </a:lnTo>
                <a:lnTo>
                  <a:pt x="1394" y="588"/>
                </a:lnTo>
                <a:lnTo>
                  <a:pt x="1388" y="584"/>
                </a:lnTo>
                <a:lnTo>
                  <a:pt x="1380" y="582"/>
                </a:lnTo>
                <a:lnTo>
                  <a:pt x="1376" y="584"/>
                </a:lnTo>
                <a:lnTo>
                  <a:pt x="1370" y="586"/>
                </a:lnTo>
                <a:lnTo>
                  <a:pt x="1362" y="586"/>
                </a:lnTo>
                <a:lnTo>
                  <a:pt x="1356" y="590"/>
                </a:lnTo>
                <a:lnTo>
                  <a:pt x="1350" y="596"/>
                </a:lnTo>
                <a:lnTo>
                  <a:pt x="1346" y="602"/>
                </a:lnTo>
                <a:lnTo>
                  <a:pt x="1344" y="604"/>
                </a:lnTo>
                <a:lnTo>
                  <a:pt x="1342" y="608"/>
                </a:lnTo>
                <a:lnTo>
                  <a:pt x="1348" y="606"/>
                </a:lnTo>
                <a:lnTo>
                  <a:pt x="1348" y="614"/>
                </a:lnTo>
                <a:lnTo>
                  <a:pt x="1348" y="620"/>
                </a:lnTo>
                <a:lnTo>
                  <a:pt x="1344" y="624"/>
                </a:lnTo>
                <a:lnTo>
                  <a:pt x="1346" y="630"/>
                </a:lnTo>
                <a:lnTo>
                  <a:pt x="1340" y="638"/>
                </a:lnTo>
                <a:lnTo>
                  <a:pt x="1336" y="644"/>
                </a:lnTo>
                <a:lnTo>
                  <a:pt x="1336" y="644"/>
                </a:lnTo>
                <a:lnTo>
                  <a:pt x="1332" y="648"/>
                </a:lnTo>
                <a:lnTo>
                  <a:pt x="1330" y="650"/>
                </a:lnTo>
                <a:lnTo>
                  <a:pt x="1330" y="652"/>
                </a:lnTo>
                <a:lnTo>
                  <a:pt x="1332" y="654"/>
                </a:lnTo>
                <a:lnTo>
                  <a:pt x="1332" y="654"/>
                </a:lnTo>
                <a:lnTo>
                  <a:pt x="1330" y="656"/>
                </a:lnTo>
                <a:lnTo>
                  <a:pt x="1326" y="658"/>
                </a:lnTo>
                <a:lnTo>
                  <a:pt x="1322" y="660"/>
                </a:lnTo>
                <a:lnTo>
                  <a:pt x="1312" y="666"/>
                </a:lnTo>
                <a:lnTo>
                  <a:pt x="1306" y="662"/>
                </a:lnTo>
                <a:lnTo>
                  <a:pt x="1298" y="658"/>
                </a:lnTo>
                <a:lnTo>
                  <a:pt x="1292" y="660"/>
                </a:lnTo>
                <a:lnTo>
                  <a:pt x="1282" y="658"/>
                </a:lnTo>
                <a:lnTo>
                  <a:pt x="1276" y="658"/>
                </a:lnTo>
                <a:lnTo>
                  <a:pt x="1266" y="652"/>
                </a:lnTo>
                <a:lnTo>
                  <a:pt x="1262" y="654"/>
                </a:lnTo>
                <a:lnTo>
                  <a:pt x="1250" y="662"/>
                </a:lnTo>
                <a:lnTo>
                  <a:pt x="1238" y="664"/>
                </a:lnTo>
                <a:lnTo>
                  <a:pt x="1232" y="668"/>
                </a:lnTo>
                <a:lnTo>
                  <a:pt x="1222" y="670"/>
                </a:lnTo>
                <a:lnTo>
                  <a:pt x="1212" y="668"/>
                </a:lnTo>
                <a:lnTo>
                  <a:pt x="1206" y="666"/>
                </a:lnTo>
                <a:lnTo>
                  <a:pt x="1200" y="668"/>
                </a:lnTo>
                <a:lnTo>
                  <a:pt x="1194" y="668"/>
                </a:lnTo>
                <a:lnTo>
                  <a:pt x="1188" y="664"/>
                </a:lnTo>
                <a:lnTo>
                  <a:pt x="1182" y="664"/>
                </a:lnTo>
                <a:lnTo>
                  <a:pt x="1176" y="660"/>
                </a:lnTo>
                <a:lnTo>
                  <a:pt x="1176" y="654"/>
                </a:lnTo>
                <a:lnTo>
                  <a:pt x="1170" y="654"/>
                </a:lnTo>
                <a:lnTo>
                  <a:pt x="1158" y="650"/>
                </a:lnTo>
                <a:lnTo>
                  <a:pt x="1150" y="648"/>
                </a:lnTo>
                <a:lnTo>
                  <a:pt x="1144" y="652"/>
                </a:lnTo>
                <a:lnTo>
                  <a:pt x="1138" y="654"/>
                </a:lnTo>
                <a:lnTo>
                  <a:pt x="1132" y="654"/>
                </a:lnTo>
                <a:lnTo>
                  <a:pt x="1126" y="654"/>
                </a:lnTo>
                <a:lnTo>
                  <a:pt x="1116" y="648"/>
                </a:lnTo>
                <a:lnTo>
                  <a:pt x="1112" y="646"/>
                </a:lnTo>
                <a:lnTo>
                  <a:pt x="1108" y="636"/>
                </a:lnTo>
                <a:lnTo>
                  <a:pt x="1100" y="630"/>
                </a:lnTo>
                <a:lnTo>
                  <a:pt x="1088" y="620"/>
                </a:lnTo>
                <a:lnTo>
                  <a:pt x="1078" y="618"/>
                </a:lnTo>
                <a:lnTo>
                  <a:pt x="1074" y="614"/>
                </a:lnTo>
                <a:lnTo>
                  <a:pt x="1064" y="614"/>
                </a:lnTo>
                <a:lnTo>
                  <a:pt x="1058" y="612"/>
                </a:lnTo>
                <a:lnTo>
                  <a:pt x="1048" y="612"/>
                </a:lnTo>
                <a:lnTo>
                  <a:pt x="1046" y="616"/>
                </a:lnTo>
                <a:lnTo>
                  <a:pt x="1042" y="622"/>
                </a:lnTo>
                <a:lnTo>
                  <a:pt x="1040" y="628"/>
                </a:lnTo>
                <a:lnTo>
                  <a:pt x="1046" y="632"/>
                </a:lnTo>
                <a:lnTo>
                  <a:pt x="1050" y="638"/>
                </a:lnTo>
                <a:lnTo>
                  <a:pt x="1052" y="646"/>
                </a:lnTo>
                <a:lnTo>
                  <a:pt x="1048" y="650"/>
                </a:lnTo>
                <a:lnTo>
                  <a:pt x="1038" y="650"/>
                </a:lnTo>
                <a:lnTo>
                  <a:pt x="1026" y="650"/>
                </a:lnTo>
                <a:lnTo>
                  <a:pt x="1016" y="650"/>
                </a:lnTo>
                <a:lnTo>
                  <a:pt x="1008" y="648"/>
                </a:lnTo>
                <a:lnTo>
                  <a:pt x="1000" y="644"/>
                </a:lnTo>
                <a:lnTo>
                  <a:pt x="990" y="640"/>
                </a:lnTo>
                <a:lnTo>
                  <a:pt x="982" y="642"/>
                </a:lnTo>
                <a:lnTo>
                  <a:pt x="980" y="638"/>
                </a:lnTo>
                <a:lnTo>
                  <a:pt x="972" y="638"/>
                </a:lnTo>
                <a:lnTo>
                  <a:pt x="962" y="638"/>
                </a:lnTo>
                <a:lnTo>
                  <a:pt x="958" y="642"/>
                </a:lnTo>
                <a:lnTo>
                  <a:pt x="950" y="646"/>
                </a:lnTo>
                <a:lnTo>
                  <a:pt x="942" y="648"/>
                </a:lnTo>
                <a:lnTo>
                  <a:pt x="938" y="652"/>
                </a:lnTo>
                <a:lnTo>
                  <a:pt x="934" y="656"/>
                </a:lnTo>
                <a:lnTo>
                  <a:pt x="934" y="660"/>
                </a:lnTo>
                <a:lnTo>
                  <a:pt x="932" y="664"/>
                </a:lnTo>
                <a:lnTo>
                  <a:pt x="926" y="666"/>
                </a:lnTo>
                <a:lnTo>
                  <a:pt x="920" y="668"/>
                </a:lnTo>
                <a:lnTo>
                  <a:pt x="914" y="672"/>
                </a:lnTo>
                <a:lnTo>
                  <a:pt x="904" y="670"/>
                </a:lnTo>
                <a:lnTo>
                  <a:pt x="902" y="666"/>
                </a:lnTo>
                <a:lnTo>
                  <a:pt x="896" y="662"/>
                </a:lnTo>
                <a:lnTo>
                  <a:pt x="894" y="654"/>
                </a:lnTo>
                <a:lnTo>
                  <a:pt x="886" y="654"/>
                </a:lnTo>
                <a:lnTo>
                  <a:pt x="876" y="656"/>
                </a:lnTo>
                <a:lnTo>
                  <a:pt x="860" y="664"/>
                </a:lnTo>
                <a:lnTo>
                  <a:pt x="850" y="666"/>
                </a:lnTo>
                <a:lnTo>
                  <a:pt x="844" y="662"/>
                </a:lnTo>
                <a:lnTo>
                  <a:pt x="840" y="658"/>
                </a:lnTo>
                <a:lnTo>
                  <a:pt x="838" y="648"/>
                </a:lnTo>
                <a:lnTo>
                  <a:pt x="836" y="640"/>
                </a:lnTo>
                <a:lnTo>
                  <a:pt x="836" y="640"/>
                </a:lnTo>
                <a:lnTo>
                  <a:pt x="830" y="634"/>
                </a:lnTo>
                <a:lnTo>
                  <a:pt x="826" y="630"/>
                </a:lnTo>
                <a:lnTo>
                  <a:pt x="822" y="628"/>
                </a:lnTo>
                <a:lnTo>
                  <a:pt x="808" y="628"/>
                </a:lnTo>
                <a:lnTo>
                  <a:pt x="808" y="628"/>
                </a:lnTo>
                <a:lnTo>
                  <a:pt x="804" y="630"/>
                </a:lnTo>
                <a:lnTo>
                  <a:pt x="796" y="632"/>
                </a:lnTo>
                <a:lnTo>
                  <a:pt x="796" y="632"/>
                </a:lnTo>
                <a:lnTo>
                  <a:pt x="792" y="630"/>
                </a:lnTo>
                <a:lnTo>
                  <a:pt x="790" y="626"/>
                </a:lnTo>
                <a:lnTo>
                  <a:pt x="786" y="622"/>
                </a:lnTo>
                <a:lnTo>
                  <a:pt x="780" y="606"/>
                </a:lnTo>
                <a:lnTo>
                  <a:pt x="770" y="584"/>
                </a:lnTo>
                <a:lnTo>
                  <a:pt x="760" y="568"/>
                </a:lnTo>
                <a:lnTo>
                  <a:pt x="762" y="562"/>
                </a:lnTo>
                <a:lnTo>
                  <a:pt x="760" y="560"/>
                </a:lnTo>
                <a:lnTo>
                  <a:pt x="748" y="562"/>
                </a:lnTo>
                <a:lnTo>
                  <a:pt x="738" y="566"/>
                </a:lnTo>
                <a:lnTo>
                  <a:pt x="724" y="572"/>
                </a:lnTo>
                <a:lnTo>
                  <a:pt x="714" y="576"/>
                </a:lnTo>
                <a:lnTo>
                  <a:pt x="702" y="576"/>
                </a:lnTo>
                <a:lnTo>
                  <a:pt x="702" y="576"/>
                </a:lnTo>
                <a:lnTo>
                  <a:pt x="702" y="574"/>
                </a:lnTo>
                <a:lnTo>
                  <a:pt x="702" y="570"/>
                </a:lnTo>
                <a:lnTo>
                  <a:pt x="702" y="570"/>
                </a:lnTo>
                <a:lnTo>
                  <a:pt x="700" y="568"/>
                </a:lnTo>
                <a:lnTo>
                  <a:pt x="698" y="568"/>
                </a:lnTo>
                <a:lnTo>
                  <a:pt x="698" y="568"/>
                </a:lnTo>
                <a:lnTo>
                  <a:pt x="692" y="570"/>
                </a:lnTo>
                <a:lnTo>
                  <a:pt x="690" y="568"/>
                </a:lnTo>
                <a:lnTo>
                  <a:pt x="682" y="562"/>
                </a:lnTo>
                <a:lnTo>
                  <a:pt x="676" y="570"/>
                </a:lnTo>
                <a:lnTo>
                  <a:pt x="670" y="572"/>
                </a:lnTo>
                <a:lnTo>
                  <a:pt x="664" y="566"/>
                </a:lnTo>
                <a:lnTo>
                  <a:pt x="660" y="564"/>
                </a:lnTo>
                <a:lnTo>
                  <a:pt x="662" y="558"/>
                </a:lnTo>
                <a:lnTo>
                  <a:pt x="662" y="554"/>
                </a:lnTo>
                <a:lnTo>
                  <a:pt x="656" y="552"/>
                </a:lnTo>
                <a:lnTo>
                  <a:pt x="654" y="548"/>
                </a:lnTo>
                <a:lnTo>
                  <a:pt x="648" y="550"/>
                </a:lnTo>
                <a:lnTo>
                  <a:pt x="638" y="552"/>
                </a:lnTo>
                <a:lnTo>
                  <a:pt x="626" y="560"/>
                </a:lnTo>
                <a:lnTo>
                  <a:pt x="622" y="560"/>
                </a:lnTo>
                <a:lnTo>
                  <a:pt x="608" y="564"/>
                </a:lnTo>
                <a:lnTo>
                  <a:pt x="596" y="562"/>
                </a:lnTo>
                <a:lnTo>
                  <a:pt x="586" y="566"/>
                </a:lnTo>
                <a:lnTo>
                  <a:pt x="574" y="568"/>
                </a:lnTo>
                <a:lnTo>
                  <a:pt x="568" y="566"/>
                </a:lnTo>
                <a:lnTo>
                  <a:pt x="560" y="564"/>
                </a:lnTo>
                <a:lnTo>
                  <a:pt x="552" y="560"/>
                </a:lnTo>
                <a:lnTo>
                  <a:pt x="546" y="564"/>
                </a:lnTo>
                <a:lnTo>
                  <a:pt x="548" y="568"/>
                </a:lnTo>
                <a:lnTo>
                  <a:pt x="548" y="576"/>
                </a:lnTo>
                <a:lnTo>
                  <a:pt x="542" y="582"/>
                </a:lnTo>
                <a:lnTo>
                  <a:pt x="542" y="590"/>
                </a:lnTo>
                <a:lnTo>
                  <a:pt x="538" y="596"/>
                </a:lnTo>
                <a:lnTo>
                  <a:pt x="538" y="602"/>
                </a:lnTo>
                <a:lnTo>
                  <a:pt x="544" y="610"/>
                </a:lnTo>
                <a:lnTo>
                  <a:pt x="546" y="614"/>
                </a:lnTo>
                <a:lnTo>
                  <a:pt x="540" y="624"/>
                </a:lnTo>
                <a:lnTo>
                  <a:pt x="546" y="628"/>
                </a:lnTo>
                <a:lnTo>
                  <a:pt x="546" y="628"/>
                </a:lnTo>
                <a:lnTo>
                  <a:pt x="548" y="628"/>
                </a:lnTo>
                <a:lnTo>
                  <a:pt x="554" y="634"/>
                </a:lnTo>
                <a:lnTo>
                  <a:pt x="554" y="634"/>
                </a:lnTo>
                <a:lnTo>
                  <a:pt x="554" y="638"/>
                </a:lnTo>
                <a:lnTo>
                  <a:pt x="552" y="640"/>
                </a:lnTo>
                <a:lnTo>
                  <a:pt x="548" y="642"/>
                </a:lnTo>
                <a:lnTo>
                  <a:pt x="542" y="642"/>
                </a:lnTo>
                <a:lnTo>
                  <a:pt x="534" y="640"/>
                </a:lnTo>
                <a:lnTo>
                  <a:pt x="534" y="640"/>
                </a:lnTo>
                <a:lnTo>
                  <a:pt x="532" y="636"/>
                </a:lnTo>
                <a:lnTo>
                  <a:pt x="528" y="628"/>
                </a:lnTo>
                <a:lnTo>
                  <a:pt x="528" y="628"/>
                </a:lnTo>
                <a:lnTo>
                  <a:pt x="526" y="628"/>
                </a:lnTo>
                <a:lnTo>
                  <a:pt x="524" y="628"/>
                </a:lnTo>
                <a:lnTo>
                  <a:pt x="522" y="630"/>
                </a:lnTo>
                <a:lnTo>
                  <a:pt x="522" y="630"/>
                </a:lnTo>
                <a:lnTo>
                  <a:pt x="520" y="630"/>
                </a:lnTo>
                <a:lnTo>
                  <a:pt x="518" y="628"/>
                </a:lnTo>
                <a:lnTo>
                  <a:pt x="518" y="626"/>
                </a:lnTo>
                <a:lnTo>
                  <a:pt x="514" y="626"/>
                </a:lnTo>
                <a:lnTo>
                  <a:pt x="514" y="626"/>
                </a:lnTo>
                <a:lnTo>
                  <a:pt x="508" y="630"/>
                </a:lnTo>
                <a:lnTo>
                  <a:pt x="504" y="634"/>
                </a:lnTo>
                <a:lnTo>
                  <a:pt x="504" y="634"/>
                </a:lnTo>
                <a:lnTo>
                  <a:pt x="502" y="634"/>
                </a:lnTo>
                <a:lnTo>
                  <a:pt x="498" y="634"/>
                </a:lnTo>
                <a:lnTo>
                  <a:pt x="492" y="630"/>
                </a:lnTo>
                <a:lnTo>
                  <a:pt x="492" y="630"/>
                </a:lnTo>
                <a:lnTo>
                  <a:pt x="488" y="630"/>
                </a:lnTo>
                <a:lnTo>
                  <a:pt x="486" y="630"/>
                </a:lnTo>
                <a:lnTo>
                  <a:pt x="484" y="632"/>
                </a:lnTo>
                <a:lnTo>
                  <a:pt x="484" y="632"/>
                </a:lnTo>
                <a:lnTo>
                  <a:pt x="484" y="634"/>
                </a:lnTo>
                <a:lnTo>
                  <a:pt x="484" y="636"/>
                </a:lnTo>
                <a:lnTo>
                  <a:pt x="484" y="640"/>
                </a:lnTo>
                <a:lnTo>
                  <a:pt x="476" y="638"/>
                </a:lnTo>
                <a:lnTo>
                  <a:pt x="476" y="638"/>
                </a:lnTo>
                <a:lnTo>
                  <a:pt x="478" y="636"/>
                </a:lnTo>
                <a:lnTo>
                  <a:pt x="480" y="634"/>
                </a:lnTo>
                <a:lnTo>
                  <a:pt x="478" y="630"/>
                </a:lnTo>
                <a:lnTo>
                  <a:pt x="478" y="630"/>
                </a:lnTo>
                <a:lnTo>
                  <a:pt x="478" y="628"/>
                </a:lnTo>
                <a:lnTo>
                  <a:pt x="476" y="628"/>
                </a:lnTo>
                <a:lnTo>
                  <a:pt x="470" y="628"/>
                </a:lnTo>
                <a:lnTo>
                  <a:pt x="470" y="628"/>
                </a:lnTo>
                <a:lnTo>
                  <a:pt x="468" y="628"/>
                </a:lnTo>
                <a:lnTo>
                  <a:pt x="466" y="624"/>
                </a:lnTo>
                <a:lnTo>
                  <a:pt x="466" y="624"/>
                </a:lnTo>
                <a:lnTo>
                  <a:pt x="462" y="620"/>
                </a:lnTo>
                <a:lnTo>
                  <a:pt x="458" y="618"/>
                </a:lnTo>
                <a:lnTo>
                  <a:pt x="458" y="618"/>
                </a:lnTo>
                <a:lnTo>
                  <a:pt x="454" y="616"/>
                </a:lnTo>
                <a:lnTo>
                  <a:pt x="450" y="616"/>
                </a:lnTo>
                <a:lnTo>
                  <a:pt x="450" y="616"/>
                </a:lnTo>
                <a:lnTo>
                  <a:pt x="450" y="614"/>
                </a:lnTo>
                <a:lnTo>
                  <a:pt x="450" y="610"/>
                </a:lnTo>
                <a:lnTo>
                  <a:pt x="450" y="610"/>
                </a:lnTo>
                <a:lnTo>
                  <a:pt x="446" y="608"/>
                </a:lnTo>
                <a:lnTo>
                  <a:pt x="442" y="606"/>
                </a:lnTo>
                <a:lnTo>
                  <a:pt x="442" y="606"/>
                </a:lnTo>
                <a:lnTo>
                  <a:pt x="442" y="606"/>
                </a:lnTo>
                <a:lnTo>
                  <a:pt x="442" y="608"/>
                </a:lnTo>
                <a:lnTo>
                  <a:pt x="442" y="610"/>
                </a:lnTo>
                <a:lnTo>
                  <a:pt x="436" y="610"/>
                </a:lnTo>
                <a:lnTo>
                  <a:pt x="436" y="606"/>
                </a:lnTo>
                <a:lnTo>
                  <a:pt x="424" y="608"/>
                </a:lnTo>
                <a:lnTo>
                  <a:pt x="424" y="608"/>
                </a:lnTo>
                <a:lnTo>
                  <a:pt x="426" y="610"/>
                </a:lnTo>
                <a:lnTo>
                  <a:pt x="426" y="610"/>
                </a:lnTo>
                <a:lnTo>
                  <a:pt x="426" y="612"/>
                </a:lnTo>
                <a:lnTo>
                  <a:pt x="426" y="612"/>
                </a:lnTo>
                <a:lnTo>
                  <a:pt x="416" y="624"/>
                </a:lnTo>
                <a:lnTo>
                  <a:pt x="416" y="624"/>
                </a:lnTo>
                <a:lnTo>
                  <a:pt x="412" y="624"/>
                </a:lnTo>
                <a:lnTo>
                  <a:pt x="406" y="624"/>
                </a:lnTo>
                <a:lnTo>
                  <a:pt x="406" y="624"/>
                </a:lnTo>
                <a:lnTo>
                  <a:pt x="404" y="624"/>
                </a:lnTo>
                <a:lnTo>
                  <a:pt x="402" y="624"/>
                </a:lnTo>
                <a:lnTo>
                  <a:pt x="402" y="626"/>
                </a:lnTo>
                <a:lnTo>
                  <a:pt x="400" y="628"/>
                </a:lnTo>
                <a:lnTo>
                  <a:pt x="400" y="628"/>
                </a:lnTo>
                <a:lnTo>
                  <a:pt x="398" y="628"/>
                </a:lnTo>
                <a:lnTo>
                  <a:pt x="396" y="632"/>
                </a:lnTo>
                <a:lnTo>
                  <a:pt x="396" y="638"/>
                </a:lnTo>
                <a:lnTo>
                  <a:pt x="396" y="638"/>
                </a:lnTo>
                <a:lnTo>
                  <a:pt x="396" y="640"/>
                </a:lnTo>
                <a:lnTo>
                  <a:pt x="398" y="642"/>
                </a:lnTo>
                <a:lnTo>
                  <a:pt x="402" y="646"/>
                </a:lnTo>
                <a:lnTo>
                  <a:pt x="392" y="650"/>
                </a:lnTo>
                <a:lnTo>
                  <a:pt x="392" y="650"/>
                </a:lnTo>
                <a:lnTo>
                  <a:pt x="388" y="640"/>
                </a:lnTo>
                <a:lnTo>
                  <a:pt x="388" y="640"/>
                </a:lnTo>
                <a:lnTo>
                  <a:pt x="388" y="640"/>
                </a:lnTo>
                <a:lnTo>
                  <a:pt x="384" y="640"/>
                </a:lnTo>
                <a:lnTo>
                  <a:pt x="382" y="646"/>
                </a:lnTo>
                <a:lnTo>
                  <a:pt x="382" y="646"/>
                </a:lnTo>
                <a:lnTo>
                  <a:pt x="380" y="646"/>
                </a:lnTo>
                <a:lnTo>
                  <a:pt x="378" y="648"/>
                </a:lnTo>
                <a:lnTo>
                  <a:pt x="376" y="648"/>
                </a:lnTo>
                <a:lnTo>
                  <a:pt x="376" y="648"/>
                </a:lnTo>
                <a:lnTo>
                  <a:pt x="376" y="648"/>
                </a:lnTo>
                <a:lnTo>
                  <a:pt x="376" y="654"/>
                </a:lnTo>
                <a:lnTo>
                  <a:pt x="374" y="658"/>
                </a:lnTo>
                <a:lnTo>
                  <a:pt x="372" y="662"/>
                </a:lnTo>
                <a:lnTo>
                  <a:pt x="372" y="662"/>
                </a:lnTo>
                <a:lnTo>
                  <a:pt x="374" y="662"/>
                </a:lnTo>
                <a:lnTo>
                  <a:pt x="376" y="664"/>
                </a:lnTo>
                <a:lnTo>
                  <a:pt x="376" y="664"/>
                </a:lnTo>
                <a:lnTo>
                  <a:pt x="376" y="666"/>
                </a:lnTo>
                <a:lnTo>
                  <a:pt x="374" y="668"/>
                </a:lnTo>
                <a:lnTo>
                  <a:pt x="374" y="670"/>
                </a:lnTo>
                <a:lnTo>
                  <a:pt x="374" y="670"/>
                </a:lnTo>
                <a:lnTo>
                  <a:pt x="368" y="678"/>
                </a:lnTo>
                <a:lnTo>
                  <a:pt x="368" y="678"/>
                </a:lnTo>
                <a:lnTo>
                  <a:pt x="366" y="680"/>
                </a:lnTo>
                <a:lnTo>
                  <a:pt x="368" y="682"/>
                </a:lnTo>
                <a:lnTo>
                  <a:pt x="372" y="686"/>
                </a:lnTo>
                <a:lnTo>
                  <a:pt x="372" y="686"/>
                </a:lnTo>
                <a:lnTo>
                  <a:pt x="374" y="688"/>
                </a:lnTo>
                <a:lnTo>
                  <a:pt x="374" y="690"/>
                </a:lnTo>
                <a:lnTo>
                  <a:pt x="374" y="696"/>
                </a:lnTo>
                <a:lnTo>
                  <a:pt x="374" y="696"/>
                </a:lnTo>
                <a:lnTo>
                  <a:pt x="376" y="698"/>
                </a:lnTo>
                <a:lnTo>
                  <a:pt x="378" y="698"/>
                </a:lnTo>
                <a:lnTo>
                  <a:pt x="382" y="696"/>
                </a:lnTo>
                <a:lnTo>
                  <a:pt x="386" y="708"/>
                </a:lnTo>
                <a:lnTo>
                  <a:pt x="386" y="708"/>
                </a:lnTo>
                <a:lnTo>
                  <a:pt x="388" y="710"/>
                </a:lnTo>
                <a:lnTo>
                  <a:pt x="386" y="714"/>
                </a:lnTo>
                <a:lnTo>
                  <a:pt x="386" y="714"/>
                </a:lnTo>
                <a:lnTo>
                  <a:pt x="386" y="716"/>
                </a:lnTo>
                <a:lnTo>
                  <a:pt x="388" y="720"/>
                </a:lnTo>
                <a:lnTo>
                  <a:pt x="388" y="722"/>
                </a:lnTo>
                <a:lnTo>
                  <a:pt x="388" y="722"/>
                </a:lnTo>
                <a:lnTo>
                  <a:pt x="388" y="726"/>
                </a:lnTo>
                <a:lnTo>
                  <a:pt x="388" y="726"/>
                </a:lnTo>
                <a:lnTo>
                  <a:pt x="384" y="726"/>
                </a:lnTo>
                <a:lnTo>
                  <a:pt x="384" y="726"/>
                </a:lnTo>
                <a:lnTo>
                  <a:pt x="384" y="724"/>
                </a:lnTo>
                <a:lnTo>
                  <a:pt x="382" y="722"/>
                </a:lnTo>
                <a:lnTo>
                  <a:pt x="382" y="722"/>
                </a:lnTo>
                <a:lnTo>
                  <a:pt x="382" y="724"/>
                </a:lnTo>
                <a:lnTo>
                  <a:pt x="382" y="724"/>
                </a:lnTo>
                <a:lnTo>
                  <a:pt x="382" y="724"/>
                </a:lnTo>
                <a:lnTo>
                  <a:pt x="382" y="726"/>
                </a:lnTo>
                <a:lnTo>
                  <a:pt x="382" y="726"/>
                </a:lnTo>
                <a:lnTo>
                  <a:pt x="386" y="726"/>
                </a:lnTo>
                <a:lnTo>
                  <a:pt x="386" y="726"/>
                </a:lnTo>
                <a:lnTo>
                  <a:pt x="386" y="730"/>
                </a:lnTo>
                <a:lnTo>
                  <a:pt x="386" y="730"/>
                </a:lnTo>
                <a:lnTo>
                  <a:pt x="382" y="734"/>
                </a:lnTo>
                <a:lnTo>
                  <a:pt x="382" y="734"/>
                </a:lnTo>
                <a:lnTo>
                  <a:pt x="380" y="732"/>
                </a:lnTo>
                <a:lnTo>
                  <a:pt x="382" y="730"/>
                </a:lnTo>
                <a:lnTo>
                  <a:pt x="382" y="730"/>
                </a:lnTo>
                <a:lnTo>
                  <a:pt x="378" y="730"/>
                </a:lnTo>
                <a:lnTo>
                  <a:pt x="378" y="730"/>
                </a:lnTo>
                <a:lnTo>
                  <a:pt x="378" y="726"/>
                </a:lnTo>
                <a:lnTo>
                  <a:pt x="376" y="726"/>
                </a:lnTo>
                <a:lnTo>
                  <a:pt x="376" y="726"/>
                </a:lnTo>
                <a:lnTo>
                  <a:pt x="376" y="728"/>
                </a:lnTo>
                <a:lnTo>
                  <a:pt x="376" y="728"/>
                </a:lnTo>
                <a:lnTo>
                  <a:pt x="372" y="730"/>
                </a:lnTo>
                <a:lnTo>
                  <a:pt x="372" y="730"/>
                </a:lnTo>
                <a:lnTo>
                  <a:pt x="370" y="730"/>
                </a:lnTo>
                <a:lnTo>
                  <a:pt x="370" y="730"/>
                </a:lnTo>
                <a:lnTo>
                  <a:pt x="368" y="730"/>
                </a:lnTo>
                <a:lnTo>
                  <a:pt x="368" y="732"/>
                </a:lnTo>
                <a:lnTo>
                  <a:pt x="370" y="732"/>
                </a:lnTo>
                <a:lnTo>
                  <a:pt x="368" y="732"/>
                </a:lnTo>
                <a:lnTo>
                  <a:pt x="368" y="734"/>
                </a:lnTo>
                <a:lnTo>
                  <a:pt x="368" y="734"/>
                </a:lnTo>
                <a:lnTo>
                  <a:pt x="370" y="736"/>
                </a:lnTo>
                <a:lnTo>
                  <a:pt x="370" y="736"/>
                </a:lnTo>
                <a:lnTo>
                  <a:pt x="366" y="740"/>
                </a:lnTo>
                <a:lnTo>
                  <a:pt x="366" y="740"/>
                </a:lnTo>
                <a:lnTo>
                  <a:pt x="362" y="750"/>
                </a:lnTo>
                <a:lnTo>
                  <a:pt x="362" y="750"/>
                </a:lnTo>
                <a:lnTo>
                  <a:pt x="362" y="756"/>
                </a:lnTo>
                <a:lnTo>
                  <a:pt x="362" y="756"/>
                </a:lnTo>
                <a:lnTo>
                  <a:pt x="360" y="758"/>
                </a:lnTo>
                <a:lnTo>
                  <a:pt x="360" y="758"/>
                </a:lnTo>
                <a:lnTo>
                  <a:pt x="360" y="762"/>
                </a:lnTo>
                <a:lnTo>
                  <a:pt x="360" y="764"/>
                </a:lnTo>
                <a:lnTo>
                  <a:pt x="358" y="766"/>
                </a:lnTo>
                <a:lnTo>
                  <a:pt x="358" y="766"/>
                </a:lnTo>
                <a:lnTo>
                  <a:pt x="370" y="766"/>
                </a:lnTo>
                <a:lnTo>
                  <a:pt x="370" y="766"/>
                </a:lnTo>
                <a:lnTo>
                  <a:pt x="370" y="776"/>
                </a:lnTo>
                <a:lnTo>
                  <a:pt x="372" y="778"/>
                </a:lnTo>
                <a:lnTo>
                  <a:pt x="372" y="778"/>
                </a:lnTo>
                <a:lnTo>
                  <a:pt x="372" y="792"/>
                </a:lnTo>
                <a:lnTo>
                  <a:pt x="372" y="792"/>
                </a:lnTo>
                <a:lnTo>
                  <a:pt x="376" y="796"/>
                </a:lnTo>
                <a:lnTo>
                  <a:pt x="380" y="800"/>
                </a:lnTo>
                <a:lnTo>
                  <a:pt x="380" y="800"/>
                </a:lnTo>
                <a:lnTo>
                  <a:pt x="380" y="804"/>
                </a:lnTo>
                <a:lnTo>
                  <a:pt x="382" y="808"/>
                </a:lnTo>
                <a:lnTo>
                  <a:pt x="382" y="808"/>
                </a:lnTo>
                <a:lnTo>
                  <a:pt x="390" y="814"/>
                </a:lnTo>
                <a:lnTo>
                  <a:pt x="390" y="814"/>
                </a:lnTo>
                <a:lnTo>
                  <a:pt x="392" y="818"/>
                </a:lnTo>
                <a:lnTo>
                  <a:pt x="392" y="818"/>
                </a:lnTo>
                <a:lnTo>
                  <a:pt x="390" y="824"/>
                </a:lnTo>
                <a:lnTo>
                  <a:pt x="384" y="828"/>
                </a:lnTo>
                <a:lnTo>
                  <a:pt x="384" y="828"/>
                </a:lnTo>
                <a:lnTo>
                  <a:pt x="382" y="826"/>
                </a:lnTo>
                <a:lnTo>
                  <a:pt x="380" y="822"/>
                </a:lnTo>
                <a:lnTo>
                  <a:pt x="380" y="822"/>
                </a:lnTo>
                <a:lnTo>
                  <a:pt x="378" y="818"/>
                </a:lnTo>
                <a:lnTo>
                  <a:pt x="374" y="816"/>
                </a:lnTo>
                <a:lnTo>
                  <a:pt x="374" y="816"/>
                </a:lnTo>
                <a:lnTo>
                  <a:pt x="368" y="810"/>
                </a:lnTo>
                <a:lnTo>
                  <a:pt x="368" y="810"/>
                </a:lnTo>
                <a:lnTo>
                  <a:pt x="364" y="806"/>
                </a:lnTo>
                <a:lnTo>
                  <a:pt x="364" y="806"/>
                </a:lnTo>
                <a:lnTo>
                  <a:pt x="362" y="804"/>
                </a:lnTo>
                <a:lnTo>
                  <a:pt x="360" y="804"/>
                </a:lnTo>
                <a:lnTo>
                  <a:pt x="356" y="804"/>
                </a:lnTo>
                <a:lnTo>
                  <a:pt x="356" y="804"/>
                </a:lnTo>
                <a:lnTo>
                  <a:pt x="356" y="804"/>
                </a:lnTo>
                <a:lnTo>
                  <a:pt x="356" y="802"/>
                </a:lnTo>
                <a:lnTo>
                  <a:pt x="356" y="800"/>
                </a:lnTo>
                <a:lnTo>
                  <a:pt x="356" y="798"/>
                </a:lnTo>
                <a:lnTo>
                  <a:pt x="356" y="798"/>
                </a:lnTo>
                <a:lnTo>
                  <a:pt x="352" y="796"/>
                </a:lnTo>
                <a:lnTo>
                  <a:pt x="350" y="794"/>
                </a:lnTo>
                <a:lnTo>
                  <a:pt x="350" y="794"/>
                </a:lnTo>
                <a:lnTo>
                  <a:pt x="348" y="792"/>
                </a:lnTo>
                <a:lnTo>
                  <a:pt x="346" y="788"/>
                </a:lnTo>
                <a:lnTo>
                  <a:pt x="346" y="788"/>
                </a:lnTo>
                <a:lnTo>
                  <a:pt x="342" y="786"/>
                </a:lnTo>
                <a:lnTo>
                  <a:pt x="338" y="788"/>
                </a:lnTo>
                <a:lnTo>
                  <a:pt x="338" y="788"/>
                </a:lnTo>
                <a:lnTo>
                  <a:pt x="334" y="790"/>
                </a:lnTo>
                <a:lnTo>
                  <a:pt x="334" y="790"/>
                </a:lnTo>
                <a:lnTo>
                  <a:pt x="332" y="790"/>
                </a:lnTo>
                <a:lnTo>
                  <a:pt x="332" y="790"/>
                </a:lnTo>
                <a:lnTo>
                  <a:pt x="330" y="788"/>
                </a:lnTo>
                <a:lnTo>
                  <a:pt x="328" y="788"/>
                </a:lnTo>
                <a:lnTo>
                  <a:pt x="322" y="790"/>
                </a:lnTo>
                <a:lnTo>
                  <a:pt x="322" y="790"/>
                </a:lnTo>
                <a:lnTo>
                  <a:pt x="318" y="790"/>
                </a:lnTo>
                <a:lnTo>
                  <a:pt x="316" y="788"/>
                </a:lnTo>
                <a:lnTo>
                  <a:pt x="312" y="782"/>
                </a:lnTo>
                <a:lnTo>
                  <a:pt x="312" y="782"/>
                </a:lnTo>
                <a:lnTo>
                  <a:pt x="308" y="780"/>
                </a:lnTo>
                <a:lnTo>
                  <a:pt x="304" y="778"/>
                </a:lnTo>
                <a:lnTo>
                  <a:pt x="304" y="778"/>
                </a:lnTo>
                <a:lnTo>
                  <a:pt x="300" y="778"/>
                </a:lnTo>
                <a:lnTo>
                  <a:pt x="294" y="778"/>
                </a:lnTo>
                <a:lnTo>
                  <a:pt x="294" y="778"/>
                </a:lnTo>
                <a:lnTo>
                  <a:pt x="288" y="778"/>
                </a:lnTo>
                <a:lnTo>
                  <a:pt x="286" y="774"/>
                </a:lnTo>
                <a:lnTo>
                  <a:pt x="286" y="774"/>
                </a:lnTo>
                <a:lnTo>
                  <a:pt x="284" y="774"/>
                </a:lnTo>
                <a:lnTo>
                  <a:pt x="280" y="774"/>
                </a:lnTo>
                <a:lnTo>
                  <a:pt x="276" y="776"/>
                </a:lnTo>
                <a:lnTo>
                  <a:pt x="276" y="776"/>
                </a:lnTo>
                <a:lnTo>
                  <a:pt x="272" y="780"/>
                </a:lnTo>
                <a:lnTo>
                  <a:pt x="272" y="784"/>
                </a:lnTo>
                <a:lnTo>
                  <a:pt x="272" y="784"/>
                </a:lnTo>
                <a:lnTo>
                  <a:pt x="270" y="782"/>
                </a:lnTo>
                <a:lnTo>
                  <a:pt x="270" y="782"/>
                </a:lnTo>
                <a:lnTo>
                  <a:pt x="266" y="778"/>
                </a:lnTo>
                <a:lnTo>
                  <a:pt x="262" y="774"/>
                </a:lnTo>
                <a:lnTo>
                  <a:pt x="262" y="774"/>
                </a:lnTo>
                <a:lnTo>
                  <a:pt x="260" y="772"/>
                </a:lnTo>
                <a:lnTo>
                  <a:pt x="256" y="772"/>
                </a:lnTo>
                <a:lnTo>
                  <a:pt x="256" y="772"/>
                </a:lnTo>
                <a:lnTo>
                  <a:pt x="254" y="766"/>
                </a:lnTo>
                <a:lnTo>
                  <a:pt x="254" y="766"/>
                </a:lnTo>
                <a:lnTo>
                  <a:pt x="250" y="764"/>
                </a:lnTo>
                <a:lnTo>
                  <a:pt x="250" y="764"/>
                </a:lnTo>
                <a:lnTo>
                  <a:pt x="248" y="760"/>
                </a:lnTo>
                <a:lnTo>
                  <a:pt x="248" y="760"/>
                </a:lnTo>
                <a:lnTo>
                  <a:pt x="246" y="760"/>
                </a:lnTo>
                <a:lnTo>
                  <a:pt x="244" y="760"/>
                </a:lnTo>
                <a:lnTo>
                  <a:pt x="244" y="760"/>
                </a:lnTo>
                <a:lnTo>
                  <a:pt x="240" y="754"/>
                </a:lnTo>
                <a:lnTo>
                  <a:pt x="240" y="754"/>
                </a:lnTo>
                <a:lnTo>
                  <a:pt x="240" y="750"/>
                </a:lnTo>
                <a:lnTo>
                  <a:pt x="240" y="750"/>
                </a:lnTo>
                <a:lnTo>
                  <a:pt x="230" y="754"/>
                </a:lnTo>
                <a:lnTo>
                  <a:pt x="230" y="754"/>
                </a:lnTo>
                <a:lnTo>
                  <a:pt x="230" y="750"/>
                </a:lnTo>
                <a:lnTo>
                  <a:pt x="230" y="750"/>
                </a:lnTo>
                <a:lnTo>
                  <a:pt x="236" y="748"/>
                </a:lnTo>
                <a:lnTo>
                  <a:pt x="236" y="748"/>
                </a:lnTo>
                <a:lnTo>
                  <a:pt x="236" y="744"/>
                </a:lnTo>
                <a:lnTo>
                  <a:pt x="236" y="744"/>
                </a:lnTo>
                <a:lnTo>
                  <a:pt x="244" y="744"/>
                </a:lnTo>
                <a:lnTo>
                  <a:pt x="244" y="744"/>
                </a:lnTo>
                <a:lnTo>
                  <a:pt x="244" y="740"/>
                </a:lnTo>
                <a:lnTo>
                  <a:pt x="244" y="740"/>
                </a:lnTo>
                <a:lnTo>
                  <a:pt x="248" y="738"/>
                </a:lnTo>
                <a:lnTo>
                  <a:pt x="248" y="738"/>
                </a:lnTo>
                <a:lnTo>
                  <a:pt x="250" y="734"/>
                </a:lnTo>
                <a:lnTo>
                  <a:pt x="250" y="732"/>
                </a:lnTo>
                <a:lnTo>
                  <a:pt x="250" y="732"/>
                </a:lnTo>
                <a:lnTo>
                  <a:pt x="244" y="730"/>
                </a:lnTo>
                <a:lnTo>
                  <a:pt x="244" y="730"/>
                </a:lnTo>
                <a:lnTo>
                  <a:pt x="242" y="726"/>
                </a:lnTo>
                <a:lnTo>
                  <a:pt x="242" y="726"/>
                </a:lnTo>
                <a:lnTo>
                  <a:pt x="252" y="726"/>
                </a:lnTo>
                <a:lnTo>
                  <a:pt x="252" y="726"/>
                </a:lnTo>
                <a:lnTo>
                  <a:pt x="252" y="720"/>
                </a:lnTo>
                <a:lnTo>
                  <a:pt x="252" y="720"/>
                </a:lnTo>
                <a:lnTo>
                  <a:pt x="254" y="720"/>
                </a:lnTo>
                <a:lnTo>
                  <a:pt x="256" y="720"/>
                </a:lnTo>
                <a:lnTo>
                  <a:pt x="256" y="720"/>
                </a:lnTo>
                <a:lnTo>
                  <a:pt x="258" y="718"/>
                </a:lnTo>
                <a:lnTo>
                  <a:pt x="260" y="716"/>
                </a:lnTo>
                <a:lnTo>
                  <a:pt x="260" y="716"/>
                </a:lnTo>
                <a:lnTo>
                  <a:pt x="268" y="712"/>
                </a:lnTo>
                <a:lnTo>
                  <a:pt x="268" y="710"/>
                </a:lnTo>
                <a:lnTo>
                  <a:pt x="268" y="710"/>
                </a:lnTo>
                <a:lnTo>
                  <a:pt x="266" y="710"/>
                </a:lnTo>
                <a:lnTo>
                  <a:pt x="266" y="710"/>
                </a:lnTo>
                <a:lnTo>
                  <a:pt x="264" y="712"/>
                </a:lnTo>
                <a:lnTo>
                  <a:pt x="264" y="712"/>
                </a:lnTo>
                <a:lnTo>
                  <a:pt x="260" y="712"/>
                </a:lnTo>
                <a:lnTo>
                  <a:pt x="262" y="708"/>
                </a:lnTo>
                <a:lnTo>
                  <a:pt x="264" y="704"/>
                </a:lnTo>
                <a:lnTo>
                  <a:pt x="264" y="704"/>
                </a:lnTo>
                <a:lnTo>
                  <a:pt x="270" y="702"/>
                </a:lnTo>
                <a:lnTo>
                  <a:pt x="274" y="702"/>
                </a:lnTo>
                <a:lnTo>
                  <a:pt x="276" y="700"/>
                </a:lnTo>
                <a:lnTo>
                  <a:pt x="276" y="700"/>
                </a:lnTo>
                <a:lnTo>
                  <a:pt x="278" y="690"/>
                </a:lnTo>
                <a:lnTo>
                  <a:pt x="278" y="690"/>
                </a:lnTo>
                <a:lnTo>
                  <a:pt x="278" y="686"/>
                </a:lnTo>
                <a:lnTo>
                  <a:pt x="276" y="684"/>
                </a:lnTo>
                <a:lnTo>
                  <a:pt x="276" y="684"/>
                </a:lnTo>
                <a:lnTo>
                  <a:pt x="276" y="680"/>
                </a:lnTo>
                <a:lnTo>
                  <a:pt x="276" y="678"/>
                </a:lnTo>
                <a:lnTo>
                  <a:pt x="276" y="676"/>
                </a:lnTo>
                <a:lnTo>
                  <a:pt x="274" y="674"/>
                </a:lnTo>
                <a:lnTo>
                  <a:pt x="274" y="674"/>
                </a:lnTo>
                <a:lnTo>
                  <a:pt x="272" y="672"/>
                </a:lnTo>
                <a:lnTo>
                  <a:pt x="274" y="672"/>
                </a:lnTo>
                <a:lnTo>
                  <a:pt x="276" y="668"/>
                </a:lnTo>
                <a:lnTo>
                  <a:pt x="276" y="668"/>
                </a:lnTo>
                <a:lnTo>
                  <a:pt x="276" y="666"/>
                </a:lnTo>
                <a:lnTo>
                  <a:pt x="274" y="666"/>
                </a:lnTo>
                <a:lnTo>
                  <a:pt x="270" y="664"/>
                </a:lnTo>
                <a:lnTo>
                  <a:pt x="270" y="664"/>
                </a:lnTo>
                <a:lnTo>
                  <a:pt x="270" y="662"/>
                </a:lnTo>
                <a:lnTo>
                  <a:pt x="270" y="662"/>
                </a:lnTo>
                <a:lnTo>
                  <a:pt x="272" y="660"/>
                </a:lnTo>
                <a:lnTo>
                  <a:pt x="270" y="656"/>
                </a:lnTo>
                <a:lnTo>
                  <a:pt x="270" y="656"/>
                </a:lnTo>
                <a:lnTo>
                  <a:pt x="252" y="650"/>
                </a:lnTo>
                <a:lnTo>
                  <a:pt x="252" y="650"/>
                </a:lnTo>
                <a:lnTo>
                  <a:pt x="248" y="648"/>
                </a:lnTo>
                <a:lnTo>
                  <a:pt x="244" y="646"/>
                </a:lnTo>
                <a:lnTo>
                  <a:pt x="244" y="646"/>
                </a:lnTo>
                <a:lnTo>
                  <a:pt x="242" y="644"/>
                </a:lnTo>
                <a:lnTo>
                  <a:pt x="242" y="642"/>
                </a:lnTo>
                <a:lnTo>
                  <a:pt x="242" y="642"/>
                </a:lnTo>
                <a:lnTo>
                  <a:pt x="238" y="640"/>
                </a:lnTo>
                <a:lnTo>
                  <a:pt x="234" y="640"/>
                </a:lnTo>
                <a:lnTo>
                  <a:pt x="234" y="640"/>
                </a:lnTo>
                <a:lnTo>
                  <a:pt x="230" y="642"/>
                </a:lnTo>
                <a:lnTo>
                  <a:pt x="230" y="642"/>
                </a:lnTo>
                <a:lnTo>
                  <a:pt x="222" y="646"/>
                </a:lnTo>
                <a:lnTo>
                  <a:pt x="222" y="646"/>
                </a:lnTo>
                <a:lnTo>
                  <a:pt x="220" y="642"/>
                </a:lnTo>
                <a:lnTo>
                  <a:pt x="220" y="638"/>
                </a:lnTo>
                <a:lnTo>
                  <a:pt x="218" y="636"/>
                </a:lnTo>
                <a:lnTo>
                  <a:pt x="218" y="636"/>
                </a:lnTo>
                <a:lnTo>
                  <a:pt x="212" y="634"/>
                </a:lnTo>
                <a:lnTo>
                  <a:pt x="212" y="634"/>
                </a:lnTo>
                <a:lnTo>
                  <a:pt x="210" y="630"/>
                </a:lnTo>
                <a:lnTo>
                  <a:pt x="210" y="628"/>
                </a:lnTo>
                <a:lnTo>
                  <a:pt x="208" y="628"/>
                </a:lnTo>
                <a:lnTo>
                  <a:pt x="208" y="628"/>
                </a:lnTo>
                <a:lnTo>
                  <a:pt x="204" y="630"/>
                </a:lnTo>
                <a:lnTo>
                  <a:pt x="198" y="626"/>
                </a:lnTo>
                <a:lnTo>
                  <a:pt x="198" y="626"/>
                </a:lnTo>
                <a:lnTo>
                  <a:pt x="194" y="626"/>
                </a:lnTo>
                <a:lnTo>
                  <a:pt x="190" y="626"/>
                </a:lnTo>
                <a:lnTo>
                  <a:pt x="190" y="626"/>
                </a:lnTo>
                <a:lnTo>
                  <a:pt x="188" y="626"/>
                </a:lnTo>
                <a:lnTo>
                  <a:pt x="186" y="624"/>
                </a:lnTo>
                <a:lnTo>
                  <a:pt x="186" y="622"/>
                </a:lnTo>
                <a:lnTo>
                  <a:pt x="186" y="620"/>
                </a:lnTo>
                <a:lnTo>
                  <a:pt x="186" y="620"/>
                </a:lnTo>
                <a:lnTo>
                  <a:pt x="184" y="620"/>
                </a:lnTo>
                <a:lnTo>
                  <a:pt x="184" y="618"/>
                </a:lnTo>
                <a:lnTo>
                  <a:pt x="182" y="614"/>
                </a:lnTo>
                <a:lnTo>
                  <a:pt x="182" y="614"/>
                </a:lnTo>
                <a:lnTo>
                  <a:pt x="182" y="612"/>
                </a:lnTo>
                <a:lnTo>
                  <a:pt x="180" y="608"/>
                </a:lnTo>
                <a:lnTo>
                  <a:pt x="180" y="608"/>
                </a:lnTo>
                <a:lnTo>
                  <a:pt x="180" y="606"/>
                </a:lnTo>
                <a:lnTo>
                  <a:pt x="178" y="606"/>
                </a:lnTo>
                <a:lnTo>
                  <a:pt x="174" y="606"/>
                </a:lnTo>
                <a:lnTo>
                  <a:pt x="174" y="606"/>
                </a:lnTo>
                <a:lnTo>
                  <a:pt x="170" y="604"/>
                </a:lnTo>
                <a:lnTo>
                  <a:pt x="170" y="604"/>
                </a:lnTo>
                <a:lnTo>
                  <a:pt x="168" y="606"/>
                </a:lnTo>
                <a:lnTo>
                  <a:pt x="168" y="606"/>
                </a:lnTo>
                <a:lnTo>
                  <a:pt x="166" y="608"/>
                </a:lnTo>
                <a:lnTo>
                  <a:pt x="162" y="608"/>
                </a:lnTo>
                <a:lnTo>
                  <a:pt x="160" y="604"/>
                </a:lnTo>
                <a:lnTo>
                  <a:pt x="160" y="588"/>
                </a:lnTo>
                <a:lnTo>
                  <a:pt x="160" y="588"/>
                </a:lnTo>
                <a:lnTo>
                  <a:pt x="158" y="586"/>
                </a:lnTo>
                <a:lnTo>
                  <a:pt x="156" y="584"/>
                </a:lnTo>
                <a:lnTo>
                  <a:pt x="154" y="584"/>
                </a:lnTo>
                <a:lnTo>
                  <a:pt x="154" y="580"/>
                </a:lnTo>
                <a:lnTo>
                  <a:pt x="154" y="580"/>
                </a:lnTo>
                <a:lnTo>
                  <a:pt x="156" y="578"/>
                </a:lnTo>
                <a:lnTo>
                  <a:pt x="158" y="578"/>
                </a:lnTo>
                <a:lnTo>
                  <a:pt x="162" y="580"/>
                </a:lnTo>
                <a:lnTo>
                  <a:pt x="164" y="580"/>
                </a:lnTo>
                <a:lnTo>
                  <a:pt x="164" y="580"/>
                </a:lnTo>
                <a:lnTo>
                  <a:pt x="166" y="578"/>
                </a:lnTo>
                <a:lnTo>
                  <a:pt x="166" y="576"/>
                </a:lnTo>
                <a:lnTo>
                  <a:pt x="164" y="570"/>
                </a:lnTo>
                <a:lnTo>
                  <a:pt x="164" y="570"/>
                </a:lnTo>
                <a:lnTo>
                  <a:pt x="160" y="566"/>
                </a:lnTo>
                <a:lnTo>
                  <a:pt x="156" y="562"/>
                </a:lnTo>
                <a:lnTo>
                  <a:pt x="156" y="562"/>
                </a:lnTo>
                <a:lnTo>
                  <a:pt x="154" y="560"/>
                </a:lnTo>
                <a:lnTo>
                  <a:pt x="154" y="558"/>
                </a:lnTo>
                <a:lnTo>
                  <a:pt x="154" y="550"/>
                </a:lnTo>
                <a:lnTo>
                  <a:pt x="154" y="550"/>
                </a:lnTo>
                <a:lnTo>
                  <a:pt x="152" y="544"/>
                </a:lnTo>
                <a:lnTo>
                  <a:pt x="150" y="540"/>
                </a:lnTo>
                <a:lnTo>
                  <a:pt x="150" y="540"/>
                </a:lnTo>
                <a:lnTo>
                  <a:pt x="150" y="536"/>
                </a:lnTo>
                <a:lnTo>
                  <a:pt x="148" y="536"/>
                </a:lnTo>
                <a:lnTo>
                  <a:pt x="146" y="534"/>
                </a:lnTo>
                <a:lnTo>
                  <a:pt x="146" y="532"/>
                </a:lnTo>
                <a:lnTo>
                  <a:pt x="146" y="532"/>
                </a:lnTo>
                <a:lnTo>
                  <a:pt x="144" y="530"/>
                </a:lnTo>
                <a:lnTo>
                  <a:pt x="142" y="530"/>
                </a:lnTo>
                <a:lnTo>
                  <a:pt x="138" y="528"/>
                </a:lnTo>
                <a:lnTo>
                  <a:pt x="138" y="528"/>
                </a:lnTo>
                <a:lnTo>
                  <a:pt x="132" y="526"/>
                </a:lnTo>
                <a:lnTo>
                  <a:pt x="132" y="526"/>
                </a:lnTo>
                <a:lnTo>
                  <a:pt x="130" y="526"/>
                </a:lnTo>
                <a:lnTo>
                  <a:pt x="126" y="528"/>
                </a:lnTo>
                <a:lnTo>
                  <a:pt x="126" y="528"/>
                </a:lnTo>
                <a:lnTo>
                  <a:pt x="124" y="528"/>
                </a:lnTo>
                <a:lnTo>
                  <a:pt x="124" y="526"/>
                </a:lnTo>
                <a:lnTo>
                  <a:pt x="122" y="524"/>
                </a:lnTo>
                <a:lnTo>
                  <a:pt x="122" y="524"/>
                </a:lnTo>
                <a:lnTo>
                  <a:pt x="120" y="518"/>
                </a:lnTo>
                <a:lnTo>
                  <a:pt x="120" y="518"/>
                </a:lnTo>
                <a:lnTo>
                  <a:pt x="116" y="512"/>
                </a:lnTo>
                <a:lnTo>
                  <a:pt x="116" y="512"/>
                </a:lnTo>
                <a:lnTo>
                  <a:pt x="114" y="510"/>
                </a:lnTo>
                <a:lnTo>
                  <a:pt x="112" y="510"/>
                </a:lnTo>
                <a:lnTo>
                  <a:pt x="112" y="510"/>
                </a:lnTo>
                <a:lnTo>
                  <a:pt x="110" y="508"/>
                </a:lnTo>
                <a:lnTo>
                  <a:pt x="110" y="508"/>
                </a:lnTo>
                <a:lnTo>
                  <a:pt x="110" y="498"/>
                </a:lnTo>
                <a:lnTo>
                  <a:pt x="110" y="498"/>
                </a:lnTo>
                <a:lnTo>
                  <a:pt x="106" y="500"/>
                </a:lnTo>
                <a:lnTo>
                  <a:pt x="104" y="500"/>
                </a:lnTo>
                <a:lnTo>
                  <a:pt x="102" y="498"/>
                </a:lnTo>
                <a:lnTo>
                  <a:pt x="102" y="498"/>
                </a:lnTo>
                <a:lnTo>
                  <a:pt x="102" y="494"/>
                </a:lnTo>
                <a:lnTo>
                  <a:pt x="100" y="494"/>
                </a:lnTo>
                <a:lnTo>
                  <a:pt x="100" y="494"/>
                </a:lnTo>
                <a:lnTo>
                  <a:pt x="102" y="490"/>
                </a:lnTo>
                <a:lnTo>
                  <a:pt x="102" y="486"/>
                </a:lnTo>
                <a:lnTo>
                  <a:pt x="104" y="486"/>
                </a:lnTo>
                <a:lnTo>
                  <a:pt x="104" y="486"/>
                </a:lnTo>
                <a:lnTo>
                  <a:pt x="108" y="482"/>
                </a:lnTo>
                <a:lnTo>
                  <a:pt x="110" y="480"/>
                </a:lnTo>
                <a:lnTo>
                  <a:pt x="110" y="480"/>
                </a:lnTo>
                <a:lnTo>
                  <a:pt x="112" y="480"/>
                </a:lnTo>
                <a:lnTo>
                  <a:pt x="112" y="480"/>
                </a:lnTo>
                <a:lnTo>
                  <a:pt x="114" y="470"/>
                </a:lnTo>
                <a:lnTo>
                  <a:pt x="112" y="462"/>
                </a:lnTo>
                <a:lnTo>
                  <a:pt x="116" y="460"/>
                </a:lnTo>
                <a:lnTo>
                  <a:pt x="116" y="460"/>
                </a:lnTo>
                <a:lnTo>
                  <a:pt x="116" y="458"/>
                </a:lnTo>
                <a:lnTo>
                  <a:pt x="118" y="456"/>
                </a:lnTo>
                <a:lnTo>
                  <a:pt x="118" y="456"/>
                </a:lnTo>
                <a:lnTo>
                  <a:pt x="116" y="452"/>
                </a:lnTo>
                <a:lnTo>
                  <a:pt x="114" y="450"/>
                </a:lnTo>
                <a:lnTo>
                  <a:pt x="114" y="450"/>
                </a:lnTo>
                <a:lnTo>
                  <a:pt x="118" y="440"/>
                </a:lnTo>
                <a:lnTo>
                  <a:pt x="118" y="440"/>
                </a:lnTo>
                <a:lnTo>
                  <a:pt x="120" y="442"/>
                </a:lnTo>
                <a:lnTo>
                  <a:pt x="120" y="442"/>
                </a:lnTo>
                <a:lnTo>
                  <a:pt x="120" y="442"/>
                </a:lnTo>
                <a:lnTo>
                  <a:pt x="122" y="440"/>
                </a:lnTo>
                <a:lnTo>
                  <a:pt x="122" y="440"/>
                </a:lnTo>
                <a:lnTo>
                  <a:pt x="126" y="442"/>
                </a:lnTo>
                <a:lnTo>
                  <a:pt x="130" y="442"/>
                </a:lnTo>
                <a:lnTo>
                  <a:pt x="130" y="442"/>
                </a:lnTo>
                <a:lnTo>
                  <a:pt x="132" y="440"/>
                </a:lnTo>
                <a:lnTo>
                  <a:pt x="136" y="436"/>
                </a:lnTo>
                <a:lnTo>
                  <a:pt x="136" y="436"/>
                </a:lnTo>
                <a:lnTo>
                  <a:pt x="140" y="438"/>
                </a:lnTo>
                <a:lnTo>
                  <a:pt x="142" y="438"/>
                </a:lnTo>
                <a:lnTo>
                  <a:pt x="142" y="438"/>
                </a:lnTo>
                <a:lnTo>
                  <a:pt x="146" y="438"/>
                </a:lnTo>
                <a:lnTo>
                  <a:pt x="148" y="436"/>
                </a:lnTo>
                <a:lnTo>
                  <a:pt x="148" y="436"/>
                </a:lnTo>
                <a:lnTo>
                  <a:pt x="144" y="436"/>
                </a:lnTo>
                <a:lnTo>
                  <a:pt x="144" y="436"/>
                </a:lnTo>
                <a:lnTo>
                  <a:pt x="142" y="432"/>
                </a:lnTo>
                <a:lnTo>
                  <a:pt x="138" y="428"/>
                </a:lnTo>
                <a:lnTo>
                  <a:pt x="138" y="428"/>
                </a:lnTo>
                <a:lnTo>
                  <a:pt x="128" y="430"/>
                </a:lnTo>
                <a:lnTo>
                  <a:pt x="128" y="430"/>
                </a:lnTo>
                <a:lnTo>
                  <a:pt x="116" y="420"/>
                </a:lnTo>
                <a:lnTo>
                  <a:pt x="116" y="420"/>
                </a:lnTo>
                <a:lnTo>
                  <a:pt x="118" y="418"/>
                </a:lnTo>
                <a:lnTo>
                  <a:pt x="118" y="418"/>
                </a:lnTo>
                <a:lnTo>
                  <a:pt x="118" y="418"/>
                </a:lnTo>
                <a:lnTo>
                  <a:pt x="118" y="416"/>
                </a:lnTo>
                <a:lnTo>
                  <a:pt x="118" y="416"/>
                </a:lnTo>
                <a:lnTo>
                  <a:pt x="110" y="420"/>
                </a:lnTo>
                <a:lnTo>
                  <a:pt x="110" y="420"/>
                </a:lnTo>
                <a:lnTo>
                  <a:pt x="110" y="420"/>
                </a:lnTo>
                <a:lnTo>
                  <a:pt x="108" y="420"/>
                </a:lnTo>
                <a:lnTo>
                  <a:pt x="108" y="420"/>
                </a:lnTo>
                <a:lnTo>
                  <a:pt x="116" y="414"/>
                </a:lnTo>
                <a:lnTo>
                  <a:pt x="116" y="414"/>
                </a:lnTo>
                <a:lnTo>
                  <a:pt x="140" y="398"/>
                </a:lnTo>
                <a:lnTo>
                  <a:pt x="156" y="388"/>
                </a:lnTo>
                <a:lnTo>
                  <a:pt x="162" y="382"/>
                </a:lnTo>
                <a:lnTo>
                  <a:pt x="162" y="382"/>
                </a:lnTo>
                <a:lnTo>
                  <a:pt x="162" y="378"/>
                </a:lnTo>
                <a:lnTo>
                  <a:pt x="160" y="372"/>
                </a:lnTo>
                <a:lnTo>
                  <a:pt x="160" y="372"/>
                </a:lnTo>
                <a:lnTo>
                  <a:pt x="160" y="370"/>
                </a:lnTo>
                <a:lnTo>
                  <a:pt x="158" y="370"/>
                </a:lnTo>
                <a:lnTo>
                  <a:pt x="152" y="368"/>
                </a:lnTo>
                <a:lnTo>
                  <a:pt x="152" y="368"/>
                </a:lnTo>
                <a:lnTo>
                  <a:pt x="150" y="366"/>
                </a:lnTo>
                <a:lnTo>
                  <a:pt x="150" y="364"/>
                </a:lnTo>
                <a:lnTo>
                  <a:pt x="150" y="358"/>
                </a:lnTo>
                <a:lnTo>
                  <a:pt x="150" y="358"/>
                </a:lnTo>
                <a:lnTo>
                  <a:pt x="150" y="354"/>
                </a:lnTo>
                <a:lnTo>
                  <a:pt x="154" y="350"/>
                </a:lnTo>
                <a:lnTo>
                  <a:pt x="154" y="350"/>
                </a:lnTo>
                <a:lnTo>
                  <a:pt x="154" y="348"/>
                </a:lnTo>
                <a:lnTo>
                  <a:pt x="154" y="346"/>
                </a:lnTo>
                <a:lnTo>
                  <a:pt x="152" y="340"/>
                </a:lnTo>
                <a:lnTo>
                  <a:pt x="152" y="340"/>
                </a:lnTo>
                <a:lnTo>
                  <a:pt x="150" y="336"/>
                </a:lnTo>
                <a:lnTo>
                  <a:pt x="148" y="334"/>
                </a:lnTo>
                <a:lnTo>
                  <a:pt x="148" y="334"/>
                </a:lnTo>
                <a:lnTo>
                  <a:pt x="144" y="330"/>
                </a:lnTo>
                <a:lnTo>
                  <a:pt x="144" y="326"/>
                </a:lnTo>
                <a:lnTo>
                  <a:pt x="144" y="326"/>
                </a:lnTo>
                <a:lnTo>
                  <a:pt x="142" y="318"/>
                </a:lnTo>
                <a:lnTo>
                  <a:pt x="142" y="318"/>
                </a:lnTo>
                <a:lnTo>
                  <a:pt x="142" y="314"/>
                </a:lnTo>
                <a:lnTo>
                  <a:pt x="142" y="310"/>
                </a:lnTo>
                <a:lnTo>
                  <a:pt x="142" y="310"/>
                </a:lnTo>
                <a:lnTo>
                  <a:pt x="144" y="308"/>
                </a:lnTo>
                <a:lnTo>
                  <a:pt x="142" y="306"/>
                </a:lnTo>
                <a:lnTo>
                  <a:pt x="142" y="302"/>
                </a:lnTo>
                <a:lnTo>
                  <a:pt x="142" y="302"/>
                </a:lnTo>
                <a:lnTo>
                  <a:pt x="142" y="298"/>
                </a:lnTo>
                <a:lnTo>
                  <a:pt x="140" y="294"/>
                </a:lnTo>
                <a:lnTo>
                  <a:pt x="140" y="294"/>
                </a:lnTo>
                <a:lnTo>
                  <a:pt x="134" y="268"/>
                </a:lnTo>
                <a:lnTo>
                  <a:pt x="134" y="268"/>
                </a:lnTo>
                <a:lnTo>
                  <a:pt x="134" y="266"/>
                </a:lnTo>
                <a:lnTo>
                  <a:pt x="136" y="262"/>
                </a:lnTo>
                <a:lnTo>
                  <a:pt x="142" y="256"/>
                </a:lnTo>
                <a:lnTo>
                  <a:pt x="142" y="256"/>
                </a:lnTo>
                <a:lnTo>
                  <a:pt x="142" y="252"/>
                </a:lnTo>
                <a:lnTo>
                  <a:pt x="140" y="248"/>
                </a:lnTo>
                <a:lnTo>
                  <a:pt x="138" y="244"/>
                </a:lnTo>
                <a:lnTo>
                  <a:pt x="138" y="244"/>
                </a:lnTo>
                <a:lnTo>
                  <a:pt x="136" y="246"/>
                </a:lnTo>
                <a:lnTo>
                  <a:pt x="134" y="244"/>
                </a:lnTo>
                <a:lnTo>
                  <a:pt x="134" y="244"/>
                </a:lnTo>
                <a:lnTo>
                  <a:pt x="132" y="240"/>
                </a:lnTo>
                <a:lnTo>
                  <a:pt x="132" y="234"/>
                </a:lnTo>
                <a:lnTo>
                  <a:pt x="134" y="226"/>
                </a:lnTo>
                <a:lnTo>
                  <a:pt x="138" y="222"/>
                </a:lnTo>
                <a:lnTo>
                  <a:pt x="138" y="224"/>
                </a:lnTo>
                <a:lnTo>
                  <a:pt x="138" y="224"/>
                </a:lnTo>
                <a:lnTo>
                  <a:pt x="140" y="226"/>
                </a:lnTo>
                <a:lnTo>
                  <a:pt x="140" y="226"/>
                </a:lnTo>
                <a:lnTo>
                  <a:pt x="142" y="226"/>
                </a:lnTo>
                <a:lnTo>
                  <a:pt x="142" y="226"/>
                </a:lnTo>
                <a:lnTo>
                  <a:pt x="144" y="220"/>
                </a:lnTo>
                <a:lnTo>
                  <a:pt x="144" y="216"/>
                </a:lnTo>
                <a:lnTo>
                  <a:pt x="144" y="216"/>
                </a:lnTo>
                <a:lnTo>
                  <a:pt x="144" y="210"/>
                </a:lnTo>
                <a:lnTo>
                  <a:pt x="142" y="208"/>
                </a:lnTo>
                <a:lnTo>
                  <a:pt x="142" y="208"/>
                </a:lnTo>
                <a:lnTo>
                  <a:pt x="144" y="208"/>
                </a:lnTo>
                <a:lnTo>
                  <a:pt x="146" y="208"/>
                </a:lnTo>
                <a:lnTo>
                  <a:pt x="146" y="208"/>
                </a:lnTo>
                <a:lnTo>
                  <a:pt x="146" y="208"/>
                </a:lnTo>
                <a:lnTo>
                  <a:pt x="148" y="206"/>
                </a:lnTo>
                <a:lnTo>
                  <a:pt x="152" y="204"/>
                </a:lnTo>
                <a:lnTo>
                  <a:pt x="156" y="202"/>
                </a:lnTo>
                <a:lnTo>
                  <a:pt x="156" y="202"/>
                </a:lnTo>
                <a:lnTo>
                  <a:pt x="160" y="202"/>
                </a:lnTo>
                <a:lnTo>
                  <a:pt x="160" y="202"/>
                </a:lnTo>
                <a:lnTo>
                  <a:pt x="162" y="204"/>
                </a:lnTo>
                <a:lnTo>
                  <a:pt x="164" y="206"/>
                </a:lnTo>
                <a:lnTo>
                  <a:pt x="164" y="202"/>
                </a:lnTo>
                <a:lnTo>
                  <a:pt x="164" y="202"/>
                </a:lnTo>
                <a:lnTo>
                  <a:pt x="168" y="202"/>
                </a:lnTo>
                <a:lnTo>
                  <a:pt x="168" y="202"/>
                </a:lnTo>
                <a:lnTo>
                  <a:pt x="168" y="200"/>
                </a:lnTo>
                <a:lnTo>
                  <a:pt x="168" y="200"/>
                </a:lnTo>
                <a:lnTo>
                  <a:pt x="170" y="200"/>
                </a:lnTo>
                <a:lnTo>
                  <a:pt x="170" y="200"/>
                </a:lnTo>
                <a:lnTo>
                  <a:pt x="180" y="206"/>
                </a:lnTo>
                <a:lnTo>
                  <a:pt x="180" y="206"/>
                </a:lnTo>
                <a:lnTo>
                  <a:pt x="172" y="210"/>
                </a:lnTo>
                <a:lnTo>
                  <a:pt x="172" y="210"/>
                </a:lnTo>
                <a:lnTo>
                  <a:pt x="172" y="212"/>
                </a:lnTo>
                <a:lnTo>
                  <a:pt x="172" y="212"/>
                </a:lnTo>
                <a:lnTo>
                  <a:pt x="178" y="214"/>
                </a:lnTo>
                <a:lnTo>
                  <a:pt x="182" y="214"/>
                </a:lnTo>
                <a:lnTo>
                  <a:pt x="182" y="214"/>
                </a:lnTo>
                <a:lnTo>
                  <a:pt x="186" y="214"/>
                </a:lnTo>
                <a:lnTo>
                  <a:pt x="186" y="214"/>
                </a:lnTo>
                <a:lnTo>
                  <a:pt x="188" y="214"/>
                </a:lnTo>
                <a:lnTo>
                  <a:pt x="190" y="214"/>
                </a:lnTo>
                <a:lnTo>
                  <a:pt x="190" y="214"/>
                </a:lnTo>
                <a:lnTo>
                  <a:pt x="190" y="216"/>
                </a:lnTo>
                <a:lnTo>
                  <a:pt x="190" y="216"/>
                </a:lnTo>
                <a:lnTo>
                  <a:pt x="196" y="216"/>
                </a:lnTo>
                <a:lnTo>
                  <a:pt x="204" y="218"/>
                </a:lnTo>
                <a:lnTo>
                  <a:pt x="204" y="218"/>
                </a:lnTo>
                <a:lnTo>
                  <a:pt x="208" y="222"/>
                </a:lnTo>
                <a:lnTo>
                  <a:pt x="208" y="222"/>
                </a:lnTo>
                <a:lnTo>
                  <a:pt x="210" y="222"/>
                </a:lnTo>
                <a:lnTo>
                  <a:pt x="214" y="222"/>
                </a:lnTo>
                <a:lnTo>
                  <a:pt x="214" y="222"/>
                </a:lnTo>
                <a:lnTo>
                  <a:pt x="216" y="224"/>
                </a:lnTo>
                <a:lnTo>
                  <a:pt x="218" y="226"/>
                </a:lnTo>
                <a:lnTo>
                  <a:pt x="218" y="226"/>
                </a:lnTo>
                <a:lnTo>
                  <a:pt x="220" y="226"/>
                </a:lnTo>
                <a:lnTo>
                  <a:pt x="222" y="226"/>
                </a:lnTo>
                <a:lnTo>
                  <a:pt x="222" y="226"/>
                </a:lnTo>
                <a:lnTo>
                  <a:pt x="226" y="228"/>
                </a:lnTo>
                <a:lnTo>
                  <a:pt x="232" y="230"/>
                </a:lnTo>
                <a:lnTo>
                  <a:pt x="232" y="230"/>
                </a:lnTo>
                <a:lnTo>
                  <a:pt x="238" y="232"/>
                </a:lnTo>
                <a:lnTo>
                  <a:pt x="238" y="232"/>
                </a:lnTo>
                <a:lnTo>
                  <a:pt x="242" y="236"/>
                </a:lnTo>
                <a:lnTo>
                  <a:pt x="242" y="236"/>
                </a:lnTo>
                <a:lnTo>
                  <a:pt x="248" y="236"/>
                </a:lnTo>
                <a:lnTo>
                  <a:pt x="248" y="236"/>
                </a:lnTo>
                <a:lnTo>
                  <a:pt x="256" y="242"/>
                </a:lnTo>
                <a:lnTo>
                  <a:pt x="262" y="250"/>
                </a:lnTo>
                <a:lnTo>
                  <a:pt x="262" y="250"/>
                </a:lnTo>
                <a:lnTo>
                  <a:pt x="266" y="248"/>
                </a:lnTo>
                <a:lnTo>
                  <a:pt x="266" y="248"/>
                </a:lnTo>
                <a:lnTo>
                  <a:pt x="268" y="250"/>
                </a:lnTo>
                <a:lnTo>
                  <a:pt x="270" y="254"/>
                </a:lnTo>
                <a:lnTo>
                  <a:pt x="270" y="254"/>
                </a:lnTo>
                <a:lnTo>
                  <a:pt x="276" y="254"/>
                </a:lnTo>
                <a:lnTo>
                  <a:pt x="286" y="264"/>
                </a:lnTo>
                <a:lnTo>
                  <a:pt x="286" y="264"/>
                </a:lnTo>
                <a:lnTo>
                  <a:pt x="288" y="270"/>
                </a:lnTo>
                <a:lnTo>
                  <a:pt x="288" y="274"/>
                </a:lnTo>
                <a:lnTo>
                  <a:pt x="286" y="280"/>
                </a:lnTo>
                <a:lnTo>
                  <a:pt x="284" y="282"/>
                </a:lnTo>
                <a:lnTo>
                  <a:pt x="284" y="282"/>
                </a:lnTo>
                <a:lnTo>
                  <a:pt x="282" y="284"/>
                </a:lnTo>
                <a:lnTo>
                  <a:pt x="280" y="286"/>
                </a:lnTo>
                <a:lnTo>
                  <a:pt x="280" y="286"/>
                </a:lnTo>
                <a:lnTo>
                  <a:pt x="280" y="288"/>
                </a:lnTo>
                <a:lnTo>
                  <a:pt x="278" y="288"/>
                </a:lnTo>
                <a:lnTo>
                  <a:pt x="276" y="288"/>
                </a:lnTo>
                <a:lnTo>
                  <a:pt x="276" y="288"/>
                </a:lnTo>
                <a:lnTo>
                  <a:pt x="272" y="294"/>
                </a:lnTo>
                <a:lnTo>
                  <a:pt x="272" y="294"/>
                </a:lnTo>
                <a:lnTo>
                  <a:pt x="266" y="296"/>
                </a:lnTo>
                <a:lnTo>
                  <a:pt x="266" y="296"/>
                </a:lnTo>
                <a:lnTo>
                  <a:pt x="262" y="298"/>
                </a:lnTo>
                <a:lnTo>
                  <a:pt x="262" y="298"/>
                </a:lnTo>
                <a:lnTo>
                  <a:pt x="258" y="298"/>
                </a:lnTo>
                <a:lnTo>
                  <a:pt x="256" y="298"/>
                </a:lnTo>
                <a:lnTo>
                  <a:pt x="256" y="298"/>
                </a:lnTo>
                <a:lnTo>
                  <a:pt x="244" y="296"/>
                </a:lnTo>
                <a:lnTo>
                  <a:pt x="232" y="296"/>
                </a:lnTo>
                <a:lnTo>
                  <a:pt x="232" y="296"/>
                </a:lnTo>
                <a:lnTo>
                  <a:pt x="226" y="292"/>
                </a:lnTo>
                <a:lnTo>
                  <a:pt x="226" y="292"/>
                </a:lnTo>
                <a:lnTo>
                  <a:pt x="218" y="292"/>
                </a:lnTo>
                <a:lnTo>
                  <a:pt x="216" y="290"/>
                </a:lnTo>
                <a:lnTo>
                  <a:pt x="216" y="290"/>
                </a:lnTo>
                <a:lnTo>
                  <a:pt x="212" y="288"/>
                </a:lnTo>
                <a:lnTo>
                  <a:pt x="208" y="288"/>
                </a:lnTo>
                <a:lnTo>
                  <a:pt x="208" y="288"/>
                </a:lnTo>
                <a:lnTo>
                  <a:pt x="204" y="280"/>
                </a:lnTo>
                <a:lnTo>
                  <a:pt x="202" y="282"/>
                </a:lnTo>
                <a:lnTo>
                  <a:pt x="202" y="282"/>
                </a:lnTo>
                <a:lnTo>
                  <a:pt x="202" y="286"/>
                </a:lnTo>
                <a:lnTo>
                  <a:pt x="200" y="286"/>
                </a:lnTo>
                <a:lnTo>
                  <a:pt x="200" y="286"/>
                </a:lnTo>
                <a:lnTo>
                  <a:pt x="200" y="284"/>
                </a:lnTo>
                <a:lnTo>
                  <a:pt x="200" y="284"/>
                </a:lnTo>
                <a:lnTo>
                  <a:pt x="194" y="282"/>
                </a:lnTo>
                <a:lnTo>
                  <a:pt x="194" y="282"/>
                </a:lnTo>
                <a:lnTo>
                  <a:pt x="192" y="278"/>
                </a:lnTo>
                <a:lnTo>
                  <a:pt x="192" y="278"/>
                </a:lnTo>
                <a:lnTo>
                  <a:pt x="188" y="278"/>
                </a:lnTo>
                <a:lnTo>
                  <a:pt x="182" y="278"/>
                </a:lnTo>
                <a:lnTo>
                  <a:pt x="182" y="278"/>
                </a:lnTo>
                <a:lnTo>
                  <a:pt x="180" y="274"/>
                </a:lnTo>
                <a:lnTo>
                  <a:pt x="178" y="270"/>
                </a:lnTo>
                <a:lnTo>
                  <a:pt x="178" y="270"/>
                </a:lnTo>
                <a:lnTo>
                  <a:pt x="172" y="268"/>
                </a:lnTo>
                <a:lnTo>
                  <a:pt x="172" y="268"/>
                </a:lnTo>
                <a:lnTo>
                  <a:pt x="170" y="270"/>
                </a:lnTo>
                <a:lnTo>
                  <a:pt x="172" y="270"/>
                </a:lnTo>
                <a:lnTo>
                  <a:pt x="172" y="270"/>
                </a:lnTo>
                <a:lnTo>
                  <a:pt x="176" y="278"/>
                </a:lnTo>
                <a:lnTo>
                  <a:pt x="178" y="280"/>
                </a:lnTo>
                <a:lnTo>
                  <a:pt x="176" y="282"/>
                </a:lnTo>
                <a:lnTo>
                  <a:pt x="176" y="282"/>
                </a:lnTo>
                <a:lnTo>
                  <a:pt x="182" y="282"/>
                </a:lnTo>
                <a:lnTo>
                  <a:pt x="184" y="284"/>
                </a:lnTo>
                <a:lnTo>
                  <a:pt x="180" y="286"/>
                </a:lnTo>
                <a:lnTo>
                  <a:pt x="180" y="288"/>
                </a:lnTo>
                <a:lnTo>
                  <a:pt x="180" y="288"/>
                </a:lnTo>
                <a:lnTo>
                  <a:pt x="182" y="290"/>
                </a:lnTo>
                <a:lnTo>
                  <a:pt x="182" y="292"/>
                </a:lnTo>
                <a:lnTo>
                  <a:pt x="182" y="292"/>
                </a:lnTo>
                <a:lnTo>
                  <a:pt x="186" y="292"/>
                </a:lnTo>
                <a:lnTo>
                  <a:pt x="188" y="290"/>
                </a:lnTo>
                <a:lnTo>
                  <a:pt x="188" y="294"/>
                </a:lnTo>
                <a:lnTo>
                  <a:pt x="188" y="294"/>
                </a:lnTo>
                <a:lnTo>
                  <a:pt x="182" y="294"/>
                </a:lnTo>
                <a:lnTo>
                  <a:pt x="182" y="294"/>
                </a:lnTo>
                <a:lnTo>
                  <a:pt x="186" y="296"/>
                </a:lnTo>
                <a:lnTo>
                  <a:pt x="186" y="296"/>
                </a:lnTo>
                <a:lnTo>
                  <a:pt x="196" y="298"/>
                </a:lnTo>
                <a:lnTo>
                  <a:pt x="198" y="300"/>
                </a:lnTo>
                <a:lnTo>
                  <a:pt x="198" y="300"/>
                </a:lnTo>
                <a:lnTo>
                  <a:pt x="202" y="300"/>
                </a:lnTo>
                <a:lnTo>
                  <a:pt x="206" y="300"/>
                </a:lnTo>
                <a:lnTo>
                  <a:pt x="206" y="300"/>
                </a:lnTo>
                <a:lnTo>
                  <a:pt x="206" y="304"/>
                </a:lnTo>
                <a:lnTo>
                  <a:pt x="208" y="306"/>
                </a:lnTo>
                <a:lnTo>
                  <a:pt x="208" y="306"/>
                </a:lnTo>
                <a:lnTo>
                  <a:pt x="212" y="306"/>
                </a:lnTo>
                <a:lnTo>
                  <a:pt x="212" y="306"/>
                </a:lnTo>
                <a:lnTo>
                  <a:pt x="212" y="308"/>
                </a:lnTo>
                <a:lnTo>
                  <a:pt x="212" y="310"/>
                </a:lnTo>
                <a:lnTo>
                  <a:pt x="212" y="310"/>
                </a:lnTo>
                <a:lnTo>
                  <a:pt x="210" y="312"/>
                </a:lnTo>
                <a:lnTo>
                  <a:pt x="210" y="318"/>
                </a:lnTo>
                <a:lnTo>
                  <a:pt x="210" y="318"/>
                </a:lnTo>
                <a:lnTo>
                  <a:pt x="212" y="322"/>
                </a:lnTo>
                <a:lnTo>
                  <a:pt x="212" y="322"/>
                </a:lnTo>
                <a:lnTo>
                  <a:pt x="214" y="342"/>
                </a:lnTo>
                <a:lnTo>
                  <a:pt x="214" y="342"/>
                </a:lnTo>
                <a:lnTo>
                  <a:pt x="216" y="342"/>
                </a:lnTo>
                <a:lnTo>
                  <a:pt x="218" y="344"/>
                </a:lnTo>
                <a:lnTo>
                  <a:pt x="220" y="342"/>
                </a:lnTo>
                <a:lnTo>
                  <a:pt x="220" y="342"/>
                </a:lnTo>
                <a:lnTo>
                  <a:pt x="220" y="342"/>
                </a:lnTo>
                <a:lnTo>
                  <a:pt x="220" y="342"/>
                </a:lnTo>
                <a:lnTo>
                  <a:pt x="222" y="340"/>
                </a:lnTo>
                <a:lnTo>
                  <a:pt x="222" y="340"/>
                </a:lnTo>
                <a:lnTo>
                  <a:pt x="226" y="344"/>
                </a:lnTo>
                <a:lnTo>
                  <a:pt x="226" y="344"/>
                </a:lnTo>
                <a:lnTo>
                  <a:pt x="226" y="352"/>
                </a:lnTo>
                <a:lnTo>
                  <a:pt x="226" y="352"/>
                </a:lnTo>
                <a:lnTo>
                  <a:pt x="234" y="350"/>
                </a:lnTo>
                <a:lnTo>
                  <a:pt x="240" y="352"/>
                </a:lnTo>
                <a:lnTo>
                  <a:pt x="240" y="352"/>
                </a:lnTo>
                <a:lnTo>
                  <a:pt x="244" y="354"/>
                </a:lnTo>
                <a:lnTo>
                  <a:pt x="244" y="356"/>
                </a:lnTo>
                <a:lnTo>
                  <a:pt x="244" y="356"/>
                </a:lnTo>
                <a:lnTo>
                  <a:pt x="246" y="356"/>
                </a:lnTo>
                <a:lnTo>
                  <a:pt x="248" y="354"/>
                </a:lnTo>
                <a:lnTo>
                  <a:pt x="248" y="352"/>
                </a:lnTo>
                <a:lnTo>
                  <a:pt x="248" y="352"/>
                </a:lnTo>
                <a:lnTo>
                  <a:pt x="252" y="352"/>
                </a:lnTo>
                <a:lnTo>
                  <a:pt x="252" y="352"/>
                </a:lnTo>
                <a:lnTo>
                  <a:pt x="252" y="350"/>
                </a:lnTo>
                <a:lnTo>
                  <a:pt x="252" y="338"/>
                </a:lnTo>
                <a:lnTo>
                  <a:pt x="252" y="338"/>
                </a:lnTo>
                <a:lnTo>
                  <a:pt x="246" y="336"/>
                </a:lnTo>
                <a:lnTo>
                  <a:pt x="246" y="336"/>
                </a:lnTo>
                <a:lnTo>
                  <a:pt x="242" y="330"/>
                </a:lnTo>
                <a:lnTo>
                  <a:pt x="240" y="324"/>
                </a:lnTo>
                <a:lnTo>
                  <a:pt x="240" y="324"/>
                </a:lnTo>
                <a:lnTo>
                  <a:pt x="244" y="324"/>
                </a:lnTo>
                <a:lnTo>
                  <a:pt x="244" y="324"/>
                </a:lnTo>
                <a:lnTo>
                  <a:pt x="244" y="318"/>
                </a:lnTo>
                <a:lnTo>
                  <a:pt x="244" y="318"/>
                </a:lnTo>
                <a:lnTo>
                  <a:pt x="242" y="318"/>
                </a:lnTo>
                <a:lnTo>
                  <a:pt x="242" y="316"/>
                </a:lnTo>
                <a:lnTo>
                  <a:pt x="244" y="316"/>
                </a:lnTo>
                <a:lnTo>
                  <a:pt x="248" y="316"/>
                </a:lnTo>
                <a:lnTo>
                  <a:pt x="248" y="316"/>
                </a:lnTo>
                <a:lnTo>
                  <a:pt x="250" y="318"/>
                </a:lnTo>
                <a:lnTo>
                  <a:pt x="252" y="320"/>
                </a:lnTo>
                <a:lnTo>
                  <a:pt x="252" y="320"/>
                </a:lnTo>
                <a:lnTo>
                  <a:pt x="260" y="324"/>
                </a:lnTo>
                <a:lnTo>
                  <a:pt x="260" y="324"/>
                </a:lnTo>
                <a:lnTo>
                  <a:pt x="260" y="326"/>
                </a:lnTo>
                <a:lnTo>
                  <a:pt x="260" y="326"/>
                </a:lnTo>
                <a:lnTo>
                  <a:pt x="264" y="328"/>
                </a:lnTo>
                <a:lnTo>
                  <a:pt x="268" y="328"/>
                </a:lnTo>
                <a:lnTo>
                  <a:pt x="268" y="328"/>
                </a:lnTo>
                <a:lnTo>
                  <a:pt x="272" y="330"/>
                </a:lnTo>
                <a:lnTo>
                  <a:pt x="272" y="330"/>
                </a:lnTo>
                <a:lnTo>
                  <a:pt x="284" y="332"/>
                </a:lnTo>
                <a:lnTo>
                  <a:pt x="284" y="332"/>
                </a:lnTo>
                <a:lnTo>
                  <a:pt x="282" y="328"/>
                </a:lnTo>
                <a:lnTo>
                  <a:pt x="280" y="322"/>
                </a:lnTo>
                <a:lnTo>
                  <a:pt x="280" y="322"/>
                </a:lnTo>
                <a:lnTo>
                  <a:pt x="276" y="318"/>
                </a:lnTo>
                <a:lnTo>
                  <a:pt x="274" y="316"/>
                </a:lnTo>
                <a:lnTo>
                  <a:pt x="272" y="314"/>
                </a:lnTo>
                <a:lnTo>
                  <a:pt x="272" y="314"/>
                </a:lnTo>
                <a:lnTo>
                  <a:pt x="272" y="310"/>
                </a:lnTo>
                <a:lnTo>
                  <a:pt x="272" y="310"/>
                </a:lnTo>
                <a:lnTo>
                  <a:pt x="278" y="306"/>
                </a:lnTo>
                <a:lnTo>
                  <a:pt x="284" y="302"/>
                </a:lnTo>
                <a:lnTo>
                  <a:pt x="284" y="302"/>
                </a:lnTo>
                <a:lnTo>
                  <a:pt x="286" y="296"/>
                </a:lnTo>
                <a:lnTo>
                  <a:pt x="286" y="296"/>
                </a:lnTo>
                <a:lnTo>
                  <a:pt x="288" y="296"/>
                </a:lnTo>
                <a:lnTo>
                  <a:pt x="292" y="296"/>
                </a:lnTo>
                <a:lnTo>
                  <a:pt x="292" y="296"/>
                </a:lnTo>
                <a:lnTo>
                  <a:pt x="296" y="292"/>
                </a:lnTo>
                <a:lnTo>
                  <a:pt x="298" y="290"/>
                </a:lnTo>
                <a:lnTo>
                  <a:pt x="302" y="290"/>
                </a:lnTo>
                <a:lnTo>
                  <a:pt x="302" y="290"/>
                </a:lnTo>
                <a:lnTo>
                  <a:pt x="306" y="294"/>
                </a:lnTo>
                <a:lnTo>
                  <a:pt x="306" y="294"/>
                </a:lnTo>
                <a:lnTo>
                  <a:pt x="310" y="294"/>
                </a:lnTo>
                <a:lnTo>
                  <a:pt x="310" y="294"/>
                </a:lnTo>
                <a:lnTo>
                  <a:pt x="314" y="300"/>
                </a:lnTo>
                <a:lnTo>
                  <a:pt x="314" y="302"/>
                </a:lnTo>
                <a:lnTo>
                  <a:pt x="314" y="302"/>
                </a:lnTo>
                <a:lnTo>
                  <a:pt x="320" y="302"/>
                </a:lnTo>
                <a:lnTo>
                  <a:pt x="320" y="302"/>
                </a:lnTo>
                <a:lnTo>
                  <a:pt x="320" y="294"/>
                </a:lnTo>
                <a:lnTo>
                  <a:pt x="324" y="286"/>
                </a:lnTo>
                <a:lnTo>
                  <a:pt x="324" y="286"/>
                </a:lnTo>
                <a:lnTo>
                  <a:pt x="328" y="282"/>
                </a:lnTo>
                <a:lnTo>
                  <a:pt x="328" y="282"/>
                </a:lnTo>
                <a:lnTo>
                  <a:pt x="328" y="280"/>
                </a:lnTo>
                <a:lnTo>
                  <a:pt x="328" y="280"/>
                </a:lnTo>
                <a:lnTo>
                  <a:pt x="328" y="280"/>
                </a:lnTo>
                <a:lnTo>
                  <a:pt x="328" y="276"/>
                </a:lnTo>
                <a:lnTo>
                  <a:pt x="328" y="276"/>
                </a:lnTo>
                <a:lnTo>
                  <a:pt x="324" y="272"/>
                </a:lnTo>
                <a:lnTo>
                  <a:pt x="322" y="270"/>
                </a:lnTo>
                <a:lnTo>
                  <a:pt x="322" y="266"/>
                </a:lnTo>
                <a:lnTo>
                  <a:pt x="322" y="266"/>
                </a:lnTo>
                <a:lnTo>
                  <a:pt x="324" y="264"/>
                </a:lnTo>
                <a:lnTo>
                  <a:pt x="326" y="260"/>
                </a:lnTo>
                <a:lnTo>
                  <a:pt x="326" y="260"/>
                </a:lnTo>
                <a:lnTo>
                  <a:pt x="328" y="260"/>
                </a:lnTo>
                <a:lnTo>
                  <a:pt x="328" y="260"/>
                </a:lnTo>
                <a:lnTo>
                  <a:pt x="328" y="256"/>
                </a:lnTo>
                <a:lnTo>
                  <a:pt x="328" y="256"/>
                </a:lnTo>
                <a:lnTo>
                  <a:pt x="330" y="256"/>
                </a:lnTo>
                <a:lnTo>
                  <a:pt x="330" y="256"/>
                </a:lnTo>
                <a:lnTo>
                  <a:pt x="332" y="250"/>
                </a:lnTo>
                <a:lnTo>
                  <a:pt x="332" y="246"/>
                </a:lnTo>
                <a:lnTo>
                  <a:pt x="332" y="246"/>
                </a:lnTo>
                <a:lnTo>
                  <a:pt x="328" y="242"/>
                </a:lnTo>
                <a:lnTo>
                  <a:pt x="322" y="236"/>
                </a:lnTo>
                <a:lnTo>
                  <a:pt x="322" y="236"/>
                </a:lnTo>
                <a:lnTo>
                  <a:pt x="322" y="232"/>
                </a:lnTo>
                <a:lnTo>
                  <a:pt x="322" y="232"/>
                </a:lnTo>
                <a:lnTo>
                  <a:pt x="328" y="236"/>
                </a:lnTo>
                <a:lnTo>
                  <a:pt x="336" y="238"/>
                </a:lnTo>
                <a:lnTo>
                  <a:pt x="338" y="240"/>
                </a:lnTo>
                <a:lnTo>
                  <a:pt x="338" y="240"/>
                </a:lnTo>
                <a:lnTo>
                  <a:pt x="344" y="240"/>
                </a:lnTo>
                <a:lnTo>
                  <a:pt x="350" y="242"/>
                </a:lnTo>
                <a:lnTo>
                  <a:pt x="350" y="242"/>
                </a:lnTo>
                <a:lnTo>
                  <a:pt x="354" y="244"/>
                </a:lnTo>
                <a:lnTo>
                  <a:pt x="356" y="248"/>
                </a:lnTo>
                <a:lnTo>
                  <a:pt x="360" y="254"/>
                </a:lnTo>
                <a:lnTo>
                  <a:pt x="360" y="254"/>
                </a:lnTo>
                <a:lnTo>
                  <a:pt x="362" y="256"/>
                </a:lnTo>
                <a:lnTo>
                  <a:pt x="362" y="256"/>
                </a:lnTo>
                <a:lnTo>
                  <a:pt x="362" y="260"/>
                </a:lnTo>
                <a:lnTo>
                  <a:pt x="362" y="260"/>
                </a:lnTo>
                <a:lnTo>
                  <a:pt x="366" y="262"/>
                </a:lnTo>
                <a:lnTo>
                  <a:pt x="364" y="266"/>
                </a:lnTo>
                <a:lnTo>
                  <a:pt x="364" y="266"/>
                </a:lnTo>
                <a:lnTo>
                  <a:pt x="350" y="266"/>
                </a:lnTo>
                <a:lnTo>
                  <a:pt x="350" y="266"/>
                </a:lnTo>
                <a:lnTo>
                  <a:pt x="348" y="272"/>
                </a:lnTo>
                <a:lnTo>
                  <a:pt x="348" y="272"/>
                </a:lnTo>
                <a:lnTo>
                  <a:pt x="346" y="274"/>
                </a:lnTo>
                <a:lnTo>
                  <a:pt x="346" y="274"/>
                </a:lnTo>
                <a:lnTo>
                  <a:pt x="346" y="278"/>
                </a:lnTo>
                <a:lnTo>
                  <a:pt x="346" y="278"/>
                </a:lnTo>
                <a:lnTo>
                  <a:pt x="348" y="282"/>
                </a:lnTo>
                <a:lnTo>
                  <a:pt x="348" y="282"/>
                </a:lnTo>
                <a:lnTo>
                  <a:pt x="350" y="292"/>
                </a:lnTo>
                <a:lnTo>
                  <a:pt x="350" y="292"/>
                </a:lnTo>
                <a:lnTo>
                  <a:pt x="356" y="292"/>
                </a:lnTo>
                <a:lnTo>
                  <a:pt x="362" y="290"/>
                </a:lnTo>
                <a:lnTo>
                  <a:pt x="362" y="290"/>
                </a:lnTo>
                <a:lnTo>
                  <a:pt x="370" y="288"/>
                </a:lnTo>
                <a:lnTo>
                  <a:pt x="370" y="288"/>
                </a:lnTo>
                <a:lnTo>
                  <a:pt x="370" y="286"/>
                </a:lnTo>
                <a:lnTo>
                  <a:pt x="370" y="286"/>
                </a:lnTo>
                <a:lnTo>
                  <a:pt x="376" y="286"/>
                </a:lnTo>
                <a:lnTo>
                  <a:pt x="376" y="286"/>
                </a:lnTo>
                <a:lnTo>
                  <a:pt x="376" y="274"/>
                </a:lnTo>
                <a:lnTo>
                  <a:pt x="378" y="264"/>
                </a:lnTo>
                <a:lnTo>
                  <a:pt x="378" y="264"/>
                </a:lnTo>
                <a:lnTo>
                  <a:pt x="380" y="266"/>
                </a:lnTo>
                <a:lnTo>
                  <a:pt x="382" y="266"/>
                </a:lnTo>
                <a:lnTo>
                  <a:pt x="382" y="266"/>
                </a:lnTo>
                <a:lnTo>
                  <a:pt x="388" y="262"/>
                </a:lnTo>
                <a:lnTo>
                  <a:pt x="388" y="262"/>
                </a:lnTo>
                <a:lnTo>
                  <a:pt x="388" y="258"/>
                </a:lnTo>
                <a:lnTo>
                  <a:pt x="388" y="258"/>
                </a:lnTo>
                <a:lnTo>
                  <a:pt x="398" y="258"/>
                </a:lnTo>
                <a:lnTo>
                  <a:pt x="406" y="256"/>
                </a:lnTo>
                <a:lnTo>
                  <a:pt x="406" y="256"/>
                </a:lnTo>
                <a:lnTo>
                  <a:pt x="408" y="252"/>
                </a:lnTo>
                <a:lnTo>
                  <a:pt x="408" y="252"/>
                </a:lnTo>
                <a:lnTo>
                  <a:pt x="414" y="252"/>
                </a:lnTo>
                <a:lnTo>
                  <a:pt x="414" y="252"/>
                </a:lnTo>
                <a:lnTo>
                  <a:pt x="418" y="248"/>
                </a:lnTo>
                <a:lnTo>
                  <a:pt x="418" y="248"/>
                </a:lnTo>
                <a:lnTo>
                  <a:pt x="424" y="248"/>
                </a:lnTo>
                <a:lnTo>
                  <a:pt x="424" y="248"/>
                </a:lnTo>
                <a:lnTo>
                  <a:pt x="426" y="244"/>
                </a:lnTo>
                <a:lnTo>
                  <a:pt x="426" y="244"/>
                </a:lnTo>
                <a:lnTo>
                  <a:pt x="432" y="244"/>
                </a:lnTo>
                <a:lnTo>
                  <a:pt x="436" y="244"/>
                </a:lnTo>
                <a:lnTo>
                  <a:pt x="436" y="244"/>
                </a:lnTo>
                <a:lnTo>
                  <a:pt x="436" y="246"/>
                </a:lnTo>
                <a:lnTo>
                  <a:pt x="438" y="248"/>
                </a:lnTo>
                <a:lnTo>
                  <a:pt x="438" y="246"/>
                </a:lnTo>
                <a:lnTo>
                  <a:pt x="438" y="246"/>
                </a:lnTo>
                <a:lnTo>
                  <a:pt x="438" y="244"/>
                </a:lnTo>
                <a:lnTo>
                  <a:pt x="438" y="244"/>
                </a:lnTo>
                <a:lnTo>
                  <a:pt x="438" y="242"/>
                </a:lnTo>
                <a:lnTo>
                  <a:pt x="438" y="240"/>
                </a:lnTo>
                <a:lnTo>
                  <a:pt x="438" y="240"/>
                </a:lnTo>
                <a:lnTo>
                  <a:pt x="446" y="236"/>
                </a:lnTo>
                <a:lnTo>
                  <a:pt x="446" y="236"/>
                </a:lnTo>
                <a:lnTo>
                  <a:pt x="448" y="234"/>
                </a:lnTo>
                <a:lnTo>
                  <a:pt x="450" y="232"/>
                </a:lnTo>
                <a:lnTo>
                  <a:pt x="450" y="232"/>
                </a:lnTo>
                <a:lnTo>
                  <a:pt x="452" y="232"/>
                </a:lnTo>
                <a:lnTo>
                  <a:pt x="452" y="232"/>
                </a:lnTo>
                <a:lnTo>
                  <a:pt x="452" y="234"/>
                </a:lnTo>
                <a:lnTo>
                  <a:pt x="452" y="234"/>
                </a:lnTo>
                <a:lnTo>
                  <a:pt x="452" y="234"/>
                </a:lnTo>
                <a:lnTo>
                  <a:pt x="452" y="236"/>
                </a:lnTo>
                <a:lnTo>
                  <a:pt x="452" y="236"/>
                </a:lnTo>
                <a:lnTo>
                  <a:pt x="450" y="238"/>
                </a:lnTo>
                <a:lnTo>
                  <a:pt x="452" y="238"/>
                </a:lnTo>
                <a:lnTo>
                  <a:pt x="456" y="238"/>
                </a:lnTo>
                <a:lnTo>
                  <a:pt x="456" y="238"/>
                </a:lnTo>
                <a:lnTo>
                  <a:pt x="456" y="242"/>
                </a:lnTo>
                <a:lnTo>
                  <a:pt x="456" y="242"/>
                </a:lnTo>
                <a:lnTo>
                  <a:pt x="460" y="244"/>
                </a:lnTo>
                <a:lnTo>
                  <a:pt x="460" y="244"/>
                </a:lnTo>
                <a:lnTo>
                  <a:pt x="460" y="248"/>
                </a:lnTo>
                <a:lnTo>
                  <a:pt x="460" y="248"/>
                </a:lnTo>
                <a:lnTo>
                  <a:pt x="452" y="248"/>
                </a:lnTo>
                <a:lnTo>
                  <a:pt x="452" y="248"/>
                </a:lnTo>
                <a:lnTo>
                  <a:pt x="450" y="250"/>
                </a:lnTo>
                <a:lnTo>
                  <a:pt x="450" y="250"/>
                </a:lnTo>
                <a:lnTo>
                  <a:pt x="450" y="252"/>
                </a:lnTo>
                <a:lnTo>
                  <a:pt x="450" y="252"/>
                </a:lnTo>
                <a:lnTo>
                  <a:pt x="462" y="252"/>
                </a:lnTo>
                <a:lnTo>
                  <a:pt x="462" y="252"/>
                </a:lnTo>
                <a:lnTo>
                  <a:pt x="468" y="248"/>
                </a:lnTo>
                <a:lnTo>
                  <a:pt x="468" y="248"/>
                </a:lnTo>
                <a:lnTo>
                  <a:pt x="470" y="248"/>
                </a:lnTo>
                <a:lnTo>
                  <a:pt x="470" y="250"/>
                </a:lnTo>
                <a:lnTo>
                  <a:pt x="470" y="250"/>
                </a:lnTo>
                <a:lnTo>
                  <a:pt x="474" y="252"/>
                </a:lnTo>
                <a:lnTo>
                  <a:pt x="474" y="252"/>
                </a:lnTo>
                <a:lnTo>
                  <a:pt x="474" y="252"/>
                </a:lnTo>
                <a:lnTo>
                  <a:pt x="476" y="250"/>
                </a:lnTo>
                <a:lnTo>
                  <a:pt x="476" y="250"/>
                </a:lnTo>
                <a:lnTo>
                  <a:pt x="474" y="246"/>
                </a:lnTo>
                <a:lnTo>
                  <a:pt x="474" y="246"/>
                </a:lnTo>
                <a:lnTo>
                  <a:pt x="482" y="242"/>
                </a:lnTo>
                <a:lnTo>
                  <a:pt x="490" y="240"/>
                </a:lnTo>
                <a:lnTo>
                  <a:pt x="490" y="240"/>
                </a:lnTo>
                <a:lnTo>
                  <a:pt x="494" y="240"/>
                </a:lnTo>
                <a:lnTo>
                  <a:pt x="498" y="240"/>
                </a:lnTo>
                <a:lnTo>
                  <a:pt x="506" y="246"/>
                </a:lnTo>
                <a:lnTo>
                  <a:pt x="506" y="246"/>
                </a:lnTo>
                <a:lnTo>
                  <a:pt x="510" y="246"/>
                </a:lnTo>
                <a:lnTo>
                  <a:pt x="510" y="246"/>
                </a:lnTo>
                <a:lnTo>
                  <a:pt x="512" y="242"/>
                </a:lnTo>
                <a:lnTo>
                  <a:pt x="512" y="242"/>
                </a:lnTo>
                <a:lnTo>
                  <a:pt x="510" y="240"/>
                </a:lnTo>
                <a:lnTo>
                  <a:pt x="510" y="240"/>
                </a:lnTo>
                <a:lnTo>
                  <a:pt x="510" y="240"/>
                </a:lnTo>
                <a:lnTo>
                  <a:pt x="510" y="238"/>
                </a:lnTo>
                <a:lnTo>
                  <a:pt x="510" y="238"/>
                </a:lnTo>
                <a:lnTo>
                  <a:pt x="512" y="238"/>
                </a:lnTo>
                <a:lnTo>
                  <a:pt x="512" y="238"/>
                </a:lnTo>
                <a:lnTo>
                  <a:pt x="512" y="240"/>
                </a:lnTo>
                <a:lnTo>
                  <a:pt x="512" y="240"/>
                </a:lnTo>
                <a:lnTo>
                  <a:pt x="514" y="240"/>
                </a:lnTo>
                <a:lnTo>
                  <a:pt x="518" y="238"/>
                </a:lnTo>
                <a:lnTo>
                  <a:pt x="524" y="234"/>
                </a:lnTo>
                <a:lnTo>
                  <a:pt x="524" y="234"/>
                </a:lnTo>
                <a:lnTo>
                  <a:pt x="530" y="234"/>
                </a:lnTo>
                <a:lnTo>
                  <a:pt x="530" y="234"/>
                </a:lnTo>
                <a:lnTo>
                  <a:pt x="528" y="248"/>
                </a:lnTo>
                <a:lnTo>
                  <a:pt x="528" y="248"/>
                </a:lnTo>
                <a:lnTo>
                  <a:pt x="536" y="254"/>
                </a:lnTo>
                <a:lnTo>
                  <a:pt x="536" y="254"/>
                </a:lnTo>
                <a:lnTo>
                  <a:pt x="538" y="244"/>
                </a:lnTo>
                <a:lnTo>
                  <a:pt x="538" y="244"/>
                </a:lnTo>
                <a:lnTo>
                  <a:pt x="542" y="242"/>
                </a:lnTo>
                <a:lnTo>
                  <a:pt x="542" y="242"/>
                </a:lnTo>
                <a:lnTo>
                  <a:pt x="544" y="244"/>
                </a:lnTo>
                <a:lnTo>
                  <a:pt x="546" y="244"/>
                </a:lnTo>
                <a:lnTo>
                  <a:pt x="550" y="244"/>
                </a:lnTo>
                <a:lnTo>
                  <a:pt x="550" y="244"/>
                </a:lnTo>
                <a:lnTo>
                  <a:pt x="552" y="242"/>
                </a:lnTo>
                <a:lnTo>
                  <a:pt x="552" y="242"/>
                </a:lnTo>
                <a:lnTo>
                  <a:pt x="552" y="232"/>
                </a:lnTo>
                <a:lnTo>
                  <a:pt x="552" y="226"/>
                </a:lnTo>
                <a:lnTo>
                  <a:pt x="550" y="222"/>
                </a:lnTo>
                <a:lnTo>
                  <a:pt x="550" y="222"/>
                </a:lnTo>
                <a:lnTo>
                  <a:pt x="548" y="220"/>
                </a:lnTo>
                <a:lnTo>
                  <a:pt x="548" y="220"/>
                </a:lnTo>
                <a:lnTo>
                  <a:pt x="548" y="218"/>
                </a:lnTo>
                <a:lnTo>
                  <a:pt x="548" y="218"/>
                </a:lnTo>
                <a:lnTo>
                  <a:pt x="554" y="216"/>
                </a:lnTo>
                <a:lnTo>
                  <a:pt x="554" y="216"/>
                </a:lnTo>
                <a:lnTo>
                  <a:pt x="556" y="212"/>
                </a:lnTo>
                <a:lnTo>
                  <a:pt x="556" y="212"/>
                </a:lnTo>
                <a:lnTo>
                  <a:pt x="562" y="212"/>
                </a:lnTo>
                <a:lnTo>
                  <a:pt x="566" y="214"/>
                </a:lnTo>
                <a:lnTo>
                  <a:pt x="566" y="214"/>
                </a:lnTo>
                <a:lnTo>
                  <a:pt x="572" y="214"/>
                </a:lnTo>
                <a:lnTo>
                  <a:pt x="576" y="212"/>
                </a:lnTo>
                <a:lnTo>
                  <a:pt x="576" y="210"/>
                </a:lnTo>
                <a:lnTo>
                  <a:pt x="578" y="210"/>
                </a:lnTo>
                <a:lnTo>
                  <a:pt x="578" y="210"/>
                </a:lnTo>
                <a:lnTo>
                  <a:pt x="582" y="210"/>
                </a:lnTo>
                <a:lnTo>
                  <a:pt x="584" y="210"/>
                </a:lnTo>
                <a:lnTo>
                  <a:pt x="586" y="214"/>
                </a:lnTo>
                <a:lnTo>
                  <a:pt x="586" y="214"/>
                </a:lnTo>
                <a:lnTo>
                  <a:pt x="588" y="214"/>
                </a:lnTo>
                <a:lnTo>
                  <a:pt x="590" y="214"/>
                </a:lnTo>
                <a:lnTo>
                  <a:pt x="590" y="214"/>
                </a:lnTo>
                <a:lnTo>
                  <a:pt x="590" y="216"/>
                </a:lnTo>
                <a:lnTo>
                  <a:pt x="592" y="218"/>
                </a:lnTo>
                <a:lnTo>
                  <a:pt x="592" y="218"/>
                </a:lnTo>
                <a:lnTo>
                  <a:pt x="600" y="218"/>
                </a:lnTo>
                <a:lnTo>
                  <a:pt x="606" y="220"/>
                </a:lnTo>
                <a:lnTo>
                  <a:pt x="606" y="220"/>
                </a:lnTo>
                <a:lnTo>
                  <a:pt x="604" y="232"/>
                </a:lnTo>
                <a:lnTo>
                  <a:pt x="606" y="232"/>
                </a:lnTo>
                <a:lnTo>
                  <a:pt x="610" y="224"/>
                </a:lnTo>
                <a:lnTo>
                  <a:pt x="610" y="224"/>
                </a:lnTo>
                <a:lnTo>
                  <a:pt x="622" y="228"/>
                </a:lnTo>
                <a:lnTo>
                  <a:pt x="622" y="228"/>
                </a:lnTo>
                <a:lnTo>
                  <a:pt x="620" y="230"/>
                </a:lnTo>
                <a:lnTo>
                  <a:pt x="620" y="230"/>
                </a:lnTo>
                <a:lnTo>
                  <a:pt x="620" y="232"/>
                </a:lnTo>
                <a:lnTo>
                  <a:pt x="620" y="232"/>
                </a:lnTo>
                <a:lnTo>
                  <a:pt x="626" y="234"/>
                </a:lnTo>
                <a:lnTo>
                  <a:pt x="632" y="236"/>
                </a:lnTo>
                <a:lnTo>
                  <a:pt x="638" y="244"/>
                </a:lnTo>
                <a:lnTo>
                  <a:pt x="638" y="244"/>
                </a:lnTo>
                <a:lnTo>
                  <a:pt x="640" y="248"/>
                </a:lnTo>
                <a:lnTo>
                  <a:pt x="640" y="248"/>
                </a:lnTo>
                <a:lnTo>
                  <a:pt x="642" y="248"/>
                </a:lnTo>
                <a:lnTo>
                  <a:pt x="644" y="248"/>
                </a:lnTo>
                <a:lnTo>
                  <a:pt x="644" y="248"/>
                </a:lnTo>
                <a:lnTo>
                  <a:pt x="646" y="254"/>
                </a:lnTo>
                <a:lnTo>
                  <a:pt x="646" y="254"/>
                </a:lnTo>
                <a:lnTo>
                  <a:pt x="648" y="254"/>
                </a:lnTo>
                <a:lnTo>
                  <a:pt x="652" y="252"/>
                </a:lnTo>
                <a:lnTo>
                  <a:pt x="652" y="252"/>
                </a:lnTo>
                <a:lnTo>
                  <a:pt x="654" y="244"/>
                </a:lnTo>
                <a:lnTo>
                  <a:pt x="656" y="236"/>
                </a:lnTo>
                <a:lnTo>
                  <a:pt x="654" y="236"/>
                </a:lnTo>
                <a:lnTo>
                  <a:pt x="654" y="236"/>
                </a:lnTo>
                <a:lnTo>
                  <a:pt x="652" y="238"/>
                </a:lnTo>
                <a:lnTo>
                  <a:pt x="652" y="238"/>
                </a:lnTo>
                <a:lnTo>
                  <a:pt x="652" y="238"/>
                </a:lnTo>
                <a:lnTo>
                  <a:pt x="648" y="230"/>
                </a:lnTo>
                <a:lnTo>
                  <a:pt x="648" y="230"/>
                </a:lnTo>
                <a:lnTo>
                  <a:pt x="648" y="230"/>
                </a:lnTo>
                <a:lnTo>
                  <a:pt x="648" y="228"/>
                </a:lnTo>
                <a:lnTo>
                  <a:pt x="648" y="228"/>
                </a:lnTo>
                <a:lnTo>
                  <a:pt x="648" y="226"/>
                </a:lnTo>
                <a:lnTo>
                  <a:pt x="648" y="224"/>
                </a:lnTo>
                <a:lnTo>
                  <a:pt x="652" y="222"/>
                </a:lnTo>
                <a:lnTo>
                  <a:pt x="652" y="222"/>
                </a:lnTo>
                <a:lnTo>
                  <a:pt x="652" y="218"/>
                </a:lnTo>
                <a:lnTo>
                  <a:pt x="652" y="218"/>
                </a:lnTo>
                <a:lnTo>
                  <a:pt x="648" y="218"/>
                </a:lnTo>
                <a:lnTo>
                  <a:pt x="648" y="218"/>
                </a:lnTo>
                <a:lnTo>
                  <a:pt x="648" y="218"/>
                </a:lnTo>
                <a:lnTo>
                  <a:pt x="648" y="218"/>
                </a:lnTo>
                <a:lnTo>
                  <a:pt x="648" y="218"/>
                </a:lnTo>
                <a:lnTo>
                  <a:pt x="646" y="220"/>
                </a:lnTo>
                <a:lnTo>
                  <a:pt x="646" y="220"/>
                </a:lnTo>
                <a:lnTo>
                  <a:pt x="642" y="216"/>
                </a:lnTo>
                <a:lnTo>
                  <a:pt x="638" y="214"/>
                </a:lnTo>
                <a:lnTo>
                  <a:pt x="638" y="214"/>
                </a:lnTo>
                <a:lnTo>
                  <a:pt x="636" y="214"/>
                </a:lnTo>
                <a:lnTo>
                  <a:pt x="634" y="216"/>
                </a:lnTo>
                <a:lnTo>
                  <a:pt x="634" y="216"/>
                </a:lnTo>
                <a:lnTo>
                  <a:pt x="636" y="206"/>
                </a:lnTo>
                <a:lnTo>
                  <a:pt x="638" y="204"/>
                </a:lnTo>
                <a:lnTo>
                  <a:pt x="642" y="200"/>
                </a:lnTo>
                <a:lnTo>
                  <a:pt x="642" y="200"/>
                </a:lnTo>
                <a:lnTo>
                  <a:pt x="642" y="196"/>
                </a:lnTo>
                <a:lnTo>
                  <a:pt x="640" y="190"/>
                </a:lnTo>
                <a:lnTo>
                  <a:pt x="640" y="190"/>
                </a:lnTo>
                <a:lnTo>
                  <a:pt x="636" y="182"/>
                </a:lnTo>
                <a:lnTo>
                  <a:pt x="636" y="182"/>
                </a:lnTo>
                <a:lnTo>
                  <a:pt x="636" y="176"/>
                </a:lnTo>
                <a:lnTo>
                  <a:pt x="636" y="172"/>
                </a:lnTo>
                <a:lnTo>
                  <a:pt x="636" y="172"/>
                </a:lnTo>
                <a:lnTo>
                  <a:pt x="646" y="166"/>
                </a:lnTo>
                <a:lnTo>
                  <a:pt x="646" y="166"/>
                </a:lnTo>
                <a:lnTo>
                  <a:pt x="648" y="164"/>
                </a:lnTo>
                <a:lnTo>
                  <a:pt x="650" y="158"/>
                </a:lnTo>
                <a:lnTo>
                  <a:pt x="650" y="158"/>
                </a:lnTo>
                <a:lnTo>
                  <a:pt x="656" y="152"/>
                </a:lnTo>
                <a:lnTo>
                  <a:pt x="662" y="146"/>
                </a:lnTo>
                <a:lnTo>
                  <a:pt x="662" y="146"/>
                </a:lnTo>
                <a:lnTo>
                  <a:pt x="664" y="138"/>
                </a:lnTo>
                <a:lnTo>
                  <a:pt x="668" y="132"/>
                </a:lnTo>
                <a:lnTo>
                  <a:pt x="668" y="132"/>
                </a:lnTo>
                <a:lnTo>
                  <a:pt x="672" y="130"/>
                </a:lnTo>
                <a:lnTo>
                  <a:pt x="674" y="128"/>
                </a:lnTo>
                <a:lnTo>
                  <a:pt x="676" y="124"/>
                </a:lnTo>
                <a:lnTo>
                  <a:pt x="676" y="124"/>
                </a:lnTo>
                <a:lnTo>
                  <a:pt x="678" y="126"/>
                </a:lnTo>
                <a:lnTo>
                  <a:pt x="678" y="126"/>
                </a:lnTo>
                <a:lnTo>
                  <a:pt x="678" y="126"/>
                </a:lnTo>
                <a:lnTo>
                  <a:pt x="694" y="126"/>
                </a:lnTo>
                <a:lnTo>
                  <a:pt x="694" y="126"/>
                </a:lnTo>
                <a:lnTo>
                  <a:pt x="700" y="124"/>
                </a:lnTo>
                <a:lnTo>
                  <a:pt x="700" y="124"/>
                </a:lnTo>
                <a:lnTo>
                  <a:pt x="706" y="128"/>
                </a:lnTo>
                <a:lnTo>
                  <a:pt x="706" y="128"/>
                </a:lnTo>
                <a:lnTo>
                  <a:pt x="710" y="128"/>
                </a:lnTo>
                <a:lnTo>
                  <a:pt x="710" y="128"/>
                </a:lnTo>
                <a:lnTo>
                  <a:pt x="710" y="134"/>
                </a:lnTo>
                <a:lnTo>
                  <a:pt x="710" y="134"/>
                </a:lnTo>
                <a:lnTo>
                  <a:pt x="714" y="138"/>
                </a:lnTo>
                <a:lnTo>
                  <a:pt x="714" y="138"/>
                </a:lnTo>
                <a:lnTo>
                  <a:pt x="714" y="140"/>
                </a:lnTo>
                <a:lnTo>
                  <a:pt x="712" y="140"/>
                </a:lnTo>
                <a:lnTo>
                  <a:pt x="712" y="140"/>
                </a:lnTo>
                <a:lnTo>
                  <a:pt x="712" y="144"/>
                </a:lnTo>
                <a:lnTo>
                  <a:pt x="714" y="146"/>
                </a:lnTo>
                <a:lnTo>
                  <a:pt x="714" y="146"/>
                </a:lnTo>
                <a:lnTo>
                  <a:pt x="710" y="150"/>
                </a:lnTo>
                <a:lnTo>
                  <a:pt x="710" y="150"/>
                </a:lnTo>
                <a:lnTo>
                  <a:pt x="710" y="158"/>
                </a:lnTo>
                <a:lnTo>
                  <a:pt x="710" y="162"/>
                </a:lnTo>
                <a:lnTo>
                  <a:pt x="708" y="166"/>
                </a:lnTo>
                <a:lnTo>
                  <a:pt x="708" y="166"/>
                </a:lnTo>
                <a:lnTo>
                  <a:pt x="704" y="172"/>
                </a:lnTo>
                <a:lnTo>
                  <a:pt x="702" y="174"/>
                </a:lnTo>
                <a:lnTo>
                  <a:pt x="702" y="180"/>
                </a:lnTo>
                <a:lnTo>
                  <a:pt x="702" y="180"/>
                </a:lnTo>
                <a:lnTo>
                  <a:pt x="702" y="182"/>
                </a:lnTo>
                <a:lnTo>
                  <a:pt x="704" y="186"/>
                </a:lnTo>
                <a:lnTo>
                  <a:pt x="712" y="188"/>
                </a:lnTo>
                <a:lnTo>
                  <a:pt x="712" y="188"/>
                </a:lnTo>
                <a:lnTo>
                  <a:pt x="710" y="196"/>
                </a:lnTo>
                <a:lnTo>
                  <a:pt x="710" y="196"/>
                </a:lnTo>
                <a:lnTo>
                  <a:pt x="714" y="198"/>
                </a:lnTo>
                <a:lnTo>
                  <a:pt x="714" y="198"/>
                </a:lnTo>
                <a:lnTo>
                  <a:pt x="714" y="206"/>
                </a:lnTo>
                <a:lnTo>
                  <a:pt x="714" y="206"/>
                </a:lnTo>
                <a:lnTo>
                  <a:pt x="708" y="214"/>
                </a:lnTo>
                <a:lnTo>
                  <a:pt x="708" y="214"/>
                </a:lnTo>
                <a:lnTo>
                  <a:pt x="708" y="216"/>
                </a:lnTo>
                <a:lnTo>
                  <a:pt x="710" y="218"/>
                </a:lnTo>
                <a:lnTo>
                  <a:pt x="708" y="222"/>
                </a:lnTo>
                <a:lnTo>
                  <a:pt x="708" y="222"/>
                </a:lnTo>
                <a:lnTo>
                  <a:pt x="708" y="226"/>
                </a:lnTo>
                <a:lnTo>
                  <a:pt x="712" y="228"/>
                </a:lnTo>
                <a:lnTo>
                  <a:pt x="712" y="228"/>
                </a:lnTo>
                <a:lnTo>
                  <a:pt x="716" y="236"/>
                </a:lnTo>
                <a:lnTo>
                  <a:pt x="722" y="242"/>
                </a:lnTo>
                <a:lnTo>
                  <a:pt x="722" y="242"/>
                </a:lnTo>
                <a:lnTo>
                  <a:pt x="718" y="254"/>
                </a:lnTo>
                <a:lnTo>
                  <a:pt x="718" y="260"/>
                </a:lnTo>
                <a:lnTo>
                  <a:pt x="722" y="266"/>
                </a:lnTo>
                <a:lnTo>
                  <a:pt x="722" y="266"/>
                </a:lnTo>
                <a:lnTo>
                  <a:pt x="716" y="268"/>
                </a:lnTo>
                <a:lnTo>
                  <a:pt x="716" y="268"/>
                </a:lnTo>
                <a:lnTo>
                  <a:pt x="716" y="274"/>
                </a:lnTo>
                <a:lnTo>
                  <a:pt x="716" y="274"/>
                </a:lnTo>
                <a:lnTo>
                  <a:pt x="712" y="276"/>
                </a:lnTo>
                <a:lnTo>
                  <a:pt x="712" y="280"/>
                </a:lnTo>
                <a:lnTo>
                  <a:pt x="712" y="280"/>
                </a:lnTo>
                <a:lnTo>
                  <a:pt x="708" y="284"/>
                </a:lnTo>
                <a:lnTo>
                  <a:pt x="708" y="284"/>
                </a:lnTo>
                <a:lnTo>
                  <a:pt x="700" y="280"/>
                </a:lnTo>
                <a:lnTo>
                  <a:pt x="700" y="280"/>
                </a:lnTo>
                <a:lnTo>
                  <a:pt x="696" y="286"/>
                </a:lnTo>
                <a:lnTo>
                  <a:pt x="696" y="286"/>
                </a:lnTo>
                <a:lnTo>
                  <a:pt x="692" y="288"/>
                </a:lnTo>
                <a:lnTo>
                  <a:pt x="684" y="288"/>
                </a:lnTo>
                <a:lnTo>
                  <a:pt x="670" y="288"/>
                </a:lnTo>
                <a:lnTo>
                  <a:pt x="670" y="288"/>
                </a:lnTo>
                <a:lnTo>
                  <a:pt x="670" y="292"/>
                </a:lnTo>
                <a:lnTo>
                  <a:pt x="670" y="292"/>
                </a:lnTo>
                <a:lnTo>
                  <a:pt x="678" y="296"/>
                </a:lnTo>
                <a:lnTo>
                  <a:pt x="682" y="300"/>
                </a:lnTo>
                <a:lnTo>
                  <a:pt x="688" y="300"/>
                </a:lnTo>
                <a:lnTo>
                  <a:pt x="690" y="298"/>
                </a:lnTo>
                <a:lnTo>
                  <a:pt x="690" y="298"/>
                </a:lnTo>
                <a:lnTo>
                  <a:pt x="696" y="298"/>
                </a:lnTo>
                <a:lnTo>
                  <a:pt x="702" y="298"/>
                </a:lnTo>
                <a:lnTo>
                  <a:pt x="702" y="298"/>
                </a:lnTo>
                <a:lnTo>
                  <a:pt x="702" y="302"/>
                </a:lnTo>
                <a:lnTo>
                  <a:pt x="702" y="302"/>
                </a:lnTo>
                <a:lnTo>
                  <a:pt x="706" y="304"/>
                </a:lnTo>
                <a:lnTo>
                  <a:pt x="706" y="304"/>
                </a:lnTo>
                <a:lnTo>
                  <a:pt x="708" y="312"/>
                </a:lnTo>
                <a:lnTo>
                  <a:pt x="708" y="312"/>
                </a:lnTo>
                <a:lnTo>
                  <a:pt x="710" y="312"/>
                </a:lnTo>
                <a:lnTo>
                  <a:pt x="714" y="312"/>
                </a:lnTo>
                <a:lnTo>
                  <a:pt x="714" y="312"/>
                </a:lnTo>
                <a:lnTo>
                  <a:pt x="714" y="312"/>
                </a:lnTo>
                <a:lnTo>
                  <a:pt x="716" y="314"/>
                </a:lnTo>
                <a:lnTo>
                  <a:pt x="716" y="314"/>
                </a:lnTo>
                <a:lnTo>
                  <a:pt x="712" y="296"/>
                </a:lnTo>
                <a:lnTo>
                  <a:pt x="712" y="296"/>
                </a:lnTo>
                <a:lnTo>
                  <a:pt x="704" y="294"/>
                </a:lnTo>
                <a:lnTo>
                  <a:pt x="704" y="294"/>
                </a:lnTo>
                <a:lnTo>
                  <a:pt x="706" y="290"/>
                </a:lnTo>
                <a:lnTo>
                  <a:pt x="706" y="290"/>
                </a:lnTo>
                <a:lnTo>
                  <a:pt x="716" y="288"/>
                </a:lnTo>
                <a:lnTo>
                  <a:pt x="716" y="288"/>
                </a:lnTo>
                <a:lnTo>
                  <a:pt x="722" y="286"/>
                </a:lnTo>
                <a:lnTo>
                  <a:pt x="726" y="286"/>
                </a:lnTo>
                <a:lnTo>
                  <a:pt x="734" y="274"/>
                </a:lnTo>
                <a:lnTo>
                  <a:pt x="734" y="274"/>
                </a:lnTo>
                <a:lnTo>
                  <a:pt x="734" y="270"/>
                </a:lnTo>
                <a:lnTo>
                  <a:pt x="734" y="270"/>
                </a:lnTo>
                <a:lnTo>
                  <a:pt x="734" y="268"/>
                </a:lnTo>
                <a:lnTo>
                  <a:pt x="734" y="268"/>
                </a:lnTo>
                <a:lnTo>
                  <a:pt x="736" y="262"/>
                </a:lnTo>
                <a:lnTo>
                  <a:pt x="736" y="262"/>
                </a:lnTo>
                <a:lnTo>
                  <a:pt x="738" y="258"/>
                </a:lnTo>
                <a:lnTo>
                  <a:pt x="738" y="252"/>
                </a:lnTo>
                <a:lnTo>
                  <a:pt x="738" y="252"/>
                </a:lnTo>
                <a:lnTo>
                  <a:pt x="734" y="248"/>
                </a:lnTo>
                <a:lnTo>
                  <a:pt x="734" y="248"/>
                </a:lnTo>
                <a:lnTo>
                  <a:pt x="736" y="244"/>
                </a:lnTo>
                <a:lnTo>
                  <a:pt x="736" y="244"/>
                </a:lnTo>
                <a:lnTo>
                  <a:pt x="738" y="240"/>
                </a:lnTo>
                <a:lnTo>
                  <a:pt x="738" y="236"/>
                </a:lnTo>
                <a:lnTo>
                  <a:pt x="738" y="236"/>
                </a:lnTo>
                <a:lnTo>
                  <a:pt x="742" y="236"/>
                </a:lnTo>
                <a:lnTo>
                  <a:pt x="746" y="234"/>
                </a:lnTo>
                <a:lnTo>
                  <a:pt x="756" y="232"/>
                </a:lnTo>
                <a:lnTo>
                  <a:pt x="756" y="232"/>
                </a:lnTo>
                <a:lnTo>
                  <a:pt x="758" y="228"/>
                </a:lnTo>
                <a:lnTo>
                  <a:pt x="758" y="228"/>
                </a:lnTo>
                <a:lnTo>
                  <a:pt x="766" y="228"/>
                </a:lnTo>
                <a:lnTo>
                  <a:pt x="766" y="228"/>
                </a:lnTo>
                <a:lnTo>
                  <a:pt x="770" y="240"/>
                </a:lnTo>
                <a:lnTo>
                  <a:pt x="770" y="240"/>
                </a:lnTo>
                <a:lnTo>
                  <a:pt x="772" y="244"/>
                </a:lnTo>
                <a:lnTo>
                  <a:pt x="772" y="244"/>
                </a:lnTo>
                <a:lnTo>
                  <a:pt x="774" y="250"/>
                </a:lnTo>
                <a:lnTo>
                  <a:pt x="774" y="256"/>
                </a:lnTo>
                <a:lnTo>
                  <a:pt x="770" y="270"/>
                </a:lnTo>
                <a:lnTo>
                  <a:pt x="770" y="270"/>
                </a:lnTo>
                <a:lnTo>
                  <a:pt x="776" y="276"/>
                </a:lnTo>
                <a:lnTo>
                  <a:pt x="776" y="276"/>
                </a:lnTo>
                <a:lnTo>
                  <a:pt x="782" y="280"/>
                </a:lnTo>
                <a:lnTo>
                  <a:pt x="782" y="280"/>
                </a:lnTo>
                <a:lnTo>
                  <a:pt x="784" y="278"/>
                </a:lnTo>
                <a:lnTo>
                  <a:pt x="782" y="278"/>
                </a:lnTo>
                <a:lnTo>
                  <a:pt x="782" y="278"/>
                </a:lnTo>
                <a:lnTo>
                  <a:pt x="782" y="272"/>
                </a:lnTo>
                <a:lnTo>
                  <a:pt x="782" y="272"/>
                </a:lnTo>
                <a:lnTo>
                  <a:pt x="788" y="270"/>
                </a:lnTo>
                <a:lnTo>
                  <a:pt x="788" y="270"/>
                </a:lnTo>
                <a:lnTo>
                  <a:pt x="790" y="274"/>
                </a:lnTo>
                <a:lnTo>
                  <a:pt x="790" y="274"/>
                </a:lnTo>
                <a:lnTo>
                  <a:pt x="798" y="276"/>
                </a:lnTo>
                <a:lnTo>
                  <a:pt x="806" y="276"/>
                </a:lnTo>
                <a:lnTo>
                  <a:pt x="806" y="276"/>
                </a:lnTo>
                <a:lnTo>
                  <a:pt x="804" y="272"/>
                </a:lnTo>
                <a:lnTo>
                  <a:pt x="804" y="272"/>
                </a:lnTo>
                <a:lnTo>
                  <a:pt x="796" y="270"/>
                </a:lnTo>
                <a:lnTo>
                  <a:pt x="788" y="268"/>
                </a:lnTo>
                <a:lnTo>
                  <a:pt x="788" y="268"/>
                </a:lnTo>
                <a:lnTo>
                  <a:pt x="784" y="264"/>
                </a:lnTo>
                <a:lnTo>
                  <a:pt x="784" y="264"/>
                </a:lnTo>
                <a:lnTo>
                  <a:pt x="780" y="264"/>
                </a:lnTo>
                <a:lnTo>
                  <a:pt x="780" y="264"/>
                </a:lnTo>
                <a:lnTo>
                  <a:pt x="780" y="258"/>
                </a:lnTo>
                <a:lnTo>
                  <a:pt x="780" y="256"/>
                </a:lnTo>
                <a:lnTo>
                  <a:pt x="788" y="252"/>
                </a:lnTo>
                <a:lnTo>
                  <a:pt x="788" y="252"/>
                </a:lnTo>
                <a:lnTo>
                  <a:pt x="786" y="248"/>
                </a:lnTo>
                <a:lnTo>
                  <a:pt x="786" y="248"/>
                </a:lnTo>
                <a:lnTo>
                  <a:pt x="784" y="244"/>
                </a:lnTo>
                <a:lnTo>
                  <a:pt x="784" y="242"/>
                </a:lnTo>
                <a:lnTo>
                  <a:pt x="784" y="242"/>
                </a:lnTo>
                <a:lnTo>
                  <a:pt x="780" y="240"/>
                </a:lnTo>
                <a:lnTo>
                  <a:pt x="780" y="240"/>
                </a:lnTo>
                <a:lnTo>
                  <a:pt x="778" y="234"/>
                </a:lnTo>
                <a:lnTo>
                  <a:pt x="776" y="228"/>
                </a:lnTo>
                <a:lnTo>
                  <a:pt x="776" y="228"/>
                </a:lnTo>
                <a:lnTo>
                  <a:pt x="766" y="224"/>
                </a:lnTo>
                <a:lnTo>
                  <a:pt x="752" y="222"/>
                </a:lnTo>
                <a:lnTo>
                  <a:pt x="752" y="222"/>
                </a:lnTo>
                <a:lnTo>
                  <a:pt x="748" y="224"/>
                </a:lnTo>
                <a:lnTo>
                  <a:pt x="744" y="226"/>
                </a:lnTo>
                <a:lnTo>
                  <a:pt x="744" y="226"/>
                </a:lnTo>
                <a:lnTo>
                  <a:pt x="736" y="226"/>
                </a:lnTo>
                <a:lnTo>
                  <a:pt x="736" y="226"/>
                </a:lnTo>
                <a:lnTo>
                  <a:pt x="734" y="226"/>
                </a:lnTo>
                <a:lnTo>
                  <a:pt x="734" y="228"/>
                </a:lnTo>
                <a:lnTo>
                  <a:pt x="734" y="228"/>
                </a:lnTo>
                <a:lnTo>
                  <a:pt x="732" y="228"/>
                </a:lnTo>
                <a:lnTo>
                  <a:pt x="730" y="228"/>
                </a:lnTo>
                <a:lnTo>
                  <a:pt x="730" y="228"/>
                </a:lnTo>
                <a:lnTo>
                  <a:pt x="730" y="220"/>
                </a:lnTo>
                <a:lnTo>
                  <a:pt x="728" y="218"/>
                </a:lnTo>
                <a:lnTo>
                  <a:pt x="728" y="218"/>
                </a:lnTo>
                <a:lnTo>
                  <a:pt x="726" y="210"/>
                </a:lnTo>
                <a:lnTo>
                  <a:pt x="726" y="210"/>
                </a:lnTo>
                <a:lnTo>
                  <a:pt x="728" y="206"/>
                </a:lnTo>
                <a:lnTo>
                  <a:pt x="730" y="202"/>
                </a:lnTo>
                <a:lnTo>
                  <a:pt x="730" y="202"/>
                </a:lnTo>
                <a:lnTo>
                  <a:pt x="730" y="196"/>
                </a:lnTo>
                <a:lnTo>
                  <a:pt x="726" y="190"/>
                </a:lnTo>
                <a:lnTo>
                  <a:pt x="726" y="190"/>
                </a:lnTo>
                <a:lnTo>
                  <a:pt x="722" y="186"/>
                </a:lnTo>
                <a:lnTo>
                  <a:pt x="722" y="186"/>
                </a:lnTo>
                <a:lnTo>
                  <a:pt x="722" y="182"/>
                </a:lnTo>
                <a:lnTo>
                  <a:pt x="722" y="182"/>
                </a:lnTo>
                <a:lnTo>
                  <a:pt x="724" y="180"/>
                </a:lnTo>
                <a:lnTo>
                  <a:pt x="726" y="176"/>
                </a:lnTo>
                <a:lnTo>
                  <a:pt x="726" y="176"/>
                </a:lnTo>
                <a:lnTo>
                  <a:pt x="726" y="174"/>
                </a:lnTo>
                <a:lnTo>
                  <a:pt x="726" y="170"/>
                </a:lnTo>
                <a:lnTo>
                  <a:pt x="726" y="170"/>
                </a:lnTo>
                <a:lnTo>
                  <a:pt x="728" y="168"/>
                </a:lnTo>
                <a:lnTo>
                  <a:pt x="730" y="168"/>
                </a:lnTo>
                <a:lnTo>
                  <a:pt x="730" y="168"/>
                </a:lnTo>
                <a:lnTo>
                  <a:pt x="734" y="164"/>
                </a:lnTo>
                <a:lnTo>
                  <a:pt x="736" y="158"/>
                </a:lnTo>
                <a:lnTo>
                  <a:pt x="736" y="158"/>
                </a:lnTo>
                <a:lnTo>
                  <a:pt x="738" y="150"/>
                </a:lnTo>
                <a:lnTo>
                  <a:pt x="738" y="144"/>
                </a:lnTo>
                <a:lnTo>
                  <a:pt x="734" y="132"/>
                </a:lnTo>
                <a:lnTo>
                  <a:pt x="734" y="132"/>
                </a:lnTo>
                <a:lnTo>
                  <a:pt x="738" y="130"/>
                </a:lnTo>
                <a:lnTo>
                  <a:pt x="738" y="130"/>
                </a:lnTo>
                <a:lnTo>
                  <a:pt x="742" y="138"/>
                </a:lnTo>
                <a:lnTo>
                  <a:pt x="742" y="138"/>
                </a:lnTo>
                <a:lnTo>
                  <a:pt x="742" y="140"/>
                </a:lnTo>
                <a:lnTo>
                  <a:pt x="740" y="142"/>
                </a:lnTo>
                <a:lnTo>
                  <a:pt x="740" y="142"/>
                </a:lnTo>
                <a:lnTo>
                  <a:pt x="740" y="144"/>
                </a:lnTo>
                <a:lnTo>
                  <a:pt x="742" y="146"/>
                </a:lnTo>
                <a:lnTo>
                  <a:pt x="744" y="150"/>
                </a:lnTo>
                <a:lnTo>
                  <a:pt x="744" y="150"/>
                </a:lnTo>
                <a:lnTo>
                  <a:pt x="742" y="154"/>
                </a:lnTo>
                <a:lnTo>
                  <a:pt x="742" y="154"/>
                </a:lnTo>
                <a:lnTo>
                  <a:pt x="740" y="158"/>
                </a:lnTo>
                <a:lnTo>
                  <a:pt x="740" y="160"/>
                </a:lnTo>
                <a:lnTo>
                  <a:pt x="742" y="160"/>
                </a:lnTo>
                <a:lnTo>
                  <a:pt x="742" y="160"/>
                </a:lnTo>
                <a:lnTo>
                  <a:pt x="742" y="166"/>
                </a:lnTo>
                <a:lnTo>
                  <a:pt x="742" y="166"/>
                </a:lnTo>
                <a:lnTo>
                  <a:pt x="746" y="172"/>
                </a:lnTo>
                <a:lnTo>
                  <a:pt x="748" y="176"/>
                </a:lnTo>
                <a:lnTo>
                  <a:pt x="744" y="180"/>
                </a:lnTo>
                <a:lnTo>
                  <a:pt x="744" y="180"/>
                </a:lnTo>
                <a:lnTo>
                  <a:pt x="744" y="180"/>
                </a:lnTo>
                <a:lnTo>
                  <a:pt x="748" y="184"/>
                </a:lnTo>
                <a:lnTo>
                  <a:pt x="752" y="186"/>
                </a:lnTo>
                <a:lnTo>
                  <a:pt x="752" y="186"/>
                </a:lnTo>
                <a:lnTo>
                  <a:pt x="754" y="186"/>
                </a:lnTo>
                <a:lnTo>
                  <a:pt x="756" y="184"/>
                </a:lnTo>
                <a:lnTo>
                  <a:pt x="758" y="182"/>
                </a:lnTo>
                <a:lnTo>
                  <a:pt x="758" y="182"/>
                </a:lnTo>
                <a:lnTo>
                  <a:pt x="764" y="182"/>
                </a:lnTo>
                <a:lnTo>
                  <a:pt x="766" y="184"/>
                </a:lnTo>
                <a:lnTo>
                  <a:pt x="766" y="184"/>
                </a:lnTo>
                <a:lnTo>
                  <a:pt x="778" y="182"/>
                </a:lnTo>
                <a:lnTo>
                  <a:pt x="780" y="184"/>
                </a:lnTo>
                <a:lnTo>
                  <a:pt x="780" y="184"/>
                </a:lnTo>
                <a:lnTo>
                  <a:pt x="782" y="182"/>
                </a:lnTo>
                <a:lnTo>
                  <a:pt x="782" y="182"/>
                </a:lnTo>
                <a:lnTo>
                  <a:pt x="780" y="178"/>
                </a:lnTo>
                <a:lnTo>
                  <a:pt x="780" y="178"/>
                </a:lnTo>
                <a:lnTo>
                  <a:pt x="776" y="178"/>
                </a:lnTo>
                <a:lnTo>
                  <a:pt x="776" y="178"/>
                </a:lnTo>
                <a:lnTo>
                  <a:pt x="774" y="174"/>
                </a:lnTo>
                <a:lnTo>
                  <a:pt x="774" y="174"/>
                </a:lnTo>
                <a:lnTo>
                  <a:pt x="768" y="174"/>
                </a:lnTo>
                <a:lnTo>
                  <a:pt x="768" y="174"/>
                </a:lnTo>
                <a:lnTo>
                  <a:pt x="766" y="170"/>
                </a:lnTo>
                <a:lnTo>
                  <a:pt x="766" y="170"/>
                </a:lnTo>
                <a:lnTo>
                  <a:pt x="764" y="170"/>
                </a:lnTo>
                <a:lnTo>
                  <a:pt x="760" y="168"/>
                </a:lnTo>
                <a:lnTo>
                  <a:pt x="760" y="168"/>
                </a:lnTo>
                <a:lnTo>
                  <a:pt x="764" y="158"/>
                </a:lnTo>
                <a:lnTo>
                  <a:pt x="764" y="158"/>
                </a:lnTo>
                <a:lnTo>
                  <a:pt x="774" y="160"/>
                </a:lnTo>
                <a:lnTo>
                  <a:pt x="782" y="164"/>
                </a:lnTo>
                <a:lnTo>
                  <a:pt x="782" y="164"/>
                </a:lnTo>
                <a:lnTo>
                  <a:pt x="782" y="164"/>
                </a:lnTo>
                <a:lnTo>
                  <a:pt x="784" y="164"/>
                </a:lnTo>
                <a:lnTo>
                  <a:pt x="784" y="164"/>
                </a:lnTo>
                <a:lnTo>
                  <a:pt x="788" y="162"/>
                </a:lnTo>
                <a:lnTo>
                  <a:pt x="790" y="156"/>
                </a:lnTo>
                <a:lnTo>
                  <a:pt x="790" y="156"/>
                </a:lnTo>
                <a:lnTo>
                  <a:pt x="786" y="154"/>
                </a:lnTo>
                <a:lnTo>
                  <a:pt x="786" y="154"/>
                </a:lnTo>
                <a:lnTo>
                  <a:pt x="780" y="154"/>
                </a:lnTo>
                <a:lnTo>
                  <a:pt x="780" y="154"/>
                </a:lnTo>
                <a:lnTo>
                  <a:pt x="790" y="148"/>
                </a:lnTo>
                <a:lnTo>
                  <a:pt x="794" y="146"/>
                </a:lnTo>
                <a:lnTo>
                  <a:pt x="802" y="146"/>
                </a:lnTo>
                <a:lnTo>
                  <a:pt x="802" y="146"/>
                </a:lnTo>
                <a:lnTo>
                  <a:pt x="812" y="150"/>
                </a:lnTo>
                <a:lnTo>
                  <a:pt x="812" y="150"/>
                </a:lnTo>
                <a:lnTo>
                  <a:pt x="816" y="154"/>
                </a:lnTo>
                <a:lnTo>
                  <a:pt x="816" y="154"/>
                </a:lnTo>
                <a:lnTo>
                  <a:pt x="820" y="154"/>
                </a:lnTo>
                <a:lnTo>
                  <a:pt x="820" y="154"/>
                </a:lnTo>
                <a:lnTo>
                  <a:pt x="822" y="158"/>
                </a:lnTo>
                <a:lnTo>
                  <a:pt x="826" y="162"/>
                </a:lnTo>
                <a:lnTo>
                  <a:pt x="826" y="162"/>
                </a:lnTo>
                <a:lnTo>
                  <a:pt x="832" y="162"/>
                </a:lnTo>
                <a:lnTo>
                  <a:pt x="836" y="162"/>
                </a:lnTo>
                <a:lnTo>
                  <a:pt x="842" y="162"/>
                </a:lnTo>
                <a:lnTo>
                  <a:pt x="848" y="162"/>
                </a:lnTo>
                <a:lnTo>
                  <a:pt x="848" y="162"/>
                </a:lnTo>
                <a:lnTo>
                  <a:pt x="850" y="164"/>
                </a:lnTo>
                <a:lnTo>
                  <a:pt x="850" y="166"/>
                </a:lnTo>
                <a:lnTo>
                  <a:pt x="848" y="168"/>
                </a:lnTo>
                <a:lnTo>
                  <a:pt x="844" y="174"/>
                </a:lnTo>
                <a:lnTo>
                  <a:pt x="844" y="174"/>
                </a:lnTo>
                <a:lnTo>
                  <a:pt x="840" y="178"/>
                </a:lnTo>
                <a:lnTo>
                  <a:pt x="840" y="182"/>
                </a:lnTo>
                <a:lnTo>
                  <a:pt x="840" y="192"/>
                </a:lnTo>
                <a:lnTo>
                  <a:pt x="838" y="194"/>
                </a:lnTo>
                <a:lnTo>
                  <a:pt x="838" y="194"/>
                </a:lnTo>
                <a:lnTo>
                  <a:pt x="834" y="202"/>
                </a:lnTo>
                <a:lnTo>
                  <a:pt x="830" y="210"/>
                </a:lnTo>
                <a:lnTo>
                  <a:pt x="830" y="210"/>
                </a:lnTo>
                <a:lnTo>
                  <a:pt x="834" y="208"/>
                </a:lnTo>
                <a:lnTo>
                  <a:pt x="834" y="208"/>
                </a:lnTo>
                <a:lnTo>
                  <a:pt x="840" y="202"/>
                </a:lnTo>
                <a:lnTo>
                  <a:pt x="840" y="202"/>
                </a:lnTo>
                <a:lnTo>
                  <a:pt x="842" y="202"/>
                </a:lnTo>
                <a:lnTo>
                  <a:pt x="842" y="202"/>
                </a:lnTo>
                <a:lnTo>
                  <a:pt x="842" y="206"/>
                </a:lnTo>
                <a:lnTo>
                  <a:pt x="848" y="210"/>
                </a:lnTo>
                <a:lnTo>
                  <a:pt x="848" y="210"/>
                </a:lnTo>
                <a:lnTo>
                  <a:pt x="848" y="214"/>
                </a:lnTo>
                <a:lnTo>
                  <a:pt x="848" y="214"/>
                </a:lnTo>
                <a:lnTo>
                  <a:pt x="858" y="216"/>
                </a:lnTo>
                <a:lnTo>
                  <a:pt x="868" y="218"/>
                </a:lnTo>
                <a:lnTo>
                  <a:pt x="868" y="218"/>
                </a:lnTo>
                <a:lnTo>
                  <a:pt x="870" y="216"/>
                </a:lnTo>
                <a:lnTo>
                  <a:pt x="872" y="214"/>
                </a:lnTo>
                <a:lnTo>
                  <a:pt x="874" y="214"/>
                </a:lnTo>
                <a:lnTo>
                  <a:pt x="874" y="214"/>
                </a:lnTo>
                <a:lnTo>
                  <a:pt x="876" y="216"/>
                </a:lnTo>
                <a:lnTo>
                  <a:pt x="876" y="216"/>
                </a:lnTo>
                <a:lnTo>
                  <a:pt x="880" y="218"/>
                </a:lnTo>
                <a:lnTo>
                  <a:pt x="880" y="218"/>
                </a:lnTo>
                <a:lnTo>
                  <a:pt x="880" y="224"/>
                </a:lnTo>
                <a:lnTo>
                  <a:pt x="880" y="224"/>
                </a:lnTo>
                <a:lnTo>
                  <a:pt x="884" y="224"/>
                </a:lnTo>
                <a:lnTo>
                  <a:pt x="886" y="226"/>
                </a:lnTo>
                <a:lnTo>
                  <a:pt x="886" y="226"/>
                </a:lnTo>
                <a:lnTo>
                  <a:pt x="884" y="218"/>
                </a:lnTo>
                <a:lnTo>
                  <a:pt x="884" y="216"/>
                </a:lnTo>
                <a:lnTo>
                  <a:pt x="880" y="214"/>
                </a:lnTo>
                <a:lnTo>
                  <a:pt x="880" y="214"/>
                </a:lnTo>
                <a:lnTo>
                  <a:pt x="878" y="214"/>
                </a:lnTo>
                <a:lnTo>
                  <a:pt x="876" y="214"/>
                </a:lnTo>
                <a:lnTo>
                  <a:pt x="876" y="214"/>
                </a:lnTo>
                <a:lnTo>
                  <a:pt x="874" y="210"/>
                </a:lnTo>
                <a:lnTo>
                  <a:pt x="874" y="210"/>
                </a:lnTo>
                <a:lnTo>
                  <a:pt x="872" y="210"/>
                </a:lnTo>
                <a:lnTo>
                  <a:pt x="872" y="210"/>
                </a:lnTo>
                <a:lnTo>
                  <a:pt x="868" y="212"/>
                </a:lnTo>
                <a:lnTo>
                  <a:pt x="862" y="214"/>
                </a:lnTo>
                <a:lnTo>
                  <a:pt x="862" y="214"/>
                </a:lnTo>
                <a:lnTo>
                  <a:pt x="850" y="206"/>
                </a:lnTo>
                <a:lnTo>
                  <a:pt x="848" y="200"/>
                </a:lnTo>
                <a:lnTo>
                  <a:pt x="848" y="200"/>
                </a:lnTo>
                <a:lnTo>
                  <a:pt x="858" y="198"/>
                </a:lnTo>
                <a:lnTo>
                  <a:pt x="858" y="198"/>
                </a:lnTo>
                <a:lnTo>
                  <a:pt x="858" y="190"/>
                </a:lnTo>
                <a:lnTo>
                  <a:pt x="858" y="190"/>
                </a:lnTo>
                <a:lnTo>
                  <a:pt x="854" y="184"/>
                </a:lnTo>
                <a:lnTo>
                  <a:pt x="854" y="180"/>
                </a:lnTo>
                <a:lnTo>
                  <a:pt x="854" y="178"/>
                </a:lnTo>
                <a:lnTo>
                  <a:pt x="854" y="178"/>
                </a:lnTo>
                <a:lnTo>
                  <a:pt x="856" y="172"/>
                </a:lnTo>
                <a:lnTo>
                  <a:pt x="858" y="168"/>
                </a:lnTo>
                <a:lnTo>
                  <a:pt x="858" y="168"/>
                </a:lnTo>
                <a:lnTo>
                  <a:pt x="858" y="166"/>
                </a:lnTo>
                <a:lnTo>
                  <a:pt x="858" y="162"/>
                </a:lnTo>
                <a:lnTo>
                  <a:pt x="858" y="162"/>
                </a:lnTo>
                <a:lnTo>
                  <a:pt x="846" y="158"/>
                </a:lnTo>
                <a:lnTo>
                  <a:pt x="846" y="158"/>
                </a:lnTo>
                <a:lnTo>
                  <a:pt x="846" y="154"/>
                </a:lnTo>
                <a:lnTo>
                  <a:pt x="842" y="152"/>
                </a:lnTo>
                <a:lnTo>
                  <a:pt x="842" y="152"/>
                </a:lnTo>
                <a:lnTo>
                  <a:pt x="838" y="152"/>
                </a:lnTo>
                <a:lnTo>
                  <a:pt x="834" y="152"/>
                </a:lnTo>
                <a:lnTo>
                  <a:pt x="832" y="150"/>
                </a:lnTo>
                <a:lnTo>
                  <a:pt x="832" y="150"/>
                </a:lnTo>
                <a:lnTo>
                  <a:pt x="826" y="146"/>
                </a:lnTo>
                <a:lnTo>
                  <a:pt x="822" y="144"/>
                </a:lnTo>
                <a:lnTo>
                  <a:pt x="820" y="138"/>
                </a:lnTo>
                <a:lnTo>
                  <a:pt x="822" y="130"/>
                </a:lnTo>
                <a:lnTo>
                  <a:pt x="822" y="130"/>
                </a:lnTo>
                <a:lnTo>
                  <a:pt x="824" y="122"/>
                </a:lnTo>
                <a:lnTo>
                  <a:pt x="824" y="122"/>
                </a:lnTo>
                <a:lnTo>
                  <a:pt x="824" y="120"/>
                </a:lnTo>
                <a:lnTo>
                  <a:pt x="824" y="118"/>
                </a:lnTo>
                <a:lnTo>
                  <a:pt x="824" y="118"/>
                </a:lnTo>
                <a:lnTo>
                  <a:pt x="828" y="110"/>
                </a:lnTo>
                <a:lnTo>
                  <a:pt x="828" y="110"/>
                </a:lnTo>
                <a:lnTo>
                  <a:pt x="830" y="110"/>
                </a:lnTo>
                <a:lnTo>
                  <a:pt x="832" y="110"/>
                </a:lnTo>
                <a:lnTo>
                  <a:pt x="834" y="108"/>
                </a:lnTo>
                <a:lnTo>
                  <a:pt x="834" y="108"/>
                </a:lnTo>
                <a:lnTo>
                  <a:pt x="840" y="108"/>
                </a:lnTo>
                <a:lnTo>
                  <a:pt x="844" y="108"/>
                </a:lnTo>
                <a:lnTo>
                  <a:pt x="848" y="106"/>
                </a:lnTo>
                <a:lnTo>
                  <a:pt x="848" y="106"/>
                </a:lnTo>
                <a:lnTo>
                  <a:pt x="852" y="106"/>
                </a:lnTo>
                <a:lnTo>
                  <a:pt x="858" y="108"/>
                </a:lnTo>
                <a:lnTo>
                  <a:pt x="858" y="108"/>
                </a:lnTo>
                <a:lnTo>
                  <a:pt x="862" y="104"/>
                </a:lnTo>
                <a:lnTo>
                  <a:pt x="866" y="104"/>
                </a:lnTo>
                <a:lnTo>
                  <a:pt x="870" y="104"/>
                </a:lnTo>
                <a:lnTo>
                  <a:pt x="870" y="104"/>
                </a:lnTo>
                <a:lnTo>
                  <a:pt x="874" y="106"/>
                </a:lnTo>
                <a:lnTo>
                  <a:pt x="876" y="108"/>
                </a:lnTo>
                <a:lnTo>
                  <a:pt x="878" y="108"/>
                </a:lnTo>
                <a:lnTo>
                  <a:pt x="880" y="106"/>
                </a:lnTo>
                <a:lnTo>
                  <a:pt x="880" y="106"/>
                </a:lnTo>
                <a:lnTo>
                  <a:pt x="882" y="106"/>
                </a:lnTo>
                <a:lnTo>
                  <a:pt x="886" y="106"/>
                </a:lnTo>
                <a:lnTo>
                  <a:pt x="886" y="106"/>
                </a:lnTo>
                <a:lnTo>
                  <a:pt x="890" y="104"/>
                </a:lnTo>
                <a:lnTo>
                  <a:pt x="896" y="104"/>
                </a:lnTo>
                <a:lnTo>
                  <a:pt x="896" y="104"/>
                </a:lnTo>
                <a:lnTo>
                  <a:pt x="900" y="104"/>
                </a:lnTo>
                <a:lnTo>
                  <a:pt x="902" y="106"/>
                </a:lnTo>
                <a:lnTo>
                  <a:pt x="902" y="108"/>
                </a:lnTo>
                <a:lnTo>
                  <a:pt x="900" y="112"/>
                </a:lnTo>
                <a:lnTo>
                  <a:pt x="900" y="112"/>
                </a:lnTo>
                <a:lnTo>
                  <a:pt x="900" y="112"/>
                </a:lnTo>
                <a:lnTo>
                  <a:pt x="902" y="114"/>
                </a:lnTo>
                <a:lnTo>
                  <a:pt x="908" y="114"/>
                </a:lnTo>
                <a:lnTo>
                  <a:pt x="908" y="114"/>
                </a:lnTo>
                <a:lnTo>
                  <a:pt x="908" y="114"/>
                </a:lnTo>
                <a:lnTo>
                  <a:pt x="908" y="110"/>
                </a:lnTo>
                <a:lnTo>
                  <a:pt x="906" y="104"/>
                </a:lnTo>
                <a:lnTo>
                  <a:pt x="902" y="96"/>
                </a:lnTo>
                <a:lnTo>
                  <a:pt x="902" y="96"/>
                </a:lnTo>
                <a:lnTo>
                  <a:pt x="898" y="94"/>
                </a:lnTo>
                <a:lnTo>
                  <a:pt x="894" y="92"/>
                </a:lnTo>
                <a:lnTo>
                  <a:pt x="894" y="92"/>
                </a:lnTo>
                <a:lnTo>
                  <a:pt x="894" y="88"/>
                </a:lnTo>
                <a:lnTo>
                  <a:pt x="894" y="88"/>
                </a:lnTo>
                <a:lnTo>
                  <a:pt x="900" y="88"/>
                </a:lnTo>
                <a:lnTo>
                  <a:pt x="906" y="88"/>
                </a:lnTo>
                <a:lnTo>
                  <a:pt x="906" y="86"/>
                </a:lnTo>
                <a:lnTo>
                  <a:pt x="906" y="86"/>
                </a:lnTo>
                <a:lnTo>
                  <a:pt x="904" y="84"/>
                </a:lnTo>
                <a:lnTo>
                  <a:pt x="902" y="82"/>
                </a:lnTo>
                <a:lnTo>
                  <a:pt x="902" y="82"/>
                </a:lnTo>
                <a:lnTo>
                  <a:pt x="900" y="80"/>
                </a:lnTo>
                <a:lnTo>
                  <a:pt x="896" y="80"/>
                </a:lnTo>
                <a:lnTo>
                  <a:pt x="896" y="80"/>
                </a:lnTo>
                <a:lnTo>
                  <a:pt x="898" y="76"/>
                </a:lnTo>
                <a:lnTo>
                  <a:pt x="898" y="76"/>
                </a:lnTo>
                <a:lnTo>
                  <a:pt x="908" y="82"/>
                </a:lnTo>
                <a:lnTo>
                  <a:pt x="908" y="82"/>
                </a:lnTo>
                <a:lnTo>
                  <a:pt x="910" y="74"/>
                </a:lnTo>
                <a:lnTo>
                  <a:pt x="912" y="70"/>
                </a:lnTo>
                <a:lnTo>
                  <a:pt x="912" y="70"/>
                </a:lnTo>
                <a:lnTo>
                  <a:pt x="916" y="70"/>
                </a:lnTo>
                <a:lnTo>
                  <a:pt x="916" y="70"/>
                </a:lnTo>
                <a:lnTo>
                  <a:pt x="918" y="66"/>
                </a:lnTo>
                <a:lnTo>
                  <a:pt x="918" y="66"/>
                </a:lnTo>
                <a:lnTo>
                  <a:pt x="914" y="64"/>
                </a:lnTo>
                <a:lnTo>
                  <a:pt x="914" y="64"/>
                </a:lnTo>
                <a:lnTo>
                  <a:pt x="910" y="64"/>
                </a:lnTo>
                <a:lnTo>
                  <a:pt x="910" y="64"/>
                </a:lnTo>
                <a:lnTo>
                  <a:pt x="910" y="62"/>
                </a:lnTo>
                <a:lnTo>
                  <a:pt x="910" y="62"/>
                </a:lnTo>
                <a:lnTo>
                  <a:pt x="916" y="62"/>
                </a:lnTo>
                <a:lnTo>
                  <a:pt x="922" y="62"/>
                </a:lnTo>
                <a:lnTo>
                  <a:pt x="924" y="60"/>
                </a:lnTo>
                <a:lnTo>
                  <a:pt x="924" y="60"/>
                </a:lnTo>
                <a:lnTo>
                  <a:pt x="932" y="60"/>
                </a:lnTo>
                <a:lnTo>
                  <a:pt x="932" y="58"/>
                </a:lnTo>
                <a:lnTo>
                  <a:pt x="932" y="58"/>
                </a:lnTo>
                <a:lnTo>
                  <a:pt x="938" y="58"/>
                </a:lnTo>
                <a:lnTo>
                  <a:pt x="938" y="58"/>
                </a:lnTo>
                <a:lnTo>
                  <a:pt x="942" y="54"/>
                </a:lnTo>
                <a:lnTo>
                  <a:pt x="946" y="52"/>
                </a:lnTo>
                <a:lnTo>
                  <a:pt x="946" y="52"/>
                </a:lnTo>
                <a:lnTo>
                  <a:pt x="950" y="54"/>
                </a:lnTo>
                <a:lnTo>
                  <a:pt x="952" y="54"/>
                </a:lnTo>
                <a:lnTo>
                  <a:pt x="952" y="54"/>
                </a:lnTo>
                <a:lnTo>
                  <a:pt x="960" y="52"/>
                </a:lnTo>
                <a:lnTo>
                  <a:pt x="960" y="52"/>
                </a:lnTo>
                <a:lnTo>
                  <a:pt x="964" y="52"/>
                </a:lnTo>
                <a:lnTo>
                  <a:pt x="970" y="52"/>
                </a:lnTo>
                <a:lnTo>
                  <a:pt x="970" y="52"/>
                </a:lnTo>
                <a:lnTo>
                  <a:pt x="976" y="48"/>
                </a:lnTo>
                <a:lnTo>
                  <a:pt x="976" y="48"/>
                </a:lnTo>
                <a:lnTo>
                  <a:pt x="982" y="48"/>
                </a:lnTo>
                <a:lnTo>
                  <a:pt x="988" y="48"/>
                </a:lnTo>
                <a:lnTo>
                  <a:pt x="988" y="48"/>
                </a:lnTo>
                <a:lnTo>
                  <a:pt x="992" y="46"/>
                </a:lnTo>
                <a:lnTo>
                  <a:pt x="992" y="44"/>
                </a:lnTo>
                <a:lnTo>
                  <a:pt x="992" y="42"/>
                </a:lnTo>
                <a:lnTo>
                  <a:pt x="996" y="42"/>
                </a:lnTo>
                <a:lnTo>
                  <a:pt x="996" y="42"/>
                </a:lnTo>
                <a:lnTo>
                  <a:pt x="998" y="42"/>
                </a:lnTo>
                <a:lnTo>
                  <a:pt x="1000" y="44"/>
                </a:lnTo>
                <a:lnTo>
                  <a:pt x="1000" y="44"/>
                </a:lnTo>
                <a:lnTo>
                  <a:pt x="1002" y="42"/>
                </a:lnTo>
                <a:lnTo>
                  <a:pt x="1002" y="42"/>
                </a:lnTo>
                <a:lnTo>
                  <a:pt x="1004" y="42"/>
                </a:lnTo>
                <a:lnTo>
                  <a:pt x="1004" y="42"/>
                </a:lnTo>
                <a:lnTo>
                  <a:pt x="1010" y="42"/>
                </a:lnTo>
                <a:lnTo>
                  <a:pt x="1010" y="42"/>
                </a:lnTo>
                <a:lnTo>
                  <a:pt x="1012" y="44"/>
                </a:lnTo>
                <a:lnTo>
                  <a:pt x="1014" y="44"/>
                </a:lnTo>
                <a:lnTo>
                  <a:pt x="1014" y="44"/>
                </a:lnTo>
                <a:lnTo>
                  <a:pt x="1016" y="40"/>
                </a:lnTo>
                <a:lnTo>
                  <a:pt x="1016" y="40"/>
                </a:lnTo>
                <a:lnTo>
                  <a:pt x="1024" y="44"/>
                </a:lnTo>
                <a:lnTo>
                  <a:pt x="1024" y="44"/>
                </a:lnTo>
                <a:lnTo>
                  <a:pt x="1028" y="42"/>
                </a:lnTo>
                <a:lnTo>
                  <a:pt x="1030" y="42"/>
                </a:lnTo>
                <a:lnTo>
                  <a:pt x="1034" y="42"/>
                </a:lnTo>
                <a:lnTo>
                  <a:pt x="1034" y="42"/>
                </a:lnTo>
                <a:lnTo>
                  <a:pt x="1036" y="46"/>
                </a:lnTo>
                <a:lnTo>
                  <a:pt x="1036" y="46"/>
                </a:lnTo>
                <a:lnTo>
                  <a:pt x="1036" y="46"/>
                </a:lnTo>
                <a:lnTo>
                  <a:pt x="1036" y="46"/>
                </a:lnTo>
                <a:lnTo>
                  <a:pt x="1032" y="50"/>
                </a:lnTo>
                <a:lnTo>
                  <a:pt x="1028" y="54"/>
                </a:lnTo>
                <a:lnTo>
                  <a:pt x="1028" y="56"/>
                </a:lnTo>
                <a:lnTo>
                  <a:pt x="1028" y="56"/>
                </a:lnTo>
                <a:lnTo>
                  <a:pt x="1036" y="54"/>
                </a:lnTo>
                <a:lnTo>
                  <a:pt x="1036" y="54"/>
                </a:lnTo>
                <a:lnTo>
                  <a:pt x="1038" y="50"/>
                </a:lnTo>
                <a:lnTo>
                  <a:pt x="1040" y="50"/>
                </a:lnTo>
                <a:lnTo>
                  <a:pt x="1040" y="50"/>
                </a:lnTo>
                <a:lnTo>
                  <a:pt x="1040" y="54"/>
                </a:lnTo>
                <a:lnTo>
                  <a:pt x="1042" y="54"/>
                </a:lnTo>
                <a:lnTo>
                  <a:pt x="1042" y="54"/>
                </a:lnTo>
                <a:lnTo>
                  <a:pt x="1044" y="50"/>
                </a:lnTo>
                <a:lnTo>
                  <a:pt x="1044" y="50"/>
                </a:lnTo>
                <a:lnTo>
                  <a:pt x="1048" y="50"/>
                </a:lnTo>
                <a:lnTo>
                  <a:pt x="1048" y="52"/>
                </a:lnTo>
                <a:lnTo>
                  <a:pt x="1048" y="52"/>
                </a:lnTo>
                <a:lnTo>
                  <a:pt x="1056" y="46"/>
                </a:lnTo>
                <a:lnTo>
                  <a:pt x="1056" y="46"/>
                </a:lnTo>
                <a:lnTo>
                  <a:pt x="1062" y="42"/>
                </a:lnTo>
                <a:lnTo>
                  <a:pt x="1064" y="40"/>
                </a:lnTo>
                <a:lnTo>
                  <a:pt x="1068" y="44"/>
                </a:lnTo>
                <a:lnTo>
                  <a:pt x="1068" y="44"/>
                </a:lnTo>
                <a:lnTo>
                  <a:pt x="1070" y="46"/>
                </a:lnTo>
                <a:lnTo>
                  <a:pt x="1068" y="50"/>
                </a:lnTo>
                <a:lnTo>
                  <a:pt x="1068" y="54"/>
                </a:lnTo>
                <a:lnTo>
                  <a:pt x="1070" y="56"/>
                </a:lnTo>
                <a:lnTo>
                  <a:pt x="1070" y="52"/>
                </a:lnTo>
                <a:lnTo>
                  <a:pt x="1070" y="52"/>
                </a:lnTo>
                <a:lnTo>
                  <a:pt x="1074" y="52"/>
                </a:lnTo>
                <a:lnTo>
                  <a:pt x="1074" y="52"/>
                </a:lnTo>
                <a:lnTo>
                  <a:pt x="1072" y="44"/>
                </a:lnTo>
                <a:lnTo>
                  <a:pt x="1072" y="42"/>
                </a:lnTo>
                <a:lnTo>
                  <a:pt x="1070" y="40"/>
                </a:lnTo>
                <a:lnTo>
                  <a:pt x="1070" y="40"/>
                </a:lnTo>
                <a:lnTo>
                  <a:pt x="1066" y="38"/>
                </a:lnTo>
                <a:lnTo>
                  <a:pt x="1066" y="38"/>
                </a:lnTo>
                <a:lnTo>
                  <a:pt x="1064" y="36"/>
                </a:lnTo>
                <a:lnTo>
                  <a:pt x="1064" y="36"/>
                </a:lnTo>
                <a:lnTo>
                  <a:pt x="1084" y="36"/>
                </a:lnTo>
                <a:lnTo>
                  <a:pt x="1084" y="36"/>
                </a:lnTo>
                <a:lnTo>
                  <a:pt x="1086" y="34"/>
                </a:lnTo>
                <a:lnTo>
                  <a:pt x="1090" y="32"/>
                </a:lnTo>
                <a:lnTo>
                  <a:pt x="1090" y="32"/>
                </a:lnTo>
                <a:lnTo>
                  <a:pt x="1094" y="38"/>
                </a:lnTo>
                <a:lnTo>
                  <a:pt x="1094" y="38"/>
                </a:lnTo>
                <a:lnTo>
                  <a:pt x="1098" y="38"/>
                </a:lnTo>
                <a:lnTo>
                  <a:pt x="1098" y="38"/>
                </a:lnTo>
                <a:lnTo>
                  <a:pt x="1094" y="32"/>
                </a:lnTo>
                <a:lnTo>
                  <a:pt x="1090" y="28"/>
                </a:lnTo>
                <a:lnTo>
                  <a:pt x="1090" y="28"/>
                </a:lnTo>
                <a:lnTo>
                  <a:pt x="1090" y="22"/>
                </a:lnTo>
                <a:lnTo>
                  <a:pt x="1092" y="22"/>
                </a:lnTo>
                <a:lnTo>
                  <a:pt x="1092" y="22"/>
                </a:lnTo>
                <a:lnTo>
                  <a:pt x="1102" y="14"/>
                </a:lnTo>
                <a:lnTo>
                  <a:pt x="1102" y="14"/>
                </a:lnTo>
                <a:lnTo>
                  <a:pt x="1104" y="12"/>
                </a:lnTo>
                <a:lnTo>
                  <a:pt x="1104" y="12"/>
                </a:lnTo>
                <a:lnTo>
                  <a:pt x="1104" y="10"/>
                </a:lnTo>
                <a:lnTo>
                  <a:pt x="1104" y="8"/>
                </a:lnTo>
                <a:lnTo>
                  <a:pt x="1104" y="8"/>
                </a:lnTo>
                <a:lnTo>
                  <a:pt x="1108" y="6"/>
                </a:lnTo>
                <a:lnTo>
                  <a:pt x="1112" y="6"/>
                </a:lnTo>
                <a:lnTo>
                  <a:pt x="1114" y="4"/>
                </a:lnTo>
                <a:lnTo>
                  <a:pt x="1114" y="4"/>
                </a:lnTo>
                <a:lnTo>
                  <a:pt x="1118" y="4"/>
                </a:lnTo>
                <a:lnTo>
                  <a:pt x="1120" y="6"/>
                </a:lnTo>
                <a:lnTo>
                  <a:pt x="1122" y="6"/>
                </a:lnTo>
                <a:lnTo>
                  <a:pt x="1124" y="8"/>
                </a:lnTo>
                <a:lnTo>
                  <a:pt x="1124" y="8"/>
                </a:lnTo>
                <a:lnTo>
                  <a:pt x="1126" y="6"/>
                </a:lnTo>
                <a:lnTo>
                  <a:pt x="1128" y="4"/>
                </a:lnTo>
                <a:lnTo>
                  <a:pt x="1130" y="2"/>
                </a:lnTo>
                <a:lnTo>
                  <a:pt x="1130" y="2"/>
                </a:lnTo>
                <a:lnTo>
                  <a:pt x="1132" y="0"/>
                </a:lnTo>
                <a:lnTo>
                  <a:pt x="1134" y="2"/>
                </a:lnTo>
                <a:lnTo>
                  <a:pt x="1138" y="4"/>
                </a:lnTo>
                <a:lnTo>
                  <a:pt x="1138" y="4"/>
                </a:lnTo>
                <a:lnTo>
                  <a:pt x="1142" y="2"/>
                </a:lnTo>
                <a:lnTo>
                  <a:pt x="1146" y="2"/>
                </a:lnTo>
                <a:lnTo>
                  <a:pt x="1146" y="2"/>
                </a:lnTo>
                <a:lnTo>
                  <a:pt x="1146" y="6"/>
                </a:lnTo>
                <a:lnTo>
                  <a:pt x="1146" y="8"/>
                </a:lnTo>
                <a:lnTo>
                  <a:pt x="1146" y="8"/>
                </a:lnTo>
                <a:lnTo>
                  <a:pt x="1150" y="8"/>
                </a:lnTo>
                <a:lnTo>
                  <a:pt x="1154" y="8"/>
                </a:lnTo>
                <a:lnTo>
                  <a:pt x="1154" y="8"/>
                </a:lnTo>
                <a:lnTo>
                  <a:pt x="1156" y="10"/>
                </a:lnTo>
                <a:lnTo>
                  <a:pt x="1156" y="12"/>
                </a:lnTo>
                <a:lnTo>
                  <a:pt x="1156" y="12"/>
                </a:lnTo>
                <a:lnTo>
                  <a:pt x="1152" y="12"/>
                </a:lnTo>
                <a:lnTo>
                  <a:pt x="1152" y="12"/>
                </a:lnTo>
                <a:lnTo>
                  <a:pt x="1150" y="16"/>
                </a:lnTo>
                <a:lnTo>
                  <a:pt x="1148" y="20"/>
                </a:lnTo>
                <a:lnTo>
                  <a:pt x="1148" y="20"/>
                </a:lnTo>
                <a:lnTo>
                  <a:pt x="1152" y="18"/>
                </a:lnTo>
                <a:lnTo>
                  <a:pt x="1154" y="18"/>
                </a:lnTo>
                <a:lnTo>
                  <a:pt x="1154" y="20"/>
                </a:lnTo>
                <a:lnTo>
                  <a:pt x="1154" y="20"/>
                </a:lnTo>
                <a:lnTo>
                  <a:pt x="1154" y="20"/>
                </a:lnTo>
                <a:lnTo>
                  <a:pt x="1154" y="22"/>
                </a:lnTo>
                <a:lnTo>
                  <a:pt x="1154" y="22"/>
                </a:lnTo>
                <a:lnTo>
                  <a:pt x="1154" y="22"/>
                </a:lnTo>
                <a:lnTo>
                  <a:pt x="1158" y="22"/>
                </a:lnTo>
                <a:lnTo>
                  <a:pt x="1160" y="20"/>
                </a:lnTo>
                <a:lnTo>
                  <a:pt x="1162" y="20"/>
                </a:lnTo>
                <a:lnTo>
                  <a:pt x="1166" y="20"/>
                </a:lnTo>
                <a:lnTo>
                  <a:pt x="1168" y="22"/>
                </a:lnTo>
                <a:lnTo>
                  <a:pt x="1168" y="22"/>
                </a:lnTo>
                <a:lnTo>
                  <a:pt x="1176" y="24"/>
                </a:lnTo>
                <a:lnTo>
                  <a:pt x="1176" y="24"/>
                </a:lnTo>
                <a:lnTo>
                  <a:pt x="1172" y="38"/>
                </a:lnTo>
                <a:lnTo>
                  <a:pt x="1172" y="38"/>
                </a:lnTo>
                <a:lnTo>
                  <a:pt x="1178" y="36"/>
                </a:lnTo>
                <a:lnTo>
                  <a:pt x="1184" y="32"/>
                </a:lnTo>
                <a:lnTo>
                  <a:pt x="1184" y="32"/>
                </a:lnTo>
                <a:lnTo>
                  <a:pt x="1186" y="30"/>
                </a:lnTo>
                <a:lnTo>
                  <a:pt x="1188" y="28"/>
                </a:lnTo>
                <a:lnTo>
                  <a:pt x="1188" y="28"/>
                </a:lnTo>
                <a:lnTo>
                  <a:pt x="1200" y="26"/>
                </a:lnTo>
                <a:lnTo>
                  <a:pt x="1212" y="24"/>
                </a:lnTo>
                <a:lnTo>
                  <a:pt x="1212" y="24"/>
                </a:lnTo>
                <a:lnTo>
                  <a:pt x="1214" y="26"/>
                </a:lnTo>
                <a:lnTo>
                  <a:pt x="1216" y="26"/>
                </a:lnTo>
                <a:lnTo>
                  <a:pt x="1216" y="26"/>
                </a:lnTo>
                <a:lnTo>
                  <a:pt x="1220" y="24"/>
                </a:lnTo>
                <a:lnTo>
                  <a:pt x="1220" y="24"/>
                </a:lnTo>
                <a:lnTo>
                  <a:pt x="1228" y="24"/>
                </a:lnTo>
                <a:lnTo>
                  <a:pt x="1228" y="24"/>
                </a:lnTo>
                <a:lnTo>
                  <a:pt x="1230" y="22"/>
                </a:lnTo>
                <a:lnTo>
                  <a:pt x="1232" y="22"/>
                </a:lnTo>
                <a:lnTo>
                  <a:pt x="1232" y="22"/>
                </a:lnTo>
                <a:lnTo>
                  <a:pt x="1234" y="26"/>
                </a:lnTo>
                <a:lnTo>
                  <a:pt x="1236" y="28"/>
                </a:lnTo>
                <a:lnTo>
                  <a:pt x="1236" y="34"/>
                </a:lnTo>
                <a:lnTo>
                  <a:pt x="1236" y="34"/>
                </a:lnTo>
                <a:lnTo>
                  <a:pt x="1238" y="36"/>
                </a:lnTo>
                <a:lnTo>
                  <a:pt x="1244" y="38"/>
                </a:lnTo>
                <a:lnTo>
                  <a:pt x="1252" y="40"/>
                </a:lnTo>
                <a:lnTo>
                  <a:pt x="1252" y="40"/>
                </a:lnTo>
                <a:lnTo>
                  <a:pt x="1254" y="50"/>
                </a:lnTo>
                <a:lnTo>
                  <a:pt x="1254" y="50"/>
                </a:lnTo>
                <a:lnTo>
                  <a:pt x="1258" y="50"/>
                </a:lnTo>
                <a:lnTo>
                  <a:pt x="1258" y="50"/>
                </a:lnTo>
                <a:lnTo>
                  <a:pt x="1260" y="54"/>
                </a:lnTo>
                <a:lnTo>
                  <a:pt x="1260" y="56"/>
                </a:lnTo>
                <a:lnTo>
                  <a:pt x="1258" y="64"/>
                </a:lnTo>
                <a:lnTo>
                  <a:pt x="1258" y="64"/>
                </a:lnTo>
                <a:lnTo>
                  <a:pt x="1252" y="62"/>
                </a:lnTo>
                <a:lnTo>
                  <a:pt x="1252" y="62"/>
                </a:lnTo>
                <a:lnTo>
                  <a:pt x="1252" y="60"/>
                </a:lnTo>
                <a:lnTo>
                  <a:pt x="1252" y="60"/>
                </a:lnTo>
                <a:lnTo>
                  <a:pt x="1250" y="62"/>
                </a:lnTo>
                <a:lnTo>
                  <a:pt x="1250" y="62"/>
                </a:lnTo>
                <a:lnTo>
                  <a:pt x="1250" y="64"/>
                </a:lnTo>
                <a:lnTo>
                  <a:pt x="1250" y="64"/>
                </a:lnTo>
                <a:lnTo>
                  <a:pt x="1258" y="70"/>
                </a:lnTo>
                <a:lnTo>
                  <a:pt x="1262" y="76"/>
                </a:lnTo>
                <a:lnTo>
                  <a:pt x="1260" y="78"/>
                </a:lnTo>
                <a:lnTo>
                  <a:pt x="1258" y="80"/>
                </a:lnTo>
                <a:lnTo>
                  <a:pt x="1258" y="80"/>
                </a:lnTo>
                <a:lnTo>
                  <a:pt x="1246" y="84"/>
                </a:lnTo>
                <a:lnTo>
                  <a:pt x="1232" y="88"/>
                </a:lnTo>
                <a:lnTo>
                  <a:pt x="1232" y="88"/>
                </a:lnTo>
                <a:lnTo>
                  <a:pt x="1224" y="88"/>
                </a:lnTo>
                <a:lnTo>
                  <a:pt x="1224" y="88"/>
                </a:lnTo>
                <a:lnTo>
                  <a:pt x="1220" y="92"/>
                </a:lnTo>
                <a:lnTo>
                  <a:pt x="1220" y="92"/>
                </a:lnTo>
                <a:lnTo>
                  <a:pt x="1208" y="94"/>
                </a:lnTo>
                <a:lnTo>
                  <a:pt x="1208" y="94"/>
                </a:lnTo>
                <a:lnTo>
                  <a:pt x="1204" y="94"/>
                </a:lnTo>
                <a:lnTo>
                  <a:pt x="1202" y="94"/>
                </a:lnTo>
                <a:lnTo>
                  <a:pt x="1202" y="94"/>
                </a:lnTo>
                <a:lnTo>
                  <a:pt x="1200" y="98"/>
                </a:lnTo>
                <a:lnTo>
                  <a:pt x="1200" y="98"/>
                </a:lnTo>
                <a:lnTo>
                  <a:pt x="1196" y="102"/>
                </a:lnTo>
                <a:lnTo>
                  <a:pt x="1196" y="102"/>
                </a:lnTo>
                <a:lnTo>
                  <a:pt x="1198" y="112"/>
                </a:lnTo>
                <a:lnTo>
                  <a:pt x="1198" y="112"/>
                </a:lnTo>
                <a:lnTo>
                  <a:pt x="1192" y="112"/>
                </a:lnTo>
                <a:lnTo>
                  <a:pt x="1192" y="112"/>
                </a:lnTo>
                <a:lnTo>
                  <a:pt x="1188" y="116"/>
                </a:lnTo>
                <a:lnTo>
                  <a:pt x="1186" y="122"/>
                </a:lnTo>
                <a:lnTo>
                  <a:pt x="1186" y="122"/>
                </a:lnTo>
                <a:lnTo>
                  <a:pt x="1182" y="122"/>
                </a:lnTo>
                <a:lnTo>
                  <a:pt x="1178" y="124"/>
                </a:lnTo>
                <a:lnTo>
                  <a:pt x="1178" y="124"/>
                </a:lnTo>
                <a:lnTo>
                  <a:pt x="1174" y="126"/>
                </a:lnTo>
                <a:lnTo>
                  <a:pt x="1174" y="126"/>
                </a:lnTo>
                <a:lnTo>
                  <a:pt x="1170" y="128"/>
                </a:lnTo>
                <a:lnTo>
                  <a:pt x="1166" y="128"/>
                </a:lnTo>
                <a:lnTo>
                  <a:pt x="1166" y="128"/>
                </a:lnTo>
                <a:lnTo>
                  <a:pt x="1164" y="130"/>
                </a:lnTo>
                <a:lnTo>
                  <a:pt x="1164" y="132"/>
                </a:lnTo>
                <a:lnTo>
                  <a:pt x="1162" y="136"/>
                </a:lnTo>
                <a:lnTo>
                  <a:pt x="1162" y="136"/>
                </a:lnTo>
                <a:lnTo>
                  <a:pt x="1156" y="138"/>
                </a:lnTo>
                <a:lnTo>
                  <a:pt x="1150" y="140"/>
                </a:lnTo>
                <a:lnTo>
                  <a:pt x="1138" y="142"/>
                </a:lnTo>
                <a:lnTo>
                  <a:pt x="1136" y="144"/>
                </a:lnTo>
                <a:lnTo>
                  <a:pt x="1136" y="144"/>
                </a:lnTo>
                <a:lnTo>
                  <a:pt x="1148" y="142"/>
                </a:lnTo>
                <a:lnTo>
                  <a:pt x="1162" y="142"/>
                </a:lnTo>
                <a:lnTo>
                  <a:pt x="1166" y="138"/>
                </a:lnTo>
                <a:lnTo>
                  <a:pt x="1166" y="138"/>
                </a:lnTo>
                <a:lnTo>
                  <a:pt x="1166" y="136"/>
                </a:lnTo>
                <a:lnTo>
                  <a:pt x="1168" y="134"/>
                </a:lnTo>
                <a:lnTo>
                  <a:pt x="1168" y="134"/>
                </a:lnTo>
                <a:lnTo>
                  <a:pt x="1168" y="134"/>
                </a:lnTo>
                <a:lnTo>
                  <a:pt x="1172" y="132"/>
                </a:lnTo>
                <a:lnTo>
                  <a:pt x="1176" y="134"/>
                </a:lnTo>
                <a:lnTo>
                  <a:pt x="1184" y="134"/>
                </a:lnTo>
                <a:lnTo>
                  <a:pt x="1184" y="134"/>
                </a:lnTo>
                <a:lnTo>
                  <a:pt x="1186" y="134"/>
                </a:lnTo>
                <a:lnTo>
                  <a:pt x="1186" y="132"/>
                </a:lnTo>
                <a:lnTo>
                  <a:pt x="1186" y="132"/>
                </a:lnTo>
                <a:lnTo>
                  <a:pt x="1190" y="132"/>
                </a:lnTo>
                <a:lnTo>
                  <a:pt x="1194" y="130"/>
                </a:lnTo>
                <a:lnTo>
                  <a:pt x="1194" y="130"/>
                </a:lnTo>
                <a:lnTo>
                  <a:pt x="1200" y="126"/>
                </a:lnTo>
                <a:lnTo>
                  <a:pt x="1200" y="126"/>
                </a:lnTo>
                <a:lnTo>
                  <a:pt x="1198" y="124"/>
                </a:lnTo>
                <a:lnTo>
                  <a:pt x="1198" y="122"/>
                </a:lnTo>
                <a:lnTo>
                  <a:pt x="1198" y="122"/>
                </a:lnTo>
                <a:lnTo>
                  <a:pt x="1202" y="126"/>
                </a:lnTo>
                <a:lnTo>
                  <a:pt x="1204" y="126"/>
                </a:lnTo>
                <a:lnTo>
                  <a:pt x="1208" y="126"/>
                </a:lnTo>
                <a:lnTo>
                  <a:pt x="1208" y="126"/>
                </a:lnTo>
                <a:lnTo>
                  <a:pt x="1210" y="122"/>
                </a:lnTo>
                <a:lnTo>
                  <a:pt x="1210" y="122"/>
                </a:lnTo>
                <a:lnTo>
                  <a:pt x="1204" y="122"/>
                </a:lnTo>
                <a:lnTo>
                  <a:pt x="1204" y="122"/>
                </a:lnTo>
                <a:lnTo>
                  <a:pt x="1202" y="118"/>
                </a:lnTo>
                <a:lnTo>
                  <a:pt x="1202" y="118"/>
                </a:lnTo>
                <a:lnTo>
                  <a:pt x="1202" y="116"/>
                </a:lnTo>
                <a:lnTo>
                  <a:pt x="1202" y="116"/>
                </a:lnTo>
                <a:lnTo>
                  <a:pt x="1204" y="116"/>
                </a:lnTo>
                <a:lnTo>
                  <a:pt x="1204" y="114"/>
                </a:lnTo>
                <a:lnTo>
                  <a:pt x="1204" y="114"/>
                </a:lnTo>
                <a:lnTo>
                  <a:pt x="1206" y="112"/>
                </a:lnTo>
                <a:lnTo>
                  <a:pt x="1208" y="112"/>
                </a:lnTo>
                <a:lnTo>
                  <a:pt x="1208" y="112"/>
                </a:lnTo>
                <a:lnTo>
                  <a:pt x="1208" y="108"/>
                </a:lnTo>
                <a:lnTo>
                  <a:pt x="1208" y="108"/>
                </a:lnTo>
                <a:lnTo>
                  <a:pt x="1212" y="106"/>
                </a:lnTo>
                <a:lnTo>
                  <a:pt x="1214" y="106"/>
                </a:lnTo>
                <a:lnTo>
                  <a:pt x="1214" y="108"/>
                </a:lnTo>
                <a:lnTo>
                  <a:pt x="1216" y="110"/>
                </a:lnTo>
                <a:lnTo>
                  <a:pt x="1216" y="110"/>
                </a:lnTo>
                <a:lnTo>
                  <a:pt x="1218" y="110"/>
                </a:lnTo>
                <a:lnTo>
                  <a:pt x="1218" y="108"/>
                </a:lnTo>
                <a:lnTo>
                  <a:pt x="1218" y="108"/>
                </a:lnTo>
                <a:lnTo>
                  <a:pt x="1218" y="108"/>
                </a:lnTo>
                <a:lnTo>
                  <a:pt x="1218" y="108"/>
                </a:lnTo>
                <a:lnTo>
                  <a:pt x="1220" y="104"/>
                </a:lnTo>
                <a:lnTo>
                  <a:pt x="1222" y="104"/>
                </a:lnTo>
                <a:lnTo>
                  <a:pt x="1222" y="104"/>
                </a:lnTo>
                <a:lnTo>
                  <a:pt x="1226" y="112"/>
                </a:lnTo>
                <a:lnTo>
                  <a:pt x="1228" y="116"/>
                </a:lnTo>
                <a:lnTo>
                  <a:pt x="1232" y="116"/>
                </a:lnTo>
                <a:lnTo>
                  <a:pt x="1244" y="116"/>
                </a:lnTo>
                <a:lnTo>
                  <a:pt x="1244" y="116"/>
                </a:lnTo>
                <a:lnTo>
                  <a:pt x="1244" y="108"/>
                </a:lnTo>
                <a:lnTo>
                  <a:pt x="1244" y="108"/>
                </a:lnTo>
                <a:lnTo>
                  <a:pt x="1246" y="110"/>
                </a:lnTo>
                <a:lnTo>
                  <a:pt x="1246" y="110"/>
                </a:lnTo>
                <a:lnTo>
                  <a:pt x="1250" y="112"/>
                </a:lnTo>
                <a:lnTo>
                  <a:pt x="1250" y="112"/>
                </a:lnTo>
                <a:lnTo>
                  <a:pt x="1250" y="118"/>
                </a:lnTo>
                <a:lnTo>
                  <a:pt x="1248" y="120"/>
                </a:lnTo>
                <a:lnTo>
                  <a:pt x="1248" y="120"/>
                </a:lnTo>
                <a:lnTo>
                  <a:pt x="1248" y="124"/>
                </a:lnTo>
                <a:lnTo>
                  <a:pt x="1248" y="124"/>
                </a:lnTo>
                <a:lnTo>
                  <a:pt x="1250" y="126"/>
                </a:lnTo>
                <a:lnTo>
                  <a:pt x="1250" y="126"/>
                </a:lnTo>
                <a:lnTo>
                  <a:pt x="1250" y="122"/>
                </a:lnTo>
                <a:lnTo>
                  <a:pt x="1250" y="122"/>
                </a:lnTo>
                <a:lnTo>
                  <a:pt x="1254" y="116"/>
                </a:lnTo>
                <a:lnTo>
                  <a:pt x="1258" y="114"/>
                </a:lnTo>
                <a:lnTo>
                  <a:pt x="1268" y="108"/>
                </a:lnTo>
                <a:lnTo>
                  <a:pt x="1268" y="108"/>
                </a:lnTo>
                <a:lnTo>
                  <a:pt x="1270" y="104"/>
                </a:lnTo>
                <a:lnTo>
                  <a:pt x="1272" y="104"/>
                </a:lnTo>
                <a:lnTo>
                  <a:pt x="1272" y="104"/>
                </a:lnTo>
                <a:lnTo>
                  <a:pt x="1276" y="104"/>
                </a:lnTo>
                <a:lnTo>
                  <a:pt x="1278" y="104"/>
                </a:lnTo>
                <a:lnTo>
                  <a:pt x="1284" y="108"/>
                </a:lnTo>
                <a:lnTo>
                  <a:pt x="1284" y="108"/>
                </a:lnTo>
                <a:lnTo>
                  <a:pt x="1288" y="106"/>
                </a:lnTo>
                <a:lnTo>
                  <a:pt x="1292" y="106"/>
                </a:lnTo>
                <a:lnTo>
                  <a:pt x="1294" y="110"/>
                </a:lnTo>
                <a:lnTo>
                  <a:pt x="1294" y="110"/>
                </a:lnTo>
                <a:lnTo>
                  <a:pt x="1300" y="108"/>
                </a:lnTo>
                <a:lnTo>
                  <a:pt x="1300" y="108"/>
                </a:lnTo>
                <a:lnTo>
                  <a:pt x="1310" y="108"/>
                </a:lnTo>
                <a:lnTo>
                  <a:pt x="1316" y="110"/>
                </a:lnTo>
                <a:lnTo>
                  <a:pt x="1316" y="110"/>
                </a:lnTo>
                <a:lnTo>
                  <a:pt x="1316" y="120"/>
                </a:lnTo>
                <a:lnTo>
                  <a:pt x="1314" y="120"/>
                </a:lnTo>
                <a:lnTo>
                  <a:pt x="1314" y="120"/>
                </a:lnTo>
                <a:lnTo>
                  <a:pt x="1314" y="122"/>
                </a:lnTo>
                <a:lnTo>
                  <a:pt x="1314" y="122"/>
                </a:lnTo>
                <a:lnTo>
                  <a:pt x="1320" y="126"/>
                </a:lnTo>
                <a:lnTo>
                  <a:pt x="1320" y="126"/>
                </a:lnTo>
                <a:lnTo>
                  <a:pt x="1324" y="128"/>
                </a:lnTo>
                <a:lnTo>
                  <a:pt x="1326" y="128"/>
                </a:lnTo>
                <a:lnTo>
                  <a:pt x="1328" y="130"/>
                </a:lnTo>
                <a:lnTo>
                  <a:pt x="1328" y="130"/>
                </a:lnTo>
                <a:lnTo>
                  <a:pt x="1332" y="130"/>
                </a:lnTo>
                <a:lnTo>
                  <a:pt x="1332" y="130"/>
                </a:lnTo>
                <a:lnTo>
                  <a:pt x="1338" y="134"/>
                </a:lnTo>
                <a:lnTo>
                  <a:pt x="1338" y="134"/>
                </a:lnTo>
                <a:lnTo>
                  <a:pt x="1340" y="134"/>
                </a:lnTo>
                <a:lnTo>
                  <a:pt x="1340" y="134"/>
                </a:lnTo>
                <a:lnTo>
                  <a:pt x="1340" y="132"/>
                </a:lnTo>
                <a:lnTo>
                  <a:pt x="1340" y="132"/>
                </a:lnTo>
                <a:lnTo>
                  <a:pt x="1344" y="132"/>
                </a:lnTo>
                <a:lnTo>
                  <a:pt x="1346" y="132"/>
                </a:lnTo>
                <a:lnTo>
                  <a:pt x="1350" y="134"/>
                </a:lnTo>
                <a:lnTo>
                  <a:pt x="1352" y="134"/>
                </a:lnTo>
                <a:lnTo>
                  <a:pt x="1352" y="134"/>
                </a:lnTo>
                <a:lnTo>
                  <a:pt x="1356" y="132"/>
                </a:lnTo>
                <a:lnTo>
                  <a:pt x="1356" y="132"/>
                </a:lnTo>
                <a:lnTo>
                  <a:pt x="1362" y="136"/>
                </a:lnTo>
                <a:lnTo>
                  <a:pt x="1362" y="136"/>
                </a:lnTo>
                <a:lnTo>
                  <a:pt x="1366" y="136"/>
                </a:lnTo>
                <a:lnTo>
                  <a:pt x="1368" y="134"/>
                </a:lnTo>
                <a:lnTo>
                  <a:pt x="1368" y="134"/>
                </a:lnTo>
                <a:lnTo>
                  <a:pt x="1370" y="138"/>
                </a:lnTo>
                <a:lnTo>
                  <a:pt x="1374" y="140"/>
                </a:lnTo>
                <a:lnTo>
                  <a:pt x="1374" y="140"/>
                </a:lnTo>
                <a:lnTo>
                  <a:pt x="1380" y="142"/>
                </a:lnTo>
                <a:lnTo>
                  <a:pt x="1388" y="142"/>
                </a:lnTo>
                <a:lnTo>
                  <a:pt x="1388" y="142"/>
                </a:lnTo>
                <a:lnTo>
                  <a:pt x="1386" y="140"/>
                </a:lnTo>
                <a:lnTo>
                  <a:pt x="1388" y="138"/>
                </a:lnTo>
                <a:lnTo>
                  <a:pt x="1396" y="136"/>
                </a:lnTo>
                <a:lnTo>
                  <a:pt x="1396" y="136"/>
                </a:lnTo>
                <a:lnTo>
                  <a:pt x="1394" y="134"/>
                </a:lnTo>
                <a:lnTo>
                  <a:pt x="1394" y="132"/>
                </a:lnTo>
                <a:lnTo>
                  <a:pt x="1394" y="132"/>
                </a:lnTo>
                <a:lnTo>
                  <a:pt x="1398" y="130"/>
                </a:lnTo>
                <a:lnTo>
                  <a:pt x="1398" y="130"/>
                </a:lnTo>
                <a:lnTo>
                  <a:pt x="1396" y="128"/>
                </a:lnTo>
                <a:lnTo>
                  <a:pt x="1396" y="128"/>
                </a:lnTo>
                <a:lnTo>
                  <a:pt x="1392" y="126"/>
                </a:lnTo>
                <a:lnTo>
                  <a:pt x="1392" y="126"/>
                </a:lnTo>
                <a:lnTo>
                  <a:pt x="1388" y="126"/>
                </a:lnTo>
                <a:lnTo>
                  <a:pt x="1382" y="126"/>
                </a:lnTo>
                <a:lnTo>
                  <a:pt x="1382" y="126"/>
                </a:lnTo>
                <a:lnTo>
                  <a:pt x="1382" y="122"/>
                </a:lnTo>
                <a:lnTo>
                  <a:pt x="1382" y="122"/>
                </a:lnTo>
                <a:lnTo>
                  <a:pt x="1378" y="120"/>
                </a:lnTo>
                <a:lnTo>
                  <a:pt x="1378" y="120"/>
                </a:lnTo>
                <a:lnTo>
                  <a:pt x="1378" y="114"/>
                </a:lnTo>
                <a:lnTo>
                  <a:pt x="1378" y="110"/>
                </a:lnTo>
                <a:lnTo>
                  <a:pt x="1382" y="106"/>
                </a:lnTo>
                <a:lnTo>
                  <a:pt x="1390" y="104"/>
                </a:lnTo>
                <a:lnTo>
                  <a:pt x="1390" y="104"/>
                </a:lnTo>
                <a:lnTo>
                  <a:pt x="1398" y="104"/>
                </a:lnTo>
                <a:lnTo>
                  <a:pt x="1402" y="104"/>
                </a:lnTo>
                <a:lnTo>
                  <a:pt x="1406" y="106"/>
                </a:lnTo>
                <a:lnTo>
                  <a:pt x="1406" y="106"/>
                </a:lnTo>
                <a:lnTo>
                  <a:pt x="1406" y="106"/>
                </a:lnTo>
                <a:lnTo>
                  <a:pt x="1406" y="108"/>
                </a:lnTo>
                <a:lnTo>
                  <a:pt x="1406" y="108"/>
                </a:lnTo>
                <a:lnTo>
                  <a:pt x="1412" y="108"/>
                </a:lnTo>
                <a:lnTo>
                  <a:pt x="1412" y="108"/>
                </a:lnTo>
                <a:lnTo>
                  <a:pt x="1414" y="112"/>
                </a:lnTo>
                <a:lnTo>
                  <a:pt x="1416" y="114"/>
                </a:lnTo>
                <a:lnTo>
                  <a:pt x="1416" y="114"/>
                </a:lnTo>
                <a:lnTo>
                  <a:pt x="1424" y="114"/>
                </a:lnTo>
                <a:lnTo>
                  <a:pt x="1424" y="114"/>
                </a:lnTo>
                <a:lnTo>
                  <a:pt x="1424" y="120"/>
                </a:lnTo>
                <a:lnTo>
                  <a:pt x="1424" y="120"/>
                </a:lnTo>
                <a:lnTo>
                  <a:pt x="1424" y="120"/>
                </a:lnTo>
                <a:lnTo>
                  <a:pt x="1420" y="124"/>
                </a:lnTo>
                <a:lnTo>
                  <a:pt x="1418" y="126"/>
                </a:lnTo>
                <a:lnTo>
                  <a:pt x="1416" y="128"/>
                </a:lnTo>
                <a:lnTo>
                  <a:pt x="1416" y="128"/>
                </a:lnTo>
                <a:lnTo>
                  <a:pt x="1412" y="128"/>
                </a:lnTo>
                <a:lnTo>
                  <a:pt x="1412" y="128"/>
                </a:lnTo>
                <a:lnTo>
                  <a:pt x="1408" y="130"/>
                </a:lnTo>
                <a:lnTo>
                  <a:pt x="1408" y="130"/>
                </a:lnTo>
                <a:lnTo>
                  <a:pt x="1402" y="130"/>
                </a:lnTo>
                <a:lnTo>
                  <a:pt x="1402" y="130"/>
                </a:lnTo>
                <a:lnTo>
                  <a:pt x="1402" y="134"/>
                </a:lnTo>
                <a:lnTo>
                  <a:pt x="1402" y="136"/>
                </a:lnTo>
                <a:lnTo>
                  <a:pt x="1402" y="136"/>
                </a:lnTo>
                <a:lnTo>
                  <a:pt x="1398" y="138"/>
                </a:lnTo>
                <a:lnTo>
                  <a:pt x="1396" y="138"/>
                </a:lnTo>
                <a:lnTo>
                  <a:pt x="1400" y="138"/>
                </a:lnTo>
                <a:lnTo>
                  <a:pt x="1400" y="138"/>
                </a:lnTo>
                <a:lnTo>
                  <a:pt x="1404" y="138"/>
                </a:lnTo>
                <a:lnTo>
                  <a:pt x="1404" y="138"/>
                </a:lnTo>
                <a:lnTo>
                  <a:pt x="1406" y="140"/>
                </a:lnTo>
                <a:lnTo>
                  <a:pt x="1406" y="140"/>
                </a:lnTo>
                <a:lnTo>
                  <a:pt x="1404" y="144"/>
                </a:lnTo>
                <a:lnTo>
                  <a:pt x="1404" y="144"/>
                </a:lnTo>
                <a:lnTo>
                  <a:pt x="1402" y="144"/>
                </a:lnTo>
                <a:lnTo>
                  <a:pt x="1402" y="144"/>
                </a:lnTo>
                <a:lnTo>
                  <a:pt x="1406" y="144"/>
                </a:lnTo>
                <a:lnTo>
                  <a:pt x="1406" y="144"/>
                </a:lnTo>
                <a:lnTo>
                  <a:pt x="1410" y="148"/>
                </a:lnTo>
                <a:lnTo>
                  <a:pt x="1412" y="148"/>
                </a:lnTo>
                <a:lnTo>
                  <a:pt x="1412" y="144"/>
                </a:lnTo>
                <a:lnTo>
                  <a:pt x="1412" y="144"/>
                </a:lnTo>
                <a:lnTo>
                  <a:pt x="1420" y="142"/>
                </a:lnTo>
                <a:lnTo>
                  <a:pt x="1420" y="142"/>
                </a:lnTo>
                <a:lnTo>
                  <a:pt x="1422" y="150"/>
                </a:lnTo>
                <a:lnTo>
                  <a:pt x="1422" y="150"/>
                </a:lnTo>
                <a:lnTo>
                  <a:pt x="1414" y="148"/>
                </a:lnTo>
                <a:lnTo>
                  <a:pt x="1414" y="148"/>
                </a:lnTo>
                <a:lnTo>
                  <a:pt x="1412" y="148"/>
                </a:lnTo>
                <a:lnTo>
                  <a:pt x="1414" y="150"/>
                </a:lnTo>
                <a:lnTo>
                  <a:pt x="1420" y="152"/>
                </a:lnTo>
                <a:lnTo>
                  <a:pt x="1420" y="152"/>
                </a:lnTo>
                <a:lnTo>
                  <a:pt x="1426" y="152"/>
                </a:lnTo>
                <a:lnTo>
                  <a:pt x="1426" y="152"/>
                </a:lnTo>
                <a:lnTo>
                  <a:pt x="1428" y="156"/>
                </a:lnTo>
                <a:lnTo>
                  <a:pt x="1430" y="160"/>
                </a:lnTo>
                <a:lnTo>
                  <a:pt x="1432" y="164"/>
                </a:lnTo>
                <a:lnTo>
                  <a:pt x="1434" y="166"/>
                </a:lnTo>
                <a:lnTo>
                  <a:pt x="1434" y="166"/>
                </a:lnTo>
                <a:lnTo>
                  <a:pt x="1434" y="166"/>
                </a:lnTo>
                <a:lnTo>
                  <a:pt x="1434" y="164"/>
                </a:lnTo>
                <a:lnTo>
                  <a:pt x="1434" y="164"/>
                </a:lnTo>
                <a:lnTo>
                  <a:pt x="1434" y="166"/>
                </a:lnTo>
                <a:lnTo>
                  <a:pt x="1434" y="164"/>
                </a:lnTo>
                <a:lnTo>
                  <a:pt x="1436" y="162"/>
                </a:lnTo>
                <a:lnTo>
                  <a:pt x="1436" y="162"/>
                </a:lnTo>
                <a:lnTo>
                  <a:pt x="1432" y="158"/>
                </a:lnTo>
                <a:lnTo>
                  <a:pt x="1432" y="154"/>
                </a:lnTo>
                <a:lnTo>
                  <a:pt x="1434" y="152"/>
                </a:lnTo>
                <a:lnTo>
                  <a:pt x="1434" y="152"/>
                </a:lnTo>
                <a:lnTo>
                  <a:pt x="1436" y="150"/>
                </a:lnTo>
                <a:lnTo>
                  <a:pt x="1438" y="150"/>
                </a:lnTo>
                <a:lnTo>
                  <a:pt x="1438" y="150"/>
                </a:lnTo>
                <a:lnTo>
                  <a:pt x="1446" y="158"/>
                </a:lnTo>
                <a:lnTo>
                  <a:pt x="1450" y="162"/>
                </a:lnTo>
                <a:lnTo>
                  <a:pt x="1454" y="166"/>
                </a:lnTo>
                <a:lnTo>
                  <a:pt x="1454" y="166"/>
                </a:lnTo>
                <a:lnTo>
                  <a:pt x="1458" y="166"/>
                </a:lnTo>
                <a:lnTo>
                  <a:pt x="1458" y="166"/>
                </a:lnTo>
                <a:lnTo>
                  <a:pt x="1460" y="164"/>
                </a:lnTo>
                <a:lnTo>
                  <a:pt x="1460" y="164"/>
                </a:lnTo>
                <a:lnTo>
                  <a:pt x="1458" y="164"/>
                </a:lnTo>
                <a:lnTo>
                  <a:pt x="1458" y="162"/>
                </a:lnTo>
                <a:lnTo>
                  <a:pt x="1460" y="162"/>
                </a:lnTo>
                <a:lnTo>
                  <a:pt x="1460" y="162"/>
                </a:lnTo>
                <a:lnTo>
                  <a:pt x="1464" y="168"/>
                </a:lnTo>
                <a:lnTo>
                  <a:pt x="1462" y="168"/>
                </a:lnTo>
                <a:lnTo>
                  <a:pt x="1458" y="168"/>
                </a:lnTo>
                <a:lnTo>
                  <a:pt x="1458" y="168"/>
                </a:lnTo>
                <a:lnTo>
                  <a:pt x="1456" y="174"/>
                </a:lnTo>
                <a:lnTo>
                  <a:pt x="1456" y="174"/>
                </a:lnTo>
                <a:lnTo>
                  <a:pt x="1456" y="174"/>
                </a:lnTo>
                <a:lnTo>
                  <a:pt x="1456" y="176"/>
                </a:lnTo>
                <a:lnTo>
                  <a:pt x="1456" y="176"/>
                </a:lnTo>
                <a:lnTo>
                  <a:pt x="1462" y="174"/>
                </a:lnTo>
                <a:lnTo>
                  <a:pt x="1462" y="174"/>
                </a:lnTo>
                <a:lnTo>
                  <a:pt x="1468" y="182"/>
                </a:lnTo>
                <a:lnTo>
                  <a:pt x="1468" y="182"/>
                </a:lnTo>
                <a:lnTo>
                  <a:pt x="1478" y="180"/>
                </a:lnTo>
                <a:lnTo>
                  <a:pt x="1478" y="180"/>
                </a:lnTo>
                <a:lnTo>
                  <a:pt x="1482" y="186"/>
                </a:lnTo>
                <a:lnTo>
                  <a:pt x="1486" y="188"/>
                </a:lnTo>
                <a:lnTo>
                  <a:pt x="1488" y="188"/>
                </a:lnTo>
                <a:lnTo>
                  <a:pt x="1488" y="186"/>
                </a:lnTo>
                <a:lnTo>
                  <a:pt x="1488" y="186"/>
                </a:lnTo>
                <a:lnTo>
                  <a:pt x="1492" y="186"/>
                </a:lnTo>
                <a:lnTo>
                  <a:pt x="1492" y="186"/>
                </a:lnTo>
                <a:lnTo>
                  <a:pt x="1488" y="196"/>
                </a:lnTo>
                <a:lnTo>
                  <a:pt x="1488" y="196"/>
                </a:lnTo>
                <a:lnTo>
                  <a:pt x="1490" y="196"/>
                </a:lnTo>
                <a:lnTo>
                  <a:pt x="1490" y="198"/>
                </a:lnTo>
                <a:lnTo>
                  <a:pt x="1490" y="198"/>
                </a:lnTo>
                <a:lnTo>
                  <a:pt x="1494" y="196"/>
                </a:lnTo>
                <a:lnTo>
                  <a:pt x="1494" y="196"/>
                </a:lnTo>
                <a:lnTo>
                  <a:pt x="1496" y="192"/>
                </a:lnTo>
                <a:lnTo>
                  <a:pt x="1496" y="192"/>
                </a:lnTo>
                <a:lnTo>
                  <a:pt x="1502" y="184"/>
                </a:lnTo>
                <a:lnTo>
                  <a:pt x="1504" y="174"/>
                </a:lnTo>
                <a:lnTo>
                  <a:pt x="1504" y="174"/>
                </a:lnTo>
                <a:lnTo>
                  <a:pt x="1508" y="172"/>
                </a:lnTo>
                <a:lnTo>
                  <a:pt x="1508" y="172"/>
                </a:lnTo>
                <a:lnTo>
                  <a:pt x="1506" y="168"/>
                </a:lnTo>
                <a:lnTo>
                  <a:pt x="1506" y="162"/>
                </a:lnTo>
                <a:lnTo>
                  <a:pt x="1512" y="154"/>
                </a:lnTo>
                <a:lnTo>
                  <a:pt x="1512" y="154"/>
                </a:lnTo>
                <a:lnTo>
                  <a:pt x="1514" y="156"/>
                </a:lnTo>
                <a:lnTo>
                  <a:pt x="1514" y="156"/>
                </a:lnTo>
                <a:lnTo>
                  <a:pt x="1514" y="160"/>
                </a:lnTo>
                <a:lnTo>
                  <a:pt x="1514" y="160"/>
                </a:lnTo>
                <a:lnTo>
                  <a:pt x="1514" y="162"/>
                </a:lnTo>
                <a:lnTo>
                  <a:pt x="1516" y="162"/>
                </a:lnTo>
                <a:lnTo>
                  <a:pt x="1516" y="162"/>
                </a:lnTo>
                <a:lnTo>
                  <a:pt x="1518" y="164"/>
                </a:lnTo>
                <a:lnTo>
                  <a:pt x="1518" y="164"/>
                </a:lnTo>
                <a:lnTo>
                  <a:pt x="1518" y="168"/>
                </a:lnTo>
                <a:lnTo>
                  <a:pt x="1518" y="174"/>
                </a:lnTo>
                <a:lnTo>
                  <a:pt x="1518" y="174"/>
                </a:lnTo>
                <a:lnTo>
                  <a:pt x="1522" y="170"/>
                </a:lnTo>
                <a:lnTo>
                  <a:pt x="1522" y="170"/>
                </a:lnTo>
                <a:lnTo>
                  <a:pt x="1528" y="170"/>
                </a:lnTo>
                <a:lnTo>
                  <a:pt x="1528" y="170"/>
                </a:lnTo>
                <a:lnTo>
                  <a:pt x="1536" y="164"/>
                </a:lnTo>
                <a:lnTo>
                  <a:pt x="1540" y="162"/>
                </a:lnTo>
                <a:lnTo>
                  <a:pt x="1544" y="160"/>
                </a:lnTo>
                <a:lnTo>
                  <a:pt x="1544" y="160"/>
                </a:lnTo>
                <a:lnTo>
                  <a:pt x="1548" y="164"/>
                </a:lnTo>
                <a:lnTo>
                  <a:pt x="1548" y="164"/>
                </a:lnTo>
                <a:lnTo>
                  <a:pt x="1552" y="164"/>
                </a:lnTo>
                <a:lnTo>
                  <a:pt x="1552" y="164"/>
                </a:lnTo>
                <a:lnTo>
                  <a:pt x="1552" y="164"/>
                </a:lnTo>
                <a:lnTo>
                  <a:pt x="1566" y="174"/>
                </a:lnTo>
                <a:lnTo>
                  <a:pt x="1566" y="174"/>
                </a:lnTo>
                <a:lnTo>
                  <a:pt x="1566" y="176"/>
                </a:lnTo>
                <a:lnTo>
                  <a:pt x="1566" y="176"/>
                </a:lnTo>
                <a:lnTo>
                  <a:pt x="1572" y="176"/>
                </a:lnTo>
                <a:lnTo>
                  <a:pt x="1574" y="178"/>
                </a:lnTo>
                <a:lnTo>
                  <a:pt x="1574" y="178"/>
                </a:lnTo>
                <a:lnTo>
                  <a:pt x="1580" y="178"/>
                </a:lnTo>
                <a:lnTo>
                  <a:pt x="1586" y="176"/>
                </a:lnTo>
                <a:lnTo>
                  <a:pt x="1586" y="176"/>
                </a:lnTo>
                <a:lnTo>
                  <a:pt x="1584" y="172"/>
                </a:lnTo>
                <a:lnTo>
                  <a:pt x="1584" y="172"/>
                </a:lnTo>
                <a:lnTo>
                  <a:pt x="1584" y="168"/>
                </a:lnTo>
                <a:lnTo>
                  <a:pt x="1584" y="168"/>
                </a:lnTo>
                <a:lnTo>
                  <a:pt x="1586" y="168"/>
                </a:lnTo>
                <a:lnTo>
                  <a:pt x="1586" y="166"/>
                </a:lnTo>
                <a:lnTo>
                  <a:pt x="1586" y="166"/>
                </a:lnTo>
                <a:lnTo>
                  <a:pt x="1588" y="166"/>
                </a:lnTo>
                <a:lnTo>
                  <a:pt x="1588" y="166"/>
                </a:lnTo>
                <a:lnTo>
                  <a:pt x="1590" y="166"/>
                </a:lnTo>
                <a:lnTo>
                  <a:pt x="1592" y="164"/>
                </a:lnTo>
                <a:lnTo>
                  <a:pt x="1592" y="164"/>
                </a:lnTo>
                <a:lnTo>
                  <a:pt x="1592" y="166"/>
                </a:lnTo>
                <a:lnTo>
                  <a:pt x="1594" y="168"/>
                </a:lnTo>
                <a:lnTo>
                  <a:pt x="1594" y="168"/>
                </a:lnTo>
                <a:lnTo>
                  <a:pt x="1592" y="174"/>
                </a:lnTo>
                <a:lnTo>
                  <a:pt x="1592" y="174"/>
                </a:lnTo>
                <a:lnTo>
                  <a:pt x="1596" y="172"/>
                </a:lnTo>
                <a:lnTo>
                  <a:pt x="1596" y="172"/>
                </a:lnTo>
                <a:lnTo>
                  <a:pt x="1598" y="172"/>
                </a:lnTo>
                <a:lnTo>
                  <a:pt x="1600" y="174"/>
                </a:lnTo>
                <a:lnTo>
                  <a:pt x="1600" y="174"/>
                </a:lnTo>
                <a:lnTo>
                  <a:pt x="1604" y="172"/>
                </a:lnTo>
                <a:lnTo>
                  <a:pt x="1606" y="172"/>
                </a:lnTo>
                <a:lnTo>
                  <a:pt x="1606" y="172"/>
                </a:lnTo>
                <a:lnTo>
                  <a:pt x="1606" y="166"/>
                </a:lnTo>
                <a:lnTo>
                  <a:pt x="1606" y="166"/>
                </a:lnTo>
                <a:lnTo>
                  <a:pt x="1602" y="164"/>
                </a:lnTo>
                <a:lnTo>
                  <a:pt x="1602" y="164"/>
                </a:lnTo>
                <a:lnTo>
                  <a:pt x="1602" y="156"/>
                </a:lnTo>
                <a:lnTo>
                  <a:pt x="1602" y="152"/>
                </a:lnTo>
                <a:lnTo>
                  <a:pt x="1604" y="152"/>
                </a:lnTo>
                <a:lnTo>
                  <a:pt x="1610" y="150"/>
                </a:lnTo>
                <a:lnTo>
                  <a:pt x="1618" y="152"/>
                </a:lnTo>
                <a:lnTo>
                  <a:pt x="1616" y="148"/>
                </a:lnTo>
                <a:lnTo>
                  <a:pt x="1616" y="148"/>
                </a:lnTo>
                <a:lnTo>
                  <a:pt x="1612" y="148"/>
                </a:lnTo>
                <a:lnTo>
                  <a:pt x="1612" y="148"/>
                </a:lnTo>
                <a:lnTo>
                  <a:pt x="1604" y="146"/>
                </a:lnTo>
                <a:lnTo>
                  <a:pt x="1604" y="146"/>
                </a:lnTo>
                <a:lnTo>
                  <a:pt x="1606" y="140"/>
                </a:lnTo>
                <a:lnTo>
                  <a:pt x="1606" y="140"/>
                </a:lnTo>
                <a:lnTo>
                  <a:pt x="1618" y="140"/>
                </a:lnTo>
                <a:lnTo>
                  <a:pt x="1620" y="138"/>
                </a:lnTo>
                <a:lnTo>
                  <a:pt x="1620" y="138"/>
                </a:lnTo>
                <a:lnTo>
                  <a:pt x="1620" y="136"/>
                </a:lnTo>
                <a:lnTo>
                  <a:pt x="1618" y="136"/>
                </a:lnTo>
                <a:lnTo>
                  <a:pt x="1618" y="136"/>
                </a:lnTo>
                <a:lnTo>
                  <a:pt x="1618" y="134"/>
                </a:lnTo>
                <a:lnTo>
                  <a:pt x="1618" y="134"/>
                </a:lnTo>
                <a:lnTo>
                  <a:pt x="1614" y="134"/>
                </a:lnTo>
                <a:lnTo>
                  <a:pt x="1614" y="134"/>
                </a:lnTo>
                <a:lnTo>
                  <a:pt x="1614" y="130"/>
                </a:lnTo>
                <a:lnTo>
                  <a:pt x="1614" y="130"/>
                </a:lnTo>
                <a:lnTo>
                  <a:pt x="1618" y="130"/>
                </a:lnTo>
                <a:lnTo>
                  <a:pt x="1622" y="130"/>
                </a:lnTo>
                <a:lnTo>
                  <a:pt x="1622" y="130"/>
                </a:lnTo>
                <a:lnTo>
                  <a:pt x="1626" y="134"/>
                </a:lnTo>
                <a:lnTo>
                  <a:pt x="1626" y="134"/>
                </a:lnTo>
                <a:lnTo>
                  <a:pt x="1634" y="138"/>
                </a:lnTo>
                <a:lnTo>
                  <a:pt x="1634" y="138"/>
                </a:lnTo>
                <a:lnTo>
                  <a:pt x="1642" y="138"/>
                </a:lnTo>
                <a:lnTo>
                  <a:pt x="1642" y="138"/>
                </a:lnTo>
                <a:lnTo>
                  <a:pt x="1652" y="142"/>
                </a:lnTo>
                <a:lnTo>
                  <a:pt x="1652" y="142"/>
                </a:lnTo>
                <a:lnTo>
                  <a:pt x="1656" y="140"/>
                </a:lnTo>
                <a:lnTo>
                  <a:pt x="1662" y="140"/>
                </a:lnTo>
                <a:lnTo>
                  <a:pt x="1664" y="142"/>
                </a:lnTo>
                <a:lnTo>
                  <a:pt x="1664" y="142"/>
                </a:lnTo>
                <a:lnTo>
                  <a:pt x="1680" y="146"/>
                </a:lnTo>
                <a:lnTo>
                  <a:pt x="1680" y="148"/>
                </a:lnTo>
                <a:lnTo>
                  <a:pt x="1680" y="148"/>
                </a:lnTo>
                <a:lnTo>
                  <a:pt x="1668" y="146"/>
                </a:lnTo>
                <a:lnTo>
                  <a:pt x="1666" y="148"/>
                </a:lnTo>
                <a:lnTo>
                  <a:pt x="1666" y="154"/>
                </a:lnTo>
                <a:lnTo>
                  <a:pt x="1666" y="154"/>
                </a:lnTo>
                <a:lnTo>
                  <a:pt x="1694" y="152"/>
                </a:lnTo>
                <a:lnTo>
                  <a:pt x="1694" y="152"/>
                </a:lnTo>
                <a:lnTo>
                  <a:pt x="1692" y="162"/>
                </a:lnTo>
                <a:lnTo>
                  <a:pt x="1692" y="162"/>
                </a:lnTo>
                <a:lnTo>
                  <a:pt x="1690" y="160"/>
                </a:lnTo>
                <a:lnTo>
                  <a:pt x="1690" y="158"/>
                </a:lnTo>
                <a:lnTo>
                  <a:pt x="1690" y="158"/>
                </a:lnTo>
                <a:lnTo>
                  <a:pt x="1690" y="156"/>
                </a:lnTo>
                <a:lnTo>
                  <a:pt x="1690" y="156"/>
                </a:lnTo>
                <a:lnTo>
                  <a:pt x="1688" y="154"/>
                </a:lnTo>
                <a:lnTo>
                  <a:pt x="1688" y="154"/>
                </a:lnTo>
                <a:lnTo>
                  <a:pt x="1684" y="162"/>
                </a:lnTo>
                <a:lnTo>
                  <a:pt x="1678" y="164"/>
                </a:lnTo>
                <a:lnTo>
                  <a:pt x="1678" y="164"/>
                </a:lnTo>
                <a:lnTo>
                  <a:pt x="1678" y="166"/>
                </a:lnTo>
                <a:lnTo>
                  <a:pt x="1678" y="166"/>
                </a:lnTo>
                <a:lnTo>
                  <a:pt x="1682" y="170"/>
                </a:lnTo>
                <a:lnTo>
                  <a:pt x="1682" y="170"/>
                </a:lnTo>
                <a:lnTo>
                  <a:pt x="1676" y="172"/>
                </a:lnTo>
                <a:lnTo>
                  <a:pt x="1676" y="172"/>
                </a:lnTo>
                <a:lnTo>
                  <a:pt x="1676" y="174"/>
                </a:lnTo>
                <a:lnTo>
                  <a:pt x="1678" y="176"/>
                </a:lnTo>
                <a:lnTo>
                  <a:pt x="1678" y="176"/>
                </a:lnTo>
                <a:lnTo>
                  <a:pt x="1690" y="174"/>
                </a:lnTo>
                <a:lnTo>
                  <a:pt x="1690" y="174"/>
                </a:lnTo>
                <a:lnTo>
                  <a:pt x="1692" y="170"/>
                </a:lnTo>
                <a:lnTo>
                  <a:pt x="1692" y="170"/>
                </a:lnTo>
                <a:lnTo>
                  <a:pt x="1698" y="160"/>
                </a:lnTo>
                <a:lnTo>
                  <a:pt x="1702" y="150"/>
                </a:lnTo>
                <a:lnTo>
                  <a:pt x="1702" y="150"/>
                </a:lnTo>
                <a:lnTo>
                  <a:pt x="1712" y="150"/>
                </a:lnTo>
                <a:lnTo>
                  <a:pt x="1722" y="150"/>
                </a:lnTo>
                <a:lnTo>
                  <a:pt x="1722" y="150"/>
                </a:lnTo>
                <a:lnTo>
                  <a:pt x="1724" y="152"/>
                </a:lnTo>
                <a:lnTo>
                  <a:pt x="1726" y="154"/>
                </a:lnTo>
                <a:lnTo>
                  <a:pt x="1726" y="154"/>
                </a:lnTo>
                <a:lnTo>
                  <a:pt x="1730" y="152"/>
                </a:lnTo>
                <a:lnTo>
                  <a:pt x="1732" y="152"/>
                </a:lnTo>
                <a:lnTo>
                  <a:pt x="1732" y="152"/>
                </a:lnTo>
                <a:lnTo>
                  <a:pt x="1738" y="156"/>
                </a:lnTo>
                <a:lnTo>
                  <a:pt x="1744" y="160"/>
                </a:lnTo>
                <a:lnTo>
                  <a:pt x="1744" y="160"/>
                </a:lnTo>
                <a:lnTo>
                  <a:pt x="1742" y="166"/>
                </a:lnTo>
                <a:lnTo>
                  <a:pt x="1742" y="166"/>
                </a:lnTo>
                <a:lnTo>
                  <a:pt x="1736" y="168"/>
                </a:lnTo>
                <a:lnTo>
                  <a:pt x="1736" y="168"/>
                </a:lnTo>
                <a:lnTo>
                  <a:pt x="1734" y="164"/>
                </a:lnTo>
                <a:lnTo>
                  <a:pt x="1734" y="164"/>
                </a:lnTo>
                <a:lnTo>
                  <a:pt x="1732" y="164"/>
                </a:lnTo>
                <a:lnTo>
                  <a:pt x="1732" y="164"/>
                </a:lnTo>
                <a:lnTo>
                  <a:pt x="1732" y="166"/>
                </a:lnTo>
                <a:lnTo>
                  <a:pt x="1730" y="166"/>
                </a:lnTo>
                <a:lnTo>
                  <a:pt x="1730" y="166"/>
                </a:lnTo>
                <a:lnTo>
                  <a:pt x="1730" y="172"/>
                </a:lnTo>
                <a:lnTo>
                  <a:pt x="1730" y="172"/>
                </a:lnTo>
                <a:lnTo>
                  <a:pt x="1736" y="172"/>
                </a:lnTo>
                <a:lnTo>
                  <a:pt x="1736" y="176"/>
                </a:lnTo>
                <a:lnTo>
                  <a:pt x="1736" y="176"/>
                </a:lnTo>
                <a:lnTo>
                  <a:pt x="1730" y="182"/>
                </a:lnTo>
                <a:lnTo>
                  <a:pt x="1724" y="190"/>
                </a:lnTo>
                <a:lnTo>
                  <a:pt x="1724" y="190"/>
                </a:lnTo>
                <a:lnTo>
                  <a:pt x="1732" y="188"/>
                </a:lnTo>
                <a:lnTo>
                  <a:pt x="1738" y="190"/>
                </a:lnTo>
                <a:lnTo>
                  <a:pt x="1738" y="190"/>
                </a:lnTo>
                <a:lnTo>
                  <a:pt x="1742" y="188"/>
                </a:lnTo>
                <a:lnTo>
                  <a:pt x="1742" y="188"/>
                </a:lnTo>
                <a:lnTo>
                  <a:pt x="1748" y="188"/>
                </a:lnTo>
                <a:lnTo>
                  <a:pt x="1754" y="188"/>
                </a:lnTo>
                <a:lnTo>
                  <a:pt x="1754" y="188"/>
                </a:lnTo>
                <a:lnTo>
                  <a:pt x="1762" y="188"/>
                </a:lnTo>
                <a:lnTo>
                  <a:pt x="1768" y="188"/>
                </a:lnTo>
                <a:lnTo>
                  <a:pt x="1768" y="188"/>
                </a:lnTo>
                <a:lnTo>
                  <a:pt x="1774" y="188"/>
                </a:lnTo>
                <a:lnTo>
                  <a:pt x="1778" y="186"/>
                </a:lnTo>
                <a:lnTo>
                  <a:pt x="1786" y="182"/>
                </a:lnTo>
                <a:lnTo>
                  <a:pt x="1786" y="182"/>
                </a:lnTo>
                <a:lnTo>
                  <a:pt x="1790" y="182"/>
                </a:lnTo>
                <a:lnTo>
                  <a:pt x="1792" y="184"/>
                </a:lnTo>
                <a:lnTo>
                  <a:pt x="1796" y="186"/>
                </a:lnTo>
                <a:lnTo>
                  <a:pt x="1796" y="186"/>
                </a:lnTo>
                <a:lnTo>
                  <a:pt x="1802" y="186"/>
                </a:lnTo>
                <a:lnTo>
                  <a:pt x="1804" y="184"/>
                </a:lnTo>
                <a:lnTo>
                  <a:pt x="1812" y="180"/>
                </a:lnTo>
                <a:lnTo>
                  <a:pt x="1812" y="180"/>
                </a:lnTo>
                <a:lnTo>
                  <a:pt x="1816" y="180"/>
                </a:lnTo>
                <a:lnTo>
                  <a:pt x="1820" y="182"/>
                </a:lnTo>
                <a:lnTo>
                  <a:pt x="1820" y="182"/>
                </a:lnTo>
                <a:lnTo>
                  <a:pt x="1824" y="182"/>
                </a:lnTo>
                <a:lnTo>
                  <a:pt x="1828" y="182"/>
                </a:lnTo>
                <a:lnTo>
                  <a:pt x="1830" y="184"/>
                </a:lnTo>
                <a:lnTo>
                  <a:pt x="1830" y="184"/>
                </a:lnTo>
                <a:lnTo>
                  <a:pt x="1834" y="184"/>
                </a:lnTo>
                <a:lnTo>
                  <a:pt x="1838" y="182"/>
                </a:lnTo>
                <a:lnTo>
                  <a:pt x="1838" y="182"/>
                </a:lnTo>
                <a:lnTo>
                  <a:pt x="1842" y="182"/>
                </a:lnTo>
                <a:lnTo>
                  <a:pt x="1846" y="184"/>
                </a:lnTo>
                <a:lnTo>
                  <a:pt x="1846" y="182"/>
                </a:lnTo>
                <a:lnTo>
                  <a:pt x="1846" y="182"/>
                </a:lnTo>
                <a:lnTo>
                  <a:pt x="1850" y="180"/>
                </a:lnTo>
                <a:lnTo>
                  <a:pt x="1850" y="180"/>
                </a:lnTo>
                <a:lnTo>
                  <a:pt x="1856" y="184"/>
                </a:lnTo>
                <a:lnTo>
                  <a:pt x="1856" y="184"/>
                </a:lnTo>
                <a:lnTo>
                  <a:pt x="1860" y="184"/>
                </a:lnTo>
                <a:lnTo>
                  <a:pt x="1864" y="186"/>
                </a:lnTo>
                <a:lnTo>
                  <a:pt x="1864" y="186"/>
                </a:lnTo>
                <a:lnTo>
                  <a:pt x="1866" y="188"/>
                </a:lnTo>
                <a:lnTo>
                  <a:pt x="1868" y="192"/>
                </a:lnTo>
                <a:lnTo>
                  <a:pt x="1868" y="192"/>
                </a:lnTo>
                <a:lnTo>
                  <a:pt x="1872" y="192"/>
                </a:lnTo>
                <a:lnTo>
                  <a:pt x="1872" y="192"/>
                </a:lnTo>
                <a:lnTo>
                  <a:pt x="1876" y="196"/>
                </a:lnTo>
                <a:lnTo>
                  <a:pt x="1880" y="200"/>
                </a:lnTo>
                <a:lnTo>
                  <a:pt x="1880" y="200"/>
                </a:lnTo>
                <a:lnTo>
                  <a:pt x="1876" y="202"/>
                </a:lnTo>
                <a:lnTo>
                  <a:pt x="1876" y="202"/>
                </a:lnTo>
                <a:lnTo>
                  <a:pt x="1876" y="206"/>
                </a:lnTo>
                <a:lnTo>
                  <a:pt x="1878" y="206"/>
                </a:lnTo>
                <a:lnTo>
                  <a:pt x="1878" y="206"/>
                </a:lnTo>
                <a:lnTo>
                  <a:pt x="1878" y="210"/>
                </a:lnTo>
                <a:lnTo>
                  <a:pt x="1876" y="212"/>
                </a:lnTo>
                <a:lnTo>
                  <a:pt x="1876" y="212"/>
                </a:lnTo>
                <a:lnTo>
                  <a:pt x="1880" y="214"/>
                </a:lnTo>
                <a:lnTo>
                  <a:pt x="1884" y="214"/>
                </a:lnTo>
                <a:lnTo>
                  <a:pt x="1884" y="214"/>
                </a:lnTo>
                <a:lnTo>
                  <a:pt x="1884" y="218"/>
                </a:lnTo>
                <a:lnTo>
                  <a:pt x="1884" y="218"/>
                </a:lnTo>
                <a:lnTo>
                  <a:pt x="1888" y="222"/>
                </a:lnTo>
                <a:lnTo>
                  <a:pt x="1888" y="222"/>
                </a:lnTo>
                <a:lnTo>
                  <a:pt x="1888" y="226"/>
                </a:lnTo>
                <a:lnTo>
                  <a:pt x="1890" y="228"/>
                </a:lnTo>
                <a:lnTo>
                  <a:pt x="1890" y="228"/>
                </a:lnTo>
                <a:lnTo>
                  <a:pt x="1890" y="232"/>
                </a:lnTo>
                <a:lnTo>
                  <a:pt x="1890" y="232"/>
                </a:lnTo>
                <a:lnTo>
                  <a:pt x="1892" y="230"/>
                </a:lnTo>
                <a:lnTo>
                  <a:pt x="1892" y="230"/>
                </a:lnTo>
                <a:lnTo>
                  <a:pt x="1896" y="216"/>
                </a:lnTo>
                <a:lnTo>
                  <a:pt x="1896" y="216"/>
                </a:lnTo>
                <a:lnTo>
                  <a:pt x="1902" y="214"/>
                </a:lnTo>
                <a:lnTo>
                  <a:pt x="1902" y="214"/>
                </a:lnTo>
                <a:lnTo>
                  <a:pt x="1910" y="210"/>
                </a:lnTo>
                <a:lnTo>
                  <a:pt x="1910" y="210"/>
                </a:lnTo>
                <a:lnTo>
                  <a:pt x="1912" y="210"/>
                </a:lnTo>
                <a:lnTo>
                  <a:pt x="1914" y="210"/>
                </a:lnTo>
                <a:lnTo>
                  <a:pt x="1914" y="210"/>
                </a:lnTo>
                <a:lnTo>
                  <a:pt x="1926" y="210"/>
                </a:lnTo>
                <a:lnTo>
                  <a:pt x="1936" y="210"/>
                </a:lnTo>
                <a:lnTo>
                  <a:pt x="1936" y="210"/>
                </a:lnTo>
                <a:lnTo>
                  <a:pt x="1936" y="214"/>
                </a:lnTo>
                <a:lnTo>
                  <a:pt x="1936" y="214"/>
                </a:lnTo>
                <a:lnTo>
                  <a:pt x="1940" y="214"/>
                </a:lnTo>
                <a:lnTo>
                  <a:pt x="1942" y="216"/>
                </a:lnTo>
                <a:lnTo>
                  <a:pt x="1942" y="216"/>
                </a:lnTo>
                <a:lnTo>
                  <a:pt x="1944" y="212"/>
                </a:lnTo>
                <a:lnTo>
                  <a:pt x="1944" y="212"/>
                </a:lnTo>
                <a:lnTo>
                  <a:pt x="1956" y="212"/>
                </a:lnTo>
                <a:lnTo>
                  <a:pt x="1956" y="212"/>
                </a:lnTo>
                <a:lnTo>
                  <a:pt x="1966" y="214"/>
                </a:lnTo>
                <a:lnTo>
                  <a:pt x="1966" y="214"/>
                </a:lnTo>
                <a:lnTo>
                  <a:pt x="1966" y="218"/>
                </a:lnTo>
                <a:lnTo>
                  <a:pt x="1966" y="218"/>
                </a:lnTo>
                <a:lnTo>
                  <a:pt x="1968" y="218"/>
                </a:lnTo>
                <a:lnTo>
                  <a:pt x="1972" y="216"/>
                </a:lnTo>
                <a:lnTo>
                  <a:pt x="1978" y="214"/>
                </a:lnTo>
                <a:lnTo>
                  <a:pt x="1978" y="214"/>
                </a:lnTo>
                <a:lnTo>
                  <a:pt x="1980" y="216"/>
                </a:lnTo>
                <a:lnTo>
                  <a:pt x="1982" y="216"/>
                </a:lnTo>
                <a:lnTo>
                  <a:pt x="1982" y="216"/>
                </a:lnTo>
                <a:lnTo>
                  <a:pt x="1988" y="210"/>
                </a:lnTo>
                <a:lnTo>
                  <a:pt x="1988" y="210"/>
                </a:lnTo>
                <a:lnTo>
                  <a:pt x="1988" y="216"/>
                </a:lnTo>
                <a:lnTo>
                  <a:pt x="1988" y="222"/>
                </a:lnTo>
                <a:lnTo>
                  <a:pt x="1988" y="222"/>
                </a:lnTo>
                <a:lnTo>
                  <a:pt x="1990" y="222"/>
                </a:lnTo>
                <a:lnTo>
                  <a:pt x="1994" y="224"/>
                </a:lnTo>
                <a:lnTo>
                  <a:pt x="1994" y="224"/>
                </a:lnTo>
                <a:lnTo>
                  <a:pt x="1996" y="238"/>
                </a:lnTo>
                <a:lnTo>
                  <a:pt x="1996" y="238"/>
                </a:lnTo>
                <a:lnTo>
                  <a:pt x="2006" y="236"/>
                </a:lnTo>
                <a:lnTo>
                  <a:pt x="2006" y="236"/>
                </a:lnTo>
                <a:lnTo>
                  <a:pt x="2006" y="234"/>
                </a:lnTo>
                <a:lnTo>
                  <a:pt x="2006" y="234"/>
                </a:lnTo>
                <a:lnTo>
                  <a:pt x="2010" y="236"/>
                </a:lnTo>
                <a:lnTo>
                  <a:pt x="2014" y="234"/>
                </a:lnTo>
                <a:lnTo>
                  <a:pt x="2014" y="234"/>
                </a:lnTo>
                <a:lnTo>
                  <a:pt x="2014" y="230"/>
                </a:lnTo>
                <a:lnTo>
                  <a:pt x="2014" y="230"/>
                </a:lnTo>
                <a:lnTo>
                  <a:pt x="2018" y="230"/>
                </a:lnTo>
                <a:lnTo>
                  <a:pt x="2018" y="230"/>
                </a:lnTo>
                <a:lnTo>
                  <a:pt x="2020" y="226"/>
                </a:lnTo>
                <a:lnTo>
                  <a:pt x="2020" y="226"/>
                </a:lnTo>
                <a:lnTo>
                  <a:pt x="2024" y="226"/>
                </a:lnTo>
                <a:lnTo>
                  <a:pt x="2024" y="226"/>
                </a:lnTo>
                <a:lnTo>
                  <a:pt x="2024" y="220"/>
                </a:lnTo>
                <a:lnTo>
                  <a:pt x="2024" y="214"/>
                </a:lnTo>
                <a:lnTo>
                  <a:pt x="2024" y="214"/>
                </a:lnTo>
                <a:lnTo>
                  <a:pt x="2020" y="212"/>
                </a:lnTo>
                <a:lnTo>
                  <a:pt x="2020" y="212"/>
                </a:lnTo>
                <a:lnTo>
                  <a:pt x="2018" y="212"/>
                </a:lnTo>
                <a:lnTo>
                  <a:pt x="2018" y="212"/>
                </a:lnTo>
                <a:lnTo>
                  <a:pt x="2018" y="204"/>
                </a:lnTo>
                <a:lnTo>
                  <a:pt x="2018" y="198"/>
                </a:lnTo>
                <a:lnTo>
                  <a:pt x="2018" y="198"/>
                </a:lnTo>
                <a:lnTo>
                  <a:pt x="2022" y="198"/>
                </a:lnTo>
                <a:lnTo>
                  <a:pt x="2022" y="198"/>
                </a:lnTo>
                <a:lnTo>
                  <a:pt x="2026" y="200"/>
                </a:lnTo>
                <a:lnTo>
                  <a:pt x="2026" y="200"/>
                </a:lnTo>
                <a:lnTo>
                  <a:pt x="2034" y="200"/>
                </a:lnTo>
                <a:lnTo>
                  <a:pt x="2042" y="200"/>
                </a:lnTo>
                <a:lnTo>
                  <a:pt x="2042" y="200"/>
                </a:lnTo>
                <a:lnTo>
                  <a:pt x="2046" y="202"/>
                </a:lnTo>
                <a:lnTo>
                  <a:pt x="2046" y="202"/>
                </a:lnTo>
                <a:lnTo>
                  <a:pt x="2050" y="202"/>
                </a:lnTo>
                <a:lnTo>
                  <a:pt x="2052" y="200"/>
                </a:lnTo>
                <a:lnTo>
                  <a:pt x="2052" y="200"/>
                </a:lnTo>
                <a:lnTo>
                  <a:pt x="2056" y="202"/>
                </a:lnTo>
                <a:lnTo>
                  <a:pt x="2062" y="202"/>
                </a:lnTo>
                <a:lnTo>
                  <a:pt x="2062" y="202"/>
                </a:lnTo>
                <a:lnTo>
                  <a:pt x="2068" y="204"/>
                </a:lnTo>
                <a:lnTo>
                  <a:pt x="2076" y="202"/>
                </a:lnTo>
                <a:lnTo>
                  <a:pt x="2076" y="202"/>
                </a:lnTo>
                <a:lnTo>
                  <a:pt x="2076" y="202"/>
                </a:lnTo>
                <a:lnTo>
                  <a:pt x="2078" y="200"/>
                </a:lnTo>
                <a:lnTo>
                  <a:pt x="2078" y="202"/>
                </a:lnTo>
                <a:lnTo>
                  <a:pt x="2084" y="208"/>
                </a:lnTo>
                <a:lnTo>
                  <a:pt x="2084" y="208"/>
                </a:lnTo>
                <a:lnTo>
                  <a:pt x="2090" y="208"/>
                </a:lnTo>
                <a:lnTo>
                  <a:pt x="2096" y="210"/>
                </a:lnTo>
                <a:lnTo>
                  <a:pt x="2096" y="210"/>
                </a:lnTo>
                <a:lnTo>
                  <a:pt x="2098" y="214"/>
                </a:lnTo>
                <a:lnTo>
                  <a:pt x="2102" y="218"/>
                </a:lnTo>
                <a:lnTo>
                  <a:pt x="2102" y="218"/>
                </a:lnTo>
                <a:lnTo>
                  <a:pt x="2106" y="218"/>
                </a:lnTo>
                <a:lnTo>
                  <a:pt x="2108" y="218"/>
                </a:lnTo>
                <a:lnTo>
                  <a:pt x="2112" y="216"/>
                </a:lnTo>
                <a:lnTo>
                  <a:pt x="2116" y="216"/>
                </a:lnTo>
                <a:lnTo>
                  <a:pt x="2116" y="216"/>
                </a:lnTo>
                <a:lnTo>
                  <a:pt x="2118" y="218"/>
                </a:lnTo>
                <a:lnTo>
                  <a:pt x="2122" y="220"/>
                </a:lnTo>
                <a:lnTo>
                  <a:pt x="2122" y="220"/>
                </a:lnTo>
                <a:lnTo>
                  <a:pt x="2132" y="220"/>
                </a:lnTo>
                <a:lnTo>
                  <a:pt x="2132" y="220"/>
                </a:lnTo>
                <a:lnTo>
                  <a:pt x="2136" y="224"/>
                </a:lnTo>
                <a:lnTo>
                  <a:pt x="2136" y="224"/>
                </a:lnTo>
                <a:lnTo>
                  <a:pt x="2136" y="228"/>
                </a:lnTo>
                <a:lnTo>
                  <a:pt x="2136" y="228"/>
                </a:lnTo>
                <a:lnTo>
                  <a:pt x="2140" y="230"/>
                </a:lnTo>
                <a:lnTo>
                  <a:pt x="2140" y="230"/>
                </a:lnTo>
                <a:lnTo>
                  <a:pt x="2144" y="234"/>
                </a:lnTo>
                <a:lnTo>
                  <a:pt x="2146" y="242"/>
                </a:lnTo>
                <a:lnTo>
                  <a:pt x="2146" y="242"/>
                </a:lnTo>
                <a:lnTo>
                  <a:pt x="2158" y="244"/>
                </a:lnTo>
                <a:lnTo>
                  <a:pt x="2158" y="246"/>
                </a:lnTo>
                <a:lnTo>
                  <a:pt x="2158" y="246"/>
                </a:lnTo>
                <a:lnTo>
                  <a:pt x="2162" y="246"/>
                </a:lnTo>
                <a:lnTo>
                  <a:pt x="2164" y="246"/>
                </a:lnTo>
                <a:lnTo>
                  <a:pt x="2164" y="246"/>
                </a:lnTo>
                <a:lnTo>
                  <a:pt x="2168" y="250"/>
                </a:lnTo>
                <a:lnTo>
                  <a:pt x="2168" y="250"/>
                </a:lnTo>
                <a:lnTo>
                  <a:pt x="2166" y="252"/>
                </a:lnTo>
                <a:lnTo>
                  <a:pt x="2166" y="254"/>
                </a:lnTo>
                <a:lnTo>
                  <a:pt x="2168" y="254"/>
                </a:lnTo>
                <a:lnTo>
                  <a:pt x="2168" y="254"/>
                </a:lnTo>
                <a:lnTo>
                  <a:pt x="2174" y="258"/>
                </a:lnTo>
                <a:lnTo>
                  <a:pt x="2180" y="262"/>
                </a:lnTo>
                <a:lnTo>
                  <a:pt x="2180" y="262"/>
                </a:lnTo>
                <a:lnTo>
                  <a:pt x="2184" y="262"/>
                </a:lnTo>
                <a:lnTo>
                  <a:pt x="2184" y="262"/>
                </a:lnTo>
                <a:lnTo>
                  <a:pt x="2186" y="266"/>
                </a:lnTo>
                <a:lnTo>
                  <a:pt x="2186" y="266"/>
                </a:lnTo>
                <a:lnTo>
                  <a:pt x="2194" y="268"/>
                </a:lnTo>
                <a:lnTo>
                  <a:pt x="2194" y="268"/>
                </a:lnTo>
                <a:lnTo>
                  <a:pt x="2196" y="272"/>
                </a:lnTo>
                <a:lnTo>
                  <a:pt x="2196" y="272"/>
                </a:lnTo>
                <a:lnTo>
                  <a:pt x="2200" y="274"/>
                </a:lnTo>
                <a:lnTo>
                  <a:pt x="2204" y="274"/>
                </a:lnTo>
                <a:lnTo>
                  <a:pt x="2204" y="274"/>
                </a:lnTo>
                <a:lnTo>
                  <a:pt x="2206" y="280"/>
                </a:lnTo>
                <a:lnTo>
                  <a:pt x="2206" y="280"/>
                </a:lnTo>
                <a:lnTo>
                  <a:pt x="2208" y="282"/>
                </a:lnTo>
                <a:lnTo>
                  <a:pt x="2212" y="284"/>
                </a:lnTo>
                <a:lnTo>
                  <a:pt x="2212" y="284"/>
                </a:lnTo>
                <a:lnTo>
                  <a:pt x="2212" y="290"/>
                </a:lnTo>
                <a:lnTo>
                  <a:pt x="2210" y="298"/>
                </a:lnTo>
                <a:lnTo>
                  <a:pt x="2210" y="298"/>
                </a:lnTo>
                <a:lnTo>
                  <a:pt x="2216" y="300"/>
                </a:lnTo>
                <a:lnTo>
                  <a:pt x="2216" y="300"/>
                </a:lnTo>
                <a:lnTo>
                  <a:pt x="2214" y="288"/>
                </a:lnTo>
                <a:lnTo>
                  <a:pt x="2214" y="288"/>
                </a:lnTo>
                <a:lnTo>
                  <a:pt x="2226" y="286"/>
                </a:lnTo>
                <a:lnTo>
                  <a:pt x="2238" y="286"/>
                </a:lnTo>
                <a:lnTo>
                  <a:pt x="2240" y="288"/>
                </a:lnTo>
                <a:lnTo>
                  <a:pt x="2240" y="288"/>
                </a:lnTo>
                <a:lnTo>
                  <a:pt x="2244" y="290"/>
                </a:lnTo>
                <a:lnTo>
                  <a:pt x="2246" y="290"/>
                </a:lnTo>
                <a:lnTo>
                  <a:pt x="2246" y="290"/>
                </a:lnTo>
                <a:lnTo>
                  <a:pt x="2248" y="292"/>
                </a:lnTo>
                <a:lnTo>
                  <a:pt x="2248" y="296"/>
                </a:lnTo>
                <a:lnTo>
                  <a:pt x="2248" y="296"/>
                </a:lnTo>
                <a:lnTo>
                  <a:pt x="2254" y="298"/>
                </a:lnTo>
                <a:lnTo>
                  <a:pt x="2254" y="298"/>
                </a:lnTo>
                <a:lnTo>
                  <a:pt x="2254" y="302"/>
                </a:lnTo>
                <a:lnTo>
                  <a:pt x="2254" y="302"/>
                </a:lnTo>
                <a:lnTo>
                  <a:pt x="2262" y="306"/>
                </a:lnTo>
                <a:lnTo>
                  <a:pt x="2268" y="310"/>
                </a:lnTo>
                <a:lnTo>
                  <a:pt x="2268" y="310"/>
                </a:lnTo>
                <a:lnTo>
                  <a:pt x="2270" y="312"/>
                </a:lnTo>
                <a:lnTo>
                  <a:pt x="2270" y="312"/>
                </a:lnTo>
                <a:lnTo>
                  <a:pt x="2274" y="312"/>
                </a:lnTo>
                <a:lnTo>
                  <a:pt x="2274" y="314"/>
                </a:lnTo>
                <a:lnTo>
                  <a:pt x="2274" y="314"/>
                </a:lnTo>
                <a:lnTo>
                  <a:pt x="2270" y="316"/>
                </a:lnTo>
                <a:lnTo>
                  <a:pt x="2270" y="316"/>
                </a:lnTo>
                <a:close/>
                <a:moveTo>
                  <a:pt x="26" y="556"/>
                </a:moveTo>
                <a:lnTo>
                  <a:pt x="26" y="556"/>
                </a:lnTo>
                <a:lnTo>
                  <a:pt x="16" y="546"/>
                </a:lnTo>
                <a:lnTo>
                  <a:pt x="16" y="546"/>
                </a:lnTo>
                <a:lnTo>
                  <a:pt x="12" y="548"/>
                </a:lnTo>
                <a:lnTo>
                  <a:pt x="12" y="548"/>
                </a:lnTo>
                <a:lnTo>
                  <a:pt x="14" y="544"/>
                </a:lnTo>
                <a:lnTo>
                  <a:pt x="14" y="542"/>
                </a:lnTo>
                <a:lnTo>
                  <a:pt x="12" y="542"/>
                </a:lnTo>
                <a:lnTo>
                  <a:pt x="12" y="542"/>
                </a:lnTo>
                <a:lnTo>
                  <a:pt x="12" y="542"/>
                </a:lnTo>
                <a:lnTo>
                  <a:pt x="10" y="542"/>
                </a:lnTo>
                <a:lnTo>
                  <a:pt x="12" y="542"/>
                </a:lnTo>
                <a:lnTo>
                  <a:pt x="12" y="542"/>
                </a:lnTo>
                <a:lnTo>
                  <a:pt x="8" y="546"/>
                </a:lnTo>
                <a:lnTo>
                  <a:pt x="6" y="546"/>
                </a:lnTo>
                <a:lnTo>
                  <a:pt x="6" y="546"/>
                </a:lnTo>
                <a:lnTo>
                  <a:pt x="4" y="554"/>
                </a:lnTo>
                <a:lnTo>
                  <a:pt x="4" y="554"/>
                </a:lnTo>
                <a:lnTo>
                  <a:pt x="6" y="554"/>
                </a:lnTo>
                <a:lnTo>
                  <a:pt x="6" y="554"/>
                </a:lnTo>
                <a:lnTo>
                  <a:pt x="4" y="556"/>
                </a:lnTo>
                <a:lnTo>
                  <a:pt x="4" y="556"/>
                </a:lnTo>
                <a:lnTo>
                  <a:pt x="4" y="560"/>
                </a:lnTo>
                <a:lnTo>
                  <a:pt x="4" y="560"/>
                </a:lnTo>
                <a:lnTo>
                  <a:pt x="0" y="562"/>
                </a:lnTo>
                <a:lnTo>
                  <a:pt x="0" y="562"/>
                </a:lnTo>
                <a:lnTo>
                  <a:pt x="0" y="564"/>
                </a:lnTo>
                <a:lnTo>
                  <a:pt x="0" y="564"/>
                </a:lnTo>
                <a:lnTo>
                  <a:pt x="4" y="568"/>
                </a:lnTo>
                <a:lnTo>
                  <a:pt x="14" y="572"/>
                </a:lnTo>
                <a:lnTo>
                  <a:pt x="14" y="572"/>
                </a:lnTo>
                <a:lnTo>
                  <a:pt x="26" y="574"/>
                </a:lnTo>
                <a:lnTo>
                  <a:pt x="32" y="574"/>
                </a:lnTo>
                <a:lnTo>
                  <a:pt x="32" y="574"/>
                </a:lnTo>
                <a:lnTo>
                  <a:pt x="40" y="574"/>
                </a:lnTo>
                <a:lnTo>
                  <a:pt x="46" y="572"/>
                </a:lnTo>
                <a:lnTo>
                  <a:pt x="44" y="560"/>
                </a:lnTo>
                <a:lnTo>
                  <a:pt x="44" y="560"/>
                </a:lnTo>
                <a:lnTo>
                  <a:pt x="36" y="560"/>
                </a:lnTo>
                <a:lnTo>
                  <a:pt x="30" y="558"/>
                </a:lnTo>
                <a:lnTo>
                  <a:pt x="26" y="556"/>
                </a:lnTo>
                <a:lnTo>
                  <a:pt x="26" y="556"/>
                </a:lnTo>
                <a:close/>
              </a:path>
            </a:pathLst>
          </a:custGeom>
          <a:solidFill>
            <a:srgbClr val="B9BCBD"/>
          </a:solidFill>
          <a:ln w="3175">
            <a:solidFill>
              <a:srgbClr val="B9BCBD"/>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121" name="Freeform 105">
            <a:extLst>
              <a:ext uri="{FF2B5EF4-FFF2-40B4-BE49-F238E27FC236}">
                <a16:creationId xmlns:a16="http://schemas.microsoft.com/office/drawing/2014/main" id="{849DEAB7-01C0-42BF-9F45-491FAFD7004C}"/>
              </a:ext>
            </a:extLst>
          </p:cNvPr>
          <p:cNvSpPr>
            <a:spLocks/>
          </p:cNvSpPr>
          <p:nvPr/>
        </p:nvSpPr>
        <p:spPr bwMode="auto">
          <a:xfrm>
            <a:off x="6330417" y="2225493"/>
            <a:ext cx="194536" cy="154439"/>
          </a:xfrm>
          <a:custGeom>
            <a:avLst/>
            <a:gdLst>
              <a:gd name="T0" fmla="*/ 114 w 116"/>
              <a:gd name="T1" fmla="*/ 60 h 90"/>
              <a:gd name="T2" fmla="*/ 108 w 116"/>
              <a:gd name="T3" fmla="*/ 60 h 90"/>
              <a:gd name="T4" fmla="*/ 104 w 116"/>
              <a:gd name="T5" fmla="*/ 60 h 90"/>
              <a:gd name="T6" fmla="*/ 102 w 116"/>
              <a:gd name="T7" fmla="*/ 60 h 90"/>
              <a:gd name="T8" fmla="*/ 96 w 116"/>
              <a:gd name="T9" fmla="*/ 56 h 90"/>
              <a:gd name="T10" fmla="*/ 96 w 116"/>
              <a:gd name="T11" fmla="*/ 50 h 90"/>
              <a:gd name="T12" fmla="*/ 96 w 116"/>
              <a:gd name="T13" fmla="*/ 48 h 90"/>
              <a:gd name="T14" fmla="*/ 96 w 116"/>
              <a:gd name="T15" fmla="*/ 40 h 90"/>
              <a:gd name="T16" fmla="*/ 96 w 116"/>
              <a:gd name="T17" fmla="*/ 36 h 90"/>
              <a:gd name="T18" fmla="*/ 96 w 116"/>
              <a:gd name="T19" fmla="*/ 32 h 90"/>
              <a:gd name="T20" fmla="*/ 96 w 116"/>
              <a:gd name="T21" fmla="*/ 28 h 90"/>
              <a:gd name="T22" fmla="*/ 90 w 116"/>
              <a:gd name="T23" fmla="*/ 18 h 90"/>
              <a:gd name="T24" fmla="*/ 86 w 116"/>
              <a:gd name="T25" fmla="*/ 10 h 90"/>
              <a:gd name="T26" fmla="*/ 76 w 116"/>
              <a:gd name="T27" fmla="*/ 0 h 90"/>
              <a:gd name="T28" fmla="*/ 70 w 116"/>
              <a:gd name="T29" fmla="*/ 4 h 90"/>
              <a:gd name="T30" fmla="*/ 64 w 116"/>
              <a:gd name="T31" fmla="*/ 8 h 90"/>
              <a:gd name="T32" fmla="*/ 58 w 116"/>
              <a:gd name="T33" fmla="*/ 12 h 90"/>
              <a:gd name="T34" fmla="*/ 52 w 116"/>
              <a:gd name="T35" fmla="*/ 10 h 90"/>
              <a:gd name="T36" fmla="*/ 44 w 116"/>
              <a:gd name="T37" fmla="*/ 8 h 90"/>
              <a:gd name="T38" fmla="*/ 34 w 116"/>
              <a:gd name="T39" fmla="*/ 6 h 90"/>
              <a:gd name="T40" fmla="*/ 30 w 116"/>
              <a:gd name="T41" fmla="*/ 2 h 90"/>
              <a:gd name="T42" fmla="*/ 28 w 116"/>
              <a:gd name="T43" fmla="*/ 14 h 90"/>
              <a:gd name="T44" fmla="*/ 20 w 116"/>
              <a:gd name="T45" fmla="*/ 22 h 90"/>
              <a:gd name="T46" fmla="*/ 16 w 116"/>
              <a:gd name="T47" fmla="*/ 40 h 90"/>
              <a:gd name="T48" fmla="*/ 10 w 116"/>
              <a:gd name="T49" fmla="*/ 50 h 90"/>
              <a:gd name="T50" fmla="*/ 4 w 116"/>
              <a:gd name="T51" fmla="*/ 54 h 90"/>
              <a:gd name="T52" fmla="*/ 4 w 116"/>
              <a:gd name="T53" fmla="*/ 58 h 90"/>
              <a:gd name="T54" fmla="*/ 8 w 116"/>
              <a:gd name="T55" fmla="*/ 64 h 90"/>
              <a:gd name="T56" fmla="*/ 10 w 116"/>
              <a:gd name="T57" fmla="*/ 68 h 90"/>
              <a:gd name="T58" fmla="*/ 14 w 116"/>
              <a:gd name="T59" fmla="*/ 72 h 90"/>
              <a:gd name="T60" fmla="*/ 20 w 116"/>
              <a:gd name="T61" fmla="*/ 70 h 90"/>
              <a:gd name="T62" fmla="*/ 24 w 116"/>
              <a:gd name="T63" fmla="*/ 68 h 90"/>
              <a:gd name="T64" fmla="*/ 30 w 116"/>
              <a:gd name="T65" fmla="*/ 74 h 90"/>
              <a:gd name="T66" fmla="*/ 24 w 116"/>
              <a:gd name="T67" fmla="*/ 74 h 90"/>
              <a:gd name="T68" fmla="*/ 26 w 116"/>
              <a:gd name="T69" fmla="*/ 80 h 90"/>
              <a:gd name="T70" fmla="*/ 32 w 116"/>
              <a:gd name="T71" fmla="*/ 82 h 90"/>
              <a:gd name="T72" fmla="*/ 38 w 116"/>
              <a:gd name="T73" fmla="*/ 86 h 90"/>
              <a:gd name="T74" fmla="*/ 36 w 116"/>
              <a:gd name="T75" fmla="*/ 90 h 90"/>
              <a:gd name="T76" fmla="*/ 42 w 116"/>
              <a:gd name="T77" fmla="*/ 90 h 90"/>
              <a:gd name="T78" fmla="*/ 48 w 116"/>
              <a:gd name="T79" fmla="*/ 88 h 90"/>
              <a:gd name="T80" fmla="*/ 56 w 116"/>
              <a:gd name="T81" fmla="*/ 90 h 90"/>
              <a:gd name="T82" fmla="*/ 66 w 116"/>
              <a:gd name="T83" fmla="*/ 88 h 90"/>
              <a:gd name="T84" fmla="*/ 74 w 116"/>
              <a:gd name="T85" fmla="*/ 82 h 90"/>
              <a:gd name="T86" fmla="*/ 82 w 116"/>
              <a:gd name="T87" fmla="*/ 84 h 90"/>
              <a:gd name="T88" fmla="*/ 88 w 116"/>
              <a:gd name="T89" fmla="*/ 84 h 90"/>
              <a:gd name="T90" fmla="*/ 96 w 116"/>
              <a:gd name="T91" fmla="*/ 82 h 90"/>
              <a:gd name="T92" fmla="*/ 106 w 116"/>
              <a:gd name="T93" fmla="*/ 84 h 90"/>
              <a:gd name="T94" fmla="*/ 106 w 116"/>
              <a:gd name="T95" fmla="*/ 80 h 90"/>
              <a:gd name="T96" fmla="*/ 108 w 116"/>
              <a:gd name="T97" fmla="*/ 76 h 90"/>
              <a:gd name="T98" fmla="*/ 112 w 116"/>
              <a:gd name="T99" fmla="*/ 76 h 90"/>
              <a:gd name="T100" fmla="*/ 114 w 116"/>
              <a:gd name="T101" fmla="*/ 72 h 90"/>
              <a:gd name="T102" fmla="*/ 116 w 116"/>
              <a:gd name="T103" fmla="*/ 64 h 90"/>
              <a:gd name="T104" fmla="*/ 114 w 116"/>
              <a:gd name="T105" fmla="*/ 62 h 90"/>
              <a:gd name="T106" fmla="*/ 116 w 116"/>
              <a:gd name="T107" fmla="*/ 62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6" h="90">
                <a:moveTo>
                  <a:pt x="116" y="60"/>
                </a:moveTo>
                <a:lnTo>
                  <a:pt x="116" y="60"/>
                </a:lnTo>
                <a:lnTo>
                  <a:pt x="114" y="60"/>
                </a:lnTo>
                <a:lnTo>
                  <a:pt x="110" y="60"/>
                </a:lnTo>
                <a:lnTo>
                  <a:pt x="108" y="60"/>
                </a:lnTo>
                <a:lnTo>
                  <a:pt x="108" y="60"/>
                </a:lnTo>
                <a:lnTo>
                  <a:pt x="108" y="62"/>
                </a:lnTo>
                <a:lnTo>
                  <a:pt x="106" y="62"/>
                </a:lnTo>
                <a:lnTo>
                  <a:pt x="104" y="60"/>
                </a:lnTo>
                <a:lnTo>
                  <a:pt x="104" y="60"/>
                </a:lnTo>
                <a:lnTo>
                  <a:pt x="102" y="60"/>
                </a:lnTo>
                <a:lnTo>
                  <a:pt x="102" y="60"/>
                </a:lnTo>
                <a:lnTo>
                  <a:pt x="98" y="58"/>
                </a:lnTo>
                <a:lnTo>
                  <a:pt x="98" y="58"/>
                </a:lnTo>
                <a:lnTo>
                  <a:pt x="96" y="56"/>
                </a:lnTo>
                <a:lnTo>
                  <a:pt x="96" y="54"/>
                </a:lnTo>
                <a:lnTo>
                  <a:pt x="98" y="52"/>
                </a:lnTo>
                <a:lnTo>
                  <a:pt x="96" y="50"/>
                </a:lnTo>
                <a:lnTo>
                  <a:pt x="96" y="50"/>
                </a:lnTo>
                <a:lnTo>
                  <a:pt x="96" y="50"/>
                </a:lnTo>
                <a:lnTo>
                  <a:pt x="96" y="48"/>
                </a:lnTo>
                <a:lnTo>
                  <a:pt x="96" y="42"/>
                </a:lnTo>
                <a:lnTo>
                  <a:pt x="96" y="42"/>
                </a:lnTo>
                <a:lnTo>
                  <a:pt x="96" y="40"/>
                </a:lnTo>
                <a:lnTo>
                  <a:pt x="98" y="38"/>
                </a:lnTo>
                <a:lnTo>
                  <a:pt x="98" y="38"/>
                </a:lnTo>
                <a:lnTo>
                  <a:pt x="96" y="36"/>
                </a:lnTo>
                <a:lnTo>
                  <a:pt x="96" y="36"/>
                </a:lnTo>
                <a:lnTo>
                  <a:pt x="96" y="34"/>
                </a:lnTo>
                <a:lnTo>
                  <a:pt x="96" y="32"/>
                </a:lnTo>
                <a:lnTo>
                  <a:pt x="96" y="30"/>
                </a:lnTo>
                <a:lnTo>
                  <a:pt x="96" y="28"/>
                </a:lnTo>
                <a:lnTo>
                  <a:pt x="96" y="28"/>
                </a:lnTo>
                <a:lnTo>
                  <a:pt x="94" y="24"/>
                </a:lnTo>
                <a:lnTo>
                  <a:pt x="90" y="18"/>
                </a:lnTo>
                <a:lnTo>
                  <a:pt x="90" y="18"/>
                </a:lnTo>
                <a:lnTo>
                  <a:pt x="86" y="14"/>
                </a:lnTo>
                <a:lnTo>
                  <a:pt x="86" y="10"/>
                </a:lnTo>
                <a:lnTo>
                  <a:pt x="86" y="10"/>
                </a:lnTo>
                <a:lnTo>
                  <a:pt x="80" y="2"/>
                </a:lnTo>
                <a:lnTo>
                  <a:pt x="76" y="0"/>
                </a:lnTo>
                <a:lnTo>
                  <a:pt x="76" y="0"/>
                </a:lnTo>
                <a:lnTo>
                  <a:pt x="74" y="0"/>
                </a:lnTo>
                <a:lnTo>
                  <a:pt x="70" y="4"/>
                </a:lnTo>
                <a:lnTo>
                  <a:pt x="70" y="4"/>
                </a:lnTo>
                <a:lnTo>
                  <a:pt x="68" y="6"/>
                </a:lnTo>
                <a:lnTo>
                  <a:pt x="64" y="8"/>
                </a:lnTo>
                <a:lnTo>
                  <a:pt x="64" y="8"/>
                </a:lnTo>
                <a:lnTo>
                  <a:pt x="62" y="8"/>
                </a:lnTo>
                <a:lnTo>
                  <a:pt x="62" y="10"/>
                </a:lnTo>
                <a:lnTo>
                  <a:pt x="58" y="12"/>
                </a:lnTo>
                <a:lnTo>
                  <a:pt x="58" y="12"/>
                </a:lnTo>
                <a:lnTo>
                  <a:pt x="54" y="14"/>
                </a:lnTo>
                <a:lnTo>
                  <a:pt x="52" y="10"/>
                </a:lnTo>
                <a:lnTo>
                  <a:pt x="52" y="10"/>
                </a:lnTo>
                <a:lnTo>
                  <a:pt x="48" y="8"/>
                </a:lnTo>
                <a:lnTo>
                  <a:pt x="44" y="8"/>
                </a:lnTo>
                <a:lnTo>
                  <a:pt x="44" y="8"/>
                </a:lnTo>
                <a:lnTo>
                  <a:pt x="38" y="8"/>
                </a:lnTo>
                <a:lnTo>
                  <a:pt x="34" y="6"/>
                </a:lnTo>
                <a:lnTo>
                  <a:pt x="34" y="6"/>
                </a:lnTo>
                <a:lnTo>
                  <a:pt x="32" y="2"/>
                </a:lnTo>
                <a:lnTo>
                  <a:pt x="30" y="2"/>
                </a:lnTo>
                <a:lnTo>
                  <a:pt x="30" y="2"/>
                </a:lnTo>
                <a:lnTo>
                  <a:pt x="28" y="14"/>
                </a:lnTo>
                <a:lnTo>
                  <a:pt x="28" y="14"/>
                </a:lnTo>
                <a:lnTo>
                  <a:pt x="26" y="18"/>
                </a:lnTo>
                <a:lnTo>
                  <a:pt x="20" y="22"/>
                </a:lnTo>
                <a:lnTo>
                  <a:pt x="20" y="22"/>
                </a:lnTo>
                <a:lnTo>
                  <a:pt x="18" y="26"/>
                </a:lnTo>
                <a:lnTo>
                  <a:pt x="16" y="32"/>
                </a:lnTo>
                <a:lnTo>
                  <a:pt x="16" y="40"/>
                </a:lnTo>
                <a:lnTo>
                  <a:pt x="14" y="46"/>
                </a:lnTo>
                <a:lnTo>
                  <a:pt x="14" y="46"/>
                </a:lnTo>
                <a:lnTo>
                  <a:pt x="10" y="50"/>
                </a:lnTo>
                <a:lnTo>
                  <a:pt x="8" y="52"/>
                </a:lnTo>
                <a:lnTo>
                  <a:pt x="4" y="54"/>
                </a:lnTo>
                <a:lnTo>
                  <a:pt x="4" y="54"/>
                </a:lnTo>
                <a:lnTo>
                  <a:pt x="0" y="54"/>
                </a:lnTo>
                <a:lnTo>
                  <a:pt x="0" y="54"/>
                </a:lnTo>
                <a:lnTo>
                  <a:pt x="4" y="58"/>
                </a:lnTo>
                <a:lnTo>
                  <a:pt x="6" y="60"/>
                </a:lnTo>
                <a:lnTo>
                  <a:pt x="8" y="64"/>
                </a:lnTo>
                <a:lnTo>
                  <a:pt x="8" y="64"/>
                </a:lnTo>
                <a:lnTo>
                  <a:pt x="6" y="68"/>
                </a:lnTo>
                <a:lnTo>
                  <a:pt x="10" y="68"/>
                </a:lnTo>
                <a:lnTo>
                  <a:pt x="10" y="68"/>
                </a:lnTo>
                <a:lnTo>
                  <a:pt x="12" y="68"/>
                </a:lnTo>
                <a:lnTo>
                  <a:pt x="14" y="72"/>
                </a:lnTo>
                <a:lnTo>
                  <a:pt x="14" y="72"/>
                </a:lnTo>
                <a:lnTo>
                  <a:pt x="16" y="74"/>
                </a:lnTo>
                <a:lnTo>
                  <a:pt x="18" y="72"/>
                </a:lnTo>
                <a:lnTo>
                  <a:pt x="20" y="70"/>
                </a:lnTo>
                <a:lnTo>
                  <a:pt x="20" y="70"/>
                </a:lnTo>
                <a:lnTo>
                  <a:pt x="20" y="68"/>
                </a:lnTo>
                <a:lnTo>
                  <a:pt x="24" y="68"/>
                </a:lnTo>
                <a:lnTo>
                  <a:pt x="28" y="72"/>
                </a:lnTo>
                <a:lnTo>
                  <a:pt x="28" y="72"/>
                </a:lnTo>
                <a:lnTo>
                  <a:pt x="30" y="74"/>
                </a:lnTo>
                <a:lnTo>
                  <a:pt x="28" y="74"/>
                </a:lnTo>
                <a:lnTo>
                  <a:pt x="28" y="74"/>
                </a:lnTo>
                <a:lnTo>
                  <a:pt x="24" y="74"/>
                </a:lnTo>
                <a:lnTo>
                  <a:pt x="24" y="76"/>
                </a:lnTo>
                <a:lnTo>
                  <a:pt x="26" y="80"/>
                </a:lnTo>
                <a:lnTo>
                  <a:pt x="26" y="80"/>
                </a:lnTo>
                <a:lnTo>
                  <a:pt x="30" y="82"/>
                </a:lnTo>
                <a:lnTo>
                  <a:pt x="32" y="82"/>
                </a:lnTo>
                <a:lnTo>
                  <a:pt x="32" y="82"/>
                </a:lnTo>
                <a:lnTo>
                  <a:pt x="36" y="84"/>
                </a:lnTo>
                <a:lnTo>
                  <a:pt x="38" y="84"/>
                </a:lnTo>
                <a:lnTo>
                  <a:pt x="38" y="86"/>
                </a:lnTo>
                <a:lnTo>
                  <a:pt x="38" y="86"/>
                </a:lnTo>
                <a:lnTo>
                  <a:pt x="36" y="88"/>
                </a:lnTo>
                <a:lnTo>
                  <a:pt x="36" y="90"/>
                </a:lnTo>
                <a:lnTo>
                  <a:pt x="38" y="90"/>
                </a:lnTo>
                <a:lnTo>
                  <a:pt x="42" y="90"/>
                </a:lnTo>
                <a:lnTo>
                  <a:pt x="42" y="90"/>
                </a:lnTo>
                <a:lnTo>
                  <a:pt x="46" y="90"/>
                </a:lnTo>
                <a:lnTo>
                  <a:pt x="46" y="90"/>
                </a:lnTo>
                <a:lnTo>
                  <a:pt x="48" y="88"/>
                </a:lnTo>
                <a:lnTo>
                  <a:pt x="50" y="90"/>
                </a:lnTo>
                <a:lnTo>
                  <a:pt x="50" y="90"/>
                </a:lnTo>
                <a:lnTo>
                  <a:pt x="56" y="90"/>
                </a:lnTo>
                <a:lnTo>
                  <a:pt x="62" y="90"/>
                </a:lnTo>
                <a:lnTo>
                  <a:pt x="62" y="90"/>
                </a:lnTo>
                <a:lnTo>
                  <a:pt x="66" y="88"/>
                </a:lnTo>
                <a:lnTo>
                  <a:pt x="70" y="86"/>
                </a:lnTo>
                <a:lnTo>
                  <a:pt x="70" y="86"/>
                </a:lnTo>
                <a:lnTo>
                  <a:pt x="74" y="82"/>
                </a:lnTo>
                <a:lnTo>
                  <a:pt x="78" y="82"/>
                </a:lnTo>
                <a:lnTo>
                  <a:pt x="78" y="82"/>
                </a:lnTo>
                <a:lnTo>
                  <a:pt x="82" y="84"/>
                </a:lnTo>
                <a:lnTo>
                  <a:pt x="84" y="86"/>
                </a:lnTo>
                <a:lnTo>
                  <a:pt x="88" y="84"/>
                </a:lnTo>
                <a:lnTo>
                  <a:pt x="88" y="84"/>
                </a:lnTo>
                <a:lnTo>
                  <a:pt x="92" y="82"/>
                </a:lnTo>
                <a:lnTo>
                  <a:pt x="96" y="82"/>
                </a:lnTo>
                <a:lnTo>
                  <a:pt x="96" y="82"/>
                </a:lnTo>
                <a:lnTo>
                  <a:pt x="102" y="86"/>
                </a:lnTo>
                <a:lnTo>
                  <a:pt x="106" y="84"/>
                </a:lnTo>
                <a:lnTo>
                  <a:pt x="106" y="84"/>
                </a:lnTo>
                <a:lnTo>
                  <a:pt x="106" y="82"/>
                </a:lnTo>
                <a:lnTo>
                  <a:pt x="106" y="80"/>
                </a:lnTo>
                <a:lnTo>
                  <a:pt x="106" y="80"/>
                </a:lnTo>
                <a:lnTo>
                  <a:pt x="106" y="78"/>
                </a:lnTo>
                <a:lnTo>
                  <a:pt x="108" y="76"/>
                </a:lnTo>
                <a:lnTo>
                  <a:pt x="108" y="76"/>
                </a:lnTo>
                <a:lnTo>
                  <a:pt x="112" y="78"/>
                </a:lnTo>
                <a:lnTo>
                  <a:pt x="112" y="78"/>
                </a:lnTo>
                <a:lnTo>
                  <a:pt x="112" y="76"/>
                </a:lnTo>
                <a:lnTo>
                  <a:pt x="114" y="76"/>
                </a:lnTo>
                <a:lnTo>
                  <a:pt x="114" y="76"/>
                </a:lnTo>
                <a:lnTo>
                  <a:pt x="114" y="72"/>
                </a:lnTo>
                <a:lnTo>
                  <a:pt x="114" y="66"/>
                </a:lnTo>
                <a:lnTo>
                  <a:pt x="114" y="66"/>
                </a:lnTo>
                <a:lnTo>
                  <a:pt x="116" y="64"/>
                </a:lnTo>
                <a:lnTo>
                  <a:pt x="114" y="64"/>
                </a:lnTo>
                <a:lnTo>
                  <a:pt x="114" y="64"/>
                </a:lnTo>
                <a:lnTo>
                  <a:pt x="114" y="62"/>
                </a:lnTo>
                <a:lnTo>
                  <a:pt x="114" y="62"/>
                </a:lnTo>
                <a:lnTo>
                  <a:pt x="116" y="62"/>
                </a:lnTo>
                <a:lnTo>
                  <a:pt x="116" y="62"/>
                </a:lnTo>
                <a:lnTo>
                  <a:pt x="116" y="60"/>
                </a:lnTo>
                <a:lnTo>
                  <a:pt x="116" y="60"/>
                </a:lnTo>
                <a:close/>
              </a:path>
            </a:pathLst>
          </a:custGeom>
          <a:solidFill>
            <a:srgbClr val="8BBDFF"/>
          </a:solidFill>
          <a:ln w="3175">
            <a:solidFill>
              <a:srgbClr val="8BBDFF"/>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122" name="Freeform 106">
            <a:extLst>
              <a:ext uri="{FF2B5EF4-FFF2-40B4-BE49-F238E27FC236}">
                <a16:creationId xmlns:a16="http://schemas.microsoft.com/office/drawing/2014/main" id="{6E14D833-AC2E-4620-9FBF-65C9D3678C1E}"/>
              </a:ext>
            </a:extLst>
          </p:cNvPr>
          <p:cNvSpPr>
            <a:spLocks/>
          </p:cNvSpPr>
          <p:nvPr/>
        </p:nvSpPr>
        <p:spPr bwMode="auto">
          <a:xfrm>
            <a:off x="6987816" y="2935909"/>
            <a:ext cx="20125" cy="30888"/>
          </a:xfrm>
          <a:custGeom>
            <a:avLst/>
            <a:gdLst>
              <a:gd name="T0" fmla="*/ 0 w 12"/>
              <a:gd name="T1" fmla="*/ 12 h 18"/>
              <a:gd name="T2" fmla="*/ 0 w 12"/>
              <a:gd name="T3" fmla="*/ 12 h 18"/>
              <a:gd name="T4" fmla="*/ 0 w 12"/>
              <a:gd name="T5" fmla="*/ 10 h 18"/>
              <a:gd name="T6" fmla="*/ 0 w 12"/>
              <a:gd name="T7" fmla="*/ 10 h 18"/>
              <a:gd name="T8" fmla="*/ 6 w 12"/>
              <a:gd name="T9" fmla="*/ 6 h 18"/>
              <a:gd name="T10" fmla="*/ 8 w 12"/>
              <a:gd name="T11" fmla="*/ 0 h 18"/>
              <a:gd name="T12" fmla="*/ 8 w 12"/>
              <a:gd name="T13" fmla="*/ 0 h 18"/>
              <a:gd name="T14" fmla="*/ 10 w 12"/>
              <a:gd name="T15" fmla="*/ 0 h 18"/>
              <a:gd name="T16" fmla="*/ 10 w 12"/>
              <a:gd name="T17" fmla="*/ 0 h 18"/>
              <a:gd name="T18" fmla="*/ 12 w 12"/>
              <a:gd name="T19" fmla="*/ 8 h 18"/>
              <a:gd name="T20" fmla="*/ 12 w 12"/>
              <a:gd name="T21" fmla="*/ 18 h 18"/>
              <a:gd name="T22" fmla="*/ 6 w 12"/>
              <a:gd name="T23" fmla="*/ 16 h 18"/>
              <a:gd name="T24" fmla="*/ 0 w 12"/>
              <a:gd name="T25"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 h="18">
                <a:moveTo>
                  <a:pt x="0" y="12"/>
                </a:moveTo>
                <a:lnTo>
                  <a:pt x="0" y="12"/>
                </a:lnTo>
                <a:lnTo>
                  <a:pt x="0" y="10"/>
                </a:lnTo>
                <a:lnTo>
                  <a:pt x="0" y="10"/>
                </a:lnTo>
                <a:lnTo>
                  <a:pt x="6" y="6"/>
                </a:lnTo>
                <a:lnTo>
                  <a:pt x="8" y="0"/>
                </a:lnTo>
                <a:lnTo>
                  <a:pt x="8" y="0"/>
                </a:lnTo>
                <a:lnTo>
                  <a:pt x="10" y="0"/>
                </a:lnTo>
                <a:lnTo>
                  <a:pt x="10" y="0"/>
                </a:lnTo>
                <a:lnTo>
                  <a:pt x="12" y="8"/>
                </a:lnTo>
                <a:lnTo>
                  <a:pt x="12" y="18"/>
                </a:lnTo>
                <a:lnTo>
                  <a:pt x="6" y="16"/>
                </a:lnTo>
                <a:lnTo>
                  <a:pt x="0" y="12"/>
                </a:lnTo>
                <a:close/>
              </a:path>
            </a:pathLst>
          </a:custGeom>
          <a:solidFill>
            <a:srgbClr val="B9BCBD"/>
          </a:solidFill>
          <a:ln w="3175">
            <a:solidFill>
              <a:srgbClr val="B9BCBD"/>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123" name="Freeform 107">
            <a:extLst>
              <a:ext uri="{FF2B5EF4-FFF2-40B4-BE49-F238E27FC236}">
                <a16:creationId xmlns:a16="http://schemas.microsoft.com/office/drawing/2014/main" id="{C1483C01-4338-4579-8067-9C2A6B15A35C}"/>
              </a:ext>
            </a:extLst>
          </p:cNvPr>
          <p:cNvSpPr>
            <a:spLocks/>
          </p:cNvSpPr>
          <p:nvPr/>
        </p:nvSpPr>
        <p:spPr bwMode="auto">
          <a:xfrm>
            <a:off x="4356546" y="3148692"/>
            <a:ext cx="30187" cy="17160"/>
          </a:xfrm>
          <a:custGeom>
            <a:avLst/>
            <a:gdLst>
              <a:gd name="T0" fmla="*/ 0 w 18"/>
              <a:gd name="T1" fmla="*/ 0 h 10"/>
              <a:gd name="T2" fmla="*/ 0 w 18"/>
              <a:gd name="T3" fmla="*/ 0 h 10"/>
              <a:gd name="T4" fmla="*/ 0 w 18"/>
              <a:gd name="T5" fmla="*/ 4 h 10"/>
              <a:gd name="T6" fmla="*/ 0 w 18"/>
              <a:gd name="T7" fmla="*/ 4 h 10"/>
              <a:gd name="T8" fmla="*/ 2 w 18"/>
              <a:gd name="T9" fmla="*/ 8 h 10"/>
              <a:gd name="T10" fmla="*/ 2 w 18"/>
              <a:gd name="T11" fmla="*/ 8 h 10"/>
              <a:gd name="T12" fmla="*/ 8 w 18"/>
              <a:gd name="T13" fmla="*/ 10 h 10"/>
              <a:gd name="T14" fmla="*/ 10 w 18"/>
              <a:gd name="T15" fmla="*/ 8 h 10"/>
              <a:gd name="T16" fmla="*/ 16 w 18"/>
              <a:gd name="T17" fmla="*/ 4 h 10"/>
              <a:gd name="T18" fmla="*/ 16 w 18"/>
              <a:gd name="T19" fmla="*/ 4 h 10"/>
              <a:gd name="T20" fmla="*/ 18 w 18"/>
              <a:gd name="T21" fmla="*/ 2 h 10"/>
              <a:gd name="T22" fmla="*/ 18 w 18"/>
              <a:gd name="T23" fmla="*/ 2 h 10"/>
              <a:gd name="T24" fmla="*/ 14 w 18"/>
              <a:gd name="T25" fmla="*/ 0 h 10"/>
              <a:gd name="T26" fmla="*/ 0 w 18"/>
              <a:gd name="T27" fmla="*/ 0 h 10"/>
              <a:gd name="T28" fmla="*/ 0 w 18"/>
              <a:gd name="T29"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10">
                <a:moveTo>
                  <a:pt x="0" y="0"/>
                </a:moveTo>
                <a:lnTo>
                  <a:pt x="0" y="0"/>
                </a:lnTo>
                <a:lnTo>
                  <a:pt x="0" y="4"/>
                </a:lnTo>
                <a:lnTo>
                  <a:pt x="0" y="4"/>
                </a:lnTo>
                <a:lnTo>
                  <a:pt x="2" y="8"/>
                </a:lnTo>
                <a:lnTo>
                  <a:pt x="2" y="8"/>
                </a:lnTo>
                <a:lnTo>
                  <a:pt x="8" y="10"/>
                </a:lnTo>
                <a:lnTo>
                  <a:pt x="10" y="8"/>
                </a:lnTo>
                <a:lnTo>
                  <a:pt x="16" y="4"/>
                </a:lnTo>
                <a:lnTo>
                  <a:pt x="16" y="4"/>
                </a:lnTo>
                <a:lnTo>
                  <a:pt x="18" y="2"/>
                </a:lnTo>
                <a:lnTo>
                  <a:pt x="18" y="2"/>
                </a:lnTo>
                <a:lnTo>
                  <a:pt x="14" y="0"/>
                </a:lnTo>
                <a:lnTo>
                  <a:pt x="0" y="0"/>
                </a:lnTo>
                <a:lnTo>
                  <a:pt x="0" y="0"/>
                </a:lnTo>
                <a:close/>
              </a:path>
            </a:pathLst>
          </a:custGeom>
          <a:solidFill>
            <a:srgbClr val="00095B"/>
          </a:solidFill>
          <a:ln w="3175">
            <a:solidFill>
              <a:srgbClr val="00095B"/>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124" name="Freeform 108">
            <a:extLst>
              <a:ext uri="{FF2B5EF4-FFF2-40B4-BE49-F238E27FC236}">
                <a16:creationId xmlns:a16="http://schemas.microsoft.com/office/drawing/2014/main" id="{70118262-D16E-4A17-B79B-91F97388FD62}"/>
              </a:ext>
            </a:extLst>
          </p:cNvPr>
          <p:cNvSpPr>
            <a:spLocks/>
          </p:cNvSpPr>
          <p:nvPr/>
        </p:nvSpPr>
        <p:spPr bwMode="auto">
          <a:xfrm>
            <a:off x="5641156" y="2434843"/>
            <a:ext cx="63727" cy="161303"/>
          </a:xfrm>
          <a:custGeom>
            <a:avLst/>
            <a:gdLst>
              <a:gd name="T0" fmla="*/ 30 w 38"/>
              <a:gd name="T1" fmla="*/ 90 h 94"/>
              <a:gd name="T2" fmla="*/ 32 w 38"/>
              <a:gd name="T3" fmla="*/ 82 h 94"/>
              <a:gd name="T4" fmla="*/ 34 w 38"/>
              <a:gd name="T5" fmla="*/ 80 h 94"/>
              <a:gd name="T6" fmla="*/ 30 w 38"/>
              <a:gd name="T7" fmla="*/ 80 h 94"/>
              <a:gd name="T8" fmla="*/ 28 w 38"/>
              <a:gd name="T9" fmla="*/ 78 h 94"/>
              <a:gd name="T10" fmla="*/ 28 w 38"/>
              <a:gd name="T11" fmla="*/ 72 h 94"/>
              <a:gd name="T12" fmla="*/ 30 w 38"/>
              <a:gd name="T13" fmla="*/ 68 h 94"/>
              <a:gd name="T14" fmla="*/ 30 w 38"/>
              <a:gd name="T15" fmla="*/ 62 h 94"/>
              <a:gd name="T16" fmla="*/ 28 w 38"/>
              <a:gd name="T17" fmla="*/ 58 h 94"/>
              <a:gd name="T18" fmla="*/ 32 w 38"/>
              <a:gd name="T19" fmla="*/ 52 h 94"/>
              <a:gd name="T20" fmla="*/ 32 w 38"/>
              <a:gd name="T21" fmla="*/ 48 h 94"/>
              <a:gd name="T22" fmla="*/ 32 w 38"/>
              <a:gd name="T23" fmla="*/ 42 h 94"/>
              <a:gd name="T24" fmla="*/ 34 w 38"/>
              <a:gd name="T25" fmla="*/ 34 h 94"/>
              <a:gd name="T26" fmla="*/ 36 w 38"/>
              <a:gd name="T27" fmla="*/ 32 h 94"/>
              <a:gd name="T28" fmla="*/ 32 w 38"/>
              <a:gd name="T29" fmla="*/ 20 h 94"/>
              <a:gd name="T30" fmla="*/ 30 w 38"/>
              <a:gd name="T31" fmla="*/ 18 h 94"/>
              <a:gd name="T32" fmla="*/ 36 w 38"/>
              <a:gd name="T33" fmla="*/ 12 h 94"/>
              <a:gd name="T34" fmla="*/ 38 w 38"/>
              <a:gd name="T35" fmla="*/ 6 h 94"/>
              <a:gd name="T36" fmla="*/ 34 w 38"/>
              <a:gd name="T37" fmla="*/ 6 h 94"/>
              <a:gd name="T38" fmla="*/ 30 w 38"/>
              <a:gd name="T39" fmla="*/ 4 h 94"/>
              <a:gd name="T40" fmla="*/ 20 w 38"/>
              <a:gd name="T41" fmla="*/ 4 h 94"/>
              <a:gd name="T42" fmla="*/ 18 w 38"/>
              <a:gd name="T43" fmla="*/ 4 h 94"/>
              <a:gd name="T44" fmla="*/ 18 w 38"/>
              <a:gd name="T45" fmla="*/ 2 h 94"/>
              <a:gd name="T46" fmla="*/ 16 w 38"/>
              <a:gd name="T47" fmla="*/ 0 h 94"/>
              <a:gd name="T48" fmla="*/ 10 w 38"/>
              <a:gd name="T49" fmla="*/ 4 h 94"/>
              <a:gd name="T50" fmla="*/ 12 w 38"/>
              <a:gd name="T51" fmla="*/ 16 h 94"/>
              <a:gd name="T52" fmla="*/ 12 w 38"/>
              <a:gd name="T53" fmla="*/ 30 h 94"/>
              <a:gd name="T54" fmla="*/ 8 w 38"/>
              <a:gd name="T55" fmla="*/ 34 h 94"/>
              <a:gd name="T56" fmla="*/ 8 w 38"/>
              <a:gd name="T57" fmla="*/ 36 h 94"/>
              <a:gd name="T58" fmla="*/ 8 w 38"/>
              <a:gd name="T59" fmla="*/ 38 h 94"/>
              <a:gd name="T60" fmla="*/ 6 w 38"/>
              <a:gd name="T61" fmla="*/ 42 h 94"/>
              <a:gd name="T62" fmla="*/ 6 w 38"/>
              <a:gd name="T63" fmla="*/ 46 h 94"/>
              <a:gd name="T64" fmla="*/ 2 w 38"/>
              <a:gd name="T65" fmla="*/ 48 h 94"/>
              <a:gd name="T66" fmla="*/ 2 w 38"/>
              <a:gd name="T67" fmla="*/ 54 h 94"/>
              <a:gd name="T68" fmla="*/ 0 w 38"/>
              <a:gd name="T69" fmla="*/ 56 h 94"/>
              <a:gd name="T70" fmla="*/ 2 w 38"/>
              <a:gd name="T71" fmla="*/ 58 h 94"/>
              <a:gd name="T72" fmla="*/ 4 w 38"/>
              <a:gd name="T73" fmla="*/ 62 h 94"/>
              <a:gd name="T74" fmla="*/ 6 w 38"/>
              <a:gd name="T75" fmla="*/ 58 h 94"/>
              <a:gd name="T76" fmla="*/ 6 w 38"/>
              <a:gd name="T77" fmla="*/ 62 h 94"/>
              <a:gd name="T78" fmla="*/ 4 w 38"/>
              <a:gd name="T79" fmla="*/ 64 h 94"/>
              <a:gd name="T80" fmla="*/ 4 w 38"/>
              <a:gd name="T81" fmla="*/ 66 h 94"/>
              <a:gd name="T82" fmla="*/ 6 w 38"/>
              <a:gd name="T83" fmla="*/ 66 h 94"/>
              <a:gd name="T84" fmla="*/ 6 w 38"/>
              <a:gd name="T85" fmla="*/ 72 h 94"/>
              <a:gd name="T86" fmla="*/ 8 w 38"/>
              <a:gd name="T87" fmla="*/ 76 h 94"/>
              <a:gd name="T88" fmla="*/ 8 w 38"/>
              <a:gd name="T89" fmla="*/ 78 h 94"/>
              <a:gd name="T90" fmla="*/ 6 w 38"/>
              <a:gd name="T91" fmla="*/ 92 h 94"/>
              <a:gd name="T92" fmla="*/ 18 w 38"/>
              <a:gd name="T93" fmla="*/ 92 h 94"/>
              <a:gd name="T94" fmla="*/ 18 w 38"/>
              <a:gd name="T95" fmla="*/ 94 h 94"/>
              <a:gd name="T96" fmla="*/ 22 w 38"/>
              <a:gd name="T97" fmla="*/ 94 h 94"/>
              <a:gd name="T98" fmla="*/ 30 w 38"/>
              <a:gd name="T99" fmla="*/ 9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8" h="94">
                <a:moveTo>
                  <a:pt x="30" y="90"/>
                </a:moveTo>
                <a:lnTo>
                  <a:pt x="30" y="90"/>
                </a:lnTo>
                <a:lnTo>
                  <a:pt x="30" y="88"/>
                </a:lnTo>
                <a:lnTo>
                  <a:pt x="32" y="82"/>
                </a:lnTo>
                <a:lnTo>
                  <a:pt x="32" y="82"/>
                </a:lnTo>
                <a:lnTo>
                  <a:pt x="34" y="80"/>
                </a:lnTo>
                <a:lnTo>
                  <a:pt x="32" y="80"/>
                </a:lnTo>
                <a:lnTo>
                  <a:pt x="30" y="80"/>
                </a:lnTo>
                <a:lnTo>
                  <a:pt x="28" y="78"/>
                </a:lnTo>
                <a:lnTo>
                  <a:pt x="28" y="78"/>
                </a:lnTo>
                <a:lnTo>
                  <a:pt x="28" y="74"/>
                </a:lnTo>
                <a:lnTo>
                  <a:pt x="28" y="72"/>
                </a:lnTo>
                <a:lnTo>
                  <a:pt x="30" y="68"/>
                </a:lnTo>
                <a:lnTo>
                  <a:pt x="30" y="68"/>
                </a:lnTo>
                <a:lnTo>
                  <a:pt x="32" y="64"/>
                </a:lnTo>
                <a:lnTo>
                  <a:pt x="30" y="62"/>
                </a:lnTo>
                <a:lnTo>
                  <a:pt x="30" y="62"/>
                </a:lnTo>
                <a:lnTo>
                  <a:pt x="28" y="58"/>
                </a:lnTo>
                <a:lnTo>
                  <a:pt x="28" y="56"/>
                </a:lnTo>
                <a:lnTo>
                  <a:pt x="32" y="52"/>
                </a:lnTo>
                <a:lnTo>
                  <a:pt x="32" y="52"/>
                </a:lnTo>
                <a:lnTo>
                  <a:pt x="32" y="48"/>
                </a:lnTo>
                <a:lnTo>
                  <a:pt x="32" y="42"/>
                </a:lnTo>
                <a:lnTo>
                  <a:pt x="32" y="42"/>
                </a:lnTo>
                <a:lnTo>
                  <a:pt x="30" y="38"/>
                </a:lnTo>
                <a:lnTo>
                  <a:pt x="34" y="34"/>
                </a:lnTo>
                <a:lnTo>
                  <a:pt x="34" y="34"/>
                </a:lnTo>
                <a:lnTo>
                  <a:pt x="36" y="32"/>
                </a:lnTo>
                <a:lnTo>
                  <a:pt x="36" y="28"/>
                </a:lnTo>
                <a:lnTo>
                  <a:pt x="32" y="20"/>
                </a:lnTo>
                <a:lnTo>
                  <a:pt x="32" y="20"/>
                </a:lnTo>
                <a:lnTo>
                  <a:pt x="30" y="18"/>
                </a:lnTo>
                <a:lnTo>
                  <a:pt x="32" y="16"/>
                </a:lnTo>
                <a:lnTo>
                  <a:pt x="36" y="12"/>
                </a:lnTo>
                <a:lnTo>
                  <a:pt x="36" y="12"/>
                </a:lnTo>
                <a:lnTo>
                  <a:pt x="38" y="6"/>
                </a:lnTo>
                <a:lnTo>
                  <a:pt x="34" y="6"/>
                </a:lnTo>
                <a:lnTo>
                  <a:pt x="34" y="6"/>
                </a:lnTo>
                <a:lnTo>
                  <a:pt x="34" y="4"/>
                </a:lnTo>
                <a:lnTo>
                  <a:pt x="30" y="4"/>
                </a:lnTo>
                <a:lnTo>
                  <a:pt x="30" y="4"/>
                </a:lnTo>
                <a:lnTo>
                  <a:pt x="20" y="4"/>
                </a:lnTo>
                <a:lnTo>
                  <a:pt x="20" y="4"/>
                </a:lnTo>
                <a:lnTo>
                  <a:pt x="18" y="4"/>
                </a:lnTo>
                <a:lnTo>
                  <a:pt x="18" y="4"/>
                </a:lnTo>
                <a:lnTo>
                  <a:pt x="18" y="2"/>
                </a:lnTo>
                <a:lnTo>
                  <a:pt x="18" y="2"/>
                </a:lnTo>
                <a:lnTo>
                  <a:pt x="16" y="0"/>
                </a:lnTo>
                <a:lnTo>
                  <a:pt x="12" y="2"/>
                </a:lnTo>
                <a:lnTo>
                  <a:pt x="10" y="4"/>
                </a:lnTo>
                <a:lnTo>
                  <a:pt x="10" y="4"/>
                </a:lnTo>
                <a:lnTo>
                  <a:pt x="12" y="16"/>
                </a:lnTo>
                <a:lnTo>
                  <a:pt x="12" y="24"/>
                </a:lnTo>
                <a:lnTo>
                  <a:pt x="12" y="30"/>
                </a:lnTo>
                <a:lnTo>
                  <a:pt x="12" y="30"/>
                </a:lnTo>
                <a:lnTo>
                  <a:pt x="8" y="34"/>
                </a:lnTo>
                <a:lnTo>
                  <a:pt x="8" y="34"/>
                </a:lnTo>
                <a:lnTo>
                  <a:pt x="8" y="36"/>
                </a:lnTo>
                <a:lnTo>
                  <a:pt x="8" y="38"/>
                </a:lnTo>
                <a:lnTo>
                  <a:pt x="8" y="38"/>
                </a:lnTo>
                <a:lnTo>
                  <a:pt x="6" y="42"/>
                </a:lnTo>
                <a:lnTo>
                  <a:pt x="6" y="42"/>
                </a:lnTo>
                <a:lnTo>
                  <a:pt x="6" y="46"/>
                </a:lnTo>
                <a:lnTo>
                  <a:pt x="6" y="46"/>
                </a:lnTo>
                <a:lnTo>
                  <a:pt x="2" y="48"/>
                </a:lnTo>
                <a:lnTo>
                  <a:pt x="2" y="48"/>
                </a:lnTo>
                <a:lnTo>
                  <a:pt x="2" y="52"/>
                </a:lnTo>
                <a:lnTo>
                  <a:pt x="2" y="54"/>
                </a:lnTo>
                <a:lnTo>
                  <a:pt x="0" y="56"/>
                </a:lnTo>
                <a:lnTo>
                  <a:pt x="0" y="56"/>
                </a:lnTo>
                <a:lnTo>
                  <a:pt x="0" y="56"/>
                </a:lnTo>
                <a:lnTo>
                  <a:pt x="2" y="58"/>
                </a:lnTo>
                <a:lnTo>
                  <a:pt x="4" y="62"/>
                </a:lnTo>
                <a:lnTo>
                  <a:pt x="4" y="62"/>
                </a:lnTo>
                <a:lnTo>
                  <a:pt x="4" y="60"/>
                </a:lnTo>
                <a:lnTo>
                  <a:pt x="6" y="58"/>
                </a:lnTo>
                <a:lnTo>
                  <a:pt x="6" y="58"/>
                </a:lnTo>
                <a:lnTo>
                  <a:pt x="6" y="62"/>
                </a:lnTo>
                <a:lnTo>
                  <a:pt x="6" y="62"/>
                </a:lnTo>
                <a:lnTo>
                  <a:pt x="4" y="64"/>
                </a:lnTo>
                <a:lnTo>
                  <a:pt x="4" y="64"/>
                </a:lnTo>
                <a:lnTo>
                  <a:pt x="4" y="66"/>
                </a:lnTo>
                <a:lnTo>
                  <a:pt x="4" y="66"/>
                </a:lnTo>
                <a:lnTo>
                  <a:pt x="6" y="66"/>
                </a:lnTo>
                <a:lnTo>
                  <a:pt x="6" y="66"/>
                </a:lnTo>
                <a:lnTo>
                  <a:pt x="6" y="72"/>
                </a:lnTo>
                <a:lnTo>
                  <a:pt x="8" y="74"/>
                </a:lnTo>
                <a:lnTo>
                  <a:pt x="8" y="76"/>
                </a:lnTo>
                <a:lnTo>
                  <a:pt x="8" y="78"/>
                </a:lnTo>
                <a:lnTo>
                  <a:pt x="8" y="78"/>
                </a:lnTo>
                <a:lnTo>
                  <a:pt x="6" y="92"/>
                </a:lnTo>
                <a:lnTo>
                  <a:pt x="6" y="92"/>
                </a:lnTo>
                <a:lnTo>
                  <a:pt x="10" y="90"/>
                </a:lnTo>
                <a:lnTo>
                  <a:pt x="18" y="92"/>
                </a:lnTo>
                <a:lnTo>
                  <a:pt x="18" y="92"/>
                </a:lnTo>
                <a:lnTo>
                  <a:pt x="18" y="94"/>
                </a:lnTo>
                <a:lnTo>
                  <a:pt x="22" y="94"/>
                </a:lnTo>
                <a:lnTo>
                  <a:pt x="22" y="94"/>
                </a:lnTo>
                <a:lnTo>
                  <a:pt x="26" y="92"/>
                </a:lnTo>
                <a:lnTo>
                  <a:pt x="30" y="90"/>
                </a:lnTo>
                <a:lnTo>
                  <a:pt x="30" y="90"/>
                </a:lnTo>
                <a:close/>
              </a:path>
            </a:pathLst>
          </a:custGeom>
          <a:solidFill>
            <a:srgbClr val="8BBDFF"/>
          </a:solidFill>
          <a:ln w="3175">
            <a:solidFill>
              <a:srgbClr val="8BBDFF"/>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125" name="Freeform 109">
            <a:extLst>
              <a:ext uri="{FF2B5EF4-FFF2-40B4-BE49-F238E27FC236}">
                <a16:creationId xmlns:a16="http://schemas.microsoft.com/office/drawing/2014/main" id="{F82B87C1-B878-4A9D-946E-7F534920A260}"/>
              </a:ext>
            </a:extLst>
          </p:cNvPr>
          <p:cNvSpPr>
            <a:spLocks/>
          </p:cNvSpPr>
          <p:nvPr/>
        </p:nvSpPr>
        <p:spPr bwMode="auto">
          <a:xfrm>
            <a:off x="6172775" y="2005844"/>
            <a:ext cx="241493" cy="209350"/>
          </a:xfrm>
          <a:custGeom>
            <a:avLst/>
            <a:gdLst>
              <a:gd name="T0" fmla="*/ 72 w 144"/>
              <a:gd name="T1" fmla="*/ 8 h 122"/>
              <a:gd name="T2" fmla="*/ 72 w 144"/>
              <a:gd name="T3" fmla="*/ 6 h 122"/>
              <a:gd name="T4" fmla="*/ 66 w 144"/>
              <a:gd name="T5" fmla="*/ 8 h 122"/>
              <a:gd name="T6" fmla="*/ 60 w 144"/>
              <a:gd name="T7" fmla="*/ 8 h 122"/>
              <a:gd name="T8" fmla="*/ 58 w 144"/>
              <a:gd name="T9" fmla="*/ 4 h 122"/>
              <a:gd name="T10" fmla="*/ 60 w 144"/>
              <a:gd name="T11" fmla="*/ 6 h 122"/>
              <a:gd name="T12" fmla="*/ 62 w 144"/>
              <a:gd name="T13" fmla="*/ 2 h 122"/>
              <a:gd name="T14" fmla="*/ 58 w 144"/>
              <a:gd name="T15" fmla="*/ 0 h 122"/>
              <a:gd name="T16" fmla="*/ 40 w 144"/>
              <a:gd name="T17" fmla="*/ 8 h 122"/>
              <a:gd name="T18" fmla="*/ 34 w 144"/>
              <a:gd name="T19" fmla="*/ 8 h 122"/>
              <a:gd name="T20" fmla="*/ 28 w 144"/>
              <a:gd name="T21" fmla="*/ 12 h 122"/>
              <a:gd name="T22" fmla="*/ 22 w 144"/>
              <a:gd name="T23" fmla="*/ 14 h 122"/>
              <a:gd name="T24" fmla="*/ 8 w 144"/>
              <a:gd name="T25" fmla="*/ 16 h 122"/>
              <a:gd name="T26" fmla="*/ 2 w 144"/>
              <a:gd name="T27" fmla="*/ 22 h 122"/>
              <a:gd name="T28" fmla="*/ 0 w 144"/>
              <a:gd name="T29" fmla="*/ 34 h 122"/>
              <a:gd name="T30" fmla="*/ 4 w 144"/>
              <a:gd name="T31" fmla="*/ 40 h 122"/>
              <a:gd name="T32" fmla="*/ 4 w 144"/>
              <a:gd name="T33" fmla="*/ 54 h 122"/>
              <a:gd name="T34" fmla="*/ 6 w 144"/>
              <a:gd name="T35" fmla="*/ 76 h 122"/>
              <a:gd name="T36" fmla="*/ 18 w 144"/>
              <a:gd name="T37" fmla="*/ 78 h 122"/>
              <a:gd name="T38" fmla="*/ 20 w 144"/>
              <a:gd name="T39" fmla="*/ 82 h 122"/>
              <a:gd name="T40" fmla="*/ 24 w 144"/>
              <a:gd name="T41" fmla="*/ 82 h 122"/>
              <a:gd name="T42" fmla="*/ 32 w 144"/>
              <a:gd name="T43" fmla="*/ 88 h 122"/>
              <a:gd name="T44" fmla="*/ 42 w 144"/>
              <a:gd name="T45" fmla="*/ 90 h 122"/>
              <a:gd name="T46" fmla="*/ 46 w 144"/>
              <a:gd name="T47" fmla="*/ 92 h 122"/>
              <a:gd name="T48" fmla="*/ 48 w 144"/>
              <a:gd name="T49" fmla="*/ 96 h 122"/>
              <a:gd name="T50" fmla="*/ 54 w 144"/>
              <a:gd name="T51" fmla="*/ 104 h 122"/>
              <a:gd name="T52" fmla="*/ 60 w 144"/>
              <a:gd name="T53" fmla="*/ 104 h 122"/>
              <a:gd name="T54" fmla="*/ 68 w 144"/>
              <a:gd name="T55" fmla="*/ 104 h 122"/>
              <a:gd name="T56" fmla="*/ 80 w 144"/>
              <a:gd name="T57" fmla="*/ 110 h 122"/>
              <a:gd name="T58" fmla="*/ 84 w 144"/>
              <a:gd name="T59" fmla="*/ 108 h 122"/>
              <a:gd name="T60" fmla="*/ 92 w 144"/>
              <a:gd name="T61" fmla="*/ 104 h 122"/>
              <a:gd name="T62" fmla="*/ 100 w 144"/>
              <a:gd name="T63" fmla="*/ 100 h 122"/>
              <a:gd name="T64" fmla="*/ 106 w 144"/>
              <a:gd name="T65" fmla="*/ 98 h 122"/>
              <a:gd name="T66" fmla="*/ 114 w 144"/>
              <a:gd name="T67" fmla="*/ 104 h 122"/>
              <a:gd name="T68" fmla="*/ 122 w 144"/>
              <a:gd name="T69" fmla="*/ 110 h 122"/>
              <a:gd name="T70" fmla="*/ 124 w 144"/>
              <a:gd name="T71" fmla="*/ 116 h 122"/>
              <a:gd name="T72" fmla="*/ 130 w 144"/>
              <a:gd name="T73" fmla="*/ 122 h 122"/>
              <a:gd name="T74" fmla="*/ 138 w 144"/>
              <a:gd name="T75" fmla="*/ 118 h 122"/>
              <a:gd name="T76" fmla="*/ 136 w 144"/>
              <a:gd name="T77" fmla="*/ 112 h 122"/>
              <a:gd name="T78" fmla="*/ 136 w 144"/>
              <a:gd name="T79" fmla="*/ 106 h 122"/>
              <a:gd name="T80" fmla="*/ 144 w 144"/>
              <a:gd name="T81" fmla="*/ 90 h 122"/>
              <a:gd name="T82" fmla="*/ 140 w 144"/>
              <a:gd name="T83" fmla="*/ 82 h 122"/>
              <a:gd name="T84" fmla="*/ 140 w 144"/>
              <a:gd name="T85" fmla="*/ 76 h 122"/>
              <a:gd name="T86" fmla="*/ 142 w 144"/>
              <a:gd name="T87" fmla="*/ 68 h 122"/>
              <a:gd name="T88" fmla="*/ 142 w 144"/>
              <a:gd name="T89" fmla="*/ 66 h 122"/>
              <a:gd name="T90" fmla="*/ 140 w 144"/>
              <a:gd name="T91" fmla="*/ 58 h 122"/>
              <a:gd name="T92" fmla="*/ 140 w 144"/>
              <a:gd name="T93" fmla="*/ 46 h 122"/>
              <a:gd name="T94" fmla="*/ 144 w 144"/>
              <a:gd name="T95" fmla="*/ 36 h 122"/>
              <a:gd name="T96" fmla="*/ 142 w 144"/>
              <a:gd name="T97" fmla="*/ 30 h 122"/>
              <a:gd name="T98" fmla="*/ 140 w 144"/>
              <a:gd name="T99" fmla="*/ 22 h 122"/>
              <a:gd name="T100" fmla="*/ 138 w 144"/>
              <a:gd name="T101" fmla="*/ 18 h 122"/>
              <a:gd name="T102" fmla="*/ 120 w 144"/>
              <a:gd name="T103" fmla="*/ 16 h 122"/>
              <a:gd name="T104" fmla="*/ 106 w 144"/>
              <a:gd name="T105" fmla="*/ 18 h 122"/>
              <a:gd name="T106" fmla="*/ 88 w 144"/>
              <a:gd name="T107" fmla="*/ 16 h 122"/>
              <a:gd name="T108" fmla="*/ 74 w 144"/>
              <a:gd name="T109" fmla="*/ 8 h 122"/>
              <a:gd name="T110" fmla="*/ 74 w 144"/>
              <a:gd name="T111" fmla="*/ 1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44" h="122">
                <a:moveTo>
                  <a:pt x="74" y="10"/>
                </a:moveTo>
                <a:lnTo>
                  <a:pt x="74" y="10"/>
                </a:lnTo>
                <a:lnTo>
                  <a:pt x="72" y="8"/>
                </a:lnTo>
                <a:lnTo>
                  <a:pt x="72" y="8"/>
                </a:lnTo>
                <a:lnTo>
                  <a:pt x="72" y="6"/>
                </a:lnTo>
                <a:lnTo>
                  <a:pt x="72" y="6"/>
                </a:lnTo>
                <a:lnTo>
                  <a:pt x="70" y="6"/>
                </a:lnTo>
                <a:lnTo>
                  <a:pt x="66" y="8"/>
                </a:lnTo>
                <a:lnTo>
                  <a:pt x="66" y="8"/>
                </a:lnTo>
                <a:lnTo>
                  <a:pt x="62" y="10"/>
                </a:lnTo>
                <a:lnTo>
                  <a:pt x="62" y="10"/>
                </a:lnTo>
                <a:lnTo>
                  <a:pt x="60" y="8"/>
                </a:lnTo>
                <a:lnTo>
                  <a:pt x="58" y="8"/>
                </a:lnTo>
                <a:lnTo>
                  <a:pt x="58" y="8"/>
                </a:lnTo>
                <a:lnTo>
                  <a:pt x="58" y="4"/>
                </a:lnTo>
                <a:lnTo>
                  <a:pt x="58" y="4"/>
                </a:lnTo>
                <a:lnTo>
                  <a:pt x="60" y="6"/>
                </a:lnTo>
                <a:lnTo>
                  <a:pt x="60" y="6"/>
                </a:lnTo>
                <a:lnTo>
                  <a:pt x="62" y="4"/>
                </a:lnTo>
                <a:lnTo>
                  <a:pt x="62" y="4"/>
                </a:lnTo>
                <a:lnTo>
                  <a:pt x="62" y="2"/>
                </a:lnTo>
                <a:lnTo>
                  <a:pt x="60" y="2"/>
                </a:lnTo>
                <a:lnTo>
                  <a:pt x="58" y="0"/>
                </a:lnTo>
                <a:lnTo>
                  <a:pt x="58" y="0"/>
                </a:lnTo>
                <a:lnTo>
                  <a:pt x="44" y="4"/>
                </a:lnTo>
                <a:lnTo>
                  <a:pt x="44" y="4"/>
                </a:lnTo>
                <a:lnTo>
                  <a:pt x="40" y="8"/>
                </a:lnTo>
                <a:lnTo>
                  <a:pt x="40" y="8"/>
                </a:lnTo>
                <a:lnTo>
                  <a:pt x="34" y="8"/>
                </a:lnTo>
                <a:lnTo>
                  <a:pt x="34" y="8"/>
                </a:lnTo>
                <a:lnTo>
                  <a:pt x="32" y="10"/>
                </a:lnTo>
                <a:lnTo>
                  <a:pt x="28" y="12"/>
                </a:lnTo>
                <a:lnTo>
                  <a:pt x="28" y="12"/>
                </a:lnTo>
                <a:lnTo>
                  <a:pt x="26" y="12"/>
                </a:lnTo>
                <a:lnTo>
                  <a:pt x="24" y="12"/>
                </a:lnTo>
                <a:lnTo>
                  <a:pt x="22" y="14"/>
                </a:lnTo>
                <a:lnTo>
                  <a:pt x="22" y="14"/>
                </a:lnTo>
                <a:lnTo>
                  <a:pt x="8" y="16"/>
                </a:lnTo>
                <a:lnTo>
                  <a:pt x="8" y="16"/>
                </a:lnTo>
                <a:lnTo>
                  <a:pt x="2" y="16"/>
                </a:lnTo>
                <a:lnTo>
                  <a:pt x="2" y="16"/>
                </a:lnTo>
                <a:lnTo>
                  <a:pt x="2" y="22"/>
                </a:lnTo>
                <a:lnTo>
                  <a:pt x="0" y="32"/>
                </a:lnTo>
                <a:lnTo>
                  <a:pt x="0" y="32"/>
                </a:lnTo>
                <a:lnTo>
                  <a:pt x="0" y="34"/>
                </a:lnTo>
                <a:lnTo>
                  <a:pt x="2" y="38"/>
                </a:lnTo>
                <a:lnTo>
                  <a:pt x="4" y="40"/>
                </a:lnTo>
                <a:lnTo>
                  <a:pt x="4" y="40"/>
                </a:lnTo>
                <a:lnTo>
                  <a:pt x="2" y="50"/>
                </a:lnTo>
                <a:lnTo>
                  <a:pt x="2" y="50"/>
                </a:lnTo>
                <a:lnTo>
                  <a:pt x="4" y="54"/>
                </a:lnTo>
                <a:lnTo>
                  <a:pt x="4" y="58"/>
                </a:lnTo>
                <a:lnTo>
                  <a:pt x="4" y="58"/>
                </a:lnTo>
                <a:lnTo>
                  <a:pt x="6" y="76"/>
                </a:lnTo>
                <a:lnTo>
                  <a:pt x="10" y="78"/>
                </a:lnTo>
                <a:lnTo>
                  <a:pt x="10" y="78"/>
                </a:lnTo>
                <a:lnTo>
                  <a:pt x="18" y="78"/>
                </a:lnTo>
                <a:lnTo>
                  <a:pt x="18" y="78"/>
                </a:lnTo>
                <a:lnTo>
                  <a:pt x="20" y="80"/>
                </a:lnTo>
                <a:lnTo>
                  <a:pt x="20" y="82"/>
                </a:lnTo>
                <a:lnTo>
                  <a:pt x="22" y="82"/>
                </a:lnTo>
                <a:lnTo>
                  <a:pt x="24" y="82"/>
                </a:lnTo>
                <a:lnTo>
                  <a:pt x="24" y="82"/>
                </a:lnTo>
                <a:lnTo>
                  <a:pt x="26" y="82"/>
                </a:lnTo>
                <a:lnTo>
                  <a:pt x="28" y="84"/>
                </a:lnTo>
                <a:lnTo>
                  <a:pt x="32" y="88"/>
                </a:lnTo>
                <a:lnTo>
                  <a:pt x="32" y="88"/>
                </a:lnTo>
                <a:lnTo>
                  <a:pt x="38" y="90"/>
                </a:lnTo>
                <a:lnTo>
                  <a:pt x="42" y="90"/>
                </a:lnTo>
                <a:lnTo>
                  <a:pt x="42" y="90"/>
                </a:lnTo>
                <a:lnTo>
                  <a:pt x="44" y="90"/>
                </a:lnTo>
                <a:lnTo>
                  <a:pt x="46" y="92"/>
                </a:lnTo>
                <a:lnTo>
                  <a:pt x="48" y="94"/>
                </a:lnTo>
                <a:lnTo>
                  <a:pt x="48" y="96"/>
                </a:lnTo>
                <a:lnTo>
                  <a:pt x="48" y="96"/>
                </a:lnTo>
                <a:lnTo>
                  <a:pt x="50" y="96"/>
                </a:lnTo>
                <a:lnTo>
                  <a:pt x="52" y="98"/>
                </a:lnTo>
                <a:lnTo>
                  <a:pt x="54" y="104"/>
                </a:lnTo>
                <a:lnTo>
                  <a:pt x="54" y="104"/>
                </a:lnTo>
                <a:lnTo>
                  <a:pt x="60" y="104"/>
                </a:lnTo>
                <a:lnTo>
                  <a:pt x="60" y="104"/>
                </a:lnTo>
                <a:lnTo>
                  <a:pt x="64" y="102"/>
                </a:lnTo>
                <a:lnTo>
                  <a:pt x="68" y="104"/>
                </a:lnTo>
                <a:lnTo>
                  <a:pt x="68" y="104"/>
                </a:lnTo>
                <a:lnTo>
                  <a:pt x="74" y="108"/>
                </a:lnTo>
                <a:lnTo>
                  <a:pt x="74" y="108"/>
                </a:lnTo>
                <a:lnTo>
                  <a:pt x="80" y="110"/>
                </a:lnTo>
                <a:lnTo>
                  <a:pt x="82" y="110"/>
                </a:lnTo>
                <a:lnTo>
                  <a:pt x="84" y="108"/>
                </a:lnTo>
                <a:lnTo>
                  <a:pt x="84" y="108"/>
                </a:lnTo>
                <a:lnTo>
                  <a:pt x="86" y="106"/>
                </a:lnTo>
                <a:lnTo>
                  <a:pt x="88" y="106"/>
                </a:lnTo>
                <a:lnTo>
                  <a:pt x="92" y="104"/>
                </a:lnTo>
                <a:lnTo>
                  <a:pt x="92" y="104"/>
                </a:lnTo>
                <a:lnTo>
                  <a:pt x="96" y="102"/>
                </a:lnTo>
                <a:lnTo>
                  <a:pt x="100" y="100"/>
                </a:lnTo>
                <a:lnTo>
                  <a:pt x="102" y="98"/>
                </a:lnTo>
                <a:lnTo>
                  <a:pt x="106" y="98"/>
                </a:lnTo>
                <a:lnTo>
                  <a:pt x="106" y="98"/>
                </a:lnTo>
                <a:lnTo>
                  <a:pt x="110" y="102"/>
                </a:lnTo>
                <a:lnTo>
                  <a:pt x="114" y="104"/>
                </a:lnTo>
                <a:lnTo>
                  <a:pt x="114" y="104"/>
                </a:lnTo>
                <a:lnTo>
                  <a:pt x="116" y="104"/>
                </a:lnTo>
                <a:lnTo>
                  <a:pt x="118" y="106"/>
                </a:lnTo>
                <a:lnTo>
                  <a:pt x="122" y="110"/>
                </a:lnTo>
                <a:lnTo>
                  <a:pt x="122" y="110"/>
                </a:lnTo>
                <a:lnTo>
                  <a:pt x="124" y="112"/>
                </a:lnTo>
                <a:lnTo>
                  <a:pt x="124" y="116"/>
                </a:lnTo>
                <a:lnTo>
                  <a:pt x="124" y="116"/>
                </a:lnTo>
                <a:lnTo>
                  <a:pt x="128" y="120"/>
                </a:lnTo>
                <a:lnTo>
                  <a:pt x="130" y="122"/>
                </a:lnTo>
                <a:lnTo>
                  <a:pt x="130" y="122"/>
                </a:lnTo>
                <a:lnTo>
                  <a:pt x="134" y="120"/>
                </a:lnTo>
                <a:lnTo>
                  <a:pt x="138" y="118"/>
                </a:lnTo>
                <a:lnTo>
                  <a:pt x="138" y="116"/>
                </a:lnTo>
                <a:lnTo>
                  <a:pt x="138" y="116"/>
                </a:lnTo>
                <a:lnTo>
                  <a:pt x="136" y="112"/>
                </a:lnTo>
                <a:lnTo>
                  <a:pt x="136" y="108"/>
                </a:lnTo>
                <a:lnTo>
                  <a:pt x="136" y="106"/>
                </a:lnTo>
                <a:lnTo>
                  <a:pt x="136" y="106"/>
                </a:lnTo>
                <a:lnTo>
                  <a:pt x="140" y="98"/>
                </a:lnTo>
                <a:lnTo>
                  <a:pt x="140" y="98"/>
                </a:lnTo>
                <a:lnTo>
                  <a:pt x="144" y="90"/>
                </a:lnTo>
                <a:lnTo>
                  <a:pt x="144" y="90"/>
                </a:lnTo>
                <a:lnTo>
                  <a:pt x="142" y="86"/>
                </a:lnTo>
                <a:lnTo>
                  <a:pt x="140" y="82"/>
                </a:lnTo>
                <a:lnTo>
                  <a:pt x="140" y="80"/>
                </a:lnTo>
                <a:lnTo>
                  <a:pt x="140" y="80"/>
                </a:lnTo>
                <a:lnTo>
                  <a:pt x="140" y="76"/>
                </a:lnTo>
                <a:lnTo>
                  <a:pt x="142" y="70"/>
                </a:lnTo>
                <a:lnTo>
                  <a:pt x="142" y="70"/>
                </a:lnTo>
                <a:lnTo>
                  <a:pt x="142" y="68"/>
                </a:lnTo>
                <a:lnTo>
                  <a:pt x="142" y="68"/>
                </a:lnTo>
                <a:lnTo>
                  <a:pt x="142" y="66"/>
                </a:lnTo>
                <a:lnTo>
                  <a:pt x="142" y="66"/>
                </a:lnTo>
                <a:lnTo>
                  <a:pt x="142" y="66"/>
                </a:lnTo>
                <a:lnTo>
                  <a:pt x="140" y="60"/>
                </a:lnTo>
                <a:lnTo>
                  <a:pt x="140" y="58"/>
                </a:lnTo>
                <a:lnTo>
                  <a:pt x="142" y="56"/>
                </a:lnTo>
                <a:lnTo>
                  <a:pt x="142" y="56"/>
                </a:lnTo>
                <a:lnTo>
                  <a:pt x="140" y="46"/>
                </a:lnTo>
                <a:lnTo>
                  <a:pt x="140" y="46"/>
                </a:lnTo>
                <a:lnTo>
                  <a:pt x="144" y="40"/>
                </a:lnTo>
                <a:lnTo>
                  <a:pt x="144" y="36"/>
                </a:lnTo>
                <a:lnTo>
                  <a:pt x="144" y="34"/>
                </a:lnTo>
                <a:lnTo>
                  <a:pt x="144" y="34"/>
                </a:lnTo>
                <a:lnTo>
                  <a:pt x="142" y="30"/>
                </a:lnTo>
                <a:lnTo>
                  <a:pt x="140" y="26"/>
                </a:lnTo>
                <a:lnTo>
                  <a:pt x="140" y="22"/>
                </a:lnTo>
                <a:lnTo>
                  <a:pt x="140" y="22"/>
                </a:lnTo>
                <a:lnTo>
                  <a:pt x="140" y="22"/>
                </a:lnTo>
                <a:lnTo>
                  <a:pt x="140" y="20"/>
                </a:lnTo>
                <a:lnTo>
                  <a:pt x="138" y="18"/>
                </a:lnTo>
                <a:lnTo>
                  <a:pt x="138" y="18"/>
                </a:lnTo>
                <a:lnTo>
                  <a:pt x="128" y="16"/>
                </a:lnTo>
                <a:lnTo>
                  <a:pt x="120" y="16"/>
                </a:lnTo>
                <a:lnTo>
                  <a:pt x="114" y="18"/>
                </a:lnTo>
                <a:lnTo>
                  <a:pt x="114" y="18"/>
                </a:lnTo>
                <a:lnTo>
                  <a:pt x="106" y="18"/>
                </a:lnTo>
                <a:lnTo>
                  <a:pt x="106" y="18"/>
                </a:lnTo>
                <a:lnTo>
                  <a:pt x="100" y="18"/>
                </a:lnTo>
                <a:lnTo>
                  <a:pt x="88" y="16"/>
                </a:lnTo>
                <a:lnTo>
                  <a:pt x="88" y="16"/>
                </a:lnTo>
                <a:lnTo>
                  <a:pt x="78" y="12"/>
                </a:lnTo>
                <a:lnTo>
                  <a:pt x="74" y="8"/>
                </a:lnTo>
                <a:lnTo>
                  <a:pt x="74" y="8"/>
                </a:lnTo>
                <a:lnTo>
                  <a:pt x="74" y="10"/>
                </a:lnTo>
                <a:lnTo>
                  <a:pt x="74" y="10"/>
                </a:lnTo>
                <a:close/>
              </a:path>
            </a:pathLst>
          </a:custGeom>
          <a:solidFill>
            <a:srgbClr val="8BBDFF"/>
          </a:solidFill>
          <a:ln w="3175">
            <a:solidFill>
              <a:srgbClr val="8BBDFF"/>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126" name="Freeform 110">
            <a:extLst>
              <a:ext uri="{FF2B5EF4-FFF2-40B4-BE49-F238E27FC236}">
                <a16:creationId xmlns:a16="http://schemas.microsoft.com/office/drawing/2014/main" id="{9AD7FBBF-5A8C-4EBA-9720-CBD65EFDA014}"/>
              </a:ext>
            </a:extLst>
          </p:cNvPr>
          <p:cNvSpPr>
            <a:spLocks noEditPoints="1"/>
          </p:cNvSpPr>
          <p:nvPr/>
        </p:nvSpPr>
        <p:spPr bwMode="auto">
          <a:xfrm>
            <a:off x="8470314" y="3152126"/>
            <a:ext cx="211306" cy="380949"/>
          </a:xfrm>
          <a:custGeom>
            <a:avLst/>
            <a:gdLst>
              <a:gd name="T0" fmla="*/ 112 w 126"/>
              <a:gd name="T1" fmla="*/ 168 h 222"/>
              <a:gd name="T2" fmla="*/ 96 w 126"/>
              <a:gd name="T3" fmla="*/ 172 h 222"/>
              <a:gd name="T4" fmla="*/ 86 w 126"/>
              <a:gd name="T5" fmla="*/ 174 h 222"/>
              <a:gd name="T6" fmla="*/ 76 w 126"/>
              <a:gd name="T7" fmla="*/ 174 h 222"/>
              <a:gd name="T8" fmla="*/ 66 w 126"/>
              <a:gd name="T9" fmla="*/ 190 h 222"/>
              <a:gd name="T10" fmla="*/ 70 w 126"/>
              <a:gd name="T11" fmla="*/ 192 h 222"/>
              <a:gd name="T12" fmla="*/ 86 w 126"/>
              <a:gd name="T13" fmla="*/ 192 h 222"/>
              <a:gd name="T14" fmla="*/ 92 w 126"/>
              <a:gd name="T15" fmla="*/ 196 h 222"/>
              <a:gd name="T16" fmla="*/ 100 w 126"/>
              <a:gd name="T17" fmla="*/ 216 h 222"/>
              <a:gd name="T18" fmla="*/ 114 w 126"/>
              <a:gd name="T19" fmla="*/ 216 h 222"/>
              <a:gd name="T20" fmla="*/ 118 w 126"/>
              <a:gd name="T21" fmla="*/ 208 h 222"/>
              <a:gd name="T22" fmla="*/ 126 w 126"/>
              <a:gd name="T23" fmla="*/ 186 h 222"/>
              <a:gd name="T24" fmla="*/ 96 w 126"/>
              <a:gd name="T25" fmla="*/ 144 h 222"/>
              <a:gd name="T26" fmla="*/ 104 w 126"/>
              <a:gd name="T27" fmla="*/ 148 h 222"/>
              <a:gd name="T28" fmla="*/ 78 w 126"/>
              <a:gd name="T29" fmla="*/ 142 h 222"/>
              <a:gd name="T30" fmla="*/ 78 w 126"/>
              <a:gd name="T31" fmla="*/ 156 h 222"/>
              <a:gd name="T32" fmla="*/ 86 w 126"/>
              <a:gd name="T33" fmla="*/ 134 h 222"/>
              <a:gd name="T34" fmla="*/ 92 w 126"/>
              <a:gd name="T35" fmla="*/ 134 h 222"/>
              <a:gd name="T36" fmla="*/ 88 w 126"/>
              <a:gd name="T37" fmla="*/ 150 h 222"/>
              <a:gd name="T38" fmla="*/ 94 w 126"/>
              <a:gd name="T39" fmla="*/ 130 h 222"/>
              <a:gd name="T40" fmla="*/ 24 w 126"/>
              <a:gd name="T41" fmla="*/ 140 h 222"/>
              <a:gd name="T42" fmla="*/ 18 w 126"/>
              <a:gd name="T43" fmla="*/ 154 h 222"/>
              <a:gd name="T44" fmla="*/ 8 w 126"/>
              <a:gd name="T45" fmla="*/ 164 h 222"/>
              <a:gd name="T46" fmla="*/ 18 w 126"/>
              <a:gd name="T47" fmla="*/ 158 h 222"/>
              <a:gd name="T48" fmla="*/ 30 w 126"/>
              <a:gd name="T49" fmla="*/ 146 h 222"/>
              <a:gd name="T50" fmla="*/ 34 w 126"/>
              <a:gd name="T51" fmla="*/ 126 h 222"/>
              <a:gd name="T52" fmla="*/ 106 w 126"/>
              <a:gd name="T53" fmla="*/ 130 h 222"/>
              <a:gd name="T54" fmla="*/ 106 w 126"/>
              <a:gd name="T55" fmla="*/ 138 h 222"/>
              <a:gd name="T56" fmla="*/ 114 w 126"/>
              <a:gd name="T57" fmla="*/ 146 h 222"/>
              <a:gd name="T58" fmla="*/ 110 w 126"/>
              <a:gd name="T59" fmla="*/ 130 h 222"/>
              <a:gd name="T60" fmla="*/ 66 w 126"/>
              <a:gd name="T61" fmla="*/ 120 h 222"/>
              <a:gd name="T62" fmla="*/ 76 w 126"/>
              <a:gd name="T63" fmla="*/ 130 h 222"/>
              <a:gd name="T64" fmla="*/ 82 w 126"/>
              <a:gd name="T65" fmla="*/ 110 h 222"/>
              <a:gd name="T66" fmla="*/ 90 w 126"/>
              <a:gd name="T67" fmla="*/ 118 h 222"/>
              <a:gd name="T68" fmla="*/ 98 w 126"/>
              <a:gd name="T69" fmla="*/ 106 h 222"/>
              <a:gd name="T70" fmla="*/ 106 w 126"/>
              <a:gd name="T71" fmla="*/ 122 h 222"/>
              <a:gd name="T72" fmla="*/ 112 w 126"/>
              <a:gd name="T73" fmla="*/ 120 h 222"/>
              <a:gd name="T74" fmla="*/ 108 w 126"/>
              <a:gd name="T75" fmla="*/ 102 h 222"/>
              <a:gd name="T76" fmla="*/ 42 w 126"/>
              <a:gd name="T77" fmla="*/ 90 h 222"/>
              <a:gd name="T78" fmla="*/ 56 w 126"/>
              <a:gd name="T79" fmla="*/ 102 h 222"/>
              <a:gd name="T80" fmla="*/ 50 w 126"/>
              <a:gd name="T81" fmla="*/ 88 h 222"/>
              <a:gd name="T82" fmla="*/ 48 w 126"/>
              <a:gd name="T83" fmla="*/ 12 h 222"/>
              <a:gd name="T84" fmla="*/ 44 w 126"/>
              <a:gd name="T85" fmla="*/ 34 h 222"/>
              <a:gd name="T86" fmla="*/ 38 w 126"/>
              <a:gd name="T87" fmla="*/ 42 h 222"/>
              <a:gd name="T88" fmla="*/ 36 w 126"/>
              <a:gd name="T89" fmla="*/ 50 h 222"/>
              <a:gd name="T90" fmla="*/ 48 w 126"/>
              <a:gd name="T91" fmla="*/ 64 h 222"/>
              <a:gd name="T92" fmla="*/ 58 w 126"/>
              <a:gd name="T93" fmla="*/ 86 h 222"/>
              <a:gd name="T94" fmla="*/ 72 w 126"/>
              <a:gd name="T95" fmla="*/ 84 h 222"/>
              <a:gd name="T96" fmla="*/ 78 w 126"/>
              <a:gd name="T97" fmla="*/ 82 h 222"/>
              <a:gd name="T98" fmla="*/ 88 w 126"/>
              <a:gd name="T99" fmla="*/ 96 h 222"/>
              <a:gd name="T100" fmla="*/ 88 w 126"/>
              <a:gd name="T101" fmla="*/ 86 h 222"/>
              <a:gd name="T102" fmla="*/ 80 w 126"/>
              <a:gd name="T103" fmla="*/ 78 h 222"/>
              <a:gd name="T104" fmla="*/ 76 w 126"/>
              <a:gd name="T105" fmla="*/ 74 h 222"/>
              <a:gd name="T106" fmla="*/ 58 w 126"/>
              <a:gd name="T107" fmla="*/ 66 h 222"/>
              <a:gd name="T108" fmla="*/ 64 w 126"/>
              <a:gd name="T109" fmla="*/ 46 h 222"/>
              <a:gd name="T110" fmla="*/ 74 w 126"/>
              <a:gd name="T111" fmla="*/ 30 h 222"/>
              <a:gd name="T112" fmla="*/ 70 w 126"/>
              <a:gd name="T113" fmla="*/ 0 h 222"/>
              <a:gd name="T114" fmla="*/ 54 w 126"/>
              <a:gd name="T115" fmla="*/ 0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26" h="222">
                <a:moveTo>
                  <a:pt x="114" y="158"/>
                </a:moveTo>
                <a:lnTo>
                  <a:pt x="114" y="158"/>
                </a:lnTo>
                <a:lnTo>
                  <a:pt x="112" y="158"/>
                </a:lnTo>
                <a:lnTo>
                  <a:pt x="112" y="158"/>
                </a:lnTo>
                <a:lnTo>
                  <a:pt x="112" y="158"/>
                </a:lnTo>
                <a:lnTo>
                  <a:pt x="112" y="164"/>
                </a:lnTo>
                <a:lnTo>
                  <a:pt x="112" y="168"/>
                </a:lnTo>
                <a:lnTo>
                  <a:pt x="112" y="168"/>
                </a:lnTo>
                <a:lnTo>
                  <a:pt x="108" y="168"/>
                </a:lnTo>
                <a:lnTo>
                  <a:pt x="106" y="166"/>
                </a:lnTo>
                <a:lnTo>
                  <a:pt x="106" y="166"/>
                </a:lnTo>
                <a:lnTo>
                  <a:pt x="104" y="168"/>
                </a:lnTo>
                <a:lnTo>
                  <a:pt x="104" y="168"/>
                </a:lnTo>
                <a:lnTo>
                  <a:pt x="102" y="174"/>
                </a:lnTo>
                <a:lnTo>
                  <a:pt x="102" y="174"/>
                </a:lnTo>
                <a:lnTo>
                  <a:pt x="96" y="172"/>
                </a:lnTo>
                <a:lnTo>
                  <a:pt x="96" y="172"/>
                </a:lnTo>
                <a:lnTo>
                  <a:pt x="94" y="174"/>
                </a:lnTo>
                <a:lnTo>
                  <a:pt x="94" y="176"/>
                </a:lnTo>
                <a:lnTo>
                  <a:pt x="94" y="176"/>
                </a:lnTo>
                <a:lnTo>
                  <a:pt x="86" y="178"/>
                </a:lnTo>
                <a:lnTo>
                  <a:pt x="86" y="178"/>
                </a:lnTo>
                <a:lnTo>
                  <a:pt x="86" y="176"/>
                </a:lnTo>
                <a:lnTo>
                  <a:pt x="86" y="174"/>
                </a:lnTo>
                <a:lnTo>
                  <a:pt x="86" y="174"/>
                </a:lnTo>
                <a:lnTo>
                  <a:pt x="86" y="172"/>
                </a:lnTo>
                <a:lnTo>
                  <a:pt x="86" y="172"/>
                </a:lnTo>
                <a:lnTo>
                  <a:pt x="84" y="170"/>
                </a:lnTo>
                <a:lnTo>
                  <a:pt x="84" y="172"/>
                </a:lnTo>
                <a:lnTo>
                  <a:pt x="80" y="172"/>
                </a:lnTo>
                <a:lnTo>
                  <a:pt x="80" y="172"/>
                </a:lnTo>
                <a:lnTo>
                  <a:pt x="76" y="174"/>
                </a:lnTo>
                <a:lnTo>
                  <a:pt x="76" y="174"/>
                </a:lnTo>
                <a:lnTo>
                  <a:pt x="76" y="178"/>
                </a:lnTo>
                <a:lnTo>
                  <a:pt x="76" y="178"/>
                </a:lnTo>
                <a:lnTo>
                  <a:pt x="66" y="180"/>
                </a:lnTo>
                <a:lnTo>
                  <a:pt x="66" y="180"/>
                </a:lnTo>
                <a:lnTo>
                  <a:pt x="66" y="186"/>
                </a:lnTo>
                <a:lnTo>
                  <a:pt x="66" y="190"/>
                </a:lnTo>
                <a:lnTo>
                  <a:pt x="66" y="190"/>
                </a:lnTo>
                <a:lnTo>
                  <a:pt x="62" y="194"/>
                </a:lnTo>
                <a:lnTo>
                  <a:pt x="62" y="194"/>
                </a:lnTo>
                <a:lnTo>
                  <a:pt x="64" y="194"/>
                </a:lnTo>
                <a:lnTo>
                  <a:pt x="64" y="196"/>
                </a:lnTo>
                <a:lnTo>
                  <a:pt x="64" y="196"/>
                </a:lnTo>
                <a:lnTo>
                  <a:pt x="68" y="196"/>
                </a:lnTo>
                <a:lnTo>
                  <a:pt x="68" y="196"/>
                </a:lnTo>
                <a:lnTo>
                  <a:pt x="70" y="192"/>
                </a:lnTo>
                <a:lnTo>
                  <a:pt x="70" y="192"/>
                </a:lnTo>
                <a:lnTo>
                  <a:pt x="74" y="188"/>
                </a:lnTo>
                <a:lnTo>
                  <a:pt x="74" y="188"/>
                </a:lnTo>
                <a:lnTo>
                  <a:pt x="74" y="188"/>
                </a:lnTo>
                <a:lnTo>
                  <a:pt x="76" y="192"/>
                </a:lnTo>
                <a:lnTo>
                  <a:pt x="76" y="192"/>
                </a:lnTo>
                <a:lnTo>
                  <a:pt x="86" y="192"/>
                </a:lnTo>
                <a:lnTo>
                  <a:pt x="86" y="192"/>
                </a:lnTo>
                <a:lnTo>
                  <a:pt x="86" y="190"/>
                </a:lnTo>
                <a:lnTo>
                  <a:pt x="88" y="190"/>
                </a:lnTo>
                <a:lnTo>
                  <a:pt x="88" y="190"/>
                </a:lnTo>
                <a:lnTo>
                  <a:pt x="92" y="192"/>
                </a:lnTo>
                <a:lnTo>
                  <a:pt x="92" y="192"/>
                </a:lnTo>
                <a:lnTo>
                  <a:pt x="94" y="194"/>
                </a:lnTo>
                <a:lnTo>
                  <a:pt x="94" y="196"/>
                </a:lnTo>
                <a:lnTo>
                  <a:pt x="92" y="196"/>
                </a:lnTo>
                <a:lnTo>
                  <a:pt x="92" y="196"/>
                </a:lnTo>
                <a:lnTo>
                  <a:pt x="90" y="202"/>
                </a:lnTo>
                <a:lnTo>
                  <a:pt x="90" y="206"/>
                </a:lnTo>
                <a:lnTo>
                  <a:pt x="90" y="210"/>
                </a:lnTo>
                <a:lnTo>
                  <a:pt x="90" y="210"/>
                </a:lnTo>
                <a:lnTo>
                  <a:pt x="96" y="212"/>
                </a:lnTo>
                <a:lnTo>
                  <a:pt x="96" y="212"/>
                </a:lnTo>
                <a:lnTo>
                  <a:pt x="100" y="216"/>
                </a:lnTo>
                <a:lnTo>
                  <a:pt x="108" y="216"/>
                </a:lnTo>
                <a:lnTo>
                  <a:pt x="108" y="216"/>
                </a:lnTo>
                <a:lnTo>
                  <a:pt x="108" y="218"/>
                </a:lnTo>
                <a:lnTo>
                  <a:pt x="108" y="222"/>
                </a:lnTo>
                <a:lnTo>
                  <a:pt x="108" y="222"/>
                </a:lnTo>
                <a:lnTo>
                  <a:pt x="112" y="220"/>
                </a:lnTo>
                <a:lnTo>
                  <a:pt x="112" y="220"/>
                </a:lnTo>
                <a:lnTo>
                  <a:pt x="114" y="216"/>
                </a:lnTo>
                <a:lnTo>
                  <a:pt x="114" y="212"/>
                </a:lnTo>
                <a:lnTo>
                  <a:pt x="112" y="204"/>
                </a:lnTo>
                <a:lnTo>
                  <a:pt x="112" y="204"/>
                </a:lnTo>
                <a:lnTo>
                  <a:pt x="114" y="204"/>
                </a:lnTo>
                <a:lnTo>
                  <a:pt x="116" y="204"/>
                </a:lnTo>
                <a:lnTo>
                  <a:pt x="116" y="208"/>
                </a:lnTo>
                <a:lnTo>
                  <a:pt x="118" y="208"/>
                </a:lnTo>
                <a:lnTo>
                  <a:pt x="118" y="208"/>
                </a:lnTo>
                <a:lnTo>
                  <a:pt x="116" y="196"/>
                </a:lnTo>
                <a:lnTo>
                  <a:pt x="116" y="196"/>
                </a:lnTo>
                <a:lnTo>
                  <a:pt x="120" y="192"/>
                </a:lnTo>
                <a:lnTo>
                  <a:pt x="120" y="192"/>
                </a:lnTo>
                <a:lnTo>
                  <a:pt x="122" y="188"/>
                </a:lnTo>
                <a:lnTo>
                  <a:pt x="124" y="186"/>
                </a:lnTo>
                <a:lnTo>
                  <a:pt x="126" y="186"/>
                </a:lnTo>
                <a:lnTo>
                  <a:pt x="126" y="186"/>
                </a:lnTo>
                <a:lnTo>
                  <a:pt x="126" y="180"/>
                </a:lnTo>
                <a:lnTo>
                  <a:pt x="124" y="174"/>
                </a:lnTo>
                <a:lnTo>
                  <a:pt x="124" y="174"/>
                </a:lnTo>
                <a:lnTo>
                  <a:pt x="120" y="158"/>
                </a:lnTo>
                <a:lnTo>
                  <a:pt x="120" y="158"/>
                </a:lnTo>
                <a:lnTo>
                  <a:pt x="114" y="158"/>
                </a:lnTo>
                <a:lnTo>
                  <a:pt x="114" y="158"/>
                </a:lnTo>
                <a:close/>
                <a:moveTo>
                  <a:pt x="96" y="144"/>
                </a:moveTo>
                <a:lnTo>
                  <a:pt x="96" y="144"/>
                </a:lnTo>
                <a:lnTo>
                  <a:pt x="92" y="148"/>
                </a:lnTo>
                <a:lnTo>
                  <a:pt x="92" y="148"/>
                </a:lnTo>
                <a:lnTo>
                  <a:pt x="92" y="150"/>
                </a:lnTo>
                <a:lnTo>
                  <a:pt x="92" y="150"/>
                </a:lnTo>
                <a:lnTo>
                  <a:pt x="98" y="152"/>
                </a:lnTo>
                <a:lnTo>
                  <a:pt x="102" y="152"/>
                </a:lnTo>
                <a:lnTo>
                  <a:pt x="104" y="148"/>
                </a:lnTo>
                <a:lnTo>
                  <a:pt x="104" y="148"/>
                </a:lnTo>
                <a:lnTo>
                  <a:pt x="100" y="144"/>
                </a:lnTo>
                <a:lnTo>
                  <a:pt x="100" y="144"/>
                </a:lnTo>
                <a:lnTo>
                  <a:pt x="96" y="144"/>
                </a:lnTo>
                <a:lnTo>
                  <a:pt x="96" y="144"/>
                </a:lnTo>
                <a:close/>
                <a:moveTo>
                  <a:pt x="80" y="132"/>
                </a:moveTo>
                <a:lnTo>
                  <a:pt x="80" y="132"/>
                </a:lnTo>
                <a:lnTo>
                  <a:pt x="78" y="142"/>
                </a:lnTo>
                <a:lnTo>
                  <a:pt x="78" y="142"/>
                </a:lnTo>
                <a:lnTo>
                  <a:pt x="70" y="144"/>
                </a:lnTo>
                <a:lnTo>
                  <a:pt x="68" y="148"/>
                </a:lnTo>
                <a:lnTo>
                  <a:pt x="70" y="152"/>
                </a:lnTo>
                <a:lnTo>
                  <a:pt x="70" y="152"/>
                </a:lnTo>
                <a:lnTo>
                  <a:pt x="74" y="154"/>
                </a:lnTo>
                <a:lnTo>
                  <a:pt x="78" y="156"/>
                </a:lnTo>
                <a:lnTo>
                  <a:pt x="78" y="156"/>
                </a:lnTo>
                <a:lnTo>
                  <a:pt x="82" y="160"/>
                </a:lnTo>
                <a:lnTo>
                  <a:pt x="82" y="160"/>
                </a:lnTo>
                <a:lnTo>
                  <a:pt x="82" y="154"/>
                </a:lnTo>
                <a:lnTo>
                  <a:pt x="82" y="146"/>
                </a:lnTo>
                <a:lnTo>
                  <a:pt x="82" y="146"/>
                </a:lnTo>
                <a:lnTo>
                  <a:pt x="86" y="138"/>
                </a:lnTo>
                <a:lnTo>
                  <a:pt x="86" y="138"/>
                </a:lnTo>
                <a:lnTo>
                  <a:pt x="86" y="134"/>
                </a:lnTo>
                <a:lnTo>
                  <a:pt x="86" y="134"/>
                </a:lnTo>
                <a:lnTo>
                  <a:pt x="84" y="132"/>
                </a:lnTo>
                <a:lnTo>
                  <a:pt x="84" y="132"/>
                </a:lnTo>
                <a:lnTo>
                  <a:pt x="80" y="132"/>
                </a:lnTo>
                <a:lnTo>
                  <a:pt x="80" y="132"/>
                </a:lnTo>
                <a:close/>
                <a:moveTo>
                  <a:pt x="92" y="128"/>
                </a:moveTo>
                <a:lnTo>
                  <a:pt x="92" y="128"/>
                </a:lnTo>
                <a:lnTo>
                  <a:pt x="92" y="134"/>
                </a:lnTo>
                <a:lnTo>
                  <a:pt x="92" y="134"/>
                </a:lnTo>
                <a:lnTo>
                  <a:pt x="86" y="142"/>
                </a:lnTo>
                <a:lnTo>
                  <a:pt x="84" y="148"/>
                </a:lnTo>
                <a:lnTo>
                  <a:pt x="84" y="150"/>
                </a:lnTo>
                <a:lnTo>
                  <a:pt x="86" y="152"/>
                </a:lnTo>
                <a:lnTo>
                  <a:pt x="86" y="152"/>
                </a:lnTo>
                <a:lnTo>
                  <a:pt x="88" y="150"/>
                </a:lnTo>
                <a:lnTo>
                  <a:pt x="88" y="150"/>
                </a:lnTo>
                <a:lnTo>
                  <a:pt x="88" y="146"/>
                </a:lnTo>
                <a:lnTo>
                  <a:pt x="88" y="144"/>
                </a:lnTo>
                <a:lnTo>
                  <a:pt x="88" y="144"/>
                </a:lnTo>
                <a:lnTo>
                  <a:pt x="92" y="142"/>
                </a:lnTo>
                <a:lnTo>
                  <a:pt x="92" y="142"/>
                </a:lnTo>
                <a:lnTo>
                  <a:pt x="94" y="140"/>
                </a:lnTo>
                <a:lnTo>
                  <a:pt x="94" y="138"/>
                </a:lnTo>
                <a:lnTo>
                  <a:pt x="94" y="130"/>
                </a:lnTo>
                <a:lnTo>
                  <a:pt x="92" y="128"/>
                </a:lnTo>
                <a:close/>
                <a:moveTo>
                  <a:pt x="30" y="126"/>
                </a:moveTo>
                <a:lnTo>
                  <a:pt x="30" y="126"/>
                </a:lnTo>
                <a:lnTo>
                  <a:pt x="30" y="132"/>
                </a:lnTo>
                <a:lnTo>
                  <a:pt x="30" y="132"/>
                </a:lnTo>
                <a:lnTo>
                  <a:pt x="24" y="138"/>
                </a:lnTo>
                <a:lnTo>
                  <a:pt x="24" y="138"/>
                </a:lnTo>
                <a:lnTo>
                  <a:pt x="24" y="140"/>
                </a:lnTo>
                <a:lnTo>
                  <a:pt x="24" y="142"/>
                </a:lnTo>
                <a:lnTo>
                  <a:pt x="24" y="142"/>
                </a:lnTo>
                <a:lnTo>
                  <a:pt x="22" y="144"/>
                </a:lnTo>
                <a:lnTo>
                  <a:pt x="20" y="146"/>
                </a:lnTo>
                <a:lnTo>
                  <a:pt x="20" y="146"/>
                </a:lnTo>
                <a:lnTo>
                  <a:pt x="20" y="150"/>
                </a:lnTo>
                <a:lnTo>
                  <a:pt x="18" y="154"/>
                </a:lnTo>
                <a:lnTo>
                  <a:pt x="18" y="154"/>
                </a:lnTo>
                <a:lnTo>
                  <a:pt x="14" y="156"/>
                </a:lnTo>
                <a:lnTo>
                  <a:pt x="14" y="156"/>
                </a:lnTo>
                <a:lnTo>
                  <a:pt x="14" y="160"/>
                </a:lnTo>
                <a:lnTo>
                  <a:pt x="14" y="160"/>
                </a:lnTo>
                <a:lnTo>
                  <a:pt x="8" y="160"/>
                </a:lnTo>
                <a:lnTo>
                  <a:pt x="8" y="160"/>
                </a:lnTo>
                <a:lnTo>
                  <a:pt x="8" y="164"/>
                </a:lnTo>
                <a:lnTo>
                  <a:pt x="8" y="164"/>
                </a:lnTo>
                <a:lnTo>
                  <a:pt x="4" y="164"/>
                </a:lnTo>
                <a:lnTo>
                  <a:pt x="4" y="164"/>
                </a:lnTo>
                <a:lnTo>
                  <a:pt x="0" y="174"/>
                </a:lnTo>
                <a:lnTo>
                  <a:pt x="0" y="174"/>
                </a:lnTo>
                <a:lnTo>
                  <a:pt x="10" y="168"/>
                </a:lnTo>
                <a:lnTo>
                  <a:pt x="18" y="162"/>
                </a:lnTo>
                <a:lnTo>
                  <a:pt x="18" y="162"/>
                </a:lnTo>
                <a:lnTo>
                  <a:pt x="18" y="158"/>
                </a:lnTo>
                <a:lnTo>
                  <a:pt x="18" y="158"/>
                </a:lnTo>
                <a:lnTo>
                  <a:pt x="22" y="152"/>
                </a:lnTo>
                <a:lnTo>
                  <a:pt x="24" y="152"/>
                </a:lnTo>
                <a:lnTo>
                  <a:pt x="24" y="152"/>
                </a:lnTo>
                <a:lnTo>
                  <a:pt x="24" y="150"/>
                </a:lnTo>
                <a:lnTo>
                  <a:pt x="24" y="150"/>
                </a:lnTo>
                <a:lnTo>
                  <a:pt x="26" y="148"/>
                </a:lnTo>
                <a:lnTo>
                  <a:pt x="30" y="146"/>
                </a:lnTo>
                <a:lnTo>
                  <a:pt x="30" y="146"/>
                </a:lnTo>
                <a:lnTo>
                  <a:pt x="30" y="142"/>
                </a:lnTo>
                <a:lnTo>
                  <a:pt x="30" y="142"/>
                </a:lnTo>
                <a:lnTo>
                  <a:pt x="34" y="140"/>
                </a:lnTo>
                <a:lnTo>
                  <a:pt x="34" y="140"/>
                </a:lnTo>
                <a:lnTo>
                  <a:pt x="34" y="128"/>
                </a:lnTo>
                <a:lnTo>
                  <a:pt x="34" y="128"/>
                </a:lnTo>
                <a:lnTo>
                  <a:pt x="34" y="126"/>
                </a:lnTo>
                <a:lnTo>
                  <a:pt x="30" y="126"/>
                </a:lnTo>
                <a:close/>
                <a:moveTo>
                  <a:pt x="100" y="124"/>
                </a:moveTo>
                <a:lnTo>
                  <a:pt x="100" y="124"/>
                </a:lnTo>
                <a:lnTo>
                  <a:pt x="100" y="128"/>
                </a:lnTo>
                <a:lnTo>
                  <a:pt x="100" y="128"/>
                </a:lnTo>
                <a:lnTo>
                  <a:pt x="106" y="128"/>
                </a:lnTo>
                <a:lnTo>
                  <a:pt x="106" y="130"/>
                </a:lnTo>
                <a:lnTo>
                  <a:pt x="106" y="130"/>
                </a:lnTo>
                <a:lnTo>
                  <a:pt x="106" y="130"/>
                </a:lnTo>
                <a:lnTo>
                  <a:pt x="106" y="130"/>
                </a:lnTo>
                <a:lnTo>
                  <a:pt x="106" y="132"/>
                </a:lnTo>
                <a:lnTo>
                  <a:pt x="106" y="132"/>
                </a:lnTo>
                <a:lnTo>
                  <a:pt x="104" y="132"/>
                </a:lnTo>
                <a:lnTo>
                  <a:pt x="104" y="134"/>
                </a:lnTo>
                <a:lnTo>
                  <a:pt x="106" y="136"/>
                </a:lnTo>
                <a:lnTo>
                  <a:pt x="106" y="138"/>
                </a:lnTo>
                <a:lnTo>
                  <a:pt x="106" y="138"/>
                </a:lnTo>
                <a:lnTo>
                  <a:pt x="108" y="140"/>
                </a:lnTo>
                <a:lnTo>
                  <a:pt x="108" y="140"/>
                </a:lnTo>
                <a:lnTo>
                  <a:pt x="108" y="142"/>
                </a:lnTo>
                <a:lnTo>
                  <a:pt x="110" y="144"/>
                </a:lnTo>
                <a:lnTo>
                  <a:pt x="110" y="144"/>
                </a:lnTo>
                <a:lnTo>
                  <a:pt x="114" y="146"/>
                </a:lnTo>
                <a:lnTo>
                  <a:pt x="114" y="146"/>
                </a:lnTo>
                <a:lnTo>
                  <a:pt x="112" y="142"/>
                </a:lnTo>
                <a:lnTo>
                  <a:pt x="112" y="142"/>
                </a:lnTo>
                <a:lnTo>
                  <a:pt x="112" y="140"/>
                </a:lnTo>
                <a:lnTo>
                  <a:pt x="112" y="136"/>
                </a:lnTo>
                <a:lnTo>
                  <a:pt x="112" y="136"/>
                </a:lnTo>
                <a:lnTo>
                  <a:pt x="110" y="132"/>
                </a:lnTo>
                <a:lnTo>
                  <a:pt x="110" y="132"/>
                </a:lnTo>
                <a:lnTo>
                  <a:pt x="110" y="130"/>
                </a:lnTo>
                <a:lnTo>
                  <a:pt x="112" y="128"/>
                </a:lnTo>
                <a:lnTo>
                  <a:pt x="112" y="128"/>
                </a:lnTo>
                <a:lnTo>
                  <a:pt x="110" y="126"/>
                </a:lnTo>
                <a:lnTo>
                  <a:pt x="110" y="126"/>
                </a:lnTo>
                <a:lnTo>
                  <a:pt x="106" y="124"/>
                </a:lnTo>
                <a:lnTo>
                  <a:pt x="100" y="124"/>
                </a:lnTo>
                <a:lnTo>
                  <a:pt x="100" y="124"/>
                </a:lnTo>
                <a:close/>
                <a:moveTo>
                  <a:pt x="66" y="120"/>
                </a:moveTo>
                <a:lnTo>
                  <a:pt x="66" y="120"/>
                </a:lnTo>
                <a:lnTo>
                  <a:pt x="62" y="140"/>
                </a:lnTo>
                <a:lnTo>
                  <a:pt x="62" y="140"/>
                </a:lnTo>
                <a:lnTo>
                  <a:pt x="72" y="134"/>
                </a:lnTo>
                <a:lnTo>
                  <a:pt x="72" y="134"/>
                </a:lnTo>
                <a:lnTo>
                  <a:pt x="76" y="134"/>
                </a:lnTo>
                <a:lnTo>
                  <a:pt x="76" y="134"/>
                </a:lnTo>
                <a:lnTo>
                  <a:pt x="76" y="130"/>
                </a:lnTo>
                <a:lnTo>
                  <a:pt x="76" y="130"/>
                </a:lnTo>
                <a:lnTo>
                  <a:pt x="78" y="130"/>
                </a:lnTo>
                <a:lnTo>
                  <a:pt x="78" y="130"/>
                </a:lnTo>
                <a:lnTo>
                  <a:pt x="78" y="124"/>
                </a:lnTo>
                <a:lnTo>
                  <a:pt x="78" y="124"/>
                </a:lnTo>
                <a:lnTo>
                  <a:pt x="66" y="120"/>
                </a:lnTo>
                <a:lnTo>
                  <a:pt x="66" y="120"/>
                </a:lnTo>
                <a:close/>
                <a:moveTo>
                  <a:pt x="82" y="110"/>
                </a:moveTo>
                <a:lnTo>
                  <a:pt x="82" y="112"/>
                </a:lnTo>
                <a:lnTo>
                  <a:pt x="82" y="112"/>
                </a:lnTo>
                <a:lnTo>
                  <a:pt x="82" y="112"/>
                </a:lnTo>
                <a:lnTo>
                  <a:pt x="82" y="114"/>
                </a:lnTo>
                <a:lnTo>
                  <a:pt x="82" y="116"/>
                </a:lnTo>
                <a:lnTo>
                  <a:pt x="82" y="116"/>
                </a:lnTo>
                <a:lnTo>
                  <a:pt x="90" y="118"/>
                </a:lnTo>
                <a:lnTo>
                  <a:pt x="90" y="118"/>
                </a:lnTo>
                <a:lnTo>
                  <a:pt x="94" y="118"/>
                </a:lnTo>
                <a:lnTo>
                  <a:pt x="94" y="118"/>
                </a:lnTo>
                <a:lnTo>
                  <a:pt x="92" y="114"/>
                </a:lnTo>
                <a:lnTo>
                  <a:pt x="82" y="110"/>
                </a:lnTo>
                <a:lnTo>
                  <a:pt x="82" y="110"/>
                </a:lnTo>
                <a:close/>
                <a:moveTo>
                  <a:pt x="102" y="102"/>
                </a:moveTo>
                <a:lnTo>
                  <a:pt x="102" y="102"/>
                </a:lnTo>
                <a:lnTo>
                  <a:pt x="98" y="106"/>
                </a:lnTo>
                <a:lnTo>
                  <a:pt x="98" y="106"/>
                </a:lnTo>
                <a:lnTo>
                  <a:pt x="98" y="110"/>
                </a:lnTo>
                <a:lnTo>
                  <a:pt x="98" y="110"/>
                </a:lnTo>
                <a:lnTo>
                  <a:pt x="102" y="114"/>
                </a:lnTo>
                <a:lnTo>
                  <a:pt x="106" y="118"/>
                </a:lnTo>
                <a:lnTo>
                  <a:pt x="106" y="118"/>
                </a:lnTo>
                <a:lnTo>
                  <a:pt x="106" y="120"/>
                </a:lnTo>
                <a:lnTo>
                  <a:pt x="106" y="122"/>
                </a:lnTo>
                <a:lnTo>
                  <a:pt x="106" y="122"/>
                </a:lnTo>
                <a:lnTo>
                  <a:pt x="110" y="124"/>
                </a:lnTo>
                <a:lnTo>
                  <a:pt x="112" y="124"/>
                </a:lnTo>
                <a:lnTo>
                  <a:pt x="114" y="124"/>
                </a:lnTo>
                <a:lnTo>
                  <a:pt x="114" y="124"/>
                </a:lnTo>
                <a:lnTo>
                  <a:pt x="116" y="128"/>
                </a:lnTo>
                <a:lnTo>
                  <a:pt x="116" y="128"/>
                </a:lnTo>
                <a:lnTo>
                  <a:pt x="112" y="120"/>
                </a:lnTo>
                <a:lnTo>
                  <a:pt x="112" y="120"/>
                </a:lnTo>
                <a:lnTo>
                  <a:pt x="110" y="118"/>
                </a:lnTo>
                <a:lnTo>
                  <a:pt x="110" y="118"/>
                </a:lnTo>
                <a:lnTo>
                  <a:pt x="110" y="112"/>
                </a:lnTo>
                <a:lnTo>
                  <a:pt x="112" y="106"/>
                </a:lnTo>
                <a:lnTo>
                  <a:pt x="110" y="106"/>
                </a:lnTo>
                <a:lnTo>
                  <a:pt x="110" y="106"/>
                </a:lnTo>
                <a:lnTo>
                  <a:pt x="108" y="102"/>
                </a:lnTo>
                <a:lnTo>
                  <a:pt x="108" y="102"/>
                </a:lnTo>
                <a:lnTo>
                  <a:pt x="102" y="102"/>
                </a:lnTo>
                <a:lnTo>
                  <a:pt x="102" y="102"/>
                </a:lnTo>
                <a:close/>
                <a:moveTo>
                  <a:pt x="46" y="88"/>
                </a:moveTo>
                <a:lnTo>
                  <a:pt x="46" y="88"/>
                </a:lnTo>
                <a:lnTo>
                  <a:pt x="44" y="88"/>
                </a:lnTo>
                <a:lnTo>
                  <a:pt x="44" y="88"/>
                </a:lnTo>
                <a:lnTo>
                  <a:pt x="42" y="90"/>
                </a:lnTo>
                <a:lnTo>
                  <a:pt x="44" y="90"/>
                </a:lnTo>
                <a:lnTo>
                  <a:pt x="48" y="92"/>
                </a:lnTo>
                <a:lnTo>
                  <a:pt x="48" y="92"/>
                </a:lnTo>
                <a:lnTo>
                  <a:pt x="50" y="96"/>
                </a:lnTo>
                <a:lnTo>
                  <a:pt x="52" y="100"/>
                </a:lnTo>
                <a:lnTo>
                  <a:pt x="52" y="100"/>
                </a:lnTo>
                <a:lnTo>
                  <a:pt x="56" y="102"/>
                </a:lnTo>
                <a:lnTo>
                  <a:pt x="56" y="102"/>
                </a:lnTo>
                <a:lnTo>
                  <a:pt x="56" y="106"/>
                </a:lnTo>
                <a:lnTo>
                  <a:pt x="58" y="110"/>
                </a:lnTo>
                <a:lnTo>
                  <a:pt x="58" y="110"/>
                </a:lnTo>
                <a:lnTo>
                  <a:pt x="60" y="106"/>
                </a:lnTo>
                <a:lnTo>
                  <a:pt x="60" y="104"/>
                </a:lnTo>
                <a:lnTo>
                  <a:pt x="58" y="96"/>
                </a:lnTo>
                <a:lnTo>
                  <a:pt x="54" y="90"/>
                </a:lnTo>
                <a:lnTo>
                  <a:pt x="50" y="88"/>
                </a:lnTo>
                <a:lnTo>
                  <a:pt x="46" y="88"/>
                </a:lnTo>
                <a:lnTo>
                  <a:pt x="46" y="88"/>
                </a:lnTo>
                <a:close/>
                <a:moveTo>
                  <a:pt x="50" y="0"/>
                </a:moveTo>
                <a:lnTo>
                  <a:pt x="50" y="0"/>
                </a:lnTo>
                <a:lnTo>
                  <a:pt x="48" y="8"/>
                </a:lnTo>
                <a:lnTo>
                  <a:pt x="48" y="8"/>
                </a:lnTo>
                <a:lnTo>
                  <a:pt x="48" y="12"/>
                </a:lnTo>
                <a:lnTo>
                  <a:pt x="48" y="12"/>
                </a:lnTo>
                <a:lnTo>
                  <a:pt x="44" y="20"/>
                </a:lnTo>
                <a:lnTo>
                  <a:pt x="44" y="20"/>
                </a:lnTo>
                <a:lnTo>
                  <a:pt x="44" y="24"/>
                </a:lnTo>
                <a:lnTo>
                  <a:pt x="46" y="26"/>
                </a:lnTo>
                <a:lnTo>
                  <a:pt x="46" y="28"/>
                </a:lnTo>
                <a:lnTo>
                  <a:pt x="46" y="32"/>
                </a:lnTo>
                <a:lnTo>
                  <a:pt x="46" y="32"/>
                </a:lnTo>
                <a:lnTo>
                  <a:pt x="44" y="34"/>
                </a:lnTo>
                <a:lnTo>
                  <a:pt x="44" y="34"/>
                </a:lnTo>
                <a:lnTo>
                  <a:pt x="44" y="38"/>
                </a:lnTo>
                <a:lnTo>
                  <a:pt x="44" y="44"/>
                </a:lnTo>
                <a:lnTo>
                  <a:pt x="44" y="44"/>
                </a:lnTo>
                <a:lnTo>
                  <a:pt x="42" y="44"/>
                </a:lnTo>
                <a:lnTo>
                  <a:pt x="40" y="46"/>
                </a:lnTo>
                <a:lnTo>
                  <a:pt x="40" y="46"/>
                </a:lnTo>
                <a:lnTo>
                  <a:pt x="38" y="42"/>
                </a:lnTo>
                <a:lnTo>
                  <a:pt x="38" y="42"/>
                </a:lnTo>
                <a:lnTo>
                  <a:pt x="36" y="42"/>
                </a:lnTo>
                <a:lnTo>
                  <a:pt x="36" y="42"/>
                </a:lnTo>
                <a:lnTo>
                  <a:pt x="36" y="44"/>
                </a:lnTo>
                <a:lnTo>
                  <a:pt x="36" y="44"/>
                </a:lnTo>
                <a:lnTo>
                  <a:pt x="36" y="44"/>
                </a:lnTo>
                <a:lnTo>
                  <a:pt x="36" y="50"/>
                </a:lnTo>
                <a:lnTo>
                  <a:pt x="36" y="50"/>
                </a:lnTo>
                <a:lnTo>
                  <a:pt x="40" y="52"/>
                </a:lnTo>
                <a:lnTo>
                  <a:pt x="40" y="52"/>
                </a:lnTo>
                <a:lnTo>
                  <a:pt x="40" y="60"/>
                </a:lnTo>
                <a:lnTo>
                  <a:pt x="40" y="60"/>
                </a:lnTo>
                <a:lnTo>
                  <a:pt x="46" y="68"/>
                </a:lnTo>
                <a:lnTo>
                  <a:pt x="46" y="68"/>
                </a:lnTo>
                <a:lnTo>
                  <a:pt x="46" y="68"/>
                </a:lnTo>
                <a:lnTo>
                  <a:pt x="48" y="64"/>
                </a:lnTo>
                <a:lnTo>
                  <a:pt x="48" y="64"/>
                </a:lnTo>
                <a:lnTo>
                  <a:pt x="50" y="64"/>
                </a:lnTo>
                <a:lnTo>
                  <a:pt x="50" y="64"/>
                </a:lnTo>
                <a:lnTo>
                  <a:pt x="48" y="72"/>
                </a:lnTo>
                <a:lnTo>
                  <a:pt x="48" y="78"/>
                </a:lnTo>
                <a:lnTo>
                  <a:pt x="54" y="88"/>
                </a:lnTo>
                <a:lnTo>
                  <a:pt x="54" y="88"/>
                </a:lnTo>
                <a:lnTo>
                  <a:pt x="58" y="86"/>
                </a:lnTo>
                <a:lnTo>
                  <a:pt x="58" y="86"/>
                </a:lnTo>
                <a:lnTo>
                  <a:pt x="60" y="84"/>
                </a:lnTo>
                <a:lnTo>
                  <a:pt x="62" y="82"/>
                </a:lnTo>
                <a:lnTo>
                  <a:pt x="66" y="82"/>
                </a:lnTo>
                <a:lnTo>
                  <a:pt x="68" y="84"/>
                </a:lnTo>
                <a:lnTo>
                  <a:pt x="68" y="84"/>
                </a:lnTo>
                <a:lnTo>
                  <a:pt x="72" y="84"/>
                </a:lnTo>
                <a:lnTo>
                  <a:pt x="72" y="84"/>
                </a:lnTo>
                <a:lnTo>
                  <a:pt x="72" y="88"/>
                </a:lnTo>
                <a:lnTo>
                  <a:pt x="74" y="90"/>
                </a:lnTo>
                <a:lnTo>
                  <a:pt x="74" y="90"/>
                </a:lnTo>
                <a:lnTo>
                  <a:pt x="76" y="90"/>
                </a:lnTo>
                <a:lnTo>
                  <a:pt x="76" y="86"/>
                </a:lnTo>
                <a:lnTo>
                  <a:pt x="74" y="84"/>
                </a:lnTo>
                <a:lnTo>
                  <a:pt x="78" y="82"/>
                </a:lnTo>
                <a:lnTo>
                  <a:pt x="78" y="82"/>
                </a:lnTo>
                <a:lnTo>
                  <a:pt x="78" y="86"/>
                </a:lnTo>
                <a:lnTo>
                  <a:pt x="78" y="86"/>
                </a:lnTo>
                <a:lnTo>
                  <a:pt x="82" y="90"/>
                </a:lnTo>
                <a:lnTo>
                  <a:pt x="82" y="90"/>
                </a:lnTo>
                <a:lnTo>
                  <a:pt x="84" y="96"/>
                </a:lnTo>
                <a:lnTo>
                  <a:pt x="84" y="96"/>
                </a:lnTo>
                <a:lnTo>
                  <a:pt x="88" y="96"/>
                </a:lnTo>
                <a:lnTo>
                  <a:pt x="88" y="96"/>
                </a:lnTo>
                <a:lnTo>
                  <a:pt x="90" y="98"/>
                </a:lnTo>
                <a:lnTo>
                  <a:pt x="90" y="100"/>
                </a:lnTo>
                <a:lnTo>
                  <a:pt x="92" y="100"/>
                </a:lnTo>
                <a:lnTo>
                  <a:pt x="92" y="100"/>
                </a:lnTo>
                <a:lnTo>
                  <a:pt x="94" y="94"/>
                </a:lnTo>
                <a:lnTo>
                  <a:pt x="92" y="92"/>
                </a:lnTo>
                <a:lnTo>
                  <a:pt x="90" y="90"/>
                </a:lnTo>
                <a:lnTo>
                  <a:pt x="88" y="86"/>
                </a:lnTo>
                <a:lnTo>
                  <a:pt x="88" y="86"/>
                </a:lnTo>
                <a:lnTo>
                  <a:pt x="90" y="82"/>
                </a:lnTo>
                <a:lnTo>
                  <a:pt x="90" y="80"/>
                </a:lnTo>
                <a:lnTo>
                  <a:pt x="90" y="80"/>
                </a:lnTo>
                <a:lnTo>
                  <a:pt x="86" y="76"/>
                </a:lnTo>
                <a:lnTo>
                  <a:pt x="86" y="76"/>
                </a:lnTo>
                <a:lnTo>
                  <a:pt x="82" y="80"/>
                </a:lnTo>
                <a:lnTo>
                  <a:pt x="80" y="78"/>
                </a:lnTo>
                <a:lnTo>
                  <a:pt x="80" y="78"/>
                </a:lnTo>
                <a:lnTo>
                  <a:pt x="80" y="74"/>
                </a:lnTo>
                <a:lnTo>
                  <a:pt x="80" y="74"/>
                </a:lnTo>
                <a:lnTo>
                  <a:pt x="78" y="72"/>
                </a:lnTo>
                <a:lnTo>
                  <a:pt x="78" y="72"/>
                </a:lnTo>
                <a:lnTo>
                  <a:pt x="78" y="72"/>
                </a:lnTo>
                <a:lnTo>
                  <a:pt x="76" y="74"/>
                </a:lnTo>
                <a:lnTo>
                  <a:pt x="76" y="74"/>
                </a:lnTo>
                <a:lnTo>
                  <a:pt x="70" y="74"/>
                </a:lnTo>
                <a:lnTo>
                  <a:pt x="70" y="74"/>
                </a:lnTo>
                <a:lnTo>
                  <a:pt x="64" y="78"/>
                </a:lnTo>
                <a:lnTo>
                  <a:pt x="64" y="78"/>
                </a:lnTo>
                <a:lnTo>
                  <a:pt x="60" y="76"/>
                </a:lnTo>
                <a:lnTo>
                  <a:pt x="60" y="76"/>
                </a:lnTo>
                <a:lnTo>
                  <a:pt x="60" y="66"/>
                </a:lnTo>
                <a:lnTo>
                  <a:pt x="58" y="66"/>
                </a:lnTo>
                <a:lnTo>
                  <a:pt x="58" y="66"/>
                </a:lnTo>
                <a:lnTo>
                  <a:pt x="58" y="56"/>
                </a:lnTo>
                <a:lnTo>
                  <a:pt x="58" y="56"/>
                </a:lnTo>
                <a:lnTo>
                  <a:pt x="60" y="50"/>
                </a:lnTo>
                <a:lnTo>
                  <a:pt x="60" y="46"/>
                </a:lnTo>
                <a:lnTo>
                  <a:pt x="62" y="46"/>
                </a:lnTo>
                <a:lnTo>
                  <a:pt x="64" y="46"/>
                </a:lnTo>
                <a:lnTo>
                  <a:pt x="64" y="46"/>
                </a:lnTo>
                <a:lnTo>
                  <a:pt x="66" y="40"/>
                </a:lnTo>
                <a:lnTo>
                  <a:pt x="66" y="34"/>
                </a:lnTo>
                <a:lnTo>
                  <a:pt x="66" y="34"/>
                </a:lnTo>
                <a:lnTo>
                  <a:pt x="70" y="34"/>
                </a:lnTo>
                <a:lnTo>
                  <a:pt x="72" y="34"/>
                </a:lnTo>
                <a:lnTo>
                  <a:pt x="72" y="34"/>
                </a:lnTo>
                <a:lnTo>
                  <a:pt x="74" y="30"/>
                </a:lnTo>
                <a:lnTo>
                  <a:pt x="74" y="30"/>
                </a:lnTo>
                <a:lnTo>
                  <a:pt x="72" y="20"/>
                </a:lnTo>
                <a:lnTo>
                  <a:pt x="72" y="20"/>
                </a:lnTo>
                <a:lnTo>
                  <a:pt x="68" y="18"/>
                </a:lnTo>
                <a:lnTo>
                  <a:pt x="68" y="18"/>
                </a:lnTo>
                <a:lnTo>
                  <a:pt x="68" y="10"/>
                </a:lnTo>
                <a:lnTo>
                  <a:pt x="70" y="4"/>
                </a:lnTo>
                <a:lnTo>
                  <a:pt x="70" y="4"/>
                </a:lnTo>
                <a:lnTo>
                  <a:pt x="70" y="0"/>
                </a:lnTo>
                <a:lnTo>
                  <a:pt x="70" y="0"/>
                </a:lnTo>
                <a:lnTo>
                  <a:pt x="62" y="4"/>
                </a:lnTo>
                <a:lnTo>
                  <a:pt x="58" y="6"/>
                </a:lnTo>
                <a:lnTo>
                  <a:pt x="56" y="2"/>
                </a:lnTo>
                <a:lnTo>
                  <a:pt x="56" y="2"/>
                </a:lnTo>
                <a:lnTo>
                  <a:pt x="56" y="2"/>
                </a:lnTo>
                <a:lnTo>
                  <a:pt x="54" y="0"/>
                </a:lnTo>
                <a:lnTo>
                  <a:pt x="54" y="0"/>
                </a:lnTo>
                <a:lnTo>
                  <a:pt x="50" y="0"/>
                </a:lnTo>
                <a:lnTo>
                  <a:pt x="50" y="0"/>
                </a:lnTo>
                <a:close/>
              </a:path>
            </a:pathLst>
          </a:custGeom>
          <a:solidFill>
            <a:srgbClr val="B9BCBD"/>
          </a:solidFill>
          <a:ln w="3175">
            <a:solidFill>
              <a:srgbClr val="B9BCBD"/>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127" name="Freeform 111">
            <a:extLst>
              <a:ext uri="{FF2B5EF4-FFF2-40B4-BE49-F238E27FC236}">
                <a16:creationId xmlns:a16="http://schemas.microsoft.com/office/drawing/2014/main" id="{78AD0EB4-D1D5-4C04-893F-1AF080E10CD6}"/>
              </a:ext>
            </a:extLst>
          </p:cNvPr>
          <p:cNvSpPr>
            <a:spLocks/>
          </p:cNvSpPr>
          <p:nvPr/>
        </p:nvSpPr>
        <p:spPr bwMode="auto">
          <a:xfrm>
            <a:off x="4024493" y="3694377"/>
            <a:ext cx="275033" cy="511365"/>
          </a:xfrm>
          <a:custGeom>
            <a:avLst/>
            <a:gdLst>
              <a:gd name="T0" fmla="*/ 158 w 164"/>
              <a:gd name="T1" fmla="*/ 252 h 298"/>
              <a:gd name="T2" fmla="*/ 156 w 164"/>
              <a:gd name="T3" fmla="*/ 238 h 298"/>
              <a:gd name="T4" fmla="*/ 138 w 164"/>
              <a:gd name="T5" fmla="*/ 194 h 298"/>
              <a:gd name="T6" fmla="*/ 138 w 164"/>
              <a:gd name="T7" fmla="*/ 152 h 298"/>
              <a:gd name="T8" fmla="*/ 114 w 164"/>
              <a:gd name="T9" fmla="*/ 156 h 298"/>
              <a:gd name="T10" fmla="*/ 106 w 164"/>
              <a:gd name="T11" fmla="*/ 146 h 298"/>
              <a:gd name="T12" fmla="*/ 96 w 164"/>
              <a:gd name="T13" fmla="*/ 136 h 298"/>
              <a:gd name="T14" fmla="*/ 96 w 164"/>
              <a:gd name="T15" fmla="*/ 122 h 298"/>
              <a:gd name="T16" fmla="*/ 92 w 164"/>
              <a:gd name="T17" fmla="*/ 114 h 298"/>
              <a:gd name="T18" fmla="*/ 98 w 164"/>
              <a:gd name="T19" fmla="*/ 106 h 298"/>
              <a:gd name="T20" fmla="*/ 104 w 164"/>
              <a:gd name="T21" fmla="*/ 92 h 298"/>
              <a:gd name="T22" fmla="*/ 118 w 164"/>
              <a:gd name="T23" fmla="*/ 76 h 298"/>
              <a:gd name="T24" fmla="*/ 140 w 164"/>
              <a:gd name="T25" fmla="*/ 70 h 298"/>
              <a:gd name="T26" fmla="*/ 134 w 164"/>
              <a:gd name="T27" fmla="*/ 64 h 298"/>
              <a:gd name="T28" fmla="*/ 140 w 164"/>
              <a:gd name="T29" fmla="*/ 34 h 298"/>
              <a:gd name="T30" fmla="*/ 124 w 164"/>
              <a:gd name="T31" fmla="*/ 28 h 298"/>
              <a:gd name="T32" fmla="*/ 112 w 164"/>
              <a:gd name="T33" fmla="*/ 30 h 298"/>
              <a:gd name="T34" fmla="*/ 100 w 164"/>
              <a:gd name="T35" fmla="*/ 20 h 298"/>
              <a:gd name="T36" fmla="*/ 94 w 164"/>
              <a:gd name="T37" fmla="*/ 14 h 298"/>
              <a:gd name="T38" fmla="*/ 84 w 164"/>
              <a:gd name="T39" fmla="*/ 4 h 298"/>
              <a:gd name="T40" fmla="*/ 76 w 164"/>
              <a:gd name="T41" fmla="*/ 6 h 298"/>
              <a:gd name="T42" fmla="*/ 74 w 164"/>
              <a:gd name="T43" fmla="*/ 24 h 298"/>
              <a:gd name="T44" fmla="*/ 66 w 164"/>
              <a:gd name="T45" fmla="*/ 42 h 298"/>
              <a:gd name="T46" fmla="*/ 42 w 164"/>
              <a:gd name="T47" fmla="*/ 60 h 298"/>
              <a:gd name="T48" fmla="*/ 30 w 164"/>
              <a:gd name="T49" fmla="*/ 80 h 298"/>
              <a:gd name="T50" fmla="*/ 22 w 164"/>
              <a:gd name="T51" fmla="*/ 80 h 298"/>
              <a:gd name="T52" fmla="*/ 18 w 164"/>
              <a:gd name="T53" fmla="*/ 74 h 298"/>
              <a:gd name="T54" fmla="*/ 14 w 164"/>
              <a:gd name="T55" fmla="*/ 66 h 298"/>
              <a:gd name="T56" fmla="*/ 0 w 164"/>
              <a:gd name="T57" fmla="*/ 72 h 298"/>
              <a:gd name="T58" fmla="*/ 0 w 164"/>
              <a:gd name="T59" fmla="*/ 76 h 298"/>
              <a:gd name="T60" fmla="*/ 4 w 164"/>
              <a:gd name="T61" fmla="*/ 82 h 298"/>
              <a:gd name="T62" fmla="*/ 6 w 164"/>
              <a:gd name="T63" fmla="*/ 90 h 298"/>
              <a:gd name="T64" fmla="*/ 20 w 164"/>
              <a:gd name="T65" fmla="*/ 112 h 298"/>
              <a:gd name="T66" fmla="*/ 22 w 164"/>
              <a:gd name="T67" fmla="*/ 118 h 298"/>
              <a:gd name="T68" fmla="*/ 30 w 164"/>
              <a:gd name="T69" fmla="*/ 126 h 298"/>
              <a:gd name="T70" fmla="*/ 46 w 164"/>
              <a:gd name="T71" fmla="*/ 144 h 298"/>
              <a:gd name="T72" fmla="*/ 50 w 164"/>
              <a:gd name="T73" fmla="*/ 152 h 298"/>
              <a:gd name="T74" fmla="*/ 54 w 164"/>
              <a:gd name="T75" fmla="*/ 164 h 298"/>
              <a:gd name="T76" fmla="*/ 56 w 164"/>
              <a:gd name="T77" fmla="*/ 182 h 298"/>
              <a:gd name="T78" fmla="*/ 62 w 164"/>
              <a:gd name="T79" fmla="*/ 196 h 298"/>
              <a:gd name="T80" fmla="*/ 66 w 164"/>
              <a:gd name="T81" fmla="*/ 200 h 298"/>
              <a:gd name="T82" fmla="*/ 72 w 164"/>
              <a:gd name="T83" fmla="*/ 214 h 298"/>
              <a:gd name="T84" fmla="*/ 82 w 164"/>
              <a:gd name="T85" fmla="*/ 246 h 298"/>
              <a:gd name="T86" fmla="*/ 88 w 164"/>
              <a:gd name="T87" fmla="*/ 254 h 298"/>
              <a:gd name="T88" fmla="*/ 102 w 164"/>
              <a:gd name="T89" fmla="*/ 266 h 298"/>
              <a:gd name="T90" fmla="*/ 110 w 164"/>
              <a:gd name="T91" fmla="*/ 270 h 298"/>
              <a:gd name="T92" fmla="*/ 128 w 164"/>
              <a:gd name="T93" fmla="*/ 280 h 298"/>
              <a:gd name="T94" fmla="*/ 136 w 164"/>
              <a:gd name="T95" fmla="*/ 284 h 298"/>
              <a:gd name="T96" fmla="*/ 144 w 164"/>
              <a:gd name="T97" fmla="*/ 292 h 298"/>
              <a:gd name="T98" fmla="*/ 154 w 164"/>
              <a:gd name="T99" fmla="*/ 294 h 298"/>
              <a:gd name="T100" fmla="*/ 162 w 164"/>
              <a:gd name="T101" fmla="*/ 270 h 298"/>
              <a:gd name="T102" fmla="*/ 162 w 164"/>
              <a:gd name="T103" fmla="*/ 262 h 298"/>
              <a:gd name="T104" fmla="*/ 152 w 164"/>
              <a:gd name="T105" fmla="*/ 258 h 298"/>
              <a:gd name="T106" fmla="*/ 158 w 164"/>
              <a:gd name="T107" fmla="*/ 254 h 298"/>
              <a:gd name="T108" fmla="*/ 160 w 164"/>
              <a:gd name="T109" fmla="*/ 258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64" h="298">
                <a:moveTo>
                  <a:pt x="160" y="258"/>
                </a:moveTo>
                <a:lnTo>
                  <a:pt x="160" y="258"/>
                </a:lnTo>
                <a:lnTo>
                  <a:pt x="160" y="256"/>
                </a:lnTo>
                <a:lnTo>
                  <a:pt x="158" y="252"/>
                </a:lnTo>
                <a:lnTo>
                  <a:pt x="158" y="252"/>
                </a:lnTo>
                <a:lnTo>
                  <a:pt x="158" y="248"/>
                </a:lnTo>
                <a:lnTo>
                  <a:pt x="160" y="246"/>
                </a:lnTo>
                <a:lnTo>
                  <a:pt x="160" y="246"/>
                </a:lnTo>
                <a:lnTo>
                  <a:pt x="156" y="238"/>
                </a:lnTo>
                <a:lnTo>
                  <a:pt x="156" y="238"/>
                </a:lnTo>
                <a:lnTo>
                  <a:pt x="156" y="232"/>
                </a:lnTo>
                <a:lnTo>
                  <a:pt x="156" y="226"/>
                </a:lnTo>
                <a:lnTo>
                  <a:pt x="160" y="216"/>
                </a:lnTo>
                <a:lnTo>
                  <a:pt x="152" y="200"/>
                </a:lnTo>
                <a:lnTo>
                  <a:pt x="138" y="194"/>
                </a:lnTo>
                <a:lnTo>
                  <a:pt x="140" y="154"/>
                </a:lnTo>
                <a:lnTo>
                  <a:pt x="140" y="154"/>
                </a:lnTo>
                <a:lnTo>
                  <a:pt x="140" y="152"/>
                </a:lnTo>
                <a:lnTo>
                  <a:pt x="140" y="150"/>
                </a:lnTo>
                <a:lnTo>
                  <a:pt x="138" y="152"/>
                </a:lnTo>
                <a:lnTo>
                  <a:pt x="138" y="152"/>
                </a:lnTo>
                <a:lnTo>
                  <a:pt x="128" y="158"/>
                </a:lnTo>
                <a:lnTo>
                  <a:pt x="116" y="158"/>
                </a:lnTo>
                <a:lnTo>
                  <a:pt x="116" y="158"/>
                </a:lnTo>
                <a:lnTo>
                  <a:pt x="114" y="156"/>
                </a:lnTo>
                <a:lnTo>
                  <a:pt x="112" y="152"/>
                </a:lnTo>
                <a:lnTo>
                  <a:pt x="112" y="152"/>
                </a:lnTo>
                <a:lnTo>
                  <a:pt x="112" y="150"/>
                </a:lnTo>
                <a:lnTo>
                  <a:pt x="108" y="148"/>
                </a:lnTo>
                <a:lnTo>
                  <a:pt x="106" y="146"/>
                </a:lnTo>
                <a:lnTo>
                  <a:pt x="104" y="142"/>
                </a:lnTo>
                <a:lnTo>
                  <a:pt x="104" y="142"/>
                </a:lnTo>
                <a:lnTo>
                  <a:pt x="102" y="140"/>
                </a:lnTo>
                <a:lnTo>
                  <a:pt x="98" y="138"/>
                </a:lnTo>
                <a:lnTo>
                  <a:pt x="96" y="136"/>
                </a:lnTo>
                <a:lnTo>
                  <a:pt x="98" y="130"/>
                </a:lnTo>
                <a:lnTo>
                  <a:pt x="98" y="130"/>
                </a:lnTo>
                <a:lnTo>
                  <a:pt x="98" y="126"/>
                </a:lnTo>
                <a:lnTo>
                  <a:pt x="96" y="124"/>
                </a:lnTo>
                <a:lnTo>
                  <a:pt x="96" y="122"/>
                </a:lnTo>
                <a:lnTo>
                  <a:pt x="96" y="122"/>
                </a:lnTo>
                <a:lnTo>
                  <a:pt x="94" y="122"/>
                </a:lnTo>
                <a:lnTo>
                  <a:pt x="94" y="118"/>
                </a:lnTo>
                <a:lnTo>
                  <a:pt x="92" y="114"/>
                </a:lnTo>
                <a:lnTo>
                  <a:pt x="92" y="114"/>
                </a:lnTo>
                <a:lnTo>
                  <a:pt x="94" y="112"/>
                </a:lnTo>
                <a:lnTo>
                  <a:pt x="96" y="112"/>
                </a:lnTo>
                <a:lnTo>
                  <a:pt x="98" y="114"/>
                </a:lnTo>
                <a:lnTo>
                  <a:pt x="98" y="114"/>
                </a:lnTo>
                <a:lnTo>
                  <a:pt x="98" y="106"/>
                </a:lnTo>
                <a:lnTo>
                  <a:pt x="98" y="106"/>
                </a:lnTo>
                <a:lnTo>
                  <a:pt x="100" y="102"/>
                </a:lnTo>
                <a:lnTo>
                  <a:pt x="102" y="98"/>
                </a:lnTo>
                <a:lnTo>
                  <a:pt x="102" y="98"/>
                </a:lnTo>
                <a:lnTo>
                  <a:pt x="104" y="92"/>
                </a:lnTo>
                <a:lnTo>
                  <a:pt x="106" y="86"/>
                </a:lnTo>
                <a:lnTo>
                  <a:pt x="106" y="86"/>
                </a:lnTo>
                <a:lnTo>
                  <a:pt x="110" y="82"/>
                </a:lnTo>
                <a:lnTo>
                  <a:pt x="118" y="76"/>
                </a:lnTo>
                <a:lnTo>
                  <a:pt x="118" y="76"/>
                </a:lnTo>
                <a:lnTo>
                  <a:pt x="124" y="74"/>
                </a:lnTo>
                <a:lnTo>
                  <a:pt x="130" y="72"/>
                </a:lnTo>
                <a:lnTo>
                  <a:pt x="130" y="72"/>
                </a:lnTo>
                <a:lnTo>
                  <a:pt x="140" y="70"/>
                </a:lnTo>
                <a:lnTo>
                  <a:pt x="140" y="70"/>
                </a:lnTo>
                <a:lnTo>
                  <a:pt x="142" y="70"/>
                </a:lnTo>
                <a:lnTo>
                  <a:pt x="144" y="68"/>
                </a:lnTo>
                <a:lnTo>
                  <a:pt x="144" y="66"/>
                </a:lnTo>
                <a:lnTo>
                  <a:pt x="140" y="64"/>
                </a:lnTo>
                <a:lnTo>
                  <a:pt x="134" y="64"/>
                </a:lnTo>
                <a:lnTo>
                  <a:pt x="146" y="38"/>
                </a:lnTo>
                <a:lnTo>
                  <a:pt x="146" y="38"/>
                </a:lnTo>
                <a:lnTo>
                  <a:pt x="144" y="36"/>
                </a:lnTo>
                <a:lnTo>
                  <a:pt x="140" y="34"/>
                </a:lnTo>
                <a:lnTo>
                  <a:pt x="140" y="34"/>
                </a:lnTo>
                <a:lnTo>
                  <a:pt x="134" y="32"/>
                </a:lnTo>
                <a:lnTo>
                  <a:pt x="130" y="30"/>
                </a:lnTo>
                <a:lnTo>
                  <a:pt x="130" y="30"/>
                </a:lnTo>
                <a:lnTo>
                  <a:pt x="128" y="28"/>
                </a:lnTo>
                <a:lnTo>
                  <a:pt x="124" y="28"/>
                </a:lnTo>
                <a:lnTo>
                  <a:pt x="120" y="28"/>
                </a:lnTo>
                <a:lnTo>
                  <a:pt x="120" y="32"/>
                </a:lnTo>
                <a:lnTo>
                  <a:pt x="120" y="32"/>
                </a:lnTo>
                <a:lnTo>
                  <a:pt x="112" y="30"/>
                </a:lnTo>
                <a:lnTo>
                  <a:pt x="112" y="30"/>
                </a:lnTo>
                <a:lnTo>
                  <a:pt x="110" y="30"/>
                </a:lnTo>
                <a:lnTo>
                  <a:pt x="108" y="28"/>
                </a:lnTo>
                <a:lnTo>
                  <a:pt x="108" y="26"/>
                </a:lnTo>
                <a:lnTo>
                  <a:pt x="108" y="20"/>
                </a:lnTo>
                <a:lnTo>
                  <a:pt x="100" y="20"/>
                </a:lnTo>
                <a:lnTo>
                  <a:pt x="100" y="20"/>
                </a:lnTo>
                <a:lnTo>
                  <a:pt x="96" y="18"/>
                </a:lnTo>
                <a:lnTo>
                  <a:pt x="94" y="16"/>
                </a:lnTo>
                <a:lnTo>
                  <a:pt x="94" y="14"/>
                </a:lnTo>
                <a:lnTo>
                  <a:pt x="94" y="14"/>
                </a:lnTo>
                <a:lnTo>
                  <a:pt x="92" y="10"/>
                </a:lnTo>
                <a:lnTo>
                  <a:pt x="88" y="6"/>
                </a:lnTo>
                <a:lnTo>
                  <a:pt x="88" y="6"/>
                </a:lnTo>
                <a:lnTo>
                  <a:pt x="86" y="6"/>
                </a:lnTo>
                <a:lnTo>
                  <a:pt x="84" y="4"/>
                </a:lnTo>
                <a:lnTo>
                  <a:pt x="84" y="0"/>
                </a:lnTo>
                <a:lnTo>
                  <a:pt x="76" y="0"/>
                </a:lnTo>
                <a:lnTo>
                  <a:pt x="72" y="4"/>
                </a:lnTo>
                <a:lnTo>
                  <a:pt x="76" y="6"/>
                </a:lnTo>
                <a:lnTo>
                  <a:pt x="76" y="6"/>
                </a:lnTo>
                <a:lnTo>
                  <a:pt x="76" y="16"/>
                </a:lnTo>
                <a:lnTo>
                  <a:pt x="76" y="16"/>
                </a:lnTo>
                <a:lnTo>
                  <a:pt x="78" y="22"/>
                </a:lnTo>
                <a:lnTo>
                  <a:pt x="78" y="24"/>
                </a:lnTo>
                <a:lnTo>
                  <a:pt x="74" y="24"/>
                </a:lnTo>
                <a:lnTo>
                  <a:pt x="74" y="24"/>
                </a:lnTo>
                <a:lnTo>
                  <a:pt x="74" y="30"/>
                </a:lnTo>
                <a:lnTo>
                  <a:pt x="72" y="36"/>
                </a:lnTo>
                <a:lnTo>
                  <a:pt x="66" y="42"/>
                </a:lnTo>
                <a:lnTo>
                  <a:pt x="66" y="42"/>
                </a:lnTo>
                <a:lnTo>
                  <a:pt x="54" y="48"/>
                </a:lnTo>
                <a:lnTo>
                  <a:pt x="48" y="52"/>
                </a:lnTo>
                <a:lnTo>
                  <a:pt x="48" y="52"/>
                </a:lnTo>
                <a:lnTo>
                  <a:pt x="42" y="60"/>
                </a:lnTo>
                <a:lnTo>
                  <a:pt x="42" y="60"/>
                </a:lnTo>
                <a:lnTo>
                  <a:pt x="38" y="66"/>
                </a:lnTo>
                <a:lnTo>
                  <a:pt x="34" y="76"/>
                </a:lnTo>
                <a:lnTo>
                  <a:pt x="34" y="76"/>
                </a:lnTo>
                <a:lnTo>
                  <a:pt x="32" y="78"/>
                </a:lnTo>
                <a:lnTo>
                  <a:pt x="30" y="80"/>
                </a:lnTo>
                <a:lnTo>
                  <a:pt x="26" y="82"/>
                </a:lnTo>
                <a:lnTo>
                  <a:pt x="26" y="82"/>
                </a:lnTo>
                <a:lnTo>
                  <a:pt x="26" y="82"/>
                </a:lnTo>
                <a:lnTo>
                  <a:pt x="24" y="82"/>
                </a:lnTo>
                <a:lnTo>
                  <a:pt x="22" y="80"/>
                </a:lnTo>
                <a:lnTo>
                  <a:pt x="22" y="80"/>
                </a:lnTo>
                <a:lnTo>
                  <a:pt x="20" y="74"/>
                </a:lnTo>
                <a:lnTo>
                  <a:pt x="18" y="72"/>
                </a:lnTo>
                <a:lnTo>
                  <a:pt x="18" y="72"/>
                </a:lnTo>
                <a:lnTo>
                  <a:pt x="18" y="74"/>
                </a:lnTo>
                <a:lnTo>
                  <a:pt x="14" y="76"/>
                </a:lnTo>
                <a:lnTo>
                  <a:pt x="14" y="76"/>
                </a:lnTo>
                <a:lnTo>
                  <a:pt x="10" y="72"/>
                </a:lnTo>
                <a:lnTo>
                  <a:pt x="8" y="70"/>
                </a:lnTo>
                <a:lnTo>
                  <a:pt x="14" y="66"/>
                </a:lnTo>
                <a:lnTo>
                  <a:pt x="12" y="64"/>
                </a:lnTo>
                <a:lnTo>
                  <a:pt x="10" y="58"/>
                </a:lnTo>
                <a:lnTo>
                  <a:pt x="10" y="58"/>
                </a:lnTo>
                <a:lnTo>
                  <a:pt x="4" y="64"/>
                </a:lnTo>
                <a:lnTo>
                  <a:pt x="0" y="72"/>
                </a:lnTo>
                <a:lnTo>
                  <a:pt x="0" y="72"/>
                </a:lnTo>
                <a:lnTo>
                  <a:pt x="0" y="74"/>
                </a:lnTo>
                <a:lnTo>
                  <a:pt x="0" y="76"/>
                </a:lnTo>
                <a:lnTo>
                  <a:pt x="0" y="76"/>
                </a:lnTo>
                <a:lnTo>
                  <a:pt x="0" y="76"/>
                </a:lnTo>
                <a:lnTo>
                  <a:pt x="2" y="80"/>
                </a:lnTo>
                <a:lnTo>
                  <a:pt x="2" y="80"/>
                </a:lnTo>
                <a:lnTo>
                  <a:pt x="4" y="80"/>
                </a:lnTo>
                <a:lnTo>
                  <a:pt x="4" y="80"/>
                </a:lnTo>
                <a:lnTo>
                  <a:pt x="4" y="82"/>
                </a:lnTo>
                <a:lnTo>
                  <a:pt x="4" y="82"/>
                </a:lnTo>
                <a:lnTo>
                  <a:pt x="2" y="86"/>
                </a:lnTo>
                <a:lnTo>
                  <a:pt x="2" y="86"/>
                </a:lnTo>
                <a:lnTo>
                  <a:pt x="6" y="90"/>
                </a:lnTo>
                <a:lnTo>
                  <a:pt x="6" y="90"/>
                </a:lnTo>
                <a:lnTo>
                  <a:pt x="6" y="94"/>
                </a:lnTo>
                <a:lnTo>
                  <a:pt x="4" y="98"/>
                </a:lnTo>
                <a:lnTo>
                  <a:pt x="4" y="98"/>
                </a:lnTo>
                <a:lnTo>
                  <a:pt x="12" y="104"/>
                </a:lnTo>
                <a:lnTo>
                  <a:pt x="20" y="112"/>
                </a:lnTo>
                <a:lnTo>
                  <a:pt x="20" y="112"/>
                </a:lnTo>
                <a:lnTo>
                  <a:pt x="22" y="114"/>
                </a:lnTo>
                <a:lnTo>
                  <a:pt x="22" y="114"/>
                </a:lnTo>
                <a:lnTo>
                  <a:pt x="22" y="118"/>
                </a:lnTo>
                <a:lnTo>
                  <a:pt x="22" y="118"/>
                </a:lnTo>
                <a:lnTo>
                  <a:pt x="26" y="120"/>
                </a:lnTo>
                <a:lnTo>
                  <a:pt x="30" y="122"/>
                </a:lnTo>
                <a:lnTo>
                  <a:pt x="30" y="122"/>
                </a:lnTo>
                <a:lnTo>
                  <a:pt x="30" y="126"/>
                </a:lnTo>
                <a:lnTo>
                  <a:pt x="30" y="126"/>
                </a:lnTo>
                <a:lnTo>
                  <a:pt x="38" y="134"/>
                </a:lnTo>
                <a:lnTo>
                  <a:pt x="38" y="134"/>
                </a:lnTo>
                <a:lnTo>
                  <a:pt x="44" y="144"/>
                </a:lnTo>
                <a:lnTo>
                  <a:pt x="44" y="144"/>
                </a:lnTo>
                <a:lnTo>
                  <a:pt x="46" y="144"/>
                </a:lnTo>
                <a:lnTo>
                  <a:pt x="46" y="144"/>
                </a:lnTo>
                <a:lnTo>
                  <a:pt x="46" y="148"/>
                </a:lnTo>
                <a:lnTo>
                  <a:pt x="48" y="150"/>
                </a:lnTo>
                <a:lnTo>
                  <a:pt x="48" y="150"/>
                </a:lnTo>
                <a:lnTo>
                  <a:pt x="50" y="152"/>
                </a:lnTo>
                <a:lnTo>
                  <a:pt x="50" y="152"/>
                </a:lnTo>
                <a:lnTo>
                  <a:pt x="50" y="160"/>
                </a:lnTo>
                <a:lnTo>
                  <a:pt x="50" y="160"/>
                </a:lnTo>
                <a:lnTo>
                  <a:pt x="54" y="164"/>
                </a:lnTo>
                <a:lnTo>
                  <a:pt x="54" y="164"/>
                </a:lnTo>
                <a:lnTo>
                  <a:pt x="54" y="172"/>
                </a:lnTo>
                <a:lnTo>
                  <a:pt x="54" y="172"/>
                </a:lnTo>
                <a:lnTo>
                  <a:pt x="56" y="178"/>
                </a:lnTo>
                <a:lnTo>
                  <a:pt x="56" y="182"/>
                </a:lnTo>
                <a:lnTo>
                  <a:pt x="56" y="182"/>
                </a:lnTo>
                <a:lnTo>
                  <a:pt x="56" y="184"/>
                </a:lnTo>
                <a:lnTo>
                  <a:pt x="56" y="184"/>
                </a:lnTo>
                <a:lnTo>
                  <a:pt x="60" y="190"/>
                </a:lnTo>
                <a:lnTo>
                  <a:pt x="62" y="192"/>
                </a:lnTo>
                <a:lnTo>
                  <a:pt x="62" y="196"/>
                </a:lnTo>
                <a:lnTo>
                  <a:pt x="62" y="196"/>
                </a:lnTo>
                <a:lnTo>
                  <a:pt x="62" y="198"/>
                </a:lnTo>
                <a:lnTo>
                  <a:pt x="62" y="198"/>
                </a:lnTo>
                <a:lnTo>
                  <a:pt x="66" y="200"/>
                </a:lnTo>
                <a:lnTo>
                  <a:pt x="66" y="200"/>
                </a:lnTo>
                <a:lnTo>
                  <a:pt x="68" y="206"/>
                </a:lnTo>
                <a:lnTo>
                  <a:pt x="70" y="212"/>
                </a:lnTo>
                <a:lnTo>
                  <a:pt x="70" y="212"/>
                </a:lnTo>
                <a:lnTo>
                  <a:pt x="72" y="214"/>
                </a:lnTo>
                <a:lnTo>
                  <a:pt x="72" y="214"/>
                </a:lnTo>
                <a:lnTo>
                  <a:pt x="74" y="224"/>
                </a:lnTo>
                <a:lnTo>
                  <a:pt x="72" y="232"/>
                </a:lnTo>
                <a:lnTo>
                  <a:pt x="72" y="232"/>
                </a:lnTo>
                <a:lnTo>
                  <a:pt x="78" y="238"/>
                </a:lnTo>
                <a:lnTo>
                  <a:pt x="82" y="246"/>
                </a:lnTo>
                <a:lnTo>
                  <a:pt x="82" y="246"/>
                </a:lnTo>
                <a:lnTo>
                  <a:pt x="82" y="248"/>
                </a:lnTo>
                <a:lnTo>
                  <a:pt x="84" y="250"/>
                </a:lnTo>
                <a:lnTo>
                  <a:pt x="84" y="250"/>
                </a:lnTo>
                <a:lnTo>
                  <a:pt x="88" y="254"/>
                </a:lnTo>
                <a:lnTo>
                  <a:pt x="94" y="258"/>
                </a:lnTo>
                <a:lnTo>
                  <a:pt x="94" y="258"/>
                </a:lnTo>
                <a:lnTo>
                  <a:pt x="102" y="264"/>
                </a:lnTo>
                <a:lnTo>
                  <a:pt x="102" y="264"/>
                </a:lnTo>
                <a:lnTo>
                  <a:pt x="102" y="266"/>
                </a:lnTo>
                <a:lnTo>
                  <a:pt x="102" y="266"/>
                </a:lnTo>
                <a:lnTo>
                  <a:pt x="106" y="266"/>
                </a:lnTo>
                <a:lnTo>
                  <a:pt x="106" y="266"/>
                </a:lnTo>
                <a:lnTo>
                  <a:pt x="110" y="270"/>
                </a:lnTo>
                <a:lnTo>
                  <a:pt x="110" y="270"/>
                </a:lnTo>
                <a:lnTo>
                  <a:pt x="116" y="270"/>
                </a:lnTo>
                <a:lnTo>
                  <a:pt x="116" y="270"/>
                </a:lnTo>
                <a:lnTo>
                  <a:pt x="116" y="274"/>
                </a:lnTo>
                <a:lnTo>
                  <a:pt x="116" y="274"/>
                </a:lnTo>
                <a:lnTo>
                  <a:pt x="128" y="280"/>
                </a:lnTo>
                <a:lnTo>
                  <a:pt x="128" y="280"/>
                </a:lnTo>
                <a:lnTo>
                  <a:pt x="130" y="280"/>
                </a:lnTo>
                <a:lnTo>
                  <a:pt x="130" y="280"/>
                </a:lnTo>
                <a:lnTo>
                  <a:pt x="136" y="284"/>
                </a:lnTo>
                <a:lnTo>
                  <a:pt x="136" y="284"/>
                </a:lnTo>
                <a:lnTo>
                  <a:pt x="138" y="284"/>
                </a:lnTo>
                <a:lnTo>
                  <a:pt x="138" y="284"/>
                </a:lnTo>
                <a:lnTo>
                  <a:pt x="142" y="288"/>
                </a:lnTo>
                <a:lnTo>
                  <a:pt x="144" y="292"/>
                </a:lnTo>
                <a:lnTo>
                  <a:pt x="144" y="292"/>
                </a:lnTo>
                <a:lnTo>
                  <a:pt x="148" y="298"/>
                </a:lnTo>
                <a:lnTo>
                  <a:pt x="148" y="298"/>
                </a:lnTo>
                <a:lnTo>
                  <a:pt x="150" y="298"/>
                </a:lnTo>
                <a:lnTo>
                  <a:pt x="154" y="294"/>
                </a:lnTo>
                <a:lnTo>
                  <a:pt x="154" y="294"/>
                </a:lnTo>
                <a:lnTo>
                  <a:pt x="156" y="290"/>
                </a:lnTo>
                <a:lnTo>
                  <a:pt x="158" y="290"/>
                </a:lnTo>
                <a:lnTo>
                  <a:pt x="154" y="282"/>
                </a:lnTo>
                <a:lnTo>
                  <a:pt x="154" y="282"/>
                </a:lnTo>
                <a:lnTo>
                  <a:pt x="162" y="270"/>
                </a:lnTo>
                <a:lnTo>
                  <a:pt x="162" y="270"/>
                </a:lnTo>
                <a:lnTo>
                  <a:pt x="164" y="268"/>
                </a:lnTo>
                <a:lnTo>
                  <a:pt x="162" y="266"/>
                </a:lnTo>
                <a:lnTo>
                  <a:pt x="162" y="262"/>
                </a:lnTo>
                <a:lnTo>
                  <a:pt x="162" y="262"/>
                </a:lnTo>
                <a:lnTo>
                  <a:pt x="162" y="262"/>
                </a:lnTo>
                <a:lnTo>
                  <a:pt x="156" y="256"/>
                </a:lnTo>
                <a:lnTo>
                  <a:pt x="156" y="256"/>
                </a:lnTo>
                <a:lnTo>
                  <a:pt x="152" y="258"/>
                </a:lnTo>
                <a:lnTo>
                  <a:pt x="152" y="258"/>
                </a:lnTo>
                <a:lnTo>
                  <a:pt x="152" y="250"/>
                </a:lnTo>
                <a:lnTo>
                  <a:pt x="152" y="250"/>
                </a:lnTo>
                <a:lnTo>
                  <a:pt x="154" y="248"/>
                </a:lnTo>
                <a:lnTo>
                  <a:pt x="154" y="248"/>
                </a:lnTo>
                <a:lnTo>
                  <a:pt x="158" y="254"/>
                </a:lnTo>
                <a:lnTo>
                  <a:pt x="158" y="254"/>
                </a:lnTo>
                <a:lnTo>
                  <a:pt x="158" y="256"/>
                </a:lnTo>
                <a:lnTo>
                  <a:pt x="158" y="256"/>
                </a:lnTo>
                <a:lnTo>
                  <a:pt x="160" y="258"/>
                </a:lnTo>
                <a:lnTo>
                  <a:pt x="160" y="258"/>
                </a:lnTo>
                <a:close/>
              </a:path>
            </a:pathLst>
          </a:custGeom>
          <a:solidFill>
            <a:srgbClr val="1700F4"/>
          </a:solidFill>
          <a:ln w="3175">
            <a:solidFill>
              <a:srgbClr val="1700F4"/>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128" name="Freeform 112">
            <a:extLst>
              <a:ext uri="{FF2B5EF4-FFF2-40B4-BE49-F238E27FC236}">
                <a16:creationId xmlns:a16="http://schemas.microsoft.com/office/drawing/2014/main" id="{573192C3-B832-4303-9072-699618F1C735}"/>
              </a:ext>
            </a:extLst>
          </p:cNvPr>
          <p:cNvSpPr>
            <a:spLocks/>
          </p:cNvSpPr>
          <p:nvPr/>
        </p:nvSpPr>
        <p:spPr bwMode="auto">
          <a:xfrm>
            <a:off x="4447107" y="4236627"/>
            <a:ext cx="181120" cy="243670"/>
          </a:xfrm>
          <a:custGeom>
            <a:avLst/>
            <a:gdLst>
              <a:gd name="T0" fmla="*/ 50 w 108"/>
              <a:gd name="T1" fmla="*/ 2 h 142"/>
              <a:gd name="T2" fmla="*/ 22 w 108"/>
              <a:gd name="T3" fmla="*/ 0 h 142"/>
              <a:gd name="T4" fmla="*/ 18 w 108"/>
              <a:gd name="T5" fmla="*/ 6 h 142"/>
              <a:gd name="T6" fmla="*/ 14 w 108"/>
              <a:gd name="T7" fmla="*/ 12 h 142"/>
              <a:gd name="T8" fmla="*/ 10 w 108"/>
              <a:gd name="T9" fmla="*/ 22 h 142"/>
              <a:gd name="T10" fmla="*/ 0 w 108"/>
              <a:gd name="T11" fmla="*/ 46 h 142"/>
              <a:gd name="T12" fmla="*/ 8 w 108"/>
              <a:gd name="T13" fmla="*/ 52 h 142"/>
              <a:gd name="T14" fmla="*/ 12 w 108"/>
              <a:gd name="T15" fmla="*/ 58 h 142"/>
              <a:gd name="T16" fmla="*/ 18 w 108"/>
              <a:gd name="T17" fmla="*/ 64 h 142"/>
              <a:gd name="T18" fmla="*/ 20 w 108"/>
              <a:gd name="T19" fmla="*/ 66 h 142"/>
              <a:gd name="T20" fmla="*/ 22 w 108"/>
              <a:gd name="T21" fmla="*/ 70 h 142"/>
              <a:gd name="T22" fmla="*/ 26 w 108"/>
              <a:gd name="T23" fmla="*/ 78 h 142"/>
              <a:gd name="T24" fmla="*/ 28 w 108"/>
              <a:gd name="T25" fmla="*/ 80 h 142"/>
              <a:gd name="T26" fmla="*/ 36 w 108"/>
              <a:gd name="T27" fmla="*/ 86 h 142"/>
              <a:gd name="T28" fmla="*/ 40 w 108"/>
              <a:gd name="T29" fmla="*/ 88 h 142"/>
              <a:gd name="T30" fmla="*/ 44 w 108"/>
              <a:gd name="T31" fmla="*/ 88 h 142"/>
              <a:gd name="T32" fmla="*/ 46 w 108"/>
              <a:gd name="T33" fmla="*/ 90 h 142"/>
              <a:gd name="T34" fmla="*/ 52 w 108"/>
              <a:gd name="T35" fmla="*/ 94 h 142"/>
              <a:gd name="T36" fmla="*/ 60 w 108"/>
              <a:gd name="T37" fmla="*/ 104 h 142"/>
              <a:gd name="T38" fmla="*/ 62 w 108"/>
              <a:gd name="T39" fmla="*/ 106 h 142"/>
              <a:gd name="T40" fmla="*/ 60 w 108"/>
              <a:gd name="T41" fmla="*/ 114 h 142"/>
              <a:gd name="T42" fmla="*/ 58 w 108"/>
              <a:gd name="T43" fmla="*/ 122 h 142"/>
              <a:gd name="T44" fmla="*/ 54 w 108"/>
              <a:gd name="T45" fmla="*/ 128 h 142"/>
              <a:gd name="T46" fmla="*/ 50 w 108"/>
              <a:gd name="T47" fmla="*/ 138 h 142"/>
              <a:gd name="T48" fmla="*/ 50 w 108"/>
              <a:gd name="T49" fmla="*/ 138 h 142"/>
              <a:gd name="T50" fmla="*/ 54 w 108"/>
              <a:gd name="T51" fmla="*/ 138 h 142"/>
              <a:gd name="T52" fmla="*/ 64 w 108"/>
              <a:gd name="T53" fmla="*/ 140 h 142"/>
              <a:gd name="T54" fmla="*/ 68 w 108"/>
              <a:gd name="T55" fmla="*/ 142 h 142"/>
              <a:gd name="T56" fmla="*/ 72 w 108"/>
              <a:gd name="T57" fmla="*/ 140 h 142"/>
              <a:gd name="T58" fmla="*/ 84 w 108"/>
              <a:gd name="T59" fmla="*/ 142 h 142"/>
              <a:gd name="T60" fmla="*/ 90 w 108"/>
              <a:gd name="T61" fmla="*/ 142 h 142"/>
              <a:gd name="T62" fmla="*/ 92 w 108"/>
              <a:gd name="T63" fmla="*/ 140 h 142"/>
              <a:gd name="T64" fmla="*/ 94 w 108"/>
              <a:gd name="T65" fmla="*/ 138 h 142"/>
              <a:gd name="T66" fmla="*/ 100 w 108"/>
              <a:gd name="T67" fmla="*/ 130 h 142"/>
              <a:gd name="T68" fmla="*/ 102 w 108"/>
              <a:gd name="T69" fmla="*/ 128 h 142"/>
              <a:gd name="T70" fmla="*/ 102 w 108"/>
              <a:gd name="T71" fmla="*/ 116 h 142"/>
              <a:gd name="T72" fmla="*/ 100 w 108"/>
              <a:gd name="T73" fmla="*/ 114 h 142"/>
              <a:gd name="T74" fmla="*/ 104 w 108"/>
              <a:gd name="T75" fmla="*/ 110 h 142"/>
              <a:gd name="T76" fmla="*/ 104 w 108"/>
              <a:gd name="T77" fmla="*/ 102 h 142"/>
              <a:gd name="T78" fmla="*/ 106 w 108"/>
              <a:gd name="T79" fmla="*/ 94 h 142"/>
              <a:gd name="T80" fmla="*/ 108 w 108"/>
              <a:gd name="T81" fmla="*/ 80 h 142"/>
              <a:gd name="T82" fmla="*/ 106 w 108"/>
              <a:gd name="T83" fmla="*/ 80 h 142"/>
              <a:gd name="T84" fmla="*/ 100 w 108"/>
              <a:gd name="T85" fmla="*/ 82 h 142"/>
              <a:gd name="T86" fmla="*/ 98 w 108"/>
              <a:gd name="T87" fmla="*/ 82 h 142"/>
              <a:gd name="T88" fmla="*/ 96 w 108"/>
              <a:gd name="T89" fmla="*/ 74 h 142"/>
              <a:gd name="T90" fmla="*/ 96 w 108"/>
              <a:gd name="T91" fmla="*/ 60 h 142"/>
              <a:gd name="T92" fmla="*/ 96 w 108"/>
              <a:gd name="T93" fmla="*/ 56 h 142"/>
              <a:gd name="T94" fmla="*/ 90 w 108"/>
              <a:gd name="T95" fmla="*/ 52 h 142"/>
              <a:gd name="T96" fmla="*/ 88 w 108"/>
              <a:gd name="T97" fmla="*/ 52 h 142"/>
              <a:gd name="T98" fmla="*/ 86 w 108"/>
              <a:gd name="T99" fmla="*/ 48 h 142"/>
              <a:gd name="T100" fmla="*/ 80 w 108"/>
              <a:gd name="T101" fmla="*/ 46 h 142"/>
              <a:gd name="T102" fmla="*/ 72 w 108"/>
              <a:gd name="T103" fmla="*/ 46 h 142"/>
              <a:gd name="T104" fmla="*/ 64 w 108"/>
              <a:gd name="T105" fmla="*/ 42 h 142"/>
              <a:gd name="T106" fmla="*/ 64 w 108"/>
              <a:gd name="T107" fmla="*/ 38 h 142"/>
              <a:gd name="T108" fmla="*/ 62 w 108"/>
              <a:gd name="T109" fmla="*/ 32 h 142"/>
              <a:gd name="T110" fmla="*/ 64 w 108"/>
              <a:gd name="T111" fmla="*/ 24 h 142"/>
              <a:gd name="T112" fmla="*/ 62 w 108"/>
              <a:gd name="T113" fmla="*/ 18 h 142"/>
              <a:gd name="T114" fmla="*/ 56 w 108"/>
              <a:gd name="T115" fmla="*/ 8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8" h="142">
                <a:moveTo>
                  <a:pt x="56" y="8"/>
                </a:moveTo>
                <a:lnTo>
                  <a:pt x="50" y="2"/>
                </a:lnTo>
                <a:lnTo>
                  <a:pt x="38" y="0"/>
                </a:lnTo>
                <a:lnTo>
                  <a:pt x="22" y="0"/>
                </a:lnTo>
                <a:lnTo>
                  <a:pt x="22" y="0"/>
                </a:lnTo>
                <a:lnTo>
                  <a:pt x="18" y="6"/>
                </a:lnTo>
                <a:lnTo>
                  <a:pt x="14" y="12"/>
                </a:lnTo>
                <a:lnTo>
                  <a:pt x="14" y="12"/>
                </a:lnTo>
                <a:lnTo>
                  <a:pt x="12" y="18"/>
                </a:lnTo>
                <a:lnTo>
                  <a:pt x="10" y="22"/>
                </a:lnTo>
                <a:lnTo>
                  <a:pt x="10" y="28"/>
                </a:lnTo>
                <a:lnTo>
                  <a:pt x="0" y="46"/>
                </a:lnTo>
                <a:lnTo>
                  <a:pt x="8" y="52"/>
                </a:lnTo>
                <a:lnTo>
                  <a:pt x="8" y="52"/>
                </a:lnTo>
                <a:lnTo>
                  <a:pt x="12" y="58"/>
                </a:lnTo>
                <a:lnTo>
                  <a:pt x="12" y="58"/>
                </a:lnTo>
                <a:lnTo>
                  <a:pt x="14" y="62"/>
                </a:lnTo>
                <a:lnTo>
                  <a:pt x="18" y="64"/>
                </a:lnTo>
                <a:lnTo>
                  <a:pt x="18" y="64"/>
                </a:lnTo>
                <a:lnTo>
                  <a:pt x="20" y="66"/>
                </a:lnTo>
                <a:lnTo>
                  <a:pt x="22" y="70"/>
                </a:lnTo>
                <a:lnTo>
                  <a:pt x="22" y="70"/>
                </a:lnTo>
                <a:lnTo>
                  <a:pt x="26" y="76"/>
                </a:lnTo>
                <a:lnTo>
                  <a:pt x="26" y="78"/>
                </a:lnTo>
                <a:lnTo>
                  <a:pt x="28" y="80"/>
                </a:lnTo>
                <a:lnTo>
                  <a:pt x="28" y="80"/>
                </a:lnTo>
                <a:lnTo>
                  <a:pt x="34" y="80"/>
                </a:lnTo>
                <a:lnTo>
                  <a:pt x="36" y="86"/>
                </a:lnTo>
                <a:lnTo>
                  <a:pt x="36" y="86"/>
                </a:lnTo>
                <a:lnTo>
                  <a:pt x="40" y="88"/>
                </a:lnTo>
                <a:lnTo>
                  <a:pt x="42" y="88"/>
                </a:lnTo>
                <a:lnTo>
                  <a:pt x="44" y="88"/>
                </a:lnTo>
                <a:lnTo>
                  <a:pt x="46" y="90"/>
                </a:lnTo>
                <a:lnTo>
                  <a:pt x="46" y="90"/>
                </a:lnTo>
                <a:lnTo>
                  <a:pt x="52" y="94"/>
                </a:lnTo>
                <a:lnTo>
                  <a:pt x="52" y="94"/>
                </a:lnTo>
                <a:lnTo>
                  <a:pt x="54" y="98"/>
                </a:lnTo>
                <a:lnTo>
                  <a:pt x="60" y="104"/>
                </a:lnTo>
                <a:lnTo>
                  <a:pt x="60" y="104"/>
                </a:lnTo>
                <a:lnTo>
                  <a:pt x="62" y="106"/>
                </a:lnTo>
                <a:lnTo>
                  <a:pt x="62" y="108"/>
                </a:lnTo>
                <a:lnTo>
                  <a:pt x="60" y="114"/>
                </a:lnTo>
                <a:lnTo>
                  <a:pt x="60" y="114"/>
                </a:lnTo>
                <a:lnTo>
                  <a:pt x="58" y="122"/>
                </a:lnTo>
                <a:lnTo>
                  <a:pt x="54" y="128"/>
                </a:lnTo>
                <a:lnTo>
                  <a:pt x="54" y="128"/>
                </a:lnTo>
                <a:lnTo>
                  <a:pt x="50" y="134"/>
                </a:lnTo>
                <a:lnTo>
                  <a:pt x="50" y="138"/>
                </a:lnTo>
                <a:lnTo>
                  <a:pt x="50" y="138"/>
                </a:lnTo>
                <a:lnTo>
                  <a:pt x="50" y="138"/>
                </a:lnTo>
                <a:lnTo>
                  <a:pt x="54" y="138"/>
                </a:lnTo>
                <a:lnTo>
                  <a:pt x="54" y="138"/>
                </a:lnTo>
                <a:lnTo>
                  <a:pt x="58" y="138"/>
                </a:lnTo>
                <a:lnTo>
                  <a:pt x="64" y="140"/>
                </a:lnTo>
                <a:lnTo>
                  <a:pt x="64" y="140"/>
                </a:lnTo>
                <a:lnTo>
                  <a:pt x="68" y="142"/>
                </a:lnTo>
                <a:lnTo>
                  <a:pt x="72" y="140"/>
                </a:lnTo>
                <a:lnTo>
                  <a:pt x="72" y="140"/>
                </a:lnTo>
                <a:lnTo>
                  <a:pt x="78" y="140"/>
                </a:lnTo>
                <a:lnTo>
                  <a:pt x="84" y="142"/>
                </a:lnTo>
                <a:lnTo>
                  <a:pt x="84" y="142"/>
                </a:lnTo>
                <a:lnTo>
                  <a:pt x="90" y="142"/>
                </a:lnTo>
                <a:lnTo>
                  <a:pt x="92" y="140"/>
                </a:lnTo>
                <a:lnTo>
                  <a:pt x="92" y="140"/>
                </a:lnTo>
                <a:lnTo>
                  <a:pt x="94" y="138"/>
                </a:lnTo>
                <a:lnTo>
                  <a:pt x="94" y="138"/>
                </a:lnTo>
                <a:lnTo>
                  <a:pt x="96" y="134"/>
                </a:lnTo>
                <a:lnTo>
                  <a:pt x="100" y="130"/>
                </a:lnTo>
                <a:lnTo>
                  <a:pt x="100" y="130"/>
                </a:lnTo>
                <a:lnTo>
                  <a:pt x="102" y="128"/>
                </a:lnTo>
                <a:lnTo>
                  <a:pt x="102" y="124"/>
                </a:lnTo>
                <a:lnTo>
                  <a:pt x="102" y="116"/>
                </a:lnTo>
                <a:lnTo>
                  <a:pt x="102" y="116"/>
                </a:lnTo>
                <a:lnTo>
                  <a:pt x="100" y="114"/>
                </a:lnTo>
                <a:lnTo>
                  <a:pt x="102" y="112"/>
                </a:lnTo>
                <a:lnTo>
                  <a:pt x="104" y="110"/>
                </a:lnTo>
                <a:lnTo>
                  <a:pt x="104" y="110"/>
                </a:lnTo>
                <a:lnTo>
                  <a:pt x="104" y="102"/>
                </a:lnTo>
                <a:lnTo>
                  <a:pt x="106" y="94"/>
                </a:lnTo>
                <a:lnTo>
                  <a:pt x="106" y="94"/>
                </a:lnTo>
                <a:lnTo>
                  <a:pt x="106" y="86"/>
                </a:lnTo>
                <a:lnTo>
                  <a:pt x="108" y="80"/>
                </a:lnTo>
                <a:lnTo>
                  <a:pt x="108" y="80"/>
                </a:lnTo>
                <a:lnTo>
                  <a:pt x="106" y="80"/>
                </a:lnTo>
                <a:lnTo>
                  <a:pt x="104" y="80"/>
                </a:lnTo>
                <a:lnTo>
                  <a:pt x="100" y="82"/>
                </a:lnTo>
                <a:lnTo>
                  <a:pt x="100" y="82"/>
                </a:lnTo>
                <a:lnTo>
                  <a:pt x="98" y="82"/>
                </a:lnTo>
                <a:lnTo>
                  <a:pt x="98" y="80"/>
                </a:lnTo>
                <a:lnTo>
                  <a:pt x="96" y="74"/>
                </a:lnTo>
                <a:lnTo>
                  <a:pt x="96" y="74"/>
                </a:lnTo>
                <a:lnTo>
                  <a:pt x="96" y="60"/>
                </a:lnTo>
                <a:lnTo>
                  <a:pt x="96" y="60"/>
                </a:lnTo>
                <a:lnTo>
                  <a:pt x="96" y="56"/>
                </a:lnTo>
                <a:lnTo>
                  <a:pt x="94" y="54"/>
                </a:lnTo>
                <a:lnTo>
                  <a:pt x="90" y="52"/>
                </a:lnTo>
                <a:lnTo>
                  <a:pt x="90" y="52"/>
                </a:lnTo>
                <a:lnTo>
                  <a:pt x="88" y="52"/>
                </a:lnTo>
                <a:lnTo>
                  <a:pt x="86" y="50"/>
                </a:lnTo>
                <a:lnTo>
                  <a:pt x="86" y="48"/>
                </a:lnTo>
                <a:lnTo>
                  <a:pt x="84" y="44"/>
                </a:lnTo>
                <a:lnTo>
                  <a:pt x="80" y="46"/>
                </a:lnTo>
                <a:lnTo>
                  <a:pt x="80" y="46"/>
                </a:lnTo>
                <a:lnTo>
                  <a:pt x="72" y="46"/>
                </a:lnTo>
                <a:lnTo>
                  <a:pt x="66" y="44"/>
                </a:lnTo>
                <a:lnTo>
                  <a:pt x="64" y="42"/>
                </a:lnTo>
                <a:lnTo>
                  <a:pt x="64" y="42"/>
                </a:lnTo>
                <a:lnTo>
                  <a:pt x="64" y="38"/>
                </a:lnTo>
                <a:lnTo>
                  <a:pt x="62" y="34"/>
                </a:lnTo>
                <a:lnTo>
                  <a:pt x="62" y="32"/>
                </a:lnTo>
                <a:lnTo>
                  <a:pt x="62" y="32"/>
                </a:lnTo>
                <a:lnTo>
                  <a:pt x="64" y="24"/>
                </a:lnTo>
                <a:lnTo>
                  <a:pt x="62" y="18"/>
                </a:lnTo>
                <a:lnTo>
                  <a:pt x="62" y="18"/>
                </a:lnTo>
                <a:lnTo>
                  <a:pt x="58" y="12"/>
                </a:lnTo>
                <a:lnTo>
                  <a:pt x="56" y="8"/>
                </a:lnTo>
                <a:close/>
              </a:path>
            </a:pathLst>
          </a:custGeom>
          <a:solidFill>
            <a:srgbClr val="1700F4"/>
          </a:solidFill>
          <a:ln w="3175">
            <a:solidFill>
              <a:srgbClr val="1700F4"/>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129" name="Freeform 113">
            <a:extLst>
              <a:ext uri="{FF2B5EF4-FFF2-40B4-BE49-F238E27FC236}">
                <a16:creationId xmlns:a16="http://schemas.microsoft.com/office/drawing/2014/main" id="{56A1DA1E-A3CC-40EE-9BF8-D9A9BCF79AF6}"/>
              </a:ext>
            </a:extLst>
          </p:cNvPr>
          <p:cNvSpPr>
            <a:spLocks noEditPoints="1"/>
          </p:cNvSpPr>
          <p:nvPr/>
        </p:nvSpPr>
        <p:spPr bwMode="auto">
          <a:xfrm>
            <a:off x="8996905" y="3769879"/>
            <a:ext cx="342115" cy="233374"/>
          </a:xfrm>
          <a:custGeom>
            <a:avLst/>
            <a:gdLst>
              <a:gd name="T0" fmla="*/ 184 w 204"/>
              <a:gd name="T1" fmla="*/ 58 h 136"/>
              <a:gd name="T2" fmla="*/ 190 w 204"/>
              <a:gd name="T3" fmla="*/ 66 h 136"/>
              <a:gd name="T4" fmla="*/ 200 w 204"/>
              <a:gd name="T5" fmla="*/ 74 h 136"/>
              <a:gd name="T6" fmla="*/ 200 w 204"/>
              <a:gd name="T7" fmla="*/ 62 h 136"/>
              <a:gd name="T8" fmla="*/ 190 w 204"/>
              <a:gd name="T9" fmla="*/ 50 h 136"/>
              <a:gd name="T10" fmla="*/ 184 w 204"/>
              <a:gd name="T11" fmla="*/ 44 h 136"/>
              <a:gd name="T12" fmla="*/ 0 w 204"/>
              <a:gd name="T13" fmla="*/ 68 h 136"/>
              <a:gd name="T14" fmla="*/ 16 w 204"/>
              <a:gd name="T15" fmla="*/ 108 h 136"/>
              <a:gd name="T16" fmla="*/ 22 w 204"/>
              <a:gd name="T17" fmla="*/ 108 h 136"/>
              <a:gd name="T18" fmla="*/ 36 w 204"/>
              <a:gd name="T19" fmla="*/ 102 h 136"/>
              <a:gd name="T20" fmla="*/ 38 w 204"/>
              <a:gd name="T21" fmla="*/ 94 h 136"/>
              <a:gd name="T22" fmla="*/ 42 w 204"/>
              <a:gd name="T23" fmla="*/ 90 h 136"/>
              <a:gd name="T24" fmla="*/ 48 w 204"/>
              <a:gd name="T25" fmla="*/ 88 h 136"/>
              <a:gd name="T26" fmla="*/ 68 w 204"/>
              <a:gd name="T27" fmla="*/ 94 h 136"/>
              <a:gd name="T28" fmla="*/ 78 w 204"/>
              <a:gd name="T29" fmla="*/ 108 h 136"/>
              <a:gd name="T30" fmla="*/ 84 w 204"/>
              <a:gd name="T31" fmla="*/ 114 h 136"/>
              <a:gd name="T32" fmla="*/ 90 w 204"/>
              <a:gd name="T33" fmla="*/ 120 h 136"/>
              <a:gd name="T34" fmla="*/ 96 w 204"/>
              <a:gd name="T35" fmla="*/ 126 h 136"/>
              <a:gd name="T36" fmla="*/ 104 w 204"/>
              <a:gd name="T37" fmla="*/ 128 h 136"/>
              <a:gd name="T38" fmla="*/ 118 w 204"/>
              <a:gd name="T39" fmla="*/ 132 h 136"/>
              <a:gd name="T40" fmla="*/ 128 w 204"/>
              <a:gd name="T41" fmla="*/ 136 h 136"/>
              <a:gd name="T42" fmla="*/ 122 w 204"/>
              <a:gd name="T43" fmla="*/ 128 h 136"/>
              <a:gd name="T44" fmla="*/ 122 w 204"/>
              <a:gd name="T45" fmla="*/ 120 h 136"/>
              <a:gd name="T46" fmla="*/ 114 w 204"/>
              <a:gd name="T47" fmla="*/ 120 h 136"/>
              <a:gd name="T48" fmla="*/ 104 w 204"/>
              <a:gd name="T49" fmla="*/ 108 h 136"/>
              <a:gd name="T50" fmla="*/ 100 w 204"/>
              <a:gd name="T51" fmla="*/ 96 h 136"/>
              <a:gd name="T52" fmla="*/ 90 w 204"/>
              <a:gd name="T53" fmla="*/ 90 h 136"/>
              <a:gd name="T54" fmla="*/ 86 w 204"/>
              <a:gd name="T55" fmla="*/ 74 h 136"/>
              <a:gd name="T56" fmla="*/ 94 w 204"/>
              <a:gd name="T57" fmla="*/ 70 h 136"/>
              <a:gd name="T58" fmla="*/ 94 w 204"/>
              <a:gd name="T59" fmla="*/ 62 h 136"/>
              <a:gd name="T60" fmla="*/ 88 w 204"/>
              <a:gd name="T61" fmla="*/ 56 h 136"/>
              <a:gd name="T62" fmla="*/ 82 w 204"/>
              <a:gd name="T63" fmla="*/ 52 h 136"/>
              <a:gd name="T64" fmla="*/ 72 w 204"/>
              <a:gd name="T65" fmla="*/ 48 h 136"/>
              <a:gd name="T66" fmla="*/ 68 w 204"/>
              <a:gd name="T67" fmla="*/ 40 h 136"/>
              <a:gd name="T68" fmla="*/ 56 w 204"/>
              <a:gd name="T69" fmla="*/ 28 h 136"/>
              <a:gd name="T70" fmla="*/ 46 w 204"/>
              <a:gd name="T71" fmla="*/ 20 h 136"/>
              <a:gd name="T72" fmla="*/ 30 w 204"/>
              <a:gd name="T73" fmla="*/ 16 h 136"/>
              <a:gd name="T74" fmla="*/ 14 w 204"/>
              <a:gd name="T75" fmla="*/ 10 h 136"/>
              <a:gd name="T76" fmla="*/ 2 w 204"/>
              <a:gd name="T77" fmla="*/ 0 h 136"/>
              <a:gd name="T78" fmla="*/ 146 w 204"/>
              <a:gd name="T79" fmla="*/ 32 h 136"/>
              <a:gd name="T80" fmla="*/ 144 w 204"/>
              <a:gd name="T81" fmla="*/ 38 h 136"/>
              <a:gd name="T82" fmla="*/ 140 w 204"/>
              <a:gd name="T83" fmla="*/ 46 h 136"/>
              <a:gd name="T84" fmla="*/ 128 w 204"/>
              <a:gd name="T85" fmla="*/ 44 h 136"/>
              <a:gd name="T86" fmla="*/ 112 w 204"/>
              <a:gd name="T87" fmla="*/ 52 h 136"/>
              <a:gd name="T88" fmla="*/ 112 w 204"/>
              <a:gd name="T89" fmla="*/ 58 h 136"/>
              <a:gd name="T90" fmla="*/ 126 w 204"/>
              <a:gd name="T91" fmla="*/ 60 h 136"/>
              <a:gd name="T92" fmla="*/ 142 w 204"/>
              <a:gd name="T93" fmla="*/ 54 h 136"/>
              <a:gd name="T94" fmla="*/ 146 w 204"/>
              <a:gd name="T95" fmla="*/ 50 h 136"/>
              <a:gd name="T96" fmla="*/ 152 w 204"/>
              <a:gd name="T97" fmla="*/ 46 h 136"/>
              <a:gd name="T98" fmla="*/ 156 w 204"/>
              <a:gd name="T99" fmla="*/ 40 h 136"/>
              <a:gd name="T100" fmla="*/ 154 w 204"/>
              <a:gd name="T101" fmla="*/ 32 h 136"/>
              <a:gd name="T102" fmla="*/ 150 w 204"/>
              <a:gd name="T103" fmla="*/ 30 h 136"/>
              <a:gd name="T104" fmla="*/ 156 w 204"/>
              <a:gd name="T105" fmla="*/ 24 h 136"/>
              <a:gd name="T106" fmla="*/ 158 w 204"/>
              <a:gd name="T107" fmla="*/ 34 h 136"/>
              <a:gd name="T108" fmla="*/ 162 w 204"/>
              <a:gd name="T109" fmla="*/ 34 h 136"/>
              <a:gd name="T110" fmla="*/ 136 w 204"/>
              <a:gd name="T111" fmla="*/ 6 h 136"/>
              <a:gd name="T112" fmla="*/ 146 w 204"/>
              <a:gd name="T113" fmla="*/ 14 h 136"/>
              <a:gd name="T114" fmla="*/ 150 w 204"/>
              <a:gd name="T115" fmla="*/ 12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04" h="136">
                <a:moveTo>
                  <a:pt x="182" y="42"/>
                </a:moveTo>
                <a:lnTo>
                  <a:pt x="182" y="42"/>
                </a:lnTo>
                <a:lnTo>
                  <a:pt x="182" y="54"/>
                </a:lnTo>
                <a:lnTo>
                  <a:pt x="182" y="54"/>
                </a:lnTo>
                <a:lnTo>
                  <a:pt x="184" y="58"/>
                </a:lnTo>
                <a:lnTo>
                  <a:pt x="186" y="60"/>
                </a:lnTo>
                <a:lnTo>
                  <a:pt x="186" y="60"/>
                </a:lnTo>
                <a:lnTo>
                  <a:pt x="186" y="64"/>
                </a:lnTo>
                <a:lnTo>
                  <a:pt x="186" y="64"/>
                </a:lnTo>
                <a:lnTo>
                  <a:pt x="190" y="66"/>
                </a:lnTo>
                <a:lnTo>
                  <a:pt x="190" y="66"/>
                </a:lnTo>
                <a:lnTo>
                  <a:pt x="190" y="70"/>
                </a:lnTo>
                <a:lnTo>
                  <a:pt x="190" y="70"/>
                </a:lnTo>
                <a:lnTo>
                  <a:pt x="200" y="74"/>
                </a:lnTo>
                <a:lnTo>
                  <a:pt x="200" y="74"/>
                </a:lnTo>
                <a:lnTo>
                  <a:pt x="204" y="70"/>
                </a:lnTo>
                <a:lnTo>
                  <a:pt x="204" y="70"/>
                </a:lnTo>
                <a:lnTo>
                  <a:pt x="202" y="66"/>
                </a:lnTo>
                <a:lnTo>
                  <a:pt x="200" y="62"/>
                </a:lnTo>
                <a:lnTo>
                  <a:pt x="200" y="62"/>
                </a:lnTo>
                <a:lnTo>
                  <a:pt x="196" y="62"/>
                </a:lnTo>
                <a:lnTo>
                  <a:pt x="196" y="62"/>
                </a:lnTo>
                <a:lnTo>
                  <a:pt x="190" y="54"/>
                </a:lnTo>
                <a:lnTo>
                  <a:pt x="190" y="54"/>
                </a:lnTo>
                <a:lnTo>
                  <a:pt x="190" y="50"/>
                </a:lnTo>
                <a:lnTo>
                  <a:pt x="190" y="50"/>
                </a:lnTo>
                <a:lnTo>
                  <a:pt x="188" y="50"/>
                </a:lnTo>
                <a:lnTo>
                  <a:pt x="186" y="48"/>
                </a:lnTo>
                <a:lnTo>
                  <a:pt x="186" y="48"/>
                </a:lnTo>
                <a:lnTo>
                  <a:pt x="184" y="44"/>
                </a:lnTo>
                <a:lnTo>
                  <a:pt x="184" y="42"/>
                </a:lnTo>
                <a:lnTo>
                  <a:pt x="182" y="42"/>
                </a:lnTo>
                <a:close/>
                <a:moveTo>
                  <a:pt x="2" y="2"/>
                </a:moveTo>
                <a:lnTo>
                  <a:pt x="2" y="62"/>
                </a:lnTo>
                <a:lnTo>
                  <a:pt x="0" y="68"/>
                </a:lnTo>
                <a:lnTo>
                  <a:pt x="2" y="74"/>
                </a:lnTo>
                <a:lnTo>
                  <a:pt x="2" y="108"/>
                </a:lnTo>
                <a:lnTo>
                  <a:pt x="2" y="108"/>
                </a:lnTo>
                <a:lnTo>
                  <a:pt x="16" y="108"/>
                </a:lnTo>
                <a:lnTo>
                  <a:pt x="16" y="108"/>
                </a:lnTo>
                <a:lnTo>
                  <a:pt x="20" y="106"/>
                </a:lnTo>
                <a:lnTo>
                  <a:pt x="20" y="106"/>
                </a:lnTo>
                <a:lnTo>
                  <a:pt x="22" y="106"/>
                </a:lnTo>
                <a:lnTo>
                  <a:pt x="22" y="108"/>
                </a:lnTo>
                <a:lnTo>
                  <a:pt x="22" y="108"/>
                </a:lnTo>
                <a:lnTo>
                  <a:pt x="26" y="108"/>
                </a:lnTo>
                <a:lnTo>
                  <a:pt x="30" y="108"/>
                </a:lnTo>
                <a:lnTo>
                  <a:pt x="36" y="104"/>
                </a:lnTo>
                <a:lnTo>
                  <a:pt x="36" y="102"/>
                </a:lnTo>
                <a:lnTo>
                  <a:pt x="36" y="102"/>
                </a:lnTo>
                <a:lnTo>
                  <a:pt x="38" y="100"/>
                </a:lnTo>
                <a:lnTo>
                  <a:pt x="38" y="100"/>
                </a:lnTo>
                <a:lnTo>
                  <a:pt x="38" y="98"/>
                </a:lnTo>
                <a:lnTo>
                  <a:pt x="38" y="94"/>
                </a:lnTo>
                <a:lnTo>
                  <a:pt x="38" y="94"/>
                </a:lnTo>
                <a:lnTo>
                  <a:pt x="40" y="88"/>
                </a:lnTo>
                <a:lnTo>
                  <a:pt x="40" y="88"/>
                </a:lnTo>
                <a:lnTo>
                  <a:pt x="42" y="88"/>
                </a:lnTo>
                <a:lnTo>
                  <a:pt x="42" y="90"/>
                </a:lnTo>
                <a:lnTo>
                  <a:pt x="42" y="90"/>
                </a:lnTo>
                <a:lnTo>
                  <a:pt x="44" y="90"/>
                </a:lnTo>
                <a:lnTo>
                  <a:pt x="44" y="90"/>
                </a:lnTo>
                <a:lnTo>
                  <a:pt x="46" y="90"/>
                </a:lnTo>
                <a:lnTo>
                  <a:pt x="48" y="88"/>
                </a:lnTo>
                <a:lnTo>
                  <a:pt x="48" y="88"/>
                </a:lnTo>
                <a:lnTo>
                  <a:pt x="54" y="92"/>
                </a:lnTo>
                <a:lnTo>
                  <a:pt x="54" y="92"/>
                </a:lnTo>
                <a:lnTo>
                  <a:pt x="60" y="92"/>
                </a:lnTo>
                <a:lnTo>
                  <a:pt x="68" y="94"/>
                </a:lnTo>
                <a:lnTo>
                  <a:pt x="68" y="94"/>
                </a:lnTo>
                <a:lnTo>
                  <a:pt x="76" y="102"/>
                </a:lnTo>
                <a:lnTo>
                  <a:pt x="76" y="102"/>
                </a:lnTo>
                <a:lnTo>
                  <a:pt x="76" y="106"/>
                </a:lnTo>
                <a:lnTo>
                  <a:pt x="76" y="108"/>
                </a:lnTo>
                <a:lnTo>
                  <a:pt x="78" y="108"/>
                </a:lnTo>
                <a:lnTo>
                  <a:pt x="80" y="110"/>
                </a:lnTo>
                <a:lnTo>
                  <a:pt x="80" y="110"/>
                </a:lnTo>
                <a:lnTo>
                  <a:pt x="82" y="112"/>
                </a:lnTo>
                <a:lnTo>
                  <a:pt x="82" y="114"/>
                </a:lnTo>
                <a:lnTo>
                  <a:pt x="84" y="114"/>
                </a:lnTo>
                <a:lnTo>
                  <a:pt x="86" y="114"/>
                </a:lnTo>
                <a:lnTo>
                  <a:pt x="86" y="114"/>
                </a:lnTo>
                <a:lnTo>
                  <a:pt x="86" y="118"/>
                </a:lnTo>
                <a:lnTo>
                  <a:pt x="86" y="118"/>
                </a:lnTo>
                <a:lnTo>
                  <a:pt x="90" y="120"/>
                </a:lnTo>
                <a:lnTo>
                  <a:pt x="92" y="122"/>
                </a:lnTo>
                <a:lnTo>
                  <a:pt x="92" y="122"/>
                </a:lnTo>
                <a:lnTo>
                  <a:pt x="92" y="126"/>
                </a:lnTo>
                <a:lnTo>
                  <a:pt x="92" y="126"/>
                </a:lnTo>
                <a:lnTo>
                  <a:pt x="96" y="126"/>
                </a:lnTo>
                <a:lnTo>
                  <a:pt x="98" y="126"/>
                </a:lnTo>
                <a:lnTo>
                  <a:pt x="98" y="126"/>
                </a:lnTo>
                <a:lnTo>
                  <a:pt x="102" y="130"/>
                </a:lnTo>
                <a:lnTo>
                  <a:pt x="102" y="130"/>
                </a:lnTo>
                <a:lnTo>
                  <a:pt x="104" y="128"/>
                </a:lnTo>
                <a:lnTo>
                  <a:pt x="106" y="128"/>
                </a:lnTo>
                <a:lnTo>
                  <a:pt x="108" y="130"/>
                </a:lnTo>
                <a:lnTo>
                  <a:pt x="108" y="130"/>
                </a:lnTo>
                <a:lnTo>
                  <a:pt x="112" y="130"/>
                </a:lnTo>
                <a:lnTo>
                  <a:pt x="118" y="132"/>
                </a:lnTo>
                <a:lnTo>
                  <a:pt x="118" y="132"/>
                </a:lnTo>
                <a:lnTo>
                  <a:pt x="120" y="134"/>
                </a:lnTo>
                <a:lnTo>
                  <a:pt x="120" y="134"/>
                </a:lnTo>
                <a:lnTo>
                  <a:pt x="124" y="136"/>
                </a:lnTo>
                <a:lnTo>
                  <a:pt x="128" y="136"/>
                </a:lnTo>
                <a:lnTo>
                  <a:pt x="128" y="136"/>
                </a:lnTo>
                <a:lnTo>
                  <a:pt x="128" y="130"/>
                </a:lnTo>
                <a:lnTo>
                  <a:pt x="128" y="130"/>
                </a:lnTo>
                <a:lnTo>
                  <a:pt x="126" y="128"/>
                </a:lnTo>
                <a:lnTo>
                  <a:pt x="122" y="128"/>
                </a:lnTo>
                <a:lnTo>
                  <a:pt x="122" y="128"/>
                </a:lnTo>
                <a:lnTo>
                  <a:pt x="120" y="126"/>
                </a:lnTo>
                <a:lnTo>
                  <a:pt x="120" y="126"/>
                </a:lnTo>
                <a:lnTo>
                  <a:pt x="122" y="120"/>
                </a:lnTo>
                <a:lnTo>
                  <a:pt x="122" y="120"/>
                </a:lnTo>
                <a:lnTo>
                  <a:pt x="118" y="118"/>
                </a:lnTo>
                <a:lnTo>
                  <a:pt x="118" y="118"/>
                </a:lnTo>
                <a:lnTo>
                  <a:pt x="116" y="120"/>
                </a:lnTo>
                <a:lnTo>
                  <a:pt x="114" y="120"/>
                </a:lnTo>
                <a:lnTo>
                  <a:pt x="114" y="120"/>
                </a:lnTo>
                <a:lnTo>
                  <a:pt x="112" y="114"/>
                </a:lnTo>
                <a:lnTo>
                  <a:pt x="112" y="110"/>
                </a:lnTo>
                <a:lnTo>
                  <a:pt x="112" y="110"/>
                </a:lnTo>
                <a:lnTo>
                  <a:pt x="104" y="108"/>
                </a:lnTo>
                <a:lnTo>
                  <a:pt x="104" y="108"/>
                </a:lnTo>
                <a:lnTo>
                  <a:pt x="104" y="102"/>
                </a:lnTo>
                <a:lnTo>
                  <a:pt x="104" y="102"/>
                </a:lnTo>
                <a:lnTo>
                  <a:pt x="100" y="100"/>
                </a:lnTo>
                <a:lnTo>
                  <a:pt x="100" y="100"/>
                </a:lnTo>
                <a:lnTo>
                  <a:pt x="100" y="96"/>
                </a:lnTo>
                <a:lnTo>
                  <a:pt x="100" y="96"/>
                </a:lnTo>
                <a:lnTo>
                  <a:pt x="98" y="94"/>
                </a:lnTo>
                <a:lnTo>
                  <a:pt x="94" y="94"/>
                </a:lnTo>
                <a:lnTo>
                  <a:pt x="94" y="94"/>
                </a:lnTo>
                <a:lnTo>
                  <a:pt x="90" y="90"/>
                </a:lnTo>
                <a:lnTo>
                  <a:pt x="88" y="86"/>
                </a:lnTo>
                <a:lnTo>
                  <a:pt x="88" y="76"/>
                </a:lnTo>
                <a:lnTo>
                  <a:pt x="88" y="76"/>
                </a:lnTo>
                <a:lnTo>
                  <a:pt x="86" y="76"/>
                </a:lnTo>
                <a:lnTo>
                  <a:pt x="86" y="74"/>
                </a:lnTo>
                <a:lnTo>
                  <a:pt x="86" y="72"/>
                </a:lnTo>
                <a:lnTo>
                  <a:pt x="86" y="72"/>
                </a:lnTo>
                <a:lnTo>
                  <a:pt x="88" y="72"/>
                </a:lnTo>
                <a:lnTo>
                  <a:pt x="92" y="72"/>
                </a:lnTo>
                <a:lnTo>
                  <a:pt x="94" y="70"/>
                </a:lnTo>
                <a:lnTo>
                  <a:pt x="96" y="68"/>
                </a:lnTo>
                <a:lnTo>
                  <a:pt x="96" y="68"/>
                </a:lnTo>
                <a:lnTo>
                  <a:pt x="96" y="62"/>
                </a:lnTo>
                <a:lnTo>
                  <a:pt x="96" y="62"/>
                </a:lnTo>
                <a:lnTo>
                  <a:pt x="94" y="62"/>
                </a:lnTo>
                <a:lnTo>
                  <a:pt x="94" y="62"/>
                </a:lnTo>
                <a:lnTo>
                  <a:pt x="92" y="58"/>
                </a:lnTo>
                <a:lnTo>
                  <a:pt x="92" y="58"/>
                </a:lnTo>
                <a:lnTo>
                  <a:pt x="88" y="56"/>
                </a:lnTo>
                <a:lnTo>
                  <a:pt x="88" y="56"/>
                </a:lnTo>
                <a:lnTo>
                  <a:pt x="86" y="58"/>
                </a:lnTo>
                <a:lnTo>
                  <a:pt x="86" y="58"/>
                </a:lnTo>
                <a:lnTo>
                  <a:pt x="84" y="58"/>
                </a:lnTo>
                <a:lnTo>
                  <a:pt x="84" y="58"/>
                </a:lnTo>
                <a:lnTo>
                  <a:pt x="82" y="52"/>
                </a:lnTo>
                <a:lnTo>
                  <a:pt x="80" y="52"/>
                </a:lnTo>
                <a:lnTo>
                  <a:pt x="80" y="52"/>
                </a:lnTo>
                <a:lnTo>
                  <a:pt x="80" y="48"/>
                </a:lnTo>
                <a:lnTo>
                  <a:pt x="80" y="48"/>
                </a:lnTo>
                <a:lnTo>
                  <a:pt x="72" y="48"/>
                </a:lnTo>
                <a:lnTo>
                  <a:pt x="70" y="48"/>
                </a:lnTo>
                <a:lnTo>
                  <a:pt x="66" y="46"/>
                </a:lnTo>
                <a:lnTo>
                  <a:pt x="66" y="46"/>
                </a:lnTo>
                <a:lnTo>
                  <a:pt x="66" y="44"/>
                </a:lnTo>
                <a:lnTo>
                  <a:pt x="68" y="40"/>
                </a:lnTo>
                <a:lnTo>
                  <a:pt x="68" y="40"/>
                </a:lnTo>
                <a:lnTo>
                  <a:pt x="64" y="34"/>
                </a:lnTo>
                <a:lnTo>
                  <a:pt x="58" y="28"/>
                </a:lnTo>
                <a:lnTo>
                  <a:pt x="58" y="28"/>
                </a:lnTo>
                <a:lnTo>
                  <a:pt x="56" y="28"/>
                </a:lnTo>
                <a:lnTo>
                  <a:pt x="52" y="28"/>
                </a:lnTo>
                <a:lnTo>
                  <a:pt x="52" y="28"/>
                </a:lnTo>
                <a:lnTo>
                  <a:pt x="50" y="24"/>
                </a:lnTo>
                <a:lnTo>
                  <a:pt x="46" y="20"/>
                </a:lnTo>
                <a:lnTo>
                  <a:pt x="46" y="20"/>
                </a:lnTo>
                <a:lnTo>
                  <a:pt x="40" y="20"/>
                </a:lnTo>
                <a:lnTo>
                  <a:pt x="40" y="20"/>
                </a:lnTo>
                <a:lnTo>
                  <a:pt x="36" y="16"/>
                </a:lnTo>
                <a:lnTo>
                  <a:pt x="36" y="16"/>
                </a:lnTo>
                <a:lnTo>
                  <a:pt x="30" y="16"/>
                </a:lnTo>
                <a:lnTo>
                  <a:pt x="30" y="16"/>
                </a:lnTo>
                <a:lnTo>
                  <a:pt x="26" y="12"/>
                </a:lnTo>
                <a:lnTo>
                  <a:pt x="26" y="12"/>
                </a:lnTo>
                <a:lnTo>
                  <a:pt x="20" y="12"/>
                </a:lnTo>
                <a:lnTo>
                  <a:pt x="14" y="10"/>
                </a:lnTo>
                <a:lnTo>
                  <a:pt x="14" y="10"/>
                </a:lnTo>
                <a:lnTo>
                  <a:pt x="4" y="2"/>
                </a:lnTo>
                <a:lnTo>
                  <a:pt x="4" y="0"/>
                </a:lnTo>
                <a:lnTo>
                  <a:pt x="4" y="0"/>
                </a:lnTo>
                <a:lnTo>
                  <a:pt x="2" y="0"/>
                </a:lnTo>
                <a:lnTo>
                  <a:pt x="2" y="2"/>
                </a:lnTo>
                <a:lnTo>
                  <a:pt x="2" y="2"/>
                </a:lnTo>
                <a:close/>
                <a:moveTo>
                  <a:pt x="150" y="30"/>
                </a:moveTo>
                <a:lnTo>
                  <a:pt x="150" y="30"/>
                </a:lnTo>
                <a:lnTo>
                  <a:pt x="146" y="32"/>
                </a:lnTo>
                <a:lnTo>
                  <a:pt x="146" y="34"/>
                </a:lnTo>
                <a:lnTo>
                  <a:pt x="148" y="34"/>
                </a:lnTo>
                <a:lnTo>
                  <a:pt x="148" y="38"/>
                </a:lnTo>
                <a:lnTo>
                  <a:pt x="148" y="38"/>
                </a:lnTo>
                <a:lnTo>
                  <a:pt x="144" y="38"/>
                </a:lnTo>
                <a:lnTo>
                  <a:pt x="142" y="40"/>
                </a:lnTo>
                <a:lnTo>
                  <a:pt x="142" y="40"/>
                </a:lnTo>
                <a:lnTo>
                  <a:pt x="142" y="42"/>
                </a:lnTo>
                <a:lnTo>
                  <a:pt x="142" y="42"/>
                </a:lnTo>
                <a:lnTo>
                  <a:pt x="140" y="46"/>
                </a:lnTo>
                <a:lnTo>
                  <a:pt x="138" y="48"/>
                </a:lnTo>
                <a:lnTo>
                  <a:pt x="130" y="48"/>
                </a:lnTo>
                <a:lnTo>
                  <a:pt x="130" y="48"/>
                </a:lnTo>
                <a:lnTo>
                  <a:pt x="128" y="44"/>
                </a:lnTo>
                <a:lnTo>
                  <a:pt x="128" y="44"/>
                </a:lnTo>
                <a:lnTo>
                  <a:pt x="122" y="50"/>
                </a:lnTo>
                <a:lnTo>
                  <a:pt x="120" y="52"/>
                </a:lnTo>
                <a:lnTo>
                  <a:pt x="114" y="52"/>
                </a:lnTo>
                <a:lnTo>
                  <a:pt x="114" y="52"/>
                </a:lnTo>
                <a:lnTo>
                  <a:pt x="112" y="52"/>
                </a:lnTo>
                <a:lnTo>
                  <a:pt x="108" y="50"/>
                </a:lnTo>
                <a:lnTo>
                  <a:pt x="108" y="50"/>
                </a:lnTo>
                <a:lnTo>
                  <a:pt x="106" y="54"/>
                </a:lnTo>
                <a:lnTo>
                  <a:pt x="106" y="54"/>
                </a:lnTo>
                <a:lnTo>
                  <a:pt x="112" y="58"/>
                </a:lnTo>
                <a:lnTo>
                  <a:pt x="112" y="58"/>
                </a:lnTo>
                <a:lnTo>
                  <a:pt x="114" y="60"/>
                </a:lnTo>
                <a:lnTo>
                  <a:pt x="114" y="60"/>
                </a:lnTo>
                <a:lnTo>
                  <a:pt x="120" y="60"/>
                </a:lnTo>
                <a:lnTo>
                  <a:pt x="126" y="60"/>
                </a:lnTo>
                <a:lnTo>
                  <a:pt x="126" y="60"/>
                </a:lnTo>
                <a:lnTo>
                  <a:pt x="132" y="60"/>
                </a:lnTo>
                <a:lnTo>
                  <a:pt x="138" y="58"/>
                </a:lnTo>
                <a:lnTo>
                  <a:pt x="138" y="58"/>
                </a:lnTo>
                <a:lnTo>
                  <a:pt x="142" y="54"/>
                </a:lnTo>
                <a:lnTo>
                  <a:pt x="142" y="54"/>
                </a:lnTo>
                <a:lnTo>
                  <a:pt x="144" y="54"/>
                </a:lnTo>
                <a:lnTo>
                  <a:pt x="146" y="52"/>
                </a:lnTo>
                <a:lnTo>
                  <a:pt x="146" y="52"/>
                </a:lnTo>
                <a:lnTo>
                  <a:pt x="146" y="50"/>
                </a:lnTo>
                <a:lnTo>
                  <a:pt x="146" y="48"/>
                </a:lnTo>
                <a:lnTo>
                  <a:pt x="146" y="48"/>
                </a:lnTo>
                <a:lnTo>
                  <a:pt x="150" y="48"/>
                </a:lnTo>
                <a:lnTo>
                  <a:pt x="152" y="46"/>
                </a:lnTo>
                <a:lnTo>
                  <a:pt x="152" y="46"/>
                </a:lnTo>
                <a:lnTo>
                  <a:pt x="154" y="44"/>
                </a:lnTo>
                <a:lnTo>
                  <a:pt x="152" y="40"/>
                </a:lnTo>
                <a:lnTo>
                  <a:pt x="152" y="40"/>
                </a:lnTo>
                <a:lnTo>
                  <a:pt x="156" y="40"/>
                </a:lnTo>
                <a:lnTo>
                  <a:pt x="156" y="40"/>
                </a:lnTo>
                <a:lnTo>
                  <a:pt x="156" y="38"/>
                </a:lnTo>
                <a:lnTo>
                  <a:pt x="156" y="36"/>
                </a:lnTo>
                <a:lnTo>
                  <a:pt x="156" y="36"/>
                </a:lnTo>
                <a:lnTo>
                  <a:pt x="156" y="32"/>
                </a:lnTo>
                <a:lnTo>
                  <a:pt x="154" y="32"/>
                </a:lnTo>
                <a:lnTo>
                  <a:pt x="154" y="32"/>
                </a:lnTo>
                <a:lnTo>
                  <a:pt x="154" y="30"/>
                </a:lnTo>
                <a:lnTo>
                  <a:pt x="154" y="30"/>
                </a:lnTo>
                <a:lnTo>
                  <a:pt x="150" y="30"/>
                </a:lnTo>
                <a:lnTo>
                  <a:pt x="150" y="30"/>
                </a:lnTo>
                <a:close/>
                <a:moveTo>
                  <a:pt x="152" y="16"/>
                </a:moveTo>
                <a:lnTo>
                  <a:pt x="152" y="16"/>
                </a:lnTo>
                <a:lnTo>
                  <a:pt x="152" y="20"/>
                </a:lnTo>
                <a:lnTo>
                  <a:pt x="152" y="20"/>
                </a:lnTo>
                <a:lnTo>
                  <a:pt x="156" y="24"/>
                </a:lnTo>
                <a:lnTo>
                  <a:pt x="158" y="26"/>
                </a:lnTo>
                <a:lnTo>
                  <a:pt x="158" y="26"/>
                </a:lnTo>
                <a:lnTo>
                  <a:pt x="158" y="30"/>
                </a:lnTo>
                <a:lnTo>
                  <a:pt x="158" y="32"/>
                </a:lnTo>
                <a:lnTo>
                  <a:pt x="158" y="34"/>
                </a:lnTo>
                <a:lnTo>
                  <a:pt x="160" y="36"/>
                </a:lnTo>
                <a:lnTo>
                  <a:pt x="162" y="36"/>
                </a:lnTo>
                <a:lnTo>
                  <a:pt x="162" y="36"/>
                </a:lnTo>
                <a:lnTo>
                  <a:pt x="162" y="34"/>
                </a:lnTo>
                <a:lnTo>
                  <a:pt x="162" y="34"/>
                </a:lnTo>
                <a:lnTo>
                  <a:pt x="164" y="28"/>
                </a:lnTo>
                <a:lnTo>
                  <a:pt x="160" y="22"/>
                </a:lnTo>
                <a:lnTo>
                  <a:pt x="152" y="16"/>
                </a:lnTo>
                <a:lnTo>
                  <a:pt x="152" y="16"/>
                </a:lnTo>
                <a:close/>
                <a:moveTo>
                  <a:pt x="136" y="6"/>
                </a:moveTo>
                <a:lnTo>
                  <a:pt x="136" y="6"/>
                </a:lnTo>
                <a:lnTo>
                  <a:pt x="136" y="10"/>
                </a:lnTo>
                <a:lnTo>
                  <a:pt x="136" y="10"/>
                </a:lnTo>
                <a:lnTo>
                  <a:pt x="146" y="14"/>
                </a:lnTo>
                <a:lnTo>
                  <a:pt x="146" y="14"/>
                </a:lnTo>
                <a:lnTo>
                  <a:pt x="148" y="16"/>
                </a:lnTo>
                <a:lnTo>
                  <a:pt x="150" y="16"/>
                </a:lnTo>
                <a:lnTo>
                  <a:pt x="150" y="16"/>
                </a:lnTo>
                <a:lnTo>
                  <a:pt x="150" y="12"/>
                </a:lnTo>
                <a:lnTo>
                  <a:pt x="150" y="12"/>
                </a:lnTo>
                <a:lnTo>
                  <a:pt x="136" y="6"/>
                </a:lnTo>
                <a:lnTo>
                  <a:pt x="136" y="6"/>
                </a:lnTo>
                <a:close/>
              </a:path>
            </a:pathLst>
          </a:custGeom>
          <a:solidFill>
            <a:srgbClr val="B9BCBD"/>
          </a:solidFill>
          <a:ln w="3175">
            <a:solidFill>
              <a:srgbClr val="B9BCBD"/>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130" name="Freeform 114">
            <a:extLst>
              <a:ext uri="{FF2B5EF4-FFF2-40B4-BE49-F238E27FC236}">
                <a16:creationId xmlns:a16="http://schemas.microsoft.com/office/drawing/2014/main" id="{DAC26789-D4E2-403D-9FDB-19EBCE06DE76}"/>
              </a:ext>
            </a:extLst>
          </p:cNvPr>
          <p:cNvSpPr>
            <a:spLocks/>
          </p:cNvSpPr>
          <p:nvPr/>
        </p:nvSpPr>
        <p:spPr bwMode="auto">
          <a:xfrm>
            <a:off x="3987597" y="3409522"/>
            <a:ext cx="134163" cy="75504"/>
          </a:xfrm>
          <a:custGeom>
            <a:avLst/>
            <a:gdLst>
              <a:gd name="T0" fmla="*/ 78 w 80"/>
              <a:gd name="T1" fmla="*/ 20 h 44"/>
              <a:gd name="T2" fmla="*/ 72 w 80"/>
              <a:gd name="T3" fmla="*/ 18 h 44"/>
              <a:gd name="T4" fmla="*/ 64 w 80"/>
              <a:gd name="T5" fmla="*/ 10 h 44"/>
              <a:gd name="T6" fmla="*/ 66 w 80"/>
              <a:gd name="T7" fmla="*/ 4 h 44"/>
              <a:gd name="T8" fmla="*/ 64 w 80"/>
              <a:gd name="T9" fmla="*/ 6 h 44"/>
              <a:gd name="T10" fmla="*/ 64 w 80"/>
              <a:gd name="T11" fmla="*/ 6 h 44"/>
              <a:gd name="T12" fmla="*/ 64 w 80"/>
              <a:gd name="T13" fmla="*/ 2 h 44"/>
              <a:gd name="T14" fmla="*/ 48 w 80"/>
              <a:gd name="T15" fmla="*/ 0 h 44"/>
              <a:gd name="T16" fmla="*/ 46 w 80"/>
              <a:gd name="T17" fmla="*/ 4 h 44"/>
              <a:gd name="T18" fmla="*/ 40 w 80"/>
              <a:gd name="T19" fmla="*/ 6 h 44"/>
              <a:gd name="T20" fmla="*/ 34 w 80"/>
              <a:gd name="T21" fmla="*/ 8 h 44"/>
              <a:gd name="T22" fmla="*/ 26 w 80"/>
              <a:gd name="T23" fmla="*/ 12 h 44"/>
              <a:gd name="T24" fmla="*/ 24 w 80"/>
              <a:gd name="T25" fmla="*/ 12 h 44"/>
              <a:gd name="T26" fmla="*/ 18 w 80"/>
              <a:gd name="T27" fmla="*/ 8 h 44"/>
              <a:gd name="T28" fmla="*/ 12 w 80"/>
              <a:gd name="T29" fmla="*/ 10 h 44"/>
              <a:gd name="T30" fmla="*/ 10 w 80"/>
              <a:gd name="T31" fmla="*/ 6 h 44"/>
              <a:gd name="T32" fmla="*/ 10 w 80"/>
              <a:gd name="T33" fmla="*/ 0 h 44"/>
              <a:gd name="T34" fmla="*/ 2 w 80"/>
              <a:gd name="T35" fmla="*/ 0 h 44"/>
              <a:gd name="T36" fmla="*/ 2 w 80"/>
              <a:gd name="T37" fmla="*/ 2 h 44"/>
              <a:gd name="T38" fmla="*/ 2 w 80"/>
              <a:gd name="T39" fmla="*/ 6 h 44"/>
              <a:gd name="T40" fmla="*/ 2 w 80"/>
              <a:gd name="T41" fmla="*/ 12 h 44"/>
              <a:gd name="T42" fmla="*/ 4 w 80"/>
              <a:gd name="T43" fmla="*/ 16 h 44"/>
              <a:gd name="T44" fmla="*/ 2 w 80"/>
              <a:gd name="T45" fmla="*/ 22 h 44"/>
              <a:gd name="T46" fmla="*/ 6 w 80"/>
              <a:gd name="T47" fmla="*/ 20 h 44"/>
              <a:gd name="T48" fmla="*/ 6 w 80"/>
              <a:gd name="T49" fmla="*/ 20 h 44"/>
              <a:gd name="T50" fmla="*/ 10 w 80"/>
              <a:gd name="T51" fmla="*/ 20 h 44"/>
              <a:gd name="T52" fmla="*/ 10 w 80"/>
              <a:gd name="T53" fmla="*/ 22 h 44"/>
              <a:gd name="T54" fmla="*/ 18 w 80"/>
              <a:gd name="T55" fmla="*/ 22 h 44"/>
              <a:gd name="T56" fmla="*/ 22 w 80"/>
              <a:gd name="T57" fmla="*/ 30 h 44"/>
              <a:gd name="T58" fmla="*/ 28 w 80"/>
              <a:gd name="T59" fmla="*/ 30 h 44"/>
              <a:gd name="T60" fmla="*/ 32 w 80"/>
              <a:gd name="T61" fmla="*/ 38 h 44"/>
              <a:gd name="T62" fmla="*/ 36 w 80"/>
              <a:gd name="T63" fmla="*/ 36 h 44"/>
              <a:gd name="T64" fmla="*/ 38 w 80"/>
              <a:gd name="T65" fmla="*/ 32 h 44"/>
              <a:gd name="T66" fmla="*/ 42 w 80"/>
              <a:gd name="T67" fmla="*/ 32 h 44"/>
              <a:gd name="T68" fmla="*/ 42 w 80"/>
              <a:gd name="T69" fmla="*/ 28 h 44"/>
              <a:gd name="T70" fmla="*/ 38 w 80"/>
              <a:gd name="T71" fmla="*/ 24 h 44"/>
              <a:gd name="T72" fmla="*/ 36 w 80"/>
              <a:gd name="T73" fmla="*/ 24 h 44"/>
              <a:gd name="T74" fmla="*/ 34 w 80"/>
              <a:gd name="T75" fmla="*/ 22 h 44"/>
              <a:gd name="T76" fmla="*/ 42 w 80"/>
              <a:gd name="T77" fmla="*/ 20 h 44"/>
              <a:gd name="T78" fmla="*/ 50 w 80"/>
              <a:gd name="T79" fmla="*/ 10 h 44"/>
              <a:gd name="T80" fmla="*/ 54 w 80"/>
              <a:gd name="T81" fmla="*/ 12 h 44"/>
              <a:gd name="T82" fmla="*/ 58 w 80"/>
              <a:gd name="T83" fmla="*/ 18 h 44"/>
              <a:gd name="T84" fmla="*/ 60 w 80"/>
              <a:gd name="T85" fmla="*/ 24 h 44"/>
              <a:gd name="T86" fmla="*/ 68 w 80"/>
              <a:gd name="T87" fmla="*/ 22 h 44"/>
              <a:gd name="T88" fmla="*/ 68 w 80"/>
              <a:gd name="T89" fmla="*/ 26 h 44"/>
              <a:gd name="T90" fmla="*/ 64 w 80"/>
              <a:gd name="T91" fmla="*/ 30 h 44"/>
              <a:gd name="T92" fmla="*/ 62 w 80"/>
              <a:gd name="T93" fmla="*/ 36 h 44"/>
              <a:gd name="T94" fmla="*/ 68 w 80"/>
              <a:gd name="T95" fmla="*/ 42 h 44"/>
              <a:gd name="T96" fmla="*/ 74 w 80"/>
              <a:gd name="T97" fmla="*/ 44 h 44"/>
              <a:gd name="T98" fmla="*/ 76 w 80"/>
              <a:gd name="T99" fmla="*/ 40 h 44"/>
              <a:gd name="T100" fmla="*/ 80 w 80"/>
              <a:gd name="T101" fmla="*/ 32 h 44"/>
              <a:gd name="T102" fmla="*/ 78 w 80"/>
              <a:gd name="T103" fmla="*/ 28 h 44"/>
              <a:gd name="T104" fmla="*/ 78 w 80"/>
              <a:gd name="T105" fmla="*/ 2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0" h="44">
                <a:moveTo>
                  <a:pt x="78" y="20"/>
                </a:moveTo>
                <a:lnTo>
                  <a:pt x="78" y="20"/>
                </a:lnTo>
                <a:lnTo>
                  <a:pt x="72" y="18"/>
                </a:lnTo>
                <a:lnTo>
                  <a:pt x="72" y="18"/>
                </a:lnTo>
                <a:lnTo>
                  <a:pt x="72" y="14"/>
                </a:lnTo>
                <a:lnTo>
                  <a:pt x="64" y="10"/>
                </a:lnTo>
                <a:lnTo>
                  <a:pt x="64" y="10"/>
                </a:lnTo>
                <a:lnTo>
                  <a:pt x="66" y="4"/>
                </a:lnTo>
                <a:lnTo>
                  <a:pt x="66" y="4"/>
                </a:lnTo>
                <a:lnTo>
                  <a:pt x="64" y="6"/>
                </a:lnTo>
                <a:lnTo>
                  <a:pt x="64" y="6"/>
                </a:lnTo>
                <a:lnTo>
                  <a:pt x="64" y="6"/>
                </a:lnTo>
                <a:lnTo>
                  <a:pt x="64" y="2"/>
                </a:lnTo>
                <a:lnTo>
                  <a:pt x="64" y="2"/>
                </a:lnTo>
                <a:lnTo>
                  <a:pt x="56" y="0"/>
                </a:lnTo>
                <a:lnTo>
                  <a:pt x="48" y="0"/>
                </a:lnTo>
                <a:lnTo>
                  <a:pt x="48" y="0"/>
                </a:lnTo>
                <a:lnTo>
                  <a:pt x="46" y="4"/>
                </a:lnTo>
                <a:lnTo>
                  <a:pt x="46" y="4"/>
                </a:lnTo>
                <a:lnTo>
                  <a:pt x="40" y="6"/>
                </a:lnTo>
                <a:lnTo>
                  <a:pt x="34" y="8"/>
                </a:lnTo>
                <a:lnTo>
                  <a:pt x="34" y="8"/>
                </a:lnTo>
                <a:lnTo>
                  <a:pt x="30" y="10"/>
                </a:lnTo>
                <a:lnTo>
                  <a:pt x="26" y="12"/>
                </a:lnTo>
                <a:lnTo>
                  <a:pt x="26" y="12"/>
                </a:lnTo>
                <a:lnTo>
                  <a:pt x="24" y="12"/>
                </a:lnTo>
                <a:lnTo>
                  <a:pt x="22" y="10"/>
                </a:lnTo>
                <a:lnTo>
                  <a:pt x="18" y="8"/>
                </a:lnTo>
                <a:lnTo>
                  <a:pt x="12" y="10"/>
                </a:lnTo>
                <a:lnTo>
                  <a:pt x="12" y="10"/>
                </a:lnTo>
                <a:lnTo>
                  <a:pt x="10" y="6"/>
                </a:lnTo>
                <a:lnTo>
                  <a:pt x="10" y="6"/>
                </a:lnTo>
                <a:lnTo>
                  <a:pt x="10" y="4"/>
                </a:lnTo>
                <a:lnTo>
                  <a:pt x="10" y="0"/>
                </a:lnTo>
                <a:lnTo>
                  <a:pt x="4" y="0"/>
                </a:lnTo>
                <a:lnTo>
                  <a:pt x="2" y="0"/>
                </a:lnTo>
                <a:lnTo>
                  <a:pt x="2" y="0"/>
                </a:lnTo>
                <a:lnTo>
                  <a:pt x="2" y="2"/>
                </a:lnTo>
                <a:lnTo>
                  <a:pt x="2" y="6"/>
                </a:lnTo>
                <a:lnTo>
                  <a:pt x="2" y="6"/>
                </a:lnTo>
                <a:lnTo>
                  <a:pt x="0" y="10"/>
                </a:lnTo>
                <a:lnTo>
                  <a:pt x="2" y="12"/>
                </a:lnTo>
                <a:lnTo>
                  <a:pt x="4" y="14"/>
                </a:lnTo>
                <a:lnTo>
                  <a:pt x="4" y="16"/>
                </a:lnTo>
                <a:lnTo>
                  <a:pt x="4" y="16"/>
                </a:lnTo>
                <a:lnTo>
                  <a:pt x="2" y="22"/>
                </a:lnTo>
                <a:lnTo>
                  <a:pt x="2" y="22"/>
                </a:lnTo>
                <a:lnTo>
                  <a:pt x="6" y="20"/>
                </a:lnTo>
                <a:lnTo>
                  <a:pt x="6" y="20"/>
                </a:lnTo>
                <a:lnTo>
                  <a:pt x="6" y="20"/>
                </a:lnTo>
                <a:lnTo>
                  <a:pt x="10" y="20"/>
                </a:lnTo>
                <a:lnTo>
                  <a:pt x="10" y="20"/>
                </a:lnTo>
                <a:lnTo>
                  <a:pt x="10" y="22"/>
                </a:lnTo>
                <a:lnTo>
                  <a:pt x="10" y="22"/>
                </a:lnTo>
                <a:lnTo>
                  <a:pt x="16" y="22"/>
                </a:lnTo>
                <a:lnTo>
                  <a:pt x="18" y="22"/>
                </a:lnTo>
                <a:lnTo>
                  <a:pt x="18" y="22"/>
                </a:lnTo>
                <a:lnTo>
                  <a:pt x="22" y="30"/>
                </a:lnTo>
                <a:lnTo>
                  <a:pt x="22" y="30"/>
                </a:lnTo>
                <a:lnTo>
                  <a:pt x="28" y="30"/>
                </a:lnTo>
                <a:lnTo>
                  <a:pt x="32" y="38"/>
                </a:lnTo>
                <a:lnTo>
                  <a:pt x="32" y="38"/>
                </a:lnTo>
                <a:lnTo>
                  <a:pt x="36" y="36"/>
                </a:lnTo>
                <a:lnTo>
                  <a:pt x="36" y="36"/>
                </a:lnTo>
                <a:lnTo>
                  <a:pt x="38" y="32"/>
                </a:lnTo>
                <a:lnTo>
                  <a:pt x="38" y="32"/>
                </a:lnTo>
                <a:lnTo>
                  <a:pt x="42" y="32"/>
                </a:lnTo>
                <a:lnTo>
                  <a:pt x="42" y="32"/>
                </a:lnTo>
                <a:lnTo>
                  <a:pt x="42" y="28"/>
                </a:lnTo>
                <a:lnTo>
                  <a:pt x="42" y="28"/>
                </a:lnTo>
                <a:lnTo>
                  <a:pt x="38" y="24"/>
                </a:lnTo>
                <a:lnTo>
                  <a:pt x="38" y="24"/>
                </a:lnTo>
                <a:lnTo>
                  <a:pt x="36" y="24"/>
                </a:lnTo>
                <a:lnTo>
                  <a:pt x="36" y="24"/>
                </a:lnTo>
                <a:lnTo>
                  <a:pt x="34" y="22"/>
                </a:lnTo>
                <a:lnTo>
                  <a:pt x="34" y="22"/>
                </a:lnTo>
                <a:lnTo>
                  <a:pt x="42" y="20"/>
                </a:lnTo>
                <a:lnTo>
                  <a:pt x="42" y="20"/>
                </a:lnTo>
                <a:lnTo>
                  <a:pt x="46" y="16"/>
                </a:lnTo>
                <a:lnTo>
                  <a:pt x="50" y="10"/>
                </a:lnTo>
                <a:lnTo>
                  <a:pt x="50" y="10"/>
                </a:lnTo>
                <a:lnTo>
                  <a:pt x="54" y="12"/>
                </a:lnTo>
                <a:lnTo>
                  <a:pt x="54" y="12"/>
                </a:lnTo>
                <a:lnTo>
                  <a:pt x="58" y="18"/>
                </a:lnTo>
                <a:lnTo>
                  <a:pt x="60" y="24"/>
                </a:lnTo>
                <a:lnTo>
                  <a:pt x="60" y="24"/>
                </a:lnTo>
                <a:lnTo>
                  <a:pt x="68" y="22"/>
                </a:lnTo>
                <a:lnTo>
                  <a:pt x="68" y="22"/>
                </a:lnTo>
                <a:lnTo>
                  <a:pt x="68" y="26"/>
                </a:lnTo>
                <a:lnTo>
                  <a:pt x="68" y="26"/>
                </a:lnTo>
                <a:lnTo>
                  <a:pt x="66" y="28"/>
                </a:lnTo>
                <a:lnTo>
                  <a:pt x="64" y="30"/>
                </a:lnTo>
                <a:lnTo>
                  <a:pt x="64" y="30"/>
                </a:lnTo>
                <a:lnTo>
                  <a:pt x="62" y="36"/>
                </a:lnTo>
                <a:lnTo>
                  <a:pt x="64" y="40"/>
                </a:lnTo>
                <a:lnTo>
                  <a:pt x="68" y="42"/>
                </a:lnTo>
                <a:lnTo>
                  <a:pt x="74" y="44"/>
                </a:lnTo>
                <a:lnTo>
                  <a:pt x="74" y="44"/>
                </a:lnTo>
                <a:lnTo>
                  <a:pt x="76" y="40"/>
                </a:lnTo>
                <a:lnTo>
                  <a:pt x="76" y="40"/>
                </a:lnTo>
                <a:lnTo>
                  <a:pt x="78" y="38"/>
                </a:lnTo>
                <a:lnTo>
                  <a:pt x="80" y="32"/>
                </a:lnTo>
                <a:lnTo>
                  <a:pt x="80" y="32"/>
                </a:lnTo>
                <a:lnTo>
                  <a:pt x="78" y="28"/>
                </a:lnTo>
                <a:lnTo>
                  <a:pt x="76" y="26"/>
                </a:lnTo>
                <a:lnTo>
                  <a:pt x="78" y="20"/>
                </a:lnTo>
                <a:close/>
              </a:path>
            </a:pathLst>
          </a:custGeom>
          <a:solidFill>
            <a:srgbClr val="00095B"/>
          </a:solidFill>
          <a:ln w="3175">
            <a:solidFill>
              <a:schemeClr val="accent1"/>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131" name="Freeform 115">
            <a:extLst>
              <a:ext uri="{FF2B5EF4-FFF2-40B4-BE49-F238E27FC236}">
                <a16:creationId xmlns:a16="http://schemas.microsoft.com/office/drawing/2014/main" id="{38DEA512-80BD-4D91-9E6D-E64D78F3C697}"/>
              </a:ext>
            </a:extLst>
          </p:cNvPr>
          <p:cNvSpPr>
            <a:spLocks/>
          </p:cNvSpPr>
          <p:nvPr/>
        </p:nvSpPr>
        <p:spPr bwMode="auto">
          <a:xfrm>
            <a:off x="7229308" y="2609874"/>
            <a:ext cx="345470" cy="394677"/>
          </a:xfrm>
          <a:custGeom>
            <a:avLst/>
            <a:gdLst>
              <a:gd name="T0" fmla="*/ 198 w 206"/>
              <a:gd name="T1" fmla="*/ 32 h 230"/>
              <a:gd name="T2" fmla="*/ 178 w 206"/>
              <a:gd name="T3" fmla="*/ 42 h 230"/>
              <a:gd name="T4" fmla="*/ 168 w 206"/>
              <a:gd name="T5" fmla="*/ 52 h 230"/>
              <a:gd name="T6" fmla="*/ 152 w 206"/>
              <a:gd name="T7" fmla="*/ 54 h 230"/>
              <a:gd name="T8" fmla="*/ 160 w 206"/>
              <a:gd name="T9" fmla="*/ 78 h 230"/>
              <a:gd name="T10" fmla="*/ 172 w 206"/>
              <a:gd name="T11" fmla="*/ 90 h 230"/>
              <a:gd name="T12" fmla="*/ 164 w 206"/>
              <a:gd name="T13" fmla="*/ 110 h 230"/>
              <a:gd name="T14" fmla="*/ 156 w 206"/>
              <a:gd name="T15" fmla="*/ 132 h 230"/>
              <a:gd name="T16" fmla="*/ 140 w 206"/>
              <a:gd name="T17" fmla="*/ 146 h 230"/>
              <a:gd name="T18" fmla="*/ 122 w 206"/>
              <a:gd name="T19" fmla="*/ 164 h 230"/>
              <a:gd name="T20" fmla="*/ 112 w 206"/>
              <a:gd name="T21" fmla="*/ 172 h 230"/>
              <a:gd name="T22" fmla="*/ 114 w 206"/>
              <a:gd name="T23" fmla="*/ 186 h 230"/>
              <a:gd name="T24" fmla="*/ 118 w 206"/>
              <a:gd name="T25" fmla="*/ 200 h 230"/>
              <a:gd name="T26" fmla="*/ 116 w 206"/>
              <a:gd name="T27" fmla="*/ 220 h 230"/>
              <a:gd name="T28" fmla="*/ 98 w 206"/>
              <a:gd name="T29" fmla="*/ 224 h 230"/>
              <a:gd name="T30" fmla="*/ 90 w 206"/>
              <a:gd name="T31" fmla="*/ 226 h 230"/>
              <a:gd name="T32" fmla="*/ 88 w 206"/>
              <a:gd name="T33" fmla="*/ 226 h 230"/>
              <a:gd name="T34" fmla="*/ 82 w 206"/>
              <a:gd name="T35" fmla="*/ 222 h 230"/>
              <a:gd name="T36" fmla="*/ 80 w 206"/>
              <a:gd name="T37" fmla="*/ 216 h 230"/>
              <a:gd name="T38" fmla="*/ 70 w 206"/>
              <a:gd name="T39" fmla="*/ 212 h 230"/>
              <a:gd name="T40" fmla="*/ 68 w 206"/>
              <a:gd name="T41" fmla="*/ 204 h 230"/>
              <a:gd name="T42" fmla="*/ 68 w 206"/>
              <a:gd name="T43" fmla="*/ 198 h 230"/>
              <a:gd name="T44" fmla="*/ 56 w 206"/>
              <a:gd name="T45" fmla="*/ 200 h 230"/>
              <a:gd name="T46" fmla="*/ 44 w 206"/>
              <a:gd name="T47" fmla="*/ 204 h 230"/>
              <a:gd name="T48" fmla="*/ 28 w 206"/>
              <a:gd name="T49" fmla="*/ 204 h 230"/>
              <a:gd name="T50" fmla="*/ 20 w 206"/>
              <a:gd name="T51" fmla="*/ 206 h 230"/>
              <a:gd name="T52" fmla="*/ 12 w 206"/>
              <a:gd name="T53" fmla="*/ 206 h 230"/>
              <a:gd name="T54" fmla="*/ 6 w 206"/>
              <a:gd name="T55" fmla="*/ 206 h 230"/>
              <a:gd name="T56" fmla="*/ 0 w 206"/>
              <a:gd name="T57" fmla="*/ 208 h 230"/>
              <a:gd name="T58" fmla="*/ 18 w 206"/>
              <a:gd name="T59" fmla="*/ 178 h 230"/>
              <a:gd name="T60" fmla="*/ 32 w 206"/>
              <a:gd name="T61" fmla="*/ 166 h 230"/>
              <a:gd name="T62" fmla="*/ 22 w 206"/>
              <a:gd name="T63" fmla="*/ 150 h 230"/>
              <a:gd name="T64" fmla="*/ 8 w 206"/>
              <a:gd name="T65" fmla="*/ 134 h 230"/>
              <a:gd name="T66" fmla="*/ 18 w 206"/>
              <a:gd name="T67" fmla="*/ 124 h 230"/>
              <a:gd name="T68" fmla="*/ 40 w 206"/>
              <a:gd name="T69" fmla="*/ 122 h 230"/>
              <a:gd name="T70" fmla="*/ 56 w 206"/>
              <a:gd name="T71" fmla="*/ 118 h 230"/>
              <a:gd name="T72" fmla="*/ 66 w 206"/>
              <a:gd name="T73" fmla="*/ 102 h 230"/>
              <a:gd name="T74" fmla="*/ 82 w 206"/>
              <a:gd name="T75" fmla="*/ 90 h 230"/>
              <a:gd name="T76" fmla="*/ 86 w 206"/>
              <a:gd name="T77" fmla="*/ 76 h 230"/>
              <a:gd name="T78" fmla="*/ 98 w 206"/>
              <a:gd name="T79" fmla="*/ 78 h 230"/>
              <a:gd name="T80" fmla="*/ 104 w 206"/>
              <a:gd name="T81" fmla="*/ 64 h 230"/>
              <a:gd name="T82" fmla="*/ 106 w 206"/>
              <a:gd name="T83" fmla="*/ 48 h 230"/>
              <a:gd name="T84" fmla="*/ 120 w 206"/>
              <a:gd name="T85" fmla="*/ 42 h 230"/>
              <a:gd name="T86" fmla="*/ 124 w 206"/>
              <a:gd name="T87" fmla="*/ 26 h 230"/>
              <a:gd name="T88" fmla="*/ 148 w 206"/>
              <a:gd name="T89" fmla="*/ 6 h 230"/>
              <a:gd name="T90" fmla="*/ 170 w 206"/>
              <a:gd name="T91" fmla="*/ 4 h 230"/>
              <a:gd name="T92" fmla="*/ 196 w 206"/>
              <a:gd name="T93" fmla="*/ 10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6" h="230">
                <a:moveTo>
                  <a:pt x="206" y="20"/>
                </a:moveTo>
                <a:lnTo>
                  <a:pt x="202" y="26"/>
                </a:lnTo>
                <a:lnTo>
                  <a:pt x="198" y="32"/>
                </a:lnTo>
                <a:lnTo>
                  <a:pt x="194" y="34"/>
                </a:lnTo>
                <a:lnTo>
                  <a:pt x="188" y="40"/>
                </a:lnTo>
                <a:lnTo>
                  <a:pt x="178" y="42"/>
                </a:lnTo>
                <a:lnTo>
                  <a:pt x="172" y="46"/>
                </a:lnTo>
                <a:lnTo>
                  <a:pt x="172" y="48"/>
                </a:lnTo>
                <a:lnTo>
                  <a:pt x="168" y="52"/>
                </a:lnTo>
                <a:lnTo>
                  <a:pt x="164" y="48"/>
                </a:lnTo>
                <a:lnTo>
                  <a:pt x="158" y="52"/>
                </a:lnTo>
                <a:lnTo>
                  <a:pt x="152" y="54"/>
                </a:lnTo>
                <a:lnTo>
                  <a:pt x="152" y="58"/>
                </a:lnTo>
                <a:lnTo>
                  <a:pt x="158" y="64"/>
                </a:lnTo>
                <a:lnTo>
                  <a:pt x="160" y="78"/>
                </a:lnTo>
                <a:lnTo>
                  <a:pt x="162" y="80"/>
                </a:lnTo>
                <a:lnTo>
                  <a:pt x="166" y="84"/>
                </a:lnTo>
                <a:lnTo>
                  <a:pt x="172" y="90"/>
                </a:lnTo>
                <a:lnTo>
                  <a:pt x="172" y="98"/>
                </a:lnTo>
                <a:lnTo>
                  <a:pt x="168" y="104"/>
                </a:lnTo>
                <a:lnTo>
                  <a:pt x="164" y="110"/>
                </a:lnTo>
                <a:lnTo>
                  <a:pt x="164" y="120"/>
                </a:lnTo>
                <a:lnTo>
                  <a:pt x="162" y="128"/>
                </a:lnTo>
                <a:lnTo>
                  <a:pt x="156" y="132"/>
                </a:lnTo>
                <a:lnTo>
                  <a:pt x="152" y="136"/>
                </a:lnTo>
                <a:lnTo>
                  <a:pt x="148" y="142"/>
                </a:lnTo>
                <a:lnTo>
                  <a:pt x="140" y="146"/>
                </a:lnTo>
                <a:lnTo>
                  <a:pt x="134" y="156"/>
                </a:lnTo>
                <a:lnTo>
                  <a:pt x="128" y="162"/>
                </a:lnTo>
                <a:lnTo>
                  <a:pt x="122" y="164"/>
                </a:lnTo>
                <a:lnTo>
                  <a:pt x="120" y="160"/>
                </a:lnTo>
                <a:lnTo>
                  <a:pt x="116" y="168"/>
                </a:lnTo>
                <a:lnTo>
                  <a:pt x="112" y="172"/>
                </a:lnTo>
                <a:lnTo>
                  <a:pt x="108" y="180"/>
                </a:lnTo>
                <a:lnTo>
                  <a:pt x="112" y="184"/>
                </a:lnTo>
                <a:lnTo>
                  <a:pt x="114" y="186"/>
                </a:lnTo>
                <a:lnTo>
                  <a:pt x="112" y="192"/>
                </a:lnTo>
                <a:lnTo>
                  <a:pt x="112" y="198"/>
                </a:lnTo>
                <a:lnTo>
                  <a:pt x="118" y="200"/>
                </a:lnTo>
                <a:lnTo>
                  <a:pt x="120" y="206"/>
                </a:lnTo>
                <a:lnTo>
                  <a:pt x="120" y="222"/>
                </a:lnTo>
                <a:lnTo>
                  <a:pt x="116" y="220"/>
                </a:lnTo>
                <a:lnTo>
                  <a:pt x="108" y="220"/>
                </a:lnTo>
                <a:lnTo>
                  <a:pt x="104" y="220"/>
                </a:lnTo>
                <a:lnTo>
                  <a:pt x="98" y="224"/>
                </a:lnTo>
                <a:lnTo>
                  <a:pt x="96" y="230"/>
                </a:lnTo>
                <a:lnTo>
                  <a:pt x="90" y="230"/>
                </a:lnTo>
                <a:lnTo>
                  <a:pt x="90" y="226"/>
                </a:lnTo>
                <a:lnTo>
                  <a:pt x="90" y="226"/>
                </a:lnTo>
                <a:lnTo>
                  <a:pt x="88" y="226"/>
                </a:lnTo>
                <a:lnTo>
                  <a:pt x="88" y="226"/>
                </a:lnTo>
                <a:lnTo>
                  <a:pt x="84" y="226"/>
                </a:lnTo>
                <a:lnTo>
                  <a:pt x="84" y="226"/>
                </a:lnTo>
                <a:lnTo>
                  <a:pt x="82" y="222"/>
                </a:lnTo>
                <a:lnTo>
                  <a:pt x="82" y="222"/>
                </a:lnTo>
                <a:lnTo>
                  <a:pt x="80" y="216"/>
                </a:lnTo>
                <a:lnTo>
                  <a:pt x="80" y="216"/>
                </a:lnTo>
                <a:lnTo>
                  <a:pt x="76" y="214"/>
                </a:lnTo>
                <a:lnTo>
                  <a:pt x="70" y="212"/>
                </a:lnTo>
                <a:lnTo>
                  <a:pt x="70" y="212"/>
                </a:lnTo>
                <a:lnTo>
                  <a:pt x="70" y="208"/>
                </a:lnTo>
                <a:lnTo>
                  <a:pt x="70" y="204"/>
                </a:lnTo>
                <a:lnTo>
                  <a:pt x="68" y="204"/>
                </a:lnTo>
                <a:lnTo>
                  <a:pt x="68" y="204"/>
                </a:lnTo>
                <a:lnTo>
                  <a:pt x="68" y="198"/>
                </a:lnTo>
                <a:lnTo>
                  <a:pt x="68" y="198"/>
                </a:lnTo>
                <a:lnTo>
                  <a:pt x="58" y="200"/>
                </a:lnTo>
                <a:lnTo>
                  <a:pt x="58" y="200"/>
                </a:lnTo>
                <a:lnTo>
                  <a:pt x="56" y="200"/>
                </a:lnTo>
                <a:lnTo>
                  <a:pt x="52" y="200"/>
                </a:lnTo>
                <a:lnTo>
                  <a:pt x="52" y="200"/>
                </a:lnTo>
                <a:lnTo>
                  <a:pt x="44" y="204"/>
                </a:lnTo>
                <a:lnTo>
                  <a:pt x="44" y="204"/>
                </a:lnTo>
                <a:lnTo>
                  <a:pt x="36" y="204"/>
                </a:lnTo>
                <a:lnTo>
                  <a:pt x="28" y="204"/>
                </a:lnTo>
                <a:lnTo>
                  <a:pt x="26" y="206"/>
                </a:lnTo>
                <a:lnTo>
                  <a:pt x="26" y="206"/>
                </a:lnTo>
                <a:lnTo>
                  <a:pt x="20" y="206"/>
                </a:lnTo>
                <a:lnTo>
                  <a:pt x="14" y="204"/>
                </a:lnTo>
                <a:lnTo>
                  <a:pt x="12" y="206"/>
                </a:lnTo>
                <a:lnTo>
                  <a:pt x="12" y="206"/>
                </a:lnTo>
                <a:lnTo>
                  <a:pt x="10" y="206"/>
                </a:lnTo>
                <a:lnTo>
                  <a:pt x="6" y="206"/>
                </a:lnTo>
                <a:lnTo>
                  <a:pt x="6" y="206"/>
                </a:lnTo>
                <a:lnTo>
                  <a:pt x="6" y="208"/>
                </a:lnTo>
                <a:lnTo>
                  <a:pt x="6" y="208"/>
                </a:lnTo>
                <a:lnTo>
                  <a:pt x="0" y="208"/>
                </a:lnTo>
                <a:lnTo>
                  <a:pt x="2" y="192"/>
                </a:lnTo>
                <a:lnTo>
                  <a:pt x="10" y="180"/>
                </a:lnTo>
                <a:lnTo>
                  <a:pt x="18" y="178"/>
                </a:lnTo>
                <a:lnTo>
                  <a:pt x="26" y="176"/>
                </a:lnTo>
                <a:lnTo>
                  <a:pt x="32" y="172"/>
                </a:lnTo>
                <a:lnTo>
                  <a:pt x="32" y="166"/>
                </a:lnTo>
                <a:lnTo>
                  <a:pt x="26" y="164"/>
                </a:lnTo>
                <a:lnTo>
                  <a:pt x="26" y="156"/>
                </a:lnTo>
                <a:lnTo>
                  <a:pt x="22" y="150"/>
                </a:lnTo>
                <a:lnTo>
                  <a:pt x="16" y="148"/>
                </a:lnTo>
                <a:lnTo>
                  <a:pt x="10" y="138"/>
                </a:lnTo>
                <a:lnTo>
                  <a:pt x="8" y="134"/>
                </a:lnTo>
                <a:lnTo>
                  <a:pt x="10" y="130"/>
                </a:lnTo>
                <a:lnTo>
                  <a:pt x="4" y="116"/>
                </a:lnTo>
                <a:lnTo>
                  <a:pt x="18" y="124"/>
                </a:lnTo>
                <a:lnTo>
                  <a:pt x="22" y="122"/>
                </a:lnTo>
                <a:lnTo>
                  <a:pt x="28" y="122"/>
                </a:lnTo>
                <a:lnTo>
                  <a:pt x="40" y="122"/>
                </a:lnTo>
                <a:lnTo>
                  <a:pt x="46" y="124"/>
                </a:lnTo>
                <a:lnTo>
                  <a:pt x="48" y="120"/>
                </a:lnTo>
                <a:lnTo>
                  <a:pt x="56" y="118"/>
                </a:lnTo>
                <a:lnTo>
                  <a:pt x="58" y="112"/>
                </a:lnTo>
                <a:lnTo>
                  <a:pt x="58" y="106"/>
                </a:lnTo>
                <a:lnTo>
                  <a:pt x="66" y="102"/>
                </a:lnTo>
                <a:lnTo>
                  <a:pt x="74" y="90"/>
                </a:lnTo>
                <a:lnTo>
                  <a:pt x="78" y="92"/>
                </a:lnTo>
                <a:lnTo>
                  <a:pt x="82" y="90"/>
                </a:lnTo>
                <a:lnTo>
                  <a:pt x="84" y="86"/>
                </a:lnTo>
                <a:lnTo>
                  <a:pt x="80" y="80"/>
                </a:lnTo>
                <a:lnTo>
                  <a:pt x="86" y="76"/>
                </a:lnTo>
                <a:lnTo>
                  <a:pt x="90" y="72"/>
                </a:lnTo>
                <a:lnTo>
                  <a:pt x="92" y="76"/>
                </a:lnTo>
                <a:lnTo>
                  <a:pt x="98" y="78"/>
                </a:lnTo>
                <a:lnTo>
                  <a:pt x="102" y="76"/>
                </a:lnTo>
                <a:lnTo>
                  <a:pt x="104" y="70"/>
                </a:lnTo>
                <a:lnTo>
                  <a:pt x="104" y="64"/>
                </a:lnTo>
                <a:lnTo>
                  <a:pt x="110" y="60"/>
                </a:lnTo>
                <a:lnTo>
                  <a:pt x="110" y="52"/>
                </a:lnTo>
                <a:lnTo>
                  <a:pt x="106" y="48"/>
                </a:lnTo>
                <a:lnTo>
                  <a:pt x="108" y="42"/>
                </a:lnTo>
                <a:lnTo>
                  <a:pt x="114" y="44"/>
                </a:lnTo>
                <a:lnTo>
                  <a:pt x="120" y="42"/>
                </a:lnTo>
                <a:lnTo>
                  <a:pt x="122" y="34"/>
                </a:lnTo>
                <a:lnTo>
                  <a:pt x="120" y="28"/>
                </a:lnTo>
                <a:lnTo>
                  <a:pt x="124" y="26"/>
                </a:lnTo>
                <a:lnTo>
                  <a:pt x="124" y="18"/>
                </a:lnTo>
                <a:lnTo>
                  <a:pt x="138" y="8"/>
                </a:lnTo>
                <a:lnTo>
                  <a:pt x="148" y="6"/>
                </a:lnTo>
                <a:lnTo>
                  <a:pt x="156" y="4"/>
                </a:lnTo>
                <a:lnTo>
                  <a:pt x="164" y="4"/>
                </a:lnTo>
                <a:lnTo>
                  <a:pt x="170" y="4"/>
                </a:lnTo>
                <a:lnTo>
                  <a:pt x="172" y="0"/>
                </a:lnTo>
                <a:lnTo>
                  <a:pt x="182" y="0"/>
                </a:lnTo>
                <a:lnTo>
                  <a:pt x="196" y="10"/>
                </a:lnTo>
                <a:lnTo>
                  <a:pt x="200" y="14"/>
                </a:lnTo>
                <a:lnTo>
                  <a:pt x="206" y="20"/>
                </a:lnTo>
                <a:close/>
              </a:path>
            </a:pathLst>
          </a:custGeom>
          <a:solidFill>
            <a:srgbClr val="B9BCBD"/>
          </a:solidFill>
          <a:ln w="3175">
            <a:solidFill>
              <a:srgbClr val="B9BCBD"/>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132" name="Freeform 116">
            <a:extLst>
              <a:ext uri="{FF2B5EF4-FFF2-40B4-BE49-F238E27FC236}">
                <a16:creationId xmlns:a16="http://schemas.microsoft.com/office/drawing/2014/main" id="{535CD36B-E5BA-42DD-A437-4AD9100CFDA7}"/>
              </a:ext>
            </a:extLst>
          </p:cNvPr>
          <p:cNvSpPr>
            <a:spLocks noEditPoints="1"/>
          </p:cNvSpPr>
          <p:nvPr/>
        </p:nvSpPr>
        <p:spPr bwMode="auto">
          <a:xfrm>
            <a:off x="7018001" y="2932477"/>
            <a:ext cx="177766" cy="274558"/>
          </a:xfrm>
          <a:custGeom>
            <a:avLst/>
            <a:gdLst>
              <a:gd name="T0" fmla="*/ 56 w 106"/>
              <a:gd name="T1" fmla="*/ 6 h 160"/>
              <a:gd name="T2" fmla="*/ 58 w 106"/>
              <a:gd name="T3" fmla="*/ 12 h 160"/>
              <a:gd name="T4" fmla="*/ 58 w 106"/>
              <a:gd name="T5" fmla="*/ 0 h 160"/>
              <a:gd name="T6" fmla="*/ 54 w 106"/>
              <a:gd name="T7" fmla="*/ 2 h 160"/>
              <a:gd name="T8" fmla="*/ 54 w 106"/>
              <a:gd name="T9" fmla="*/ 6 h 160"/>
              <a:gd name="T10" fmla="*/ 60 w 106"/>
              <a:gd name="T11" fmla="*/ 18 h 160"/>
              <a:gd name="T12" fmla="*/ 62 w 106"/>
              <a:gd name="T13" fmla="*/ 24 h 160"/>
              <a:gd name="T14" fmla="*/ 68 w 106"/>
              <a:gd name="T15" fmla="*/ 28 h 160"/>
              <a:gd name="T16" fmla="*/ 72 w 106"/>
              <a:gd name="T17" fmla="*/ 34 h 160"/>
              <a:gd name="T18" fmla="*/ 76 w 106"/>
              <a:gd name="T19" fmla="*/ 38 h 160"/>
              <a:gd name="T20" fmla="*/ 88 w 106"/>
              <a:gd name="T21" fmla="*/ 42 h 160"/>
              <a:gd name="T22" fmla="*/ 90 w 106"/>
              <a:gd name="T23" fmla="*/ 44 h 160"/>
              <a:gd name="T24" fmla="*/ 94 w 106"/>
              <a:gd name="T25" fmla="*/ 48 h 160"/>
              <a:gd name="T26" fmla="*/ 96 w 106"/>
              <a:gd name="T27" fmla="*/ 48 h 160"/>
              <a:gd name="T28" fmla="*/ 100 w 106"/>
              <a:gd name="T29" fmla="*/ 54 h 160"/>
              <a:gd name="T30" fmla="*/ 100 w 106"/>
              <a:gd name="T31" fmla="*/ 58 h 160"/>
              <a:gd name="T32" fmla="*/ 104 w 106"/>
              <a:gd name="T33" fmla="*/ 60 h 160"/>
              <a:gd name="T34" fmla="*/ 106 w 106"/>
              <a:gd name="T35" fmla="*/ 62 h 160"/>
              <a:gd name="T36" fmla="*/ 106 w 106"/>
              <a:gd name="T37" fmla="*/ 66 h 160"/>
              <a:gd name="T38" fmla="*/ 102 w 106"/>
              <a:gd name="T39" fmla="*/ 72 h 160"/>
              <a:gd name="T40" fmla="*/ 102 w 106"/>
              <a:gd name="T41" fmla="*/ 76 h 160"/>
              <a:gd name="T42" fmla="*/ 100 w 106"/>
              <a:gd name="T43" fmla="*/ 80 h 160"/>
              <a:gd name="T44" fmla="*/ 100 w 106"/>
              <a:gd name="T45" fmla="*/ 82 h 160"/>
              <a:gd name="T46" fmla="*/ 96 w 106"/>
              <a:gd name="T47" fmla="*/ 86 h 160"/>
              <a:gd name="T48" fmla="*/ 94 w 106"/>
              <a:gd name="T49" fmla="*/ 94 h 160"/>
              <a:gd name="T50" fmla="*/ 90 w 106"/>
              <a:gd name="T51" fmla="*/ 96 h 160"/>
              <a:gd name="T52" fmla="*/ 90 w 106"/>
              <a:gd name="T53" fmla="*/ 104 h 160"/>
              <a:gd name="T54" fmla="*/ 86 w 106"/>
              <a:gd name="T55" fmla="*/ 102 h 160"/>
              <a:gd name="T56" fmla="*/ 82 w 106"/>
              <a:gd name="T57" fmla="*/ 112 h 160"/>
              <a:gd name="T58" fmla="*/ 82 w 106"/>
              <a:gd name="T59" fmla="*/ 124 h 160"/>
              <a:gd name="T60" fmla="*/ 68 w 106"/>
              <a:gd name="T61" fmla="*/ 128 h 160"/>
              <a:gd name="T62" fmla="*/ 68 w 106"/>
              <a:gd name="T63" fmla="*/ 130 h 160"/>
              <a:gd name="T64" fmla="*/ 68 w 106"/>
              <a:gd name="T65" fmla="*/ 130 h 160"/>
              <a:gd name="T66" fmla="*/ 64 w 106"/>
              <a:gd name="T67" fmla="*/ 136 h 160"/>
              <a:gd name="T68" fmla="*/ 64 w 106"/>
              <a:gd name="T69" fmla="*/ 140 h 160"/>
              <a:gd name="T70" fmla="*/ 48 w 106"/>
              <a:gd name="T71" fmla="*/ 142 h 160"/>
              <a:gd name="T72" fmla="*/ 46 w 106"/>
              <a:gd name="T73" fmla="*/ 148 h 160"/>
              <a:gd name="T74" fmla="*/ 44 w 106"/>
              <a:gd name="T75" fmla="*/ 154 h 160"/>
              <a:gd name="T76" fmla="*/ 34 w 106"/>
              <a:gd name="T77" fmla="*/ 156 h 160"/>
              <a:gd name="T78" fmla="*/ 28 w 106"/>
              <a:gd name="T79" fmla="*/ 158 h 160"/>
              <a:gd name="T80" fmla="*/ 28 w 106"/>
              <a:gd name="T81" fmla="*/ 160 h 160"/>
              <a:gd name="T82" fmla="*/ 16 w 106"/>
              <a:gd name="T83" fmla="*/ 156 h 160"/>
              <a:gd name="T84" fmla="*/ 0 w 106"/>
              <a:gd name="T85" fmla="*/ 124 h 160"/>
              <a:gd name="T86" fmla="*/ 44 w 106"/>
              <a:gd name="T87" fmla="*/ 104 h 160"/>
              <a:gd name="T88" fmla="*/ 48 w 106"/>
              <a:gd name="T89" fmla="*/ 98 h 160"/>
              <a:gd name="T90" fmla="*/ 54 w 106"/>
              <a:gd name="T91" fmla="*/ 64 h 160"/>
              <a:gd name="T92" fmla="*/ 44 w 106"/>
              <a:gd name="T93" fmla="*/ 54 h 160"/>
              <a:gd name="T94" fmla="*/ 48 w 106"/>
              <a:gd name="T95" fmla="*/ 44 h 160"/>
              <a:gd name="T96" fmla="*/ 50 w 106"/>
              <a:gd name="T97" fmla="*/ 40 h 160"/>
              <a:gd name="T98" fmla="*/ 50 w 106"/>
              <a:gd name="T99" fmla="*/ 32 h 160"/>
              <a:gd name="T100" fmla="*/ 48 w 106"/>
              <a:gd name="T101" fmla="*/ 32 h 160"/>
              <a:gd name="T102" fmla="*/ 50 w 106"/>
              <a:gd name="T103" fmla="*/ 28 h 160"/>
              <a:gd name="T104" fmla="*/ 54 w 106"/>
              <a:gd name="T105" fmla="*/ 26 h 160"/>
              <a:gd name="T106" fmla="*/ 52 w 106"/>
              <a:gd name="T107" fmla="*/ 24 h 160"/>
              <a:gd name="T108" fmla="*/ 50 w 106"/>
              <a:gd name="T109" fmla="*/ 22 h 160"/>
              <a:gd name="T110" fmla="*/ 52 w 106"/>
              <a:gd name="T111" fmla="*/ 18 h 160"/>
              <a:gd name="T112" fmla="*/ 54 w 106"/>
              <a:gd name="T113" fmla="*/ 22 h 160"/>
              <a:gd name="T114" fmla="*/ 56 w 106"/>
              <a:gd name="T115" fmla="*/ 22 h 160"/>
              <a:gd name="T116" fmla="*/ 58 w 106"/>
              <a:gd name="T117" fmla="*/ 20 h 160"/>
              <a:gd name="T118" fmla="*/ 60 w 106"/>
              <a:gd name="T119" fmla="*/ 18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06" h="160">
                <a:moveTo>
                  <a:pt x="54" y="6"/>
                </a:moveTo>
                <a:lnTo>
                  <a:pt x="56" y="6"/>
                </a:lnTo>
                <a:lnTo>
                  <a:pt x="54" y="12"/>
                </a:lnTo>
                <a:lnTo>
                  <a:pt x="58" y="12"/>
                </a:lnTo>
                <a:lnTo>
                  <a:pt x="58" y="12"/>
                </a:lnTo>
                <a:lnTo>
                  <a:pt x="58" y="0"/>
                </a:lnTo>
                <a:lnTo>
                  <a:pt x="58" y="0"/>
                </a:lnTo>
                <a:lnTo>
                  <a:pt x="54" y="2"/>
                </a:lnTo>
                <a:lnTo>
                  <a:pt x="54" y="2"/>
                </a:lnTo>
                <a:lnTo>
                  <a:pt x="54" y="6"/>
                </a:lnTo>
                <a:lnTo>
                  <a:pt x="54" y="6"/>
                </a:lnTo>
                <a:close/>
                <a:moveTo>
                  <a:pt x="60" y="18"/>
                </a:moveTo>
                <a:lnTo>
                  <a:pt x="60" y="18"/>
                </a:lnTo>
                <a:lnTo>
                  <a:pt x="62" y="24"/>
                </a:lnTo>
                <a:lnTo>
                  <a:pt x="62" y="24"/>
                </a:lnTo>
                <a:lnTo>
                  <a:pt x="68" y="28"/>
                </a:lnTo>
                <a:lnTo>
                  <a:pt x="68" y="28"/>
                </a:lnTo>
                <a:lnTo>
                  <a:pt x="72" y="34"/>
                </a:lnTo>
                <a:lnTo>
                  <a:pt x="76" y="38"/>
                </a:lnTo>
                <a:lnTo>
                  <a:pt x="76" y="38"/>
                </a:lnTo>
                <a:lnTo>
                  <a:pt x="80" y="38"/>
                </a:lnTo>
                <a:lnTo>
                  <a:pt x="88" y="42"/>
                </a:lnTo>
                <a:lnTo>
                  <a:pt x="88" y="42"/>
                </a:lnTo>
                <a:lnTo>
                  <a:pt x="90" y="44"/>
                </a:lnTo>
                <a:lnTo>
                  <a:pt x="94" y="48"/>
                </a:lnTo>
                <a:lnTo>
                  <a:pt x="94" y="48"/>
                </a:lnTo>
                <a:lnTo>
                  <a:pt x="96" y="48"/>
                </a:lnTo>
                <a:lnTo>
                  <a:pt x="96" y="48"/>
                </a:lnTo>
                <a:lnTo>
                  <a:pt x="100" y="54"/>
                </a:lnTo>
                <a:lnTo>
                  <a:pt x="100" y="54"/>
                </a:lnTo>
                <a:lnTo>
                  <a:pt x="100" y="56"/>
                </a:lnTo>
                <a:lnTo>
                  <a:pt x="100" y="58"/>
                </a:lnTo>
                <a:lnTo>
                  <a:pt x="100" y="58"/>
                </a:lnTo>
                <a:lnTo>
                  <a:pt x="104" y="60"/>
                </a:lnTo>
                <a:lnTo>
                  <a:pt x="106" y="62"/>
                </a:lnTo>
                <a:lnTo>
                  <a:pt x="106" y="62"/>
                </a:lnTo>
                <a:lnTo>
                  <a:pt x="106" y="66"/>
                </a:lnTo>
                <a:lnTo>
                  <a:pt x="106" y="66"/>
                </a:lnTo>
                <a:lnTo>
                  <a:pt x="102" y="72"/>
                </a:lnTo>
                <a:lnTo>
                  <a:pt x="102" y="72"/>
                </a:lnTo>
                <a:lnTo>
                  <a:pt x="102" y="76"/>
                </a:lnTo>
                <a:lnTo>
                  <a:pt x="102" y="76"/>
                </a:lnTo>
                <a:lnTo>
                  <a:pt x="100" y="80"/>
                </a:lnTo>
                <a:lnTo>
                  <a:pt x="100" y="80"/>
                </a:lnTo>
                <a:lnTo>
                  <a:pt x="100" y="82"/>
                </a:lnTo>
                <a:lnTo>
                  <a:pt x="100" y="82"/>
                </a:lnTo>
                <a:lnTo>
                  <a:pt x="96" y="86"/>
                </a:lnTo>
                <a:lnTo>
                  <a:pt x="96" y="86"/>
                </a:lnTo>
                <a:lnTo>
                  <a:pt x="94" y="94"/>
                </a:lnTo>
                <a:lnTo>
                  <a:pt x="94" y="94"/>
                </a:lnTo>
                <a:lnTo>
                  <a:pt x="90" y="96"/>
                </a:lnTo>
                <a:lnTo>
                  <a:pt x="90" y="96"/>
                </a:lnTo>
                <a:lnTo>
                  <a:pt x="90" y="100"/>
                </a:lnTo>
                <a:lnTo>
                  <a:pt x="90" y="104"/>
                </a:lnTo>
                <a:lnTo>
                  <a:pt x="90" y="104"/>
                </a:lnTo>
                <a:lnTo>
                  <a:pt x="86" y="102"/>
                </a:lnTo>
                <a:lnTo>
                  <a:pt x="86" y="102"/>
                </a:lnTo>
                <a:lnTo>
                  <a:pt x="82" y="112"/>
                </a:lnTo>
                <a:lnTo>
                  <a:pt x="82" y="124"/>
                </a:lnTo>
                <a:lnTo>
                  <a:pt x="82" y="124"/>
                </a:lnTo>
                <a:lnTo>
                  <a:pt x="76" y="126"/>
                </a:lnTo>
                <a:lnTo>
                  <a:pt x="68" y="128"/>
                </a:lnTo>
                <a:lnTo>
                  <a:pt x="68" y="128"/>
                </a:lnTo>
                <a:lnTo>
                  <a:pt x="68" y="130"/>
                </a:lnTo>
                <a:lnTo>
                  <a:pt x="68" y="130"/>
                </a:lnTo>
                <a:lnTo>
                  <a:pt x="68" y="130"/>
                </a:lnTo>
                <a:lnTo>
                  <a:pt x="64" y="136"/>
                </a:lnTo>
                <a:lnTo>
                  <a:pt x="64" y="136"/>
                </a:lnTo>
                <a:lnTo>
                  <a:pt x="64" y="140"/>
                </a:lnTo>
                <a:lnTo>
                  <a:pt x="64" y="140"/>
                </a:lnTo>
                <a:lnTo>
                  <a:pt x="58" y="142"/>
                </a:lnTo>
                <a:lnTo>
                  <a:pt x="48" y="142"/>
                </a:lnTo>
                <a:lnTo>
                  <a:pt x="48" y="142"/>
                </a:lnTo>
                <a:lnTo>
                  <a:pt x="46" y="148"/>
                </a:lnTo>
                <a:lnTo>
                  <a:pt x="44" y="154"/>
                </a:lnTo>
                <a:lnTo>
                  <a:pt x="44" y="154"/>
                </a:lnTo>
                <a:lnTo>
                  <a:pt x="38" y="154"/>
                </a:lnTo>
                <a:lnTo>
                  <a:pt x="34" y="156"/>
                </a:lnTo>
                <a:lnTo>
                  <a:pt x="34" y="156"/>
                </a:lnTo>
                <a:lnTo>
                  <a:pt x="28" y="158"/>
                </a:lnTo>
                <a:lnTo>
                  <a:pt x="28" y="160"/>
                </a:lnTo>
                <a:lnTo>
                  <a:pt x="28" y="160"/>
                </a:lnTo>
                <a:lnTo>
                  <a:pt x="24" y="160"/>
                </a:lnTo>
                <a:lnTo>
                  <a:pt x="16" y="156"/>
                </a:lnTo>
                <a:lnTo>
                  <a:pt x="0" y="128"/>
                </a:lnTo>
                <a:lnTo>
                  <a:pt x="0" y="124"/>
                </a:lnTo>
                <a:lnTo>
                  <a:pt x="0" y="124"/>
                </a:lnTo>
                <a:lnTo>
                  <a:pt x="44" y="104"/>
                </a:lnTo>
                <a:lnTo>
                  <a:pt x="44" y="104"/>
                </a:lnTo>
                <a:lnTo>
                  <a:pt x="48" y="98"/>
                </a:lnTo>
                <a:lnTo>
                  <a:pt x="50" y="84"/>
                </a:lnTo>
                <a:lnTo>
                  <a:pt x="54" y="64"/>
                </a:lnTo>
                <a:lnTo>
                  <a:pt x="44" y="54"/>
                </a:lnTo>
                <a:lnTo>
                  <a:pt x="44" y="54"/>
                </a:lnTo>
                <a:lnTo>
                  <a:pt x="46" y="50"/>
                </a:lnTo>
                <a:lnTo>
                  <a:pt x="48" y="44"/>
                </a:lnTo>
                <a:lnTo>
                  <a:pt x="48" y="44"/>
                </a:lnTo>
                <a:lnTo>
                  <a:pt x="50" y="40"/>
                </a:lnTo>
                <a:lnTo>
                  <a:pt x="50" y="36"/>
                </a:lnTo>
                <a:lnTo>
                  <a:pt x="50" y="32"/>
                </a:lnTo>
                <a:lnTo>
                  <a:pt x="50" y="32"/>
                </a:lnTo>
                <a:lnTo>
                  <a:pt x="48" y="32"/>
                </a:lnTo>
                <a:lnTo>
                  <a:pt x="48" y="32"/>
                </a:lnTo>
                <a:lnTo>
                  <a:pt x="50" y="28"/>
                </a:lnTo>
                <a:lnTo>
                  <a:pt x="50" y="28"/>
                </a:lnTo>
                <a:lnTo>
                  <a:pt x="54" y="26"/>
                </a:lnTo>
                <a:lnTo>
                  <a:pt x="54" y="26"/>
                </a:lnTo>
                <a:lnTo>
                  <a:pt x="52" y="24"/>
                </a:lnTo>
                <a:lnTo>
                  <a:pt x="50" y="22"/>
                </a:lnTo>
                <a:lnTo>
                  <a:pt x="50" y="22"/>
                </a:lnTo>
                <a:lnTo>
                  <a:pt x="50" y="18"/>
                </a:lnTo>
                <a:lnTo>
                  <a:pt x="52" y="18"/>
                </a:lnTo>
                <a:lnTo>
                  <a:pt x="52" y="18"/>
                </a:lnTo>
                <a:lnTo>
                  <a:pt x="54" y="22"/>
                </a:lnTo>
                <a:lnTo>
                  <a:pt x="56" y="22"/>
                </a:lnTo>
                <a:lnTo>
                  <a:pt x="56" y="22"/>
                </a:lnTo>
                <a:lnTo>
                  <a:pt x="56" y="22"/>
                </a:lnTo>
                <a:lnTo>
                  <a:pt x="58" y="20"/>
                </a:lnTo>
                <a:lnTo>
                  <a:pt x="60" y="18"/>
                </a:lnTo>
                <a:lnTo>
                  <a:pt x="60" y="18"/>
                </a:lnTo>
                <a:close/>
              </a:path>
            </a:pathLst>
          </a:custGeom>
          <a:solidFill>
            <a:srgbClr val="B9BCBD"/>
          </a:solidFill>
          <a:ln w="3175">
            <a:solidFill>
              <a:srgbClr val="B9BCBD"/>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133" name="Freeform 117">
            <a:extLst>
              <a:ext uri="{FF2B5EF4-FFF2-40B4-BE49-F238E27FC236}">
                <a16:creationId xmlns:a16="http://schemas.microsoft.com/office/drawing/2014/main" id="{D2C9DBD5-DC9B-4DA6-A4C4-AE1B034D5F7F}"/>
              </a:ext>
            </a:extLst>
          </p:cNvPr>
          <p:cNvSpPr>
            <a:spLocks/>
          </p:cNvSpPr>
          <p:nvPr/>
        </p:nvSpPr>
        <p:spPr bwMode="auto">
          <a:xfrm>
            <a:off x="6186192" y="1569984"/>
            <a:ext cx="3354" cy="3432"/>
          </a:xfrm>
          <a:custGeom>
            <a:avLst/>
            <a:gdLst>
              <a:gd name="T0" fmla="*/ 2 w 2"/>
              <a:gd name="T1" fmla="*/ 0 h 2"/>
              <a:gd name="T2" fmla="*/ 2 w 2"/>
              <a:gd name="T3" fmla="*/ 0 h 2"/>
              <a:gd name="T4" fmla="*/ 2 w 2"/>
              <a:gd name="T5" fmla="*/ 2 h 2"/>
              <a:gd name="T6" fmla="*/ 2 w 2"/>
              <a:gd name="T7" fmla="*/ 2 h 2"/>
              <a:gd name="T8" fmla="*/ 0 w 2"/>
              <a:gd name="T9" fmla="*/ 2 h 2"/>
              <a:gd name="T10" fmla="*/ 0 w 2"/>
              <a:gd name="T11" fmla="*/ 2 h 2"/>
              <a:gd name="T12" fmla="*/ 0 w 2"/>
              <a:gd name="T13" fmla="*/ 2 h 2"/>
              <a:gd name="T14" fmla="*/ 2 w 2"/>
              <a:gd name="T15" fmla="*/ 0 h 2"/>
              <a:gd name="T16" fmla="*/ 2 w 2"/>
              <a:gd name="T17"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 h="2">
                <a:moveTo>
                  <a:pt x="2" y="0"/>
                </a:moveTo>
                <a:lnTo>
                  <a:pt x="2" y="0"/>
                </a:lnTo>
                <a:lnTo>
                  <a:pt x="2" y="2"/>
                </a:lnTo>
                <a:lnTo>
                  <a:pt x="2" y="2"/>
                </a:lnTo>
                <a:lnTo>
                  <a:pt x="0" y="2"/>
                </a:lnTo>
                <a:lnTo>
                  <a:pt x="0" y="2"/>
                </a:lnTo>
                <a:lnTo>
                  <a:pt x="0" y="2"/>
                </a:lnTo>
                <a:lnTo>
                  <a:pt x="2" y="0"/>
                </a:lnTo>
                <a:lnTo>
                  <a:pt x="2" y="0"/>
                </a:lnTo>
                <a:close/>
              </a:path>
            </a:pathLst>
          </a:custGeom>
          <a:solidFill>
            <a:srgbClr val="8BBDFF"/>
          </a:solidFill>
          <a:ln w="3175">
            <a:solidFill>
              <a:srgbClr val="92D050"/>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134" name="Freeform 118">
            <a:extLst>
              <a:ext uri="{FF2B5EF4-FFF2-40B4-BE49-F238E27FC236}">
                <a16:creationId xmlns:a16="http://schemas.microsoft.com/office/drawing/2014/main" id="{E6BE4971-6DD9-4EAB-A24A-CBFAEFF9137B}"/>
              </a:ext>
            </a:extLst>
          </p:cNvPr>
          <p:cNvSpPr>
            <a:spLocks/>
          </p:cNvSpPr>
          <p:nvPr/>
        </p:nvSpPr>
        <p:spPr bwMode="auto">
          <a:xfrm>
            <a:off x="6169422" y="1573416"/>
            <a:ext cx="3354" cy="3432"/>
          </a:xfrm>
          <a:custGeom>
            <a:avLst/>
            <a:gdLst>
              <a:gd name="T0" fmla="*/ 0 w 2"/>
              <a:gd name="T1" fmla="*/ 0 h 2"/>
              <a:gd name="T2" fmla="*/ 0 w 2"/>
              <a:gd name="T3" fmla="*/ 0 h 2"/>
              <a:gd name="T4" fmla="*/ 0 w 2"/>
              <a:gd name="T5" fmla="*/ 2 h 2"/>
              <a:gd name="T6" fmla="*/ 2 w 2"/>
              <a:gd name="T7" fmla="*/ 2 h 2"/>
              <a:gd name="T8" fmla="*/ 2 w 2"/>
              <a:gd name="T9" fmla="*/ 2 h 2"/>
              <a:gd name="T10" fmla="*/ 2 w 2"/>
              <a:gd name="T11" fmla="*/ 0 h 2"/>
              <a:gd name="T12" fmla="*/ 0 w 2"/>
              <a:gd name="T13" fmla="*/ 0 h 2"/>
              <a:gd name="T14" fmla="*/ 0 w 2"/>
              <a:gd name="T15" fmla="*/ 0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2">
                <a:moveTo>
                  <a:pt x="0" y="0"/>
                </a:moveTo>
                <a:lnTo>
                  <a:pt x="0" y="0"/>
                </a:lnTo>
                <a:lnTo>
                  <a:pt x="0" y="2"/>
                </a:lnTo>
                <a:lnTo>
                  <a:pt x="2" y="2"/>
                </a:lnTo>
                <a:lnTo>
                  <a:pt x="2" y="2"/>
                </a:lnTo>
                <a:lnTo>
                  <a:pt x="2" y="0"/>
                </a:lnTo>
                <a:lnTo>
                  <a:pt x="0" y="0"/>
                </a:lnTo>
                <a:lnTo>
                  <a:pt x="0" y="0"/>
                </a:lnTo>
                <a:close/>
              </a:path>
            </a:pathLst>
          </a:custGeom>
          <a:solidFill>
            <a:srgbClr val="8BBDFF"/>
          </a:solidFill>
          <a:ln w="3175">
            <a:solidFill>
              <a:srgbClr val="92D050"/>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135" name="Freeform 119">
            <a:extLst>
              <a:ext uri="{FF2B5EF4-FFF2-40B4-BE49-F238E27FC236}">
                <a16:creationId xmlns:a16="http://schemas.microsoft.com/office/drawing/2014/main" id="{53C3E4A9-83CB-4933-9697-574152516E1F}"/>
              </a:ext>
            </a:extLst>
          </p:cNvPr>
          <p:cNvSpPr>
            <a:spLocks/>
          </p:cNvSpPr>
          <p:nvPr/>
        </p:nvSpPr>
        <p:spPr bwMode="auto">
          <a:xfrm>
            <a:off x="6050351" y="1686671"/>
            <a:ext cx="6708" cy="3432"/>
          </a:xfrm>
          <a:custGeom>
            <a:avLst/>
            <a:gdLst>
              <a:gd name="T0" fmla="*/ 2 w 4"/>
              <a:gd name="T1" fmla="*/ 0 h 2"/>
              <a:gd name="T2" fmla="*/ 2 w 4"/>
              <a:gd name="T3" fmla="*/ 0 h 2"/>
              <a:gd name="T4" fmla="*/ 4 w 4"/>
              <a:gd name="T5" fmla="*/ 2 h 2"/>
              <a:gd name="T6" fmla="*/ 2 w 4"/>
              <a:gd name="T7" fmla="*/ 2 h 2"/>
              <a:gd name="T8" fmla="*/ 2 w 4"/>
              <a:gd name="T9" fmla="*/ 2 h 2"/>
              <a:gd name="T10" fmla="*/ 2 w 4"/>
              <a:gd name="T11" fmla="*/ 0 h 2"/>
              <a:gd name="T12" fmla="*/ 0 w 4"/>
              <a:gd name="T13" fmla="*/ 0 h 2"/>
              <a:gd name="T14" fmla="*/ 2 w 4"/>
              <a:gd name="T15" fmla="*/ 0 h 2"/>
              <a:gd name="T16" fmla="*/ 2 w 4"/>
              <a:gd name="T17"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2">
                <a:moveTo>
                  <a:pt x="2" y="0"/>
                </a:moveTo>
                <a:lnTo>
                  <a:pt x="2" y="0"/>
                </a:lnTo>
                <a:lnTo>
                  <a:pt x="4" y="2"/>
                </a:lnTo>
                <a:lnTo>
                  <a:pt x="2" y="2"/>
                </a:lnTo>
                <a:lnTo>
                  <a:pt x="2" y="2"/>
                </a:lnTo>
                <a:lnTo>
                  <a:pt x="2" y="0"/>
                </a:lnTo>
                <a:lnTo>
                  <a:pt x="0" y="0"/>
                </a:lnTo>
                <a:lnTo>
                  <a:pt x="2" y="0"/>
                </a:lnTo>
                <a:lnTo>
                  <a:pt x="2" y="0"/>
                </a:lnTo>
                <a:close/>
              </a:path>
            </a:pathLst>
          </a:custGeom>
          <a:solidFill>
            <a:srgbClr val="8BBDFF"/>
          </a:solidFill>
          <a:ln w="3175">
            <a:solidFill>
              <a:srgbClr val="92D050"/>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136" name="Freeform 120">
            <a:extLst>
              <a:ext uri="{FF2B5EF4-FFF2-40B4-BE49-F238E27FC236}">
                <a16:creationId xmlns:a16="http://schemas.microsoft.com/office/drawing/2014/main" id="{EC40DA32-DBD9-471C-8126-629724BD21D9}"/>
              </a:ext>
            </a:extLst>
          </p:cNvPr>
          <p:cNvSpPr>
            <a:spLocks/>
          </p:cNvSpPr>
          <p:nvPr/>
        </p:nvSpPr>
        <p:spPr bwMode="auto">
          <a:xfrm>
            <a:off x="6016811" y="1720990"/>
            <a:ext cx="6708" cy="10296"/>
          </a:xfrm>
          <a:custGeom>
            <a:avLst/>
            <a:gdLst>
              <a:gd name="T0" fmla="*/ 2 w 4"/>
              <a:gd name="T1" fmla="*/ 0 h 6"/>
              <a:gd name="T2" fmla="*/ 2 w 4"/>
              <a:gd name="T3" fmla="*/ 0 h 6"/>
              <a:gd name="T4" fmla="*/ 2 w 4"/>
              <a:gd name="T5" fmla="*/ 2 h 6"/>
              <a:gd name="T6" fmla="*/ 2 w 4"/>
              <a:gd name="T7" fmla="*/ 2 h 6"/>
              <a:gd name="T8" fmla="*/ 4 w 4"/>
              <a:gd name="T9" fmla="*/ 2 h 6"/>
              <a:gd name="T10" fmla="*/ 4 w 4"/>
              <a:gd name="T11" fmla="*/ 2 h 6"/>
              <a:gd name="T12" fmla="*/ 2 w 4"/>
              <a:gd name="T13" fmla="*/ 2 h 6"/>
              <a:gd name="T14" fmla="*/ 2 w 4"/>
              <a:gd name="T15" fmla="*/ 4 h 6"/>
              <a:gd name="T16" fmla="*/ 2 w 4"/>
              <a:gd name="T17" fmla="*/ 4 h 6"/>
              <a:gd name="T18" fmla="*/ 0 w 4"/>
              <a:gd name="T19" fmla="*/ 6 h 6"/>
              <a:gd name="T20" fmla="*/ 0 w 4"/>
              <a:gd name="T21" fmla="*/ 6 h 6"/>
              <a:gd name="T22" fmla="*/ 0 w 4"/>
              <a:gd name="T23" fmla="*/ 2 h 6"/>
              <a:gd name="T24" fmla="*/ 0 w 4"/>
              <a:gd name="T25" fmla="*/ 0 h 6"/>
              <a:gd name="T26" fmla="*/ 2 w 4"/>
              <a:gd name="T27" fmla="*/ 0 h 6"/>
              <a:gd name="T28" fmla="*/ 2 w 4"/>
              <a:gd name="T29"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 h="6">
                <a:moveTo>
                  <a:pt x="2" y="0"/>
                </a:moveTo>
                <a:lnTo>
                  <a:pt x="2" y="0"/>
                </a:lnTo>
                <a:lnTo>
                  <a:pt x="2" y="2"/>
                </a:lnTo>
                <a:lnTo>
                  <a:pt x="2" y="2"/>
                </a:lnTo>
                <a:lnTo>
                  <a:pt x="4" y="2"/>
                </a:lnTo>
                <a:lnTo>
                  <a:pt x="4" y="2"/>
                </a:lnTo>
                <a:lnTo>
                  <a:pt x="2" y="2"/>
                </a:lnTo>
                <a:lnTo>
                  <a:pt x="2" y="4"/>
                </a:lnTo>
                <a:lnTo>
                  <a:pt x="2" y="4"/>
                </a:lnTo>
                <a:lnTo>
                  <a:pt x="0" y="6"/>
                </a:lnTo>
                <a:lnTo>
                  <a:pt x="0" y="6"/>
                </a:lnTo>
                <a:lnTo>
                  <a:pt x="0" y="2"/>
                </a:lnTo>
                <a:lnTo>
                  <a:pt x="0" y="0"/>
                </a:lnTo>
                <a:lnTo>
                  <a:pt x="2" y="0"/>
                </a:lnTo>
                <a:lnTo>
                  <a:pt x="2" y="0"/>
                </a:lnTo>
                <a:close/>
              </a:path>
            </a:pathLst>
          </a:custGeom>
          <a:solidFill>
            <a:srgbClr val="8BBDFF"/>
          </a:solidFill>
          <a:ln w="3175">
            <a:solidFill>
              <a:srgbClr val="8BBDFF"/>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137" name="Freeform 121">
            <a:extLst>
              <a:ext uri="{FF2B5EF4-FFF2-40B4-BE49-F238E27FC236}">
                <a16:creationId xmlns:a16="http://schemas.microsoft.com/office/drawing/2014/main" id="{EF30C49A-836D-4798-8DD8-2E8AFFFD776D}"/>
              </a:ext>
            </a:extLst>
          </p:cNvPr>
          <p:cNvSpPr>
            <a:spLocks/>
          </p:cNvSpPr>
          <p:nvPr/>
        </p:nvSpPr>
        <p:spPr bwMode="auto">
          <a:xfrm>
            <a:off x="5969854" y="1336610"/>
            <a:ext cx="588640" cy="549116"/>
          </a:xfrm>
          <a:custGeom>
            <a:avLst/>
            <a:gdLst>
              <a:gd name="T0" fmla="*/ 91 w 351"/>
              <a:gd name="T1" fmla="*/ 280 h 320"/>
              <a:gd name="T2" fmla="*/ 95 w 351"/>
              <a:gd name="T3" fmla="*/ 252 h 320"/>
              <a:gd name="T4" fmla="*/ 97 w 351"/>
              <a:gd name="T5" fmla="*/ 228 h 320"/>
              <a:gd name="T6" fmla="*/ 103 w 351"/>
              <a:gd name="T7" fmla="*/ 186 h 320"/>
              <a:gd name="T8" fmla="*/ 131 w 351"/>
              <a:gd name="T9" fmla="*/ 172 h 320"/>
              <a:gd name="T10" fmla="*/ 149 w 351"/>
              <a:gd name="T11" fmla="*/ 126 h 320"/>
              <a:gd name="T12" fmla="*/ 169 w 351"/>
              <a:gd name="T13" fmla="*/ 100 h 320"/>
              <a:gd name="T14" fmla="*/ 187 w 351"/>
              <a:gd name="T15" fmla="*/ 88 h 320"/>
              <a:gd name="T16" fmla="*/ 205 w 351"/>
              <a:gd name="T17" fmla="*/ 64 h 320"/>
              <a:gd name="T18" fmla="*/ 257 w 351"/>
              <a:gd name="T19" fmla="*/ 72 h 320"/>
              <a:gd name="T20" fmla="*/ 281 w 351"/>
              <a:gd name="T21" fmla="*/ 64 h 320"/>
              <a:gd name="T22" fmla="*/ 301 w 351"/>
              <a:gd name="T23" fmla="*/ 42 h 320"/>
              <a:gd name="T24" fmla="*/ 333 w 351"/>
              <a:gd name="T25" fmla="*/ 58 h 320"/>
              <a:gd name="T26" fmla="*/ 341 w 351"/>
              <a:gd name="T27" fmla="*/ 42 h 320"/>
              <a:gd name="T28" fmla="*/ 337 w 351"/>
              <a:gd name="T29" fmla="*/ 40 h 320"/>
              <a:gd name="T30" fmla="*/ 347 w 351"/>
              <a:gd name="T31" fmla="*/ 28 h 320"/>
              <a:gd name="T32" fmla="*/ 327 w 351"/>
              <a:gd name="T33" fmla="*/ 8 h 320"/>
              <a:gd name="T34" fmla="*/ 315 w 351"/>
              <a:gd name="T35" fmla="*/ 16 h 320"/>
              <a:gd name="T36" fmla="*/ 309 w 351"/>
              <a:gd name="T37" fmla="*/ 0 h 320"/>
              <a:gd name="T38" fmla="*/ 301 w 351"/>
              <a:gd name="T39" fmla="*/ 20 h 320"/>
              <a:gd name="T40" fmla="*/ 295 w 351"/>
              <a:gd name="T41" fmla="*/ 20 h 320"/>
              <a:gd name="T42" fmla="*/ 289 w 351"/>
              <a:gd name="T43" fmla="*/ 16 h 320"/>
              <a:gd name="T44" fmla="*/ 275 w 351"/>
              <a:gd name="T45" fmla="*/ 24 h 320"/>
              <a:gd name="T46" fmla="*/ 275 w 351"/>
              <a:gd name="T47" fmla="*/ 14 h 320"/>
              <a:gd name="T48" fmla="*/ 263 w 351"/>
              <a:gd name="T49" fmla="*/ 22 h 320"/>
              <a:gd name="T50" fmla="*/ 245 w 351"/>
              <a:gd name="T51" fmla="*/ 32 h 320"/>
              <a:gd name="T52" fmla="*/ 225 w 351"/>
              <a:gd name="T53" fmla="*/ 24 h 320"/>
              <a:gd name="T54" fmla="*/ 229 w 351"/>
              <a:gd name="T55" fmla="*/ 36 h 320"/>
              <a:gd name="T56" fmla="*/ 221 w 351"/>
              <a:gd name="T57" fmla="*/ 36 h 320"/>
              <a:gd name="T58" fmla="*/ 211 w 351"/>
              <a:gd name="T59" fmla="*/ 38 h 320"/>
              <a:gd name="T60" fmla="*/ 195 w 351"/>
              <a:gd name="T61" fmla="*/ 36 h 320"/>
              <a:gd name="T62" fmla="*/ 189 w 351"/>
              <a:gd name="T63" fmla="*/ 50 h 320"/>
              <a:gd name="T64" fmla="*/ 181 w 351"/>
              <a:gd name="T65" fmla="*/ 54 h 320"/>
              <a:gd name="T66" fmla="*/ 169 w 351"/>
              <a:gd name="T67" fmla="*/ 76 h 320"/>
              <a:gd name="T68" fmla="*/ 171 w 351"/>
              <a:gd name="T69" fmla="*/ 82 h 320"/>
              <a:gd name="T70" fmla="*/ 151 w 351"/>
              <a:gd name="T71" fmla="*/ 92 h 320"/>
              <a:gd name="T72" fmla="*/ 157 w 351"/>
              <a:gd name="T73" fmla="*/ 102 h 320"/>
              <a:gd name="T74" fmla="*/ 141 w 351"/>
              <a:gd name="T75" fmla="*/ 120 h 320"/>
              <a:gd name="T76" fmla="*/ 125 w 351"/>
              <a:gd name="T77" fmla="*/ 132 h 320"/>
              <a:gd name="T78" fmla="*/ 103 w 351"/>
              <a:gd name="T79" fmla="*/ 152 h 320"/>
              <a:gd name="T80" fmla="*/ 91 w 351"/>
              <a:gd name="T81" fmla="*/ 168 h 320"/>
              <a:gd name="T82" fmla="*/ 74 w 351"/>
              <a:gd name="T83" fmla="*/ 184 h 320"/>
              <a:gd name="T84" fmla="*/ 79 w 351"/>
              <a:gd name="T85" fmla="*/ 196 h 320"/>
              <a:gd name="T86" fmla="*/ 54 w 351"/>
              <a:gd name="T87" fmla="*/ 198 h 320"/>
              <a:gd name="T88" fmla="*/ 42 w 351"/>
              <a:gd name="T89" fmla="*/ 204 h 320"/>
              <a:gd name="T90" fmla="*/ 32 w 351"/>
              <a:gd name="T91" fmla="*/ 218 h 320"/>
              <a:gd name="T92" fmla="*/ 24 w 351"/>
              <a:gd name="T93" fmla="*/ 228 h 320"/>
              <a:gd name="T94" fmla="*/ 4 w 351"/>
              <a:gd name="T95" fmla="*/ 228 h 320"/>
              <a:gd name="T96" fmla="*/ 0 w 351"/>
              <a:gd name="T97" fmla="*/ 248 h 320"/>
              <a:gd name="T98" fmla="*/ 18 w 351"/>
              <a:gd name="T99" fmla="*/ 244 h 320"/>
              <a:gd name="T100" fmla="*/ 30 w 351"/>
              <a:gd name="T101" fmla="*/ 250 h 320"/>
              <a:gd name="T102" fmla="*/ 6 w 351"/>
              <a:gd name="T103" fmla="*/ 256 h 320"/>
              <a:gd name="T104" fmla="*/ 0 w 351"/>
              <a:gd name="T105" fmla="*/ 264 h 320"/>
              <a:gd name="T106" fmla="*/ 6 w 351"/>
              <a:gd name="T107" fmla="*/ 270 h 320"/>
              <a:gd name="T108" fmla="*/ 28 w 351"/>
              <a:gd name="T109" fmla="*/ 264 h 320"/>
              <a:gd name="T110" fmla="*/ 14 w 351"/>
              <a:gd name="T111" fmla="*/ 282 h 320"/>
              <a:gd name="T112" fmla="*/ 10 w 351"/>
              <a:gd name="T113" fmla="*/ 290 h 320"/>
              <a:gd name="T114" fmla="*/ 14 w 351"/>
              <a:gd name="T115" fmla="*/ 304 h 320"/>
              <a:gd name="T116" fmla="*/ 32 w 351"/>
              <a:gd name="T117" fmla="*/ 320 h 320"/>
              <a:gd name="T118" fmla="*/ 68 w 351"/>
              <a:gd name="T119" fmla="*/ 304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51" h="320">
                <a:moveTo>
                  <a:pt x="85" y="300"/>
                </a:moveTo>
                <a:lnTo>
                  <a:pt x="85" y="300"/>
                </a:lnTo>
                <a:lnTo>
                  <a:pt x="89" y="300"/>
                </a:lnTo>
                <a:lnTo>
                  <a:pt x="89" y="300"/>
                </a:lnTo>
                <a:lnTo>
                  <a:pt x="91" y="300"/>
                </a:lnTo>
                <a:lnTo>
                  <a:pt x="91" y="298"/>
                </a:lnTo>
                <a:lnTo>
                  <a:pt x="93" y="292"/>
                </a:lnTo>
                <a:lnTo>
                  <a:pt x="93" y="292"/>
                </a:lnTo>
                <a:lnTo>
                  <a:pt x="91" y="290"/>
                </a:lnTo>
                <a:lnTo>
                  <a:pt x="89" y="284"/>
                </a:lnTo>
                <a:lnTo>
                  <a:pt x="89" y="284"/>
                </a:lnTo>
                <a:lnTo>
                  <a:pt x="89" y="282"/>
                </a:lnTo>
                <a:lnTo>
                  <a:pt x="91" y="280"/>
                </a:lnTo>
                <a:lnTo>
                  <a:pt x="91" y="280"/>
                </a:lnTo>
                <a:lnTo>
                  <a:pt x="93" y="280"/>
                </a:lnTo>
                <a:lnTo>
                  <a:pt x="93" y="278"/>
                </a:lnTo>
                <a:lnTo>
                  <a:pt x="93" y="276"/>
                </a:lnTo>
                <a:lnTo>
                  <a:pt x="95" y="274"/>
                </a:lnTo>
                <a:lnTo>
                  <a:pt x="95" y="274"/>
                </a:lnTo>
                <a:lnTo>
                  <a:pt x="97" y="272"/>
                </a:lnTo>
                <a:lnTo>
                  <a:pt x="95" y="268"/>
                </a:lnTo>
                <a:lnTo>
                  <a:pt x="95" y="268"/>
                </a:lnTo>
                <a:lnTo>
                  <a:pt x="93" y="266"/>
                </a:lnTo>
                <a:lnTo>
                  <a:pt x="93" y="264"/>
                </a:lnTo>
                <a:lnTo>
                  <a:pt x="95" y="260"/>
                </a:lnTo>
                <a:lnTo>
                  <a:pt x="95" y="260"/>
                </a:lnTo>
                <a:lnTo>
                  <a:pt x="95" y="252"/>
                </a:lnTo>
                <a:lnTo>
                  <a:pt x="95" y="252"/>
                </a:lnTo>
                <a:lnTo>
                  <a:pt x="95" y="252"/>
                </a:lnTo>
                <a:lnTo>
                  <a:pt x="99" y="250"/>
                </a:lnTo>
                <a:lnTo>
                  <a:pt x="99" y="250"/>
                </a:lnTo>
                <a:lnTo>
                  <a:pt x="101" y="248"/>
                </a:lnTo>
                <a:lnTo>
                  <a:pt x="101" y="246"/>
                </a:lnTo>
                <a:lnTo>
                  <a:pt x="101" y="242"/>
                </a:lnTo>
                <a:lnTo>
                  <a:pt x="101" y="242"/>
                </a:lnTo>
                <a:lnTo>
                  <a:pt x="99" y="236"/>
                </a:lnTo>
                <a:lnTo>
                  <a:pt x="97" y="234"/>
                </a:lnTo>
                <a:lnTo>
                  <a:pt x="97" y="234"/>
                </a:lnTo>
                <a:lnTo>
                  <a:pt x="95" y="234"/>
                </a:lnTo>
                <a:lnTo>
                  <a:pt x="95" y="232"/>
                </a:lnTo>
                <a:lnTo>
                  <a:pt x="97" y="228"/>
                </a:lnTo>
                <a:lnTo>
                  <a:pt x="97" y="228"/>
                </a:lnTo>
                <a:lnTo>
                  <a:pt x="97" y="222"/>
                </a:lnTo>
                <a:lnTo>
                  <a:pt x="97" y="216"/>
                </a:lnTo>
                <a:lnTo>
                  <a:pt x="97" y="216"/>
                </a:lnTo>
                <a:lnTo>
                  <a:pt x="97" y="210"/>
                </a:lnTo>
                <a:lnTo>
                  <a:pt x="97" y="204"/>
                </a:lnTo>
                <a:lnTo>
                  <a:pt x="97" y="204"/>
                </a:lnTo>
                <a:lnTo>
                  <a:pt x="97" y="200"/>
                </a:lnTo>
                <a:lnTo>
                  <a:pt x="95" y="196"/>
                </a:lnTo>
                <a:lnTo>
                  <a:pt x="95" y="196"/>
                </a:lnTo>
                <a:lnTo>
                  <a:pt x="97" y="192"/>
                </a:lnTo>
                <a:lnTo>
                  <a:pt x="99" y="190"/>
                </a:lnTo>
                <a:lnTo>
                  <a:pt x="101" y="188"/>
                </a:lnTo>
                <a:lnTo>
                  <a:pt x="103" y="186"/>
                </a:lnTo>
                <a:lnTo>
                  <a:pt x="103" y="186"/>
                </a:lnTo>
                <a:lnTo>
                  <a:pt x="103" y="182"/>
                </a:lnTo>
                <a:lnTo>
                  <a:pt x="107" y="180"/>
                </a:lnTo>
                <a:lnTo>
                  <a:pt x="109" y="176"/>
                </a:lnTo>
                <a:lnTo>
                  <a:pt x="109" y="174"/>
                </a:lnTo>
                <a:lnTo>
                  <a:pt x="109" y="174"/>
                </a:lnTo>
                <a:lnTo>
                  <a:pt x="111" y="172"/>
                </a:lnTo>
                <a:lnTo>
                  <a:pt x="113" y="168"/>
                </a:lnTo>
                <a:lnTo>
                  <a:pt x="121" y="166"/>
                </a:lnTo>
                <a:lnTo>
                  <a:pt x="121" y="166"/>
                </a:lnTo>
                <a:lnTo>
                  <a:pt x="123" y="166"/>
                </a:lnTo>
                <a:lnTo>
                  <a:pt x="125" y="168"/>
                </a:lnTo>
                <a:lnTo>
                  <a:pt x="129" y="172"/>
                </a:lnTo>
                <a:lnTo>
                  <a:pt x="129" y="172"/>
                </a:lnTo>
                <a:lnTo>
                  <a:pt x="131" y="172"/>
                </a:lnTo>
                <a:lnTo>
                  <a:pt x="133" y="170"/>
                </a:lnTo>
                <a:lnTo>
                  <a:pt x="133" y="164"/>
                </a:lnTo>
                <a:lnTo>
                  <a:pt x="133" y="164"/>
                </a:lnTo>
                <a:lnTo>
                  <a:pt x="135" y="156"/>
                </a:lnTo>
                <a:lnTo>
                  <a:pt x="133" y="150"/>
                </a:lnTo>
                <a:lnTo>
                  <a:pt x="133" y="150"/>
                </a:lnTo>
                <a:lnTo>
                  <a:pt x="135" y="148"/>
                </a:lnTo>
                <a:lnTo>
                  <a:pt x="137" y="146"/>
                </a:lnTo>
                <a:lnTo>
                  <a:pt x="141" y="144"/>
                </a:lnTo>
                <a:lnTo>
                  <a:pt x="141" y="144"/>
                </a:lnTo>
                <a:lnTo>
                  <a:pt x="143" y="140"/>
                </a:lnTo>
                <a:lnTo>
                  <a:pt x="147" y="134"/>
                </a:lnTo>
                <a:lnTo>
                  <a:pt x="149" y="126"/>
                </a:lnTo>
                <a:lnTo>
                  <a:pt x="149" y="126"/>
                </a:lnTo>
                <a:lnTo>
                  <a:pt x="149" y="120"/>
                </a:lnTo>
                <a:lnTo>
                  <a:pt x="151" y="118"/>
                </a:lnTo>
                <a:lnTo>
                  <a:pt x="153" y="116"/>
                </a:lnTo>
                <a:lnTo>
                  <a:pt x="153" y="116"/>
                </a:lnTo>
                <a:lnTo>
                  <a:pt x="157" y="116"/>
                </a:lnTo>
                <a:lnTo>
                  <a:pt x="157" y="114"/>
                </a:lnTo>
                <a:lnTo>
                  <a:pt x="157" y="114"/>
                </a:lnTo>
                <a:lnTo>
                  <a:pt x="157" y="114"/>
                </a:lnTo>
                <a:lnTo>
                  <a:pt x="159" y="112"/>
                </a:lnTo>
                <a:lnTo>
                  <a:pt x="161" y="110"/>
                </a:lnTo>
                <a:lnTo>
                  <a:pt x="165" y="106"/>
                </a:lnTo>
                <a:lnTo>
                  <a:pt x="165" y="106"/>
                </a:lnTo>
                <a:lnTo>
                  <a:pt x="167" y="104"/>
                </a:lnTo>
                <a:lnTo>
                  <a:pt x="169" y="100"/>
                </a:lnTo>
                <a:lnTo>
                  <a:pt x="169" y="100"/>
                </a:lnTo>
                <a:lnTo>
                  <a:pt x="169" y="94"/>
                </a:lnTo>
                <a:lnTo>
                  <a:pt x="171" y="90"/>
                </a:lnTo>
                <a:lnTo>
                  <a:pt x="171" y="90"/>
                </a:lnTo>
                <a:lnTo>
                  <a:pt x="175" y="86"/>
                </a:lnTo>
                <a:lnTo>
                  <a:pt x="177" y="84"/>
                </a:lnTo>
                <a:lnTo>
                  <a:pt x="177" y="84"/>
                </a:lnTo>
                <a:lnTo>
                  <a:pt x="183" y="90"/>
                </a:lnTo>
                <a:lnTo>
                  <a:pt x="187" y="92"/>
                </a:lnTo>
                <a:lnTo>
                  <a:pt x="187" y="92"/>
                </a:lnTo>
                <a:lnTo>
                  <a:pt x="187" y="92"/>
                </a:lnTo>
                <a:lnTo>
                  <a:pt x="187" y="92"/>
                </a:lnTo>
                <a:lnTo>
                  <a:pt x="185" y="90"/>
                </a:lnTo>
                <a:lnTo>
                  <a:pt x="187" y="88"/>
                </a:lnTo>
                <a:lnTo>
                  <a:pt x="187" y="84"/>
                </a:lnTo>
                <a:lnTo>
                  <a:pt x="187" y="84"/>
                </a:lnTo>
                <a:lnTo>
                  <a:pt x="187" y="82"/>
                </a:lnTo>
                <a:lnTo>
                  <a:pt x="187" y="82"/>
                </a:lnTo>
                <a:lnTo>
                  <a:pt x="191" y="82"/>
                </a:lnTo>
                <a:lnTo>
                  <a:pt x="191" y="82"/>
                </a:lnTo>
                <a:lnTo>
                  <a:pt x="195" y="82"/>
                </a:lnTo>
                <a:lnTo>
                  <a:pt x="201" y="84"/>
                </a:lnTo>
                <a:lnTo>
                  <a:pt x="201" y="84"/>
                </a:lnTo>
                <a:lnTo>
                  <a:pt x="203" y="82"/>
                </a:lnTo>
                <a:lnTo>
                  <a:pt x="203" y="80"/>
                </a:lnTo>
                <a:lnTo>
                  <a:pt x="205" y="76"/>
                </a:lnTo>
                <a:lnTo>
                  <a:pt x="207" y="68"/>
                </a:lnTo>
                <a:lnTo>
                  <a:pt x="205" y="64"/>
                </a:lnTo>
                <a:lnTo>
                  <a:pt x="211" y="64"/>
                </a:lnTo>
                <a:lnTo>
                  <a:pt x="217" y="60"/>
                </a:lnTo>
                <a:lnTo>
                  <a:pt x="219" y="58"/>
                </a:lnTo>
                <a:lnTo>
                  <a:pt x="219" y="58"/>
                </a:lnTo>
                <a:lnTo>
                  <a:pt x="219" y="56"/>
                </a:lnTo>
                <a:lnTo>
                  <a:pt x="221" y="56"/>
                </a:lnTo>
                <a:lnTo>
                  <a:pt x="225" y="56"/>
                </a:lnTo>
                <a:lnTo>
                  <a:pt x="239" y="72"/>
                </a:lnTo>
                <a:lnTo>
                  <a:pt x="239" y="72"/>
                </a:lnTo>
                <a:lnTo>
                  <a:pt x="245" y="70"/>
                </a:lnTo>
                <a:lnTo>
                  <a:pt x="253" y="70"/>
                </a:lnTo>
                <a:lnTo>
                  <a:pt x="253" y="70"/>
                </a:lnTo>
                <a:lnTo>
                  <a:pt x="257" y="72"/>
                </a:lnTo>
                <a:lnTo>
                  <a:pt x="257" y="72"/>
                </a:lnTo>
                <a:lnTo>
                  <a:pt x="257" y="70"/>
                </a:lnTo>
                <a:lnTo>
                  <a:pt x="259" y="70"/>
                </a:lnTo>
                <a:lnTo>
                  <a:pt x="259" y="70"/>
                </a:lnTo>
                <a:lnTo>
                  <a:pt x="263" y="70"/>
                </a:lnTo>
                <a:lnTo>
                  <a:pt x="263" y="72"/>
                </a:lnTo>
                <a:lnTo>
                  <a:pt x="271" y="78"/>
                </a:lnTo>
                <a:lnTo>
                  <a:pt x="271" y="78"/>
                </a:lnTo>
                <a:lnTo>
                  <a:pt x="271" y="76"/>
                </a:lnTo>
                <a:lnTo>
                  <a:pt x="271" y="74"/>
                </a:lnTo>
                <a:lnTo>
                  <a:pt x="273" y="72"/>
                </a:lnTo>
                <a:lnTo>
                  <a:pt x="273" y="72"/>
                </a:lnTo>
                <a:lnTo>
                  <a:pt x="279" y="68"/>
                </a:lnTo>
                <a:lnTo>
                  <a:pt x="281" y="64"/>
                </a:lnTo>
                <a:lnTo>
                  <a:pt x="281" y="64"/>
                </a:lnTo>
                <a:lnTo>
                  <a:pt x="281" y="58"/>
                </a:lnTo>
                <a:lnTo>
                  <a:pt x="279" y="56"/>
                </a:lnTo>
                <a:lnTo>
                  <a:pt x="279" y="56"/>
                </a:lnTo>
                <a:lnTo>
                  <a:pt x="281" y="54"/>
                </a:lnTo>
                <a:lnTo>
                  <a:pt x="281" y="50"/>
                </a:lnTo>
                <a:lnTo>
                  <a:pt x="281" y="50"/>
                </a:lnTo>
                <a:lnTo>
                  <a:pt x="283" y="48"/>
                </a:lnTo>
                <a:lnTo>
                  <a:pt x="287" y="46"/>
                </a:lnTo>
                <a:lnTo>
                  <a:pt x="287" y="46"/>
                </a:lnTo>
                <a:lnTo>
                  <a:pt x="289" y="44"/>
                </a:lnTo>
                <a:lnTo>
                  <a:pt x="291" y="42"/>
                </a:lnTo>
                <a:lnTo>
                  <a:pt x="293" y="40"/>
                </a:lnTo>
                <a:lnTo>
                  <a:pt x="293" y="40"/>
                </a:lnTo>
                <a:lnTo>
                  <a:pt x="301" y="42"/>
                </a:lnTo>
                <a:lnTo>
                  <a:pt x="301" y="42"/>
                </a:lnTo>
                <a:lnTo>
                  <a:pt x="303" y="42"/>
                </a:lnTo>
                <a:lnTo>
                  <a:pt x="307" y="38"/>
                </a:lnTo>
                <a:lnTo>
                  <a:pt x="311" y="36"/>
                </a:lnTo>
                <a:lnTo>
                  <a:pt x="311" y="36"/>
                </a:lnTo>
                <a:lnTo>
                  <a:pt x="315" y="40"/>
                </a:lnTo>
                <a:lnTo>
                  <a:pt x="319" y="48"/>
                </a:lnTo>
                <a:lnTo>
                  <a:pt x="319" y="48"/>
                </a:lnTo>
                <a:lnTo>
                  <a:pt x="327" y="54"/>
                </a:lnTo>
                <a:lnTo>
                  <a:pt x="327" y="54"/>
                </a:lnTo>
                <a:lnTo>
                  <a:pt x="333" y="54"/>
                </a:lnTo>
                <a:lnTo>
                  <a:pt x="333" y="54"/>
                </a:lnTo>
                <a:lnTo>
                  <a:pt x="333" y="58"/>
                </a:lnTo>
                <a:lnTo>
                  <a:pt x="333" y="58"/>
                </a:lnTo>
                <a:lnTo>
                  <a:pt x="335" y="60"/>
                </a:lnTo>
                <a:lnTo>
                  <a:pt x="335" y="60"/>
                </a:lnTo>
                <a:lnTo>
                  <a:pt x="337" y="60"/>
                </a:lnTo>
                <a:lnTo>
                  <a:pt x="337" y="60"/>
                </a:lnTo>
                <a:lnTo>
                  <a:pt x="339" y="54"/>
                </a:lnTo>
                <a:lnTo>
                  <a:pt x="339" y="50"/>
                </a:lnTo>
                <a:lnTo>
                  <a:pt x="339" y="50"/>
                </a:lnTo>
                <a:lnTo>
                  <a:pt x="339" y="44"/>
                </a:lnTo>
                <a:lnTo>
                  <a:pt x="337" y="42"/>
                </a:lnTo>
                <a:lnTo>
                  <a:pt x="337" y="42"/>
                </a:lnTo>
                <a:lnTo>
                  <a:pt x="339" y="42"/>
                </a:lnTo>
                <a:lnTo>
                  <a:pt x="341" y="42"/>
                </a:lnTo>
                <a:lnTo>
                  <a:pt x="341" y="42"/>
                </a:lnTo>
                <a:lnTo>
                  <a:pt x="341" y="42"/>
                </a:lnTo>
                <a:lnTo>
                  <a:pt x="343" y="40"/>
                </a:lnTo>
                <a:lnTo>
                  <a:pt x="347" y="38"/>
                </a:lnTo>
                <a:lnTo>
                  <a:pt x="351" y="36"/>
                </a:lnTo>
                <a:lnTo>
                  <a:pt x="351" y="36"/>
                </a:lnTo>
                <a:lnTo>
                  <a:pt x="347" y="36"/>
                </a:lnTo>
                <a:lnTo>
                  <a:pt x="347" y="36"/>
                </a:lnTo>
                <a:lnTo>
                  <a:pt x="345" y="34"/>
                </a:lnTo>
                <a:lnTo>
                  <a:pt x="345" y="34"/>
                </a:lnTo>
                <a:lnTo>
                  <a:pt x="341" y="40"/>
                </a:lnTo>
                <a:lnTo>
                  <a:pt x="341" y="40"/>
                </a:lnTo>
                <a:lnTo>
                  <a:pt x="339" y="36"/>
                </a:lnTo>
                <a:lnTo>
                  <a:pt x="339" y="36"/>
                </a:lnTo>
                <a:lnTo>
                  <a:pt x="339" y="38"/>
                </a:lnTo>
                <a:lnTo>
                  <a:pt x="337" y="40"/>
                </a:lnTo>
                <a:lnTo>
                  <a:pt x="337" y="40"/>
                </a:lnTo>
                <a:lnTo>
                  <a:pt x="333" y="42"/>
                </a:lnTo>
                <a:lnTo>
                  <a:pt x="333" y="42"/>
                </a:lnTo>
                <a:lnTo>
                  <a:pt x="333" y="36"/>
                </a:lnTo>
                <a:lnTo>
                  <a:pt x="333" y="36"/>
                </a:lnTo>
                <a:lnTo>
                  <a:pt x="329" y="32"/>
                </a:lnTo>
                <a:lnTo>
                  <a:pt x="329" y="32"/>
                </a:lnTo>
                <a:lnTo>
                  <a:pt x="335" y="34"/>
                </a:lnTo>
                <a:lnTo>
                  <a:pt x="341" y="32"/>
                </a:lnTo>
                <a:lnTo>
                  <a:pt x="341" y="32"/>
                </a:lnTo>
                <a:lnTo>
                  <a:pt x="341" y="30"/>
                </a:lnTo>
                <a:lnTo>
                  <a:pt x="343" y="28"/>
                </a:lnTo>
                <a:lnTo>
                  <a:pt x="343" y="28"/>
                </a:lnTo>
                <a:lnTo>
                  <a:pt x="347" y="28"/>
                </a:lnTo>
                <a:lnTo>
                  <a:pt x="351" y="28"/>
                </a:lnTo>
                <a:lnTo>
                  <a:pt x="351" y="28"/>
                </a:lnTo>
                <a:lnTo>
                  <a:pt x="347" y="20"/>
                </a:lnTo>
                <a:lnTo>
                  <a:pt x="345" y="20"/>
                </a:lnTo>
                <a:lnTo>
                  <a:pt x="339" y="20"/>
                </a:lnTo>
                <a:lnTo>
                  <a:pt x="339" y="20"/>
                </a:lnTo>
                <a:lnTo>
                  <a:pt x="341" y="16"/>
                </a:lnTo>
                <a:lnTo>
                  <a:pt x="341" y="14"/>
                </a:lnTo>
                <a:lnTo>
                  <a:pt x="335" y="18"/>
                </a:lnTo>
                <a:lnTo>
                  <a:pt x="335" y="18"/>
                </a:lnTo>
                <a:lnTo>
                  <a:pt x="331" y="8"/>
                </a:lnTo>
                <a:lnTo>
                  <a:pt x="331" y="8"/>
                </a:lnTo>
                <a:lnTo>
                  <a:pt x="327" y="8"/>
                </a:lnTo>
                <a:lnTo>
                  <a:pt x="327" y="8"/>
                </a:lnTo>
                <a:lnTo>
                  <a:pt x="323" y="14"/>
                </a:lnTo>
                <a:lnTo>
                  <a:pt x="325" y="20"/>
                </a:lnTo>
                <a:lnTo>
                  <a:pt x="325" y="20"/>
                </a:lnTo>
                <a:lnTo>
                  <a:pt x="321" y="22"/>
                </a:lnTo>
                <a:lnTo>
                  <a:pt x="321" y="22"/>
                </a:lnTo>
                <a:lnTo>
                  <a:pt x="319" y="20"/>
                </a:lnTo>
                <a:lnTo>
                  <a:pt x="321" y="16"/>
                </a:lnTo>
                <a:lnTo>
                  <a:pt x="321" y="12"/>
                </a:lnTo>
                <a:lnTo>
                  <a:pt x="319" y="12"/>
                </a:lnTo>
                <a:lnTo>
                  <a:pt x="319" y="12"/>
                </a:lnTo>
                <a:lnTo>
                  <a:pt x="317" y="14"/>
                </a:lnTo>
                <a:lnTo>
                  <a:pt x="317" y="14"/>
                </a:lnTo>
                <a:lnTo>
                  <a:pt x="317" y="16"/>
                </a:lnTo>
                <a:lnTo>
                  <a:pt x="315" y="16"/>
                </a:lnTo>
                <a:lnTo>
                  <a:pt x="315" y="16"/>
                </a:lnTo>
                <a:lnTo>
                  <a:pt x="315" y="12"/>
                </a:lnTo>
                <a:lnTo>
                  <a:pt x="315" y="10"/>
                </a:lnTo>
                <a:lnTo>
                  <a:pt x="315" y="10"/>
                </a:lnTo>
                <a:lnTo>
                  <a:pt x="319" y="8"/>
                </a:lnTo>
                <a:lnTo>
                  <a:pt x="321" y="8"/>
                </a:lnTo>
                <a:lnTo>
                  <a:pt x="319" y="6"/>
                </a:lnTo>
                <a:lnTo>
                  <a:pt x="319" y="6"/>
                </a:lnTo>
                <a:lnTo>
                  <a:pt x="319" y="2"/>
                </a:lnTo>
                <a:lnTo>
                  <a:pt x="319" y="2"/>
                </a:lnTo>
                <a:lnTo>
                  <a:pt x="313" y="2"/>
                </a:lnTo>
                <a:lnTo>
                  <a:pt x="313" y="0"/>
                </a:lnTo>
                <a:lnTo>
                  <a:pt x="313" y="0"/>
                </a:lnTo>
                <a:lnTo>
                  <a:pt x="309" y="0"/>
                </a:lnTo>
                <a:lnTo>
                  <a:pt x="309" y="0"/>
                </a:lnTo>
                <a:lnTo>
                  <a:pt x="309" y="6"/>
                </a:lnTo>
                <a:lnTo>
                  <a:pt x="307" y="6"/>
                </a:lnTo>
                <a:lnTo>
                  <a:pt x="307" y="6"/>
                </a:lnTo>
                <a:lnTo>
                  <a:pt x="305" y="6"/>
                </a:lnTo>
                <a:lnTo>
                  <a:pt x="305" y="6"/>
                </a:lnTo>
                <a:lnTo>
                  <a:pt x="305" y="10"/>
                </a:lnTo>
                <a:lnTo>
                  <a:pt x="305" y="10"/>
                </a:lnTo>
                <a:lnTo>
                  <a:pt x="307" y="12"/>
                </a:lnTo>
                <a:lnTo>
                  <a:pt x="307" y="12"/>
                </a:lnTo>
                <a:lnTo>
                  <a:pt x="303" y="14"/>
                </a:lnTo>
                <a:lnTo>
                  <a:pt x="303" y="14"/>
                </a:lnTo>
                <a:lnTo>
                  <a:pt x="301" y="18"/>
                </a:lnTo>
                <a:lnTo>
                  <a:pt x="301" y="20"/>
                </a:lnTo>
                <a:lnTo>
                  <a:pt x="301" y="20"/>
                </a:lnTo>
                <a:lnTo>
                  <a:pt x="295" y="24"/>
                </a:lnTo>
                <a:lnTo>
                  <a:pt x="295" y="24"/>
                </a:lnTo>
                <a:lnTo>
                  <a:pt x="295" y="28"/>
                </a:lnTo>
                <a:lnTo>
                  <a:pt x="295" y="28"/>
                </a:lnTo>
                <a:lnTo>
                  <a:pt x="293" y="26"/>
                </a:lnTo>
                <a:lnTo>
                  <a:pt x="293" y="24"/>
                </a:lnTo>
                <a:lnTo>
                  <a:pt x="293" y="20"/>
                </a:lnTo>
                <a:lnTo>
                  <a:pt x="293" y="20"/>
                </a:lnTo>
                <a:lnTo>
                  <a:pt x="293" y="20"/>
                </a:lnTo>
                <a:lnTo>
                  <a:pt x="293" y="22"/>
                </a:lnTo>
                <a:lnTo>
                  <a:pt x="295" y="22"/>
                </a:lnTo>
                <a:lnTo>
                  <a:pt x="295" y="20"/>
                </a:lnTo>
                <a:lnTo>
                  <a:pt x="295" y="20"/>
                </a:lnTo>
                <a:lnTo>
                  <a:pt x="295" y="18"/>
                </a:lnTo>
                <a:lnTo>
                  <a:pt x="295" y="16"/>
                </a:lnTo>
                <a:lnTo>
                  <a:pt x="295" y="16"/>
                </a:lnTo>
                <a:lnTo>
                  <a:pt x="297" y="12"/>
                </a:lnTo>
                <a:lnTo>
                  <a:pt x="297" y="12"/>
                </a:lnTo>
                <a:lnTo>
                  <a:pt x="297" y="10"/>
                </a:lnTo>
                <a:lnTo>
                  <a:pt x="297" y="8"/>
                </a:lnTo>
                <a:lnTo>
                  <a:pt x="295" y="8"/>
                </a:lnTo>
                <a:lnTo>
                  <a:pt x="295" y="8"/>
                </a:lnTo>
                <a:lnTo>
                  <a:pt x="295" y="12"/>
                </a:lnTo>
                <a:lnTo>
                  <a:pt x="293" y="12"/>
                </a:lnTo>
                <a:lnTo>
                  <a:pt x="293" y="12"/>
                </a:lnTo>
                <a:lnTo>
                  <a:pt x="291" y="16"/>
                </a:lnTo>
                <a:lnTo>
                  <a:pt x="289" y="16"/>
                </a:lnTo>
                <a:lnTo>
                  <a:pt x="289" y="16"/>
                </a:lnTo>
                <a:lnTo>
                  <a:pt x="285" y="24"/>
                </a:lnTo>
                <a:lnTo>
                  <a:pt x="285" y="24"/>
                </a:lnTo>
                <a:lnTo>
                  <a:pt x="283" y="26"/>
                </a:lnTo>
                <a:lnTo>
                  <a:pt x="279" y="28"/>
                </a:lnTo>
                <a:lnTo>
                  <a:pt x="279" y="28"/>
                </a:lnTo>
                <a:lnTo>
                  <a:pt x="279" y="30"/>
                </a:lnTo>
                <a:lnTo>
                  <a:pt x="279" y="34"/>
                </a:lnTo>
                <a:lnTo>
                  <a:pt x="279" y="34"/>
                </a:lnTo>
                <a:lnTo>
                  <a:pt x="275" y="38"/>
                </a:lnTo>
                <a:lnTo>
                  <a:pt x="275" y="38"/>
                </a:lnTo>
                <a:lnTo>
                  <a:pt x="273" y="36"/>
                </a:lnTo>
                <a:lnTo>
                  <a:pt x="273" y="36"/>
                </a:lnTo>
                <a:lnTo>
                  <a:pt x="275" y="24"/>
                </a:lnTo>
                <a:lnTo>
                  <a:pt x="275" y="24"/>
                </a:lnTo>
                <a:lnTo>
                  <a:pt x="279" y="24"/>
                </a:lnTo>
                <a:lnTo>
                  <a:pt x="281" y="22"/>
                </a:lnTo>
                <a:lnTo>
                  <a:pt x="281" y="22"/>
                </a:lnTo>
                <a:lnTo>
                  <a:pt x="283" y="16"/>
                </a:lnTo>
                <a:lnTo>
                  <a:pt x="283" y="16"/>
                </a:lnTo>
                <a:lnTo>
                  <a:pt x="277" y="16"/>
                </a:lnTo>
                <a:lnTo>
                  <a:pt x="277" y="16"/>
                </a:lnTo>
                <a:lnTo>
                  <a:pt x="277" y="12"/>
                </a:lnTo>
                <a:lnTo>
                  <a:pt x="277" y="12"/>
                </a:lnTo>
                <a:lnTo>
                  <a:pt x="277" y="12"/>
                </a:lnTo>
                <a:lnTo>
                  <a:pt x="275" y="12"/>
                </a:lnTo>
                <a:lnTo>
                  <a:pt x="275" y="14"/>
                </a:lnTo>
                <a:lnTo>
                  <a:pt x="275" y="14"/>
                </a:lnTo>
                <a:lnTo>
                  <a:pt x="273" y="14"/>
                </a:lnTo>
                <a:lnTo>
                  <a:pt x="271" y="12"/>
                </a:lnTo>
                <a:lnTo>
                  <a:pt x="267" y="10"/>
                </a:lnTo>
                <a:lnTo>
                  <a:pt x="267" y="10"/>
                </a:lnTo>
                <a:lnTo>
                  <a:pt x="265" y="10"/>
                </a:lnTo>
                <a:lnTo>
                  <a:pt x="265" y="10"/>
                </a:lnTo>
                <a:lnTo>
                  <a:pt x="267" y="18"/>
                </a:lnTo>
                <a:lnTo>
                  <a:pt x="265" y="18"/>
                </a:lnTo>
                <a:lnTo>
                  <a:pt x="265" y="18"/>
                </a:lnTo>
                <a:lnTo>
                  <a:pt x="265" y="20"/>
                </a:lnTo>
                <a:lnTo>
                  <a:pt x="267" y="20"/>
                </a:lnTo>
                <a:lnTo>
                  <a:pt x="267" y="20"/>
                </a:lnTo>
                <a:lnTo>
                  <a:pt x="263" y="22"/>
                </a:lnTo>
                <a:lnTo>
                  <a:pt x="263" y="22"/>
                </a:lnTo>
                <a:lnTo>
                  <a:pt x="261" y="16"/>
                </a:lnTo>
                <a:lnTo>
                  <a:pt x="261" y="16"/>
                </a:lnTo>
                <a:lnTo>
                  <a:pt x="257" y="16"/>
                </a:lnTo>
                <a:lnTo>
                  <a:pt x="257" y="16"/>
                </a:lnTo>
                <a:lnTo>
                  <a:pt x="257" y="18"/>
                </a:lnTo>
                <a:lnTo>
                  <a:pt x="259" y="18"/>
                </a:lnTo>
                <a:lnTo>
                  <a:pt x="259" y="18"/>
                </a:lnTo>
                <a:lnTo>
                  <a:pt x="255" y="22"/>
                </a:lnTo>
                <a:lnTo>
                  <a:pt x="249" y="26"/>
                </a:lnTo>
                <a:lnTo>
                  <a:pt x="249" y="26"/>
                </a:lnTo>
                <a:lnTo>
                  <a:pt x="247" y="26"/>
                </a:lnTo>
                <a:lnTo>
                  <a:pt x="247" y="26"/>
                </a:lnTo>
                <a:lnTo>
                  <a:pt x="245" y="32"/>
                </a:lnTo>
                <a:lnTo>
                  <a:pt x="245" y="32"/>
                </a:lnTo>
                <a:lnTo>
                  <a:pt x="239" y="30"/>
                </a:lnTo>
                <a:lnTo>
                  <a:pt x="235" y="26"/>
                </a:lnTo>
                <a:lnTo>
                  <a:pt x="235" y="26"/>
                </a:lnTo>
                <a:lnTo>
                  <a:pt x="235" y="24"/>
                </a:lnTo>
                <a:lnTo>
                  <a:pt x="235" y="24"/>
                </a:lnTo>
                <a:lnTo>
                  <a:pt x="233" y="24"/>
                </a:lnTo>
                <a:lnTo>
                  <a:pt x="231" y="24"/>
                </a:lnTo>
                <a:lnTo>
                  <a:pt x="231" y="24"/>
                </a:lnTo>
                <a:lnTo>
                  <a:pt x="229" y="22"/>
                </a:lnTo>
                <a:lnTo>
                  <a:pt x="227" y="20"/>
                </a:lnTo>
                <a:lnTo>
                  <a:pt x="225" y="20"/>
                </a:lnTo>
                <a:lnTo>
                  <a:pt x="225" y="20"/>
                </a:lnTo>
                <a:lnTo>
                  <a:pt x="225" y="24"/>
                </a:lnTo>
                <a:lnTo>
                  <a:pt x="225" y="24"/>
                </a:lnTo>
                <a:lnTo>
                  <a:pt x="219" y="24"/>
                </a:lnTo>
                <a:lnTo>
                  <a:pt x="219" y="24"/>
                </a:lnTo>
                <a:lnTo>
                  <a:pt x="219" y="26"/>
                </a:lnTo>
                <a:lnTo>
                  <a:pt x="219" y="26"/>
                </a:lnTo>
                <a:lnTo>
                  <a:pt x="221" y="28"/>
                </a:lnTo>
                <a:lnTo>
                  <a:pt x="221" y="28"/>
                </a:lnTo>
                <a:lnTo>
                  <a:pt x="221" y="28"/>
                </a:lnTo>
                <a:lnTo>
                  <a:pt x="225" y="28"/>
                </a:lnTo>
                <a:lnTo>
                  <a:pt x="225" y="28"/>
                </a:lnTo>
                <a:lnTo>
                  <a:pt x="227" y="30"/>
                </a:lnTo>
                <a:lnTo>
                  <a:pt x="227" y="30"/>
                </a:lnTo>
                <a:lnTo>
                  <a:pt x="229" y="34"/>
                </a:lnTo>
                <a:lnTo>
                  <a:pt x="229" y="34"/>
                </a:lnTo>
                <a:lnTo>
                  <a:pt x="229" y="36"/>
                </a:lnTo>
                <a:lnTo>
                  <a:pt x="227" y="36"/>
                </a:lnTo>
                <a:lnTo>
                  <a:pt x="227" y="36"/>
                </a:lnTo>
                <a:lnTo>
                  <a:pt x="225" y="34"/>
                </a:lnTo>
                <a:lnTo>
                  <a:pt x="223" y="32"/>
                </a:lnTo>
                <a:lnTo>
                  <a:pt x="223" y="32"/>
                </a:lnTo>
                <a:lnTo>
                  <a:pt x="217" y="30"/>
                </a:lnTo>
                <a:lnTo>
                  <a:pt x="217" y="30"/>
                </a:lnTo>
                <a:lnTo>
                  <a:pt x="217" y="32"/>
                </a:lnTo>
                <a:lnTo>
                  <a:pt x="217" y="32"/>
                </a:lnTo>
                <a:lnTo>
                  <a:pt x="219" y="34"/>
                </a:lnTo>
                <a:lnTo>
                  <a:pt x="219" y="34"/>
                </a:lnTo>
                <a:lnTo>
                  <a:pt x="219" y="34"/>
                </a:lnTo>
                <a:lnTo>
                  <a:pt x="221" y="36"/>
                </a:lnTo>
                <a:lnTo>
                  <a:pt x="221" y="36"/>
                </a:lnTo>
                <a:lnTo>
                  <a:pt x="219" y="38"/>
                </a:lnTo>
                <a:lnTo>
                  <a:pt x="217" y="40"/>
                </a:lnTo>
                <a:lnTo>
                  <a:pt x="217" y="40"/>
                </a:lnTo>
                <a:lnTo>
                  <a:pt x="215" y="40"/>
                </a:lnTo>
                <a:lnTo>
                  <a:pt x="215" y="40"/>
                </a:lnTo>
                <a:lnTo>
                  <a:pt x="215" y="36"/>
                </a:lnTo>
                <a:lnTo>
                  <a:pt x="213" y="32"/>
                </a:lnTo>
                <a:lnTo>
                  <a:pt x="213" y="32"/>
                </a:lnTo>
                <a:lnTo>
                  <a:pt x="213" y="32"/>
                </a:lnTo>
                <a:lnTo>
                  <a:pt x="213" y="34"/>
                </a:lnTo>
                <a:lnTo>
                  <a:pt x="211" y="34"/>
                </a:lnTo>
                <a:lnTo>
                  <a:pt x="211" y="34"/>
                </a:lnTo>
                <a:lnTo>
                  <a:pt x="211" y="38"/>
                </a:lnTo>
                <a:lnTo>
                  <a:pt x="211" y="38"/>
                </a:lnTo>
                <a:lnTo>
                  <a:pt x="209" y="40"/>
                </a:lnTo>
                <a:lnTo>
                  <a:pt x="209" y="42"/>
                </a:lnTo>
                <a:lnTo>
                  <a:pt x="209" y="42"/>
                </a:lnTo>
                <a:lnTo>
                  <a:pt x="207" y="42"/>
                </a:lnTo>
                <a:lnTo>
                  <a:pt x="209" y="38"/>
                </a:lnTo>
                <a:lnTo>
                  <a:pt x="209" y="34"/>
                </a:lnTo>
                <a:lnTo>
                  <a:pt x="205" y="32"/>
                </a:lnTo>
                <a:lnTo>
                  <a:pt x="205" y="32"/>
                </a:lnTo>
                <a:lnTo>
                  <a:pt x="201" y="38"/>
                </a:lnTo>
                <a:lnTo>
                  <a:pt x="197" y="44"/>
                </a:lnTo>
                <a:lnTo>
                  <a:pt x="197" y="44"/>
                </a:lnTo>
                <a:lnTo>
                  <a:pt x="195" y="44"/>
                </a:lnTo>
                <a:lnTo>
                  <a:pt x="195" y="44"/>
                </a:lnTo>
                <a:lnTo>
                  <a:pt x="195" y="36"/>
                </a:lnTo>
                <a:lnTo>
                  <a:pt x="195" y="36"/>
                </a:lnTo>
                <a:lnTo>
                  <a:pt x="193" y="38"/>
                </a:lnTo>
                <a:lnTo>
                  <a:pt x="191" y="38"/>
                </a:lnTo>
                <a:lnTo>
                  <a:pt x="191" y="38"/>
                </a:lnTo>
                <a:lnTo>
                  <a:pt x="189" y="42"/>
                </a:lnTo>
                <a:lnTo>
                  <a:pt x="189" y="46"/>
                </a:lnTo>
                <a:lnTo>
                  <a:pt x="189" y="46"/>
                </a:lnTo>
                <a:lnTo>
                  <a:pt x="193" y="46"/>
                </a:lnTo>
                <a:lnTo>
                  <a:pt x="193" y="46"/>
                </a:lnTo>
                <a:lnTo>
                  <a:pt x="193" y="52"/>
                </a:lnTo>
                <a:lnTo>
                  <a:pt x="193" y="54"/>
                </a:lnTo>
                <a:lnTo>
                  <a:pt x="191" y="54"/>
                </a:lnTo>
                <a:lnTo>
                  <a:pt x="191" y="54"/>
                </a:lnTo>
                <a:lnTo>
                  <a:pt x="189" y="50"/>
                </a:lnTo>
                <a:lnTo>
                  <a:pt x="189" y="48"/>
                </a:lnTo>
                <a:lnTo>
                  <a:pt x="189" y="48"/>
                </a:lnTo>
                <a:lnTo>
                  <a:pt x="185" y="48"/>
                </a:lnTo>
                <a:lnTo>
                  <a:pt x="185" y="48"/>
                </a:lnTo>
                <a:lnTo>
                  <a:pt x="187" y="52"/>
                </a:lnTo>
                <a:lnTo>
                  <a:pt x="187" y="52"/>
                </a:lnTo>
                <a:lnTo>
                  <a:pt x="187" y="52"/>
                </a:lnTo>
                <a:lnTo>
                  <a:pt x="187" y="52"/>
                </a:lnTo>
                <a:lnTo>
                  <a:pt x="187" y="54"/>
                </a:lnTo>
                <a:lnTo>
                  <a:pt x="187" y="54"/>
                </a:lnTo>
                <a:lnTo>
                  <a:pt x="185" y="54"/>
                </a:lnTo>
                <a:lnTo>
                  <a:pt x="185" y="54"/>
                </a:lnTo>
                <a:lnTo>
                  <a:pt x="185" y="54"/>
                </a:lnTo>
                <a:lnTo>
                  <a:pt x="181" y="54"/>
                </a:lnTo>
                <a:lnTo>
                  <a:pt x="181" y="54"/>
                </a:lnTo>
                <a:lnTo>
                  <a:pt x="181" y="52"/>
                </a:lnTo>
                <a:lnTo>
                  <a:pt x="179" y="50"/>
                </a:lnTo>
                <a:lnTo>
                  <a:pt x="179" y="50"/>
                </a:lnTo>
                <a:lnTo>
                  <a:pt x="179" y="58"/>
                </a:lnTo>
                <a:lnTo>
                  <a:pt x="175" y="60"/>
                </a:lnTo>
                <a:lnTo>
                  <a:pt x="175" y="60"/>
                </a:lnTo>
                <a:lnTo>
                  <a:pt x="173" y="66"/>
                </a:lnTo>
                <a:lnTo>
                  <a:pt x="171" y="68"/>
                </a:lnTo>
                <a:lnTo>
                  <a:pt x="171" y="68"/>
                </a:lnTo>
                <a:lnTo>
                  <a:pt x="173" y="72"/>
                </a:lnTo>
                <a:lnTo>
                  <a:pt x="171" y="76"/>
                </a:lnTo>
                <a:lnTo>
                  <a:pt x="171" y="76"/>
                </a:lnTo>
                <a:lnTo>
                  <a:pt x="169" y="76"/>
                </a:lnTo>
                <a:lnTo>
                  <a:pt x="167" y="78"/>
                </a:lnTo>
                <a:lnTo>
                  <a:pt x="167" y="78"/>
                </a:lnTo>
                <a:lnTo>
                  <a:pt x="165" y="78"/>
                </a:lnTo>
                <a:lnTo>
                  <a:pt x="161" y="78"/>
                </a:lnTo>
                <a:lnTo>
                  <a:pt x="161" y="78"/>
                </a:lnTo>
                <a:lnTo>
                  <a:pt x="157" y="82"/>
                </a:lnTo>
                <a:lnTo>
                  <a:pt x="157" y="82"/>
                </a:lnTo>
                <a:lnTo>
                  <a:pt x="157" y="84"/>
                </a:lnTo>
                <a:lnTo>
                  <a:pt x="157" y="84"/>
                </a:lnTo>
                <a:lnTo>
                  <a:pt x="165" y="84"/>
                </a:lnTo>
                <a:lnTo>
                  <a:pt x="165" y="84"/>
                </a:lnTo>
                <a:lnTo>
                  <a:pt x="167" y="82"/>
                </a:lnTo>
                <a:lnTo>
                  <a:pt x="169" y="82"/>
                </a:lnTo>
                <a:lnTo>
                  <a:pt x="171" y="82"/>
                </a:lnTo>
                <a:lnTo>
                  <a:pt x="171" y="82"/>
                </a:lnTo>
                <a:lnTo>
                  <a:pt x="171" y="82"/>
                </a:lnTo>
                <a:lnTo>
                  <a:pt x="171" y="84"/>
                </a:lnTo>
                <a:lnTo>
                  <a:pt x="171" y="84"/>
                </a:lnTo>
                <a:lnTo>
                  <a:pt x="165" y="86"/>
                </a:lnTo>
                <a:lnTo>
                  <a:pt x="163" y="86"/>
                </a:lnTo>
                <a:lnTo>
                  <a:pt x="161" y="90"/>
                </a:lnTo>
                <a:lnTo>
                  <a:pt x="163" y="96"/>
                </a:lnTo>
                <a:lnTo>
                  <a:pt x="163" y="96"/>
                </a:lnTo>
                <a:lnTo>
                  <a:pt x="159" y="92"/>
                </a:lnTo>
                <a:lnTo>
                  <a:pt x="157" y="90"/>
                </a:lnTo>
                <a:lnTo>
                  <a:pt x="149" y="90"/>
                </a:lnTo>
                <a:lnTo>
                  <a:pt x="149" y="92"/>
                </a:lnTo>
                <a:lnTo>
                  <a:pt x="151" y="92"/>
                </a:lnTo>
                <a:lnTo>
                  <a:pt x="151" y="92"/>
                </a:lnTo>
                <a:lnTo>
                  <a:pt x="155" y="92"/>
                </a:lnTo>
                <a:lnTo>
                  <a:pt x="155" y="94"/>
                </a:lnTo>
                <a:lnTo>
                  <a:pt x="155" y="94"/>
                </a:lnTo>
                <a:lnTo>
                  <a:pt x="151" y="94"/>
                </a:lnTo>
                <a:lnTo>
                  <a:pt x="151" y="94"/>
                </a:lnTo>
                <a:lnTo>
                  <a:pt x="151" y="96"/>
                </a:lnTo>
                <a:lnTo>
                  <a:pt x="151" y="96"/>
                </a:lnTo>
                <a:lnTo>
                  <a:pt x="157" y="96"/>
                </a:lnTo>
                <a:lnTo>
                  <a:pt x="157" y="96"/>
                </a:lnTo>
                <a:lnTo>
                  <a:pt x="155" y="100"/>
                </a:lnTo>
                <a:lnTo>
                  <a:pt x="155" y="102"/>
                </a:lnTo>
                <a:lnTo>
                  <a:pt x="157" y="102"/>
                </a:lnTo>
                <a:lnTo>
                  <a:pt x="157" y="102"/>
                </a:lnTo>
                <a:lnTo>
                  <a:pt x="157" y="104"/>
                </a:lnTo>
                <a:lnTo>
                  <a:pt x="157" y="104"/>
                </a:lnTo>
                <a:lnTo>
                  <a:pt x="147" y="104"/>
                </a:lnTo>
                <a:lnTo>
                  <a:pt x="147" y="104"/>
                </a:lnTo>
                <a:lnTo>
                  <a:pt x="147" y="110"/>
                </a:lnTo>
                <a:lnTo>
                  <a:pt x="147" y="110"/>
                </a:lnTo>
                <a:lnTo>
                  <a:pt x="149" y="112"/>
                </a:lnTo>
                <a:lnTo>
                  <a:pt x="149" y="112"/>
                </a:lnTo>
                <a:lnTo>
                  <a:pt x="147" y="114"/>
                </a:lnTo>
                <a:lnTo>
                  <a:pt x="147" y="114"/>
                </a:lnTo>
                <a:lnTo>
                  <a:pt x="143" y="114"/>
                </a:lnTo>
                <a:lnTo>
                  <a:pt x="143" y="114"/>
                </a:lnTo>
                <a:lnTo>
                  <a:pt x="143" y="116"/>
                </a:lnTo>
                <a:lnTo>
                  <a:pt x="141" y="120"/>
                </a:lnTo>
                <a:lnTo>
                  <a:pt x="141" y="120"/>
                </a:lnTo>
                <a:lnTo>
                  <a:pt x="137" y="118"/>
                </a:lnTo>
                <a:lnTo>
                  <a:pt x="133" y="120"/>
                </a:lnTo>
                <a:lnTo>
                  <a:pt x="133" y="120"/>
                </a:lnTo>
                <a:lnTo>
                  <a:pt x="133" y="122"/>
                </a:lnTo>
                <a:lnTo>
                  <a:pt x="133" y="124"/>
                </a:lnTo>
                <a:lnTo>
                  <a:pt x="133" y="124"/>
                </a:lnTo>
                <a:lnTo>
                  <a:pt x="123" y="128"/>
                </a:lnTo>
                <a:lnTo>
                  <a:pt x="123" y="128"/>
                </a:lnTo>
                <a:lnTo>
                  <a:pt x="123" y="130"/>
                </a:lnTo>
                <a:lnTo>
                  <a:pt x="123" y="130"/>
                </a:lnTo>
                <a:lnTo>
                  <a:pt x="125" y="132"/>
                </a:lnTo>
                <a:lnTo>
                  <a:pt x="127" y="132"/>
                </a:lnTo>
                <a:lnTo>
                  <a:pt x="125" y="132"/>
                </a:lnTo>
                <a:lnTo>
                  <a:pt x="123" y="132"/>
                </a:lnTo>
                <a:lnTo>
                  <a:pt x="123" y="132"/>
                </a:lnTo>
                <a:lnTo>
                  <a:pt x="125" y="140"/>
                </a:lnTo>
                <a:lnTo>
                  <a:pt x="125" y="140"/>
                </a:lnTo>
                <a:lnTo>
                  <a:pt x="117" y="146"/>
                </a:lnTo>
                <a:lnTo>
                  <a:pt x="117" y="146"/>
                </a:lnTo>
                <a:lnTo>
                  <a:pt x="113" y="146"/>
                </a:lnTo>
                <a:lnTo>
                  <a:pt x="113" y="146"/>
                </a:lnTo>
                <a:lnTo>
                  <a:pt x="113" y="150"/>
                </a:lnTo>
                <a:lnTo>
                  <a:pt x="113" y="150"/>
                </a:lnTo>
                <a:lnTo>
                  <a:pt x="107" y="150"/>
                </a:lnTo>
                <a:lnTo>
                  <a:pt x="107" y="150"/>
                </a:lnTo>
                <a:lnTo>
                  <a:pt x="103" y="152"/>
                </a:lnTo>
                <a:lnTo>
                  <a:pt x="103" y="152"/>
                </a:lnTo>
                <a:lnTo>
                  <a:pt x="107" y="158"/>
                </a:lnTo>
                <a:lnTo>
                  <a:pt x="107" y="160"/>
                </a:lnTo>
                <a:lnTo>
                  <a:pt x="105" y="162"/>
                </a:lnTo>
                <a:lnTo>
                  <a:pt x="105" y="162"/>
                </a:lnTo>
                <a:lnTo>
                  <a:pt x="101" y="160"/>
                </a:lnTo>
                <a:lnTo>
                  <a:pt x="97" y="160"/>
                </a:lnTo>
                <a:lnTo>
                  <a:pt x="97" y="160"/>
                </a:lnTo>
                <a:lnTo>
                  <a:pt x="95" y="160"/>
                </a:lnTo>
                <a:lnTo>
                  <a:pt x="95" y="162"/>
                </a:lnTo>
                <a:lnTo>
                  <a:pt x="95" y="164"/>
                </a:lnTo>
                <a:lnTo>
                  <a:pt x="95" y="164"/>
                </a:lnTo>
                <a:lnTo>
                  <a:pt x="91" y="166"/>
                </a:lnTo>
                <a:lnTo>
                  <a:pt x="91" y="166"/>
                </a:lnTo>
                <a:lnTo>
                  <a:pt x="91" y="168"/>
                </a:lnTo>
                <a:lnTo>
                  <a:pt x="91" y="168"/>
                </a:lnTo>
                <a:lnTo>
                  <a:pt x="89" y="168"/>
                </a:lnTo>
                <a:lnTo>
                  <a:pt x="87" y="168"/>
                </a:lnTo>
                <a:lnTo>
                  <a:pt x="87" y="168"/>
                </a:lnTo>
                <a:lnTo>
                  <a:pt x="87" y="168"/>
                </a:lnTo>
                <a:lnTo>
                  <a:pt x="85" y="170"/>
                </a:lnTo>
                <a:lnTo>
                  <a:pt x="85" y="172"/>
                </a:lnTo>
                <a:lnTo>
                  <a:pt x="85" y="172"/>
                </a:lnTo>
                <a:lnTo>
                  <a:pt x="79" y="178"/>
                </a:lnTo>
                <a:lnTo>
                  <a:pt x="79" y="178"/>
                </a:lnTo>
                <a:lnTo>
                  <a:pt x="77" y="180"/>
                </a:lnTo>
                <a:lnTo>
                  <a:pt x="74" y="184"/>
                </a:lnTo>
                <a:lnTo>
                  <a:pt x="74" y="184"/>
                </a:lnTo>
                <a:lnTo>
                  <a:pt x="74" y="184"/>
                </a:lnTo>
                <a:lnTo>
                  <a:pt x="70" y="184"/>
                </a:lnTo>
                <a:lnTo>
                  <a:pt x="70" y="184"/>
                </a:lnTo>
                <a:lnTo>
                  <a:pt x="72" y="190"/>
                </a:lnTo>
                <a:lnTo>
                  <a:pt x="72" y="190"/>
                </a:lnTo>
                <a:lnTo>
                  <a:pt x="81" y="186"/>
                </a:lnTo>
                <a:lnTo>
                  <a:pt x="91" y="180"/>
                </a:lnTo>
                <a:lnTo>
                  <a:pt x="91" y="180"/>
                </a:lnTo>
                <a:lnTo>
                  <a:pt x="89" y="184"/>
                </a:lnTo>
                <a:lnTo>
                  <a:pt x="89" y="184"/>
                </a:lnTo>
                <a:lnTo>
                  <a:pt x="83" y="188"/>
                </a:lnTo>
                <a:lnTo>
                  <a:pt x="79" y="190"/>
                </a:lnTo>
                <a:lnTo>
                  <a:pt x="79" y="190"/>
                </a:lnTo>
                <a:lnTo>
                  <a:pt x="79" y="196"/>
                </a:lnTo>
                <a:lnTo>
                  <a:pt x="79" y="196"/>
                </a:lnTo>
                <a:lnTo>
                  <a:pt x="68" y="194"/>
                </a:lnTo>
                <a:lnTo>
                  <a:pt x="68" y="194"/>
                </a:lnTo>
                <a:lnTo>
                  <a:pt x="68" y="190"/>
                </a:lnTo>
                <a:lnTo>
                  <a:pt x="68" y="190"/>
                </a:lnTo>
                <a:lnTo>
                  <a:pt x="66" y="188"/>
                </a:lnTo>
                <a:lnTo>
                  <a:pt x="66" y="188"/>
                </a:lnTo>
                <a:lnTo>
                  <a:pt x="60" y="190"/>
                </a:lnTo>
                <a:lnTo>
                  <a:pt x="54" y="190"/>
                </a:lnTo>
                <a:lnTo>
                  <a:pt x="54" y="196"/>
                </a:lnTo>
                <a:lnTo>
                  <a:pt x="54" y="196"/>
                </a:lnTo>
                <a:lnTo>
                  <a:pt x="56" y="196"/>
                </a:lnTo>
                <a:lnTo>
                  <a:pt x="56" y="196"/>
                </a:lnTo>
                <a:lnTo>
                  <a:pt x="54" y="198"/>
                </a:lnTo>
                <a:lnTo>
                  <a:pt x="54" y="198"/>
                </a:lnTo>
                <a:lnTo>
                  <a:pt x="52" y="198"/>
                </a:lnTo>
                <a:lnTo>
                  <a:pt x="50" y="198"/>
                </a:lnTo>
                <a:lnTo>
                  <a:pt x="50" y="198"/>
                </a:lnTo>
                <a:lnTo>
                  <a:pt x="48" y="200"/>
                </a:lnTo>
                <a:lnTo>
                  <a:pt x="48" y="202"/>
                </a:lnTo>
                <a:lnTo>
                  <a:pt x="48" y="204"/>
                </a:lnTo>
                <a:lnTo>
                  <a:pt x="48" y="202"/>
                </a:lnTo>
                <a:lnTo>
                  <a:pt x="48" y="202"/>
                </a:lnTo>
                <a:lnTo>
                  <a:pt x="44" y="202"/>
                </a:lnTo>
                <a:lnTo>
                  <a:pt x="44" y="202"/>
                </a:lnTo>
                <a:lnTo>
                  <a:pt x="44" y="206"/>
                </a:lnTo>
                <a:lnTo>
                  <a:pt x="44" y="206"/>
                </a:lnTo>
                <a:lnTo>
                  <a:pt x="44" y="206"/>
                </a:lnTo>
                <a:lnTo>
                  <a:pt x="42" y="204"/>
                </a:lnTo>
                <a:lnTo>
                  <a:pt x="42" y="204"/>
                </a:lnTo>
                <a:lnTo>
                  <a:pt x="30" y="204"/>
                </a:lnTo>
                <a:lnTo>
                  <a:pt x="30" y="204"/>
                </a:lnTo>
                <a:lnTo>
                  <a:pt x="32" y="208"/>
                </a:lnTo>
                <a:lnTo>
                  <a:pt x="32" y="208"/>
                </a:lnTo>
                <a:lnTo>
                  <a:pt x="34" y="208"/>
                </a:lnTo>
                <a:lnTo>
                  <a:pt x="34" y="208"/>
                </a:lnTo>
                <a:lnTo>
                  <a:pt x="36" y="210"/>
                </a:lnTo>
                <a:lnTo>
                  <a:pt x="36" y="212"/>
                </a:lnTo>
                <a:lnTo>
                  <a:pt x="36" y="212"/>
                </a:lnTo>
                <a:lnTo>
                  <a:pt x="32" y="216"/>
                </a:lnTo>
                <a:lnTo>
                  <a:pt x="32" y="216"/>
                </a:lnTo>
                <a:lnTo>
                  <a:pt x="32" y="218"/>
                </a:lnTo>
                <a:lnTo>
                  <a:pt x="32" y="218"/>
                </a:lnTo>
                <a:lnTo>
                  <a:pt x="30" y="216"/>
                </a:lnTo>
                <a:lnTo>
                  <a:pt x="30" y="216"/>
                </a:lnTo>
                <a:lnTo>
                  <a:pt x="26" y="216"/>
                </a:lnTo>
                <a:lnTo>
                  <a:pt x="22" y="216"/>
                </a:lnTo>
                <a:lnTo>
                  <a:pt x="22" y="216"/>
                </a:lnTo>
                <a:lnTo>
                  <a:pt x="22" y="218"/>
                </a:lnTo>
                <a:lnTo>
                  <a:pt x="20" y="222"/>
                </a:lnTo>
                <a:lnTo>
                  <a:pt x="20" y="222"/>
                </a:lnTo>
                <a:lnTo>
                  <a:pt x="28" y="222"/>
                </a:lnTo>
                <a:lnTo>
                  <a:pt x="30" y="224"/>
                </a:lnTo>
                <a:lnTo>
                  <a:pt x="24" y="226"/>
                </a:lnTo>
                <a:lnTo>
                  <a:pt x="24" y="226"/>
                </a:lnTo>
                <a:lnTo>
                  <a:pt x="24" y="226"/>
                </a:lnTo>
                <a:lnTo>
                  <a:pt x="24" y="228"/>
                </a:lnTo>
                <a:lnTo>
                  <a:pt x="24" y="228"/>
                </a:lnTo>
                <a:lnTo>
                  <a:pt x="22" y="226"/>
                </a:lnTo>
                <a:lnTo>
                  <a:pt x="20" y="224"/>
                </a:lnTo>
                <a:lnTo>
                  <a:pt x="20" y="224"/>
                </a:lnTo>
                <a:lnTo>
                  <a:pt x="20" y="228"/>
                </a:lnTo>
                <a:lnTo>
                  <a:pt x="20" y="228"/>
                </a:lnTo>
                <a:lnTo>
                  <a:pt x="14" y="228"/>
                </a:lnTo>
                <a:lnTo>
                  <a:pt x="8" y="228"/>
                </a:lnTo>
                <a:lnTo>
                  <a:pt x="8" y="228"/>
                </a:lnTo>
                <a:lnTo>
                  <a:pt x="8" y="230"/>
                </a:lnTo>
                <a:lnTo>
                  <a:pt x="8" y="230"/>
                </a:lnTo>
                <a:lnTo>
                  <a:pt x="6" y="228"/>
                </a:lnTo>
                <a:lnTo>
                  <a:pt x="4" y="228"/>
                </a:lnTo>
                <a:lnTo>
                  <a:pt x="4" y="228"/>
                </a:lnTo>
                <a:lnTo>
                  <a:pt x="4" y="232"/>
                </a:lnTo>
                <a:lnTo>
                  <a:pt x="4" y="232"/>
                </a:lnTo>
                <a:lnTo>
                  <a:pt x="16" y="234"/>
                </a:lnTo>
                <a:lnTo>
                  <a:pt x="16" y="234"/>
                </a:lnTo>
                <a:lnTo>
                  <a:pt x="16" y="234"/>
                </a:lnTo>
                <a:lnTo>
                  <a:pt x="16" y="234"/>
                </a:lnTo>
                <a:lnTo>
                  <a:pt x="18" y="234"/>
                </a:lnTo>
                <a:lnTo>
                  <a:pt x="18" y="234"/>
                </a:lnTo>
                <a:lnTo>
                  <a:pt x="18" y="236"/>
                </a:lnTo>
                <a:lnTo>
                  <a:pt x="18" y="236"/>
                </a:lnTo>
                <a:lnTo>
                  <a:pt x="0" y="236"/>
                </a:lnTo>
                <a:lnTo>
                  <a:pt x="0" y="236"/>
                </a:lnTo>
                <a:lnTo>
                  <a:pt x="0" y="242"/>
                </a:lnTo>
                <a:lnTo>
                  <a:pt x="0" y="248"/>
                </a:lnTo>
                <a:lnTo>
                  <a:pt x="0" y="248"/>
                </a:lnTo>
                <a:lnTo>
                  <a:pt x="4" y="248"/>
                </a:lnTo>
                <a:lnTo>
                  <a:pt x="4" y="248"/>
                </a:lnTo>
                <a:lnTo>
                  <a:pt x="6" y="246"/>
                </a:lnTo>
                <a:lnTo>
                  <a:pt x="6" y="246"/>
                </a:lnTo>
                <a:lnTo>
                  <a:pt x="8" y="246"/>
                </a:lnTo>
                <a:lnTo>
                  <a:pt x="8" y="246"/>
                </a:lnTo>
                <a:lnTo>
                  <a:pt x="12" y="250"/>
                </a:lnTo>
                <a:lnTo>
                  <a:pt x="12" y="250"/>
                </a:lnTo>
                <a:lnTo>
                  <a:pt x="16" y="250"/>
                </a:lnTo>
                <a:lnTo>
                  <a:pt x="16" y="250"/>
                </a:lnTo>
                <a:lnTo>
                  <a:pt x="16" y="246"/>
                </a:lnTo>
                <a:lnTo>
                  <a:pt x="16" y="246"/>
                </a:lnTo>
                <a:lnTo>
                  <a:pt x="18" y="244"/>
                </a:lnTo>
                <a:lnTo>
                  <a:pt x="18" y="244"/>
                </a:lnTo>
                <a:lnTo>
                  <a:pt x="20" y="248"/>
                </a:lnTo>
                <a:lnTo>
                  <a:pt x="20" y="248"/>
                </a:lnTo>
                <a:lnTo>
                  <a:pt x="22" y="246"/>
                </a:lnTo>
                <a:lnTo>
                  <a:pt x="24" y="246"/>
                </a:lnTo>
                <a:lnTo>
                  <a:pt x="24" y="246"/>
                </a:lnTo>
                <a:lnTo>
                  <a:pt x="26" y="248"/>
                </a:lnTo>
                <a:lnTo>
                  <a:pt x="26" y="250"/>
                </a:lnTo>
                <a:lnTo>
                  <a:pt x="26" y="250"/>
                </a:lnTo>
                <a:lnTo>
                  <a:pt x="28" y="248"/>
                </a:lnTo>
                <a:lnTo>
                  <a:pt x="30" y="246"/>
                </a:lnTo>
                <a:lnTo>
                  <a:pt x="30" y="246"/>
                </a:lnTo>
                <a:lnTo>
                  <a:pt x="30" y="250"/>
                </a:lnTo>
                <a:lnTo>
                  <a:pt x="30" y="250"/>
                </a:lnTo>
                <a:lnTo>
                  <a:pt x="24" y="250"/>
                </a:lnTo>
                <a:lnTo>
                  <a:pt x="24" y="252"/>
                </a:lnTo>
                <a:lnTo>
                  <a:pt x="24" y="252"/>
                </a:lnTo>
                <a:lnTo>
                  <a:pt x="22" y="252"/>
                </a:lnTo>
                <a:lnTo>
                  <a:pt x="20" y="250"/>
                </a:lnTo>
                <a:lnTo>
                  <a:pt x="20" y="250"/>
                </a:lnTo>
                <a:lnTo>
                  <a:pt x="4" y="250"/>
                </a:lnTo>
                <a:lnTo>
                  <a:pt x="2" y="252"/>
                </a:lnTo>
                <a:lnTo>
                  <a:pt x="2" y="252"/>
                </a:lnTo>
                <a:lnTo>
                  <a:pt x="0" y="252"/>
                </a:lnTo>
                <a:lnTo>
                  <a:pt x="0" y="252"/>
                </a:lnTo>
                <a:lnTo>
                  <a:pt x="0" y="254"/>
                </a:lnTo>
                <a:lnTo>
                  <a:pt x="0" y="254"/>
                </a:lnTo>
                <a:lnTo>
                  <a:pt x="6" y="256"/>
                </a:lnTo>
                <a:lnTo>
                  <a:pt x="6" y="256"/>
                </a:lnTo>
                <a:lnTo>
                  <a:pt x="6" y="256"/>
                </a:lnTo>
                <a:lnTo>
                  <a:pt x="6" y="256"/>
                </a:lnTo>
                <a:lnTo>
                  <a:pt x="6" y="256"/>
                </a:lnTo>
                <a:lnTo>
                  <a:pt x="6" y="260"/>
                </a:lnTo>
                <a:lnTo>
                  <a:pt x="6" y="260"/>
                </a:lnTo>
                <a:lnTo>
                  <a:pt x="2" y="260"/>
                </a:lnTo>
                <a:lnTo>
                  <a:pt x="2" y="260"/>
                </a:lnTo>
                <a:lnTo>
                  <a:pt x="2" y="262"/>
                </a:lnTo>
                <a:lnTo>
                  <a:pt x="2" y="262"/>
                </a:lnTo>
                <a:lnTo>
                  <a:pt x="2" y="262"/>
                </a:lnTo>
                <a:lnTo>
                  <a:pt x="0" y="264"/>
                </a:lnTo>
                <a:lnTo>
                  <a:pt x="0" y="264"/>
                </a:lnTo>
                <a:lnTo>
                  <a:pt x="0" y="264"/>
                </a:lnTo>
                <a:lnTo>
                  <a:pt x="0" y="264"/>
                </a:lnTo>
                <a:lnTo>
                  <a:pt x="6" y="266"/>
                </a:lnTo>
                <a:lnTo>
                  <a:pt x="6" y="266"/>
                </a:lnTo>
                <a:lnTo>
                  <a:pt x="6" y="264"/>
                </a:lnTo>
                <a:lnTo>
                  <a:pt x="6" y="264"/>
                </a:lnTo>
                <a:lnTo>
                  <a:pt x="8" y="264"/>
                </a:lnTo>
                <a:lnTo>
                  <a:pt x="8" y="264"/>
                </a:lnTo>
                <a:lnTo>
                  <a:pt x="8" y="264"/>
                </a:lnTo>
                <a:lnTo>
                  <a:pt x="10" y="266"/>
                </a:lnTo>
                <a:lnTo>
                  <a:pt x="8" y="266"/>
                </a:lnTo>
                <a:lnTo>
                  <a:pt x="6" y="266"/>
                </a:lnTo>
                <a:lnTo>
                  <a:pt x="6" y="266"/>
                </a:lnTo>
                <a:lnTo>
                  <a:pt x="6" y="270"/>
                </a:lnTo>
                <a:lnTo>
                  <a:pt x="6" y="270"/>
                </a:lnTo>
                <a:lnTo>
                  <a:pt x="12" y="268"/>
                </a:lnTo>
                <a:lnTo>
                  <a:pt x="12" y="268"/>
                </a:lnTo>
                <a:lnTo>
                  <a:pt x="12" y="272"/>
                </a:lnTo>
                <a:lnTo>
                  <a:pt x="14" y="272"/>
                </a:lnTo>
                <a:lnTo>
                  <a:pt x="16" y="272"/>
                </a:lnTo>
                <a:lnTo>
                  <a:pt x="16" y="272"/>
                </a:lnTo>
                <a:lnTo>
                  <a:pt x="18" y="270"/>
                </a:lnTo>
                <a:lnTo>
                  <a:pt x="20" y="266"/>
                </a:lnTo>
                <a:lnTo>
                  <a:pt x="22" y="264"/>
                </a:lnTo>
                <a:lnTo>
                  <a:pt x="22" y="264"/>
                </a:lnTo>
                <a:lnTo>
                  <a:pt x="28" y="264"/>
                </a:lnTo>
                <a:lnTo>
                  <a:pt x="28" y="264"/>
                </a:lnTo>
                <a:lnTo>
                  <a:pt x="28" y="264"/>
                </a:lnTo>
                <a:lnTo>
                  <a:pt x="28" y="264"/>
                </a:lnTo>
                <a:lnTo>
                  <a:pt x="26" y="268"/>
                </a:lnTo>
                <a:lnTo>
                  <a:pt x="26" y="268"/>
                </a:lnTo>
                <a:lnTo>
                  <a:pt x="22" y="268"/>
                </a:lnTo>
                <a:lnTo>
                  <a:pt x="22" y="268"/>
                </a:lnTo>
                <a:lnTo>
                  <a:pt x="20" y="270"/>
                </a:lnTo>
                <a:lnTo>
                  <a:pt x="20" y="272"/>
                </a:lnTo>
                <a:lnTo>
                  <a:pt x="18" y="274"/>
                </a:lnTo>
                <a:lnTo>
                  <a:pt x="18" y="274"/>
                </a:lnTo>
                <a:lnTo>
                  <a:pt x="16" y="276"/>
                </a:lnTo>
                <a:lnTo>
                  <a:pt x="16" y="276"/>
                </a:lnTo>
                <a:lnTo>
                  <a:pt x="16" y="280"/>
                </a:lnTo>
                <a:lnTo>
                  <a:pt x="16" y="282"/>
                </a:lnTo>
                <a:lnTo>
                  <a:pt x="16" y="282"/>
                </a:lnTo>
                <a:lnTo>
                  <a:pt x="14" y="282"/>
                </a:lnTo>
                <a:lnTo>
                  <a:pt x="12" y="284"/>
                </a:lnTo>
                <a:lnTo>
                  <a:pt x="6" y="284"/>
                </a:lnTo>
                <a:lnTo>
                  <a:pt x="6" y="284"/>
                </a:lnTo>
                <a:lnTo>
                  <a:pt x="4" y="286"/>
                </a:lnTo>
                <a:lnTo>
                  <a:pt x="4" y="290"/>
                </a:lnTo>
                <a:lnTo>
                  <a:pt x="4" y="290"/>
                </a:lnTo>
                <a:lnTo>
                  <a:pt x="8" y="290"/>
                </a:lnTo>
                <a:lnTo>
                  <a:pt x="8" y="290"/>
                </a:lnTo>
                <a:lnTo>
                  <a:pt x="10" y="292"/>
                </a:lnTo>
                <a:lnTo>
                  <a:pt x="10" y="292"/>
                </a:lnTo>
                <a:lnTo>
                  <a:pt x="10" y="292"/>
                </a:lnTo>
                <a:lnTo>
                  <a:pt x="10" y="292"/>
                </a:lnTo>
                <a:lnTo>
                  <a:pt x="10" y="290"/>
                </a:lnTo>
                <a:lnTo>
                  <a:pt x="10" y="290"/>
                </a:lnTo>
                <a:lnTo>
                  <a:pt x="18" y="290"/>
                </a:lnTo>
                <a:lnTo>
                  <a:pt x="18" y="290"/>
                </a:lnTo>
                <a:lnTo>
                  <a:pt x="18" y="288"/>
                </a:lnTo>
                <a:lnTo>
                  <a:pt x="18" y="286"/>
                </a:lnTo>
                <a:lnTo>
                  <a:pt x="18" y="286"/>
                </a:lnTo>
                <a:lnTo>
                  <a:pt x="18" y="286"/>
                </a:lnTo>
                <a:lnTo>
                  <a:pt x="18" y="288"/>
                </a:lnTo>
                <a:lnTo>
                  <a:pt x="18" y="290"/>
                </a:lnTo>
                <a:lnTo>
                  <a:pt x="18" y="290"/>
                </a:lnTo>
                <a:lnTo>
                  <a:pt x="18" y="292"/>
                </a:lnTo>
                <a:lnTo>
                  <a:pt x="18" y="296"/>
                </a:lnTo>
                <a:lnTo>
                  <a:pt x="16" y="302"/>
                </a:lnTo>
                <a:lnTo>
                  <a:pt x="16" y="302"/>
                </a:lnTo>
                <a:lnTo>
                  <a:pt x="14" y="304"/>
                </a:lnTo>
                <a:lnTo>
                  <a:pt x="10" y="304"/>
                </a:lnTo>
                <a:lnTo>
                  <a:pt x="10" y="304"/>
                </a:lnTo>
                <a:lnTo>
                  <a:pt x="10" y="310"/>
                </a:lnTo>
                <a:lnTo>
                  <a:pt x="10" y="310"/>
                </a:lnTo>
                <a:lnTo>
                  <a:pt x="16" y="316"/>
                </a:lnTo>
                <a:lnTo>
                  <a:pt x="20" y="318"/>
                </a:lnTo>
                <a:lnTo>
                  <a:pt x="26" y="318"/>
                </a:lnTo>
                <a:lnTo>
                  <a:pt x="26" y="318"/>
                </a:lnTo>
                <a:lnTo>
                  <a:pt x="26" y="316"/>
                </a:lnTo>
                <a:lnTo>
                  <a:pt x="26" y="314"/>
                </a:lnTo>
                <a:lnTo>
                  <a:pt x="28" y="316"/>
                </a:lnTo>
                <a:lnTo>
                  <a:pt x="26" y="320"/>
                </a:lnTo>
                <a:lnTo>
                  <a:pt x="26" y="320"/>
                </a:lnTo>
                <a:lnTo>
                  <a:pt x="32" y="320"/>
                </a:lnTo>
                <a:lnTo>
                  <a:pt x="36" y="320"/>
                </a:lnTo>
                <a:lnTo>
                  <a:pt x="36" y="320"/>
                </a:lnTo>
                <a:lnTo>
                  <a:pt x="40" y="316"/>
                </a:lnTo>
                <a:lnTo>
                  <a:pt x="40" y="316"/>
                </a:lnTo>
                <a:lnTo>
                  <a:pt x="44" y="316"/>
                </a:lnTo>
                <a:lnTo>
                  <a:pt x="44" y="316"/>
                </a:lnTo>
                <a:lnTo>
                  <a:pt x="50" y="312"/>
                </a:lnTo>
                <a:lnTo>
                  <a:pt x="50" y="312"/>
                </a:lnTo>
                <a:lnTo>
                  <a:pt x="56" y="310"/>
                </a:lnTo>
                <a:lnTo>
                  <a:pt x="56" y="310"/>
                </a:lnTo>
                <a:lnTo>
                  <a:pt x="62" y="304"/>
                </a:lnTo>
                <a:lnTo>
                  <a:pt x="62" y="304"/>
                </a:lnTo>
                <a:lnTo>
                  <a:pt x="68" y="304"/>
                </a:lnTo>
                <a:lnTo>
                  <a:pt x="68" y="304"/>
                </a:lnTo>
                <a:lnTo>
                  <a:pt x="77" y="300"/>
                </a:lnTo>
                <a:lnTo>
                  <a:pt x="83" y="294"/>
                </a:lnTo>
                <a:lnTo>
                  <a:pt x="83" y="294"/>
                </a:lnTo>
                <a:lnTo>
                  <a:pt x="87" y="294"/>
                </a:lnTo>
                <a:lnTo>
                  <a:pt x="87" y="294"/>
                </a:lnTo>
                <a:lnTo>
                  <a:pt x="85" y="300"/>
                </a:lnTo>
                <a:lnTo>
                  <a:pt x="85" y="300"/>
                </a:lnTo>
                <a:close/>
              </a:path>
            </a:pathLst>
          </a:custGeom>
          <a:solidFill>
            <a:srgbClr val="8BBDFF"/>
          </a:solidFill>
          <a:ln w="3175">
            <a:solidFill>
              <a:srgbClr val="8BBDFF"/>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138" name="Freeform 122">
            <a:extLst>
              <a:ext uri="{FF2B5EF4-FFF2-40B4-BE49-F238E27FC236}">
                <a16:creationId xmlns:a16="http://schemas.microsoft.com/office/drawing/2014/main" id="{9E3C9652-87E3-495C-9CCC-600AF2D2EA7E}"/>
              </a:ext>
            </a:extLst>
          </p:cNvPr>
          <p:cNvSpPr>
            <a:spLocks noEditPoints="1"/>
          </p:cNvSpPr>
          <p:nvPr/>
        </p:nvSpPr>
        <p:spPr bwMode="auto">
          <a:xfrm>
            <a:off x="4329713" y="893885"/>
            <a:ext cx="955910" cy="765330"/>
          </a:xfrm>
          <a:custGeom>
            <a:avLst/>
            <a:gdLst>
              <a:gd name="T0" fmla="*/ 482 w 570"/>
              <a:gd name="T1" fmla="*/ 190 h 446"/>
              <a:gd name="T2" fmla="*/ 192 w 570"/>
              <a:gd name="T3" fmla="*/ 334 h 446"/>
              <a:gd name="T4" fmla="*/ 214 w 570"/>
              <a:gd name="T5" fmla="*/ 316 h 446"/>
              <a:gd name="T6" fmla="*/ 458 w 570"/>
              <a:gd name="T7" fmla="*/ 210 h 446"/>
              <a:gd name="T8" fmla="*/ 464 w 570"/>
              <a:gd name="T9" fmla="*/ 224 h 446"/>
              <a:gd name="T10" fmla="*/ 478 w 570"/>
              <a:gd name="T11" fmla="*/ 220 h 446"/>
              <a:gd name="T12" fmla="*/ 498 w 570"/>
              <a:gd name="T13" fmla="*/ 186 h 446"/>
              <a:gd name="T14" fmla="*/ 520 w 570"/>
              <a:gd name="T15" fmla="*/ 176 h 446"/>
              <a:gd name="T16" fmla="*/ 0 w 570"/>
              <a:gd name="T17" fmla="*/ 132 h 446"/>
              <a:gd name="T18" fmla="*/ 500 w 570"/>
              <a:gd name="T19" fmla="*/ 44 h 446"/>
              <a:gd name="T20" fmla="*/ 350 w 570"/>
              <a:gd name="T21" fmla="*/ 22 h 446"/>
              <a:gd name="T22" fmla="*/ 380 w 570"/>
              <a:gd name="T23" fmla="*/ 18 h 446"/>
              <a:gd name="T24" fmla="*/ 474 w 570"/>
              <a:gd name="T25" fmla="*/ 24 h 446"/>
              <a:gd name="T26" fmla="*/ 442 w 570"/>
              <a:gd name="T27" fmla="*/ 6 h 446"/>
              <a:gd name="T28" fmla="*/ 330 w 570"/>
              <a:gd name="T29" fmla="*/ 6 h 446"/>
              <a:gd name="T30" fmla="*/ 294 w 570"/>
              <a:gd name="T31" fmla="*/ 12 h 446"/>
              <a:gd name="T32" fmla="*/ 290 w 570"/>
              <a:gd name="T33" fmla="*/ 30 h 446"/>
              <a:gd name="T34" fmla="*/ 266 w 570"/>
              <a:gd name="T35" fmla="*/ 50 h 446"/>
              <a:gd name="T36" fmla="*/ 214 w 570"/>
              <a:gd name="T37" fmla="*/ 42 h 446"/>
              <a:gd name="T38" fmla="*/ 178 w 570"/>
              <a:gd name="T39" fmla="*/ 40 h 446"/>
              <a:gd name="T40" fmla="*/ 118 w 570"/>
              <a:gd name="T41" fmla="*/ 52 h 446"/>
              <a:gd name="T42" fmla="*/ 56 w 570"/>
              <a:gd name="T43" fmla="*/ 78 h 446"/>
              <a:gd name="T44" fmla="*/ 16 w 570"/>
              <a:gd name="T45" fmla="*/ 108 h 446"/>
              <a:gd name="T46" fmla="*/ 66 w 570"/>
              <a:gd name="T47" fmla="*/ 132 h 446"/>
              <a:gd name="T48" fmla="*/ 26 w 570"/>
              <a:gd name="T49" fmla="*/ 156 h 446"/>
              <a:gd name="T50" fmla="*/ 90 w 570"/>
              <a:gd name="T51" fmla="*/ 152 h 446"/>
              <a:gd name="T52" fmla="*/ 156 w 570"/>
              <a:gd name="T53" fmla="*/ 184 h 446"/>
              <a:gd name="T54" fmla="*/ 170 w 570"/>
              <a:gd name="T55" fmla="*/ 222 h 446"/>
              <a:gd name="T56" fmla="*/ 200 w 570"/>
              <a:gd name="T57" fmla="*/ 244 h 446"/>
              <a:gd name="T58" fmla="*/ 190 w 570"/>
              <a:gd name="T59" fmla="*/ 258 h 446"/>
              <a:gd name="T60" fmla="*/ 174 w 570"/>
              <a:gd name="T61" fmla="*/ 284 h 446"/>
              <a:gd name="T62" fmla="*/ 208 w 570"/>
              <a:gd name="T63" fmla="*/ 272 h 446"/>
              <a:gd name="T64" fmla="*/ 206 w 570"/>
              <a:gd name="T65" fmla="*/ 304 h 446"/>
              <a:gd name="T66" fmla="*/ 184 w 570"/>
              <a:gd name="T67" fmla="*/ 314 h 446"/>
              <a:gd name="T68" fmla="*/ 186 w 570"/>
              <a:gd name="T69" fmla="*/ 320 h 446"/>
              <a:gd name="T70" fmla="*/ 184 w 570"/>
              <a:gd name="T71" fmla="*/ 350 h 446"/>
              <a:gd name="T72" fmla="*/ 210 w 570"/>
              <a:gd name="T73" fmla="*/ 366 h 446"/>
              <a:gd name="T74" fmla="*/ 204 w 570"/>
              <a:gd name="T75" fmla="*/ 392 h 446"/>
              <a:gd name="T76" fmla="*/ 228 w 570"/>
              <a:gd name="T77" fmla="*/ 410 h 446"/>
              <a:gd name="T78" fmla="*/ 238 w 570"/>
              <a:gd name="T79" fmla="*/ 430 h 446"/>
              <a:gd name="T80" fmla="*/ 266 w 570"/>
              <a:gd name="T81" fmla="*/ 428 h 446"/>
              <a:gd name="T82" fmla="*/ 280 w 570"/>
              <a:gd name="T83" fmla="*/ 434 h 446"/>
              <a:gd name="T84" fmla="*/ 292 w 570"/>
              <a:gd name="T85" fmla="*/ 398 h 446"/>
              <a:gd name="T86" fmla="*/ 302 w 570"/>
              <a:gd name="T87" fmla="*/ 358 h 446"/>
              <a:gd name="T88" fmla="*/ 338 w 570"/>
              <a:gd name="T89" fmla="*/ 350 h 446"/>
              <a:gd name="T90" fmla="*/ 382 w 570"/>
              <a:gd name="T91" fmla="*/ 310 h 446"/>
              <a:gd name="T92" fmla="*/ 428 w 570"/>
              <a:gd name="T93" fmla="*/ 298 h 446"/>
              <a:gd name="T94" fmla="*/ 480 w 570"/>
              <a:gd name="T95" fmla="*/ 270 h 446"/>
              <a:gd name="T96" fmla="*/ 448 w 570"/>
              <a:gd name="T97" fmla="*/ 260 h 446"/>
              <a:gd name="T98" fmla="*/ 426 w 570"/>
              <a:gd name="T99" fmla="*/ 242 h 446"/>
              <a:gd name="T100" fmla="*/ 484 w 570"/>
              <a:gd name="T101" fmla="*/ 260 h 446"/>
              <a:gd name="T102" fmla="*/ 452 w 570"/>
              <a:gd name="T103" fmla="*/ 230 h 446"/>
              <a:gd name="T104" fmla="*/ 446 w 570"/>
              <a:gd name="T105" fmla="*/ 214 h 446"/>
              <a:gd name="T106" fmla="*/ 486 w 570"/>
              <a:gd name="T107" fmla="*/ 198 h 446"/>
              <a:gd name="T108" fmla="*/ 490 w 570"/>
              <a:gd name="T109" fmla="*/ 186 h 446"/>
              <a:gd name="T110" fmla="*/ 498 w 570"/>
              <a:gd name="T111" fmla="*/ 154 h 446"/>
              <a:gd name="T112" fmla="*/ 508 w 570"/>
              <a:gd name="T113" fmla="*/ 132 h 446"/>
              <a:gd name="T114" fmla="*/ 500 w 570"/>
              <a:gd name="T115" fmla="*/ 114 h 446"/>
              <a:gd name="T116" fmla="*/ 520 w 570"/>
              <a:gd name="T117" fmla="*/ 78 h 446"/>
              <a:gd name="T118" fmla="*/ 554 w 570"/>
              <a:gd name="T119" fmla="*/ 62 h 446"/>
              <a:gd name="T120" fmla="*/ 496 w 570"/>
              <a:gd name="T121" fmla="*/ 46 h 446"/>
              <a:gd name="T122" fmla="*/ 460 w 570"/>
              <a:gd name="T123" fmla="*/ 42 h 446"/>
              <a:gd name="T124" fmla="*/ 378 w 570"/>
              <a:gd name="T125" fmla="*/ 46 h 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70" h="446">
                <a:moveTo>
                  <a:pt x="504" y="148"/>
                </a:moveTo>
                <a:lnTo>
                  <a:pt x="506" y="148"/>
                </a:lnTo>
                <a:lnTo>
                  <a:pt x="506" y="148"/>
                </a:lnTo>
                <a:lnTo>
                  <a:pt x="506" y="148"/>
                </a:lnTo>
                <a:lnTo>
                  <a:pt x="504" y="148"/>
                </a:lnTo>
                <a:lnTo>
                  <a:pt x="504" y="148"/>
                </a:lnTo>
                <a:close/>
                <a:moveTo>
                  <a:pt x="272" y="442"/>
                </a:moveTo>
                <a:lnTo>
                  <a:pt x="270" y="444"/>
                </a:lnTo>
                <a:lnTo>
                  <a:pt x="270" y="444"/>
                </a:lnTo>
                <a:lnTo>
                  <a:pt x="272" y="444"/>
                </a:lnTo>
                <a:lnTo>
                  <a:pt x="274" y="446"/>
                </a:lnTo>
                <a:lnTo>
                  <a:pt x="274" y="446"/>
                </a:lnTo>
                <a:lnTo>
                  <a:pt x="274" y="444"/>
                </a:lnTo>
                <a:lnTo>
                  <a:pt x="274" y="442"/>
                </a:lnTo>
                <a:lnTo>
                  <a:pt x="274" y="442"/>
                </a:lnTo>
                <a:lnTo>
                  <a:pt x="272" y="442"/>
                </a:lnTo>
                <a:lnTo>
                  <a:pt x="272" y="442"/>
                </a:lnTo>
                <a:close/>
                <a:moveTo>
                  <a:pt x="258" y="426"/>
                </a:moveTo>
                <a:lnTo>
                  <a:pt x="258" y="426"/>
                </a:lnTo>
                <a:lnTo>
                  <a:pt x="258" y="428"/>
                </a:lnTo>
                <a:lnTo>
                  <a:pt x="258" y="428"/>
                </a:lnTo>
                <a:lnTo>
                  <a:pt x="258" y="428"/>
                </a:lnTo>
                <a:lnTo>
                  <a:pt x="258" y="426"/>
                </a:lnTo>
                <a:lnTo>
                  <a:pt x="258" y="426"/>
                </a:lnTo>
                <a:lnTo>
                  <a:pt x="258" y="426"/>
                </a:lnTo>
                <a:close/>
                <a:moveTo>
                  <a:pt x="482" y="190"/>
                </a:moveTo>
                <a:lnTo>
                  <a:pt x="482" y="190"/>
                </a:lnTo>
                <a:lnTo>
                  <a:pt x="482" y="196"/>
                </a:lnTo>
                <a:lnTo>
                  <a:pt x="482" y="196"/>
                </a:lnTo>
                <a:lnTo>
                  <a:pt x="484" y="196"/>
                </a:lnTo>
                <a:lnTo>
                  <a:pt x="484" y="196"/>
                </a:lnTo>
                <a:lnTo>
                  <a:pt x="490" y="196"/>
                </a:lnTo>
                <a:lnTo>
                  <a:pt x="490" y="196"/>
                </a:lnTo>
                <a:lnTo>
                  <a:pt x="492" y="194"/>
                </a:lnTo>
                <a:lnTo>
                  <a:pt x="492" y="194"/>
                </a:lnTo>
                <a:lnTo>
                  <a:pt x="490" y="192"/>
                </a:lnTo>
                <a:lnTo>
                  <a:pt x="482" y="190"/>
                </a:lnTo>
                <a:lnTo>
                  <a:pt x="482" y="190"/>
                </a:lnTo>
                <a:close/>
                <a:moveTo>
                  <a:pt x="430" y="70"/>
                </a:moveTo>
                <a:lnTo>
                  <a:pt x="430" y="70"/>
                </a:lnTo>
                <a:lnTo>
                  <a:pt x="432" y="68"/>
                </a:lnTo>
                <a:lnTo>
                  <a:pt x="430" y="70"/>
                </a:lnTo>
                <a:lnTo>
                  <a:pt x="428" y="72"/>
                </a:lnTo>
                <a:lnTo>
                  <a:pt x="428" y="72"/>
                </a:lnTo>
                <a:lnTo>
                  <a:pt x="426" y="74"/>
                </a:lnTo>
                <a:lnTo>
                  <a:pt x="426" y="74"/>
                </a:lnTo>
                <a:lnTo>
                  <a:pt x="424" y="74"/>
                </a:lnTo>
                <a:lnTo>
                  <a:pt x="424" y="72"/>
                </a:lnTo>
                <a:lnTo>
                  <a:pt x="426" y="70"/>
                </a:lnTo>
                <a:lnTo>
                  <a:pt x="430" y="70"/>
                </a:lnTo>
                <a:lnTo>
                  <a:pt x="430" y="70"/>
                </a:lnTo>
                <a:close/>
                <a:moveTo>
                  <a:pt x="294" y="34"/>
                </a:moveTo>
                <a:lnTo>
                  <a:pt x="294" y="34"/>
                </a:lnTo>
                <a:lnTo>
                  <a:pt x="296" y="36"/>
                </a:lnTo>
                <a:lnTo>
                  <a:pt x="298" y="36"/>
                </a:lnTo>
                <a:lnTo>
                  <a:pt x="296" y="36"/>
                </a:lnTo>
                <a:lnTo>
                  <a:pt x="296" y="36"/>
                </a:lnTo>
                <a:lnTo>
                  <a:pt x="294" y="34"/>
                </a:lnTo>
                <a:lnTo>
                  <a:pt x="294" y="34"/>
                </a:lnTo>
                <a:lnTo>
                  <a:pt x="294" y="34"/>
                </a:lnTo>
                <a:lnTo>
                  <a:pt x="294" y="34"/>
                </a:lnTo>
                <a:close/>
                <a:moveTo>
                  <a:pt x="334" y="338"/>
                </a:moveTo>
                <a:lnTo>
                  <a:pt x="334" y="338"/>
                </a:lnTo>
                <a:lnTo>
                  <a:pt x="340" y="338"/>
                </a:lnTo>
                <a:lnTo>
                  <a:pt x="340" y="338"/>
                </a:lnTo>
                <a:lnTo>
                  <a:pt x="336" y="342"/>
                </a:lnTo>
                <a:lnTo>
                  <a:pt x="336" y="342"/>
                </a:lnTo>
                <a:lnTo>
                  <a:pt x="334" y="342"/>
                </a:lnTo>
                <a:lnTo>
                  <a:pt x="334" y="342"/>
                </a:lnTo>
                <a:lnTo>
                  <a:pt x="332" y="338"/>
                </a:lnTo>
                <a:lnTo>
                  <a:pt x="332" y="338"/>
                </a:lnTo>
                <a:lnTo>
                  <a:pt x="334" y="338"/>
                </a:lnTo>
                <a:lnTo>
                  <a:pt x="334" y="338"/>
                </a:lnTo>
                <a:close/>
                <a:moveTo>
                  <a:pt x="192" y="332"/>
                </a:moveTo>
                <a:lnTo>
                  <a:pt x="192" y="332"/>
                </a:lnTo>
                <a:lnTo>
                  <a:pt x="192" y="334"/>
                </a:lnTo>
                <a:lnTo>
                  <a:pt x="192" y="334"/>
                </a:lnTo>
                <a:lnTo>
                  <a:pt x="192" y="334"/>
                </a:lnTo>
                <a:lnTo>
                  <a:pt x="192" y="334"/>
                </a:lnTo>
                <a:lnTo>
                  <a:pt x="190" y="332"/>
                </a:lnTo>
                <a:lnTo>
                  <a:pt x="190" y="332"/>
                </a:lnTo>
                <a:lnTo>
                  <a:pt x="192" y="332"/>
                </a:lnTo>
                <a:lnTo>
                  <a:pt x="192" y="332"/>
                </a:lnTo>
                <a:close/>
                <a:moveTo>
                  <a:pt x="218" y="330"/>
                </a:moveTo>
                <a:lnTo>
                  <a:pt x="218" y="330"/>
                </a:lnTo>
                <a:lnTo>
                  <a:pt x="218" y="330"/>
                </a:lnTo>
                <a:lnTo>
                  <a:pt x="218" y="330"/>
                </a:lnTo>
                <a:lnTo>
                  <a:pt x="218" y="330"/>
                </a:lnTo>
                <a:lnTo>
                  <a:pt x="218" y="332"/>
                </a:lnTo>
                <a:lnTo>
                  <a:pt x="218" y="332"/>
                </a:lnTo>
                <a:lnTo>
                  <a:pt x="210" y="336"/>
                </a:lnTo>
                <a:lnTo>
                  <a:pt x="210" y="336"/>
                </a:lnTo>
                <a:lnTo>
                  <a:pt x="208" y="336"/>
                </a:lnTo>
                <a:lnTo>
                  <a:pt x="210" y="334"/>
                </a:lnTo>
                <a:lnTo>
                  <a:pt x="210" y="334"/>
                </a:lnTo>
                <a:lnTo>
                  <a:pt x="212" y="332"/>
                </a:lnTo>
                <a:lnTo>
                  <a:pt x="212" y="332"/>
                </a:lnTo>
                <a:lnTo>
                  <a:pt x="218" y="330"/>
                </a:lnTo>
                <a:lnTo>
                  <a:pt x="218" y="330"/>
                </a:lnTo>
                <a:close/>
                <a:moveTo>
                  <a:pt x="214" y="318"/>
                </a:moveTo>
                <a:lnTo>
                  <a:pt x="214" y="318"/>
                </a:lnTo>
                <a:lnTo>
                  <a:pt x="214" y="318"/>
                </a:lnTo>
                <a:lnTo>
                  <a:pt x="214" y="318"/>
                </a:lnTo>
                <a:lnTo>
                  <a:pt x="214" y="318"/>
                </a:lnTo>
                <a:lnTo>
                  <a:pt x="214" y="318"/>
                </a:lnTo>
                <a:lnTo>
                  <a:pt x="212" y="318"/>
                </a:lnTo>
                <a:lnTo>
                  <a:pt x="214" y="318"/>
                </a:lnTo>
                <a:lnTo>
                  <a:pt x="214" y="318"/>
                </a:lnTo>
                <a:close/>
                <a:moveTo>
                  <a:pt x="214" y="314"/>
                </a:moveTo>
                <a:lnTo>
                  <a:pt x="214" y="314"/>
                </a:lnTo>
                <a:lnTo>
                  <a:pt x="216" y="314"/>
                </a:lnTo>
                <a:lnTo>
                  <a:pt x="216" y="316"/>
                </a:lnTo>
                <a:lnTo>
                  <a:pt x="216" y="316"/>
                </a:lnTo>
                <a:lnTo>
                  <a:pt x="214" y="316"/>
                </a:lnTo>
                <a:lnTo>
                  <a:pt x="214" y="314"/>
                </a:lnTo>
                <a:lnTo>
                  <a:pt x="214" y="314"/>
                </a:lnTo>
                <a:lnTo>
                  <a:pt x="214" y="314"/>
                </a:lnTo>
                <a:close/>
                <a:moveTo>
                  <a:pt x="434" y="266"/>
                </a:moveTo>
                <a:lnTo>
                  <a:pt x="434" y="266"/>
                </a:lnTo>
                <a:lnTo>
                  <a:pt x="434" y="266"/>
                </a:lnTo>
                <a:lnTo>
                  <a:pt x="436" y="268"/>
                </a:lnTo>
                <a:lnTo>
                  <a:pt x="434" y="270"/>
                </a:lnTo>
                <a:lnTo>
                  <a:pt x="434" y="270"/>
                </a:lnTo>
                <a:lnTo>
                  <a:pt x="428" y="268"/>
                </a:lnTo>
                <a:lnTo>
                  <a:pt x="428" y="268"/>
                </a:lnTo>
                <a:lnTo>
                  <a:pt x="430" y="268"/>
                </a:lnTo>
                <a:lnTo>
                  <a:pt x="430" y="268"/>
                </a:lnTo>
                <a:lnTo>
                  <a:pt x="434" y="266"/>
                </a:lnTo>
                <a:lnTo>
                  <a:pt x="434" y="266"/>
                </a:lnTo>
                <a:close/>
                <a:moveTo>
                  <a:pt x="192" y="248"/>
                </a:moveTo>
                <a:lnTo>
                  <a:pt x="192" y="248"/>
                </a:lnTo>
                <a:lnTo>
                  <a:pt x="190" y="248"/>
                </a:lnTo>
                <a:lnTo>
                  <a:pt x="190" y="248"/>
                </a:lnTo>
                <a:lnTo>
                  <a:pt x="194" y="248"/>
                </a:lnTo>
                <a:lnTo>
                  <a:pt x="194" y="248"/>
                </a:lnTo>
                <a:lnTo>
                  <a:pt x="194" y="248"/>
                </a:lnTo>
                <a:lnTo>
                  <a:pt x="192" y="248"/>
                </a:lnTo>
                <a:lnTo>
                  <a:pt x="192" y="248"/>
                </a:lnTo>
                <a:close/>
                <a:moveTo>
                  <a:pt x="182" y="244"/>
                </a:moveTo>
                <a:lnTo>
                  <a:pt x="182" y="244"/>
                </a:lnTo>
                <a:lnTo>
                  <a:pt x="180" y="246"/>
                </a:lnTo>
                <a:lnTo>
                  <a:pt x="180" y="248"/>
                </a:lnTo>
                <a:lnTo>
                  <a:pt x="180" y="248"/>
                </a:lnTo>
                <a:lnTo>
                  <a:pt x="180" y="250"/>
                </a:lnTo>
                <a:lnTo>
                  <a:pt x="180" y="250"/>
                </a:lnTo>
                <a:lnTo>
                  <a:pt x="184" y="250"/>
                </a:lnTo>
                <a:lnTo>
                  <a:pt x="184" y="250"/>
                </a:lnTo>
                <a:lnTo>
                  <a:pt x="184" y="246"/>
                </a:lnTo>
                <a:lnTo>
                  <a:pt x="182" y="244"/>
                </a:lnTo>
                <a:lnTo>
                  <a:pt x="182" y="244"/>
                </a:lnTo>
                <a:close/>
                <a:moveTo>
                  <a:pt x="458" y="210"/>
                </a:moveTo>
                <a:lnTo>
                  <a:pt x="458" y="210"/>
                </a:lnTo>
                <a:lnTo>
                  <a:pt x="458" y="210"/>
                </a:lnTo>
                <a:lnTo>
                  <a:pt x="452" y="212"/>
                </a:lnTo>
                <a:lnTo>
                  <a:pt x="452" y="212"/>
                </a:lnTo>
                <a:lnTo>
                  <a:pt x="452" y="214"/>
                </a:lnTo>
                <a:lnTo>
                  <a:pt x="452" y="214"/>
                </a:lnTo>
                <a:lnTo>
                  <a:pt x="454" y="216"/>
                </a:lnTo>
                <a:lnTo>
                  <a:pt x="454" y="216"/>
                </a:lnTo>
                <a:lnTo>
                  <a:pt x="446" y="214"/>
                </a:lnTo>
                <a:lnTo>
                  <a:pt x="444" y="214"/>
                </a:lnTo>
                <a:lnTo>
                  <a:pt x="440" y="216"/>
                </a:lnTo>
                <a:lnTo>
                  <a:pt x="440" y="216"/>
                </a:lnTo>
                <a:lnTo>
                  <a:pt x="438" y="218"/>
                </a:lnTo>
                <a:lnTo>
                  <a:pt x="438" y="218"/>
                </a:lnTo>
                <a:lnTo>
                  <a:pt x="438" y="222"/>
                </a:lnTo>
                <a:lnTo>
                  <a:pt x="438" y="222"/>
                </a:lnTo>
                <a:lnTo>
                  <a:pt x="442" y="222"/>
                </a:lnTo>
                <a:lnTo>
                  <a:pt x="442" y="222"/>
                </a:lnTo>
                <a:lnTo>
                  <a:pt x="444" y="224"/>
                </a:lnTo>
                <a:lnTo>
                  <a:pt x="444" y="224"/>
                </a:lnTo>
                <a:lnTo>
                  <a:pt x="446" y="224"/>
                </a:lnTo>
                <a:lnTo>
                  <a:pt x="446" y="224"/>
                </a:lnTo>
                <a:lnTo>
                  <a:pt x="450" y="222"/>
                </a:lnTo>
                <a:lnTo>
                  <a:pt x="450" y="222"/>
                </a:lnTo>
                <a:lnTo>
                  <a:pt x="452" y="222"/>
                </a:lnTo>
                <a:lnTo>
                  <a:pt x="452" y="222"/>
                </a:lnTo>
                <a:lnTo>
                  <a:pt x="454" y="220"/>
                </a:lnTo>
                <a:lnTo>
                  <a:pt x="454" y="218"/>
                </a:lnTo>
                <a:lnTo>
                  <a:pt x="454" y="218"/>
                </a:lnTo>
                <a:lnTo>
                  <a:pt x="456" y="218"/>
                </a:lnTo>
                <a:lnTo>
                  <a:pt x="456" y="218"/>
                </a:lnTo>
                <a:lnTo>
                  <a:pt x="458" y="220"/>
                </a:lnTo>
                <a:lnTo>
                  <a:pt x="458" y="220"/>
                </a:lnTo>
                <a:lnTo>
                  <a:pt x="466" y="222"/>
                </a:lnTo>
                <a:lnTo>
                  <a:pt x="466" y="222"/>
                </a:lnTo>
                <a:lnTo>
                  <a:pt x="468" y="222"/>
                </a:lnTo>
                <a:lnTo>
                  <a:pt x="468" y="222"/>
                </a:lnTo>
                <a:lnTo>
                  <a:pt x="466" y="224"/>
                </a:lnTo>
                <a:lnTo>
                  <a:pt x="464" y="224"/>
                </a:lnTo>
                <a:lnTo>
                  <a:pt x="466" y="224"/>
                </a:lnTo>
                <a:lnTo>
                  <a:pt x="466" y="224"/>
                </a:lnTo>
                <a:lnTo>
                  <a:pt x="466" y="226"/>
                </a:lnTo>
                <a:lnTo>
                  <a:pt x="466" y="226"/>
                </a:lnTo>
                <a:lnTo>
                  <a:pt x="466" y="226"/>
                </a:lnTo>
                <a:lnTo>
                  <a:pt x="466" y="228"/>
                </a:lnTo>
                <a:lnTo>
                  <a:pt x="466" y="230"/>
                </a:lnTo>
                <a:lnTo>
                  <a:pt x="468" y="232"/>
                </a:lnTo>
                <a:lnTo>
                  <a:pt x="476" y="236"/>
                </a:lnTo>
                <a:lnTo>
                  <a:pt x="476" y="236"/>
                </a:lnTo>
                <a:lnTo>
                  <a:pt x="480" y="238"/>
                </a:lnTo>
                <a:lnTo>
                  <a:pt x="480" y="238"/>
                </a:lnTo>
                <a:lnTo>
                  <a:pt x="486" y="238"/>
                </a:lnTo>
                <a:lnTo>
                  <a:pt x="486" y="238"/>
                </a:lnTo>
                <a:lnTo>
                  <a:pt x="486" y="238"/>
                </a:lnTo>
                <a:lnTo>
                  <a:pt x="486" y="236"/>
                </a:lnTo>
                <a:lnTo>
                  <a:pt x="486" y="236"/>
                </a:lnTo>
                <a:lnTo>
                  <a:pt x="482" y="234"/>
                </a:lnTo>
                <a:lnTo>
                  <a:pt x="480" y="234"/>
                </a:lnTo>
                <a:lnTo>
                  <a:pt x="484" y="232"/>
                </a:lnTo>
                <a:lnTo>
                  <a:pt x="484" y="230"/>
                </a:lnTo>
                <a:lnTo>
                  <a:pt x="484" y="230"/>
                </a:lnTo>
                <a:lnTo>
                  <a:pt x="478" y="228"/>
                </a:lnTo>
                <a:lnTo>
                  <a:pt x="478" y="228"/>
                </a:lnTo>
                <a:lnTo>
                  <a:pt x="474" y="226"/>
                </a:lnTo>
                <a:lnTo>
                  <a:pt x="474" y="226"/>
                </a:lnTo>
                <a:lnTo>
                  <a:pt x="474" y="226"/>
                </a:lnTo>
                <a:lnTo>
                  <a:pt x="474" y="226"/>
                </a:lnTo>
                <a:lnTo>
                  <a:pt x="478" y="226"/>
                </a:lnTo>
                <a:lnTo>
                  <a:pt x="478" y="226"/>
                </a:lnTo>
                <a:lnTo>
                  <a:pt x="480" y="228"/>
                </a:lnTo>
                <a:lnTo>
                  <a:pt x="480" y="228"/>
                </a:lnTo>
                <a:lnTo>
                  <a:pt x="482" y="228"/>
                </a:lnTo>
                <a:lnTo>
                  <a:pt x="484" y="228"/>
                </a:lnTo>
                <a:lnTo>
                  <a:pt x="484" y="228"/>
                </a:lnTo>
                <a:lnTo>
                  <a:pt x="484" y="222"/>
                </a:lnTo>
                <a:lnTo>
                  <a:pt x="484" y="222"/>
                </a:lnTo>
                <a:lnTo>
                  <a:pt x="478" y="220"/>
                </a:lnTo>
                <a:lnTo>
                  <a:pt x="472" y="222"/>
                </a:lnTo>
                <a:lnTo>
                  <a:pt x="472" y="222"/>
                </a:lnTo>
                <a:lnTo>
                  <a:pt x="474" y="220"/>
                </a:lnTo>
                <a:lnTo>
                  <a:pt x="474" y="220"/>
                </a:lnTo>
                <a:lnTo>
                  <a:pt x="476" y="220"/>
                </a:lnTo>
                <a:lnTo>
                  <a:pt x="476" y="220"/>
                </a:lnTo>
                <a:lnTo>
                  <a:pt x="478" y="216"/>
                </a:lnTo>
                <a:lnTo>
                  <a:pt x="470" y="216"/>
                </a:lnTo>
                <a:lnTo>
                  <a:pt x="470" y="216"/>
                </a:lnTo>
                <a:lnTo>
                  <a:pt x="472" y="214"/>
                </a:lnTo>
                <a:lnTo>
                  <a:pt x="472" y="214"/>
                </a:lnTo>
                <a:lnTo>
                  <a:pt x="464" y="212"/>
                </a:lnTo>
                <a:lnTo>
                  <a:pt x="458" y="210"/>
                </a:lnTo>
                <a:lnTo>
                  <a:pt x="458" y="210"/>
                </a:lnTo>
                <a:close/>
                <a:moveTo>
                  <a:pt x="148" y="186"/>
                </a:moveTo>
                <a:lnTo>
                  <a:pt x="148" y="186"/>
                </a:lnTo>
                <a:lnTo>
                  <a:pt x="146" y="188"/>
                </a:lnTo>
                <a:lnTo>
                  <a:pt x="146" y="188"/>
                </a:lnTo>
                <a:lnTo>
                  <a:pt x="148" y="188"/>
                </a:lnTo>
                <a:lnTo>
                  <a:pt x="148" y="188"/>
                </a:lnTo>
                <a:lnTo>
                  <a:pt x="150" y="188"/>
                </a:lnTo>
                <a:lnTo>
                  <a:pt x="152" y="186"/>
                </a:lnTo>
                <a:lnTo>
                  <a:pt x="152" y="186"/>
                </a:lnTo>
                <a:lnTo>
                  <a:pt x="148" y="186"/>
                </a:lnTo>
                <a:lnTo>
                  <a:pt x="148" y="186"/>
                </a:lnTo>
                <a:close/>
                <a:moveTo>
                  <a:pt x="512" y="184"/>
                </a:moveTo>
                <a:lnTo>
                  <a:pt x="512" y="184"/>
                </a:lnTo>
                <a:lnTo>
                  <a:pt x="510" y="186"/>
                </a:lnTo>
                <a:lnTo>
                  <a:pt x="510" y="186"/>
                </a:lnTo>
                <a:lnTo>
                  <a:pt x="512" y="186"/>
                </a:lnTo>
                <a:lnTo>
                  <a:pt x="512" y="186"/>
                </a:lnTo>
                <a:lnTo>
                  <a:pt x="512" y="186"/>
                </a:lnTo>
                <a:lnTo>
                  <a:pt x="512" y="184"/>
                </a:lnTo>
                <a:lnTo>
                  <a:pt x="512" y="184"/>
                </a:lnTo>
                <a:close/>
                <a:moveTo>
                  <a:pt x="498" y="180"/>
                </a:moveTo>
                <a:lnTo>
                  <a:pt x="498" y="180"/>
                </a:lnTo>
                <a:lnTo>
                  <a:pt x="498" y="182"/>
                </a:lnTo>
                <a:lnTo>
                  <a:pt x="498" y="186"/>
                </a:lnTo>
                <a:lnTo>
                  <a:pt x="498" y="186"/>
                </a:lnTo>
                <a:lnTo>
                  <a:pt x="500" y="186"/>
                </a:lnTo>
                <a:lnTo>
                  <a:pt x="500" y="186"/>
                </a:lnTo>
                <a:lnTo>
                  <a:pt x="504" y="186"/>
                </a:lnTo>
                <a:lnTo>
                  <a:pt x="504" y="186"/>
                </a:lnTo>
                <a:lnTo>
                  <a:pt x="504" y="182"/>
                </a:lnTo>
                <a:lnTo>
                  <a:pt x="504" y="182"/>
                </a:lnTo>
                <a:lnTo>
                  <a:pt x="500" y="182"/>
                </a:lnTo>
                <a:lnTo>
                  <a:pt x="500" y="182"/>
                </a:lnTo>
                <a:lnTo>
                  <a:pt x="500" y="180"/>
                </a:lnTo>
                <a:lnTo>
                  <a:pt x="500" y="180"/>
                </a:lnTo>
                <a:lnTo>
                  <a:pt x="498" y="180"/>
                </a:lnTo>
                <a:lnTo>
                  <a:pt x="498" y="180"/>
                </a:lnTo>
                <a:close/>
                <a:moveTo>
                  <a:pt x="478" y="174"/>
                </a:moveTo>
                <a:lnTo>
                  <a:pt x="478" y="174"/>
                </a:lnTo>
                <a:lnTo>
                  <a:pt x="480" y="174"/>
                </a:lnTo>
                <a:lnTo>
                  <a:pt x="480" y="176"/>
                </a:lnTo>
                <a:lnTo>
                  <a:pt x="480" y="180"/>
                </a:lnTo>
                <a:lnTo>
                  <a:pt x="480" y="180"/>
                </a:lnTo>
                <a:lnTo>
                  <a:pt x="478" y="180"/>
                </a:lnTo>
                <a:lnTo>
                  <a:pt x="478" y="180"/>
                </a:lnTo>
                <a:lnTo>
                  <a:pt x="478" y="176"/>
                </a:lnTo>
                <a:lnTo>
                  <a:pt x="478" y="174"/>
                </a:lnTo>
                <a:lnTo>
                  <a:pt x="478" y="174"/>
                </a:lnTo>
                <a:lnTo>
                  <a:pt x="478" y="174"/>
                </a:lnTo>
                <a:close/>
                <a:moveTo>
                  <a:pt x="512" y="166"/>
                </a:moveTo>
                <a:lnTo>
                  <a:pt x="512" y="166"/>
                </a:lnTo>
                <a:lnTo>
                  <a:pt x="512" y="168"/>
                </a:lnTo>
                <a:lnTo>
                  <a:pt x="512" y="168"/>
                </a:lnTo>
                <a:lnTo>
                  <a:pt x="508" y="168"/>
                </a:lnTo>
                <a:lnTo>
                  <a:pt x="508" y="168"/>
                </a:lnTo>
                <a:lnTo>
                  <a:pt x="510" y="176"/>
                </a:lnTo>
                <a:lnTo>
                  <a:pt x="512" y="178"/>
                </a:lnTo>
                <a:lnTo>
                  <a:pt x="516" y="178"/>
                </a:lnTo>
                <a:lnTo>
                  <a:pt x="516" y="178"/>
                </a:lnTo>
                <a:lnTo>
                  <a:pt x="518" y="176"/>
                </a:lnTo>
                <a:lnTo>
                  <a:pt x="518" y="176"/>
                </a:lnTo>
                <a:lnTo>
                  <a:pt x="520" y="176"/>
                </a:lnTo>
                <a:lnTo>
                  <a:pt x="520" y="176"/>
                </a:lnTo>
                <a:lnTo>
                  <a:pt x="520" y="176"/>
                </a:lnTo>
                <a:lnTo>
                  <a:pt x="520" y="176"/>
                </a:lnTo>
                <a:lnTo>
                  <a:pt x="522" y="176"/>
                </a:lnTo>
                <a:lnTo>
                  <a:pt x="522" y="176"/>
                </a:lnTo>
                <a:lnTo>
                  <a:pt x="522" y="172"/>
                </a:lnTo>
                <a:lnTo>
                  <a:pt x="522" y="172"/>
                </a:lnTo>
                <a:lnTo>
                  <a:pt x="520" y="174"/>
                </a:lnTo>
                <a:lnTo>
                  <a:pt x="520" y="174"/>
                </a:lnTo>
                <a:lnTo>
                  <a:pt x="516" y="172"/>
                </a:lnTo>
                <a:lnTo>
                  <a:pt x="516" y="172"/>
                </a:lnTo>
                <a:lnTo>
                  <a:pt x="514" y="166"/>
                </a:lnTo>
                <a:lnTo>
                  <a:pt x="512" y="166"/>
                </a:lnTo>
                <a:close/>
                <a:moveTo>
                  <a:pt x="506" y="150"/>
                </a:moveTo>
                <a:lnTo>
                  <a:pt x="506" y="150"/>
                </a:lnTo>
                <a:lnTo>
                  <a:pt x="504" y="152"/>
                </a:lnTo>
                <a:lnTo>
                  <a:pt x="504" y="152"/>
                </a:lnTo>
                <a:lnTo>
                  <a:pt x="508" y="156"/>
                </a:lnTo>
                <a:lnTo>
                  <a:pt x="510" y="160"/>
                </a:lnTo>
                <a:lnTo>
                  <a:pt x="508" y="158"/>
                </a:lnTo>
                <a:lnTo>
                  <a:pt x="508" y="158"/>
                </a:lnTo>
                <a:lnTo>
                  <a:pt x="508" y="154"/>
                </a:lnTo>
                <a:lnTo>
                  <a:pt x="508" y="154"/>
                </a:lnTo>
                <a:lnTo>
                  <a:pt x="506" y="152"/>
                </a:lnTo>
                <a:lnTo>
                  <a:pt x="506" y="152"/>
                </a:lnTo>
                <a:lnTo>
                  <a:pt x="508" y="150"/>
                </a:lnTo>
                <a:lnTo>
                  <a:pt x="506" y="150"/>
                </a:lnTo>
                <a:close/>
                <a:moveTo>
                  <a:pt x="12" y="132"/>
                </a:moveTo>
                <a:lnTo>
                  <a:pt x="12" y="132"/>
                </a:lnTo>
                <a:lnTo>
                  <a:pt x="12" y="132"/>
                </a:lnTo>
                <a:lnTo>
                  <a:pt x="14" y="132"/>
                </a:lnTo>
                <a:lnTo>
                  <a:pt x="12" y="132"/>
                </a:lnTo>
                <a:lnTo>
                  <a:pt x="12" y="132"/>
                </a:lnTo>
                <a:lnTo>
                  <a:pt x="12" y="132"/>
                </a:lnTo>
                <a:lnTo>
                  <a:pt x="12" y="132"/>
                </a:lnTo>
                <a:close/>
                <a:moveTo>
                  <a:pt x="2" y="130"/>
                </a:moveTo>
                <a:lnTo>
                  <a:pt x="2" y="130"/>
                </a:lnTo>
                <a:lnTo>
                  <a:pt x="0" y="132"/>
                </a:lnTo>
                <a:lnTo>
                  <a:pt x="0" y="132"/>
                </a:lnTo>
                <a:lnTo>
                  <a:pt x="2" y="132"/>
                </a:lnTo>
                <a:lnTo>
                  <a:pt x="2" y="132"/>
                </a:lnTo>
                <a:lnTo>
                  <a:pt x="4" y="132"/>
                </a:lnTo>
                <a:lnTo>
                  <a:pt x="6" y="130"/>
                </a:lnTo>
                <a:lnTo>
                  <a:pt x="6" y="130"/>
                </a:lnTo>
                <a:lnTo>
                  <a:pt x="2" y="130"/>
                </a:lnTo>
                <a:lnTo>
                  <a:pt x="2" y="130"/>
                </a:lnTo>
                <a:close/>
                <a:moveTo>
                  <a:pt x="500" y="76"/>
                </a:moveTo>
                <a:lnTo>
                  <a:pt x="500" y="76"/>
                </a:lnTo>
                <a:lnTo>
                  <a:pt x="500" y="80"/>
                </a:lnTo>
                <a:lnTo>
                  <a:pt x="500" y="80"/>
                </a:lnTo>
                <a:lnTo>
                  <a:pt x="504" y="78"/>
                </a:lnTo>
                <a:lnTo>
                  <a:pt x="500" y="76"/>
                </a:lnTo>
                <a:lnTo>
                  <a:pt x="500" y="76"/>
                </a:lnTo>
                <a:close/>
                <a:moveTo>
                  <a:pt x="438" y="66"/>
                </a:moveTo>
                <a:lnTo>
                  <a:pt x="438" y="66"/>
                </a:lnTo>
                <a:lnTo>
                  <a:pt x="442" y="66"/>
                </a:lnTo>
                <a:lnTo>
                  <a:pt x="440" y="66"/>
                </a:lnTo>
                <a:lnTo>
                  <a:pt x="434" y="70"/>
                </a:lnTo>
                <a:lnTo>
                  <a:pt x="434" y="70"/>
                </a:lnTo>
                <a:lnTo>
                  <a:pt x="430" y="68"/>
                </a:lnTo>
                <a:lnTo>
                  <a:pt x="430" y="68"/>
                </a:lnTo>
                <a:lnTo>
                  <a:pt x="434" y="68"/>
                </a:lnTo>
                <a:lnTo>
                  <a:pt x="434" y="68"/>
                </a:lnTo>
                <a:lnTo>
                  <a:pt x="438" y="66"/>
                </a:lnTo>
                <a:lnTo>
                  <a:pt x="438" y="66"/>
                </a:lnTo>
                <a:close/>
                <a:moveTo>
                  <a:pt x="508" y="40"/>
                </a:moveTo>
                <a:lnTo>
                  <a:pt x="508" y="40"/>
                </a:lnTo>
                <a:lnTo>
                  <a:pt x="508" y="42"/>
                </a:lnTo>
                <a:lnTo>
                  <a:pt x="508" y="42"/>
                </a:lnTo>
                <a:lnTo>
                  <a:pt x="508" y="42"/>
                </a:lnTo>
                <a:lnTo>
                  <a:pt x="508" y="42"/>
                </a:lnTo>
                <a:lnTo>
                  <a:pt x="508" y="40"/>
                </a:lnTo>
                <a:lnTo>
                  <a:pt x="508" y="40"/>
                </a:lnTo>
                <a:close/>
                <a:moveTo>
                  <a:pt x="500" y="40"/>
                </a:moveTo>
                <a:lnTo>
                  <a:pt x="500" y="40"/>
                </a:lnTo>
                <a:lnTo>
                  <a:pt x="500" y="44"/>
                </a:lnTo>
                <a:lnTo>
                  <a:pt x="500" y="44"/>
                </a:lnTo>
                <a:lnTo>
                  <a:pt x="500" y="44"/>
                </a:lnTo>
                <a:lnTo>
                  <a:pt x="500" y="40"/>
                </a:lnTo>
                <a:lnTo>
                  <a:pt x="500" y="40"/>
                </a:lnTo>
                <a:close/>
                <a:moveTo>
                  <a:pt x="182" y="32"/>
                </a:moveTo>
                <a:lnTo>
                  <a:pt x="182" y="32"/>
                </a:lnTo>
                <a:lnTo>
                  <a:pt x="184" y="38"/>
                </a:lnTo>
                <a:lnTo>
                  <a:pt x="184" y="38"/>
                </a:lnTo>
                <a:lnTo>
                  <a:pt x="186" y="40"/>
                </a:lnTo>
                <a:lnTo>
                  <a:pt x="192" y="44"/>
                </a:lnTo>
                <a:lnTo>
                  <a:pt x="204" y="46"/>
                </a:lnTo>
                <a:lnTo>
                  <a:pt x="204" y="46"/>
                </a:lnTo>
                <a:lnTo>
                  <a:pt x="206" y="46"/>
                </a:lnTo>
                <a:lnTo>
                  <a:pt x="206" y="46"/>
                </a:lnTo>
                <a:lnTo>
                  <a:pt x="206" y="44"/>
                </a:lnTo>
                <a:lnTo>
                  <a:pt x="206" y="44"/>
                </a:lnTo>
                <a:lnTo>
                  <a:pt x="204" y="42"/>
                </a:lnTo>
                <a:lnTo>
                  <a:pt x="204" y="42"/>
                </a:lnTo>
                <a:lnTo>
                  <a:pt x="198" y="40"/>
                </a:lnTo>
                <a:lnTo>
                  <a:pt x="198" y="40"/>
                </a:lnTo>
                <a:lnTo>
                  <a:pt x="194" y="40"/>
                </a:lnTo>
                <a:lnTo>
                  <a:pt x="194" y="40"/>
                </a:lnTo>
                <a:lnTo>
                  <a:pt x="192" y="36"/>
                </a:lnTo>
                <a:lnTo>
                  <a:pt x="192" y="36"/>
                </a:lnTo>
                <a:lnTo>
                  <a:pt x="188" y="36"/>
                </a:lnTo>
                <a:lnTo>
                  <a:pt x="188" y="36"/>
                </a:lnTo>
                <a:lnTo>
                  <a:pt x="182" y="32"/>
                </a:lnTo>
                <a:lnTo>
                  <a:pt x="182" y="32"/>
                </a:lnTo>
                <a:close/>
                <a:moveTo>
                  <a:pt x="358" y="18"/>
                </a:moveTo>
                <a:lnTo>
                  <a:pt x="358" y="18"/>
                </a:lnTo>
                <a:lnTo>
                  <a:pt x="360" y="20"/>
                </a:lnTo>
                <a:lnTo>
                  <a:pt x="360" y="20"/>
                </a:lnTo>
                <a:lnTo>
                  <a:pt x="356" y="22"/>
                </a:lnTo>
                <a:lnTo>
                  <a:pt x="356" y="22"/>
                </a:lnTo>
                <a:lnTo>
                  <a:pt x="356" y="24"/>
                </a:lnTo>
                <a:lnTo>
                  <a:pt x="356" y="24"/>
                </a:lnTo>
                <a:lnTo>
                  <a:pt x="350" y="22"/>
                </a:lnTo>
                <a:lnTo>
                  <a:pt x="350" y="22"/>
                </a:lnTo>
                <a:lnTo>
                  <a:pt x="350" y="24"/>
                </a:lnTo>
                <a:lnTo>
                  <a:pt x="350" y="24"/>
                </a:lnTo>
                <a:lnTo>
                  <a:pt x="350" y="24"/>
                </a:lnTo>
                <a:lnTo>
                  <a:pt x="350" y="22"/>
                </a:lnTo>
                <a:lnTo>
                  <a:pt x="350" y="20"/>
                </a:lnTo>
                <a:lnTo>
                  <a:pt x="350" y="20"/>
                </a:lnTo>
                <a:lnTo>
                  <a:pt x="358" y="18"/>
                </a:lnTo>
                <a:lnTo>
                  <a:pt x="358" y="18"/>
                </a:lnTo>
                <a:close/>
                <a:moveTo>
                  <a:pt x="402" y="16"/>
                </a:moveTo>
                <a:lnTo>
                  <a:pt x="402" y="16"/>
                </a:lnTo>
                <a:lnTo>
                  <a:pt x="410" y="16"/>
                </a:lnTo>
                <a:lnTo>
                  <a:pt x="410" y="16"/>
                </a:lnTo>
                <a:lnTo>
                  <a:pt x="420" y="16"/>
                </a:lnTo>
                <a:lnTo>
                  <a:pt x="420" y="16"/>
                </a:lnTo>
                <a:lnTo>
                  <a:pt x="430" y="16"/>
                </a:lnTo>
                <a:lnTo>
                  <a:pt x="430" y="16"/>
                </a:lnTo>
                <a:lnTo>
                  <a:pt x="410" y="18"/>
                </a:lnTo>
                <a:lnTo>
                  <a:pt x="410" y="18"/>
                </a:lnTo>
                <a:lnTo>
                  <a:pt x="404" y="18"/>
                </a:lnTo>
                <a:lnTo>
                  <a:pt x="398" y="18"/>
                </a:lnTo>
                <a:lnTo>
                  <a:pt x="398" y="20"/>
                </a:lnTo>
                <a:lnTo>
                  <a:pt x="398" y="20"/>
                </a:lnTo>
                <a:lnTo>
                  <a:pt x="392" y="20"/>
                </a:lnTo>
                <a:lnTo>
                  <a:pt x="388" y="20"/>
                </a:lnTo>
                <a:lnTo>
                  <a:pt x="388" y="18"/>
                </a:lnTo>
                <a:lnTo>
                  <a:pt x="388" y="18"/>
                </a:lnTo>
                <a:lnTo>
                  <a:pt x="390" y="18"/>
                </a:lnTo>
                <a:lnTo>
                  <a:pt x="390" y="18"/>
                </a:lnTo>
                <a:lnTo>
                  <a:pt x="402" y="16"/>
                </a:lnTo>
                <a:lnTo>
                  <a:pt x="402" y="16"/>
                </a:lnTo>
                <a:close/>
                <a:moveTo>
                  <a:pt x="368" y="12"/>
                </a:moveTo>
                <a:lnTo>
                  <a:pt x="370" y="12"/>
                </a:lnTo>
                <a:lnTo>
                  <a:pt x="370" y="12"/>
                </a:lnTo>
                <a:lnTo>
                  <a:pt x="370" y="16"/>
                </a:lnTo>
                <a:lnTo>
                  <a:pt x="370" y="16"/>
                </a:lnTo>
                <a:lnTo>
                  <a:pt x="372" y="18"/>
                </a:lnTo>
                <a:lnTo>
                  <a:pt x="372" y="18"/>
                </a:lnTo>
                <a:lnTo>
                  <a:pt x="380" y="18"/>
                </a:lnTo>
                <a:lnTo>
                  <a:pt x="386" y="20"/>
                </a:lnTo>
                <a:lnTo>
                  <a:pt x="386" y="20"/>
                </a:lnTo>
                <a:lnTo>
                  <a:pt x="380" y="18"/>
                </a:lnTo>
                <a:lnTo>
                  <a:pt x="380" y="18"/>
                </a:lnTo>
                <a:lnTo>
                  <a:pt x="372" y="20"/>
                </a:lnTo>
                <a:lnTo>
                  <a:pt x="372" y="20"/>
                </a:lnTo>
                <a:lnTo>
                  <a:pt x="372" y="22"/>
                </a:lnTo>
                <a:lnTo>
                  <a:pt x="372" y="22"/>
                </a:lnTo>
                <a:lnTo>
                  <a:pt x="372" y="22"/>
                </a:lnTo>
                <a:lnTo>
                  <a:pt x="370" y="22"/>
                </a:lnTo>
                <a:lnTo>
                  <a:pt x="370" y="22"/>
                </a:lnTo>
                <a:lnTo>
                  <a:pt x="370" y="20"/>
                </a:lnTo>
                <a:lnTo>
                  <a:pt x="370" y="20"/>
                </a:lnTo>
                <a:lnTo>
                  <a:pt x="366" y="20"/>
                </a:lnTo>
                <a:lnTo>
                  <a:pt x="366" y="18"/>
                </a:lnTo>
                <a:lnTo>
                  <a:pt x="366" y="18"/>
                </a:lnTo>
                <a:lnTo>
                  <a:pt x="368" y="18"/>
                </a:lnTo>
                <a:lnTo>
                  <a:pt x="368" y="14"/>
                </a:lnTo>
                <a:lnTo>
                  <a:pt x="368" y="12"/>
                </a:lnTo>
                <a:lnTo>
                  <a:pt x="368" y="12"/>
                </a:lnTo>
                <a:close/>
                <a:moveTo>
                  <a:pt x="482" y="36"/>
                </a:moveTo>
                <a:lnTo>
                  <a:pt x="482" y="36"/>
                </a:lnTo>
                <a:lnTo>
                  <a:pt x="486" y="34"/>
                </a:lnTo>
                <a:lnTo>
                  <a:pt x="488" y="32"/>
                </a:lnTo>
                <a:lnTo>
                  <a:pt x="488" y="32"/>
                </a:lnTo>
                <a:lnTo>
                  <a:pt x="490" y="32"/>
                </a:lnTo>
                <a:lnTo>
                  <a:pt x="490" y="32"/>
                </a:lnTo>
                <a:lnTo>
                  <a:pt x="496" y="30"/>
                </a:lnTo>
                <a:lnTo>
                  <a:pt x="496" y="30"/>
                </a:lnTo>
                <a:lnTo>
                  <a:pt x="494" y="28"/>
                </a:lnTo>
                <a:lnTo>
                  <a:pt x="494" y="28"/>
                </a:lnTo>
                <a:lnTo>
                  <a:pt x="492" y="26"/>
                </a:lnTo>
                <a:lnTo>
                  <a:pt x="488" y="26"/>
                </a:lnTo>
                <a:lnTo>
                  <a:pt x="488" y="26"/>
                </a:lnTo>
                <a:lnTo>
                  <a:pt x="486" y="24"/>
                </a:lnTo>
                <a:lnTo>
                  <a:pt x="486" y="24"/>
                </a:lnTo>
                <a:lnTo>
                  <a:pt x="480" y="24"/>
                </a:lnTo>
                <a:lnTo>
                  <a:pt x="474" y="24"/>
                </a:lnTo>
                <a:lnTo>
                  <a:pt x="474" y="24"/>
                </a:lnTo>
                <a:lnTo>
                  <a:pt x="474" y="22"/>
                </a:lnTo>
                <a:lnTo>
                  <a:pt x="474" y="22"/>
                </a:lnTo>
                <a:lnTo>
                  <a:pt x="470" y="20"/>
                </a:lnTo>
                <a:lnTo>
                  <a:pt x="470" y="20"/>
                </a:lnTo>
                <a:lnTo>
                  <a:pt x="468" y="20"/>
                </a:lnTo>
                <a:lnTo>
                  <a:pt x="468" y="20"/>
                </a:lnTo>
                <a:lnTo>
                  <a:pt x="466" y="22"/>
                </a:lnTo>
                <a:lnTo>
                  <a:pt x="466" y="22"/>
                </a:lnTo>
                <a:lnTo>
                  <a:pt x="466" y="18"/>
                </a:lnTo>
                <a:lnTo>
                  <a:pt x="466" y="18"/>
                </a:lnTo>
                <a:lnTo>
                  <a:pt x="464" y="18"/>
                </a:lnTo>
                <a:lnTo>
                  <a:pt x="464" y="18"/>
                </a:lnTo>
                <a:lnTo>
                  <a:pt x="458" y="22"/>
                </a:lnTo>
                <a:lnTo>
                  <a:pt x="450" y="24"/>
                </a:lnTo>
                <a:lnTo>
                  <a:pt x="450" y="22"/>
                </a:lnTo>
                <a:lnTo>
                  <a:pt x="450" y="22"/>
                </a:lnTo>
                <a:lnTo>
                  <a:pt x="458" y="20"/>
                </a:lnTo>
                <a:lnTo>
                  <a:pt x="458" y="20"/>
                </a:lnTo>
                <a:lnTo>
                  <a:pt x="458" y="18"/>
                </a:lnTo>
                <a:lnTo>
                  <a:pt x="458" y="18"/>
                </a:lnTo>
                <a:lnTo>
                  <a:pt x="458" y="16"/>
                </a:lnTo>
                <a:lnTo>
                  <a:pt x="458" y="16"/>
                </a:lnTo>
                <a:lnTo>
                  <a:pt x="454" y="12"/>
                </a:lnTo>
                <a:lnTo>
                  <a:pt x="450" y="10"/>
                </a:lnTo>
                <a:lnTo>
                  <a:pt x="450" y="10"/>
                </a:lnTo>
                <a:lnTo>
                  <a:pt x="448" y="12"/>
                </a:lnTo>
                <a:lnTo>
                  <a:pt x="446" y="14"/>
                </a:lnTo>
                <a:lnTo>
                  <a:pt x="446" y="14"/>
                </a:lnTo>
                <a:lnTo>
                  <a:pt x="440" y="16"/>
                </a:lnTo>
                <a:lnTo>
                  <a:pt x="432" y="16"/>
                </a:lnTo>
                <a:lnTo>
                  <a:pt x="432" y="16"/>
                </a:lnTo>
                <a:lnTo>
                  <a:pt x="436" y="10"/>
                </a:lnTo>
                <a:lnTo>
                  <a:pt x="436" y="10"/>
                </a:lnTo>
                <a:lnTo>
                  <a:pt x="442" y="10"/>
                </a:lnTo>
                <a:lnTo>
                  <a:pt x="442" y="10"/>
                </a:lnTo>
                <a:lnTo>
                  <a:pt x="442" y="6"/>
                </a:lnTo>
                <a:lnTo>
                  <a:pt x="442" y="6"/>
                </a:lnTo>
                <a:lnTo>
                  <a:pt x="438" y="4"/>
                </a:lnTo>
                <a:lnTo>
                  <a:pt x="438" y="4"/>
                </a:lnTo>
                <a:lnTo>
                  <a:pt x="422" y="4"/>
                </a:lnTo>
                <a:lnTo>
                  <a:pt x="422" y="4"/>
                </a:lnTo>
                <a:lnTo>
                  <a:pt x="418" y="4"/>
                </a:lnTo>
                <a:lnTo>
                  <a:pt x="412" y="2"/>
                </a:lnTo>
                <a:lnTo>
                  <a:pt x="412" y="2"/>
                </a:lnTo>
                <a:lnTo>
                  <a:pt x="412" y="4"/>
                </a:lnTo>
                <a:lnTo>
                  <a:pt x="412" y="4"/>
                </a:lnTo>
                <a:lnTo>
                  <a:pt x="406" y="4"/>
                </a:lnTo>
                <a:lnTo>
                  <a:pt x="406" y="4"/>
                </a:lnTo>
                <a:lnTo>
                  <a:pt x="404" y="4"/>
                </a:lnTo>
                <a:lnTo>
                  <a:pt x="398" y="6"/>
                </a:lnTo>
                <a:lnTo>
                  <a:pt x="398" y="6"/>
                </a:lnTo>
                <a:lnTo>
                  <a:pt x="392" y="2"/>
                </a:lnTo>
                <a:lnTo>
                  <a:pt x="388" y="2"/>
                </a:lnTo>
                <a:lnTo>
                  <a:pt x="386" y="0"/>
                </a:lnTo>
                <a:lnTo>
                  <a:pt x="386" y="0"/>
                </a:lnTo>
                <a:lnTo>
                  <a:pt x="382" y="2"/>
                </a:lnTo>
                <a:lnTo>
                  <a:pt x="382" y="2"/>
                </a:lnTo>
                <a:lnTo>
                  <a:pt x="378" y="2"/>
                </a:lnTo>
                <a:lnTo>
                  <a:pt x="374" y="2"/>
                </a:lnTo>
                <a:lnTo>
                  <a:pt x="374" y="2"/>
                </a:lnTo>
                <a:lnTo>
                  <a:pt x="366" y="2"/>
                </a:lnTo>
                <a:lnTo>
                  <a:pt x="358" y="2"/>
                </a:lnTo>
                <a:lnTo>
                  <a:pt x="358" y="2"/>
                </a:lnTo>
                <a:lnTo>
                  <a:pt x="348" y="2"/>
                </a:lnTo>
                <a:lnTo>
                  <a:pt x="338" y="0"/>
                </a:lnTo>
                <a:lnTo>
                  <a:pt x="338" y="0"/>
                </a:lnTo>
                <a:lnTo>
                  <a:pt x="338" y="2"/>
                </a:lnTo>
                <a:lnTo>
                  <a:pt x="338" y="4"/>
                </a:lnTo>
                <a:lnTo>
                  <a:pt x="338" y="4"/>
                </a:lnTo>
                <a:lnTo>
                  <a:pt x="328" y="2"/>
                </a:lnTo>
                <a:lnTo>
                  <a:pt x="328" y="2"/>
                </a:lnTo>
                <a:lnTo>
                  <a:pt x="328" y="4"/>
                </a:lnTo>
                <a:lnTo>
                  <a:pt x="328" y="4"/>
                </a:lnTo>
                <a:lnTo>
                  <a:pt x="330" y="6"/>
                </a:lnTo>
                <a:lnTo>
                  <a:pt x="330" y="6"/>
                </a:lnTo>
                <a:lnTo>
                  <a:pt x="326" y="6"/>
                </a:lnTo>
                <a:lnTo>
                  <a:pt x="320" y="6"/>
                </a:lnTo>
                <a:lnTo>
                  <a:pt x="320" y="6"/>
                </a:lnTo>
                <a:lnTo>
                  <a:pt x="320" y="4"/>
                </a:lnTo>
                <a:lnTo>
                  <a:pt x="318" y="4"/>
                </a:lnTo>
                <a:lnTo>
                  <a:pt x="318" y="4"/>
                </a:lnTo>
                <a:lnTo>
                  <a:pt x="318" y="8"/>
                </a:lnTo>
                <a:lnTo>
                  <a:pt x="318" y="8"/>
                </a:lnTo>
                <a:lnTo>
                  <a:pt x="316" y="8"/>
                </a:lnTo>
                <a:lnTo>
                  <a:pt x="316" y="10"/>
                </a:lnTo>
                <a:lnTo>
                  <a:pt x="316" y="10"/>
                </a:lnTo>
                <a:lnTo>
                  <a:pt x="316" y="10"/>
                </a:lnTo>
                <a:lnTo>
                  <a:pt x="320" y="10"/>
                </a:lnTo>
                <a:lnTo>
                  <a:pt x="320" y="12"/>
                </a:lnTo>
                <a:lnTo>
                  <a:pt x="320" y="12"/>
                </a:lnTo>
                <a:lnTo>
                  <a:pt x="312" y="12"/>
                </a:lnTo>
                <a:lnTo>
                  <a:pt x="310" y="14"/>
                </a:lnTo>
                <a:lnTo>
                  <a:pt x="312" y="16"/>
                </a:lnTo>
                <a:lnTo>
                  <a:pt x="316" y="20"/>
                </a:lnTo>
                <a:lnTo>
                  <a:pt x="316" y="20"/>
                </a:lnTo>
                <a:lnTo>
                  <a:pt x="312" y="20"/>
                </a:lnTo>
                <a:lnTo>
                  <a:pt x="312" y="20"/>
                </a:lnTo>
                <a:lnTo>
                  <a:pt x="308" y="14"/>
                </a:lnTo>
                <a:lnTo>
                  <a:pt x="308" y="14"/>
                </a:lnTo>
                <a:lnTo>
                  <a:pt x="304" y="14"/>
                </a:lnTo>
                <a:lnTo>
                  <a:pt x="304" y="14"/>
                </a:lnTo>
                <a:lnTo>
                  <a:pt x="304" y="16"/>
                </a:lnTo>
                <a:lnTo>
                  <a:pt x="306" y="16"/>
                </a:lnTo>
                <a:lnTo>
                  <a:pt x="306" y="16"/>
                </a:lnTo>
                <a:lnTo>
                  <a:pt x="308" y="18"/>
                </a:lnTo>
                <a:lnTo>
                  <a:pt x="308" y="18"/>
                </a:lnTo>
                <a:lnTo>
                  <a:pt x="304" y="16"/>
                </a:lnTo>
                <a:lnTo>
                  <a:pt x="302" y="22"/>
                </a:lnTo>
                <a:lnTo>
                  <a:pt x="302" y="22"/>
                </a:lnTo>
                <a:lnTo>
                  <a:pt x="296" y="20"/>
                </a:lnTo>
                <a:lnTo>
                  <a:pt x="294" y="16"/>
                </a:lnTo>
                <a:lnTo>
                  <a:pt x="294" y="16"/>
                </a:lnTo>
                <a:lnTo>
                  <a:pt x="294" y="12"/>
                </a:lnTo>
                <a:lnTo>
                  <a:pt x="294" y="12"/>
                </a:lnTo>
                <a:lnTo>
                  <a:pt x="288" y="10"/>
                </a:lnTo>
                <a:lnTo>
                  <a:pt x="280" y="10"/>
                </a:lnTo>
                <a:lnTo>
                  <a:pt x="280" y="10"/>
                </a:lnTo>
                <a:lnTo>
                  <a:pt x="280" y="12"/>
                </a:lnTo>
                <a:lnTo>
                  <a:pt x="280" y="12"/>
                </a:lnTo>
                <a:lnTo>
                  <a:pt x="280" y="14"/>
                </a:lnTo>
                <a:lnTo>
                  <a:pt x="280" y="14"/>
                </a:lnTo>
                <a:lnTo>
                  <a:pt x="280" y="14"/>
                </a:lnTo>
                <a:lnTo>
                  <a:pt x="272" y="14"/>
                </a:lnTo>
                <a:lnTo>
                  <a:pt x="272" y="14"/>
                </a:lnTo>
                <a:lnTo>
                  <a:pt x="272" y="14"/>
                </a:lnTo>
                <a:lnTo>
                  <a:pt x="272" y="14"/>
                </a:lnTo>
                <a:lnTo>
                  <a:pt x="272" y="14"/>
                </a:lnTo>
                <a:lnTo>
                  <a:pt x="272" y="14"/>
                </a:lnTo>
                <a:lnTo>
                  <a:pt x="272" y="16"/>
                </a:lnTo>
                <a:lnTo>
                  <a:pt x="272" y="16"/>
                </a:lnTo>
                <a:lnTo>
                  <a:pt x="274" y="18"/>
                </a:lnTo>
                <a:lnTo>
                  <a:pt x="274" y="18"/>
                </a:lnTo>
                <a:lnTo>
                  <a:pt x="274" y="18"/>
                </a:lnTo>
                <a:lnTo>
                  <a:pt x="274" y="18"/>
                </a:lnTo>
                <a:lnTo>
                  <a:pt x="272" y="18"/>
                </a:lnTo>
                <a:lnTo>
                  <a:pt x="272" y="18"/>
                </a:lnTo>
                <a:lnTo>
                  <a:pt x="272" y="22"/>
                </a:lnTo>
                <a:lnTo>
                  <a:pt x="272" y="22"/>
                </a:lnTo>
                <a:lnTo>
                  <a:pt x="278" y="24"/>
                </a:lnTo>
                <a:lnTo>
                  <a:pt x="280" y="24"/>
                </a:lnTo>
                <a:lnTo>
                  <a:pt x="280" y="24"/>
                </a:lnTo>
                <a:lnTo>
                  <a:pt x="284" y="24"/>
                </a:lnTo>
                <a:lnTo>
                  <a:pt x="286" y="24"/>
                </a:lnTo>
                <a:lnTo>
                  <a:pt x="288" y="24"/>
                </a:lnTo>
                <a:lnTo>
                  <a:pt x="288" y="24"/>
                </a:lnTo>
                <a:lnTo>
                  <a:pt x="290" y="28"/>
                </a:lnTo>
                <a:lnTo>
                  <a:pt x="290" y="30"/>
                </a:lnTo>
                <a:lnTo>
                  <a:pt x="290" y="30"/>
                </a:lnTo>
                <a:lnTo>
                  <a:pt x="294" y="34"/>
                </a:lnTo>
                <a:lnTo>
                  <a:pt x="294" y="34"/>
                </a:lnTo>
                <a:lnTo>
                  <a:pt x="290" y="30"/>
                </a:lnTo>
                <a:lnTo>
                  <a:pt x="290" y="30"/>
                </a:lnTo>
                <a:lnTo>
                  <a:pt x="290" y="30"/>
                </a:lnTo>
                <a:lnTo>
                  <a:pt x="288" y="28"/>
                </a:lnTo>
                <a:lnTo>
                  <a:pt x="284" y="26"/>
                </a:lnTo>
                <a:lnTo>
                  <a:pt x="278" y="24"/>
                </a:lnTo>
                <a:lnTo>
                  <a:pt x="278" y="24"/>
                </a:lnTo>
                <a:lnTo>
                  <a:pt x="268" y="24"/>
                </a:lnTo>
                <a:lnTo>
                  <a:pt x="264" y="26"/>
                </a:lnTo>
                <a:lnTo>
                  <a:pt x="264" y="26"/>
                </a:lnTo>
                <a:lnTo>
                  <a:pt x="266" y="30"/>
                </a:lnTo>
                <a:lnTo>
                  <a:pt x="266" y="30"/>
                </a:lnTo>
                <a:lnTo>
                  <a:pt x="268" y="30"/>
                </a:lnTo>
                <a:lnTo>
                  <a:pt x="268" y="30"/>
                </a:lnTo>
                <a:lnTo>
                  <a:pt x="270" y="34"/>
                </a:lnTo>
                <a:lnTo>
                  <a:pt x="270" y="34"/>
                </a:lnTo>
                <a:lnTo>
                  <a:pt x="262" y="28"/>
                </a:lnTo>
                <a:lnTo>
                  <a:pt x="262" y="28"/>
                </a:lnTo>
                <a:lnTo>
                  <a:pt x="258" y="26"/>
                </a:lnTo>
                <a:lnTo>
                  <a:pt x="256" y="26"/>
                </a:lnTo>
                <a:lnTo>
                  <a:pt x="250" y="28"/>
                </a:lnTo>
                <a:lnTo>
                  <a:pt x="250" y="28"/>
                </a:lnTo>
                <a:lnTo>
                  <a:pt x="242" y="28"/>
                </a:lnTo>
                <a:lnTo>
                  <a:pt x="242" y="28"/>
                </a:lnTo>
                <a:lnTo>
                  <a:pt x="242" y="30"/>
                </a:lnTo>
                <a:lnTo>
                  <a:pt x="242" y="30"/>
                </a:lnTo>
                <a:lnTo>
                  <a:pt x="244" y="32"/>
                </a:lnTo>
                <a:lnTo>
                  <a:pt x="244" y="32"/>
                </a:lnTo>
                <a:lnTo>
                  <a:pt x="246" y="36"/>
                </a:lnTo>
                <a:lnTo>
                  <a:pt x="246" y="36"/>
                </a:lnTo>
                <a:lnTo>
                  <a:pt x="248" y="36"/>
                </a:lnTo>
                <a:lnTo>
                  <a:pt x="248" y="36"/>
                </a:lnTo>
                <a:lnTo>
                  <a:pt x="250" y="40"/>
                </a:lnTo>
                <a:lnTo>
                  <a:pt x="250" y="40"/>
                </a:lnTo>
                <a:lnTo>
                  <a:pt x="256" y="44"/>
                </a:lnTo>
                <a:lnTo>
                  <a:pt x="256" y="44"/>
                </a:lnTo>
                <a:lnTo>
                  <a:pt x="260" y="48"/>
                </a:lnTo>
                <a:lnTo>
                  <a:pt x="260" y="48"/>
                </a:lnTo>
                <a:lnTo>
                  <a:pt x="266" y="50"/>
                </a:lnTo>
                <a:lnTo>
                  <a:pt x="272" y="52"/>
                </a:lnTo>
                <a:lnTo>
                  <a:pt x="272" y="52"/>
                </a:lnTo>
                <a:lnTo>
                  <a:pt x="274" y="56"/>
                </a:lnTo>
                <a:lnTo>
                  <a:pt x="274" y="56"/>
                </a:lnTo>
                <a:lnTo>
                  <a:pt x="270" y="52"/>
                </a:lnTo>
                <a:lnTo>
                  <a:pt x="270" y="52"/>
                </a:lnTo>
                <a:lnTo>
                  <a:pt x="266" y="54"/>
                </a:lnTo>
                <a:lnTo>
                  <a:pt x="264" y="52"/>
                </a:lnTo>
                <a:lnTo>
                  <a:pt x="264" y="52"/>
                </a:lnTo>
                <a:lnTo>
                  <a:pt x="262" y="52"/>
                </a:lnTo>
                <a:lnTo>
                  <a:pt x="260" y="52"/>
                </a:lnTo>
                <a:lnTo>
                  <a:pt x="256" y="58"/>
                </a:lnTo>
                <a:lnTo>
                  <a:pt x="256" y="58"/>
                </a:lnTo>
                <a:lnTo>
                  <a:pt x="252" y="56"/>
                </a:lnTo>
                <a:lnTo>
                  <a:pt x="252" y="56"/>
                </a:lnTo>
                <a:lnTo>
                  <a:pt x="250" y="54"/>
                </a:lnTo>
                <a:lnTo>
                  <a:pt x="250" y="54"/>
                </a:lnTo>
                <a:lnTo>
                  <a:pt x="248" y="54"/>
                </a:lnTo>
                <a:lnTo>
                  <a:pt x="246" y="54"/>
                </a:lnTo>
                <a:lnTo>
                  <a:pt x="246" y="54"/>
                </a:lnTo>
                <a:lnTo>
                  <a:pt x="238" y="46"/>
                </a:lnTo>
                <a:lnTo>
                  <a:pt x="238" y="46"/>
                </a:lnTo>
                <a:lnTo>
                  <a:pt x="238" y="40"/>
                </a:lnTo>
                <a:lnTo>
                  <a:pt x="236" y="40"/>
                </a:lnTo>
                <a:lnTo>
                  <a:pt x="236" y="40"/>
                </a:lnTo>
                <a:lnTo>
                  <a:pt x="232" y="36"/>
                </a:lnTo>
                <a:lnTo>
                  <a:pt x="226" y="30"/>
                </a:lnTo>
                <a:lnTo>
                  <a:pt x="226" y="30"/>
                </a:lnTo>
                <a:lnTo>
                  <a:pt x="216" y="28"/>
                </a:lnTo>
                <a:lnTo>
                  <a:pt x="216" y="28"/>
                </a:lnTo>
                <a:lnTo>
                  <a:pt x="214" y="28"/>
                </a:lnTo>
                <a:lnTo>
                  <a:pt x="214" y="28"/>
                </a:lnTo>
                <a:lnTo>
                  <a:pt x="214" y="36"/>
                </a:lnTo>
                <a:lnTo>
                  <a:pt x="214" y="36"/>
                </a:lnTo>
                <a:lnTo>
                  <a:pt x="216" y="40"/>
                </a:lnTo>
                <a:lnTo>
                  <a:pt x="216" y="40"/>
                </a:lnTo>
                <a:lnTo>
                  <a:pt x="216" y="42"/>
                </a:lnTo>
                <a:lnTo>
                  <a:pt x="214" y="42"/>
                </a:lnTo>
                <a:lnTo>
                  <a:pt x="214" y="42"/>
                </a:lnTo>
                <a:lnTo>
                  <a:pt x="214" y="42"/>
                </a:lnTo>
                <a:lnTo>
                  <a:pt x="214" y="40"/>
                </a:lnTo>
                <a:lnTo>
                  <a:pt x="212" y="40"/>
                </a:lnTo>
                <a:lnTo>
                  <a:pt x="212" y="40"/>
                </a:lnTo>
                <a:lnTo>
                  <a:pt x="212" y="44"/>
                </a:lnTo>
                <a:lnTo>
                  <a:pt x="212" y="44"/>
                </a:lnTo>
                <a:lnTo>
                  <a:pt x="214" y="46"/>
                </a:lnTo>
                <a:lnTo>
                  <a:pt x="214" y="46"/>
                </a:lnTo>
                <a:lnTo>
                  <a:pt x="214" y="50"/>
                </a:lnTo>
                <a:lnTo>
                  <a:pt x="214" y="52"/>
                </a:lnTo>
                <a:lnTo>
                  <a:pt x="214" y="52"/>
                </a:lnTo>
                <a:lnTo>
                  <a:pt x="212" y="54"/>
                </a:lnTo>
                <a:lnTo>
                  <a:pt x="212" y="54"/>
                </a:lnTo>
                <a:lnTo>
                  <a:pt x="210" y="54"/>
                </a:lnTo>
                <a:lnTo>
                  <a:pt x="210" y="54"/>
                </a:lnTo>
                <a:lnTo>
                  <a:pt x="206" y="50"/>
                </a:lnTo>
                <a:lnTo>
                  <a:pt x="200" y="48"/>
                </a:lnTo>
                <a:lnTo>
                  <a:pt x="200" y="48"/>
                </a:lnTo>
                <a:lnTo>
                  <a:pt x="198" y="48"/>
                </a:lnTo>
                <a:lnTo>
                  <a:pt x="198" y="46"/>
                </a:lnTo>
                <a:lnTo>
                  <a:pt x="198" y="46"/>
                </a:lnTo>
                <a:lnTo>
                  <a:pt x="196" y="46"/>
                </a:lnTo>
                <a:lnTo>
                  <a:pt x="196" y="48"/>
                </a:lnTo>
                <a:lnTo>
                  <a:pt x="196" y="48"/>
                </a:lnTo>
                <a:lnTo>
                  <a:pt x="194" y="48"/>
                </a:lnTo>
                <a:lnTo>
                  <a:pt x="192" y="46"/>
                </a:lnTo>
                <a:lnTo>
                  <a:pt x="188" y="44"/>
                </a:lnTo>
                <a:lnTo>
                  <a:pt x="188" y="44"/>
                </a:lnTo>
                <a:lnTo>
                  <a:pt x="186" y="46"/>
                </a:lnTo>
                <a:lnTo>
                  <a:pt x="186" y="46"/>
                </a:lnTo>
                <a:lnTo>
                  <a:pt x="180" y="52"/>
                </a:lnTo>
                <a:lnTo>
                  <a:pt x="180" y="52"/>
                </a:lnTo>
                <a:lnTo>
                  <a:pt x="180" y="52"/>
                </a:lnTo>
                <a:lnTo>
                  <a:pt x="180" y="54"/>
                </a:lnTo>
                <a:lnTo>
                  <a:pt x="180" y="54"/>
                </a:lnTo>
                <a:lnTo>
                  <a:pt x="180" y="54"/>
                </a:lnTo>
                <a:lnTo>
                  <a:pt x="178" y="40"/>
                </a:lnTo>
                <a:lnTo>
                  <a:pt x="176" y="36"/>
                </a:lnTo>
                <a:lnTo>
                  <a:pt x="174" y="34"/>
                </a:lnTo>
                <a:lnTo>
                  <a:pt x="170" y="32"/>
                </a:lnTo>
                <a:lnTo>
                  <a:pt x="170" y="32"/>
                </a:lnTo>
                <a:lnTo>
                  <a:pt x="164" y="36"/>
                </a:lnTo>
                <a:lnTo>
                  <a:pt x="164" y="40"/>
                </a:lnTo>
                <a:lnTo>
                  <a:pt x="164" y="40"/>
                </a:lnTo>
                <a:lnTo>
                  <a:pt x="160" y="36"/>
                </a:lnTo>
                <a:lnTo>
                  <a:pt x="160" y="36"/>
                </a:lnTo>
                <a:lnTo>
                  <a:pt x="158" y="36"/>
                </a:lnTo>
                <a:lnTo>
                  <a:pt x="158" y="36"/>
                </a:lnTo>
                <a:lnTo>
                  <a:pt x="158" y="36"/>
                </a:lnTo>
                <a:lnTo>
                  <a:pt x="156" y="40"/>
                </a:lnTo>
                <a:lnTo>
                  <a:pt x="156" y="40"/>
                </a:lnTo>
                <a:lnTo>
                  <a:pt x="154" y="40"/>
                </a:lnTo>
                <a:lnTo>
                  <a:pt x="154" y="40"/>
                </a:lnTo>
                <a:lnTo>
                  <a:pt x="154" y="38"/>
                </a:lnTo>
                <a:lnTo>
                  <a:pt x="152" y="36"/>
                </a:lnTo>
                <a:lnTo>
                  <a:pt x="152" y="36"/>
                </a:lnTo>
                <a:lnTo>
                  <a:pt x="146" y="38"/>
                </a:lnTo>
                <a:lnTo>
                  <a:pt x="140" y="38"/>
                </a:lnTo>
                <a:lnTo>
                  <a:pt x="140" y="38"/>
                </a:lnTo>
                <a:lnTo>
                  <a:pt x="134" y="40"/>
                </a:lnTo>
                <a:lnTo>
                  <a:pt x="126" y="40"/>
                </a:lnTo>
                <a:lnTo>
                  <a:pt x="126" y="40"/>
                </a:lnTo>
                <a:lnTo>
                  <a:pt x="120" y="44"/>
                </a:lnTo>
                <a:lnTo>
                  <a:pt x="120" y="44"/>
                </a:lnTo>
                <a:lnTo>
                  <a:pt x="116" y="44"/>
                </a:lnTo>
                <a:lnTo>
                  <a:pt x="116" y="44"/>
                </a:lnTo>
                <a:lnTo>
                  <a:pt x="118" y="46"/>
                </a:lnTo>
                <a:lnTo>
                  <a:pt x="118" y="46"/>
                </a:lnTo>
                <a:lnTo>
                  <a:pt x="120" y="50"/>
                </a:lnTo>
                <a:lnTo>
                  <a:pt x="120" y="54"/>
                </a:lnTo>
                <a:lnTo>
                  <a:pt x="120" y="54"/>
                </a:lnTo>
                <a:lnTo>
                  <a:pt x="122" y="56"/>
                </a:lnTo>
                <a:lnTo>
                  <a:pt x="122" y="56"/>
                </a:lnTo>
                <a:lnTo>
                  <a:pt x="118" y="52"/>
                </a:lnTo>
                <a:lnTo>
                  <a:pt x="118" y="52"/>
                </a:lnTo>
                <a:lnTo>
                  <a:pt x="116" y="48"/>
                </a:lnTo>
                <a:lnTo>
                  <a:pt x="114" y="46"/>
                </a:lnTo>
                <a:lnTo>
                  <a:pt x="114" y="46"/>
                </a:lnTo>
                <a:lnTo>
                  <a:pt x="110" y="44"/>
                </a:lnTo>
                <a:lnTo>
                  <a:pt x="110" y="44"/>
                </a:lnTo>
                <a:lnTo>
                  <a:pt x="108" y="44"/>
                </a:lnTo>
                <a:lnTo>
                  <a:pt x="106" y="46"/>
                </a:lnTo>
                <a:lnTo>
                  <a:pt x="106" y="46"/>
                </a:lnTo>
                <a:lnTo>
                  <a:pt x="102" y="54"/>
                </a:lnTo>
                <a:lnTo>
                  <a:pt x="102" y="54"/>
                </a:lnTo>
                <a:lnTo>
                  <a:pt x="102" y="54"/>
                </a:lnTo>
                <a:lnTo>
                  <a:pt x="102" y="56"/>
                </a:lnTo>
                <a:lnTo>
                  <a:pt x="102" y="56"/>
                </a:lnTo>
                <a:lnTo>
                  <a:pt x="106" y="60"/>
                </a:lnTo>
                <a:lnTo>
                  <a:pt x="106" y="60"/>
                </a:lnTo>
                <a:lnTo>
                  <a:pt x="104" y="62"/>
                </a:lnTo>
                <a:lnTo>
                  <a:pt x="104" y="62"/>
                </a:lnTo>
                <a:lnTo>
                  <a:pt x="102" y="62"/>
                </a:lnTo>
                <a:lnTo>
                  <a:pt x="102" y="62"/>
                </a:lnTo>
                <a:lnTo>
                  <a:pt x="102" y="60"/>
                </a:lnTo>
                <a:lnTo>
                  <a:pt x="100" y="58"/>
                </a:lnTo>
                <a:lnTo>
                  <a:pt x="100" y="58"/>
                </a:lnTo>
                <a:lnTo>
                  <a:pt x="90" y="56"/>
                </a:lnTo>
                <a:lnTo>
                  <a:pt x="90" y="56"/>
                </a:lnTo>
                <a:lnTo>
                  <a:pt x="84" y="58"/>
                </a:lnTo>
                <a:lnTo>
                  <a:pt x="78" y="60"/>
                </a:lnTo>
                <a:lnTo>
                  <a:pt x="68" y="66"/>
                </a:lnTo>
                <a:lnTo>
                  <a:pt x="68" y="66"/>
                </a:lnTo>
                <a:lnTo>
                  <a:pt x="58" y="68"/>
                </a:lnTo>
                <a:lnTo>
                  <a:pt x="54" y="68"/>
                </a:lnTo>
                <a:lnTo>
                  <a:pt x="52" y="70"/>
                </a:lnTo>
                <a:lnTo>
                  <a:pt x="52" y="70"/>
                </a:lnTo>
                <a:lnTo>
                  <a:pt x="50" y="74"/>
                </a:lnTo>
                <a:lnTo>
                  <a:pt x="50" y="74"/>
                </a:lnTo>
                <a:lnTo>
                  <a:pt x="48" y="78"/>
                </a:lnTo>
                <a:lnTo>
                  <a:pt x="50" y="80"/>
                </a:lnTo>
                <a:lnTo>
                  <a:pt x="50" y="80"/>
                </a:lnTo>
                <a:lnTo>
                  <a:pt x="56" y="78"/>
                </a:lnTo>
                <a:lnTo>
                  <a:pt x="62" y="78"/>
                </a:lnTo>
                <a:lnTo>
                  <a:pt x="62" y="78"/>
                </a:lnTo>
                <a:lnTo>
                  <a:pt x="66" y="82"/>
                </a:lnTo>
                <a:lnTo>
                  <a:pt x="66" y="82"/>
                </a:lnTo>
                <a:lnTo>
                  <a:pt x="70" y="78"/>
                </a:lnTo>
                <a:lnTo>
                  <a:pt x="70" y="78"/>
                </a:lnTo>
                <a:lnTo>
                  <a:pt x="74" y="80"/>
                </a:lnTo>
                <a:lnTo>
                  <a:pt x="74" y="80"/>
                </a:lnTo>
                <a:lnTo>
                  <a:pt x="82" y="78"/>
                </a:lnTo>
                <a:lnTo>
                  <a:pt x="82" y="78"/>
                </a:lnTo>
                <a:lnTo>
                  <a:pt x="80" y="80"/>
                </a:lnTo>
                <a:lnTo>
                  <a:pt x="82" y="84"/>
                </a:lnTo>
                <a:lnTo>
                  <a:pt x="82" y="84"/>
                </a:lnTo>
                <a:lnTo>
                  <a:pt x="80" y="86"/>
                </a:lnTo>
                <a:lnTo>
                  <a:pt x="78" y="86"/>
                </a:lnTo>
                <a:lnTo>
                  <a:pt x="78" y="86"/>
                </a:lnTo>
                <a:lnTo>
                  <a:pt x="80" y="88"/>
                </a:lnTo>
                <a:lnTo>
                  <a:pt x="80" y="92"/>
                </a:lnTo>
                <a:lnTo>
                  <a:pt x="70" y="100"/>
                </a:lnTo>
                <a:lnTo>
                  <a:pt x="70" y="100"/>
                </a:lnTo>
                <a:lnTo>
                  <a:pt x="68" y="100"/>
                </a:lnTo>
                <a:lnTo>
                  <a:pt x="68" y="100"/>
                </a:lnTo>
                <a:lnTo>
                  <a:pt x="66" y="104"/>
                </a:lnTo>
                <a:lnTo>
                  <a:pt x="66" y="104"/>
                </a:lnTo>
                <a:lnTo>
                  <a:pt x="64" y="102"/>
                </a:lnTo>
                <a:lnTo>
                  <a:pt x="62" y="100"/>
                </a:lnTo>
                <a:lnTo>
                  <a:pt x="62" y="100"/>
                </a:lnTo>
                <a:lnTo>
                  <a:pt x="50" y="100"/>
                </a:lnTo>
                <a:lnTo>
                  <a:pt x="50" y="100"/>
                </a:lnTo>
                <a:lnTo>
                  <a:pt x="44" y="104"/>
                </a:lnTo>
                <a:lnTo>
                  <a:pt x="38" y="106"/>
                </a:lnTo>
                <a:lnTo>
                  <a:pt x="38" y="106"/>
                </a:lnTo>
                <a:lnTo>
                  <a:pt x="32" y="104"/>
                </a:lnTo>
                <a:lnTo>
                  <a:pt x="32" y="104"/>
                </a:lnTo>
                <a:lnTo>
                  <a:pt x="22" y="106"/>
                </a:lnTo>
                <a:lnTo>
                  <a:pt x="22" y="106"/>
                </a:lnTo>
                <a:lnTo>
                  <a:pt x="16" y="106"/>
                </a:lnTo>
                <a:lnTo>
                  <a:pt x="16" y="108"/>
                </a:lnTo>
                <a:lnTo>
                  <a:pt x="16" y="108"/>
                </a:lnTo>
                <a:lnTo>
                  <a:pt x="12" y="108"/>
                </a:lnTo>
                <a:lnTo>
                  <a:pt x="6" y="108"/>
                </a:lnTo>
                <a:lnTo>
                  <a:pt x="6" y="108"/>
                </a:lnTo>
                <a:lnTo>
                  <a:pt x="2" y="114"/>
                </a:lnTo>
                <a:lnTo>
                  <a:pt x="2" y="114"/>
                </a:lnTo>
                <a:lnTo>
                  <a:pt x="2" y="116"/>
                </a:lnTo>
                <a:lnTo>
                  <a:pt x="2" y="116"/>
                </a:lnTo>
                <a:lnTo>
                  <a:pt x="4" y="116"/>
                </a:lnTo>
                <a:lnTo>
                  <a:pt x="4" y="116"/>
                </a:lnTo>
                <a:lnTo>
                  <a:pt x="6" y="120"/>
                </a:lnTo>
                <a:lnTo>
                  <a:pt x="6" y="120"/>
                </a:lnTo>
                <a:lnTo>
                  <a:pt x="8" y="122"/>
                </a:lnTo>
                <a:lnTo>
                  <a:pt x="8" y="122"/>
                </a:lnTo>
                <a:lnTo>
                  <a:pt x="8" y="124"/>
                </a:lnTo>
                <a:lnTo>
                  <a:pt x="8" y="124"/>
                </a:lnTo>
                <a:lnTo>
                  <a:pt x="14" y="124"/>
                </a:lnTo>
                <a:lnTo>
                  <a:pt x="14" y="126"/>
                </a:lnTo>
                <a:lnTo>
                  <a:pt x="14" y="126"/>
                </a:lnTo>
                <a:lnTo>
                  <a:pt x="14" y="126"/>
                </a:lnTo>
                <a:lnTo>
                  <a:pt x="16" y="126"/>
                </a:lnTo>
                <a:lnTo>
                  <a:pt x="16" y="126"/>
                </a:lnTo>
                <a:lnTo>
                  <a:pt x="16" y="128"/>
                </a:lnTo>
                <a:lnTo>
                  <a:pt x="16" y="128"/>
                </a:lnTo>
                <a:lnTo>
                  <a:pt x="22" y="128"/>
                </a:lnTo>
                <a:lnTo>
                  <a:pt x="22" y="128"/>
                </a:lnTo>
                <a:lnTo>
                  <a:pt x="30" y="130"/>
                </a:lnTo>
                <a:lnTo>
                  <a:pt x="30" y="128"/>
                </a:lnTo>
                <a:lnTo>
                  <a:pt x="32" y="124"/>
                </a:lnTo>
                <a:lnTo>
                  <a:pt x="32" y="124"/>
                </a:lnTo>
                <a:lnTo>
                  <a:pt x="36" y="124"/>
                </a:lnTo>
                <a:lnTo>
                  <a:pt x="36" y="124"/>
                </a:lnTo>
                <a:lnTo>
                  <a:pt x="38" y="130"/>
                </a:lnTo>
                <a:lnTo>
                  <a:pt x="38" y="130"/>
                </a:lnTo>
                <a:lnTo>
                  <a:pt x="50" y="128"/>
                </a:lnTo>
                <a:lnTo>
                  <a:pt x="64" y="128"/>
                </a:lnTo>
                <a:lnTo>
                  <a:pt x="64" y="128"/>
                </a:lnTo>
                <a:lnTo>
                  <a:pt x="66" y="132"/>
                </a:lnTo>
                <a:lnTo>
                  <a:pt x="66" y="132"/>
                </a:lnTo>
                <a:lnTo>
                  <a:pt x="62" y="132"/>
                </a:lnTo>
                <a:lnTo>
                  <a:pt x="62" y="134"/>
                </a:lnTo>
                <a:lnTo>
                  <a:pt x="60" y="134"/>
                </a:lnTo>
                <a:lnTo>
                  <a:pt x="60" y="134"/>
                </a:lnTo>
                <a:lnTo>
                  <a:pt x="58" y="132"/>
                </a:lnTo>
                <a:lnTo>
                  <a:pt x="58" y="132"/>
                </a:lnTo>
                <a:lnTo>
                  <a:pt x="46" y="132"/>
                </a:lnTo>
                <a:lnTo>
                  <a:pt x="46" y="134"/>
                </a:lnTo>
                <a:lnTo>
                  <a:pt x="46" y="134"/>
                </a:lnTo>
                <a:lnTo>
                  <a:pt x="38" y="132"/>
                </a:lnTo>
                <a:lnTo>
                  <a:pt x="38" y="132"/>
                </a:lnTo>
                <a:lnTo>
                  <a:pt x="24" y="138"/>
                </a:lnTo>
                <a:lnTo>
                  <a:pt x="24" y="138"/>
                </a:lnTo>
                <a:lnTo>
                  <a:pt x="24" y="140"/>
                </a:lnTo>
                <a:lnTo>
                  <a:pt x="24" y="140"/>
                </a:lnTo>
                <a:lnTo>
                  <a:pt x="28" y="140"/>
                </a:lnTo>
                <a:lnTo>
                  <a:pt x="28" y="140"/>
                </a:lnTo>
                <a:lnTo>
                  <a:pt x="20" y="140"/>
                </a:lnTo>
                <a:lnTo>
                  <a:pt x="20" y="140"/>
                </a:lnTo>
                <a:lnTo>
                  <a:pt x="16" y="140"/>
                </a:lnTo>
                <a:lnTo>
                  <a:pt x="16" y="138"/>
                </a:lnTo>
                <a:lnTo>
                  <a:pt x="14" y="138"/>
                </a:lnTo>
                <a:lnTo>
                  <a:pt x="8" y="140"/>
                </a:lnTo>
                <a:lnTo>
                  <a:pt x="8" y="140"/>
                </a:lnTo>
                <a:lnTo>
                  <a:pt x="12" y="146"/>
                </a:lnTo>
                <a:lnTo>
                  <a:pt x="12" y="146"/>
                </a:lnTo>
                <a:lnTo>
                  <a:pt x="14" y="146"/>
                </a:lnTo>
                <a:lnTo>
                  <a:pt x="16" y="146"/>
                </a:lnTo>
                <a:lnTo>
                  <a:pt x="16" y="146"/>
                </a:lnTo>
                <a:lnTo>
                  <a:pt x="18" y="148"/>
                </a:lnTo>
                <a:lnTo>
                  <a:pt x="18" y="148"/>
                </a:lnTo>
                <a:lnTo>
                  <a:pt x="22" y="148"/>
                </a:lnTo>
                <a:lnTo>
                  <a:pt x="26" y="148"/>
                </a:lnTo>
                <a:lnTo>
                  <a:pt x="26" y="148"/>
                </a:lnTo>
                <a:lnTo>
                  <a:pt x="22" y="152"/>
                </a:lnTo>
                <a:lnTo>
                  <a:pt x="22" y="152"/>
                </a:lnTo>
                <a:lnTo>
                  <a:pt x="26" y="156"/>
                </a:lnTo>
                <a:lnTo>
                  <a:pt x="28" y="158"/>
                </a:lnTo>
                <a:lnTo>
                  <a:pt x="30" y="160"/>
                </a:lnTo>
                <a:lnTo>
                  <a:pt x="30" y="160"/>
                </a:lnTo>
                <a:lnTo>
                  <a:pt x="32" y="160"/>
                </a:lnTo>
                <a:lnTo>
                  <a:pt x="36" y="160"/>
                </a:lnTo>
                <a:lnTo>
                  <a:pt x="36" y="160"/>
                </a:lnTo>
                <a:lnTo>
                  <a:pt x="46" y="162"/>
                </a:lnTo>
                <a:lnTo>
                  <a:pt x="46" y="162"/>
                </a:lnTo>
                <a:lnTo>
                  <a:pt x="44" y="156"/>
                </a:lnTo>
                <a:lnTo>
                  <a:pt x="46" y="152"/>
                </a:lnTo>
                <a:lnTo>
                  <a:pt x="46" y="152"/>
                </a:lnTo>
                <a:lnTo>
                  <a:pt x="54" y="156"/>
                </a:lnTo>
                <a:lnTo>
                  <a:pt x="54" y="156"/>
                </a:lnTo>
                <a:lnTo>
                  <a:pt x="54" y="154"/>
                </a:lnTo>
                <a:lnTo>
                  <a:pt x="54" y="154"/>
                </a:lnTo>
                <a:lnTo>
                  <a:pt x="58" y="152"/>
                </a:lnTo>
                <a:lnTo>
                  <a:pt x="64" y="152"/>
                </a:lnTo>
                <a:lnTo>
                  <a:pt x="64" y="152"/>
                </a:lnTo>
                <a:lnTo>
                  <a:pt x="64" y="154"/>
                </a:lnTo>
                <a:lnTo>
                  <a:pt x="64" y="154"/>
                </a:lnTo>
                <a:lnTo>
                  <a:pt x="66" y="156"/>
                </a:lnTo>
                <a:lnTo>
                  <a:pt x="68" y="158"/>
                </a:lnTo>
                <a:lnTo>
                  <a:pt x="68" y="158"/>
                </a:lnTo>
                <a:lnTo>
                  <a:pt x="70" y="154"/>
                </a:lnTo>
                <a:lnTo>
                  <a:pt x="70" y="154"/>
                </a:lnTo>
                <a:lnTo>
                  <a:pt x="74" y="154"/>
                </a:lnTo>
                <a:lnTo>
                  <a:pt x="74" y="154"/>
                </a:lnTo>
                <a:lnTo>
                  <a:pt x="76" y="154"/>
                </a:lnTo>
                <a:lnTo>
                  <a:pt x="76" y="154"/>
                </a:lnTo>
                <a:lnTo>
                  <a:pt x="80" y="154"/>
                </a:lnTo>
                <a:lnTo>
                  <a:pt x="84" y="154"/>
                </a:lnTo>
                <a:lnTo>
                  <a:pt x="84" y="154"/>
                </a:lnTo>
                <a:lnTo>
                  <a:pt x="84" y="152"/>
                </a:lnTo>
                <a:lnTo>
                  <a:pt x="84" y="152"/>
                </a:lnTo>
                <a:lnTo>
                  <a:pt x="90" y="148"/>
                </a:lnTo>
                <a:lnTo>
                  <a:pt x="90" y="148"/>
                </a:lnTo>
                <a:lnTo>
                  <a:pt x="90" y="152"/>
                </a:lnTo>
                <a:lnTo>
                  <a:pt x="90" y="152"/>
                </a:lnTo>
                <a:lnTo>
                  <a:pt x="90" y="156"/>
                </a:lnTo>
                <a:lnTo>
                  <a:pt x="90" y="156"/>
                </a:lnTo>
                <a:lnTo>
                  <a:pt x="96" y="150"/>
                </a:lnTo>
                <a:lnTo>
                  <a:pt x="96" y="150"/>
                </a:lnTo>
                <a:lnTo>
                  <a:pt x="100" y="150"/>
                </a:lnTo>
                <a:lnTo>
                  <a:pt x="102" y="154"/>
                </a:lnTo>
                <a:lnTo>
                  <a:pt x="102" y="154"/>
                </a:lnTo>
                <a:lnTo>
                  <a:pt x="108" y="154"/>
                </a:lnTo>
                <a:lnTo>
                  <a:pt x="116" y="156"/>
                </a:lnTo>
                <a:lnTo>
                  <a:pt x="116" y="156"/>
                </a:lnTo>
                <a:lnTo>
                  <a:pt x="116" y="158"/>
                </a:lnTo>
                <a:lnTo>
                  <a:pt x="116" y="158"/>
                </a:lnTo>
                <a:lnTo>
                  <a:pt x="122" y="162"/>
                </a:lnTo>
                <a:lnTo>
                  <a:pt x="122" y="162"/>
                </a:lnTo>
                <a:lnTo>
                  <a:pt x="124" y="164"/>
                </a:lnTo>
                <a:lnTo>
                  <a:pt x="124" y="164"/>
                </a:lnTo>
                <a:lnTo>
                  <a:pt x="128" y="164"/>
                </a:lnTo>
                <a:lnTo>
                  <a:pt x="132" y="164"/>
                </a:lnTo>
                <a:lnTo>
                  <a:pt x="132" y="164"/>
                </a:lnTo>
                <a:lnTo>
                  <a:pt x="138" y="168"/>
                </a:lnTo>
                <a:lnTo>
                  <a:pt x="138" y="168"/>
                </a:lnTo>
                <a:lnTo>
                  <a:pt x="138" y="170"/>
                </a:lnTo>
                <a:lnTo>
                  <a:pt x="138" y="172"/>
                </a:lnTo>
                <a:lnTo>
                  <a:pt x="138" y="172"/>
                </a:lnTo>
                <a:lnTo>
                  <a:pt x="140" y="172"/>
                </a:lnTo>
                <a:lnTo>
                  <a:pt x="140" y="172"/>
                </a:lnTo>
                <a:lnTo>
                  <a:pt x="146" y="176"/>
                </a:lnTo>
                <a:lnTo>
                  <a:pt x="146" y="176"/>
                </a:lnTo>
                <a:lnTo>
                  <a:pt x="150" y="182"/>
                </a:lnTo>
                <a:lnTo>
                  <a:pt x="150" y="182"/>
                </a:lnTo>
                <a:lnTo>
                  <a:pt x="154" y="182"/>
                </a:lnTo>
                <a:lnTo>
                  <a:pt x="154" y="182"/>
                </a:lnTo>
                <a:lnTo>
                  <a:pt x="156" y="184"/>
                </a:lnTo>
                <a:lnTo>
                  <a:pt x="156" y="184"/>
                </a:lnTo>
                <a:lnTo>
                  <a:pt x="156" y="184"/>
                </a:lnTo>
                <a:lnTo>
                  <a:pt x="156" y="184"/>
                </a:lnTo>
                <a:lnTo>
                  <a:pt x="156" y="184"/>
                </a:lnTo>
                <a:lnTo>
                  <a:pt x="156" y="184"/>
                </a:lnTo>
                <a:lnTo>
                  <a:pt x="156" y="186"/>
                </a:lnTo>
                <a:lnTo>
                  <a:pt x="156" y="186"/>
                </a:lnTo>
                <a:lnTo>
                  <a:pt x="154" y="186"/>
                </a:lnTo>
                <a:lnTo>
                  <a:pt x="154" y="186"/>
                </a:lnTo>
                <a:lnTo>
                  <a:pt x="156" y="190"/>
                </a:lnTo>
                <a:lnTo>
                  <a:pt x="156" y="190"/>
                </a:lnTo>
                <a:lnTo>
                  <a:pt x="154" y="192"/>
                </a:lnTo>
                <a:lnTo>
                  <a:pt x="154" y="192"/>
                </a:lnTo>
                <a:lnTo>
                  <a:pt x="150" y="192"/>
                </a:lnTo>
                <a:lnTo>
                  <a:pt x="150" y="192"/>
                </a:lnTo>
                <a:lnTo>
                  <a:pt x="150" y="194"/>
                </a:lnTo>
                <a:lnTo>
                  <a:pt x="150" y="194"/>
                </a:lnTo>
                <a:lnTo>
                  <a:pt x="156" y="192"/>
                </a:lnTo>
                <a:lnTo>
                  <a:pt x="156" y="192"/>
                </a:lnTo>
                <a:lnTo>
                  <a:pt x="156" y="194"/>
                </a:lnTo>
                <a:lnTo>
                  <a:pt x="156" y="194"/>
                </a:lnTo>
                <a:lnTo>
                  <a:pt x="164" y="202"/>
                </a:lnTo>
                <a:lnTo>
                  <a:pt x="164" y="202"/>
                </a:lnTo>
                <a:lnTo>
                  <a:pt x="164" y="204"/>
                </a:lnTo>
                <a:lnTo>
                  <a:pt x="162" y="204"/>
                </a:lnTo>
                <a:lnTo>
                  <a:pt x="162" y="206"/>
                </a:lnTo>
                <a:lnTo>
                  <a:pt x="162" y="206"/>
                </a:lnTo>
                <a:lnTo>
                  <a:pt x="166" y="208"/>
                </a:lnTo>
                <a:lnTo>
                  <a:pt x="168" y="210"/>
                </a:lnTo>
                <a:lnTo>
                  <a:pt x="168" y="210"/>
                </a:lnTo>
                <a:lnTo>
                  <a:pt x="166" y="214"/>
                </a:lnTo>
                <a:lnTo>
                  <a:pt x="166" y="214"/>
                </a:lnTo>
                <a:lnTo>
                  <a:pt x="170" y="214"/>
                </a:lnTo>
                <a:lnTo>
                  <a:pt x="170" y="214"/>
                </a:lnTo>
                <a:lnTo>
                  <a:pt x="170" y="214"/>
                </a:lnTo>
                <a:lnTo>
                  <a:pt x="170" y="216"/>
                </a:lnTo>
                <a:lnTo>
                  <a:pt x="170" y="216"/>
                </a:lnTo>
                <a:lnTo>
                  <a:pt x="170" y="216"/>
                </a:lnTo>
                <a:lnTo>
                  <a:pt x="170" y="218"/>
                </a:lnTo>
                <a:lnTo>
                  <a:pt x="170" y="218"/>
                </a:lnTo>
                <a:lnTo>
                  <a:pt x="168" y="220"/>
                </a:lnTo>
                <a:lnTo>
                  <a:pt x="170" y="222"/>
                </a:lnTo>
                <a:lnTo>
                  <a:pt x="170" y="222"/>
                </a:lnTo>
                <a:lnTo>
                  <a:pt x="170" y="222"/>
                </a:lnTo>
                <a:lnTo>
                  <a:pt x="162" y="224"/>
                </a:lnTo>
                <a:lnTo>
                  <a:pt x="162" y="224"/>
                </a:lnTo>
                <a:lnTo>
                  <a:pt x="162" y="224"/>
                </a:lnTo>
                <a:lnTo>
                  <a:pt x="164" y="224"/>
                </a:lnTo>
                <a:lnTo>
                  <a:pt x="164" y="224"/>
                </a:lnTo>
                <a:lnTo>
                  <a:pt x="164" y="228"/>
                </a:lnTo>
                <a:lnTo>
                  <a:pt x="162" y="230"/>
                </a:lnTo>
                <a:lnTo>
                  <a:pt x="162" y="230"/>
                </a:lnTo>
                <a:lnTo>
                  <a:pt x="160" y="232"/>
                </a:lnTo>
                <a:lnTo>
                  <a:pt x="160" y="232"/>
                </a:lnTo>
                <a:lnTo>
                  <a:pt x="160" y="234"/>
                </a:lnTo>
                <a:lnTo>
                  <a:pt x="160" y="234"/>
                </a:lnTo>
                <a:lnTo>
                  <a:pt x="164" y="234"/>
                </a:lnTo>
                <a:lnTo>
                  <a:pt x="164" y="234"/>
                </a:lnTo>
                <a:lnTo>
                  <a:pt x="162" y="238"/>
                </a:lnTo>
                <a:lnTo>
                  <a:pt x="162" y="238"/>
                </a:lnTo>
                <a:lnTo>
                  <a:pt x="160" y="238"/>
                </a:lnTo>
                <a:lnTo>
                  <a:pt x="160" y="240"/>
                </a:lnTo>
                <a:lnTo>
                  <a:pt x="160" y="240"/>
                </a:lnTo>
                <a:lnTo>
                  <a:pt x="166" y="244"/>
                </a:lnTo>
                <a:lnTo>
                  <a:pt x="168" y="244"/>
                </a:lnTo>
                <a:lnTo>
                  <a:pt x="172" y="242"/>
                </a:lnTo>
                <a:lnTo>
                  <a:pt x="172" y="242"/>
                </a:lnTo>
                <a:lnTo>
                  <a:pt x="174" y="236"/>
                </a:lnTo>
                <a:lnTo>
                  <a:pt x="176" y="236"/>
                </a:lnTo>
                <a:lnTo>
                  <a:pt x="176" y="236"/>
                </a:lnTo>
                <a:lnTo>
                  <a:pt x="176" y="240"/>
                </a:lnTo>
                <a:lnTo>
                  <a:pt x="176" y="240"/>
                </a:lnTo>
                <a:lnTo>
                  <a:pt x="184" y="240"/>
                </a:lnTo>
                <a:lnTo>
                  <a:pt x="192" y="242"/>
                </a:lnTo>
                <a:lnTo>
                  <a:pt x="192" y="242"/>
                </a:lnTo>
                <a:lnTo>
                  <a:pt x="192" y="242"/>
                </a:lnTo>
                <a:lnTo>
                  <a:pt x="192" y="242"/>
                </a:lnTo>
                <a:lnTo>
                  <a:pt x="192" y="244"/>
                </a:lnTo>
                <a:lnTo>
                  <a:pt x="192" y="244"/>
                </a:lnTo>
                <a:lnTo>
                  <a:pt x="200" y="244"/>
                </a:lnTo>
                <a:lnTo>
                  <a:pt x="200" y="244"/>
                </a:lnTo>
                <a:lnTo>
                  <a:pt x="202" y="242"/>
                </a:lnTo>
                <a:lnTo>
                  <a:pt x="202" y="242"/>
                </a:lnTo>
                <a:lnTo>
                  <a:pt x="204" y="242"/>
                </a:lnTo>
                <a:lnTo>
                  <a:pt x="204" y="242"/>
                </a:lnTo>
                <a:lnTo>
                  <a:pt x="200" y="246"/>
                </a:lnTo>
                <a:lnTo>
                  <a:pt x="200" y="246"/>
                </a:lnTo>
                <a:lnTo>
                  <a:pt x="198" y="246"/>
                </a:lnTo>
                <a:lnTo>
                  <a:pt x="202" y="248"/>
                </a:lnTo>
                <a:lnTo>
                  <a:pt x="208" y="248"/>
                </a:lnTo>
                <a:lnTo>
                  <a:pt x="208" y="248"/>
                </a:lnTo>
                <a:lnTo>
                  <a:pt x="208" y="250"/>
                </a:lnTo>
                <a:lnTo>
                  <a:pt x="208" y="250"/>
                </a:lnTo>
                <a:lnTo>
                  <a:pt x="202" y="250"/>
                </a:lnTo>
                <a:lnTo>
                  <a:pt x="202" y="250"/>
                </a:lnTo>
                <a:lnTo>
                  <a:pt x="206" y="252"/>
                </a:lnTo>
                <a:lnTo>
                  <a:pt x="206" y="252"/>
                </a:lnTo>
                <a:lnTo>
                  <a:pt x="208" y="254"/>
                </a:lnTo>
                <a:lnTo>
                  <a:pt x="206" y="254"/>
                </a:lnTo>
                <a:lnTo>
                  <a:pt x="202" y="254"/>
                </a:lnTo>
                <a:lnTo>
                  <a:pt x="202" y="256"/>
                </a:lnTo>
                <a:lnTo>
                  <a:pt x="202" y="256"/>
                </a:lnTo>
                <a:lnTo>
                  <a:pt x="202" y="256"/>
                </a:lnTo>
                <a:lnTo>
                  <a:pt x="202" y="256"/>
                </a:lnTo>
                <a:lnTo>
                  <a:pt x="206" y="256"/>
                </a:lnTo>
                <a:lnTo>
                  <a:pt x="206" y="256"/>
                </a:lnTo>
                <a:lnTo>
                  <a:pt x="208" y="258"/>
                </a:lnTo>
                <a:lnTo>
                  <a:pt x="208" y="258"/>
                </a:lnTo>
                <a:lnTo>
                  <a:pt x="208" y="258"/>
                </a:lnTo>
                <a:lnTo>
                  <a:pt x="204" y="260"/>
                </a:lnTo>
                <a:lnTo>
                  <a:pt x="202" y="260"/>
                </a:lnTo>
                <a:lnTo>
                  <a:pt x="208" y="264"/>
                </a:lnTo>
                <a:lnTo>
                  <a:pt x="208" y="264"/>
                </a:lnTo>
                <a:lnTo>
                  <a:pt x="208" y="266"/>
                </a:lnTo>
                <a:lnTo>
                  <a:pt x="208" y="266"/>
                </a:lnTo>
                <a:lnTo>
                  <a:pt x="200" y="264"/>
                </a:lnTo>
                <a:lnTo>
                  <a:pt x="194" y="260"/>
                </a:lnTo>
                <a:lnTo>
                  <a:pt x="194" y="260"/>
                </a:lnTo>
                <a:lnTo>
                  <a:pt x="190" y="258"/>
                </a:lnTo>
                <a:lnTo>
                  <a:pt x="190" y="258"/>
                </a:lnTo>
                <a:lnTo>
                  <a:pt x="180" y="256"/>
                </a:lnTo>
                <a:lnTo>
                  <a:pt x="170" y="256"/>
                </a:lnTo>
                <a:lnTo>
                  <a:pt x="170" y="256"/>
                </a:lnTo>
                <a:lnTo>
                  <a:pt x="168" y="258"/>
                </a:lnTo>
                <a:lnTo>
                  <a:pt x="168" y="258"/>
                </a:lnTo>
                <a:lnTo>
                  <a:pt x="170" y="262"/>
                </a:lnTo>
                <a:lnTo>
                  <a:pt x="170" y="262"/>
                </a:lnTo>
                <a:lnTo>
                  <a:pt x="174" y="262"/>
                </a:lnTo>
                <a:lnTo>
                  <a:pt x="174" y="262"/>
                </a:lnTo>
                <a:lnTo>
                  <a:pt x="174" y="262"/>
                </a:lnTo>
                <a:lnTo>
                  <a:pt x="178" y="264"/>
                </a:lnTo>
                <a:lnTo>
                  <a:pt x="178" y="266"/>
                </a:lnTo>
                <a:lnTo>
                  <a:pt x="178" y="266"/>
                </a:lnTo>
                <a:lnTo>
                  <a:pt x="178" y="266"/>
                </a:lnTo>
                <a:lnTo>
                  <a:pt x="176" y="268"/>
                </a:lnTo>
                <a:lnTo>
                  <a:pt x="172" y="266"/>
                </a:lnTo>
                <a:lnTo>
                  <a:pt x="172" y="266"/>
                </a:lnTo>
                <a:lnTo>
                  <a:pt x="168" y="266"/>
                </a:lnTo>
                <a:lnTo>
                  <a:pt x="168" y="266"/>
                </a:lnTo>
                <a:lnTo>
                  <a:pt x="166" y="268"/>
                </a:lnTo>
                <a:lnTo>
                  <a:pt x="166" y="268"/>
                </a:lnTo>
                <a:lnTo>
                  <a:pt x="168" y="274"/>
                </a:lnTo>
                <a:lnTo>
                  <a:pt x="164" y="276"/>
                </a:lnTo>
                <a:lnTo>
                  <a:pt x="164" y="276"/>
                </a:lnTo>
                <a:lnTo>
                  <a:pt x="164" y="280"/>
                </a:lnTo>
                <a:lnTo>
                  <a:pt x="164" y="280"/>
                </a:lnTo>
                <a:lnTo>
                  <a:pt x="162" y="280"/>
                </a:lnTo>
                <a:lnTo>
                  <a:pt x="162" y="282"/>
                </a:lnTo>
                <a:lnTo>
                  <a:pt x="162" y="282"/>
                </a:lnTo>
                <a:lnTo>
                  <a:pt x="164" y="284"/>
                </a:lnTo>
                <a:lnTo>
                  <a:pt x="164" y="284"/>
                </a:lnTo>
                <a:lnTo>
                  <a:pt x="168" y="284"/>
                </a:lnTo>
                <a:lnTo>
                  <a:pt x="170" y="284"/>
                </a:lnTo>
                <a:lnTo>
                  <a:pt x="170" y="284"/>
                </a:lnTo>
                <a:lnTo>
                  <a:pt x="172" y="284"/>
                </a:lnTo>
                <a:lnTo>
                  <a:pt x="174" y="284"/>
                </a:lnTo>
                <a:lnTo>
                  <a:pt x="174" y="284"/>
                </a:lnTo>
                <a:lnTo>
                  <a:pt x="174" y="284"/>
                </a:lnTo>
                <a:lnTo>
                  <a:pt x="176" y="284"/>
                </a:lnTo>
                <a:lnTo>
                  <a:pt x="176" y="284"/>
                </a:lnTo>
                <a:lnTo>
                  <a:pt x="176" y="286"/>
                </a:lnTo>
                <a:lnTo>
                  <a:pt x="168" y="286"/>
                </a:lnTo>
                <a:lnTo>
                  <a:pt x="168" y="288"/>
                </a:lnTo>
                <a:lnTo>
                  <a:pt x="168" y="288"/>
                </a:lnTo>
                <a:lnTo>
                  <a:pt x="172" y="292"/>
                </a:lnTo>
                <a:lnTo>
                  <a:pt x="172" y="292"/>
                </a:lnTo>
                <a:lnTo>
                  <a:pt x="178" y="290"/>
                </a:lnTo>
                <a:lnTo>
                  <a:pt x="180" y="290"/>
                </a:lnTo>
                <a:lnTo>
                  <a:pt x="180" y="290"/>
                </a:lnTo>
                <a:lnTo>
                  <a:pt x="186" y="288"/>
                </a:lnTo>
                <a:lnTo>
                  <a:pt x="194" y="284"/>
                </a:lnTo>
                <a:lnTo>
                  <a:pt x="194" y="284"/>
                </a:lnTo>
                <a:lnTo>
                  <a:pt x="194" y="280"/>
                </a:lnTo>
                <a:lnTo>
                  <a:pt x="194" y="280"/>
                </a:lnTo>
                <a:lnTo>
                  <a:pt x="188" y="276"/>
                </a:lnTo>
                <a:lnTo>
                  <a:pt x="188" y="276"/>
                </a:lnTo>
                <a:lnTo>
                  <a:pt x="186" y="270"/>
                </a:lnTo>
                <a:lnTo>
                  <a:pt x="186" y="270"/>
                </a:lnTo>
                <a:lnTo>
                  <a:pt x="180" y="268"/>
                </a:lnTo>
                <a:lnTo>
                  <a:pt x="180" y="268"/>
                </a:lnTo>
                <a:lnTo>
                  <a:pt x="180" y="266"/>
                </a:lnTo>
                <a:lnTo>
                  <a:pt x="178" y="264"/>
                </a:lnTo>
                <a:lnTo>
                  <a:pt x="178" y="264"/>
                </a:lnTo>
                <a:lnTo>
                  <a:pt x="184" y="266"/>
                </a:lnTo>
                <a:lnTo>
                  <a:pt x="188" y="268"/>
                </a:lnTo>
                <a:lnTo>
                  <a:pt x="188" y="268"/>
                </a:lnTo>
                <a:lnTo>
                  <a:pt x="192" y="272"/>
                </a:lnTo>
                <a:lnTo>
                  <a:pt x="194" y="272"/>
                </a:lnTo>
                <a:lnTo>
                  <a:pt x="198" y="272"/>
                </a:lnTo>
                <a:lnTo>
                  <a:pt x="198" y="272"/>
                </a:lnTo>
                <a:lnTo>
                  <a:pt x="200" y="270"/>
                </a:lnTo>
                <a:lnTo>
                  <a:pt x="202" y="272"/>
                </a:lnTo>
                <a:lnTo>
                  <a:pt x="202" y="272"/>
                </a:lnTo>
                <a:lnTo>
                  <a:pt x="208" y="272"/>
                </a:lnTo>
                <a:lnTo>
                  <a:pt x="208" y="272"/>
                </a:lnTo>
                <a:lnTo>
                  <a:pt x="208" y="272"/>
                </a:lnTo>
                <a:lnTo>
                  <a:pt x="208" y="274"/>
                </a:lnTo>
                <a:lnTo>
                  <a:pt x="208" y="274"/>
                </a:lnTo>
                <a:lnTo>
                  <a:pt x="208" y="276"/>
                </a:lnTo>
                <a:lnTo>
                  <a:pt x="208" y="278"/>
                </a:lnTo>
                <a:lnTo>
                  <a:pt x="208" y="278"/>
                </a:lnTo>
                <a:lnTo>
                  <a:pt x="206" y="278"/>
                </a:lnTo>
                <a:lnTo>
                  <a:pt x="206" y="278"/>
                </a:lnTo>
                <a:lnTo>
                  <a:pt x="206" y="282"/>
                </a:lnTo>
                <a:lnTo>
                  <a:pt x="206" y="282"/>
                </a:lnTo>
                <a:lnTo>
                  <a:pt x="208" y="282"/>
                </a:lnTo>
                <a:lnTo>
                  <a:pt x="208" y="282"/>
                </a:lnTo>
                <a:lnTo>
                  <a:pt x="206" y="284"/>
                </a:lnTo>
                <a:lnTo>
                  <a:pt x="206" y="286"/>
                </a:lnTo>
                <a:lnTo>
                  <a:pt x="206" y="286"/>
                </a:lnTo>
                <a:lnTo>
                  <a:pt x="210" y="286"/>
                </a:lnTo>
                <a:lnTo>
                  <a:pt x="210" y="290"/>
                </a:lnTo>
                <a:lnTo>
                  <a:pt x="210" y="290"/>
                </a:lnTo>
                <a:lnTo>
                  <a:pt x="212" y="290"/>
                </a:lnTo>
                <a:lnTo>
                  <a:pt x="212" y="290"/>
                </a:lnTo>
                <a:lnTo>
                  <a:pt x="212" y="292"/>
                </a:lnTo>
                <a:lnTo>
                  <a:pt x="212" y="292"/>
                </a:lnTo>
                <a:lnTo>
                  <a:pt x="210" y="294"/>
                </a:lnTo>
                <a:lnTo>
                  <a:pt x="210" y="296"/>
                </a:lnTo>
                <a:lnTo>
                  <a:pt x="208" y="294"/>
                </a:lnTo>
                <a:lnTo>
                  <a:pt x="208" y="294"/>
                </a:lnTo>
                <a:lnTo>
                  <a:pt x="208" y="292"/>
                </a:lnTo>
                <a:lnTo>
                  <a:pt x="208" y="290"/>
                </a:lnTo>
                <a:lnTo>
                  <a:pt x="208" y="290"/>
                </a:lnTo>
                <a:lnTo>
                  <a:pt x="204" y="290"/>
                </a:lnTo>
                <a:lnTo>
                  <a:pt x="204" y="290"/>
                </a:lnTo>
                <a:lnTo>
                  <a:pt x="204" y="298"/>
                </a:lnTo>
                <a:lnTo>
                  <a:pt x="204" y="298"/>
                </a:lnTo>
                <a:lnTo>
                  <a:pt x="204" y="298"/>
                </a:lnTo>
                <a:lnTo>
                  <a:pt x="206" y="300"/>
                </a:lnTo>
                <a:lnTo>
                  <a:pt x="206" y="300"/>
                </a:lnTo>
                <a:lnTo>
                  <a:pt x="206" y="304"/>
                </a:lnTo>
                <a:lnTo>
                  <a:pt x="206" y="304"/>
                </a:lnTo>
                <a:lnTo>
                  <a:pt x="202" y="304"/>
                </a:lnTo>
                <a:lnTo>
                  <a:pt x="196" y="304"/>
                </a:lnTo>
                <a:lnTo>
                  <a:pt x="196" y="304"/>
                </a:lnTo>
                <a:lnTo>
                  <a:pt x="194" y="304"/>
                </a:lnTo>
                <a:lnTo>
                  <a:pt x="194" y="304"/>
                </a:lnTo>
                <a:lnTo>
                  <a:pt x="194" y="304"/>
                </a:lnTo>
                <a:lnTo>
                  <a:pt x="194" y="306"/>
                </a:lnTo>
                <a:lnTo>
                  <a:pt x="194" y="306"/>
                </a:lnTo>
                <a:lnTo>
                  <a:pt x="190" y="308"/>
                </a:lnTo>
                <a:lnTo>
                  <a:pt x="190" y="308"/>
                </a:lnTo>
                <a:lnTo>
                  <a:pt x="186" y="308"/>
                </a:lnTo>
                <a:lnTo>
                  <a:pt x="186" y="310"/>
                </a:lnTo>
                <a:lnTo>
                  <a:pt x="186" y="310"/>
                </a:lnTo>
                <a:lnTo>
                  <a:pt x="198" y="310"/>
                </a:lnTo>
                <a:lnTo>
                  <a:pt x="202" y="308"/>
                </a:lnTo>
                <a:lnTo>
                  <a:pt x="206" y="306"/>
                </a:lnTo>
                <a:lnTo>
                  <a:pt x="206" y="306"/>
                </a:lnTo>
                <a:lnTo>
                  <a:pt x="208" y="312"/>
                </a:lnTo>
                <a:lnTo>
                  <a:pt x="202" y="312"/>
                </a:lnTo>
                <a:lnTo>
                  <a:pt x="202" y="312"/>
                </a:lnTo>
                <a:lnTo>
                  <a:pt x="198" y="312"/>
                </a:lnTo>
                <a:lnTo>
                  <a:pt x="194" y="312"/>
                </a:lnTo>
                <a:lnTo>
                  <a:pt x="194" y="312"/>
                </a:lnTo>
                <a:lnTo>
                  <a:pt x="192" y="310"/>
                </a:lnTo>
                <a:lnTo>
                  <a:pt x="192" y="310"/>
                </a:lnTo>
                <a:lnTo>
                  <a:pt x="188" y="310"/>
                </a:lnTo>
                <a:lnTo>
                  <a:pt x="188" y="312"/>
                </a:lnTo>
                <a:lnTo>
                  <a:pt x="188" y="312"/>
                </a:lnTo>
                <a:lnTo>
                  <a:pt x="192" y="314"/>
                </a:lnTo>
                <a:lnTo>
                  <a:pt x="194" y="316"/>
                </a:lnTo>
                <a:lnTo>
                  <a:pt x="194" y="316"/>
                </a:lnTo>
                <a:lnTo>
                  <a:pt x="194" y="316"/>
                </a:lnTo>
                <a:lnTo>
                  <a:pt x="192" y="316"/>
                </a:lnTo>
                <a:lnTo>
                  <a:pt x="192" y="316"/>
                </a:lnTo>
                <a:lnTo>
                  <a:pt x="188" y="314"/>
                </a:lnTo>
                <a:lnTo>
                  <a:pt x="188" y="314"/>
                </a:lnTo>
                <a:lnTo>
                  <a:pt x="186" y="314"/>
                </a:lnTo>
                <a:lnTo>
                  <a:pt x="184" y="314"/>
                </a:lnTo>
                <a:lnTo>
                  <a:pt x="182" y="318"/>
                </a:lnTo>
                <a:lnTo>
                  <a:pt x="182" y="318"/>
                </a:lnTo>
                <a:lnTo>
                  <a:pt x="180" y="320"/>
                </a:lnTo>
                <a:lnTo>
                  <a:pt x="180" y="320"/>
                </a:lnTo>
                <a:lnTo>
                  <a:pt x="180" y="324"/>
                </a:lnTo>
                <a:lnTo>
                  <a:pt x="180" y="324"/>
                </a:lnTo>
                <a:lnTo>
                  <a:pt x="186" y="320"/>
                </a:lnTo>
                <a:lnTo>
                  <a:pt x="186" y="318"/>
                </a:lnTo>
                <a:lnTo>
                  <a:pt x="186" y="318"/>
                </a:lnTo>
                <a:lnTo>
                  <a:pt x="190" y="320"/>
                </a:lnTo>
                <a:lnTo>
                  <a:pt x="190" y="320"/>
                </a:lnTo>
                <a:lnTo>
                  <a:pt x="198" y="316"/>
                </a:lnTo>
                <a:lnTo>
                  <a:pt x="198" y="316"/>
                </a:lnTo>
                <a:lnTo>
                  <a:pt x="196" y="318"/>
                </a:lnTo>
                <a:lnTo>
                  <a:pt x="200" y="320"/>
                </a:lnTo>
                <a:lnTo>
                  <a:pt x="200" y="322"/>
                </a:lnTo>
                <a:lnTo>
                  <a:pt x="200" y="322"/>
                </a:lnTo>
                <a:lnTo>
                  <a:pt x="206" y="320"/>
                </a:lnTo>
                <a:lnTo>
                  <a:pt x="206" y="320"/>
                </a:lnTo>
                <a:lnTo>
                  <a:pt x="204" y="316"/>
                </a:lnTo>
                <a:lnTo>
                  <a:pt x="204" y="316"/>
                </a:lnTo>
                <a:lnTo>
                  <a:pt x="210" y="316"/>
                </a:lnTo>
                <a:lnTo>
                  <a:pt x="210" y="316"/>
                </a:lnTo>
                <a:lnTo>
                  <a:pt x="208" y="318"/>
                </a:lnTo>
                <a:lnTo>
                  <a:pt x="208" y="320"/>
                </a:lnTo>
                <a:lnTo>
                  <a:pt x="208" y="318"/>
                </a:lnTo>
                <a:lnTo>
                  <a:pt x="208" y="318"/>
                </a:lnTo>
                <a:lnTo>
                  <a:pt x="208" y="320"/>
                </a:lnTo>
                <a:lnTo>
                  <a:pt x="208" y="320"/>
                </a:lnTo>
                <a:lnTo>
                  <a:pt x="208" y="320"/>
                </a:lnTo>
                <a:lnTo>
                  <a:pt x="206" y="324"/>
                </a:lnTo>
                <a:lnTo>
                  <a:pt x="206" y="324"/>
                </a:lnTo>
                <a:lnTo>
                  <a:pt x="200" y="324"/>
                </a:lnTo>
                <a:lnTo>
                  <a:pt x="200" y="324"/>
                </a:lnTo>
                <a:lnTo>
                  <a:pt x="194" y="322"/>
                </a:lnTo>
                <a:lnTo>
                  <a:pt x="190" y="320"/>
                </a:lnTo>
                <a:lnTo>
                  <a:pt x="186" y="320"/>
                </a:lnTo>
                <a:lnTo>
                  <a:pt x="186" y="320"/>
                </a:lnTo>
                <a:lnTo>
                  <a:pt x="186" y="320"/>
                </a:lnTo>
                <a:lnTo>
                  <a:pt x="184" y="324"/>
                </a:lnTo>
                <a:lnTo>
                  <a:pt x="184" y="326"/>
                </a:lnTo>
                <a:lnTo>
                  <a:pt x="184" y="326"/>
                </a:lnTo>
                <a:lnTo>
                  <a:pt x="180" y="326"/>
                </a:lnTo>
                <a:lnTo>
                  <a:pt x="180" y="326"/>
                </a:lnTo>
                <a:lnTo>
                  <a:pt x="178" y="328"/>
                </a:lnTo>
                <a:lnTo>
                  <a:pt x="178" y="328"/>
                </a:lnTo>
                <a:lnTo>
                  <a:pt x="180" y="330"/>
                </a:lnTo>
                <a:lnTo>
                  <a:pt x="180" y="330"/>
                </a:lnTo>
                <a:lnTo>
                  <a:pt x="180" y="332"/>
                </a:lnTo>
                <a:lnTo>
                  <a:pt x="180" y="332"/>
                </a:lnTo>
                <a:lnTo>
                  <a:pt x="182" y="334"/>
                </a:lnTo>
                <a:lnTo>
                  <a:pt x="184" y="334"/>
                </a:lnTo>
                <a:lnTo>
                  <a:pt x="184" y="334"/>
                </a:lnTo>
                <a:lnTo>
                  <a:pt x="184" y="336"/>
                </a:lnTo>
                <a:lnTo>
                  <a:pt x="186" y="336"/>
                </a:lnTo>
                <a:lnTo>
                  <a:pt x="186" y="336"/>
                </a:lnTo>
                <a:lnTo>
                  <a:pt x="184" y="340"/>
                </a:lnTo>
                <a:lnTo>
                  <a:pt x="184" y="340"/>
                </a:lnTo>
                <a:lnTo>
                  <a:pt x="182" y="340"/>
                </a:lnTo>
                <a:lnTo>
                  <a:pt x="182" y="340"/>
                </a:lnTo>
                <a:lnTo>
                  <a:pt x="182" y="342"/>
                </a:lnTo>
                <a:lnTo>
                  <a:pt x="182" y="344"/>
                </a:lnTo>
                <a:lnTo>
                  <a:pt x="182" y="344"/>
                </a:lnTo>
                <a:lnTo>
                  <a:pt x="184" y="342"/>
                </a:lnTo>
                <a:lnTo>
                  <a:pt x="184" y="342"/>
                </a:lnTo>
                <a:lnTo>
                  <a:pt x="184" y="344"/>
                </a:lnTo>
                <a:lnTo>
                  <a:pt x="184" y="344"/>
                </a:lnTo>
                <a:lnTo>
                  <a:pt x="180" y="344"/>
                </a:lnTo>
                <a:lnTo>
                  <a:pt x="180" y="346"/>
                </a:lnTo>
                <a:lnTo>
                  <a:pt x="180" y="346"/>
                </a:lnTo>
                <a:lnTo>
                  <a:pt x="182" y="350"/>
                </a:lnTo>
                <a:lnTo>
                  <a:pt x="182" y="350"/>
                </a:lnTo>
                <a:lnTo>
                  <a:pt x="188" y="348"/>
                </a:lnTo>
                <a:lnTo>
                  <a:pt x="188" y="348"/>
                </a:lnTo>
                <a:lnTo>
                  <a:pt x="184" y="350"/>
                </a:lnTo>
                <a:lnTo>
                  <a:pt x="184" y="350"/>
                </a:lnTo>
                <a:lnTo>
                  <a:pt x="184" y="354"/>
                </a:lnTo>
                <a:lnTo>
                  <a:pt x="184" y="354"/>
                </a:lnTo>
                <a:lnTo>
                  <a:pt x="188" y="352"/>
                </a:lnTo>
                <a:lnTo>
                  <a:pt x="188" y="352"/>
                </a:lnTo>
                <a:lnTo>
                  <a:pt x="190" y="354"/>
                </a:lnTo>
                <a:lnTo>
                  <a:pt x="192" y="354"/>
                </a:lnTo>
                <a:lnTo>
                  <a:pt x="192" y="354"/>
                </a:lnTo>
                <a:lnTo>
                  <a:pt x="192" y="352"/>
                </a:lnTo>
                <a:lnTo>
                  <a:pt x="192" y="352"/>
                </a:lnTo>
                <a:lnTo>
                  <a:pt x="196" y="350"/>
                </a:lnTo>
                <a:lnTo>
                  <a:pt x="196" y="350"/>
                </a:lnTo>
                <a:lnTo>
                  <a:pt x="190" y="356"/>
                </a:lnTo>
                <a:lnTo>
                  <a:pt x="190" y="356"/>
                </a:lnTo>
                <a:lnTo>
                  <a:pt x="194" y="358"/>
                </a:lnTo>
                <a:lnTo>
                  <a:pt x="194" y="360"/>
                </a:lnTo>
                <a:lnTo>
                  <a:pt x="194" y="360"/>
                </a:lnTo>
                <a:lnTo>
                  <a:pt x="192" y="360"/>
                </a:lnTo>
                <a:lnTo>
                  <a:pt x="192" y="360"/>
                </a:lnTo>
                <a:lnTo>
                  <a:pt x="192" y="364"/>
                </a:lnTo>
                <a:lnTo>
                  <a:pt x="192" y="364"/>
                </a:lnTo>
                <a:lnTo>
                  <a:pt x="196" y="364"/>
                </a:lnTo>
                <a:lnTo>
                  <a:pt x="196" y="364"/>
                </a:lnTo>
                <a:lnTo>
                  <a:pt x="196" y="366"/>
                </a:lnTo>
                <a:lnTo>
                  <a:pt x="196" y="366"/>
                </a:lnTo>
                <a:lnTo>
                  <a:pt x="198" y="366"/>
                </a:lnTo>
                <a:lnTo>
                  <a:pt x="198" y="366"/>
                </a:lnTo>
                <a:lnTo>
                  <a:pt x="196" y="370"/>
                </a:lnTo>
                <a:lnTo>
                  <a:pt x="196" y="374"/>
                </a:lnTo>
                <a:lnTo>
                  <a:pt x="202" y="368"/>
                </a:lnTo>
                <a:lnTo>
                  <a:pt x="202" y="368"/>
                </a:lnTo>
                <a:lnTo>
                  <a:pt x="204" y="368"/>
                </a:lnTo>
                <a:lnTo>
                  <a:pt x="206" y="368"/>
                </a:lnTo>
                <a:lnTo>
                  <a:pt x="206" y="368"/>
                </a:lnTo>
                <a:lnTo>
                  <a:pt x="206" y="366"/>
                </a:lnTo>
                <a:lnTo>
                  <a:pt x="206" y="366"/>
                </a:lnTo>
                <a:lnTo>
                  <a:pt x="208" y="366"/>
                </a:lnTo>
                <a:lnTo>
                  <a:pt x="210" y="366"/>
                </a:lnTo>
                <a:lnTo>
                  <a:pt x="210" y="366"/>
                </a:lnTo>
                <a:lnTo>
                  <a:pt x="210" y="370"/>
                </a:lnTo>
                <a:lnTo>
                  <a:pt x="210" y="372"/>
                </a:lnTo>
                <a:lnTo>
                  <a:pt x="210" y="372"/>
                </a:lnTo>
                <a:lnTo>
                  <a:pt x="208" y="372"/>
                </a:lnTo>
                <a:lnTo>
                  <a:pt x="206" y="370"/>
                </a:lnTo>
                <a:lnTo>
                  <a:pt x="206" y="370"/>
                </a:lnTo>
                <a:lnTo>
                  <a:pt x="206" y="372"/>
                </a:lnTo>
                <a:lnTo>
                  <a:pt x="206" y="372"/>
                </a:lnTo>
                <a:lnTo>
                  <a:pt x="208" y="374"/>
                </a:lnTo>
                <a:lnTo>
                  <a:pt x="208" y="374"/>
                </a:lnTo>
                <a:lnTo>
                  <a:pt x="208" y="374"/>
                </a:lnTo>
                <a:lnTo>
                  <a:pt x="198" y="376"/>
                </a:lnTo>
                <a:lnTo>
                  <a:pt x="198" y="378"/>
                </a:lnTo>
                <a:lnTo>
                  <a:pt x="198" y="378"/>
                </a:lnTo>
                <a:lnTo>
                  <a:pt x="204" y="378"/>
                </a:lnTo>
                <a:lnTo>
                  <a:pt x="204" y="380"/>
                </a:lnTo>
                <a:lnTo>
                  <a:pt x="204" y="380"/>
                </a:lnTo>
                <a:lnTo>
                  <a:pt x="200" y="380"/>
                </a:lnTo>
                <a:lnTo>
                  <a:pt x="200" y="380"/>
                </a:lnTo>
                <a:lnTo>
                  <a:pt x="198" y="380"/>
                </a:lnTo>
                <a:lnTo>
                  <a:pt x="198" y="380"/>
                </a:lnTo>
                <a:lnTo>
                  <a:pt x="198" y="380"/>
                </a:lnTo>
                <a:lnTo>
                  <a:pt x="198" y="380"/>
                </a:lnTo>
                <a:lnTo>
                  <a:pt x="200" y="382"/>
                </a:lnTo>
                <a:lnTo>
                  <a:pt x="200" y="382"/>
                </a:lnTo>
                <a:lnTo>
                  <a:pt x="200" y="382"/>
                </a:lnTo>
                <a:lnTo>
                  <a:pt x="202" y="382"/>
                </a:lnTo>
                <a:lnTo>
                  <a:pt x="200" y="386"/>
                </a:lnTo>
                <a:lnTo>
                  <a:pt x="200" y="386"/>
                </a:lnTo>
                <a:lnTo>
                  <a:pt x="200" y="386"/>
                </a:lnTo>
                <a:lnTo>
                  <a:pt x="202" y="388"/>
                </a:lnTo>
                <a:lnTo>
                  <a:pt x="206" y="386"/>
                </a:lnTo>
                <a:lnTo>
                  <a:pt x="206" y="386"/>
                </a:lnTo>
                <a:lnTo>
                  <a:pt x="206" y="390"/>
                </a:lnTo>
                <a:lnTo>
                  <a:pt x="206" y="390"/>
                </a:lnTo>
                <a:lnTo>
                  <a:pt x="204" y="390"/>
                </a:lnTo>
                <a:lnTo>
                  <a:pt x="204" y="392"/>
                </a:lnTo>
                <a:lnTo>
                  <a:pt x="204" y="392"/>
                </a:lnTo>
                <a:lnTo>
                  <a:pt x="204" y="392"/>
                </a:lnTo>
                <a:lnTo>
                  <a:pt x="208" y="392"/>
                </a:lnTo>
                <a:lnTo>
                  <a:pt x="208" y="392"/>
                </a:lnTo>
                <a:lnTo>
                  <a:pt x="206" y="394"/>
                </a:lnTo>
                <a:lnTo>
                  <a:pt x="206" y="394"/>
                </a:lnTo>
                <a:lnTo>
                  <a:pt x="206" y="398"/>
                </a:lnTo>
                <a:lnTo>
                  <a:pt x="206" y="398"/>
                </a:lnTo>
                <a:lnTo>
                  <a:pt x="208" y="396"/>
                </a:lnTo>
                <a:lnTo>
                  <a:pt x="208" y="396"/>
                </a:lnTo>
                <a:lnTo>
                  <a:pt x="208" y="396"/>
                </a:lnTo>
                <a:lnTo>
                  <a:pt x="208" y="396"/>
                </a:lnTo>
                <a:lnTo>
                  <a:pt x="208" y="394"/>
                </a:lnTo>
                <a:lnTo>
                  <a:pt x="208" y="394"/>
                </a:lnTo>
                <a:lnTo>
                  <a:pt x="212" y="394"/>
                </a:lnTo>
                <a:lnTo>
                  <a:pt x="212" y="394"/>
                </a:lnTo>
                <a:lnTo>
                  <a:pt x="212" y="400"/>
                </a:lnTo>
                <a:lnTo>
                  <a:pt x="212" y="402"/>
                </a:lnTo>
                <a:lnTo>
                  <a:pt x="216" y="400"/>
                </a:lnTo>
                <a:lnTo>
                  <a:pt x="216" y="400"/>
                </a:lnTo>
                <a:lnTo>
                  <a:pt x="216" y="404"/>
                </a:lnTo>
                <a:lnTo>
                  <a:pt x="216" y="406"/>
                </a:lnTo>
                <a:lnTo>
                  <a:pt x="216" y="406"/>
                </a:lnTo>
                <a:lnTo>
                  <a:pt x="218" y="406"/>
                </a:lnTo>
                <a:lnTo>
                  <a:pt x="222" y="404"/>
                </a:lnTo>
                <a:lnTo>
                  <a:pt x="222" y="404"/>
                </a:lnTo>
                <a:lnTo>
                  <a:pt x="224" y="404"/>
                </a:lnTo>
                <a:lnTo>
                  <a:pt x="224" y="404"/>
                </a:lnTo>
                <a:lnTo>
                  <a:pt x="224" y="406"/>
                </a:lnTo>
                <a:lnTo>
                  <a:pt x="224" y="408"/>
                </a:lnTo>
                <a:lnTo>
                  <a:pt x="224" y="408"/>
                </a:lnTo>
                <a:lnTo>
                  <a:pt x="224" y="408"/>
                </a:lnTo>
                <a:lnTo>
                  <a:pt x="224" y="408"/>
                </a:lnTo>
                <a:lnTo>
                  <a:pt x="224" y="410"/>
                </a:lnTo>
                <a:lnTo>
                  <a:pt x="224" y="410"/>
                </a:lnTo>
                <a:lnTo>
                  <a:pt x="228" y="408"/>
                </a:lnTo>
                <a:lnTo>
                  <a:pt x="228" y="408"/>
                </a:lnTo>
                <a:lnTo>
                  <a:pt x="228" y="410"/>
                </a:lnTo>
                <a:lnTo>
                  <a:pt x="228" y="410"/>
                </a:lnTo>
                <a:lnTo>
                  <a:pt x="226" y="412"/>
                </a:lnTo>
                <a:lnTo>
                  <a:pt x="226" y="412"/>
                </a:lnTo>
                <a:lnTo>
                  <a:pt x="226" y="412"/>
                </a:lnTo>
                <a:lnTo>
                  <a:pt x="228" y="412"/>
                </a:lnTo>
                <a:lnTo>
                  <a:pt x="230" y="412"/>
                </a:lnTo>
                <a:lnTo>
                  <a:pt x="230" y="416"/>
                </a:lnTo>
                <a:lnTo>
                  <a:pt x="230" y="416"/>
                </a:lnTo>
                <a:lnTo>
                  <a:pt x="228" y="418"/>
                </a:lnTo>
                <a:lnTo>
                  <a:pt x="228" y="418"/>
                </a:lnTo>
                <a:lnTo>
                  <a:pt x="230" y="420"/>
                </a:lnTo>
                <a:lnTo>
                  <a:pt x="230" y="420"/>
                </a:lnTo>
                <a:lnTo>
                  <a:pt x="232" y="416"/>
                </a:lnTo>
                <a:lnTo>
                  <a:pt x="232" y="416"/>
                </a:lnTo>
                <a:lnTo>
                  <a:pt x="234" y="418"/>
                </a:lnTo>
                <a:lnTo>
                  <a:pt x="234" y="418"/>
                </a:lnTo>
                <a:lnTo>
                  <a:pt x="234" y="418"/>
                </a:lnTo>
                <a:lnTo>
                  <a:pt x="234" y="418"/>
                </a:lnTo>
                <a:lnTo>
                  <a:pt x="234" y="418"/>
                </a:lnTo>
                <a:lnTo>
                  <a:pt x="234" y="418"/>
                </a:lnTo>
                <a:lnTo>
                  <a:pt x="232" y="418"/>
                </a:lnTo>
                <a:lnTo>
                  <a:pt x="234" y="420"/>
                </a:lnTo>
                <a:lnTo>
                  <a:pt x="234" y="420"/>
                </a:lnTo>
                <a:lnTo>
                  <a:pt x="232" y="420"/>
                </a:lnTo>
                <a:lnTo>
                  <a:pt x="230" y="420"/>
                </a:lnTo>
                <a:lnTo>
                  <a:pt x="230" y="422"/>
                </a:lnTo>
                <a:lnTo>
                  <a:pt x="230" y="422"/>
                </a:lnTo>
                <a:lnTo>
                  <a:pt x="234" y="422"/>
                </a:lnTo>
                <a:lnTo>
                  <a:pt x="234" y="422"/>
                </a:lnTo>
                <a:lnTo>
                  <a:pt x="234" y="422"/>
                </a:lnTo>
                <a:lnTo>
                  <a:pt x="232" y="424"/>
                </a:lnTo>
                <a:lnTo>
                  <a:pt x="232" y="424"/>
                </a:lnTo>
                <a:lnTo>
                  <a:pt x="232" y="426"/>
                </a:lnTo>
                <a:lnTo>
                  <a:pt x="232" y="426"/>
                </a:lnTo>
                <a:lnTo>
                  <a:pt x="236" y="426"/>
                </a:lnTo>
                <a:lnTo>
                  <a:pt x="236" y="430"/>
                </a:lnTo>
                <a:lnTo>
                  <a:pt x="236" y="430"/>
                </a:lnTo>
                <a:lnTo>
                  <a:pt x="238" y="430"/>
                </a:lnTo>
                <a:lnTo>
                  <a:pt x="238" y="430"/>
                </a:lnTo>
                <a:lnTo>
                  <a:pt x="240" y="430"/>
                </a:lnTo>
                <a:lnTo>
                  <a:pt x="240" y="428"/>
                </a:lnTo>
                <a:lnTo>
                  <a:pt x="240" y="426"/>
                </a:lnTo>
                <a:lnTo>
                  <a:pt x="240" y="426"/>
                </a:lnTo>
                <a:lnTo>
                  <a:pt x="242" y="428"/>
                </a:lnTo>
                <a:lnTo>
                  <a:pt x="242" y="428"/>
                </a:lnTo>
                <a:lnTo>
                  <a:pt x="242" y="428"/>
                </a:lnTo>
                <a:lnTo>
                  <a:pt x="248" y="426"/>
                </a:lnTo>
                <a:lnTo>
                  <a:pt x="248" y="426"/>
                </a:lnTo>
                <a:lnTo>
                  <a:pt x="252" y="420"/>
                </a:lnTo>
                <a:lnTo>
                  <a:pt x="252" y="420"/>
                </a:lnTo>
                <a:lnTo>
                  <a:pt x="254" y="420"/>
                </a:lnTo>
                <a:lnTo>
                  <a:pt x="254" y="420"/>
                </a:lnTo>
                <a:lnTo>
                  <a:pt x="252" y="426"/>
                </a:lnTo>
                <a:lnTo>
                  <a:pt x="252" y="426"/>
                </a:lnTo>
                <a:lnTo>
                  <a:pt x="254" y="426"/>
                </a:lnTo>
                <a:lnTo>
                  <a:pt x="254" y="428"/>
                </a:lnTo>
                <a:lnTo>
                  <a:pt x="254" y="428"/>
                </a:lnTo>
                <a:lnTo>
                  <a:pt x="252" y="428"/>
                </a:lnTo>
                <a:lnTo>
                  <a:pt x="252" y="428"/>
                </a:lnTo>
                <a:lnTo>
                  <a:pt x="256" y="428"/>
                </a:lnTo>
                <a:lnTo>
                  <a:pt x="256" y="428"/>
                </a:lnTo>
                <a:lnTo>
                  <a:pt x="258" y="428"/>
                </a:lnTo>
                <a:lnTo>
                  <a:pt x="258" y="428"/>
                </a:lnTo>
                <a:lnTo>
                  <a:pt x="256" y="432"/>
                </a:lnTo>
                <a:lnTo>
                  <a:pt x="256" y="432"/>
                </a:lnTo>
                <a:lnTo>
                  <a:pt x="258" y="432"/>
                </a:lnTo>
                <a:lnTo>
                  <a:pt x="258" y="432"/>
                </a:lnTo>
                <a:lnTo>
                  <a:pt x="260" y="432"/>
                </a:lnTo>
                <a:lnTo>
                  <a:pt x="260" y="432"/>
                </a:lnTo>
                <a:lnTo>
                  <a:pt x="262" y="428"/>
                </a:lnTo>
                <a:lnTo>
                  <a:pt x="262" y="428"/>
                </a:lnTo>
                <a:lnTo>
                  <a:pt x="262" y="428"/>
                </a:lnTo>
                <a:lnTo>
                  <a:pt x="264" y="430"/>
                </a:lnTo>
                <a:lnTo>
                  <a:pt x="264" y="430"/>
                </a:lnTo>
                <a:lnTo>
                  <a:pt x="264" y="430"/>
                </a:lnTo>
                <a:lnTo>
                  <a:pt x="266" y="428"/>
                </a:lnTo>
                <a:lnTo>
                  <a:pt x="266" y="428"/>
                </a:lnTo>
                <a:lnTo>
                  <a:pt x="266" y="432"/>
                </a:lnTo>
                <a:lnTo>
                  <a:pt x="266" y="432"/>
                </a:lnTo>
                <a:lnTo>
                  <a:pt x="264" y="434"/>
                </a:lnTo>
                <a:lnTo>
                  <a:pt x="264" y="434"/>
                </a:lnTo>
                <a:lnTo>
                  <a:pt x="264" y="436"/>
                </a:lnTo>
                <a:lnTo>
                  <a:pt x="264" y="436"/>
                </a:lnTo>
                <a:lnTo>
                  <a:pt x="268" y="432"/>
                </a:lnTo>
                <a:lnTo>
                  <a:pt x="268" y="432"/>
                </a:lnTo>
                <a:lnTo>
                  <a:pt x="268" y="436"/>
                </a:lnTo>
                <a:lnTo>
                  <a:pt x="268" y="438"/>
                </a:lnTo>
                <a:lnTo>
                  <a:pt x="268" y="438"/>
                </a:lnTo>
                <a:lnTo>
                  <a:pt x="268" y="438"/>
                </a:lnTo>
                <a:lnTo>
                  <a:pt x="270" y="438"/>
                </a:lnTo>
                <a:lnTo>
                  <a:pt x="270" y="438"/>
                </a:lnTo>
                <a:lnTo>
                  <a:pt x="272" y="434"/>
                </a:lnTo>
                <a:lnTo>
                  <a:pt x="272" y="434"/>
                </a:lnTo>
                <a:lnTo>
                  <a:pt x="272" y="434"/>
                </a:lnTo>
                <a:lnTo>
                  <a:pt x="274" y="436"/>
                </a:lnTo>
                <a:lnTo>
                  <a:pt x="274" y="436"/>
                </a:lnTo>
                <a:lnTo>
                  <a:pt x="272" y="436"/>
                </a:lnTo>
                <a:lnTo>
                  <a:pt x="272" y="436"/>
                </a:lnTo>
                <a:lnTo>
                  <a:pt x="272" y="440"/>
                </a:lnTo>
                <a:lnTo>
                  <a:pt x="272" y="440"/>
                </a:lnTo>
                <a:lnTo>
                  <a:pt x="278" y="442"/>
                </a:lnTo>
                <a:lnTo>
                  <a:pt x="278" y="442"/>
                </a:lnTo>
                <a:lnTo>
                  <a:pt x="280" y="440"/>
                </a:lnTo>
                <a:lnTo>
                  <a:pt x="280" y="440"/>
                </a:lnTo>
                <a:lnTo>
                  <a:pt x="282" y="440"/>
                </a:lnTo>
                <a:lnTo>
                  <a:pt x="282" y="440"/>
                </a:lnTo>
                <a:lnTo>
                  <a:pt x="280" y="440"/>
                </a:lnTo>
                <a:lnTo>
                  <a:pt x="280" y="440"/>
                </a:lnTo>
                <a:lnTo>
                  <a:pt x="284" y="438"/>
                </a:lnTo>
                <a:lnTo>
                  <a:pt x="284" y="438"/>
                </a:lnTo>
                <a:lnTo>
                  <a:pt x="282" y="436"/>
                </a:lnTo>
                <a:lnTo>
                  <a:pt x="282" y="436"/>
                </a:lnTo>
                <a:lnTo>
                  <a:pt x="280" y="436"/>
                </a:lnTo>
                <a:lnTo>
                  <a:pt x="280" y="434"/>
                </a:lnTo>
                <a:lnTo>
                  <a:pt x="280" y="434"/>
                </a:lnTo>
                <a:lnTo>
                  <a:pt x="280" y="434"/>
                </a:lnTo>
                <a:lnTo>
                  <a:pt x="282" y="432"/>
                </a:lnTo>
                <a:lnTo>
                  <a:pt x="280" y="430"/>
                </a:lnTo>
                <a:lnTo>
                  <a:pt x="280" y="430"/>
                </a:lnTo>
                <a:lnTo>
                  <a:pt x="280" y="430"/>
                </a:lnTo>
                <a:lnTo>
                  <a:pt x="276" y="430"/>
                </a:lnTo>
                <a:lnTo>
                  <a:pt x="276" y="428"/>
                </a:lnTo>
                <a:lnTo>
                  <a:pt x="276" y="428"/>
                </a:lnTo>
                <a:lnTo>
                  <a:pt x="280" y="428"/>
                </a:lnTo>
                <a:lnTo>
                  <a:pt x="280" y="428"/>
                </a:lnTo>
                <a:lnTo>
                  <a:pt x="282" y="426"/>
                </a:lnTo>
                <a:lnTo>
                  <a:pt x="280" y="426"/>
                </a:lnTo>
                <a:lnTo>
                  <a:pt x="282" y="426"/>
                </a:lnTo>
                <a:lnTo>
                  <a:pt x="282" y="426"/>
                </a:lnTo>
                <a:lnTo>
                  <a:pt x="282" y="422"/>
                </a:lnTo>
                <a:lnTo>
                  <a:pt x="282" y="420"/>
                </a:lnTo>
                <a:lnTo>
                  <a:pt x="286" y="418"/>
                </a:lnTo>
                <a:lnTo>
                  <a:pt x="286" y="418"/>
                </a:lnTo>
                <a:lnTo>
                  <a:pt x="286" y="416"/>
                </a:lnTo>
                <a:lnTo>
                  <a:pt x="284" y="414"/>
                </a:lnTo>
                <a:lnTo>
                  <a:pt x="284" y="414"/>
                </a:lnTo>
                <a:lnTo>
                  <a:pt x="288" y="412"/>
                </a:lnTo>
                <a:lnTo>
                  <a:pt x="288" y="412"/>
                </a:lnTo>
                <a:lnTo>
                  <a:pt x="290" y="408"/>
                </a:lnTo>
                <a:lnTo>
                  <a:pt x="290" y="408"/>
                </a:lnTo>
                <a:lnTo>
                  <a:pt x="288" y="406"/>
                </a:lnTo>
                <a:lnTo>
                  <a:pt x="288" y="406"/>
                </a:lnTo>
                <a:lnTo>
                  <a:pt x="288" y="406"/>
                </a:lnTo>
                <a:lnTo>
                  <a:pt x="288" y="400"/>
                </a:lnTo>
                <a:lnTo>
                  <a:pt x="288" y="400"/>
                </a:lnTo>
                <a:lnTo>
                  <a:pt x="290" y="400"/>
                </a:lnTo>
                <a:lnTo>
                  <a:pt x="290" y="400"/>
                </a:lnTo>
                <a:lnTo>
                  <a:pt x="290" y="402"/>
                </a:lnTo>
                <a:lnTo>
                  <a:pt x="292" y="402"/>
                </a:lnTo>
                <a:lnTo>
                  <a:pt x="292" y="402"/>
                </a:lnTo>
                <a:lnTo>
                  <a:pt x="292" y="400"/>
                </a:lnTo>
                <a:lnTo>
                  <a:pt x="292" y="398"/>
                </a:lnTo>
                <a:lnTo>
                  <a:pt x="292" y="398"/>
                </a:lnTo>
                <a:lnTo>
                  <a:pt x="292" y="396"/>
                </a:lnTo>
                <a:lnTo>
                  <a:pt x="292" y="396"/>
                </a:lnTo>
                <a:lnTo>
                  <a:pt x="290" y="396"/>
                </a:lnTo>
                <a:lnTo>
                  <a:pt x="290" y="396"/>
                </a:lnTo>
                <a:lnTo>
                  <a:pt x="290" y="394"/>
                </a:lnTo>
                <a:lnTo>
                  <a:pt x="290" y="394"/>
                </a:lnTo>
                <a:lnTo>
                  <a:pt x="292" y="394"/>
                </a:lnTo>
                <a:lnTo>
                  <a:pt x="292" y="392"/>
                </a:lnTo>
                <a:lnTo>
                  <a:pt x="292" y="392"/>
                </a:lnTo>
                <a:lnTo>
                  <a:pt x="298" y="394"/>
                </a:lnTo>
                <a:lnTo>
                  <a:pt x="298" y="394"/>
                </a:lnTo>
                <a:lnTo>
                  <a:pt x="296" y="390"/>
                </a:lnTo>
                <a:lnTo>
                  <a:pt x="298" y="390"/>
                </a:lnTo>
                <a:lnTo>
                  <a:pt x="298" y="390"/>
                </a:lnTo>
                <a:lnTo>
                  <a:pt x="298" y="386"/>
                </a:lnTo>
                <a:lnTo>
                  <a:pt x="296" y="382"/>
                </a:lnTo>
                <a:lnTo>
                  <a:pt x="296" y="382"/>
                </a:lnTo>
                <a:lnTo>
                  <a:pt x="298" y="382"/>
                </a:lnTo>
                <a:lnTo>
                  <a:pt x="298" y="382"/>
                </a:lnTo>
                <a:lnTo>
                  <a:pt x="300" y="386"/>
                </a:lnTo>
                <a:lnTo>
                  <a:pt x="300" y="386"/>
                </a:lnTo>
                <a:lnTo>
                  <a:pt x="302" y="386"/>
                </a:lnTo>
                <a:lnTo>
                  <a:pt x="302" y="384"/>
                </a:lnTo>
                <a:lnTo>
                  <a:pt x="302" y="382"/>
                </a:lnTo>
                <a:lnTo>
                  <a:pt x="302" y="382"/>
                </a:lnTo>
                <a:lnTo>
                  <a:pt x="302" y="378"/>
                </a:lnTo>
                <a:lnTo>
                  <a:pt x="304" y="374"/>
                </a:lnTo>
                <a:lnTo>
                  <a:pt x="304" y="374"/>
                </a:lnTo>
                <a:lnTo>
                  <a:pt x="296" y="372"/>
                </a:lnTo>
                <a:lnTo>
                  <a:pt x="296" y="370"/>
                </a:lnTo>
                <a:lnTo>
                  <a:pt x="296" y="370"/>
                </a:lnTo>
                <a:lnTo>
                  <a:pt x="300" y="372"/>
                </a:lnTo>
                <a:lnTo>
                  <a:pt x="300" y="372"/>
                </a:lnTo>
                <a:lnTo>
                  <a:pt x="306" y="372"/>
                </a:lnTo>
                <a:lnTo>
                  <a:pt x="306" y="372"/>
                </a:lnTo>
                <a:lnTo>
                  <a:pt x="306" y="364"/>
                </a:lnTo>
                <a:lnTo>
                  <a:pt x="304" y="360"/>
                </a:lnTo>
                <a:lnTo>
                  <a:pt x="302" y="358"/>
                </a:lnTo>
                <a:lnTo>
                  <a:pt x="302" y="356"/>
                </a:lnTo>
                <a:lnTo>
                  <a:pt x="302" y="356"/>
                </a:lnTo>
                <a:lnTo>
                  <a:pt x="304" y="356"/>
                </a:lnTo>
                <a:lnTo>
                  <a:pt x="304" y="356"/>
                </a:lnTo>
                <a:lnTo>
                  <a:pt x="304" y="356"/>
                </a:lnTo>
                <a:lnTo>
                  <a:pt x="306" y="356"/>
                </a:lnTo>
                <a:lnTo>
                  <a:pt x="306" y="356"/>
                </a:lnTo>
                <a:lnTo>
                  <a:pt x="308" y="356"/>
                </a:lnTo>
                <a:lnTo>
                  <a:pt x="308" y="356"/>
                </a:lnTo>
                <a:lnTo>
                  <a:pt x="310" y="354"/>
                </a:lnTo>
                <a:lnTo>
                  <a:pt x="310" y="354"/>
                </a:lnTo>
                <a:lnTo>
                  <a:pt x="310" y="350"/>
                </a:lnTo>
                <a:lnTo>
                  <a:pt x="310" y="350"/>
                </a:lnTo>
                <a:lnTo>
                  <a:pt x="310" y="350"/>
                </a:lnTo>
                <a:lnTo>
                  <a:pt x="314" y="350"/>
                </a:lnTo>
                <a:lnTo>
                  <a:pt x="316" y="350"/>
                </a:lnTo>
                <a:lnTo>
                  <a:pt x="316" y="350"/>
                </a:lnTo>
                <a:lnTo>
                  <a:pt x="318" y="350"/>
                </a:lnTo>
                <a:lnTo>
                  <a:pt x="318" y="350"/>
                </a:lnTo>
                <a:lnTo>
                  <a:pt x="316" y="350"/>
                </a:lnTo>
                <a:lnTo>
                  <a:pt x="318" y="348"/>
                </a:lnTo>
                <a:lnTo>
                  <a:pt x="318" y="348"/>
                </a:lnTo>
                <a:lnTo>
                  <a:pt x="322" y="348"/>
                </a:lnTo>
                <a:lnTo>
                  <a:pt x="326" y="350"/>
                </a:lnTo>
                <a:lnTo>
                  <a:pt x="326" y="350"/>
                </a:lnTo>
                <a:lnTo>
                  <a:pt x="328" y="348"/>
                </a:lnTo>
                <a:lnTo>
                  <a:pt x="330" y="346"/>
                </a:lnTo>
                <a:lnTo>
                  <a:pt x="330" y="346"/>
                </a:lnTo>
                <a:lnTo>
                  <a:pt x="334" y="344"/>
                </a:lnTo>
                <a:lnTo>
                  <a:pt x="334" y="344"/>
                </a:lnTo>
                <a:lnTo>
                  <a:pt x="336" y="350"/>
                </a:lnTo>
                <a:lnTo>
                  <a:pt x="336" y="352"/>
                </a:lnTo>
                <a:lnTo>
                  <a:pt x="336" y="352"/>
                </a:lnTo>
                <a:lnTo>
                  <a:pt x="338" y="352"/>
                </a:lnTo>
                <a:lnTo>
                  <a:pt x="336" y="350"/>
                </a:lnTo>
                <a:lnTo>
                  <a:pt x="336" y="350"/>
                </a:lnTo>
                <a:lnTo>
                  <a:pt x="338" y="350"/>
                </a:lnTo>
                <a:lnTo>
                  <a:pt x="338" y="350"/>
                </a:lnTo>
                <a:lnTo>
                  <a:pt x="338" y="350"/>
                </a:lnTo>
                <a:lnTo>
                  <a:pt x="340" y="348"/>
                </a:lnTo>
                <a:lnTo>
                  <a:pt x="340" y="348"/>
                </a:lnTo>
                <a:lnTo>
                  <a:pt x="342" y="344"/>
                </a:lnTo>
                <a:lnTo>
                  <a:pt x="342" y="344"/>
                </a:lnTo>
                <a:lnTo>
                  <a:pt x="346" y="344"/>
                </a:lnTo>
                <a:lnTo>
                  <a:pt x="346" y="344"/>
                </a:lnTo>
                <a:lnTo>
                  <a:pt x="346" y="344"/>
                </a:lnTo>
                <a:lnTo>
                  <a:pt x="348" y="346"/>
                </a:lnTo>
                <a:lnTo>
                  <a:pt x="348" y="346"/>
                </a:lnTo>
                <a:lnTo>
                  <a:pt x="348" y="346"/>
                </a:lnTo>
                <a:lnTo>
                  <a:pt x="348" y="346"/>
                </a:lnTo>
                <a:lnTo>
                  <a:pt x="350" y="344"/>
                </a:lnTo>
                <a:lnTo>
                  <a:pt x="350" y="344"/>
                </a:lnTo>
                <a:lnTo>
                  <a:pt x="350" y="340"/>
                </a:lnTo>
                <a:lnTo>
                  <a:pt x="350" y="340"/>
                </a:lnTo>
                <a:lnTo>
                  <a:pt x="354" y="338"/>
                </a:lnTo>
                <a:lnTo>
                  <a:pt x="354" y="338"/>
                </a:lnTo>
                <a:lnTo>
                  <a:pt x="356" y="336"/>
                </a:lnTo>
                <a:lnTo>
                  <a:pt x="356" y="332"/>
                </a:lnTo>
                <a:lnTo>
                  <a:pt x="356" y="332"/>
                </a:lnTo>
                <a:lnTo>
                  <a:pt x="360" y="332"/>
                </a:lnTo>
                <a:lnTo>
                  <a:pt x="360" y="332"/>
                </a:lnTo>
                <a:lnTo>
                  <a:pt x="364" y="328"/>
                </a:lnTo>
                <a:lnTo>
                  <a:pt x="364" y="328"/>
                </a:lnTo>
                <a:lnTo>
                  <a:pt x="370" y="326"/>
                </a:lnTo>
                <a:lnTo>
                  <a:pt x="370" y="326"/>
                </a:lnTo>
                <a:lnTo>
                  <a:pt x="374" y="322"/>
                </a:lnTo>
                <a:lnTo>
                  <a:pt x="374" y="318"/>
                </a:lnTo>
                <a:lnTo>
                  <a:pt x="378" y="316"/>
                </a:lnTo>
                <a:lnTo>
                  <a:pt x="378" y="316"/>
                </a:lnTo>
                <a:lnTo>
                  <a:pt x="378" y="316"/>
                </a:lnTo>
                <a:lnTo>
                  <a:pt x="380" y="318"/>
                </a:lnTo>
                <a:lnTo>
                  <a:pt x="382" y="316"/>
                </a:lnTo>
                <a:lnTo>
                  <a:pt x="382" y="314"/>
                </a:lnTo>
                <a:lnTo>
                  <a:pt x="382" y="314"/>
                </a:lnTo>
                <a:lnTo>
                  <a:pt x="382" y="310"/>
                </a:lnTo>
                <a:lnTo>
                  <a:pt x="382" y="310"/>
                </a:lnTo>
                <a:lnTo>
                  <a:pt x="380" y="308"/>
                </a:lnTo>
                <a:lnTo>
                  <a:pt x="380" y="308"/>
                </a:lnTo>
                <a:lnTo>
                  <a:pt x="378" y="304"/>
                </a:lnTo>
                <a:lnTo>
                  <a:pt x="378" y="298"/>
                </a:lnTo>
                <a:lnTo>
                  <a:pt x="378" y="298"/>
                </a:lnTo>
                <a:lnTo>
                  <a:pt x="380" y="304"/>
                </a:lnTo>
                <a:lnTo>
                  <a:pt x="384" y="306"/>
                </a:lnTo>
                <a:lnTo>
                  <a:pt x="390" y="308"/>
                </a:lnTo>
                <a:lnTo>
                  <a:pt x="396" y="308"/>
                </a:lnTo>
                <a:lnTo>
                  <a:pt x="396" y="306"/>
                </a:lnTo>
                <a:lnTo>
                  <a:pt x="396" y="306"/>
                </a:lnTo>
                <a:lnTo>
                  <a:pt x="400" y="306"/>
                </a:lnTo>
                <a:lnTo>
                  <a:pt x="400" y="306"/>
                </a:lnTo>
                <a:lnTo>
                  <a:pt x="400" y="304"/>
                </a:lnTo>
                <a:lnTo>
                  <a:pt x="400" y="302"/>
                </a:lnTo>
                <a:lnTo>
                  <a:pt x="400" y="302"/>
                </a:lnTo>
                <a:lnTo>
                  <a:pt x="402" y="302"/>
                </a:lnTo>
                <a:lnTo>
                  <a:pt x="402" y="302"/>
                </a:lnTo>
                <a:lnTo>
                  <a:pt x="402" y="306"/>
                </a:lnTo>
                <a:lnTo>
                  <a:pt x="402" y="306"/>
                </a:lnTo>
                <a:lnTo>
                  <a:pt x="406" y="304"/>
                </a:lnTo>
                <a:lnTo>
                  <a:pt x="406" y="304"/>
                </a:lnTo>
                <a:lnTo>
                  <a:pt x="408" y="304"/>
                </a:lnTo>
                <a:lnTo>
                  <a:pt x="408" y="304"/>
                </a:lnTo>
                <a:lnTo>
                  <a:pt x="410" y="302"/>
                </a:lnTo>
                <a:lnTo>
                  <a:pt x="410" y="302"/>
                </a:lnTo>
                <a:lnTo>
                  <a:pt x="412" y="302"/>
                </a:lnTo>
                <a:lnTo>
                  <a:pt x="412" y="302"/>
                </a:lnTo>
                <a:lnTo>
                  <a:pt x="412" y="304"/>
                </a:lnTo>
                <a:lnTo>
                  <a:pt x="412" y="304"/>
                </a:lnTo>
                <a:lnTo>
                  <a:pt x="416" y="302"/>
                </a:lnTo>
                <a:lnTo>
                  <a:pt x="420" y="302"/>
                </a:lnTo>
                <a:lnTo>
                  <a:pt x="420" y="300"/>
                </a:lnTo>
                <a:lnTo>
                  <a:pt x="420" y="300"/>
                </a:lnTo>
                <a:lnTo>
                  <a:pt x="422" y="300"/>
                </a:lnTo>
                <a:lnTo>
                  <a:pt x="424" y="302"/>
                </a:lnTo>
                <a:lnTo>
                  <a:pt x="424" y="302"/>
                </a:lnTo>
                <a:lnTo>
                  <a:pt x="428" y="298"/>
                </a:lnTo>
                <a:lnTo>
                  <a:pt x="428" y="298"/>
                </a:lnTo>
                <a:lnTo>
                  <a:pt x="430" y="298"/>
                </a:lnTo>
                <a:lnTo>
                  <a:pt x="430" y="298"/>
                </a:lnTo>
                <a:lnTo>
                  <a:pt x="438" y="296"/>
                </a:lnTo>
                <a:lnTo>
                  <a:pt x="438" y="290"/>
                </a:lnTo>
                <a:lnTo>
                  <a:pt x="438" y="290"/>
                </a:lnTo>
                <a:lnTo>
                  <a:pt x="440" y="290"/>
                </a:lnTo>
                <a:lnTo>
                  <a:pt x="442" y="292"/>
                </a:lnTo>
                <a:lnTo>
                  <a:pt x="442" y="292"/>
                </a:lnTo>
                <a:lnTo>
                  <a:pt x="444" y="292"/>
                </a:lnTo>
                <a:lnTo>
                  <a:pt x="444" y="292"/>
                </a:lnTo>
                <a:lnTo>
                  <a:pt x="448" y="286"/>
                </a:lnTo>
                <a:lnTo>
                  <a:pt x="448" y="286"/>
                </a:lnTo>
                <a:lnTo>
                  <a:pt x="452" y="286"/>
                </a:lnTo>
                <a:lnTo>
                  <a:pt x="452" y="286"/>
                </a:lnTo>
                <a:lnTo>
                  <a:pt x="452" y="288"/>
                </a:lnTo>
                <a:lnTo>
                  <a:pt x="452" y="288"/>
                </a:lnTo>
                <a:lnTo>
                  <a:pt x="454" y="286"/>
                </a:lnTo>
                <a:lnTo>
                  <a:pt x="454" y="286"/>
                </a:lnTo>
                <a:lnTo>
                  <a:pt x="456" y="286"/>
                </a:lnTo>
                <a:lnTo>
                  <a:pt x="456" y="286"/>
                </a:lnTo>
                <a:lnTo>
                  <a:pt x="458" y="284"/>
                </a:lnTo>
                <a:lnTo>
                  <a:pt x="458" y="284"/>
                </a:lnTo>
                <a:lnTo>
                  <a:pt x="460" y="284"/>
                </a:lnTo>
                <a:lnTo>
                  <a:pt x="462" y="284"/>
                </a:lnTo>
                <a:lnTo>
                  <a:pt x="462" y="284"/>
                </a:lnTo>
                <a:lnTo>
                  <a:pt x="466" y="282"/>
                </a:lnTo>
                <a:lnTo>
                  <a:pt x="466" y="282"/>
                </a:lnTo>
                <a:lnTo>
                  <a:pt x="470" y="282"/>
                </a:lnTo>
                <a:lnTo>
                  <a:pt x="470" y="282"/>
                </a:lnTo>
                <a:lnTo>
                  <a:pt x="470" y="278"/>
                </a:lnTo>
                <a:lnTo>
                  <a:pt x="474" y="278"/>
                </a:lnTo>
                <a:lnTo>
                  <a:pt x="474" y="278"/>
                </a:lnTo>
                <a:lnTo>
                  <a:pt x="474" y="274"/>
                </a:lnTo>
                <a:lnTo>
                  <a:pt x="474" y="274"/>
                </a:lnTo>
                <a:lnTo>
                  <a:pt x="476" y="270"/>
                </a:lnTo>
                <a:lnTo>
                  <a:pt x="476" y="270"/>
                </a:lnTo>
                <a:lnTo>
                  <a:pt x="480" y="270"/>
                </a:lnTo>
                <a:lnTo>
                  <a:pt x="480" y="270"/>
                </a:lnTo>
                <a:lnTo>
                  <a:pt x="482" y="268"/>
                </a:lnTo>
                <a:lnTo>
                  <a:pt x="482" y="268"/>
                </a:lnTo>
                <a:lnTo>
                  <a:pt x="482" y="268"/>
                </a:lnTo>
                <a:lnTo>
                  <a:pt x="474" y="268"/>
                </a:lnTo>
                <a:lnTo>
                  <a:pt x="466" y="266"/>
                </a:lnTo>
                <a:lnTo>
                  <a:pt x="466" y="266"/>
                </a:lnTo>
                <a:lnTo>
                  <a:pt x="462" y="264"/>
                </a:lnTo>
                <a:lnTo>
                  <a:pt x="462" y="264"/>
                </a:lnTo>
                <a:lnTo>
                  <a:pt x="460" y="264"/>
                </a:lnTo>
                <a:lnTo>
                  <a:pt x="458" y="264"/>
                </a:lnTo>
                <a:lnTo>
                  <a:pt x="458" y="262"/>
                </a:lnTo>
                <a:lnTo>
                  <a:pt x="458" y="262"/>
                </a:lnTo>
                <a:lnTo>
                  <a:pt x="454" y="264"/>
                </a:lnTo>
                <a:lnTo>
                  <a:pt x="450" y="266"/>
                </a:lnTo>
                <a:lnTo>
                  <a:pt x="450" y="266"/>
                </a:lnTo>
                <a:lnTo>
                  <a:pt x="438" y="266"/>
                </a:lnTo>
                <a:lnTo>
                  <a:pt x="438" y="266"/>
                </a:lnTo>
                <a:lnTo>
                  <a:pt x="440" y="264"/>
                </a:lnTo>
                <a:lnTo>
                  <a:pt x="442" y="262"/>
                </a:lnTo>
                <a:lnTo>
                  <a:pt x="436" y="260"/>
                </a:lnTo>
                <a:lnTo>
                  <a:pt x="422" y="262"/>
                </a:lnTo>
                <a:lnTo>
                  <a:pt x="422" y="262"/>
                </a:lnTo>
                <a:lnTo>
                  <a:pt x="420" y="258"/>
                </a:lnTo>
                <a:lnTo>
                  <a:pt x="420" y="258"/>
                </a:lnTo>
                <a:lnTo>
                  <a:pt x="420" y="258"/>
                </a:lnTo>
                <a:lnTo>
                  <a:pt x="420" y="256"/>
                </a:lnTo>
                <a:lnTo>
                  <a:pt x="420" y="256"/>
                </a:lnTo>
                <a:lnTo>
                  <a:pt x="422" y="256"/>
                </a:lnTo>
                <a:lnTo>
                  <a:pt x="422" y="256"/>
                </a:lnTo>
                <a:lnTo>
                  <a:pt x="422" y="256"/>
                </a:lnTo>
                <a:lnTo>
                  <a:pt x="422" y="262"/>
                </a:lnTo>
                <a:lnTo>
                  <a:pt x="422" y="262"/>
                </a:lnTo>
                <a:lnTo>
                  <a:pt x="432" y="260"/>
                </a:lnTo>
                <a:lnTo>
                  <a:pt x="442" y="258"/>
                </a:lnTo>
                <a:lnTo>
                  <a:pt x="442" y="258"/>
                </a:lnTo>
                <a:lnTo>
                  <a:pt x="444" y="260"/>
                </a:lnTo>
                <a:lnTo>
                  <a:pt x="448" y="260"/>
                </a:lnTo>
                <a:lnTo>
                  <a:pt x="448" y="260"/>
                </a:lnTo>
                <a:lnTo>
                  <a:pt x="450" y="258"/>
                </a:lnTo>
                <a:lnTo>
                  <a:pt x="450" y="258"/>
                </a:lnTo>
                <a:lnTo>
                  <a:pt x="448" y="254"/>
                </a:lnTo>
                <a:lnTo>
                  <a:pt x="448" y="254"/>
                </a:lnTo>
                <a:lnTo>
                  <a:pt x="440" y="254"/>
                </a:lnTo>
                <a:lnTo>
                  <a:pt x="430" y="254"/>
                </a:lnTo>
                <a:lnTo>
                  <a:pt x="430" y="254"/>
                </a:lnTo>
                <a:lnTo>
                  <a:pt x="426" y="256"/>
                </a:lnTo>
                <a:lnTo>
                  <a:pt x="422" y="256"/>
                </a:lnTo>
                <a:lnTo>
                  <a:pt x="424" y="254"/>
                </a:lnTo>
                <a:lnTo>
                  <a:pt x="424" y="254"/>
                </a:lnTo>
                <a:lnTo>
                  <a:pt x="426" y="252"/>
                </a:lnTo>
                <a:lnTo>
                  <a:pt x="426" y="250"/>
                </a:lnTo>
                <a:lnTo>
                  <a:pt x="426" y="250"/>
                </a:lnTo>
                <a:lnTo>
                  <a:pt x="428" y="252"/>
                </a:lnTo>
                <a:lnTo>
                  <a:pt x="428" y="252"/>
                </a:lnTo>
                <a:lnTo>
                  <a:pt x="428" y="252"/>
                </a:lnTo>
                <a:lnTo>
                  <a:pt x="442" y="254"/>
                </a:lnTo>
                <a:lnTo>
                  <a:pt x="442" y="254"/>
                </a:lnTo>
                <a:lnTo>
                  <a:pt x="444" y="250"/>
                </a:lnTo>
                <a:lnTo>
                  <a:pt x="444" y="250"/>
                </a:lnTo>
                <a:lnTo>
                  <a:pt x="450" y="250"/>
                </a:lnTo>
                <a:lnTo>
                  <a:pt x="450" y="250"/>
                </a:lnTo>
                <a:lnTo>
                  <a:pt x="450" y="250"/>
                </a:lnTo>
                <a:lnTo>
                  <a:pt x="450" y="248"/>
                </a:lnTo>
                <a:lnTo>
                  <a:pt x="450" y="246"/>
                </a:lnTo>
                <a:lnTo>
                  <a:pt x="450" y="246"/>
                </a:lnTo>
                <a:lnTo>
                  <a:pt x="442" y="244"/>
                </a:lnTo>
                <a:lnTo>
                  <a:pt x="442" y="242"/>
                </a:lnTo>
                <a:lnTo>
                  <a:pt x="442" y="242"/>
                </a:lnTo>
                <a:lnTo>
                  <a:pt x="432" y="244"/>
                </a:lnTo>
                <a:lnTo>
                  <a:pt x="422" y="244"/>
                </a:lnTo>
                <a:lnTo>
                  <a:pt x="420" y="244"/>
                </a:lnTo>
                <a:lnTo>
                  <a:pt x="420" y="244"/>
                </a:lnTo>
                <a:lnTo>
                  <a:pt x="426" y="242"/>
                </a:lnTo>
                <a:lnTo>
                  <a:pt x="426" y="242"/>
                </a:lnTo>
                <a:lnTo>
                  <a:pt x="426" y="242"/>
                </a:lnTo>
                <a:lnTo>
                  <a:pt x="426" y="240"/>
                </a:lnTo>
                <a:lnTo>
                  <a:pt x="422" y="238"/>
                </a:lnTo>
                <a:lnTo>
                  <a:pt x="422" y="238"/>
                </a:lnTo>
                <a:lnTo>
                  <a:pt x="424" y="238"/>
                </a:lnTo>
                <a:lnTo>
                  <a:pt x="424" y="236"/>
                </a:lnTo>
                <a:lnTo>
                  <a:pt x="424" y="236"/>
                </a:lnTo>
                <a:lnTo>
                  <a:pt x="428" y="240"/>
                </a:lnTo>
                <a:lnTo>
                  <a:pt x="428" y="240"/>
                </a:lnTo>
                <a:lnTo>
                  <a:pt x="434" y="240"/>
                </a:lnTo>
                <a:lnTo>
                  <a:pt x="442" y="240"/>
                </a:lnTo>
                <a:lnTo>
                  <a:pt x="442" y="242"/>
                </a:lnTo>
                <a:lnTo>
                  <a:pt x="442" y="242"/>
                </a:lnTo>
                <a:lnTo>
                  <a:pt x="446" y="242"/>
                </a:lnTo>
                <a:lnTo>
                  <a:pt x="446" y="242"/>
                </a:lnTo>
                <a:lnTo>
                  <a:pt x="450" y="244"/>
                </a:lnTo>
                <a:lnTo>
                  <a:pt x="450" y="244"/>
                </a:lnTo>
                <a:lnTo>
                  <a:pt x="454" y="246"/>
                </a:lnTo>
                <a:lnTo>
                  <a:pt x="458" y="246"/>
                </a:lnTo>
                <a:lnTo>
                  <a:pt x="458" y="246"/>
                </a:lnTo>
                <a:lnTo>
                  <a:pt x="458" y="250"/>
                </a:lnTo>
                <a:lnTo>
                  <a:pt x="458" y="250"/>
                </a:lnTo>
                <a:lnTo>
                  <a:pt x="462" y="256"/>
                </a:lnTo>
                <a:lnTo>
                  <a:pt x="468" y="262"/>
                </a:lnTo>
                <a:lnTo>
                  <a:pt x="468" y="262"/>
                </a:lnTo>
                <a:lnTo>
                  <a:pt x="474" y="264"/>
                </a:lnTo>
                <a:lnTo>
                  <a:pt x="474" y="264"/>
                </a:lnTo>
                <a:lnTo>
                  <a:pt x="474" y="264"/>
                </a:lnTo>
                <a:lnTo>
                  <a:pt x="476" y="264"/>
                </a:lnTo>
                <a:lnTo>
                  <a:pt x="476" y="262"/>
                </a:lnTo>
                <a:lnTo>
                  <a:pt x="476" y="262"/>
                </a:lnTo>
                <a:lnTo>
                  <a:pt x="480" y="264"/>
                </a:lnTo>
                <a:lnTo>
                  <a:pt x="484" y="266"/>
                </a:lnTo>
                <a:lnTo>
                  <a:pt x="486" y="266"/>
                </a:lnTo>
                <a:lnTo>
                  <a:pt x="486" y="266"/>
                </a:lnTo>
                <a:lnTo>
                  <a:pt x="488" y="264"/>
                </a:lnTo>
                <a:lnTo>
                  <a:pt x="488" y="262"/>
                </a:lnTo>
                <a:lnTo>
                  <a:pt x="484" y="260"/>
                </a:lnTo>
                <a:lnTo>
                  <a:pt x="484" y="260"/>
                </a:lnTo>
                <a:lnTo>
                  <a:pt x="486" y="258"/>
                </a:lnTo>
                <a:lnTo>
                  <a:pt x="486" y="258"/>
                </a:lnTo>
                <a:lnTo>
                  <a:pt x="486" y="258"/>
                </a:lnTo>
                <a:lnTo>
                  <a:pt x="486" y="258"/>
                </a:lnTo>
                <a:lnTo>
                  <a:pt x="486" y="258"/>
                </a:lnTo>
                <a:lnTo>
                  <a:pt x="486" y="256"/>
                </a:lnTo>
                <a:lnTo>
                  <a:pt x="486" y="252"/>
                </a:lnTo>
                <a:lnTo>
                  <a:pt x="484" y="248"/>
                </a:lnTo>
                <a:lnTo>
                  <a:pt x="482" y="248"/>
                </a:lnTo>
                <a:lnTo>
                  <a:pt x="482" y="248"/>
                </a:lnTo>
                <a:lnTo>
                  <a:pt x="482" y="244"/>
                </a:lnTo>
                <a:lnTo>
                  <a:pt x="482" y="244"/>
                </a:lnTo>
                <a:lnTo>
                  <a:pt x="480" y="244"/>
                </a:lnTo>
                <a:lnTo>
                  <a:pt x="480" y="244"/>
                </a:lnTo>
                <a:lnTo>
                  <a:pt x="480" y="246"/>
                </a:lnTo>
                <a:lnTo>
                  <a:pt x="478" y="246"/>
                </a:lnTo>
                <a:lnTo>
                  <a:pt x="478" y="246"/>
                </a:lnTo>
                <a:lnTo>
                  <a:pt x="478" y="242"/>
                </a:lnTo>
                <a:lnTo>
                  <a:pt x="478" y="242"/>
                </a:lnTo>
                <a:lnTo>
                  <a:pt x="480" y="242"/>
                </a:lnTo>
                <a:lnTo>
                  <a:pt x="480" y="242"/>
                </a:lnTo>
                <a:lnTo>
                  <a:pt x="480" y="242"/>
                </a:lnTo>
                <a:lnTo>
                  <a:pt x="476" y="242"/>
                </a:lnTo>
                <a:lnTo>
                  <a:pt x="476" y="242"/>
                </a:lnTo>
                <a:lnTo>
                  <a:pt x="476" y="240"/>
                </a:lnTo>
                <a:lnTo>
                  <a:pt x="476" y="238"/>
                </a:lnTo>
                <a:lnTo>
                  <a:pt x="476" y="238"/>
                </a:lnTo>
                <a:lnTo>
                  <a:pt x="472" y="236"/>
                </a:lnTo>
                <a:lnTo>
                  <a:pt x="472" y="236"/>
                </a:lnTo>
                <a:lnTo>
                  <a:pt x="468" y="234"/>
                </a:lnTo>
                <a:lnTo>
                  <a:pt x="468" y="234"/>
                </a:lnTo>
                <a:lnTo>
                  <a:pt x="466" y="232"/>
                </a:lnTo>
                <a:lnTo>
                  <a:pt x="462" y="230"/>
                </a:lnTo>
                <a:lnTo>
                  <a:pt x="462" y="230"/>
                </a:lnTo>
                <a:lnTo>
                  <a:pt x="456" y="230"/>
                </a:lnTo>
                <a:lnTo>
                  <a:pt x="452" y="230"/>
                </a:lnTo>
                <a:lnTo>
                  <a:pt x="452" y="230"/>
                </a:lnTo>
                <a:lnTo>
                  <a:pt x="452" y="230"/>
                </a:lnTo>
                <a:lnTo>
                  <a:pt x="458" y="228"/>
                </a:lnTo>
                <a:lnTo>
                  <a:pt x="458" y="228"/>
                </a:lnTo>
                <a:lnTo>
                  <a:pt x="456" y="224"/>
                </a:lnTo>
                <a:lnTo>
                  <a:pt x="452" y="222"/>
                </a:lnTo>
                <a:lnTo>
                  <a:pt x="452" y="222"/>
                </a:lnTo>
                <a:lnTo>
                  <a:pt x="452" y="224"/>
                </a:lnTo>
                <a:lnTo>
                  <a:pt x="452" y="224"/>
                </a:lnTo>
                <a:lnTo>
                  <a:pt x="450" y="226"/>
                </a:lnTo>
                <a:lnTo>
                  <a:pt x="450" y="226"/>
                </a:lnTo>
                <a:lnTo>
                  <a:pt x="444" y="226"/>
                </a:lnTo>
                <a:lnTo>
                  <a:pt x="444" y="226"/>
                </a:lnTo>
                <a:lnTo>
                  <a:pt x="444" y="228"/>
                </a:lnTo>
                <a:lnTo>
                  <a:pt x="444" y="228"/>
                </a:lnTo>
                <a:lnTo>
                  <a:pt x="440" y="228"/>
                </a:lnTo>
                <a:lnTo>
                  <a:pt x="440" y="228"/>
                </a:lnTo>
                <a:lnTo>
                  <a:pt x="442" y="224"/>
                </a:lnTo>
                <a:lnTo>
                  <a:pt x="442" y="224"/>
                </a:lnTo>
                <a:lnTo>
                  <a:pt x="438" y="224"/>
                </a:lnTo>
                <a:lnTo>
                  <a:pt x="438" y="224"/>
                </a:lnTo>
                <a:lnTo>
                  <a:pt x="436" y="224"/>
                </a:lnTo>
                <a:lnTo>
                  <a:pt x="436" y="224"/>
                </a:lnTo>
                <a:lnTo>
                  <a:pt x="436" y="222"/>
                </a:lnTo>
                <a:lnTo>
                  <a:pt x="436" y="222"/>
                </a:lnTo>
                <a:lnTo>
                  <a:pt x="434" y="220"/>
                </a:lnTo>
                <a:lnTo>
                  <a:pt x="434" y="220"/>
                </a:lnTo>
                <a:lnTo>
                  <a:pt x="434" y="220"/>
                </a:lnTo>
                <a:lnTo>
                  <a:pt x="434" y="218"/>
                </a:lnTo>
                <a:lnTo>
                  <a:pt x="434" y="218"/>
                </a:lnTo>
                <a:lnTo>
                  <a:pt x="434" y="218"/>
                </a:lnTo>
                <a:lnTo>
                  <a:pt x="436" y="216"/>
                </a:lnTo>
                <a:lnTo>
                  <a:pt x="436" y="216"/>
                </a:lnTo>
                <a:lnTo>
                  <a:pt x="438" y="216"/>
                </a:lnTo>
                <a:lnTo>
                  <a:pt x="438" y="214"/>
                </a:lnTo>
                <a:lnTo>
                  <a:pt x="438" y="214"/>
                </a:lnTo>
                <a:lnTo>
                  <a:pt x="436" y="214"/>
                </a:lnTo>
                <a:lnTo>
                  <a:pt x="436" y="214"/>
                </a:lnTo>
                <a:lnTo>
                  <a:pt x="436" y="214"/>
                </a:lnTo>
                <a:lnTo>
                  <a:pt x="446" y="214"/>
                </a:lnTo>
                <a:lnTo>
                  <a:pt x="446" y="214"/>
                </a:lnTo>
                <a:lnTo>
                  <a:pt x="450" y="210"/>
                </a:lnTo>
                <a:lnTo>
                  <a:pt x="450" y="210"/>
                </a:lnTo>
                <a:lnTo>
                  <a:pt x="452" y="210"/>
                </a:lnTo>
                <a:lnTo>
                  <a:pt x="452" y="210"/>
                </a:lnTo>
                <a:lnTo>
                  <a:pt x="454" y="208"/>
                </a:lnTo>
                <a:lnTo>
                  <a:pt x="454" y="208"/>
                </a:lnTo>
                <a:lnTo>
                  <a:pt x="458" y="208"/>
                </a:lnTo>
                <a:lnTo>
                  <a:pt x="458" y="208"/>
                </a:lnTo>
                <a:lnTo>
                  <a:pt x="458" y="202"/>
                </a:lnTo>
                <a:lnTo>
                  <a:pt x="458" y="202"/>
                </a:lnTo>
                <a:lnTo>
                  <a:pt x="462" y="202"/>
                </a:lnTo>
                <a:lnTo>
                  <a:pt x="462" y="202"/>
                </a:lnTo>
                <a:lnTo>
                  <a:pt x="460" y="206"/>
                </a:lnTo>
                <a:lnTo>
                  <a:pt x="460" y="208"/>
                </a:lnTo>
                <a:lnTo>
                  <a:pt x="462" y="208"/>
                </a:lnTo>
                <a:lnTo>
                  <a:pt x="462" y="208"/>
                </a:lnTo>
                <a:lnTo>
                  <a:pt x="464" y="210"/>
                </a:lnTo>
                <a:lnTo>
                  <a:pt x="468" y="210"/>
                </a:lnTo>
                <a:lnTo>
                  <a:pt x="470" y="210"/>
                </a:lnTo>
                <a:lnTo>
                  <a:pt x="470" y="210"/>
                </a:lnTo>
                <a:lnTo>
                  <a:pt x="476" y="210"/>
                </a:lnTo>
                <a:lnTo>
                  <a:pt x="476" y="210"/>
                </a:lnTo>
                <a:lnTo>
                  <a:pt x="478" y="214"/>
                </a:lnTo>
                <a:lnTo>
                  <a:pt x="478" y="214"/>
                </a:lnTo>
                <a:lnTo>
                  <a:pt x="484" y="212"/>
                </a:lnTo>
                <a:lnTo>
                  <a:pt x="488" y="210"/>
                </a:lnTo>
                <a:lnTo>
                  <a:pt x="488" y="210"/>
                </a:lnTo>
                <a:lnTo>
                  <a:pt x="488" y="208"/>
                </a:lnTo>
                <a:lnTo>
                  <a:pt x="488" y="208"/>
                </a:lnTo>
                <a:lnTo>
                  <a:pt x="496" y="206"/>
                </a:lnTo>
                <a:lnTo>
                  <a:pt x="496" y="206"/>
                </a:lnTo>
                <a:lnTo>
                  <a:pt x="496" y="202"/>
                </a:lnTo>
                <a:lnTo>
                  <a:pt x="496" y="200"/>
                </a:lnTo>
                <a:lnTo>
                  <a:pt x="496" y="200"/>
                </a:lnTo>
                <a:lnTo>
                  <a:pt x="492" y="200"/>
                </a:lnTo>
                <a:lnTo>
                  <a:pt x="492" y="200"/>
                </a:lnTo>
                <a:lnTo>
                  <a:pt x="486" y="198"/>
                </a:lnTo>
                <a:lnTo>
                  <a:pt x="486" y="200"/>
                </a:lnTo>
                <a:lnTo>
                  <a:pt x="484" y="202"/>
                </a:lnTo>
                <a:lnTo>
                  <a:pt x="484" y="202"/>
                </a:lnTo>
                <a:lnTo>
                  <a:pt x="482" y="198"/>
                </a:lnTo>
                <a:lnTo>
                  <a:pt x="482" y="198"/>
                </a:lnTo>
                <a:lnTo>
                  <a:pt x="480" y="198"/>
                </a:lnTo>
                <a:lnTo>
                  <a:pt x="480" y="198"/>
                </a:lnTo>
                <a:lnTo>
                  <a:pt x="478" y="198"/>
                </a:lnTo>
                <a:lnTo>
                  <a:pt x="478" y="196"/>
                </a:lnTo>
                <a:lnTo>
                  <a:pt x="480" y="192"/>
                </a:lnTo>
                <a:lnTo>
                  <a:pt x="480" y="192"/>
                </a:lnTo>
                <a:lnTo>
                  <a:pt x="480" y="188"/>
                </a:lnTo>
                <a:lnTo>
                  <a:pt x="480" y="188"/>
                </a:lnTo>
                <a:lnTo>
                  <a:pt x="486" y="190"/>
                </a:lnTo>
                <a:lnTo>
                  <a:pt x="486" y="190"/>
                </a:lnTo>
                <a:lnTo>
                  <a:pt x="492" y="190"/>
                </a:lnTo>
                <a:lnTo>
                  <a:pt x="498" y="192"/>
                </a:lnTo>
                <a:lnTo>
                  <a:pt x="498" y="192"/>
                </a:lnTo>
                <a:lnTo>
                  <a:pt x="502" y="194"/>
                </a:lnTo>
                <a:lnTo>
                  <a:pt x="504" y="194"/>
                </a:lnTo>
                <a:lnTo>
                  <a:pt x="506" y="194"/>
                </a:lnTo>
                <a:lnTo>
                  <a:pt x="506" y="194"/>
                </a:lnTo>
                <a:lnTo>
                  <a:pt x="508" y="192"/>
                </a:lnTo>
                <a:lnTo>
                  <a:pt x="508" y="192"/>
                </a:lnTo>
                <a:lnTo>
                  <a:pt x="510" y="192"/>
                </a:lnTo>
                <a:lnTo>
                  <a:pt x="510" y="190"/>
                </a:lnTo>
                <a:lnTo>
                  <a:pt x="510" y="190"/>
                </a:lnTo>
                <a:lnTo>
                  <a:pt x="504" y="188"/>
                </a:lnTo>
                <a:lnTo>
                  <a:pt x="502" y="190"/>
                </a:lnTo>
                <a:lnTo>
                  <a:pt x="502" y="190"/>
                </a:lnTo>
                <a:lnTo>
                  <a:pt x="492" y="190"/>
                </a:lnTo>
                <a:lnTo>
                  <a:pt x="494" y="188"/>
                </a:lnTo>
                <a:lnTo>
                  <a:pt x="494" y="188"/>
                </a:lnTo>
                <a:lnTo>
                  <a:pt x="494" y="186"/>
                </a:lnTo>
                <a:lnTo>
                  <a:pt x="496" y="184"/>
                </a:lnTo>
                <a:lnTo>
                  <a:pt x="494" y="184"/>
                </a:lnTo>
                <a:lnTo>
                  <a:pt x="490" y="184"/>
                </a:lnTo>
                <a:lnTo>
                  <a:pt x="490" y="186"/>
                </a:lnTo>
                <a:lnTo>
                  <a:pt x="490" y="186"/>
                </a:lnTo>
                <a:lnTo>
                  <a:pt x="486" y="186"/>
                </a:lnTo>
                <a:lnTo>
                  <a:pt x="486" y="186"/>
                </a:lnTo>
                <a:lnTo>
                  <a:pt x="488" y="184"/>
                </a:lnTo>
                <a:lnTo>
                  <a:pt x="490" y="182"/>
                </a:lnTo>
                <a:lnTo>
                  <a:pt x="490" y="182"/>
                </a:lnTo>
                <a:lnTo>
                  <a:pt x="492" y="180"/>
                </a:lnTo>
                <a:lnTo>
                  <a:pt x="492" y="180"/>
                </a:lnTo>
                <a:lnTo>
                  <a:pt x="488" y="176"/>
                </a:lnTo>
                <a:lnTo>
                  <a:pt x="482" y="174"/>
                </a:lnTo>
                <a:lnTo>
                  <a:pt x="484" y="172"/>
                </a:lnTo>
                <a:lnTo>
                  <a:pt x="484" y="172"/>
                </a:lnTo>
                <a:lnTo>
                  <a:pt x="484" y="172"/>
                </a:lnTo>
                <a:lnTo>
                  <a:pt x="486" y="172"/>
                </a:lnTo>
                <a:lnTo>
                  <a:pt x="486" y="172"/>
                </a:lnTo>
                <a:lnTo>
                  <a:pt x="488" y="174"/>
                </a:lnTo>
                <a:lnTo>
                  <a:pt x="488" y="174"/>
                </a:lnTo>
                <a:lnTo>
                  <a:pt x="494" y="174"/>
                </a:lnTo>
                <a:lnTo>
                  <a:pt x="494" y="174"/>
                </a:lnTo>
                <a:lnTo>
                  <a:pt x="496" y="172"/>
                </a:lnTo>
                <a:lnTo>
                  <a:pt x="498" y="172"/>
                </a:lnTo>
                <a:lnTo>
                  <a:pt x="498" y="172"/>
                </a:lnTo>
                <a:lnTo>
                  <a:pt x="498" y="174"/>
                </a:lnTo>
                <a:lnTo>
                  <a:pt x="498" y="176"/>
                </a:lnTo>
                <a:lnTo>
                  <a:pt x="498" y="176"/>
                </a:lnTo>
                <a:lnTo>
                  <a:pt x="498" y="176"/>
                </a:lnTo>
                <a:lnTo>
                  <a:pt x="502" y="176"/>
                </a:lnTo>
                <a:lnTo>
                  <a:pt x="502" y="176"/>
                </a:lnTo>
                <a:lnTo>
                  <a:pt x="502" y="168"/>
                </a:lnTo>
                <a:lnTo>
                  <a:pt x="500" y="160"/>
                </a:lnTo>
                <a:lnTo>
                  <a:pt x="498" y="160"/>
                </a:lnTo>
                <a:lnTo>
                  <a:pt x="498" y="160"/>
                </a:lnTo>
                <a:lnTo>
                  <a:pt x="498" y="158"/>
                </a:lnTo>
                <a:lnTo>
                  <a:pt x="500" y="158"/>
                </a:lnTo>
                <a:lnTo>
                  <a:pt x="500" y="158"/>
                </a:lnTo>
                <a:lnTo>
                  <a:pt x="500" y="156"/>
                </a:lnTo>
                <a:lnTo>
                  <a:pt x="498" y="154"/>
                </a:lnTo>
                <a:lnTo>
                  <a:pt x="498" y="154"/>
                </a:lnTo>
                <a:lnTo>
                  <a:pt x="494" y="154"/>
                </a:lnTo>
                <a:lnTo>
                  <a:pt x="490" y="158"/>
                </a:lnTo>
                <a:lnTo>
                  <a:pt x="490" y="158"/>
                </a:lnTo>
                <a:lnTo>
                  <a:pt x="488" y="156"/>
                </a:lnTo>
                <a:lnTo>
                  <a:pt x="488" y="156"/>
                </a:lnTo>
                <a:lnTo>
                  <a:pt x="488" y="156"/>
                </a:lnTo>
                <a:lnTo>
                  <a:pt x="484" y="156"/>
                </a:lnTo>
                <a:lnTo>
                  <a:pt x="484" y="156"/>
                </a:lnTo>
                <a:lnTo>
                  <a:pt x="484" y="152"/>
                </a:lnTo>
                <a:lnTo>
                  <a:pt x="484" y="152"/>
                </a:lnTo>
                <a:lnTo>
                  <a:pt x="488" y="154"/>
                </a:lnTo>
                <a:lnTo>
                  <a:pt x="488" y="154"/>
                </a:lnTo>
                <a:lnTo>
                  <a:pt x="490" y="152"/>
                </a:lnTo>
                <a:lnTo>
                  <a:pt x="490" y="152"/>
                </a:lnTo>
                <a:lnTo>
                  <a:pt x="492" y="150"/>
                </a:lnTo>
                <a:lnTo>
                  <a:pt x="490" y="146"/>
                </a:lnTo>
                <a:lnTo>
                  <a:pt x="490" y="146"/>
                </a:lnTo>
                <a:lnTo>
                  <a:pt x="492" y="146"/>
                </a:lnTo>
                <a:lnTo>
                  <a:pt x="490" y="146"/>
                </a:lnTo>
                <a:lnTo>
                  <a:pt x="490" y="146"/>
                </a:lnTo>
                <a:lnTo>
                  <a:pt x="490" y="142"/>
                </a:lnTo>
                <a:lnTo>
                  <a:pt x="490" y="142"/>
                </a:lnTo>
                <a:lnTo>
                  <a:pt x="498" y="144"/>
                </a:lnTo>
                <a:lnTo>
                  <a:pt x="504" y="144"/>
                </a:lnTo>
                <a:lnTo>
                  <a:pt x="504" y="144"/>
                </a:lnTo>
                <a:lnTo>
                  <a:pt x="508" y="148"/>
                </a:lnTo>
                <a:lnTo>
                  <a:pt x="508" y="148"/>
                </a:lnTo>
                <a:lnTo>
                  <a:pt x="516" y="146"/>
                </a:lnTo>
                <a:lnTo>
                  <a:pt x="514" y="146"/>
                </a:lnTo>
                <a:lnTo>
                  <a:pt x="514" y="146"/>
                </a:lnTo>
                <a:lnTo>
                  <a:pt x="514" y="142"/>
                </a:lnTo>
                <a:lnTo>
                  <a:pt x="514" y="140"/>
                </a:lnTo>
                <a:lnTo>
                  <a:pt x="514" y="140"/>
                </a:lnTo>
                <a:lnTo>
                  <a:pt x="512" y="136"/>
                </a:lnTo>
                <a:lnTo>
                  <a:pt x="512" y="136"/>
                </a:lnTo>
                <a:lnTo>
                  <a:pt x="510" y="134"/>
                </a:lnTo>
                <a:lnTo>
                  <a:pt x="510" y="134"/>
                </a:lnTo>
                <a:lnTo>
                  <a:pt x="508" y="132"/>
                </a:lnTo>
                <a:lnTo>
                  <a:pt x="508" y="132"/>
                </a:lnTo>
                <a:lnTo>
                  <a:pt x="506" y="132"/>
                </a:lnTo>
                <a:lnTo>
                  <a:pt x="506" y="132"/>
                </a:lnTo>
                <a:lnTo>
                  <a:pt x="506" y="136"/>
                </a:lnTo>
                <a:lnTo>
                  <a:pt x="506" y="136"/>
                </a:lnTo>
                <a:lnTo>
                  <a:pt x="504" y="136"/>
                </a:lnTo>
                <a:lnTo>
                  <a:pt x="502" y="134"/>
                </a:lnTo>
                <a:lnTo>
                  <a:pt x="502" y="134"/>
                </a:lnTo>
                <a:lnTo>
                  <a:pt x="496" y="136"/>
                </a:lnTo>
                <a:lnTo>
                  <a:pt x="496" y="136"/>
                </a:lnTo>
                <a:lnTo>
                  <a:pt x="496" y="128"/>
                </a:lnTo>
                <a:lnTo>
                  <a:pt x="496" y="128"/>
                </a:lnTo>
                <a:lnTo>
                  <a:pt x="504" y="128"/>
                </a:lnTo>
                <a:lnTo>
                  <a:pt x="504" y="128"/>
                </a:lnTo>
                <a:lnTo>
                  <a:pt x="506" y="128"/>
                </a:lnTo>
                <a:lnTo>
                  <a:pt x="506" y="126"/>
                </a:lnTo>
                <a:lnTo>
                  <a:pt x="500" y="124"/>
                </a:lnTo>
                <a:lnTo>
                  <a:pt x="500" y="124"/>
                </a:lnTo>
                <a:lnTo>
                  <a:pt x="498" y="122"/>
                </a:lnTo>
                <a:lnTo>
                  <a:pt x="498" y="122"/>
                </a:lnTo>
                <a:lnTo>
                  <a:pt x="496" y="122"/>
                </a:lnTo>
                <a:lnTo>
                  <a:pt x="494" y="124"/>
                </a:lnTo>
                <a:lnTo>
                  <a:pt x="494" y="124"/>
                </a:lnTo>
                <a:lnTo>
                  <a:pt x="490" y="122"/>
                </a:lnTo>
                <a:lnTo>
                  <a:pt x="486" y="120"/>
                </a:lnTo>
                <a:lnTo>
                  <a:pt x="486" y="120"/>
                </a:lnTo>
                <a:lnTo>
                  <a:pt x="484" y="122"/>
                </a:lnTo>
                <a:lnTo>
                  <a:pt x="484" y="122"/>
                </a:lnTo>
                <a:lnTo>
                  <a:pt x="482" y="120"/>
                </a:lnTo>
                <a:lnTo>
                  <a:pt x="484" y="120"/>
                </a:lnTo>
                <a:lnTo>
                  <a:pt x="484" y="120"/>
                </a:lnTo>
                <a:lnTo>
                  <a:pt x="484" y="116"/>
                </a:lnTo>
                <a:lnTo>
                  <a:pt x="484" y="116"/>
                </a:lnTo>
                <a:lnTo>
                  <a:pt x="492" y="118"/>
                </a:lnTo>
                <a:lnTo>
                  <a:pt x="498" y="120"/>
                </a:lnTo>
                <a:lnTo>
                  <a:pt x="498" y="120"/>
                </a:lnTo>
                <a:lnTo>
                  <a:pt x="500" y="114"/>
                </a:lnTo>
                <a:lnTo>
                  <a:pt x="500" y="114"/>
                </a:lnTo>
                <a:lnTo>
                  <a:pt x="502" y="112"/>
                </a:lnTo>
                <a:lnTo>
                  <a:pt x="506" y="110"/>
                </a:lnTo>
                <a:lnTo>
                  <a:pt x="506" y="110"/>
                </a:lnTo>
                <a:lnTo>
                  <a:pt x="506" y="108"/>
                </a:lnTo>
                <a:lnTo>
                  <a:pt x="506" y="106"/>
                </a:lnTo>
                <a:lnTo>
                  <a:pt x="506" y="106"/>
                </a:lnTo>
                <a:lnTo>
                  <a:pt x="506" y="106"/>
                </a:lnTo>
                <a:lnTo>
                  <a:pt x="506" y="104"/>
                </a:lnTo>
                <a:lnTo>
                  <a:pt x="506" y="104"/>
                </a:lnTo>
                <a:lnTo>
                  <a:pt x="510" y="98"/>
                </a:lnTo>
                <a:lnTo>
                  <a:pt x="508" y="98"/>
                </a:lnTo>
                <a:lnTo>
                  <a:pt x="506" y="94"/>
                </a:lnTo>
                <a:lnTo>
                  <a:pt x="506" y="94"/>
                </a:lnTo>
                <a:lnTo>
                  <a:pt x="520" y="94"/>
                </a:lnTo>
                <a:lnTo>
                  <a:pt x="520" y="94"/>
                </a:lnTo>
                <a:lnTo>
                  <a:pt x="520" y="90"/>
                </a:lnTo>
                <a:lnTo>
                  <a:pt x="520" y="90"/>
                </a:lnTo>
                <a:lnTo>
                  <a:pt x="524" y="86"/>
                </a:lnTo>
                <a:lnTo>
                  <a:pt x="524" y="84"/>
                </a:lnTo>
                <a:lnTo>
                  <a:pt x="524" y="82"/>
                </a:lnTo>
                <a:lnTo>
                  <a:pt x="518" y="80"/>
                </a:lnTo>
                <a:lnTo>
                  <a:pt x="518" y="80"/>
                </a:lnTo>
                <a:lnTo>
                  <a:pt x="514" y="80"/>
                </a:lnTo>
                <a:lnTo>
                  <a:pt x="508" y="80"/>
                </a:lnTo>
                <a:lnTo>
                  <a:pt x="508" y="80"/>
                </a:lnTo>
                <a:lnTo>
                  <a:pt x="506" y="82"/>
                </a:lnTo>
                <a:lnTo>
                  <a:pt x="506" y="82"/>
                </a:lnTo>
                <a:lnTo>
                  <a:pt x="498" y="86"/>
                </a:lnTo>
                <a:lnTo>
                  <a:pt x="498" y="86"/>
                </a:lnTo>
                <a:lnTo>
                  <a:pt x="498" y="82"/>
                </a:lnTo>
                <a:lnTo>
                  <a:pt x="498" y="82"/>
                </a:lnTo>
                <a:lnTo>
                  <a:pt x="496" y="80"/>
                </a:lnTo>
                <a:lnTo>
                  <a:pt x="496" y="78"/>
                </a:lnTo>
                <a:lnTo>
                  <a:pt x="498" y="76"/>
                </a:lnTo>
                <a:lnTo>
                  <a:pt x="498" y="76"/>
                </a:lnTo>
                <a:lnTo>
                  <a:pt x="502" y="74"/>
                </a:lnTo>
                <a:lnTo>
                  <a:pt x="508" y="76"/>
                </a:lnTo>
                <a:lnTo>
                  <a:pt x="520" y="78"/>
                </a:lnTo>
                <a:lnTo>
                  <a:pt x="520" y="78"/>
                </a:lnTo>
                <a:lnTo>
                  <a:pt x="528" y="78"/>
                </a:lnTo>
                <a:lnTo>
                  <a:pt x="528" y="78"/>
                </a:lnTo>
                <a:lnTo>
                  <a:pt x="530" y="78"/>
                </a:lnTo>
                <a:lnTo>
                  <a:pt x="530" y="78"/>
                </a:lnTo>
                <a:lnTo>
                  <a:pt x="540" y="70"/>
                </a:lnTo>
                <a:lnTo>
                  <a:pt x="540" y="70"/>
                </a:lnTo>
                <a:lnTo>
                  <a:pt x="540" y="68"/>
                </a:lnTo>
                <a:lnTo>
                  <a:pt x="540" y="66"/>
                </a:lnTo>
                <a:lnTo>
                  <a:pt x="540" y="66"/>
                </a:lnTo>
                <a:lnTo>
                  <a:pt x="532" y="66"/>
                </a:lnTo>
                <a:lnTo>
                  <a:pt x="532" y="66"/>
                </a:lnTo>
                <a:lnTo>
                  <a:pt x="530" y="70"/>
                </a:lnTo>
                <a:lnTo>
                  <a:pt x="530" y="70"/>
                </a:lnTo>
                <a:lnTo>
                  <a:pt x="524" y="68"/>
                </a:lnTo>
                <a:lnTo>
                  <a:pt x="524" y="68"/>
                </a:lnTo>
                <a:lnTo>
                  <a:pt x="520" y="70"/>
                </a:lnTo>
                <a:lnTo>
                  <a:pt x="514" y="70"/>
                </a:lnTo>
                <a:lnTo>
                  <a:pt x="514" y="70"/>
                </a:lnTo>
                <a:lnTo>
                  <a:pt x="508" y="66"/>
                </a:lnTo>
                <a:lnTo>
                  <a:pt x="508" y="66"/>
                </a:lnTo>
                <a:lnTo>
                  <a:pt x="514" y="66"/>
                </a:lnTo>
                <a:lnTo>
                  <a:pt x="518" y="66"/>
                </a:lnTo>
                <a:lnTo>
                  <a:pt x="518" y="66"/>
                </a:lnTo>
                <a:lnTo>
                  <a:pt x="520" y="64"/>
                </a:lnTo>
                <a:lnTo>
                  <a:pt x="520" y="64"/>
                </a:lnTo>
                <a:lnTo>
                  <a:pt x="526" y="64"/>
                </a:lnTo>
                <a:lnTo>
                  <a:pt x="532" y="66"/>
                </a:lnTo>
                <a:lnTo>
                  <a:pt x="532" y="66"/>
                </a:lnTo>
                <a:lnTo>
                  <a:pt x="536" y="64"/>
                </a:lnTo>
                <a:lnTo>
                  <a:pt x="536" y="64"/>
                </a:lnTo>
                <a:lnTo>
                  <a:pt x="540" y="64"/>
                </a:lnTo>
                <a:lnTo>
                  <a:pt x="544" y="66"/>
                </a:lnTo>
                <a:lnTo>
                  <a:pt x="544" y="66"/>
                </a:lnTo>
                <a:lnTo>
                  <a:pt x="544" y="62"/>
                </a:lnTo>
                <a:lnTo>
                  <a:pt x="544" y="62"/>
                </a:lnTo>
                <a:lnTo>
                  <a:pt x="554" y="62"/>
                </a:lnTo>
                <a:lnTo>
                  <a:pt x="554" y="62"/>
                </a:lnTo>
                <a:lnTo>
                  <a:pt x="554" y="58"/>
                </a:lnTo>
                <a:lnTo>
                  <a:pt x="554" y="58"/>
                </a:lnTo>
                <a:lnTo>
                  <a:pt x="554" y="58"/>
                </a:lnTo>
                <a:lnTo>
                  <a:pt x="558" y="58"/>
                </a:lnTo>
                <a:lnTo>
                  <a:pt x="558" y="58"/>
                </a:lnTo>
                <a:lnTo>
                  <a:pt x="562" y="54"/>
                </a:lnTo>
                <a:lnTo>
                  <a:pt x="562" y="54"/>
                </a:lnTo>
                <a:lnTo>
                  <a:pt x="566" y="54"/>
                </a:lnTo>
                <a:lnTo>
                  <a:pt x="568" y="54"/>
                </a:lnTo>
                <a:lnTo>
                  <a:pt x="568" y="54"/>
                </a:lnTo>
                <a:lnTo>
                  <a:pt x="570" y="52"/>
                </a:lnTo>
                <a:lnTo>
                  <a:pt x="570" y="52"/>
                </a:lnTo>
                <a:lnTo>
                  <a:pt x="568" y="50"/>
                </a:lnTo>
                <a:lnTo>
                  <a:pt x="566" y="46"/>
                </a:lnTo>
                <a:lnTo>
                  <a:pt x="566" y="46"/>
                </a:lnTo>
                <a:lnTo>
                  <a:pt x="560" y="48"/>
                </a:lnTo>
                <a:lnTo>
                  <a:pt x="554" y="48"/>
                </a:lnTo>
                <a:lnTo>
                  <a:pt x="554" y="48"/>
                </a:lnTo>
                <a:lnTo>
                  <a:pt x="538" y="44"/>
                </a:lnTo>
                <a:lnTo>
                  <a:pt x="538" y="44"/>
                </a:lnTo>
                <a:lnTo>
                  <a:pt x="534" y="44"/>
                </a:lnTo>
                <a:lnTo>
                  <a:pt x="528" y="46"/>
                </a:lnTo>
                <a:lnTo>
                  <a:pt x="528" y="46"/>
                </a:lnTo>
                <a:lnTo>
                  <a:pt x="524" y="44"/>
                </a:lnTo>
                <a:lnTo>
                  <a:pt x="520" y="44"/>
                </a:lnTo>
                <a:lnTo>
                  <a:pt x="520" y="48"/>
                </a:lnTo>
                <a:lnTo>
                  <a:pt x="520" y="48"/>
                </a:lnTo>
                <a:lnTo>
                  <a:pt x="510" y="50"/>
                </a:lnTo>
                <a:lnTo>
                  <a:pt x="510" y="50"/>
                </a:lnTo>
                <a:lnTo>
                  <a:pt x="510" y="52"/>
                </a:lnTo>
                <a:lnTo>
                  <a:pt x="510" y="52"/>
                </a:lnTo>
                <a:lnTo>
                  <a:pt x="508" y="52"/>
                </a:lnTo>
                <a:lnTo>
                  <a:pt x="506" y="52"/>
                </a:lnTo>
                <a:lnTo>
                  <a:pt x="506" y="52"/>
                </a:lnTo>
                <a:lnTo>
                  <a:pt x="502" y="50"/>
                </a:lnTo>
                <a:lnTo>
                  <a:pt x="500" y="52"/>
                </a:lnTo>
                <a:lnTo>
                  <a:pt x="500" y="52"/>
                </a:lnTo>
                <a:lnTo>
                  <a:pt x="496" y="46"/>
                </a:lnTo>
                <a:lnTo>
                  <a:pt x="496" y="46"/>
                </a:lnTo>
                <a:lnTo>
                  <a:pt x="492" y="52"/>
                </a:lnTo>
                <a:lnTo>
                  <a:pt x="488" y="54"/>
                </a:lnTo>
                <a:lnTo>
                  <a:pt x="488" y="54"/>
                </a:lnTo>
                <a:lnTo>
                  <a:pt x="484" y="54"/>
                </a:lnTo>
                <a:lnTo>
                  <a:pt x="484" y="54"/>
                </a:lnTo>
                <a:lnTo>
                  <a:pt x="480" y="58"/>
                </a:lnTo>
                <a:lnTo>
                  <a:pt x="480" y="58"/>
                </a:lnTo>
                <a:lnTo>
                  <a:pt x="474" y="60"/>
                </a:lnTo>
                <a:lnTo>
                  <a:pt x="466" y="62"/>
                </a:lnTo>
                <a:lnTo>
                  <a:pt x="466" y="62"/>
                </a:lnTo>
                <a:lnTo>
                  <a:pt x="462" y="60"/>
                </a:lnTo>
                <a:lnTo>
                  <a:pt x="462" y="60"/>
                </a:lnTo>
                <a:lnTo>
                  <a:pt x="460" y="62"/>
                </a:lnTo>
                <a:lnTo>
                  <a:pt x="460" y="62"/>
                </a:lnTo>
                <a:lnTo>
                  <a:pt x="456" y="60"/>
                </a:lnTo>
                <a:lnTo>
                  <a:pt x="456" y="60"/>
                </a:lnTo>
                <a:lnTo>
                  <a:pt x="460" y="58"/>
                </a:lnTo>
                <a:lnTo>
                  <a:pt x="464" y="56"/>
                </a:lnTo>
                <a:lnTo>
                  <a:pt x="464" y="56"/>
                </a:lnTo>
                <a:lnTo>
                  <a:pt x="468" y="56"/>
                </a:lnTo>
                <a:lnTo>
                  <a:pt x="468" y="56"/>
                </a:lnTo>
                <a:lnTo>
                  <a:pt x="468" y="54"/>
                </a:lnTo>
                <a:lnTo>
                  <a:pt x="468" y="54"/>
                </a:lnTo>
                <a:lnTo>
                  <a:pt x="474" y="52"/>
                </a:lnTo>
                <a:lnTo>
                  <a:pt x="474" y="52"/>
                </a:lnTo>
                <a:lnTo>
                  <a:pt x="480" y="44"/>
                </a:lnTo>
                <a:lnTo>
                  <a:pt x="480" y="44"/>
                </a:lnTo>
                <a:lnTo>
                  <a:pt x="480" y="42"/>
                </a:lnTo>
                <a:lnTo>
                  <a:pt x="480" y="40"/>
                </a:lnTo>
                <a:lnTo>
                  <a:pt x="480" y="40"/>
                </a:lnTo>
                <a:lnTo>
                  <a:pt x="468" y="42"/>
                </a:lnTo>
                <a:lnTo>
                  <a:pt x="468" y="42"/>
                </a:lnTo>
                <a:lnTo>
                  <a:pt x="466" y="40"/>
                </a:lnTo>
                <a:lnTo>
                  <a:pt x="462" y="40"/>
                </a:lnTo>
                <a:lnTo>
                  <a:pt x="462" y="40"/>
                </a:lnTo>
                <a:lnTo>
                  <a:pt x="460" y="42"/>
                </a:lnTo>
                <a:lnTo>
                  <a:pt x="460" y="42"/>
                </a:lnTo>
                <a:lnTo>
                  <a:pt x="460" y="48"/>
                </a:lnTo>
                <a:lnTo>
                  <a:pt x="460" y="48"/>
                </a:lnTo>
                <a:lnTo>
                  <a:pt x="438" y="48"/>
                </a:lnTo>
                <a:lnTo>
                  <a:pt x="438" y="48"/>
                </a:lnTo>
                <a:lnTo>
                  <a:pt x="440" y="46"/>
                </a:lnTo>
                <a:lnTo>
                  <a:pt x="440" y="46"/>
                </a:lnTo>
                <a:lnTo>
                  <a:pt x="440" y="42"/>
                </a:lnTo>
                <a:lnTo>
                  <a:pt x="440" y="42"/>
                </a:lnTo>
                <a:lnTo>
                  <a:pt x="440" y="42"/>
                </a:lnTo>
                <a:lnTo>
                  <a:pt x="438" y="40"/>
                </a:lnTo>
                <a:lnTo>
                  <a:pt x="438" y="40"/>
                </a:lnTo>
                <a:lnTo>
                  <a:pt x="414" y="42"/>
                </a:lnTo>
                <a:lnTo>
                  <a:pt x="414" y="42"/>
                </a:lnTo>
                <a:lnTo>
                  <a:pt x="410" y="42"/>
                </a:lnTo>
                <a:lnTo>
                  <a:pt x="410" y="42"/>
                </a:lnTo>
                <a:lnTo>
                  <a:pt x="406" y="42"/>
                </a:lnTo>
                <a:lnTo>
                  <a:pt x="404" y="42"/>
                </a:lnTo>
                <a:lnTo>
                  <a:pt x="404" y="42"/>
                </a:lnTo>
                <a:lnTo>
                  <a:pt x="400" y="42"/>
                </a:lnTo>
                <a:lnTo>
                  <a:pt x="398" y="42"/>
                </a:lnTo>
                <a:lnTo>
                  <a:pt x="398" y="42"/>
                </a:lnTo>
                <a:lnTo>
                  <a:pt x="398" y="42"/>
                </a:lnTo>
                <a:lnTo>
                  <a:pt x="396" y="42"/>
                </a:lnTo>
                <a:lnTo>
                  <a:pt x="396" y="42"/>
                </a:lnTo>
                <a:lnTo>
                  <a:pt x="390" y="44"/>
                </a:lnTo>
                <a:lnTo>
                  <a:pt x="384" y="46"/>
                </a:lnTo>
                <a:lnTo>
                  <a:pt x="384" y="46"/>
                </a:lnTo>
                <a:lnTo>
                  <a:pt x="380" y="46"/>
                </a:lnTo>
                <a:lnTo>
                  <a:pt x="376" y="46"/>
                </a:lnTo>
                <a:lnTo>
                  <a:pt x="376" y="46"/>
                </a:lnTo>
                <a:lnTo>
                  <a:pt x="374" y="48"/>
                </a:lnTo>
                <a:lnTo>
                  <a:pt x="374" y="50"/>
                </a:lnTo>
                <a:lnTo>
                  <a:pt x="374" y="50"/>
                </a:lnTo>
                <a:lnTo>
                  <a:pt x="370" y="50"/>
                </a:lnTo>
                <a:lnTo>
                  <a:pt x="370" y="50"/>
                </a:lnTo>
                <a:lnTo>
                  <a:pt x="372" y="46"/>
                </a:lnTo>
                <a:lnTo>
                  <a:pt x="372" y="46"/>
                </a:lnTo>
                <a:lnTo>
                  <a:pt x="378" y="46"/>
                </a:lnTo>
                <a:lnTo>
                  <a:pt x="384" y="44"/>
                </a:lnTo>
                <a:lnTo>
                  <a:pt x="384" y="44"/>
                </a:lnTo>
                <a:lnTo>
                  <a:pt x="386" y="42"/>
                </a:lnTo>
                <a:lnTo>
                  <a:pt x="386" y="42"/>
                </a:lnTo>
                <a:lnTo>
                  <a:pt x="386" y="42"/>
                </a:lnTo>
                <a:lnTo>
                  <a:pt x="390" y="42"/>
                </a:lnTo>
                <a:lnTo>
                  <a:pt x="394" y="42"/>
                </a:lnTo>
                <a:lnTo>
                  <a:pt x="394" y="42"/>
                </a:lnTo>
                <a:lnTo>
                  <a:pt x="394" y="38"/>
                </a:lnTo>
                <a:lnTo>
                  <a:pt x="394" y="38"/>
                </a:lnTo>
                <a:lnTo>
                  <a:pt x="400" y="36"/>
                </a:lnTo>
                <a:lnTo>
                  <a:pt x="400" y="36"/>
                </a:lnTo>
                <a:lnTo>
                  <a:pt x="408" y="36"/>
                </a:lnTo>
                <a:lnTo>
                  <a:pt x="408" y="36"/>
                </a:lnTo>
                <a:lnTo>
                  <a:pt x="424" y="36"/>
                </a:lnTo>
                <a:lnTo>
                  <a:pt x="428" y="38"/>
                </a:lnTo>
                <a:lnTo>
                  <a:pt x="428" y="38"/>
                </a:lnTo>
                <a:lnTo>
                  <a:pt x="440" y="36"/>
                </a:lnTo>
                <a:lnTo>
                  <a:pt x="454" y="36"/>
                </a:lnTo>
                <a:lnTo>
                  <a:pt x="454" y="36"/>
                </a:lnTo>
                <a:lnTo>
                  <a:pt x="458" y="38"/>
                </a:lnTo>
                <a:lnTo>
                  <a:pt x="464" y="38"/>
                </a:lnTo>
                <a:lnTo>
                  <a:pt x="464" y="38"/>
                </a:lnTo>
                <a:lnTo>
                  <a:pt x="472" y="36"/>
                </a:lnTo>
                <a:lnTo>
                  <a:pt x="472" y="36"/>
                </a:lnTo>
                <a:lnTo>
                  <a:pt x="478" y="36"/>
                </a:lnTo>
                <a:lnTo>
                  <a:pt x="482" y="36"/>
                </a:lnTo>
                <a:lnTo>
                  <a:pt x="482" y="36"/>
                </a:lnTo>
                <a:close/>
              </a:path>
            </a:pathLst>
          </a:custGeom>
          <a:solidFill>
            <a:srgbClr val="8BBDFF"/>
          </a:solidFill>
          <a:ln w="3175">
            <a:solidFill>
              <a:srgbClr val="8BBDFF"/>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139" name="Freeform 123">
            <a:extLst>
              <a:ext uri="{FF2B5EF4-FFF2-40B4-BE49-F238E27FC236}">
                <a16:creationId xmlns:a16="http://schemas.microsoft.com/office/drawing/2014/main" id="{74111564-CF28-492E-86A0-E0CD63A74852}"/>
              </a:ext>
            </a:extLst>
          </p:cNvPr>
          <p:cNvSpPr>
            <a:spLocks/>
          </p:cNvSpPr>
          <p:nvPr/>
        </p:nvSpPr>
        <p:spPr bwMode="auto">
          <a:xfrm>
            <a:off x="8651436" y="2393658"/>
            <a:ext cx="134163" cy="192190"/>
          </a:xfrm>
          <a:custGeom>
            <a:avLst/>
            <a:gdLst>
              <a:gd name="T0" fmla="*/ 50 w 80"/>
              <a:gd name="T1" fmla="*/ 100 h 112"/>
              <a:gd name="T2" fmla="*/ 46 w 80"/>
              <a:gd name="T3" fmla="*/ 96 h 112"/>
              <a:gd name="T4" fmla="*/ 46 w 80"/>
              <a:gd name="T5" fmla="*/ 88 h 112"/>
              <a:gd name="T6" fmla="*/ 32 w 80"/>
              <a:gd name="T7" fmla="*/ 82 h 112"/>
              <a:gd name="T8" fmla="*/ 34 w 80"/>
              <a:gd name="T9" fmla="*/ 78 h 112"/>
              <a:gd name="T10" fmla="*/ 36 w 80"/>
              <a:gd name="T11" fmla="*/ 76 h 112"/>
              <a:gd name="T12" fmla="*/ 36 w 80"/>
              <a:gd name="T13" fmla="*/ 68 h 112"/>
              <a:gd name="T14" fmla="*/ 40 w 80"/>
              <a:gd name="T15" fmla="*/ 66 h 112"/>
              <a:gd name="T16" fmla="*/ 46 w 80"/>
              <a:gd name="T17" fmla="*/ 64 h 112"/>
              <a:gd name="T18" fmla="*/ 52 w 80"/>
              <a:gd name="T19" fmla="*/ 54 h 112"/>
              <a:gd name="T20" fmla="*/ 56 w 80"/>
              <a:gd name="T21" fmla="*/ 54 h 112"/>
              <a:gd name="T22" fmla="*/ 58 w 80"/>
              <a:gd name="T23" fmla="*/ 54 h 112"/>
              <a:gd name="T24" fmla="*/ 62 w 80"/>
              <a:gd name="T25" fmla="*/ 48 h 112"/>
              <a:gd name="T26" fmla="*/ 66 w 80"/>
              <a:gd name="T27" fmla="*/ 48 h 112"/>
              <a:gd name="T28" fmla="*/ 66 w 80"/>
              <a:gd name="T29" fmla="*/ 44 h 112"/>
              <a:gd name="T30" fmla="*/ 62 w 80"/>
              <a:gd name="T31" fmla="*/ 34 h 112"/>
              <a:gd name="T32" fmla="*/ 64 w 80"/>
              <a:gd name="T33" fmla="*/ 30 h 112"/>
              <a:gd name="T34" fmla="*/ 66 w 80"/>
              <a:gd name="T35" fmla="*/ 28 h 112"/>
              <a:gd name="T36" fmla="*/ 68 w 80"/>
              <a:gd name="T37" fmla="*/ 24 h 112"/>
              <a:gd name="T38" fmla="*/ 70 w 80"/>
              <a:gd name="T39" fmla="*/ 24 h 112"/>
              <a:gd name="T40" fmla="*/ 72 w 80"/>
              <a:gd name="T41" fmla="*/ 24 h 112"/>
              <a:gd name="T42" fmla="*/ 80 w 80"/>
              <a:gd name="T43" fmla="*/ 14 h 112"/>
              <a:gd name="T44" fmla="*/ 70 w 80"/>
              <a:gd name="T45" fmla="*/ 10 h 112"/>
              <a:gd name="T46" fmla="*/ 64 w 80"/>
              <a:gd name="T47" fmla="*/ 16 h 112"/>
              <a:gd name="T48" fmla="*/ 54 w 80"/>
              <a:gd name="T49" fmla="*/ 18 h 112"/>
              <a:gd name="T50" fmla="*/ 50 w 80"/>
              <a:gd name="T51" fmla="*/ 26 h 112"/>
              <a:gd name="T52" fmla="*/ 42 w 80"/>
              <a:gd name="T53" fmla="*/ 30 h 112"/>
              <a:gd name="T54" fmla="*/ 34 w 80"/>
              <a:gd name="T55" fmla="*/ 22 h 112"/>
              <a:gd name="T56" fmla="*/ 28 w 80"/>
              <a:gd name="T57" fmla="*/ 32 h 112"/>
              <a:gd name="T58" fmla="*/ 16 w 80"/>
              <a:gd name="T59" fmla="*/ 46 h 112"/>
              <a:gd name="T60" fmla="*/ 6 w 80"/>
              <a:gd name="T61" fmla="*/ 60 h 112"/>
              <a:gd name="T62" fmla="*/ 0 w 80"/>
              <a:gd name="T63" fmla="*/ 70 h 112"/>
              <a:gd name="T64" fmla="*/ 2 w 80"/>
              <a:gd name="T65" fmla="*/ 72 h 112"/>
              <a:gd name="T66" fmla="*/ 8 w 80"/>
              <a:gd name="T67" fmla="*/ 76 h 112"/>
              <a:gd name="T68" fmla="*/ 10 w 80"/>
              <a:gd name="T69" fmla="*/ 88 h 112"/>
              <a:gd name="T70" fmla="*/ 6 w 80"/>
              <a:gd name="T71" fmla="*/ 90 h 112"/>
              <a:gd name="T72" fmla="*/ 0 w 80"/>
              <a:gd name="T73" fmla="*/ 100 h 112"/>
              <a:gd name="T74" fmla="*/ 8 w 80"/>
              <a:gd name="T75" fmla="*/ 102 h 112"/>
              <a:gd name="T76" fmla="*/ 6 w 80"/>
              <a:gd name="T77" fmla="*/ 106 h 112"/>
              <a:gd name="T78" fmla="*/ 10 w 80"/>
              <a:gd name="T79" fmla="*/ 112 h 112"/>
              <a:gd name="T80" fmla="*/ 14 w 80"/>
              <a:gd name="T81" fmla="*/ 110 h 112"/>
              <a:gd name="T82" fmla="*/ 16 w 80"/>
              <a:gd name="T83" fmla="*/ 108 h 112"/>
              <a:gd name="T84" fmla="*/ 24 w 80"/>
              <a:gd name="T85" fmla="*/ 108 h 112"/>
              <a:gd name="T86" fmla="*/ 36 w 80"/>
              <a:gd name="T87" fmla="*/ 98 h 112"/>
              <a:gd name="T88" fmla="*/ 42 w 80"/>
              <a:gd name="T89" fmla="*/ 102 h 112"/>
              <a:gd name="T90" fmla="*/ 50 w 80"/>
              <a:gd name="T91" fmla="*/ 10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0" h="112">
                <a:moveTo>
                  <a:pt x="50" y="100"/>
                </a:moveTo>
                <a:lnTo>
                  <a:pt x="50" y="100"/>
                </a:lnTo>
                <a:lnTo>
                  <a:pt x="46" y="96"/>
                </a:lnTo>
                <a:lnTo>
                  <a:pt x="46" y="96"/>
                </a:lnTo>
                <a:lnTo>
                  <a:pt x="46" y="88"/>
                </a:lnTo>
                <a:lnTo>
                  <a:pt x="46" y="88"/>
                </a:lnTo>
                <a:lnTo>
                  <a:pt x="40" y="84"/>
                </a:lnTo>
                <a:lnTo>
                  <a:pt x="32" y="82"/>
                </a:lnTo>
                <a:lnTo>
                  <a:pt x="32" y="82"/>
                </a:lnTo>
                <a:lnTo>
                  <a:pt x="34" y="78"/>
                </a:lnTo>
                <a:lnTo>
                  <a:pt x="36" y="76"/>
                </a:lnTo>
                <a:lnTo>
                  <a:pt x="36" y="76"/>
                </a:lnTo>
                <a:lnTo>
                  <a:pt x="36" y="72"/>
                </a:lnTo>
                <a:lnTo>
                  <a:pt x="36" y="68"/>
                </a:lnTo>
                <a:lnTo>
                  <a:pt x="36" y="68"/>
                </a:lnTo>
                <a:lnTo>
                  <a:pt x="40" y="66"/>
                </a:lnTo>
                <a:lnTo>
                  <a:pt x="46" y="64"/>
                </a:lnTo>
                <a:lnTo>
                  <a:pt x="46" y="64"/>
                </a:lnTo>
                <a:lnTo>
                  <a:pt x="50" y="60"/>
                </a:lnTo>
                <a:lnTo>
                  <a:pt x="52" y="54"/>
                </a:lnTo>
                <a:lnTo>
                  <a:pt x="52" y="54"/>
                </a:lnTo>
                <a:lnTo>
                  <a:pt x="56" y="54"/>
                </a:lnTo>
                <a:lnTo>
                  <a:pt x="58" y="54"/>
                </a:lnTo>
                <a:lnTo>
                  <a:pt x="58" y="54"/>
                </a:lnTo>
                <a:lnTo>
                  <a:pt x="60" y="50"/>
                </a:lnTo>
                <a:lnTo>
                  <a:pt x="62" y="48"/>
                </a:lnTo>
                <a:lnTo>
                  <a:pt x="62" y="48"/>
                </a:lnTo>
                <a:lnTo>
                  <a:pt x="66" y="48"/>
                </a:lnTo>
                <a:lnTo>
                  <a:pt x="66" y="48"/>
                </a:lnTo>
                <a:lnTo>
                  <a:pt x="66" y="44"/>
                </a:lnTo>
                <a:lnTo>
                  <a:pt x="64" y="38"/>
                </a:lnTo>
                <a:lnTo>
                  <a:pt x="62" y="34"/>
                </a:lnTo>
                <a:lnTo>
                  <a:pt x="64" y="30"/>
                </a:lnTo>
                <a:lnTo>
                  <a:pt x="64" y="30"/>
                </a:lnTo>
                <a:lnTo>
                  <a:pt x="64" y="30"/>
                </a:lnTo>
                <a:lnTo>
                  <a:pt x="66" y="28"/>
                </a:lnTo>
                <a:lnTo>
                  <a:pt x="66" y="28"/>
                </a:lnTo>
                <a:lnTo>
                  <a:pt x="68" y="24"/>
                </a:lnTo>
                <a:lnTo>
                  <a:pt x="68" y="24"/>
                </a:lnTo>
                <a:lnTo>
                  <a:pt x="70" y="24"/>
                </a:lnTo>
                <a:lnTo>
                  <a:pt x="72" y="24"/>
                </a:lnTo>
                <a:lnTo>
                  <a:pt x="72" y="24"/>
                </a:lnTo>
                <a:lnTo>
                  <a:pt x="80" y="14"/>
                </a:lnTo>
                <a:lnTo>
                  <a:pt x="80" y="14"/>
                </a:lnTo>
                <a:lnTo>
                  <a:pt x="70" y="0"/>
                </a:lnTo>
                <a:lnTo>
                  <a:pt x="70" y="10"/>
                </a:lnTo>
                <a:lnTo>
                  <a:pt x="64" y="12"/>
                </a:lnTo>
                <a:lnTo>
                  <a:pt x="64" y="16"/>
                </a:lnTo>
                <a:lnTo>
                  <a:pt x="60" y="18"/>
                </a:lnTo>
                <a:lnTo>
                  <a:pt x="54" y="18"/>
                </a:lnTo>
                <a:lnTo>
                  <a:pt x="50" y="22"/>
                </a:lnTo>
                <a:lnTo>
                  <a:pt x="50" y="26"/>
                </a:lnTo>
                <a:lnTo>
                  <a:pt x="50" y="32"/>
                </a:lnTo>
                <a:lnTo>
                  <a:pt x="42" y="30"/>
                </a:lnTo>
                <a:lnTo>
                  <a:pt x="38" y="28"/>
                </a:lnTo>
                <a:lnTo>
                  <a:pt x="34" y="22"/>
                </a:lnTo>
                <a:lnTo>
                  <a:pt x="28" y="24"/>
                </a:lnTo>
                <a:lnTo>
                  <a:pt x="28" y="32"/>
                </a:lnTo>
                <a:lnTo>
                  <a:pt x="20" y="40"/>
                </a:lnTo>
                <a:lnTo>
                  <a:pt x="16" y="46"/>
                </a:lnTo>
                <a:lnTo>
                  <a:pt x="10" y="54"/>
                </a:lnTo>
                <a:lnTo>
                  <a:pt x="6" y="60"/>
                </a:lnTo>
                <a:lnTo>
                  <a:pt x="0" y="70"/>
                </a:lnTo>
                <a:lnTo>
                  <a:pt x="0" y="70"/>
                </a:lnTo>
                <a:lnTo>
                  <a:pt x="2" y="72"/>
                </a:lnTo>
                <a:lnTo>
                  <a:pt x="2" y="72"/>
                </a:lnTo>
                <a:lnTo>
                  <a:pt x="8" y="76"/>
                </a:lnTo>
                <a:lnTo>
                  <a:pt x="8" y="76"/>
                </a:lnTo>
                <a:lnTo>
                  <a:pt x="6" y="82"/>
                </a:lnTo>
                <a:lnTo>
                  <a:pt x="10" y="88"/>
                </a:lnTo>
                <a:lnTo>
                  <a:pt x="10" y="88"/>
                </a:lnTo>
                <a:lnTo>
                  <a:pt x="6" y="90"/>
                </a:lnTo>
                <a:lnTo>
                  <a:pt x="2" y="92"/>
                </a:lnTo>
                <a:lnTo>
                  <a:pt x="0" y="100"/>
                </a:lnTo>
                <a:lnTo>
                  <a:pt x="0" y="100"/>
                </a:lnTo>
                <a:lnTo>
                  <a:pt x="8" y="102"/>
                </a:lnTo>
                <a:lnTo>
                  <a:pt x="8" y="102"/>
                </a:lnTo>
                <a:lnTo>
                  <a:pt x="6" y="106"/>
                </a:lnTo>
                <a:lnTo>
                  <a:pt x="8" y="110"/>
                </a:lnTo>
                <a:lnTo>
                  <a:pt x="10" y="112"/>
                </a:lnTo>
                <a:lnTo>
                  <a:pt x="10" y="112"/>
                </a:lnTo>
                <a:lnTo>
                  <a:pt x="14" y="110"/>
                </a:lnTo>
                <a:lnTo>
                  <a:pt x="16" y="108"/>
                </a:lnTo>
                <a:lnTo>
                  <a:pt x="16" y="108"/>
                </a:lnTo>
                <a:lnTo>
                  <a:pt x="20" y="108"/>
                </a:lnTo>
                <a:lnTo>
                  <a:pt x="24" y="108"/>
                </a:lnTo>
                <a:lnTo>
                  <a:pt x="32" y="100"/>
                </a:lnTo>
                <a:lnTo>
                  <a:pt x="36" y="98"/>
                </a:lnTo>
                <a:lnTo>
                  <a:pt x="36" y="98"/>
                </a:lnTo>
                <a:lnTo>
                  <a:pt x="42" y="102"/>
                </a:lnTo>
                <a:lnTo>
                  <a:pt x="42" y="102"/>
                </a:lnTo>
                <a:lnTo>
                  <a:pt x="50" y="100"/>
                </a:lnTo>
                <a:lnTo>
                  <a:pt x="50" y="100"/>
                </a:lnTo>
                <a:close/>
              </a:path>
            </a:pathLst>
          </a:custGeom>
          <a:solidFill>
            <a:srgbClr val="B9BCBD"/>
          </a:solidFill>
          <a:ln w="3175">
            <a:solidFill>
              <a:srgbClr val="B9BCBD"/>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140" name="Freeform 124">
            <a:extLst>
              <a:ext uri="{FF2B5EF4-FFF2-40B4-BE49-F238E27FC236}">
                <a16:creationId xmlns:a16="http://schemas.microsoft.com/office/drawing/2014/main" id="{A2315E0C-7357-4E90-B16A-A53B7FDB7310}"/>
              </a:ext>
            </a:extLst>
          </p:cNvPr>
          <p:cNvSpPr>
            <a:spLocks/>
          </p:cNvSpPr>
          <p:nvPr/>
        </p:nvSpPr>
        <p:spPr bwMode="auto">
          <a:xfrm>
            <a:off x="5909481" y="3275674"/>
            <a:ext cx="273357" cy="288286"/>
          </a:xfrm>
          <a:custGeom>
            <a:avLst/>
            <a:gdLst>
              <a:gd name="T0" fmla="*/ 80 w 163"/>
              <a:gd name="T1" fmla="*/ 150 h 168"/>
              <a:gd name="T2" fmla="*/ 78 w 163"/>
              <a:gd name="T3" fmla="*/ 142 h 168"/>
              <a:gd name="T4" fmla="*/ 80 w 163"/>
              <a:gd name="T5" fmla="*/ 138 h 168"/>
              <a:gd name="T6" fmla="*/ 86 w 163"/>
              <a:gd name="T7" fmla="*/ 130 h 168"/>
              <a:gd name="T8" fmla="*/ 96 w 163"/>
              <a:gd name="T9" fmla="*/ 126 h 168"/>
              <a:gd name="T10" fmla="*/ 102 w 163"/>
              <a:gd name="T11" fmla="*/ 128 h 168"/>
              <a:gd name="T12" fmla="*/ 106 w 163"/>
              <a:gd name="T13" fmla="*/ 136 h 168"/>
              <a:gd name="T14" fmla="*/ 113 w 163"/>
              <a:gd name="T15" fmla="*/ 128 h 168"/>
              <a:gd name="T16" fmla="*/ 113 w 163"/>
              <a:gd name="T17" fmla="*/ 122 h 168"/>
              <a:gd name="T18" fmla="*/ 119 w 163"/>
              <a:gd name="T19" fmla="*/ 110 h 168"/>
              <a:gd name="T20" fmla="*/ 125 w 163"/>
              <a:gd name="T21" fmla="*/ 98 h 168"/>
              <a:gd name="T22" fmla="*/ 127 w 163"/>
              <a:gd name="T23" fmla="*/ 90 h 168"/>
              <a:gd name="T24" fmla="*/ 141 w 163"/>
              <a:gd name="T25" fmla="*/ 80 h 168"/>
              <a:gd name="T26" fmla="*/ 141 w 163"/>
              <a:gd name="T27" fmla="*/ 72 h 168"/>
              <a:gd name="T28" fmla="*/ 143 w 163"/>
              <a:gd name="T29" fmla="*/ 66 h 168"/>
              <a:gd name="T30" fmla="*/ 147 w 163"/>
              <a:gd name="T31" fmla="*/ 56 h 168"/>
              <a:gd name="T32" fmla="*/ 151 w 163"/>
              <a:gd name="T33" fmla="*/ 50 h 168"/>
              <a:gd name="T34" fmla="*/ 157 w 163"/>
              <a:gd name="T35" fmla="*/ 42 h 168"/>
              <a:gd name="T36" fmla="*/ 163 w 163"/>
              <a:gd name="T37" fmla="*/ 30 h 168"/>
              <a:gd name="T38" fmla="*/ 159 w 163"/>
              <a:gd name="T39" fmla="*/ 14 h 168"/>
              <a:gd name="T40" fmla="*/ 141 w 163"/>
              <a:gd name="T41" fmla="*/ 6 h 168"/>
              <a:gd name="T42" fmla="*/ 129 w 163"/>
              <a:gd name="T43" fmla="*/ 10 h 168"/>
              <a:gd name="T44" fmla="*/ 106 w 163"/>
              <a:gd name="T45" fmla="*/ 8 h 168"/>
              <a:gd name="T46" fmla="*/ 98 w 163"/>
              <a:gd name="T47" fmla="*/ 14 h 168"/>
              <a:gd name="T48" fmla="*/ 84 w 163"/>
              <a:gd name="T49" fmla="*/ 14 h 168"/>
              <a:gd name="T50" fmla="*/ 76 w 163"/>
              <a:gd name="T51" fmla="*/ 8 h 168"/>
              <a:gd name="T52" fmla="*/ 62 w 163"/>
              <a:gd name="T53" fmla="*/ 12 h 168"/>
              <a:gd name="T54" fmla="*/ 54 w 163"/>
              <a:gd name="T55" fmla="*/ 6 h 168"/>
              <a:gd name="T56" fmla="*/ 46 w 163"/>
              <a:gd name="T57" fmla="*/ 0 h 168"/>
              <a:gd name="T58" fmla="*/ 34 w 163"/>
              <a:gd name="T59" fmla="*/ 2 h 168"/>
              <a:gd name="T60" fmla="*/ 20 w 163"/>
              <a:gd name="T61" fmla="*/ 16 h 168"/>
              <a:gd name="T62" fmla="*/ 10 w 163"/>
              <a:gd name="T63" fmla="*/ 36 h 168"/>
              <a:gd name="T64" fmla="*/ 10 w 163"/>
              <a:gd name="T65" fmla="*/ 44 h 168"/>
              <a:gd name="T66" fmla="*/ 14 w 163"/>
              <a:gd name="T67" fmla="*/ 52 h 168"/>
              <a:gd name="T68" fmla="*/ 12 w 163"/>
              <a:gd name="T69" fmla="*/ 62 h 168"/>
              <a:gd name="T70" fmla="*/ 10 w 163"/>
              <a:gd name="T71" fmla="*/ 66 h 168"/>
              <a:gd name="T72" fmla="*/ 8 w 163"/>
              <a:gd name="T73" fmla="*/ 78 h 168"/>
              <a:gd name="T74" fmla="*/ 6 w 163"/>
              <a:gd name="T75" fmla="*/ 84 h 168"/>
              <a:gd name="T76" fmla="*/ 4 w 163"/>
              <a:gd name="T77" fmla="*/ 88 h 168"/>
              <a:gd name="T78" fmla="*/ 2 w 163"/>
              <a:gd name="T79" fmla="*/ 94 h 168"/>
              <a:gd name="T80" fmla="*/ 2 w 163"/>
              <a:gd name="T81" fmla="*/ 112 h 168"/>
              <a:gd name="T82" fmla="*/ 4 w 163"/>
              <a:gd name="T83" fmla="*/ 122 h 168"/>
              <a:gd name="T84" fmla="*/ 12 w 163"/>
              <a:gd name="T85" fmla="*/ 130 h 168"/>
              <a:gd name="T86" fmla="*/ 26 w 163"/>
              <a:gd name="T87" fmla="*/ 132 h 168"/>
              <a:gd name="T88" fmla="*/ 34 w 163"/>
              <a:gd name="T89" fmla="*/ 142 h 168"/>
              <a:gd name="T90" fmla="*/ 40 w 163"/>
              <a:gd name="T91" fmla="*/ 146 h 168"/>
              <a:gd name="T92" fmla="*/ 42 w 163"/>
              <a:gd name="T93" fmla="*/ 152 h 168"/>
              <a:gd name="T94" fmla="*/ 46 w 163"/>
              <a:gd name="T95" fmla="*/ 168 h 168"/>
              <a:gd name="T96" fmla="*/ 58 w 163"/>
              <a:gd name="T97" fmla="*/ 166 h 168"/>
              <a:gd name="T98" fmla="*/ 64 w 163"/>
              <a:gd name="T99" fmla="*/ 164 h 168"/>
              <a:gd name="T100" fmla="*/ 68 w 163"/>
              <a:gd name="T101" fmla="*/ 164 h 168"/>
              <a:gd name="T102" fmla="*/ 74 w 163"/>
              <a:gd name="T103" fmla="*/ 160 h 168"/>
              <a:gd name="T104" fmla="*/ 76 w 163"/>
              <a:gd name="T105" fmla="*/ 16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63" h="168">
                <a:moveTo>
                  <a:pt x="78" y="160"/>
                </a:moveTo>
                <a:lnTo>
                  <a:pt x="78" y="156"/>
                </a:lnTo>
                <a:lnTo>
                  <a:pt x="80" y="150"/>
                </a:lnTo>
                <a:lnTo>
                  <a:pt x="80" y="150"/>
                </a:lnTo>
                <a:lnTo>
                  <a:pt x="78" y="148"/>
                </a:lnTo>
                <a:lnTo>
                  <a:pt x="78" y="146"/>
                </a:lnTo>
                <a:lnTo>
                  <a:pt x="78" y="146"/>
                </a:lnTo>
                <a:lnTo>
                  <a:pt x="78" y="142"/>
                </a:lnTo>
                <a:lnTo>
                  <a:pt x="78" y="142"/>
                </a:lnTo>
                <a:lnTo>
                  <a:pt x="78" y="142"/>
                </a:lnTo>
                <a:lnTo>
                  <a:pt x="80" y="140"/>
                </a:lnTo>
                <a:lnTo>
                  <a:pt x="80" y="138"/>
                </a:lnTo>
                <a:lnTo>
                  <a:pt x="82" y="132"/>
                </a:lnTo>
                <a:lnTo>
                  <a:pt x="82" y="132"/>
                </a:lnTo>
                <a:lnTo>
                  <a:pt x="84" y="130"/>
                </a:lnTo>
                <a:lnTo>
                  <a:pt x="86" y="130"/>
                </a:lnTo>
                <a:lnTo>
                  <a:pt x="92" y="128"/>
                </a:lnTo>
                <a:lnTo>
                  <a:pt x="92" y="128"/>
                </a:lnTo>
                <a:lnTo>
                  <a:pt x="96" y="126"/>
                </a:lnTo>
                <a:lnTo>
                  <a:pt x="96" y="126"/>
                </a:lnTo>
                <a:lnTo>
                  <a:pt x="96" y="126"/>
                </a:lnTo>
                <a:lnTo>
                  <a:pt x="102" y="128"/>
                </a:lnTo>
                <a:lnTo>
                  <a:pt x="102" y="128"/>
                </a:lnTo>
                <a:lnTo>
                  <a:pt x="102" y="128"/>
                </a:lnTo>
                <a:lnTo>
                  <a:pt x="104" y="130"/>
                </a:lnTo>
                <a:lnTo>
                  <a:pt x="102" y="136"/>
                </a:lnTo>
                <a:lnTo>
                  <a:pt x="102" y="136"/>
                </a:lnTo>
                <a:lnTo>
                  <a:pt x="106" y="136"/>
                </a:lnTo>
                <a:lnTo>
                  <a:pt x="108" y="134"/>
                </a:lnTo>
                <a:lnTo>
                  <a:pt x="110" y="130"/>
                </a:lnTo>
                <a:lnTo>
                  <a:pt x="113" y="128"/>
                </a:lnTo>
                <a:lnTo>
                  <a:pt x="113" y="128"/>
                </a:lnTo>
                <a:lnTo>
                  <a:pt x="115" y="126"/>
                </a:lnTo>
                <a:lnTo>
                  <a:pt x="115" y="126"/>
                </a:lnTo>
                <a:lnTo>
                  <a:pt x="113" y="122"/>
                </a:lnTo>
                <a:lnTo>
                  <a:pt x="113" y="122"/>
                </a:lnTo>
                <a:lnTo>
                  <a:pt x="115" y="116"/>
                </a:lnTo>
                <a:lnTo>
                  <a:pt x="117" y="112"/>
                </a:lnTo>
                <a:lnTo>
                  <a:pt x="117" y="112"/>
                </a:lnTo>
                <a:lnTo>
                  <a:pt x="119" y="110"/>
                </a:lnTo>
                <a:lnTo>
                  <a:pt x="123" y="106"/>
                </a:lnTo>
                <a:lnTo>
                  <a:pt x="123" y="106"/>
                </a:lnTo>
                <a:lnTo>
                  <a:pt x="123" y="102"/>
                </a:lnTo>
                <a:lnTo>
                  <a:pt x="125" y="98"/>
                </a:lnTo>
                <a:lnTo>
                  <a:pt x="125" y="98"/>
                </a:lnTo>
                <a:lnTo>
                  <a:pt x="127" y="94"/>
                </a:lnTo>
                <a:lnTo>
                  <a:pt x="127" y="90"/>
                </a:lnTo>
                <a:lnTo>
                  <a:pt x="127" y="90"/>
                </a:lnTo>
                <a:lnTo>
                  <a:pt x="129" y="86"/>
                </a:lnTo>
                <a:lnTo>
                  <a:pt x="131" y="84"/>
                </a:lnTo>
                <a:lnTo>
                  <a:pt x="131" y="84"/>
                </a:lnTo>
                <a:lnTo>
                  <a:pt x="141" y="80"/>
                </a:lnTo>
                <a:lnTo>
                  <a:pt x="141" y="80"/>
                </a:lnTo>
                <a:lnTo>
                  <a:pt x="143" y="78"/>
                </a:lnTo>
                <a:lnTo>
                  <a:pt x="143" y="76"/>
                </a:lnTo>
                <a:lnTo>
                  <a:pt x="141" y="72"/>
                </a:lnTo>
                <a:lnTo>
                  <a:pt x="141" y="72"/>
                </a:lnTo>
                <a:lnTo>
                  <a:pt x="141" y="70"/>
                </a:lnTo>
                <a:lnTo>
                  <a:pt x="143" y="66"/>
                </a:lnTo>
                <a:lnTo>
                  <a:pt x="143" y="66"/>
                </a:lnTo>
                <a:lnTo>
                  <a:pt x="145" y="64"/>
                </a:lnTo>
                <a:lnTo>
                  <a:pt x="147" y="60"/>
                </a:lnTo>
                <a:lnTo>
                  <a:pt x="147" y="60"/>
                </a:lnTo>
                <a:lnTo>
                  <a:pt x="147" y="56"/>
                </a:lnTo>
                <a:lnTo>
                  <a:pt x="147" y="56"/>
                </a:lnTo>
                <a:lnTo>
                  <a:pt x="147" y="54"/>
                </a:lnTo>
                <a:lnTo>
                  <a:pt x="147" y="54"/>
                </a:lnTo>
                <a:lnTo>
                  <a:pt x="151" y="50"/>
                </a:lnTo>
                <a:lnTo>
                  <a:pt x="153" y="46"/>
                </a:lnTo>
                <a:lnTo>
                  <a:pt x="153" y="46"/>
                </a:lnTo>
                <a:lnTo>
                  <a:pt x="155" y="44"/>
                </a:lnTo>
                <a:lnTo>
                  <a:pt x="157" y="42"/>
                </a:lnTo>
                <a:lnTo>
                  <a:pt x="157" y="42"/>
                </a:lnTo>
                <a:lnTo>
                  <a:pt x="159" y="42"/>
                </a:lnTo>
                <a:lnTo>
                  <a:pt x="161" y="38"/>
                </a:lnTo>
                <a:lnTo>
                  <a:pt x="163" y="30"/>
                </a:lnTo>
                <a:lnTo>
                  <a:pt x="163" y="30"/>
                </a:lnTo>
                <a:lnTo>
                  <a:pt x="161" y="28"/>
                </a:lnTo>
                <a:lnTo>
                  <a:pt x="159" y="26"/>
                </a:lnTo>
                <a:lnTo>
                  <a:pt x="159" y="14"/>
                </a:lnTo>
                <a:lnTo>
                  <a:pt x="153" y="0"/>
                </a:lnTo>
                <a:lnTo>
                  <a:pt x="143" y="4"/>
                </a:lnTo>
                <a:lnTo>
                  <a:pt x="143" y="4"/>
                </a:lnTo>
                <a:lnTo>
                  <a:pt x="141" y="6"/>
                </a:lnTo>
                <a:lnTo>
                  <a:pt x="139" y="8"/>
                </a:lnTo>
                <a:lnTo>
                  <a:pt x="137" y="10"/>
                </a:lnTo>
                <a:lnTo>
                  <a:pt x="137" y="10"/>
                </a:lnTo>
                <a:lnTo>
                  <a:pt x="129" y="10"/>
                </a:lnTo>
                <a:lnTo>
                  <a:pt x="121" y="10"/>
                </a:lnTo>
                <a:lnTo>
                  <a:pt x="121" y="10"/>
                </a:lnTo>
                <a:lnTo>
                  <a:pt x="113" y="8"/>
                </a:lnTo>
                <a:lnTo>
                  <a:pt x="106" y="8"/>
                </a:lnTo>
                <a:lnTo>
                  <a:pt x="106" y="8"/>
                </a:lnTo>
                <a:lnTo>
                  <a:pt x="100" y="10"/>
                </a:lnTo>
                <a:lnTo>
                  <a:pt x="98" y="14"/>
                </a:lnTo>
                <a:lnTo>
                  <a:pt x="98" y="14"/>
                </a:lnTo>
                <a:lnTo>
                  <a:pt x="96" y="14"/>
                </a:lnTo>
                <a:lnTo>
                  <a:pt x="94" y="14"/>
                </a:lnTo>
                <a:lnTo>
                  <a:pt x="84" y="14"/>
                </a:lnTo>
                <a:lnTo>
                  <a:pt x="84" y="14"/>
                </a:lnTo>
                <a:lnTo>
                  <a:pt x="78" y="12"/>
                </a:lnTo>
                <a:lnTo>
                  <a:pt x="78" y="10"/>
                </a:lnTo>
                <a:lnTo>
                  <a:pt x="78" y="10"/>
                </a:lnTo>
                <a:lnTo>
                  <a:pt x="76" y="8"/>
                </a:lnTo>
                <a:lnTo>
                  <a:pt x="72" y="8"/>
                </a:lnTo>
                <a:lnTo>
                  <a:pt x="68" y="12"/>
                </a:lnTo>
                <a:lnTo>
                  <a:pt x="68" y="12"/>
                </a:lnTo>
                <a:lnTo>
                  <a:pt x="62" y="12"/>
                </a:lnTo>
                <a:lnTo>
                  <a:pt x="58" y="12"/>
                </a:lnTo>
                <a:lnTo>
                  <a:pt x="58" y="12"/>
                </a:lnTo>
                <a:lnTo>
                  <a:pt x="56" y="8"/>
                </a:lnTo>
                <a:lnTo>
                  <a:pt x="54" y="6"/>
                </a:lnTo>
                <a:lnTo>
                  <a:pt x="52" y="4"/>
                </a:lnTo>
                <a:lnTo>
                  <a:pt x="52" y="4"/>
                </a:lnTo>
                <a:lnTo>
                  <a:pt x="48" y="2"/>
                </a:lnTo>
                <a:lnTo>
                  <a:pt x="46" y="0"/>
                </a:lnTo>
                <a:lnTo>
                  <a:pt x="46" y="0"/>
                </a:lnTo>
                <a:lnTo>
                  <a:pt x="40" y="2"/>
                </a:lnTo>
                <a:lnTo>
                  <a:pt x="34" y="2"/>
                </a:lnTo>
                <a:lnTo>
                  <a:pt x="34" y="2"/>
                </a:lnTo>
                <a:lnTo>
                  <a:pt x="20" y="10"/>
                </a:lnTo>
                <a:lnTo>
                  <a:pt x="20" y="10"/>
                </a:lnTo>
                <a:lnTo>
                  <a:pt x="20" y="16"/>
                </a:lnTo>
                <a:lnTo>
                  <a:pt x="20" y="16"/>
                </a:lnTo>
                <a:lnTo>
                  <a:pt x="18" y="22"/>
                </a:lnTo>
                <a:lnTo>
                  <a:pt x="14" y="24"/>
                </a:lnTo>
                <a:lnTo>
                  <a:pt x="10" y="36"/>
                </a:lnTo>
                <a:lnTo>
                  <a:pt x="10" y="36"/>
                </a:lnTo>
                <a:lnTo>
                  <a:pt x="10" y="38"/>
                </a:lnTo>
                <a:lnTo>
                  <a:pt x="10" y="42"/>
                </a:lnTo>
                <a:lnTo>
                  <a:pt x="10" y="44"/>
                </a:lnTo>
                <a:lnTo>
                  <a:pt x="10" y="44"/>
                </a:lnTo>
                <a:lnTo>
                  <a:pt x="8" y="46"/>
                </a:lnTo>
                <a:lnTo>
                  <a:pt x="12" y="48"/>
                </a:lnTo>
                <a:lnTo>
                  <a:pt x="12" y="48"/>
                </a:lnTo>
                <a:lnTo>
                  <a:pt x="14" y="52"/>
                </a:lnTo>
                <a:lnTo>
                  <a:pt x="12" y="56"/>
                </a:lnTo>
                <a:lnTo>
                  <a:pt x="12" y="56"/>
                </a:lnTo>
                <a:lnTo>
                  <a:pt x="12" y="60"/>
                </a:lnTo>
                <a:lnTo>
                  <a:pt x="12" y="62"/>
                </a:lnTo>
                <a:lnTo>
                  <a:pt x="14" y="64"/>
                </a:lnTo>
                <a:lnTo>
                  <a:pt x="12" y="64"/>
                </a:lnTo>
                <a:lnTo>
                  <a:pt x="12" y="64"/>
                </a:lnTo>
                <a:lnTo>
                  <a:pt x="10" y="66"/>
                </a:lnTo>
                <a:lnTo>
                  <a:pt x="10" y="70"/>
                </a:lnTo>
                <a:lnTo>
                  <a:pt x="10" y="70"/>
                </a:lnTo>
                <a:lnTo>
                  <a:pt x="10" y="74"/>
                </a:lnTo>
                <a:lnTo>
                  <a:pt x="8" y="78"/>
                </a:lnTo>
                <a:lnTo>
                  <a:pt x="8" y="78"/>
                </a:lnTo>
                <a:lnTo>
                  <a:pt x="6" y="80"/>
                </a:lnTo>
                <a:lnTo>
                  <a:pt x="6" y="84"/>
                </a:lnTo>
                <a:lnTo>
                  <a:pt x="6" y="84"/>
                </a:lnTo>
                <a:lnTo>
                  <a:pt x="6" y="88"/>
                </a:lnTo>
                <a:lnTo>
                  <a:pt x="6" y="88"/>
                </a:lnTo>
                <a:lnTo>
                  <a:pt x="4" y="88"/>
                </a:lnTo>
                <a:lnTo>
                  <a:pt x="4" y="88"/>
                </a:lnTo>
                <a:lnTo>
                  <a:pt x="2" y="88"/>
                </a:lnTo>
                <a:lnTo>
                  <a:pt x="2" y="90"/>
                </a:lnTo>
                <a:lnTo>
                  <a:pt x="2" y="94"/>
                </a:lnTo>
                <a:lnTo>
                  <a:pt x="2" y="94"/>
                </a:lnTo>
                <a:lnTo>
                  <a:pt x="2" y="98"/>
                </a:lnTo>
                <a:lnTo>
                  <a:pt x="2" y="102"/>
                </a:lnTo>
                <a:lnTo>
                  <a:pt x="0" y="108"/>
                </a:lnTo>
                <a:lnTo>
                  <a:pt x="2" y="112"/>
                </a:lnTo>
                <a:lnTo>
                  <a:pt x="2" y="112"/>
                </a:lnTo>
                <a:lnTo>
                  <a:pt x="4" y="116"/>
                </a:lnTo>
                <a:lnTo>
                  <a:pt x="4" y="122"/>
                </a:lnTo>
                <a:lnTo>
                  <a:pt x="4" y="122"/>
                </a:lnTo>
                <a:lnTo>
                  <a:pt x="2" y="132"/>
                </a:lnTo>
                <a:lnTo>
                  <a:pt x="2" y="132"/>
                </a:lnTo>
                <a:lnTo>
                  <a:pt x="12" y="130"/>
                </a:lnTo>
                <a:lnTo>
                  <a:pt x="12" y="130"/>
                </a:lnTo>
                <a:lnTo>
                  <a:pt x="10" y="132"/>
                </a:lnTo>
                <a:lnTo>
                  <a:pt x="10" y="132"/>
                </a:lnTo>
                <a:lnTo>
                  <a:pt x="18" y="132"/>
                </a:lnTo>
                <a:lnTo>
                  <a:pt x="26" y="132"/>
                </a:lnTo>
                <a:lnTo>
                  <a:pt x="26" y="132"/>
                </a:lnTo>
                <a:lnTo>
                  <a:pt x="30" y="136"/>
                </a:lnTo>
                <a:lnTo>
                  <a:pt x="34" y="142"/>
                </a:lnTo>
                <a:lnTo>
                  <a:pt x="34" y="142"/>
                </a:lnTo>
                <a:lnTo>
                  <a:pt x="38" y="142"/>
                </a:lnTo>
                <a:lnTo>
                  <a:pt x="38" y="142"/>
                </a:lnTo>
                <a:lnTo>
                  <a:pt x="38" y="146"/>
                </a:lnTo>
                <a:lnTo>
                  <a:pt x="40" y="146"/>
                </a:lnTo>
                <a:lnTo>
                  <a:pt x="40" y="146"/>
                </a:lnTo>
                <a:lnTo>
                  <a:pt x="42" y="152"/>
                </a:lnTo>
                <a:lnTo>
                  <a:pt x="42" y="152"/>
                </a:lnTo>
                <a:lnTo>
                  <a:pt x="42" y="152"/>
                </a:lnTo>
                <a:lnTo>
                  <a:pt x="42" y="152"/>
                </a:lnTo>
                <a:lnTo>
                  <a:pt x="38" y="154"/>
                </a:lnTo>
                <a:lnTo>
                  <a:pt x="38" y="154"/>
                </a:lnTo>
                <a:lnTo>
                  <a:pt x="46" y="168"/>
                </a:lnTo>
                <a:lnTo>
                  <a:pt x="46" y="168"/>
                </a:lnTo>
                <a:lnTo>
                  <a:pt x="58" y="168"/>
                </a:lnTo>
                <a:lnTo>
                  <a:pt x="58" y="166"/>
                </a:lnTo>
                <a:lnTo>
                  <a:pt x="58" y="166"/>
                </a:lnTo>
                <a:lnTo>
                  <a:pt x="60" y="166"/>
                </a:lnTo>
                <a:lnTo>
                  <a:pt x="62" y="166"/>
                </a:lnTo>
                <a:lnTo>
                  <a:pt x="64" y="164"/>
                </a:lnTo>
                <a:lnTo>
                  <a:pt x="64" y="164"/>
                </a:lnTo>
                <a:lnTo>
                  <a:pt x="64" y="166"/>
                </a:lnTo>
                <a:lnTo>
                  <a:pt x="66" y="166"/>
                </a:lnTo>
                <a:lnTo>
                  <a:pt x="66" y="166"/>
                </a:lnTo>
                <a:lnTo>
                  <a:pt x="68" y="164"/>
                </a:lnTo>
                <a:lnTo>
                  <a:pt x="70" y="160"/>
                </a:lnTo>
                <a:lnTo>
                  <a:pt x="70" y="160"/>
                </a:lnTo>
                <a:lnTo>
                  <a:pt x="74" y="160"/>
                </a:lnTo>
                <a:lnTo>
                  <a:pt x="74" y="160"/>
                </a:lnTo>
                <a:lnTo>
                  <a:pt x="76" y="164"/>
                </a:lnTo>
                <a:lnTo>
                  <a:pt x="76" y="164"/>
                </a:lnTo>
                <a:lnTo>
                  <a:pt x="76" y="162"/>
                </a:lnTo>
                <a:lnTo>
                  <a:pt x="76" y="160"/>
                </a:lnTo>
                <a:lnTo>
                  <a:pt x="78" y="160"/>
                </a:lnTo>
                <a:lnTo>
                  <a:pt x="78" y="160"/>
                </a:lnTo>
                <a:close/>
              </a:path>
            </a:pathLst>
          </a:custGeom>
          <a:solidFill>
            <a:srgbClr val="B9BCBD"/>
          </a:solidFill>
          <a:ln w="3175">
            <a:solidFill>
              <a:srgbClr val="B9BCBD"/>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141" name="Freeform 125">
            <a:extLst>
              <a:ext uri="{FF2B5EF4-FFF2-40B4-BE49-F238E27FC236}">
                <a16:creationId xmlns:a16="http://schemas.microsoft.com/office/drawing/2014/main" id="{2B3360BE-FB59-46C4-BABB-2A4B0DF82C08}"/>
              </a:ext>
            </a:extLst>
          </p:cNvPr>
          <p:cNvSpPr>
            <a:spLocks/>
          </p:cNvSpPr>
          <p:nvPr/>
        </p:nvSpPr>
        <p:spPr bwMode="auto">
          <a:xfrm>
            <a:off x="5845754" y="3004549"/>
            <a:ext cx="360563" cy="332902"/>
          </a:xfrm>
          <a:custGeom>
            <a:avLst/>
            <a:gdLst>
              <a:gd name="T0" fmla="*/ 191 w 215"/>
              <a:gd name="T1" fmla="*/ 16 h 194"/>
              <a:gd name="T2" fmla="*/ 159 w 215"/>
              <a:gd name="T3" fmla="*/ 0 h 194"/>
              <a:gd name="T4" fmla="*/ 78 w 215"/>
              <a:gd name="T5" fmla="*/ 68 h 194"/>
              <a:gd name="T6" fmla="*/ 60 w 215"/>
              <a:gd name="T7" fmla="*/ 110 h 194"/>
              <a:gd name="T8" fmla="*/ 56 w 215"/>
              <a:gd name="T9" fmla="*/ 114 h 194"/>
              <a:gd name="T10" fmla="*/ 56 w 215"/>
              <a:gd name="T11" fmla="*/ 120 h 194"/>
              <a:gd name="T12" fmla="*/ 46 w 215"/>
              <a:gd name="T13" fmla="*/ 124 h 194"/>
              <a:gd name="T14" fmla="*/ 40 w 215"/>
              <a:gd name="T15" fmla="*/ 128 h 194"/>
              <a:gd name="T16" fmla="*/ 28 w 215"/>
              <a:gd name="T17" fmla="*/ 130 h 194"/>
              <a:gd name="T18" fmla="*/ 14 w 215"/>
              <a:gd name="T19" fmla="*/ 134 h 194"/>
              <a:gd name="T20" fmla="*/ 10 w 215"/>
              <a:gd name="T21" fmla="*/ 134 h 194"/>
              <a:gd name="T22" fmla="*/ 4 w 215"/>
              <a:gd name="T23" fmla="*/ 138 h 194"/>
              <a:gd name="T24" fmla="*/ 0 w 215"/>
              <a:gd name="T25" fmla="*/ 142 h 194"/>
              <a:gd name="T26" fmla="*/ 14 w 215"/>
              <a:gd name="T27" fmla="*/ 154 h 194"/>
              <a:gd name="T28" fmla="*/ 20 w 215"/>
              <a:gd name="T29" fmla="*/ 172 h 194"/>
              <a:gd name="T30" fmla="*/ 22 w 215"/>
              <a:gd name="T31" fmla="*/ 170 h 194"/>
              <a:gd name="T32" fmla="*/ 24 w 215"/>
              <a:gd name="T33" fmla="*/ 172 h 194"/>
              <a:gd name="T34" fmla="*/ 24 w 215"/>
              <a:gd name="T35" fmla="*/ 176 h 194"/>
              <a:gd name="T36" fmla="*/ 26 w 215"/>
              <a:gd name="T37" fmla="*/ 192 h 194"/>
              <a:gd name="T38" fmla="*/ 32 w 215"/>
              <a:gd name="T39" fmla="*/ 184 h 194"/>
              <a:gd name="T40" fmla="*/ 38 w 215"/>
              <a:gd name="T41" fmla="*/ 186 h 194"/>
              <a:gd name="T42" fmla="*/ 40 w 215"/>
              <a:gd name="T43" fmla="*/ 188 h 194"/>
              <a:gd name="T44" fmla="*/ 48 w 215"/>
              <a:gd name="T45" fmla="*/ 194 h 194"/>
              <a:gd name="T46" fmla="*/ 52 w 215"/>
              <a:gd name="T47" fmla="*/ 182 h 194"/>
              <a:gd name="T48" fmla="*/ 58 w 215"/>
              <a:gd name="T49" fmla="*/ 174 h 194"/>
              <a:gd name="T50" fmla="*/ 58 w 215"/>
              <a:gd name="T51" fmla="*/ 168 h 194"/>
              <a:gd name="T52" fmla="*/ 72 w 215"/>
              <a:gd name="T53" fmla="*/ 160 h 194"/>
              <a:gd name="T54" fmla="*/ 78 w 215"/>
              <a:gd name="T55" fmla="*/ 160 h 194"/>
              <a:gd name="T56" fmla="*/ 84 w 215"/>
              <a:gd name="T57" fmla="*/ 158 h 194"/>
              <a:gd name="T58" fmla="*/ 90 w 215"/>
              <a:gd name="T59" fmla="*/ 162 h 194"/>
              <a:gd name="T60" fmla="*/ 92 w 215"/>
              <a:gd name="T61" fmla="*/ 164 h 194"/>
              <a:gd name="T62" fmla="*/ 96 w 215"/>
              <a:gd name="T63" fmla="*/ 170 h 194"/>
              <a:gd name="T64" fmla="*/ 100 w 215"/>
              <a:gd name="T65" fmla="*/ 170 h 194"/>
              <a:gd name="T66" fmla="*/ 106 w 215"/>
              <a:gd name="T67" fmla="*/ 170 h 194"/>
              <a:gd name="T68" fmla="*/ 114 w 215"/>
              <a:gd name="T69" fmla="*/ 166 h 194"/>
              <a:gd name="T70" fmla="*/ 116 w 215"/>
              <a:gd name="T71" fmla="*/ 168 h 194"/>
              <a:gd name="T72" fmla="*/ 122 w 215"/>
              <a:gd name="T73" fmla="*/ 172 h 194"/>
              <a:gd name="T74" fmla="*/ 132 w 215"/>
              <a:gd name="T75" fmla="*/ 172 h 194"/>
              <a:gd name="T76" fmla="*/ 136 w 215"/>
              <a:gd name="T77" fmla="*/ 172 h 194"/>
              <a:gd name="T78" fmla="*/ 138 w 215"/>
              <a:gd name="T79" fmla="*/ 168 h 194"/>
              <a:gd name="T80" fmla="*/ 144 w 215"/>
              <a:gd name="T81" fmla="*/ 166 h 194"/>
              <a:gd name="T82" fmla="*/ 159 w 215"/>
              <a:gd name="T83" fmla="*/ 168 h 194"/>
              <a:gd name="T84" fmla="*/ 167 w 215"/>
              <a:gd name="T85" fmla="*/ 168 h 194"/>
              <a:gd name="T86" fmla="*/ 175 w 215"/>
              <a:gd name="T87" fmla="*/ 168 h 194"/>
              <a:gd name="T88" fmla="*/ 179 w 215"/>
              <a:gd name="T89" fmla="*/ 164 h 194"/>
              <a:gd name="T90" fmla="*/ 189 w 215"/>
              <a:gd name="T91" fmla="*/ 158 h 194"/>
              <a:gd name="T92" fmla="*/ 211 w 215"/>
              <a:gd name="T93" fmla="*/ 126 h 194"/>
              <a:gd name="T94" fmla="*/ 209 w 215"/>
              <a:gd name="T95" fmla="*/ 100 h 194"/>
              <a:gd name="T96" fmla="*/ 211 w 215"/>
              <a:gd name="T97" fmla="*/ 70 h 194"/>
              <a:gd name="T98" fmla="*/ 215 w 215"/>
              <a:gd name="T99" fmla="*/ 56 h 194"/>
              <a:gd name="T100" fmla="*/ 215 w 215"/>
              <a:gd name="T101" fmla="*/ 52 h 194"/>
              <a:gd name="T102" fmla="*/ 209 w 215"/>
              <a:gd name="T103" fmla="*/ 42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15" h="194">
                <a:moveTo>
                  <a:pt x="201" y="8"/>
                </a:moveTo>
                <a:lnTo>
                  <a:pt x="191" y="16"/>
                </a:lnTo>
                <a:lnTo>
                  <a:pt x="191" y="18"/>
                </a:lnTo>
                <a:lnTo>
                  <a:pt x="159" y="0"/>
                </a:lnTo>
                <a:lnTo>
                  <a:pt x="86" y="54"/>
                </a:lnTo>
                <a:lnTo>
                  <a:pt x="78" y="68"/>
                </a:lnTo>
                <a:lnTo>
                  <a:pt x="58" y="72"/>
                </a:lnTo>
                <a:lnTo>
                  <a:pt x="60" y="110"/>
                </a:lnTo>
                <a:lnTo>
                  <a:pt x="56" y="114"/>
                </a:lnTo>
                <a:lnTo>
                  <a:pt x="56" y="114"/>
                </a:lnTo>
                <a:lnTo>
                  <a:pt x="56" y="120"/>
                </a:lnTo>
                <a:lnTo>
                  <a:pt x="56" y="120"/>
                </a:lnTo>
                <a:lnTo>
                  <a:pt x="54" y="124"/>
                </a:lnTo>
                <a:lnTo>
                  <a:pt x="46" y="124"/>
                </a:lnTo>
                <a:lnTo>
                  <a:pt x="46" y="124"/>
                </a:lnTo>
                <a:lnTo>
                  <a:pt x="40" y="128"/>
                </a:lnTo>
                <a:lnTo>
                  <a:pt x="28" y="130"/>
                </a:lnTo>
                <a:lnTo>
                  <a:pt x="28" y="130"/>
                </a:lnTo>
                <a:lnTo>
                  <a:pt x="22" y="132"/>
                </a:lnTo>
                <a:lnTo>
                  <a:pt x="14" y="134"/>
                </a:lnTo>
                <a:lnTo>
                  <a:pt x="14" y="134"/>
                </a:lnTo>
                <a:lnTo>
                  <a:pt x="10" y="134"/>
                </a:lnTo>
                <a:lnTo>
                  <a:pt x="6" y="134"/>
                </a:lnTo>
                <a:lnTo>
                  <a:pt x="4" y="138"/>
                </a:lnTo>
                <a:lnTo>
                  <a:pt x="2" y="136"/>
                </a:lnTo>
                <a:lnTo>
                  <a:pt x="0" y="142"/>
                </a:lnTo>
                <a:lnTo>
                  <a:pt x="4" y="148"/>
                </a:lnTo>
                <a:lnTo>
                  <a:pt x="14" y="154"/>
                </a:lnTo>
                <a:lnTo>
                  <a:pt x="14" y="158"/>
                </a:lnTo>
                <a:lnTo>
                  <a:pt x="20" y="172"/>
                </a:lnTo>
                <a:lnTo>
                  <a:pt x="20" y="172"/>
                </a:lnTo>
                <a:lnTo>
                  <a:pt x="22" y="170"/>
                </a:lnTo>
                <a:lnTo>
                  <a:pt x="24" y="172"/>
                </a:lnTo>
                <a:lnTo>
                  <a:pt x="24" y="172"/>
                </a:lnTo>
                <a:lnTo>
                  <a:pt x="24" y="172"/>
                </a:lnTo>
                <a:lnTo>
                  <a:pt x="24" y="176"/>
                </a:lnTo>
                <a:lnTo>
                  <a:pt x="22" y="178"/>
                </a:lnTo>
                <a:lnTo>
                  <a:pt x="26" y="192"/>
                </a:lnTo>
                <a:lnTo>
                  <a:pt x="32" y="184"/>
                </a:lnTo>
                <a:lnTo>
                  <a:pt x="32" y="184"/>
                </a:lnTo>
                <a:lnTo>
                  <a:pt x="34" y="184"/>
                </a:lnTo>
                <a:lnTo>
                  <a:pt x="38" y="186"/>
                </a:lnTo>
                <a:lnTo>
                  <a:pt x="38" y="186"/>
                </a:lnTo>
                <a:lnTo>
                  <a:pt x="40" y="188"/>
                </a:lnTo>
                <a:lnTo>
                  <a:pt x="40" y="190"/>
                </a:lnTo>
                <a:lnTo>
                  <a:pt x="48" y="194"/>
                </a:lnTo>
                <a:lnTo>
                  <a:pt x="52" y="182"/>
                </a:lnTo>
                <a:lnTo>
                  <a:pt x="52" y="182"/>
                </a:lnTo>
                <a:lnTo>
                  <a:pt x="56" y="180"/>
                </a:lnTo>
                <a:lnTo>
                  <a:pt x="58" y="174"/>
                </a:lnTo>
                <a:lnTo>
                  <a:pt x="58" y="174"/>
                </a:lnTo>
                <a:lnTo>
                  <a:pt x="58" y="168"/>
                </a:lnTo>
                <a:lnTo>
                  <a:pt x="58" y="168"/>
                </a:lnTo>
                <a:lnTo>
                  <a:pt x="72" y="160"/>
                </a:lnTo>
                <a:lnTo>
                  <a:pt x="72" y="160"/>
                </a:lnTo>
                <a:lnTo>
                  <a:pt x="78" y="160"/>
                </a:lnTo>
                <a:lnTo>
                  <a:pt x="84" y="158"/>
                </a:lnTo>
                <a:lnTo>
                  <a:pt x="84" y="158"/>
                </a:lnTo>
                <a:lnTo>
                  <a:pt x="86" y="160"/>
                </a:lnTo>
                <a:lnTo>
                  <a:pt x="90" y="162"/>
                </a:lnTo>
                <a:lnTo>
                  <a:pt x="90" y="162"/>
                </a:lnTo>
                <a:lnTo>
                  <a:pt x="92" y="164"/>
                </a:lnTo>
                <a:lnTo>
                  <a:pt x="94" y="166"/>
                </a:lnTo>
                <a:lnTo>
                  <a:pt x="96" y="170"/>
                </a:lnTo>
                <a:lnTo>
                  <a:pt x="96" y="170"/>
                </a:lnTo>
                <a:lnTo>
                  <a:pt x="100" y="170"/>
                </a:lnTo>
                <a:lnTo>
                  <a:pt x="106" y="170"/>
                </a:lnTo>
                <a:lnTo>
                  <a:pt x="106" y="170"/>
                </a:lnTo>
                <a:lnTo>
                  <a:pt x="110" y="166"/>
                </a:lnTo>
                <a:lnTo>
                  <a:pt x="114" y="166"/>
                </a:lnTo>
                <a:lnTo>
                  <a:pt x="116" y="168"/>
                </a:lnTo>
                <a:lnTo>
                  <a:pt x="116" y="168"/>
                </a:lnTo>
                <a:lnTo>
                  <a:pt x="116" y="170"/>
                </a:lnTo>
                <a:lnTo>
                  <a:pt x="122" y="172"/>
                </a:lnTo>
                <a:lnTo>
                  <a:pt x="122" y="172"/>
                </a:lnTo>
                <a:lnTo>
                  <a:pt x="132" y="172"/>
                </a:lnTo>
                <a:lnTo>
                  <a:pt x="134" y="172"/>
                </a:lnTo>
                <a:lnTo>
                  <a:pt x="136" y="172"/>
                </a:lnTo>
                <a:lnTo>
                  <a:pt x="136" y="172"/>
                </a:lnTo>
                <a:lnTo>
                  <a:pt x="138" y="168"/>
                </a:lnTo>
                <a:lnTo>
                  <a:pt x="144" y="166"/>
                </a:lnTo>
                <a:lnTo>
                  <a:pt x="144" y="166"/>
                </a:lnTo>
                <a:lnTo>
                  <a:pt x="151" y="166"/>
                </a:lnTo>
                <a:lnTo>
                  <a:pt x="159" y="168"/>
                </a:lnTo>
                <a:lnTo>
                  <a:pt x="159" y="168"/>
                </a:lnTo>
                <a:lnTo>
                  <a:pt x="167" y="168"/>
                </a:lnTo>
                <a:lnTo>
                  <a:pt x="175" y="168"/>
                </a:lnTo>
                <a:lnTo>
                  <a:pt x="175" y="168"/>
                </a:lnTo>
                <a:lnTo>
                  <a:pt x="177" y="166"/>
                </a:lnTo>
                <a:lnTo>
                  <a:pt x="179" y="164"/>
                </a:lnTo>
                <a:lnTo>
                  <a:pt x="181" y="162"/>
                </a:lnTo>
                <a:lnTo>
                  <a:pt x="189" y="158"/>
                </a:lnTo>
                <a:lnTo>
                  <a:pt x="189" y="144"/>
                </a:lnTo>
                <a:lnTo>
                  <a:pt x="211" y="126"/>
                </a:lnTo>
                <a:lnTo>
                  <a:pt x="211" y="126"/>
                </a:lnTo>
                <a:lnTo>
                  <a:pt x="209" y="100"/>
                </a:lnTo>
                <a:lnTo>
                  <a:pt x="211" y="70"/>
                </a:lnTo>
                <a:lnTo>
                  <a:pt x="211" y="70"/>
                </a:lnTo>
                <a:lnTo>
                  <a:pt x="211" y="62"/>
                </a:lnTo>
                <a:lnTo>
                  <a:pt x="215" y="56"/>
                </a:lnTo>
                <a:lnTo>
                  <a:pt x="215" y="56"/>
                </a:lnTo>
                <a:lnTo>
                  <a:pt x="215" y="52"/>
                </a:lnTo>
                <a:lnTo>
                  <a:pt x="213" y="48"/>
                </a:lnTo>
                <a:lnTo>
                  <a:pt x="209" y="42"/>
                </a:lnTo>
                <a:lnTo>
                  <a:pt x="201" y="8"/>
                </a:lnTo>
                <a:close/>
              </a:path>
            </a:pathLst>
          </a:custGeom>
          <a:solidFill>
            <a:srgbClr val="B9BCBD"/>
          </a:solidFill>
          <a:ln w="3175">
            <a:solidFill>
              <a:srgbClr val="B9BCBD"/>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142" name="Freeform 126">
            <a:extLst>
              <a:ext uri="{FF2B5EF4-FFF2-40B4-BE49-F238E27FC236}">
                <a16:creationId xmlns:a16="http://schemas.microsoft.com/office/drawing/2014/main" id="{D9E33F6C-4872-4C72-9FB6-A02615D9375E}"/>
              </a:ext>
            </a:extLst>
          </p:cNvPr>
          <p:cNvSpPr>
            <a:spLocks/>
          </p:cNvSpPr>
          <p:nvPr/>
        </p:nvSpPr>
        <p:spPr bwMode="auto">
          <a:xfrm>
            <a:off x="3893683" y="3258516"/>
            <a:ext cx="93914" cy="109823"/>
          </a:xfrm>
          <a:custGeom>
            <a:avLst/>
            <a:gdLst>
              <a:gd name="T0" fmla="*/ 0 w 56"/>
              <a:gd name="T1" fmla="*/ 30 h 64"/>
              <a:gd name="T2" fmla="*/ 0 w 56"/>
              <a:gd name="T3" fmla="*/ 34 h 64"/>
              <a:gd name="T4" fmla="*/ 8 w 56"/>
              <a:gd name="T5" fmla="*/ 40 h 64"/>
              <a:gd name="T6" fmla="*/ 10 w 56"/>
              <a:gd name="T7" fmla="*/ 46 h 64"/>
              <a:gd name="T8" fmla="*/ 12 w 56"/>
              <a:gd name="T9" fmla="*/ 52 h 64"/>
              <a:gd name="T10" fmla="*/ 18 w 56"/>
              <a:gd name="T11" fmla="*/ 58 h 64"/>
              <a:gd name="T12" fmla="*/ 24 w 56"/>
              <a:gd name="T13" fmla="*/ 58 h 64"/>
              <a:gd name="T14" fmla="*/ 22 w 56"/>
              <a:gd name="T15" fmla="*/ 54 h 64"/>
              <a:gd name="T16" fmla="*/ 20 w 56"/>
              <a:gd name="T17" fmla="*/ 52 h 64"/>
              <a:gd name="T18" fmla="*/ 22 w 56"/>
              <a:gd name="T19" fmla="*/ 44 h 64"/>
              <a:gd name="T20" fmla="*/ 26 w 56"/>
              <a:gd name="T21" fmla="*/ 52 h 64"/>
              <a:gd name="T22" fmla="*/ 28 w 56"/>
              <a:gd name="T23" fmla="*/ 52 h 64"/>
              <a:gd name="T24" fmla="*/ 32 w 56"/>
              <a:gd name="T25" fmla="*/ 56 h 64"/>
              <a:gd name="T26" fmla="*/ 34 w 56"/>
              <a:gd name="T27" fmla="*/ 62 h 64"/>
              <a:gd name="T28" fmla="*/ 40 w 56"/>
              <a:gd name="T29" fmla="*/ 62 h 64"/>
              <a:gd name="T30" fmla="*/ 42 w 56"/>
              <a:gd name="T31" fmla="*/ 62 h 64"/>
              <a:gd name="T32" fmla="*/ 44 w 56"/>
              <a:gd name="T33" fmla="*/ 64 h 64"/>
              <a:gd name="T34" fmla="*/ 50 w 56"/>
              <a:gd name="T35" fmla="*/ 64 h 64"/>
              <a:gd name="T36" fmla="*/ 46 w 56"/>
              <a:gd name="T37" fmla="*/ 60 h 64"/>
              <a:gd name="T38" fmla="*/ 46 w 56"/>
              <a:gd name="T39" fmla="*/ 58 h 64"/>
              <a:gd name="T40" fmla="*/ 48 w 56"/>
              <a:gd name="T41" fmla="*/ 56 h 64"/>
              <a:gd name="T42" fmla="*/ 46 w 56"/>
              <a:gd name="T43" fmla="*/ 48 h 64"/>
              <a:gd name="T44" fmla="*/ 48 w 56"/>
              <a:gd name="T45" fmla="*/ 36 h 64"/>
              <a:gd name="T46" fmla="*/ 50 w 56"/>
              <a:gd name="T47" fmla="*/ 36 h 64"/>
              <a:gd name="T48" fmla="*/ 50 w 56"/>
              <a:gd name="T49" fmla="*/ 22 h 64"/>
              <a:gd name="T50" fmla="*/ 52 w 56"/>
              <a:gd name="T51" fmla="*/ 16 h 64"/>
              <a:gd name="T52" fmla="*/ 56 w 56"/>
              <a:gd name="T53" fmla="*/ 8 h 64"/>
              <a:gd name="T54" fmla="*/ 54 w 56"/>
              <a:gd name="T55" fmla="*/ 0 h 64"/>
              <a:gd name="T56" fmla="*/ 46 w 56"/>
              <a:gd name="T57" fmla="*/ 2 h 64"/>
              <a:gd name="T58" fmla="*/ 40 w 56"/>
              <a:gd name="T59" fmla="*/ 8 h 64"/>
              <a:gd name="T60" fmla="*/ 40 w 56"/>
              <a:gd name="T61" fmla="*/ 10 h 64"/>
              <a:gd name="T62" fmla="*/ 30 w 56"/>
              <a:gd name="T63" fmla="*/ 12 h 64"/>
              <a:gd name="T64" fmla="*/ 26 w 56"/>
              <a:gd name="T65" fmla="*/ 12 h 64"/>
              <a:gd name="T66" fmla="*/ 24 w 56"/>
              <a:gd name="T67" fmla="*/ 12 h 64"/>
              <a:gd name="T68" fmla="*/ 22 w 56"/>
              <a:gd name="T69" fmla="*/ 10 h 64"/>
              <a:gd name="T70" fmla="*/ 16 w 56"/>
              <a:gd name="T71" fmla="*/ 10 h 64"/>
              <a:gd name="T72" fmla="*/ 6 w 56"/>
              <a:gd name="T73" fmla="*/ 14 h 64"/>
              <a:gd name="T74" fmla="*/ 6 w 56"/>
              <a:gd name="T75" fmla="*/ 28 h 64"/>
              <a:gd name="T76" fmla="*/ 4 w 56"/>
              <a:gd name="T77" fmla="*/ 28 h 64"/>
              <a:gd name="T78" fmla="*/ 0 w 56"/>
              <a:gd name="T79" fmla="*/ 3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6" h="64">
                <a:moveTo>
                  <a:pt x="0" y="30"/>
                </a:moveTo>
                <a:lnTo>
                  <a:pt x="0" y="30"/>
                </a:lnTo>
                <a:lnTo>
                  <a:pt x="0" y="34"/>
                </a:lnTo>
                <a:lnTo>
                  <a:pt x="0" y="34"/>
                </a:lnTo>
                <a:lnTo>
                  <a:pt x="4" y="36"/>
                </a:lnTo>
                <a:lnTo>
                  <a:pt x="8" y="40"/>
                </a:lnTo>
                <a:lnTo>
                  <a:pt x="8" y="40"/>
                </a:lnTo>
                <a:lnTo>
                  <a:pt x="10" y="46"/>
                </a:lnTo>
                <a:lnTo>
                  <a:pt x="12" y="52"/>
                </a:lnTo>
                <a:lnTo>
                  <a:pt x="12" y="52"/>
                </a:lnTo>
                <a:lnTo>
                  <a:pt x="18" y="58"/>
                </a:lnTo>
                <a:lnTo>
                  <a:pt x="18" y="58"/>
                </a:lnTo>
                <a:lnTo>
                  <a:pt x="20" y="56"/>
                </a:lnTo>
                <a:lnTo>
                  <a:pt x="24" y="58"/>
                </a:lnTo>
                <a:lnTo>
                  <a:pt x="24" y="58"/>
                </a:lnTo>
                <a:lnTo>
                  <a:pt x="22" y="54"/>
                </a:lnTo>
                <a:lnTo>
                  <a:pt x="22" y="54"/>
                </a:lnTo>
                <a:lnTo>
                  <a:pt x="20" y="52"/>
                </a:lnTo>
                <a:lnTo>
                  <a:pt x="20" y="48"/>
                </a:lnTo>
                <a:lnTo>
                  <a:pt x="22" y="44"/>
                </a:lnTo>
                <a:lnTo>
                  <a:pt x="22" y="44"/>
                </a:lnTo>
                <a:lnTo>
                  <a:pt x="26" y="52"/>
                </a:lnTo>
                <a:lnTo>
                  <a:pt x="26" y="52"/>
                </a:lnTo>
                <a:lnTo>
                  <a:pt x="28" y="52"/>
                </a:lnTo>
                <a:lnTo>
                  <a:pt x="32" y="56"/>
                </a:lnTo>
                <a:lnTo>
                  <a:pt x="32" y="56"/>
                </a:lnTo>
                <a:lnTo>
                  <a:pt x="34" y="62"/>
                </a:lnTo>
                <a:lnTo>
                  <a:pt x="34" y="62"/>
                </a:lnTo>
                <a:lnTo>
                  <a:pt x="38" y="62"/>
                </a:lnTo>
                <a:lnTo>
                  <a:pt x="40" y="62"/>
                </a:lnTo>
                <a:lnTo>
                  <a:pt x="40" y="62"/>
                </a:lnTo>
                <a:lnTo>
                  <a:pt x="42" y="62"/>
                </a:lnTo>
                <a:lnTo>
                  <a:pt x="44" y="64"/>
                </a:lnTo>
                <a:lnTo>
                  <a:pt x="44" y="64"/>
                </a:lnTo>
                <a:lnTo>
                  <a:pt x="50" y="64"/>
                </a:lnTo>
                <a:lnTo>
                  <a:pt x="50" y="64"/>
                </a:lnTo>
                <a:lnTo>
                  <a:pt x="48" y="62"/>
                </a:lnTo>
                <a:lnTo>
                  <a:pt x="46" y="60"/>
                </a:lnTo>
                <a:lnTo>
                  <a:pt x="46" y="60"/>
                </a:lnTo>
                <a:lnTo>
                  <a:pt x="46" y="58"/>
                </a:lnTo>
                <a:lnTo>
                  <a:pt x="48" y="56"/>
                </a:lnTo>
                <a:lnTo>
                  <a:pt x="48" y="56"/>
                </a:lnTo>
                <a:lnTo>
                  <a:pt x="48" y="52"/>
                </a:lnTo>
                <a:lnTo>
                  <a:pt x="46" y="48"/>
                </a:lnTo>
                <a:lnTo>
                  <a:pt x="46" y="48"/>
                </a:lnTo>
                <a:lnTo>
                  <a:pt x="48" y="36"/>
                </a:lnTo>
                <a:lnTo>
                  <a:pt x="50" y="36"/>
                </a:lnTo>
                <a:lnTo>
                  <a:pt x="50" y="36"/>
                </a:lnTo>
                <a:lnTo>
                  <a:pt x="50" y="26"/>
                </a:lnTo>
                <a:lnTo>
                  <a:pt x="50" y="22"/>
                </a:lnTo>
                <a:lnTo>
                  <a:pt x="52" y="16"/>
                </a:lnTo>
                <a:lnTo>
                  <a:pt x="52" y="16"/>
                </a:lnTo>
                <a:lnTo>
                  <a:pt x="54" y="12"/>
                </a:lnTo>
                <a:lnTo>
                  <a:pt x="56" y="8"/>
                </a:lnTo>
                <a:lnTo>
                  <a:pt x="56" y="8"/>
                </a:lnTo>
                <a:lnTo>
                  <a:pt x="54" y="0"/>
                </a:lnTo>
                <a:lnTo>
                  <a:pt x="46" y="2"/>
                </a:lnTo>
                <a:lnTo>
                  <a:pt x="46" y="2"/>
                </a:lnTo>
                <a:lnTo>
                  <a:pt x="42" y="4"/>
                </a:lnTo>
                <a:lnTo>
                  <a:pt x="40" y="8"/>
                </a:lnTo>
                <a:lnTo>
                  <a:pt x="40" y="8"/>
                </a:lnTo>
                <a:lnTo>
                  <a:pt x="40" y="10"/>
                </a:lnTo>
                <a:lnTo>
                  <a:pt x="36" y="10"/>
                </a:lnTo>
                <a:lnTo>
                  <a:pt x="30" y="12"/>
                </a:lnTo>
                <a:lnTo>
                  <a:pt x="30" y="12"/>
                </a:lnTo>
                <a:lnTo>
                  <a:pt x="26" y="12"/>
                </a:lnTo>
                <a:lnTo>
                  <a:pt x="26" y="14"/>
                </a:lnTo>
                <a:lnTo>
                  <a:pt x="24" y="12"/>
                </a:lnTo>
                <a:lnTo>
                  <a:pt x="24" y="12"/>
                </a:lnTo>
                <a:lnTo>
                  <a:pt x="22" y="10"/>
                </a:lnTo>
                <a:lnTo>
                  <a:pt x="16" y="10"/>
                </a:lnTo>
                <a:lnTo>
                  <a:pt x="16" y="10"/>
                </a:lnTo>
                <a:lnTo>
                  <a:pt x="6" y="14"/>
                </a:lnTo>
                <a:lnTo>
                  <a:pt x="6" y="14"/>
                </a:lnTo>
                <a:lnTo>
                  <a:pt x="6" y="20"/>
                </a:lnTo>
                <a:lnTo>
                  <a:pt x="6" y="28"/>
                </a:lnTo>
                <a:lnTo>
                  <a:pt x="6" y="28"/>
                </a:lnTo>
                <a:lnTo>
                  <a:pt x="4" y="28"/>
                </a:lnTo>
                <a:lnTo>
                  <a:pt x="2" y="30"/>
                </a:lnTo>
                <a:lnTo>
                  <a:pt x="0" y="30"/>
                </a:lnTo>
                <a:lnTo>
                  <a:pt x="0" y="30"/>
                </a:lnTo>
                <a:close/>
              </a:path>
            </a:pathLst>
          </a:custGeom>
          <a:solidFill>
            <a:srgbClr val="00095B"/>
          </a:solidFill>
          <a:ln w="3175">
            <a:solidFill>
              <a:srgbClr val="00095B"/>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143" name="Freeform 127">
            <a:extLst>
              <a:ext uri="{FF2B5EF4-FFF2-40B4-BE49-F238E27FC236}">
                <a16:creationId xmlns:a16="http://schemas.microsoft.com/office/drawing/2014/main" id="{AAE15A44-981C-4B53-97ED-1056CFDE8A0A}"/>
              </a:ext>
            </a:extLst>
          </p:cNvPr>
          <p:cNvSpPr>
            <a:spLocks/>
          </p:cNvSpPr>
          <p:nvPr/>
        </p:nvSpPr>
        <p:spPr bwMode="auto">
          <a:xfrm>
            <a:off x="9741508" y="4916158"/>
            <a:ext cx="3354" cy="3432"/>
          </a:xfrm>
          <a:custGeom>
            <a:avLst/>
            <a:gdLst>
              <a:gd name="T0" fmla="*/ 0 w 2"/>
              <a:gd name="T1" fmla="*/ 0 h 2"/>
              <a:gd name="T2" fmla="*/ 2 w 2"/>
              <a:gd name="T3" fmla="*/ 2 h 2"/>
              <a:gd name="T4" fmla="*/ 2 w 2"/>
              <a:gd name="T5" fmla="*/ 2 h 2"/>
              <a:gd name="T6" fmla="*/ 2 w 2"/>
              <a:gd name="T7" fmla="*/ 2 h 2"/>
              <a:gd name="T8" fmla="*/ 0 w 2"/>
              <a:gd name="T9" fmla="*/ 0 h 2"/>
              <a:gd name="T10" fmla="*/ 0 w 2"/>
              <a:gd name="T11" fmla="*/ 0 h 2"/>
            </a:gdLst>
            <a:ahLst/>
            <a:cxnLst>
              <a:cxn ang="0">
                <a:pos x="T0" y="T1"/>
              </a:cxn>
              <a:cxn ang="0">
                <a:pos x="T2" y="T3"/>
              </a:cxn>
              <a:cxn ang="0">
                <a:pos x="T4" y="T5"/>
              </a:cxn>
              <a:cxn ang="0">
                <a:pos x="T6" y="T7"/>
              </a:cxn>
              <a:cxn ang="0">
                <a:pos x="T8" y="T9"/>
              </a:cxn>
              <a:cxn ang="0">
                <a:pos x="T10" y="T11"/>
              </a:cxn>
            </a:cxnLst>
            <a:rect l="0" t="0" r="r" b="b"/>
            <a:pathLst>
              <a:path w="2" h="2">
                <a:moveTo>
                  <a:pt x="0" y="0"/>
                </a:moveTo>
                <a:lnTo>
                  <a:pt x="2" y="2"/>
                </a:lnTo>
                <a:lnTo>
                  <a:pt x="2" y="2"/>
                </a:lnTo>
                <a:lnTo>
                  <a:pt x="2" y="2"/>
                </a:lnTo>
                <a:lnTo>
                  <a:pt x="0" y="0"/>
                </a:lnTo>
                <a:lnTo>
                  <a:pt x="0" y="0"/>
                </a:lnTo>
                <a:close/>
              </a:path>
            </a:pathLst>
          </a:custGeom>
          <a:solidFill>
            <a:srgbClr val="B9BCBD"/>
          </a:solidFill>
          <a:ln w="3175">
            <a:solidFill>
              <a:srgbClr val="B9BCBD"/>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144" name="Freeform 128">
            <a:extLst>
              <a:ext uri="{FF2B5EF4-FFF2-40B4-BE49-F238E27FC236}">
                <a16:creationId xmlns:a16="http://schemas.microsoft.com/office/drawing/2014/main" id="{D705E208-4025-4429-AEFB-0BA8B4A5152A}"/>
              </a:ext>
            </a:extLst>
          </p:cNvPr>
          <p:cNvSpPr>
            <a:spLocks noEditPoints="1"/>
          </p:cNvSpPr>
          <p:nvPr/>
        </p:nvSpPr>
        <p:spPr bwMode="auto">
          <a:xfrm>
            <a:off x="9577158" y="4710241"/>
            <a:ext cx="278388" cy="418701"/>
          </a:xfrm>
          <a:custGeom>
            <a:avLst/>
            <a:gdLst>
              <a:gd name="T0" fmla="*/ 24 w 166"/>
              <a:gd name="T1" fmla="*/ 242 h 244"/>
              <a:gd name="T2" fmla="*/ 22 w 166"/>
              <a:gd name="T3" fmla="*/ 234 h 244"/>
              <a:gd name="T4" fmla="*/ 82 w 166"/>
              <a:gd name="T5" fmla="*/ 112 h 244"/>
              <a:gd name="T6" fmla="*/ 76 w 166"/>
              <a:gd name="T7" fmla="*/ 128 h 244"/>
              <a:gd name="T8" fmla="*/ 70 w 166"/>
              <a:gd name="T9" fmla="*/ 142 h 244"/>
              <a:gd name="T10" fmla="*/ 64 w 166"/>
              <a:gd name="T11" fmla="*/ 152 h 244"/>
              <a:gd name="T12" fmla="*/ 56 w 166"/>
              <a:gd name="T13" fmla="*/ 166 h 244"/>
              <a:gd name="T14" fmla="*/ 50 w 166"/>
              <a:gd name="T15" fmla="*/ 170 h 244"/>
              <a:gd name="T16" fmla="*/ 32 w 166"/>
              <a:gd name="T17" fmla="*/ 180 h 244"/>
              <a:gd name="T18" fmla="*/ 20 w 166"/>
              <a:gd name="T19" fmla="*/ 192 h 244"/>
              <a:gd name="T20" fmla="*/ 14 w 166"/>
              <a:gd name="T21" fmla="*/ 196 h 244"/>
              <a:gd name="T22" fmla="*/ 8 w 166"/>
              <a:gd name="T23" fmla="*/ 202 h 244"/>
              <a:gd name="T24" fmla="*/ 6 w 166"/>
              <a:gd name="T25" fmla="*/ 204 h 244"/>
              <a:gd name="T26" fmla="*/ 4 w 166"/>
              <a:gd name="T27" fmla="*/ 210 h 244"/>
              <a:gd name="T28" fmla="*/ 0 w 166"/>
              <a:gd name="T29" fmla="*/ 218 h 244"/>
              <a:gd name="T30" fmla="*/ 10 w 166"/>
              <a:gd name="T31" fmla="*/ 224 h 244"/>
              <a:gd name="T32" fmla="*/ 24 w 166"/>
              <a:gd name="T33" fmla="*/ 228 h 244"/>
              <a:gd name="T34" fmla="*/ 38 w 166"/>
              <a:gd name="T35" fmla="*/ 232 h 244"/>
              <a:gd name="T36" fmla="*/ 48 w 166"/>
              <a:gd name="T37" fmla="*/ 220 h 244"/>
              <a:gd name="T38" fmla="*/ 56 w 166"/>
              <a:gd name="T39" fmla="*/ 212 h 244"/>
              <a:gd name="T40" fmla="*/ 64 w 166"/>
              <a:gd name="T41" fmla="*/ 186 h 244"/>
              <a:gd name="T42" fmla="*/ 72 w 166"/>
              <a:gd name="T43" fmla="*/ 184 h 244"/>
              <a:gd name="T44" fmla="*/ 84 w 166"/>
              <a:gd name="T45" fmla="*/ 178 h 244"/>
              <a:gd name="T46" fmla="*/ 86 w 166"/>
              <a:gd name="T47" fmla="*/ 168 h 244"/>
              <a:gd name="T48" fmla="*/ 92 w 166"/>
              <a:gd name="T49" fmla="*/ 162 h 244"/>
              <a:gd name="T50" fmla="*/ 100 w 166"/>
              <a:gd name="T51" fmla="*/ 150 h 244"/>
              <a:gd name="T52" fmla="*/ 104 w 166"/>
              <a:gd name="T53" fmla="*/ 138 h 244"/>
              <a:gd name="T54" fmla="*/ 108 w 166"/>
              <a:gd name="T55" fmla="*/ 128 h 244"/>
              <a:gd name="T56" fmla="*/ 102 w 166"/>
              <a:gd name="T57" fmla="*/ 126 h 244"/>
              <a:gd name="T58" fmla="*/ 100 w 166"/>
              <a:gd name="T59" fmla="*/ 124 h 244"/>
              <a:gd name="T60" fmla="*/ 94 w 166"/>
              <a:gd name="T61" fmla="*/ 126 h 244"/>
              <a:gd name="T62" fmla="*/ 90 w 166"/>
              <a:gd name="T63" fmla="*/ 120 h 244"/>
              <a:gd name="T64" fmla="*/ 86 w 166"/>
              <a:gd name="T65" fmla="*/ 118 h 244"/>
              <a:gd name="T66" fmla="*/ 86 w 166"/>
              <a:gd name="T67" fmla="*/ 114 h 244"/>
              <a:gd name="T68" fmla="*/ 84 w 166"/>
              <a:gd name="T69" fmla="*/ 0 h 244"/>
              <a:gd name="T70" fmla="*/ 88 w 166"/>
              <a:gd name="T71" fmla="*/ 8 h 244"/>
              <a:gd name="T72" fmla="*/ 104 w 166"/>
              <a:gd name="T73" fmla="*/ 34 h 244"/>
              <a:gd name="T74" fmla="*/ 108 w 166"/>
              <a:gd name="T75" fmla="*/ 38 h 244"/>
              <a:gd name="T76" fmla="*/ 108 w 166"/>
              <a:gd name="T77" fmla="*/ 46 h 244"/>
              <a:gd name="T78" fmla="*/ 112 w 166"/>
              <a:gd name="T79" fmla="*/ 54 h 244"/>
              <a:gd name="T80" fmla="*/ 112 w 166"/>
              <a:gd name="T81" fmla="*/ 74 h 244"/>
              <a:gd name="T82" fmla="*/ 100 w 166"/>
              <a:gd name="T83" fmla="*/ 88 h 244"/>
              <a:gd name="T84" fmla="*/ 98 w 166"/>
              <a:gd name="T85" fmla="*/ 94 h 244"/>
              <a:gd name="T86" fmla="*/ 118 w 166"/>
              <a:gd name="T87" fmla="*/ 112 h 244"/>
              <a:gd name="T88" fmla="*/ 112 w 166"/>
              <a:gd name="T89" fmla="*/ 126 h 244"/>
              <a:gd name="T90" fmla="*/ 124 w 166"/>
              <a:gd name="T91" fmla="*/ 134 h 244"/>
              <a:gd name="T92" fmla="*/ 136 w 166"/>
              <a:gd name="T93" fmla="*/ 120 h 244"/>
              <a:gd name="T94" fmla="*/ 144 w 166"/>
              <a:gd name="T95" fmla="*/ 110 h 244"/>
              <a:gd name="T96" fmla="*/ 146 w 166"/>
              <a:gd name="T97" fmla="*/ 100 h 244"/>
              <a:gd name="T98" fmla="*/ 154 w 166"/>
              <a:gd name="T99" fmla="*/ 92 h 244"/>
              <a:gd name="T100" fmla="*/ 156 w 166"/>
              <a:gd name="T101" fmla="*/ 86 h 244"/>
              <a:gd name="T102" fmla="*/ 160 w 166"/>
              <a:gd name="T103" fmla="*/ 66 h 244"/>
              <a:gd name="T104" fmla="*/ 136 w 166"/>
              <a:gd name="T105" fmla="*/ 68 h 244"/>
              <a:gd name="T106" fmla="*/ 132 w 166"/>
              <a:gd name="T107" fmla="*/ 58 h 244"/>
              <a:gd name="T108" fmla="*/ 126 w 166"/>
              <a:gd name="T109" fmla="*/ 46 h 244"/>
              <a:gd name="T110" fmla="*/ 122 w 166"/>
              <a:gd name="T111" fmla="*/ 54 h 244"/>
              <a:gd name="T112" fmla="*/ 116 w 166"/>
              <a:gd name="T113" fmla="*/ 50 h 244"/>
              <a:gd name="T114" fmla="*/ 112 w 166"/>
              <a:gd name="T115" fmla="*/ 30 h 244"/>
              <a:gd name="T116" fmla="*/ 112 w 166"/>
              <a:gd name="T117" fmla="*/ 20 h 244"/>
              <a:gd name="T118" fmla="*/ 108 w 166"/>
              <a:gd name="T119" fmla="*/ 16 h 244"/>
              <a:gd name="T120" fmla="*/ 98 w 166"/>
              <a:gd name="T121" fmla="*/ 10 h 244"/>
              <a:gd name="T122" fmla="*/ 92 w 166"/>
              <a:gd name="T123" fmla="*/ 8 h 244"/>
              <a:gd name="T124" fmla="*/ 88 w 166"/>
              <a:gd name="T125" fmla="*/ 0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6" h="244">
                <a:moveTo>
                  <a:pt x="16" y="230"/>
                </a:moveTo>
                <a:lnTo>
                  <a:pt x="16" y="230"/>
                </a:lnTo>
                <a:lnTo>
                  <a:pt x="14" y="244"/>
                </a:lnTo>
                <a:lnTo>
                  <a:pt x="14" y="244"/>
                </a:lnTo>
                <a:lnTo>
                  <a:pt x="24" y="242"/>
                </a:lnTo>
                <a:lnTo>
                  <a:pt x="24" y="242"/>
                </a:lnTo>
                <a:lnTo>
                  <a:pt x="26" y="238"/>
                </a:lnTo>
                <a:lnTo>
                  <a:pt x="22" y="238"/>
                </a:lnTo>
                <a:lnTo>
                  <a:pt x="22" y="238"/>
                </a:lnTo>
                <a:lnTo>
                  <a:pt x="22" y="234"/>
                </a:lnTo>
                <a:lnTo>
                  <a:pt x="22" y="234"/>
                </a:lnTo>
                <a:lnTo>
                  <a:pt x="16" y="230"/>
                </a:lnTo>
                <a:lnTo>
                  <a:pt x="16" y="230"/>
                </a:lnTo>
                <a:close/>
                <a:moveTo>
                  <a:pt x="82" y="112"/>
                </a:moveTo>
                <a:lnTo>
                  <a:pt x="82" y="112"/>
                </a:lnTo>
                <a:lnTo>
                  <a:pt x="80" y="116"/>
                </a:lnTo>
                <a:lnTo>
                  <a:pt x="80" y="116"/>
                </a:lnTo>
                <a:lnTo>
                  <a:pt x="76" y="122"/>
                </a:lnTo>
                <a:lnTo>
                  <a:pt x="76" y="124"/>
                </a:lnTo>
                <a:lnTo>
                  <a:pt x="76" y="128"/>
                </a:lnTo>
                <a:lnTo>
                  <a:pt x="74" y="134"/>
                </a:lnTo>
                <a:lnTo>
                  <a:pt x="74" y="134"/>
                </a:lnTo>
                <a:lnTo>
                  <a:pt x="70" y="138"/>
                </a:lnTo>
                <a:lnTo>
                  <a:pt x="70" y="138"/>
                </a:lnTo>
                <a:lnTo>
                  <a:pt x="70" y="142"/>
                </a:lnTo>
                <a:lnTo>
                  <a:pt x="70" y="142"/>
                </a:lnTo>
                <a:lnTo>
                  <a:pt x="66" y="144"/>
                </a:lnTo>
                <a:lnTo>
                  <a:pt x="66" y="144"/>
                </a:lnTo>
                <a:lnTo>
                  <a:pt x="64" y="152"/>
                </a:lnTo>
                <a:lnTo>
                  <a:pt x="64" y="152"/>
                </a:lnTo>
                <a:lnTo>
                  <a:pt x="62" y="152"/>
                </a:lnTo>
                <a:lnTo>
                  <a:pt x="62" y="152"/>
                </a:lnTo>
                <a:lnTo>
                  <a:pt x="60" y="160"/>
                </a:lnTo>
                <a:lnTo>
                  <a:pt x="56" y="166"/>
                </a:lnTo>
                <a:lnTo>
                  <a:pt x="56" y="166"/>
                </a:lnTo>
                <a:lnTo>
                  <a:pt x="54" y="166"/>
                </a:lnTo>
                <a:lnTo>
                  <a:pt x="50" y="168"/>
                </a:lnTo>
                <a:lnTo>
                  <a:pt x="50" y="168"/>
                </a:lnTo>
                <a:lnTo>
                  <a:pt x="50" y="170"/>
                </a:lnTo>
                <a:lnTo>
                  <a:pt x="50" y="170"/>
                </a:lnTo>
                <a:lnTo>
                  <a:pt x="40" y="176"/>
                </a:lnTo>
                <a:lnTo>
                  <a:pt x="40" y="176"/>
                </a:lnTo>
                <a:lnTo>
                  <a:pt x="38" y="180"/>
                </a:lnTo>
                <a:lnTo>
                  <a:pt x="38" y="180"/>
                </a:lnTo>
                <a:lnTo>
                  <a:pt x="32" y="180"/>
                </a:lnTo>
                <a:lnTo>
                  <a:pt x="28" y="182"/>
                </a:lnTo>
                <a:lnTo>
                  <a:pt x="28" y="182"/>
                </a:lnTo>
                <a:lnTo>
                  <a:pt x="24" y="186"/>
                </a:lnTo>
                <a:lnTo>
                  <a:pt x="20" y="192"/>
                </a:lnTo>
                <a:lnTo>
                  <a:pt x="20" y="192"/>
                </a:lnTo>
                <a:lnTo>
                  <a:pt x="18" y="192"/>
                </a:lnTo>
                <a:lnTo>
                  <a:pt x="14" y="192"/>
                </a:lnTo>
                <a:lnTo>
                  <a:pt x="14" y="192"/>
                </a:lnTo>
                <a:lnTo>
                  <a:pt x="14" y="196"/>
                </a:lnTo>
                <a:lnTo>
                  <a:pt x="14" y="196"/>
                </a:lnTo>
                <a:lnTo>
                  <a:pt x="10" y="198"/>
                </a:lnTo>
                <a:lnTo>
                  <a:pt x="10" y="198"/>
                </a:lnTo>
                <a:lnTo>
                  <a:pt x="8" y="200"/>
                </a:lnTo>
                <a:lnTo>
                  <a:pt x="8" y="202"/>
                </a:lnTo>
                <a:lnTo>
                  <a:pt x="8" y="202"/>
                </a:lnTo>
                <a:lnTo>
                  <a:pt x="4" y="202"/>
                </a:lnTo>
                <a:lnTo>
                  <a:pt x="4" y="202"/>
                </a:lnTo>
                <a:lnTo>
                  <a:pt x="4" y="204"/>
                </a:lnTo>
                <a:lnTo>
                  <a:pt x="4" y="204"/>
                </a:lnTo>
                <a:lnTo>
                  <a:pt x="6" y="204"/>
                </a:lnTo>
                <a:lnTo>
                  <a:pt x="6" y="204"/>
                </a:lnTo>
                <a:lnTo>
                  <a:pt x="6" y="206"/>
                </a:lnTo>
                <a:lnTo>
                  <a:pt x="6" y="206"/>
                </a:lnTo>
                <a:lnTo>
                  <a:pt x="4" y="210"/>
                </a:lnTo>
                <a:lnTo>
                  <a:pt x="4" y="210"/>
                </a:lnTo>
                <a:lnTo>
                  <a:pt x="4" y="214"/>
                </a:lnTo>
                <a:lnTo>
                  <a:pt x="0" y="214"/>
                </a:lnTo>
                <a:lnTo>
                  <a:pt x="0" y="214"/>
                </a:lnTo>
                <a:lnTo>
                  <a:pt x="0" y="218"/>
                </a:lnTo>
                <a:lnTo>
                  <a:pt x="0" y="218"/>
                </a:lnTo>
                <a:lnTo>
                  <a:pt x="2" y="220"/>
                </a:lnTo>
                <a:lnTo>
                  <a:pt x="6" y="222"/>
                </a:lnTo>
                <a:lnTo>
                  <a:pt x="8" y="224"/>
                </a:lnTo>
                <a:lnTo>
                  <a:pt x="8" y="224"/>
                </a:lnTo>
                <a:lnTo>
                  <a:pt x="10" y="224"/>
                </a:lnTo>
                <a:lnTo>
                  <a:pt x="12" y="222"/>
                </a:lnTo>
                <a:lnTo>
                  <a:pt x="16" y="222"/>
                </a:lnTo>
                <a:lnTo>
                  <a:pt x="18" y="228"/>
                </a:lnTo>
                <a:lnTo>
                  <a:pt x="18" y="228"/>
                </a:lnTo>
                <a:lnTo>
                  <a:pt x="24" y="228"/>
                </a:lnTo>
                <a:lnTo>
                  <a:pt x="24" y="228"/>
                </a:lnTo>
                <a:lnTo>
                  <a:pt x="26" y="230"/>
                </a:lnTo>
                <a:lnTo>
                  <a:pt x="26" y="230"/>
                </a:lnTo>
                <a:lnTo>
                  <a:pt x="38" y="232"/>
                </a:lnTo>
                <a:lnTo>
                  <a:pt x="38" y="232"/>
                </a:lnTo>
                <a:lnTo>
                  <a:pt x="44" y="226"/>
                </a:lnTo>
                <a:lnTo>
                  <a:pt x="44" y="224"/>
                </a:lnTo>
                <a:lnTo>
                  <a:pt x="44" y="224"/>
                </a:lnTo>
                <a:lnTo>
                  <a:pt x="48" y="222"/>
                </a:lnTo>
                <a:lnTo>
                  <a:pt x="48" y="220"/>
                </a:lnTo>
                <a:lnTo>
                  <a:pt x="48" y="220"/>
                </a:lnTo>
                <a:lnTo>
                  <a:pt x="52" y="218"/>
                </a:lnTo>
                <a:lnTo>
                  <a:pt x="54" y="216"/>
                </a:lnTo>
                <a:lnTo>
                  <a:pt x="54" y="216"/>
                </a:lnTo>
                <a:lnTo>
                  <a:pt x="56" y="212"/>
                </a:lnTo>
                <a:lnTo>
                  <a:pt x="56" y="208"/>
                </a:lnTo>
                <a:lnTo>
                  <a:pt x="56" y="208"/>
                </a:lnTo>
                <a:lnTo>
                  <a:pt x="60" y="198"/>
                </a:lnTo>
                <a:lnTo>
                  <a:pt x="64" y="186"/>
                </a:lnTo>
                <a:lnTo>
                  <a:pt x="64" y="186"/>
                </a:lnTo>
                <a:lnTo>
                  <a:pt x="64" y="186"/>
                </a:lnTo>
                <a:lnTo>
                  <a:pt x="66" y="184"/>
                </a:lnTo>
                <a:lnTo>
                  <a:pt x="66" y="184"/>
                </a:lnTo>
                <a:lnTo>
                  <a:pt x="70" y="184"/>
                </a:lnTo>
                <a:lnTo>
                  <a:pt x="72" y="184"/>
                </a:lnTo>
                <a:lnTo>
                  <a:pt x="76" y="182"/>
                </a:lnTo>
                <a:lnTo>
                  <a:pt x="76" y="182"/>
                </a:lnTo>
                <a:lnTo>
                  <a:pt x="78" y="178"/>
                </a:lnTo>
                <a:lnTo>
                  <a:pt x="78" y="178"/>
                </a:lnTo>
                <a:lnTo>
                  <a:pt x="84" y="178"/>
                </a:lnTo>
                <a:lnTo>
                  <a:pt x="90" y="178"/>
                </a:lnTo>
                <a:lnTo>
                  <a:pt x="90" y="178"/>
                </a:lnTo>
                <a:lnTo>
                  <a:pt x="84" y="178"/>
                </a:lnTo>
                <a:lnTo>
                  <a:pt x="84" y="178"/>
                </a:lnTo>
                <a:lnTo>
                  <a:pt x="86" y="168"/>
                </a:lnTo>
                <a:lnTo>
                  <a:pt x="86" y="166"/>
                </a:lnTo>
                <a:lnTo>
                  <a:pt x="90" y="164"/>
                </a:lnTo>
                <a:lnTo>
                  <a:pt x="90" y="164"/>
                </a:lnTo>
                <a:lnTo>
                  <a:pt x="92" y="162"/>
                </a:lnTo>
                <a:lnTo>
                  <a:pt x="92" y="162"/>
                </a:lnTo>
                <a:lnTo>
                  <a:pt x="92" y="162"/>
                </a:lnTo>
                <a:lnTo>
                  <a:pt x="94" y="158"/>
                </a:lnTo>
                <a:lnTo>
                  <a:pt x="96" y="154"/>
                </a:lnTo>
                <a:lnTo>
                  <a:pt x="96" y="154"/>
                </a:lnTo>
                <a:lnTo>
                  <a:pt x="100" y="150"/>
                </a:lnTo>
                <a:lnTo>
                  <a:pt x="100" y="150"/>
                </a:lnTo>
                <a:lnTo>
                  <a:pt x="104" y="142"/>
                </a:lnTo>
                <a:lnTo>
                  <a:pt x="106" y="142"/>
                </a:lnTo>
                <a:lnTo>
                  <a:pt x="106" y="142"/>
                </a:lnTo>
                <a:lnTo>
                  <a:pt x="104" y="138"/>
                </a:lnTo>
                <a:lnTo>
                  <a:pt x="104" y="134"/>
                </a:lnTo>
                <a:lnTo>
                  <a:pt x="104" y="134"/>
                </a:lnTo>
                <a:lnTo>
                  <a:pt x="106" y="132"/>
                </a:lnTo>
                <a:lnTo>
                  <a:pt x="106" y="132"/>
                </a:lnTo>
                <a:lnTo>
                  <a:pt x="108" y="128"/>
                </a:lnTo>
                <a:lnTo>
                  <a:pt x="106" y="124"/>
                </a:lnTo>
                <a:lnTo>
                  <a:pt x="106" y="124"/>
                </a:lnTo>
                <a:lnTo>
                  <a:pt x="102" y="126"/>
                </a:lnTo>
                <a:lnTo>
                  <a:pt x="102" y="126"/>
                </a:lnTo>
                <a:lnTo>
                  <a:pt x="102" y="126"/>
                </a:lnTo>
                <a:lnTo>
                  <a:pt x="102" y="126"/>
                </a:lnTo>
                <a:lnTo>
                  <a:pt x="100" y="128"/>
                </a:lnTo>
                <a:lnTo>
                  <a:pt x="100" y="128"/>
                </a:lnTo>
                <a:lnTo>
                  <a:pt x="100" y="126"/>
                </a:lnTo>
                <a:lnTo>
                  <a:pt x="100" y="124"/>
                </a:lnTo>
                <a:lnTo>
                  <a:pt x="100" y="124"/>
                </a:lnTo>
                <a:lnTo>
                  <a:pt x="96" y="124"/>
                </a:lnTo>
                <a:lnTo>
                  <a:pt x="96" y="126"/>
                </a:lnTo>
                <a:lnTo>
                  <a:pt x="96" y="126"/>
                </a:lnTo>
                <a:lnTo>
                  <a:pt x="94" y="126"/>
                </a:lnTo>
                <a:lnTo>
                  <a:pt x="96" y="128"/>
                </a:lnTo>
                <a:lnTo>
                  <a:pt x="96" y="128"/>
                </a:lnTo>
                <a:lnTo>
                  <a:pt x="90" y="128"/>
                </a:lnTo>
                <a:lnTo>
                  <a:pt x="90" y="128"/>
                </a:lnTo>
                <a:lnTo>
                  <a:pt x="90" y="120"/>
                </a:lnTo>
                <a:lnTo>
                  <a:pt x="88" y="120"/>
                </a:lnTo>
                <a:lnTo>
                  <a:pt x="88" y="120"/>
                </a:lnTo>
                <a:lnTo>
                  <a:pt x="88" y="120"/>
                </a:lnTo>
                <a:lnTo>
                  <a:pt x="86" y="118"/>
                </a:lnTo>
                <a:lnTo>
                  <a:pt x="86" y="118"/>
                </a:lnTo>
                <a:lnTo>
                  <a:pt x="86" y="118"/>
                </a:lnTo>
                <a:lnTo>
                  <a:pt x="84" y="118"/>
                </a:lnTo>
                <a:lnTo>
                  <a:pt x="84" y="116"/>
                </a:lnTo>
                <a:lnTo>
                  <a:pt x="84" y="116"/>
                </a:lnTo>
                <a:lnTo>
                  <a:pt x="86" y="114"/>
                </a:lnTo>
                <a:lnTo>
                  <a:pt x="88" y="112"/>
                </a:lnTo>
                <a:lnTo>
                  <a:pt x="88" y="112"/>
                </a:lnTo>
                <a:lnTo>
                  <a:pt x="82" y="112"/>
                </a:lnTo>
                <a:lnTo>
                  <a:pt x="82" y="112"/>
                </a:lnTo>
                <a:close/>
                <a:moveTo>
                  <a:pt x="84" y="0"/>
                </a:moveTo>
                <a:lnTo>
                  <a:pt x="84" y="0"/>
                </a:lnTo>
                <a:lnTo>
                  <a:pt x="84" y="2"/>
                </a:lnTo>
                <a:lnTo>
                  <a:pt x="84" y="4"/>
                </a:lnTo>
                <a:lnTo>
                  <a:pt x="84" y="4"/>
                </a:lnTo>
                <a:lnTo>
                  <a:pt x="88" y="8"/>
                </a:lnTo>
                <a:lnTo>
                  <a:pt x="92" y="12"/>
                </a:lnTo>
                <a:lnTo>
                  <a:pt x="92" y="12"/>
                </a:lnTo>
                <a:lnTo>
                  <a:pt x="96" y="24"/>
                </a:lnTo>
                <a:lnTo>
                  <a:pt x="96" y="24"/>
                </a:lnTo>
                <a:lnTo>
                  <a:pt x="104" y="34"/>
                </a:lnTo>
                <a:lnTo>
                  <a:pt x="104" y="34"/>
                </a:lnTo>
                <a:lnTo>
                  <a:pt x="104" y="36"/>
                </a:lnTo>
                <a:lnTo>
                  <a:pt x="104" y="36"/>
                </a:lnTo>
                <a:lnTo>
                  <a:pt x="104" y="36"/>
                </a:lnTo>
                <a:lnTo>
                  <a:pt x="108" y="38"/>
                </a:lnTo>
                <a:lnTo>
                  <a:pt x="108" y="38"/>
                </a:lnTo>
                <a:lnTo>
                  <a:pt x="110" y="42"/>
                </a:lnTo>
                <a:lnTo>
                  <a:pt x="110" y="42"/>
                </a:lnTo>
                <a:lnTo>
                  <a:pt x="108" y="44"/>
                </a:lnTo>
                <a:lnTo>
                  <a:pt x="108" y="46"/>
                </a:lnTo>
                <a:lnTo>
                  <a:pt x="108" y="50"/>
                </a:lnTo>
                <a:lnTo>
                  <a:pt x="108" y="50"/>
                </a:lnTo>
                <a:lnTo>
                  <a:pt x="114" y="52"/>
                </a:lnTo>
                <a:lnTo>
                  <a:pt x="114" y="52"/>
                </a:lnTo>
                <a:lnTo>
                  <a:pt x="112" y="54"/>
                </a:lnTo>
                <a:lnTo>
                  <a:pt x="112" y="54"/>
                </a:lnTo>
                <a:lnTo>
                  <a:pt x="114" y="64"/>
                </a:lnTo>
                <a:lnTo>
                  <a:pt x="114" y="70"/>
                </a:lnTo>
                <a:lnTo>
                  <a:pt x="112" y="74"/>
                </a:lnTo>
                <a:lnTo>
                  <a:pt x="112" y="74"/>
                </a:lnTo>
                <a:lnTo>
                  <a:pt x="110" y="78"/>
                </a:lnTo>
                <a:lnTo>
                  <a:pt x="110" y="78"/>
                </a:lnTo>
                <a:lnTo>
                  <a:pt x="108" y="86"/>
                </a:lnTo>
                <a:lnTo>
                  <a:pt x="108" y="86"/>
                </a:lnTo>
                <a:lnTo>
                  <a:pt x="100" y="88"/>
                </a:lnTo>
                <a:lnTo>
                  <a:pt x="100" y="88"/>
                </a:lnTo>
                <a:lnTo>
                  <a:pt x="100" y="90"/>
                </a:lnTo>
                <a:lnTo>
                  <a:pt x="98" y="90"/>
                </a:lnTo>
                <a:lnTo>
                  <a:pt x="98" y="90"/>
                </a:lnTo>
                <a:lnTo>
                  <a:pt x="98" y="94"/>
                </a:lnTo>
                <a:lnTo>
                  <a:pt x="98" y="94"/>
                </a:lnTo>
                <a:lnTo>
                  <a:pt x="104" y="96"/>
                </a:lnTo>
                <a:lnTo>
                  <a:pt x="112" y="102"/>
                </a:lnTo>
                <a:lnTo>
                  <a:pt x="116" y="108"/>
                </a:lnTo>
                <a:lnTo>
                  <a:pt x="118" y="112"/>
                </a:lnTo>
                <a:lnTo>
                  <a:pt x="118" y="118"/>
                </a:lnTo>
                <a:lnTo>
                  <a:pt x="118" y="118"/>
                </a:lnTo>
                <a:lnTo>
                  <a:pt x="116" y="122"/>
                </a:lnTo>
                <a:lnTo>
                  <a:pt x="112" y="126"/>
                </a:lnTo>
                <a:lnTo>
                  <a:pt x="112" y="126"/>
                </a:lnTo>
                <a:lnTo>
                  <a:pt x="112" y="128"/>
                </a:lnTo>
                <a:lnTo>
                  <a:pt x="112" y="128"/>
                </a:lnTo>
                <a:lnTo>
                  <a:pt x="120" y="130"/>
                </a:lnTo>
                <a:lnTo>
                  <a:pt x="120" y="130"/>
                </a:lnTo>
                <a:lnTo>
                  <a:pt x="124" y="134"/>
                </a:lnTo>
                <a:lnTo>
                  <a:pt x="124" y="134"/>
                </a:lnTo>
                <a:lnTo>
                  <a:pt x="130" y="130"/>
                </a:lnTo>
                <a:lnTo>
                  <a:pt x="132" y="126"/>
                </a:lnTo>
                <a:lnTo>
                  <a:pt x="132" y="126"/>
                </a:lnTo>
                <a:lnTo>
                  <a:pt x="136" y="120"/>
                </a:lnTo>
                <a:lnTo>
                  <a:pt x="136" y="120"/>
                </a:lnTo>
                <a:lnTo>
                  <a:pt x="136" y="116"/>
                </a:lnTo>
                <a:lnTo>
                  <a:pt x="136" y="116"/>
                </a:lnTo>
                <a:lnTo>
                  <a:pt x="140" y="114"/>
                </a:lnTo>
                <a:lnTo>
                  <a:pt x="144" y="110"/>
                </a:lnTo>
                <a:lnTo>
                  <a:pt x="144" y="110"/>
                </a:lnTo>
                <a:lnTo>
                  <a:pt x="144" y="108"/>
                </a:lnTo>
                <a:lnTo>
                  <a:pt x="144" y="104"/>
                </a:lnTo>
                <a:lnTo>
                  <a:pt x="144" y="104"/>
                </a:lnTo>
                <a:lnTo>
                  <a:pt x="146" y="100"/>
                </a:lnTo>
                <a:lnTo>
                  <a:pt x="146" y="100"/>
                </a:lnTo>
                <a:lnTo>
                  <a:pt x="144" y="96"/>
                </a:lnTo>
                <a:lnTo>
                  <a:pt x="144" y="96"/>
                </a:lnTo>
                <a:lnTo>
                  <a:pt x="150" y="92"/>
                </a:lnTo>
                <a:lnTo>
                  <a:pt x="154" y="92"/>
                </a:lnTo>
                <a:lnTo>
                  <a:pt x="158" y="94"/>
                </a:lnTo>
                <a:lnTo>
                  <a:pt x="158" y="94"/>
                </a:lnTo>
                <a:lnTo>
                  <a:pt x="156" y="90"/>
                </a:lnTo>
                <a:lnTo>
                  <a:pt x="156" y="86"/>
                </a:lnTo>
                <a:lnTo>
                  <a:pt x="156" y="86"/>
                </a:lnTo>
                <a:lnTo>
                  <a:pt x="158" y="84"/>
                </a:lnTo>
                <a:lnTo>
                  <a:pt x="158" y="84"/>
                </a:lnTo>
                <a:lnTo>
                  <a:pt x="166" y="70"/>
                </a:lnTo>
                <a:lnTo>
                  <a:pt x="166" y="70"/>
                </a:lnTo>
                <a:lnTo>
                  <a:pt x="160" y="66"/>
                </a:lnTo>
                <a:lnTo>
                  <a:pt x="158" y="64"/>
                </a:lnTo>
                <a:lnTo>
                  <a:pt x="148" y="70"/>
                </a:lnTo>
                <a:lnTo>
                  <a:pt x="146" y="72"/>
                </a:lnTo>
                <a:lnTo>
                  <a:pt x="146" y="72"/>
                </a:lnTo>
                <a:lnTo>
                  <a:pt x="136" y="68"/>
                </a:lnTo>
                <a:lnTo>
                  <a:pt x="136" y="68"/>
                </a:lnTo>
                <a:lnTo>
                  <a:pt x="134" y="66"/>
                </a:lnTo>
                <a:lnTo>
                  <a:pt x="132" y="64"/>
                </a:lnTo>
                <a:lnTo>
                  <a:pt x="132" y="58"/>
                </a:lnTo>
                <a:lnTo>
                  <a:pt x="132" y="58"/>
                </a:lnTo>
                <a:lnTo>
                  <a:pt x="130" y="48"/>
                </a:lnTo>
                <a:lnTo>
                  <a:pt x="130" y="48"/>
                </a:lnTo>
                <a:lnTo>
                  <a:pt x="126" y="50"/>
                </a:lnTo>
                <a:lnTo>
                  <a:pt x="126" y="50"/>
                </a:lnTo>
                <a:lnTo>
                  <a:pt x="126" y="46"/>
                </a:lnTo>
                <a:lnTo>
                  <a:pt x="126" y="42"/>
                </a:lnTo>
                <a:lnTo>
                  <a:pt x="124" y="42"/>
                </a:lnTo>
                <a:lnTo>
                  <a:pt x="124" y="42"/>
                </a:lnTo>
                <a:lnTo>
                  <a:pt x="122" y="54"/>
                </a:lnTo>
                <a:lnTo>
                  <a:pt x="122" y="54"/>
                </a:lnTo>
                <a:lnTo>
                  <a:pt x="120" y="54"/>
                </a:lnTo>
                <a:lnTo>
                  <a:pt x="120" y="52"/>
                </a:lnTo>
                <a:lnTo>
                  <a:pt x="120" y="52"/>
                </a:lnTo>
                <a:lnTo>
                  <a:pt x="116" y="50"/>
                </a:lnTo>
                <a:lnTo>
                  <a:pt x="116" y="50"/>
                </a:lnTo>
                <a:lnTo>
                  <a:pt x="116" y="38"/>
                </a:lnTo>
                <a:lnTo>
                  <a:pt x="116" y="38"/>
                </a:lnTo>
                <a:lnTo>
                  <a:pt x="114" y="34"/>
                </a:lnTo>
                <a:lnTo>
                  <a:pt x="112" y="30"/>
                </a:lnTo>
                <a:lnTo>
                  <a:pt x="112" y="30"/>
                </a:lnTo>
                <a:lnTo>
                  <a:pt x="114" y="28"/>
                </a:lnTo>
                <a:lnTo>
                  <a:pt x="114" y="28"/>
                </a:lnTo>
                <a:lnTo>
                  <a:pt x="114" y="24"/>
                </a:lnTo>
                <a:lnTo>
                  <a:pt x="112" y="20"/>
                </a:lnTo>
                <a:lnTo>
                  <a:pt x="112" y="20"/>
                </a:lnTo>
                <a:lnTo>
                  <a:pt x="110" y="20"/>
                </a:lnTo>
                <a:lnTo>
                  <a:pt x="108" y="22"/>
                </a:lnTo>
                <a:lnTo>
                  <a:pt x="108" y="22"/>
                </a:lnTo>
                <a:lnTo>
                  <a:pt x="108" y="16"/>
                </a:lnTo>
                <a:lnTo>
                  <a:pt x="108" y="16"/>
                </a:lnTo>
                <a:lnTo>
                  <a:pt x="104" y="12"/>
                </a:lnTo>
                <a:lnTo>
                  <a:pt x="104" y="12"/>
                </a:lnTo>
                <a:lnTo>
                  <a:pt x="100" y="12"/>
                </a:lnTo>
                <a:lnTo>
                  <a:pt x="100" y="12"/>
                </a:lnTo>
                <a:lnTo>
                  <a:pt x="98" y="10"/>
                </a:lnTo>
                <a:lnTo>
                  <a:pt x="98" y="8"/>
                </a:lnTo>
                <a:lnTo>
                  <a:pt x="98" y="8"/>
                </a:lnTo>
                <a:lnTo>
                  <a:pt x="96" y="10"/>
                </a:lnTo>
                <a:lnTo>
                  <a:pt x="96" y="12"/>
                </a:lnTo>
                <a:lnTo>
                  <a:pt x="92" y="8"/>
                </a:lnTo>
                <a:lnTo>
                  <a:pt x="92" y="8"/>
                </a:lnTo>
                <a:lnTo>
                  <a:pt x="88" y="4"/>
                </a:lnTo>
                <a:lnTo>
                  <a:pt x="88" y="4"/>
                </a:lnTo>
                <a:lnTo>
                  <a:pt x="88" y="2"/>
                </a:lnTo>
                <a:lnTo>
                  <a:pt x="88" y="0"/>
                </a:lnTo>
                <a:lnTo>
                  <a:pt x="88" y="0"/>
                </a:lnTo>
                <a:lnTo>
                  <a:pt x="84" y="0"/>
                </a:lnTo>
                <a:lnTo>
                  <a:pt x="84" y="0"/>
                </a:lnTo>
                <a:close/>
              </a:path>
            </a:pathLst>
          </a:custGeom>
          <a:solidFill>
            <a:srgbClr val="B9BCBD"/>
          </a:solidFill>
          <a:ln w="3175">
            <a:solidFill>
              <a:srgbClr val="B9BCBD"/>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145" name="Freeform 129">
            <a:extLst>
              <a:ext uri="{FF2B5EF4-FFF2-40B4-BE49-F238E27FC236}">
                <a16:creationId xmlns:a16="http://schemas.microsoft.com/office/drawing/2014/main" id="{134E70F3-653C-47FE-97B1-B80E2E33C34E}"/>
              </a:ext>
            </a:extLst>
          </p:cNvPr>
          <p:cNvSpPr>
            <a:spLocks/>
          </p:cNvSpPr>
          <p:nvPr/>
        </p:nvSpPr>
        <p:spPr bwMode="auto">
          <a:xfrm>
            <a:off x="5929605" y="2060758"/>
            <a:ext cx="97269" cy="78935"/>
          </a:xfrm>
          <a:custGeom>
            <a:avLst/>
            <a:gdLst>
              <a:gd name="T0" fmla="*/ 58 w 58"/>
              <a:gd name="T1" fmla="*/ 8 h 46"/>
              <a:gd name="T2" fmla="*/ 54 w 58"/>
              <a:gd name="T3" fmla="*/ 6 h 46"/>
              <a:gd name="T4" fmla="*/ 54 w 58"/>
              <a:gd name="T5" fmla="*/ 2 h 46"/>
              <a:gd name="T6" fmla="*/ 46 w 58"/>
              <a:gd name="T7" fmla="*/ 0 h 46"/>
              <a:gd name="T8" fmla="*/ 44 w 58"/>
              <a:gd name="T9" fmla="*/ 2 h 46"/>
              <a:gd name="T10" fmla="*/ 42 w 58"/>
              <a:gd name="T11" fmla="*/ 0 h 46"/>
              <a:gd name="T12" fmla="*/ 36 w 58"/>
              <a:gd name="T13" fmla="*/ 0 h 46"/>
              <a:gd name="T14" fmla="*/ 32 w 58"/>
              <a:gd name="T15" fmla="*/ 2 h 46"/>
              <a:gd name="T16" fmla="*/ 32 w 58"/>
              <a:gd name="T17" fmla="*/ 4 h 46"/>
              <a:gd name="T18" fmla="*/ 30 w 58"/>
              <a:gd name="T19" fmla="*/ 6 h 46"/>
              <a:gd name="T20" fmla="*/ 22 w 58"/>
              <a:gd name="T21" fmla="*/ 8 h 46"/>
              <a:gd name="T22" fmla="*/ 18 w 58"/>
              <a:gd name="T23" fmla="*/ 14 h 46"/>
              <a:gd name="T24" fmla="*/ 16 w 58"/>
              <a:gd name="T25" fmla="*/ 22 h 46"/>
              <a:gd name="T26" fmla="*/ 16 w 58"/>
              <a:gd name="T27" fmla="*/ 22 h 46"/>
              <a:gd name="T28" fmla="*/ 18 w 58"/>
              <a:gd name="T29" fmla="*/ 26 h 46"/>
              <a:gd name="T30" fmla="*/ 14 w 58"/>
              <a:gd name="T31" fmla="*/ 30 h 46"/>
              <a:gd name="T32" fmla="*/ 14 w 58"/>
              <a:gd name="T33" fmla="*/ 34 h 46"/>
              <a:gd name="T34" fmla="*/ 14 w 58"/>
              <a:gd name="T35" fmla="*/ 34 h 46"/>
              <a:gd name="T36" fmla="*/ 12 w 58"/>
              <a:gd name="T37" fmla="*/ 36 h 46"/>
              <a:gd name="T38" fmla="*/ 6 w 58"/>
              <a:gd name="T39" fmla="*/ 36 h 46"/>
              <a:gd name="T40" fmla="*/ 0 w 58"/>
              <a:gd name="T41" fmla="*/ 34 h 46"/>
              <a:gd name="T42" fmla="*/ 0 w 58"/>
              <a:gd name="T43" fmla="*/ 34 h 46"/>
              <a:gd name="T44" fmla="*/ 6 w 58"/>
              <a:gd name="T45" fmla="*/ 42 h 46"/>
              <a:gd name="T46" fmla="*/ 10 w 58"/>
              <a:gd name="T47" fmla="*/ 44 h 46"/>
              <a:gd name="T48" fmla="*/ 14 w 58"/>
              <a:gd name="T49" fmla="*/ 42 h 46"/>
              <a:gd name="T50" fmla="*/ 18 w 58"/>
              <a:gd name="T51" fmla="*/ 40 h 46"/>
              <a:gd name="T52" fmla="*/ 24 w 58"/>
              <a:gd name="T53" fmla="*/ 40 h 46"/>
              <a:gd name="T54" fmla="*/ 24 w 58"/>
              <a:gd name="T55" fmla="*/ 42 h 46"/>
              <a:gd name="T56" fmla="*/ 28 w 58"/>
              <a:gd name="T57" fmla="*/ 46 h 46"/>
              <a:gd name="T58" fmla="*/ 30 w 58"/>
              <a:gd name="T59" fmla="*/ 46 h 46"/>
              <a:gd name="T60" fmla="*/ 34 w 58"/>
              <a:gd name="T61" fmla="*/ 32 h 46"/>
              <a:gd name="T62" fmla="*/ 38 w 58"/>
              <a:gd name="T63" fmla="*/ 28 h 46"/>
              <a:gd name="T64" fmla="*/ 42 w 58"/>
              <a:gd name="T65" fmla="*/ 28 h 46"/>
              <a:gd name="T66" fmla="*/ 48 w 58"/>
              <a:gd name="T67" fmla="*/ 28 h 46"/>
              <a:gd name="T68" fmla="*/ 48 w 58"/>
              <a:gd name="T69" fmla="*/ 26 h 46"/>
              <a:gd name="T70" fmla="*/ 54 w 58"/>
              <a:gd name="T71" fmla="*/ 24 h 46"/>
              <a:gd name="T72" fmla="*/ 54 w 58"/>
              <a:gd name="T73" fmla="*/ 22 h 46"/>
              <a:gd name="T74" fmla="*/ 52 w 58"/>
              <a:gd name="T75" fmla="*/ 18 h 46"/>
              <a:gd name="T76" fmla="*/ 54 w 58"/>
              <a:gd name="T77" fmla="*/ 18 h 46"/>
              <a:gd name="T78" fmla="*/ 58 w 58"/>
              <a:gd name="T79" fmla="*/ 14 h 46"/>
              <a:gd name="T80" fmla="*/ 58 w 58"/>
              <a:gd name="T81" fmla="*/ 8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8" h="46">
                <a:moveTo>
                  <a:pt x="58" y="8"/>
                </a:moveTo>
                <a:lnTo>
                  <a:pt x="58" y="8"/>
                </a:lnTo>
                <a:lnTo>
                  <a:pt x="54" y="6"/>
                </a:lnTo>
                <a:lnTo>
                  <a:pt x="54" y="6"/>
                </a:lnTo>
                <a:lnTo>
                  <a:pt x="54" y="2"/>
                </a:lnTo>
                <a:lnTo>
                  <a:pt x="54" y="2"/>
                </a:lnTo>
                <a:lnTo>
                  <a:pt x="50" y="0"/>
                </a:lnTo>
                <a:lnTo>
                  <a:pt x="46" y="0"/>
                </a:lnTo>
                <a:lnTo>
                  <a:pt x="46" y="0"/>
                </a:lnTo>
                <a:lnTo>
                  <a:pt x="44" y="2"/>
                </a:lnTo>
                <a:lnTo>
                  <a:pt x="42" y="0"/>
                </a:lnTo>
                <a:lnTo>
                  <a:pt x="42" y="0"/>
                </a:lnTo>
                <a:lnTo>
                  <a:pt x="38" y="0"/>
                </a:lnTo>
                <a:lnTo>
                  <a:pt x="36" y="0"/>
                </a:lnTo>
                <a:lnTo>
                  <a:pt x="36" y="0"/>
                </a:lnTo>
                <a:lnTo>
                  <a:pt x="32" y="2"/>
                </a:lnTo>
                <a:lnTo>
                  <a:pt x="32" y="2"/>
                </a:lnTo>
                <a:lnTo>
                  <a:pt x="32" y="4"/>
                </a:lnTo>
                <a:lnTo>
                  <a:pt x="30" y="6"/>
                </a:lnTo>
                <a:lnTo>
                  <a:pt x="30" y="6"/>
                </a:lnTo>
                <a:lnTo>
                  <a:pt x="26" y="8"/>
                </a:lnTo>
                <a:lnTo>
                  <a:pt x="22" y="8"/>
                </a:lnTo>
                <a:lnTo>
                  <a:pt x="22" y="8"/>
                </a:lnTo>
                <a:lnTo>
                  <a:pt x="18" y="14"/>
                </a:lnTo>
                <a:lnTo>
                  <a:pt x="18" y="18"/>
                </a:lnTo>
                <a:lnTo>
                  <a:pt x="16" y="22"/>
                </a:lnTo>
                <a:lnTo>
                  <a:pt x="16" y="22"/>
                </a:lnTo>
                <a:lnTo>
                  <a:pt x="16" y="22"/>
                </a:lnTo>
                <a:lnTo>
                  <a:pt x="16" y="24"/>
                </a:lnTo>
                <a:lnTo>
                  <a:pt x="18" y="26"/>
                </a:lnTo>
                <a:lnTo>
                  <a:pt x="18" y="26"/>
                </a:lnTo>
                <a:lnTo>
                  <a:pt x="14" y="30"/>
                </a:lnTo>
                <a:lnTo>
                  <a:pt x="14" y="30"/>
                </a:lnTo>
                <a:lnTo>
                  <a:pt x="14" y="34"/>
                </a:lnTo>
                <a:lnTo>
                  <a:pt x="14" y="34"/>
                </a:lnTo>
                <a:lnTo>
                  <a:pt x="14" y="34"/>
                </a:lnTo>
                <a:lnTo>
                  <a:pt x="12" y="36"/>
                </a:lnTo>
                <a:lnTo>
                  <a:pt x="12" y="36"/>
                </a:lnTo>
                <a:lnTo>
                  <a:pt x="6" y="36"/>
                </a:lnTo>
                <a:lnTo>
                  <a:pt x="6" y="36"/>
                </a:lnTo>
                <a:lnTo>
                  <a:pt x="4" y="36"/>
                </a:lnTo>
                <a:lnTo>
                  <a:pt x="0" y="34"/>
                </a:lnTo>
                <a:lnTo>
                  <a:pt x="0" y="34"/>
                </a:lnTo>
                <a:lnTo>
                  <a:pt x="0" y="34"/>
                </a:lnTo>
                <a:lnTo>
                  <a:pt x="2" y="38"/>
                </a:lnTo>
                <a:lnTo>
                  <a:pt x="6" y="42"/>
                </a:lnTo>
                <a:lnTo>
                  <a:pt x="10" y="44"/>
                </a:lnTo>
                <a:lnTo>
                  <a:pt x="10" y="44"/>
                </a:lnTo>
                <a:lnTo>
                  <a:pt x="12" y="44"/>
                </a:lnTo>
                <a:lnTo>
                  <a:pt x="14" y="42"/>
                </a:lnTo>
                <a:lnTo>
                  <a:pt x="18" y="40"/>
                </a:lnTo>
                <a:lnTo>
                  <a:pt x="18" y="40"/>
                </a:lnTo>
                <a:lnTo>
                  <a:pt x="22" y="40"/>
                </a:lnTo>
                <a:lnTo>
                  <a:pt x="24" y="40"/>
                </a:lnTo>
                <a:lnTo>
                  <a:pt x="24" y="42"/>
                </a:lnTo>
                <a:lnTo>
                  <a:pt x="24" y="42"/>
                </a:lnTo>
                <a:lnTo>
                  <a:pt x="26" y="44"/>
                </a:lnTo>
                <a:lnTo>
                  <a:pt x="28" y="46"/>
                </a:lnTo>
                <a:lnTo>
                  <a:pt x="30" y="46"/>
                </a:lnTo>
                <a:lnTo>
                  <a:pt x="30" y="46"/>
                </a:lnTo>
                <a:lnTo>
                  <a:pt x="34" y="32"/>
                </a:lnTo>
                <a:lnTo>
                  <a:pt x="34" y="32"/>
                </a:lnTo>
                <a:lnTo>
                  <a:pt x="36" y="28"/>
                </a:lnTo>
                <a:lnTo>
                  <a:pt x="38" y="28"/>
                </a:lnTo>
                <a:lnTo>
                  <a:pt x="42" y="28"/>
                </a:lnTo>
                <a:lnTo>
                  <a:pt x="42" y="28"/>
                </a:lnTo>
                <a:lnTo>
                  <a:pt x="46" y="30"/>
                </a:lnTo>
                <a:lnTo>
                  <a:pt x="48" y="28"/>
                </a:lnTo>
                <a:lnTo>
                  <a:pt x="48" y="26"/>
                </a:lnTo>
                <a:lnTo>
                  <a:pt x="48" y="26"/>
                </a:lnTo>
                <a:lnTo>
                  <a:pt x="52" y="24"/>
                </a:lnTo>
                <a:lnTo>
                  <a:pt x="54" y="24"/>
                </a:lnTo>
                <a:lnTo>
                  <a:pt x="54" y="22"/>
                </a:lnTo>
                <a:lnTo>
                  <a:pt x="54" y="22"/>
                </a:lnTo>
                <a:lnTo>
                  <a:pt x="52" y="18"/>
                </a:lnTo>
                <a:lnTo>
                  <a:pt x="52" y="18"/>
                </a:lnTo>
                <a:lnTo>
                  <a:pt x="54" y="18"/>
                </a:lnTo>
                <a:lnTo>
                  <a:pt x="54" y="18"/>
                </a:lnTo>
                <a:lnTo>
                  <a:pt x="56" y="16"/>
                </a:lnTo>
                <a:lnTo>
                  <a:pt x="58" y="14"/>
                </a:lnTo>
                <a:lnTo>
                  <a:pt x="58" y="8"/>
                </a:lnTo>
                <a:lnTo>
                  <a:pt x="58" y="8"/>
                </a:lnTo>
                <a:close/>
              </a:path>
            </a:pathLst>
          </a:custGeom>
          <a:solidFill>
            <a:srgbClr val="8BBDFF"/>
          </a:solidFill>
          <a:ln w="3175">
            <a:solidFill>
              <a:srgbClr val="8BBDFF"/>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146" name="Freeform 130">
            <a:extLst>
              <a:ext uri="{FF2B5EF4-FFF2-40B4-BE49-F238E27FC236}">
                <a16:creationId xmlns:a16="http://schemas.microsoft.com/office/drawing/2014/main" id="{FA256FE9-DDC2-42F4-8DD9-B58436438A5E}"/>
              </a:ext>
            </a:extLst>
          </p:cNvPr>
          <p:cNvSpPr>
            <a:spLocks/>
          </p:cNvSpPr>
          <p:nvPr/>
        </p:nvSpPr>
        <p:spPr bwMode="auto">
          <a:xfrm>
            <a:off x="7651921" y="2819224"/>
            <a:ext cx="184474" cy="113255"/>
          </a:xfrm>
          <a:custGeom>
            <a:avLst/>
            <a:gdLst>
              <a:gd name="T0" fmla="*/ 108 w 110"/>
              <a:gd name="T1" fmla="*/ 42 h 66"/>
              <a:gd name="T2" fmla="*/ 98 w 110"/>
              <a:gd name="T3" fmla="*/ 40 h 66"/>
              <a:gd name="T4" fmla="*/ 86 w 110"/>
              <a:gd name="T5" fmla="*/ 38 h 66"/>
              <a:gd name="T6" fmla="*/ 80 w 110"/>
              <a:gd name="T7" fmla="*/ 34 h 66"/>
              <a:gd name="T8" fmla="*/ 74 w 110"/>
              <a:gd name="T9" fmla="*/ 34 h 66"/>
              <a:gd name="T10" fmla="*/ 70 w 110"/>
              <a:gd name="T11" fmla="*/ 30 h 66"/>
              <a:gd name="T12" fmla="*/ 64 w 110"/>
              <a:gd name="T13" fmla="*/ 24 h 66"/>
              <a:gd name="T14" fmla="*/ 58 w 110"/>
              <a:gd name="T15" fmla="*/ 20 h 66"/>
              <a:gd name="T16" fmla="*/ 58 w 110"/>
              <a:gd name="T17" fmla="*/ 14 h 66"/>
              <a:gd name="T18" fmla="*/ 52 w 110"/>
              <a:gd name="T19" fmla="*/ 10 h 66"/>
              <a:gd name="T20" fmla="*/ 46 w 110"/>
              <a:gd name="T21" fmla="*/ 12 h 66"/>
              <a:gd name="T22" fmla="*/ 40 w 110"/>
              <a:gd name="T23" fmla="*/ 12 h 66"/>
              <a:gd name="T24" fmla="*/ 34 w 110"/>
              <a:gd name="T25" fmla="*/ 2 h 66"/>
              <a:gd name="T26" fmla="*/ 28 w 110"/>
              <a:gd name="T27" fmla="*/ 0 h 66"/>
              <a:gd name="T28" fmla="*/ 22 w 110"/>
              <a:gd name="T29" fmla="*/ 0 h 66"/>
              <a:gd name="T30" fmla="*/ 16 w 110"/>
              <a:gd name="T31" fmla="*/ 0 h 66"/>
              <a:gd name="T32" fmla="*/ 12 w 110"/>
              <a:gd name="T33" fmla="*/ 0 h 66"/>
              <a:gd name="T34" fmla="*/ 4 w 110"/>
              <a:gd name="T35" fmla="*/ 6 h 66"/>
              <a:gd name="T36" fmla="*/ 0 w 110"/>
              <a:gd name="T37" fmla="*/ 14 h 66"/>
              <a:gd name="T38" fmla="*/ 2 w 110"/>
              <a:gd name="T39" fmla="*/ 22 h 66"/>
              <a:gd name="T40" fmla="*/ 10 w 110"/>
              <a:gd name="T41" fmla="*/ 26 h 66"/>
              <a:gd name="T42" fmla="*/ 10 w 110"/>
              <a:gd name="T43" fmla="*/ 30 h 66"/>
              <a:gd name="T44" fmla="*/ 18 w 110"/>
              <a:gd name="T45" fmla="*/ 34 h 66"/>
              <a:gd name="T46" fmla="*/ 26 w 110"/>
              <a:gd name="T47" fmla="*/ 36 h 66"/>
              <a:gd name="T48" fmla="*/ 34 w 110"/>
              <a:gd name="T49" fmla="*/ 42 h 66"/>
              <a:gd name="T50" fmla="*/ 42 w 110"/>
              <a:gd name="T51" fmla="*/ 42 h 66"/>
              <a:gd name="T52" fmla="*/ 48 w 110"/>
              <a:gd name="T53" fmla="*/ 46 h 66"/>
              <a:gd name="T54" fmla="*/ 52 w 110"/>
              <a:gd name="T55" fmla="*/ 50 h 66"/>
              <a:gd name="T56" fmla="*/ 58 w 110"/>
              <a:gd name="T57" fmla="*/ 52 h 66"/>
              <a:gd name="T58" fmla="*/ 64 w 110"/>
              <a:gd name="T59" fmla="*/ 58 h 66"/>
              <a:gd name="T60" fmla="*/ 74 w 110"/>
              <a:gd name="T61" fmla="*/ 58 h 66"/>
              <a:gd name="T62" fmla="*/ 86 w 110"/>
              <a:gd name="T63" fmla="*/ 64 h 66"/>
              <a:gd name="T64" fmla="*/ 94 w 110"/>
              <a:gd name="T65" fmla="*/ 64 h 66"/>
              <a:gd name="T66" fmla="*/ 100 w 110"/>
              <a:gd name="T67" fmla="*/ 66 h 66"/>
              <a:gd name="T68" fmla="*/ 106 w 110"/>
              <a:gd name="T69" fmla="*/ 64 h 66"/>
              <a:gd name="T70" fmla="*/ 108 w 110"/>
              <a:gd name="T71" fmla="*/ 62 h 66"/>
              <a:gd name="T72" fmla="*/ 110 w 110"/>
              <a:gd name="T73" fmla="*/ 58 h 66"/>
              <a:gd name="T74" fmla="*/ 106 w 110"/>
              <a:gd name="T75" fmla="*/ 54 h 66"/>
              <a:gd name="T76" fmla="*/ 108 w 110"/>
              <a:gd name="T77" fmla="*/ 50 h 66"/>
              <a:gd name="T78" fmla="*/ 108 w 110"/>
              <a:gd name="T79" fmla="*/ 4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10" h="66">
                <a:moveTo>
                  <a:pt x="108" y="42"/>
                </a:moveTo>
                <a:lnTo>
                  <a:pt x="98" y="40"/>
                </a:lnTo>
                <a:lnTo>
                  <a:pt x="86" y="38"/>
                </a:lnTo>
                <a:lnTo>
                  <a:pt x="80" y="34"/>
                </a:lnTo>
                <a:lnTo>
                  <a:pt x="74" y="34"/>
                </a:lnTo>
                <a:lnTo>
                  <a:pt x="70" y="30"/>
                </a:lnTo>
                <a:lnTo>
                  <a:pt x="64" y="24"/>
                </a:lnTo>
                <a:lnTo>
                  <a:pt x="58" y="20"/>
                </a:lnTo>
                <a:lnTo>
                  <a:pt x="58" y="14"/>
                </a:lnTo>
                <a:lnTo>
                  <a:pt x="52" y="10"/>
                </a:lnTo>
                <a:lnTo>
                  <a:pt x="46" y="12"/>
                </a:lnTo>
                <a:lnTo>
                  <a:pt x="40" y="12"/>
                </a:lnTo>
                <a:lnTo>
                  <a:pt x="34" y="2"/>
                </a:lnTo>
                <a:lnTo>
                  <a:pt x="28" y="0"/>
                </a:lnTo>
                <a:lnTo>
                  <a:pt x="22" y="0"/>
                </a:lnTo>
                <a:lnTo>
                  <a:pt x="16" y="0"/>
                </a:lnTo>
                <a:lnTo>
                  <a:pt x="12" y="0"/>
                </a:lnTo>
                <a:lnTo>
                  <a:pt x="4" y="6"/>
                </a:lnTo>
                <a:lnTo>
                  <a:pt x="0" y="14"/>
                </a:lnTo>
                <a:lnTo>
                  <a:pt x="2" y="22"/>
                </a:lnTo>
                <a:lnTo>
                  <a:pt x="10" y="26"/>
                </a:lnTo>
                <a:lnTo>
                  <a:pt x="10" y="30"/>
                </a:lnTo>
                <a:lnTo>
                  <a:pt x="18" y="34"/>
                </a:lnTo>
                <a:lnTo>
                  <a:pt x="26" y="36"/>
                </a:lnTo>
                <a:lnTo>
                  <a:pt x="34" y="42"/>
                </a:lnTo>
                <a:lnTo>
                  <a:pt x="42" y="42"/>
                </a:lnTo>
                <a:lnTo>
                  <a:pt x="48" y="46"/>
                </a:lnTo>
                <a:lnTo>
                  <a:pt x="52" y="50"/>
                </a:lnTo>
                <a:lnTo>
                  <a:pt x="58" y="52"/>
                </a:lnTo>
                <a:lnTo>
                  <a:pt x="64" y="58"/>
                </a:lnTo>
                <a:lnTo>
                  <a:pt x="74" y="58"/>
                </a:lnTo>
                <a:lnTo>
                  <a:pt x="86" y="64"/>
                </a:lnTo>
                <a:lnTo>
                  <a:pt x="94" y="64"/>
                </a:lnTo>
                <a:lnTo>
                  <a:pt x="100" y="66"/>
                </a:lnTo>
                <a:lnTo>
                  <a:pt x="106" y="64"/>
                </a:lnTo>
                <a:lnTo>
                  <a:pt x="108" y="62"/>
                </a:lnTo>
                <a:lnTo>
                  <a:pt x="110" y="58"/>
                </a:lnTo>
                <a:lnTo>
                  <a:pt x="106" y="54"/>
                </a:lnTo>
                <a:lnTo>
                  <a:pt x="108" y="50"/>
                </a:lnTo>
                <a:lnTo>
                  <a:pt x="108" y="42"/>
                </a:lnTo>
                <a:close/>
              </a:path>
            </a:pathLst>
          </a:custGeom>
          <a:solidFill>
            <a:srgbClr val="B9BCBD"/>
          </a:solidFill>
          <a:ln w="3175">
            <a:solidFill>
              <a:srgbClr val="B9BCBD"/>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147" name="Freeform 131">
            <a:extLst>
              <a:ext uri="{FF2B5EF4-FFF2-40B4-BE49-F238E27FC236}">
                <a16:creationId xmlns:a16="http://schemas.microsoft.com/office/drawing/2014/main" id="{B2B16D24-6192-4D31-A08F-B9EBF99CF84D}"/>
              </a:ext>
            </a:extLst>
          </p:cNvPr>
          <p:cNvSpPr>
            <a:spLocks/>
          </p:cNvSpPr>
          <p:nvPr/>
        </p:nvSpPr>
        <p:spPr bwMode="auto">
          <a:xfrm>
            <a:off x="6119110" y="4171420"/>
            <a:ext cx="298512" cy="350062"/>
          </a:xfrm>
          <a:custGeom>
            <a:avLst/>
            <a:gdLst>
              <a:gd name="T0" fmla="*/ 2 w 178"/>
              <a:gd name="T1" fmla="*/ 8 h 204"/>
              <a:gd name="T2" fmla="*/ 0 w 178"/>
              <a:gd name="T3" fmla="*/ 20 h 204"/>
              <a:gd name="T4" fmla="*/ 6 w 178"/>
              <a:gd name="T5" fmla="*/ 26 h 204"/>
              <a:gd name="T6" fmla="*/ 12 w 178"/>
              <a:gd name="T7" fmla="*/ 36 h 204"/>
              <a:gd name="T8" fmla="*/ 16 w 178"/>
              <a:gd name="T9" fmla="*/ 44 h 204"/>
              <a:gd name="T10" fmla="*/ 18 w 178"/>
              <a:gd name="T11" fmla="*/ 54 h 204"/>
              <a:gd name="T12" fmla="*/ 22 w 178"/>
              <a:gd name="T13" fmla="*/ 70 h 204"/>
              <a:gd name="T14" fmla="*/ 26 w 178"/>
              <a:gd name="T15" fmla="*/ 70 h 204"/>
              <a:gd name="T16" fmla="*/ 28 w 178"/>
              <a:gd name="T17" fmla="*/ 82 h 204"/>
              <a:gd name="T18" fmla="*/ 32 w 178"/>
              <a:gd name="T19" fmla="*/ 86 h 204"/>
              <a:gd name="T20" fmla="*/ 36 w 178"/>
              <a:gd name="T21" fmla="*/ 90 h 204"/>
              <a:gd name="T22" fmla="*/ 36 w 178"/>
              <a:gd name="T23" fmla="*/ 92 h 204"/>
              <a:gd name="T24" fmla="*/ 38 w 178"/>
              <a:gd name="T25" fmla="*/ 96 h 204"/>
              <a:gd name="T26" fmla="*/ 36 w 178"/>
              <a:gd name="T27" fmla="*/ 102 h 204"/>
              <a:gd name="T28" fmla="*/ 36 w 178"/>
              <a:gd name="T29" fmla="*/ 110 h 204"/>
              <a:gd name="T30" fmla="*/ 36 w 178"/>
              <a:gd name="T31" fmla="*/ 112 h 204"/>
              <a:gd name="T32" fmla="*/ 38 w 178"/>
              <a:gd name="T33" fmla="*/ 122 h 204"/>
              <a:gd name="T34" fmla="*/ 36 w 178"/>
              <a:gd name="T35" fmla="*/ 126 h 204"/>
              <a:gd name="T36" fmla="*/ 42 w 178"/>
              <a:gd name="T37" fmla="*/ 138 h 204"/>
              <a:gd name="T38" fmla="*/ 40 w 178"/>
              <a:gd name="T39" fmla="*/ 150 h 204"/>
              <a:gd name="T40" fmla="*/ 42 w 178"/>
              <a:gd name="T41" fmla="*/ 156 h 204"/>
              <a:gd name="T42" fmla="*/ 42 w 178"/>
              <a:gd name="T43" fmla="*/ 170 h 204"/>
              <a:gd name="T44" fmla="*/ 44 w 178"/>
              <a:gd name="T45" fmla="*/ 170 h 204"/>
              <a:gd name="T46" fmla="*/ 48 w 178"/>
              <a:gd name="T47" fmla="*/ 186 h 204"/>
              <a:gd name="T48" fmla="*/ 58 w 178"/>
              <a:gd name="T49" fmla="*/ 192 h 204"/>
              <a:gd name="T50" fmla="*/ 60 w 178"/>
              <a:gd name="T51" fmla="*/ 200 h 204"/>
              <a:gd name="T52" fmla="*/ 62 w 178"/>
              <a:gd name="T53" fmla="*/ 202 h 204"/>
              <a:gd name="T54" fmla="*/ 68 w 178"/>
              <a:gd name="T55" fmla="*/ 196 h 204"/>
              <a:gd name="T56" fmla="*/ 74 w 178"/>
              <a:gd name="T57" fmla="*/ 194 h 204"/>
              <a:gd name="T58" fmla="*/ 74 w 178"/>
              <a:gd name="T59" fmla="*/ 198 h 204"/>
              <a:gd name="T60" fmla="*/ 76 w 178"/>
              <a:gd name="T61" fmla="*/ 204 h 204"/>
              <a:gd name="T62" fmla="*/ 86 w 178"/>
              <a:gd name="T63" fmla="*/ 204 h 204"/>
              <a:gd name="T64" fmla="*/ 92 w 178"/>
              <a:gd name="T65" fmla="*/ 202 h 204"/>
              <a:gd name="T66" fmla="*/ 96 w 178"/>
              <a:gd name="T67" fmla="*/ 196 h 204"/>
              <a:gd name="T68" fmla="*/ 104 w 178"/>
              <a:gd name="T69" fmla="*/ 144 h 204"/>
              <a:gd name="T70" fmla="*/ 120 w 178"/>
              <a:gd name="T71" fmla="*/ 26 h 204"/>
              <a:gd name="T72" fmla="*/ 160 w 178"/>
              <a:gd name="T73" fmla="*/ 24 h 204"/>
              <a:gd name="T74" fmla="*/ 164 w 178"/>
              <a:gd name="T75" fmla="*/ 22 h 204"/>
              <a:gd name="T76" fmla="*/ 168 w 178"/>
              <a:gd name="T77" fmla="*/ 22 h 204"/>
              <a:gd name="T78" fmla="*/ 172 w 178"/>
              <a:gd name="T79" fmla="*/ 20 h 204"/>
              <a:gd name="T80" fmla="*/ 178 w 178"/>
              <a:gd name="T81" fmla="*/ 18 h 204"/>
              <a:gd name="T82" fmla="*/ 174 w 178"/>
              <a:gd name="T83" fmla="*/ 14 h 204"/>
              <a:gd name="T84" fmla="*/ 168 w 178"/>
              <a:gd name="T85" fmla="*/ 12 h 204"/>
              <a:gd name="T86" fmla="*/ 122 w 178"/>
              <a:gd name="T87" fmla="*/ 20 h 204"/>
              <a:gd name="T88" fmla="*/ 112 w 178"/>
              <a:gd name="T89" fmla="*/ 16 h 204"/>
              <a:gd name="T90" fmla="*/ 106 w 178"/>
              <a:gd name="T91" fmla="*/ 16 h 204"/>
              <a:gd name="T92" fmla="*/ 102 w 178"/>
              <a:gd name="T93" fmla="*/ 16 h 204"/>
              <a:gd name="T94" fmla="*/ 96 w 178"/>
              <a:gd name="T95" fmla="*/ 14 h 204"/>
              <a:gd name="T96" fmla="*/ 92 w 178"/>
              <a:gd name="T97" fmla="*/ 12 h 204"/>
              <a:gd name="T98" fmla="*/ 88 w 178"/>
              <a:gd name="T99" fmla="*/ 10 h 204"/>
              <a:gd name="T100" fmla="*/ 26 w 178"/>
              <a:gd name="T101" fmla="*/ 4 h 204"/>
              <a:gd name="T102" fmla="*/ 18 w 178"/>
              <a:gd name="T103" fmla="*/ 0 h 204"/>
              <a:gd name="T104" fmla="*/ 14 w 178"/>
              <a:gd name="T105" fmla="*/ 2 h 204"/>
              <a:gd name="T106" fmla="*/ 10 w 178"/>
              <a:gd name="T107" fmla="*/ 4 h 204"/>
              <a:gd name="T108" fmla="*/ 0 w 178"/>
              <a:gd name="T109" fmla="*/ 4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78" h="204">
                <a:moveTo>
                  <a:pt x="0" y="4"/>
                </a:moveTo>
                <a:lnTo>
                  <a:pt x="0" y="4"/>
                </a:lnTo>
                <a:lnTo>
                  <a:pt x="2" y="8"/>
                </a:lnTo>
                <a:lnTo>
                  <a:pt x="2" y="8"/>
                </a:lnTo>
                <a:lnTo>
                  <a:pt x="0" y="12"/>
                </a:lnTo>
                <a:lnTo>
                  <a:pt x="0" y="20"/>
                </a:lnTo>
                <a:lnTo>
                  <a:pt x="0" y="24"/>
                </a:lnTo>
                <a:lnTo>
                  <a:pt x="0" y="24"/>
                </a:lnTo>
                <a:lnTo>
                  <a:pt x="6" y="26"/>
                </a:lnTo>
                <a:lnTo>
                  <a:pt x="6" y="26"/>
                </a:lnTo>
                <a:lnTo>
                  <a:pt x="12" y="36"/>
                </a:lnTo>
                <a:lnTo>
                  <a:pt x="12" y="36"/>
                </a:lnTo>
                <a:lnTo>
                  <a:pt x="16" y="38"/>
                </a:lnTo>
                <a:lnTo>
                  <a:pt x="16" y="38"/>
                </a:lnTo>
                <a:lnTo>
                  <a:pt x="16" y="44"/>
                </a:lnTo>
                <a:lnTo>
                  <a:pt x="14" y="46"/>
                </a:lnTo>
                <a:lnTo>
                  <a:pt x="14" y="46"/>
                </a:lnTo>
                <a:lnTo>
                  <a:pt x="18" y="54"/>
                </a:lnTo>
                <a:lnTo>
                  <a:pt x="18" y="54"/>
                </a:lnTo>
                <a:lnTo>
                  <a:pt x="18" y="60"/>
                </a:lnTo>
                <a:lnTo>
                  <a:pt x="22" y="70"/>
                </a:lnTo>
                <a:lnTo>
                  <a:pt x="22" y="70"/>
                </a:lnTo>
                <a:lnTo>
                  <a:pt x="26" y="70"/>
                </a:lnTo>
                <a:lnTo>
                  <a:pt x="26" y="70"/>
                </a:lnTo>
                <a:lnTo>
                  <a:pt x="28" y="74"/>
                </a:lnTo>
                <a:lnTo>
                  <a:pt x="28" y="76"/>
                </a:lnTo>
                <a:lnTo>
                  <a:pt x="28" y="82"/>
                </a:lnTo>
                <a:lnTo>
                  <a:pt x="30" y="82"/>
                </a:lnTo>
                <a:lnTo>
                  <a:pt x="30" y="82"/>
                </a:lnTo>
                <a:lnTo>
                  <a:pt x="32" y="86"/>
                </a:lnTo>
                <a:lnTo>
                  <a:pt x="32" y="86"/>
                </a:lnTo>
                <a:lnTo>
                  <a:pt x="36" y="90"/>
                </a:lnTo>
                <a:lnTo>
                  <a:pt x="36" y="90"/>
                </a:lnTo>
                <a:lnTo>
                  <a:pt x="36" y="92"/>
                </a:lnTo>
                <a:lnTo>
                  <a:pt x="36" y="92"/>
                </a:lnTo>
                <a:lnTo>
                  <a:pt x="36" y="92"/>
                </a:lnTo>
                <a:lnTo>
                  <a:pt x="36" y="94"/>
                </a:lnTo>
                <a:lnTo>
                  <a:pt x="38" y="96"/>
                </a:lnTo>
                <a:lnTo>
                  <a:pt x="38" y="96"/>
                </a:lnTo>
                <a:lnTo>
                  <a:pt x="34" y="100"/>
                </a:lnTo>
                <a:lnTo>
                  <a:pt x="34" y="100"/>
                </a:lnTo>
                <a:lnTo>
                  <a:pt x="36" y="102"/>
                </a:lnTo>
                <a:lnTo>
                  <a:pt x="36" y="102"/>
                </a:lnTo>
                <a:lnTo>
                  <a:pt x="36" y="104"/>
                </a:lnTo>
                <a:lnTo>
                  <a:pt x="36" y="110"/>
                </a:lnTo>
                <a:lnTo>
                  <a:pt x="36" y="110"/>
                </a:lnTo>
                <a:lnTo>
                  <a:pt x="38" y="112"/>
                </a:lnTo>
                <a:lnTo>
                  <a:pt x="36" y="112"/>
                </a:lnTo>
                <a:lnTo>
                  <a:pt x="36" y="112"/>
                </a:lnTo>
                <a:lnTo>
                  <a:pt x="38" y="122"/>
                </a:lnTo>
                <a:lnTo>
                  <a:pt x="38" y="122"/>
                </a:lnTo>
                <a:lnTo>
                  <a:pt x="36" y="124"/>
                </a:lnTo>
                <a:lnTo>
                  <a:pt x="36" y="126"/>
                </a:lnTo>
                <a:lnTo>
                  <a:pt x="36" y="126"/>
                </a:lnTo>
                <a:lnTo>
                  <a:pt x="38" y="132"/>
                </a:lnTo>
                <a:lnTo>
                  <a:pt x="42" y="138"/>
                </a:lnTo>
                <a:lnTo>
                  <a:pt x="42" y="138"/>
                </a:lnTo>
                <a:lnTo>
                  <a:pt x="42" y="148"/>
                </a:lnTo>
                <a:lnTo>
                  <a:pt x="42" y="148"/>
                </a:lnTo>
                <a:lnTo>
                  <a:pt x="40" y="150"/>
                </a:lnTo>
                <a:lnTo>
                  <a:pt x="40" y="150"/>
                </a:lnTo>
                <a:lnTo>
                  <a:pt x="40" y="152"/>
                </a:lnTo>
                <a:lnTo>
                  <a:pt x="42" y="156"/>
                </a:lnTo>
                <a:lnTo>
                  <a:pt x="42" y="156"/>
                </a:lnTo>
                <a:lnTo>
                  <a:pt x="42" y="162"/>
                </a:lnTo>
                <a:lnTo>
                  <a:pt x="42" y="170"/>
                </a:lnTo>
                <a:lnTo>
                  <a:pt x="42" y="170"/>
                </a:lnTo>
                <a:lnTo>
                  <a:pt x="44" y="170"/>
                </a:lnTo>
                <a:lnTo>
                  <a:pt x="44" y="170"/>
                </a:lnTo>
                <a:lnTo>
                  <a:pt x="46" y="180"/>
                </a:lnTo>
                <a:lnTo>
                  <a:pt x="46" y="180"/>
                </a:lnTo>
                <a:lnTo>
                  <a:pt x="48" y="186"/>
                </a:lnTo>
                <a:lnTo>
                  <a:pt x="54" y="192"/>
                </a:lnTo>
                <a:lnTo>
                  <a:pt x="54" y="192"/>
                </a:lnTo>
                <a:lnTo>
                  <a:pt x="58" y="192"/>
                </a:lnTo>
                <a:lnTo>
                  <a:pt x="58" y="192"/>
                </a:lnTo>
                <a:lnTo>
                  <a:pt x="60" y="196"/>
                </a:lnTo>
                <a:lnTo>
                  <a:pt x="60" y="200"/>
                </a:lnTo>
                <a:lnTo>
                  <a:pt x="60" y="200"/>
                </a:lnTo>
                <a:lnTo>
                  <a:pt x="62" y="202"/>
                </a:lnTo>
                <a:lnTo>
                  <a:pt x="62" y="202"/>
                </a:lnTo>
                <a:lnTo>
                  <a:pt x="64" y="200"/>
                </a:lnTo>
                <a:lnTo>
                  <a:pt x="68" y="196"/>
                </a:lnTo>
                <a:lnTo>
                  <a:pt x="68" y="196"/>
                </a:lnTo>
                <a:lnTo>
                  <a:pt x="70" y="194"/>
                </a:lnTo>
                <a:lnTo>
                  <a:pt x="74" y="194"/>
                </a:lnTo>
                <a:lnTo>
                  <a:pt x="74" y="194"/>
                </a:lnTo>
                <a:lnTo>
                  <a:pt x="74" y="196"/>
                </a:lnTo>
                <a:lnTo>
                  <a:pt x="74" y="196"/>
                </a:lnTo>
                <a:lnTo>
                  <a:pt x="74" y="198"/>
                </a:lnTo>
                <a:lnTo>
                  <a:pt x="74" y="200"/>
                </a:lnTo>
                <a:lnTo>
                  <a:pt x="74" y="200"/>
                </a:lnTo>
                <a:lnTo>
                  <a:pt x="76" y="204"/>
                </a:lnTo>
                <a:lnTo>
                  <a:pt x="82" y="204"/>
                </a:lnTo>
                <a:lnTo>
                  <a:pt x="82" y="204"/>
                </a:lnTo>
                <a:lnTo>
                  <a:pt x="86" y="204"/>
                </a:lnTo>
                <a:lnTo>
                  <a:pt x="88" y="204"/>
                </a:lnTo>
                <a:lnTo>
                  <a:pt x="88" y="204"/>
                </a:lnTo>
                <a:lnTo>
                  <a:pt x="92" y="202"/>
                </a:lnTo>
                <a:lnTo>
                  <a:pt x="94" y="198"/>
                </a:lnTo>
                <a:lnTo>
                  <a:pt x="94" y="198"/>
                </a:lnTo>
                <a:lnTo>
                  <a:pt x="96" y="196"/>
                </a:lnTo>
                <a:lnTo>
                  <a:pt x="100" y="196"/>
                </a:lnTo>
                <a:lnTo>
                  <a:pt x="102" y="196"/>
                </a:lnTo>
                <a:lnTo>
                  <a:pt x="104" y="144"/>
                </a:lnTo>
                <a:lnTo>
                  <a:pt x="104" y="84"/>
                </a:lnTo>
                <a:lnTo>
                  <a:pt x="120" y="84"/>
                </a:lnTo>
                <a:lnTo>
                  <a:pt x="120" y="26"/>
                </a:lnTo>
                <a:lnTo>
                  <a:pt x="130" y="26"/>
                </a:lnTo>
                <a:lnTo>
                  <a:pt x="160" y="24"/>
                </a:lnTo>
                <a:lnTo>
                  <a:pt x="160" y="24"/>
                </a:lnTo>
                <a:lnTo>
                  <a:pt x="162" y="24"/>
                </a:lnTo>
                <a:lnTo>
                  <a:pt x="164" y="24"/>
                </a:lnTo>
                <a:lnTo>
                  <a:pt x="164" y="22"/>
                </a:lnTo>
                <a:lnTo>
                  <a:pt x="164" y="22"/>
                </a:lnTo>
                <a:lnTo>
                  <a:pt x="166" y="20"/>
                </a:lnTo>
                <a:lnTo>
                  <a:pt x="168" y="22"/>
                </a:lnTo>
                <a:lnTo>
                  <a:pt x="170" y="22"/>
                </a:lnTo>
                <a:lnTo>
                  <a:pt x="172" y="20"/>
                </a:lnTo>
                <a:lnTo>
                  <a:pt x="172" y="20"/>
                </a:lnTo>
                <a:lnTo>
                  <a:pt x="174" y="18"/>
                </a:lnTo>
                <a:lnTo>
                  <a:pt x="176" y="18"/>
                </a:lnTo>
                <a:lnTo>
                  <a:pt x="178" y="18"/>
                </a:lnTo>
                <a:lnTo>
                  <a:pt x="178" y="18"/>
                </a:lnTo>
                <a:lnTo>
                  <a:pt x="176" y="16"/>
                </a:lnTo>
                <a:lnTo>
                  <a:pt x="174" y="14"/>
                </a:lnTo>
                <a:lnTo>
                  <a:pt x="174" y="14"/>
                </a:lnTo>
                <a:lnTo>
                  <a:pt x="172" y="12"/>
                </a:lnTo>
                <a:lnTo>
                  <a:pt x="168" y="12"/>
                </a:lnTo>
                <a:lnTo>
                  <a:pt x="152" y="14"/>
                </a:lnTo>
                <a:lnTo>
                  <a:pt x="122" y="20"/>
                </a:lnTo>
                <a:lnTo>
                  <a:pt x="122" y="20"/>
                </a:lnTo>
                <a:lnTo>
                  <a:pt x="118" y="18"/>
                </a:lnTo>
                <a:lnTo>
                  <a:pt x="112" y="16"/>
                </a:lnTo>
                <a:lnTo>
                  <a:pt x="112" y="16"/>
                </a:lnTo>
                <a:lnTo>
                  <a:pt x="110" y="16"/>
                </a:lnTo>
                <a:lnTo>
                  <a:pt x="110" y="16"/>
                </a:lnTo>
                <a:lnTo>
                  <a:pt x="106" y="16"/>
                </a:lnTo>
                <a:lnTo>
                  <a:pt x="106" y="16"/>
                </a:lnTo>
                <a:lnTo>
                  <a:pt x="104" y="16"/>
                </a:lnTo>
                <a:lnTo>
                  <a:pt x="102" y="16"/>
                </a:lnTo>
                <a:lnTo>
                  <a:pt x="100" y="14"/>
                </a:lnTo>
                <a:lnTo>
                  <a:pt x="96" y="14"/>
                </a:lnTo>
                <a:lnTo>
                  <a:pt x="96" y="14"/>
                </a:lnTo>
                <a:lnTo>
                  <a:pt x="94" y="14"/>
                </a:lnTo>
                <a:lnTo>
                  <a:pt x="92" y="14"/>
                </a:lnTo>
                <a:lnTo>
                  <a:pt x="92" y="12"/>
                </a:lnTo>
                <a:lnTo>
                  <a:pt x="90" y="12"/>
                </a:lnTo>
                <a:lnTo>
                  <a:pt x="90" y="12"/>
                </a:lnTo>
                <a:lnTo>
                  <a:pt x="88" y="10"/>
                </a:lnTo>
                <a:lnTo>
                  <a:pt x="86" y="8"/>
                </a:lnTo>
                <a:lnTo>
                  <a:pt x="84" y="6"/>
                </a:lnTo>
                <a:lnTo>
                  <a:pt x="26" y="4"/>
                </a:lnTo>
                <a:lnTo>
                  <a:pt x="26" y="4"/>
                </a:lnTo>
                <a:lnTo>
                  <a:pt x="22" y="2"/>
                </a:lnTo>
                <a:lnTo>
                  <a:pt x="18" y="0"/>
                </a:lnTo>
                <a:lnTo>
                  <a:pt x="18" y="0"/>
                </a:lnTo>
                <a:lnTo>
                  <a:pt x="16" y="2"/>
                </a:lnTo>
                <a:lnTo>
                  <a:pt x="14" y="2"/>
                </a:lnTo>
                <a:lnTo>
                  <a:pt x="12" y="4"/>
                </a:lnTo>
                <a:lnTo>
                  <a:pt x="10" y="4"/>
                </a:lnTo>
                <a:lnTo>
                  <a:pt x="10" y="4"/>
                </a:lnTo>
                <a:lnTo>
                  <a:pt x="4" y="4"/>
                </a:lnTo>
                <a:lnTo>
                  <a:pt x="0" y="4"/>
                </a:lnTo>
                <a:lnTo>
                  <a:pt x="0" y="4"/>
                </a:lnTo>
                <a:close/>
              </a:path>
            </a:pathLst>
          </a:custGeom>
          <a:solidFill>
            <a:srgbClr val="B9BCBD"/>
          </a:solidFill>
          <a:ln w="3175">
            <a:solidFill>
              <a:srgbClr val="B9BCBD"/>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148" name="Freeform 132">
            <a:extLst>
              <a:ext uri="{FF2B5EF4-FFF2-40B4-BE49-F238E27FC236}">
                <a16:creationId xmlns:a16="http://schemas.microsoft.com/office/drawing/2014/main" id="{96B12CCD-CD75-4D53-B570-101EC92DE1A2}"/>
              </a:ext>
            </a:extLst>
          </p:cNvPr>
          <p:cNvSpPr>
            <a:spLocks/>
          </p:cNvSpPr>
          <p:nvPr/>
        </p:nvSpPr>
        <p:spPr bwMode="auto">
          <a:xfrm>
            <a:off x="6907318" y="2489753"/>
            <a:ext cx="20125" cy="24024"/>
          </a:xfrm>
          <a:custGeom>
            <a:avLst/>
            <a:gdLst>
              <a:gd name="T0" fmla="*/ 10 w 12"/>
              <a:gd name="T1" fmla="*/ 14 h 14"/>
              <a:gd name="T2" fmla="*/ 10 w 12"/>
              <a:gd name="T3" fmla="*/ 14 h 14"/>
              <a:gd name="T4" fmla="*/ 4 w 12"/>
              <a:gd name="T5" fmla="*/ 8 h 14"/>
              <a:gd name="T6" fmla="*/ 2 w 12"/>
              <a:gd name="T7" fmla="*/ 6 h 14"/>
              <a:gd name="T8" fmla="*/ 0 w 12"/>
              <a:gd name="T9" fmla="*/ 2 h 14"/>
              <a:gd name="T10" fmla="*/ 6 w 12"/>
              <a:gd name="T11" fmla="*/ 0 h 14"/>
              <a:gd name="T12" fmla="*/ 8 w 12"/>
              <a:gd name="T13" fmla="*/ 4 h 14"/>
              <a:gd name="T14" fmla="*/ 6 w 12"/>
              <a:gd name="T15" fmla="*/ 4 h 14"/>
              <a:gd name="T16" fmla="*/ 8 w 12"/>
              <a:gd name="T17" fmla="*/ 8 h 14"/>
              <a:gd name="T18" fmla="*/ 8 w 12"/>
              <a:gd name="T19" fmla="*/ 8 h 14"/>
              <a:gd name="T20" fmla="*/ 12 w 12"/>
              <a:gd name="T21" fmla="*/ 10 h 14"/>
              <a:gd name="T22" fmla="*/ 12 w 12"/>
              <a:gd name="T23" fmla="*/ 12 h 14"/>
              <a:gd name="T24" fmla="*/ 12 w 12"/>
              <a:gd name="T25" fmla="*/ 12 h 14"/>
              <a:gd name="T26" fmla="*/ 12 w 12"/>
              <a:gd name="T27" fmla="*/ 14 h 14"/>
              <a:gd name="T28" fmla="*/ 10 w 12"/>
              <a:gd name="T29" fmla="*/ 14 h 14"/>
              <a:gd name="T30" fmla="*/ 10 w 12"/>
              <a:gd name="T31"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 h="14">
                <a:moveTo>
                  <a:pt x="10" y="14"/>
                </a:moveTo>
                <a:lnTo>
                  <a:pt x="10" y="14"/>
                </a:lnTo>
                <a:lnTo>
                  <a:pt x="4" y="8"/>
                </a:lnTo>
                <a:lnTo>
                  <a:pt x="2" y="6"/>
                </a:lnTo>
                <a:lnTo>
                  <a:pt x="0" y="2"/>
                </a:lnTo>
                <a:lnTo>
                  <a:pt x="6" y="0"/>
                </a:lnTo>
                <a:lnTo>
                  <a:pt x="8" y="4"/>
                </a:lnTo>
                <a:lnTo>
                  <a:pt x="6" y="4"/>
                </a:lnTo>
                <a:lnTo>
                  <a:pt x="8" y="8"/>
                </a:lnTo>
                <a:lnTo>
                  <a:pt x="8" y="8"/>
                </a:lnTo>
                <a:lnTo>
                  <a:pt x="12" y="10"/>
                </a:lnTo>
                <a:lnTo>
                  <a:pt x="12" y="12"/>
                </a:lnTo>
                <a:lnTo>
                  <a:pt x="12" y="12"/>
                </a:lnTo>
                <a:lnTo>
                  <a:pt x="12" y="14"/>
                </a:lnTo>
                <a:lnTo>
                  <a:pt x="10" y="14"/>
                </a:lnTo>
                <a:lnTo>
                  <a:pt x="10" y="14"/>
                </a:lnTo>
                <a:close/>
              </a:path>
            </a:pathLst>
          </a:custGeom>
          <a:solidFill>
            <a:srgbClr val="92D050"/>
          </a:solidFill>
          <a:ln w="3175">
            <a:solidFill>
              <a:srgbClr val="92D050"/>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149" name="Freeform 133">
            <a:extLst>
              <a:ext uri="{FF2B5EF4-FFF2-40B4-BE49-F238E27FC236}">
                <a16:creationId xmlns:a16="http://schemas.microsoft.com/office/drawing/2014/main" id="{914D8C4D-7087-4372-B8E0-761FCCB42A02}"/>
              </a:ext>
            </a:extLst>
          </p:cNvPr>
          <p:cNvSpPr>
            <a:spLocks/>
          </p:cNvSpPr>
          <p:nvPr/>
        </p:nvSpPr>
        <p:spPr bwMode="auto">
          <a:xfrm>
            <a:off x="6531662" y="3999821"/>
            <a:ext cx="238139" cy="456452"/>
          </a:xfrm>
          <a:custGeom>
            <a:avLst/>
            <a:gdLst>
              <a:gd name="T0" fmla="*/ 66 w 142"/>
              <a:gd name="T1" fmla="*/ 50 h 266"/>
              <a:gd name="T2" fmla="*/ 72 w 142"/>
              <a:gd name="T3" fmla="*/ 62 h 266"/>
              <a:gd name="T4" fmla="*/ 72 w 142"/>
              <a:gd name="T5" fmla="*/ 76 h 266"/>
              <a:gd name="T6" fmla="*/ 66 w 142"/>
              <a:gd name="T7" fmla="*/ 82 h 266"/>
              <a:gd name="T8" fmla="*/ 66 w 142"/>
              <a:gd name="T9" fmla="*/ 96 h 266"/>
              <a:gd name="T10" fmla="*/ 60 w 142"/>
              <a:gd name="T11" fmla="*/ 102 h 266"/>
              <a:gd name="T12" fmla="*/ 56 w 142"/>
              <a:gd name="T13" fmla="*/ 94 h 266"/>
              <a:gd name="T14" fmla="*/ 48 w 142"/>
              <a:gd name="T15" fmla="*/ 80 h 266"/>
              <a:gd name="T16" fmla="*/ 48 w 142"/>
              <a:gd name="T17" fmla="*/ 64 h 266"/>
              <a:gd name="T18" fmla="*/ 36 w 142"/>
              <a:gd name="T19" fmla="*/ 66 h 266"/>
              <a:gd name="T20" fmla="*/ 0 w 142"/>
              <a:gd name="T21" fmla="*/ 66 h 266"/>
              <a:gd name="T22" fmla="*/ 4 w 142"/>
              <a:gd name="T23" fmla="*/ 74 h 266"/>
              <a:gd name="T24" fmla="*/ 16 w 142"/>
              <a:gd name="T25" fmla="*/ 88 h 266"/>
              <a:gd name="T26" fmla="*/ 32 w 142"/>
              <a:gd name="T27" fmla="*/ 98 h 266"/>
              <a:gd name="T28" fmla="*/ 32 w 142"/>
              <a:gd name="T29" fmla="*/ 106 h 266"/>
              <a:gd name="T30" fmla="*/ 32 w 142"/>
              <a:gd name="T31" fmla="*/ 122 h 266"/>
              <a:gd name="T32" fmla="*/ 30 w 142"/>
              <a:gd name="T33" fmla="*/ 136 h 266"/>
              <a:gd name="T34" fmla="*/ 32 w 142"/>
              <a:gd name="T35" fmla="*/ 144 h 266"/>
              <a:gd name="T36" fmla="*/ 30 w 142"/>
              <a:gd name="T37" fmla="*/ 154 h 266"/>
              <a:gd name="T38" fmla="*/ 30 w 142"/>
              <a:gd name="T39" fmla="*/ 168 h 266"/>
              <a:gd name="T40" fmla="*/ 34 w 142"/>
              <a:gd name="T41" fmla="*/ 170 h 266"/>
              <a:gd name="T42" fmla="*/ 18 w 142"/>
              <a:gd name="T43" fmla="*/ 194 h 266"/>
              <a:gd name="T44" fmla="*/ 16 w 142"/>
              <a:gd name="T45" fmla="*/ 214 h 266"/>
              <a:gd name="T46" fmla="*/ 16 w 142"/>
              <a:gd name="T47" fmla="*/ 236 h 266"/>
              <a:gd name="T48" fmla="*/ 18 w 142"/>
              <a:gd name="T49" fmla="*/ 250 h 266"/>
              <a:gd name="T50" fmla="*/ 24 w 142"/>
              <a:gd name="T51" fmla="*/ 256 h 266"/>
              <a:gd name="T52" fmla="*/ 34 w 142"/>
              <a:gd name="T53" fmla="*/ 258 h 266"/>
              <a:gd name="T54" fmla="*/ 28 w 142"/>
              <a:gd name="T55" fmla="*/ 252 h 266"/>
              <a:gd name="T56" fmla="*/ 64 w 142"/>
              <a:gd name="T57" fmla="*/ 234 h 266"/>
              <a:gd name="T58" fmla="*/ 68 w 142"/>
              <a:gd name="T59" fmla="*/ 224 h 266"/>
              <a:gd name="T60" fmla="*/ 68 w 142"/>
              <a:gd name="T61" fmla="*/ 194 h 266"/>
              <a:gd name="T62" fmla="*/ 62 w 142"/>
              <a:gd name="T63" fmla="*/ 168 h 266"/>
              <a:gd name="T64" fmla="*/ 58 w 142"/>
              <a:gd name="T65" fmla="*/ 148 h 266"/>
              <a:gd name="T66" fmla="*/ 68 w 142"/>
              <a:gd name="T67" fmla="*/ 138 h 266"/>
              <a:gd name="T68" fmla="*/ 76 w 142"/>
              <a:gd name="T69" fmla="*/ 128 h 266"/>
              <a:gd name="T70" fmla="*/ 88 w 142"/>
              <a:gd name="T71" fmla="*/ 118 h 266"/>
              <a:gd name="T72" fmla="*/ 102 w 142"/>
              <a:gd name="T73" fmla="*/ 114 h 266"/>
              <a:gd name="T74" fmla="*/ 116 w 142"/>
              <a:gd name="T75" fmla="*/ 108 h 266"/>
              <a:gd name="T76" fmla="*/ 126 w 142"/>
              <a:gd name="T77" fmla="*/ 98 h 266"/>
              <a:gd name="T78" fmla="*/ 130 w 142"/>
              <a:gd name="T79" fmla="*/ 90 h 266"/>
              <a:gd name="T80" fmla="*/ 136 w 142"/>
              <a:gd name="T81" fmla="*/ 78 h 266"/>
              <a:gd name="T82" fmla="*/ 138 w 142"/>
              <a:gd name="T83" fmla="*/ 72 h 266"/>
              <a:gd name="T84" fmla="*/ 138 w 142"/>
              <a:gd name="T85" fmla="*/ 62 h 266"/>
              <a:gd name="T86" fmla="*/ 142 w 142"/>
              <a:gd name="T87" fmla="*/ 46 h 266"/>
              <a:gd name="T88" fmla="*/ 140 w 142"/>
              <a:gd name="T89" fmla="*/ 38 h 266"/>
              <a:gd name="T90" fmla="*/ 136 w 142"/>
              <a:gd name="T91" fmla="*/ 6 h 266"/>
              <a:gd name="T92" fmla="*/ 124 w 142"/>
              <a:gd name="T93" fmla="*/ 6 h 266"/>
              <a:gd name="T94" fmla="*/ 108 w 142"/>
              <a:gd name="T95" fmla="*/ 12 h 266"/>
              <a:gd name="T96" fmla="*/ 100 w 142"/>
              <a:gd name="T97" fmla="*/ 12 h 266"/>
              <a:gd name="T98" fmla="*/ 86 w 142"/>
              <a:gd name="T99" fmla="*/ 18 h 266"/>
              <a:gd name="T100" fmla="*/ 72 w 142"/>
              <a:gd name="T101" fmla="*/ 16 h 266"/>
              <a:gd name="T102" fmla="*/ 66 w 142"/>
              <a:gd name="T103" fmla="*/ 16 h 266"/>
              <a:gd name="T104" fmla="*/ 58 w 142"/>
              <a:gd name="T105" fmla="*/ 26 h 266"/>
              <a:gd name="T106" fmla="*/ 60 w 142"/>
              <a:gd name="T107" fmla="*/ 38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42" h="266">
                <a:moveTo>
                  <a:pt x="62" y="44"/>
                </a:moveTo>
                <a:lnTo>
                  <a:pt x="62" y="44"/>
                </a:lnTo>
                <a:lnTo>
                  <a:pt x="64" y="46"/>
                </a:lnTo>
                <a:lnTo>
                  <a:pt x="64" y="46"/>
                </a:lnTo>
                <a:lnTo>
                  <a:pt x="66" y="50"/>
                </a:lnTo>
                <a:lnTo>
                  <a:pt x="68" y="56"/>
                </a:lnTo>
                <a:lnTo>
                  <a:pt x="68" y="56"/>
                </a:lnTo>
                <a:lnTo>
                  <a:pt x="70" y="60"/>
                </a:lnTo>
                <a:lnTo>
                  <a:pt x="72" y="62"/>
                </a:lnTo>
                <a:lnTo>
                  <a:pt x="72" y="62"/>
                </a:lnTo>
                <a:lnTo>
                  <a:pt x="74" y="62"/>
                </a:lnTo>
                <a:lnTo>
                  <a:pt x="74" y="66"/>
                </a:lnTo>
                <a:lnTo>
                  <a:pt x="72" y="72"/>
                </a:lnTo>
                <a:lnTo>
                  <a:pt x="72" y="72"/>
                </a:lnTo>
                <a:lnTo>
                  <a:pt x="72" y="76"/>
                </a:lnTo>
                <a:lnTo>
                  <a:pt x="74" y="80"/>
                </a:lnTo>
                <a:lnTo>
                  <a:pt x="74" y="80"/>
                </a:lnTo>
                <a:lnTo>
                  <a:pt x="72" y="82"/>
                </a:lnTo>
                <a:lnTo>
                  <a:pt x="70" y="84"/>
                </a:lnTo>
                <a:lnTo>
                  <a:pt x="66" y="82"/>
                </a:lnTo>
                <a:lnTo>
                  <a:pt x="66" y="82"/>
                </a:lnTo>
                <a:lnTo>
                  <a:pt x="64" y="84"/>
                </a:lnTo>
                <a:lnTo>
                  <a:pt x="64" y="88"/>
                </a:lnTo>
                <a:lnTo>
                  <a:pt x="66" y="96"/>
                </a:lnTo>
                <a:lnTo>
                  <a:pt x="66" y="96"/>
                </a:lnTo>
                <a:lnTo>
                  <a:pt x="66" y="98"/>
                </a:lnTo>
                <a:lnTo>
                  <a:pt x="66" y="100"/>
                </a:lnTo>
                <a:lnTo>
                  <a:pt x="62" y="102"/>
                </a:lnTo>
                <a:lnTo>
                  <a:pt x="62" y="102"/>
                </a:lnTo>
                <a:lnTo>
                  <a:pt x="60" y="102"/>
                </a:lnTo>
                <a:lnTo>
                  <a:pt x="60" y="100"/>
                </a:lnTo>
                <a:lnTo>
                  <a:pt x="60" y="96"/>
                </a:lnTo>
                <a:lnTo>
                  <a:pt x="60" y="96"/>
                </a:lnTo>
                <a:lnTo>
                  <a:pt x="56" y="94"/>
                </a:lnTo>
                <a:lnTo>
                  <a:pt x="56" y="94"/>
                </a:lnTo>
                <a:lnTo>
                  <a:pt x="48" y="86"/>
                </a:lnTo>
                <a:lnTo>
                  <a:pt x="48" y="86"/>
                </a:lnTo>
                <a:lnTo>
                  <a:pt x="46" y="84"/>
                </a:lnTo>
                <a:lnTo>
                  <a:pt x="48" y="80"/>
                </a:lnTo>
                <a:lnTo>
                  <a:pt x="48" y="80"/>
                </a:lnTo>
                <a:lnTo>
                  <a:pt x="50" y="74"/>
                </a:lnTo>
                <a:lnTo>
                  <a:pt x="50" y="70"/>
                </a:lnTo>
                <a:lnTo>
                  <a:pt x="50" y="70"/>
                </a:lnTo>
                <a:lnTo>
                  <a:pt x="48" y="66"/>
                </a:lnTo>
                <a:lnTo>
                  <a:pt x="48" y="64"/>
                </a:lnTo>
                <a:lnTo>
                  <a:pt x="48" y="64"/>
                </a:lnTo>
                <a:lnTo>
                  <a:pt x="38" y="66"/>
                </a:lnTo>
                <a:lnTo>
                  <a:pt x="38" y="66"/>
                </a:lnTo>
                <a:lnTo>
                  <a:pt x="38" y="66"/>
                </a:lnTo>
                <a:lnTo>
                  <a:pt x="36" y="66"/>
                </a:lnTo>
                <a:lnTo>
                  <a:pt x="36" y="62"/>
                </a:lnTo>
                <a:lnTo>
                  <a:pt x="36" y="62"/>
                </a:lnTo>
                <a:lnTo>
                  <a:pt x="32" y="58"/>
                </a:lnTo>
                <a:lnTo>
                  <a:pt x="30" y="56"/>
                </a:lnTo>
                <a:lnTo>
                  <a:pt x="0" y="66"/>
                </a:lnTo>
                <a:lnTo>
                  <a:pt x="0" y="66"/>
                </a:lnTo>
                <a:lnTo>
                  <a:pt x="2" y="70"/>
                </a:lnTo>
                <a:lnTo>
                  <a:pt x="4" y="72"/>
                </a:lnTo>
                <a:lnTo>
                  <a:pt x="4" y="74"/>
                </a:lnTo>
                <a:lnTo>
                  <a:pt x="4" y="74"/>
                </a:lnTo>
                <a:lnTo>
                  <a:pt x="2" y="84"/>
                </a:lnTo>
                <a:lnTo>
                  <a:pt x="2" y="84"/>
                </a:lnTo>
                <a:lnTo>
                  <a:pt x="8" y="84"/>
                </a:lnTo>
                <a:lnTo>
                  <a:pt x="8" y="84"/>
                </a:lnTo>
                <a:lnTo>
                  <a:pt x="16" y="88"/>
                </a:lnTo>
                <a:lnTo>
                  <a:pt x="16" y="88"/>
                </a:lnTo>
                <a:lnTo>
                  <a:pt x="24" y="92"/>
                </a:lnTo>
                <a:lnTo>
                  <a:pt x="24" y="92"/>
                </a:lnTo>
                <a:lnTo>
                  <a:pt x="28" y="94"/>
                </a:lnTo>
                <a:lnTo>
                  <a:pt x="32" y="98"/>
                </a:lnTo>
                <a:lnTo>
                  <a:pt x="32" y="98"/>
                </a:lnTo>
                <a:lnTo>
                  <a:pt x="34" y="102"/>
                </a:lnTo>
                <a:lnTo>
                  <a:pt x="34" y="104"/>
                </a:lnTo>
                <a:lnTo>
                  <a:pt x="34" y="104"/>
                </a:lnTo>
                <a:lnTo>
                  <a:pt x="32" y="106"/>
                </a:lnTo>
                <a:lnTo>
                  <a:pt x="30" y="110"/>
                </a:lnTo>
                <a:lnTo>
                  <a:pt x="30" y="110"/>
                </a:lnTo>
                <a:lnTo>
                  <a:pt x="30" y="116"/>
                </a:lnTo>
                <a:lnTo>
                  <a:pt x="32" y="122"/>
                </a:lnTo>
                <a:lnTo>
                  <a:pt x="32" y="122"/>
                </a:lnTo>
                <a:lnTo>
                  <a:pt x="36" y="128"/>
                </a:lnTo>
                <a:lnTo>
                  <a:pt x="36" y="128"/>
                </a:lnTo>
                <a:lnTo>
                  <a:pt x="32" y="134"/>
                </a:lnTo>
                <a:lnTo>
                  <a:pt x="32" y="134"/>
                </a:lnTo>
                <a:lnTo>
                  <a:pt x="30" y="136"/>
                </a:lnTo>
                <a:lnTo>
                  <a:pt x="30" y="138"/>
                </a:lnTo>
                <a:lnTo>
                  <a:pt x="30" y="140"/>
                </a:lnTo>
                <a:lnTo>
                  <a:pt x="30" y="140"/>
                </a:lnTo>
                <a:lnTo>
                  <a:pt x="32" y="142"/>
                </a:lnTo>
                <a:lnTo>
                  <a:pt x="32" y="144"/>
                </a:lnTo>
                <a:lnTo>
                  <a:pt x="32" y="144"/>
                </a:lnTo>
                <a:lnTo>
                  <a:pt x="30" y="148"/>
                </a:lnTo>
                <a:lnTo>
                  <a:pt x="30" y="148"/>
                </a:lnTo>
                <a:lnTo>
                  <a:pt x="30" y="154"/>
                </a:lnTo>
                <a:lnTo>
                  <a:pt x="30" y="154"/>
                </a:lnTo>
                <a:lnTo>
                  <a:pt x="30" y="156"/>
                </a:lnTo>
                <a:lnTo>
                  <a:pt x="30" y="160"/>
                </a:lnTo>
                <a:lnTo>
                  <a:pt x="32" y="164"/>
                </a:lnTo>
                <a:lnTo>
                  <a:pt x="32" y="164"/>
                </a:lnTo>
                <a:lnTo>
                  <a:pt x="30" y="168"/>
                </a:lnTo>
                <a:lnTo>
                  <a:pt x="30" y="168"/>
                </a:lnTo>
                <a:lnTo>
                  <a:pt x="30" y="168"/>
                </a:lnTo>
                <a:lnTo>
                  <a:pt x="32" y="170"/>
                </a:lnTo>
                <a:lnTo>
                  <a:pt x="32" y="170"/>
                </a:lnTo>
                <a:lnTo>
                  <a:pt x="34" y="170"/>
                </a:lnTo>
                <a:lnTo>
                  <a:pt x="34" y="172"/>
                </a:lnTo>
                <a:lnTo>
                  <a:pt x="34" y="172"/>
                </a:lnTo>
                <a:lnTo>
                  <a:pt x="28" y="182"/>
                </a:lnTo>
                <a:lnTo>
                  <a:pt x="18" y="194"/>
                </a:lnTo>
                <a:lnTo>
                  <a:pt x="18" y="194"/>
                </a:lnTo>
                <a:lnTo>
                  <a:pt x="18" y="200"/>
                </a:lnTo>
                <a:lnTo>
                  <a:pt x="18" y="204"/>
                </a:lnTo>
                <a:lnTo>
                  <a:pt x="16" y="208"/>
                </a:lnTo>
                <a:lnTo>
                  <a:pt x="16" y="208"/>
                </a:lnTo>
                <a:lnTo>
                  <a:pt x="16" y="214"/>
                </a:lnTo>
                <a:lnTo>
                  <a:pt x="18" y="222"/>
                </a:lnTo>
                <a:lnTo>
                  <a:pt x="18" y="222"/>
                </a:lnTo>
                <a:lnTo>
                  <a:pt x="18" y="230"/>
                </a:lnTo>
                <a:lnTo>
                  <a:pt x="16" y="236"/>
                </a:lnTo>
                <a:lnTo>
                  <a:pt x="16" y="236"/>
                </a:lnTo>
                <a:lnTo>
                  <a:pt x="16" y="240"/>
                </a:lnTo>
                <a:lnTo>
                  <a:pt x="16" y="244"/>
                </a:lnTo>
                <a:lnTo>
                  <a:pt x="16" y="244"/>
                </a:lnTo>
                <a:lnTo>
                  <a:pt x="18" y="248"/>
                </a:lnTo>
                <a:lnTo>
                  <a:pt x="18" y="250"/>
                </a:lnTo>
                <a:lnTo>
                  <a:pt x="18" y="250"/>
                </a:lnTo>
                <a:lnTo>
                  <a:pt x="22" y="252"/>
                </a:lnTo>
                <a:lnTo>
                  <a:pt x="24" y="254"/>
                </a:lnTo>
                <a:lnTo>
                  <a:pt x="24" y="256"/>
                </a:lnTo>
                <a:lnTo>
                  <a:pt x="24" y="256"/>
                </a:lnTo>
                <a:lnTo>
                  <a:pt x="22" y="264"/>
                </a:lnTo>
                <a:lnTo>
                  <a:pt x="32" y="266"/>
                </a:lnTo>
                <a:lnTo>
                  <a:pt x="32" y="266"/>
                </a:lnTo>
                <a:lnTo>
                  <a:pt x="34" y="258"/>
                </a:lnTo>
                <a:lnTo>
                  <a:pt x="34" y="258"/>
                </a:lnTo>
                <a:lnTo>
                  <a:pt x="30" y="258"/>
                </a:lnTo>
                <a:lnTo>
                  <a:pt x="28" y="256"/>
                </a:lnTo>
                <a:lnTo>
                  <a:pt x="28" y="256"/>
                </a:lnTo>
                <a:lnTo>
                  <a:pt x="28" y="252"/>
                </a:lnTo>
                <a:lnTo>
                  <a:pt x="28" y="252"/>
                </a:lnTo>
                <a:lnTo>
                  <a:pt x="32" y="248"/>
                </a:lnTo>
                <a:lnTo>
                  <a:pt x="38" y="246"/>
                </a:lnTo>
                <a:lnTo>
                  <a:pt x="48" y="242"/>
                </a:lnTo>
                <a:lnTo>
                  <a:pt x="58" y="236"/>
                </a:lnTo>
                <a:lnTo>
                  <a:pt x="64" y="234"/>
                </a:lnTo>
                <a:lnTo>
                  <a:pt x="68" y="230"/>
                </a:lnTo>
                <a:lnTo>
                  <a:pt x="68" y="230"/>
                </a:lnTo>
                <a:lnTo>
                  <a:pt x="70" y="228"/>
                </a:lnTo>
                <a:lnTo>
                  <a:pt x="70" y="228"/>
                </a:lnTo>
                <a:lnTo>
                  <a:pt x="68" y="224"/>
                </a:lnTo>
                <a:lnTo>
                  <a:pt x="68" y="220"/>
                </a:lnTo>
                <a:lnTo>
                  <a:pt x="68" y="220"/>
                </a:lnTo>
                <a:lnTo>
                  <a:pt x="68" y="208"/>
                </a:lnTo>
                <a:lnTo>
                  <a:pt x="68" y="194"/>
                </a:lnTo>
                <a:lnTo>
                  <a:pt x="68" y="194"/>
                </a:lnTo>
                <a:lnTo>
                  <a:pt x="62" y="182"/>
                </a:lnTo>
                <a:lnTo>
                  <a:pt x="62" y="182"/>
                </a:lnTo>
                <a:lnTo>
                  <a:pt x="62" y="174"/>
                </a:lnTo>
                <a:lnTo>
                  <a:pt x="62" y="168"/>
                </a:lnTo>
                <a:lnTo>
                  <a:pt x="62" y="168"/>
                </a:lnTo>
                <a:lnTo>
                  <a:pt x="58" y="166"/>
                </a:lnTo>
                <a:lnTo>
                  <a:pt x="58" y="166"/>
                </a:lnTo>
                <a:lnTo>
                  <a:pt x="56" y="158"/>
                </a:lnTo>
                <a:lnTo>
                  <a:pt x="58" y="148"/>
                </a:lnTo>
                <a:lnTo>
                  <a:pt x="58" y="148"/>
                </a:lnTo>
                <a:lnTo>
                  <a:pt x="64" y="146"/>
                </a:lnTo>
                <a:lnTo>
                  <a:pt x="64" y="146"/>
                </a:lnTo>
                <a:lnTo>
                  <a:pt x="66" y="142"/>
                </a:lnTo>
                <a:lnTo>
                  <a:pt x="68" y="138"/>
                </a:lnTo>
                <a:lnTo>
                  <a:pt x="68" y="138"/>
                </a:lnTo>
                <a:lnTo>
                  <a:pt x="70" y="136"/>
                </a:lnTo>
                <a:lnTo>
                  <a:pt x="74" y="136"/>
                </a:lnTo>
                <a:lnTo>
                  <a:pt x="74" y="136"/>
                </a:lnTo>
                <a:lnTo>
                  <a:pt x="76" y="132"/>
                </a:lnTo>
                <a:lnTo>
                  <a:pt x="76" y="128"/>
                </a:lnTo>
                <a:lnTo>
                  <a:pt x="76" y="120"/>
                </a:lnTo>
                <a:lnTo>
                  <a:pt x="76" y="120"/>
                </a:lnTo>
                <a:lnTo>
                  <a:pt x="88" y="120"/>
                </a:lnTo>
                <a:lnTo>
                  <a:pt x="88" y="120"/>
                </a:lnTo>
                <a:lnTo>
                  <a:pt x="88" y="118"/>
                </a:lnTo>
                <a:lnTo>
                  <a:pt x="88" y="118"/>
                </a:lnTo>
                <a:lnTo>
                  <a:pt x="96" y="118"/>
                </a:lnTo>
                <a:lnTo>
                  <a:pt x="96" y="116"/>
                </a:lnTo>
                <a:lnTo>
                  <a:pt x="96" y="116"/>
                </a:lnTo>
                <a:lnTo>
                  <a:pt x="102" y="114"/>
                </a:lnTo>
                <a:lnTo>
                  <a:pt x="102" y="114"/>
                </a:lnTo>
                <a:lnTo>
                  <a:pt x="104" y="110"/>
                </a:lnTo>
                <a:lnTo>
                  <a:pt x="104" y="110"/>
                </a:lnTo>
                <a:lnTo>
                  <a:pt x="110" y="110"/>
                </a:lnTo>
                <a:lnTo>
                  <a:pt x="116" y="108"/>
                </a:lnTo>
                <a:lnTo>
                  <a:pt x="116" y="108"/>
                </a:lnTo>
                <a:lnTo>
                  <a:pt x="120" y="104"/>
                </a:lnTo>
                <a:lnTo>
                  <a:pt x="122" y="100"/>
                </a:lnTo>
                <a:lnTo>
                  <a:pt x="122" y="100"/>
                </a:lnTo>
                <a:lnTo>
                  <a:pt x="126" y="98"/>
                </a:lnTo>
                <a:lnTo>
                  <a:pt x="130" y="96"/>
                </a:lnTo>
                <a:lnTo>
                  <a:pt x="130" y="96"/>
                </a:lnTo>
                <a:lnTo>
                  <a:pt x="130" y="92"/>
                </a:lnTo>
                <a:lnTo>
                  <a:pt x="130" y="90"/>
                </a:lnTo>
                <a:lnTo>
                  <a:pt x="130" y="90"/>
                </a:lnTo>
                <a:lnTo>
                  <a:pt x="136" y="86"/>
                </a:lnTo>
                <a:lnTo>
                  <a:pt x="136" y="86"/>
                </a:lnTo>
                <a:lnTo>
                  <a:pt x="136" y="84"/>
                </a:lnTo>
                <a:lnTo>
                  <a:pt x="136" y="82"/>
                </a:lnTo>
                <a:lnTo>
                  <a:pt x="136" y="78"/>
                </a:lnTo>
                <a:lnTo>
                  <a:pt x="136" y="78"/>
                </a:lnTo>
                <a:lnTo>
                  <a:pt x="140" y="76"/>
                </a:lnTo>
                <a:lnTo>
                  <a:pt x="140" y="76"/>
                </a:lnTo>
                <a:lnTo>
                  <a:pt x="140" y="72"/>
                </a:lnTo>
                <a:lnTo>
                  <a:pt x="138" y="72"/>
                </a:lnTo>
                <a:lnTo>
                  <a:pt x="138" y="72"/>
                </a:lnTo>
                <a:lnTo>
                  <a:pt x="136" y="68"/>
                </a:lnTo>
                <a:lnTo>
                  <a:pt x="136" y="66"/>
                </a:lnTo>
                <a:lnTo>
                  <a:pt x="136" y="66"/>
                </a:lnTo>
                <a:lnTo>
                  <a:pt x="138" y="62"/>
                </a:lnTo>
                <a:lnTo>
                  <a:pt x="138" y="56"/>
                </a:lnTo>
                <a:lnTo>
                  <a:pt x="140" y="50"/>
                </a:lnTo>
                <a:lnTo>
                  <a:pt x="140" y="46"/>
                </a:lnTo>
                <a:lnTo>
                  <a:pt x="140" y="46"/>
                </a:lnTo>
                <a:lnTo>
                  <a:pt x="142" y="46"/>
                </a:lnTo>
                <a:lnTo>
                  <a:pt x="142" y="44"/>
                </a:lnTo>
                <a:lnTo>
                  <a:pt x="142" y="44"/>
                </a:lnTo>
                <a:lnTo>
                  <a:pt x="142" y="44"/>
                </a:lnTo>
                <a:lnTo>
                  <a:pt x="140" y="42"/>
                </a:lnTo>
                <a:lnTo>
                  <a:pt x="140" y="38"/>
                </a:lnTo>
                <a:lnTo>
                  <a:pt x="140" y="32"/>
                </a:lnTo>
                <a:lnTo>
                  <a:pt x="140" y="32"/>
                </a:lnTo>
                <a:lnTo>
                  <a:pt x="138" y="18"/>
                </a:lnTo>
                <a:lnTo>
                  <a:pt x="138" y="10"/>
                </a:lnTo>
                <a:lnTo>
                  <a:pt x="136" y="6"/>
                </a:lnTo>
                <a:lnTo>
                  <a:pt x="136" y="6"/>
                </a:lnTo>
                <a:lnTo>
                  <a:pt x="138" y="0"/>
                </a:lnTo>
                <a:lnTo>
                  <a:pt x="138" y="0"/>
                </a:lnTo>
                <a:lnTo>
                  <a:pt x="124" y="6"/>
                </a:lnTo>
                <a:lnTo>
                  <a:pt x="124" y="6"/>
                </a:lnTo>
                <a:lnTo>
                  <a:pt x="120" y="8"/>
                </a:lnTo>
                <a:lnTo>
                  <a:pt x="114" y="8"/>
                </a:lnTo>
                <a:lnTo>
                  <a:pt x="114" y="8"/>
                </a:lnTo>
                <a:lnTo>
                  <a:pt x="110" y="10"/>
                </a:lnTo>
                <a:lnTo>
                  <a:pt x="108" y="12"/>
                </a:lnTo>
                <a:lnTo>
                  <a:pt x="108" y="12"/>
                </a:lnTo>
                <a:lnTo>
                  <a:pt x="104" y="14"/>
                </a:lnTo>
                <a:lnTo>
                  <a:pt x="102" y="12"/>
                </a:lnTo>
                <a:lnTo>
                  <a:pt x="102" y="12"/>
                </a:lnTo>
                <a:lnTo>
                  <a:pt x="100" y="12"/>
                </a:lnTo>
                <a:lnTo>
                  <a:pt x="100" y="14"/>
                </a:lnTo>
                <a:lnTo>
                  <a:pt x="96" y="16"/>
                </a:lnTo>
                <a:lnTo>
                  <a:pt x="96" y="16"/>
                </a:lnTo>
                <a:lnTo>
                  <a:pt x="86" y="18"/>
                </a:lnTo>
                <a:lnTo>
                  <a:pt x="86" y="18"/>
                </a:lnTo>
                <a:lnTo>
                  <a:pt x="78" y="20"/>
                </a:lnTo>
                <a:lnTo>
                  <a:pt x="78" y="20"/>
                </a:lnTo>
                <a:lnTo>
                  <a:pt x="74" y="20"/>
                </a:lnTo>
                <a:lnTo>
                  <a:pt x="74" y="18"/>
                </a:lnTo>
                <a:lnTo>
                  <a:pt x="72" y="16"/>
                </a:lnTo>
                <a:lnTo>
                  <a:pt x="70" y="14"/>
                </a:lnTo>
                <a:lnTo>
                  <a:pt x="70" y="14"/>
                </a:lnTo>
                <a:lnTo>
                  <a:pt x="68" y="14"/>
                </a:lnTo>
                <a:lnTo>
                  <a:pt x="66" y="16"/>
                </a:lnTo>
                <a:lnTo>
                  <a:pt x="66" y="16"/>
                </a:lnTo>
                <a:lnTo>
                  <a:pt x="60" y="18"/>
                </a:lnTo>
                <a:lnTo>
                  <a:pt x="60" y="18"/>
                </a:lnTo>
                <a:lnTo>
                  <a:pt x="58" y="22"/>
                </a:lnTo>
                <a:lnTo>
                  <a:pt x="58" y="26"/>
                </a:lnTo>
                <a:lnTo>
                  <a:pt x="58" y="26"/>
                </a:lnTo>
                <a:lnTo>
                  <a:pt x="62" y="30"/>
                </a:lnTo>
                <a:lnTo>
                  <a:pt x="62" y="30"/>
                </a:lnTo>
                <a:lnTo>
                  <a:pt x="60" y="34"/>
                </a:lnTo>
                <a:lnTo>
                  <a:pt x="60" y="38"/>
                </a:lnTo>
                <a:lnTo>
                  <a:pt x="60" y="38"/>
                </a:lnTo>
                <a:lnTo>
                  <a:pt x="62" y="44"/>
                </a:lnTo>
                <a:lnTo>
                  <a:pt x="62" y="44"/>
                </a:lnTo>
                <a:close/>
              </a:path>
            </a:pathLst>
          </a:custGeom>
          <a:solidFill>
            <a:srgbClr val="B9BCBD"/>
          </a:solidFill>
          <a:ln w="3175">
            <a:solidFill>
              <a:srgbClr val="B9BCBD"/>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150" name="Freeform 134">
            <a:extLst>
              <a:ext uri="{FF2B5EF4-FFF2-40B4-BE49-F238E27FC236}">
                <a16:creationId xmlns:a16="http://schemas.microsoft.com/office/drawing/2014/main" id="{A32D23DC-3B28-4AAC-93CB-39EAB37965F7}"/>
              </a:ext>
            </a:extLst>
          </p:cNvPr>
          <p:cNvSpPr>
            <a:spLocks/>
          </p:cNvSpPr>
          <p:nvPr/>
        </p:nvSpPr>
        <p:spPr bwMode="auto">
          <a:xfrm>
            <a:off x="5574075" y="2630463"/>
            <a:ext cx="251555" cy="257398"/>
          </a:xfrm>
          <a:custGeom>
            <a:avLst/>
            <a:gdLst>
              <a:gd name="T0" fmla="*/ 136 w 150"/>
              <a:gd name="T1" fmla="*/ 14 h 150"/>
              <a:gd name="T2" fmla="*/ 130 w 150"/>
              <a:gd name="T3" fmla="*/ 8 h 150"/>
              <a:gd name="T4" fmla="*/ 126 w 150"/>
              <a:gd name="T5" fmla="*/ 10 h 150"/>
              <a:gd name="T6" fmla="*/ 118 w 150"/>
              <a:gd name="T7" fmla="*/ 12 h 150"/>
              <a:gd name="T8" fmla="*/ 108 w 150"/>
              <a:gd name="T9" fmla="*/ 12 h 150"/>
              <a:gd name="T10" fmla="*/ 100 w 150"/>
              <a:gd name="T11" fmla="*/ 12 h 150"/>
              <a:gd name="T12" fmla="*/ 96 w 150"/>
              <a:gd name="T13" fmla="*/ 0 h 150"/>
              <a:gd name="T14" fmla="*/ 86 w 150"/>
              <a:gd name="T15" fmla="*/ 6 h 150"/>
              <a:gd name="T16" fmla="*/ 84 w 150"/>
              <a:gd name="T17" fmla="*/ 14 h 150"/>
              <a:gd name="T18" fmla="*/ 82 w 150"/>
              <a:gd name="T19" fmla="*/ 22 h 150"/>
              <a:gd name="T20" fmla="*/ 76 w 150"/>
              <a:gd name="T21" fmla="*/ 30 h 150"/>
              <a:gd name="T22" fmla="*/ 74 w 150"/>
              <a:gd name="T23" fmla="*/ 36 h 150"/>
              <a:gd name="T24" fmla="*/ 58 w 150"/>
              <a:gd name="T25" fmla="*/ 48 h 150"/>
              <a:gd name="T26" fmla="*/ 46 w 150"/>
              <a:gd name="T27" fmla="*/ 54 h 150"/>
              <a:gd name="T28" fmla="*/ 40 w 150"/>
              <a:gd name="T29" fmla="*/ 68 h 150"/>
              <a:gd name="T30" fmla="*/ 34 w 150"/>
              <a:gd name="T31" fmla="*/ 76 h 150"/>
              <a:gd name="T32" fmla="*/ 34 w 150"/>
              <a:gd name="T33" fmla="*/ 86 h 150"/>
              <a:gd name="T34" fmla="*/ 36 w 150"/>
              <a:gd name="T35" fmla="*/ 110 h 150"/>
              <a:gd name="T36" fmla="*/ 32 w 150"/>
              <a:gd name="T37" fmla="*/ 118 h 150"/>
              <a:gd name="T38" fmla="*/ 22 w 150"/>
              <a:gd name="T39" fmla="*/ 134 h 150"/>
              <a:gd name="T40" fmla="*/ 18 w 150"/>
              <a:gd name="T41" fmla="*/ 134 h 150"/>
              <a:gd name="T42" fmla="*/ 10 w 150"/>
              <a:gd name="T43" fmla="*/ 144 h 150"/>
              <a:gd name="T44" fmla="*/ 0 w 150"/>
              <a:gd name="T45" fmla="*/ 150 h 150"/>
              <a:gd name="T46" fmla="*/ 58 w 150"/>
              <a:gd name="T47" fmla="*/ 134 h 150"/>
              <a:gd name="T48" fmla="*/ 62 w 150"/>
              <a:gd name="T49" fmla="*/ 130 h 150"/>
              <a:gd name="T50" fmla="*/ 72 w 150"/>
              <a:gd name="T51" fmla="*/ 120 h 150"/>
              <a:gd name="T52" fmla="*/ 86 w 150"/>
              <a:gd name="T53" fmla="*/ 116 h 150"/>
              <a:gd name="T54" fmla="*/ 92 w 150"/>
              <a:gd name="T55" fmla="*/ 112 h 150"/>
              <a:gd name="T56" fmla="*/ 100 w 150"/>
              <a:gd name="T57" fmla="*/ 108 h 150"/>
              <a:gd name="T58" fmla="*/ 110 w 150"/>
              <a:gd name="T59" fmla="*/ 104 h 150"/>
              <a:gd name="T60" fmla="*/ 120 w 150"/>
              <a:gd name="T61" fmla="*/ 88 h 150"/>
              <a:gd name="T62" fmla="*/ 128 w 150"/>
              <a:gd name="T63" fmla="*/ 84 h 150"/>
              <a:gd name="T64" fmla="*/ 132 w 150"/>
              <a:gd name="T65" fmla="*/ 76 h 150"/>
              <a:gd name="T66" fmla="*/ 134 w 150"/>
              <a:gd name="T67" fmla="*/ 72 h 150"/>
              <a:gd name="T68" fmla="*/ 138 w 150"/>
              <a:gd name="T69" fmla="*/ 68 h 150"/>
              <a:gd name="T70" fmla="*/ 148 w 150"/>
              <a:gd name="T71" fmla="*/ 60 h 150"/>
              <a:gd name="T72" fmla="*/ 148 w 150"/>
              <a:gd name="T73" fmla="*/ 56 h 150"/>
              <a:gd name="T74" fmla="*/ 144 w 150"/>
              <a:gd name="T75" fmla="*/ 48 h 150"/>
              <a:gd name="T76" fmla="*/ 142 w 150"/>
              <a:gd name="T77" fmla="*/ 40 h 150"/>
              <a:gd name="T78" fmla="*/ 138 w 150"/>
              <a:gd name="T79" fmla="*/ 34 h 150"/>
              <a:gd name="T80" fmla="*/ 140 w 150"/>
              <a:gd name="T81" fmla="*/ 24 h 150"/>
              <a:gd name="T82" fmla="*/ 138 w 150"/>
              <a:gd name="T83" fmla="*/ 16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0" h="150">
                <a:moveTo>
                  <a:pt x="136" y="14"/>
                </a:moveTo>
                <a:lnTo>
                  <a:pt x="136" y="14"/>
                </a:lnTo>
                <a:lnTo>
                  <a:pt x="136" y="14"/>
                </a:lnTo>
                <a:lnTo>
                  <a:pt x="130" y="12"/>
                </a:lnTo>
                <a:lnTo>
                  <a:pt x="130" y="12"/>
                </a:lnTo>
                <a:lnTo>
                  <a:pt x="130" y="8"/>
                </a:lnTo>
                <a:lnTo>
                  <a:pt x="128" y="8"/>
                </a:lnTo>
                <a:lnTo>
                  <a:pt x="128" y="8"/>
                </a:lnTo>
                <a:lnTo>
                  <a:pt x="126" y="10"/>
                </a:lnTo>
                <a:lnTo>
                  <a:pt x="124" y="12"/>
                </a:lnTo>
                <a:lnTo>
                  <a:pt x="124" y="12"/>
                </a:lnTo>
                <a:lnTo>
                  <a:pt x="118" y="12"/>
                </a:lnTo>
                <a:lnTo>
                  <a:pt x="112" y="12"/>
                </a:lnTo>
                <a:lnTo>
                  <a:pt x="112" y="12"/>
                </a:lnTo>
                <a:lnTo>
                  <a:pt x="108" y="12"/>
                </a:lnTo>
                <a:lnTo>
                  <a:pt x="104" y="14"/>
                </a:lnTo>
                <a:lnTo>
                  <a:pt x="104" y="14"/>
                </a:lnTo>
                <a:lnTo>
                  <a:pt x="100" y="12"/>
                </a:lnTo>
                <a:lnTo>
                  <a:pt x="98" y="8"/>
                </a:lnTo>
                <a:lnTo>
                  <a:pt x="96" y="0"/>
                </a:lnTo>
                <a:lnTo>
                  <a:pt x="96" y="0"/>
                </a:lnTo>
                <a:lnTo>
                  <a:pt x="92" y="0"/>
                </a:lnTo>
                <a:lnTo>
                  <a:pt x="92" y="0"/>
                </a:lnTo>
                <a:lnTo>
                  <a:pt x="86" y="6"/>
                </a:lnTo>
                <a:lnTo>
                  <a:pt x="86" y="6"/>
                </a:lnTo>
                <a:lnTo>
                  <a:pt x="86" y="10"/>
                </a:lnTo>
                <a:lnTo>
                  <a:pt x="84" y="14"/>
                </a:lnTo>
                <a:lnTo>
                  <a:pt x="82" y="16"/>
                </a:lnTo>
                <a:lnTo>
                  <a:pt x="82" y="16"/>
                </a:lnTo>
                <a:lnTo>
                  <a:pt x="82" y="22"/>
                </a:lnTo>
                <a:lnTo>
                  <a:pt x="82" y="22"/>
                </a:lnTo>
                <a:lnTo>
                  <a:pt x="80" y="26"/>
                </a:lnTo>
                <a:lnTo>
                  <a:pt x="76" y="30"/>
                </a:lnTo>
                <a:lnTo>
                  <a:pt x="76" y="30"/>
                </a:lnTo>
                <a:lnTo>
                  <a:pt x="74" y="36"/>
                </a:lnTo>
                <a:lnTo>
                  <a:pt x="74" y="36"/>
                </a:lnTo>
                <a:lnTo>
                  <a:pt x="68" y="42"/>
                </a:lnTo>
                <a:lnTo>
                  <a:pt x="58" y="48"/>
                </a:lnTo>
                <a:lnTo>
                  <a:pt x="58" y="48"/>
                </a:lnTo>
                <a:lnTo>
                  <a:pt x="54" y="48"/>
                </a:lnTo>
                <a:lnTo>
                  <a:pt x="54" y="48"/>
                </a:lnTo>
                <a:lnTo>
                  <a:pt x="46" y="54"/>
                </a:lnTo>
                <a:lnTo>
                  <a:pt x="40" y="60"/>
                </a:lnTo>
                <a:lnTo>
                  <a:pt x="40" y="60"/>
                </a:lnTo>
                <a:lnTo>
                  <a:pt x="40" y="68"/>
                </a:lnTo>
                <a:lnTo>
                  <a:pt x="40" y="68"/>
                </a:lnTo>
                <a:lnTo>
                  <a:pt x="38" y="72"/>
                </a:lnTo>
                <a:lnTo>
                  <a:pt x="34" y="76"/>
                </a:lnTo>
                <a:lnTo>
                  <a:pt x="34" y="76"/>
                </a:lnTo>
                <a:lnTo>
                  <a:pt x="34" y="80"/>
                </a:lnTo>
                <a:lnTo>
                  <a:pt x="34" y="86"/>
                </a:lnTo>
                <a:lnTo>
                  <a:pt x="36" y="96"/>
                </a:lnTo>
                <a:lnTo>
                  <a:pt x="36" y="106"/>
                </a:lnTo>
                <a:lnTo>
                  <a:pt x="36" y="110"/>
                </a:lnTo>
                <a:lnTo>
                  <a:pt x="34" y="116"/>
                </a:lnTo>
                <a:lnTo>
                  <a:pt x="34" y="116"/>
                </a:lnTo>
                <a:lnTo>
                  <a:pt x="32" y="118"/>
                </a:lnTo>
                <a:lnTo>
                  <a:pt x="32" y="118"/>
                </a:lnTo>
                <a:lnTo>
                  <a:pt x="26" y="126"/>
                </a:lnTo>
                <a:lnTo>
                  <a:pt x="22" y="134"/>
                </a:lnTo>
                <a:lnTo>
                  <a:pt x="22" y="134"/>
                </a:lnTo>
                <a:lnTo>
                  <a:pt x="18" y="134"/>
                </a:lnTo>
                <a:lnTo>
                  <a:pt x="18" y="134"/>
                </a:lnTo>
                <a:lnTo>
                  <a:pt x="14" y="140"/>
                </a:lnTo>
                <a:lnTo>
                  <a:pt x="10" y="144"/>
                </a:lnTo>
                <a:lnTo>
                  <a:pt x="10" y="144"/>
                </a:lnTo>
                <a:lnTo>
                  <a:pt x="4" y="146"/>
                </a:lnTo>
                <a:lnTo>
                  <a:pt x="4" y="146"/>
                </a:lnTo>
                <a:lnTo>
                  <a:pt x="0" y="150"/>
                </a:lnTo>
                <a:lnTo>
                  <a:pt x="58" y="148"/>
                </a:lnTo>
                <a:lnTo>
                  <a:pt x="58" y="134"/>
                </a:lnTo>
                <a:lnTo>
                  <a:pt x="58" y="134"/>
                </a:lnTo>
                <a:lnTo>
                  <a:pt x="58" y="134"/>
                </a:lnTo>
                <a:lnTo>
                  <a:pt x="62" y="130"/>
                </a:lnTo>
                <a:lnTo>
                  <a:pt x="62" y="130"/>
                </a:lnTo>
                <a:lnTo>
                  <a:pt x="68" y="122"/>
                </a:lnTo>
                <a:lnTo>
                  <a:pt x="68" y="122"/>
                </a:lnTo>
                <a:lnTo>
                  <a:pt x="72" y="120"/>
                </a:lnTo>
                <a:lnTo>
                  <a:pt x="78" y="118"/>
                </a:lnTo>
                <a:lnTo>
                  <a:pt x="78" y="118"/>
                </a:lnTo>
                <a:lnTo>
                  <a:pt x="86" y="116"/>
                </a:lnTo>
                <a:lnTo>
                  <a:pt x="90" y="114"/>
                </a:lnTo>
                <a:lnTo>
                  <a:pt x="92" y="112"/>
                </a:lnTo>
                <a:lnTo>
                  <a:pt x="92" y="112"/>
                </a:lnTo>
                <a:lnTo>
                  <a:pt x="96" y="108"/>
                </a:lnTo>
                <a:lnTo>
                  <a:pt x="100" y="108"/>
                </a:lnTo>
                <a:lnTo>
                  <a:pt x="100" y="108"/>
                </a:lnTo>
                <a:lnTo>
                  <a:pt x="106" y="106"/>
                </a:lnTo>
                <a:lnTo>
                  <a:pt x="110" y="104"/>
                </a:lnTo>
                <a:lnTo>
                  <a:pt x="110" y="104"/>
                </a:lnTo>
                <a:lnTo>
                  <a:pt x="114" y="100"/>
                </a:lnTo>
                <a:lnTo>
                  <a:pt x="116" y="94"/>
                </a:lnTo>
                <a:lnTo>
                  <a:pt x="120" y="88"/>
                </a:lnTo>
                <a:lnTo>
                  <a:pt x="120" y="88"/>
                </a:lnTo>
                <a:lnTo>
                  <a:pt x="122" y="88"/>
                </a:lnTo>
                <a:lnTo>
                  <a:pt x="128" y="84"/>
                </a:lnTo>
                <a:lnTo>
                  <a:pt x="128" y="84"/>
                </a:lnTo>
                <a:lnTo>
                  <a:pt x="132" y="80"/>
                </a:lnTo>
                <a:lnTo>
                  <a:pt x="132" y="76"/>
                </a:lnTo>
                <a:lnTo>
                  <a:pt x="132" y="76"/>
                </a:lnTo>
                <a:lnTo>
                  <a:pt x="132" y="74"/>
                </a:lnTo>
                <a:lnTo>
                  <a:pt x="134" y="72"/>
                </a:lnTo>
                <a:lnTo>
                  <a:pt x="136" y="70"/>
                </a:lnTo>
                <a:lnTo>
                  <a:pt x="138" y="68"/>
                </a:lnTo>
                <a:lnTo>
                  <a:pt x="138" y="68"/>
                </a:lnTo>
                <a:lnTo>
                  <a:pt x="140" y="66"/>
                </a:lnTo>
                <a:lnTo>
                  <a:pt x="142" y="64"/>
                </a:lnTo>
                <a:lnTo>
                  <a:pt x="148" y="60"/>
                </a:lnTo>
                <a:lnTo>
                  <a:pt x="148" y="60"/>
                </a:lnTo>
                <a:lnTo>
                  <a:pt x="150" y="58"/>
                </a:lnTo>
                <a:lnTo>
                  <a:pt x="148" y="56"/>
                </a:lnTo>
                <a:lnTo>
                  <a:pt x="146" y="52"/>
                </a:lnTo>
                <a:lnTo>
                  <a:pt x="146" y="52"/>
                </a:lnTo>
                <a:lnTo>
                  <a:pt x="144" y="48"/>
                </a:lnTo>
                <a:lnTo>
                  <a:pt x="144" y="42"/>
                </a:lnTo>
                <a:lnTo>
                  <a:pt x="144" y="42"/>
                </a:lnTo>
                <a:lnTo>
                  <a:pt x="142" y="40"/>
                </a:lnTo>
                <a:lnTo>
                  <a:pt x="140" y="38"/>
                </a:lnTo>
                <a:lnTo>
                  <a:pt x="140" y="38"/>
                </a:lnTo>
                <a:lnTo>
                  <a:pt x="138" y="34"/>
                </a:lnTo>
                <a:lnTo>
                  <a:pt x="138" y="34"/>
                </a:lnTo>
                <a:lnTo>
                  <a:pt x="140" y="28"/>
                </a:lnTo>
                <a:lnTo>
                  <a:pt x="140" y="24"/>
                </a:lnTo>
                <a:lnTo>
                  <a:pt x="140" y="24"/>
                </a:lnTo>
                <a:lnTo>
                  <a:pt x="140" y="20"/>
                </a:lnTo>
                <a:lnTo>
                  <a:pt x="138" y="16"/>
                </a:lnTo>
                <a:lnTo>
                  <a:pt x="136" y="14"/>
                </a:lnTo>
                <a:lnTo>
                  <a:pt x="136" y="14"/>
                </a:lnTo>
                <a:close/>
              </a:path>
            </a:pathLst>
          </a:custGeom>
          <a:solidFill>
            <a:srgbClr val="B9BCBD"/>
          </a:solidFill>
          <a:ln w="3175">
            <a:solidFill>
              <a:srgbClr val="B9BCBD"/>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151" name="Freeform 135">
            <a:extLst>
              <a:ext uri="{FF2B5EF4-FFF2-40B4-BE49-F238E27FC236}">
                <a16:creationId xmlns:a16="http://schemas.microsoft.com/office/drawing/2014/main" id="{E5A305E6-7858-4458-8886-85047B385762}"/>
              </a:ext>
            </a:extLst>
          </p:cNvPr>
          <p:cNvSpPr>
            <a:spLocks/>
          </p:cNvSpPr>
          <p:nvPr/>
        </p:nvSpPr>
        <p:spPr bwMode="auto">
          <a:xfrm>
            <a:off x="7836396" y="2101940"/>
            <a:ext cx="707709" cy="350062"/>
          </a:xfrm>
          <a:custGeom>
            <a:avLst/>
            <a:gdLst>
              <a:gd name="T0" fmla="*/ 14 w 422"/>
              <a:gd name="T1" fmla="*/ 52 h 204"/>
              <a:gd name="T2" fmla="*/ 20 w 422"/>
              <a:gd name="T3" fmla="*/ 40 h 204"/>
              <a:gd name="T4" fmla="*/ 40 w 422"/>
              <a:gd name="T5" fmla="*/ 30 h 204"/>
              <a:gd name="T6" fmla="*/ 62 w 422"/>
              <a:gd name="T7" fmla="*/ 26 h 204"/>
              <a:gd name="T8" fmla="*/ 82 w 422"/>
              <a:gd name="T9" fmla="*/ 32 h 204"/>
              <a:gd name="T10" fmla="*/ 108 w 422"/>
              <a:gd name="T11" fmla="*/ 38 h 204"/>
              <a:gd name="T12" fmla="*/ 134 w 422"/>
              <a:gd name="T13" fmla="*/ 34 h 204"/>
              <a:gd name="T14" fmla="*/ 122 w 422"/>
              <a:gd name="T15" fmla="*/ 16 h 204"/>
              <a:gd name="T16" fmla="*/ 130 w 422"/>
              <a:gd name="T17" fmla="*/ 0 h 204"/>
              <a:gd name="T18" fmla="*/ 156 w 422"/>
              <a:gd name="T19" fmla="*/ 2 h 204"/>
              <a:gd name="T20" fmla="*/ 182 w 422"/>
              <a:gd name="T21" fmla="*/ 18 h 204"/>
              <a:gd name="T22" fmla="*/ 198 w 422"/>
              <a:gd name="T23" fmla="*/ 36 h 204"/>
              <a:gd name="T24" fmla="*/ 220 w 422"/>
              <a:gd name="T25" fmla="*/ 42 h 204"/>
              <a:gd name="T26" fmla="*/ 240 w 422"/>
              <a:gd name="T27" fmla="*/ 38 h 204"/>
              <a:gd name="T28" fmla="*/ 258 w 422"/>
              <a:gd name="T29" fmla="*/ 48 h 204"/>
              <a:gd name="T30" fmla="*/ 276 w 422"/>
              <a:gd name="T31" fmla="*/ 56 h 204"/>
              <a:gd name="T32" fmla="*/ 294 w 422"/>
              <a:gd name="T33" fmla="*/ 56 h 204"/>
              <a:gd name="T34" fmla="*/ 320 w 422"/>
              <a:gd name="T35" fmla="*/ 52 h 204"/>
              <a:gd name="T36" fmla="*/ 348 w 422"/>
              <a:gd name="T37" fmla="*/ 40 h 204"/>
              <a:gd name="T38" fmla="*/ 374 w 422"/>
              <a:gd name="T39" fmla="*/ 48 h 204"/>
              <a:gd name="T40" fmla="*/ 370 w 422"/>
              <a:gd name="T41" fmla="*/ 70 h 204"/>
              <a:gd name="T42" fmla="*/ 368 w 422"/>
              <a:gd name="T43" fmla="*/ 76 h 204"/>
              <a:gd name="T44" fmla="*/ 376 w 422"/>
              <a:gd name="T45" fmla="*/ 90 h 204"/>
              <a:gd name="T46" fmla="*/ 396 w 422"/>
              <a:gd name="T47" fmla="*/ 82 h 204"/>
              <a:gd name="T48" fmla="*/ 416 w 422"/>
              <a:gd name="T49" fmla="*/ 96 h 204"/>
              <a:gd name="T50" fmla="*/ 418 w 422"/>
              <a:gd name="T51" fmla="*/ 108 h 204"/>
              <a:gd name="T52" fmla="*/ 408 w 422"/>
              <a:gd name="T53" fmla="*/ 108 h 204"/>
              <a:gd name="T54" fmla="*/ 400 w 422"/>
              <a:gd name="T55" fmla="*/ 112 h 204"/>
              <a:gd name="T56" fmla="*/ 380 w 422"/>
              <a:gd name="T57" fmla="*/ 122 h 204"/>
              <a:gd name="T58" fmla="*/ 368 w 422"/>
              <a:gd name="T59" fmla="*/ 126 h 204"/>
              <a:gd name="T60" fmla="*/ 344 w 422"/>
              <a:gd name="T61" fmla="*/ 144 h 204"/>
              <a:gd name="T62" fmla="*/ 318 w 422"/>
              <a:gd name="T63" fmla="*/ 140 h 204"/>
              <a:gd name="T64" fmla="*/ 304 w 422"/>
              <a:gd name="T65" fmla="*/ 150 h 204"/>
              <a:gd name="T66" fmla="*/ 306 w 422"/>
              <a:gd name="T67" fmla="*/ 172 h 204"/>
              <a:gd name="T68" fmla="*/ 286 w 422"/>
              <a:gd name="T69" fmla="*/ 184 h 204"/>
              <a:gd name="T70" fmla="*/ 252 w 422"/>
              <a:gd name="T71" fmla="*/ 190 h 204"/>
              <a:gd name="T72" fmla="*/ 232 w 422"/>
              <a:gd name="T73" fmla="*/ 202 h 204"/>
              <a:gd name="T74" fmla="*/ 200 w 422"/>
              <a:gd name="T75" fmla="*/ 204 h 204"/>
              <a:gd name="T76" fmla="*/ 182 w 422"/>
              <a:gd name="T77" fmla="*/ 190 h 204"/>
              <a:gd name="T78" fmla="*/ 138 w 422"/>
              <a:gd name="T79" fmla="*/ 188 h 204"/>
              <a:gd name="T80" fmla="*/ 114 w 422"/>
              <a:gd name="T81" fmla="*/ 182 h 204"/>
              <a:gd name="T82" fmla="*/ 94 w 422"/>
              <a:gd name="T83" fmla="*/ 166 h 204"/>
              <a:gd name="T84" fmla="*/ 78 w 422"/>
              <a:gd name="T85" fmla="*/ 150 h 204"/>
              <a:gd name="T86" fmla="*/ 58 w 422"/>
              <a:gd name="T87" fmla="*/ 140 h 204"/>
              <a:gd name="T88" fmla="*/ 50 w 422"/>
              <a:gd name="T89" fmla="*/ 124 h 204"/>
              <a:gd name="T90" fmla="*/ 40 w 422"/>
              <a:gd name="T91" fmla="*/ 108 h 204"/>
              <a:gd name="T92" fmla="*/ 24 w 422"/>
              <a:gd name="T93" fmla="*/ 88 h 204"/>
              <a:gd name="T94" fmla="*/ 4 w 422"/>
              <a:gd name="T95" fmla="*/ 84 h 204"/>
              <a:gd name="T96" fmla="*/ 2 w 422"/>
              <a:gd name="T97" fmla="*/ 56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22" h="204">
                <a:moveTo>
                  <a:pt x="2" y="56"/>
                </a:moveTo>
                <a:lnTo>
                  <a:pt x="8" y="54"/>
                </a:lnTo>
                <a:lnTo>
                  <a:pt x="14" y="52"/>
                </a:lnTo>
                <a:lnTo>
                  <a:pt x="16" y="48"/>
                </a:lnTo>
                <a:lnTo>
                  <a:pt x="16" y="44"/>
                </a:lnTo>
                <a:lnTo>
                  <a:pt x="20" y="40"/>
                </a:lnTo>
                <a:lnTo>
                  <a:pt x="24" y="36"/>
                </a:lnTo>
                <a:lnTo>
                  <a:pt x="32" y="34"/>
                </a:lnTo>
                <a:lnTo>
                  <a:pt x="40" y="30"/>
                </a:lnTo>
                <a:lnTo>
                  <a:pt x="44" y="26"/>
                </a:lnTo>
                <a:lnTo>
                  <a:pt x="54" y="26"/>
                </a:lnTo>
                <a:lnTo>
                  <a:pt x="62" y="26"/>
                </a:lnTo>
                <a:lnTo>
                  <a:pt x="64" y="30"/>
                </a:lnTo>
                <a:lnTo>
                  <a:pt x="72" y="28"/>
                </a:lnTo>
                <a:lnTo>
                  <a:pt x="82" y="32"/>
                </a:lnTo>
                <a:lnTo>
                  <a:pt x="90" y="36"/>
                </a:lnTo>
                <a:lnTo>
                  <a:pt x="98" y="38"/>
                </a:lnTo>
                <a:lnTo>
                  <a:pt x="108" y="38"/>
                </a:lnTo>
                <a:lnTo>
                  <a:pt x="120" y="38"/>
                </a:lnTo>
                <a:lnTo>
                  <a:pt x="130" y="38"/>
                </a:lnTo>
                <a:lnTo>
                  <a:pt x="134" y="34"/>
                </a:lnTo>
                <a:lnTo>
                  <a:pt x="132" y="26"/>
                </a:lnTo>
                <a:lnTo>
                  <a:pt x="128" y="20"/>
                </a:lnTo>
                <a:lnTo>
                  <a:pt x="122" y="16"/>
                </a:lnTo>
                <a:lnTo>
                  <a:pt x="124" y="10"/>
                </a:lnTo>
                <a:lnTo>
                  <a:pt x="128" y="4"/>
                </a:lnTo>
                <a:lnTo>
                  <a:pt x="130" y="0"/>
                </a:lnTo>
                <a:lnTo>
                  <a:pt x="140" y="0"/>
                </a:lnTo>
                <a:lnTo>
                  <a:pt x="146" y="2"/>
                </a:lnTo>
                <a:lnTo>
                  <a:pt x="156" y="2"/>
                </a:lnTo>
                <a:lnTo>
                  <a:pt x="160" y="6"/>
                </a:lnTo>
                <a:lnTo>
                  <a:pt x="170" y="8"/>
                </a:lnTo>
                <a:lnTo>
                  <a:pt x="182" y="18"/>
                </a:lnTo>
                <a:lnTo>
                  <a:pt x="190" y="24"/>
                </a:lnTo>
                <a:lnTo>
                  <a:pt x="194" y="34"/>
                </a:lnTo>
                <a:lnTo>
                  <a:pt x="198" y="36"/>
                </a:lnTo>
                <a:lnTo>
                  <a:pt x="208" y="42"/>
                </a:lnTo>
                <a:lnTo>
                  <a:pt x="214" y="42"/>
                </a:lnTo>
                <a:lnTo>
                  <a:pt x="220" y="42"/>
                </a:lnTo>
                <a:lnTo>
                  <a:pt x="226" y="40"/>
                </a:lnTo>
                <a:lnTo>
                  <a:pt x="232" y="36"/>
                </a:lnTo>
                <a:lnTo>
                  <a:pt x="240" y="38"/>
                </a:lnTo>
                <a:lnTo>
                  <a:pt x="252" y="42"/>
                </a:lnTo>
                <a:lnTo>
                  <a:pt x="258" y="42"/>
                </a:lnTo>
                <a:lnTo>
                  <a:pt x="258" y="48"/>
                </a:lnTo>
                <a:lnTo>
                  <a:pt x="264" y="52"/>
                </a:lnTo>
                <a:lnTo>
                  <a:pt x="270" y="52"/>
                </a:lnTo>
                <a:lnTo>
                  <a:pt x="276" y="56"/>
                </a:lnTo>
                <a:lnTo>
                  <a:pt x="282" y="56"/>
                </a:lnTo>
                <a:lnTo>
                  <a:pt x="288" y="54"/>
                </a:lnTo>
                <a:lnTo>
                  <a:pt x="294" y="56"/>
                </a:lnTo>
                <a:lnTo>
                  <a:pt x="304" y="58"/>
                </a:lnTo>
                <a:lnTo>
                  <a:pt x="314" y="56"/>
                </a:lnTo>
                <a:lnTo>
                  <a:pt x="320" y="52"/>
                </a:lnTo>
                <a:lnTo>
                  <a:pt x="332" y="50"/>
                </a:lnTo>
                <a:lnTo>
                  <a:pt x="344" y="42"/>
                </a:lnTo>
                <a:lnTo>
                  <a:pt x="348" y="40"/>
                </a:lnTo>
                <a:lnTo>
                  <a:pt x="358" y="46"/>
                </a:lnTo>
                <a:lnTo>
                  <a:pt x="364" y="46"/>
                </a:lnTo>
                <a:lnTo>
                  <a:pt x="374" y="48"/>
                </a:lnTo>
                <a:lnTo>
                  <a:pt x="368" y="64"/>
                </a:lnTo>
                <a:lnTo>
                  <a:pt x="368" y="64"/>
                </a:lnTo>
                <a:lnTo>
                  <a:pt x="370" y="70"/>
                </a:lnTo>
                <a:lnTo>
                  <a:pt x="370" y="70"/>
                </a:lnTo>
                <a:lnTo>
                  <a:pt x="370" y="74"/>
                </a:lnTo>
                <a:lnTo>
                  <a:pt x="368" y="76"/>
                </a:lnTo>
                <a:lnTo>
                  <a:pt x="366" y="80"/>
                </a:lnTo>
                <a:lnTo>
                  <a:pt x="366" y="86"/>
                </a:lnTo>
                <a:lnTo>
                  <a:pt x="376" y="90"/>
                </a:lnTo>
                <a:lnTo>
                  <a:pt x="386" y="88"/>
                </a:lnTo>
                <a:lnTo>
                  <a:pt x="392" y="82"/>
                </a:lnTo>
                <a:lnTo>
                  <a:pt x="396" y="82"/>
                </a:lnTo>
                <a:lnTo>
                  <a:pt x="400" y="86"/>
                </a:lnTo>
                <a:lnTo>
                  <a:pt x="406" y="92"/>
                </a:lnTo>
                <a:lnTo>
                  <a:pt x="416" y="96"/>
                </a:lnTo>
                <a:lnTo>
                  <a:pt x="422" y="102"/>
                </a:lnTo>
                <a:lnTo>
                  <a:pt x="418" y="108"/>
                </a:lnTo>
                <a:lnTo>
                  <a:pt x="418" y="108"/>
                </a:lnTo>
                <a:lnTo>
                  <a:pt x="414" y="106"/>
                </a:lnTo>
                <a:lnTo>
                  <a:pt x="410" y="106"/>
                </a:lnTo>
                <a:lnTo>
                  <a:pt x="408" y="108"/>
                </a:lnTo>
                <a:lnTo>
                  <a:pt x="408" y="108"/>
                </a:lnTo>
                <a:lnTo>
                  <a:pt x="404" y="110"/>
                </a:lnTo>
                <a:lnTo>
                  <a:pt x="400" y="112"/>
                </a:lnTo>
                <a:lnTo>
                  <a:pt x="398" y="116"/>
                </a:lnTo>
                <a:lnTo>
                  <a:pt x="390" y="114"/>
                </a:lnTo>
                <a:lnTo>
                  <a:pt x="380" y="122"/>
                </a:lnTo>
                <a:lnTo>
                  <a:pt x="374" y="118"/>
                </a:lnTo>
                <a:lnTo>
                  <a:pt x="370" y="118"/>
                </a:lnTo>
                <a:lnTo>
                  <a:pt x="368" y="126"/>
                </a:lnTo>
                <a:lnTo>
                  <a:pt x="364" y="130"/>
                </a:lnTo>
                <a:lnTo>
                  <a:pt x="346" y="134"/>
                </a:lnTo>
                <a:lnTo>
                  <a:pt x="344" y="144"/>
                </a:lnTo>
                <a:lnTo>
                  <a:pt x="332" y="150"/>
                </a:lnTo>
                <a:lnTo>
                  <a:pt x="324" y="146"/>
                </a:lnTo>
                <a:lnTo>
                  <a:pt x="318" y="140"/>
                </a:lnTo>
                <a:lnTo>
                  <a:pt x="312" y="138"/>
                </a:lnTo>
                <a:lnTo>
                  <a:pt x="306" y="142"/>
                </a:lnTo>
                <a:lnTo>
                  <a:pt x="304" y="150"/>
                </a:lnTo>
                <a:lnTo>
                  <a:pt x="302" y="156"/>
                </a:lnTo>
                <a:lnTo>
                  <a:pt x="304" y="166"/>
                </a:lnTo>
                <a:lnTo>
                  <a:pt x="306" y="172"/>
                </a:lnTo>
                <a:lnTo>
                  <a:pt x="302" y="178"/>
                </a:lnTo>
                <a:lnTo>
                  <a:pt x="296" y="182"/>
                </a:lnTo>
                <a:lnTo>
                  <a:pt x="286" y="184"/>
                </a:lnTo>
                <a:lnTo>
                  <a:pt x="272" y="188"/>
                </a:lnTo>
                <a:lnTo>
                  <a:pt x="260" y="188"/>
                </a:lnTo>
                <a:lnTo>
                  <a:pt x="252" y="190"/>
                </a:lnTo>
                <a:lnTo>
                  <a:pt x="248" y="190"/>
                </a:lnTo>
                <a:lnTo>
                  <a:pt x="240" y="198"/>
                </a:lnTo>
                <a:lnTo>
                  <a:pt x="232" y="202"/>
                </a:lnTo>
                <a:lnTo>
                  <a:pt x="222" y="202"/>
                </a:lnTo>
                <a:lnTo>
                  <a:pt x="212" y="204"/>
                </a:lnTo>
                <a:lnTo>
                  <a:pt x="200" y="204"/>
                </a:lnTo>
                <a:lnTo>
                  <a:pt x="192" y="200"/>
                </a:lnTo>
                <a:lnTo>
                  <a:pt x="186" y="192"/>
                </a:lnTo>
                <a:lnTo>
                  <a:pt x="182" y="190"/>
                </a:lnTo>
                <a:lnTo>
                  <a:pt x="162" y="190"/>
                </a:lnTo>
                <a:lnTo>
                  <a:pt x="150" y="188"/>
                </a:lnTo>
                <a:lnTo>
                  <a:pt x="138" y="188"/>
                </a:lnTo>
                <a:lnTo>
                  <a:pt x="128" y="188"/>
                </a:lnTo>
                <a:lnTo>
                  <a:pt x="120" y="188"/>
                </a:lnTo>
                <a:lnTo>
                  <a:pt x="114" y="182"/>
                </a:lnTo>
                <a:lnTo>
                  <a:pt x="106" y="176"/>
                </a:lnTo>
                <a:lnTo>
                  <a:pt x="98" y="170"/>
                </a:lnTo>
                <a:lnTo>
                  <a:pt x="94" y="166"/>
                </a:lnTo>
                <a:lnTo>
                  <a:pt x="92" y="158"/>
                </a:lnTo>
                <a:lnTo>
                  <a:pt x="86" y="152"/>
                </a:lnTo>
                <a:lnTo>
                  <a:pt x="78" y="150"/>
                </a:lnTo>
                <a:lnTo>
                  <a:pt x="74" y="146"/>
                </a:lnTo>
                <a:lnTo>
                  <a:pt x="66" y="142"/>
                </a:lnTo>
                <a:lnTo>
                  <a:pt x="58" y="140"/>
                </a:lnTo>
                <a:lnTo>
                  <a:pt x="50" y="138"/>
                </a:lnTo>
                <a:lnTo>
                  <a:pt x="48" y="132"/>
                </a:lnTo>
                <a:lnTo>
                  <a:pt x="50" y="124"/>
                </a:lnTo>
                <a:lnTo>
                  <a:pt x="52" y="118"/>
                </a:lnTo>
                <a:lnTo>
                  <a:pt x="48" y="110"/>
                </a:lnTo>
                <a:lnTo>
                  <a:pt x="40" y="108"/>
                </a:lnTo>
                <a:lnTo>
                  <a:pt x="40" y="102"/>
                </a:lnTo>
                <a:lnTo>
                  <a:pt x="32" y="94"/>
                </a:lnTo>
                <a:lnTo>
                  <a:pt x="24" y="88"/>
                </a:lnTo>
                <a:lnTo>
                  <a:pt x="16" y="90"/>
                </a:lnTo>
                <a:lnTo>
                  <a:pt x="8" y="88"/>
                </a:lnTo>
                <a:lnTo>
                  <a:pt x="4" y="84"/>
                </a:lnTo>
                <a:lnTo>
                  <a:pt x="2" y="80"/>
                </a:lnTo>
                <a:lnTo>
                  <a:pt x="0" y="70"/>
                </a:lnTo>
                <a:lnTo>
                  <a:pt x="2" y="56"/>
                </a:lnTo>
                <a:close/>
              </a:path>
            </a:pathLst>
          </a:custGeom>
          <a:solidFill>
            <a:srgbClr val="B9BCBD"/>
          </a:solidFill>
          <a:ln w="3175">
            <a:solidFill>
              <a:srgbClr val="B9BCBD"/>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152" name="Freeform 136">
            <a:extLst>
              <a:ext uri="{FF2B5EF4-FFF2-40B4-BE49-F238E27FC236}">
                <a16:creationId xmlns:a16="http://schemas.microsoft.com/office/drawing/2014/main" id="{B943A684-20FE-495E-8DFF-A510AFC24D14}"/>
              </a:ext>
            </a:extLst>
          </p:cNvPr>
          <p:cNvSpPr>
            <a:spLocks/>
          </p:cNvSpPr>
          <p:nvPr/>
        </p:nvSpPr>
        <p:spPr bwMode="auto">
          <a:xfrm>
            <a:off x="6003395" y="2383361"/>
            <a:ext cx="10062" cy="6864"/>
          </a:xfrm>
          <a:custGeom>
            <a:avLst/>
            <a:gdLst>
              <a:gd name="T0" fmla="*/ 4 w 6"/>
              <a:gd name="T1" fmla="*/ 4 h 4"/>
              <a:gd name="T2" fmla="*/ 0 w 6"/>
              <a:gd name="T3" fmla="*/ 2 h 4"/>
              <a:gd name="T4" fmla="*/ 4 w 6"/>
              <a:gd name="T5" fmla="*/ 0 h 4"/>
              <a:gd name="T6" fmla="*/ 6 w 6"/>
              <a:gd name="T7" fmla="*/ 2 h 4"/>
              <a:gd name="T8" fmla="*/ 6 w 6"/>
              <a:gd name="T9" fmla="*/ 2 h 4"/>
              <a:gd name="T10" fmla="*/ 4 w 6"/>
              <a:gd name="T11" fmla="*/ 4 h 4"/>
              <a:gd name="T12" fmla="*/ 4 w 6"/>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6" h="4">
                <a:moveTo>
                  <a:pt x="4" y="4"/>
                </a:moveTo>
                <a:lnTo>
                  <a:pt x="0" y="2"/>
                </a:lnTo>
                <a:lnTo>
                  <a:pt x="4" y="0"/>
                </a:lnTo>
                <a:lnTo>
                  <a:pt x="6" y="2"/>
                </a:lnTo>
                <a:lnTo>
                  <a:pt x="6" y="2"/>
                </a:lnTo>
                <a:lnTo>
                  <a:pt x="4" y="4"/>
                </a:lnTo>
                <a:lnTo>
                  <a:pt x="4" y="4"/>
                </a:lnTo>
                <a:close/>
              </a:path>
            </a:pathLst>
          </a:custGeom>
          <a:solidFill>
            <a:srgbClr val="8BBDFF"/>
          </a:solidFill>
          <a:ln w="3175">
            <a:solidFill>
              <a:srgbClr val="8BBDFF"/>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153" name="Freeform 137">
            <a:extLst>
              <a:ext uri="{FF2B5EF4-FFF2-40B4-BE49-F238E27FC236}">
                <a16:creationId xmlns:a16="http://schemas.microsoft.com/office/drawing/2014/main" id="{DE68418D-67B9-45CF-901F-D230DF45ECA4}"/>
              </a:ext>
            </a:extLst>
          </p:cNvPr>
          <p:cNvSpPr>
            <a:spLocks/>
          </p:cNvSpPr>
          <p:nvPr/>
        </p:nvSpPr>
        <p:spPr bwMode="auto">
          <a:xfrm>
            <a:off x="6457872" y="2215197"/>
            <a:ext cx="83852" cy="109823"/>
          </a:xfrm>
          <a:custGeom>
            <a:avLst/>
            <a:gdLst>
              <a:gd name="T0" fmla="*/ 24 w 50"/>
              <a:gd name="T1" fmla="*/ 64 h 64"/>
              <a:gd name="T2" fmla="*/ 30 w 50"/>
              <a:gd name="T3" fmla="*/ 56 h 64"/>
              <a:gd name="T4" fmla="*/ 32 w 50"/>
              <a:gd name="T5" fmla="*/ 52 h 64"/>
              <a:gd name="T6" fmla="*/ 36 w 50"/>
              <a:gd name="T7" fmla="*/ 48 h 64"/>
              <a:gd name="T8" fmla="*/ 36 w 50"/>
              <a:gd name="T9" fmla="*/ 48 h 64"/>
              <a:gd name="T10" fmla="*/ 42 w 50"/>
              <a:gd name="T11" fmla="*/ 50 h 64"/>
              <a:gd name="T12" fmla="*/ 48 w 50"/>
              <a:gd name="T13" fmla="*/ 52 h 64"/>
              <a:gd name="T14" fmla="*/ 42 w 50"/>
              <a:gd name="T15" fmla="*/ 42 h 64"/>
              <a:gd name="T16" fmla="*/ 40 w 50"/>
              <a:gd name="T17" fmla="*/ 40 h 64"/>
              <a:gd name="T18" fmla="*/ 38 w 50"/>
              <a:gd name="T19" fmla="*/ 34 h 64"/>
              <a:gd name="T20" fmla="*/ 38 w 50"/>
              <a:gd name="T21" fmla="*/ 30 h 64"/>
              <a:gd name="T22" fmla="*/ 36 w 50"/>
              <a:gd name="T23" fmla="*/ 26 h 64"/>
              <a:gd name="T24" fmla="*/ 34 w 50"/>
              <a:gd name="T25" fmla="*/ 20 h 64"/>
              <a:gd name="T26" fmla="*/ 32 w 50"/>
              <a:gd name="T27" fmla="*/ 14 h 64"/>
              <a:gd name="T28" fmla="*/ 28 w 50"/>
              <a:gd name="T29" fmla="*/ 10 h 64"/>
              <a:gd name="T30" fmla="*/ 22 w 50"/>
              <a:gd name="T31" fmla="*/ 6 h 64"/>
              <a:gd name="T32" fmla="*/ 16 w 50"/>
              <a:gd name="T33" fmla="*/ 2 h 64"/>
              <a:gd name="T34" fmla="*/ 8 w 50"/>
              <a:gd name="T35" fmla="*/ 2 h 64"/>
              <a:gd name="T36" fmla="*/ 4 w 50"/>
              <a:gd name="T37" fmla="*/ 2 h 64"/>
              <a:gd name="T38" fmla="*/ 0 w 50"/>
              <a:gd name="T39" fmla="*/ 6 h 64"/>
              <a:gd name="T40" fmla="*/ 4 w 50"/>
              <a:gd name="T41" fmla="*/ 8 h 64"/>
              <a:gd name="T42" fmla="*/ 10 w 50"/>
              <a:gd name="T43" fmla="*/ 16 h 64"/>
              <a:gd name="T44" fmla="*/ 14 w 50"/>
              <a:gd name="T45" fmla="*/ 24 h 64"/>
              <a:gd name="T46" fmla="*/ 18 w 50"/>
              <a:gd name="T47" fmla="*/ 30 h 64"/>
              <a:gd name="T48" fmla="*/ 20 w 50"/>
              <a:gd name="T49" fmla="*/ 34 h 64"/>
              <a:gd name="T50" fmla="*/ 20 w 50"/>
              <a:gd name="T51" fmla="*/ 38 h 64"/>
              <a:gd name="T52" fmla="*/ 20 w 50"/>
              <a:gd name="T53" fmla="*/ 42 h 64"/>
              <a:gd name="T54" fmla="*/ 22 w 50"/>
              <a:gd name="T55" fmla="*/ 44 h 64"/>
              <a:gd name="T56" fmla="*/ 20 w 50"/>
              <a:gd name="T57" fmla="*/ 46 h 64"/>
              <a:gd name="T58" fmla="*/ 20 w 50"/>
              <a:gd name="T59" fmla="*/ 48 h 64"/>
              <a:gd name="T60" fmla="*/ 20 w 50"/>
              <a:gd name="T61" fmla="*/ 56 h 64"/>
              <a:gd name="T62" fmla="*/ 20 w 50"/>
              <a:gd name="T63" fmla="*/ 56 h 64"/>
              <a:gd name="T64" fmla="*/ 20 w 50"/>
              <a:gd name="T65" fmla="*/ 60 h 64"/>
              <a:gd name="T66" fmla="*/ 22 w 50"/>
              <a:gd name="T67" fmla="*/ 64 h 64"/>
              <a:gd name="T68" fmla="*/ 24 w 50"/>
              <a:gd name="T69"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0" h="64">
                <a:moveTo>
                  <a:pt x="24" y="64"/>
                </a:moveTo>
                <a:lnTo>
                  <a:pt x="24" y="64"/>
                </a:lnTo>
                <a:lnTo>
                  <a:pt x="28" y="62"/>
                </a:lnTo>
                <a:lnTo>
                  <a:pt x="30" y="56"/>
                </a:lnTo>
                <a:lnTo>
                  <a:pt x="30" y="56"/>
                </a:lnTo>
                <a:lnTo>
                  <a:pt x="32" y="52"/>
                </a:lnTo>
                <a:lnTo>
                  <a:pt x="34" y="50"/>
                </a:lnTo>
                <a:lnTo>
                  <a:pt x="36" y="48"/>
                </a:lnTo>
                <a:lnTo>
                  <a:pt x="36" y="48"/>
                </a:lnTo>
                <a:lnTo>
                  <a:pt x="36" y="48"/>
                </a:lnTo>
                <a:lnTo>
                  <a:pt x="38" y="48"/>
                </a:lnTo>
                <a:lnTo>
                  <a:pt x="42" y="50"/>
                </a:lnTo>
                <a:lnTo>
                  <a:pt x="42" y="50"/>
                </a:lnTo>
                <a:lnTo>
                  <a:pt x="48" y="52"/>
                </a:lnTo>
                <a:lnTo>
                  <a:pt x="50" y="54"/>
                </a:lnTo>
                <a:lnTo>
                  <a:pt x="42" y="42"/>
                </a:lnTo>
                <a:lnTo>
                  <a:pt x="42" y="42"/>
                </a:lnTo>
                <a:lnTo>
                  <a:pt x="40" y="40"/>
                </a:lnTo>
                <a:lnTo>
                  <a:pt x="38" y="38"/>
                </a:lnTo>
                <a:lnTo>
                  <a:pt x="38" y="34"/>
                </a:lnTo>
                <a:lnTo>
                  <a:pt x="38" y="34"/>
                </a:lnTo>
                <a:lnTo>
                  <a:pt x="38" y="30"/>
                </a:lnTo>
                <a:lnTo>
                  <a:pt x="36" y="26"/>
                </a:lnTo>
                <a:lnTo>
                  <a:pt x="36" y="26"/>
                </a:lnTo>
                <a:lnTo>
                  <a:pt x="34" y="24"/>
                </a:lnTo>
                <a:lnTo>
                  <a:pt x="34" y="20"/>
                </a:lnTo>
                <a:lnTo>
                  <a:pt x="34" y="20"/>
                </a:lnTo>
                <a:lnTo>
                  <a:pt x="32" y="14"/>
                </a:lnTo>
                <a:lnTo>
                  <a:pt x="28" y="10"/>
                </a:lnTo>
                <a:lnTo>
                  <a:pt x="28" y="10"/>
                </a:lnTo>
                <a:lnTo>
                  <a:pt x="22" y="6"/>
                </a:lnTo>
                <a:lnTo>
                  <a:pt x="22" y="6"/>
                </a:lnTo>
                <a:lnTo>
                  <a:pt x="16" y="2"/>
                </a:lnTo>
                <a:lnTo>
                  <a:pt x="16" y="2"/>
                </a:lnTo>
                <a:lnTo>
                  <a:pt x="12" y="0"/>
                </a:lnTo>
                <a:lnTo>
                  <a:pt x="8" y="2"/>
                </a:lnTo>
                <a:lnTo>
                  <a:pt x="8" y="2"/>
                </a:lnTo>
                <a:lnTo>
                  <a:pt x="4" y="2"/>
                </a:lnTo>
                <a:lnTo>
                  <a:pt x="0" y="4"/>
                </a:lnTo>
                <a:lnTo>
                  <a:pt x="0" y="6"/>
                </a:lnTo>
                <a:lnTo>
                  <a:pt x="0" y="6"/>
                </a:lnTo>
                <a:lnTo>
                  <a:pt x="4" y="8"/>
                </a:lnTo>
                <a:lnTo>
                  <a:pt x="10" y="16"/>
                </a:lnTo>
                <a:lnTo>
                  <a:pt x="10" y="16"/>
                </a:lnTo>
                <a:lnTo>
                  <a:pt x="10" y="20"/>
                </a:lnTo>
                <a:lnTo>
                  <a:pt x="14" y="24"/>
                </a:lnTo>
                <a:lnTo>
                  <a:pt x="14" y="24"/>
                </a:lnTo>
                <a:lnTo>
                  <a:pt x="18" y="30"/>
                </a:lnTo>
                <a:lnTo>
                  <a:pt x="20" y="34"/>
                </a:lnTo>
                <a:lnTo>
                  <a:pt x="20" y="34"/>
                </a:lnTo>
                <a:lnTo>
                  <a:pt x="20" y="36"/>
                </a:lnTo>
                <a:lnTo>
                  <a:pt x="20" y="38"/>
                </a:lnTo>
                <a:lnTo>
                  <a:pt x="20" y="40"/>
                </a:lnTo>
                <a:lnTo>
                  <a:pt x="20" y="42"/>
                </a:lnTo>
                <a:lnTo>
                  <a:pt x="20" y="42"/>
                </a:lnTo>
                <a:lnTo>
                  <a:pt x="22" y="44"/>
                </a:lnTo>
                <a:lnTo>
                  <a:pt x="22" y="44"/>
                </a:lnTo>
                <a:lnTo>
                  <a:pt x="20" y="46"/>
                </a:lnTo>
                <a:lnTo>
                  <a:pt x="20" y="48"/>
                </a:lnTo>
                <a:lnTo>
                  <a:pt x="20" y="48"/>
                </a:lnTo>
                <a:lnTo>
                  <a:pt x="20" y="54"/>
                </a:lnTo>
                <a:lnTo>
                  <a:pt x="20" y="56"/>
                </a:lnTo>
                <a:lnTo>
                  <a:pt x="20" y="56"/>
                </a:lnTo>
                <a:lnTo>
                  <a:pt x="20" y="56"/>
                </a:lnTo>
                <a:lnTo>
                  <a:pt x="22" y="58"/>
                </a:lnTo>
                <a:lnTo>
                  <a:pt x="20" y="60"/>
                </a:lnTo>
                <a:lnTo>
                  <a:pt x="20" y="62"/>
                </a:lnTo>
                <a:lnTo>
                  <a:pt x="22" y="64"/>
                </a:lnTo>
                <a:lnTo>
                  <a:pt x="22" y="64"/>
                </a:lnTo>
                <a:lnTo>
                  <a:pt x="24" y="64"/>
                </a:lnTo>
                <a:lnTo>
                  <a:pt x="24" y="64"/>
                </a:lnTo>
                <a:close/>
              </a:path>
            </a:pathLst>
          </a:custGeom>
          <a:solidFill>
            <a:srgbClr val="8BBDFF"/>
          </a:solidFill>
          <a:ln w="3175">
            <a:solidFill>
              <a:srgbClr val="8BBDFF"/>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154" name="Freeform 138">
            <a:extLst>
              <a:ext uri="{FF2B5EF4-FFF2-40B4-BE49-F238E27FC236}">
                <a16:creationId xmlns:a16="http://schemas.microsoft.com/office/drawing/2014/main" id="{67C225B8-8EC2-44C4-8FA0-C166A3E3F279}"/>
              </a:ext>
            </a:extLst>
          </p:cNvPr>
          <p:cNvSpPr>
            <a:spLocks/>
          </p:cNvSpPr>
          <p:nvPr/>
        </p:nvSpPr>
        <p:spPr bwMode="auto">
          <a:xfrm>
            <a:off x="3226223" y="2723127"/>
            <a:ext cx="677522" cy="528524"/>
          </a:xfrm>
          <a:custGeom>
            <a:avLst/>
            <a:gdLst>
              <a:gd name="T0" fmla="*/ 6 w 404"/>
              <a:gd name="T1" fmla="*/ 18 h 308"/>
              <a:gd name="T2" fmla="*/ 16 w 404"/>
              <a:gd name="T3" fmla="*/ 36 h 308"/>
              <a:gd name="T4" fmla="*/ 26 w 404"/>
              <a:gd name="T5" fmla="*/ 46 h 308"/>
              <a:gd name="T6" fmla="*/ 38 w 404"/>
              <a:gd name="T7" fmla="*/ 68 h 308"/>
              <a:gd name="T8" fmla="*/ 34 w 404"/>
              <a:gd name="T9" fmla="*/ 92 h 308"/>
              <a:gd name="T10" fmla="*/ 48 w 404"/>
              <a:gd name="T11" fmla="*/ 102 h 308"/>
              <a:gd name="T12" fmla="*/ 64 w 404"/>
              <a:gd name="T13" fmla="*/ 126 h 308"/>
              <a:gd name="T14" fmla="*/ 78 w 404"/>
              <a:gd name="T15" fmla="*/ 148 h 308"/>
              <a:gd name="T16" fmla="*/ 94 w 404"/>
              <a:gd name="T17" fmla="*/ 168 h 308"/>
              <a:gd name="T18" fmla="*/ 90 w 404"/>
              <a:gd name="T19" fmla="*/ 152 h 308"/>
              <a:gd name="T20" fmla="*/ 82 w 404"/>
              <a:gd name="T21" fmla="*/ 142 h 308"/>
              <a:gd name="T22" fmla="*/ 74 w 404"/>
              <a:gd name="T23" fmla="*/ 118 h 308"/>
              <a:gd name="T24" fmla="*/ 60 w 404"/>
              <a:gd name="T25" fmla="*/ 90 h 308"/>
              <a:gd name="T26" fmla="*/ 52 w 404"/>
              <a:gd name="T27" fmla="*/ 70 h 308"/>
              <a:gd name="T28" fmla="*/ 46 w 404"/>
              <a:gd name="T29" fmla="*/ 64 h 308"/>
              <a:gd name="T30" fmla="*/ 38 w 404"/>
              <a:gd name="T31" fmla="*/ 48 h 308"/>
              <a:gd name="T32" fmla="*/ 26 w 404"/>
              <a:gd name="T33" fmla="*/ 26 h 308"/>
              <a:gd name="T34" fmla="*/ 32 w 404"/>
              <a:gd name="T35" fmla="*/ 14 h 308"/>
              <a:gd name="T36" fmla="*/ 48 w 404"/>
              <a:gd name="T37" fmla="*/ 16 h 308"/>
              <a:gd name="T38" fmla="*/ 60 w 404"/>
              <a:gd name="T39" fmla="*/ 52 h 308"/>
              <a:gd name="T40" fmla="*/ 72 w 404"/>
              <a:gd name="T41" fmla="*/ 70 h 308"/>
              <a:gd name="T42" fmla="*/ 90 w 404"/>
              <a:gd name="T43" fmla="*/ 86 h 308"/>
              <a:gd name="T44" fmla="*/ 100 w 404"/>
              <a:gd name="T45" fmla="*/ 102 h 308"/>
              <a:gd name="T46" fmla="*/ 102 w 404"/>
              <a:gd name="T47" fmla="*/ 112 h 308"/>
              <a:gd name="T48" fmla="*/ 114 w 404"/>
              <a:gd name="T49" fmla="*/ 128 h 308"/>
              <a:gd name="T50" fmla="*/ 132 w 404"/>
              <a:gd name="T51" fmla="*/ 150 h 308"/>
              <a:gd name="T52" fmla="*/ 142 w 404"/>
              <a:gd name="T53" fmla="*/ 164 h 308"/>
              <a:gd name="T54" fmla="*/ 156 w 404"/>
              <a:gd name="T55" fmla="*/ 196 h 308"/>
              <a:gd name="T56" fmla="*/ 156 w 404"/>
              <a:gd name="T57" fmla="*/ 214 h 308"/>
              <a:gd name="T58" fmla="*/ 158 w 404"/>
              <a:gd name="T59" fmla="*/ 232 h 308"/>
              <a:gd name="T60" fmla="*/ 180 w 404"/>
              <a:gd name="T61" fmla="*/ 248 h 308"/>
              <a:gd name="T62" fmla="*/ 202 w 404"/>
              <a:gd name="T63" fmla="*/ 262 h 308"/>
              <a:gd name="T64" fmla="*/ 222 w 404"/>
              <a:gd name="T65" fmla="*/ 278 h 308"/>
              <a:gd name="T66" fmla="*/ 246 w 404"/>
              <a:gd name="T67" fmla="*/ 284 h 308"/>
              <a:gd name="T68" fmla="*/ 260 w 404"/>
              <a:gd name="T69" fmla="*/ 290 h 308"/>
              <a:gd name="T70" fmla="*/ 274 w 404"/>
              <a:gd name="T71" fmla="*/ 296 h 308"/>
              <a:gd name="T72" fmla="*/ 298 w 404"/>
              <a:gd name="T73" fmla="*/ 288 h 308"/>
              <a:gd name="T74" fmla="*/ 322 w 404"/>
              <a:gd name="T75" fmla="*/ 296 h 308"/>
              <a:gd name="T76" fmla="*/ 330 w 404"/>
              <a:gd name="T77" fmla="*/ 300 h 308"/>
              <a:gd name="T78" fmla="*/ 350 w 404"/>
              <a:gd name="T79" fmla="*/ 278 h 308"/>
              <a:gd name="T80" fmla="*/ 380 w 404"/>
              <a:gd name="T81" fmla="*/ 254 h 308"/>
              <a:gd name="T82" fmla="*/ 394 w 404"/>
              <a:gd name="T83" fmla="*/ 256 h 308"/>
              <a:gd name="T84" fmla="*/ 398 w 404"/>
              <a:gd name="T85" fmla="*/ 218 h 308"/>
              <a:gd name="T86" fmla="*/ 388 w 404"/>
              <a:gd name="T87" fmla="*/ 194 h 308"/>
              <a:gd name="T88" fmla="*/ 364 w 404"/>
              <a:gd name="T89" fmla="*/ 206 h 308"/>
              <a:gd name="T90" fmla="*/ 354 w 404"/>
              <a:gd name="T91" fmla="*/ 236 h 308"/>
              <a:gd name="T92" fmla="*/ 338 w 404"/>
              <a:gd name="T93" fmla="*/ 250 h 308"/>
              <a:gd name="T94" fmla="*/ 314 w 404"/>
              <a:gd name="T95" fmla="*/ 254 h 308"/>
              <a:gd name="T96" fmla="*/ 284 w 404"/>
              <a:gd name="T97" fmla="*/ 248 h 308"/>
              <a:gd name="T98" fmla="*/ 274 w 404"/>
              <a:gd name="T99" fmla="*/ 228 h 308"/>
              <a:gd name="T100" fmla="*/ 260 w 404"/>
              <a:gd name="T101" fmla="*/ 206 h 308"/>
              <a:gd name="T102" fmla="*/ 260 w 404"/>
              <a:gd name="T103" fmla="*/ 182 h 308"/>
              <a:gd name="T104" fmla="*/ 258 w 404"/>
              <a:gd name="T105" fmla="*/ 152 h 308"/>
              <a:gd name="T106" fmla="*/ 260 w 404"/>
              <a:gd name="T107" fmla="*/ 136 h 308"/>
              <a:gd name="T108" fmla="*/ 266 w 404"/>
              <a:gd name="T109" fmla="*/ 122 h 308"/>
              <a:gd name="T110" fmla="*/ 230 w 404"/>
              <a:gd name="T111" fmla="*/ 90 h 308"/>
              <a:gd name="T112" fmla="*/ 202 w 404"/>
              <a:gd name="T113" fmla="*/ 54 h 308"/>
              <a:gd name="T114" fmla="*/ 168 w 404"/>
              <a:gd name="T115" fmla="*/ 48 h 308"/>
              <a:gd name="T116" fmla="*/ 72 w 404"/>
              <a:gd name="T117" fmla="*/ 2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04" h="308">
                <a:moveTo>
                  <a:pt x="0" y="4"/>
                </a:moveTo>
                <a:lnTo>
                  <a:pt x="0" y="4"/>
                </a:lnTo>
                <a:lnTo>
                  <a:pt x="0" y="6"/>
                </a:lnTo>
                <a:lnTo>
                  <a:pt x="2" y="10"/>
                </a:lnTo>
                <a:lnTo>
                  <a:pt x="2" y="10"/>
                </a:lnTo>
                <a:lnTo>
                  <a:pt x="6" y="14"/>
                </a:lnTo>
                <a:lnTo>
                  <a:pt x="6" y="14"/>
                </a:lnTo>
                <a:lnTo>
                  <a:pt x="6" y="18"/>
                </a:lnTo>
                <a:lnTo>
                  <a:pt x="6" y="18"/>
                </a:lnTo>
                <a:lnTo>
                  <a:pt x="8" y="20"/>
                </a:lnTo>
                <a:lnTo>
                  <a:pt x="10" y="24"/>
                </a:lnTo>
                <a:lnTo>
                  <a:pt x="10" y="24"/>
                </a:lnTo>
                <a:lnTo>
                  <a:pt x="10" y="28"/>
                </a:lnTo>
                <a:lnTo>
                  <a:pt x="10" y="32"/>
                </a:lnTo>
                <a:lnTo>
                  <a:pt x="12" y="36"/>
                </a:lnTo>
                <a:lnTo>
                  <a:pt x="12" y="36"/>
                </a:lnTo>
                <a:lnTo>
                  <a:pt x="16" y="36"/>
                </a:lnTo>
                <a:lnTo>
                  <a:pt x="16" y="36"/>
                </a:lnTo>
                <a:lnTo>
                  <a:pt x="16" y="40"/>
                </a:lnTo>
                <a:lnTo>
                  <a:pt x="16" y="40"/>
                </a:lnTo>
                <a:lnTo>
                  <a:pt x="20" y="42"/>
                </a:lnTo>
                <a:lnTo>
                  <a:pt x="20" y="42"/>
                </a:lnTo>
                <a:lnTo>
                  <a:pt x="22" y="46"/>
                </a:lnTo>
                <a:lnTo>
                  <a:pt x="22" y="46"/>
                </a:lnTo>
                <a:lnTo>
                  <a:pt x="24" y="46"/>
                </a:lnTo>
                <a:lnTo>
                  <a:pt x="26" y="46"/>
                </a:lnTo>
                <a:lnTo>
                  <a:pt x="26" y="46"/>
                </a:lnTo>
                <a:lnTo>
                  <a:pt x="28" y="50"/>
                </a:lnTo>
                <a:lnTo>
                  <a:pt x="28" y="50"/>
                </a:lnTo>
                <a:lnTo>
                  <a:pt x="32" y="52"/>
                </a:lnTo>
                <a:lnTo>
                  <a:pt x="32" y="52"/>
                </a:lnTo>
                <a:lnTo>
                  <a:pt x="34" y="56"/>
                </a:lnTo>
                <a:lnTo>
                  <a:pt x="34" y="58"/>
                </a:lnTo>
                <a:lnTo>
                  <a:pt x="36" y="64"/>
                </a:lnTo>
                <a:lnTo>
                  <a:pt x="36" y="64"/>
                </a:lnTo>
                <a:lnTo>
                  <a:pt x="38" y="68"/>
                </a:lnTo>
                <a:lnTo>
                  <a:pt x="38" y="68"/>
                </a:lnTo>
                <a:lnTo>
                  <a:pt x="38" y="76"/>
                </a:lnTo>
                <a:lnTo>
                  <a:pt x="36" y="84"/>
                </a:lnTo>
                <a:lnTo>
                  <a:pt x="36" y="84"/>
                </a:lnTo>
                <a:lnTo>
                  <a:pt x="26" y="84"/>
                </a:lnTo>
                <a:lnTo>
                  <a:pt x="26" y="86"/>
                </a:lnTo>
                <a:lnTo>
                  <a:pt x="26" y="86"/>
                </a:lnTo>
                <a:lnTo>
                  <a:pt x="34" y="92"/>
                </a:lnTo>
                <a:lnTo>
                  <a:pt x="34" y="92"/>
                </a:lnTo>
                <a:lnTo>
                  <a:pt x="36" y="94"/>
                </a:lnTo>
                <a:lnTo>
                  <a:pt x="38" y="98"/>
                </a:lnTo>
                <a:lnTo>
                  <a:pt x="38" y="98"/>
                </a:lnTo>
                <a:lnTo>
                  <a:pt x="42" y="98"/>
                </a:lnTo>
                <a:lnTo>
                  <a:pt x="42" y="98"/>
                </a:lnTo>
                <a:lnTo>
                  <a:pt x="42" y="100"/>
                </a:lnTo>
                <a:lnTo>
                  <a:pt x="42" y="102"/>
                </a:lnTo>
                <a:lnTo>
                  <a:pt x="42" y="102"/>
                </a:lnTo>
                <a:lnTo>
                  <a:pt x="48" y="102"/>
                </a:lnTo>
                <a:lnTo>
                  <a:pt x="48" y="102"/>
                </a:lnTo>
                <a:lnTo>
                  <a:pt x="56" y="108"/>
                </a:lnTo>
                <a:lnTo>
                  <a:pt x="62" y="114"/>
                </a:lnTo>
                <a:lnTo>
                  <a:pt x="62" y="114"/>
                </a:lnTo>
                <a:lnTo>
                  <a:pt x="62" y="116"/>
                </a:lnTo>
                <a:lnTo>
                  <a:pt x="62" y="118"/>
                </a:lnTo>
                <a:lnTo>
                  <a:pt x="62" y="118"/>
                </a:lnTo>
                <a:lnTo>
                  <a:pt x="64" y="126"/>
                </a:lnTo>
                <a:lnTo>
                  <a:pt x="64" y="126"/>
                </a:lnTo>
                <a:lnTo>
                  <a:pt x="64" y="132"/>
                </a:lnTo>
                <a:lnTo>
                  <a:pt x="64" y="138"/>
                </a:lnTo>
                <a:lnTo>
                  <a:pt x="64" y="138"/>
                </a:lnTo>
                <a:lnTo>
                  <a:pt x="68" y="140"/>
                </a:lnTo>
                <a:lnTo>
                  <a:pt x="72" y="140"/>
                </a:lnTo>
                <a:lnTo>
                  <a:pt x="72" y="140"/>
                </a:lnTo>
                <a:lnTo>
                  <a:pt x="72" y="144"/>
                </a:lnTo>
                <a:lnTo>
                  <a:pt x="72" y="144"/>
                </a:lnTo>
                <a:lnTo>
                  <a:pt x="78" y="148"/>
                </a:lnTo>
                <a:lnTo>
                  <a:pt x="78" y="148"/>
                </a:lnTo>
                <a:lnTo>
                  <a:pt x="90" y="164"/>
                </a:lnTo>
                <a:lnTo>
                  <a:pt x="90" y="164"/>
                </a:lnTo>
                <a:lnTo>
                  <a:pt x="90" y="170"/>
                </a:lnTo>
                <a:lnTo>
                  <a:pt x="94" y="170"/>
                </a:lnTo>
                <a:lnTo>
                  <a:pt x="94" y="170"/>
                </a:lnTo>
                <a:lnTo>
                  <a:pt x="94" y="168"/>
                </a:lnTo>
                <a:lnTo>
                  <a:pt x="94" y="168"/>
                </a:lnTo>
                <a:lnTo>
                  <a:pt x="94" y="168"/>
                </a:lnTo>
                <a:lnTo>
                  <a:pt x="94" y="168"/>
                </a:lnTo>
                <a:lnTo>
                  <a:pt x="96" y="166"/>
                </a:lnTo>
                <a:lnTo>
                  <a:pt x="98" y="164"/>
                </a:lnTo>
                <a:lnTo>
                  <a:pt x="98" y="164"/>
                </a:lnTo>
                <a:lnTo>
                  <a:pt x="98" y="162"/>
                </a:lnTo>
                <a:lnTo>
                  <a:pt x="96" y="158"/>
                </a:lnTo>
                <a:lnTo>
                  <a:pt x="96" y="158"/>
                </a:lnTo>
                <a:lnTo>
                  <a:pt x="90" y="152"/>
                </a:lnTo>
                <a:lnTo>
                  <a:pt x="90" y="152"/>
                </a:lnTo>
                <a:lnTo>
                  <a:pt x="90" y="148"/>
                </a:lnTo>
                <a:lnTo>
                  <a:pt x="90" y="148"/>
                </a:lnTo>
                <a:lnTo>
                  <a:pt x="88" y="146"/>
                </a:lnTo>
                <a:lnTo>
                  <a:pt x="88" y="146"/>
                </a:lnTo>
                <a:lnTo>
                  <a:pt x="84" y="146"/>
                </a:lnTo>
                <a:lnTo>
                  <a:pt x="84" y="146"/>
                </a:lnTo>
                <a:lnTo>
                  <a:pt x="82" y="144"/>
                </a:lnTo>
                <a:lnTo>
                  <a:pt x="82" y="144"/>
                </a:lnTo>
                <a:lnTo>
                  <a:pt x="82" y="142"/>
                </a:lnTo>
                <a:lnTo>
                  <a:pt x="84" y="138"/>
                </a:lnTo>
                <a:lnTo>
                  <a:pt x="84" y="138"/>
                </a:lnTo>
                <a:lnTo>
                  <a:pt x="80" y="134"/>
                </a:lnTo>
                <a:lnTo>
                  <a:pt x="80" y="134"/>
                </a:lnTo>
                <a:lnTo>
                  <a:pt x="80" y="130"/>
                </a:lnTo>
                <a:lnTo>
                  <a:pt x="80" y="128"/>
                </a:lnTo>
                <a:lnTo>
                  <a:pt x="80" y="128"/>
                </a:lnTo>
                <a:lnTo>
                  <a:pt x="74" y="118"/>
                </a:lnTo>
                <a:lnTo>
                  <a:pt x="74" y="118"/>
                </a:lnTo>
                <a:lnTo>
                  <a:pt x="74" y="114"/>
                </a:lnTo>
                <a:lnTo>
                  <a:pt x="74" y="114"/>
                </a:lnTo>
                <a:lnTo>
                  <a:pt x="70" y="106"/>
                </a:lnTo>
                <a:lnTo>
                  <a:pt x="64" y="100"/>
                </a:lnTo>
                <a:lnTo>
                  <a:pt x="64" y="100"/>
                </a:lnTo>
                <a:lnTo>
                  <a:pt x="64" y="96"/>
                </a:lnTo>
                <a:lnTo>
                  <a:pt x="64" y="92"/>
                </a:lnTo>
                <a:lnTo>
                  <a:pt x="64" y="92"/>
                </a:lnTo>
                <a:lnTo>
                  <a:pt x="60" y="90"/>
                </a:lnTo>
                <a:lnTo>
                  <a:pt x="60" y="90"/>
                </a:lnTo>
                <a:lnTo>
                  <a:pt x="60" y="86"/>
                </a:lnTo>
                <a:lnTo>
                  <a:pt x="60" y="86"/>
                </a:lnTo>
                <a:lnTo>
                  <a:pt x="58" y="84"/>
                </a:lnTo>
                <a:lnTo>
                  <a:pt x="56" y="82"/>
                </a:lnTo>
                <a:lnTo>
                  <a:pt x="56" y="82"/>
                </a:lnTo>
                <a:lnTo>
                  <a:pt x="56" y="76"/>
                </a:lnTo>
                <a:lnTo>
                  <a:pt x="54" y="70"/>
                </a:lnTo>
                <a:lnTo>
                  <a:pt x="52" y="70"/>
                </a:lnTo>
                <a:lnTo>
                  <a:pt x="52" y="70"/>
                </a:lnTo>
                <a:lnTo>
                  <a:pt x="52" y="66"/>
                </a:lnTo>
                <a:lnTo>
                  <a:pt x="52" y="66"/>
                </a:lnTo>
                <a:lnTo>
                  <a:pt x="50" y="66"/>
                </a:lnTo>
                <a:lnTo>
                  <a:pt x="50" y="66"/>
                </a:lnTo>
                <a:lnTo>
                  <a:pt x="50" y="66"/>
                </a:lnTo>
                <a:lnTo>
                  <a:pt x="50" y="66"/>
                </a:lnTo>
                <a:lnTo>
                  <a:pt x="48" y="66"/>
                </a:lnTo>
                <a:lnTo>
                  <a:pt x="46" y="64"/>
                </a:lnTo>
                <a:lnTo>
                  <a:pt x="46" y="64"/>
                </a:lnTo>
                <a:lnTo>
                  <a:pt x="46" y="62"/>
                </a:lnTo>
                <a:lnTo>
                  <a:pt x="46" y="60"/>
                </a:lnTo>
                <a:lnTo>
                  <a:pt x="48" y="60"/>
                </a:lnTo>
                <a:lnTo>
                  <a:pt x="48" y="58"/>
                </a:lnTo>
                <a:lnTo>
                  <a:pt x="44" y="50"/>
                </a:lnTo>
                <a:lnTo>
                  <a:pt x="44" y="50"/>
                </a:lnTo>
                <a:lnTo>
                  <a:pt x="40" y="50"/>
                </a:lnTo>
                <a:lnTo>
                  <a:pt x="38" y="48"/>
                </a:lnTo>
                <a:lnTo>
                  <a:pt x="38" y="48"/>
                </a:lnTo>
                <a:lnTo>
                  <a:pt x="38" y="46"/>
                </a:lnTo>
                <a:lnTo>
                  <a:pt x="38" y="46"/>
                </a:lnTo>
                <a:lnTo>
                  <a:pt x="34" y="40"/>
                </a:lnTo>
                <a:lnTo>
                  <a:pt x="34" y="40"/>
                </a:lnTo>
                <a:lnTo>
                  <a:pt x="32" y="36"/>
                </a:lnTo>
                <a:lnTo>
                  <a:pt x="30" y="30"/>
                </a:lnTo>
                <a:lnTo>
                  <a:pt x="30" y="30"/>
                </a:lnTo>
                <a:lnTo>
                  <a:pt x="26" y="26"/>
                </a:lnTo>
                <a:lnTo>
                  <a:pt x="26" y="26"/>
                </a:lnTo>
                <a:lnTo>
                  <a:pt x="26" y="20"/>
                </a:lnTo>
                <a:lnTo>
                  <a:pt x="28" y="16"/>
                </a:lnTo>
                <a:lnTo>
                  <a:pt x="28" y="16"/>
                </a:lnTo>
                <a:lnTo>
                  <a:pt x="26" y="16"/>
                </a:lnTo>
                <a:lnTo>
                  <a:pt x="26" y="14"/>
                </a:lnTo>
                <a:lnTo>
                  <a:pt x="26" y="14"/>
                </a:lnTo>
                <a:lnTo>
                  <a:pt x="32" y="14"/>
                </a:lnTo>
                <a:lnTo>
                  <a:pt x="32" y="14"/>
                </a:lnTo>
                <a:lnTo>
                  <a:pt x="36" y="18"/>
                </a:lnTo>
                <a:lnTo>
                  <a:pt x="36" y="18"/>
                </a:lnTo>
                <a:lnTo>
                  <a:pt x="40" y="20"/>
                </a:lnTo>
                <a:lnTo>
                  <a:pt x="40" y="20"/>
                </a:lnTo>
                <a:lnTo>
                  <a:pt x="42" y="18"/>
                </a:lnTo>
                <a:lnTo>
                  <a:pt x="42" y="18"/>
                </a:lnTo>
                <a:lnTo>
                  <a:pt x="44" y="16"/>
                </a:lnTo>
                <a:lnTo>
                  <a:pt x="48" y="16"/>
                </a:lnTo>
                <a:lnTo>
                  <a:pt x="48" y="16"/>
                </a:lnTo>
                <a:lnTo>
                  <a:pt x="48" y="20"/>
                </a:lnTo>
                <a:lnTo>
                  <a:pt x="52" y="24"/>
                </a:lnTo>
                <a:lnTo>
                  <a:pt x="52" y="24"/>
                </a:lnTo>
                <a:lnTo>
                  <a:pt x="52" y="34"/>
                </a:lnTo>
                <a:lnTo>
                  <a:pt x="56" y="40"/>
                </a:lnTo>
                <a:lnTo>
                  <a:pt x="58" y="40"/>
                </a:lnTo>
                <a:lnTo>
                  <a:pt x="58" y="40"/>
                </a:lnTo>
                <a:lnTo>
                  <a:pt x="60" y="46"/>
                </a:lnTo>
                <a:lnTo>
                  <a:pt x="60" y="52"/>
                </a:lnTo>
                <a:lnTo>
                  <a:pt x="60" y="52"/>
                </a:lnTo>
                <a:lnTo>
                  <a:pt x="68" y="62"/>
                </a:lnTo>
                <a:lnTo>
                  <a:pt x="68" y="62"/>
                </a:lnTo>
                <a:lnTo>
                  <a:pt x="72" y="62"/>
                </a:lnTo>
                <a:lnTo>
                  <a:pt x="72" y="62"/>
                </a:lnTo>
                <a:lnTo>
                  <a:pt x="72" y="66"/>
                </a:lnTo>
                <a:lnTo>
                  <a:pt x="72" y="68"/>
                </a:lnTo>
                <a:lnTo>
                  <a:pt x="72" y="70"/>
                </a:lnTo>
                <a:lnTo>
                  <a:pt x="72" y="70"/>
                </a:lnTo>
                <a:lnTo>
                  <a:pt x="78" y="72"/>
                </a:lnTo>
                <a:lnTo>
                  <a:pt x="78" y="72"/>
                </a:lnTo>
                <a:lnTo>
                  <a:pt x="80" y="78"/>
                </a:lnTo>
                <a:lnTo>
                  <a:pt x="82" y="82"/>
                </a:lnTo>
                <a:lnTo>
                  <a:pt x="84" y="84"/>
                </a:lnTo>
                <a:lnTo>
                  <a:pt x="84" y="84"/>
                </a:lnTo>
                <a:lnTo>
                  <a:pt x="88" y="84"/>
                </a:lnTo>
                <a:lnTo>
                  <a:pt x="88" y="84"/>
                </a:lnTo>
                <a:lnTo>
                  <a:pt x="90" y="86"/>
                </a:lnTo>
                <a:lnTo>
                  <a:pt x="90" y="88"/>
                </a:lnTo>
                <a:lnTo>
                  <a:pt x="88" y="92"/>
                </a:lnTo>
                <a:lnTo>
                  <a:pt x="88" y="92"/>
                </a:lnTo>
                <a:lnTo>
                  <a:pt x="92" y="94"/>
                </a:lnTo>
                <a:lnTo>
                  <a:pt x="96" y="96"/>
                </a:lnTo>
                <a:lnTo>
                  <a:pt x="96" y="96"/>
                </a:lnTo>
                <a:lnTo>
                  <a:pt x="96" y="102"/>
                </a:lnTo>
                <a:lnTo>
                  <a:pt x="96" y="102"/>
                </a:lnTo>
                <a:lnTo>
                  <a:pt x="100" y="102"/>
                </a:lnTo>
                <a:lnTo>
                  <a:pt x="102" y="102"/>
                </a:lnTo>
                <a:lnTo>
                  <a:pt x="102" y="102"/>
                </a:lnTo>
                <a:lnTo>
                  <a:pt x="104" y="104"/>
                </a:lnTo>
                <a:lnTo>
                  <a:pt x="106" y="106"/>
                </a:lnTo>
                <a:lnTo>
                  <a:pt x="108" y="106"/>
                </a:lnTo>
                <a:lnTo>
                  <a:pt x="108" y="106"/>
                </a:lnTo>
                <a:lnTo>
                  <a:pt x="106" y="110"/>
                </a:lnTo>
                <a:lnTo>
                  <a:pt x="106" y="110"/>
                </a:lnTo>
                <a:lnTo>
                  <a:pt x="102" y="112"/>
                </a:lnTo>
                <a:lnTo>
                  <a:pt x="102" y="112"/>
                </a:lnTo>
                <a:lnTo>
                  <a:pt x="102" y="118"/>
                </a:lnTo>
                <a:lnTo>
                  <a:pt x="102" y="118"/>
                </a:lnTo>
                <a:lnTo>
                  <a:pt x="108" y="120"/>
                </a:lnTo>
                <a:lnTo>
                  <a:pt x="108" y="120"/>
                </a:lnTo>
                <a:lnTo>
                  <a:pt x="108" y="124"/>
                </a:lnTo>
                <a:lnTo>
                  <a:pt x="108" y="124"/>
                </a:lnTo>
                <a:lnTo>
                  <a:pt x="112" y="126"/>
                </a:lnTo>
                <a:lnTo>
                  <a:pt x="114" y="128"/>
                </a:lnTo>
                <a:lnTo>
                  <a:pt x="114" y="128"/>
                </a:lnTo>
                <a:lnTo>
                  <a:pt x="122" y="138"/>
                </a:lnTo>
                <a:lnTo>
                  <a:pt x="122" y="138"/>
                </a:lnTo>
                <a:lnTo>
                  <a:pt x="124" y="142"/>
                </a:lnTo>
                <a:lnTo>
                  <a:pt x="124" y="142"/>
                </a:lnTo>
                <a:lnTo>
                  <a:pt x="126" y="144"/>
                </a:lnTo>
                <a:lnTo>
                  <a:pt x="128" y="146"/>
                </a:lnTo>
                <a:lnTo>
                  <a:pt x="128" y="146"/>
                </a:lnTo>
                <a:lnTo>
                  <a:pt x="132" y="150"/>
                </a:lnTo>
                <a:lnTo>
                  <a:pt x="132" y="150"/>
                </a:lnTo>
                <a:lnTo>
                  <a:pt x="132" y="154"/>
                </a:lnTo>
                <a:lnTo>
                  <a:pt x="132" y="154"/>
                </a:lnTo>
                <a:lnTo>
                  <a:pt x="140" y="160"/>
                </a:lnTo>
                <a:lnTo>
                  <a:pt x="140" y="160"/>
                </a:lnTo>
                <a:lnTo>
                  <a:pt x="140" y="162"/>
                </a:lnTo>
                <a:lnTo>
                  <a:pt x="140" y="162"/>
                </a:lnTo>
                <a:lnTo>
                  <a:pt x="142" y="164"/>
                </a:lnTo>
                <a:lnTo>
                  <a:pt x="142" y="164"/>
                </a:lnTo>
                <a:lnTo>
                  <a:pt x="144" y="172"/>
                </a:lnTo>
                <a:lnTo>
                  <a:pt x="144" y="172"/>
                </a:lnTo>
                <a:lnTo>
                  <a:pt x="148" y="178"/>
                </a:lnTo>
                <a:lnTo>
                  <a:pt x="152" y="184"/>
                </a:lnTo>
                <a:lnTo>
                  <a:pt x="154" y="186"/>
                </a:lnTo>
                <a:lnTo>
                  <a:pt x="154" y="186"/>
                </a:lnTo>
                <a:lnTo>
                  <a:pt x="154" y="194"/>
                </a:lnTo>
                <a:lnTo>
                  <a:pt x="154" y="194"/>
                </a:lnTo>
                <a:lnTo>
                  <a:pt x="156" y="196"/>
                </a:lnTo>
                <a:lnTo>
                  <a:pt x="158" y="200"/>
                </a:lnTo>
                <a:lnTo>
                  <a:pt x="158" y="204"/>
                </a:lnTo>
                <a:lnTo>
                  <a:pt x="158" y="204"/>
                </a:lnTo>
                <a:lnTo>
                  <a:pt x="154" y="210"/>
                </a:lnTo>
                <a:lnTo>
                  <a:pt x="154" y="210"/>
                </a:lnTo>
                <a:lnTo>
                  <a:pt x="152" y="212"/>
                </a:lnTo>
                <a:lnTo>
                  <a:pt x="154" y="212"/>
                </a:lnTo>
                <a:lnTo>
                  <a:pt x="156" y="214"/>
                </a:lnTo>
                <a:lnTo>
                  <a:pt x="156" y="214"/>
                </a:lnTo>
                <a:lnTo>
                  <a:pt x="154" y="216"/>
                </a:lnTo>
                <a:lnTo>
                  <a:pt x="152" y="218"/>
                </a:lnTo>
                <a:lnTo>
                  <a:pt x="152" y="220"/>
                </a:lnTo>
                <a:lnTo>
                  <a:pt x="152" y="220"/>
                </a:lnTo>
                <a:lnTo>
                  <a:pt x="156" y="228"/>
                </a:lnTo>
                <a:lnTo>
                  <a:pt x="158" y="228"/>
                </a:lnTo>
                <a:lnTo>
                  <a:pt x="158" y="228"/>
                </a:lnTo>
                <a:lnTo>
                  <a:pt x="158" y="232"/>
                </a:lnTo>
                <a:lnTo>
                  <a:pt x="158" y="232"/>
                </a:lnTo>
                <a:lnTo>
                  <a:pt x="166" y="240"/>
                </a:lnTo>
                <a:lnTo>
                  <a:pt x="166" y="240"/>
                </a:lnTo>
                <a:lnTo>
                  <a:pt x="172" y="240"/>
                </a:lnTo>
                <a:lnTo>
                  <a:pt x="172" y="240"/>
                </a:lnTo>
                <a:lnTo>
                  <a:pt x="172" y="242"/>
                </a:lnTo>
                <a:lnTo>
                  <a:pt x="174" y="244"/>
                </a:lnTo>
                <a:lnTo>
                  <a:pt x="174" y="244"/>
                </a:lnTo>
                <a:lnTo>
                  <a:pt x="176" y="246"/>
                </a:lnTo>
                <a:lnTo>
                  <a:pt x="180" y="248"/>
                </a:lnTo>
                <a:lnTo>
                  <a:pt x="180" y="248"/>
                </a:lnTo>
                <a:lnTo>
                  <a:pt x="184" y="254"/>
                </a:lnTo>
                <a:lnTo>
                  <a:pt x="184" y="254"/>
                </a:lnTo>
                <a:lnTo>
                  <a:pt x="188" y="260"/>
                </a:lnTo>
                <a:lnTo>
                  <a:pt x="188" y="260"/>
                </a:lnTo>
                <a:lnTo>
                  <a:pt x="192" y="262"/>
                </a:lnTo>
                <a:lnTo>
                  <a:pt x="194" y="262"/>
                </a:lnTo>
                <a:lnTo>
                  <a:pt x="198" y="262"/>
                </a:lnTo>
                <a:lnTo>
                  <a:pt x="202" y="262"/>
                </a:lnTo>
                <a:lnTo>
                  <a:pt x="202" y="262"/>
                </a:lnTo>
                <a:lnTo>
                  <a:pt x="204" y="266"/>
                </a:lnTo>
                <a:lnTo>
                  <a:pt x="208" y="268"/>
                </a:lnTo>
                <a:lnTo>
                  <a:pt x="208" y="268"/>
                </a:lnTo>
                <a:lnTo>
                  <a:pt x="214" y="272"/>
                </a:lnTo>
                <a:lnTo>
                  <a:pt x="220" y="274"/>
                </a:lnTo>
                <a:lnTo>
                  <a:pt x="220" y="274"/>
                </a:lnTo>
                <a:lnTo>
                  <a:pt x="222" y="278"/>
                </a:lnTo>
                <a:lnTo>
                  <a:pt x="222" y="278"/>
                </a:lnTo>
                <a:lnTo>
                  <a:pt x="230" y="280"/>
                </a:lnTo>
                <a:lnTo>
                  <a:pt x="236" y="280"/>
                </a:lnTo>
                <a:lnTo>
                  <a:pt x="238" y="282"/>
                </a:lnTo>
                <a:lnTo>
                  <a:pt x="238" y="282"/>
                </a:lnTo>
                <a:lnTo>
                  <a:pt x="242" y="282"/>
                </a:lnTo>
                <a:lnTo>
                  <a:pt x="244" y="282"/>
                </a:lnTo>
                <a:lnTo>
                  <a:pt x="244" y="282"/>
                </a:lnTo>
                <a:lnTo>
                  <a:pt x="246" y="284"/>
                </a:lnTo>
                <a:lnTo>
                  <a:pt x="246" y="284"/>
                </a:lnTo>
                <a:lnTo>
                  <a:pt x="250" y="284"/>
                </a:lnTo>
                <a:lnTo>
                  <a:pt x="250" y="284"/>
                </a:lnTo>
                <a:lnTo>
                  <a:pt x="254" y="288"/>
                </a:lnTo>
                <a:lnTo>
                  <a:pt x="254" y="292"/>
                </a:lnTo>
                <a:lnTo>
                  <a:pt x="254" y="292"/>
                </a:lnTo>
                <a:lnTo>
                  <a:pt x="256" y="290"/>
                </a:lnTo>
                <a:lnTo>
                  <a:pt x="258" y="290"/>
                </a:lnTo>
                <a:lnTo>
                  <a:pt x="258" y="290"/>
                </a:lnTo>
                <a:lnTo>
                  <a:pt x="260" y="290"/>
                </a:lnTo>
                <a:lnTo>
                  <a:pt x="262" y="292"/>
                </a:lnTo>
                <a:lnTo>
                  <a:pt x="262" y="292"/>
                </a:lnTo>
                <a:lnTo>
                  <a:pt x="266" y="292"/>
                </a:lnTo>
                <a:lnTo>
                  <a:pt x="270" y="292"/>
                </a:lnTo>
                <a:lnTo>
                  <a:pt x="270" y="292"/>
                </a:lnTo>
                <a:lnTo>
                  <a:pt x="270" y="294"/>
                </a:lnTo>
                <a:lnTo>
                  <a:pt x="270" y="294"/>
                </a:lnTo>
                <a:lnTo>
                  <a:pt x="274" y="296"/>
                </a:lnTo>
                <a:lnTo>
                  <a:pt x="274" y="296"/>
                </a:lnTo>
                <a:lnTo>
                  <a:pt x="278" y="296"/>
                </a:lnTo>
                <a:lnTo>
                  <a:pt x="280" y="294"/>
                </a:lnTo>
                <a:lnTo>
                  <a:pt x="284" y="292"/>
                </a:lnTo>
                <a:lnTo>
                  <a:pt x="284" y="292"/>
                </a:lnTo>
                <a:lnTo>
                  <a:pt x="290" y="290"/>
                </a:lnTo>
                <a:lnTo>
                  <a:pt x="294" y="292"/>
                </a:lnTo>
                <a:lnTo>
                  <a:pt x="294" y="292"/>
                </a:lnTo>
                <a:lnTo>
                  <a:pt x="298" y="288"/>
                </a:lnTo>
                <a:lnTo>
                  <a:pt x="298" y="288"/>
                </a:lnTo>
                <a:lnTo>
                  <a:pt x="300" y="288"/>
                </a:lnTo>
                <a:lnTo>
                  <a:pt x="302" y="290"/>
                </a:lnTo>
                <a:lnTo>
                  <a:pt x="302" y="290"/>
                </a:lnTo>
                <a:lnTo>
                  <a:pt x="308" y="290"/>
                </a:lnTo>
                <a:lnTo>
                  <a:pt x="314" y="292"/>
                </a:lnTo>
                <a:lnTo>
                  <a:pt x="314" y="292"/>
                </a:lnTo>
                <a:lnTo>
                  <a:pt x="318" y="296"/>
                </a:lnTo>
                <a:lnTo>
                  <a:pt x="318" y="296"/>
                </a:lnTo>
                <a:lnTo>
                  <a:pt x="322" y="296"/>
                </a:lnTo>
                <a:lnTo>
                  <a:pt x="322" y="296"/>
                </a:lnTo>
                <a:lnTo>
                  <a:pt x="326" y="300"/>
                </a:lnTo>
                <a:lnTo>
                  <a:pt x="328" y="306"/>
                </a:lnTo>
                <a:lnTo>
                  <a:pt x="328" y="308"/>
                </a:lnTo>
                <a:lnTo>
                  <a:pt x="328" y="308"/>
                </a:lnTo>
                <a:lnTo>
                  <a:pt x="330" y="304"/>
                </a:lnTo>
                <a:lnTo>
                  <a:pt x="330" y="302"/>
                </a:lnTo>
                <a:lnTo>
                  <a:pt x="330" y="300"/>
                </a:lnTo>
                <a:lnTo>
                  <a:pt x="330" y="300"/>
                </a:lnTo>
                <a:lnTo>
                  <a:pt x="330" y="296"/>
                </a:lnTo>
                <a:lnTo>
                  <a:pt x="332" y="292"/>
                </a:lnTo>
                <a:lnTo>
                  <a:pt x="338" y="286"/>
                </a:lnTo>
                <a:lnTo>
                  <a:pt x="354" y="288"/>
                </a:lnTo>
                <a:lnTo>
                  <a:pt x="354" y="288"/>
                </a:lnTo>
                <a:lnTo>
                  <a:pt x="354" y="284"/>
                </a:lnTo>
                <a:lnTo>
                  <a:pt x="352" y="282"/>
                </a:lnTo>
                <a:lnTo>
                  <a:pt x="350" y="278"/>
                </a:lnTo>
                <a:lnTo>
                  <a:pt x="350" y="278"/>
                </a:lnTo>
                <a:lnTo>
                  <a:pt x="346" y="274"/>
                </a:lnTo>
                <a:lnTo>
                  <a:pt x="344" y="270"/>
                </a:lnTo>
                <a:lnTo>
                  <a:pt x="344" y="266"/>
                </a:lnTo>
                <a:lnTo>
                  <a:pt x="348" y="266"/>
                </a:lnTo>
                <a:lnTo>
                  <a:pt x="350" y="258"/>
                </a:lnTo>
                <a:lnTo>
                  <a:pt x="372" y="258"/>
                </a:lnTo>
                <a:lnTo>
                  <a:pt x="378" y="256"/>
                </a:lnTo>
                <a:lnTo>
                  <a:pt x="378" y="256"/>
                </a:lnTo>
                <a:lnTo>
                  <a:pt x="380" y="254"/>
                </a:lnTo>
                <a:lnTo>
                  <a:pt x="382" y="252"/>
                </a:lnTo>
                <a:lnTo>
                  <a:pt x="384" y="254"/>
                </a:lnTo>
                <a:lnTo>
                  <a:pt x="384" y="254"/>
                </a:lnTo>
                <a:lnTo>
                  <a:pt x="388" y="246"/>
                </a:lnTo>
                <a:lnTo>
                  <a:pt x="388" y="246"/>
                </a:lnTo>
                <a:lnTo>
                  <a:pt x="388" y="250"/>
                </a:lnTo>
                <a:lnTo>
                  <a:pt x="388" y="252"/>
                </a:lnTo>
                <a:lnTo>
                  <a:pt x="388" y="252"/>
                </a:lnTo>
                <a:lnTo>
                  <a:pt x="394" y="256"/>
                </a:lnTo>
                <a:lnTo>
                  <a:pt x="394" y="256"/>
                </a:lnTo>
                <a:lnTo>
                  <a:pt x="394" y="244"/>
                </a:lnTo>
                <a:lnTo>
                  <a:pt x="396" y="230"/>
                </a:lnTo>
                <a:lnTo>
                  <a:pt x="398" y="230"/>
                </a:lnTo>
                <a:lnTo>
                  <a:pt x="398" y="230"/>
                </a:lnTo>
                <a:lnTo>
                  <a:pt x="398" y="228"/>
                </a:lnTo>
                <a:lnTo>
                  <a:pt x="396" y="224"/>
                </a:lnTo>
                <a:lnTo>
                  <a:pt x="396" y="224"/>
                </a:lnTo>
                <a:lnTo>
                  <a:pt x="398" y="218"/>
                </a:lnTo>
                <a:lnTo>
                  <a:pt x="402" y="210"/>
                </a:lnTo>
                <a:lnTo>
                  <a:pt x="404" y="202"/>
                </a:lnTo>
                <a:lnTo>
                  <a:pt x="402" y="198"/>
                </a:lnTo>
                <a:lnTo>
                  <a:pt x="400" y="196"/>
                </a:lnTo>
                <a:lnTo>
                  <a:pt x="400" y="196"/>
                </a:lnTo>
                <a:lnTo>
                  <a:pt x="398" y="196"/>
                </a:lnTo>
                <a:lnTo>
                  <a:pt x="396" y="194"/>
                </a:lnTo>
                <a:lnTo>
                  <a:pt x="396" y="194"/>
                </a:lnTo>
                <a:lnTo>
                  <a:pt x="388" y="194"/>
                </a:lnTo>
                <a:lnTo>
                  <a:pt x="384" y="196"/>
                </a:lnTo>
                <a:lnTo>
                  <a:pt x="384" y="196"/>
                </a:lnTo>
                <a:lnTo>
                  <a:pt x="380" y="200"/>
                </a:lnTo>
                <a:lnTo>
                  <a:pt x="380" y="200"/>
                </a:lnTo>
                <a:lnTo>
                  <a:pt x="374" y="202"/>
                </a:lnTo>
                <a:lnTo>
                  <a:pt x="374" y="202"/>
                </a:lnTo>
                <a:lnTo>
                  <a:pt x="370" y="204"/>
                </a:lnTo>
                <a:lnTo>
                  <a:pt x="370" y="204"/>
                </a:lnTo>
                <a:lnTo>
                  <a:pt x="364" y="206"/>
                </a:lnTo>
                <a:lnTo>
                  <a:pt x="364" y="206"/>
                </a:lnTo>
                <a:lnTo>
                  <a:pt x="362" y="208"/>
                </a:lnTo>
                <a:lnTo>
                  <a:pt x="362" y="208"/>
                </a:lnTo>
                <a:lnTo>
                  <a:pt x="360" y="218"/>
                </a:lnTo>
                <a:lnTo>
                  <a:pt x="358" y="228"/>
                </a:lnTo>
                <a:lnTo>
                  <a:pt x="358" y="228"/>
                </a:lnTo>
                <a:lnTo>
                  <a:pt x="354" y="232"/>
                </a:lnTo>
                <a:lnTo>
                  <a:pt x="354" y="232"/>
                </a:lnTo>
                <a:lnTo>
                  <a:pt x="354" y="236"/>
                </a:lnTo>
                <a:lnTo>
                  <a:pt x="354" y="240"/>
                </a:lnTo>
                <a:lnTo>
                  <a:pt x="354" y="240"/>
                </a:lnTo>
                <a:lnTo>
                  <a:pt x="352" y="240"/>
                </a:lnTo>
                <a:lnTo>
                  <a:pt x="352" y="240"/>
                </a:lnTo>
                <a:lnTo>
                  <a:pt x="348" y="244"/>
                </a:lnTo>
                <a:lnTo>
                  <a:pt x="344" y="250"/>
                </a:lnTo>
                <a:lnTo>
                  <a:pt x="344" y="250"/>
                </a:lnTo>
                <a:lnTo>
                  <a:pt x="340" y="250"/>
                </a:lnTo>
                <a:lnTo>
                  <a:pt x="338" y="250"/>
                </a:lnTo>
                <a:lnTo>
                  <a:pt x="338" y="250"/>
                </a:lnTo>
                <a:lnTo>
                  <a:pt x="336" y="246"/>
                </a:lnTo>
                <a:lnTo>
                  <a:pt x="336" y="246"/>
                </a:lnTo>
                <a:lnTo>
                  <a:pt x="330" y="248"/>
                </a:lnTo>
                <a:lnTo>
                  <a:pt x="324" y="252"/>
                </a:lnTo>
                <a:lnTo>
                  <a:pt x="324" y="252"/>
                </a:lnTo>
                <a:lnTo>
                  <a:pt x="322" y="254"/>
                </a:lnTo>
                <a:lnTo>
                  <a:pt x="322" y="254"/>
                </a:lnTo>
                <a:lnTo>
                  <a:pt x="314" y="254"/>
                </a:lnTo>
                <a:lnTo>
                  <a:pt x="314" y="258"/>
                </a:lnTo>
                <a:lnTo>
                  <a:pt x="314" y="258"/>
                </a:lnTo>
                <a:lnTo>
                  <a:pt x="302" y="258"/>
                </a:lnTo>
                <a:lnTo>
                  <a:pt x="302" y="258"/>
                </a:lnTo>
                <a:lnTo>
                  <a:pt x="298" y="252"/>
                </a:lnTo>
                <a:lnTo>
                  <a:pt x="296" y="248"/>
                </a:lnTo>
                <a:lnTo>
                  <a:pt x="292" y="248"/>
                </a:lnTo>
                <a:lnTo>
                  <a:pt x="284" y="248"/>
                </a:lnTo>
                <a:lnTo>
                  <a:pt x="284" y="248"/>
                </a:lnTo>
                <a:lnTo>
                  <a:pt x="284" y="244"/>
                </a:lnTo>
                <a:lnTo>
                  <a:pt x="284" y="244"/>
                </a:lnTo>
                <a:lnTo>
                  <a:pt x="282" y="238"/>
                </a:lnTo>
                <a:lnTo>
                  <a:pt x="278" y="234"/>
                </a:lnTo>
                <a:lnTo>
                  <a:pt x="278" y="234"/>
                </a:lnTo>
                <a:lnTo>
                  <a:pt x="278" y="228"/>
                </a:lnTo>
                <a:lnTo>
                  <a:pt x="278" y="228"/>
                </a:lnTo>
                <a:lnTo>
                  <a:pt x="274" y="228"/>
                </a:lnTo>
                <a:lnTo>
                  <a:pt x="274" y="228"/>
                </a:lnTo>
                <a:lnTo>
                  <a:pt x="272" y="224"/>
                </a:lnTo>
                <a:lnTo>
                  <a:pt x="270" y="220"/>
                </a:lnTo>
                <a:lnTo>
                  <a:pt x="270" y="220"/>
                </a:lnTo>
                <a:lnTo>
                  <a:pt x="266" y="218"/>
                </a:lnTo>
                <a:lnTo>
                  <a:pt x="266" y="218"/>
                </a:lnTo>
                <a:lnTo>
                  <a:pt x="264" y="214"/>
                </a:lnTo>
                <a:lnTo>
                  <a:pt x="264" y="210"/>
                </a:lnTo>
                <a:lnTo>
                  <a:pt x="264" y="210"/>
                </a:lnTo>
                <a:lnTo>
                  <a:pt x="260" y="206"/>
                </a:lnTo>
                <a:lnTo>
                  <a:pt x="260" y="206"/>
                </a:lnTo>
                <a:lnTo>
                  <a:pt x="260" y="200"/>
                </a:lnTo>
                <a:lnTo>
                  <a:pt x="260" y="200"/>
                </a:lnTo>
                <a:lnTo>
                  <a:pt x="256" y="202"/>
                </a:lnTo>
                <a:lnTo>
                  <a:pt x="256" y="202"/>
                </a:lnTo>
                <a:lnTo>
                  <a:pt x="258" y="194"/>
                </a:lnTo>
                <a:lnTo>
                  <a:pt x="258" y="186"/>
                </a:lnTo>
                <a:lnTo>
                  <a:pt x="258" y="186"/>
                </a:lnTo>
                <a:lnTo>
                  <a:pt x="260" y="182"/>
                </a:lnTo>
                <a:lnTo>
                  <a:pt x="260" y="176"/>
                </a:lnTo>
                <a:lnTo>
                  <a:pt x="258" y="172"/>
                </a:lnTo>
                <a:lnTo>
                  <a:pt x="258" y="172"/>
                </a:lnTo>
                <a:lnTo>
                  <a:pt x="258" y="168"/>
                </a:lnTo>
                <a:lnTo>
                  <a:pt x="258" y="166"/>
                </a:lnTo>
                <a:lnTo>
                  <a:pt x="256" y="164"/>
                </a:lnTo>
                <a:lnTo>
                  <a:pt x="256" y="164"/>
                </a:lnTo>
                <a:lnTo>
                  <a:pt x="256" y="158"/>
                </a:lnTo>
                <a:lnTo>
                  <a:pt x="258" y="152"/>
                </a:lnTo>
                <a:lnTo>
                  <a:pt x="256" y="148"/>
                </a:lnTo>
                <a:lnTo>
                  <a:pt x="256" y="148"/>
                </a:lnTo>
                <a:lnTo>
                  <a:pt x="256" y="144"/>
                </a:lnTo>
                <a:lnTo>
                  <a:pt x="256" y="142"/>
                </a:lnTo>
                <a:lnTo>
                  <a:pt x="256" y="140"/>
                </a:lnTo>
                <a:lnTo>
                  <a:pt x="256" y="140"/>
                </a:lnTo>
                <a:lnTo>
                  <a:pt x="258" y="138"/>
                </a:lnTo>
                <a:lnTo>
                  <a:pt x="260" y="136"/>
                </a:lnTo>
                <a:lnTo>
                  <a:pt x="260" y="136"/>
                </a:lnTo>
                <a:lnTo>
                  <a:pt x="260" y="132"/>
                </a:lnTo>
                <a:lnTo>
                  <a:pt x="260" y="132"/>
                </a:lnTo>
                <a:lnTo>
                  <a:pt x="264" y="132"/>
                </a:lnTo>
                <a:lnTo>
                  <a:pt x="264" y="132"/>
                </a:lnTo>
                <a:lnTo>
                  <a:pt x="266" y="130"/>
                </a:lnTo>
                <a:lnTo>
                  <a:pt x="266" y="126"/>
                </a:lnTo>
                <a:lnTo>
                  <a:pt x="266" y="126"/>
                </a:lnTo>
                <a:lnTo>
                  <a:pt x="268" y="124"/>
                </a:lnTo>
                <a:lnTo>
                  <a:pt x="266" y="122"/>
                </a:lnTo>
                <a:lnTo>
                  <a:pt x="260" y="122"/>
                </a:lnTo>
                <a:lnTo>
                  <a:pt x="256" y="120"/>
                </a:lnTo>
                <a:lnTo>
                  <a:pt x="250" y="118"/>
                </a:lnTo>
                <a:lnTo>
                  <a:pt x="246" y="116"/>
                </a:lnTo>
                <a:lnTo>
                  <a:pt x="240" y="114"/>
                </a:lnTo>
                <a:lnTo>
                  <a:pt x="240" y="108"/>
                </a:lnTo>
                <a:lnTo>
                  <a:pt x="238" y="98"/>
                </a:lnTo>
                <a:lnTo>
                  <a:pt x="234" y="94"/>
                </a:lnTo>
                <a:lnTo>
                  <a:pt x="230" y="90"/>
                </a:lnTo>
                <a:lnTo>
                  <a:pt x="228" y="86"/>
                </a:lnTo>
                <a:lnTo>
                  <a:pt x="224" y="78"/>
                </a:lnTo>
                <a:lnTo>
                  <a:pt x="222" y="72"/>
                </a:lnTo>
                <a:lnTo>
                  <a:pt x="220" y="70"/>
                </a:lnTo>
                <a:lnTo>
                  <a:pt x="218" y="64"/>
                </a:lnTo>
                <a:lnTo>
                  <a:pt x="214" y="60"/>
                </a:lnTo>
                <a:lnTo>
                  <a:pt x="210" y="56"/>
                </a:lnTo>
                <a:lnTo>
                  <a:pt x="206" y="54"/>
                </a:lnTo>
                <a:lnTo>
                  <a:pt x="202" y="54"/>
                </a:lnTo>
                <a:lnTo>
                  <a:pt x="196" y="56"/>
                </a:lnTo>
                <a:lnTo>
                  <a:pt x="192" y="62"/>
                </a:lnTo>
                <a:lnTo>
                  <a:pt x="188" y="64"/>
                </a:lnTo>
                <a:lnTo>
                  <a:pt x="184" y="64"/>
                </a:lnTo>
                <a:lnTo>
                  <a:pt x="180" y="64"/>
                </a:lnTo>
                <a:lnTo>
                  <a:pt x="176" y="62"/>
                </a:lnTo>
                <a:lnTo>
                  <a:pt x="172" y="56"/>
                </a:lnTo>
                <a:lnTo>
                  <a:pt x="168" y="52"/>
                </a:lnTo>
                <a:lnTo>
                  <a:pt x="168" y="48"/>
                </a:lnTo>
                <a:lnTo>
                  <a:pt x="164" y="42"/>
                </a:lnTo>
                <a:lnTo>
                  <a:pt x="160" y="36"/>
                </a:lnTo>
                <a:lnTo>
                  <a:pt x="156" y="32"/>
                </a:lnTo>
                <a:lnTo>
                  <a:pt x="154" y="30"/>
                </a:lnTo>
                <a:lnTo>
                  <a:pt x="150" y="26"/>
                </a:lnTo>
                <a:lnTo>
                  <a:pt x="144" y="18"/>
                </a:lnTo>
                <a:lnTo>
                  <a:pt x="116" y="18"/>
                </a:lnTo>
                <a:lnTo>
                  <a:pt x="116" y="26"/>
                </a:lnTo>
                <a:lnTo>
                  <a:pt x="72" y="24"/>
                </a:lnTo>
                <a:lnTo>
                  <a:pt x="36" y="6"/>
                </a:lnTo>
                <a:lnTo>
                  <a:pt x="36" y="0"/>
                </a:lnTo>
                <a:lnTo>
                  <a:pt x="0" y="4"/>
                </a:lnTo>
                <a:close/>
              </a:path>
            </a:pathLst>
          </a:custGeom>
          <a:solidFill>
            <a:srgbClr val="00095B"/>
          </a:solidFill>
          <a:ln w="3175">
            <a:solidFill>
              <a:srgbClr val="00095B"/>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155" name="Freeform 139">
            <a:extLst>
              <a:ext uri="{FF2B5EF4-FFF2-40B4-BE49-F238E27FC236}">
                <a16:creationId xmlns:a16="http://schemas.microsoft.com/office/drawing/2014/main" id="{5A8A9ADE-7404-4F0C-B308-55D76AC6440C}"/>
              </a:ext>
            </a:extLst>
          </p:cNvPr>
          <p:cNvSpPr>
            <a:spLocks/>
          </p:cNvSpPr>
          <p:nvPr/>
        </p:nvSpPr>
        <p:spPr bwMode="auto">
          <a:xfrm>
            <a:off x="5470097" y="2905021"/>
            <a:ext cx="278388" cy="350062"/>
          </a:xfrm>
          <a:custGeom>
            <a:avLst/>
            <a:gdLst>
              <a:gd name="T0" fmla="*/ 12 w 166"/>
              <a:gd name="T1" fmla="*/ 176 h 204"/>
              <a:gd name="T2" fmla="*/ 14 w 166"/>
              <a:gd name="T3" fmla="*/ 174 h 204"/>
              <a:gd name="T4" fmla="*/ 18 w 166"/>
              <a:gd name="T5" fmla="*/ 172 h 204"/>
              <a:gd name="T6" fmla="*/ 18 w 166"/>
              <a:gd name="T7" fmla="*/ 170 h 204"/>
              <a:gd name="T8" fmla="*/ 24 w 166"/>
              <a:gd name="T9" fmla="*/ 172 h 204"/>
              <a:gd name="T10" fmla="*/ 34 w 166"/>
              <a:gd name="T11" fmla="*/ 172 h 204"/>
              <a:gd name="T12" fmla="*/ 38 w 166"/>
              <a:gd name="T13" fmla="*/ 172 h 204"/>
              <a:gd name="T14" fmla="*/ 42 w 166"/>
              <a:gd name="T15" fmla="*/ 176 h 204"/>
              <a:gd name="T16" fmla="*/ 44 w 166"/>
              <a:gd name="T17" fmla="*/ 178 h 204"/>
              <a:gd name="T18" fmla="*/ 46 w 166"/>
              <a:gd name="T19" fmla="*/ 184 h 204"/>
              <a:gd name="T20" fmla="*/ 48 w 166"/>
              <a:gd name="T21" fmla="*/ 186 h 204"/>
              <a:gd name="T22" fmla="*/ 52 w 166"/>
              <a:gd name="T23" fmla="*/ 186 h 204"/>
              <a:gd name="T24" fmla="*/ 54 w 166"/>
              <a:gd name="T25" fmla="*/ 190 h 204"/>
              <a:gd name="T26" fmla="*/ 54 w 166"/>
              <a:gd name="T27" fmla="*/ 196 h 204"/>
              <a:gd name="T28" fmla="*/ 58 w 166"/>
              <a:gd name="T29" fmla="*/ 198 h 204"/>
              <a:gd name="T30" fmla="*/ 62 w 166"/>
              <a:gd name="T31" fmla="*/ 198 h 204"/>
              <a:gd name="T32" fmla="*/ 66 w 166"/>
              <a:gd name="T33" fmla="*/ 204 h 204"/>
              <a:gd name="T34" fmla="*/ 68 w 166"/>
              <a:gd name="T35" fmla="*/ 204 h 204"/>
              <a:gd name="T36" fmla="*/ 70 w 166"/>
              <a:gd name="T37" fmla="*/ 202 h 204"/>
              <a:gd name="T38" fmla="*/ 72 w 166"/>
              <a:gd name="T39" fmla="*/ 198 h 204"/>
              <a:gd name="T40" fmla="*/ 72 w 166"/>
              <a:gd name="T41" fmla="*/ 194 h 204"/>
              <a:gd name="T42" fmla="*/ 74 w 166"/>
              <a:gd name="T43" fmla="*/ 188 h 204"/>
              <a:gd name="T44" fmla="*/ 84 w 166"/>
              <a:gd name="T45" fmla="*/ 190 h 204"/>
              <a:gd name="T46" fmla="*/ 90 w 166"/>
              <a:gd name="T47" fmla="*/ 190 h 204"/>
              <a:gd name="T48" fmla="*/ 92 w 166"/>
              <a:gd name="T49" fmla="*/ 190 h 204"/>
              <a:gd name="T50" fmla="*/ 96 w 166"/>
              <a:gd name="T51" fmla="*/ 190 h 204"/>
              <a:gd name="T52" fmla="*/ 96 w 166"/>
              <a:gd name="T53" fmla="*/ 188 h 204"/>
              <a:gd name="T54" fmla="*/ 96 w 166"/>
              <a:gd name="T55" fmla="*/ 182 h 204"/>
              <a:gd name="T56" fmla="*/ 100 w 166"/>
              <a:gd name="T57" fmla="*/ 182 h 204"/>
              <a:gd name="T58" fmla="*/ 150 w 166"/>
              <a:gd name="T59" fmla="*/ 184 h 204"/>
              <a:gd name="T60" fmla="*/ 154 w 166"/>
              <a:gd name="T61" fmla="*/ 176 h 204"/>
              <a:gd name="T62" fmla="*/ 154 w 166"/>
              <a:gd name="T63" fmla="*/ 172 h 204"/>
              <a:gd name="T64" fmla="*/ 150 w 166"/>
              <a:gd name="T65" fmla="*/ 170 h 204"/>
              <a:gd name="T66" fmla="*/ 166 w 166"/>
              <a:gd name="T67" fmla="*/ 34 h 204"/>
              <a:gd name="T68" fmla="*/ 120 w 166"/>
              <a:gd name="T69" fmla="*/ 24 h 204"/>
              <a:gd name="T70" fmla="*/ 70 w 166"/>
              <a:gd name="T71" fmla="*/ 60 h 204"/>
              <a:gd name="T72" fmla="*/ 62 w 166"/>
              <a:gd name="T73" fmla="*/ 62 h 204"/>
              <a:gd name="T74" fmla="*/ 54 w 166"/>
              <a:gd name="T75" fmla="*/ 66 h 204"/>
              <a:gd name="T76" fmla="*/ 54 w 166"/>
              <a:gd name="T77" fmla="*/ 70 h 204"/>
              <a:gd name="T78" fmla="*/ 4 w 166"/>
              <a:gd name="T79" fmla="*/ 98 h 204"/>
              <a:gd name="T80" fmla="*/ 4 w 166"/>
              <a:gd name="T81" fmla="*/ 98 h 204"/>
              <a:gd name="T82" fmla="*/ 0 w 166"/>
              <a:gd name="T83" fmla="*/ 102 h 204"/>
              <a:gd name="T84" fmla="*/ 4 w 166"/>
              <a:gd name="T85" fmla="*/ 108 h 204"/>
              <a:gd name="T86" fmla="*/ 8 w 166"/>
              <a:gd name="T87" fmla="*/ 114 h 204"/>
              <a:gd name="T88" fmla="*/ 8 w 166"/>
              <a:gd name="T89" fmla="*/ 116 h 204"/>
              <a:gd name="T90" fmla="*/ 6 w 166"/>
              <a:gd name="T91" fmla="*/ 120 h 204"/>
              <a:gd name="T92" fmla="*/ 8 w 166"/>
              <a:gd name="T93" fmla="*/ 122 h 204"/>
              <a:gd name="T94" fmla="*/ 8 w 166"/>
              <a:gd name="T95" fmla="*/ 128 h 204"/>
              <a:gd name="T96" fmla="*/ 8 w 166"/>
              <a:gd name="T97" fmla="*/ 128 h 204"/>
              <a:gd name="T98" fmla="*/ 6 w 166"/>
              <a:gd name="T99" fmla="*/ 136 h 204"/>
              <a:gd name="T100" fmla="*/ 8 w 166"/>
              <a:gd name="T101" fmla="*/ 140 h 204"/>
              <a:gd name="T102" fmla="*/ 10 w 166"/>
              <a:gd name="T103" fmla="*/ 142 h 204"/>
              <a:gd name="T104" fmla="*/ 10 w 166"/>
              <a:gd name="T105" fmla="*/ 154 h 204"/>
              <a:gd name="T106" fmla="*/ 12 w 166"/>
              <a:gd name="T107" fmla="*/ 156 h 204"/>
              <a:gd name="T108" fmla="*/ 12 w 166"/>
              <a:gd name="T109" fmla="*/ 158 h 204"/>
              <a:gd name="T110" fmla="*/ 10 w 166"/>
              <a:gd name="T111" fmla="*/ 162 h 204"/>
              <a:gd name="T112" fmla="*/ 10 w 166"/>
              <a:gd name="T113" fmla="*/ 170 h 204"/>
              <a:gd name="T114" fmla="*/ 8 w 166"/>
              <a:gd name="T115" fmla="*/ 178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66" h="204">
                <a:moveTo>
                  <a:pt x="8" y="178"/>
                </a:moveTo>
                <a:lnTo>
                  <a:pt x="12" y="176"/>
                </a:lnTo>
                <a:lnTo>
                  <a:pt x="12" y="176"/>
                </a:lnTo>
                <a:lnTo>
                  <a:pt x="14" y="174"/>
                </a:lnTo>
                <a:lnTo>
                  <a:pt x="16" y="174"/>
                </a:lnTo>
                <a:lnTo>
                  <a:pt x="18" y="172"/>
                </a:lnTo>
                <a:lnTo>
                  <a:pt x="18" y="172"/>
                </a:lnTo>
                <a:lnTo>
                  <a:pt x="18" y="170"/>
                </a:lnTo>
                <a:lnTo>
                  <a:pt x="20" y="170"/>
                </a:lnTo>
                <a:lnTo>
                  <a:pt x="24" y="172"/>
                </a:lnTo>
                <a:lnTo>
                  <a:pt x="24" y="172"/>
                </a:lnTo>
                <a:lnTo>
                  <a:pt x="34" y="172"/>
                </a:lnTo>
                <a:lnTo>
                  <a:pt x="34" y="172"/>
                </a:lnTo>
                <a:lnTo>
                  <a:pt x="38" y="172"/>
                </a:lnTo>
                <a:lnTo>
                  <a:pt x="38" y="172"/>
                </a:lnTo>
                <a:lnTo>
                  <a:pt x="42" y="176"/>
                </a:lnTo>
                <a:lnTo>
                  <a:pt x="42" y="176"/>
                </a:lnTo>
                <a:lnTo>
                  <a:pt x="44" y="178"/>
                </a:lnTo>
                <a:lnTo>
                  <a:pt x="46" y="184"/>
                </a:lnTo>
                <a:lnTo>
                  <a:pt x="46" y="184"/>
                </a:lnTo>
                <a:lnTo>
                  <a:pt x="46" y="186"/>
                </a:lnTo>
                <a:lnTo>
                  <a:pt x="48" y="186"/>
                </a:lnTo>
                <a:lnTo>
                  <a:pt x="52" y="186"/>
                </a:lnTo>
                <a:lnTo>
                  <a:pt x="52" y="186"/>
                </a:lnTo>
                <a:lnTo>
                  <a:pt x="54" y="188"/>
                </a:lnTo>
                <a:lnTo>
                  <a:pt x="54" y="190"/>
                </a:lnTo>
                <a:lnTo>
                  <a:pt x="54" y="196"/>
                </a:lnTo>
                <a:lnTo>
                  <a:pt x="54" y="196"/>
                </a:lnTo>
                <a:lnTo>
                  <a:pt x="56" y="198"/>
                </a:lnTo>
                <a:lnTo>
                  <a:pt x="58" y="198"/>
                </a:lnTo>
                <a:lnTo>
                  <a:pt x="62" y="198"/>
                </a:lnTo>
                <a:lnTo>
                  <a:pt x="62" y="198"/>
                </a:lnTo>
                <a:lnTo>
                  <a:pt x="62" y="198"/>
                </a:lnTo>
                <a:lnTo>
                  <a:pt x="66" y="204"/>
                </a:lnTo>
                <a:lnTo>
                  <a:pt x="66" y="204"/>
                </a:lnTo>
                <a:lnTo>
                  <a:pt x="68" y="204"/>
                </a:lnTo>
                <a:lnTo>
                  <a:pt x="70" y="202"/>
                </a:lnTo>
                <a:lnTo>
                  <a:pt x="70" y="202"/>
                </a:lnTo>
                <a:lnTo>
                  <a:pt x="72" y="200"/>
                </a:lnTo>
                <a:lnTo>
                  <a:pt x="72" y="198"/>
                </a:lnTo>
                <a:lnTo>
                  <a:pt x="72" y="194"/>
                </a:lnTo>
                <a:lnTo>
                  <a:pt x="72" y="194"/>
                </a:lnTo>
                <a:lnTo>
                  <a:pt x="74" y="190"/>
                </a:lnTo>
                <a:lnTo>
                  <a:pt x="74" y="188"/>
                </a:lnTo>
                <a:lnTo>
                  <a:pt x="74" y="188"/>
                </a:lnTo>
                <a:lnTo>
                  <a:pt x="84" y="190"/>
                </a:lnTo>
                <a:lnTo>
                  <a:pt x="84" y="190"/>
                </a:lnTo>
                <a:lnTo>
                  <a:pt x="90" y="190"/>
                </a:lnTo>
                <a:lnTo>
                  <a:pt x="92" y="190"/>
                </a:lnTo>
                <a:lnTo>
                  <a:pt x="92" y="190"/>
                </a:lnTo>
                <a:lnTo>
                  <a:pt x="94" y="190"/>
                </a:lnTo>
                <a:lnTo>
                  <a:pt x="96" y="190"/>
                </a:lnTo>
                <a:lnTo>
                  <a:pt x="96" y="188"/>
                </a:lnTo>
                <a:lnTo>
                  <a:pt x="96" y="188"/>
                </a:lnTo>
                <a:lnTo>
                  <a:pt x="94" y="184"/>
                </a:lnTo>
                <a:lnTo>
                  <a:pt x="96" y="182"/>
                </a:lnTo>
                <a:lnTo>
                  <a:pt x="96" y="182"/>
                </a:lnTo>
                <a:lnTo>
                  <a:pt x="100" y="182"/>
                </a:lnTo>
                <a:lnTo>
                  <a:pt x="102" y="184"/>
                </a:lnTo>
                <a:lnTo>
                  <a:pt x="150" y="184"/>
                </a:lnTo>
                <a:lnTo>
                  <a:pt x="150" y="184"/>
                </a:lnTo>
                <a:lnTo>
                  <a:pt x="154" y="176"/>
                </a:lnTo>
                <a:lnTo>
                  <a:pt x="154" y="176"/>
                </a:lnTo>
                <a:lnTo>
                  <a:pt x="154" y="172"/>
                </a:lnTo>
                <a:lnTo>
                  <a:pt x="152" y="172"/>
                </a:lnTo>
                <a:lnTo>
                  <a:pt x="150" y="170"/>
                </a:lnTo>
                <a:lnTo>
                  <a:pt x="142" y="34"/>
                </a:lnTo>
                <a:lnTo>
                  <a:pt x="166" y="34"/>
                </a:lnTo>
                <a:lnTo>
                  <a:pt x="120" y="0"/>
                </a:lnTo>
                <a:lnTo>
                  <a:pt x="120" y="24"/>
                </a:lnTo>
                <a:lnTo>
                  <a:pt x="70" y="24"/>
                </a:lnTo>
                <a:lnTo>
                  <a:pt x="70" y="60"/>
                </a:lnTo>
                <a:lnTo>
                  <a:pt x="70" y="60"/>
                </a:lnTo>
                <a:lnTo>
                  <a:pt x="62" y="62"/>
                </a:lnTo>
                <a:lnTo>
                  <a:pt x="56" y="64"/>
                </a:lnTo>
                <a:lnTo>
                  <a:pt x="54" y="66"/>
                </a:lnTo>
                <a:lnTo>
                  <a:pt x="54" y="70"/>
                </a:lnTo>
                <a:lnTo>
                  <a:pt x="54" y="70"/>
                </a:lnTo>
                <a:lnTo>
                  <a:pt x="54" y="96"/>
                </a:lnTo>
                <a:lnTo>
                  <a:pt x="4" y="98"/>
                </a:lnTo>
                <a:lnTo>
                  <a:pt x="4" y="98"/>
                </a:lnTo>
                <a:lnTo>
                  <a:pt x="4" y="98"/>
                </a:lnTo>
                <a:lnTo>
                  <a:pt x="0" y="102"/>
                </a:lnTo>
                <a:lnTo>
                  <a:pt x="0" y="102"/>
                </a:lnTo>
                <a:lnTo>
                  <a:pt x="4" y="108"/>
                </a:lnTo>
                <a:lnTo>
                  <a:pt x="4" y="108"/>
                </a:lnTo>
                <a:lnTo>
                  <a:pt x="6" y="112"/>
                </a:lnTo>
                <a:lnTo>
                  <a:pt x="8" y="114"/>
                </a:lnTo>
                <a:lnTo>
                  <a:pt x="8" y="116"/>
                </a:lnTo>
                <a:lnTo>
                  <a:pt x="8" y="116"/>
                </a:lnTo>
                <a:lnTo>
                  <a:pt x="8" y="118"/>
                </a:lnTo>
                <a:lnTo>
                  <a:pt x="6" y="120"/>
                </a:lnTo>
                <a:lnTo>
                  <a:pt x="6" y="120"/>
                </a:lnTo>
                <a:lnTo>
                  <a:pt x="8" y="122"/>
                </a:lnTo>
                <a:lnTo>
                  <a:pt x="8" y="128"/>
                </a:lnTo>
                <a:lnTo>
                  <a:pt x="8" y="128"/>
                </a:lnTo>
                <a:lnTo>
                  <a:pt x="8" y="128"/>
                </a:lnTo>
                <a:lnTo>
                  <a:pt x="8" y="128"/>
                </a:lnTo>
                <a:lnTo>
                  <a:pt x="6" y="130"/>
                </a:lnTo>
                <a:lnTo>
                  <a:pt x="6" y="136"/>
                </a:lnTo>
                <a:lnTo>
                  <a:pt x="6" y="136"/>
                </a:lnTo>
                <a:lnTo>
                  <a:pt x="8" y="140"/>
                </a:lnTo>
                <a:lnTo>
                  <a:pt x="10" y="142"/>
                </a:lnTo>
                <a:lnTo>
                  <a:pt x="10" y="142"/>
                </a:lnTo>
                <a:lnTo>
                  <a:pt x="10" y="148"/>
                </a:lnTo>
                <a:lnTo>
                  <a:pt x="10" y="154"/>
                </a:lnTo>
                <a:lnTo>
                  <a:pt x="10" y="154"/>
                </a:lnTo>
                <a:lnTo>
                  <a:pt x="12" y="156"/>
                </a:lnTo>
                <a:lnTo>
                  <a:pt x="12" y="158"/>
                </a:lnTo>
                <a:lnTo>
                  <a:pt x="12" y="158"/>
                </a:lnTo>
                <a:lnTo>
                  <a:pt x="10" y="158"/>
                </a:lnTo>
                <a:lnTo>
                  <a:pt x="10" y="162"/>
                </a:lnTo>
                <a:lnTo>
                  <a:pt x="10" y="162"/>
                </a:lnTo>
                <a:lnTo>
                  <a:pt x="10" y="170"/>
                </a:lnTo>
                <a:lnTo>
                  <a:pt x="10" y="170"/>
                </a:lnTo>
                <a:lnTo>
                  <a:pt x="8" y="178"/>
                </a:lnTo>
                <a:lnTo>
                  <a:pt x="8" y="178"/>
                </a:lnTo>
                <a:close/>
              </a:path>
            </a:pathLst>
          </a:custGeom>
          <a:solidFill>
            <a:srgbClr val="B9BCBD"/>
          </a:solidFill>
          <a:ln w="3175">
            <a:solidFill>
              <a:srgbClr val="B9BCBD"/>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156" name="Freeform 140">
            <a:extLst>
              <a:ext uri="{FF2B5EF4-FFF2-40B4-BE49-F238E27FC236}">
                <a16:creationId xmlns:a16="http://schemas.microsoft.com/office/drawing/2014/main" id="{0D58AE44-0CD5-458F-85D0-A0B46818DF76}"/>
              </a:ext>
            </a:extLst>
          </p:cNvPr>
          <p:cNvSpPr>
            <a:spLocks/>
          </p:cNvSpPr>
          <p:nvPr/>
        </p:nvSpPr>
        <p:spPr bwMode="auto">
          <a:xfrm>
            <a:off x="5577427" y="2963367"/>
            <a:ext cx="368948" cy="446157"/>
          </a:xfrm>
          <a:custGeom>
            <a:avLst/>
            <a:gdLst>
              <a:gd name="T0" fmla="*/ 88 w 220"/>
              <a:gd name="T1" fmla="*/ 232 h 260"/>
              <a:gd name="T2" fmla="*/ 92 w 220"/>
              <a:gd name="T3" fmla="*/ 226 h 260"/>
              <a:gd name="T4" fmla="*/ 92 w 220"/>
              <a:gd name="T5" fmla="*/ 216 h 260"/>
              <a:gd name="T6" fmla="*/ 98 w 220"/>
              <a:gd name="T7" fmla="*/ 210 h 260"/>
              <a:gd name="T8" fmla="*/ 104 w 220"/>
              <a:gd name="T9" fmla="*/ 202 h 260"/>
              <a:gd name="T10" fmla="*/ 108 w 220"/>
              <a:gd name="T11" fmla="*/ 194 h 260"/>
              <a:gd name="T12" fmla="*/ 122 w 220"/>
              <a:gd name="T13" fmla="*/ 188 h 260"/>
              <a:gd name="T14" fmla="*/ 130 w 220"/>
              <a:gd name="T15" fmla="*/ 176 h 260"/>
              <a:gd name="T16" fmla="*/ 136 w 220"/>
              <a:gd name="T17" fmla="*/ 172 h 260"/>
              <a:gd name="T18" fmla="*/ 142 w 220"/>
              <a:gd name="T19" fmla="*/ 162 h 260"/>
              <a:gd name="T20" fmla="*/ 148 w 220"/>
              <a:gd name="T21" fmla="*/ 158 h 260"/>
              <a:gd name="T22" fmla="*/ 154 w 220"/>
              <a:gd name="T23" fmla="*/ 156 h 260"/>
              <a:gd name="T24" fmla="*/ 158 w 220"/>
              <a:gd name="T25" fmla="*/ 156 h 260"/>
              <a:gd name="T26" fmla="*/ 166 w 220"/>
              <a:gd name="T27" fmla="*/ 158 h 260"/>
              <a:gd name="T28" fmla="*/ 174 w 220"/>
              <a:gd name="T29" fmla="*/ 158 h 260"/>
              <a:gd name="T30" fmla="*/ 200 w 220"/>
              <a:gd name="T31" fmla="*/ 152 h 260"/>
              <a:gd name="T32" fmla="*/ 216 w 220"/>
              <a:gd name="T33" fmla="*/ 144 h 260"/>
              <a:gd name="T34" fmla="*/ 218 w 220"/>
              <a:gd name="T35" fmla="*/ 96 h 260"/>
              <a:gd name="T36" fmla="*/ 206 w 220"/>
              <a:gd name="T37" fmla="*/ 98 h 260"/>
              <a:gd name="T38" fmla="*/ 204 w 220"/>
              <a:gd name="T39" fmla="*/ 90 h 260"/>
              <a:gd name="T40" fmla="*/ 204 w 220"/>
              <a:gd name="T41" fmla="*/ 80 h 260"/>
              <a:gd name="T42" fmla="*/ 196 w 220"/>
              <a:gd name="T43" fmla="*/ 74 h 260"/>
              <a:gd name="T44" fmla="*/ 186 w 220"/>
              <a:gd name="T45" fmla="*/ 64 h 260"/>
              <a:gd name="T46" fmla="*/ 86 w 220"/>
              <a:gd name="T47" fmla="*/ 136 h 260"/>
              <a:gd name="T48" fmla="*/ 90 w 220"/>
              <a:gd name="T49" fmla="*/ 142 h 260"/>
              <a:gd name="T50" fmla="*/ 36 w 220"/>
              <a:gd name="T51" fmla="*/ 148 h 260"/>
              <a:gd name="T52" fmla="*/ 32 w 220"/>
              <a:gd name="T53" fmla="*/ 154 h 260"/>
              <a:gd name="T54" fmla="*/ 28 w 220"/>
              <a:gd name="T55" fmla="*/ 156 h 260"/>
              <a:gd name="T56" fmla="*/ 20 w 220"/>
              <a:gd name="T57" fmla="*/ 156 h 260"/>
              <a:gd name="T58" fmla="*/ 8 w 220"/>
              <a:gd name="T59" fmla="*/ 160 h 260"/>
              <a:gd name="T60" fmla="*/ 6 w 220"/>
              <a:gd name="T61" fmla="*/ 168 h 260"/>
              <a:gd name="T62" fmla="*/ 2 w 220"/>
              <a:gd name="T63" fmla="*/ 170 h 260"/>
              <a:gd name="T64" fmla="*/ 2 w 220"/>
              <a:gd name="T65" fmla="*/ 178 h 260"/>
              <a:gd name="T66" fmla="*/ 0 w 220"/>
              <a:gd name="T67" fmla="*/ 190 h 260"/>
              <a:gd name="T68" fmla="*/ 6 w 220"/>
              <a:gd name="T69" fmla="*/ 198 h 260"/>
              <a:gd name="T70" fmla="*/ 8 w 220"/>
              <a:gd name="T71" fmla="*/ 216 h 260"/>
              <a:gd name="T72" fmla="*/ 16 w 220"/>
              <a:gd name="T73" fmla="*/ 214 h 260"/>
              <a:gd name="T74" fmla="*/ 22 w 220"/>
              <a:gd name="T75" fmla="*/ 216 h 260"/>
              <a:gd name="T76" fmla="*/ 28 w 220"/>
              <a:gd name="T77" fmla="*/ 214 h 260"/>
              <a:gd name="T78" fmla="*/ 38 w 220"/>
              <a:gd name="T79" fmla="*/ 214 h 260"/>
              <a:gd name="T80" fmla="*/ 40 w 220"/>
              <a:gd name="T81" fmla="*/ 222 h 260"/>
              <a:gd name="T82" fmla="*/ 38 w 220"/>
              <a:gd name="T83" fmla="*/ 232 h 260"/>
              <a:gd name="T84" fmla="*/ 42 w 220"/>
              <a:gd name="T85" fmla="*/ 238 h 260"/>
              <a:gd name="T86" fmla="*/ 36 w 220"/>
              <a:gd name="T87" fmla="*/ 246 h 260"/>
              <a:gd name="T88" fmla="*/ 40 w 220"/>
              <a:gd name="T89" fmla="*/ 248 h 260"/>
              <a:gd name="T90" fmla="*/ 44 w 220"/>
              <a:gd name="T91" fmla="*/ 248 h 260"/>
              <a:gd name="T92" fmla="*/ 52 w 220"/>
              <a:gd name="T93" fmla="*/ 252 h 260"/>
              <a:gd name="T94" fmla="*/ 58 w 220"/>
              <a:gd name="T95" fmla="*/ 258 h 260"/>
              <a:gd name="T96" fmla="*/ 64 w 220"/>
              <a:gd name="T97" fmla="*/ 258 h 260"/>
              <a:gd name="T98" fmla="*/ 72 w 220"/>
              <a:gd name="T99" fmla="*/ 256 h 260"/>
              <a:gd name="T100" fmla="*/ 76 w 220"/>
              <a:gd name="T101" fmla="*/ 248 h 260"/>
              <a:gd name="T102" fmla="*/ 82 w 220"/>
              <a:gd name="T103" fmla="*/ 252 h 260"/>
              <a:gd name="T104" fmla="*/ 88 w 220"/>
              <a:gd name="T105" fmla="*/ 242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20" h="260">
                <a:moveTo>
                  <a:pt x="88" y="242"/>
                </a:moveTo>
                <a:lnTo>
                  <a:pt x="88" y="242"/>
                </a:lnTo>
                <a:lnTo>
                  <a:pt x="88" y="236"/>
                </a:lnTo>
                <a:lnTo>
                  <a:pt x="88" y="232"/>
                </a:lnTo>
                <a:lnTo>
                  <a:pt x="90" y="230"/>
                </a:lnTo>
                <a:lnTo>
                  <a:pt x="90" y="230"/>
                </a:lnTo>
                <a:lnTo>
                  <a:pt x="92" y="228"/>
                </a:lnTo>
                <a:lnTo>
                  <a:pt x="92" y="226"/>
                </a:lnTo>
                <a:lnTo>
                  <a:pt x="92" y="222"/>
                </a:lnTo>
                <a:lnTo>
                  <a:pt x="92" y="222"/>
                </a:lnTo>
                <a:lnTo>
                  <a:pt x="92" y="218"/>
                </a:lnTo>
                <a:lnTo>
                  <a:pt x="92" y="216"/>
                </a:lnTo>
                <a:lnTo>
                  <a:pt x="92" y="216"/>
                </a:lnTo>
                <a:lnTo>
                  <a:pt x="94" y="214"/>
                </a:lnTo>
                <a:lnTo>
                  <a:pt x="98" y="210"/>
                </a:lnTo>
                <a:lnTo>
                  <a:pt x="98" y="210"/>
                </a:lnTo>
                <a:lnTo>
                  <a:pt x="100" y="212"/>
                </a:lnTo>
                <a:lnTo>
                  <a:pt x="100" y="212"/>
                </a:lnTo>
                <a:lnTo>
                  <a:pt x="100" y="212"/>
                </a:lnTo>
                <a:lnTo>
                  <a:pt x="104" y="202"/>
                </a:lnTo>
                <a:lnTo>
                  <a:pt x="104" y="202"/>
                </a:lnTo>
                <a:lnTo>
                  <a:pt x="106" y="196"/>
                </a:lnTo>
                <a:lnTo>
                  <a:pt x="108" y="194"/>
                </a:lnTo>
                <a:lnTo>
                  <a:pt x="108" y="194"/>
                </a:lnTo>
                <a:lnTo>
                  <a:pt x="114" y="192"/>
                </a:lnTo>
                <a:lnTo>
                  <a:pt x="120" y="190"/>
                </a:lnTo>
                <a:lnTo>
                  <a:pt x="120" y="190"/>
                </a:lnTo>
                <a:lnTo>
                  <a:pt x="122" y="188"/>
                </a:lnTo>
                <a:lnTo>
                  <a:pt x="124" y="184"/>
                </a:lnTo>
                <a:lnTo>
                  <a:pt x="124" y="184"/>
                </a:lnTo>
                <a:lnTo>
                  <a:pt x="126" y="180"/>
                </a:lnTo>
                <a:lnTo>
                  <a:pt x="130" y="176"/>
                </a:lnTo>
                <a:lnTo>
                  <a:pt x="130" y="176"/>
                </a:lnTo>
                <a:lnTo>
                  <a:pt x="134" y="174"/>
                </a:lnTo>
                <a:lnTo>
                  <a:pt x="136" y="172"/>
                </a:lnTo>
                <a:lnTo>
                  <a:pt x="136" y="172"/>
                </a:lnTo>
                <a:lnTo>
                  <a:pt x="136" y="172"/>
                </a:lnTo>
                <a:lnTo>
                  <a:pt x="138" y="166"/>
                </a:lnTo>
                <a:lnTo>
                  <a:pt x="138" y="164"/>
                </a:lnTo>
                <a:lnTo>
                  <a:pt x="142" y="162"/>
                </a:lnTo>
                <a:lnTo>
                  <a:pt x="142" y="162"/>
                </a:lnTo>
                <a:lnTo>
                  <a:pt x="146" y="162"/>
                </a:lnTo>
                <a:lnTo>
                  <a:pt x="148" y="158"/>
                </a:lnTo>
                <a:lnTo>
                  <a:pt x="148" y="158"/>
                </a:lnTo>
                <a:lnTo>
                  <a:pt x="150" y="154"/>
                </a:lnTo>
                <a:lnTo>
                  <a:pt x="152" y="154"/>
                </a:lnTo>
                <a:lnTo>
                  <a:pt x="154" y="156"/>
                </a:lnTo>
                <a:lnTo>
                  <a:pt x="154" y="156"/>
                </a:lnTo>
                <a:lnTo>
                  <a:pt x="154" y="156"/>
                </a:lnTo>
                <a:lnTo>
                  <a:pt x="156" y="156"/>
                </a:lnTo>
                <a:lnTo>
                  <a:pt x="158" y="154"/>
                </a:lnTo>
                <a:lnTo>
                  <a:pt x="158" y="156"/>
                </a:lnTo>
                <a:lnTo>
                  <a:pt x="158" y="156"/>
                </a:lnTo>
                <a:lnTo>
                  <a:pt x="162" y="160"/>
                </a:lnTo>
                <a:lnTo>
                  <a:pt x="164" y="162"/>
                </a:lnTo>
                <a:lnTo>
                  <a:pt x="166" y="158"/>
                </a:lnTo>
                <a:lnTo>
                  <a:pt x="166" y="158"/>
                </a:lnTo>
                <a:lnTo>
                  <a:pt x="170" y="158"/>
                </a:lnTo>
                <a:lnTo>
                  <a:pt x="174" y="158"/>
                </a:lnTo>
                <a:lnTo>
                  <a:pt x="174" y="158"/>
                </a:lnTo>
                <a:lnTo>
                  <a:pt x="182" y="156"/>
                </a:lnTo>
                <a:lnTo>
                  <a:pt x="188" y="154"/>
                </a:lnTo>
                <a:lnTo>
                  <a:pt x="188" y="154"/>
                </a:lnTo>
                <a:lnTo>
                  <a:pt x="200" y="152"/>
                </a:lnTo>
                <a:lnTo>
                  <a:pt x="206" y="148"/>
                </a:lnTo>
                <a:lnTo>
                  <a:pt x="214" y="148"/>
                </a:lnTo>
                <a:lnTo>
                  <a:pt x="214" y="148"/>
                </a:lnTo>
                <a:lnTo>
                  <a:pt x="216" y="144"/>
                </a:lnTo>
                <a:lnTo>
                  <a:pt x="216" y="144"/>
                </a:lnTo>
                <a:lnTo>
                  <a:pt x="216" y="138"/>
                </a:lnTo>
                <a:lnTo>
                  <a:pt x="220" y="134"/>
                </a:lnTo>
                <a:lnTo>
                  <a:pt x="218" y="96"/>
                </a:lnTo>
                <a:lnTo>
                  <a:pt x="218" y="96"/>
                </a:lnTo>
                <a:lnTo>
                  <a:pt x="212" y="98"/>
                </a:lnTo>
                <a:lnTo>
                  <a:pt x="206" y="98"/>
                </a:lnTo>
                <a:lnTo>
                  <a:pt x="206" y="98"/>
                </a:lnTo>
                <a:lnTo>
                  <a:pt x="206" y="98"/>
                </a:lnTo>
                <a:lnTo>
                  <a:pt x="206" y="96"/>
                </a:lnTo>
                <a:lnTo>
                  <a:pt x="204" y="90"/>
                </a:lnTo>
                <a:lnTo>
                  <a:pt x="204" y="90"/>
                </a:lnTo>
                <a:lnTo>
                  <a:pt x="204" y="88"/>
                </a:lnTo>
                <a:lnTo>
                  <a:pt x="204" y="84"/>
                </a:lnTo>
                <a:lnTo>
                  <a:pt x="204" y="84"/>
                </a:lnTo>
                <a:lnTo>
                  <a:pt x="204" y="80"/>
                </a:lnTo>
                <a:lnTo>
                  <a:pt x="204" y="78"/>
                </a:lnTo>
                <a:lnTo>
                  <a:pt x="200" y="76"/>
                </a:lnTo>
                <a:lnTo>
                  <a:pt x="200" y="76"/>
                </a:lnTo>
                <a:lnTo>
                  <a:pt x="196" y="74"/>
                </a:lnTo>
                <a:lnTo>
                  <a:pt x="190" y="70"/>
                </a:lnTo>
                <a:lnTo>
                  <a:pt x="190" y="70"/>
                </a:lnTo>
                <a:lnTo>
                  <a:pt x="186" y="66"/>
                </a:lnTo>
                <a:lnTo>
                  <a:pt x="186" y="64"/>
                </a:lnTo>
                <a:lnTo>
                  <a:pt x="102" y="0"/>
                </a:lnTo>
                <a:lnTo>
                  <a:pt x="78" y="0"/>
                </a:lnTo>
                <a:lnTo>
                  <a:pt x="86" y="136"/>
                </a:lnTo>
                <a:lnTo>
                  <a:pt x="86" y="136"/>
                </a:lnTo>
                <a:lnTo>
                  <a:pt x="88" y="138"/>
                </a:lnTo>
                <a:lnTo>
                  <a:pt x="90" y="138"/>
                </a:lnTo>
                <a:lnTo>
                  <a:pt x="90" y="142"/>
                </a:lnTo>
                <a:lnTo>
                  <a:pt x="90" y="142"/>
                </a:lnTo>
                <a:lnTo>
                  <a:pt x="86" y="150"/>
                </a:lnTo>
                <a:lnTo>
                  <a:pt x="38" y="150"/>
                </a:lnTo>
                <a:lnTo>
                  <a:pt x="38" y="150"/>
                </a:lnTo>
                <a:lnTo>
                  <a:pt x="36" y="148"/>
                </a:lnTo>
                <a:lnTo>
                  <a:pt x="32" y="148"/>
                </a:lnTo>
                <a:lnTo>
                  <a:pt x="32" y="148"/>
                </a:lnTo>
                <a:lnTo>
                  <a:pt x="30" y="150"/>
                </a:lnTo>
                <a:lnTo>
                  <a:pt x="32" y="154"/>
                </a:lnTo>
                <a:lnTo>
                  <a:pt x="32" y="154"/>
                </a:lnTo>
                <a:lnTo>
                  <a:pt x="32" y="156"/>
                </a:lnTo>
                <a:lnTo>
                  <a:pt x="30" y="156"/>
                </a:lnTo>
                <a:lnTo>
                  <a:pt x="28" y="156"/>
                </a:lnTo>
                <a:lnTo>
                  <a:pt x="28" y="156"/>
                </a:lnTo>
                <a:lnTo>
                  <a:pt x="26" y="156"/>
                </a:lnTo>
                <a:lnTo>
                  <a:pt x="20" y="156"/>
                </a:lnTo>
                <a:lnTo>
                  <a:pt x="20" y="156"/>
                </a:lnTo>
                <a:lnTo>
                  <a:pt x="10" y="154"/>
                </a:lnTo>
                <a:lnTo>
                  <a:pt x="10" y="154"/>
                </a:lnTo>
                <a:lnTo>
                  <a:pt x="10" y="156"/>
                </a:lnTo>
                <a:lnTo>
                  <a:pt x="8" y="160"/>
                </a:lnTo>
                <a:lnTo>
                  <a:pt x="8" y="160"/>
                </a:lnTo>
                <a:lnTo>
                  <a:pt x="8" y="164"/>
                </a:lnTo>
                <a:lnTo>
                  <a:pt x="8" y="166"/>
                </a:lnTo>
                <a:lnTo>
                  <a:pt x="6" y="168"/>
                </a:lnTo>
                <a:lnTo>
                  <a:pt x="6" y="168"/>
                </a:lnTo>
                <a:lnTo>
                  <a:pt x="4" y="170"/>
                </a:lnTo>
                <a:lnTo>
                  <a:pt x="2" y="170"/>
                </a:lnTo>
                <a:lnTo>
                  <a:pt x="2" y="170"/>
                </a:lnTo>
                <a:lnTo>
                  <a:pt x="0" y="174"/>
                </a:lnTo>
                <a:lnTo>
                  <a:pt x="2" y="176"/>
                </a:lnTo>
                <a:lnTo>
                  <a:pt x="2" y="178"/>
                </a:lnTo>
                <a:lnTo>
                  <a:pt x="2" y="178"/>
                </a:lnTo>
                <a:lnTo>
                  <a:pt x="2" y="180"/>
                </a:lnTo>
                <a:lnTo>
                  <a:pt x="2" y="184"/>
                </a:lnTo>
                <a:lnTo>
                  <a:pt x="0" y="190"/>
                </a:lnTo>
                <a:lnTo>
                  <a:pt x="0" y="190"/>
                </a:lnTo>
                <a:lnTo>
                  <a:pt x="0" y="192"/>
                </a:lnTo>
                <a:lnTo>
                  <a:pt x="2" y="194"/>
                </a:lnTo>
                <a:lnTo>
                  <a:pt x="2" y="194"/>
                </a:lnTo>
                <a:lnTo>
                  <a:pt x="6" y="198"/>
                </a:lnTo>
                <a:lnTo>
                  <a:pt x="6" y="200"/>
                </a:lnTo>
                <a:lnTo>
                  <a:pt x="6" y="200"/>
                </a:lnTo>
                <a:lnTo>
                  <a:pt x="8" y="210"/>
                </a:lnTo>
                <a:lnTo>
                  <a:pt x="8" y="216"/>
                </a:lnTo>
                <a:lnTo>
                  <a:pt x="12" y="216"/>
                </a:lnTo>
                <a:lnTo>
                  <a:pt x="12" y="216"/>
                </a:lnTo>
                <a:lnTo>
                  <a:pt x="12" y="214"/>
                </a:lnTo>
                <a:lnTo>
                  <a:pt x="16" y="214"/>
                </a:lnTo>
                <a:lnTo>
                  <a:pt x="16" y="214"/>
                </a:lnTo>
                <a:lnTo>
                  <a:pt x="20" y="216"/>
                </a:lnTo>
                <a:lnTo>
                  <a:pt x="22" y="216"/>
                </a:lnTo>
                <a:lnTo>
                  <a:pt x="22" y="216"/>
                </a:lnTo>
                <a:lnTo>
                  <a:pt x="24" y="214"/>
                </a:lnTo>
                <a:lnTo>
                  <a:pt x="26" y="212"/>
                </a:lnTo>
                <a:lnTo>
                  <a:pt x="26" y="212"/>
                </a:lnTo>
                <a:lnTo>
                  <a:pt x="28" y="214"/>
                </a:lnTo>
                <a:lnTo>
                  <a:pt x="30" y="214"/>
                </a:lnTo>
                <a:lnTo>
                  <a:pt x="32" y="214"/>
                </a:lnTo>
                <a:lnTo>
                  <a:pt x="32" y="214"/>
                </a:lnTo>
                <a:lnTo>
                  <a:pt x="38" y="214"/>
                </a:lnTo>
                <a:lnTo>
                  <a:pt x="38" y="216"/>
                </a:lnTo>
                <a:lnTo>
                  <a:pt x="38" y="216"/>
                </a:lnTo>
                <a:lnTo>
                  <a:pt x="40" y="222"/>
                </a:lnTo>
                <a:lnTo>
                  <a:pt x="40" y="222"/>
                </a:lnTo>
                <a:lnTo>
                  <a:pt x="40" y="226"/>
                </a:lnTo>
                <a:lnTo>
                  <a:pt x="38" y="228"/>
                </a:lnTo>
                <a:lnTo>
                  <a:pt x="38" y="230"/>
                </a:lnTo>
                <a:lnTo>
                  <a:pt x="38" y="232"/>
                </a:lnTo>
                <a:lnTo>
                  <a:pt x="38" y="232"/>
                </a:lnTo>
                <a:lnTo>
                  <a:pt x="40" y="234"/>
                </a:lnTo>
                <a:lnTo>
                  <a:pt x="42" y="238"/>
                </a:lnTo>
                <a:lnTo>
                  <a:pt x="42" y="238"/>
                </a:lnTo>
                <a:lnTo>
                  <a:pt x="42" y="240"/>
                </a:lnTo>
                <a:lnTo>
                  <a:pt x="44" y="240"/>
                </a:lnTo>
                <a:lnTo>
                  <a:pt x="48" y="240"/>
                </a:lnTo>
                <a:lnTo>
                  <a:pt x="36" y="246"/>
                </a:lnTo>
                <a:lnTo>
                  <a:pt x="36" y="246"/>
                </a:lnTo>
                <a:lnTo>
                  <a:pt x="38" y="246"/>
                </a:lnTo>
                <a:lnTo>
                  <a:pt x="40" y="248"/>
                </a:lnTo>
                <a:lnTo>
                  <a:pt x="40" y="248"/>
                </a:lnTo>
                <a:lnTo>
                  <a:pt x="42" y="246"/>
                </a:lnTo>
                <a:lnTo>
                  <a:pt x="44" y="246"/>
                </a:lnTo>
                <a:lnTo>
                  <a:pt x="44" y="248"/>
                </a:lnTo>
                <a:lnTo>
                  <a:pt x="44" y="248"/>
                </a:lnTo>
                <a:lnTo>
                  <a:pt x="46" y="250"/>
                </a:lnTo>
                <a:lnTo>
                  <a:pt x="48" y="250"/>
                </a:lnTo>
                <a:lnTo>
                  <a:pt x="50" y="250"/>
                </a:lnTo>
                <a:lnTo>
                  <a:pt x="52" y="252"/>
                </a:lnTo>
                <a:lnTo>
                  <a:pt x="52" y="252"/>
                </a:lnTo>
                <a:lnTo>
                  <a:pt x="54" y="256"/>
                </a:lnTo>
                <a:lnTo>
                  <a:pt x="58" y="258"/>
                </a:lnTo>
                <a:lnTo>
                  <a:pt x="58" y="258"/>
                </a:lnTo>
                <a:lnTo>
                  <a:pt x="62" y="260"/>
                </a:lnTo>
                <a:lnTo>
                  <a:pt x="62" y="260"/>
                </a:lnTo>
                <a:lnTo>
                  <a:pt x="62" y="260"/>
                </a:lnTo>
                <a:lnTo>
                  <a:pt x="64" y="258"/>
                </a:lnTo>
                <a:lnTo>
                  <a:pt x="68" y="256"/>
                </a:lnTo>
                <a:lnTo>
                  <a:pt x="68" y="256"/>
                </a:lnTo>
                <a:lnTo>
                  <a:pt x="70" y="254"/>
                </a:lnTo>
                <a:lnTo>
                  <a:pt x="72" y="256"/>
                </a:lnTo>
                <a:lnTo>
                  <a:pt x="72" y="258"/>
                </a:lnTo>
                <a:lnTo>
                  <a:pt x="74" y="250"/>
                </a:lnTo>
                <a:lnTo>
                  <a:pt x="76" y="248"/>
                </a:lnTo>
                <a:lnTo>
                  <a:pt x="76" y="248"/>
                </a:lnTo>
                <a:lnTo>
                  <a:pt x="78" y="250"/>
                </a:lnTo>
                <a:lnTo>
                  <a:pt x="80" y="252"/>
                </a:lnTo>
                <a:lnTo>
                  <a:pt x="82" y="252"/>
                </a:lnTo>
                <a:lnTo>
                  <a:pt x="82" y="252"/>
                </a:lnTo>
                <a:lnTo>
                  <a:pt x="84" y="250"/>
                </a:lnTo>
                <a:lnTo>
                  <a:pt x="86" y="248"/>
                </a:lnTo>
                <a:lnTo>
                  <a:pt x="86" y="246"/>
                </a:lnTo>
                <a:lnTo>
                  <a:pt x="88" y="242"/>
                </a:lnTo>
                <a:close/>
              </a:path>
            </a:pathLst>
          </a:custGeom>
          <a:solidFill>
            <a:srgbClr val="B9BCBD"/>
          </a:solidFill>
          <a:ln w="3175">
            <a:solidFill>
              <a:srgbClr val="B9BCBD"/>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157" name="Freeform 141">
            <a:extLst>
              <a:ext uri="{FF2B5EF4-FFF2-40B4-BE49-F238E27FC236}">
                <a16:creationId xmlns:a16="http://schemas.microsoft.com/office/drawing/2014/main" id="{07806FF6-BBB9-4DB2-96BD-00016C5B2E6B}"/>
              </a:ext>
            </a:extLst>
          </p:cNvPr>
          <p:cNvSpPr>
            <a:spLocks noEditPoints="1"/>
          </p:cNvSpPr>
          <p:nvPr/>
        </p:nvSpPr>
        <p:spPr bwMode="auto">
          <a:xfrm>
            <a:off x="8104722" y="3491889"/>
            <a:ext cx="415905" cy="175030"/>
          </a:xfrm>
          <a:custGeom>
            <a:avLst/>
            <a:gdLst>
              <a:gd name="T0" fmla="*/ 126 w 248"/>
              <a:gd name="T1" fmla="*/ 96 h 102"/>
              <a:gd name="T2" fmla="*/ 142 w 248"/>
              <a:gd name="T3" fmla="*/ 102 h 102"/>
              <a:gd name="T4" fmla="*/ 158 w 248"/>
              <a:gd name="T5" fmla="*/ 96 h 102"/>
              <a:gd name="T6" fmla="*/ 178 w 248"/>
              <a:gd name="T7" fmla="*/ 96 h 102"/>
              <a:gd name="T8" fmla="*/ 188 w 248"/>
              <a:gd name="T9" fmla="*/ 82 h 102"/>
              <a:gd name="T10" fmla="*/ 196 w 248"/>
              <a:gd name="T11" fmla="*/ 72 h 102"/>
              <a:gd name="T12" fmla="*/ 204 w 248"/>
              <a:gd name="T13" fmla="*/ 54 h 102"/>
              <a:gd name="T14" fmla="*/ 224 w 248"/>
              <a:gd name="T15" fmla="*/ 50 h 102"/>
              <a:gd name="T16" fmla="*/ 226 w 248"/>
              <a:gd name="T17" fmla="*/ 46 h 102"/>
              <a:gd name="T18" fmla="*/ 236 w 248"/>
              <a:gd name="T19" fmla="*/ 44 h 102"/>
              <a:gd name="T20" fmla="*/ 238 w 248"/>
              <a:gd name="T21" fmla="*/ 44 h 102"/>
              <a:gd name="T22" fmla="*/ 238 w 248"/>
              <a:gd name="T23" fmla="*/ 40 h 102"/>
              <a:gd name="T24" fmla="*/ 236 w 248"/>
              <a:gd name="T25" fmla="*/ 36 h 102"/>
              <a:gd name="T26" fmla="*/ 244 w 248"/>
              <a:gd name="T27" fmla="*/ 34 h 102"/>
              <a:gd name="T28" fmla="*/ 248 w 248"/>
              <a:gd name="T29" fmla="*/ 28 h 102"/>
              <a:gd name="T30" fmla="*/ 242 w 248"/>
              <a:gd name="T31" fmla="*/ 20 h 102"/>
              <a:gd name="T32" fmla="*/ 236 w 248"/>
              <a:gd name="T33" fmla="*/ 22 h 102"/>
              <a:gd name="T34" fmla="*/ 232 w 248"/>
              <a:gd name="T35" fmla="*/ 16 h 102"/>
              <a:gd name="T36" fmla="*/ 234 w 248"/>
              <a:gd name="T37" fmla="*/ 10 h 102"/>
              <a:gd name="T38" fmla="*/ 228 w 248"/>
              <a:gd name="T39" fmla="*/ 6 h 102"/>
              <a:gd name="T40" fmla="*/ 228 w 248"/>
              <a:gd name="T41" fmla="*/ 2 h 102"/>
              <a:gd name="T42" fmla="*/ 226 w 248"/>
              <a:gd name="T43" fmla="*/ 4 h 102"/>
              <a:gd name="T44" fmla="*/ 222 w 248"/>
              <a:gd name="T45" fmla="*/ 4 h 102"/>
              <a:gd name="T46" fmla="*/ 218 w 248"/>
              <a:gd name="T47" fmla="*/ 0 h 102"/>
              <a:gd name="T48" fmla="*/ 212 w 248"/>
              <a:gd name="T49" fmla="*/ 14 h 102"/>
              <a:gd name="T50" fmla="*/ 202 w 248"/>
              <a:gd name="T51" fmla="*/ 26 h 102"/>
              <a:gd name="T52" fmla="*/ 204 w 248"/>
              <a:gd name="T53" fmla="*/ 30 h 102"/>
              <a:gd name="T54" fmla="*/ 202 w 248"/>
              <a:gd name="T55" fmla="*/ 36 h 102"/>
              <a:gd name="T56" fmla="*/ 200 w 248"/>
              <a:gd name="T57" fmla="*/ 46 h 102"/>
              <a:gd name="T58" fmla="*/ 192 w 248"/>
              <a:gd name="T59" fmla="*/ 50 h 102"/>
              <a:gd name="T60" fmla="*/ 182 w 248"/>
              <a:gd name="T61" fmla="*/ 44 h 102"/>
              <a:gd name="T62" fmla="*/ 170 w 248"/>
              <a:gd name="T63" fmla="*/ 66 h 102"/>
              <a:gd name="T64" fmla="*/ 162 w 248"/>
              <a:gd name="T65" fmla="*/ 66 h 102"/>
              <a:gd name="T66" fmla="*/ 146 w 248"/>
              <a:gd name="T67" fmla="*/ 72 h 102"/>
              <a:gd name="T68" fmla="*/ 146 w 248"/>
              <a:gd name="T69" fmla="*/ 78 h 102"/>
              <a:gd name="T70" fmla="*/ 144 w 248"/>
              <a:gd name="T71" fmla="*/ 86 h 102"/>
              <a:gd name="T72" fmla="*/ 142 w 248"/>
              <a:gd name="T73" fmla="*/ 90 h 102"/>
              <a:gd name="T74" fmla="*/ 136 w 248"/>
              <a:gd name="T75" fmla="*/ 88 h 102"/>
              <a:gd name="T76" fmla="*/ 132 w 248"/>
              <a:gd name="T77" fmla="*/ 84 h 102"/>
              <a:gd name="T78" fmla="*/ 128 w 248"/>
              <a:gd name="T79" fmla="*/ 86 h 102"/>
              <a:gd name="T80" fmla="*/ 124 w 248"/>
              <a:gd name="T81" fmla="*/ 82 h 102"/>
              <a:gd name="T82" fmla="*/ 2 w 248"/>
              <a:gd name="T83" fmla="*/ 24 h 102"/>
              <a:gd name="T84" fmla="*/ 4 w 248"/>
              <a:gd name="T85" fmla="*/ 32 h 102"/>
              <a:gd name="T86" fmla="*/ 8 w 248"/>
              <a:gd name="T87" fmla="*/ 50 h 102"/>
              <a:gd name="T88" fmla="*/ 8 w 248"/>
              <a:gd name="T89" fmla="*/ 56 h 102"/>
              <a:gd name="T90" fmla="*/ 14 w 248"/>
              <a:gd name="T91" fmla="*/ 62 h 102"/>
              <a:gd name="T92" fmla="*/ 16 w 248"/>
              <a:gd name="T93" fmla="*/ 72 h 102"/>
              <a:gd name="T94" fmla="*/ 26 w 248"/>
              <a:gd name="T95" fmla="*/ 80 h 102"/>
              <a:gd name="T96" fmla="*/ 28 w 248"/>
              <a:gd name="T97" fmla="*/ 84 h 102"/>
              <a:gd name="T98" fmla="*/ 42 w 248"/>
              <a:gd name="T99" fmla="*/ 90 h 102"/>
              <a:gd name="T100" fmla="*/ 52 w 248"/>
              <a:gd name="T101" fmla="*/ 88 h 102"/>
              <a:gd name="T102" fmla="*/ 52 w 248"/>
              <a:gd name="T103" fmla="*/ 82 h 102"/>
              <a:gd name="T104" fmla="*/ 48 w 248"/>
              <a:gd name="T105" fmla="*/ 74 h 102"/>
              <a:gd name="T106" fmla="*/ 44 w 248"/>
              <a:gd name="T107" fmla="*/ 68 h 102"/>
              <a:gd name="T108" fmla="*/ 42 w 248"/>
              <a:gd name="T109" fmla="*/ 58 h 102"/>
              <a:gd name="T110" fmla="*/ 44 w 248"/>
              <a:gd name="T111" fmla="*/ 42 h 102"/>
              <a:gd name="T112" fmla="*/ 38 w 248"/>
              <a:gd name="T113" fmla="*/ 32 h 102"/>
              <a:gd name="T114" fmla="*/ 32 w 248"/>
              <a:gd name="T115" fmla="*/ 20 h 102"/>
              <a:gd name="T116" fmla="*/ 24 w 248"/>
              <a:gd name="T117" fmla="*/ 14 h 102"/>
              <a:gd name="T118" fmla="*/ 16 w 248"/>
              <a:gd name="T119" fmla="*/ 22 h 102"/>
              <a:gd name="T120" fmla="*/ 12 w 248"/>
              <a:gd name="T121" fmla="*/ 20 h 102"/>
              <a:gd name="T122" fmla="*/ 0 w 248"/>
              <a:gd name="T123" fmla="*/ 18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48" h="102">
                <a:moveTo>
                  <a:pt x="124" y="82"/>
                </a:moveTo>
                <a:lnTo>
                  <a:pt x="124" y="90"/>
                </a:lnTo>
                <a:lnTo>
                  <a:pt x="126" y="96"/>
                </a:lnTo>
                <a:lnTo>
                  <a:pt x="132" y="98"/>
                </a:lnTo>
                <a:lnTo>
                  <a:pt x="136" y="100"/>
                </a:lnTo>
                <a:lnTo>
                  <a:pt x="142" y="102"/>
                </a:lnTo>
                <a:lnTo>
                  <a:pt x="148" y="100"/>
                </a:lnTo>
                <a:lnTo>
                  <a:pt x="156" y="98"/>
                </a:lnTo>
                <a:lnTo>
                  <a:pt x="158" y="96"/>
                </a:lnTo>
                <a:lnTo>
                  <a:pt x="166" y="94"/>
                </a:lnTo>
                <a:lnTo>
                  <a:pt x="170" y="96"/>
                </a:lnTo>
                <a:lnTo>
                  <a:pt x="178" y="96"/>
                </a:lnTo>
                <a:lnTo>
                  <a:pt x="184" y="92"/>
                </a:lnTo>
                <a:lnTo>
                  <a:pt x="186" y="90"/>
                </a:lnTo>
                <a:lnTo>
                  <a:pt x="188" y="82"/>
                </a:lnTo>
                <a:lnTo>
                  <a:pt x="188" y="78"/>
                </a:lnTo>
                <a:lnTo>
                  <a:pt x="192" y="76"/>
                </a:lnTo>
                <a:lnTo>
                  <a:pt x="196" y="72"/>
                </a:lnTo>
                <a:lnTo>
                  <a:pt x="198" y="68"/>
                </a:lnTo>
                <a:lnTo>
                  <a:pt x="202" y="64"/>
                </a:lnTo>
                <a:lnTo>
                  <a:pt x="204" y="54"/>
                </a:lnTo>
                <a:lnTo>
                  <a:pt x="206" y="50"/>
                </a:lnTo>
                <a:lnTo>
                  <a:pt x="214" y="52"/>
                </a:lnTo>
                <a:lnTo>
                  <a:pt x="224" y="50"/>
                </a:lnTo>
                <a:lnTo>
                  <a:pt x="224" y="50"/>
                </a:lnTo>
                <a:lnTo>
                  <a:pt x="226" y="46"/>
                </a:lnTo>
                <a:lnTo>
                  <a:pt x="226" y="46"/>
                </a:lnTo>
                <a:lnTo>
                  <a:pt x="234" y="48"/>
                </a:lnTo>
                <a:lnTo>
                  <a:pt x="234" y="48"/>
                </a:lnTo>
                <a:lnTo>
                  <a:pt x="236" y="44"/>
                </a:lnTo>
                <a:lnTo>
                  <a:pt x="236" y="44"/>
                </a:lnTo>
                <a:lnTo>
                  <a:pt x="238" y="44"/>
                </a:lnTo>
                <a:lnTo>
                  <a:pt x="238" y="44"/>
                </a:lnTo>
                <a:lnTo>
                  <a:pt x="238" y="44"/>
                </a:lnTo>
                <a:lnTo>
                  <a:pt x="238" y="40"/>
                </a:lnTo>
                <a:lnTo>
                  <a:pt x="238" y="40"/>
                </a:lnTo>
                <a:lnTo>
                  <a:pt x="236" y="38"/>
                </a:lnTo>
                <a:lnTo>
                  <a:pt x="236" y="38"/>
                </a:lnTo>
                <a:lnTo>
                  <a:pt x="236" y="36"/>
                </a:lnTo>
                <a:lnTo>
                  <a:pt x="236" y="34"/>
                </a:lnTo>
                <a:lnTo>
                  <a:pt x="236" y="34"/>
                </a:lnTo>
                <a:lnTo>
                  <a:pt x="244" y="34"/>
                </a:lnTo>
                <a:lnTo>
                  <a:pt x="246" y="32"/>
                </a:lnTo>
                <a:lnTo>
                  <a:pt x="248" y="30"/>
                </a:lnTo>
                <a:lnTo>
                  <a:pt x="248" y="28"/>
                </a:lnTo>
                <a:lnTo>
                  <a:pt x="248" y="28"/>
                </a:lnTo>
                <a:lnTo>
                  <a:pt x="244" y="24"/>
                </a:lnTo>
                <a:lnTo>
                  <a:pt x="242" y="20"/>
                </a:lnTo>
                <a:lnTo>
                  <a:pt x="242" y="20"/>
                </a:lnTo>
                <a:lnTo>
                  <a:pt x="236" y="22"/>
                </a:lnTo>
                <a:lnTo>
                  <a:pt x="236" y="22"/>
                </a:lnTo>
                <a:lnTo>
                  <a:pt x="236" y="18"/>
                </a:lnTo>
                <a:lnTo>
                  <a:pt x="236" y="18"/>
                </a:lnTo>
                <a:lnTo>
                  <a:pt x="232" y="16"/>
                </a:lnTo>
                <a:lnTo>
                  <a:pt x="232" y="16"/>
                </a:lnTo>
                <a:lnTo>
                  <a:pt x="234" y="10"/>
                </a:lnTo>
                <a:lnTo>
                  <a:pt x="234" y="10"/>
                </a:lnTo>
                <a:lnTo>
                  <a:pt x="230" y="6"/>
                </a:lnTo>
                <a:lnTo>
                  <a:pt x="230" y="6"/>
                </a:lnTo>
                <a:lnTo>
                  <a:pt x="228" y="6"/>
                </a:lnTo>
                <a:lnTo>
                  <a:pt x="228" y="6"/>
                </a:lnTo>
                <a:lnTo>
                  <a:pt x="228" y="2"/>
                </a:lnTo>
                <a:lnTo>
                  <a:pt x="228" y="2"/>
                </a:lnTo>
                <a:lnTo>
                  <a:pt x="226" y="4"/>
                </a:lnTo>
                <a:lnTo>
                  <a:pt x="226" y="4"/>
                </a:lnTo>
                <a:lnTo>
                  <a:pt x="226" y="4"/>
                </a:lnTo>
                <a:lnTo>
                  <a:pt x="226" y="4"/>
                </a:lnTo>
                <a:lnTo>
                  <a:pt x="222" y="4"/>
                </a:lnTo>
                <a:lnTo>
                  <a:pt x="222" y="4"/>
                </a:lnTo>
                <a:lnTo>
                  <a:pt x="220" y="2"/>
                </a:lnTo>
                <a:lnTo>
                  <a:pt x="220" y="0"/>
                </a:lnTo>
                <a:lnTo>
                  <a:pt x="218" y="0"/>
                </a:lnTo>
                <a:lnTo>
                  <a:pt x="218" y="0"/>
                </a:lnTo>
                <a:lnTo>
                  <a:pt x="214" y="8"/>
                </a:lnTo>
                <a:lnTo>
                  <a:pt x="212" y="14"/>
                </a:lnTo>
                <a:lnTo>
                  <a:pt x="200" y="24"/>
                </a:lnTo>
                <a:lnTo>
                  <a:pt x="200" y="24"/>
                </a:lnTo>
                <a:lnTo>
                  <a:pt x="202" y="26"/>
                </a:lnTo>
                <a:lnTo>
                  <a:pt x="204" y="26"/>
                </a:lnTo>
                <a:lnTo>
                  <a:pt x="204" y="26"/>
                </a:lnTo>
                <a:lnTo>
                  <a:pt x="204" y="30"/>
                </a:lnTo>
                <a:lnTo>
                  <a:pt x="204" y="30"/>
                </a:lnTo>
                <a:lnTo>
                  <a:pt x="202" y="32"/>
                </a:lnTo>
                <a:lnTo>
                  <a:pt x="202" y="36"/>
                </a:lnTo>
                <a:lnTo>
                  <a:pt x="198" y="36"/>
                </a:lnTo>
                <a:lnTo>
                  <a:pt x="202" y="46"/>
                </a:lnTo>
                <a:lnTo>
                  <a:pt x="200" y="46"/>
                </a:lnTo>
                <a:lnTo>
                  <a:pt x="196" y="44"/>
                </a:lnTo>
                <a:lnTo>
                  <a:pt x="194" y="48"/>
                </a:lnTo>
                <a:lnTo>
                  <a:pt x="192" y="50"/>
                </a:lnTo>
                <a:lnTo>
                  <a:pt x="188" y="50"/>
                </a:lnTo>
                <a:lnTo>
                  <a:pt x="182" y="44"/>
                </a:lnTo>
                <a:lnTo>
                  <a:pt x="182" y="44"/>
                </a:lnTo>
                <a:lnTo>
                  <a:pt x="182" y="46"/>
                </a:lnTo>
                <a:lnTo>
                  <a:pt x="170" y="66"/>
                </a:lnTo>
                <a:lnTo>
                  <a:pt x="170" y="66"/>
                </a:lnTo>
                <a:lnTo>
                  <a:pt x="166" y="66"/>
                </a:lnTo>
                <a:lnTo>
                  <a:pt x="162" y="66"/>
                </a:lnTo>
                <a:lnTo>
                  <a:pt x="162" y="66"/>
                </a:lnTo>
                <a:lnTo>
                  <a:pt x="154" y="68"/>
                </a:lnTo>
                <a:lnTo>
                  <a:pt x="146" y="72"/>
                </a:lnTo>
                <a:lnTo>
                  <a:pt x="146" y="72"/>
                </a:lnTo>
                <a:lnTo>
                  <a:pt x="146" y="76"/>
                </a:lnTo>
                <a:lnTo>
                  <a:pt x="146" y="78"/>
                </a:lnTo>
                <a:lnTo>
                  <a:pt x="146" y="78"/>
                </a:lnTo>
                <a:lnTo>
                  <a:pt x="146" y="78"/>
                </a:lnTo>
                <a:lnTo>
                  <a:pt x="144" y="86"/>
                </a:lnTo>
                <a:lnTo>
                  <a:pt x="144" y="86"/>
                </a:lnTo>
                <a:lnTo>
                  <a:pt x="142" y="86"/>
                </a:lnTo>
                <a:lnTo>
                  <a:pt x="142" y="86"/>
                </a:lnTo>
                <a:lnTo>
                  <a:pt x="142" y="90"/>
                </a:lnTo>
                <a:lnTo>
                  <a:pt x="142" y="90"/>
                </a:lnTo>
                <a:lnTo>
                  <a:pt x="138" y="90"/>
                </a:lnTo>
                <a:lnTo>
                  <a:pt x="136" y="88"/>
                </a:lnTo>
                <a:lnTo>
                  <a:pt x="134" y="86"/>
                </a:lnTo>
                <a:lnTo>
                  <a:pt x="134" y="86"/>
                </a:lnTo>
                <a:lnTo>
                  <a:pt x="132" y="84"/>
                </a:lnTo>
                <a:lnTo>
                  <a:pt x="130" y="86"/>
                </a:lnTo>
                <a:lnTo>
                  <a:pt x="130" y="86"/>
                </a:lnTo>
                <a:lnTo>
                  <a:pt x="128" y="86"/>
                </a:lnTo>
                <a:lnTo>
                  <a:pt x="128" y="86"/>
                </a:lnTo>
                <a:lnTo>
                  <a:pt x="124" y="82"/>
                </a:lnTo>
                <a:lnTo>
                  <a:pt x="124" y="82"/>
                </a:lnTo>
                <a:close/>
                <a:moveTo>
                  <a:pt x="0" y="18"/>
                </a:moveTo>
                <a:lnTo>
                  <a:pt x="0" y="18"/>
                </a:lnTo>
                <a:lnTo>
                  <a:pt x="2" y="24"/>
                </a:lnTo>
                <a:lnTo>
                  <a:pt x="4" y="28"/>
                </a:lnTo>
                <a:lnTo>
                  <a:pt x="4" y="28"/>
                </a:lnTo>
                <a:lnTo>
                  <a:pt x="4" y="32"/>
                </a:lnTo>
                <a:lnTo>
                  <a:pt x="2" y="36"/>
                </a:lnTo>
                <a:lnTo>
                  <a:pt x="2" y="36"/>
                </a:lnTo>
                <a:lnTo>
                  <a:pt x="8" y="50"/>
                </a:lnTo>
                <a:lnTo>
                  <a:pt x="8" y="50"/>
                </a:lnTo>
                <a:lnTo>
                  <a:pt x="8" y="54"/>
                </a:lnTo>
                <a:lnTo>
                  <a:pt x="8" y="56"/>
                </a:lnTo>
                <a:lnTo>
                  <a:pt x="8" y="56"/>
                </a:lnTo>
                <a:lnTo>
                  <a:pt x="10" y="58"/>
                </a:lnTo>
                <a:lnTo>
                  <a:pt x="14" y="62"/>
                </a:lnTo>
                <a:lnTo>
                  <a:pt x="14" y="62"/>
                </a:lnTo>
                <a:lnTo>
                  <a:pt x="14" y="68"/>
                </a:lnTo>
                <a:lnTo>
                  <a:pt x="16" y="72"/>
                </a:lnTo>
                <a:lnTo>
                  <a:pt x="16" y="72"/>
                </a:lnTo>
                <a:lnTo>
                  <a:pt x="20" y="76"/>
                </a:lnTo>
                <a:lnTo>
                  <a:pt x="26" y="80"/>
                </a:lnTo>
                <a:lnTo>
                  <a:pt x="26" y="80"/>
                </a:lnTo>
                <a:lnTo>
                  <a:pt x="28" y="84"/>
                </a:lnTo>
                <a:lnTo>
                  <a:pt x="28" y="84"/>
                </a:lnTo>
                <a:lnTo>
                  <a:pt x="42" y="92"/>
                </a:lnTo>
                <a:lnTo>
                  <a:pt x="42" y="90"/>
                </a:lnTo>
                <a:lnTo>
                  <a:pt x="42" y="90"/>
                </a:lnTo>
                <a:lnTo>
                  <a:pt x="46" y="88"/>
                </a:lnTo>
                <a:lnTo>
                  <a:pt x="46" y="88"/>
                </a:lnTo>
                <a:lnTo>
                  <a:pt x="52" y="88"/>
                </a:lnTo>
                <a:lnTo>
                  <a:pt x="52" y="88"/>
                </a:lnTo>
                <a:lnTo>
                  <a:pt x="52" y="82"/>
                </a:lnTo>
                <a:lnTo>
                  <a:pt x="52" y="82"/>
                </a:lnTo>
                <a:lnTo>
                  <a:pt x="50" y="78"/>
                </a:lnTo>
                <a:lnTo>
                  <a:pt x="48" y="74"/>
                </a:lnTo>
                <a:lnTo>
                  <a:pt x="48" y="74"/>
                </a:lnTo>
                <a:lnTo>
                  <a:pt x="48" y="70"/>
                </a:lnTo>
                <a:lnTo>
                  <a:pt x="48" y="70"/>
                </a:lnTo>
                <a:lnTo>
                  <a:pt x="44" y="68"/>
                </a:lnTo>
                <a:lnTo>
                  <a:pt x="42" y="66"/>
                </a:lnTo>
                <a:lnTo>
                  <a:pt x="42" y="66"/>
                </a:lnTo>
                <a:lnTo>
                  <a:pt x="42" y="58"/>
                </a:lnTo>
                <a:lnTo>
                  <a:pt x="42" y="54"/>
                </a:lnTo>
                <a:lnTo>
                  <a:pt x="42" y="54"/>
                </a:lnTo>
                <a:lnTo>
                  <a:pt x="44" y="42"/>
                </a:lnTo>
                <a:lnTo>
                  <a:pt x="40" y="34"/>
                </a:lnTo>
                <a:lnTo>
                  <a:pt x="40" y="34"/>
                </a:lnTo>
                <a:lnTo>
                  <a:pt x="38" y="32"/>
                </a:lnTo>
                <a:lnTo>
                  <a:pt x="38" y="32"/>
                </a:lnTo>
                <a:lnTo>
                  <a:pt x="36" y="24"/>
                </a:lnTo>
                <a:lnTo>
                  <a:pt x="32" y="20"/>
                </a:lnTo>
                <a:lnTo>
                  <a:pt x="32" y="20"/>
                </a:lnTo>
                <a:lnTo>
                  <a:pt x="28" y="16"/>
                </a:lnTo>
                <a:lnTo>
                  <a:pt x="24" y="14"/>
                </a:lnTo>
                <a:lnTo>
                  <a:pt x="22" y="16"/>
                </a:lnTo>
                <a:lnTo>
                  <a:pt x="22" y="24"/>
                </a:lnTo>
                <a:lnTo>
                  <a:pt x="16" y="22"/>
                </a:lnTo>
                <a:lnTo>
                  <a:pt x="16" y="26"/>
                </a:lnTo>
                <a:lnTo>
                  <a:pt x="12" y="26"/>
                </a:lnTo>
                <a:lnTo>
                  <a:pt x="12" y="20"/>
                </a:lnTo>
                <a:lnTo>
                  <a:pt x="6" y="16"/>
                </a:lnTo>
                <a:lnTo>
                  <a:pt x="0" y="18"/>
                </a:lnTo>
                <a:lnTo>
                  <a:pt x="0" y="18"/>
                </a:lnTo>
                <a:close/>
              </a:path>
            </a:pathLst>
          </a:custGeom>
          <a:solidFill>
            <a:srgbClr val="B9BCBD"/>
          </a:solidFill>
          <a:ln w="3175">
            <a:solidFill>
              <a:srgbClr val="B9BCBD"/>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158" name="Freeform 142">
            <a:extLst>
              <a:ext uri="{FF2B5EF4-FFF2-40B4-BE49-F238E27FC236}">
                <a16:creationId xmlns:a16="http://schemas.microsoft.com/office/drawing/2014/main" id="{D65D3564-C915-48D7-9558-FB20F52CF05E}"/>
              </a:ext>
            </a:extLst>
          </p:cNvPr>
          <p:cNvSpPr>
            <a:spLocks/>
          </p:cNvSpPr>
          <p:nvPr/>
        </p:nvSpPr>
        <p:spPr bwMode="auto">
          <a:xfrm>
            <a:off x="6578618" y="3958638"/>
            <a:ext cx="77144" cy="216214"/>
          </a:xfrm>
          <a:custGeom>
            <a:avLst/>
            <a:gdLst>
              <a:gd name="T0" fmla="*/ 8 w 46"/>
              <a:gd name="T1" fmla="*/ 0 h 126"/>
              <a:gd name="T2" fmla="*/ 12 w 46"/>
              <a:gd name="T3" fmla="*/ 6 h 126"/>
              <a:gd name="T4" fmla="*/ 14 w 46"/>
              <a:gd name="T5" fmla="*/ 12 h 126"/>
              <a:gd name="T6" fmla="*/ 14 w 46"/>
              <a:gd name="T7" fmla="*/ 16 h 126"/>
              <a:gd name="T8" fmla="*/ 12 w 46"/>
              <a:gd name="T9" fmla="*/ 24 h 126"/>
              <a:gd name="T10" fmla="*/ 8 w 46"/>
              <a:gd name="T11" fmla="*/ 28 h 126"/>
              <a:gd name="T12" fmla="*/ 8 w 46"/>
              <a:gd name="T13" fmla="*/ 34 h 126"/>
              <a:gd name="T14" fmla="*/ 8 w 46"/>
              <a:gd name="T15" fmla="*/ 42 h 126"/>
              <a:gd name="T16" fmla="*/ 12 w 46"/>
              <a:gd name="T17" fmla="*/ 44 h 126"/>
              <a:gd name="T18" fmla="*/ 10 w 46"/>
              <a:gd name="T19" fmla="*/ 48 h 126"/>
              <a:gd name="T20" fmla="*/ 2 w 46"/>
              <a:gd name="T21" fmla="*/ 54 h 126"/>
              <a:gd name="T22" fmla="*/ 2 w 46"/>
              <a:gd name="T23" fmla="*/ 64 h 126"/>
              <a:gd name="T24" fmla="*/ 0 w 46"/>
              <a:gd name="T25" fmla="*/ 72 h 126"/>
              <a:gd name="T26" fmla="*/ 2 w 46"/>
              <a:gd name="T27" fmla="*/ 80 h 126"/>
              <a:gd name="T28" fmla="*/ 8 w 46"/>
              <a:gd name="T29" fmla="*/ 86 h 126"/>
              <a:gd name="T30" fmla="*/ 10 w 46"/>
              <a:gd name="T31" fmla="*/ 90 h 126"/>
              <a:gd name="T32" fmla="*/ 20 w 46"/>
              <a:gd name="T33" fmla="*/ 88 h 126"/>
              <a:gd name="T34" fmla="*/ 22 w 46"/>
              <a:gd name="T35" fmla="*/ 94 h 126"/>
              <a:gd name="T36" fmla="*/ 20 w 46"/>
              <a:gd name="T37" fmla="*/ 104 h 126"/>
              <a:gd name="T38" fmla="*/ 20 w 46"/>
              <a:gd name="T39" fmla="*/ 110 h 126"/>
              <a:gd name="T40" fmla="*/ 32 w 46"/>
              <a:gd name="T41" fmla="*/ 120 h 126"/>
              <a:gd name="T42" fmla="*/ 32 w 46"/>
              <a:gd name="T43" fmla="*/ 126 h 126"/>
              <a:gd name="T44" fmla="*/ 38 w 46"/>
              <a:gd name="T45" fmla="*/ 124 h 126"/>
              <a:gd name="T46" fmla="*/ 38 w 46"/>
              <a:gd name="T47" fmla="*/ 120 h 126"/>
              <a:gd name="T48" fmla="*/ 38 w 46"/>
              <a:gd name="T49" fmla="*/ 106 h 126"/>
              <a:gd name="T50" fmla="*/ 44 w 46"/>
              <a:gd name="T51" fmla="*/ 106 h 126"/>
              <a:gd name="T52" fmla="*/ 44 w 46"/>
              <a:gd name="T53" fmla="*/ 100 h 126"/>
              <a:gd name="T54" fmla="*/ 46 w 46"/>
              <a:gd name="T55" fmla="*/ 90 h 126"/>
              <a:gd name="T56" fmla="*/ 44 w 46"/>
              <a:gd name="T57" fmla="*/ 86 h 126"/>
              <a:gd name="T58" fmla="*/ 40 w 46"/>
              <a:gd name="T59" fmla="*/ 80 h 126"/>
              <a:gd name="T60" fmla="*/ 36 w 46"/>
              <a:gd name="T61" fmla="*/ 70 h 126"/>
              <a:gd name="T62" fmla="*/ 34 w 46"/>
              <a:gd name="T63" fmla="*/ 70 h 126"/>
              <a:gd name="T64" fmla="*/ 36 w 46"/>
              <a:gd name="T65" fmla="*/ 72 h 126"/>
              <a:gd name="T66" fmla="*/ 32 w 46"/>
              <a:gd name="T67" fmla="*/ 74 h 126"/>
              <a:gd name="T68" fmla="*/ 30 w 46"/>
              <a:gd name="T69" fmla="*/ 74 h 126"/>
              <a:gd name="T70" fmla="*/ 30 w 46"/>
              <a:gd name="T71" fmla="*/ 66 h 126"/>
              <a:gd name="T72" fmla="*/ 26 w 46"/>
              <a:gd name="T73" fmla="*/ 64 h 126"/>
              <a:gd name="T74" fmla="*/ 26 w 46"/>
              <a:gd name="T75" fmla="*/ 58 h 126"/>
              <a:gd name="T76" fmla="*/ 26 w 46"/>
              <a:gd name="T77" fmla="*/ 54 h 126"/>
              <a:gd name="T78" fmla="*/ 24 w 46"/>
              <a:gd name="T79" fmla="*/ 48 h 126"/>
              <a:gd name="T80" fmla="*/ 22 w 46"/>
              <a:gd name="T81" fmla="*/ 42 h 126"/>
              <a:gd name="T82" fmla="*/ 26 w 46"/>
              <a:gd name="T83" fmla="*/ 32 h 126"/>
              <a:gd name="T84" fmla="*/ 24 w 46"/>
              <a:gd name="T85" fmla="*/ 10 h 126"/>
              <a:gd name="T86" fmla="*/ 22 w 46"/>
              <a:gd name="T87" fmla="*/ 2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6" h="126">
                <a:moveTo>
                  <a:pt x="24" y="2"/>
                </a:moveTo>
                <a:lnTo>
                  <a:pt x="22" y="2"/>
                </a:lnTo>
                <a:lnTo>
                  <a:pt x="8" y="0"/>
                </a:lnTo>
                <a:lnTo>
                  <a:pt x="8" y="0"/>
                </a:lnTo>
                <a:lnTo>
                  <a:pt x="10" y="2"/>
                </a:lnTo>
                <a:lnTo>
                  <a:pt x="12" y="6"/>
                </a:lnTo>
                <a:lnTo>
                  <a:pt x="12" y="6"/>
                </a:lnTo>
                <a:lnTo>
                  <a:pt x="14" y="8"/>
                </a:lnTo>
                <a:lnTo>
                  <a:pt x="14" y="12"/>
                </a:lnTo>
                <a:lnTo>
                  <a:pt x="14" y="14"/>
                </a:lnTo>
                <a:lnTo>
                  <a:pt x="14" y="16"/>
                </a:lnTo>
                <a:lnTo>
                  <a:pt x="14" y="16"/>
                </a:lnTo>
                <a:lnTo>
                  <a:pt x="16" y="18"/>
                </a:lnTo>
                <a:lnTo>
                  <a:pt x="14" y="20"/>
                </a:lnTo>
                <a:lnTo>
                  <a:pt x="12" y="24"/>
                </a:lnTo>
                <a:lnTo>
                  <a:pt x="12" y="24"/>
                </a:lnTo>
                <a:lnTo>
                  <a:pt x="8" y="26"/>
                </a:lnTo>
                <a:lnTo>
                  <a:pt x="8" y="28"/>
                </a:lnTo>
                <a:lnTo>
                  <a:pt x="8" y="30"/>
                </a:lnTo>
                <a:lnTo>
                  <a:pt x="8" y="30"/>
                </a:lnTo>
                <a:lnTo>
                  <a:pt x="8" y="34"/>
                </a:lnTo>
                <a:lnTo>
                  <a:pt x="8" y="40"/>
                </a:lnTo>
                <a:lnTo>
                  <a:pt x="8" y="40"/>
                </a:lnTo>
                <a:lnTo>
                  <a:pt x="8" y="42"/>
                </a:lnTo>
                <a:lnTo>
                  <a:pt x="10" y="42"/>
                </a:lnTo>
                <a:lnTo>
                  <a:pt x="10" y="42"/>
                </a:lnTo>
                <a:lnTo>
                  <a:pt x="12" y="44"/>
                </a:lnTo>
                <a:lnTo>
                  <a:pt x="12" y="44"/>
                </a:lnTo>
                <a:lnTo>
                  <a:pt x="12" y="46"/>
                </a:lnTo>
                <a:lnTo>
                  <a:pt x="10" y="48"/>
                </a:lnTo>
                <a:lnTo>
                  <a:pt x="4" y="52"/>
                </a:lnTo>
                <a:lnTo>
                  <a:pt x="4" y="52"/>
                </a:lnTo>
                <a:lnTo>
                  <a:pt x="2" y="54"/>
                </a:lnTo>
                <a:lnTo>
                  <a:pt x="2" y="58"/>
                </a:lnTo>
                <a:lnTo>
                  <a:pt x="2" y="64"/>
                </a:lnTo>
                <a:lnTo>
                  <a:pt x="2" y="64"/>
                </a:lnTo>
                <a:lnTo>
                  <a:pt x="2" y="66"/>
                </a:lnTo>
                <a:lnTo>
                  <a:pt x="2" y="68"/>
                </a:lnTo>
                <a:lnTo>
                  <a:pt x="0" y="72"/>
                </a:lnTo>
                <a:lnTo>
                  <a:pt x="0" y="72"/>
                </a:lnTo>
                <a:lnTo>
                  <a:pt x="2" y="80"/>
                </a:lnTo>
                <a:lnTo>
                  <a:pt x="2" y="80"/>
                </a:lnTo>
                <a:lnTo>
                  <a:pt x="4" y="82"/>
                </a:lnTo>
                <a:lnTo>
                  <a:pt x="8" y="86"/>
                </a:lnTo>
                <a:lnTo>
                  <a:pt x="8" y="86"/>
                </a:lnTo>
                <a:lnTo>
                  <a:pt x="8" y="90"/>
                </a:lnTo>
                <a:lnTo>
                  <a:pt x="10" y="90"/>
                </a:lnTo>
                <a:lnTo>
                  <a:pt x="10" y="90"/>
                </a:lnTo>
                <a:lnTo>
                  <a:pt x="10" y="90"/>
                </a:lnTo>
                <a:lnTo>
                  <a:pt x="20" y="88"/>
                </a:lnTo>
                <a:lnTo>
                  <a:pt x="20" y="88"/>
                </a:lnTo>
                <a:lnTo>
                  <a:pt x="20" y="90"/>
                </a:lnTo>
                <a:lnTo>
                  <a:pt x="22" y="94"/>
                </a:lnTo>
                <a:lnTo>
                  <a:pt x="22" y="94"/>
                </a:lnTo>
                <a:lnTo>
                  <a:pt x="22" y="98"/>
                </a:lnTo>
                <a:lnTo>
                  <a:pt x="20" y="104"/>
                </a:lnTo>
                <a:lnTo>
                  <a:pt x="20" y="104"/>
                </a:lnTo>
                <a:lnTo>
                  <a:pt x="18" y="108"/>
                </a:lnTo>
                <a:lnTo>
                  <a:pt x="20" y="110"/>
                </a:lnTo>
                <a:lnTo>
                  <a:pt x="20" y="110"/>
                </a:lnTo>
                <a:lnTo>
                  <a:pt x="28" y="118"/>
                </a:lnTo>
                <a:lnTo>
                  <a:pt x="28" y="118"/>
                </a:lnTo>
                <a:lnTo>
                  <a:pt x="32" y="120"/>
                </a:lnTo>
                <a:lnTo>
                  <a:pt x="32" y="120"/>
                </a:lnTo>
                <a:lnTo>
                  <a:pt x="32" y="124"/>
                </a:lnTo>
                <a:lnTo>
                  <a:pt x="32" y="126"/>
                </a:lnTo>
                <a:lnTo>
                  <a:pt x="34" y="126"/>
                </a:lnTo>
                <a:lnTo>
                  <a:pt x="34" y="126"/>
                </a:lnTo>
                <a:lnTo>
                  <a:pt x="38" y="124"/>
                </a:lnTo>
                <a:lnTo>
                  <a:pt x="38" y="122"/>
                </a:lnTo>
                <a:lnTo>
                  <a:pt x="38" y="120"/>
                </a:lnTo>
                <a:lnTo>
                  <a:pt x="38" y="120"/>
                </a:lnTo>
                <a:lnTo>
                  <a:pt x="36" y="112"/>
                </a:lnTo>
                <a:lnTo>
                  <a:pt x="36" y="108"/>
                </a:lnTo>
                <a:lnTo>
                  <a:pt x="38" y="106"/>
                </a:lnTo>
                <a:lnTo>
                  <a:pt x="38" y="106"/>
                </a:lnTo>
                <a:lnTo>
                  <a:pt x="42" y="108"/>
                </a:lnTo>
                <a:lnTo>
                  <a:pt x="44" y="106"/>
                </a:lnTo>
                <a:lnTo>
                  <a:pt x="46" y="104"/>
                </a:lnTo>
                <a:lnTo>
                  <a:pt x="46" y="104"/>
                </a:lnTo>
                <a:lnTo>
                  <a:pt x="44" y="100"/>
                </a:lnTo>
                <a:lnTo>
                  <a:pt x="44" y="96"/>
                </a:lnTo>
                <a:lnTo>
                  <a:pt x="44" y="96"/>
                </a:lnTo>
                <a:lnTo>
                  <a:pt x="46" y="90"/>
                </a:lnTo>
                <a:lnTo>
                  <a:pt x="46" y="86"/>
                </a:lnTo>
                <a:lnTo>
                  <a:pt x="44" y="86"/>
                </a:lnTo>
                <a:lnTo>
                  <a:pt x="44" y="86"/>
                </a:lnTo>
                <a:lnTo>
                  <a:pt x="42" y="84"/>
                </a:lnTo>
                <a:lnTo>
                  <a:pt x="40" y="80"/>
                </a:lnTo>
                <a:lnTo>
                  <a:pt x="40" y="80"/>
                </a:lnTo>
                <a:lnTo>
                  <a:pt x="38" y="74"/>
                </a:lnTo>
                <a:lnTo>
                  <a:pt x="36" y="70"/>
                </a:lnTo>
                <a:lnTo>
                  <a:pt x="36" y="70"/>
                </a:lnTo>
                <a:lnTo>
                  <a:pt x="34" y="68"/>
                </a:lnTo>
                <a:lnTo>
                  <a:pt x="34" y="68"/>
                </a:lnTo>
                <a:lnTo>
                  <a:pt x="34" y="70"/>
                </a:lnTo>
                <a:lnTo>
                  <a:pt x="34" y="70"/>
                </a:lnTo>
                <a:lnTo>
                  <a:pt x="36" y="72"/>
                </a:lnTo>
                <a:lnTo>
                  <a:pt x="36" y="72"/>
                </a:lnTo>
                <a:lnTo>
                  <a:pt x="36" y="76"/>
                </a:lnTo>
                <a:lnTo>
                  <a:pt x="36" y="76"/>
                </a:lnTo>
                <a:lnTo>
                  <a:pt x="32" y="74"/>
                </a:lnTo>
                <a:lnTo>
                  <a:pt x="32" y="74"/>
                </a:lnTo>
                <a:lnTo>
                  <a:pt x="30" y="74"/>
                </a:lnTo>
                <a:lnTo>
                  <a:pt x="30" y="74"/>
                </a:lnTo>
                <a:lnTo>
                  <a:pt x="30" y="74"/>
                </a:lnTo>
                <a:lnTo>
                  <a:pt x="30" y="70"/>
                </a:lnTo>
                <a:lnTo>
                  <a:pt x="30" y="66"/>
                </a:lnTo>
                <a:lnTo>
                  <a:pt x="30" y="66"/>
                </a:lnTo>
                <a:lnTo>
                  <a:pt x="26" y="64"/>
                </a:lnTo>
                <a:lnTo>
                  <a:pt x="26" y="64"/>
                </a:lnTo>
                <a:lnTo>
                  <a:pt x="26" y="60"/>
                </a:lnTo>
                <a:lnTo>
                  <a:pt x="26" y="58"/>
                </a:lnTo>
                <a:lnTo>
                  <a:pt x="26" y="58"/>
                </a:lnTo>
                <a:lnTo>
                  <a:pt x="26" y="58"/>
                </a:lnTo>
                <a:lnTo>
                  <a:pt x="28" y="56"/>
                </a:lnTo>
                <a:lnTo>
                  <a:pt x="26" y="54"/>
                </a:lnTo>
                <a:lnTo>
                  <a:pt x="24" y="52"/>
                </a:lnTo>
                <a:lnTo>
                  <a:pt x="24" y="52"/>
                </a:lnTo>
                <a:lnTo>
                  <a:pt x="24" y="48"/>
                </a:lnTo>
                <a:lnTo>
                  <a:pt x="26" y="42"/>
                </a:lnTo>
                <a:lnTo>
                  <a:pt x="26" y="42"/>
                </a:lnTo>
                <a:lnTo>
                  <a:pt x="22" y="42"/>
                </a:lnTo>
                <a:lnTo>
                  <a:pt x="22" y="42"/>
                </a:lnTo>
                <a:lnTo>
                  <a:pt x="22" y="38"/>
                </a:lnTo>
                <a:lnTo>
                  <a:pt x="26" y="32"/>
                </a:lnTo>
                <a:lnTo>
                  <a:pt x="26" y="32"/>
                </a:lnTo>
                <a:lnTo>
                  <a:pt x="26" y="22"/>
                </a:lnTo>
                <a:lnTo>
                  <a:pt x="24" y="10"/>
                </a:lnTo>
                <a:lnTo>
                  <a:pt x="24" y="10"/>
                </a:lnTo>
                <a:lnTo>
                  <a:pt x="24" y="6"/>
                </a:lnTo>
                <a:lnTo>
                  <a:pt x="22" y="2"/>
                </a:lnTo>
                <a:lnTo>
                  <a:pt x="24" y="2"/>
                </a:lnTo>
                <a:lnTo>
                  <a:pt x="24" y="2"/>
                </a:lnTo>
                <a:close/>
              </a:path>
            </a:pathLst>
          </a:custGeom>
          <a:solidFill>
            <a:srgbClr val="B9BCBD"/>
          </a:solidFill>
          <a:ln w="3175">
            <a:solidFill>
              <a:srgbClr val="B9BCBD"/>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159" name="Freeform 143">
            <a:extLst>
              <a:ext uri="{FF2B5EF4-FFF2-40B4-BE49-F238E27FC236}">
                <a16:creationId xmlns:a16="http://schemas.microsoft.com/office/drawing/2014/main" id="{E00CB419-F07B-48E0-8389-B4E9AA0CBAFB}"/>
              </a:ext>
            </a:extLst>
          </p:cNvPr>
          <p:cNvSpPr>
            <a:spLocks/>
          </p:cNvSpPr>
          <p:nvPr/>
        </p:nvSpPr>
        <p:spPr bwMode="auto">
          <a:xfrm>
            <a:off x="6813404" y="4047870"/>
            <a:ext cx="171058" cy="380949"/>
          </a:xfrm>
          <a:custGeom>
            <a:avLst/>
            <a:gdLst>
              <a:gd name="T0" fmla="*/ 78 w 102"/>
              <a:gd name="T1" fmla="*/ 6 h 222"/>
              <a:gd name="T2" fmla="*/ 72 w 102"/>
              <a:gd name="T3" fmla="*/ 24 h 222"/>
              <a:gd name="T4" fmla="*/ 68 w 102"/>
              <a:gd name="T5" fmla="*/ 26 h 222"/>
              <a:gd name="T6" fmla="*/ 66 w 102"/>
              <a:gd name="T7" fmla="*/ 36 h 222"/>
              <a:gd name="T8" fmla="*/ 66 w 102"/>
              <a:gd name="T9" fmla="*/ 40 h 222"/>
              <a:gd name="T10" fmla="*/ 62 w 102"/>
              <a:gd name="T11" fmla="*/ 46 h 222"/>
              <a:gd name="T12" fmla="*/ 56 w 102"/>
              <a:gd name="T13" fmla="*/ 44 h 222"/>
              <a:gd name="T14" fmla="*/ 54 w 102"/>
              <a:gd name="T15" fmla="*/ 54 h 222"/>
              <a:gd name="T16" fmla="*/ 46 w 102"/>
              <a:gd name="T17" fmla="*/ 56 h 222"/>
              <a:gd name="T18" fmla="*/ 36 w 102"/>
              <a:gd name="T19" fmla="*/ 56 h 222"/>
              <a:gd name="T20" fmla="*/ 34 w 102"/>
              <a:gd name="T21" fmla="*/ 60 h 222"/>
              <a:gd name="T22" fmla="*/ 24 w 102"/>
              <a:gd name="T23" fmla="*/ 64 h 222"/>
              <a:gd name="T24" fmla="*/ 20 w 102"/>
              <a:gd name="T25" fmla="*/ 70 h 222"/>
              <a:gd name="T26" fmla="*/ 16 w 102"/>
              <a:gd name="T27" fmla="*/ 76 h 222"/>
              <a:gd name="T28" fmla="*/ 10 w 102"/>
              <a:gd name="T29" fmla="*/ 82 h 222"/>
              <a:gd name="T30" fmla="*/ 14 w 102"/>
              <a:gd name="T31" fmla="*/ 100 h 222"/>
              <a:gd name="T32" fmla="*/ 18 w 102"/>
              <a:gd name="T33" fmla="*/ 114 h 222"/>
              <a:gd name="T34" fmla="*/ 18 w 102"/>
              <a:gd name="T35" fmla="*/ 124 h 222"/>
              <a:gd name="T36" fmla="*/ 14 w 102"/>
              <a:gd name="T37" fmla="*/ 132 h 222"/>
              <a:gd name="T38" fmla="*/ 8 w 102"/>
              <a:gd name="T39" fmla="*/ 136 h 222"/>
              <a:gd name="T40" fmla="*/ 2 w 102"/>
              <a:gd name="T41" fmla="*/ 150 h 222"/>
              <a:gd name="T42" fmla="*/ 2 w 102"/>
              <a:gd name="T43" fmla="*/ 156 h 222"/>
              <a:gd name="T44" fmla="*/ 4 w 102"/>
              <a:gd name="T45" fmla="*/ 184 h 222"/>
              <a:gd name="T46" fmla="*/ 8 w 102"/>
              <a:gd name="T47" fmla="*/ 188 h 222"/>
              <a:gd name="T48" fmla="*/ 12 w 102"/>
              <a:gd name="T49" fmla="*/ 204 h 222"/>
              <a:gd name="T50" fmla="*/ 20 w 102"/>
              <a:gd name="T51" fmla="*/ 216 h 222"/>
              <a:gd name="T52" fmla="*/ 30 w 102"/>
              <a:gd name="T53" fmla="*/ 222 h 222"/>
              <a:gd name="T54" fmla="*/ 40 w 102"/>
              <a:gd name="T55" fmla="*/ 218 h 222"/>
              <a:gd name="T56" fmla="*/ 52 w 102"/>
              <a:gd name="T57" fmla="*/ 212 h 222"/>
              <a:gd name="T58" fmla="*/ 54 w 102"/>
              <a:gd name="T59" fmla="*/ 208 h 222"/>
              <a:gd name="T60" fmla="*/ 60 w 102"/>
              <a:gd name="T61" fmla="*/ 184 h 222"/>
              <a:gd name="T62" fmla="*/ 68 w 102"/>
              <a:gd name="T63" fmla="*/ 162 h 222"/>
              <a:gd name="T64" fmla="*/ 70 w 102"/>
              <a:gd name="T65" fmla="*/ 156 h 222"/>
              <a:gd name="T66" fmla="*/ 74 w 102"/>
              <a:gd name="T67" fmla="*/ 148 h 222"/>
              <a:gd name="T68" fmla="*/ 76 w 102"/>
              <a:gd name="T69" fmla="*/ 132 h 222"/>
              <a:gd name="T70" fmla="*/ 80 w 102"/>
              <a:gd name="T71" fmla="*/ 118 h 222"/>
              <a:gd name="T72" fmla="*/ 84 w 102"/>
              <a:gd name="T73" fmla="*/ 108 h 222"/>
              <a:gd name="T74" fmla="*/ 88 w 102"/>
              <a:gd name="T75" fmla="*/ 98 h 222"/>
              <a:gd name="T76" fmla="*/ 88 w 102"/>
              <a:gd name="T77" fmla="*/ 82 h 222"/>
              <a:gd name="T78" fmla="*/ 92 w 102"/>
              <a:gd name="T79" fmla="*/ 78 h 222"/>
              <a:gd name="T80" fmla="*/ 94 w 102"/>
              <a:gd name="T81" fmla="*/ 74 h 222"/>
              <a:gd name="T82" fmla="*/ 90 w 102"/>
              <a:gd name="T83" fmla="*/ 64 h 222"/>
              <a:gd name="T84" fmla="*/ 90 w 102"/>
              <a:gd name="T85" fmla="*/ 52 h 222"/>
              <a:gd name="T86" fmla="*/ 98 w 102"/>
              <a:gd name="T87" fmla="*/ 60 h 222"/>
              <a:gd name="T88" fmla="*/ 102 w 102"/>
              <a:gd name="T89" fmla="*/ 40 h 222"/>
              <a:gd name="T90" fmla="*/ 98 w 102"/>
              <a:gd name="T91" fmla="*/ 28 h 222"/>
              <a:gd name="T92" fmla="*/ 96 w 102"/>
              <a:gd name="T93" fmla="*/ 18 h 222"/>
              <a:gd name="T94" fmla="*/ 92 w 102"/>
              <a:gd name="T95" fmla="*/ 8 h 222"/>
              <a:gd name="T96" fmla="*/ 86 w 102"/>
              <a:gd name="T97" fmla="*/ 4 h 222"/>
              <a:gd name="T98" fmla="*/ 84 w 102"/>
              <a:gd name="T99" fmla="*/ 2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2" h="222">
                <a:moveTo>
                  <a:pt x="82" y="0"/>
                </a:moveTo>
                <a:lnTo>
                  <a:pt x="82" y="0"/>
                </a:lnTo>
                <a:lnTo>
                  <a:pt x="78" y="6"/>
                </a:lnTo>
                <a:lnTo>
                  <a:pt x="78" y="6"/>
                </a:lnTo>
                <a:lnTo>
                  <a:pt x="78" y="16"/>
                </a:lnTo>
                <a:lnTo>
                  <a:pt x="78" y="24"/>
                </a:lnTo>
                <a:lnTo>
                  <a:pt x="78" y="24"/>
                </a:lnTo>
                <a:lnTo>
                  <a:pt x="72" y="24"/>
                </a:lnTo>
                <a:lnTo>
                  <a:pt x="72" y="26"/>
                </a:lnTo>
                <a:lnTo>
                  <a:pt x="72" y="26"/>
                </a:lnTo>
                <a:lnTo>
                  <a:pt x="70" y="28"/>
                </a:lnTo>
                <a:lnTo>
                  <a:pt x="68" y="26"/>
                </a:lnTo>
                <a:lnTo>
                  <a:pt x="68" y="26"/>
                </a:lnTo>
                <a:lnTo>
                  <a:pt x="68" y="36"/>
                </a:lnTo>
                <a:lnTo>
                  <a:pt x="68" y="36"/>
                </a:lnTo>
                <a:lnTo>
                  <a:pt x="66" y="36"/>
                </a:lnTo>
                <a:lnTo>
                  <a:pt x="66" y="36"/>
                </a:lnTo>
                <a:lnTo>
                  <a:pt x="66" y="38"/>
                </a:lnTo>
                <a:lnTo>
                  <a:pt x="66" y="40"/>
                </a:lnTo>
                <a:lnTo>
                  <a:pt x="66" y="40"/>
                </a:lnTo>
                <a:lnTo>
                  <a:pt x="64" y="40"/>
                </a:lnTo>
                <a:lnTo>
                  <a:pt x="64" y="40"/>
                </a:lnTo>
                <a:lnTo>
                  <a:pt x="62" y="46"/>
                </a:lnTo>
                <a:lnTo>
                  <a:pt x="62" y="46"/>
                </a:lnTo>
                <a:lnTo>
                  <a:pt x="58" y="42"/>
                </a:lnTo>
                <a:lnTo>
                  <a:pt x="58" y="42"/>
                </a:lnTo>
                <a:lnTo>
                  <a:pt x="56" y="44"/>
                </a:lnTo>
                <a:lnTo>
                  <a:pt x="56" y="44"/>
                </a:lnTo>
                <a:lnTo>
                  <a:pt x="56" y="50"/>
                </a:lnTo>
                <a:lnTo>
                  <a:pt x="56" y="54"/>
                </a:lnTo>
                <a:lnTo>
                  <a:pt x="56" y="54"/>
                </a:lnTo>
                <a:lnTo>
                  <a:pt x="54" y="54"/>
                </a:lnTo>
                <a:lnTo>
                  <a:pt x="54" y="52"/>
                </a:lnTo>
                <a:lnTo>
                  <a:pt x="54" y="52"/>
                </a:lnTo>
                <a:lnTo>
                  <a:pt x="50" y="54"/>
                </a:lnTo>
                <a:lnTo>
                  <a:pt x="46" y="56"/>
                </a:lnTo>
                <a:lnTo>
                  <a:pt x="44" y="58"/>
                </a:lnTo>
                <a:lnTo>
                  <a:pt x="44" y="58"/>
                </a:lnTo>
                <a:lnTo>
                  <a:pt x="36" y="56"/>
                </a:lnTo>
                <a:lnTo>
                  <a:pt x="36" y="56"/>
                </a:lnTo>
                <a:lnTo>
                  <a:pt x="36" y="58"/>
                </a:lnTo>
                <a:lnTo>
                  <a:pt x="36" y="60"/>
                </a:lnTo>
                <a:lnTo>
                  <a:pt x="36" y="60"/>
                </a:lnTo>
                <a:lnTo>
                  <a:pt x="34" y="60"/>
                </a:lnTo>
                <a:lnTo>
                  <a:pt x="32" y="60"/>
                </a:lnTo>
                <a:lnTo>
                  <a:pt x="30" y="62"/>
                </a:lnTo>
                <a:lnTo>
                  <a:pt x="30" y="62"/>
                </a:lnTo>
                <a:lnTo>
                  <a:pt x="24" y="64"/>
                </a:lnTo>
                <a:lnTo>
                  <a:pt x="24" y="64"/>
                </a:lnTo>
                <a:lnTo>
                  <a:pt x="22" y="68"/>
                </a:lnTo>
                <a:lnTo>
                  <a:pt x="22" y="68"/>
                </a:lnTo>
                <a:lnTo>
                  <a:pt x="20" y="70"/>
                </a:lnTo>
                <a:lnTo>
                  <a:pt x="16" y="72"/>
                </a:lnTo>
                <a:lnTo>
                  <a:pt x="16" y="72"/>
                </a:lnTo>
                <a:lnTo>
                  <a:pt x="16" y="72"/>
                </a:lnTo>
                <a:lnTo>
                  <a:pt x="16" y="76"/>
                </a:lnTo>
                <a:lnTo>
                  <a:pt x="16" y="76"/>
                </a:lnTo>
                <a:lnTo>
                  <a:pt x="14" y="78"/>
                </a:lnTo>
                <a:lnTo>
                  <a:pt x="10" y="82"/>
                </a:lnTo>
                <a:lnTo>
                  <a:pt x="10" y="82"/>
                </a:lnTo>
                <a:lnTo>
                  <a:pt x="10" y="88"/>
                </a:lnTo>
                <a:lnTo>
                  <a:pt x="12" y="92"/>
                </a:lnTo>
                <a:lnTo>
                  <a:pt x="14" y="100"/>
                </a:lnTo>
                <a:lnTo>
                  <a:pt x="14" y="100"/>
                </a:lnTo>
                <a:lnTo>
                  <a:pt x="16" y="106"/>
                </a:lnTo>
                <a:lnTo>
                  <a:pt x="16" y="112"/>
                </a:lnTo>
                <a:lnTo>
                  <a:pt x="16" y="112"/>
                </a:lnTo>
                <a:lnTo>
                  <a:pt x="18" y="114"/>
                </a:lnTo>
                <a:lnTo>
                  <a:pt x="18" y="114"/>
                </a:lnTo>
                <a:lnTo>
                  <a:pt x="18" y="120"/>
                </a:lnTo>
                <a:lnTo>
                  <a:pt x="18" y="124"/>
                </a:lnTo>
                <a:lnTo>
                  <a:pt x="18" y="124"/>
                </a:lnTo>
                <a:lnTo>
                  <a:pt x="16" y="126"/>
                </a:lnTo>
                <a:lnTo>
                  <a:pt x="16" y="126"/>
                </a:lnTo>
                <a:lnTo>
                  <a:pt x="16" y="130"/>
                </a:lnTo>
                <a:lnTo>
                  <a:pt x="14" y="132"/>
                </a:lnTo>
                <a:lnTo>
                  <a:pt x="14" y="132"/>
                </a:lnTo>
                <a:lnTo>
                  <a:pt x="12" y="134"/>
                </a:lnTo>
                <a:lnTo>
                  <a:pt x="8" y="136"/>
                </a:lnTo>
                <a:lnTo>
                  <a:pt x="8" y="136"/>
                </a:lnTo>
                <a:lnTo>
                  <a:pt x="8" y="140"/>
                </a:lnTo>
                <a:lnTo>
                  <a:pt x="8" y="142"/>
                </a:lnTo>
                <a:lnTo>
                  <a:pt x="8" y="144"/>
                </a:lnTo>
                <a:lnTo>
                  <a:pt x="2" y="150"/>
                </a:lnTo>
                <a:lnTo>
                  <a:pt x="2" y="150"/>
                </a:lnTo>
                <a:lnTo>
                  <a:pt x="2" y="152"/>
                </a:lnTo>
                <a:lnTo>
                  <a:pt x="2" y="156"/>
                </a:lnTo>
                <a:lnTo>
                  <a:pt x="2" y="156"/>
                </a:lnTo>
                <a:lnTo>
                  <a:pt x="0" y="160"/>
                </a:lnTo>
                <a:lnTo>
                  <a:pt x="0" y="160"/>
                </a:lnTo>
                <a:lnTo>
                  <a:pt x="0" y="172"/>
                </a:lnTo>
                <a:lnTo>
                  <a:pt x="4" y="184"/>
                </a:lnTo>
                <a:lnTo>
                  <a:pt x="4" y="184"/>
                </a:lnTo>
                <a:lnTo>
                  <a:pt x="8" y="186"/>
                </a:lnTo>
                <a:lnTo>
                  <a:pt x="8" y="186"/>
                </a:lnTo>
                <a:lnTo>
                  <a:pt x="8" y="188"/>
                </a:lnTo>
                <a:lnTo>
                  <a:pt x="6" y="190"/>
                </a:lnTo>
                <a:lnTo>
                  <a:pt x="8" y="192"/>
                </a:lnTo>
                <a:lnTo>
                  <a:pt x="8" y="192"/>
                </a:lnTo>
                <a:lnTo>
                  <a:pt x="12" y="204"/>
                </a:lnTo>
                <a:lnTo>
                  <a:pt x="12" y="210"/>
                </a:lnTo>
                <a:lnTo>
                  <a:pt x="16" y="214"/>
                </a:lnTo>
                <a:lnTo>
                  <a:pt x="16" y="214"/>
                </a:lnTo>
                <a:lnTo>
                  <a:pt x="20" y="216"/>
                </a:lnTo>
                <a:lnTo>
                  <a:pt x="26" y="218"/>
                </a:lnTo>
                <a:lnTo>
                  <a:pt x="26" y="218"/>
                </a:lnTo>
                <a:lnTo>
                  <a:pt x="30" y="222"/>
                </a:lnTo>
                <a:lnTo>
                  <a:pt x="30" y="222"/>
                </a:lnTo>
                <a:lnTo>
                  <a:pt x="34" y="222"/>
                </a:lnTo>
                <a:lnTo>
                  <a:pt x="36" y="222"/>
                </a:lnTo>
                <a:lnTo>
                  <a:pt x="40" y="218"/>
                </a:lnTo>
                <a:lnTo>
                  <a:pt x="40" y="218"/>
                </a:lnTo>
                <a:lnTo>
                  <a:pt x="46" y="216"/>
                </a:lnTo>
                <a:lnTo>
                  <a:pt x="50" y="214"/>
                </a:lnTo>
                <a:lnTo>
                  <a:pt x="52" y="212"/>
                </a:lnTo>
                <a:lnTo>
                  <a:pt x="52" y="212"/>
                </a:lnTo>
                <a:lnTo>
                  <a:pt x="52" y="208"/>
                </a:lnTo>
                <a:lnTo>
                  <a:pt x="52" y="208"/>
                </a:lnTo>
                <a:lnTo>
                  <a:pt x="54" y="208"/>
                </a:lnTo>
                <a:lnTo>
                  <a:pt x="54" y="208"/>
                </a:lnTo>
                <a:lnTo>
                  <a:pt x="58" y="194"/>
                </a:lnTo>
                <a:lnTo>
                  <a:pt x="58" y="194"/>
                </a:lnTo>
                <a:lnTo>
                  <a:pt x="60" y="184"/>
                </a:lnTo>
                <a:lnTo>
                  <a:pt x="60" y="184"/>
                </a:lnTo>
                <a:lnTo>
                  <a:pt x="66" y="176"/>
                </a:lnTo>
                <a:lnTo>
                  <a:pt x="66" y="176"/>
                </a:lnTo>
                <a:lnTo>
                  <a:pt x="66" y="170"/>
                </a:lnTo>
                <a:lnTo>
                  <a:pt x="68" y="162"/>
                </a:lnTo>
                <a:lnTo>
                  <a:pt x="70" y="160"/>
                </a:lnTo>
                <a:lnTo>
                  <a:pt x="70" y="160"/>
                </a:lnTo>
                <a:lnTo>
                  <a:pt x="70" y="156"/>
                </a:lnTo>
                <a:lnTo>
                  <a:pt x="70" y="156"/>
                </a:lnTo>
                <a:lnTo>
                  <a:pt x="70" y="152"/>
                </a:lnTo>
                <a:lnTo>
                  <a:pt x="70" y="152"/>
                </a:lnTo>
                <a:lnTo>
                  <a:pt x="74" y="148"/>
                </a:lnTo>
                <a:lnTo>
                  <a:pt x="74" y="148"/>
                </a:lnTo>
                <a:lnTo>
                  <a:pt x="74" y="142"/>
                </a:lnTo>
                <a:lnTo>
                  <a:pt x="74" y="142"/>
                </a:lnTo>
                <a:lnTo>
                  <a:pt x="76" y="132"/>
                </a:lnTo>
                <a:lnTo>
                  <a:pt x="76" y="132"/>
                </a:lnTo>
                <a:lnTo>
                  <a:pt x="76" y="128"/>
                </a:lnTo>
                <a:lnTo>
                  <a:pt x="76" y="124"/>
                </a:lnTo>
                <a:lnTo>
                  <a:pt x="76" y="124"/>
                </a:lnTo>
                <a:lnTo>
                  <a:pt x="80" y="118"/>
                </a:lnTo>
                <a:lnTo>
                  <a:pt x="80" y="118"/>
                </a:lnTo>
                <a:lnTo>
                  <a:pt x="80" y="112"/>
                </a:lnTo>
                <a:lnTo>
                  <a:pt x="80" y="112"/>
                </a:lnTo>
                <a:lnTo>
                  <a:pt x="84" y="108"/>
                </a:lnTo>
                <a:lnTo>
                  <a:pt x="84" y="108"/>
                </a:lnTo>
                <a:lnTo>
                  <a:pt x="84" y="102"/>
                </a:lnTo>
                <a:lnTo>
                  <a:pt x="84" y="102"/>
                </a:lnTo>
                <a:lnTo>
                  <a:pt x="88" y="98"/>
                </a:lnTo>
                <a:lnTo>
                  <a:pt x="88" y="98"/>
                </a:lnTo>
                <a:lnTo>
                  <a:pt x="88" y="90"/>
                </a:lnTo>
                <a:lnTo>
                  <a:pt x="88" y="86"/>
                </a:lnTo>
                <a:lnTo>
                  <a:pt x="88" y="82"/>
                </a:lnTo>
                <a:lnTo>
                  <a:pt x="88" y="82"/>
                </a:lnTo>
                <a:lnTo>
                  <a:pt x="92" y="80"/>
                </a:lnTo>
                <a:lnTo>
                  <a:pt x="92" y="78"/>
                </a:lnTo>
                <a:lnTo>
                  <a:pt x="92" y="78"/>
                </a:lnTo>
                <a:lnTo>
                  <a:pt x="92" y="78"/>
                </a:lnTo>
                <a:lnTo>
                  <a:pt x="92" y="76"/>
                </a:lnTo>
                <a:lnTo>
                  <a:pt x="92" y="74"/>
                </a:lnTo>
                <a:lnTo>
                  <a:pt x="94" y="74"/>
                </a:lnTo>
                <a:lnTo>
                  <a:pt x="94" y="74"/>
                </a:lnTo>
                <a:lnTo>
                  <a:pt x="94" y="68"/>
                </a:lnTo>
                <a:lnTo>
                  <a:pt x="94" y="68"/>
                </a:lnTo>
                <a:lnTo>
                  <a:pt x="90" y="64"/>
                </a:lnTo>
                <a:lnTo>
                  <a:pt x="90" y="64"/>
                </a:lnTo>
                <a:lnTo>
                  <a:pt x="88" y="52"/>
                </a:lnTo>
                <a:lnTo>
                  <a:pt x="88" y="52"/>
                </a:lnTo>
                <a:lnTo>
                  <a:pt x="90" y="52"/>
                </a:lnTo>
                <a:lnTo>
                  <a:pt x="92" y="52"/>
                </a:lnTo>
                <a:lnTo>
                  <a:pt x="92" y="52"/>
                </a:lnTo>
                <a:lnTo>
                  <a:pt x="96" y="60"/>
                </a:lnTo>
                <a:lnTo>
                  <a:pt x="98" y="60"/>
                </a:lnTo>
                <a:lnTo>
                  <a:pt x="98" y="60"/>
                </a:lnTo>
                <a:lnTo>
                  <a:pt x="100" y="50"/>
                </a:lnTo>
                <a:lnTo>
                  <a:pt x="102" y="46"/>
                </a:lnTo>
                <a:lnTo>
                  <a:pt x="102" y="40"/>
                </a:lnTo>
                <a:lnTo>
                  <a:pt x="102" y="40"/>
                </a:lnTo>
                <a:lnTo>
                  <a:pt x="98" y="34"/>
                </a:lnTo>
                <a:lnTo>
                  <a:pt x="98" y="34"/>
                </a:lnTo>
                <a:lnTo>
                  <a:pt x="98" y="28"/>
                </a:lnTo>
                <a:lnTo>
                  <a:pt x="98" y="28"/>
                </a:lnTo>
                <a:lnTo>
                  <a:pt x="98" y="26"/>
                </a:lnTo>
                <a:lnTo>
                  <a:pt x="98" y="26"/>
                </a:lnTo>
                <a:lnTo>
                  <a:pt x="96" y="18"/>
                </a:lnTo>
                <a:lnTo>
                  <a:pt x="94" y="10"/>
                </a:lnTo>
                <a:lnTo>
                  <a:pt x="94" y="10"/>
                </a:lnTo>
                <a:lnTo>
                  <a:pt x="92" y="8"/>
                </a:lnTo>
                <a:lnTo>
                  <a:pt x="92" y="8"/>
                </a:lnTo>
                <a:lnTo>
                  <a:pt x="88" y="8"/>
                </a:lnTo>
                <a:lnTo>
                  <a:pt x="88" y="8"/>
                </a:lnTo>
                <a:lnTo>
                  <a:pt x="86" y="4"/>
                </a:lnTo>
                <a:lnTo>
                  <a:pt x="86" y="4"/>
                </a:lnTo>
                <a:lnTo>
                  <a:pt x="84" y="4"/>
                </a:lnTo>
                <a:lnTo>
                  <a:pt x="84" y="4"/>
                </a:lnTo>
                <a:lnTo>
                  <a:pt x="84" y="2"/>
                </a:lnTo>
                <a:lnTo>
                  <a:pt x="84" y="2"/>
                </a:lnTo>
                <a:lnTo>
                  <a:pt x="84" y="0"/>
                </a:lnTo>
                <a:lnTo>
                  <a:pt x="82" y="0"/>
                </a:lnTo>
                <a:close/>
              </a:path>
            </a:pathLst>
          </a:custGeom>
          <a:solidFill>
            <a:srgbClr val="B9BCBD"/>
          </a:solidFill>
          <a:ln w="3175">
            <a:solidFill>
              <a:srgbClr val="B9BCBD"/>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160" name="Freeform 144">
            <a:extLst>
              <a:ext uri="{FF2B5EF4-FFF2-40B4-BE49-F238E27FC236}">
                <a16:creationId xmlns:a16="http://schemas.microsoft.com/office/drawing/2014/main" id="{7C586CC4-47CF-46D3-995F-37E110F2767E}"/>
              </a:ext>
            </a:extLst>
          </p:cNvPr>
          <p:cNvSpPr>
            <a:spLocks/>
          </p:cNvSpPr>
          <p:nvPr/>
        </p:nvSpPr>
        <p:spPr bwMode="auto">
          <a:xfrm>
            <a:off x="6320355" y="2427978"/>
            <a:ext cx="67082" cy="58344"/>
          </a:xfrm>
          <a:custGeom>
            <a:avLst/>
            <a:gdLst>
              <a:gd name="T0" fmla="*/ 4 w 40"/>
              <a:gd name="T1" fmla="*/ 12 h 34"/>
              <a:gd name="T2" fmla="*/ 8 w 40"/>
              <a:gd name="T3" fmla="*/ 8 h 34"/>
              <a:gd name="T4" fmla="*/ 12 w 40"/>
              <a:gd name="T5" fmla="*/ 6 h 34"/>
              <a:gd name="T6" fmla="*/ 14 w 40"/>
              <a:gd name="T7" fmla="*/ 10 h 34"/>
              <a:gd name="T8" fmla="*/ 16 w 40"/>
              <a:gd name="T9" fmla="*/ 4 h 34"/>
              <a:gd name="T10" fmla="*/ 20 w 40"/>
              <a:gd name="T11" fmla="*/ 4 h 34"/>
              <a:gd name="T12" fmla="*/ 24 w 40"/>
              <a:gd name="T13" fmla="*/ 4 h 34"/>
              <a:gd name="T14" fmla="*/ 30 w 40"/>
              <a:gd name="T15" fmla="*/ 2 h 34"/>
              <a:gd name="T16" fmla="*/ 32 w 40"/>
              <a:gd name="T17" fmla="*/ 0 h 34"/>
              <a:gd name="T18" fmla="*/ 32 w 40"/>
              <a:gd name="T19" fmla="*/ 0 h 34"/>
              <a:gd name="T20" fmla="*/ 36 w 40"/>
              <a:gd name="T21" fmla="*/ 4 h 34"/>
              <a:gd name="T22" fmla="*/ 36 w 40"/>
              <a:gd name="T23" fmla="*/ 4 h 34"/>
              <a:gd name="T24" fmla="*/ 36 w 40"/>
              <a:gd name="T25" fmla="*/ 6 h 34"/>
              <a:gd name="T26" fmla="*/ 36 w 40"/>
              <a:gd name="T27" fmla="*/ 8 h 34"/>
              <a:gd name="T28" fmla="*/ 36 w 40"/>
              <a:gd name="T29" fmla="*/ 8 h 34"/>
              <a:gd name="T30" fmla="*/ 36 w 40"/>
              <a:gd name="T31" fmla="*/ 10 h 34"/>
              <a:gd name="T32" fmla="*/ 36 w 40"/>
              <a:gd name="T33" fmla="*/ 10 h 34"/>
              <a:gd name="T34" fmla="*/ 40 w 40"/>
              <a:gd name="T35" fmla="*/ 14 h 34"/>
              <a:gd name="T36" fmla="*/ 38 w 40"/>
              <a:gd name="T37" fmla="*/ 14 h 34"/>
              <a:gd name="T38" fmla="*/ 38 w 40"/>
              <a:gd name="T39" fmla="*/ 20 h 34"/>
              <a:gd name="T40" fmla="*/ 38 w 40"/>
              <a:gd name="T41" fmla="*/ 20 h 34"/>
              <a:gd name="T42" fmla="*/ 38 w 40"/>
              <a:gd name="T43" fmla="*/ 20 h 34"/>
              <a:gd name="T44" fmla="*/ 36 w 40"/>
              <a:gd name="T45" fmla="*/ 24 h 34"/>
              <a:gd name="T46" fmla="*/ 36 w 40"/>
              <a:gd name="T47" fmla="*/ 24 h 34"/>
              <a:gd name="T48" fmla="*/ 36 w 40"/>
              <a:gd name="T49" fmla="*/ 26 h 34"/>
              <a:gd name="T50" fmla="*/ 36 w 40"/>
              <a:gd name="T51" fmla="*/ 26 h 34"/>
              <a:gd name="T52" fmla="*/ 34 w 40"/>
              <a:gd name="T53" fmla="*/ 26 h 34"/>
              <a:gd name="T54" fmla="*/ 34 w 40"/>
              <a:gd name="T55" fmla="*/ 26 h 34"/>
              <a:gd name="T56" fmla="*/ 30 w 40"/>
              <a:gd name="T57" fmla="*/ 26 h 34"/>
              <a:gd name="T58" fmla="*/ 28 w 40"/>
              <a:gd name="T59" fmla="*/ 28 h 34"/>
              <a:gd name="T60" fmla="*/ 26 w 40"/>
              <a:gd name="T61" fmla="*/ 28 h 34"/>
              <a:gd name="T62" fmla="*/ 26 w 40"/>
              <a:gd name="T63" fmla="*/ 28 h 34"/>
              <a:gd name="T64" fmla="*/ 26 w 40"/>
              <a:gd name="T65" fmla="*/ 30 h 34"/>
              <a:gd name="T66" fmla="*/ 24 w 40"/>
              <a:gd name="T67" fmla="*/ 30 h 34"/>
              <a:gd name="T68" fmla="*/ 24 w 40"/>
              <a:gd name="T69" fmla="*/ 30 h 34"/>
              <a:gd name="T70" fmla="*/ 22 w 40"/>
              <a:gd name="T71" fmla="*/ 32 h 34"/>
              <a:gd name="T72" fmla="*/ 22 w 40"/>
              <a:gd name="T73" fmla="*/ 32 h 34"/>
              <a:gd name="T74" fmla="*/ 20 w 40"/>
              <a:gd name="T75" fmla="*/ 34 h 34"/>
              <a:gd name="T76" fmla="*/ 18 w 40"/>
              <a:gd name="T77" fmla="*/ 34 h 34"/>
              <a:gd name="T78" fmla="*/ 18 w 40"/>
              <a:gd name="T79" fmla="*/ 34 h 34"/>
              <a:gd name="T80" fmla="*/ 6 w 40"/>
              <a:gd name="T81" fmla="*/ 34 h 34"/>
              <a:gd name="T82" fmla="*/ 6 w 40"/>
              <a:gd name="T83" fmla="*/ 34 h 34"/>
              <a:gd name="T84" fmla="*/ 4 w 40"/>
              <a:gd name="T85" fmla="*/ 32 h 34"/>
              <a:gd name="T86" fmla="*/ 2 w 40"/>
              <a:gd name="T87" fmla="*/ 28 h 34"/>
              <a:gd name="T88" fmla="*/ 2 w 40"/>
              <a:gd name="T89" fmla="*/ 28 h 34"/>
              <a:gd name="T90" fmla="*/ 0 w 40"/>
              <a:gd name="T91" fmla="*/ 24 h 34"/>
              <a:gd name="T92" fmla="*/ 2 w 40"/>
              <a:gd name="T93" fmla="*/ 22 h 34"/>
              <a:gd name="T94" fmla="*/ 2 w 40"/>
              <a:gd name="T95" fmla="*/ 22 h 34"/>
              <a:gd name="T96" fmla="*/ 2 w 40"/>
              <a:gd name="T97" fmla="*/ 16 h 34"/>
              <a:gd name="T98" fmla="*/ 2 w 40"/>
              <a:gd name="T99" fmla="*/ 14 h 34"/>
              <a:gd name="T100" fmla="*/ 4 w 40"/>
              <a:gd name="T101" fmla="*/ 1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0" h="34">
                <a:moveTo>
                  <a:pt x="4" y="12"/>
                </a:moveTo>
                <a:lnTo>
                  <a:pt x="8" y="8"/>
                </a:lnTo>
                <a:lnTo>
                  <a:pt x="12" y="6"/>
                </a:lnTo>
                <a:lnTo>
                  <a:pt x="14" y="10"/>
                </a:lnTo>
                <a:lnTo>
                  <a:pt x="16" y="4"/>
                </a:lnTo>
                <a:lnTo>
                  <a:pt x="20" y="4"/>
                </a:lnTo>
                <a:lnTo>
                  <a:pt x="24" y="4"/>
                </a:lnTo>
                <a:lnTo>
                  <a:pt x="30" y="2"/>
                </a:lnTo>
                <a:lnTo>
                  <a:pt x="32" y="0"/>
                </a:lnTo>
                <a:lnTo>
                  <a:pt x="32" y="0"/>
                </a:lnTo>
                <a:lnTo>
                  <a:pt x="36" y="4"/>
                </a:lnTo>
                <a:lnTo>
                  <a:pt x="36" y="4"/>
                </a:lnTo>
                <a:lnTo>
                  <a:pt x="36" y="6"/>
                </a:lnTo>
                <a:lnTo>
                  <a:pt x="36" y="8"/>
                </a:lnTo>
                <a:lnTo>
                  <a:pt x="36" y="8"/>
                </a:lnTo>
                <a:lnTo>
                  <a:pt x="36" y="10"/>
                </a:lnTo>
                <a:lnTo>
                  <a:pt x="36" y="10"/>
                </a:lnTo>
                <a:lnTo>
                  <a:pt x="40" y="14"/>
                </a:lnTo>
                <a:lnTo>
                  <a:pt x="38" y="14"/>
                </a:lnTo>
                <a:lnTo>
                  <a:pt x="38" y="20"/>
                </a:lnTo>
                <a:lnTo>
                  <a:pt x="38" y="20"/>
                </a:lnTo>
                <a:lnTo>
                  <a:pt x="38" y="20"/>
                </a:lnTo>
                <a:lnTo>
                  <a:pt x="36" y="24"/>
                </a:lnTo>
                <a:lnTo>
                  <a:pt x="36" y="24"/>
                </a:lnTo>
                <a:lnTo>
                  <a:pt x="36" y="26"/>
                </a:lnTo>
                <a:lnTo>
                  <a:pt x="36" y="26"/>
                </a:lnTo>
                <a:lnTo>
                  <a:pt x="34" y="26"/>
                </a:lnTo>
                <a:lnTo>
                  <a:pt x="34" y="26"/>
                </a:lnTo>
                <a:lnTo>
                  <a:pt x="30" y="26"/>
                </a:lnTo>
                <a:lnTo>
                  <a:pt x="28" y="28"/>
                </a:lnTo>
                <a:lnTo>
                  <a:pt x="26" y="28"/>
                </a:lnTo>
                <a:lnTo>
                  <a:pt x="26" y="28"/>
                </a:lnTo>
                <a:lnTo>
                  <a:pt x="26" y="30"/>
                </a:lnTo>
                <a:lnTo>
                  <a:pt x="24" y="30"/>
                </a:lnTo>
                <a:lnTo>
                  <a:pt x="24" y="30"/>
                </a:lnTo>
                <a:lnTo>
                  <a:pt x="22" y="32"/>
                </a:lnTo>
                <a:lnTo>
                  <a:pt x="22" y="32"/>
                </a:lnTo>
                <a:lnTo>
                  <a:pt x="20" y="34"/>
                </a:lnTo>
                <a:lnTo>
                  <a:pt x="18" y="34"/>
                </a:lnTo>
                <a:lnTo>
                  <a:pt x="18" y="34"/>
                </a:lnTo>
                <a:lnTo>
                  <a:pt x="6" y="34"/>
                </a:lnTo>
                <a:lnTo>
                  <a:pt x="6" y="34"/>
                </a:lnTo>
                <a:lnTo>
                  <a:pt x="4" y="32"/>
                </a:lnTo>
                <a:lnTo>
                  <a:pt x="2" y="28"/>
                </a:lnTo>
                <a:lnTo>
                  <a:pt x="2" y="28"/>
                </a:lnTo>
                <a:lnTo>
                  <a:pt x="0" y="24"/>
                </a:lnTo>
                <a:lnTo>
                  <a:pt x="2" y="22"/>
                </a:lnTo>
                <a:lnTo>
                  <a:pt x="2" y="22"/>
                </a:lnTo>
                <a:lnTo>
                  <a:pt x="2" y="16"/>
                </a:lnTo>
                <a:lnTo>
                  <a:pt x="2" y="14"/>
                </a:lnTo>
                <a:lnTo>
                  <a:pt x="4" y="12"/>
                </a:lnTo>
                <a:close/>
              </a:path>
            </a:pathLst>
          </a:custGeom>
          <a:solidFill>
            <a:srgbClr val="8BBDFF"/>
          </a:solidFill>
          <a:ln w="3175">
            <a:solidFill>
              <a:srgbClr val="8BBDFF"/>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161" name="Freeform 145">
            <a:extLst>
              <a:ext uri="{FF2B5EF4-FFF2-40B4-BE49-F238E27FC236}">
                <a16:creationId xmlns:a16="http://schemas.microsoft.com/office/drawing/2014/main" id="{EBDFD35E-B5A7-4319-A6DE-59FE78260C13}"/>
              </a:ext>
            </a:extLst>
          </p:cNvPr>
          <p:cNvSpPr>
            <a:spLocks/>
          </p:cNvSpPr>
          <p:nvPr/>
        </p:nvSpPr>
        <p:spPr bwMode="auto">
          <a:xfrm>
            <a:off x="5983271" y="2167147"/>
            <a:ext cx="13417" cy="30888"/>
          </a:xfrm>
          <a:custGeom>
            <a:avLst/>
            <a:gdLst>
              <a:gd name="T0" fmla="*/ 0 w 8"/>
              <a:gd name="T1" fmla="*/ 10 h 18"/>
              <a:gd name="T2" fmla="*/ 0 w 8"/>
              <a:gd name="T3" fmla="*/ 10 h 18"/>
              <a:gd name="T4" fmla="*/ 0 w 8"/>
              <a:gd name="T5" fmla="*/ 10 h 18"/>
              <a:gd name="T6" fmla="*/ 0 w 8"/>
              <a:gd name="T7" fmla="*/ 6 h 18"/>
              <a:gd name="T8" fmla="*/ 0 w 8"/>
              <a:gd name="T9" fmla="*/ 6 h 18"/>
              <a:gd name="T10" fmla="*/ 0 w 8"/>
              <a:gd name="T11" fmla="*/ 2 h 18"/>
              <a:gd name="T12" fmla="*/ 2 w 8"/>
              <a:gd name="T13" fmla="*/ 2 h 18"/>
              <a:gd name="T14" fmla="*/ 4 w 8"/>
              <a:gd name="T15" fmla="*/ 0 h 18"/>
              <a:gd name="T16" fmla="*/ 4 w 8"/>
              <a:gd name="T17" fmla="*/ 0 h 18"/>
              <a:gd name="T18" fmla="*/ 4 w 8"/>
              <a:gd name="T19" fmla="*/ 2 h 18"/>
              <a:gd name="T20" fmla="*/ 6 w 8"/>
              <a:gd name="T21" fmla="*/ 4 h 18"/>
              <a:gd name="T22" fmla="*/ 6 w 8"/>
              <a:gd name="T23" fmla="*/ 4 h 18"/>
              <a:gd name="T24" fmla="*/ 8 w 8"/>
              <a:gd name="T25" fmla="*/ 6 h 18"/>
              <a:gd name="T26" fmla="*/ 8 w 8"/>
              <a:gd name="T27" fmla="*/ 6 h 18"/>
              <a:gd name="T28" fmla="*/ 8 w 8"/>
              <a:gd name="T29" fmla="*/ 10 h 18"/>
              <a:gd name="T30" fmla="*/ 8 w 8"/>
              <a:gd name="T31" fmla="*/ 10 h 18"/>
              <a:gd name="T32" fmla="*/ 6 w 8"/>
              <a:gd name="T33" fmla="*/ 12 h 18"/>
              <a:gd name="T34" fmla="*/ 6 w 8"/>
              <a:gd name="T35" fmla="*/ 16 h 18"/>
              <a:gd name="T36" fmla="*/ 8 w 8"/>
              <a:gd name="T37" fmla="*/ 18 h 18"/>
              <a:gd name="T38" fmla="*/ 8 w 8"/>
              <a:gd name="T39" fmla="*/ 18 h 18"/>
              <a:gd name="T40" fmla="*/ 2 w 8"/>
              <a:gd name="T41" fmla="*/ 16 h 18"/>
              <a:gd name="T42" fmla="*/ 2 w 8"/>
              <a:gd name="T43" fmla="*/ 16 h 18"/>
              <a:gd name="T44" fmla="*/ 0 w 8"/>
              <a:gd name="T45" fmla="*/ 14 h 18"/>
              <a:gd name="T46" fmla="*/ 0 w 8"/>
              <a:gd name="T47" fmla="*/ 12 h 18"/>
              <a:gd name="T48" fmla="*/ 0 w 8"/>
              <a:gd name="T49" fmla="*/ 10 h 18"/>
              <a:gd name="T50" fmla="*/ 0 w 8"/>
              <a:gd name="T51" fmla="*/ 1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 h="18">
                <a:moveTo>
                  <a:pt x="0" y="10"/>
                </a:moveTo>
                <a:lnTo>
                  <a:pt x="0" y="10"/>
                </a:lnTo>
                <a:lnTo>
                  <a:pt x="0" y="10"/>
                </a:lnTo>
                <a:lnTo>
                  <a:pt x="0" y="6"/>
                </a:lnTo>
                <a:lnTo>
                  <a:pt x="0" y="6"/>
                </a:lnTo>
                <a:lnTo>
                  <a:pt x="0" y="2"/>
                </a:lnTo>
                <a:lnTo>
                  <a:pt x="2" y="2"/>
                </a:lnTo>
                <a:lnTo>
                  <a:pt x="4" y="0"/>
                </a:lnTo>
                <a:lnTo>
                  <a:pt x="4" y="0"/>
                </a:lnTo>
                <a:lnTo>
                  <a:pt x="4" y="2"/>
                </a:lnTo>
                <a:lnTo>
                  <a:pt x="6" y="4"/>
                </a:lnTo>
                <a:lnTo>
                  <a:pt x="6" y="4"/>
                </a:lnTo>
                <a:lnTo>
                  <a:pt x="8" y="6"/>
                </a:lnTo>
                <a:lnTo>
                  <a:pt x="8" y="6"/>
                </a:lnTo>
                <a:lnTo>
                  <a:pt x="8" y="10"/>
                </a:lnTo>
                <a:lnTo>
                  <a:pt x="8" y="10"/>
                </a:lnTo>
                <a:lnTo>
                  <a:pt x="6" y="12"/>
                </a:lnTo>
                <a:lnTo>
                  <a:pt x="6" y="16"/>
                </a:lnTo>
                <a:lnTo>
                  <a:pt x="8" y="18"/>
                </a:lnTo>
                <a:lnTo>
                  <a:pt x="8" y="18"/>
                </a:lnTo>
                <a:lnTo>
                  <a:pt x="2" y="16"/>
                </a:lnTo>
                <a:lnTo>
                  <a:pt x="2" y="16"/>
                </a:lnTo>
                <a:lnTo>
                  <a:pt x="0" y="14"/>
                </a:lnTo>
                <a:lnTo>
                  <a:pt x="0" y="12"/>
                </a:lnTo>
                <a:lnTo>
                  <a:pt x="0" y="10"/>
                </a:lnTo>
                <a:lnTo>
                  <a:pt x="0" y="10"/>
                </a:lnTo>
                <a:close/>
              </a:path>
            </a:pathLst>
          </a:custGeom>
          <a:solidFill>
            <a:srgbClr val="8BBDFF"/>
          </a:solidFill>
          <a:ln w="3175">
            <a:solidFill>
              <a:srgbClr val="8BBDFF"/>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162" name="Freeform 146">
            <a:extLst>
              <a:ext uri="{FF2B5EF4-FFF2-40B4-BE49-F238E27FC236}">
                <a16:creationId xmlns:a16="http://schemas.microsoft.com/office/drawing/2014/main" id="{D311C5E4-227F-4362-A5D5-0EDCC6073880}"/>
              </a:ext>
            </a:extLst>
          </p:cNvPr>
          <p:cNvSpPr>
            <a:spLocks noEditPoints="1"/>
          </p:cNvSpPr>
          <p:nvPr/>
        </p:nvSpPr>
        <p:spPr bwMode="auto">
          <a:xfrm>
            <a:off x="6320355" y="1940639"/>
            <a:ext cx="137517" cy="102959"/>
          </a:xfrm>
          <a:custGeom>
            <a:avLst/>
            <a:gdLst>
              <a:gd name="T0" fmla="*/ 4 w 82"/>
              <a:gd name="T1" fmla="*/ 6 h 60"/>
              <a:gd name="T2" fmla="*/ 6 w 82"/>
              <a:gd name="T3" fmla="*/ 24 h 60"/>
              <a:gd name="T4" fmla="*/ 2 w 82"/>
              <a:gd name="T5" fmla="*/ 28 h 60"/>
              <a:gd name="T6" fmla="*/ 12 w 82"/>
              <a:gd name="T7" fmla="*/ 38 h 60"/>
              <a:gd name="T8" fmla="*/ 22 w 82"/>
              <a:gd name="T9" fmla="*/ 42 h 60"/>
              <a:gd name="T10" fmla="*/ 32 w 82"/>
              <a:gd name="T11" fmla="*/ 54 h 60"/>
              <a:gd name="T12" fmla="*/ 40 w 82"/>
              <a:gd name="T13" fmla="*/ 54 h 60"/>
              <a:gd name="T14" fmla="*/ 50 w 82"/>
              <a:gd name="T15" fmla="*/ 56 h 60"/>
              <a:gd name="T16" fmla="*/ 52 w 82"/>
              <a:gd name="T17" fmla="*/ 60 h 60"/>
              <a:gd name="T18" fmla="*/ 58 w 82"/>
              <a:gd name="T19" fmla="*/ 58 h 60"/>
              <a:gd name="T20" fmla="*/ 66 w 82"/>
              <a:gd name="T21" fmla="*/ 58 h 60"/>
              <a:gd name="T22" fmla="*/ 68 w 82"/>
              <a:gd name="T23" fmla="*/ 56 h 60"/>
              <a:gd name="T24" fmla="*/ 74 w 82"/>
              <a:gd name="T25" fmla="*/ 52 h 60"/>
              <a:gd name="T26" fmla="*/ 74 w 82"/>
              <a:gd name="T27" fmla="*/ 44 h 60"/>
              <a:gd name="T28" fmla="*/ 74 w 82"/>
              <a:gd name="T29" fmla="*/ 38 h 60"/>
              <a:gd name="T30" fmla="*/ 78 w 82"/>
              <a:gd name="T31" fmla="*/ 32 h 60"/>
              <a:gd name="T32" fmla="*/ 82 w 82"/>
              <a:gd name="T33" fmla="*/ 28 h 60"/>
              <a:gd name="T34" fmla="*/ 80 w 82"/>
              <a:gd name="T35" fmla="*/ 24 h 60"/>
              <a:gd name="T36" fmla="*/ 74 w 82"/>
              <a:gd name="T37" fmla="*/ 22 h 60"/>
              <a:gd name="T38" fmla="*/ 68 w 82"/>
              <a:gd name="T39" fmla="*/ 18 h 60"/>
              <a:gd name="T40" fmla="*/ 60 w 82"/>
              <a:gd name="T41" fmla="*/ 16 h 60"/>
              <a:gd name="T42" fmla="*/ 58 w 82"/>
              <a:gd name="T43" fmla="*/ 12 h 60"/>
              <a:gd name="T44" fmla="*/ 56 w 82"/>
              <a:gd name="T45" fmla="*/ 10 h 60"/>
              <a:gd name="T46" fmla="*/ 50 w 82"/>
              <a:gd name="T47" fmla="*/ 10 h 60"/>
              <a:gd name="T48" fmla="*/ 42 w 82"/>
              <a:gd name="T49" fmla="*/ 8 h 60"/>
              <a:gd name="T50" fmla="*/ 30 w 82"/>
              <a:gd name="T51" fmla="*/ 4 h 60"/>
              <a:gd name="T52" fmla="*/ 22 w 82"/>
              <a:gd name="T53" fmla="*/ 2 h 60"/>
              <a:gd name="T54" fmla="*/ 16 w 82"/>
              <a:gd name="T55" fmla="*/ 0 h 60"/>
              <a:gd name="T56" fmla="*/ 4 w 82"/>
              <a:gd name="T57" fmla="*/ 6 h 60"/>
              <a:gd name="T58" fmla="*/ 0 w 82"/>
              <a:gd name="T59" fmla="*/ 20 h 60"/>
              <a:gd name="T60" fmla="*/ 2 w 82"/>
              <a:gd name="T61" fmla="*/ 22 h 60"/>
              <a:gd name="T62" fmla="*/ 2 w 82"/>
              <a:gd name="T63" fmla="*/ 20 h 60"/>
              <a:gd name="T64" fmla="*/ 0 w 82"/>
              <a:gd name="T65" fmla="*/ 2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2" h="60">
                <a:moveTo>
                  <a:pt x="4" y="6"/>
                </a:moveTo>
                <a:lnTo>
                  <a:pt x="4" y="6"/>
                </a:lnTo>
                <a:lnTo>
                  <a:pt x="6" y="24"/>
                </a:lnTo>
                <a:lnTo>
                  <a:pt x="6" y="24"/>
                </a:lnTo>
                <a:lnTo>
                  <a:pt x="2" y="28"/>
                </a:lnTo>
                <a:lnTo>
                  <a:pt x="2" y="28"/>
                </a:lnTo>
                <a:lnTo>
                  <a:pt x="12" y="38"/>
                </a:lnTo>
                <a:lnTo>
                  <a:pt x="12" y="38"/>
                </a:lnTo>
                <a:lnTo>
                  <a:pt x="16" y="40"/>
                </a:lnTo>
                <a:lnTo>
                  <a:pt x="22" y="42"/>
                </a:lnTo>
                <a:lnTo>
                  <a:pt x="30" y="42"/>
                </a:lnTo>
                <a:lnTo>
                  <a:pt x="32" y="54"/>
                </a:lnTo>
                <a:lnTo>
                  <a:pt x="32" y="54"/>
                </a:lnTo>
                <a:lnTo>
                  <a:pt x="40" y="54"/>
                </a:lnTo>
                <a:lnTo>
                  <a:pt x="50" y="56"/>
                </a:lnTo>
                <a:lnTo>
                  <a:pt x="50" y="56"/>
                </a:lnTo>
                <a:lnTo>
                  <a:pt x="52" y="58"/>
                </a:lnTo>
                <a:lnTo>
                  <a:pt x="52" y="60"/>
                </a:lnTo>
                <a:lnTo>
                  <a:pt x="52" y="60"/>
                </a:lnTo>
                <a:lnTo>
                  <a:pt x="58" y="58"/>
                </a:lnTo>
                <a:lnTo>
                  <a:pt x="66" y="58"/>
                </a:lnTo>
                <a:lnTo>
                  <a:pt x="66" y="58"/>
                </a:lnTo>
                <a:lnTo>
                  <a:pt x="66" y="58"/>
                </a:lnTo>
                <a:lnTo>
                  <a:pt x="68" y="56"/>
                </a:lnTo>
                <a:lnTo>
                  <a:pt x="68" y="54"/>
                </a:lnTo>
                <a:lnTo>
                  <a:pt x="74" y="52"/>
                </a:lnTo>
                <a:lnTo>
                  <a:pt x="74" y="52"/>
                </a:lnTo>
                <a:lnTo>
                  <a:pt x="74" y="44"/>
                </a:lnTo>
                <a:lnTo>
                  <a:pt x="74" y="44"/>
                </a:lnTo>
                <a:lnTo>
                  <a:pt x="74" y="38"/>
                </a:lnTo>
                <a:lnTo>
                  <a:pt x="78" y="32"/>
                </a:lnTo>
                <a:lnTo>
                  <a:pt x="78" y="32"/>
                </a:lnTo>
                <a:lnTo>
                  <a:pt x="80" y="30"/>
                </a:lnTo>
                <a:lnTo>
                  <a:pt x="82" y="28"/>
                </a:lnTo>
                <a:lnTo>
                  <a:pt x="80" y="24"/>
                </a:lnTo>
                <a:lnTo>
                  <a:pt x="80" y="24"/>
                </a:lnTo>
                <a:lnTo>
                  <a:pt x="74" y="22"/>
                </a:lnTo>
                <a:lnTo>
                  <a:pt x="74" y="22"/>
                </a:lnTo>
                <a:lnTo>
                  <a:pt x="68" y="18"/>
                </a:lnTo>
                <a:lnTo>
                  <a:pt x="68" y="18"/>
                </a:lnTo>
                <a:lnTo>
                  <a:pt x="64" y="16"/>
                </a:lnTo>
                <a:lnTo>
                  <a:pt x="60" y="16"/>
                </a:lnTo>
                <a:lnTo>
                  <a:pt x="60" y="16"/>
                </a:lnTo>
                <a:lnTo>
                  <a:pt x="58" y="12"/>
                </a:lnTo>
                <a:lnTo>
                  <a:pt x="56" y="10"/>
                </a:lnTo>
                <a:lnTo>
                  <a:pt x="56" y="10"/>
                </a:lnTo>
                <a:lnTo>
                  <a:pt x="50" y="10"/>
                </a:lnTo>
                <a:lnTo>
                  <a:pt x="50" y="10"/>
                </a:lnTo>
                <a:lnTo>
                  <a:pt x="46" y="10"/>
                </a:lnTo>
                <a:lnTo>
                  <a:pt x="42" y="8"/>
                </a:lnTo>
                <a:lnTo>
                  <a:pt x="42" y="8"/>
                </a:lnTo>
                <a:lnTo>
                  <a:pt x="30" y="4"/>
                </a:lnTo>
                <a:lnTo>
                  <a:pt x="30" y="4"/>
                </a:lnTo>
                <a:lnTo>
                  <a:pt x="22" y="2"/>
                </a:lnTo>
                <a:lnTo>
                  <a:pt x="16" y="0"/>
                </a:lnTo>
                <a:lnTo>
                  <a:pt x="16" y="0"/>
                </a:lnTo>
                <a:lnTo>
                  <a:pt x="10" y="4"/>
                </a:lnTo>
                <a:lnTo>
                  <a:pt x="4" y="6"/>
                </a:lnTo>
                <a:lnTo>
                  <a:pt x="4" y="6"/>
                </a:lnTo>
                <a:close/>
                <a:moveTo>
                  <a:pt x="0" y="20"/>
                </a:moveTo>
                <a:lnTo>
                  <a:pt x="0" y="22"/>
                </a:lnTo>
                <a:lnTo>
                  <a:pt x="2" y="22"/>
                </a:lnTo>
                <a:lnTo>
                  <a:pt x="2" y="22"/>
                </a:lnTo>
                <a:lnTo>
                  <a:pt x="2" y="20"/>
                </a:lnTo>
                <a:lnTo>
                  <a:pt x="0" y="20"/>
                </a:lnTo>
                <a:lnTo>
                  <a:pt x="0" y="20"/>
                </a:lnTo>
                <a:close/>
              </a:path>
            </a:pathLst>
          </a:custGeom>
          <a:solidFill>
            <a:srgbClr val="8BBDFF"/>
          </a:solidFill>
          <a:ln w="3175">
            <a:solidFill>
              <a:srgbClr val="8BBDFF"/>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163" name="Freeform 147">
            <a:extLst>
              <a:ext uri="{FF2B5EF4-FFF2-40B4-BE49-F238E27FC236}">
                <a16:creationId xmlns:a16="http://schemas.microsoft.com/office/drawing/2014/main" id="{A47F4967-65B0-4A4D-B8C2-088C7E318A4A}"/>
              </a:ext>
            </a:extLst>
          </p:cNvPr>
          <p:cNvSpPr>
            <a:spLocks/>
          </p:cNvSpPr>
          <p:nvPr/>
        </p:nvSpPr>
        <p:spPr bwMode="auto">
          <a:xfrm>
            <a:off x="6080538" y="2263242"/>
            <a:ext cx="6708" cy="13728"/>
          </a:xfrm>
          <a:custGeom>
            <a:avLst/>
            <a:gdLst>
              <a:gd name="T0" fmla="*/ 4 w 4"/>
              <a:gd name="T1" fmla="*/ 8 h 8"/>
              <a:gd name="T2" fmla="*/ 4 w 4"/>
              <a:gd name="T3" fmla="*/ 8 h 8"/>
              <a:gd name="T4" fmla="*/ 2 w 4"/>
              <a:gd name="T5" fmla="*/ 6 h 8"/>
              <a:gd name="T6" fmla="*/ 0 w 4"/>
              <a:gd name="T7" fmla="*/ 4 h 8"/>
              <a:gd name="T8" fmla="*/ 0 w 4"/>
              <a:gd name="T9" fmla="*/ 0 h 8"/>
              <a:gd name="T10" fmla="*/ 0 w 4"/>
              <a:gd name="T11" fmla="*/ 0 h 8"/>
              <a:gd name="T12" fmla="*/ 4 w 4"/>
              <a:gd name="T13" fmla="*/ 0 h 8"/>
              <a:gd name="T14" fmla="*/ 4 w 4"/>
              <a:gd name="T15" fmla="*/ 2 h 8"/>
              <a:gd name="T16" fmla="*/ 4 w 4"/>
              <a:gd name="T17" fmla="*/ 8 h 8"/>
              <a:gd name="T18" fmla="*/ 4 w 4"/>
              <a:gd name="T19"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8">
                <a:moveTo>
                  <a:pt x="4" y="8"/>
                </a:moveTo>
                <a:lnTo>
                  <a:pt x="4" y="8"/>
                </a:lnTo>
                <a:lnTo>
                  <a:pt x="2" y="6"/>
                </a:lnTo>
                <a:lnTo>
                  <a:pt x="0" y="4"/>
                </a:lnTo>
                <a:lnTo>
                  <a:pt x="0" y="0"/>
                </a:lnTo>
                <a:lnTo>
                  <a:pt x="0" y="0"/>
                </a:lnTo>
                <a:lnTo>
                  <a:pt x="4" y="0"/>
                </a:lnTo>
                <a:lnTo>
                  <a:pt x="4" y="2"/>
                </a:lnTo>
                <a:lnTo>
                  <a:pt x="4" y="8"/>
                </a:lnTo>
                <a:lnTo>
                  <a:pt x="4" y="8"/>
                </a:lnTo>
                <a:close/>
              </a:path>
            </a:pathLst>
          </a:custGeom>
          <a:solidFill>
            <a:srgbClr val="8BBDFF"/>
          </a:solidFill>
          <a:ln w="3175">
            <a:solidFill>
              <a:srgbClr val="8BBDFF"/>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164" name="Freeform 148">
            <a:extLst>
              <a:ext uri="{FF2B5EF4-FFF2-40B4-BE49-F238E27FC236}">
                <a16:creationId xmlns:a16="http://schemas.microsoft.com/office/drawing/2014/main" id="{BAF130DA-4CCF-4BC1-B23D-0E9859B7DF2F}"/>
              </a:ext>
            </a:extLst>
          </p:cNvPr>
          <p:cNvSpPr>
            <a:spLocks/>
          </p:cNvSpPr>
          <p:nvPr/>
        </p:nvSpPr>
        <p:spPr bwMode="auto">
          <a:xfrm>
            <a:off x="6040289" y="2712833"/>
            <a:ext cx="380687" cy="408405"/>
          </a:xfrm>
          <a:custGeom>
            <a:avLst/>
            <a:gdLst>
              <a:gd name="T0" fmla="*/ 37 w 227"/>
              <a:gd name="T1" fmla="*/ 8 h 238"/>
              <a:gd name="T2" fmla="*/ 35 w 227"/>
              <a:gd name="T3" fmla="*/ 16 h 238"/>
              <a:gd name="T4" fmla="*/ 28 w 227"/>
              <a:gd name="T5" fmla="*/ 20 h 238"/>
              <a:gd name="T6" fmla="*/ 20 w 227"/>
              <a:gd name="T7" fmla="*/ 22 h 238"/>
              <a:gd name="T8" fmla="*/ 18 w 227"/>
              <a:gd name="T9" fmla="*/ 28 h 238"/>
              <a:gd name="T10" fmla="*/ 20 w 227"/>
              <a:gd name="T11" fmla="*/ 38 h 238"/>
              <a:gd name="T12" fmla="*/ 16 w 227"/>
              <a:gd name="T13" fmla="*/ 42 h 238"/>
              <a:gd name="T14" fmla="*/ 12 w 227"/>
              <a:gd name="T15" fmla="*/ 48 h 238"/>
              <a:gd name="T16" fmla="*/ 6 w 227"/>
              <a:gd name="T17" fmla="*/ 50 h 238"/>
              <a:gd name="T18" fmla="*/ 8 w 227"/>
              <a:gd name="T19" fmla="*/ 54 h 238"/>
              <a:gd name="T20" fmla="*/ 12 w 227"/>
              <a:gd name="T21" fmla="*/ 90 h 238"/>
              <a:gd name="T22" fmla="*/ 8 w 227"/>
              <a:gd name="T23" fmla="*/ 94 h 238"/>
              <a:gd name="T24" fmla="*/ 8 w 227"/>
              <a:gd name="T25" fmla="*/ 96 h 238"/>
              <a:gd name="T26" fmla="*/ 8 w 227"/>
              <a:gd name="T27" fmla="*/ 100 h 238"/>
              <a:gd name="T28" fmla="*/ 8 w 227"/>
              <a:gd name="T29" fmla="*/ 116 h 238"/>
              <a:gd name="T30" fmla="*/ 0 w 227"/>
              <a:gd name="T31" fmla="*/ 124 h 238"/>
              <a:gd name="T32" fmla="*/ 4 w 227"/>
              <a:gd name="T33" fmla="*/ 130 h 238"/>
              <a:gd name="T34" fmla="*/ 10 w 227"/>
              <a:gd name="T35" fmla="*/ 140 h 238"/>
              <a:gd name="T36" fmla="*/ 12 w 227"/>
              <a:gd name="T37" fmla="*/ 148 h 238"/>
              <a:gd name="T38" fmla="*/ 18 w 227"/>
              <a:gd name="T39" fmla="*/ 156 h 238"/>
              <a:gd name="T40" fmla="*/ 28 w 227"/>
              <a:gd name="T41" fmla="*/ 158 h 238"/>
              <a:gd name="T42" fmla="*/ 35 w 227"/>
              <a:gd name="T43" fmla="*/ 164 h 238"/>
              <a:gd name="T44" fmla="*/ 39 w 227"/>
              <a:gd name="T45" fmla="*/ 166 h 238"/>
              <a:gd name="T46" fmla="*/ 75 w 227"/>
              <a:gd name="T47" fmla="*/ 186 h 238"/>
              <a:gd name="T48" fmla="*/ 215 w 227"/>
              <a:gd name="T49" fmla="*/ 238 h 238"/>
              <a:gd name="T50" fmla="*/ 227 w 227"/>
              <a:gd name="T51" fmla="*/ 194 h 238"/>
              <a:gd name="T52" fmla="*/ 223 w 227"/>
              <a:gd name="T53" fmla="*/ 68 h 238"/>
              <a:gd name="T54" fmla="*/ 221 w 227"/>
              <a:gd name="T55" fmla="*/ 60 h 238"/>
              <a:gd name="T56" fmla="*/ 223 w 227"/>
              <a:gd name="T57" fmla="*/ 50 h 238"/>
              <a:gd name="T58" fmla="*/ 225 w 227"/>
              <a:gd name="T59" fmla="*/ 44 h 238"/>
              <a:gd name="T60" fmla="*/ 221 w 227"/>
              <a:gd name="T61" fmla="*/ 32 h 238"/>
              <a:gd name="T62" fmla="*/ 215 w 227"/>
              <a:gd name="T63" fmla="*/ 26 h 238"/>
              <a:gd name="T64" fmla="*/ 215 w 227"/>
              <a:gd name="T65" fmla="*/ 24 h 238"/>
              <a:gd name="T66" fmla="*/ 201 w 227"/>
              <a:gd name="T67" fmla="*/ 24 h 238"/>
              <a:gd name="T68" fmla="*/ 201 w 227"/>
              <a:gd name="T69" fmla="*/ 18 h 238"/>
              <a:gd name="T70" fmla="*/ 197 w 227"/>
              <a:gd name="T71" fmla="*/ 16 h 238"/>
              <a:gd name="T72" fmla="*/ 191 w 227"/>
              <a:gd name="T73" fmla="*/ 14 h 238"/>
              <a:gd name="T74" fmla="*/ 181 w 227"/>
              <a:gd name="T75" fmla="*/ 10 h 238"/>
              <a:gd name="T76" fmla="*/ 175 w 227"/>
              <a:gd name="T77" fmla="*/ 10 h 238"/>
              <a:gd name="T78" fmla="*/ 167 w 227"/>
              <a:gd name="T79" fmla="*/ 16 h 238"/>
              <a:gd name="T80" fmla="*/ 163 w 227"/>
              <a:gd name="T81" fmla="*/ 16 h 238"/>
              <a:gd name="T82" fmla="*/ 159 w 227"/>
              <a:gd name="T83" fmla="*/ 24 h 238"/>
              <a:gd name="T84" fmla="*/ 159 w 227"/>
              <a:gd name="T85" fmla="*/ 32 h 238"/>
              <a:gd name="T86" fmla="*/ 153 w 227"/>
              <a:gd name="T87" fmla="*/ 48 h 238"/>
              <a:gd name="T88" fmla="*/ 151 w 227"/>
              <a:gd name="T89" fmla="*/ 52 h 238"/>
              <a:gd name="T90" fmla="*/ 121 w 227"/>
              <a:gd name="T91" fmla="*/ 44 h 238"/>
              <a:gd name="T92" fmla="*/ 117 w 227"/>
              <a:gd name="T93" fmla="*/ 44 h 238"/>
              <a:gd name="T94" fmla="*/ 109 w 227"/>
              <a:gd name="T95" fmla="*/ 42 h 238"/>
              <a:gd name="T96" fmla="*/ 103 w 227"/>
              <a:gd name="T97" fmla="*/ 40 h 238"/>
              <a:gd name="T98" fmla="*/ 91 w 227"/>
              <a:gd name="T99" fmla="*/ 28 h 238"/>
              <a:gd name="T100" fmla="*/ 91 w 227"/>
              <a:gd name="T101" fmla="*/ 24 h 238"/>
              <a:gd name="T102" fmla="*/ 87 w 227"/>
              <a:gd name="T103" fmla="*/ 22 h 238"/>
              <a:gd name="T104" fmla="*/ 81 w 227"/>
              <a:gd name="T105" fmla="*/ 18 h 238"/>
              <a:gd name="T106" fmla="*/ 77 w 227"/>
              <a:gd name="T107" fmla="*/ 16 h 238"/>
              <a:gd name="T108" fmla="*/ 67 w 227"/>
              <a:gd name="T109" fmla="*/ 12 h 238"/>
              <a:gd name="T110" fmla="*/ 67 w 227"/>
              <a:gd name="T111" fmla="*/ 12 h 238"/>
              <a:gd name="T112" fmla="*/ 53 w 227"/>
              <a:gd name="T113" fmla="*/ 12 h 238"/>
              <a:gd name="T114" fmla="*/ 49 w 227"/>
              <a:gd name="T115" fmla="*/ 8 h 238"/>
              <a:gd name="T116" fmla="*/ 43 w 227"/>
              <a:gd name="T117" fmla="*/ 6 h 238"/>
              <a:gd name="T118" fmla="*/ 41 w 227"/>
              <a:gd name="T119" fmla="*/ 0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27" h="238">
                <a:moveTo>
                  <a:pt x="41" y="0"/>
                </a:moveTo>
                <a:lnTo>
                  <a:pt x="37" y="8"/>
                </a:lnTo>
                <a:lnTo>
                  <a:pt x="37" y="8"/>
                </a:lnTo>
                <a:lnTo>
                  <a:pt x="37" y="10"/>
                </a:lnTo>
                <a:lnTo>
                  <a:pt x="37" y="12"/>
                </a:lnTo>
                <a:lnTo>
                  <a:pt x="35" y="16"/>
                </a:lnTo>
                <a:lnTo>
                  <a:pt x="35" y="16"/>
                </a:lnTo>
                <a:lnTo>
                  <a:pt x="30" y="20"/>
                </a:lnTo>
                <a:lnTo>
                  <a:pt x="28" y="20"/>
                </a:lnTo>
                <a:lnTo>
                  <a:pt x="24" y="22"/>
                </a:lnTo>
                <a:lnTo>
                  <a:pt x="24" y="22"/>
                </a:lnTo>
                <a:lnTo>
                  <a:pt x="20" y="22"/>
                </a:lnTo>
                <a:lnTo>
                  <a:pt x="20" y="24"/>
                </a:lnTo>
                <a:lnTo>
                  <a:pt x="20" y="24"/>
                </a:lnTo>
                <a:lnTo>
                  <a:pt x="18" y="28"/>
                </a:lnTo>
                <a:lnTo>
                  <a:pt x="20" y="36"/>
                </a:lnTo>
                <a:lnTo>
                  <a:pt x="20" y="36"/>
                </a:lnTo>
                <a:lnTo>
                  <a:pt x="20" y="38"/>
                </a:lnTo>
                <a:lnTo>
                  <a:pt x="18" y="40"/>
                </a:lnTo>
                <a:lnTo>
                  <a:pt x="16" y="42"/>
                </a:lnTo>
                <a:lnTo>
                  <a:pt x="16" y="42"/>
                </a:lnTo>
                <a:lnTo>
                  <a:pt x="16" y="46"/>
                </a:lnTo>
                <a:lnTo>
                  <a:pt x="14" y="46"/>
                </a:lnTo>
                <a:lnTo>
                  <a:pt x="12" y="48"/>
                </a:lnTo>
                <a:lnTo>
                  <a:pt x="12" y="48"/>
                </a:lnTo>
                <a:lnTo>
                  <a:pt x="10" y="48"/>
                </a:lnTo>
                <a:lnTo>
                  <a:pt x="6" y="50"/>
                </a:lnTo>
                <a:lnTo>
                  <a:pt x="6" y="50"/>
                </a:lnTo>
                <a:lnTo>
                  <a:pt x="6" y="52"/>
                </a:lnTo>
                <a:lnTo>
                  <a:pt x="8" y="54"/>
                </a:lnTo>
                <a:lnTo>
                  <a:pt x="8" y="56"/>
                </a:lnTo>
                <a:lnTo>
                  <a:pt x="8" y="84"/>
                </a:lnTo>
                <a:lnTo>
                  <a:pt x="12" y="90"/>
                </a:lnTo>
                <a:lnTo>
                  <a:pt x="12" y="90"/>
                </a:lnTo>
                <a:lnTo>
                  <a:pt x="10" y="92"/>
                </a:lnTo>
                <a:lnTo>
                  <a:pt x="8" y="94"/>
                </a:lnTo>
                <a:lnTo>
                  <a:pt x="8" y="94"/>
                </a:lnTo>
                <a:lnTo>
                  <a:pt x="8" y="94"/>
                </a:lnTo>
                <a:lnTo>
                  <a:pt x="8" y="96"/>
                </a:lnTo>
                <a:lnTo>
                  <a:pt x="10" y="96"/>
                </a:lnTo>
                <a:lnTo>
                  <a:pt x="8" y="100"/>
                </a:lnTo>
                <a:lnTo>
                  <a:pt x="8" y="100"/>
                </a:lnTo>
                <a:lnTo>
                  <a:pt x="10" y="106"/>
                </a:lnTo>
                <a:lnTo>
                  <a:pt x="8" y="116"/>
                </a:lnTo>
                <a:lnTo>
                  <a:pt x="8" y="116"/>
                </a:lnTo>
                <a:lnTo>
                  <a:pt x="6" y="120"/>
                </a:lnTo>
                <a:lnTo>
                  <a:pt x="4" y="122"/>
                </a:lnTo>
                <a:lnTo>
                  <a:pt x="0" y="124"/>
                </a:lnTo>
                <a:lnTo>
                  <a:pt x="0" y="124"/>
                </a:lnTo>
                <a:lnTo>
                  <a:pt x="4" y="130"/>
                </a:lnTo>
                <a:lnTo>
                  <a:pt x="4" y="130"/>
                </a:lnTo>
                <a:lnTo>
                  <a:pt x="6" y="134"/>
                </a:lnTo>
                <a:lnTo>
                  <a:pt x="10" y="140"/>
                </a:lnTo>
                <a:lnTo>
                  <a:pt x="10" y="140"/>
                </a:lnTo>
                <a:lnTo>
                  <a:pt x="12" y="144"/>
                </a:lnTo>
                <a:lnTo>
                  <a:pt x="12" y="148"/>
                </a:lnTo>
                <a:lnTo>
                  <a:pt x="12" y="148"/>
                </a:lnTo>
                <a:lnTo>
                  <a:pt x="14" y="154"/>
                </a:lnTo>
                <a:lnTo>
                  <a:pt x="16" y="156"/>
                </a:lnTo>
                <a:lnTo>
                  <a:pt x="18" y="156"/>
                </a:lnTo>
                <a:lnTo>
                  <a:pt x="18" y="156"/>
                </a:lnTo>
                <a:lnTo>
                  <a:pt x="28" y="158"/>
                </a:lnTo>
                <a:lnTo>
                  <a:pt x="28" y="158"/>
                </a:lnTo>
                <a:lnTo>
                  <a:pt x="30" y="162"/>
                </a:lnTo>
                <a:lnTo>
                  <a:pt x="32" y="164"/>
                </a:lnTo>
                <a:lnTo>
                  <a:pt x="35" y="164"/>
                </a:lnTo>
                <a:lnTo>
                  <a:pt x="35" y="164"/>
                </a:lnTo>
                <a:lnTo>
                  <a:pt x="37" y="164"/>
                </a:lnTo>
                <a:lnTo>
                  <a:pt x="39" y="166"/>
                </a:lnTo>
                <a:lnTo>
                  <a:pt x="43" y="170"/>
                </a:lnTo>
                <a:lnTo>
                  <a:pt x="75" y="188"/>
                </a:lnTo>
                <a:lnTo>
                  <a:pt x="75" y="186"/>
                </a:lnTo>
                <a:lnTo>
                  <a:pt x="85" y="178"/>
                </a:lnTo>
                <a:lnTo>
                  <a:pt x="99" y="168"/>
                </a:lnTo>
                <a:lnTo>
                  <a:pt x="215" y="238"/>
                </a:lnTo>
                <a:lnTo>
                  <a:pt x="215" y="226"/>
                </a:lnTo>
                <a:lnTo>
                  <a:pt x="227" y="226"/>
                </a:lnTo>
                <a:lnTo>
                  <a:pt x="227" y="194"/>
                </a:lnTo>
                <a:lnTo>
                  <a:pt x="227" y="74"/>
                </a:lnTo>
                <a:lnTo>
                  <a:pt x="227" y="74"/>
                </a:lnTo>
                <a:lnTo>
                  <a:pt x="223" y="68"/>
                </a:lnTo>
                <a:lnTo>
                  <a:pt x="223" y="68"/>
                </a:lnTo>
                <a:lnTo>
                  <a:pt x="221" y="66"/>
                </a:lnTo>
                <a:lnTo>
                  <a:pt x="221" y="60"/>
                </a:lnTo>
                <a:lnTo>
                  <a:pt x="221" y="60"/>
                </a:lnTo>
                <a:lnTo>
                  <a:pt x="221" y="54"/>
                </a:lnTo>
                <a:lnTo>
                  <a:pt x="223" y="50"/>
                </a:lnTo>
                <a:lnTo>
                  <a:pt x="223" y="50"/>
                </a:lnTo>
                <a:lnTo>
                  <a:pt x="225" y="48"/>
                </a:lnTo>
                <a:lnTo>
                  <a:pt x="225" y="44"/>
                </a:lnTo>
                <a:lnTo>
                  <a:pt x="221" y="38"/>
                </a:lnTo>
                <a:lnTo>
                  <a:pt x="221" y="38"/>
                </a:lnTo>
                <a:lnTo>
                  <a:pt x="221" y="32"/>
                </a:lnTo>
                <a:lnTo>
                  <a:pt x="221" y="28"/>
                </a:lnTo>
                <a:lnTo>
                  <a:pt x="221" y="28"/>
                </a:lnTo>
                <a:lnTo>
                  <a:pt x="215" y="26"/>
                </a:lnTo>
                <a:lnTo>
                  <a:pt x="215" y="26"/>
                </a:lnTo>
                <a:lnTo>
                  <a:pt x="215" y="24"/>
                </a:lnTo>
                <a:lnTo>
                  <a:pt x="215" y="24"/>
                </a:lnTo>
                <a:lnTo>
                  <a:pt x="207" y="22"/>
                </a:lnTo>
                <a:lnTo>
                  <a:pt x="201" y="24"/>
                </a:lnTo>
                <a:lnTo>
                  <a:pt x="201" y="24"/>
                </a:lnTo>
                <a:lnTo>
                  <a:pt x="201" y="20"/>
                </a:lnTo>
                <a:lnTo>
                  <a:pt x="201" y="18"/>
                </a:lnTo>
                <a:lnTo>
                  <a:pt x="201" y="18"/>
                </a:lnTo>
                <a:lnTo>
                  <a:pt x="197" y="18"/>
                </a:lnTo>
                <a:lnTo>
                  <a:pt x="197" y="18"/>
                </a:lnTo>
                <a:lnTo>
                  <a:pt x="197" y="16"/>
                </a:lnTo>
                <a:lnTo>
                  <a:pt x="197" y="14"/>
                </a:lnTo>
                <a:lnTo>
                  <a:pt x="197" y="14"/>
                </a:lnTo>
                <a:lnTo>
                  <a:pt x="191" y="14"/>
                </a:lnTo>
                <a:lnTo>
                  <a:pt x="191" y="14"/>
                </a:lnTo>
                <a:lnTo>
                  <a:pt x="181" y="10"/>
                </a:lnTo>
                <a:lnTo>
                  <a:pt x="181" y="10"/>
                </a:lnTo>
                <a:lnTo>
                  <a:pt x="177" y="8"/>
                </a:lnTo>
                <a:lnTo>
                  <a:pt x="175" y="10"/>
                </a:lnTo>
                <a:lnTo>
                  <a:pt x="175" y="10"/>
                </a:lnTo>
                <a:lnTo>
                  <a:pt x="171" y="12"/>
                </a:lnTo>
                <a:lnTo>
                  <a:pt x="171" y="12"/>
                </a:lnTo>
                <a:lnTo>
                  <a:pt x="167" y="16"/>
                </a:lnTo>
                <a:lnTo>
                  <a:pt x="167" y="16"/>
                </a:lnTo>
                <a:lnTo>
                  <a:pt x="163" y="16"/>
                </a:lnTo>
                <a:lnTo>
                  <a:pt x="163" y="16"/>
                </a:lnTo>
                <a:lnTo>
                  <a:pt x="161" y="20"/>
                </a:lnTo>
                <a:lnTo>
                  <a:pt x="159" y="24"/>
                </a:lnTo>
                <a:lnTo>
                  <a:pt x="159" y="24"/>
                </a:lnTo>
                <a:lnTo>
                  <a:pt x="155" y="26"/>
                </a:lnTo>
                <a:lnTo>
                  <a:pt x="155" y="26"/>
                </a:lnTo>
                <a:lnTo>
                  <a:pt x="159" y="32"/>
                </a:lnTo>
                <a:lnTo>
                  <a:pt x="161" y="38"/>
                </a:lnTo>
                <a:lnTo>
                  <a:pt x="159" y="42"/>
                </a:lnTo>
                <a:lnTo>
                  <a:pt x="153" y="48"/>
                </a:lnTo>
                <a:lnTo>
                  <a:pt x="153" y="48"/>
                </a:lnTo>
                <a:lnTo>
                  <a:pt x="151" y="52"/>
                </a:lnTo>
                <a:lnTo>
                  <a:pt x="151" y="52"/>
                </a:lnTo>
                <a:lnTo>
                  <a:pt x="143" y="52"/>
                </a:lnTo>
                <a:lnTo>
                  <a:pt x="135" y="50"/>
                </a:lnTo>
                <a:lnTo>
                  <a:pt x="121" y="44"/>
                </a:lnTo>
                <a:lnTo>
                  <a:pt x="121" y="44"/>
                </a:lnTo>
                <a:lnTo>
                  <a:pt x="117" y="44"/>
                </a:lnTo>
                <a:lnTo>
                  <a:pt x="117" y="44"/>
                </a:lnTo>
                <a:lnTo>
                  <a:pt x="115" y="42"/>
                </a:lnTo>
                <a:lnTo>
                  <a:pt x="115" y="42"/>
                </a:lnTo>
                <a:lnTo>
                  <a:pt x="109" y="42"/>
                </a:lnTo>
                <a:lnTo>
                  <a:pt x="107" y="42"/>
                </a:lnTo>
                <a:lnTo>
                  <a:pt x="103" y="40"/>
                </a:lnTo>
                <a:lnTo>
                  <a:pt x="103" y="40"/>
                </a:lnTo>
                <a:lnTo>
                  <a:pt x="97" y="34"/>
                </a:lnTo>
                <a:lnTo>
                  <a:pt x="91" y="28"/>
                </a:lnTo>
                <a:lnTo>
                  <a:pt x="91" y="28"/>
                </a:lnTo>
                <a:lnTo>
                  <a:pt x="91" y="28"/>
                </a:lnTo>
                <a:lnTo>
                  <a:pt x="91" y="28"/>
                </a:lnTo>
                <a:lnTo>
                  <a:pt x="91" y="24"/>
                </a:lnTo>
                <a:lnTo>
                  <a:pt x="89" y="22"/>
                </a:lnTo>
                <a:lnTo>
                  <a:pt x="89" y="22"/>
                </a:lnTo>
                <a:lnTo>
                  <a:pt x="87" y="22"/>
                </a:lnTo>
                <a:lnTo>
                  <a:pt x="85" y="20"/>
                </a:lnTo>
                <a:lnTo>
                  <a:pt x="85" y="20"/>
                </a:lnTo>
                <a:lnTo>
                  <a:pt x="81" y="18"/>
                </a:lnTo>
                <a:lnTo>
                  <a:pt x="81" y="18"/>
                </a:lnTo>
                <a:lnTo>
                  <a:pt x="77" y="18"/>
                </a:lnTo>
                <a:lnTo>
                  <a:pt x="77" y="16"/>
                </a:lnTo>
                <a:lnTo>
                  <a:pt x="77" y="16"/>
                </a:lnTo>
                <a:lnTo>
                  <a:pt x="71" y="14"/>
                </a:lnTo>
                <a:lnTo>
                  <a:pt x="67" y="12"/>
                </a:lnTo>
                <a:lnTo>
                  <a:pt x="67" y="12"/>
                </a:lnTo>
                <a:lnTo>
                  <a:pt x="67" y="12"/>
                </a:lnTo>
                <a:lnTo>
                  <a:pt x="67" y="12"/>
                </a:lnTo>
                <a:lnTo>
                  <a:pt x="59" y="12"/>
                </a:lnTo>
                <a:lnTo>
                  <a:pt x="57" y="12"/>
                </a:lnTo>
                <a:lnTo>
                  <a:pt x="53" y="12"/>
                </a:lnTo>
                <a:lnTo>
                  <a:pt x="53" y="12"/>
                </a:lnTo>
                <a:lnTo>
                  <a:pt x="51" y="10"/>
                </a:lnTo>
                <a:lnTo>
                  <a:pt x="49" y="8"/>
                </a:lnTo>
                <a:lnTo>
                  <a:pt x="49" y="8"/>
                </a:lnTo>
                <a:lnTo>
                  <a:pt x="43" y="6"/>
                </a:lnTo>
                <a:lnTo>
                  <a:pt x="43" y="6"/>
                </a:lnTo>
                <a:lnTo>
                  <a:pt x="41" y="4"/>
                </a:lnTo>
                <a:lnTo>
                  <a:pt x="41" y="2"/>
                </a:lnTo>
                <a:lnTo>
                  <a:pt x="41" y="0"/>
                </a:lnTo>
                <a:close/>
              </a:path>
            </a:pathLst>
          </a:custGeom>
          <a:solidFill>
            <a:srgbClr val="B9BCBD"/>
          </a:solidFill>
          <a:ln w="3175">
            <a:solidFill>
              <a:srgbClr val="B9BCBD"/>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165" name="Freeform 149">
            <a:extLst>
              <a:ext uri="{FF2B5EF4-FFF2-40B4-BE49-F238E27FC236}">
                <a16:creationId xmlns:a16="http://schemas.microsoft.com/office/drawing/2014/main" id="{248FDC68-6892-4ECD-A4E7-7B8756AD75A9}"/>
              </a:ext>
            </a:extLst>
          </p:cNvPr>
          <p:cNvSpPr>
            <a:spLocks/>
          </p:cNvSpPr>
          <p:nvPr/>
        </p:nvSpPr>
        <p:spPr bwMode="auto">
          <a:xfrm>
            <a:off x="5590844" y="3433547"/>
            <a:ext cx="97269" cy="130415"/>
          </a:xfrm>
          <a:custGeom>
            <a:avLst/>
            <a:gdLst>
              <a:gd name="T0" fmla="*/ 2 w 58"/>
              <a:gd name="T1" fmla="*/ 34 h 76"/>
              <a:gd name="T2" fmla="*/ 6 w 58"/>
              <a:gd name="T3" fmla="*/ 40 h 76"/>
              <a:gd name="T4" fmla="*/ 10 w 58"/>
              <a:gd name="T5" fmla="*/ 46 h 76"/>
              <a:gd name="T6" fmla="*/ 12 w 58"/>
              <a:gd name="T7" fmla="*/ 46 h 76"/>
              <a:gd name="T8" fmla="*/ 12 w 58"/>
              <a:gd name="T9" fmla="*/ 48 h 76"/>
              <a:gd name="T10" fmla="*/ 24 w 58"/>
              <a:gd name="T11" fmla="*/ 56 h 76"/>
              <a:gd name="T12" fmla="*/ 26 w 58"/>
              <a:gd name="T13" fmla="*/ 62 h 76"/>
              <a:gd name="T14" fmla="*/ 38 w 58"/>
              <a:gd name="T15" fmla="*/ 72 h 76"/>
              <a:gd name="T16" fmla="*/ 44 w 58"/>
              <a:gd name="T17" fmla="*/ 72 h 76"/>
              <a:gd name="T18" fmla="*/ 48 w 58"/>
              <a:gd name="T19" fmla="*/ 76 h 76"/>
              <a:gd name="T20" fmla="*/ 52 w 58"/>
              <a:gd name="T21" fmla="*/ 76 h 76"/>
              <a:gd name="T22" fmla="*/ 54 w 58"/>
              <a:gd name="T23" fmla="*/ 72 h 76"/>
              <a:gd name="T24" fmla="*/ 52 w 58"/>
              <a:gd name="T25" fmla="*/ 68 h 76"/>
              <a:gd name="T26" fmla="*/ 54 w 58"/>
              <a:gd name="T27" fmla="*/ 66 h 76"/>
              <a:gd name="T28" fmla="*/ 56 w 58"/>
              <a:gd name="T29" fmla="*/ 62 h 76"/>
              <a:gd name="T30" fmla="*/ 56 w 58"/>
              <a:gd name="T31" fmla="*/ 58 h 76"/>
              <a:gd name="T32" fmla="*/ 56 w 58"/>
              <a:gd name="T33" fmla="*/ 54 h 76"/>
              <a:gd name="T34" fmla="*/ 54 w 58"/>
              <a:gd name="T35" fmla="*/ 54 h 76"/>
              <a:gd name="T36" fmla="*/ 50 w 58"/>
              <a:gd name="T37" fmla="*/ 46 h 76"/>
              <a:gd name="T38" fmla="*/ 48 w 58"/>
              <a:gd name="T39" fmla="*/ 42 h 76"/>
              <a:gd name="T40" fmla="*/ 46 w 58"/>
              <a:gd name="T41" fmla="*/ 38 h 76"/>
              <a:gd name="T42" fmla="*/ 36 w 58"/>
              <a:gd name="T43" fmla="*/ 36 h 76"/>
              <a:gd name="T44" fmla="*/ 44 w 58"/>
              <a:gd name="T45" fmla="*/ 26 h 76"/>
              <a:gd name="T46" fmla="*/ 44 w 58"/>
              <a:gd name="T47" fmla="*/ 22 h 76"/>
              <a:gd name="T48" fmla="*/ 42 w 58"/>
              <a:gd name="T49" fmla="*/ 16 h 76"/>
              <a:gd name="T50" fmla="*/ 42 w 58"/>
              <a:gd name="T51" fmla="*/ 14 h 76"/>
              <a:gd name="T52" fmla="*/ 38 w 58"/>
              <a:gd name="T53" fmla="*/ 14 h 76"/>
              <a:gd name="T54" fmla="*/ 32 w 58"/>
              <a:gd name="T55" fmla="*/ 22 h 76"/>
              <a:gd name="T56" fmla="*/ 28 w 58"/>
              <a:gd name="T57" fmla="*/ 20 h 76"/>
              <a:gd name="T58" fmla="*/ 32 w 58"/>
              <a:gd name="T59" fmla="*/ 12 h 76"/>
              <a:gd name="T60" fmla="*/ 32 w 58"/>
              <a:gd name="T61" fmla="*/ 10 h 76"/>
              <a:gd name="T62" fmla="*/ 28 w 58"/>
              <a:gd name="T63" fmla="*/ 0 h 76"/>
              <a:gd name="T64" fmla="*/ 26 w 58"/>
              <a:gd name="T65" fmla="*/ 6 h 76"/>
              <a:gd name="T66" fmla="*/ 22 w 58"/>
              <a:gd name="T67" fmla="*/ 6 h 76"/>
              <a:gd name="T68" fmla="*/ 20 w 58"/>
              <a:gd name="T69" fmla="*/ 6 h 76"/>
              <a:gd name="T70" fmla="*/ 18 w 58"/>
              <a:gd name="T71" fmla="*/ 10 h 76"/>
              <a:gd name="T72" fmla="*/ 16 w 58"/>
              <a:gd name="T73" fmla="*/ 10 h 76"/>
              <a:gd name="T74" fmla="*/ 12 w 58"/>
              <a:gd name="T75" fmla="*/ 16 h 76"/>
              <a:gd name="T76" fmla="*/ 4 w 58"/>
              <a:gd name="T77" fmla="*/ 24 h 76"/>
              <a:gd name="T78" fmla="*/ 2 w 58"/>
              <a:gd name="T79" fmla="*/ 30 h 76"/>
              <a:gd name="T80" fmla="*/ 2 w 58"/>
              <a:gd name="T81" fmla="*/ 3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8" h="76">
                <a:moveTo>
                  <a:pt x="2" y="34"/>
                </a:moveTo>
                <a:lnTo>
                  <a:pt x="2" y="34"/>
                </a:lnTo>
                <a:lnTo>
                  <a:pt x="4" y="38"/>
                </a:lnTo>
                <a:lnTo>
                  <a:pt x="6" y="40"/>
                </a:lnTo>
                <a:lnTo>
                  <a:pt x="10" y="46"/>
                </a:lnTo>
                <a:lnTo>
                  <a:pt x="10" y="46"/>
                </a:lnTo>
                <a:lnTo>
                  <a:pt x="12" y="46"/>
                </a:lnTo>
                <a:lnTo>
                  <a:pt x="12" y="46"/>
                </a:lnTo>
                <a:lnTo>
                  <a:pt x="12" y="48"/>
                </a:lnTo>
                <a:lnTo>
                  <a:pt x="12" y="48"/>
                </a:lnTo>
                <a:lnTo>
                  <a:pt x="22" y="56"/>
                </a:lnTo>
                <a:lnTo>
                  <a:pt x="24" y="56"/>
                </a:lnTo>
                <a:lnTo>
                  <a:pt x="24" y="56"/>
                </a:lnTo>
                <a:lnTo>
                  <a:pt x="26" y="62"/>
                </a:lnTo>
                <a:lnTo>
                  <a:pt x="38" y="72"/>
                </a:lnTo>
                <a:lnTo>
                  <a:pt x="38" y="72"/>
                </a:lnTo>
                <a:lnTo>
                  <a:pt x="44" y="72"/>
                </a:lnTo>
                <a:lnTo>
                  <a:pt x="44" y="72"/>
                </a:lnTo>
                <a:lnTo>
                  <a:pt x="46" y="74"/>
                </a:lnTo>
                <a:lnTo>
                  <a:pt x="48" y="76"/>
                </a:lnTo>
                <a:lnTo>
                  <a:pt x="48" y="76"/>
                </a:lnTo>
                <a:lnTo>
                  <a:pt x="52" y="76"/>
                </a:lnTo>
                <a:lnTo>
                  <a:pt x="52" y="76"/>
                </a:lnTo>
                <a:lnTo>
                  <a:pt x="54" y="72"/>
                </a:lnTo>
                <a:lnTo>
                  <a:pt x="54" y="72"/>
                </a:lnTo>
                <a:lnTo>
                  <a:pt x="52" y="68"/>
                </a:lnTo>
                <a:lnTo>
                  <a:pt x="52" y="68"/>
                </a:lnTo>
                <a:lnTo>
                  <a:pt x="54" y="66"/>
                </a:lnTo>
                <a:lnTo>
                  <a:pt x="54" y="66"/>
                </a:lnTo>
                <a:lnTo>
                  <a:pt x="56" y="62"/>
                </a:lnTo>
                <a:lnTo>
                  <a:pt x="56" y="58"/>
                </a:lnTo>
                <a:lnTo>
                  <a:pt x="56" y="58"/>
                </a:lnTo>
                <a:lnTo>
                  <a:pt x="58" y="54"/>
                </a:lnTo>
                <a:lnTo>
                  <a:pt x="56" y="54"/>
                </a:lnTo>
                <a:lnTo>
                  <a:pt x="56" y="54"/>
                </a:lnTo>
                <a:lnTo>
                  <a:pt x="54" y="54"/>
                </a:lnTo>
                <a:lnTo>
                  <a:pt x="52" y="52"/>
                </a:lnTo>
                <a:lnTo>
                  <a:pt x="50" y="46"/>
                </a:lnTo>
                <a:lnTo>
                  <a:pt x="50" y="46"/>
                </a:lnTo>
                <a:lnTo>
                  <a:pt x="48" y="42"/>
                </a:lnTo>
                <a:lnTo>
                  <a:pt x="46" y="38"/>
                </a:lnTo>
                <a:lnTo>
                  <a:pt x="46" y="38"/>
                </a:lnTo>
                <a:lnTo>
                  <a:pt x="36" y="36"/>
                </a:lnTo>
                <a:lnTo>
                  <a:pt x="36" y="36"/>
                </a:lnTo>
                <a:lnTo>
                  <a:pt x="40" y="32"/>
                </a:lnTo>
                <a:lnTo>
                  <a:pt x="44" y="26"/>
                </a:lnTo>
                <a:lnTo>
                  <a:pt x="44" y="26"/>
                </a:lnTo>
                <a:lnTo>
                  <a:pt x="44" y="22"/>
                </a:lnTo>
                <a:lnTo>
                  <a:pt x="44" y="20"/>
                </a:lnTo>
                <a:lnTo>
                  <a:pt x="42" y="16"/>
                </a:lnTo>
                <a:lnTo>
                  <a:pt x="42" y="16"/>
                </a:lnTo>
                <a:lnTo>
                  <a:pt x="42" y="14"/>
                </a:lnTo>
                <a:lnTo>
                  <a:pt x="40" y="12"/>
                </a:lnTo>
                <a:lnTo>
                  <a:pt x="38" y="14"/>
                </a:lnTo>
                <a:lnTo>
                  <a:pt x="38" y="14"/>
                </a:lnTo>
                <a:lnTo>
                  <a:pt x="32" y="22"/>
                </a:lnTo>
                <a:lnTo>
                  <a:pt x="28" y="20"/>
                </a:lnTo>
                <a:lnTo>
                  <a:pt x="28" y="20"/>
                </a:lnTo>
                <a:lnTo>
                  <a:pt x="30" y="16"/>
                </a:lnTo>
                <a:lnTo>
                  <a:pt x="32" y="12"/>
                </a:lnTo>
                <a:lnTo>
                  <a:pt x="32" y="10"/>
                </a:lnTo>
                <a:lnTo>
                  <a:pt x="32" y="10"/>
                </a:lnTo>
                <a:lnTo>
                  <a:pt x="28" y="0"/>
                </a:lnTo>
                <a:lnTo>
                  <a:pt x="28" y="0"/>
                </a:lnTo>
                <a:lnTo>
                  <a:pt x="28" y="2"/>
                </a:lnTo>
                <a:lnTo>
                  <a:pt x="26" y="6"/>
                </a:lnTo>
                <a:lnTo>
                  <a:pt x="26" y="6"/>
                </a:lnTo>
                <a:lnTo>
                  <a:pt x="22" y="6"/>
                </a:lnTo>
                <a:lnTo>
                  <a:pt x="20" y="6"/>
                </a:lnTo>
                <a:lnTo>
                  <a:pt x="20" y="6"/>
                </a:lnTo>
                <a:lnTo>
                  <a:pt x="18" y="8"/>
                </a:lnTo>
                <a:lnTo>
                  <a:pt x="18" y="10"/>
                </a:lnTo>
                <a:lnTo>
                  <a:pt x="16" y="10"/>
                </a:lnTo>
                <a:lnTo>
                  <a:pt x="16" y="10"/>
                </a:lnTo>
                <a:lnTo>
                  <a:pt x="12" y="12"/>
                </a:lnTo>
                <a:lnTo>
                  <a:pt x="12" y="16"/>
                </a:lnTo>
                <a:lnTo>
                  <a:pt x="12" y="16"/>
                </a:lnTo>
                <a:lnTo>
                  <a:pt x="4" y="24"/>
                </a:lnTo>
                <a:lnTo>
                  <a:pt x="4" y="24"/>
                </a:lnTo>
                <a:lnTo>
                  <a:pt x="2" y="30"/>
                </a:lnTo>
                <a:lnTo>
                  <a:pt x="0" y="34"/>
                </a:lnTo>
                <a:lnTo>
                  <a:pt x="2" y="34"/>
                </a:lnTo>
                <a:close/>
              </a:path>
            </a:pathLst>
          </a:custGeom>
          <a:solidFill>
            <a:srgbClr val="B9BCBD"/>
          </a:solidFill>
          <a:ln w="3175">
            <a:solidFill>
              <a:srgbClr val="B9BCBD"/>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166" name="Freeform 150">
            <a:extLst>
              <a:ext uri="{FF2B5EF4-FFF2-40B4-BE49-F238E27FC236}">
                <a16:creationId xmlns:a16="http://schemas.microsoft.com/office/drawing/2014/main" id="{F52E6DAF-5F3B-4310-8899-2C112B41AD42}"/>
              </a:ext>
            </a:extLst>
          </p:cNvPr>
          <p:cNvSpPr>
            <a:spLocks/>
          </p:cNvSpPr>
          <p:nvPr/>
        </p:nvSpPr>
        <p:spPr bwMode="auto">
          <a:xfrm>
            <a:off x="6645700" y="2675079"/>
            <a:ext cx="43603" cy="65208"/>
          </a:xfrm>
          <a:custGeom>
            <a:avLst/>
            <a:gdLst>
              <a:gd name="T0" fmla="*/ 14 w 26"/>
              <a:gd name="T1" fmla="*/ 4 h 38"/>
              <a:gd name="T2" fmla="*/ 14 w 26"/>
              <a:gd name="T3" fmla="*/ 4 h 38"/>
              <a:gd name="T4" fmla="*/ 12 w 26"/>
              <a:gd name="T5" fmla="*/ 6 h 38"/>
              <a:gd name="T6" fmla="*/ 10 w 26"/>
              <a:gd name="T7" fmla="*/ 12 h 38"/>
              <a:gd name="T8" fmla="*/ 10 w 26"/>
              <a:gd name="T9" fmla="*/ 12 h 38"/>
              <a:gd name="T10" fmla="*/ 8 w 26"/>
              <a:gd name="T11" fmla="*/ 12 h 38"/>
              <a:gd name="T12" fmla="*/ 6 w 26"/>
              <a:gd name="T13" fmla="*/ 14 h 38"/>
              <a:gd name="T14" fmla="*/ 6 w 26"/>
              <a:gd name="T15" fmla="*/ 14 h 38"/>
              <a:gd name="T16" fmla="*/ 6 w 26"/>
              <a:gd name="T17" fmla="*/ 20 h 38"/>
              <a:gd name="T18" fmla="*/ 6 w 26"/>
              <a:gd name="T19" fmla="*/ 28 h 38"/>
              <a:gd name="T20" fmla="*/ 6 w 26"/>
              <a:gd name="T21" fmla="*/ 28 h 38"/>
              <a:gd name="T22" fmla="*/ 2 w 26"/>
              <a:gd name="T23" fmla="*/ 30 h 38"/>
              <a:gd name="T24" fmla="*/ 0 w 26"/>
              <a:gd name="T25" fmla="*/ 34 h 38"/>
              <a:gd name="T26" fmla="*/ 0 w 26"/>
              <a:gd name="T27" fmla="*/ 34 h 38"/>
              <a:gd name="T28" fmla="*/ 0 w 26"/>
              <a:gd name="T29" fmla="*/ 38 h 38"/>
              <a:gd name="T30" fmla="*/ 0 w 26"/>
              <a:gd name="T31" fmla="*/ 38 h 38"/>
              <a:gd name="T32" fmla="*/ 4 w 26"/>
              <a:gd name="T33" fmla="*/ 38 h 38"/>
              <a:gd name="T34" fmla="*/ 6 w 26"/>
              <a:gd name="T35" fmla="*/ 38 h 38"/>
              <a:gd name="T36" fmla="*/ 6 w 26"/>
              <a:gd name="T37" fmla="*/ 38 h 38"/>
              <a:gd name="T38" fmla="*/ 6 w 26"/>
              <a:gd name="T39" fmla="*/ 38 h 38"/>
              <a:gd name="T40" fmla="*/ 8 w 26"/>
              <a:gd name="T41" fmla="*/ 36 h 38"/>
              <a:gd name="T42" fmla="*/ 8 w 26"/>
              <a:gd name="T43" fmla="*/ 36 h 38"/>
              <a:gd name="T44" fmla="*/ 10 w 26"/>
              <a:gd name="T45" fmla="*/ 36 h 38"/>
              <a:gd name="T46" fmla="*/ 10 w 26"/>
              <a:gd name="T47" fmla="*/ 36 h 38"/>
              <a:gd name="T48" fmla="*/ 14 w 26"/>
              <a:gd name="T49" fmla="*/ 30 h 38"/>
              <a:gd name="T50" fmla="*/ 14 w 26"/>
              <a:gd name="T51" fmla="*/ 30 h 38"/>
              <a:gd name="T52" fmla="*/ 16 w 26"/>
              <a:gd name="T53" fmla="*/ 28 h 38"/>
              <a:gd name="T54" fmla="*/ 18 w 26"/>
              <a:gd name="T55" fmla="*/ 26 h 38"/>
              <a:gd name="T56" fmla="*/ 18 w 26"/>
              <a:gd name="T57" fmla="*/ 26 h 38"/>
              <a:gd name="T58" fmla="*/ 18 w 26"/>
              <a:gd name="T59" fmla="*/ 22 h 38"/>
              <a:gd name="T60" fmla="*/ 20 w 26"/>
              <a:gd name="T61" fmla="*/ 18 h 38"/>
              <a:gd name="T62" fmla="*/ 20 w 26"/>
              <a:gd name="T63" fmla="*/ 18 h 38"/>
              <a:gd name="T64" fmla="*/ 24 w 26"/>
              <a:gd name="T65" fmla="*/ 12 h 38"/>
              <a:gd name="T66" fmla="*/ 26 w 26"/>
              <a:gd name="T67" fmla="*/ 4 h 38"/>
              <a:gd name="T68" fmla="*/ 26 w 26"/>
              <a:gd name="T69" fmla="*/ 4 h 38"/>
              <a:gd name="T70" fmla="*/ 26 w 26"/>
              <a:gd name="T71" fmla="*/ 2 h 38"/>
              <a:gd name="T72" fmla="*/ 24 w 26"/>
              <a:gd name="T73" fmla="*/ 2 h 38"/>
              <a:gd name="T74" fmla="*/ 20 w 26"/>
              <a:gd name="T75" fmla="*/ 0 h 38"/>
              <a:gd name="T76" fmla="*/ 20 w 26"/>
              <a:gd name="T77" fmla="*/ 0 h 38"/>
              <a:gd name="T78" fmla="*/ 18 w 26"/>
              <a:gd name="T79" fmla="*/ 0 h 38"/>
              <a:gd name="T80" fmla="*/ 16 w 26"/>
              <a:gd name="T81" fmla="*/ 0 h 38"/>
              <a:gd name="T82" fmla="*/ 14 w 26"/>
              <a:gd name="T83" fmla="*/ 4 h 38"/>
              <a:gd name="T84" fmla="*/ 14 w 26"/>
              <a:gd name="T85" fmla="*/ 4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6" h="38">
                <a:moveTo>
                  <a:pt x="14" y="4"/>
                </a:moveTo>
                <a:lnTo>
                  <a:pt x="14" y="4"/>
                </a:lnTo>
                <a:lnTo>
                  <a:pt x="12" y="6"/>
                </a:lnTo>
                <a:lnTo>
                  <a:pt x="10" y="12"/>
                </a:lnTo>
                <a:lnTo>
                  <a:pt x="10" y="12"/>
                </a:lnTo>
                <a:lnTo>
                  <a:pt x="8" y="12"/>
                </a:lnTo>
                <a:lnTo>
                  <a:pt x="6" y="14"/>
                </a:lnTo>
                <a:lnTo>
                  <a:pt x="6" y="14"/>
                </a:lnTo>
                <a:lnTo>
                  <a:pt x="6" y="20"/>
                </a:lnTo>
                <a:lnTo>
                  <a:pt x="6" y="28"/>
                </a:lnTo>
                <a:lnTo>
                  <a:pt x="6" y="28"/>
                </a:lnTo>
                <a:lnTo>
                  <a:pt x="2" y="30"/>
                </a:lnTo>
                <a:lnTo>
                  <a:pt x="0" y="34"/>
                </a:lnTo>
                <a:lnTo>
                  <a:pt x="0" y="34"/>
                </a:lnTo>
                <a:lnTo>
                  <a:pt x="0" y="38"/>
                </a:lnTo>
                <a:lnTo>
                  <a:pt x="0" y="38"/>
                </a:lnTo>
                <a:lnTo>
                  <a:pt x="4" y="38"/>
                </a:lnTo>
                <a:lnTo>
                  <a:pt x="6" y="38"/>
                </a:lnTo>
                <a:lnTo>
                  <a:pt x="6" y="38"/>
                </a:lnTo>
                <a:lnTo>
                  <a:pt x="6" y="38"/>
                </a:lnTo>
                <a:lnTo>
                  <a:pt x="8" y="36"/>
                </a:lnTo>
                <a:lnTo>
                  <a:pt x="8" y="36"/>
                </a:lnTo>
                <a:lnTo>
                  <a:pt x="10" y="36"/>
                </a:lnTo>
                <a:lnTo>
                  <a:pt x="10" y="36"/>
                </a:lnTo>
                <a:lnTo>
                  <a:pt x="14" y="30"/>
                </a:lnTo>
                <a:lnTo>
                  <a:pt x="14" y="30"/>
                </a:lnTo>
                <a:lnTo>
                  <a:pt x="16" y="28"/>
                </a:lnTo>
                <a:lnTo>
                  <a:pt x="18" y="26"/>
                </a:lnTo>
                <a:lnTo>
                  <a:pt x="18" y="26"/>
                </a:lnTo>
                <a:lnTo>
                  <a:pt x="18" y="22"/>
                </a:lnTo>
                <a:lnTo>
                  <a:pt x="20" y="18"/>
                </a:lnTo>
                <a:lnTo>
                  <a:pt x="20" y="18"/>
                </a:lnTo>
                <a:lnTo>
                  <a:pt x="24" y="12"/>
                </a:lnTo>
                <a:lnTo>
                  <a:pt x="26" y="4"/>
                </a:lnTo>
                <a:lnTo>
                  <a:pt x="26" y="4"/>
                </a:lnTo>
                <a:lnTo>
                  <a:pt x="26" y="2"/>
                </a:lnTo>
                <a:lnTo>
                  <a:pt x="24" y="2"/>
                </a:lnTo>
                <a:lnTo>
                  <a:pt x="20" y="0"/>
                </a:lnTo>
                <a:lnTo>
                  <a:pt x="20" y="0"/>
                </a:lnTo>
                <a:lnTo>
                  <a:pt x="18" y="0"/>
                </a:lnTo>
                <a:lnTo>
                  <a:pt x="16" y="0"/>
                </a:lnTo>
                <a:lnTo>
                  <a:pt x="14" y="4"/>
                </a:lnTo>
                <a:lnTo>
                  <a:pt x="14" y="4"/>
                </a:lnTo>
                <a:close/>
              </a:path>
            </a:pathLst>
          </a:custGeom>
          <a:solidFill>
            <a:srgbClr val="B9BCBD"/>
          </a:solidFill>
          <a:ln w="3175">
            <a:solidFill>
              <a:srgbClr val="B9BCBD"/>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167" name="Freeform 151">
            <a:extLst>
              <a:ext uri="{FF2B5EF4-FFF2-40B4-BE49-F238E27FC236}">
                <a16:creationId xmlns:a16="http://schemas.microsoft.com/office/drawing/2014/main" id="{B808225E-0431-417C-80D7-D35B1284C0A8}"/>
              </a:ext>
            </a:extLst>
          </p:cNvPr>
          <p:cNvSpPr>
            <a:spLocks/>
          </p:cNvSpPr>
          <p:nvPr/>
        </p:nvSpPr>
        <p:spPr bwMode="auto">
          <a:xfrm>
            <a:off x="6327063" y="1878864"/>
            <a:ext cx="174412" cy="102959"/>
          </a:xfrm>
          <a:custGeom>
            <a:avLst/>
            <a:gdLst>
              <a:gd name="T0" fmla="*/ 0 w 104"/>
              <a:gd name="T1" fmla="*/ 42 h 60"/>
              <a:gd name="T2" fmla="*/ 12 w 104"/>
              <a:gd name="T3" fmla="*/ 36 h 60"/>
              <a:gd name="T4" fmla="*/ 18 w 104"/>
              <a:gd name="T5" fmla="*/ 38 h 60"/>
              <a:gd name="T6" fmla="*/ 26 w 104"/>
              <a:gd name="T7" fmla="*/ 40 h 60"/>
              <a:gd name="T8" fmla="*/ 38 w 104"/>
              <a:gd name="T9" fmla="*/ 44 h 60"/>
              <a:gd name="T10" fmla="*/ 46 w 104"/>
              <a:gd name="T11" fmla="*/ 46 h 60"/>
              <a:gd name="T12" fmla="*/ 52 w 104"/>
              <a:gd name="T13" fmla="*/ 46 h 60"/>
              <a:gd name="T14" fmla="*/ 54 w 104"/>
              <a:gd name="T15" fmla="*/ 48 h 60"/>
              <a:gd name="T16" fmla="*/ 56 w 104"/>
              <a:gd name="T17" fmla="*/ 52 h 60"/>
              <a:gd name="T18" fmla="*/ 64 w 104"/>
              <a:gd name="T19" fmla="*/ 54 h 60"/>
              <a:gd name="T20" fmla="*/ 70 w 104"/>
              <a:gd name="T21" fmla="*/ 58 h 60"/>
              <a:gd name="T22" fmla="*/ 76 w 104"/>
              <a:gd name="T23" fmla="*/ 60 h 60"/>
              <a:gd name="T24" fmla="*/ 80 w 104"/>
              <a:gd name="T25" fmla="*/ 56 h 60"/>
              <a:gd name="T26" fmla="*/ 86 w 104"/>
              <a:gd name="T27" fmla="*/ 54 h 60"/>
              <a:gd name="T28" fmla="*/ 90 w 104"/>
              <a:gd name="T29" fmla="*/ 56 h 60"/>
              <a:gd name="T30" fmla="*/ 92 w 104"/>
              <a:gd name="T31" fmla="*/ 50 h 60"/>
              <a:gd name="T32" fmla="*/ 94 w 104"/>
              <a:gd name="T33" fmla="*/ 42 h 60"/>
              <a:gd name="T34" fmla="*/ 98 w 104"/>
              <a:gd name="T35" fmla="*/ 44 h 60"/>
              <a:gd name="T36" fmla="*/ 104 w 104"/>
              <a:gd name="T37" fmla="*/ 42 h 60"/>
              <a:gd name="T38" fmla="*/ 102 w 104"/>
              <a:gd name="T39" fmla="*/ 36 h 60"/>
              <a:gd name="T40" fmla="*/ 98 w 104"/>
              <a:gd name="T41" fmla="*/ 30 h 60"/>
              <a:gd name="T42" fmla="*/ 94 w 104"/>
              <a:gd name="T43" fmla="*/ 28 h 60"/>
              <a:gd name="T44" fmla="*/ 92 w 104"/>
              <a:gd name="T45" fmla="*/ 26 h 60"/>
              <a:gd name="T46" fmla="*/ 92 w 104"/>
              <a:gd name="T47" fmla="*/ 16 h 60"/>
              <a:gd name="T48" fmla="*/ 88 w 104"/>
              <a:gd name="T49" fmla="*/ 18 h 60"/>
              <a:gd name="T50" fmla="*/ 84 w 104"/>
              <a:gd name="T51" fmla="*/ 16 h 60"/>
              <a:gd name="T52" fmla="*/ 84 w 104"/>
              <a:gd name="T53" fmla="*/ 12 h 60"/>
              <a:gd name="T54" fmla="*/ 76 w 104"/>
              <a:gd name="T55" fmla="*/ 14 h 60"/>
              <a:gd name="T56" fmla="*/ 68 w 104"/>
              <a:gd name="T57" fmla="*/ 6 h 60"/>
              <a:gd name="T58" fmla="*/ 68 w 104"/>
              <a:gd name="T59" fmla="*/ 4 h 60"/>
              <a:gd name="T60" fmla="*/ 64 w 104"/>
              <a:gd name="T61" fmla="*/ 2 h 60"/>
              <a:gd name="T62" fmla="*/ 54 w 104"/>
              <a:gd name="T63" fmla="*/ 0 h 60"/>
              <a:gd name="T64" fmla="*/ 54 w 104"/>
              <a:gd name="T65" fmla="*/ 2 h 60"/>
              <a:gd name="T66" fmla="*/ 50 w 104"/>
              <a:gd name="T67" fmla="*/ 2 h 60"/>
              <a:gd name="T68" fmla="*/ 42 w 104"/>
              <a:gd name="T69" fmla="*/ 2 h 60"/>
              <a:gd name="T70" fmla="*/ 44 w 104"/>
              <a:gd name="T71" fmla="*/ 20 h 60"/>
              <a:gd name="T72" fmla="*/ 36 w 104"/>
              <a:gd name="T73" fmla="*/ 24 h 60"/>
              <a:gd name="T74" fmla="*/ 28 w 104"/>
              <a:gd name="T75" fmla="*/ 22 h 60"/>
              <a:gd name="T76" fmla="*/ 28 w 104"/>
              <a:gd name="T77" fmla="*/ 22 h 60"/>
              <a:gd name="T78" fmla="*/ 20 w 104"/>
              <a:gd name="T79" fmla="*/ 14 h 60"/>
              <a:gd name="T80" fmla="*/ 20 w 104"/>
              <a:gd name="T81" fmla="*/ 12 h 60"/>
              <a:gd name="T82" fmla="*/ 22 w 104"/>
              <a:gd name="T83" fmla="*/ 12 h 60"/>
              <a:gd name="T84" fmla="*/ 22 w 104"/>
              <a:gd name="T85" fmla="*/ 8 h 60"/>
              <a:gd name="T86" fmla="*/ 18 w 104"/>
              <a:gd name="T87" fmla="*/ 10 h 60"/>
              <a:gd name="T88" fmla="*/ 12 w 104"/>
              <a:gd name="T89" fmla="*/ 12 h 60"/>
              <a:gd name="T90" fmla="*/ 10 w 104"/>
              <a:gd name="T91" fmla="*/ 18 h 60"/>
              <a:gd name="T92" fmla="*/ 0 w 104"/>
              <a:gd name="T93" fmla="*/ 4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4" h="60">
                <a:moveTo>
                  <a:pt x="0" y="42"/>
                </a:moveTo>
                <a:lnTo>
                  <a:pt x="0" y="42"/>
                </a:lnTo>
                <a:lnTo>
                  <a:pt x="6" y="40"/>
                </a:lnTo>
                <a:lnTo>
                  <a:pt x="12" y="36"/>
                </a:lnTo>
                <a:lnTo>
                  <a:pt x="12" y="36"/>
                </a:lnTo>
                <a:lnTo>
                  <a:pt x="18" y="38"/>
                </a:lnTo>
                <a:lnTo>
                  <a:pt x="26" y="40"/>
                </a:lnTo>
                <a:lnTo>
                  <a:pt x="26" y="40"/>
                </a:lnTo>
                <a:lnTo>
                  <a:pt x="38" y="44"/>
                </a:lnTo>
                <a:lnTo>
                  <a:pt x="38" y="44"/>
                </a:lnTo>
                <a:lnTo>
                  <a:pt x="42" y="46"/>
                </a:lnTo>
                <a:lnTo>
                  <a:pt x="46" y="46"/>
                </a:lnTo>
                <a:lnTo>
                  <a:pt x="46" y="46"/>
                </a:lnTo>
                <a:lnTo>
                  <a:pt x="52" y="46"/>
                </a:lnTo>
                <a:lnTo>
                  <a:pt x="52" y="46"/>
                </a:lnTo>
                <a:lnTo>
                  <a:pt x="54" y="48"/>
                </a:lnTo>
                <a:lnTo>
                  <a:pt x="56" y="52"/>
                </a:lnTo>
                <a:lnTo>
                  <a:pt x="56" y="52"/>
                </a:lnTo>
                <a:lnTo>
                  <a:pt x="60" y="52"/>
                </a:lnTo>
                <a:lnTo>
                  <a:pt x="64" y="54"/>
                </a:lnTo>
                <a:lnTo>
                  <a:pt x="64" y="54"/>
                </a:lnTo>
                <a:lnTo>
                  <a:pt x="70" y="58"/>
                </a:lnTo>
                <a:lnTo>
                  <a:pt x="70" y="58"/>
                </a:lnTo>
                <a:lnTo>
                  <a:pt x="76" y="60"/>
                </a:lnTo>
                <a:lnTo>
                  <a:pt x="76" y="60"/>
                </a:lnTo>
                <a:lnTo>
                  <a:pt x="80" y="56"/>
                </a:lnTo>
                <a:lnTo>
                  <a:pt x="82" y="54"/>
                </a:lnTo>
                <a:lnTo>
                  <a:pt x="86" y="54"/>
                </a:lnTo>
                <a:lnTo>
                  <a:pt x="86" y="54"/>
                </a:lnTo>
                <a:lnTo>
                  <a:pt x="90" y="56"/>
                </a:lnTo>
                <a:lnTo>
                  <a:pt x="92" y="50"/>
                </a:lnTo>
                <a:lnTo>
                  <a:pt x="92" y="50"/>
                </a:lnTo>
                <a:lnTo>
                  <a:pt x="92" y="44"/>
                </a:lnTo>
                <a:lnTo>
                  <a:pt x="94" y="42"/>
                </a:lnTo>
                <a:lnTo>
                  <a:pt x="94" y="42"/>
                </a:lnTo>
                <a:lnTo>
                  <a:pt x="98" y="44"/>
                </a:lnTo>
                <a:lnTo>
                  <a:pt x="102" y="44"/>
                </a:lnTo>
                <a:lnTo>
                  <a:pt x="104" y="42"/>
                </a:lnTo>
                <a:lnTo>
                  <a:pt x="102" y="36"/>
                </a:lnTo>
                <a:lnTo>
                  <a:pt x="102" y="36"/>
                </a:lnTo>
                <a:lnTo>
                  <a:pt x="98" y="30"/>
                </a:lnTo>
                <a:lnTo>
                  <a:pt x="98" y="30"/>
                </a:lnTo>
                <a:lnTo>
                  <a:pt x="96" y="28"/>
                </a:lnTo>
                <a:lnTo>
                  <a:pt x="94" y="28"/>
                </a:lnTo>
                <a:lnTo>
                  <a:pt x="94" y="28"/>
                </a:lnTo>
                <a:lnTo>
                  <a:pt x="92" y="26"/>
                </a:lnTo>
                <a:lnTo>
                  <a:pt x="92" y="26"/>
                </a:lnTo>
                <a:lnTo>
                  <a:pt x="92" y="16"/>
                </a:lnTo>
                <a:lnTo>
                  <a:pt x="92" y="16"/>
                </a:lnTo>
                <a:lnTo>
                  <a:pt x="88" y="18"/>
                </a:lnTo>
                <a:lnTo>
                  <a:pt x="86" y="18"/>
                </a:lnTo>
                <a:lnTo>
                  <a:pt x="84" y="16"/>
                </a:lnTo>
                <a:lnTo>
                  <a:pt x="84" y="16"/>
                </a:lnTo>
                <a:lnTo>
                  <a:pt x="84" y="12"/>
                </a:lnTo>
                <a:lnTo>
                  <a:pt x="82" y="12"/>
                </a:lnTo>
                <a:lnTo>
                  <a:pt x="76" y="14"/>
                </a:lnTo>
                <a:lnTo>
                  <a:pt x="72" y="6"/>
                </a:lnTo>
                <a:lnTo>
                  <a:pt x="68" y="6"/>
                </a:lnTo>
                <a:lnTo>
                  <a:pt x="68" y="6"/>
                </a:lnTo>
                <a:lnTo>
                  <a:pt x="68" y="4"/>
                </a:lnTo>
                <a:lnTo>
                  <a:pt x="64" y="2"/>
                </a:lnTo>
                <a:lnTo>
                  <a:pt x="64" y="2"/>
                </a:lnTo>
                <a:lnTo>
                  <a:pt x="58" y="0"/>
                </a:lnTo>
                <a:lnTo>
                  <a:pt x="54" y="0"/>
                </a:lnTo>
                <a:lnTo>
                  <a:pt x="54" y="0"/>
                </a:lnTo>
                <a:lnTo>
                  <a:pt x="54" y="2"/>
                </a:lnTo>
                <a:lnTo>
                  <a:pt x="50" y="2"/>
                </a:lnTo>
                <a:lnTo>
                  <a:pt x="50" y="2"/>
                </a:lnTo>
                <a:lnTo>
                  <a:pt x="42" y="2"/>
                </a:lnTo>
                <a:lnTo>
                  <a:pt x="42" y="2"/>
                </a:lnTo>
                <a:lnTo>
                  <a:pt x="42" y="10"/>
                </a:lnTo>
                <a:lnTo>
                  <a:pt x="44" y="20"/>
                </a:lnTo>
                <a:lnTo>
                  <a:pt x="44" y="20"/>
                </a:lnTo>
                <a:lnTo>
                  <a:pt x="36" y="24"/>
                </a:lnTo>
                <a:lnTo>
                  <a:pt x="32" y="24"/>
                </a:lnTo>
                <a:lnTo>
                  <a:pt x="28" y="22"/>
                </a:lnTo>
                <a:lnTo>
                  <a:pt x="28" y="22"/>
                </a:lnTo>
                <a:lnTo>
                  <a:pt x="28" y="22"/>
                </a:lnTo>
                <a:lnTo>
                  <a:pt x="28" y="22"/>
                </a:lnTo>
                <a:lnTo>
                  <a:pt x="20" y="14"/>
                </a:lnTo>
                <a:lnTo>
                  <a:pt x="20" y="14"/>
                </a:lnTo>
                <a:lnTo>
                  <a:pt x="20" y="12"/>
                </a:lnTo>
                <a:lnTo>
                  <a:pt x="20" y="12"/>
                </a:lnTo>
                <a:lnTo>
                  <a:pt x="22" y="12"/>
                </a:lnTo>
                <a:lnTo>
                  <a:pt x="22" y="12"/>
                </a:lnTo>
                <a:lnTo>
                  <a:pt x="22" y="8"/>
                </a:lnTo>
                <a:lnTo>
                  <a:pt x="20" y="8"/>
                </a:lnTo>
                <a:lnTo>
                  <a:pt x="18" y="10"/>
                </a:lnTo>
                <a:lnTo>
                  <a:pt x="18" y="10"/>
                </a:lnTo>
                <a:lnTo>
                  <a:pt x="12" y="12"/>
                </a:lnTo>
                <a:lnTo>
                  <a:pt x="10" y="18"/>
                </a:lnTo>
                <a:lnTo>
                  <a:pt x="10" y="18"/>
                </a:lnTo>
                <a:lnTo>
                  <a:pt x="2" y="30"/>
                </a:lnTo>
                <a:lnTo>
                  <a:pt x="0" y="42"/>
                </a:lnTo>
                <a:lnTo>
                  <a:pt x="0" y="42"/>
                </a:lnTo>
                <a:close/>
              </a:path>
            </a:pathLst>
          </a:custGeom>
          <a:solidFill>
            <a:srgbClr val="8BBDFF"/>
          </a:solidFill>
          <a:ln w="3175">
            <a:solidFill>
              <a:srgbClr val="8BBDFF"/>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168" name="Freeform 152">
            <a:extLst>
              <a:ext uri="{FF2B5EF4-FFF2-40B4-BE49-F238E27FC236}">
                <a16:creationId xmlns:a16="http://schemas.microsoft.com/office/drawing/2014/main" id="{270A57FD-3C28-447F-BED4-4DD97C4CF8E5}"/>
              </a:ext>
            </a:extLst>
          </p:cNvPr>
          <p:cNvSpPr>
            <a:spLocks/>
          </p:cNvSpPr>
          <p:nvPr/>
        </p:nvSpPr>
        <p:spPr bwMode="auto">
          <a:xfrm>
            <a:off x="8108076" y="3042300"/>
            <a:ext cx="154287" cy="243670"/>
          </a:xfrm>
          <a:custGeom>
            <a:avLst/>
            <a:gdLst>
              <a:gd name="T0" fmla="*/ 2 w 92"/>
              <a:gd name="T1" fmla="*/ 36 h 142"/>
              <a:gd name="T2" fmla="*/ 0 w 92"/>
              <a:gd name="T3" fmla="*/ 44 h 142"/>
              <a:gd name="T4" fmla="*/ 4 w 92"/>
              <a:gd name="T5" fmla="*/ 48 h 142"/>
              <a:gd name="T6" fmla="*/ 10 w 92"/>
              <a:gd name="T7" fmla="*/ 52 h 142"/>
              <a:gd name="T8" fmla="*/ 8 w 92"/>
              <a:gd name="T9" fmla="*/ 62 h 142"/>
              <a:gd name="T10" fmla="*/ 10 w 92"/>
              <a:gd name="T11" fmla="*/ 68 h 142"/>
              <a:gd name="T12" fmla="*/ 10 w 92"/>
              <a:gd name="T13" fmla="*/ 78 h 142"/>
              <a:gd name="T14" fmla="*/ 18 w 92"/>
              <a:gd name="T15" fmla="*/ 78 h 142"/>
              <a:gd name="T16" fmla="*/ 28 w 92"/>
              <a:gd name="T17" fmla="*/ 68 h 142"/>
              <a:gd name="T18" fmla="*/ 32 w 92"/>
              <a:gd name="T19" fmla="*/ 72 h 142"/>
              <a:gd name="T20" fmla="*/ 40 w 92"/>
              <a:gd name="T21" fmla="*/ 78 h 142"/>
              <a:gd name="T22" fmla="*/ 52 w 92"/>
              <a:gd name="T23" fmla="*/ 86 h 142"/>
              <a:gd name="T24" fmla="*/ 52 w 92"/>
              <a:gd name="T25" fmla="*/ 100 h 142"/>
              <a:gd name="T26" fmla="*/ 60 w 92"/>
              <a:gd name="T27" fmla="*/ 108 h 142"/>
              <a:gd name="T28" fmla="*/ 62 w 92"/>
              <a:gd name="T29" fmla="*/ 118 h 142"/>
              <a:gd name="T30" fmla="*/ 62 w 92"/>
              <a:gd name="T31" fmla="*/ 126 h 142"/>
              <a:gd name="T32" fmla="*/ 56 w 92"/>
              <a:gd name="T33" fmla="*/ 134 h 142"/>
              <a:gd name="T34" fmla="*/ 66 w 92"/>
              <a:gd name="T35" fmla="*/ 138 h 142"/>
              <a:gd name="T36" fmla="*/ 74 w 92"/>
              <a:gd name="T37" fmla="*/ 140 h 142"/>
              <a:gd name="T38" fmla="*/ 78 w 92"/>
              <a:gd name="T39" fmla="*/ 128 h 142"/>
              <a:gd name="T40" fmla="*/ 86 w 92"/>
              <a:gd name="T41" fmla="*/ 134 h 142"/>
              <a:gd name="T42" fmla="*/ 92 w 92"/>
              <a:gd name="T43" fmla="*/ 128 h 142"/>
              <a:gd name="T44" fmla="*/ 90 w 92"/>
              <a:gd name="T45" fmla="*/ 112 h 142"/>
              <a:gd name="T46" fmla="*/ 82 w 92"/>
              <a:gd name="T47" fmla="*/ 102 h 142"/>
              <a:gd name="T48" fmla="*/ 74 w 92"/>
              <a:gd name="T49" fmla="*/ 92 h 142"/>
              <a:gd name="T50" fmla="*/ 68 w 92"/>
              <a:gd name="T51" fmla="*/ 82 h 142"/>
              <a:gd name="T52" fmla="*/ 58 w 92"/>
              <a:gd name="T53" fmla="*/ 70 h 142"/>
              <a:gd name="T54" fmla="*/ 48 w 92"/>
              <a:gd name="T55" fmla="*/ 56 h 142"/>
              <a:gd name="T56" fmla="*/ 52 w 92"/>
              <a:gd name="T57" fmla="*/ 46 h 142"/>
              <a:gd name="T58" fmla="*/ 62 w 92"/>
              <a:gd name="T59" fmla="*/ 40 h 142"/>
              <a:gd name="T60" fmla="*/ 56 w 92"/>
              <a:gd name="T61" fmla="*/ 28 h 142"/>
              <a:gd name="T62" fmla="*/ 46 w 92"/>
              <a:gd name="T63" fmla="*/ 30 h 142"/>
              <a:gd name="T64" fmla="*/ 40 w 92"/>
              <a:gd name="T65" fmla="*/ 24 h 142"/>
              <a:gd name="T66" fmla="*/ 30 w 92"/>
              <a:gd name="T67" fmla="*/ 16 h 142"/>
              <a:gd name="T68" fmla="*/ 24 w 92"/>
              <a:gd name="T69" fmla="*/ 2 h 142"/>
              <a:gd name="T70" fmla="*/ 16 w 92"/>
              <a:gd name="T71" fmla="*/ 6 h 142"/>
              <a:gd name="T72" fmla="*/ 20 w 92"/>
              <a:gd name="T73" fmla="*/ 24 h 142"/>
              <a:gd name="T74" fmla="*/ 16 w 92"/>
              <a:gd name="T75" fmla="*/ 30 h 142"/>
              <a:gd name="T76" fmla="*/ 8 w 92"/>
              <a:gd name="T77" fmla="*/ 3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2" h="142">
                <a:moveTo>
                  <a:pt x="8" y="30"/>
                </a:moveTo>
                <a:lnTo>
                  <a:pt x="2" y="36"/>
                </a:lnTo>
                <a:lnTo>
                  <a:pt x="2" y="42"/>
                </a:lnTo>
                <a:lnTo>
                  <a:pt x="0" y="44"/>
                </a:lnTo>
                <a:lnTo>
                  <a:pt x="0" y="48"/>
                </a:lnTo>
                <a:lnTo>
                  <a:pt x="4" y="48"/>
                </a:lnTo>
                <a:lnTo>
                  <a:pt x="8" y="48"/>
                </a:lnTo>
                <a:lnTo>
                  <a:pt x="10" y="52"/>
                </a:lnTo>
                <a:lnTo>
                  <a:pt x="6" y="60"/>
                </a:lnTo>
                <a:lnTo>
                  <a:pt x="8" y="62"/>
                </a:lnTo>
                <a:lnTo>
                  <a:pt x="8" y="66"/>
                </a:lnTo>
                <a:lnTo>
                  <a:pt x="10" y="68"/>
                </a:lnTo>
                <a:lnTo>
                  <a:pt x="12" y="74"/>
                </a:lnTo>
                <a:lnTo>
                  <a:pt x="10" y="78"/>
                </a:lnTo>
                <a:lnTo>
                  <a:pt x="14" y="80"/>
                </a:lnTo>
                <a:lnTo>
                  <a:pt x="18" y="78"/>
                </a:lnTo>
                <a:lnTo>
                  <a:pt x="20" y="74"/>
                </a:lnTo>
                <a:lnTo>
                  <a:pt x="28" y="68"/>
                </a:lnTo>
                <a:lnTo>
                  <a:pt x="32" y="70"/>
                </a:lnTo>
                <a:lnTo>
                  <a:pt x="32" y="72"/>
                </a:lnTo>
                <a:lnTo>
                  <a:pt x="34" y="74"/>
                </a:lnTo>
                <a:lnTo>
                  <a:pt x="40" y="78"/>
                </a:lnTo>
                <a:lnTo>
                  <a:pt x="46" y="78"/>
                </a:lnTo>
                <a:lnTo>
                  <a:pt x="52" y="86"/>
                </a:lnTo>
                <a:lnTo>
                  <a:pt x="52" y="92"/>
                </a:lnTo>
                <a:lnTo>
                  <a:pt x="52" y="100"/>
                </a:lnTo>
                <a:lnTo>
                  <a:pt x="56" y="104"/>
                </a:lnTo>
                <a:lnTo>
                  <a:pt x="60" y="108"/>
                </a:lnTo>
                <a:lnTo>
                  <a:pt x="62" y="112"/>
                </a:lnTo>
                <a:lnTo>
                  <a:pt x="62" y="118"/>
                </a:lnTo>
                <a:lnTo>
                  <a:pt x="64" y="120"/>
                </a:lnTo>
                <a:lnTo>
                  <a:pt x="62" y="126"/>
                </a:lnTo>
                <a:lnTo>
                  <a:pt x="60" y="130"/>
                </a:lnTo>
                <a:lnTo>
                  <a:pt x="56" y="134"/>
                </a:lnTo>
                <a:lnTo>
                  <a:pt x="64" y="136"/>
                </a:lnTo>
                <a:lnTo>
                  <a:pt x="66" y="138"/>
                </a:lnTo>
                <a:lnTo>
                  <a:pt x="70" y="142"/>
                </a:lnTo>
                <a:lnTo>
                  <a:pt x="74" y="140"/>
                </a:lnTo>
                <a:lnTo>
                  <a:pt x="74" y="134"/>
                </a:lnTo>
                <a:lnTo>
                  <a:pt x="78" y="128"/>
                </a:lnTo>
                <a:lnTo>
                  <a:pt x="82" y="130"/>
                </a:lnTo>
                <a:lnTo>
                  <a:pt x="86" y="134"/>
                </a:lnTo>
                <a:lnTo>
                  <a:pt x="92" y="132"/>
                </a:lnTo>
                <a:lnTo>
                  <a:pt x="92" y="128"/>
                </a:lnTo>
                <a:lnTo>
                  <a:pt x="92" y="118"/>
                </a:lnTo>
                <a:lnTo>
                  <a:pt x="90" y="112"/>
                </a:lnTo>
                <a:lnTo>
                  <a:pt x="86" y="110"/>
                </a:lnTo>
                <a:lnTo>
                  <a:pt x="82" y="102"/>
                </a:lnTo>
                <a:lnTo>
                  <a:pt x="80" y="96"/>
                </a:lnTo>
                <a:lnTo>
                  <a:pt x="74" y="92"/>
                </a:lnTo>
                <a:lnTo>
                  <a:pt x="70" y="88"/>
                </a:lnTo>
                <a:lnTo>
                  <a:pt x="68" y="82"/>
                </a:lnTo>
                <a:lnTo>
                  <a:pt x="64" y="78"/>
                </a:lnTo>
                <a:lnTo>
                  <a:pt x="58" y="70"/>
                </a:lnTo>
                <a:lnTo>
                  <a:pt x="56" y="60"/>
                </a:lnTo>
                <a:lnTo>
                  <a:pt x="48" y="56"/>
                </a:lnTo>
                <a:lnTo>
                  <a:pt x="48" y="48"/>
                </a:lnTo>
                <a:lnTo>
                  <a:pt x="52" y="46"/>
                </a:lnTo>
                <a:lnTo>
                  <a:pt x="58" y="42"/>
                </a:lnTo>
                <a:lnTo>
                  <a:pt x="62" y="40"/>
                </a:lnTo>
                <a:lnTo>
                  <a:pt x="62" y="32"/>
                </a:lnTo>
                <a:lnTo>
                  <a:pt x="56" y="28"/>
                </a:lnTo>
                <a:lnTo>
                  <a:pt x="50" y="26"/>
                </a:lnTo>
                <a:lnTo>
                  <a:pt x="46" y="30"/>
                </a:lnTo>
                <a:lnTo>
                  <a:pt x="40" y="28"/>
                </a:lnTo>
                <a:lnTo>
                  <a:pt x="40" y="24"/>
                </a:lnTo>
                <a:lnTo>
                  <a:pt x="34" y="22"/>
                </a:lnTo>
                <a:lnTo>
                  <a:pt x="30" y="16"/>
                </a:lnTo>
                <a:lnTo>
                  <a:pt x="30" y="12"/>
                </a:lnTo>
                <a:lnTo>
                  <a:pt x="24" y="2"/>
                </a:lnTo>
                <a:lnTo>
                  <a:pt x="20" y="0"/>
                </a:lnTo>
                <a:lnTo>
                  <a:pt x="16" y="6"/>
                </a:lnTo>
                <a:lnTo>
                  <a:pt x="20" y="14"/>
                </a:lnTo>
                <a:lnTo>
                  <a:pt x="20" y="24"/>
                </a:lnTo>
                <a:lnTo>
                  <a:pt x="16" y="30"/>
                </a:lnTo>
                <a:lnTo>
                  <a:pt x="16" y="30"/>
                </a:lnTo>
                <a:lnTo>
                  <a:pt x="8" y="30"/>
                </a:lnTo>
                <a:lnTo>
                  <a:pt x="8" y="30"/>
                </a:lnTo>
                <a:close/>
              </a:path>
            </a:pathLst>
          </a:custGeom>
          <a:solidFill>
            <a:srgbClr val="B9BCBD"/>
          </a:solidFill>
          <a:ln w="3175">
            <a:solidFill>
              <a:srgbClr val="B9BCBD"/>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169" name="Freeform 153">
            <a:extLst>
              <a:ext uri="{FF2B5EF4-FFF2-40B4-BE49-F238E27FC236}">
                <a16:creationId xmlns:a16="http://schemas.microsoft.com/office/drawing/2014/main" id="{CCFDFC46-BD2B-4DA2-8F5B-7D5073627294}"/>
              </a:ext>
            </a:extLst>
          </p:cNvPr>
          <p:cNvSpPr>
            <a:spLocks/>
          </p:cNvSpPr>
          <p:nvPr/>
        </p:nvSpPr>
        <p:spPr bwMode="auto">
          <a:xfrm>
            <a:off x="7407075" y="2403956"/>
            <a:ext cx="248201" cy="120119"/>
          </a:xfrm>
          <a:custGeom>
            <a:avLst/>
            <a:gdLst>
              <a:gd name="T0" fmla="*/ 54 w 148"/>
              <a:gd name="T1" fmla="*/ 64 h 70"/>
              <a:gd name="T2" fmla="*/ 60 w 148"/>
              <a:gd name="T3" fmla="*/ 62 h 70"/>
              <a:gd name="T4" fmla="*/ 68 w 148"/>
              <a:gd name="T5" fmla="*/ 52 h 70"/>
              <a:gd name="T6" fmla="*/ 74 w 148"/>
              <a:gd name="T7" fmla="*/ 54 h 70"/>
              <a:gd name="T8" fmla="*/ 78 w 148"/>
              <a:gd name="T9" fmla="*/ 58 h 70"/>
              <a:gd name="T10" fmla="*/ 84 w 148"/>
              <a:gd name="T11" fmla="*/ 56 h 70"/>
              <a:gd name="T12" fmla="*/ 92 w 148"/>
              <a:gd name="T13" fmla="*/ 54 h 70"/>
              <a:gd name="T14" fmla="*/ 96 w 148"/>
              <a:gd name="T15" fmla="*/ 50 h 70"/>
              <a:gd name="T16" fmla="*/ 98 w 148"/>
              <a:gd name="T17" fmla="*/ 40 h 70"/>
              <a:gd name="T18" fmla="*/ 104 w 148"/>
              <a:gd name="T19" fmla="*/ 36 h 70"/>
              <a:gd name="T20" fmla="*/ 120 w 148"/>
              <a:gd name="T21" fmla="*/ 34 h 70"/>
              <a:gd name="T22" fmla="*/ 120 w 148"/>
              <a:gd name="T23" fmla="*/ 30 h 70"/>
              <a:gd name="T24" fmla="*/ 126 w 148"/>
              <a:gd name="T25" fmla="*/ 24 h 70"/>
              <a:gd name="T26" fmla="*/ 136 w 148"/>
              <a:gd name="T27" fmla="*/ 18 h 70"/>
              <a:gd name="T28" fmla="*/ 148 w 148"/>
              <a:gd name="T29" fmla="*/ 12 h 70"/>
              <a:gd name="T30" fmla="*/ 136 w 148"/>
              <a:gd name="T31" fmla="*/ 8 h 70"/>
              <a:gd name="T32" fmla="*/ 130 w 148"/>
              <a:gd name="T33" fmla="*/ 2 h 70"/>
              <a:gd name="T34" fmla="*/ 118 w 148"/>
              <a:gd name="T35" fmla="*/ 0 h 70"/>
              <a:gd name="T36" fmla="*/ 96 w 148"/>
              <a:gd name="T37" fmla="*/ 0 h 70"/>
              <a:gd name="T38" fmla="*/ 82 w 148"/>
              <a:gd name="T39" fmla="*/ 8 h 70"/>
              <a:gd name="T40" fmla="*/ 78 w 148"/>
              <a:gd name="T41" fmla="*/ 6 h 70"/>
              <a:gd name="T42" fmla="*/ 76 w 148"/>
              <a:gd name="T43" fmla="*/ 4 h 70"/>
              <a:gd name="T44" fmla="*/ 70 w 148"/>
              <a:gd name="T45" fmla="*/ 0 h 70"/>
              <a:gd name="T46" fmla="*/ 64 w 148"/>
              <a:gd name="T47" fmla="*/ 4 h 70"/>
              <a:gd name="T48" fmla="*/ 58 w 148"/>
              <a:gd name="T49" fmla="*/ 6 h 70"/>
              <a:gd name="T50" fmla="*/ 54 w 148"/>
              <a:gd name="T51" fmla="*/ 10 h 70"/>
              <a:gd name="T52" fmla="*/ 50 w 148"/>
              <a:gd name="T53" fmla="*/ 14 h 70"/>
              <a:gd name="T54" fmla="*/ 38 w 148"/>
              <a:gd name="T55" fmla="*/ 6 h 70"/>
              <a:gd name="T56" fmla="*/ 24 w 148"/>
              <a:gd name="T57" fmla="*/ 6 h 70"/>
              <a:gd name="T58" fmla="*/ 18 w 148"/>
              <a:gd name="T59" fmla="*/ 14 h 70"/>
              <a:gd name="T60" fmla="*/ 22 w 148"/>
              <a:gd name="T61" fmla="*/ 12 h 70"/>
              <a:gd name="T62" fmla="*/ 24 w 148"/>
              <a:gd name="T63" fmla="*/ 18 h 70"/>
              <a:gd name="T64" fmla="*/ 18 w 148"/>
              <a:gd name="T65" fmla="*/ 24 h 70"/>
              <a:gd name="T66" fmla="*/ 14 w 148"/>
              <a:gd name="T67" fmla="*/ 26 h 70"/>
              <a:gd name="T68" fmla="*/ 18 w 148"/>
              <a:gd name="T69" fmla="*/ 30 h 70"/>
              <a:gd name="T70" fmla="*/ 22 w 148"/>
              <a:gd name="T71" fmla="*/ 30 h 70"/>
              <a:gd name="T72" fmla="*/ 28 w 148"/>
              <a:gd name="T73" fmla="*/ 32 h 70"/>
              <a:gd name="T74" fmla="*/ 30 w 148"/>
              <a:gd name="T75" fmla="*/ 36 h 70"/>
              <a:gd name="T76" fmla="*/ 40 w 148"/>
              <a:gd name="T77" fmla="*/ 38 h 70"/>
              <a:gd name="T78" fmla="*/ 46 w 148"/>
              <a:gd name="T79" fmla="*/ 40 h 70"/>
              <a:gd name="T80" fmla="*/ 44 w 148"/>
              <a:gd name="T81" fmla="*/ 42 h 70"/>
              <a:gd name="T82" fmla="*/ 32 w 148"/>
              <a:gd name="T83" fmla="*/ 54 h 70"/>
              <a:gd name="T84" fmla="*/ 26 w 148"/>
              <a:gd name="T85" fmla="*/ 54 h 70"/>
              <a:gd name="T86" fmla="*/ 18 w 148"/>
              <a:gd name="T87" fmla="*/ 58 h 70"/>
              <a:gd name="T88" fmla="*/ 16 w 148"/>
              <a:gd name="T89" fmla="*/ 56 h 70"/>
              <a:gd name="T90" fmla="*/ 8 w 148"/>
              <a:gd name="T91" fmla="*/ 56 h 70"/>
              <a:gd name="T92" fmla="*/ 14 w 148"/>
              <a:gd name="T93" fmla="*/ 64 h 70"/>
              <a:gd name="T94" fmla="*/ 16 w 148"/>
              <a:gd name="T95" fmla="*/ 68 h 70"/>
              <a:gd name="T96" fmla="*/ 22 w 148"/>
              <a:gd name="T97" fmla="*/ 66 h 70"/>
              <a:gd name="T98" fmla="*/ 26 w 148"/>
              <a:gd name="T99" fmla="*/ 68 h 70"/>
              <a:gd name="T100" fmla="*/ 32 w 148"/>
              <a:gd name="T101" fmla="*/ 70 h 70"/>
              <a:gd name="T102" fmla="*/ 40 w 148"/>
              <a:gd name="T103" fmla="*/ 70 h 70"/>
              <a:gd name="T104" fmla="*/ 50 w 148"/>
              <a:gd name="T105" fmla="*/ 68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48" h="70">
                <a:moveTo>
                  <a:pt x="50" y="68"/>
                </a:moveTo>
                <a:lnTo>
                  <a:pt x="50" y="68"/>
                </a:lnTo>
                <a:lnTo>
                  <a:pt x="54" y="64"/>
                </a:lnTo>
                <a:lnTo>
                  <a:pt x="54" y="64"/>
                </a:lnTo>
                <a:lnTo>
                  <a:pt x="60" y="62"/>
                </a:lnTo>
                <a:lnTo>
                  <a:pt x="60" y="62"/>
                </a:lnTo>
                <a:lnTo>
                  <a:pt x="64" y="56"/>
                </a:lnTo>
                <a:lnTo>
                  <a:pt x="64" y="56"/>
                </a:lnTo>
                <a:lnTo>
                  <a:pt x="68" y="52"/>
                </a:lnTo>
                <a:lnTo>
                  <a:pt x="72" y="52"/>
                </a:lnTo>
                <a:lnTo>
                  <a:pt x="72" y="52"/>
                </a:lnTo>
                <a:lnTo>
                  <a:pt x="74" y="54"/>
                </a:lnTo>
                <a:lnTo>
                  <a:pt x="74" y="56"/>
                </a:lnTo>
                <a:lnTo>
                  <a:pt x="76" y="58"/>
                </a:lnTo>
                <a:lnTo>
                  <a:pt x="78" y="58"/>
                </a:lnTo>
                <a:lnTo>
                  <a:pt x="78" y="58"/>
                </a:lnTo>
                <a:lnTo>
                  <a:pt x="80" y="58"/>
                </a:lnTo>
                <a:lnTo>
                  <a:pt x="84" y="56"/>
                </a:lnTo>
                <a:lnTo>
                  <a:pt x="84" y="56"/>
                </a:lnTo>
                <a:lnTo>
                  <a:pt x="90" y="54"/>
                </a:lnTo>
                <a:lnTo>
                  <a:pt x="92" y="54"/>
                </a:lnTo>
                <a:lnTo>
                  <a:pt x="96" y="52"/>
                </a:lnTo>
                <a:lnTo>
                  <a:pt x="96" y="52"/>
                </a:lnTo>
                <a:lnTo>
                  <a:pt x="96" y="50"/>
                </a:lnTo>
                <a:lnTo>
                  <a:pt x="98" y="46"/>
                </a:lnTo>
                <a:lnTo>
                  <a:pt x="98" y="44"/>
                </a:lnTo>
                <a:lnTo>
                  <a:pt x="98" y="40"/>
                </a:lnTo>
                <a:lnTo>
                  <a:pt x="98" y="40"/>
                </a:lnTo>
                <a:lnTo>
                  <a:pt x="100" y="38"/>
                </a:lnTo>
                <a:lnTo>
                  <a:pt x="104" y="36"/>
                </a:lnTo>
                <a:lnTo>
                  <a:pt x="112" y="34"/>
                </a:lnTo>
                <a:lnTo>
                  <a:pt x="118" y="34"/>
                </a:lnTo>
                <a:lnTo>
                  <a:pt x="120" y="34"/>
                </a:lnTo>
                <a:lnTo>
                  <a:pt x="120" y="32"/>
                </a:lnTo>
                <a:lnTo>
                  <a:pt x="120" y="32"/>
                </a:lnTo>
                <a:lnTo>
                  <a:pt x="120" y="30"/>
                </a:lnTo>
                <a:lnTo>
                  <a:pt x="122" y="26"/>
                </a:lnTo>
                <a:lnTo>
                  <a:pt x="122" y="26"/>
                </a:lnTo>
                <a:lnTo>
                  <a:pt x="126" y="24"/>
                </a:lnTo>
                <a:lnTo>
                  <a:pt x="130" y="24"/>
                </a:lnTo>
                <a:lnTo>
                  <a:pt x="130" y="24"/>
                </a:lnTo>
                <a:lnTo>
                  <a:pt x="136" y="18"/>
                </a:lnTo>
                <a:lnTo>
                  <a:pt x="136" y="18"/>
                </a:lnTo>
                <a:lnTo>
                  <a:pt x="142" y="14"/>
                </a:lnTo>
                <a:lnTo>
                  <a:pt x="148" y="12"/>
                </a:lnTo>
                <a:lnTo>
                  <a:pt x="140" y="8"/>
                </a:lnTo>
                <a:lnTo>
                  <a:pt x="140" y="8"/>
                </a:lnTo>
                <a:lnTo>
                  <a:pt x="136" y="8"/>
                </a:lnTo>
                <a:lnTo>
                  <a:pt x="132" y="6"/>
                </a:lnTo>
                <a:lnTo>
                  <a:pt x="132" y="6"/>
                </a:lnTo>
                <a:lnTo>
                  <a:pt x="130" y="2"/>
                </a:lnTo>
                <a:lnTo>
                  <a:pt x="124" y="0"/>
                </a:lnTo>
                <a:lnTo>
                  <a:pt x="124" y="0"/>
                </a:lnTo>
                <a:lnTo>
                  <a:pt x="118" y="0"/>
                </a:lnTo>
                <a:lnTo>
                  <a:pt x="112" y="0"/>
                </a:lnTo>
                <a:lnTo>
                  <a:pt x="112" y="0"/>
                </a:lnTo>
                <a:lnTo>
                  <a:pt x="96" y="0"/>
                </a:lnTo>
                <a:lnTo>
                  <a:pt x="96" y="0"/>
                </a:lnTo>
                <a:lnTo>
                  <a:pt x="90" y="4"/>
                </a:lnTo>
                <a:lnTo>
                  <a:pt x="82" y="8"/>
                </a:lnTo>
                <a:lnTo>
                  <a:pt x="82" y="8"/>
                </a:lnTo>
                <a:lnTo>
                  <a:pt x="80" y="8"/>
                </a:lnTo>
                <a:lnTo>
                  <a:pt x="78" y="6"/>
                </a:lnTo>
                <a:lnTo>
                  <a:pt x="78" y="6"/>
                </a:lnTo>
                <a:lnTo>
                  <a:pt x="76" y="4"/>
                </a:lnTo>
                <a:lnTo>
                  <a:pt x="76" y="4"/>
                </a:lnTo>
                <a:lnTo>
                  <a:pt x="72" y="4"/>
                </a:lnTo>
                <a:lnTo>
                  <a:pt x="72" y="2"/>
                </a:lnTo>
                <a:lnTo>
                  <a:pt x="70" y="0"/>
                </a:lnTo>
                <a:lnTo>
                  <a:pt x="68" y="0"/>
                </a:lnTo>
                <a:lnTo>
                  <a:pt x="68" y="0"/>
                </a:lnTo>
                <a:lnTo>
                  <a:pt x="64" y="4"/>
                </a:lnTo>
                <a:lnTo>
                  <a:pt x="62" y="4"/>
                </a:lnTo>
                <a:lnTo>
                  <a:pt x="62" y="4"/>
                </a:lnTo>
                <a:lnTo>
                  <a:pt x="58" y="6"/>
                </a:lnTo>
                <a:lnTo>
                  <a:pt x="56" y="8"/>
                </a:lnTo>
                <a:lnTo>
                  <a:pt x="56" y="8"/>
                </a:lnTo>
                <a:lnTo>
                  <a:pt x="54" y="10"/>
                </a:lnTo>
                <a:lnTo>
                  <a:pt x="52" y="14"/>
                </a:lnTo>
                <a:lnTo>
                  <a:pt x="52" y="14"/>
                </a:lnTo>
                <a:lnTo>
                  <a:pt x="50" y="14"/>
                </a:lnTo>
                <a:lnTo>
                  <a:pt x="48" y="10"/>
                </a:lnTo>
                <a:lnTo>
                  <a:pt x="42" y="6"/>
                </a:lnTo>
                <a:lnTo>
                  <a:pt x="38" y="6"/>
                </a:lnTo>
                <a:lnTo>
                  <a:pt x="28" y="6"/>
                </a:lnTo>
                <a:lnTo>
                  <a:pt x="28" y="6"/>
                </a:lnTo>
                <a:lnTo>
                  <a:pt x="24" y="6"/>
                </a:lnTo>
                <a:lnTo>
                  <a:pt x="22" y="10"/>
                </a:lnTo>
                <a:lnTo>
                  <a:pt x="18" y="14"/>
                </a:lnTo>
                <a:lnTo>
                  <a:pt x="18" y="14"/>
                </a:lnTo>
                <a:lnTo>
                  <a:pt x="22" y="12"/>
                </a:lnTo>
                <a:lnTo>
                  <a:pt x="22" y="12"/>
                </a:lnTo>
                <a:lnTo>
                  <a:pt x="22" y="12"/>
                </a:lnTo>
                <a:lnTo>
                  <a:pt x="24" y="14"/>
                </a:lnTo>
                <a:lnTo>
                  <a:pt x="26" y="16"/>
                </a:lnTo>
                <a:lnTo>
                  <a:pt x="24" y="18"/>
                </a:lnTo>
                <a:lnTo>
                  <a:pt x="24" y="18"/>
                </a:lnTo>
                <a:lnTo>
                  <a:pt x="18" y="24"/>
                </a:lnTo>
                <a:lnTo>
                  <a:pt x="18" y="24"/>
                </a:lnTo>
                <a:lnTo>
                  <a:pt x="14" y="26"/>
                </a:lnTo>
                <a:lnTo>
                  <a:pt x="12" y="26"/>
                </a:lnTo>
                <a:lnTo>
                  <a:pt x="14" y="26"/>
                </a:lnTo>
                <a:lnTo>
                  <a:pt x="14" y="26"/>
                </a:lnTo>
                <a:lnTo>
                  <a:pt x="16" y="28"/>
                </a:lnTo>
                <a:lnTo>
                  <a:pt x="18" y="30"/>
                </a:lnTo>
                <a:lnTo>
                  <a:pt x="20" y="32"/>
                </a:lnTo>
                <a:lnTo>
                  <a:pt x="22" y="30"/>
                </a:lnTo>
                <a:lnTo>
                  <a:pt x="22" y="30"/>
                </a:lnTo>
                <a:lnTo>
                  <a:pt x="26" y="30"/>
                </a:lnTo>
                <a:lnTo>
                  <a:pt x="28" y="30"/>
                </a:lnTo>
                <a:lnTo>
                  <a:pt x="28" y="32"/>
                </a:lnTo>
                <a:lnTo>
                  <a:pt x="28" y="32"/>
                </a:lnTo>
                <a:lnTo>
                  <a:pt x="26" y="34"/>
                </a:lnTo>
                <a:lnTo>
                  <a:pt x="30" y="36"/>
                </a:lnTo>
                <a:lnTo>
                  <a:pt x="30" y="36"/>
                </a:lnTo>
                <a:lnTo>
                  <a:pt x="34" y="36"/>
                </a:lnTo>
                <a:lnTo>
                  <a:pt x="40" y="38"/>
                </a:lnTo>
                <a:lnTo>
                  <a:pt x="40" y="38"/>
                </a:lnTo>
                <a:lnTo>
                  <a:pt x="44" y="40"/>
                </a:lnTo>
                <a:lnTo>
                  <a:pt x="46" y="40"/>
                </a:lnTo>
                <a:lnTo>
                  <a:pt x="46" y="40"/>
                </a:lnTo>
                <a:lnTo>
                  <a:pt x="44" y="42"/>
                </a:lnTo>
                <a:lnTo>
                  <a:pt x="44" y="42"/>
                </a:lnTo>
                <a:lnTo>
                  <a:pt x="38" y="50"/>
                </a:lnTo>
                <a:lnTo>
                  <a:pt x="36" y="52"/>
                </a:lnTo>
                <a:lnTo>
                  <a:pt x="32" y="54"/>
                </a:lnTo>
                <a:lnTo>
                  <a:pt x="32" y="54"/>
                </a:lnTo>
                <a:lnTo>
                  <a:pt x="26" y="54"/>
                </a:lnTo>
                <a:lnTo>
                  <a:pt x="26" y="54"/>
                </a:lnTo>
                <a:lnTo>
                  <a:pt x="22" y="58"/>
                </a:lnTo>
                <a:lnTo>
                  <a:pt x="20" y="58"/>
                </a:lnTo>
                <a:lnTo>
                  <a:pt x="18" y="58"/>
                </a:lnTo>
                <a:lnTo>
                  <a:pt x="18" y="58"/>
                </a:lnTo>
                <a:lnTo>
                  <a:pt x="18" y="56"/>
                </a:lnTo>
                <a:lnTo>
                  <a:pt x="16" y="56"/>
                </a:lnTo>
                <a:lnTo>
                  <a:pt x="14" y="56"/>
                </a:lnTo>
                <a:lnTo>
                  <a:pt x="14" y="60"/>
                </a:lnTo>
                <a:lnTo>
                  <a:pt x="8" y="56"/>
                </a:lnTo>
                <a:lnTo>
                  <a:pt x="0" y="60"/>
                </a:lnTo>
                <a:lnTo>
                  <a:pt x="4" y="66"/>
                </a:lnTo>
                <a:lnTo>
                  <a:pt x="14" y="64"/>
                </a:lnTo>
                <a:lnTo>
                  <a:pt x="14" y="64"/>
                </a:lnTo>
                <a:lnTo>
                  <a:pt x="14" y="66"/>
                </a:lnTo>
                <a:lnTo>
                  <a:pt x="16" y="68"/>
                </a:lnTo>
                <a:lnTo>
                  <a:pt x="18" y="68"/>
                </a:lnTo>
                <a:lnTo>
                  <a:pt x="18" y="68"/>
                </a:lnTo>
                <a:lnTo>
                  <a:pt x="22" y="66"/>
                </a:lnTo>
                <a:lnTo>
                  <a:pt x="24" y="66"/>
                </a:lnTo>
                <a:lnTo>
                  <a:pt x="26" y="68"/>
                </a:lnTo>
                <a:lnTo>
                  <a:pt x="26" y="68"/>
                </a:lnTo>
                <a:lnTo>
                  <a:pt x="28" y="70"/>
                </a:lnTo>
                <a:lnTo>
                  <a:pt x="30" y="70"/>
                </a:lnTo>
                <a:lnTo>
                  <a:pt x="32" y="70"/>
                </a:lnTo>
                <a:lnTo>
                  <a:pt x="32" y="70"/>
                </a:lnTo>
                <a:lnTo>
                  <a:pt x="36" y="70"/>
                </a:lnTo>
                <a:lnTo>
                  <a:pt x="40" y="70"/>
                </a:lnTo>
                <a:lnTo>
                  <a:pt x="40" y="70"/>
                </a:lnTo>
                <a:lnTo>
                  <a:pt x="46" y="68"/>
                </a:lnTo>
                <a:lnTo>
                  <a:pt x="50" y="68"/>
                </a:lnTo>
                <a:lnTo>
                  <a:pt x="50" y="68"/>
                </a:lnTo>
                <a:close/>
              </a:path>
            </a:pathLst>
          </a:custGeom>
          <a:solidFill>
            <a:srgbClr val="B9BCBD"/>
          </a:solidFill>
          <a:ln w="3175">
            <a:solidFill>
              <a:srgbClr val="B9BCBD"/>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170" name="Freeform 154">
            <a:extLst>
              <a:ext uri="{FF2B5EF4-FFF2-40B4-BE49-F238E27FC236}">
                <a16:creationId xmlns:a16="http://schemas.microsoft.com/office/drawing/2014/main" id="{0DE081B1-2009-452C-9D3B-9FBC1B4EB1DE}"/>
              </a:ext>
            </a:extLst>
          </p:cNvPr>
          <p:cNvSpPr>
            <a:spLocks/>
          </p:cNvSpPr>
          <p:nvPr/>
        </p:nvSpPr>
        <p:spPr bwMode="auto">
          <a:xfrm>
            <a:off x="6883839" y="2798631"/>
            <a:ext cx="60374" cy="51480"/>
          </a:xfrm>
          <a:custGeom>
            <a:avLst/>
            <a:gdLst>
              <a:gd name="T0" fmla="*/ 30 w 36"/>
              <a:gd name="T1" fmla="*/ 2 h 30"/>
              <a:gd name="T2" fmla="*/ 30 w 36"/>
              <a:gd name="T3" fmla="*/ 2 h 30"/>
              <a:gd name="T4" fmla="*/ 22 w 36"/>
              <a:gd name="T5" fmla="*/ 0 h 30"/>
              <a:gd name="T6" fmla="*/ 22 w 36"/>
              <a:gd name="T7" fmla="*/ 0 h 30"/>
              <a:gd name="T8" fmla="*/ 20 w 36"/>
              <a:gd name="T9" fmla="*/ 2 h 30"/>
              <a:gd name="T10" fmla="*/ 18 w 36"/>
              <a:gd name="T11" fmla="*/ 4 h 30"/>
              <a:gd name="T12" fmla="*/ 12 w 36"/>
              <a:gd name="T13" fmla="*/ 10 h 30"/>
              <a:gd name="T14" fmla="*/ 12 w 36"/>
              <a:gd name="T15" fmla="*/ 10 h 30"/>
              <a:gd name="T16" fmla="*/ 6 w 36"/>
              <a:gd name="T17" fmla="*/ 18 h 30"/>
              <a:gd name="T18" fmla="*/ 0 w 36"/>
              <a:gd name="T19" fmla="*/ 20 h 30"/>
              <a:gd name="T20" fmla="*/ 18 w 36"/>
              <a:gd name="T21" fmla="*/ 24 h 30"/>
              <a:gd name="T22" fmla="*/ 20 w 36"/>
              <a:gd name="T23" fmla="*/ 30 h 30"/>
              <a:gd name="T24" fmla="*/ 32 w 36"/>
              <a:gd name="T25" fmla="*/ 30 h 30"/>
              <a:gd name="T26" fmla="*/ 32 w 36"/>
              <a:gd name="T27" fmla="*/ 30 h 30"/>
              <a:gd name="T28" fmla="*/ 28 w 36"/>
              <a:gd name="T29" fmla="*/ 22 h 30"/>
              <a:gd name="T30" fmla="*/ 26 w 36"/>
              <a:gd name="T31" fmla="*/ 22 h 30"/>
              <a:gd name="T32" fmla="*/ 26 w 36"/>
              <a:gd name="T33" fmla="*/ 22 h 30"/>
              <a:gd name="T34" fmla="*/ 26 w 36"/>
              <a:gd name="T35" fmla="*/ 14 h 30"/>
              <a:gd name="T36" fmla="*/ 28 w 36"/>
              <a:gd name="T37" fmla="*/ 10 h 30"/>
              <a:gd name="T38" fmla="*/ 28 w 36"/>
              <a:gd name="T39" fmla="*/ 10 h 30"/>
              <a:gd name="T40" fmla="*/ 34 w 36"/>
              <a:gd name="T41" fmla="*/ 12 h 30"/>
              <a:gd name="T42" fmla="*/ 34 w 36"/>
              <a:gd name="T43" fmla="*/ 12 h 30"/>
              <a:gd name="T44" fmla="*/ 34 w 36"/>
              <a:gd name="T45" fmla="*/ 12 h 30"/>
              <a:gd name="T46" fmla="*/ 34 w 36"/>
              <a:gd name="T47" fmla="*/ 12 h 30"/>
              <a:gd name="T48" fmla="*/ 36 w 36"/>
              <a:gd name="T49" fmla="*/ 12 h 30"/>
              <a:gd name="T50" fmla="*/ 36 w 36"/>
              <a:gd name="T51" fmla="*/ 10 h 30"/>
              <a:gd name="T52" fmla="*/ 36 w 36"/>
              <a:gd name="T53" fmla="*/ 10 h 30"/>
              <a:gd name="T54" fmla="*/ 32 w 36"/>
              <a:gd name="T55" fmla="*/ 10 h 30"/>
              <a:gd name="T56" fmla="*/ 32 w 36"/>
              <a:gd name="T57" fmla="*/ 10 h 30"/>
              <a:gd name="T58" fmla="*/ 30 w 36"/>
              <a:gd name="T59" fmla="*/ 6 h 30"/>
              <a:gd name="T60" fmla="*/ 30 w 36"/>
              <a:gd name="T61" fmla="*/ 2 h 30"/>
              <a:gd name="T62" fmla="*/ 30 w 36"/>
              <a:gd name="T63" fmla="*/ 2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6" h="30">
                <a:moveTo>
                  <a:pt x="30" y="2"/>
                </a:moveTo>
                <a:lnTo>
                  <a:pt x="30" y="2"/>
                </a:lnTo>
                <a:lnTo>
                  <a:pt x="22" y="0"/>
                </a:lnTo>
                <a:lnTo>
                  <a:pt x="22" y="0"/>
                </a:lnTo>
                <a:lnTo>
                  <a:pt x="20" y="2"/>
                </a:lnTo>
                <a:lnTo>
                  <a:pt x="18" y="4"/>
                </a:lnTo>
                <a:lnTo>
                  <a:pt x="12" y="10"/>
                </a:lnTo>
                <a:lnTo>
                  <a:pt x="12" y="10"/>
                </a:lnTo>
                <a:lnTo>
                  <a:pt x="6" y="18"/>
                </a:lnTo>
                <a:lnTo>
                  <a:pt x="0" y="20"/>
                </a:lnTo>
                <a:lnTo>
                  <a:pt x="18" y="24"/>
                </a:lnTo>
                <a:lnTo>
                  <a:pt x="20" y="30"/>
                </a:lnTo>
                <a:lnTo>
                  <a:pt x="32" y="30"/>
                </a:lnTo>
                <a:lnTo>
                  <a:pt x="32" y="30"/>
                </a:lnTo>
                <a:lnTo>
                  <a:pt x="28" y="22"/>
                </a:lnTo>
                <a:lnTo>
                  <a:pt x="26" y="22"/>
                </a:lnTo>
                <a:lnTo>
                  <a:pt x="26" y="22"/>
                </a:lnTo>
                <a:lnTo>
                  <a:pt x="26" y="14"/>
                </a:lnTo>
                <a:lnTo>
                  <a:pt x="28" y="10"/>
                </a:lnTo>
                <a:lnTo>
                  <a:pt x="28" y="10"/>
                </a:lnTo>
                <a:lnTo>
                  <a:pt x="34" y="12"/>
                </a:lnTo>
                <a:lnTo>
                  <a:pt x="34" y="12"/>
                </a:lnTo>
                <a:lnTo>
                  <a:pt x="34" y="12"/>
                </a:lnTo>
                <a:lnTo>
                  <a:pt x="34" y="12"/>
                </a:lnTo>
                <a:lnTo>
                  <a:pt x="36" y="12"/>
                </a:lnTo>
                <a:lnTo>
                  <a:pt x="36" y="10"/>
                </a:lnTo>
                <a:lnTo>
                  <a:pt x="36" y="10"/>
                </a:lnTo>
                <a:lnTo>
                  <a:pt x="32" y="10"/>
                </a:lnTo>
                <a:lnTo>
                  <a:pt x="32" y="10"/>
                </a:lnTo>
                <a:lnTo>
                  <a:pt x="30" y="6"/>
                </a:lnTo>
                <a:lnTo>
                  <a:pt x="30" y="2"/>
                </a:lnTo>
                <a:lnTo>
                  <a:pt x="30" y="2"/>
                </a:lnTo>
                <a:close/>
              </a:path>
            </a:pathLst>
          </a:custGeom>
          <a:solidFill>
            <a:srgbClr val="B9BCBD"/>
          </a:solidFill>
          <a:ln w="3175">
            <a:solidFill>
              <a:srgbClr val="B9BCBD"/>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171" name="Freeform 155">
            <a:extLst>
              <a:ext uri="{FF2B5EF4-FFF2-40B4-BE49-F238E27FC236}">
                <a16:creationId xmlns:a16="http://schemas.microsoft.com/office/drawing/2014/main" id="{1293E4B7-A246-4302-A0E0-14162CE7A46E}"/>
              </a:ext>
            </a:extLst>
          </p:cNvPr>
          <p:cNvSpPr>
            <a:spLocks noEditPoints="1"/>
          </p:cNvSpPr>
          <p:nvPr/>
        </p:nvSpPr>
        <p:spPr bwMode="auto">
          <a:xfrm>
            <a:off x="6615513" y="3553665"/>
            <a:ext cx="194536" cy="264262"/>
          </a:xfrm>
          <a:custGeom>
            <a:avLst/>
            <a:gdLst>
              <a:gd name="T0" fmla="*/ 6 w 116"/>
              <a:gd name="T1" fmla="*/ 88 h 154"/>
              <a:gd name="T2" fmla="*/ 10 w 116"/>
              <a:gd name="T3" fmla="*/ 90 h 154"/>
              <a:gd name="T4" fmla="*/ 14 w 116"/>
              <a:gd name="T5" fmla="*/ 88 h 154"/>
              <a:gd name="T6" fmla="*/ 12 w 116"/>
              <a:gd name="T7" fmla="*/ 90 h 154"/>
              <a:gd name="T8" fmla="*/ 12 w 116"/>
              <a:gd name="T9" fmla="*/ 98 h 154"/>
              <a:gd name="T10" fmla="*/ 8 w 116"/>
              <a:gd name="T11" fmla="*/ 100 h 154"/>
              <a:gd name="T12" fmla="*/ 48 w 116"/>
              <a:gd name="T13" fmla="*/ 128 h 154"/>
              <a:gd name="T14" fmla="*/ 52 w 116"/>
              <a:gd name="T15" fmla="*/ 134 h 154"/>
              <a:gd name="T16" fmla="*/ 52 w 116"/>
              <a:gd name="T17" fmla="*/ 140 h 154"/>
              <a:gd name="T18" fmla="*/ 56 w 116"/>
              <a:gd name="T19" fmla="*/ 144 h 154"/>
              <a:gd name="T20" fmla="*/ 74 w 116"/>
              <a:gd name="T21" fmla="*/ 154 h 154"/>
              <a:gd name="T22" fmla="*/ 76 w 116"/>
              <a:gd name="T23" fmla="*/ 146 h 154"/>
              <a:gd name="T24" fmla="*/ 80 w 116"/>
              <a:gd name="T25" fmla="*/ 138 h 154"/>
              <a:gd name="T26" fmla="*/ 86 w 116"/>
              <a:gd name="T27" fmla="*/ 126 h 154"/>
              <a:gd name="T28" fmla="*/ 92 w 116"/>
              <a:gd name="T29" fmla="*/ 124 h 154"/>
              <a:gd name="T30" fmla="*/ 98 w 116"/>
              <a:gd name="T31" fmla="*/ 114 h 154"/>
              <a:gd name="T32" fmla="*/ 104 w 116"/>
              <a:gd name="T33" fmla="*/ 112 h 154"/>
              <a:gd name="T34" fmla="*/ 106 w 116"/>
              <a:gd name="T35" fmla="*/ 102 h 154"/>
              <a:gd name="T36" fmla="*/ 112 w 116"/>
              <a:gd name="T37" fmla="*/ 98 h 154"/>
              <a:gd name="T38" fmla="*/ 110 w 116"/>
              <a:gd name="T39" fmla="*/ 94 h 154"/>
              <a:gd name="T40" fmla="*/ 102 w 116"/>
              <a:gd name="T41" fmla="*/ 26 h 154"/>
              <a:gd name="T42" fmla="*/ 116 w 116"/>
              <a:gd name="T43" fmla="*/ 4 h 154"/>
              <a:gd name="T44" fmla="*/ 102 w 116"/>
              <a:gd name="T45" fmla="*/ 4 h 154"/>
              <a:gd name="T46" fmla="*/ 98 w 116"/>
              <a:gd name="T47" fmla="*/ 0 h 154"/>
              <a:gd name="T48" fmla="*/ 92 w 116"/>
              <a:gd name="T49" fmla="*/ 4 h 154"/>
              <a:gd name="T50" fmla="*/ 86 w 116"/>
              <a:gd name="T51" fmla="*/ 4 h 154"/>
              <a:gd name="T52" fmla="*/ 84 w 116"/>
              <a:gd name="T53" fmla="*/ 8 h 154"/>
              <a:gd name="T54" fmla="*/ 72 w 116"/>
              <a:gd name="T55" fmla="*/ 8 h 154"/>
              <a:gd name="T56" fmla="*/ 62 w 116"/>
              <a:gd name="T57" fmla="*/ 6 h 154"/>
              <a:gd name="T58" fmla="*/ 54 w 116"/>
              <a:gd name="T59" fmla="*/ 6 h 154"/>
              <a:gd name="T60" fmla="*/ 48 w 116"/>
              <a:gd name="T61" fmla="*/ 6 h 154"/>
              <a:gd name="T62" fmla="*/ 40 w 116"/>
              <a:gd name="T63" fmla="*/ 8 h 154"/>
              <a:gd name="T64" fmla="*/ 22 w 116"/>
              <a:gd name="T65" fmla="*/ 0 h 154"/>
              <a:gd name="T66" fmla="*/ 10 w 116"/>
              <a:gd name="T67" fmla="*/ 0 h 154"/>
              <a:gd name="T68" fmla="*/ 0 w 116"/>
              <a:gd name="T69" fmla="*/ 10 h 154"/>
              <a:gd name="T70" fmla="*/ 4 w 116"/>
              <a:gd name="T71" fmla="*/ 14 h 154"/>
              <a:gd name="T72" fmla="*/ 6 w 116"/>
              <a:gd name="T73" fmla="*/ 16 h 154"/>
              <a:gd name="T74" fmla="*/ 6 w 116"/>
              <a:gd name="T75" fmla="*/ 24 h 154"/>
              <a:gd name="T76" fmla="*/ 8 w 116"/>
              <a:gd name="T77" fmla="*/ 34 h 154"/>
              <a:gd name="T78" fmla="*/ 10 w 116"/>
              <a:gd name="T79" fmla="*/ 44 h 154"/>
              <a:gd name="T80" fmla="*/ 8 w 116"/>
              <a:gd name="T81" fmla="*/ 50 h 154"/>
              <a:gd name="T82" fmla="*/ 4 w 116"/>
              <a:gd name="T83" fmla="*/ 56 h 154"/>
              <a:gd name="T84" fmla="*/ 2 w 116"/>
              <a:gd name="T85" fmla="*/ 66 h 154"/>
              <a:gd name="T86" fmla="*/ 2 w 116"/>
              <a:gd name="T87" fmla="*/ 74 h 154"/>
              <a:gd name="T88" fmla="*/ 4 w 116"/>
              <a:gd name="T89" fmla="*/ 80 h 154"/>
              <a:gd name="T90" fmla="*/ 4 w 116"/>
              <a:gd name="T91" fmla="*/ 84 h 154"/>
              <a:gd name="T92" fmla="*/ 30 w 116"/>
              <a:gd name="T93" fmla="*/ 6 h 154"/>
              <a:gd name="T94" fmla="*/ 34 w 116"/>
              <a:gd name="T95" fmla="*/ 8 h 154"/>
              <a:gd name="T96" fmla="*/ 34 w 116"/>
              <a:gd name="T97" fmla="*/ 24 h 154"/>
              <a:gd name="T98" fmla="*/ 40 w 116"/>
              <a:gd name="T99" fmla="*/ 32 h 154"/>
              <a:gd name="T100" fmla="*/ 38 w 116"/>
              <a:gd name="T101" fmla="*/ 40 h 154"/>
              <a:gd name="T102" fmla="*/ 32 w 116"/>
              <a:gd name="T103" fmla="*/ 30 h 154"/>
              <a:gd name="T104" fmla="*/ 30 w 116"/>
              <a:gd name="T105" fmla="*/ 24 h 154"/>
              <a:gd name="T106" fmla="*/ 28 w 116"/>
              <a:gd name="T107" fmla="*/ 14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6" h="154">
                <a:moveTo>
                  <a:pt x="4" y="86"/>
                </a:moveTo>
                <a:lnTo>
                  <a:pt x="4" y="86"/>
                </a:lnTo>
                <a:lnTo>
                  <a:pt x="6" y="88"/>
                </a:lnTo>
                <a:lnTo>
                  <a:pt x="8" y="90"/>
                </a:lnTo>
                <a:lnTo>
                  <a:pt x="10" y="90"/>
                </a:lnTo>
                <a:lnTo>
                  <a:pt x="10" y="90"/>
                </a:lnTo>
                <a:lnTo>
                  <a:pt x="12" y="88"/>
                </a:lnTo>
                <a:lnTo>
                  <a:pt x="12" y="88"/>
                </a:lnTo>
                <a:lnTo>
                  <a:pt x="14" y="88"/>
                </a:lnTo>
                <a:lnTo>
                  <a:pt x="16" y="88"/>
                </a:lnTo>
                <a:lnTo>
                  <a:pt x="16" y="88"/>
                </a:lnTo>
                <a:lnTo>
                  <a:pt x="12" y="90"/>
                </a:lnTo>
                <a:lnTo>
                  <a:pt x="12" y="90"/>
                </a:lnTo>
                <a:lnTo>
                  <a:pt x="12" y="94"/>
                </a:lnTo>
                <a:lnTo>
                  <a:pt x="12" y="98"/>
                </a:lnTo>
                <a:lnTo>
                  <a:pt x="12" y="98"/>
                </a:lnTo>
                <a:lnTo>
                  <a:pt x="8" y="100"/>
                </a:lnTo>
                <a:lnTo>
                  <a:pt x="8" y="100"/>
                </a:lnTo>
                <a:lnTo>
                  <a:pt x="8" y="104"/>
                </a:lnTo>
                <a:lnTo>
                  <a:pt x="8" y="108"/>
                </a:lnTo>
                <a:lnTo>
                  <a:pt x="48" y="128"/>
                </a:lnTo>
                <a:lnTo>
                  <a:pt x="48" y="128"/>
                </a:lnTo>
                <a:lnTo>
                  <a:pt x="50" y="130"/>
                </a:lnTo>
                <a:lnTo>
                  <a:pt x="52" y="134"/>
                </a:lnTo>
                <a:lnTo>
                  <a:pt x="52" y="134"/>
                </a:lnTo>
                <a:lnTo>
                  <a:pt x="52" y="140"/>
                </a:lnTo>
                <a:lnTo>
                  <a:pt x="52" y="140"/>
                </a:lnTo>
                <a:lnTo>
                  <a:pt x="54" y="142"/>
                </a:lnTo>
                <a:lnTo>
                  <a:pt x="54" y="142"/>
                </a:lnTo>
                <a:lnTo>
                  <a:pt x="56" y="144"/>
                </a:lnTo>
                <a:lnTo>
                  <a:pt x="58" y="144"/>
                </a:lnTo>
                <a:lnTo>
                  <a:pt x="74" y="154"/>
                </a:lnTo>
                <a:lnTo>
                  <a:pt x="74" y="154"/>
                </a:lnTo>
                <a:lnTo>
                  <a:pt x="78" y="152"/>
                </a:lnTo>
                <a:lnTo>
                  <a:pt x="78" y="152"/>
                </a:lnTo>
                <a:lnTo>
                  <a:pt x="76" y="146"/>
                </a:lnTo>
                <a:lnTo>
                  <a:pt x="76" y="142"/>
                </a:lnTo>
                <a:lnTo>
                  <a:pt x="78" y="138"/>
                </a:lnTo>
                <a:lnTo>
                  <a:pt x="80" y="138"/>
                </a:lnTo>
                <a:lnTo>
                  <a:pt x="80" y="138"/>
                </a:lnTo>
                <a:lnTo>
                  <a:pt x="82" y="132"/>
                </a:lnTo>
                <a:lnTo>
                  <a:pt x="86" y="126"/>
                </a:lnTo>
                <a:lnTo>
                  <a:pt x="86" y="126"/>
                </a:lnTo>
                <a:lnTo>
                  <a:pt x="88" y="126"/>
                </a:lnTo>
                <a:lnTo>
                  <a:pt x="92" y="124"/>
                </a:lnTo>
                <a:lnTo>
                  <a:pt x="92" y="124"/>
                </a:lnTo>
                <a:lnTo>
                  <a:pt x="96" y="120"/>
                </a:lnTo>
                <a:lnTo>
                  <a:pt x="98" y="114"/>
                </a:lnTo>
                <a:lnTo>
                  <a:pt x="98" y="114"/>
                </a:lnTo>
                <a:lnTo>
                  <a:pt x="100" y="114"/>
                </a:lnTo>
                <a:lnTo>
                  <a:pt x="104" y="112"/>
                </a:lnTo>
                <a:lnTo>
                  <a:pt x="104" y="112"/>
                </a:lnTo>
                <a:lnTo>
                  <a:pt x="104" y="108"/>
                </a:lnTo>
                <a:lnTo>
                  <a:pt x="106" y="102"/>
                </a:lnTo>
                <a:lnTo>
                  <a:pt x="106" y="102"/>
                </a:lnTo>
                <a:lnTo>
                  <a:pt x="112" y="98"/>
                </a:lnTo>
                <a:lnTo>
                  <a:pt x="112" y="98"/>
                </a:lnTo>
                <a:lnTo>
                  <a:pt x="110" y="96"/>
                </a:lnTo>
                <a:lnTo>
                  <a:pt x="110" y="94"/>
                </a:lnTo>
                <a:lnTo>
                  <a:pt x="110" y="94"/>
                </a:lnTo>
                <a:lnTo>
                  <a:pt x="112" y="92"/>
                </a:lnTo>
                <a:lnTo>
                  <a:pt x="102" y="82"/>
                </a:lnTo>
                <a:lnTo>
                  <a:pt x="102" y="26"/>
                </a:lnTo>
                <a:lnTo>
                  <a:pt x="108" y="20"/>
                </a:lnTo>
                <a:lnTo>
                  <a:pt x="116" y="4"/>
                </a:lnTo>
                <a:lnTo>
                  <a:pt x="116" y="4"/>
                </a:lnTo>
                <a:lnTo>
                  <a:pt x="110" y="4"/>
                </a:lnTo>
                <a:lnTo>
                  <a:pt x="106" y="6"/>
                </a:lnTo>
                <a:lnTo>
                  <a:pt x="102" y="4"/>
                </a:lnTo>
                <a:lnTo>
                  <a:pt x="102" y="4"/>
                </a:lnTo>
                <a:lnTo>
                  <a:pt x="98" y="2"/>
                </a:lnTo>
                <a:lnTo>
                  <a:pt x="98" y="0"/>
                </a:lnTo>
                <a:lnTo>
                  <a:pt x="98" y="0"/>
                </a:lnTo>
                <a:lnTo>
                  <a:pt x="94" y="2"/>
                </a:lnTo>
                <a:lnTo>
                  <a:pt x="92" y="4"/>
                </a:lnTo>
                <a:lnTo>
                  <a:pt x="88" y="4"/>
                </a:lnTo>
                <a:lnTo>
                  <a:pt x="88" y="4"/>
                </a:lnTo>
                <a:lnTo>
                  <a:pt x="86" y="4"/>
                </a:lnTo>
                <a:lnTo>
                  <a:pt x="84" y="4"/>
                </a:lnTo>
                <a:lnTo>
                  <a:pt x="84" y="8"/>
                </a:lnTo>
                <a:lnTo>
                  <a:pt x="84" y="8"/>
                </a:lnTo>
                <a:lnTo>
                  <a:pt x="76" y="8"/>
                </a:lnTo>
                <a:lnTo>
                  <a:pt x="76" y="8"/>
                </a:lnTo>
                <a:lnTo>
                  <a:pt x="72" y="8"/>
                </a:lnTo>
                <a:lnTo>
                  <a:pt x="68" y="8"/>
                </a:lnTo>
                <a:lnTo>
                  <a:pt x="68" y="8"/>
                </a:lnTo>
                <a:lnTo>
                  <a:pt x="62" y="6"/>
                </a:lnTo>
                <a:lnTo>
                  <a:pt x="58" y="6"/>
                </a:lnTo>
                <a:lnTo>
                  <a:pt x="58" y="6"/>
                </a:lnTo>
                <a:lnTo>
                  <a:pt x="54" y="6"/>
                </a:lnTo>
                <a:lnTo>
                  <a:pt x="50" y="8"/>
                </a:lnTo>
                <a:lnTo>
                  <a:pt x="48" y="6"/>
                </a:lnTo>
                <a:lnTo>
                  <a:pt x="48" y="6"/>
                </a:lnTo>
                <a:lnTo>
                  <a:pt x="46" y="6"/>
                </a:lnTo>
                <a:lnTo>
                  <a:pt x="44" y="6"/>
                </a:lnTo>
                <a:lnTo>
                  <a:pt x="40" y="8"/>
                </a:lnTo>
                <a:lnTo>
                  <a:pt x="40" y="8"/>
                </a:lnTo>
                <a:lnTo>
                  <a:pt x="28" y="6"/>
                </a:lnTo>
                <a:lnTo>
                  <a:pt x="22" y="0"/>
                </a:lnTo>
                <a:lnTo>
                  <a:pt x="16" y="0"/>
                </a:lnTo>
                <a:lnTo>
                  <a:pt x="16" y="0"/>
                </a:lnTo>
                <a:lnTo>
                  <a:pt x="10" y="0"/>
                </a:lnTo>
                <a:lnTo>
                  <a:pt x="6" y="4"/>
                </a:lnTo>
                <a:lnTo>
                  <a:pt x="0" y="6"/>
                </a:lnTo>
                <a:lnTo>
                  <a:pt x="0" y="10"/>
                </a:lnTo>
                <a:lnTo>
                  <a:pt x="0" y="10"/>
                </a:lnTo>
                <a:lnTo>
                  <a:pt x="4" y="14"/>
                </a:lnTo>
                <a:lnTo>
                  <a:pt x="4" y="14"/>
                </a:lnTo>
                <a:lnTo>
                  <a:pt x="6" y="14"/>
                </a:lnTo>
                <a:lnTo>
                  <a:pt x="6" y="16"/>
                </a:lnTo>
                <a:lnTo>
                  <a:pt x="6" y="16"/>
                </a:lnTo>
                <a:lnTo>
                  <a:pt x="8" y="18"/>
                </a:lnTo>
                <a:lnTo>
                  <a:pt x="8" y="20"/>
                </a:lnTo>
                <a:lnTo>
                  <a:pt x="6" y="24"/>
                </a:lnTo>
                <a:lnTo>
                  <a:pt x="6" y="24"/>
                </a:lnTo>
                <a:lnTo>
                  <a:pt x="4" y="30"/>
                </a:lnTo>
                <a:lnTo>
                  <a:pt x="8" y="34"/>
                </a:lnTo>
                <a:lnTo>
                  <a:pt x="8" y="34"/>
                </a:lnTo>
                <a:lnTo>
                  <a:pt x="10" y="38"/>
                </a:lnTo>
                <a:lnTo>
                  <a:pt x="10" y="44"/>
                </a:lnTo>
                <a:lnTo>
                  <a:pt x="10" y="44"/>
                </a:lnTo>
                <a:lnTo>
                  <a:pt x="8" y="50"/>
                </a:lnTo>
                <a:lnTo>
                  <a:pt x="8" y="50"/>
                </a:lnTo>
                <a:lnTo>
                  <a:pt x="6" y="52"/>
                </a:lnTo>
                <a:lnTo>
                  <a:pt x="4" y="54"/>
                </a:lnTo>
                <a:lnTo>
                  <a:pt x="4" y="56"/>
                </a:lnTo>
                <a:lnTo>
                  <a:pt x="4" y="56"/>
                </a:lnTo>
                <a:lnTo>
                  <a:pt x="4" y="62"/>
                </a:lnTo>
                <a:lnTo>
                  <a:pt x="2" y="66"/>
                </a:lnTo>
                <a:lnTo>
                  <a:pt x="2" y="66"/>
                </a:lnTo>
                <a:lnTo>
                  <a:pt x="2" y="70"/>
                </a:lnTo>
                <a:lnTo>
                  <a:pt x="2" y="74"/>
                </a:lnTo>
                <a:lnTo>
                  <a:pt x="4" y="78"/>
                </a:lnTo>
                <a:lnTo>
                  <a:pt x="4" y="80"/>
                </a:lnTo>
                <a:lnTo>
                  <a:pt x="4" y="80"/>
                </a:lnTo>
                <a:lnTo>
                  <a:pt x="2" y="82"/>
                </a:lnTo>
                <a:lnTo>
                  <a:pt x="4" y="84"/>
                </a:lnTo>
                <a:lnTo>
                  <a:pt x="4" y="84"/>
                </a:lnTo>
                <a:lnTo>
                  <a:pt x="4" y="86"/>
                </a:lnTo>
                <a:lnTo>
                  <a:pt x="4" y="86"/>
                </a:lnTo>
                <a:close/>
                <a:moveTo>
                  <a:pt x="30" y="6"/>
                </a:moveTo>
                <a:lnTo>
                  <a:pt x="30" y="6"/>
                </a:lnTo>
                <a:lnTo>
                  <a:pt x="34" y="8"/>
                </a:lnTo>
                <a:lnTo>
                  <a:pt x="34" y="8"/>
                </a:lnTo>
                <a:lnTo>
                  <a:pt x="34" y="16"/>
                </a:lnTo>
                <a:lnTo>
                  <a:pt x="34" y="24"/>
                </a:lnTo>
                <a:lnTo>
                  <a:pt x="34" y="24"/>
                </a:lnTo>
                <a:lnTo>
                  <a:pt x="38" y="28"/>
                </a:lnTo>
                <a:lnTo>
                  <a:pt x="40" y="32"/>
                </a:lnTo>
                <a:lnTo>
                  <a:pt x="40" y="32"/>
                </a:lnTo>
                <a:lnTo>
                  <a:pt x="42" y="40"/>
                </a:lnTo>
                <a:lnTo>
                  <a:pt x="38" y="40"/>
                </a:lnTo>
                <a:lnTo>
                  <a:pt x="38" y="40"/>
                </a:lnTo>
                <a:lnTo>
                  <a:pt x="36" y="32"/>
                </a:lnTo>
                <a:lnTo>
                  <a:pt x="36" y="32"/>
                </a:lnTo>
                <a:lnTo>
                  <a:pt x="32" y="30"/>
                </a:lnTo>
                <a:lnTo>
                  <a:pt x="30" y="26"/>
                </a:lnTo>
                <a:lnTo>
                  <a:pt x="30" y="26"/>
                </a:lnTo>
                <a:lnTo>
                  <a:pt x="30" y="24"/>
                </a:lnTo>
                <a:lnTo>
                  <a:pt x="28" y="24"/>
                </a:lnTo>
                <a:lnTo>
                  <a:pt x="28" y="24"/>
                </a:lnTo>
                <a:lnTo>
                  <a:pt x="28" y="14"/>
                </a:lnTo>
                <a:lnTo>
                  <a:pt x="30" y="6"/>
                </a:lnTo>
                <a:lnTo>
                  <a:pt x="30" y="6"/>
                </a:lnTo>
                <a:close/>
              </a:path>
            </a:pathLst>
          </a:custGeom>
          <a:solidFill>
            <a:srgbClr val="B9BCBD"/>
          </a:solidFill>
          <a:ln w="3175">
            <a:solidFill>
              <a:srgbClr val="B9BCBD"/>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172" name="Freeform 156">
            <a:extLst>
              <a:ext uri="{FF2B5EF4-FFF2-40B4-BE49-F238E27FC236}">
                <a16:creationId xmlns:a16="http://schemas.microsoft.com/office/drawing/2014/main" id="{A26DF164-EAA8-4965-9ACD-F09CCF5C296B}"/>
              </a:ext>
            </a:extLst>
          </p:cNvPr>
          <p:cNvSpPr>
            <a:spLocks/>
          </p:cNvSpPr>
          <p:nvPr/>
        </p:nvSpPr>
        <p:spPr bwMode="auto">
          <a:xfrm>
            <a:off x="6910671" y="1992117"/>
            <a:ext cx="919016" cy="480476"/>
          </a:xfrm>
          <a:custGeom>
            <a:avLst/>
            <a:gdLst>
              <a:gd name="T0" fmla="*/ 488 w 548"/>
              <a:gd name="T1" fmla="*/ 158 h 280"/>
              <a:gd name="T2" fmla="*/ 450 w 548"/>
              <a:gd name="T3" fmla="*/ 208 h 280"/>
              <a:gd name="T4" fmla="*/ 436 w 548"/>
              <a:gd name="T5" fmla="*/ 248 h 280"/>
              <a:gd name="T6" fmla="*/ 408 w 548"/>
              <a:gd name="T7" fmla="*/ 240 h 280"/>
              <a:gd name="T8" fmla="*/ 372 w 548"/>
              <a:gd name="T9" fmla="*/ 244 h 280"/>
              <a:gd name="T10" fmla="*/ 358 w 548"/>
              <a:gd name="T11" fmla="*/ 244 h 280"/>
              <a:gd name="T12" fmla="*/ 338 w 548"/>
              <a:gd name="T13" fmla="*/ 246 h 280"/>
              <a:gd name="T14" fmla="*/ 306 w 548"/>
              <a:gd name="T15" fmla="*/ 256 h 280"/>
              <a:gd name="T16" fmla="*/ 290 w 548"/>
              <a:gd name="T17" fmla="*/ 264 h 280"/>
              <a:gd name="T18" fmla="*/ 272 w 548"/>
              <a:gd name="T19" fmla="*/ 280 h 280"/>
              <a:gd name="T20" fmla="*/ 250 w 548"/>
              <a:gd name="T21" fmla="*/ 268 h 280"/>
              <a:gd name="T22" fmla="*/ 246 w 548"/>
              <a:gd name="T23" fmla="*/ 260 h 280"/>
              <a:gd name="T24" fmla="*/ 228 w 548"/>
              <a:gd name="T25" fmla="*/ 250 h 280"/>
              <a:gd name="T26" fmla="*/ 194 w 548"/>
              <a:gd name="T27" fmla="*/ 226 h 280"/>
              <a:gd name="T28" fmla="*/ 200 w 548"/>
              <a:gd name="T29" fmla="*/ 210 h 280"/>
              <a:gd name="T30" fmla="*/ 188 w 548"/>
              <a:gd name="T31" fmla="*/ 186 h 280"/>
              <a:gd name="T32" fmla="*/ 188 w 548"/>
              <a:gd name="T33" fmla="*/ 172 h 280"/>
              <a:gd name="T34" fmla="*/ 178 w 548"/>
              <a:gd name="T35" fmla="*/ 182 h 280"/>
              <a:gd name="T36" fmla="*/ 164 w 548"/>
              <a:gd name="T37" fmla="*/ 192 h 280"/>
              <a:gd name="T38" fmla="*/ 156 w 548"/>
              <a:gd name="T39" fmla="*/ 190 h 280"/>
              <a:gd name="T40" fmla="*/ 136 w 548"/>
              <a:gd name="T41" fmla="*/ 196 h 280"/>
              <a:gd name="T42" fmla="*/ 102 w 548"/>
              <a:gd name="T43" fmla="*/ 258 h 280"/>
              <a:gd name="T44" fmla="*/ 74 w 548"/>
              <a:gd name="T45" fmla="*/ 264 h 280"/>
              <a:gd name="T46" fmla="*/ 64 w 548"/>
              <a:gd name="T47" fmla="*/ 242 h 280"/>
              <a:gd name="T48" fmla="*/ 52 w 548"/>
              <a:gd name="T49" fmla="*/ 226 h 280"/>
              <a:gd name="T50" fmla="*/ 56 w 548"/>
              <a:gd name="T51" fmla="*/ 214 h 280"/>
              <a:gd name="T52" fmla="*/ 60 w 548"/>
              <a:gd name="T53" fmla="*/ 206 h 280"/>
              <a:gd name="T54" fmla="*/ 72 w 548"/>
              <a:gd name="T55" fmla="*/ 198 h 280"/>
              <a:gd name="T56" fmla="*/ 92 w 548"/>
              <a:gd name="T57" fmla="*/ 206 h 280"/>
              <a:gd name="T58" fmla="*/ 96 w 548"/>
              <a:gd name="T59" fmla="*/ 194 h 280"/>
              <a:gd name="T60" fmla="*/ 90 w 548"/>
              <a:gd name="T61" fmla="*/ 178 h 280"/>
              <a:gd name="T62" fmla="*/ 74 w 548"/>
              <a:gd name="T63" fmla="*/ 166 h 280"/>
              <a:gd name="T64" fmla="*/ 56 w 548"/>
              <a:gd name="T65" fmla="*/ 158 h 280"/>
              <a:gd name="T66" fmla="*/ 42 w 548"/>
              <a:gd name="T67" fmla="*/ 166 h 280"/>
              <a:gd name="T68" fmla="*/ 26 w 548"/>
              <a:gd name="T69" fmla="*/ 174 h 280"/>
              <a:gd name="T70" fmla="*/ 16 w 548"/>
              <a:gd name="T71" fmla="*/ 148 h 280"/>
              <a:gd name="T72" fmla="*/ 6 w 548"/>
              <a:gd name="T73" fmla="*/ 138 h 280"/>
              <a:gd name="T74" fmla="*/ 10 w 548"/>
              <a:gd name="T75" fmla="*/ 116 h 280"/>
              <a:gd name="T76" fmla="*/ 10 w 548"/>
              <a:gd name="T77" fmla="*/ 100 h 280"/>
              <a:gd name="T78" fmla="*/ 26 w 548"/>
              <a:gd name="T79" fmla="*/ 102 h 280"/>
              <a:gd name="T80" fmla="*/ 34 w 548"/>
              <a:gd name="T81" fmla="*/ 80 h 280"/>
              <a:gd name="T82" fmla="*/ 50 w 548"/>
              <a:gd name="T83" fmla="*/ 76 h 280"/>
              <a:gd name="T84" fmla="*/ 76 w 548"/>
              <a:gd name="T85" fmla="*/ 62 h 280"/>
              <a:gd name="T86" fmla="*/ 84 w 548"/>
              <a:gd name="T87" fmla="*/ 68 h 280"/>
              <a:gd name="T88" fmla="*/ 104 w 548"/>
              <a:gd name="T89" fmla="*/ 80 h 280"/>
              <a:gd name="T90" fmla="*/ 118 w 548"/>
              <a:gd name="T91" fmla="*/ 92 h 280"/>
              <a:gd name="T92" fmla="*/ 126 w 548"/>
              <a:gd name="T93" fmla="*/ 82 h 280"/>
              <a:gd name="T94" fmla="*/ 152 w 548"/>
              <a:gd name="T95" fmla="*/ 80 h 280"/>
              <a:gd name="T96" fmla="*/ 168 w 548"/>
              <a:gd name="T97" fmla="*/ 92 h 280"/>
              <a:gd name="T98" fmla="*/ 180 w 548"/>
              <a:gd name="T99" fmla="*/ 80 h 280"/>
              <a:gd name="T100" fmla="*/ 182 w 548"/>
              <a:gd name="T101" fmla="*/ 20 h 280"/>
              <a:gd name="T102" fmla="*/ 256 w 548"/>
              <a:gd name="T103" fmla="*/ 12 h 280"/>
              <a:gd name="T104" fmla="*/ 298 w 548"/>
              <a:gd name="T105" fmla="*/ 18 h 280"/>
              <a:gd name="T106" fmla="*/ 334 w 548"/>
              <a:gd name="T107" fmla="*/ 20 h 280"/>
              <a:gd name="T108" fmla="*/ 394 w 548"/>
              <a:gd name="T109" fmla="*/ 12 h 280"/>
              <a:gd name="T110" fmla="*/ 430 w 548"/>
              <a:gd name="T111" fmla="*/ 84 h 280"/>
              <a:gd name="T112" fmla="*/ 472 w 548"/>
              <a:gd name="T113" fmla="*/ 100 h 280"/>
              <a:gd name="T114" fmla="*/ 536 w 548"/>
              <a:gd name="T115" fmla="*/ 118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48" h="280">
                <a:moveTo>
                  <a:pt x="548" y="124"/>
                </a:moveTo>
                <a:lnTo>
                  <a:pt x="528" y="128"/>
                </a:lnTo>
                <a:lnTo>
                  <a:pt x="522" y="134"/>
                </a:lnTo>
                <a:lnTo>
                  <a:pt x="518" y="140"/>
                </a:lnTo>
                <a:lnTo>
                  <a:pt x="510" y="142"/>
                </a:lnTo>
                <a:lnTo>
                  <a:pt x="508" y="146"/>
                </a:lnTo>
                <a:lnTo>
                  <a:pt x="506" y="154"/>
                </a:lnTo>
                <a:lnTo>
                  <a:pt x="496" y="158"/>
                </a:lnTo>
                <a:lnTo>
                  <a:pt x="488" y="158"/>
                </a:lnTo>
                <a:lnTo>
                  <a:pt x="482" y="162"/>
                </a:lnTo>
                <a:lnTo>
                  <a:pt x="478" y="170"/>
                </a:lnTo>
                <a:lnTo>
                  <a:pt x="472" y="174"/>
                </a:lnTo>
                <a:lnTo>
                  <a:pt x="470" y="184"/>
                </a:lnTo>
                <a:lnTo>
                  <a:pt x="472" y="194"/>
                </a:lnTo>
                <a:lnTo>
                  <a:pt x="476" y="198"/>
                </a:lnTo>
                <a:lnTo>
                  <a:pt x="474" y="202"/>
                </a:lnTo>
                <a:lnTo>
                  <a:pt x="460" y="202"/>
                </a:lnTo>
                <a:lnTo>
                  <a:pt x="450" y="208"/>
                </a:lnTo>
                <a:lnTo>
                  <a:pt x="440" y="210"/>
                </a:lnTo>
                <a:lnTo>
                  <a:pt x="436" y="212"/>
                </a:lnTo>
                <a:lnTo>
                  <a:pt x="438" y="218"/>
                </a:lnTo>
                <a:lnTo>
                  <a:pt x="446" y="224"/>
                </a:lnTo>
                <a:lnTo>
                  <a:pt x="448" y="230"/>
                </a:lnTo>
                <a:lnTo>
                  <a:pt x="442" y="242"/>
                </a:lnTo>
                <a:lnTo>
                  <a:pt x="442" y="252"/>
                </a:lnTo>
                <a:lnTo>
                  <a:pt x="436" y="248"/>
                </a:lnTo>
                <a:lnTo>
                  <a:pt x="436" y="248"/>
                </a:lnTo>
                <a:lnTo>
                  <a:pt x="432" y="248"/>
                </a:lnTo>
                <a:lnTo>
                  <a:pt x="428" y="246"/>
                </a:lnTo>
                <a:lnTo>
                  <a:pt x="428" y="246"/>
                </a:lnTo>
                <a:lnTo>
                  <a:pt x="426" y="242"/>
                </a:lnTo>
                <a:lnTo>
                  <a:pt x="420" y="240"/>
                </a:lnTo>
                <a:lnTo>
                  <a:pt x="420" y="240"/>
                </a:lnTo>
                <a:lnTo>
                  <a:pt x="414" y="240"/>
                </a:lnTo>
                <a:lnTo>
                  <a:pt x="408" y="240"/>
                </a:lnTo>
                <a:lnTo>
                  <a:pt x="408" y="240"/>
                </a:lnTo>
                <a:lnTo>
                  <a:pt x="392" y="240"/>
                </a:lnTo>
                <a:lnTo>
                  <a:pt x="392" y="240"/>
                </a:lnTo>
                <a:lnTo>
                  <a:pt x="386" y="244"/>
                </a:lnTo>
                <a:lnTo>
                  <a:pt x="378" y="248"/>
                </a:lnTo>
                <a:lnTo>
                  <a:pt x="378" y="248"/>
                </a:lnTo>
                <a:lnTo>
                  <a:pt x="376" y="248"/>
                </a:lnTo>
                <a:lnTo>
                  <a:pt x="374" y="246"/>
                </a:lnTo>
                <a:lnTo>
                  <a:pt x="374" y="246"/>
                </a:lnTo>
                <a:lnTo>
                  <a:pt x="372" y="244"/>
                </a:lnTo>
                <a:lnTo>
                  <a:pt x="372" y="244"/>
                </a:lnTo>
                <a:lnTo>
                  <a:pt x="368" y="244"/>
                </a:lnTo>
                <a:lnTo>
                  <a:pt x="368" y="242"/>
                </a:lnTo>
                <a:lnTo>
                  <a:pt x="366" y="240"/>
                </a:lnTo>
                <a:lnTo>
                  <a:pt x="364" y="240"/>
                </a:lnTo>
                <a:lnTo>
                  <a:pt x="364" y="240"/>
                </a:lnTo>
                <a:lnTo>
                  <a:pt x="360" y="244"/>
                </a:lnTo>
                <a:lnTo>
                  <a:pt x="358" y="244"/>
                </a:lnTo>
                <a:lnTo>
                  <a:pt x="358" y="244"/>
                </a:lnTo>
                <a:lnTo>
                  <a:pt x="354" y="246"/>
                </a:lnTo>
                <a:lnTo>
                  <a:pt x="352" y="248"/>
                </a:lnTo>
                <a:lnTo>
                  <a:pt x="352" y="248"/>
                </a:lnTo>
                <a:lnTo>
                  <a:pt x="350" y="250"/>
                </a:lnTo>
                <a:lnTo>
                  <a:pt x="348" y="254"/>
                </a:lnTo>
                <a:lnTo>
                  <a:pt x="348" y="254"/>
                </a:lnTo>
                <a:lnTo>
                  <a:pt x="346" y="254"/>
                </a:lnTo>
                <a:lnTo>
                  <a:pt x="344" y="250"/>
                </a:lnTo>
                <a:lnTo>
                  <a:pt x="338" y="246"/>
                </a:lnTo>
                <a:lnTo>
                  <a:pt x="334" y="246"/>
                </a:lnTo>
                <a:lnTo>
                  <a:pt x="324" y="246"/>
                </a:lnTo>
                <a:lnTo>
                  <a:pt x="324" y="246"/>
                </a:lnTo>
                <a:lnTo>
                  <a:pt x="320" y="246"/>
                </a:lnTo>
                <a:lnTo>
                  <a:pt x="318" y="250"/>
                </a:lnTo>
                <a:lnTo>
                  <a:pt x="314" y="254"/>
                </a:lnTo>
                <a:lnTo>
                  <a:pt x="314" y="254"/>
                </a:lnTo>
                <a:lnTo>
                  <a:pt x="310" y="256"/>
                </a:lnTo>
                <a:lnTo>
                  <a:pt x="306" y="256"/>
                </a:lnTo>
                <a:lnTo>
                  <a:pt x="306" y="256"/>
                </a:lnTo>
                <a:lnTo>
                  <a:pt x="300" y="258"/>
                </a:lnTo>
                <a:lnTo>
                  <a:pt x="298" y="258"/>
                </a:lnTo>
                <a:lnTo>
                  <a:pt x="298" y="260"/>
                </a:lnTo>
                <a:lnTo>
                  <a:pt x="298" y="260"/>
                </a:lnTo>
                <a:lnTo>
                  <a:pt x="296" y="262"/>
                </a:lnTo>
                <a:lnTo>
                  <a:pt x="294" y="262"/>
                </a:lnTo>
                <a:lnTo>
                  <a:pt x="290" y="264"/>
                </a:lnTo>
                <a:lnTo>
                  <a:pt x="290" y="264"/>
                </a:lnTo>
                <a:lnTo>
                  <a:pt x="288" y="266"/>
                </a:lnTo>
                <a:lnTo>
                  <a:pt x="286" y="268"/>
                </a:lnTo>
                <a:lnTo>
                  <a:pt x="286" y="272"/>
                </a:lnTo>
                <a:lnTo>
                  <a:pt x="286" y="272"/>
                </a:lnTo>
                <a:lnTo>
                  <a:pt x="278" y="274"/>
                </a:lnTo>
                <a:lnTo>
                  <a:pt x="278" y="278"/>
                </a:lnTo>
                <a:lnTo>
                  <a:pt x="278" y="278"/>
                </a:lnTo>
                <a:lnTo>
                  <a:pt x="272" y="280"/>
                </a:lnTo>
                <a:lnTo>
                  <a:pt x="272" y="280"/>
                </a:lnTo>
                <a:lnTo>
                  <a:pt x="272" y="280"/>
                </a:lnTo>
                <a:lnTo>
                  <a:pt x="272" y="278"/>
                </a:lnTo>
                <a:lnTo>
                  <a:pt x="272" y="274"/>
                </a:lnTo>
                <a:lnTo>
                  <a:pt x="272" y="274"/>
                </a:lnTo>
                <a:lnTo>
                  <a:pt x="266" y="270"/>
                </a:lnTo>
                <a:lnTo>
                  <a:pt x="262" y="270"/>
                </a:lnTo>
                <a:lnTo>
                  <a:pt x="262" y="270"/>
                </a:lnTo>
                <a:lnTo>
                  <a:pt x="256" y="270"/>
                </a:lnTo>
                <a:lnTo>
                  <a:pt x="250" y="268"/>
                </a:lnTo>
                <a:lnTo>
                  <a:pt x="250" y="268"/>
                </a:lnTo>
                <a:lnTo>
                  <a:pt x="248" y="268"/>
                </a:lnTo>
                <a:lnTo>
                  <a:pt x="248" y="266"/>
                </a:lnTo>
                <a:lnTo>
                  <a:pt x="250" y="262"/>
                </a:lnTo>
                <a:lnTo>
                  <a:pt x="250" y="262"/>
                </a:lnTo>
                <a:lnTo>
                  <a:pt x="248" y="262"/>
                </a:lnTo>
                <a:lnTo>
                  <a:pt x="248" y="260"/>
                </a:lnTo>
                <a:lnTo>
                  <a:pt x="246" y="260"/>
                </a:lnTo>
                <a:lnTo>
                  <a:pt x="246" y="260"/>
                </a:lnTo>
                <a:lnTo>
                  <a:pt x="246" y="260"/>
                </a:lnTo>
                <a:lnTo>
                  <a:pt x="246" y="256"/>
                </a:lnTo>
                <a:lnTo>
                  <a:pt x="242" y="256"/>
                </a:lnTo>
                <a:lnTo>
                  <a:pt x="242" y="256"/>
                </a:lnTo>
                <a:lnTo>
                  <a:pt x="238" y="256"/>
                </a:lnTo>
                <a:lnTo>
                  <a:pt x="234" y="254"/>
                </a:lnTo>
                <a:lnTo>
                  <a:pt x="234" y="254"/>
                </a:lnTo>
                <a:lnTo>
                  <a:pt x="230" y="246"/>
                </a:lnTo>
                <a:lnTo>
                  <a:pt x="228" y="250"/>
                </a:lnTo>
                <a:lnTo>
                  <a:pt x="228" y="250"/>
                </a:lnTo>
                <a:lnTo>
                  <a:pt x="212" y="246"/>
                </a:lnTo>
                <a:lnTo>
                  <a:pt x="212" y="246"/>
                </a:lnTo>
                <a:lnTo>
                  <a:pt x="202" y="246"/>
                </a:lnTo>
                <a:lnTo>
                  <a:pt x="198" y="246"/>
                </a:lnTo>
                <a:lnTo>
                  <a:pt x="198" y="246"/>
                </a:lnTo>
                <a:lnTo>
                  <a:pt x="196" y="230"/>
                </a:lnTo>
                <a:lnTo>
                  <a:pt x="196" y="230"/>
                </a:lnTo>
                <a:lnTo>
                  <a:pt x="194" y="226"/>
                </a:lnTo>
                <a:lnTo>
                  <a:pt x="194" y="222"/>
                </a:lnTo>
                <a:lnTo>
                  <a:pt x="192" y="222"/>
                </a:lnTo>
                <a:lnTo>
                  <a:pt x="192" y="222"/>
                </a:lnTo>
                <a:lnTo>
                  <a:pt x="194" y="220"/>
                </a:lnTo>
                <a:lnTo>
                  <a:pt x="196" y="218"/>
                </a:lnTo>
                <a:lnTo>
                  <a:pt x="196" y="218"/>
                </a:lnTo>
                <a:lnTo>
                  <a:pt x="196" y="214"/>
                </a:lnTo>
                <a:lnTo>
                  <a:pt x="200" y="212"/>
                </a:lnTo>
                <a:lnTo>
                  <a:pt x="200" y="210"/>
                </a:lnTo>
                <a:lnTo>
                  <a:pt x="200" y="210"/>
                </a:lnTo>
                <a:lnTo>
                  <a:pt x="192" y="206"/>
                </a:lnTo>
                <a:lnTo>
                  <a:pt x="190" y="204"/>
                </a:lnTo>
                <a:lnTo>
                  <a:pt x="188" y="200"/>
                </a:lnTo>
                <a:lnTo>
                  <a:pt x="188" y="200"/>
                </a:lnTo>
                <a:lnTo>
                  <a:pt x="188" y="196"/>
                </a:lnTo>
                <a:lnTo>
                  <a:pt x="188" y="192"/>
                </a:lnTo>
                <a:lnTo>
                  <a:pt x="188" y="192"/>
                </a:lnTo>
                <a:lnTo>
                  <a:pt x="188" y="186"/>
                </a:lnTo>
                <a:lnTo>
                  <a:pt x="188" y="186"/>
                </a:lnTo>
                <a:lnTo>
                  <a:pt x="196" y="172"/>
                </a:lnTo>
                <a:lnTo>
                  <a:pt x="196" y="172"/>
                </a:lnTo>
                <a:lnTo>
                  <a:pt x="194" y="172"/>
                </a:lnTo>
                <a:lnTo>
                  <a:pt x="192" y="174"/>
                </a:lnTo>
                <a:lnTo>
                  <a:pt x="192" y="174"/>
                </a:lnTo>
                <a:lnTo>
                  <a:pt x="188" y="172"/>
                </a:lnTo>
                <a:lnTo>
                  <a:pt x="188" y="172"/>
                </a:lnTo>
                <a:lnTo>
                  <a:pt x="188" y="172"/>
                </a:lnTo>
                <a:lnTo>
                  <a:pt x="188" y="174"/>
                </a:lnTo>
                <a:lnTo>
                  <a:pt x="188" y="174"/>
                </a:lnTo>
                <a:lnTo>
                  <a:pt x="178" y="174"/>
                </a:lnTo>
                <a:lnTo>
                  <a:pt x="178" y="174"/>
                </a:lnTo>
                <a:lnTo>
                  <a:pt x="178" y="176"/>
                </a:lnTo>
                <a:lnTo>
                  <a:pt x="178" y="176"/>
                </a:lnTo>
                <a:lnTo>
                  <a:pt x="180" y="178"/>
                </a:lnTo>
                <a:lnTo>
                  <a:pt x="180" y="178"/>
                </a:lnTo>
                <a:lnTo>
                  <a:pt x="178" y="182"/>
                </a:lnTo>
                <a:lnTo>
                  <a:pt x="178" y="182"/>
                </a:lnTo>
                <a:lnTo>
                  <a:pt x="172" y="180"/>
                </a:lnTo>
                <a:lnTo>
                  <a:pt x="170" y="184"/>
                </a:lnTo>
                <a:lnTo>
                  <a:pt x="170" y="184"/>
                </a:lnTo>
                <a:lnTo>
                  <a:pt x="166" y="184"/>
                </a:lnTo>
                <a:lnTo>
                  <a:pt x="166" y="184"/>
                </a:lnTo>
                <a:lnTo>
                  <a:pt x="164" y="190"/>
                </a:lnTo>
                <a:lnTo>
                  <a:pt x="164" y="190"/>
                </a:lnTo>
                <a:lnTo>
                  <a:pt x="164" y="192"/>
                </a:lnTo>
                <a:lnTo>
                  <a:pt x="164" y="194"/>
                </a:lnTo>
                <a:lnTo>
                  <a:pt x="164" y="194"/>
                </a:lnTo>
                <a:lnTo>
                  <a:pt x="162" y="194"/>
                </a:lnTo>
                <a:lnTo>
                  <a:pt x="162" y="192"/>
                </a:lnTo>
                <a:lnTo>
                  <a:pt x="162" y="188"/>
                </a:lnTo>
                <a:lnTo>
                  <a:pt x="162" y="188"/>
                </a:lnTo>
                <a:lnTo>
                  <a:pt x="160" y="188"/>
                </a:lnTo>
                <a:lnTo>
                  <a:pt x="160" y="188"/>
                </a:lnTo>
                <a:lnTo>
                  <a:pt x="156" y="190"/>
                </a:lnTo>
                <a:lnTo>
                  <a:pt x="156" y="190"/>
                </a:lnTo>
                <a:lnTo>
                  <a:pt x="154" y="192"/>
                </a:lnTo>
                <a:lnTo>
                  <a:pt x="154" y="194"/>
                </a:lnTo>
                <a:lnTo>
                  <a:pt x="154" y="196"/>
                </a:lnTo>
                <a:lnTo>
                  <a:pt x="154" y="196"/>
                </a:lnTo>
                <a:lnTo>
                  <a:pt x="148" y="194"/>
                </a:lnTo>
                <a:lnTo>
                  <a:pt x="148" y="194"/>
                </a:lnTo>
                <a:lnTo>
                  <a:pt x="142" y="196"/>
                </a:lnTo>
                <a:lnTo>
                  <a:pt x="136" y="196"/>
                </a:lnTo>
                <a:lnTo>
                  <a:pt x="136" y="196"/>
                </a:lnTo>
                <a:lnTo>
                  <a:pt x="128" y="200"/>
                </a:lnTo>
                <a:lnTo>
                  <a:pt x="122" y="202"/>
                </a:lnTo>
                <a:lnTo>
                  <a:pt x="120" y="266"/>
                </a:lnTo>
                <a:lnTo>
                  <a:pt x="120" y="266"/>
                </a:lnTo>
                <a:lnTo>
                  <a:pt x="116" y="266"/>
                </a:lnTo>
                <a:lnTo>
                  <a:pt x="108" y="266"/>
                </a:lnTo>
                <a:lnTo>
                  <a:pt x="108" y="266"/>
                </a:lnTo>
                <a:lnTo>
                  <a:pt x="102" y="258"/>
                </a:lnTo>
                <a:lnTo>
                  <a:pt x="98" y="254"/>
                </a:lnTo>
                <a:lnTo>
                  <a:pt x="94" y="252"/>
                </a:lnTo>
                <a:lnTo>
                  <a:pt x="90" y="252"/>
                </a:lnTo>
                <a:lnTo>
                  <a:pt x="90" y="252"/>
                </a:lnTo>
                <a:lnTo>
                  <a:pt x="80" y="252"/>
                </a:lnTo>
                <a:lnTo>
                  <a:pt x="76" y="254"/>
                </a:lnTo>
                <a:lnTo>
                  <a:pt x="76" y="260"/>
                </a:lnTo>
                <a:lnTo>
                  <a:pt x="76" y="260"/>
                </a:lnTo>
                <a:lnTo>
                  <a:pt x="74" y="264"/>
                </a:lnTo>
                <a:lnTo>
                  <a:pt x="72" y="264"/>
                </a:lnTo>
                <a:lnTo>
                  <a:pt x="72" y="264"/>
                </a:lnTo>
                <a:lnTo>
                  <a:pt x="72" y="264"/>
                </a:lnTo>
                <a:lnTo>
                  <a:pt x="74" y="256"/>
                </a:lnTo>
                <a:lnTo>
                  <a:pt x="76" y="246"/>
                </a:lnTo>
                <a:lnTo>
                  <a:pt x="76" y="246"/>
                </a:lnTo>
                <a:lnTo>
                  <a:pt x="66" y="244"/>
                </a:lnTo>
                <a:lnTo>
                  <a:pt x="66" y="244"/>
                </a:lnTo>
                <a:lnTo>
                  <a:pt x="64" y="242"/>
                </a:lnTo>
                <a:lnTo>
                  <a:pt x="64" y="240"/>
                </a:lnTo>
                <a:lnTo>
                  <a:pt x="62" y="238"/>
                </a:lnTo>
                <a:lnTo>
                  <a:pt x="58" y="240"/>
                </a:lnTo>
                <a:lnTo>
                  <a:pt x="58" y="240"/>
                </a:lnTo>
                <a:lnTo>
                  <a:pt x="58" y="236"/>
                </a:lnTo>
                <a:lnTo>
                  <a:pt x="58" y="234"/>
                </a:lnTo>
                <a:lnTo>
                  <a:pt x="56" y="234"/>
                </a:lnTo>
                <a:lnTo>
                  <a:pt x="56" y="234"/>
                </a:lnTo>
                <a:lnTo>
                  <a:pt x="52" y="226"/>
                </a:lnTo>
                <a:lnTo>
                  <a:pt x="44" y="220"/>
                </a:lnTo>
                <a:lnTo>
                  <a:pt x="44" y="220"/>
                </a:lnTo>
                <a:lnTo>
                  <a:pt x="46" y="216"/>
                </a:lnTo>
                <a:lnTo>
                  <a:pt x="46" y="216"/>
                </a:lnTo>
                <a:lnTo>
                  <a:pt x="54" y="218"/>
                </a:lnTo>
                <a:lnTo>
                  <a:pt x="60" y="218"/>
                </a:lnTo>
                <a:lnTo>
                  <a:pt x="62" y="214"/>
                </a:lnTo>
                <a:lnTo>
                  <a:pt x="62" y="214"/>
                </a:lnTo>
                <a:lnTo>
                  <a:pt x="56" y="214"/>
                </a:lnTo>
                <a:lnTo>
                  <a:pt x="56" y="214"/>
                </a:lnTo>
                <a:lnTo>
                  <a:pt x="52" y="208"/>
                </a:lnTo>
                <a:lnTo>
                  <a:pt x="52" y="208"/>
                </a:lnTo>
                <a:lnTo>
                  <a:pt x="52" y="206"/>
                </a:lnTo>
                <a:lnTo>
                  <a:pt x="54" y="206"/>
                </a:lnTo>
                <a:lnTo>
                  <a:pt x="54" y="206"/>
                </a:lnTo>
                <a:lnTo>
                  <a:pt x="56" y="208"/>
                </a:lnTo>
                <a:lnTo>
                  <a:pt x="56" y="208"/>
                </a:lnTo>
                <a:lnTo>
                  <a:pt x="60" y="206"/>
                </a:lnTo>
                <a:lnTo>
                  <a:pt x="62" y="206"/>
                </a:lnTo>
                <a:lnTo>
                  <a:pt x="62" y="206"/>
                </a:lnTo>
                <a:lnTo>
                  <a:pt x="64" y="206"/>
                </a:lnTo>
                <a:lnTo>
                  <a:pt x="66" y="206"/>
                </a:lnTo>
                <a:lnTo>
                  <a:pt x="66" y="206"/>
                </a:lnTo>
                <a:lnTo>
                  <a:pt x="66" y="198"/>
                </a:lnTo>
                <a:lnTo>
                  <a:pt x="66" y="198"/>
                </a:lnTo>
                <a:lnTo>
                  <a:pt x="72" y="198"/>
                </a:lnTo>
                <a:lnTo>
                  <a:pt x="72" y="198"/>
                </a:lnTo>
                <a:lnTo>
                  <a:pt x="76" y="202"/>
                </a:lnTo>
                <a:lnTo>
                  <a:pt x="76" y="202"/>
                </a:lnTo>
                <a:lnTo>
                  <a:pt x="88" y="204"/>
                </a:lnTo>
                <a:lnTo>
                  <a:pt x="88" y="204"/>
                </a:lnTo>
                <a:lnTo>
                  <a:pt x="84" y="210"/>
                </a:lnTo>
                <a:lnTo>
                  <a:pt x="84" y="210"/>
                </a:lnTo>
                <a:lnTo>
                  <a:pt x="88" y="208"/>
                </a:lnTo>
                <a:lnTo>
                  <a:pt x="92" y="206"/>
                </a:lnTo>
                <a:lnTo>
                  <a:pt x="92" y="206"/>
                </a:lnTo>
                <a:lnTo>
                  <a:pt x="92" y="206"/>
                </a:lnTo>
                <a:lnTo>
                  <a:pt x="94" y="208"/>
                </a:lnTo>
                <a:lnTo>
                  <a:pt x="94" y="208"/>
                </a:lnTo>
                <a:lnTo>
                  <a:pt x="96" y="206"/>
                </a:lnTo>
                <a:lnTo>
                  <a:pt x="96" y="206"/>
                </a:lnTo>
                <a:lnTo>
                  <a:pt x="96" y="206"/>
                </a:lnTo>
                <a:lnTo>
                  <a:pt x="98" y="194"/>
                </a:lnTo>
                <a:lnTo>
                  <a:pt x="98" y="194"/>
                </a:lnTo>
                <a:lnTo>
                  <a:pt x="96" y="194"/>
                </a:lnTo>
                <a:lnTo>
                  <a:pt x="96" y="194"/>
                </a:lnTo>
                <a:lnTo>
                  <a:pt x="94" y="190"/>
                </a:lnTo>
                <a:lnTo>
                  <a:pt x="94" y="190"/>
                </a:lnTo>
                <a:lnTo>
                  <a:pt x="94" y="190"/>
                </a:lnTo>
                <a:lnTo>
                  <a:pt x="92" y="190"/>
                </a:lnTo>
                <a:lnTo>
                  <a:pt x="92" y="190"/>
                </a:lnTo>
                <a:lnTo>
                  <a:pt x="90" y="184"/>
                </a:lnTo>
                <a:lnTo>
                  <a:pt x="90" y="178"/>
                </a:lnTo>
                <a:lnTo>
                  <a:pt x="90" y="178"/>
                </a:lnTo>
                <a:lnTo>
                  <a:pt x="86" y="178"/>
                </a:lnTo>
                <a:lnTo>
                  <a:pt x="84" y="178"/>
                </a:lnTo>
                <a:lnTo>
                  <a:pt x="84" y="178"/>
                </a:lnTo>
                <a:lnTo>
                  <a:pt x="82" y="172"/>
                </a:lnTo>
                <a:lnTo>
                  <a:pt x="82" y="172"/>
                </a:lnTo>
                <a:lnTo>
                  <a:pt x="78" y="172"/>
                </a:lnTo>
                <a:lnTo>
                  <a:pt x="78" y="172"/>
                </a:lnTo>
                <a:lnTo>
                  <a:pt x="74" y="166"/>
                </a:lnTo>
                <a:lnTo>
                  <a:pt x="74" y="166"/>
                </a:lnTo>
                <a:lnTo>
                  <a:pt x="72" y="166"/>
                </a:lnTo>
                <a:lnTo>
                  <a:pt x="70" y="166"/>
                </a:lnTo>
                <a:lnTo>
                  <a:pt x="68" y="164"/>
                </a:lnTo>
                <a:lnTo>
                  <a:pt x="68" y="164"/>
                </a:lnTo>
                <a:lnTo>
                  <a:pt x="60" y="164"/>
                </a:lnTo>
                <a:lnTo>
                  <a:pt x="60" y="164"/>
                </a:lnTo>
                <a:lnTo>
                  <a:pt x="60" y="160"/>
                </a:lnTo>
                <a:lnTo>
                  <a:pt x="60" y="160"/>
                </a:lnTo>
                <a:lnTo>
                  <a:pt x="56" y="158"/>
                </a:lnTo>
                <a:lnTo>
                  <a:pt x="56" y="158"/>
                </a:lnTo>
                <a:lnTo>
                  <a:pt x="52" y="158"/>
                </a:lnTo>
                <a:lnTo>
                  <a:pt x="52" y="158"/>
                </a:lnTo>
                <a:lnTo>
                  <a:pt x="50" y="158"/>
                </a:lnTo>
                <a:lnTo>
                  <a:pt x="50" y="158"/>
                </a:lnTo>
                <a:lnTo>
                  <a:pt x="50" y="162"/>
                </a:lnTo>
                <a:lnTo>
                  <a:pt x="50" y="162"/>
                </a:lnTo>
                <a:lnTo>
                  <a:pt x="46" y="166"/>
                </a:lnTo>
                <a:lnTo>
                  <a:pt x="42" y="166"/>
                </a:lnTo>
                <a:lnTo>
                  <a:pt x="42" y="166"/>
                </a:lnTo>
                <a:lnTo>
                  <a:pt x="40" y="170"/>
                </a:lnTo>
                <a:lnTo>
                  <a:pt x="40" y="170"/>
                </a:lnTo>
                <a:lnTo>
                  <a:pt x="36" y="170"/>
                </a:lnTo>
                <a:lnTo>
                  <a:pt x="32" y="170"/>
                </a:lnTo>
                <a:lnTo>
                  <a:pt x="32" y="170"/>
                </a:lnTo>
                <a:lnTo>
                  <a:pt x="28" y="174"/>
                </a:lnTo>
                <a:lnTo>
                  <a:pt x="28" y="174"/>
                </a:lnTo>
                <a:lnTo>
                  <a:pt x="26" y="174"/>
                </a:lnTo>
                <a:lnTo>
                  <a:pt x="22" y="174"/>
                </a:lnTo>
                <a:lnTo>
                  <a:pt x="22" y="174"/>
                </a:lnTo>
                <a:lnTo>
                  <a:pt x="22" y="172"/>
                </a:lnTo>
                <a:lnTo>
                  <a:pt x="20" y="168"/>
                </a:lnTo>
                <a:lnTo>
                  <a:pt x="20" y="166"/>
                </a:lnTo>
                <a:lnTo>
                  <a:pt x="20" y="166"/>
                </a:lnTo>
                <a:lnTo>
                  <a:pt x="22" y="162"/>
                </a:lnTo>
                <a:lnTo>
                  <a:pt x="20" y="160"/>
                </a:lnTo>
                <a:lnTo>
                  <a:pt x="16" y="148"/>
                </a:lnTo>
                <a:lnTo>
                  <a:pt x="16" y="148"/>
                </a:lnTo>
                <a:lnTo>
                  <a:pt x="12" y="150"/>
                </a:lnTo>
                <a:lnTo>
                  <a:pt x="10" y="150"/>
                </a:lnTo>
                <a:lnTo>
                  <a:pt x="8" y="148"/>
                </a:lnTo>
                <a:lnTo>
                  <a:pt x="8" y="148"/>
                </a:lnTo>
                <a:lnTo>
                  <a:pt x="8" y="142"/>
                </a:lnTo>
                <a:lnTo>
                  <a:pt x="8" y="140"/>
                </a:lnTo>
                <a:lnTo>
                  <a:pt x="6" y="138"/>
                </a:lnTo>
                <a:lnTo>
                  <a:pt x="6" y="138"/>
                </a:lnTo>
                <a:lnTo>
                  <a:pt x="2" y="134"/>
                </a:lnTo>
                <a:lnTo>
                  <a:pt x="0" y="132"/>
                </a:lnTo>
                <a:lnTo>
                  <a:pt x="2" y="130"/>
                </a:lnTo>
                <a:lnTo>
                  <a:pt x="2" y="130"/>
                </a:lnTo>
                <a:lnTo>
                  <a:pt x="8" y="122"/>
                </a:lnTo>
                <a:lnTo>
                  <a:pt x="8" y="122"/>
                </a:lnTo>
                <a:lnTo>
                  <a:pt x="8" y="120"/>
                </a:lnTo>
                <a:lnTo>
                  <a:pt x="10" y="118"/>
                </a:lnTo>
                <a:lnTo>
                  <a:pt x="10" y="116"/>
                </a:lnTo>
                <a:lnTo>
                  <a:pt x="10" y="116"/>
                </a:lnTo>
                <a:lnTo>
                  <a:pt x="8" y="114"/>
                </a:lnTo>
                <a:lnTo>
                  <a:pt x="6" y="114"/>
                </a:lnTo>
                <a:lnTo>
                  <a:pt x="6" y="114"/>
                </a:lnTo>
                <a:lnTo>
                  <a:pt x="8" y="110"/>
                </a:lnTo>
                <a:lnTo>
                  <a:pt x="10" y="106"/>
                </a:lnTo>
                <a:lnTo>
                  <a:pt x="10" y="100"/>
                </a:lnTo>
                <a:lnTo>
                  <a:pt x="10" y="100"/>
                </a:lnTo>
                <a:lnTo>
                  <a:pt x="10" y="100"/>
                </a:lnTo>
                <a:lnTo>
                  <a:pt x="12" y="100"/>
                </a:lnTo>
                <a:lnTo>
                  <a:pt x="14" y="98"/>
                </a:lnTo>
                <a:lnTo>
                  <a:pt x="16" y="98"/>
                </a:lnTo>
                <a:lnTo>
                  <a:pt x="16" y="98"/>
                </a:lnTo>
                <a:lnTo>
                  <a:pt x="18" y="92"/>
                </a:lnTo>
                <a:lnTo>
                  <a:pt x="22" y="92"/>
                </a:lnTo>
                <a:lnTo>
                  <a:pt x="22" y="92"/>
                </a:lnTo>
                <a:lnTo>
                  <a:pt x="22" y="92"/>
                </a:lnTo>
                <a:lnTo>
                  <a:pt x="26" y="102"/>
                </a:lnTo>
                <a:lnTo>
                  <a:pt x="36" y="98"/>
                </a:lnTo>
                <a:lnTo>
                  <a:pt x="36" y="98"/>
                </a:lnTo>
                <a:lnTo>
                  <a:pt x="32" y="94"/>
                </a:lnTo>
                <a:lnTo>
                  <a:pt x="30" y="92"/>
                </a:lnTo>
                <a:lnTo>
                  <a:pt x="30" y="90"/>
                </a:lnTo>
                <a:lnTo>
                  <a:pt x="30" y="90"/>
                </a:lnTo>
                <a:lnTo>
                  <a:pt x="30" y="84"/>
                </a:lnTo>
                <a:lnTo>
                  <a:pt x="32" y="80"/>
                </a:lnTo>
                <a:lnTo>
                  <a:pt x="34" y="80"/>
                </a:lnTo>
                <a:lnTo>
                  <a:pt x="34" y="80"/>
                </a:lnTo>
                <a:lnTo>
                  <a:pt x="36" y="78"/>
                </a:lnTo>
                <a:lnTo>
                  <a:pt x="36" y="76"/>
                </a:lnTo>
                <a:lnTo>
                  <a:pt x="38" y="76"/>
                </a:lnTo>
                <a:lnTo>
                  <a:pt x="40" y="76"/>
                </a:lnTo>
                <a:lnTo>
                  <a:pt x="40" y="76"/>
                </a:lnTo>
                <a:lnTo>
                  <a:pt x="46" y="76"/>
                </a:lnTo>
                <a:lnTo>
                  <a:pt x="50" y="76"/>
                </a:lnTo>
                <a:lnTo>
                  <a:pt x="50" y="76"/>
                </a:lnTo>
                <a:lnTo>
                  <a:pt x="60" y="64"/>
                </a:lnTo>
                <a:lnTo>
                  <a:pt x="60" y="64"/>
                </a:lnTo>
                <a:lnTo>
                  <a:pt x="60" y="62"/>
                </a:lnTo>
                <a:lnTo>
                  <a:pt x="60" y="62"/>
                </a:lnTo>
                <a:lnTo>
                  <a:pt x="58" y="60"/>
                </a:lnTo>
                <a:lnTo>
                  <a:pt x="70" y="58"/>
                </a:lnTo>
                <a:lnTo>
                  <a:pt x="70" y="62"/>
                </a:lnTo>
                <a:lnTo>
                  <a:pt x="76" y="62"/>
                </a:lnTo>
                <a:lnTo>
                  <a:pt x="76" y="62"/>
                </a:lnTo>
                <a:lnTo>
                  <a:pt x="76" y="60"/>
                </a:lnTo>
                <a:lnTo>
                  <a:pt x="76" y="58"/>
                </a:lnTo>
                <a:lnTo>
                  <a:pt x="76" y="58"/>
                </a:lnTo>
                <a:lnTo>
                  <a:pt x="76" y="58"/>
                </a:lnTo>
                <a:lnTo>
                  <a:pt x="80" y="60"/>
                </a:lnTo>
                <a:lnTo>
                  <a:pt x="84" y="62"/>
                </a:lnTo>
                <a:lnTo>
                  <a:pt x="84" y="62"/>
                </a:lnTo>
                <a:lnTo>
                  <a:pt x="84" y="66"/>
                </a:lnTo>
                <a:lnTo>
                  <a:pt x="84" y="68"/>
                </a:lnTo>
                <a:lnTo>
                  <a:pt x="84" y="68"/>
                </a:lnTo>
                <a:lnTo>
                  <a:pt x="88" y="68"/>
                </a:lnTo>
                <a:lnTo>
                  <a:pt x="92" y="70"/>
                </a:lnTo>
                <a:lnTo>
                  <a:pt x="92" y="70"/>
                </a:lnTo>
                <a:lnTo>
                  <a:pt x="96" y="72"/>
                </a:lnTo>
                <a:lnTo>
                  <a:pt x="100" y="76"/>
                </a:lnTo>
                <a:lnTo>
                  <a:pt x="100" y="76"/>
                </a:lnTo>
                <a:lnTo>
                  <a:pt x="102" y="80"/>
                </a:lnTo>
                <a:lnTo>
                  <a:pt x="104" y="80"/>
                </a:lnTo>
                <a:lnTo>
                  <a:pt x="104" y="80"/>
                </a:lnTo>
                <a:lnTo>
                  <a:pt x="110" y="80"/>
                </a:lnTo>
                <a:lnTo>
                  <a:pt x="112" y="80"/>
                </a:lnTo>
                <a:lnTo>
                  <a:pt x="112" y="82"/>
                </a:lnTo>
                <a:lnTo>
                  <a:pt x="112" y="82"/>
                </a:lnTo>
                <a:lnTo>
                  <a:pt x="114" y="86"/>
                </a:lnTo>
                <a:lnTo>
                  <a:pt x="112" y="88"/>
                </a:lnTo>
                <a:lnTo>
                  <a:pt x="110" y="90"/>
                </a:lnTo>
                <a:lnTo>
                  <a:pt x="118" y="92"/>
                </a:lnTo>
                <a:lnTo>
                  <a:pt x="118" y="92"/>
                </a:lnTo>
                <a:lnTo>
                  <a:pt x="118" y="88"/>
                </a:lnTo>
                <a:lnTo>
                  <a:pt x="118" y="86"/>
                </a:lnTo>
                <a:lnTo>
                  <a:pt x="118" y="84"/>
                </a:lnTo>
                <a:lnTo>
                  <a:pt x="118" y="84"/>
                </a:lnTo>
                <a:lnTo>
                  <a:pt x="120" y="82"/>
                </a:lnTo>
                <a:lnTo>
                  <a:pt x="122" y="82"/>
                </a:lnTo>
                <a:lnTo>
                  <a:pt x="126" y="82"/>
                </a:lnTo>
                <a:lnTo>
                  <a:pt x="126" y="82"/>
                </a:lnTo>
                <a:lnTo>
                  <a:pt x="132" y="86"/>
                </a:lnTo>
                <a:lnTo>
                  <a:pt x="136" y="86"/>
                </a:lnTo>
                <a:lnTo>
                  <a:pt x="138" y="86"/>
                </a:lnTo>
                <a:lnTo>
                  <a:pt x="138" y="86"/>
                </a:lnTo>
                <a:lnTo>
                  <a:pt x="142" y="82"/>
                </a:lnTo>
                <a:lnTo>
                  <a:pt x="148" y="78"/>
                </a:lnTo>
                <a:lnTo>
                  <a:pt x="148" y="78"/>
                </a:lnTo>
                <a:lnTo>
                  <a:pt x="152" y="78"/>
                </a:lnTo>
                <a:lnTo>
                  <a:pt x="152" y="80"/>
                </a:lnTo>
                <a:lnTo>
                  <a:pt x="154" y="82"/>
                </a:lnTo>
                <a:lnTo>
                  <a:pt x="156" y="82"/>
                </a:lnTo>
                <a:lnTo>
                  <a:pt x="156" y="82"/>
                </a:lnTo>
                <a:lnTo>
                  <a:pt x="158" y="80"/>
                </a:lnTo>
                <a:lnTo>
                  <a:pt x="160" y="80"/>
                </a:lnTo>
                <a:lnTo>
                  <a:pt x="162" y="80"/>
                </a:lnTo>
                <a:lnTo>
                  <a:pt x="162" y="80"/>
                </a:lnTo>
                <a:lnTo>
                  <a:pt x="166" y="88"/>
                </a:lnTo>
                <a:lnTo>
                  <a:pt x="168" y="92"/>
                </a:lnTo>
                <a:lnTo>
                  <a:pt x="176" y="94"/>
                </a:lnTo>
                <a:lnTo>
                  <a:pt x="182" y="94"/>
                </a:lnTo>
                <a:lnTo>
                  <a:pt x="182" y="94"/>
                </a:lnTo>
                <a:lnTo>
                  <a:pt x="186" y="92"/>
                </a:lnTo>
                <a:lnTo>
                  <a:pt x="188" y="90"/>
                </a:lnTo>
                <a:lnTo>
                  <a:pt x="188" y="86"/>
                </a:lnTo>
                <a:lnTo>
                  <a:pt x="188" y="86"/>
                </a:lnTo>
                <a:lnTo>
                  <a:pt x="182" y="80"/>
                </a:lnTo>
                <a:lnTo>
                  <a:pt x="180" y="80"/>
                </a:lnTo>
                <a:lnTo>
                  <a:pt x="174" y="76"/>
                </a:lnTo>
                <a:lnTo>
                  <a:pt x="180" y="66"/>
                </a:lnTo>
                <a:lnTo>
                  <a:pt x="178" y="62"/>
                </a:lnTo>
                <a:lnTo>
                  <a:pt x="172" y="54"/>
                </a:lnTo>
                <a:lnTo>
                  <a:pt x="172" y="48"/>
                </a:lnTo>
                <a:lnTo>
                  <a:pt x="176" y="42"/>
                </a:lnTo>
                <a:lnTo>
                  <a:pt x="176" y="34"/>
                </a:lnTo>
                <a:lnTo>
                  <a:pt x="182" y="28"/>
                </a:lnTo>
                <a:lnTo>
                  <a:pt x="182" y="20"/>
                </a:lnTo>
                <a:lnTo>
                  <a:pt x="180" y="16"/>
                </a:lnTo>
                <a:lnTo>
                  <a:pt x="186" y="12"/>
                </a:lnTo>
                <a:lnTo>
                  <a:pt x="194" y="16"/>
                </a:lnTo>
                <a:lnTo>
                  <a:pt x="202" y="18"/>
                </a:lnTo>
                <a:lnTo>
                  <a:pt x="208" y="20"/>
                </a:lnTo>
                <a:lnTo>
                  <a:pt x="220" y="18"/>
                </a:lnTo>
                <a:lnTo>
                  <a:pt x="230" y="14"/>
                </a:lnTo>
                <a:lnTo>
                  <a:pt x="242" y="16"/>
                </a:lnTo>
                <a:lnTo>
                  <a:pt x="256" y="12"/>
                </a:lnTo>
                <a:lnTo>
                  <a:pt x="260" y="12"/>
                </a:lnTo>
                <a:lnTo>
                  <a:pt x="272" y="4"/>
                </a:lnTo>
                <a:lnTo>
                  <a:pt x="282" y="2"/>
                </a:lnTo>
                <a:lnTo>
                  <a:pt x="288" y="0"/>
                </a:lnTo>
                <a:lnTo>
                  <a:pt x="290" y="4"/>
                </a:lnTo>
                <a:lnTo>
                  <a:pt x="296" y="6"/>
                </a:lnTo>
                <a:lnTo>
                  <a:pt x="296" y="10"/>
                </a:lnTo>
                <a:lnTo>
                  <a:pt x="294" y="16"/>
                </a:lnTo>
                <a:lnTo>
                  <a:pt x="298" y="18"/>
                </a:lnTo>
                <a:lnTo>
                  <a:pt x="304" y="24"/>
                </a:lnTo>
                <a:lnTo>
                  <a:pt x="310" y="22"/>
                </a:lnTo>
                <a:lnTo>
                  <a:pt x="316" y="14"/>
                </a:lnTo>
                <a:lnTo>
                  <a:pt x="324" y="20"/>
                </a:lnTo>
                <a:lnTo>
                  <a:pt x="326" y="22"/>
                </a:lnTo>
                <a:lnTo>
                  <a:pt x="332" y="20"/>
                </a:lnTo>
                <a:lnTo>
                  <a:pt x="332" y="20"/>
                </a:lnTo>
                <a:lnTo>
                  <a:pt x="332" y="20"/>
                </a:lnTo>
                <a:lnTo>
                  <a:pt x="334" y="20"/>
                </a:lnTo>
                <a:lnTo>
                  <a:pt x="336" y="22"/>
                </a:lnTo>
                <a:lnTo>
                  <a:pt x="336" y="22"/>
                </a:lnTo>
                <a:lnTo>
                  <a:pt x="336" y="26"/>
                </a:lnTo>
                <a:lnTo>
                  <a:pt x="336" y="28"/>
                </a:lnTo>
                <a:lnTo>
                  <a:pt x="348" y="28"/>
                </a:lnTo>
                <a:lnTo>
                  <a:pt x="358" y="24"/>
                </a:lnTo>
                <a:lnTo>
                  <a:pt x="372" y="18"/>
                </a:lnTo>
                <a:lnTo>
                  <a:pt x="382" y="14"/>
                </a:lnTo>
                <a:lnTo>
                  <a:pt x="394" y="12"/>
                </a:lnTo>
                <a:lnTo>
                  <a:pt x="396" y="14"/>
                </a:lnTo>
                <a:lnTo>
                  <a:pt x="394" y="20"/>
                </a:lnTo>
                <a:lnTo>
                  <a:pt x="404" y="36"/>
                </a:lnTo>
                <a:lnTo>
                  <a:pt x="414" y="58"/>
                </a:lnTo>
                <a:lnTo>
                  <a:pt x="420" y="74"/>
                </a:lnTo>
                <a:lnTo>
                  <a:pt x="420" y="74"/>
                </a:lnTo>
                <a:lnTo>
                  <a:pt x="424" y="78"/>
                </a:lnTo>
                <a:lnTo>
                  <a:pt x="426" y="82"/>
                </a:lnTo>
                <a:lnTo>
                  <a:pt x="430" y="84"/>
                </a:lnTo>
                <a:lnTo>
                  <a:pt x="430" y="84"/>
                </a:lnTo>
                <a:lnTo>
                  <a:pt x="438" y="82"/>
                </a:lnTo>
                <a:lnTo>
                  <a:pt x="442" y="80"/>
                </a:lnTo>
                <a:lnTo>
                  <a:pt x="456" y="80"/>
                </a:lnTo>
                <a:lnTo>
                  <a:pt x="456" y="80"/>
                </a:lnTo>
                <a:lnTo>
                  <a:pt x="460" y="82"/>
                </a:lnTo>
                <a:lnTo>
                  <a:pt x="464" y="86"/>
                </a:lnTo>
                <a:lnTo>
                  <a:pt x="470" y="92"/>
                </a:lnTo>
                <a:lnTo>
                  <a:pt x="472" y="100"/>
                </a:lnTo>
                <a:lnTo>
                  <a:pt x="474" y="110"/>
                </a:lnTo>
                <a:lnTo>
                  <a:pt x="478" y="114"/>
                </a:lnTo>
                <a:lnTo>
                  <a:pt x="484" y="118"/>
                </a:lnTo>
                <a:lnTo>
                  <a:pt x="494" y="116"/>
                </a:lnTo>
                <a:lnTo>
                  <a:pt x="510" y="108"/>
                </a:lnTo>
                <a:lnTo>
                  <a:pt x="520" y="106"/>
                </a:lnTo>
                <a:lnTo>
                  <a:pt x="528" y="106"/>
                </a:lnTo>
                <a:lnTo>
                  <a:pt x="530" y="114"/>
                </a:lnTo>
                <a:lnTo>
                  <a:pt x="536" y="118"/>
                </a:lnTo>
                <a:lnTo>
                  <a:pt x="538" y="122"/>
                </a:lnTo>
                <a:lnTo>
                  <a:pt x="548" y="124"/>
                </a:lnTo>
                <a:lnTo>
                  <a:pt x="548" y="124"/>
                </a:lnTo>
                <a:close/>
              </a:path>
            </a:pathLst>
          </a:custGeom>
          <a:solidFill>
            <a:srgbClr val="8BBDFF"/>
          </a:solidFill>
          <a:ln w="3175">
            <a:solidFill>
              <a:srgbClr val="8BBDFF"/>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173" name="Freeform 157">
            <a:extLst>
              <a:ext uri="{FF2B5EF4-FFF2-40B4-BE49-F238E27FC236}">
                <a16:creationId xmlns:a16="http://schemas.microsoft.com/office/drawing/2014/main" id="{2F0BD361-8A34-4186-8B1A-215A1C64FFBF}"/>
              </a:ext>
            </a:extLst>
          </p:cNvPr>
          <p:cNvSpPr>
            <a:spLocks/>
          </p:cNvSpPr>
          <p:nvPr/>
        </p:nvSpPr>
        <p:spPr bwMode="auto">
          <a:xfrm>
            <a:off x="6642346" y="2719697"/>
            <a:ext cx="100622" cy="123551"/>
          </a:xfrm>
          <a:custGeom>
            <a:avLst/>
            <a:gdLst>
              <a:gd name="T0" fmla="*/ 10 w 60"/>
              <a:gd name="T1" fmla="*/ 24 h 72"/>
              <a:gd name="T2" fmla="*/ 10 w 60"/>
              <a:gd name="T3" fmla="*/ 24 h 72"/>
              <a:gd name="T4" fmla="*/ 12 w 60"/>
              <a:gd name="T5" fmla="*/ 22 h 72"/>
              <a:gd name="T6" fmla="*/ 12 w 60"/>
              <a:gd name="T7" fmla="*/ 22 h 72"/>
              <a:gd name="T8" fmla="*/ 12 w 60"/>
              <a:gd name="T9" fmla="*/ 22 h 72"/>
              <a:gd name="T10" fmla="*/ 12 w 60"/>
              <a:gd name="T11" fmla="*/ 20 h 72"/>
              <a:gd name="T12" fmla="*/ 14 w 60"/>
              <a:gd name="T13" fmla="*/ 16 h 72"/>
              <a:gd name="T14" fmla="*/ 14 w 60"/>
              <a:gd name="T15" fmla="*/ 16 h 72"/>
              <a:gd name="T16" fmla="*/ 18 w 60"/>
              <a:gd name="T17" fmla="*/ 12 h 72"/>
              <a:gd name="T18" fmla="*/ 20 w 60"/>
              <a:gd name="T19" fmla="*/ 12 h 72"/>
              <a:gd name="T20" fmla="*/ 22 w 60"/>
              <a:gd name="T21" fmla="*/ 12 h 72"/>
              <a:gd name="T22" fmla="*/ 22 w 60"/>
              <a:gd name="T23" fmla="*/ 12 h 72"/>
              <a:gd name="T24" fmla="*/ 28 w 60"/>
              <a:gd name="T25" fmla="*/ 14 h 72"/>
              <a:gd name="T26" fmla="*/ 32 w 60"/>
              <a:gd name="T27" fmla="*/ 16 h 72"/>
              <a:gd name="T28" fmla="*/ 52 w 60"/>
              <a:gd name="T29" fmla="*/ 0 h 72"/>
              <a:gd name="T30" fmla="*/ 60 w 60"/>
              <a:gd name="T31" fmla="*/ 24 h 72"/>
              <a:gd name="T32" fmla="*/ 60 w 60"/>
              <a:gd name="T33" fmla="*/ 26 h 72"/>
              <a:gd name="T34" fmla="*/ 32 w 60"/>
              <a:gd name="T35" fmla="*/ 34 h 72"/>
              <a:gd name="T36" fmla="*/ 42 w 60"/>
              <a:gd name="T37" fmla="*/ 48 h 72"/>
              <a:gd name="T38" fmla="*/ 42 w 60"/>
              <a:gd name="T39" fmla="*/ 48 h 72"/>
              <a:gd name="T40" fmla="*/ 38 w 60"/>
              <a:gd name="T41" fmla="*/ 50 h 72"/>
              <a:gd name="T42" fmla="*/ 36 w 60"/>
              <a:gd name="T43" fmla="*/ 52 h 72"/>
              <a:gd name="T44" fmla="*/ 34 w 60"/>
              <a:gd name="T45" fmla="*/ 54 h 72"/>
              <a:gd name="T46" fmla="*/ 34 w 60"/>
              <a:gd name="T47" fmla="*/ 54 h 72"/>
              <a:gd name="T48" fmla="*/ 32 w 60"/>
              <a:gd name="T49" fmla="*/ 56 h 72"/>
              <a:gd name="T50" fmla="*/ 28 w 60"/>
              <a:gd name="T51" fmla="*/ 60 h 72"/>
              <a:gd name="T52" fmla="*/ 28 w 60"/>
              <a:gd name="T53" fmla="*/ 60 h 72"/>
              <a:gd name="T54" fmla="*/ 26 w 60"/>
              <a:gd name="T55" fmla="*/ 64 h 72"/>
              <a:gd name="T56" fmla="*/ 24 w 60"/>
              <a:gd name="T57" fmla="*/ 64 h 72"/>
              <a:gd name="T58" fmla="*/ 14 w 60"/>
              <a:gd name="T59" fmla="*/ 72 h 72"/>
              <a:gd name="T60" fmla="*/ 0 w 60"/>
              <a:gd name="T61" fmla="*/ 72 h 72"/>
              <a:gd name="T62" fmla="*/ 0 w 60"/>
              <a:gd name="T63" fmla="*/ 72 h 72"/>
              <a:gd name="T64" fmla="*/ 0 w 60"/>
              <a:gd name="T65" fmla="*/ 70 h 72"/>
              <a:gd name="T66" fmla="*/ 0 w 60"/>
              <a:gd name="T67" fmla="*/ 70 h 72"/>
              <a:gd name="T68" fmla="*/ 4 w 60"/>
              <a:gd name="T69" fmla="*/ 64 h 72"/>
              <a:gd name="T70" fmla="*/ 8 w 60"/>
              <a:gd name="T71" fmla="*/ 58 h 72"/>
              <a:gd name="T72" fmla="*/ 8 w 60"/>
              <a:gd name="T73" fmla="*/ 54 h 72"/>
              <a:gd name="T74" fmla="*/ 8 w 60"/>
              <a:gd name="T75" fmla="*/ 54 h 72"/>
              <a:gd name="T76" fmla="*/ 8 w 60"/>
              <a:gd name="T77" fmla="*/ 48 h 72"/>
              <a:gd name="T78" fmla="*/ 10 w 60"/>
              <a:gd name="T79" fmla="*/ 44 h 72"/>
              <a:gd name="T80" fmla="*/ 12 w 60"/>
              <a:gd name="T81" fmla="*/ 38 h 72"/>
              <a:gd name="T82" fmla="*/ 12 w 60"/>
              <a:gd name="T83" fmla="*/ 38 h 72"/>
              <a:gd name="T84" fmla="*/ 12 w 60"/>
              <a:gd name="T85" fmla="*/ 32 h 72"/>
              <a:gd name="T86" fmla="*/ 12 w 60"/>
              <a:gd name="T87" fmla="*/ 32 h 72"/>
              <a:gd name="T88" fmla="*/ 12 w 60"/>
              <a:gd name="T89" fmla="*/ 30 h 72"/>
              <a:gd name="T90" fmla="*/ 12 w 60"/>
              <a:gd name="T91" fmla="*/ 30 h 72"/>
              <a:gd name="T92" fmla="*/ 12 w 60"/>
              <a:gd name="T93" fmla="*/ 30 h 72"/>
              <a:gd name="T94" fmla="*/ 12 w 60"/>
              <a:gd name="T95" fmla="*/ 30 h 72"/>
              <a:gd name="T96" fmla="*/ 10 w 60"/>
              <a:gd name="T97" fmla="*/ 24 h 72"/>
              <a:gd name="T98" fmla="*/ 10 w 60"/>
              <a:gd name="T99" fmla="*/ 2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0" h="72">
                <a:moveTo>
                  <a:pt x="10" y="24"/>
                </a:moveTo>
                <a:lnTo>
                  <a:pt x="10" y="24"/>
                </a:lnTo>
                <a:lnTo>
                  <a:pt x="12" y="22"/>
                </a:lnTo>
                <a:lnTo>
                  <a:pt x="12" y="22"/>
                </a:lnTo>
                <a:lnTo>
                  <a:pt x="12" y="22"/>
                </a:lnTo>
                <a:lnTo>
                  <a:pt x="12" y="20"/>
                </a:lnTo>
                <a:lnTo>
                  <a:pt x="14" y="16"/>
                </a:lnTo>
                <a:lnTo>
                  <a:pt x="14" y="16"/>
                </a:lnTo>
                <a:lnTo>
                  <a:pt x="18" y="12"/>
                </a:lnTo>
                <a:lnTo>
                  <a:pt x="20" y="12"/>
                </a:lnTo>
                <a:lnTo>
                  <a:pt x="22" y="12"/>
                </a:lnTo>
                <a:lnTo>
                  <a:pt x="22" y="12"/>
                </a:lnTo>
                <a:lnTo>
                  <a:pt x="28" y="14"/>
                </a:lnTo>
                <a:lnTo>
                  <a:pt x="32" y="16"/>
                </a:lnTo>
                <a:lnTo>
                  <a:pt x="52" y="0"/>
                </a:lnTo>
                <a:lnTo>
                  <a:pt x="60" y="24"/>
                </a:lnTo>
                <a:lnTo>
                  <a:pt x="60" y="26"/>
                </a:lnTo>
                <a:lnTo>
                  <a:pt x="32" y="34"/>
                </a:lnTo>
                <a:lnTo>
                  <a:pt x="42" y="48"/>
                </a:lnTo>
                <a:lnTo>
                  <a:pt x="42" y="48"/>
                </a:lnTo>
                <a:lnTo>
                  <a:pt x="38" y="50"/>
                </a:lnTo>
                <a:lnTo>
                  <a:pt x="36" y="52"/>
                </a:lnTo>
                <a:lnTo>
                  <a:pt x="34" y="54"/>
                </a:lnTo>
                <a:lnTo>
                  <a:pt x="34" y="54"/>
                </a:lnTo>
                <a:lnTo>
                  <a:pt x="32" y="56"/>
                </a:lnTo>
                <a:lnTo>
                  <a:pt x="28" y="60"/>
                </a:lnTo>
                <a:lnTo>
                  <a:pt x="28" y="60"/>
                </a:lnTo>
                <a:lnTo>
                  <a:pt x="26" y="64"/>
                </a:lnTo>
                <a:lnTo>
                  <a:pt x="24" y="64"/>
                </a:lnTo>
                <a:lnTo>
                  <a:pt x="14" y="72"/>
                </a:lnTo>
                <a:lnTo>
                  <a:pt x="0" y="72"/>
                </a:lnTo>
                <a:lnTo>
                  <a:pt x="0" y="72"/>
                </a:lnTo>
                <a:lnTo>
                  <a:pt x="0" y="70"/>
                </a:lnTo>
                <a:lnTo>
                  <a:pt x="0" y="70"/>
                </a:lnTo>
                <a:lnTo>
                  <a:pt x="4" y="64"/>
                </a:lnTo>
                <a:lnTo>
                  <a:pt x="8" y="58"/>
                </a:lnTo>
                <a:lnTo>
                  <a:pt x="8" y="54"/>
                </a:lnTo>
                <a:lnTo>
                  <a:pt x="8" y="54"/>
                </a:lnTo>
                <a:lnTo>
                  <a:pt x="8" y="48"/>
                </a:lnTo>
                <a:lnTo>
                  <a:pt x="10" y="44"/>
                </a:lnTo>
                <a:lnTo>
                  <a:pt x="12" y="38"/>
                </a:lnTo>
                <a:lnTo>
                  <a:pt x="12" y="38"/>
                </a:lnTo>
                <a:lnTo>
                  <a:pt x="12" y="32"/>
                </a:lnTo>
                <a:lnTo>
                  <a:pt x="12" y="32"/>
                </a:lnTo>
                <a:lnTo>
                  <a:pt x="12" y="30"/>
                </a:lnTo>
                <a:lnTo>
                  <a:pt x="12" y="30"/>
                </a:lnTo>
                <a:lnTo>
                  <a:pt x="12" y="30"/>
                </a:lnTo>
                <a:lnTo>
                  <a:pt x="12" y="30"/>
                </a:lnTo>
                <a:lnTo>
                  <a:pt x="10" y="24"/>
                </a:lnTo>
                <a:lnTo>
                  <a:pt x="10" y="24"/>
                </a:lnTo>
                <a:close/>
              </a:path>
            </a:pathLst>
          </a:custGeom>
          <a:solidFill>
            <a:srgbClr val="B9BCBD"/>
          </a:solidFill>
          <a:ln w="3175">
            <a:solidFill>
              <a:srgbClr val="B9BCBD"/>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174" name="Freeform 158">
            <a:extLst>
              <a:ext uri="{FF2B5EF4-FFF2-40B4-BE49-F238E27FC236}">
                <a16:creationId xmlns:a16="http://schemas.microsoft.com/office/drawing/2014/main" id="{1B800B12-974A-4CB5-9CE0-535D85D7DF34}"/>
              </a:ext>
            </a:extLst>
          </p:cNvPr>
          <p:cNvSpPr>
            <a:spLocks/>
          </p:cNvSpPr>
          <p:nvPr/>
        </p:nvSpPr>
        <p:spPr bwMode="auto">
          <a:xfrm>
            <a:off x="8835909" y="2664783"/>
            <a:ext cx="6708" cy="6864"/>
          </a:xfrm>
          <a:custGeom>
            <a:avLst/>
            <a:gdLst>
              <a:gd name="T0" fmla="*/ 2 w 4"/>
              <a:gd name="T1" fmla="*/ 0 h 4"/>
              <a:gd name="T2" fmla="*/ 2 w 4"/>
              <a:gd name="T3" fmla="*/ 0 h 4"/>
              <a:gd name="T4" fmla="*/ 4 w 4"/>
              <a:gd name="T5" fmla="*/ 0 h 4"/>
              <a:gd name="T6" fmla="*/ 4 w 4"/>
              <a:gd name="T7" fmla="*/ 2 h 4"/>
              <a:gd name="T8" fmla="*/ 4 w 4"/>
              <a:gd name="T9" fmla="*/ 4 h 4"/>
              <a:gd name="T10" fmla="*/ 4 w 4"/>
              <a:gd name="T11" fmla="*/ 4 h 4"/>
              <a:gd name="T12" fmla="*/ 0 w 4"/>
              <a:gd name="T13" fmla="*/ 4 h 4"/>
              <a:gd name="T14" fmla="*/ 0 w 4"/>
              <a:gd name="T15" fmla="*/ 4 h 4"/>
              <a:gd name="T16" fmla="*/ 0 w 4"/>
              <a:gd name="T17" fmla="*/ 2 h 4"/>
              <a:gd name="T18" fmla="*/ 0 w 4"/>
              <a:gd name="T19" fmla="*/ 0 h 4"/>
              <a:gd name="T20" fmla="*/ 0 w 4"/>
              <a:gd name="T21" fmla="*/ 0 h 4"/>
              <a:gd name="T22" fmla="*/ 2 w 4"/>
              <a:gd name="T23"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 h="4">
                <a:moveTo>
                  <a:pt x="2" y="0"/>
                </a:moveTo>
                <a:lnTo>
                  <a:pt x="2" y="0"/>
                </a:lnTo>
                <a:lnTo>
                  <a:pt x="4" y="0"/>
                </a:lnTo>
                <a:lnTo>
                  <a:pt x="4" y="2"/>
                </a:lnTo>
                <a:lnTo>
                  <a:pt x="4" y="4"/>
                </a:lnTo>
                <a:lnTo>
                  <a:pt x="4" y="4"/>
                </a:lnTo>
                <a:lnTo>
                  <a:pt x="0" y="4"/>
                </a:lnTo>
                <a:lnTo>
                  <a:pt x="0" y="4"/>
                </a:lnTo>
                <a:lnTo>
                  <a:pt x="0" y="2"/>
                </a:lnTo>
                <a:lnTo>
                  <a:pt x="0" y="0"/>
                </a:lnTo>
                <a:lnTo>
                  <a:pt x="0" y="0"/>
                </a:lnTo>
                <a:lnTo>
                  <a:pt x="2" y="0"/>
                </a:lnTo>
                <a:close/>
              </a:path>
            </a:pathLst>
          </a:custGeom>
          <a:solidFill>
            <a:srgbClr val="E8EC36"/>
          </a:solidFill>
          <a:ln w="3175">
            <a:solidFill>
              <a:srgbClr val="E8EC36"/>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175" name="Freeform 159">
            <a:extLst>
              <a:ext uri="{FF2B5EF4-FFF2-40B4-BE49-F238E27FC236}">
                <a16:creationId xmlns:a16="http://schemas.microsoft.com/office/drawing/2014/main" id="{A2FD73AD-ADBF-4DC9-9093-AFB60B839466}"/>
              </a:ext>
            </a:extLst>
          </p:cNvPr>
          <p:cNvSpPr>
            <a:spLocks noEditPoints="1"/>
          </p:cNvSpPr>
          <p:nvPr/>
        </p:nvSpPr>
        <p:spPr bwMode="auto">
          <a:xfrm>
            <a:off x="8755411" y="2321586"/>
            <a:ext cx="358885" cy="463316"/>
          </a:xfrm>
          <a:custGeom>
            <a:avLst/>
            <a:gdLst>
              <a:gd name="T0" fmla="*/ 10 w 214"/>
              <a:gd name="T1" fmla="*/ 222 h 270"/>
              <a:gd name="T2" fmla="*/ 2 w 214"/>
              <a:gd name="T3" fmla="*/ 226 h 270"/>
              <a:gd name="T4" fmla="*/ 4 w 214"/>
              <a:gd name="T5" fmla="*/ 242 h 270"/>
              <a:gd name="T6" fmla="*/ 6 w 214"/>
              <a:gd name="T7" fmla="*/ 246 h 270"/>
              <a:gd name="T8" fmla="*/ 14 w 214"/>
              <a:gd name="T9" fmla="*/ 244 h 270"/>
              <a:gd name="T10" fmla="*/ 14 w 214"/>
              <a:gd name="T11" fmla="*/ 244 h 270"/>
              <a:gd name="T12" fmla="*/ 6 w 214"/>
              <a:gd name="T13" fmla="*/ 262 h 270"/>
              <a:gd name="T14" fmla="*/ 14 w 214"/>
              <a:gd name="T15" fmla="*/ 260 h 270"/>
              <a:gd name="T16" fmla="*/ 20 w 214"/>
              <a:gd name="T17" fmla="*/ 266 h 270"/>
              <a:gd name="T18" fmla="*/ 24 w 214"/>
              <a:gd name="T19" fmla="*/ 250 h 270"/>
              <a:gd name="T20" fmla="*/ 26 w 214"/>
              <a:gd name="T21" fmla="*/ 230 h 270"/>
              <a:gd name="T22" fmla="*/ 14 w 214"/>
              <a:gd name="T23" fmla="*/ 218 h 270"/>
              <a:gd name="T24" fmla="*/ 44 w 214"/>
              <a:gd name="T25" fmla="*/ 218 h 270"/>
              <a:gd name="T26" fmla="*/ 34 w 214"/>
              <a:gd name="T27" fmla="*/ 228 h 270"/>
              <a:gd name="T28" fmla="*/ 44 w 214"/>
              <a:gd name="T29" fmla="*/ 242 h 270"/>
              <a:gd name="T30" fmla="*/ 50 w 214"/>
              <a:gd name="T31" fmla="*/ 232 h 270"/>
              <a:gd name="T32" fmla="*/ 62 w 214"/>
              <a:gd name="T33" fmla="*/ 230 h 270"/>
              <a:gd name="T34" fmla="*/ 62 w 214"/>
              <a:gd name="T35" fmla="*/ 212 h 270"/>
              <a:gd name="T36" fmla="*/ 136 w 214"/>
              <a:gd name="T37" fmla="*/ 96 h 270"/>
              <a:gd name="T38" fmla="*/ 134 w 214"/>
              <a:gd name="T39" fmla="*/ 112 h 270"/>
              <a:gd name="T40" fmla="*/ 134 w 214"/>
              <a:gd name="T41" fmla="*/ 132 h 270"/>
              <a:gd name="T42" fmla="*/ 116 w 214"/>
              <a:gd name="T43" fmla="*/ 154 h 270"/>
              <a:gd name="T44" fmla="*/ 102 w 214"/>
              <a:gd name="T45" fmla="*/ 166 h 270"/>
              <a:gd name="T46" fmla="*/ 92 w 214"/>
              <a:gd name="T47" fmla="*/ 162 h 270"/>
              <a:gd name="T48" fmla="*/ 96 w 214"/>
              <a:gd name="T49" fmla="*/ 156 h 270"/>
              <a:gd name="T50" fmla="*/ 84 w 214"/>
              <a:gd name="T51" fmla="*/ 188 h 270"/>
              <a:gd name="T52" fmla="*/ 68 w 214"/>
              <a:gd name="T53" fmla="*/ 190 h 270"/>
              <a:gd name="T54" fmla="*/ 52 w 214"/>
              <a:gd name="T55" fmla="*/ 196 h 270"/>
              <a:gd name="T56" fmla="*/ 44 w 214"/>
              <a:gd name="T57" fmla="*/ 196 h 270"/>
              <a:gd name="T58" fmla="*/ 34 w 214"/>
              <a:gd name="T59" fmla="*/ 208 h 270"/>
              <a:gd name="T60" fmla="*/ 16 w 214"/>
              <a:gd name="T61" fmla="*/ 216 h 270"/>
              <a:gd name="T62" fmla="*/ 52 w 214"/>
              <a:gd name="T63" fmla="*/ 212 h 270"/>
              <a:gd name="T64" fmla="*/ 76 w 214"/>
              <a:gd name="T65" fmla="*/ 208 h 270"/>
              <a:gd name="T66" fmla="*/ 74 w 214"/>
              <a:gd name="T67" fmla="*/ 226 h 270"/>
              <a:gd name="T68" fmla="*/ 94 w 214"/>
              <a:gd name="T69" fmla="*/ 216 h 270"/>
              <a:gd name="T70" fmla="*/ 102 w 214"/>
              <a:gd name="T71" fmla="*/ 210 h 270"/>
              <a:gd name="T72" fmla="*/ 108 w 214"/>
              <a:gd name="T73" fmla="*/ 208 h 270"/>
              <a:gd name="T74" fmla="*/ 124 w 214"/>
              <a:gd name="T75" fmla="*/ 204 h 270"/>
              <a:gd name="T76" fmla="*/ 134 w 214"/>
              <a:gd name="T77" fmla="*/ 202 h 270"/>
              <a:gd name="T78" fmla="*/ 142 w 214"/>
              <a:gd name="T79" fmla="*/ 192 h 270"/>
              <a:gd name="T80" fmla="*/ 150 w 214"/>
              <a:gd name="T81" fmla="*/ 190 h 270"/>
              <a:gd name="T82" fmla="*/ 148 w 214"/>
              <a:gd name="T83" fmla="*/ 166 h 270"/>
              <a:gd name="T84" fmla="*/ 156 w 214"/>
              <a:gd name="T85" fmla="*/ 130 h 270"/>
              <a:gd name="T86" fmla="*/ 160 w 214"/>
              <a:gd name="T87" fmla="*/ 102 h 270"/>
              <a:gd name="T88" fmla="*/ 148 w 214"/>
              <a:gd name="T89" fmla="*/ 86 h 270"/>
              <a:gd name="T90" fmla="*/ 160 w 214"/>
              <a:gd name="T91" fmla="*/ 14 h 270"/>
              <a:gd name="T92" fmla="*/ 158 w 214"/>
              <a:gd name="T93" fmla="*/ 34 h 270"/>
              <a:gd name="T94" fmla="*/ 148 w 214"/>
              <a:gd name="T95" fmla="*/ 46 h 270"/>
              <a:gd name="T96" fmla="*/ 136 w 214"/>
              <a:gd name="T97" fmla="*/ 62 h 270"/>
              <a:gd name="T98" fmla="*/ 148 w 214"/>
              <a:gd name="T99" fmla="*/ 72 h 270"/>
              <a:gd name="T100" fmla="*/ 152 w 214"/>
              <a:gd name="T101" fmla="*/ 58 h 270"/>
              <a:gd name="T102" fmla="*/ 164 w 214"/>
              <a:gd name="T103" fmla="*/ 58 h 270"/>
              <a:gd name="T104" fmla="*/ 192 w 214"/>
              <a:gd name="T105" fmla="*/ 52 h 270"/>
              <a:gd name="T106" fmla="*/ 210 w 214"/>
              <a:gd name="T107" fmla="*/ 50 h 270"/>
              <a:gd name="T108" fmla="*/ 210 w 214"/>
              <a:gd name="T109" fmla="*/ 34 h 270"/>
              <a:gd name="T110" fmla="*/ 182 w 214"/>
              <a:gd name="T111" fmla="*/ 30 h 270"/>
              <a:gd name="T112" fmla="*/ 162 w 214"/>
              <a:gd name="T113" fmla="*/ 0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14" h="270">
                <a:moveTo>
                  <a:pt x="14" y="218"/>
                </a:moveTo>
                <a:lnTo>
                  <a:pt x="14" y="218"/>
                </a:lnTo>
                <a:lnTo>
                  <a:pt x="12" y="218"/>
                </a:lnTo>
                <a:lnTo>
                  <a:pt x="12" y="220"/>
                </a:lnTo>
                <a:lnTo>
                  <a:pt x="12" y="224"/>
                </a:lnTo>
                <a:lnTo>
                  <a:pt x="12" y="224"/>
                </a:lnTo>
                <a:lnTo>
                  <a:pt x="12" y="224"/>
                </a:lnTo>
                <a:lnTo>
                  <a:pt x="10" y="222"/>
                </a:lnTo>
                <a:lnTo>
                  <a:pt x="10" y="222"/>
                </a:lnTo>
                <a:lnTo>
                  <a:pt x="8" y="222"/>
                </a:lnTo>
                <a:lnTo>
                  <a:pt x="8" y="222"/>
                </a:lnTo>
                <a:lnTo>
                  <a:pt x="8" y="226"/>
                </a:lnTo>
                <a:lnTo>
                  <a:pt x="8" y="226"/>
                </a:lnTo>
                <a:lnTo>
                  <a:pt x="6" y="226"/>
                </a:lnTo>
                <a:lnTo>
                  <a:pt x="4" y="228"/>
                </a:lnTo>
                <a:lnTo>
                  <a:pt x="4" y="228"/>
                </a:lnTo>
                <a:lnTo>
                  <a:pt x="4" y="226"/>
                </a:lnTo>
                <a:lnTo>
                  <a:pt x="2" y="226"/>
                </a:lnTo>
                <a:lnTo>
                  <a:pt x="2" y="226"/>
                </a:lnTo>
                <a:lnTo>
                  <a:pt x="0" y="228"/>
                </a:lnTo>
                <a:lnTo>
                  <a:pt x="2" y="234"/>
                </a:lnTo>
                <a:lnTo>
                  <a:pt x="2" y="234"/>
                </a:lnTo>
                <a:lnTo>
                  <a:pt x="4" y="236"/>
                </a:lnTo>
                <a:lnTo>
                  <a:pt x="6" y="238"/>
                </a:lnTo>
                <a:lnTo>
                  <a:pt x="6" y="238"/>
                </a:lnTo>
                <a:lnTo>
                  <a:pt x="6" y="242"/>
                </a:lnTo>
                <a:lnTo>
                  <a:pt x="4" y="242"/>
                </a:lnTo>
                <a:lnTo>
                  <a:pt x="4" y="240"/>
                </a:lnTo>
                <a:lnTo>
                  <a:pt x="4" y="238"/>
                </a:lnTo>
                <a:lnTo>
                  <a:pt x="4" y="238"/>
                </a:lnTo>
                <a:lnTo>
                  <a:pt x="2" y="240"/>
                </a:lnTo>
                <a:lnTo>
                  <a:pt x="2" y="242"/>
                </a:lnTo>
                <a:lnTo>
                  <a:pt x="4" y="244"/>
                </a:lnTo>
                <a:lnTo>
                  <a:pt x="4" y="244"/>
                </a:lnTo>
                <a:lnTo>
                  <a:pt x="6" y="246"/>
                </a:lnTo>
                <a:lnTo>
                  <a:pt x="6" y="246"/>
                </a:lnTo>
                <a:lnTo>
                  <a:pt x="8" y="246"/>
                </a:lnTo>
                <a:lnTo>
                  <a:pt x="8" y="244"/>
                </a:lnTo>
                <a:lnTo>
                  <a:pt x="8" y="244"/>
                </a:lnTo>
                <a:lnTo>
                  <a:pt x="10" y="246"/>
                </a:lnTo>
                <a:lnTo>
                  <a:pt x="12" y="246"/>
                </a:lnTo>
                <a:lnTo>
                  <a:pt x="12" y="246"/>
                </a:lnTo>
                <a:lnTo>
                  <a:pt x="12" y="246"/>
                </a:lnTo>
                <a:lnTo>
                  <a:pt x="14" y="244"/>
                </a:lnTo>
                <a:lnTo>
                  <a:pt x="14" y="244"/>
                </a:lnTo>
                <a:lnTo>
                  <a:pt x="10" y="236"/>
                </a:lnTo>
                <a:lnTo>
                  <a:pt x="10" y="236"/>
                </a:lnTo>
                <a:lnTo>
                  <a:pt x="14" y="236"/>
                </a:lnTo>
                <a:lnTo>
                  <a:pt x="14" y="236"/>
                </a:lnTo>
                <a:lnTo>
                  <a:pt x="14" y="238"/>
                </a:lnTo>
                <a:lnTo>
                  <a:pt x="16" y="242"/>
                </a:lnTo>
                <a:lnTo>
                  <a:pt x="16" y="242"/>
                </a:lnTo>
                <a:lnTo>
                  <a:pt x="16" y="244"/>
                </a:lnTo>
                <a:lnTo>
                  <a:pt x="14" y="244"/>
                </a:lnTo>
                <a:lnTo>
                  <a:pt x="14" y="244"/>
                </a:lnTo>
                <a:lnTo>
                  <a:pt x="12" y="248"/>
                </a:lnTo>
                <a:lnTo>
                  <a:pt x="8" y="252"/>
                </a:lnTo>
                <a:lnTo>
                  <a:pt x="8" y="252"/>
                </a:lnTo>
                <a:lnTo>
                  <a:pt x="6" y="258"/>
                </a:lnTo>
                <a:lnTo>
                  <a:pt x="6" y="258"/>
                </a:lnTo>
                <a:lnTo>
                  <a:pt x="8" y="260"/>
                </a:lnTo>
                <a:lnTo>
                  <a:pt x="8" y="260"/>
                </a:lnTo>
                <a:lnTo>
                  <a:pt x="6" y="262"/>
                </a:lnTo>
                <a:lnTo>
                  <a:pt x="6" y="264"/>
                </a:lnTo>
                <a:lnTo>
                  <a:pt x="6" y="264"/>
                </a:lnTo>
                <a:lnTo>
                  <a:pt x="10" y="266"/>
                </a:lnTo>
                <a:lnTo>
                  <a:pt x="10" y="266"/>
                </a:lnTo>
                <a:lnTo>
                  <a:pt x="10" y="266"/>
                </a:lnTo>
                <a:lnTo>
                  <a:pt x="12" y="260"/>
                </a:lnTo>
                <a:lnTo>
                  <a:pt x="12" y="260"/>
                </a:lnTo>
                <a:lnTo>
                  <a:pt x="12" y="258"/>
                </a:lnTo>
                <a:lnTo>
                  <a:pt x="14" y="260"/>
                </a:lnTo>
                <a:lnTo>
                  <a:pt x="14" y="262"/>
                </a:lnTo>
                <a:lnTo>
                  <a:pt x="14" y="262"/>
                </a:lnTo>
                <a:lnTo>
                  <a:pt x="14" y="262"/>
                </a:lnTo>
                <a:lnTo>
                  <a:pt x="14" y="266"/>
                </a:lnTo>
                <a:lnTo>
                  <a:pt x="14" y="270"/>
                </a:lnTo>
                <a:lnTo>
                  <a:pt x="14" y="270"/>
                </a:lnTo>
                <a:lnTo>
                  <a:pt x="16" y="270"/>
                </a:lnTo>
                <a:lnTo>
                  <a:pt x="16" y="270"/>
                </a:lnTo>
                <a:lnTo>
                  <a:pt x="20" y="266"/>
                </a:lnTo>
                <a:lnTo>
                  <a:pt x="20" y="266"/>
                </a:lnTo>
                <a:lnTo>
                  <a:pt x="20" y="266"/>
                </a:lnTo>
                <a:lnTo>
                  <a:pt x="20" y="264"/>
                </a:lnTo>
                <a:lnTo>
                  <a:pt x="20" y="264"/>
                </a:lnTo>
                <a:lnTo>
                  <a:pt x="24" y="262"/>
                </a:lnTo>
                <a:lnTo>
                  <a:pt x="24" y="262"/>
                </a:lnTo>
                <a:lnTo>
                  <a:pt x="24" y="256"/>
                </a:lnTo>
                <a:lnTo>
                  <a:pt x="24" y="250"/>
                </a:lnTo>
                <a:lnTo>
                  <a:pt x="24" y="250"/>
                </a:lnTo>
                <a:lnTo>
                  <a:pt x="28" y="244"/>
                </a:lnTo>
                <a:lnTo>
                  <a:pt x="32" y="238"/>
                </a:lnTo>
                <a:lnTo>
                  <a:pt x="32" y="238"/>
                </a:lnTo>
                <a:lnTo>
                  <a:pt x="28" y="236"/>
                </a:lnTo>
                <a:lnTo>
                  <a:pt x="28" y="236"/>
                </a:lnTo>
                <a:lnTo>
                  <a:pt x="28" y="232"/>
                </a:lnTo>
                <a:lnTo>
                  <a:pt x="28" y="232"/>
                </a:lnTo>
                <a:lnTo>
                  <a:pt x="26" y="232"/>
                </a:lnTo>
                <a:lnTo>
                  <a:pt x="26" y="230"/>
                </a:lnTo>
                <a:lnTo>
                  <a:pt x="26" y="224"/>
                </a:lnTo>
                <a:lnTo>
                  <a:pt x="26" y="224"/>
                </a:lnTo>
                <a:lnTo>
                  <a:pt x="20" y="224"/>
                </a:lnTo>
                <a:lnTo>
                  <a:pt x="20" y="224"/>
                </a:lnTo>
                <a:lnTo>
                  <a:pt x="20" y="222"/>
                </a:lnTo>
                <a:lnTo>
                  <a:pt x="20" y="220"/>
                </a:lnTo>
                <a:lnTo>
                  <a:pt x="20" y="220"/>
                </a:lnTo>
                <a:lnTo>
                  <a:pt x="14" y="218"/>
                </a:lnTo>
                <a:lnTo>
                  <a:pt x="14" y="218"/>
                </a:lnTo>
                <a:close/>
                <a:moveTo>
                  <a:pt x="58" y="212"/>
                </a:moveTo>
                <a:lnTo>
                  <a:pt x="58" y="212"/>
                </a:lnTo>
                <a:lnTo>
                  <a:pt x="54" y="212"/>
                </a:lnTo>
                <a:lnTo>
                  <a:pt x="54" y="212"/>
                </a:lnTo>
                <a:lnTo>
                  <a:pt x="54" y="216"/>
                </a:lnTo>
                <a:lnTo>
                  <a:pt x="52" y="218"/>
                </a:lnTo>
                <a:lnTo>
                  <a:pt x="52" y="218"/>
                </a:lnTo>
                <a:lnTo>
                  <a:pt x="48" y="218"/>
                </a:lnTo>
                <a:lnTo>
                  <a:pt x="44" y="218"/>
                </a:lnTo>
                <a:lnTo>
                  <a:pt x="44" y="218"/>
                </a:lnTo>
                <a:lnTo>
                  <a:pt x="42" y="222"/>
                </a:lnTo>
                <a:lnTo>
                  <a:pt x="42" y="222"/>
                </a:lnTo>
                <a:lnTo>
                  <a:pt x="38" y="228"/>
                </a:lnTo>
                <a:lnTo>
                  <a:pt x="38" y="228"/>
                </a:lnTo>
                <a:lnTo>
                  <a:pt x="36" y="228"/>
                </a:lnTo>
                <a:lnTo>
                  <a:pt x="36" y="228"/>
                </a:lnTo>
                <a:lnTo>
                  <a:pt x="36" y="228"/>
                </a:lnTo>
                <a:lnTo>
                  <a:pt x="34" y="228"/>
                </a:lnTo>
                <a:lnTo>
                  <a:pt x="36" y="230"/>
                </a:lnTo>
                <a:lnTo>
                  <a:pt x="40" y="234"/>
                </a:lnTo>
                <a:lnTo>
                  <a:pt x="40" y="234"/>
                </a:lnTo>
                <a:lnTo>
                  <a:pt x="40" y="234"/>
                </a:lnTo>
                <a:lnTo>
                  <a:pt x="40" y="236"/>
                </a:lnTo>
                <a:lnTo>
                  <a:pt x="42" y="240"/>
                </a:lnTo>
                <a:lnTo>
                  <a:pt x="42" y="240"/>
                </a:lnTo>
                <a:lnTo>
                  <a:pt x="44" y="242"/>
                </a:lnTo>
                <a:lnTo>
                  <a:pt x="44" y="242"/>
                </a:lnTo>
                <a:lnTo>
                  <a:pt x="44" y="244"/>
                </a:lnTo>
                <a:lnTo>
                  <a:pt x="44" y="244"/>
                </a:lnTo>
                <a:lnTo>
                  <a:pt x="46" y="244"/>
                </a:lnTo>
                <a:lnTo>
                  <a:pt x="46" y="244"/>
                </a:lnTo>
                <a:lnTo>
                  <a:pt x="48" y="240"/>
                </a:lnTo>
                <a:lnTo>
                  <a:pt x="48" y="240"/>
                </a:lnTo>
                <a:lnTo>
                  <a:pt x="48" y="236"/>
                </a:lnTo>
                <a:lnTo>
                  <a:pt x="50" y="232"/>
                </a:lnTo>
                <a:lnTo>
                  <a:pt x="50" y="232"/>
                </a:lnTo>
                <a:lnTo>
                  <a:pt x="54" y="232"/>
                </a:lnTo>
                <a:lnTo>
                  <a:pt x="54" y="232"/>
                </a:lnTo>
                <a:lnTo>
                  <a:pt x="56" y="230"/>
                </a:lnTo>
                <a:lnTo>
                  <a:pt x="58" y="228"/>
                </a:lnTo>
                <a:lnTo>
                  <a:pt x="58" y="228"/>
                </a:lnTo>
                <a:lnTo>
                  <a:pt x="58" y="232"/>
                </a:lnTo>
                <a:lnTo>
                  <a:pt x="58" y="232"/>
                </a:lnTo>
                <a:lnTo>
                  <a:pt x="62" y="230"/>
                </a:lnTo>
                <a:lnTo>
                  <a:pt x="62" y="230"/>
                </a:lnTo>
                <a:lnTo>
                  <a:pt x="62" y="228"/>
                </a:lnTo>
                <a:lnTo>
                  <a:pt x="62" y="228"/>
                </a:lnTo>
                <a:lnTo>
                  <a:pt x="66" y="224"/>
                </a:lnTo>
                <a:lnTo>
                  <a:pt x="66" y="224"/>
                </a:lnTo>
                <a:lnTo>
                  <a:pt x="66" y="220"/>
                </a:lnTo>
                <a:lnTo>
                  <a:pt x="66" y="220"/>
                </a:lnTo>
                <a:lnTo>
                  <a:pt x="62" y="218"/>
                </a:lnTo>
                <a:lnTo>
                  <a:pt x="62" y="218"/>
                </a:lnTo>
                <a:lnTo>
                  <a:pt x="62" y="212"/>
                </a:lnTo>
                <a:lnTo>
                  <a:pt x="62" y="212"/>
                </a:lnTo>
                <a:lnTo>
                  <a:pt x="58" y="212"/>
                </a:lnTo>
                <a:lnTo>
                  <a:pt x="58" y="212"/>
                </a:lnTo>
                <a:close/>
                <a:moveTo>
                  <a:pt x="146" y="84"/>
                </a:moveTo>
                <a:lnTo>
                  <a:pt x="146" y="84"/>
                </a:lnTo>
                <a:lnTo>
                  <a:pt x="142" y="84"/>
                </a:lnTo>
                <a:lnTo>
                  <a:pt x="142" y="84"/>
                </a:lnTo>
                <a:lnTo>
                  <a:pt x="142" y="92"/>
                </a:lnTo>
                <a:lnTo>
                  <a:pt x="136" y="96"/>
                </a:lnTo>
                <a:lnTo>
                  <a:pt x="136" y="96"/>
                </a:lnTo>
                <a:lnTo>
                  <a:pt x="136" y="98"/>
                </a:lnTo>
                <a:lnTo>
                  <a:pt x="138" y="98"/>
                </a:lnTo>
                <a:lnTo>
                  <a:pt x="138" y="98"/>
                </a:lnTo>
                <a:lnTo>
                  <a:pt x="138" y="106"/>
                </a:lnTo>
                <a:lnTo>
                  <a:pt x="132" y="112"/>
                </a:lnTo>
                <a:lnTo>
                  <a:pt x="132" y="112"/>
                </a:lnTo>
                <a:lnTo>
                  <a:pt x="134" y="112"/>
                </a:lnTo>
                <a:lnTo>
                  <a:pt x="134" y="112"/>
                </a:lnTo>
                <a:lnTo>
                  <a:pt x="134" y="112"/>
                </a:lnTo>
                <a:lnTo>
                  <a:pt x="140" y="110"/>
                </a:lnTo>
                <a:lnTo>
                  <a:pt x="140" y="110"/>
                </a:lnTo>
                <a:lnTo>
                  <a:pt x="138" y="116"/>
                </a:lnTo>
                <a:lnTo>
                  <a:pt x="138" y="120"/>
                </a:lnTo>
                <a:lnTo>
                  <a:pt x="138" y="120"/>
                </a:lnTo>
                <a:lnTo>
                  <a:pt x="134" y="124"/>
                </a:lnTo>
                <a:lnTo>
                  <a:pt x="134" y="124"/>
                </a:lnTo>
                <a:lnTo>
                  <a:pt x="134" y="132"/>
                </a:lnTo>
                <a:lnTo>
                  <a:pt x="134" y="132"/>
                </a:lnTo>
                <a:lnTo>
                  <a:pt x="130" y="134"/>
                </a:lnTo>
                <a:lnTo>
                  <a:pt x="130" y="134"/>
                </a:lnTo>
                <a:lnTo>
                  <a:pt x="128" y="140"/>
                </a:lnTo>
                <a:lnTo>
                  <a:pt x="128" y="140"/>
                </a:lnTo>
                <a:lnTo>
                  <a:pt x="120" y="150"/>
                </a:lnTo>
                <a:lnTo>
                  <a:pt x="120" y="150"/>
                </a:lnTo>
                <a:lnTo>
                  <a:pt x="118" y="152"/>
                </a:lnTo>
                <a:lnTo>
                  <a:pt x="116" y="154"/>
                </a:lnTo>
                <a:lnTo>
                  <a:pt x="116" y="154"/>
                </a:lnTo>
                <a:lnTo>
                  <a:pt x="114" y="158"/>
                </a:lnTo>
                <a:lnTo>
                  <a:pt x="114" y="160"/>
                </a:lnTo>
                <a:lnTo>
                  <a:pt x="112" y="162"/>
                </a:lnTo>
                <a:lnTo>
                  <a:pt x="112" y="164"/>
                </a:lnTo>
                <a:lnTo>
                  <a:pt x="112" y="164"/>
                </a:lnTo>
                <a:lnTo>
                  <a:pt x="108" y="164"/>
                </a:lnTo>
                <a:lnTo>
                  <a:pt x="108" y="164"/>
                </a:lnTo>
                <a:lnTo>
                  <a:pt x="102" y="166"/>
                </a:lnTo>
                <a:lnTo>
                  <a:pt x="98" y="170"/>
                </a:lnTo>
                <a:lnTo>
                  <a:pt x="98" y="170"/>
                </a:lnTo>
                <a:lnTo>
                  <a:pt x="94" y="168"/>
                </a:lnTo>
                <a:lnTo>
                  <a:pt x="94" y="168"/>
                </a:lnTo>
                <a:lnTo>
                  <a:pt x="94" y="166"/>
                </a:lnTo>
                <a:lnTo>
                  <a:pt x="94" y="166"/>
                </a:lnTo>
                <a:lnTo>
                  <a:pt x="92" y="166"/>
                </a:lnTo>
                <a:lnTo>
                  <a:pt x="92" y="164"/>
                </a:lnTo>
                <a:lnTo>
                  <a:pt x="92" y="162"/>
                </a:lnTo>
                <a:lnTo>
                  <a:pt x="92" y="162"/>
                </a:lnTo>
                <a:lnTo>
                  <a:pt x="96" y="160"/>
                </a:lnTo>
                <a:lnTo>
                  <a:pt x="98" y="158"/>
                </a:lnTo>
                <a:lnTo>
                  <a:pt x="98" y="158"/>
                </a:lnTo>
                <a:lnTo>
                  <a:pt x="98" y="156"/>
                </a:lnTo>
                <a:lnTo>
                  <a:pt x="98" y="156"/>
                </a:lnTo>
                <a:lnTo>
                  <a:pt x="98" y="154"/>
                </a:lnTo>
                <a:lnTo>
                  <a:pt x="96" y="156"/>
                </a:lnTo>
                <a:lnTo>
                  <a:pt x="96" y="156"/>
                </a:lnTo>
                <a:lnTo>
                  <a:pt x="92" y="158"/>
                </a:lnTo>
                <a:lnTo>
                  <a:pt x="90" y="162"/>
                </a:lnTo>
                <a:lnTo>
                  <a:pt x="90" y="162"/>
                </a:lnTo>
                <a:lnTo>
                  <a:pt x="90" y="166"/>
                </a:lnTo>
                <a:lnTo>
                  <a:pt x="90" y="170"/>
                </a:lnTo>
                <a:lnTo>
                  <a:pt x="90" y="170"/>
                </a:lnTo>
                <a:lnTo>
                  <a:pt x="84" y="180"/>
                </a:lnTo>
                <a:lnTo>
                  <a:pt x="84" y="180"/>
                </a:lnTo>
                <a:lnTo>
                  <a:pt x="84" y="188"/>
                </a:lnTo>
                <a:lnTo>
                  <a:pt x="84" y="188"/>
                </a:lnTo>
                <a:lnTo>
                  <a:pt x="84" y="190"/>
                </a:lnTo>
                <a:lnTo>
                  <a:pt x="84" y="190"/>
                </a:lnTo>
                <a:lnTo>
                  <a:pt x="80" y="192"/>
                </a:lnTo>
                <a:lnTo>
                  <a:pt x="78" y="194"/>
                </a:lnTo>
                <a:lnTo>
                  <a:pt x="72" y="192"/>
                </a:lnTo>
                <a:lnTo>
                  <a:pt x="72" y="190"/>
                </a:lnTo>
                <a:lnTo>
                  <a:pt x="72" y="190"/>
                </a:lnTo>
                <a:lnTo>
                  <a:pt x="68" y="190"/>
                </a:lnTo>
                <a:lnTo>
                  <a:pt x="64" y="190"/>
                </a:lnTo>
                <a:lnTo>
                  <a:pt x="60" y="194"/>
                </a:lnTo>
                <a:lnTo>
                  <a:pt x="60" y="194"/>
                </a:lnTo>
                <a:lnTo>
                  <a:pt x="54" y="194"/>
                </a:lnTo>
                <a:lnTo>
                  <a:pt x="50" y="192"/>
                </a:lnTo>
                <a:lnTo>
                  <a:pt x="50" y="192"/>
                </a:lnTo>
                <a:lnTo>
                  <a:pt x="50" y="194"/>
                </a:lnTo>
                <a:lnTo>
                  <a:pt x="50" y="196"/>
                </a:lnTo>
                <a:lnTo>
                  <a:pt x="52" y="196"/>
                </a:lnTo>
                <a:lnTo>
                  <a:pt x="52" y="196"/>
                </a:lnTo>
                <a:lnTo>
                  <a:pt x="52" y="198"/>
                </a:lnTo>
                <a:lnTo>
                  <a:pt x="50" y="198"/>
                </a:lnTo>
                <a:lnTo>
                  <a:pt x="48" y="198"/>
                </a:lnTo>
                <a:lnTo>
                  <a:pt x="48" y="198"/>
                </a:lnTo>
                <a:lnTo>
                  <a:pt x="48" y="194"/>
                </a:lnTo>
                <a:lnTo>
                  <a:pt x="46" y="194"/>
                </a:lnTo>
                <a:lnTo>
                  <a:pt x="46" y="194"/>
                </a:lnTo>
                <a:lnTo>
                  <a:pt x="44" y="196"/>
                </a:lnTo>
                <a:lnTo>
                  <a:pt x="44" y="196"/>
                </a:lnTo>
                <a:lnTo>
                  <a:pt x="42" y="198"/>
                </a:lnTo>
                <a:lnTo>
                  <a:pt x="42" y="200"/>
                </a:lnTo>
                <a:lnTo>
                  <a:pt x="42" y="200"/>
                </a:lnTo>
                <a:lnTo>
                  <a:pt x="38" y="202"/>
                </a:lnTo>
                <a:lnTo>
                  <a:pt x="36" y="202"/>
                </a:lnTo>
                <a:lnTo>
                  <a:pt x="36" y="202"/>
                </a:lnTo>
                <a:lnTo>
                  <a:pt x="36" y="206"/>
                </a:lnTo>
                <a:lnTo>
                  <a:pt x="34" y="208"/>
                </a:lnTo>
                <a:lnTo>
                  <a:pt x="34" y="208"/>
                </a:lnTo>
                <a:lnTo>
                  <a:pt x="28" y="212"/>
                </a:lnTo>
                <a:lnTo>
                  <a:pt x="22" y="212"/>
                </a:lnTo>
                <a:lnTo>
                  <a:pt x="22" y="212"/>
                </a:lnTo>
                <a:lnTo>
                  <a:pt x="20" y="212"/>
                </a:lnTo>
                <a:lnTo>
                  <a:pt x="20" y="210"/>
                </a:lnTo>
                <a:lnTo>
                  <a:pt x="20" y="210"/>
                </a:lnTo>
                <a:lnTo>
                  <a:pt x="16" y="216"/>
                </a:lnTo>
                <a:lnTo>
                  <a:pt x="16" y="216"/>
                </a:lnTo>
                <a:lnTo>
                  <a:pt x="26" y="218"/>
                </a:lnTo>
                <a:lnTo>
                  <a:pt x="36" y="218"/>
                </a:lnTo>
                <a:lnTo>
                  <a:pt x="36" y="218"/>
                </a:lnTo>
                <a:lnTo>
                  <a:pt x="36" y="216"/>
                </a:lnTo>
                <a:lnTo>
                  <a:pt x="38" y="212"/>
                </a:lnTo>
                <a:lnTo>
                  <a:pt x="38" y="212"/>
                </a:lnTo>
                <a:lnTo>
                  <a:pt x="44" y="214"/>
                </a:lnTo>
                <a:lnTo>
                  <a:pt x="52" y="212"/>
                </a:lnTo>
                <a:lnTo>
                  <a:pt x="52" y="212"/>
                </a:lnTo>
                <a:lnTo>
                  <a:pt x="56" y="208"/>
                </a:lnTo>
                <a:lnTo>
                  <a:pt x="56" y="208"/>
                </a:lnTo>
                <a:lnTo>
                  <a:pt x="58" y="210"/>
                </a:lnTo>
                <a:lnTo>
                  <a:pt x="60" y="210"/>
                </a:lnTo>
                <a:lnTo>
                  <a:pt x="60" y="210"/>
                </a:lnTo>
                <a:lnTo>
                  <a:pt x="64" y="206"/>
                </a:lnTo>
                <a:lnTo>
                  <a:pt x="64" y="206"/>
                </a:lnTo>
                <a:lnTo>
                  <a:pt x="76" y="208"/>
                </a:lnTo>
                <a:lnTo>
                  <a:pt x="76" y="208"/>
                </a:lnTo>
                <a:lnTo>
                  <a:pt x="74" y="212"/>
                </a:lnTo>
                <a:lnTo>
                  <a:pt x="74" y="212"/>
                </a:lnTo>
                <a:lnTo>
                  <a:pt x="72" y="214"/>
                </a:lnTo>
                <a:lnTo>
                  <a:pt x="72" y="220"/>
                </a:lnTo>
                <a:lnTo>
                  <a:pt x="72" y="220"/>
                </a:lnTo>
                <a:lnTo>
                  <a:pt x="70" y="220"/>
                </a:lnTo>
                <a:lnTo>
                  <a:pt x="70" y="220"/>
                </a:lnTo>
                <a:lnTo>
                  <a:pt x="70" y="220"/>
                </a:lnTo>
                <a:lnTo>
                  <a:pt x="74" y="226"/>
                </a:lnTo>
                <a:lnTo>
                  <a:pt x="76" y="228"/>
                </a:lnTo>
                <a:lnTo>
                  <a:pt x="80" y="228"/>
                </a:lnTo>
                <a:lnTo>
                  <a:pt x="80" y="228"/>
                </a:lnTo>
                <a:lnTo>
                  <a:pt x="82" y="228"/>
                </a:lnTo>
                <a:lnTo>
                  <a:pt x="84" y="224"/>
                </a:lnTo>
                <a:lnTo>
                  <a:pt x="88" y="220"/>
                </a:lnTo>
                <a:lnTo>
                  <a:pt x="88" y="220"/>
                </a:lnTo>
                <a:lnTo>
                  <a:pt x="94" y="216"/>
                </a:lnTo>
                <a:lnTo>
                  <a:pt x="94" y="216"/>
                </a:lnTo>
                <a:lnTo>
                  <a:pt x="92" y="210"/>
                </a:lnTo>
                <a:lnTo>
                  <a:pt x="92" y="210"/>
                </a:lnTo>
                <a:lnTo>
                  <a:pt x="92" y="210"/>
                </a:lnTo>
                <a:lnTo>
                  <a:pt x="92" y="208"/>
                </a:lnTo>
                <a:lnTo>
                  <a:pt x="92" y="208"/>
                </a:lnTo>
                <a:lnTo>
                  <a:pt x="96" y="208"/>
                </a:lnTo>
                <a:lnTo>
                  <a:pt x="96" y="208"/>
                </a:lnTo>
                <a:lnTo>
                  <a:pt x="102" y="208"/>
                </a:lnTo>
                <a:lnTo>
                  <a:pt x="102" y="210"/>
                </a:lnTo>
                <a:lnTo>
                  <a:pt x="102" y="210"/>
                </a:lnTo>
                <a:lnTo>
                  <a:pt x="102" y="210"/>
                </a:lnTo>
                <a:lnTo>
                  <a:pt x="100" y="212"/>
                </a:lnTo>
                <a:lnTo>
                  <a:pt x="100" y="212"/>
                </a:lnTo>
                <a:lnTo>
                  <a:pt x="100" y="212"/>
                </a:lnTo>
                <a:lnTo>
                  <a:pt x="106" y="212"/>
                </a:lnTo>
                <a:lnTo>
                  <a:pt x="106" y="212"/>
                </a:lnTo>
                <a:lnTo>
                  <a:pt x="108" y="208"/>
                </a:lnTo>
                <a:lnTo>
                  <a:pt x="108" y="208"/>
                </a:lnTo>
                <a:lnTo>
                  <a:pt x="110" y="210"/>
                </a:lnTo>
                <a:lnTo>
                  <a:pt x="116" y="210"/>
                </a:lnTo>
                <a:lnTo>
                  <a:pt x="116" y="210"/>
                </a:lnTo>
                <a:lnTo>
                  <a:pt x="116" y="208"/>
                </a:lnTo>
                <a:lnTo>
                  <a:pt x="116" y="208"/>
                </a:lnTo>
                <a:lnTo>
                  <a:pt x="120" y="208"/>
                </a:lnTo>
                <a:lnTo>
                  <a:pt x="120" y="208"/>
                </a:lnTo>
                <a:lnTo>
                  <a:pt x="124" y="204"/>
                </a:lnTo>
                <a:lnTo>
                  <a:pt x="124" y="204"/>
                </a:lnTo>
                <a:lnTo>
                  <a:pt x="124" y="212"/>
                </a:lnTo>
                <a:lnTo>
                  <a:pt x="126" y="212"/>
                </a:lnTo>
                <a:lnTo>
                  <a:pt x="126" y="212"/>
                </a:lnTo>
                <a:lnTo>
                  <a:pt x="128" y="202"/>
                </a:lnTo>
                <a:lnTo>
                  <a:pt x="132" y="200"/>
                </a:lnTo>
                <a:lnTo>
                  <a:pt x="132" y="200"/>
                </a:lnTo>
                <a:lnTo>
                  <a:pt x="134" y="202"/>
                </a:lnTo>
                <a:lnTo>
                  <a:pt x="134" y="202"/>
                </a:lnTo>
                <a:lnTo>
                  <a:pt x="134" y="202"/>
                </a:lnTo>
                <a:lnTo>
                  <a:pt x="136" y="200"/>
                </a:lnTo>
                <a:lnTo>
                  <a:pt x="134" y="200"/>
                </a:lnTo>
                <a:lnTo>
                  <a:pt x="134" y="200"/>
                </a:lnTo>
                <a:lnTo>
                  <a:pt x="136" y="190"/>
                </a:lnTo>
                <a:lnTo>
                  <a:pt x="136" y="190"/>
                </a:lnTo>
                <a:lnTo>
                  <a:pt x="142" y="188"/>
                </a:lnTo>
                <a:lnTo>
                  <a:pt x="142" y="188"/>
                </a:lnTo>
                <a:lnTo>
                  <a:pt x="142" y="190"/>
                </a:lnTo>
                <a:lnTo>
                  <a:pt x="142" y="192"/>
                </a:lnTo>
                <a:lnTo>
                  <a:pt x="142" y="192"/>
                </a:lnTo>
                <a:lnTo>
                  <a:pt x="140" y="194"/>
                </a:lnTo>
                <a:lnTo>
                  <a:pt x="140" y="194"/>
                </a:lnTo>
                <a:lnTo>
                  <a:pt x="138" y="198"/>
                </a:lnTo>
                <a:lnTo>
                  <a:pt x="138" y="202"/>
                </a:lnTo>
                <a:lnTo>
                  <a:pt x="142" y="204"/>
                </a:lnTo>
                <a:lnTo>
                  <a:pt x="142" y="204"/>
                </a:lnTo>
                <a:lnTo>
                  <a:pt x="150" y="190"/>
                </a:lnTo>
                <a:lnTo>
                  <a:pt x="150" y="190"/>
                </a:lnTo>
                <a:lnTo>
                  <a:pt x="150" y="188"/>
                </a:lnTo>
                <a:lnTo>
                  <a:pt x="150" y="188"/>
                </a:lnTo>
                <a:lnTo>
                  <a:pt x="144" y="186"/>
                </a:lnTo>
                <a:lnTo>
                  <a:pt x="144" y="186"/>
                </a:lnTo>
                <a:lnTo>
                  <a:pt x="148" y="184"/>
                </a:lnTo>
                <a:lnTo>
                  <a:pt x="148" y="184"/>
                </a:lnTo>
                <a:lnTo>
                  <a:pt x="146" y="172"/>
                </a:lnTo>
                <a:lnTo>
                  <a:pt x="146" y="172"/>
                </a:lnTo>
                <a:lnTo>
                  <a:pt x="148" y="166"/>
                </a:lnTo>
                <a:lnTo>
                  <a:pt x="150" y="158"/>
                </a:lnTo>
                <a:lnTo>
                  <a:pt x="150" y="158"/>
                </a:lnTo>
                <a:lnTo>
                  <a:pt x="150" y="148"/>
                </a:lnTo>
                <a:lnTo>
                  <a:pt x="150" y="136"/>
                </a:lnTo>
                <a:lnTo>
                  <a:pt x="150" y="136"/>
                </a:lnTo>
                <a:lnTo>
                  <a:pt x="156" y="136"/>
                </a:lnTo>
                <a:lnTo>
                  <a:pt x="156" y="136"/>
                </a:lnTo>
                <a:lnTo>
                  <a:pt x="156" y="132"/>
                </a:lnTo>
                <a:lnTo>
                  <a:pt x="156" y="130"/>
                </a:lnTo>
                <a:lnTo>
                  <a:pt x="156" y="130"/>
                </a:lnTo>
                <a:lnTo>
                  <a:pt x="160" y="130"/>
                </a:lnTo>
                <a:lnTo>
                  <a:pt x="160" y="130"/>
                </a:lnTo>
                <a:lnTo>
                  <a:pt x="160" y="126"/>
                </a:lnTo>
                <a:lnTo>
                  <a:pt x="160" y="126"/>
                </a:lnTo>
                <a:lnTo>
                  <a:pt x="164" y="120"/>
                </a:lnTo>
                <a:lnTo>
                  <a:pt x="164" y="120"/>
                </a:lnTo>
                <a:lnTo>
                  <a:pt x="162" y="104"/>
                </a:lnTo>
                <a:lnTo>
                  <a:pt x="160" y="102"/>
                </a:lnTo>
                <a:lnTo>
                  <a:pt x="160" y="102"/>
                </a:lnTo>
                <a:lnTo>
                  <a:pt x="158" y="96"/>
                </a:lnTo>
                <a:lnTo>
                  <a:pt x="158" y="92"/>
                </a:lnTo>
                <a:lnTo>
                  <a:pt x="156" y="90"/>
                </a:lnTo>
                <a:lnTo>
                  <a:pt x="156" y="90"/>
                </a:lnTo>
                <a:lnTo>
                  <a:pt x="148" y="88"/>
                </a:lnTo>
                <a:lnTo>
                  <a:pt x="148" y="88"/>
                </a:lnTo>
                <a:lnTo>
                  <a:pt x="148" y="86"/>
                </a:lnTo>
                <a:lnTo>
                  <a:pt x="148" y="86"/>
                </a:lnTo>
                <a:lnTo>
                  <a:pt x="148" y="86"/>
                </a:lnTo>
                <a:lnTo>
                  <a:pt x="146" y="84"/>
                </a:lnTo>
                <a:lnTo>
                  <a:pt x="146" y="84"/>
                </a:lnTo>
                <a:close/>
                <a:moveTo>
                  <a:pt x="162" y="0"/>
                </a:moveTo>
                <a:lnTo>
                  <a:pt x="162" y="0"/>
                </a:lnTo>
                <a:lnTo>
                  <a:pt x="158" y="4"/>
                </a:lnTo>
                <a:lnTo>
                  <a:pt x="158" y="6"/>
                </a:lnTo>
                <a:lnTo>
                  <a:pt x="158" y="10"/>
                </a:lnTo>
                <a:lnTo>
                  <a:pt x="160" y="14"/>
                </a:lnTo>
                <a:lnTo>
                  <a:pt x="160" y="14"/>
                </a:lnTo>
                <a:lnTo>
                  <a:pt x="164" y="16"/>
                </a:lnTo>
                <a:lnTo>
                  <a:pt x="164" y="16"/>
                </a:lnTo>
                <a:lnTo>
                  <a:pt x="162" y="20"/>
                </a:lnTo>
                <a:lnTo>
                  <a:pt x="160" y="24"/>
                </a:lnTo>
                <a:lnTo>
                  <a:pt x="160" y="24"/>
                </a:lnTo>
                <a:lnTo>
                  <a:pt x="160" y="32"/>
                </a:lnTo>
                <a:lnTo>
                  <a:pt x="160" y="32"/>
                </a:lnTo>
                <a:lnTo>
                  <a:pt x="158" y="34"/>
                </a:lnTo>
                <a:lnTo>
                  <a:pt x="156" y="36"/>
                </a:lnTo>
                <a:lnTo>
                  <a:pt x="156" y="36"/>
                </a:lnTo>
                <a:lnTo>
                  <a:pt x="156" y="40"/>
                </a:lnTo>
                <a:lnTo>
                  <a:pt x="158" y="46"/>
                </a:lnTo>
                <a:lnTo>
                  <a:pt x="158" y="48"/>
                </a:lnTo>
                <a:lnTo>
                  <a:pt x="156" y="48"/>
                </a:lnTo>
                <a:lnTo>
                  <a:pt x="150" y="48"/>
                </a:lnTo>
                <a:lnTo>
                  <a:pt x="150" y="48"/>
                </a:lnTo>
                <a:lnTo>
                  <a:pt x="148" y="46"/>
                </a:lnTo>
                <a:lnTo>
                  <a:pt x="144" y="44"/>
                </a:lnTo>
                <a:lnTo>
                  <a:pt x="144" y="44"/>
                </a:lnTo>
                <a:lnTo>
                  <a:pt x="142" y="46"/>
                </a:lnTo>
                <a:lnTo>
                  <a:pt x="144" y="48"/>
                </a:lnTo>
                <a:lnTo>
                  <a:pt x="144" y="48"/>
                </a:lnTo>
                <a:lnTo>
                  <a:pt x="142" y="52"/>
                </a:lnTo>
                <a:lnTo>
                  <a:pt x="136" y="56"/>
                </a:lnTo>
                <a:lnTo>
                  <a:pt x="136" y="56"/>
                </a:lnTo>
                <a:lnTo>
                  <a:pt x="136" y="62"/>
                </a:lnTo>
                <a:lnTo>
                  <a:pt x="136" y="62"/>
                </a:lnTo>
                <a:lnTo>
                  <a:pt x="140" y="66"/>
                </a:lnTo>
                <a:lnTo>
                  <a:pt x="140" y="66"/>
                </a:lnTo>
                <a:lnTo>
                  <a:pt x="140" y="76"/>
                </a:lnTo>
                <a:lnTo>
                  <a:pt x="140" y="76"/>
                </a:lnTo>
                <a:lnTo>
                  <a:pt x="142" y="76"/>
                </a:lnTo>
                <a:lnTo>
                  <a:pt x="144" y="76"/>
                </a:lnTo>
                <a:lnTo>
                  <a:pt x="144" y="76"/>
                </a:lnTo>
                <a:lnTo>
                  <a:pt x="148" y="72"/>
                </a:lnTo>
                <a:lnTo>
                  <a:pt x="148" y="72"/>
                </a:lnTo>
                <a:lnTo>
                  <a:pt x="156" y="72"/>
                </a:lnTo>
                <a:lnTo>
                  <a:pt x="156" y="72"/>
                </a:lnTo>
                <a:lnTo>
                  <a:pt x="146" y="66"/>
                </a:lnTo>
                <a:lnTo>
                  <a:pt x="146" y="66"/>
                </a:lnTo>
                <a:lnTo>
                  <a:pt x="146" y="60"/>
                </a:lnTo>
                <a:lnTo>
                  <a:pt x="146" y="60"/>
                </a:lnTo>
                <a:lnTo>
                  <a:pt x="148" y="58"/>
                </a:lnTo>
                <a:lnTo>
                  <a:pt x="152" y="58"/>
                </a:lnTo>
                <a:lnTo>
                  <a:pt x="152" y="58"/>
                </a:lnTo>
                <a:lnTo>
                  <a:pt x="154" y="60"/>
                </a:lnTo>
                <a:lnTo>
                  <a:pt x="156" y="60"/>
                </a:lnTo>
                <a:lnTo>
                  <a:pt x="156" y="60"/>
                </a:lnTo>
                <a:lnTo>
                  <a:pt x="158" y="58"/>
                </a:lnTo>
                <a:lnTo>
                  <a:pt x="158" y="58"/>
                </a:lnTo>
                <a:lnTo>
                  <a:pt x="160" y="58"/>
                </a:lnTo>
                <a:lnTo>
                  <a:pt x="162" y="58"/>
                </a:lnTo>
                <a:lnTo>
                  <a:pt x="164" y="58"/>
                </a:lnTo>
                <a:lnTo>
                  <a:pt x="164" y="58"/>
                </a:lnTo>
                <a:lnTo>
                  <a:pt x="166" y="62"/>
                </a:lnTo>
                <a:lnTo>
                  <a:pt x="166" y="62"/>
                </a:lnTo>
                <a:lnTo>
                  <a:pt x="166" y="66"/>
                </a:lnTo>
                <a:lnTo>
                  <a:pt x="166" y="66"/>
                </a:lnTo>
                <a:lnTo>
                  <a:pt x="182" y="66"/>
                </a:lnTo>
                <a:lnTo>
                  <a:pt x="182" y="66"/>
                </a:lnTo>
                <a:lnTo>
                  <a:pt x="186" y="54"/>
                </a:lnTo>
                <a:lnTo>
                  <a:pt x="192" y="52"/>
                </a:lnTo>
                <a:lnTo>
                  <a:pt x="198" y="50"/>
                </a:lnTo>
                <a:lnTo>
                  <a:pt x="198" y="50"/>
                </a:lnTo>
                <a:lnTo>
                  <a:pt x="200" y="54"/>
                </a:lnTo>
                <a:lnTo>
                  <a:pt x="200" y="54"/>
                </a:lnTo>
                <a:lnTo>
                  <a:pt x="202" y="52"/>
                </a:lnTo>
                <a:lnTo>
                  <a:pt x="202" y="50"/>
                </a:lnTo>
                <a:lnTo>
                  <a:pt x="202" y="50"/>
                </a:lnTo>
                <a:lnTo>
                  <a:pt x="210" y="50"/>
                </a:lnTo>
                <a:lnTo>
                  <a:pt x="210" y="50"/>
                </a:lnTo>
                <a:lnTo>
                  <a:pt x="214" y="48"/>
                </a:lnTo>
                <a:lnTo>
                  <a:pt x="214" y="46"/>
                </a:lnTo>
                <a:lnTo>
                  <a:pt x="212" y="44"/>
                </a:lnTo>
                <a:lnTo>
                  <a:pt x="212" y="44"/>
                </a:lnTo>
                <a:lnTo>
                  <a:pt x="212" y="42"/>
                </a:lnTo>
                <a:lnTo>
                  <a:pt x="212" y="42"/>
                </a:lnTo>
                <a:lnTo>
                  <a:pt x="208" y="42"/>
                </a:lnTo>
                <a:lnTo>
                  <a:pt x="208" y="40"/>
                </a:lnTo>
                <a:lnTo>
                  <a:pt x="210" y="34"/>
                </a:lnTo>
                <a:lnTo>
                  <a:pt x="210" y="34"/>
                </a:lnTo>
                <a:lnTo>
                  <a:pt x="202" y="34"/>
                </a:lnTo>
                <a:lnTo>
                  <a:pt x="200" y="32"/>
                </a:lnTo>
                <a:lnTo>
                  <a:pt x="196" y="28"/>
                </a:lnTo>
                <a:lnTo>
                  <a:pt x="196" y="28"/>
                </a:lnTo>
                <a:lnTo>
                  <a:pt x="190" y="30"/>
                </a:lnTo>
                <a:lnTo>
                  <a:pt x="184" y="30"/>
                </a:lnTo>
                <a:lnTo>
                  <a:pt x="182" y="30"/>
                </a:lnTo>
                <a:lnTo>
                  <a:pt x="182" y="30"/>
                </a:lnTo>
                <a:lnTo>
                  <a:pt x="178" y="22"/>
                </a:lnTo>
                <a:lnTo>
                  <a:pt x="174" y="12"/>
                </a:lnTo>
                <a:lnTo>
                  <a:pt x="174" y="12"/>
                </a:lnTo>
                <a:lnTo>
                  <a:pt x="168" y="10"/>
                </a:lnTo>
                <a:lnTo>
                  <a:pt x="168" y="10"/>
                </a:lnTo>
                <a:lnTo>
                  <a:pt x="166" y="4"/>
                </a:lnTo>
                <a:lnTo>
                  <a:pt x="166" y="4"/>
                </a:lnTo>
                <a:lnTo>
                  <a:pt x="162" y="0"/>
                </a:lnTo>
                <a:lnTo>
                  <a:pt x="162" y="0"/>
                </a:lnTo>
                <a:close/>
              </a:path>
            </a:pathLst>
          </a:custGeom>
          <a:solidFill>
            <a:srgbClr val="B9BCBD"/>
          </a:solidFill>
          <a:ln w="3175">
            <a:solidFill>
              <a:srgbClr val="B9BCBD"/>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176" name="Freeform 160">
            <a:extLst>
              <a:ext uri="{FF2B5EF4-FFF2-40B4-BE49-F238E27FC236}">
                <a16:creationId xmlns:a16="http://schemas.microsoft.com/office/drawing/2014/main" id="{E72A8D1E-99F7-4981-8595-80E8FF6F4CDA}"/>
              </a:ext>
            </a:extLst>
          </p:cNvPr>
          <p:cNvSpPr>
            <a:spLocks/>
          </p:cNvSpPr>
          <p:nvPr/>
        </p:nvSpPr>
        <p:spPr bwMode="auto">
          <a:xfrm>
            <a:off x="4094928" y="3141828"/>
            <a:ext cx="50311" cy="27456"/>
          </a:xfrm>
          <a:custGeom>
            <a:avLst/>
            <a:gdLst>
              <a:gd name="T0" fmla="*/ 8 w 30"/>
              <a:gd name="T1" fmla="*/ 0 h 16"/>
              <a:gd name="T2" fmla="*/ 8 w 30"/>
              <a:gd name="T3" fmla="*/ 0 h 16"/>
              <a:gd name="T4" fmla="*/ 4 w 30"/>
              <a:gd name="T5" fmla="*/ 2 h 16"/>
              <a:gd name="T6" fmla="*/ 0 w 30"/>
              <a:gd name="T7" fmla="*/ 4 h 16"/>
              <a:gd name="T8" fmla="*/ 0 w 30"/>
              <a:gd name="T9" fmla="*/ 4 h 16"/>
              <a:gd name="T10" fmla="*/ 2 w 30"/>
              <a:gd name="T11" fmla="*/ 6 h 16"/>
              <a:gd name="T12" fmla="*/ 2 w 30"/>
              <a:gd name="T13" fmla="*/ 6 h 16"/>
              <a:gd name="T14" fmla="*/ 6 w 30"/>
              <a:gd name="T15" fmla="*/ 6 h 16"/>
              <a:gd name="T16" fmla="*/ 6 w 30"/>
              <a:gd name="T17" fmla="*/ 6 h 16"/>
              <a:gd name="T18" fmla="*/ 6 w 30"/>
              <a:gd name="T19" fmla="*/ 8 h 16"/>
              <a:gd name="T20" fmla="*/ 8 w 30"/>
              <a:gd name="T21" fmla="*/ 10 h 16"/>
              <a:gd name="T22" fmla="*/ 8 w 30"/>
              <a:gd name="T23" fmla="*/ 10 h 16"/>
              <a:gd name="T24" fmla="*/ 14 w 30"/>
              <a:gd name="T25" fmla="*/ 14 h 16"/>
              <a:gd name="T26" fmla="*/ 22 w 30"/>
              <a:gd name="T27" fmla="*/ 16 h 16"/>
              <a:gd name="T28" fmla="*/ 22 w 30"/>
              <a:gd name="T29" fmla="*/ 16 h 16"/>
              <a:gd name="T30" fmla="*/ 22 w 30"/>
              <a:gd name="T31" fmla="*/ 12 h 16"/>
              <a:gd name="T32" fmla="*/ 22 w 30"/>
              <a:gd name="T33" fmla="*/ 12 h 16"/>
              <a:gd name="T34" fmla="*/ 30 w 30"/>
              <a:gd name="T35" fmla="*/ 12 h 16"/>
              <a:gd name="T36" fmla="*/ 30 w 30"/>
              <a:gd name="T37" fmla="*/ 12 h 16"/>
              <a:gd name="T38" fmla="*/ 30 w 30"/>
              <a:gd name="T39" fmla="*/ 8 h 16"/>
              <a:gd name="T40" fmla="*/ 30 w 30"/>
              <a:gd name="T41" fmla="*/ 8 h 16"/>
              <a:gd name="T42" fmla="*/ 24 w 30"/>
              <a:gd name="T43" fmla="*/ 2 h 16"/>
              <a:gd name="T44" fmla="*/ 24 w 30"/>
              <a:gd name="T45" fmla="*/ 2 h 16"/>
              <a:gd name="T46" fmla="*/ 20 w 30"/>
              <a:gd name="T47" fmla="*/ 2 h 16"/>
              <a:gd name="T48" fmla="*/ 14 w 30"/>
              <a:gd name="T49" fmla="*/ 2 h 16"/>
              <a:gd name="T50" fmla="*/ 14 w 30"/>
              <a:gd name="T51" fmla="*/ 2 h 16"/>
              <a:gd name="T52" fmla="*/ 14 w 30"/>
              <a:gd name="T53" fmla="*/ 2 h 16"/>
              <a:gd name="T54" fmla="*/ 8 w 30"/>
              <a:gd name="T55" fmla="*/ 0 h 16"/>
              <a:gd name="T56" fmla="*/ 8 w 30"/>
              <a:gd name="T57"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0" h="16">
                <a:moveTo>
                  <a:pt x="8" y="0"/>
                </a:moveTo>
                <a:lnTo>
                  <a:pt x="8" y="0"/>
                </a:lnTo>
                <a:lnTo>
                  <a:pt x="4" y="2"/>
                </a:lnTo>
                <a:lnTo>
                  <a:pt x="0" y="4"/>
                </a:lnTo>
                <a:lnTo>
                  <a:pt x="0" y="4"/>
                </a:lnTo>
                <a:lnTo>
                  <a:pt x="2" y="6"/>
                </a:lnTo>
                <a:lnTo>
                  <a:pt x="2" y="6"/>
                </a:lnTo>
                <a:lnTo>
                  <a:pt x="6" y="6"/>
                </a:lnTo>
                <a:lnTo>
                  <a:pt x="6" y="6"/>
                </a:lnTo>
                <a:lnTo>
                  <a:pt x="6" y="8"/>
                </a:lnTo>
                <a:lnTo>
                  <a:pt x="8" y="10"/>
                </a:lnTo>
                <a:lnTo>
                  <a:pt x="8" y="10"/>
                </a:lnTo>
                <a:lnTo>
                  <a:pt x="14" y="14"/>
                </a:lnTo>
                <a:lnTo>
                  <a:pt x="22" y="16"/>
                </a:lnTo>
                <a:lnTo>
                  <a:pt x="22" y="16"/>
                </a:lnTo>
                <a:lnTo>
                  <a:pt x="22" y="12"/>
                </a:lnTo>
                <a:lnTo>
                  <a:pt x="22" y="12"/>
                </a:lnTo>
                <a:lnTo>
                  <a:pt x="30" y="12"/>
                </a:lnTo>
                <a:lnTo>
                  <a:pt x="30" y="12"/>
                </a:lnTo>
                <a:lnTo>
                  <a:pt x="30" y="8"/>
                </a:lnTo>
                <a:lnTo>
                  <a:pt x="30" y="8"/>
                </a:lnTo>
                <a:lnTo>
                  <a:pt x="24" y="2"/>
                </a:lnTo>
                <a:lnTo>
                  <a:pt x="24" y="2"/>
                </a:lnTo>
                <a:lnTo>
                  <a:pt x="20" y="2"/>
                </a:lnTo>
                <a:lnTo>
                  <a:pt x="14" y="2"/>
                </a:lnTo>
                <a:lnTo>
                  <a:pt x="14" y="2"/>
                </a:lnTo>
                <a:lnTo>
                  <a:pt x="14" y="2"/>
                </a:lnTo>
                <a:lnTo>
                  <a:pt x="8" y="0"/>
                </a:lnTo>
                <a:lnTo>
                  <a:pt x="8" y="0"/>
                </a:lnTo>
                <a:close/>
              </a:path>
            </a:pathLst>
          </a:custGeom>
          <a:solidFill>
            <a:srgbClr val="00095B"/>
          </a:solidFill>
          <a:ln w="3175">
            <a:solidFill>
              <a:srgbClr val="00095B"/>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177" name="Freeform 161">
            <a:extLst>
              <a:ext uri="{FF2B5EF4-FFF2-40B4-BE49-F238E27FC236}">
                <a16:creationId xmlns:a16="http://schemas.microsoft.com/office/drawing/2014/main" id="{1680E49F-44BA-48FA-9E8D-514303F31807}"/>
              </a:ext>
            </a:extLst>
          </p:cNvPr>
          <p:cNvSpPr>
            <a:spLocks/>
          </p:cNvSpPr>
          <p:nvPr/>
        </p:nvSpPr>
        <p:spPr bwMode="auto">
          <a:xfrm>
            <a:off x="5651218" y="3378636"/>
            <a:ext cx="147579" cy="185327"/>
          </a:xfrm>
          <a:custGeom>
            <a:avLst/>
            <a:gdLst>
              <a:gd name="T0" fmla="*/ 18 w 88"/>
              <a:gd name="T1" fmla="*/ 108 h 108"/>
              <a:gd name="T2" fmla="*/ 36 w 88"/>
              <a:gd name="T3" fmla="*/ 100 h 108"/>
              <a:gd name="T4" fmla="*/ 40 w 88"/>
              <a:gd name="T5" fmla="*/ 94 h 108"/>
              <a:gd name="T6" fmla="*/ 50 w 88"/>
              <a:gd name="T7" fmla="*/ 94 h 108"/>
              <a:gd name="T8" fmla="*/ 60 w 88"/>
              <a:gd name="T9" fmla="*/ 94 h 108"/>
              <a:gd name="T10" fmla="*/ 70 w 88"/>
              <a:gd name="T11" fmla="*/ 100 h 108"/>
              <a:gd name="T12" fmla="*/ 74 w 88"/>
              <a:gd name="T13" fmla="*/ 92 h 108"/>
              <a:gd name="T14" fmla="*/ 74 w 88"/>
              <a:gd name="T15" fmla="*/ 88 h 108"/>
              <a:gd name="T16" fmla="*/ 72 w 88"/>
              <a:gd name="T17" fmla="*/ 76 h 108"/>
              <a:gd name="T18" fmla="*/ 74 w 88"/>
              <a:gd name="T19" fmla="*/ 66 h 108"/>
              <a:gd name="T20" fmla="*/ 78 w 88"/>
              <a:gd name="T21" fmla="*/ 56 h 108"/>
              <a:gd name="T22" fmla="*/ 82 w 88"/>
              <a:gd name="T23" fmla="*/ 46 h 108"/>
              <a:gd name="T24" fmla="*/ 86 w 88"/>
              <a:gd name="T25" fmla="*/ 38 h 108"/>
              <a:gd name="T26" fmla="*/ 88 w 88"/>
              <a:gd name="T27" fmla="*/ 26 h 108"/>
              <a:gd name="T28" fmla="*/ 86 w 88"/>
              <a:gd name="T29" fmla="*/ 20 h 108"/>
              <a:gd name="T30" fmla="*/ 84 w 88"/>
              <a:gd name="T31" fmla="*/ 18 h 108"/>
              <a:gd name="T32" fmla="*/ 84 w 88"/>
              <a:gd name="T33" fmla="*/ 12 h 108"/>
              <a:gd name="T34" fmla="*/ 84 w 88"/>
              <a:gd name="T35" fmla="*/ 8 h 108"/>
              <a:gd name="T36" fmla="*/ 74 w 88"/>
              <a:gd name="T37" fmla="*/ 10 h 108"/>
              <a:gd name="T38" fmla="*/ 72 w 88"/>
              <a:gd name="T39" fmla="*/ 6 h 108"/>
              <a:gd name="T40" fmla="*/ 66 w 88"/>
              <a:gd name="T41" fmla="*/ 2 h 108"/>
              <a:gd name="T42" fmla="*/ 56 w 88"/>
              <a:gd name="T43" fmla="*/ 4 h 108"/>
              <a:gd name="T44" fmla="*/ 44 w 88"/>
              <a:gd name="T45" fmla="*/ 0 h 108"/>
              <a:gd name="T46" fmla="*/ 42 w 88"/>
              <a:gd name="T47" fmla="*/ 4 h 108"/>
              <a:gd name="T48" fmla="*/ 40 w 88"/>
              <a:gd name="T49" fmla="*/ 8 h 108"/>
              <a:gd name="T50" fmla="*/ 38 w 88"/>
              <a:gd name="T51" fmla="*/ 10 h 108"/>
              <a:gd name="T52" fmla="*/ 34 w 88"/>
              <a:gd name="T53" fmla="*/ 8 h 108"/>
              <a:gd name="T54" fmla="*/ 30 w 88"/>
              <a:gd name="T55" fmla="*/ 8 h 108"/>
              <a:gd name="T56" fmla="*/ 28 w 88"/>
              <a:gd name="T57" fmla="*/ 16 h 108"/>
              <a:gd name="T58" fmla="*/ 26 w 88"/>
              <a:gd name="T59" fmla="*/ 12 h 108"/>
              <a:gd name="T60" fmla="*/ 24 w 88"/>
              <a:gd name="T61" fmla="*/ 14 h 108"/>
              <a:gd name="T62" fmla="*/ 18 w 88"/>
              <a:gd name="T63" fmla="*/ 18 h 108"/>
              <a:gd name="T64" fmla="*/ 16 w 88"/>
              <a:gd name="T65" fmla="*/ 22 h 108"/>
              <a:gd name="T66" fmla="*/ 14 w 88"/>
              <a:gd name="T67" fmla="*/ 26 h 108"/>
              <a:gd name="T68" fmla="*/ 18 w 88"/>
              <a:gd name="T69" fmla="*/ 30 h 108"/>
              <a:gd name="T70" fmla="*/ 18 w 88"/>
              <a:gd name="T71" fmla="*/ 34 h 108"/>
              <a:gd name="T72" fmla="*/ 16 w 88"/>
              <a:gd name="T73" fmla="*/ 36 h 108"/>
              <a:gd name="T74" fmla="*/ 10 w 88"/>
              <a:gd name="T75" fmla="*/ 38 h 108"/>
              <a:gd name="T76" fmla="*/ 10 w 88"/>
              <a:gd name="T77" fmla="*/ 40 h 108"/>
              <a:gd name="T78" fmla="*/ 6 w 88"/>
              <a:gd name="T79" fmla="*/ 48 h 108"/>
              <a:gd name="T80" fmla="*/ 8 w 88"/>
              <a:gd name="T81" fmla="*/ 52 h 108"/>
              <a:gd name="T82" fmla="*/ 8 w 88"/>
              <a:gd name="T83" fmla="*/ 58 h 108"/>
              <a:gd name="T84" fmla="*/ 4 w 88"/>
              <a:gd name="T85" fmla="*/ 64 h 108"/>
              <a:gd name="T86" fmla="*/ 0 w 88"/>
              <a:gd name="T87" fmla="*/ 68 h 108"/>
              <a:gd name="T88" fmla="*/ 10 w 88"/>
              <a:gd name="T89" fmla="*/ 70 h 108"/>
              <a:gd name="T90" fmla="*/ 14 w 88"/>
              <a:gd name="T91" fmla="*/ 78 h 108"/>
              <a:gd name="T92" fmla="*/ 16 w 88"/>
              <a:gd name="T93" fmla="*/ 84 h 108"/>
              <a:gd name="T94" fmla="*/ 20 w 88"/>
              <a:gd name="T95" fmla="*/ 86 h 108"/>
              <a:gd name="T96" fmla="*/ 22 w 88"/>
              <a:gd name="T97" fmla="*/ 86 h 108"/>
              <a:gd name="T98" fmla="*/ 20 w 88"/>
              <a:gd name="T99" fmla="*/ 90 h 108"/>
              <a:gd name="T100" fmla="*/ 18 w 88"/>
              <a:gd name="T101" fmla="*/ 98 h 108"/>
              <a:gd name="T102" fmla="*/ 16 w 88"/>
              <a:gd name="T103" fmla="*/ 100 h 108"/>
              <a:gd name="T104" fmla="*/ 18 w 88"/>
              <a:gd name="T105" fmla="*/ 104 h 108"/>
              <a:gd name="T106" fmla="*/ 16 w 88"/>
              <a:gd name="T107" fmla="*/ 108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8" h="108">
                <a:moveTo>
                  <a:pt x="18" y="108"/>
                </a:moveTo>
                <a:lnTo>
                  <a:pt x="18" y="108"/>
                </a:lnTo>
                <a:lnTo>
                  <a:pt x="28" y="104"/>
                </a:lnTo>
                <a:lnTo>
                  <a:pt x="36" y="100"/>
                </a:lnTo>
                <a:lnTo>
                  <a:pt x="36" y="100"/>
                </a:lnTo>
                <a:lnTo>
                  <a:pt x="40" y="94"/>
                </a:lnTo>
                <a:lnTo>
                  <a:pt x="40" y="94"/>
                </a:lnTo>
                <a:lnTo>
                  <a:pt x="50" y="94"/>
                </a:lnTo>
                <a:lnTo>
                  <a:pt x="60" y="94"/>
                </a:lnTo>
                <a:lnTo>
                  <a:pt x="60" y="94"/>
                </a:lnTo>
                <a:lnTo>
                  <a:pt x="66" y="96"/>
                </a:lnTo>
                <a:lnTo>
                  <a:pt x="70" y="100"/>
                </a:lnTo>
                <a:lnTo>
                  <a:pt x="70" y="100"/>
                </a:lnTo>
                <a:lnTo>
                  <a:pt x="74" y="92"/>
                </a:lnTo>
                <a:lnTo>
                  <a:pt x="74" y="92"/>
                </a:lnTo>
                <a:lnTo>
                  <a:pt x="74" y="88"/>
                </a:lnTo>
                <a:lnTo>
                  <a:pt x="72" y="86"/>
                </a:lnTo>
                <a:lnTo>
                  <a:pt x="72" y="76"/>
                </a:lnTo>
                <a:lnTo>
                  <a:pt x="74" y="66"/>
                </a:lnTo>
                <a:lnTo>
                  <a:pt x="74" y="66"/>
                </a:lnTo>
                <a:lnTo>
                  <a:pt x="78" y="56"/>
                </a:lnTo>
                <a:lnTo>
                  <a:pt x="78" y="56"/>
                </a:lnTo>
                <a:lnTo>
                  <a:pt x="82" y="46"/>
                </a:lnTo>
                <a:lnTo>
                  <a:pt x="82" y="46"/>
                </a:lnTo>
                <a:lnTo>
                  <a:pt x="84" y="40"/>
                </a:lnTo>
                <a:lnTo>
                  <a:pt x="86" y="38"/>
                </a:lnTo>
                <a:lnTo>
                  <a:pt x="86" y="38"/>
                </a:lnTo>
                <a:lnTo>
                  <a:pt x="88" y="26"/>
                </a:lnTo>
                <a:lnTo>
                  <a:pt x="88" y="26"/>
                </a:lnTo>
                <a:lnTo>
                  <a:pt x="86" y="20"/>
                </a:lnTo>
                <a:lnTo>
                  <a:pt x="84" y="20"/>
                </a:lnTo>
                <a:lnTo>
                  <a:pt x="84" y="18"/>
                </a:lnTo>
                <a:lnTo>
                  <a:pt x="84" y="18"/>
                </a:lnTo>
                <a:lnTo>
                  <a:pt x="84" y="12"/>
                </a:lnTo>
                <a:lnTo>
                  <a:pt x="84" y="8"/>
                </a:lnTo>
                <a:lnTo>
                  <a:pt x="84" y="8"/>
                </a:lnTo>
                <a:lnTo>
                  <a:pt x="74" y="10"/>
                </a:lnTo>
                <a:lnTo>
                  <a:pt x="74" y="10"/>
                </a:lnTo>
                <a:lnTo>
                  <a:pt x="72" y="8"/>
                </a:lnTo>
                <a:lnTo>
                  <a:pt x="72" y="6"/>
                </a:lnTo>
                <a:lnTo>
                  <a:pt x="72" y="2"/>
                </a:lnTo>
                <a:lnTo>
                  <a:pt x="66" y="2"/>
                </a:lnTo>
                <a:lnTo>
                  <a:pt x="62" y="6"/>
                </a:lnTo>
                <a:lnTo>
                  <a:pt x="56" y="4"/>
                </a:lnTo>
                <a:lnTo>
                  <a:pt x="56" y="0"/>
                </a:lnTo>
                <a:lnTo>
                  <a:pt x="44" y="0"/>
                </a:lnTo>
                <a:lnTo>
                  <a:pt x="42" y="4"/>
                </a:lnTo>
                <a:lnTo>
                  <a:pt x="42" y="4"/>
                </a:lnTo>
                <a:lnTo>
                  <a:pt x="42" y="6"/>
                </a:lnTo>
                <a:lnTo>
                  <a:pt x="40" y="8"/>
                </a:lnTo>
                <a:lnTo>
                  <a:pt x="38" y="10"/>
                </a:lnTo>
                <a:lnTo>
                  <a:pt x="38" y="10"/>
                </a:lnTo>
                <a:lnTo>
                  <a:pt x="36" y="10"/>
                </a:lnTo>
                <a:lnTo>
                  <a:pt x="34" y="8"/>
                </a:lnTo>
                <a:lnTo>
                  <a:pt x="32" y="6"/>
                </a:lnTo>
                <a:lnTo>
                  <a:pt x="30" y="8"/>
                </a:lnTo>
                <a:lnTo>
                  <a:pt x="28" y="16"/>
                </a:lnTo>
                <a:lnTo>
                  <a:pt x="28" y="16"/>
                </a:lnTo>
                <a:lnTo>
                  <a:pt x="28" y="14"/>
                </a:lnTo>
                <a:lnTo>
                  <a:pt x="26" y="12"/>
                </a:lnTo>
                <a:lnTo>
                  <a:pt x="24" y="14"/>
                </a:lnTo>
                <a:lnTo>
                  <a:pt x="24" y="14"/>
                </a:lnTo>
                <a:lnTo>
                  <a:pt x="20" y="16"/>
                </a:lnTo>
                <a:lnTo>
                  <a:pt x="18" y="18"/>
                </a:lnTo>
                <a:lnTo>
                  <a:pt x="18" y="18"/>
                </a:lnTo>
                <a:lnTo>
                  <a:pt x="16" y="22"/>
                </a:lnTo>
                <a:lnTo>
                  <a:pt x="14" y="24"/>
                </a:lnTo>
                <a:lnTo>
                  <a:pt x="14" y="26"/>
                </a:lnTo>
                <a:lnTo>
                  <a:pt x="14" y="26"/>
                </a:lnTo>
                <a:lnTo>
                  <a:pt x="18" y="30"/>
                </a:lnTo>
                <a:lnTo>
                  <a:pt x="18" y="32"/>
                </a:lnTo>
                <a:lnTo>
                  <a:pt x="18" y="34"/>
                </a:lnTo>
                <a:lnTo>
                  <a:pt x="18" y="34"/>
                </a:lnTo>
                <a:lnTo>
                  <a:pt x="16" y="36"/>
                </a:lnTo>
                <a:lnTo>
                  <a:pt x="12" y="38"/>
                </a:lnTo>
                <a:lnTo>
                  <a:pt x="10" y="38"/>
                </a:lnTo>
                <a:lnTo>
                  <a:pt x="10" y="40"/>
                </a:lnTo>
                <a:lnTo>
                  <a:pt x="10" y="40"/>
                </a:lnTo>
                <a:lnTo>
                  <a:pt x="10" y="44"/>
                </a:lnTo>
                <a:lnTo>
                  <a:pt x="6" y="48"/>
                </a:lnTo>
                <a:lnTo>
                  <a:pt x="6" y="48"/>
                </a:lnTo>
                <a:lnTo>
                  <a:pt x="8" y="52"/>
                </a:lnTo>
                <a:lnTo>
                  <a:pt x="8" y="54"/>
                </a:lnTo>
                <a:lnTo>
                  <a:pt x="8" y="58"/>
                </a:lnTo>
                <a:lnTo>
                  <a:pt x="8" y="58"/>
                </a:lnTo>
                <a:lnTo>
                  <a:pt x="4" y="64"/>
                </a:lnTo>
                <a:lnTo>
                  <a:pt x="0" y="68"/>
                </a:lnTo>
                <a:lnTo>
                  <a:pt x="0" y="68"/>
                </a:lnTo>
                <a:lnTo>
                  <a:pt x="10" y="70"/>
                </a:lnTo>
                <a:lnTo>
                  <a:pt x="10" y="70"/>
                </a:lnTo>
                <a:lnTo>
                  <a:pt x="12" y="74"/>
                </a:lnTo>
                <a:lnTo>
                  <a:pt x="14" y="78"/>
                </a:lnTo>
                <a:lnTo>
                  <a:pt x="14" y="78"/>
                </a:lnTo>
                <a:lnTo>
                  <a:pt x="16" y="84"/>
                </a:lnTo>
                <a:lnTo>
                  <a:pt x="18" y="86"/>
                </a:lnTo>
                <a:lnTo>
                  <a:pt x="20" y="86"/>
                </a:lnTo>
                <a:lnTo>
                  <a:pt x="20" y="86"/>
                </a:lnTo>
                <a:lnTo>
                  <a:pt x="22" y="86"/>
                </a:lnTo>
                <a:lnTo>
                  <a:pt x="20" y="90"/>
                </a:lnTo>
                <a:lnTo>
                  <a:pt x="20" y="90"/>
                </a:lnTo>
                <a:lnTo>
                  <a:pt x="20" y="94"/>
                </a:lnTo>
                <a:lnTo>
                  <a:pt x="18" y="98"/>
                </a:lnTo>
                <a:lnTo>
                  <a:pt x="18" y="98"/>
                </a:lnTo>
                <a:lnTo>
                  <a:pt x="16" y="100"/>
                </a:lnTo>
                <a:lnTo>
                  <a:pt x="16" y="100"/>
                </a:lnTo>
                <a:lnTo>
                  <a:pt x="18" y="104"/>
                </a:lnTo>
                <a:lnTo>
                  <a:pt x="18" y="104"/>
                </a:lnTo>
                <a:lnTo>
                  <a:pt x="16" y="108"/>
                </a:lnTo>
                <a:lnTo>
                  <a:pt x="18" y="108"/>
                </a:lnTo>
                <a:close/>
              </a:path>
            </a:pathLst>
          </a:custGeom>
          <a:solidFill>
            <a:srgbClr val="B9BCBD"/>
          </a:solidFill>
          <a:ln w="3175">
            <a:solidFill>
              <a:srgbClr val="B9BCBD"/>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178" name="Freeform 162">
            <a:extLst>
              <a:ext uri="{FF2B5EF4-FFF2-40B4-BE49-F238E27FC236}">
                <a16:creationId xmlns:a16="http://schemas.microsoft.com/office/drawing/2014/main" id="{950DD46D-7669-40BC-9F24-DBD8889439A2}"/>
              </a:ext>
            </a:extLst>
          </p:cNvPr>
          <p:cNvSpPr>
            <a:spLocks noEditPoints="1"/>
          </p:cNvSpPr>
          <p:nvPr/>
        </p:nvSpPr>
        <p:spPr bwMode="auto">
          <a:xfrm>
            <a:off x="6003395" y="2276970"/>
            <a:ext cx="259941" cy="332902"/>
          </a:xfrm>
          <a:custGeom>
            <a:avLst/>
            <a:gdLst>
              <a:gd name="T0" fmla="*/ 79 w 155"/>
              <a:gd name="T1" fmla="*/ 176 h 194"/>
              <a:gd name="T2" fmla="*/ 93 w 155"/>
              <a:gd name="T3" fmla="*/ 186 h 194"/>
              <a:gd name="T4" fmla="*/ 107 w 155"/>
              <a:gd name="T5" fmla="*/ 192 h 194"/>
              <a:gd name="T6" fmla="*/ 111 w 155"/>
              <a:gd name="T7" fmla="*/ 188 h 194"/>
              <a:gd name="T8" fmla="*/ 115 w 155"/>
              <a:gd name="T9" fmla="*/ 178 h 194"/>
              <a:gd name="T10" fmla="*/ 117 w 155"/>
              <a:gd name="T11" fmla="*/ 168 h 194"/>
              <a:gd name="T12" fmla="*/ 89 w 155"/>
              <a:gd name="T13" fmla="*/ 170 h 194"/>
              <a:gd name="T14" fmla="*/ 81 w 155"/>
              <a:gd name="T15" fmla="*/ 168 h 194"/>
              <a:gd name="T16" fmla="*/ 18 w 155"/>
              <a:gd name="T17" fmla="*/ 62 h 194"/>
              <a:gd name="T18" fmla="*/ 22 w 155"/>
              <a:gd name="T19" fmla="*/ 52 h 194"/>
              <a:gd name="T20" fmla="*/ 40 w 155"/>
              <a:gd name="T21" fmla="*/ 54 h 194"/>
              <a:gd name="T22" fmla="*/ 48 w 155"/>
              <a:gd name="T23" fmla="*/ 64 h 194"/>
              <a:gd name="T24" fmla="*/ 52 w 155"/>
              <a:gd name="T25" fmla="*/ 76 h 194"/>
              <a:gd name="T26" fmla="*/ 61 w 155"/>
              <a:gd name="T27" fmla="*/ 90 h 194"/>
              <a:gd name="T28" fmla="*/ 77 w 155"/>
              <a:gd name="T29" fmla="*/ 108 h 194"/>
              <a:gd name="T30" fmla="*/ 93 w 155"/>
              <a:gd name="T31" fmla="*/ 112 h 194"/>
              <a:gd name="T32" fmla="*/ 103 w 155"/>
              <a:gd name="T33" fmla="*/ 124 h 194"/>
              <a:gd name="T34" fmla="*/ 111 w 155"/>
              <a:gd name="T35" fmla="*/ 132 h 194"/>
              <a:gd name="T36" fmla="*/ 125 w 155"/>
              <a:gd name="T37" fmla="*/ 158 h 194"/>
              <a:gd name="T38" fmla="*/ 119 w 155"/>
              <a:gd name="T39" fmla="*/ 170 h 194"/>
              <a:gd name="T40" fmla="*/ 125 w 155"/>
              <a:gd name="T41" fmla="*/ 176 h 194"/>
              <a:gd name="T42" fmla="*/ 133 w 155"/>
              <a:gd name="T43" fmla="*/ 158 h 194"/>
              <a:gd name="T44" fmla="*/ 137 w 155"/>
              <a:gd name="T45" fmla="*/ 148 h 194"/>
              <a:gd name="T46" fmla="*/ 129 w 155"/>
              <a:gd name="T47" fmla="*/ 138 h 194"/>
              <a:gd name="T48" fmla="*/ 139 w 155"/>
              <a:gd name="T49" fmla="*/ 128 h 194"/>
              <a:gd name="T50" fmla="*/ 153 w 155"/>
              <a:gd name="T51" fmla="*/ 136 h 194"/>
              <a:gd name="T52" fmla="*/ 153 w 155"/>
              <a:gd name="T53" fmla="*/ 126 h 194"/>
              <a:gd name="T54" fmla="*/ 143 w 155"/>
              <a:gd name="T55" fmla="*/ 118 h 194"/>
              <a:gd name="T56" fmla="*/ 117 w 155"/>
              <a:gd name="T57" fmla="*/ 100 h 194"/>
              <a:gd name="T58" fmla="*/ 95 w 155"/>
              <a:gd name="T59" fmla="*/ 76 h 194"/>
              <a:gd name="T60" fmla="*/ 87 w 155"/>
              <a:gd name="T61" fmla="*/ 64 h 194"/>
              <a:gd name="T62" fmla="*/ 75 w 155"/>
              <a:gd name="T63" fmla="*/ 56 h 194"/>
              <a:gd name="T64" fmla="*/ 77 w 155"/>
              <a:gd name="T65" fmla="*/ 42 h 194"/>
              <a:gd name="T66" fmla="*/ 75 w 155"/>
              <a:gd name="T67" fmla="*/ 32 h 194"/>
              <a:gd name="T68" fmla="*/ 93 w 155"/>
              <a:gd name="T69" fmla="*/ 26 h 194"/>
              <a:gd name="T70" fmla="*/ 91 w 155"/>
              <a:gd name="T71" fmla="*/ 14 h 194"/>
              <a:gd name="T72" fmla="*/ 89 w 155"/>
              <a:gd name="T73" fmla="*/ 4 h 194"/>
              <a:gd name="T74" fmla="*/ 75 w 155"/>
              <a:gd name="T75" fmla="*/ 6 h 194"/>
              <a:gd name="T76" fmla="*/ 65 w 155"/>
              <a:gd name="T77" fmla="*/ 2 h 194"/>
              <a:gd name="T78" fmla="*/ 59 w 155"/>
              <a:gd name="T79" fmla="*/ 2 h 194"/>
              <a:gd name="T80" fmla="*/ 50 w 155"/>
              <a:gd name="T81" fmla="*/ 4 h 194"/>
              <a:gd name="T82" fmla="*/ 48 w 155"/>
              <a:gd name="T83" fmla="*/ 10 h 194"/>
              <a:gd name="T84" fmla="*/ 40 w 155"/>
              <a:gd name="T85" fmla="*/ 12 h 194"/>
              <a:gd name="T86" fmla="*/ 36 w 155"/>
              <a:gd name="T87" fmla="*/ 22 h 194"/>
              <a:gd name="T88" fmla="*/ 24 w 155"/>
              <a:gd name="T89" fmla="*/ 20 h 194"/>
              <a:gd name="T90" fmla="*/ 20 w 155"/>
              <a:gd name="T91" fmla="*/ 20 h 194"/>
              <a:gd name="T92" fmla="*/ 8 w 155"/>
              <a:gd name="T93" fmla="*/ 32 h 194"/>
              <a:gd name="T94" fmla="*/ 0 w 155"/>
              <a:gd name="T95" fmla="*/ 40 h 194"/>
              <a:gd name="T96" fmla="*/ 2 w 155"/>
              <a:gd name="T97" fmla="*/ 52 h 194"/>
              <a:gd name="T98" fmla="*/ 10 w 155"/>
              <a:gd name="T99" fmla="*/ 56 h 194"/>
              <a:gd name="T100" fmla="*/ 8 w 155"/>
              <a:gd name="T101" fmla="*/ 64 h 194"/>
              <a:gd name="T102" fmla="*/ 22 w 155"/>
              <a:gd name="T103" fmla="*/ 118 h 194"/>
              <a:gd name="T104" fmla="*/ 28 w 155"/>
              <a:gd name="T105" fmla="*/ 148 h 194"/>
              <a:gd name="T106" fmla="*/ 36 w 155"/>
              <a:gd name="T107" fmla="*/ 152 h 194"/>
              <a:gd name="T108" fmla="*/ 40 w 155"/>
              <a:gd name="T109" fmla="*/ 118 h 194"/>
              <a:gd name="T110" fmla="*/ 34 w 155"/>
              <a:gd name="T111" fmla="*/ 110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55" h="194">
                <a:moveTo>
                  <a:pt x="81" y="168"/>
                </a:moveTo>
                <a:lnTo>
                  <a:pt x="81" y="168"/>
                </a:lnTo>
                <a:lnTo>
                  <a:pt x="81" y="170"/>
                </a:lnTo>
                <a:lnTo>
                  <a:pt x="79" y="170"/>
                </a:lnTo>
                <a:lnTo>
                  <a:pt x="79" y="170"/>
                </a:lnTo>
                <a:lnTo>
                  <a:pt x="79" y="176"/>
                </a:lnTo>
                <a:lnTo>
                  <a:pt x="79" y="176"/>
                </a:lnTo>
                <a:lnTo>
                  <a:pt x="85" y="180"/>
                </a:lnTo>
                <a:lnTo>
                  <a:pt x="85" y="180"/>
                </a:lnTo>
                <a:lnTo>
                  <a:pt x="91" y="182"/>
                </a:lnTo>
                <a:lnTo>
                  <a:pt x="91" y="182"/>
                </a:lnTo>
                <a:lnTo>
                  <a:pt x="93" y="186"/>
                </a:lnTo>
                <a:lnTo>
                  <a:pt x="93" y="186"/>
                </a:lnTo>
                <a:lnTo>
                  <a:pt x="95" y="186"/>
                </a:lnTo>
                <a:lnTo>
                  <a:pt x="99" y="186"/>
                </a:lnTo>
                <a:lnTo>
                  <a:pt x="99" y="186"/>
                </a:lnTo>
                <a:lnTo>
                  <a:pt x="101" y="188"/>
                </a:lnTo>
                <a:lnTo>
                  <a:pt x="107" y="192"/>
                </a:lnTo>
                <a:lnTo>
                  <a:pt x="107" y="194"/>
                </a:lnTo>
                <a:lnTo>
                  <a:pt x="107" y="194"/>
                </a:lnTo>
                <a:lnTo>
                  <a:pt x="113" y="194"/>
                </a:lnTo>
                <a:lnTo>
                  <a:pt x="113" y="194"/>
                </a:lnTo>
                <a:lnTo>
                  <a:pt x="111" y="188"/>
                </a:lnTo>
                <a:lnTo>
                  <a:pt x="111" y="188"/>
                </a:lnTo>
                <a:lnTo>
                  <a:pt x="115" y="186"/>
                </a:lnTo>
                <a:lnTo>
                  <a:pt x="115" y="186"/>
                </a:lnTo>
                <a:lnTo>
                  <a:pt x="115" y="182"/>
                </a:lnTo>
                <a:lnTo>
                  <a:pt x="115" y="178"/>
                </a:lnTo>
                <a:lnTo>
                  <a:pt x="115" y="178"/>
                </a:lnTo>
                <a:lnTo>
                  <a:pt x="115" y="178"/>
                </a:lnTo>
                <a:lnTo>
                  <a:pt x="115" y="176"/>
                </a:lnTo>
                <a:lnTo>
                  <a:pt x="115" y="176"/>
                </a:lnTo>
                <a:lnTo>
                  <a:pt x="115" y="174"/>
                </a:lnTo>
                <a:lnTo>
                  <a:pt x="117" y="172"/>
                </a:lnTo>
                <a:lnTo>
                  <a:pt x="117" y="172"/>
                </a:lnTo>
                <a:lnTo>
                  <a:pt x="117" y="168"/>
                </a:lnTo>
                <a:lnTo>
                  <a:pt x="117" y="168"/>
                </a:lnTo>
                <a:lnTo>
                  <a:pt x="105" y="172"/>
                </a:lnTo>
                <a:lnTo>
                  <a:pt x="99" y="174"/>
                </a:lnTo>
                <a:lnTo>
                  <a:pt x="93" y="172"/>
                </a:lnTo>
                <a:lnTo>
                  <a:pt x="93" y="172"/>
                </a:lnTo>
                <a:lnTo>
                  <a:pt x="89" y="170"/>
                </a:lnTo>
                <a:lnTo>
                  <a:pt x="89" y="170"/>
                </a:lnTo>
                <a:lnTo>
                  <a:pt x="87" y="170"/>
                </a:lnTo>
                <a:lnTo>
                  <a:pt x="83" y="170"/>
                </a:lnTo>
                <a:lnTo>
                  <a:pt x="83" y="170"/>
                </a:lnTo>
                <a:lnTo>
                  <a:pt x="81" y="168"/>
                </a:lnTo>
                <a:lnTo>
                  <a:pt x="81" y="168"/>
                </a:lnTo>
                <a:close/>
                <a:moveTo>
                  <a:pt x="8" y="64"/>
                </a:moveTo>
                <a:lnTo>
                  <a:pt x="8" y="64"/>
                </a:lnTo>
                <a:lnTo>
                  <a:pt x="12" y="62"/>
                </a:lnTo>
                <a:lnTo>
                  <a:pt x="12" y="62"/>
                </a:lnTo>
                <a:lnTo>
                  <a:pt x="18" y="62"/>
                </a:lnTo>
                <a:lnTo>
                  <a:pt x="18" y="62"/>
                </a:lnTo>
                <a:lnTo>
                  <a:pt x="18" y="58"/>
                </a:lnTo>
                <a:lnTo>
                  <a:pt x="18" y="58"/>
                </a:lnTo>
                <a:lnTo>
                  <a:pt x="22" y="56"/>
                </a:lnTo>
                <a:lnTo>
                  <a:pt x="22" y="56"/>
                </a:lnTo>
                <a:lnTo>
                  <a:pt x="22" y="52"/>
                </a:lnTo>
                <a:lnTo>
                  <a:pt x="22" y="52"/>
                </a:lnTo>
                <a:lnTo>
                  <a:pt x="26" y="50"/>
                </a:lnTo>
                <a:lnTo>
                  <a:pt x="32" y="50"/>
                </a:lnTo>
                <a:lnTo>
                  <a:pt x="32" y="50"/>
                </a:lnTo>
                <a:lnTo>
                  <a:pt x="36" y="54"/>
                </a:lnTo>
                <a:lnTo>
                  <a:pt x="36" y="54"/>
                </a:lnTo>
                <a:lnTo>
                  <a:pt x="40" y="54"/>
                </a:lnTo>
                <a:lnTo>
                  <a:pt x="40" y="54"/>
                </a:lnTo>
                <a:lnTo>
                  <a:pt x="46" y="58"/>
                </a:lnTo>
                <a:lnTo>
                  <a:pt x="46" y="60"/>
                </a:lnTo>
                <a:lnTo>
                  <a:pt x="48" y="60"/>
                </a:lnTo>
                <a:lnTo>
                  <a:pt x="48" y="60"/>
                </a:lnTo>
                <a:lnTo>
                  <a:pt x="48" y="64"/>
                </a:lnTo>
                <a:lnTo>
                  <a:pt x="48" y="66"/>
                </a:lnTo>
                <a:lnTo>
                  <a:pt x="48" y="66"/>
                </a:lnTo>
                <a:lnTo>
                  <a:pt x="52" y="70"/>
                </a:lnTo>
                <a:lnTo>
                  <a:pt x="52" y="70"/>
                </a:lnTo>
                <a:lnTo>
                  <a:pt x="52" y="76"/>
                </a:lnTo>
                <a:lnTo>
                  <a:pt x="52" y="76"/>
                </a:lnTo>
                <a:lnTo>
                  <a:pt x="57" y="78"/>
                </a:lnTo>
                <a:lnTo>
                  <a:pt x="57" y="78"/>
                </a:lnTo>
                <a:lnTo>
                  <a:pt x="57" y="82"/>
                </a:lnTo>
                <a:lnTo>
                  <a:pt x="59" y="88"/>
                </a:lnTo>
                <a:lnTo>
                  <a:pt x="59" y="88"/>
                </a:lnTo>
                <a:lnTo>
                  <a:pt x="61" y="90"/>
                </a:lnTo>
                <a:lnTo>
                  <a:pt x="65" y="94"/>
                </a:lnTo>
                <a:lnTo>
                  <a:pt x="73" y="100"/>
                </a:lnTo>
                <a:lnTo>
                  <a:pt x="73" y="100"/>
                </a:lnTo>
                <a:lnTo>
                  <a:pt x="75" y="104"/>
                </a:lnTo>
                <a:lnTo>
                  <a:pt x="77" y="108"/>
                </a:lnTo>
                <a:lnTo>
                  <a:pt x="77" y="108"/>
                </a:lnTo>
                <a:lnTo>
                  <a:pt x="87" y="112"/>
                </a:lnTo>
                <a:lnTo>
                  <a:pt x="87" y="114"/>
                </a:lnTo>
                <a:lnTo>
                  <a:pt x="87" y="114"/>
                </a:lnTo>
                <a:lnTo>
                  <a:pt x="91" y="112"/>
                </a:lnTo>
                <a:lnTo>
                  <a:pt x="93" y="112"/>
                </a:lnTo>
                <a:lnTo>
                  <a:pt x="93" y="112"/>
                </a:lnTo>
                <a:lnTo>
                  <a:pt x="97" y="116"/>
                </a:lnTo>
                <a:lnTo>
                  <a:pt x="101" y="120"/>
                </a:lnTo>
                <a:lnTo>
                  <a:pt x="103" y="120"/>
                </a:lnTo>
                <a:lnTo>
                  <a:pt x="103" y="120"/>
                </a:lnTo>
                <a:lnTo>
                  <a:pt x="103" y="122"/>
                </a:lnTo>
                <a:lnTo>
                  <a:pt x="103" y="124"/>
                </a:lnTo>
                <a:lnTo>
                  <a:pt x="103" y="124"/>
                </a:lnTo>
                <a:lnTo>
                  <a:pt x="105" y="124"/>
                </a:lnTo>
                <a:lnTo>
                  <a:pt x="109" y="124"/>
                </a:lnTo>
                <a:lnTo>
                  <a:pt x="109" y="124"/>
                </a:lnTo>
                <a:lnTo>
                  <a:pt x="109" y="128"/>
                </a:lnTo>
                <a:lnTo>
                  <a:pt x="111" y="132"/>
                </a:lnTo>
                <a:lnTo>
                  <a:pt x="111" y="132"/>
                </a:lnTo>
                <a:lnTo>
                  <a:pt x="115" y="134"/>
                </a:lnTo>
                <a:lnTo>
                  <a:pt x="119" y="136"/>
                </a:lnTo>
                <a:lnTo>
                  <a:pt x="119" y="136"/>
                </a:lnTo>
                <a:lnTo>
                  <a:pt x="123" y="146"/>
                </a:lnTo>
                <a:lnTo>
                  <a:pt x="125" y="158"/>
                </a:lnTo>
                <a:lnTo>
                  <a:pt x="121" y="158"/>
                </a:lnTo>
                <a:lnTo>
                  <a:pt x="121" y="158"/>
                </a:lnTo>
                <a:lnTo>
                  <a:pt x="121" y="166"/>
                </a:lnTo>
                <a:lnTo>
                  <a:pt x="121" y="166"/>
                </a:lnTo>
                <a:lnTo>
                  <a:pt x="119" y="170"/>
                </a:lnTo>
                <a:lnTo>
                  <a:pt x="119" y="170"/>
                </a:lnTo>
                <a:lnTo>
                  <a:pt x="119" y="174"/>
                </a:lnTo>
                <a:lnTo>
                  <a:pt x="121" y="176"/>
                </a:lnTo>
                <a:lnTo>
                  <a:pt x="121" y="176"/>
                </a:lnTo>
                <a:lnTo>
                  <a:pt x="123" y="176"/>
                </a:lnTo>
                <a:lnTo>
                  <a:pt x="125" y="176"/>
                </a:lnTo>
                <a:lnTo>
                  <a:pt x="125" y="176"/>
                </a:lnTo>
                <a:lnTo>
                  <a:pt x="127" y="170"/>
                </a:lnTo>
                <a:lnTo>
                  <a:pt x="127" y="170"/>
                </a:lnTo>
                <a:lnTo>
                  <a:pt x="133" y="166"/>
                </a:lnTo>
                <a:lnTo>
                  <a:pt x="133" y="166"/>
                </a:lnTo>
                <a:lnTo>
                  <a:pt x="133" y="162"/>
                </a:lnTo>
                <a:lnTo>
                  <a:pt x="133" y="158"/>
                </a:lnTo>
                <a:lnTo>
                  <a:pt x="133" y="158"/>
                </a:lnTo>
                <a:lnTo>
                  <a:pt x="135" y="158"/>
                </a:lnTo>
                <a:lnTo>
                  <a:pt x="139" y="156"/>
                </a:lnTo>
                <a:lnTo>
                  <a:pt x="139" y="156"/>
                </a:lnTo>
                <a:lnTo>
                  <a:pt x="139" y="150"/>
                </a:lnTo>
                <a:lnTo>
                  <a:pt x="137" y="148"/>
                </a:lnTo>
                <a:lnTo>
                  <a:pt x="137" y="148"/>
                </a:lnTo>
                <a:lnTo>
                  <a:pt x="135" y="146"/>
                </a:lnTo>
                <a:lnTo>
                  <a:pt x="135" y="146"/>
                </a:lnTo>
                <a:lnTo>
                  <a:pt x="133" y="140"/>
                </a:lnTo>
                <a:lnTo>
                  <a:pt x="133" y="140"/>
                </a:lnTo>
                <a:lnTo>
                  <a:pt x="129" y="138"/>
                </a:lnTo>
                <a:lnTo>
                  <a:pt x="129" y="138"/>
                </a:lnTo>
                <a:lnTo>
                  <a:pt x="133" y="130"/>
                </a:lnTo>
                <a:lnTo>
                  <a:pt x="135" y="126"/>
                </a:lnTo>
                <a:lnTo>
                  <a:pt x="139" y="126"/>
                </a:lnTo>
                <a:lnTo>
                  <a:pt x="139" y="128"/>
                </a:lnTo>
                <a:lnTo>
                  <a:pt x="139" y="128"/>
                </a:lnTo>
                <a:lnTo>
                  <a:pt x="149" y="130"/>
                </a:lnTo>
                <a:lnTo>
                  <a:pt x="149" y="130"/>
                </a:lnTo>
                <a:lnTo>
                  <a:pt x="149" y="136"/>
                </a:lnTo>
                <a:lnTo>
                  <a:pt x="149" y="136"/>
                </a:lnTo>
                <a:lnTo>
                  <a:pt x="153" y="136"/>
                </a:lnTo>
                <a:lnTo>
                  <a:pt x="153" y="136"/>
                </a:lnTo>
                <a:lnTo>
                  <a:pt x="153" y="134"/>
                </a:lnTo>
                <a:lnTo>
                  <a:pt x="155" y="132"/>
                </a:lnTo>
                <a:lnTo>
                  <a:pt x="155" y="132"/>
                </a:lnTo>
                <a:lnTo>
                  <a:pt x="153" y="130"/>
                </a:lnTo>
                <a:lnTo>
                  <a:pt x="153" y="130"/>
                </a:lnTo>
                <a:lnTo>
                  <a:pt x="153" y="126"/>
                </a:lnTo>
                <a:lnTo>
                  <a:pt x="153" y="126"/>
                </a:lnTo>
                <a:lnTo>
                  <a:pt x="151" y="126"/>
                </a:lnTo>
                <a:lnTo>
                  <a:pt x="149" y="124"/>
                </a:lnTo>
                <a:lnTo>
                  <a:pt x="149" y="124"/>
                </a:lnTo>
                <a:lnTo>
                  <a:pt x="143" y="118"/>
                </a:lnTo>
                <a:lnTo>
                  <a:pt x="143" y="118"/>
                </a:lnTo>
                <a:lnTo>
                  <a:pt x="135" y="112"/>
                </a:lnTo>
                <a:lnTo>
                  <a:pt x="125" y="108"/>
                </a:lnTo>
                <a:lnTo>
                  <a:pt x="125" y="108"/>
                </a:lnTo>
                <a:lnTo>
                  <a:pt x="125" y="100"/>
                </a:lnTo>
                <a:lnTo>
                  <a:pt x="125" y="100"/>
                </a:lnTo>
                <a:lnTo>
                  <a:pt x="117" y="100"/>
                </a:lnTo>
                <a:lnTo>
                  <a:pt x="109" y="96"/>
                </a:lnTo>
                <a:lnTo>
                  <a:pt x="109" y="96"/>
                </a:lnTo>
                <a:lnTo>
                  <a:pt x="101" y="90"/>
                </a:lnTo>
                <a:lnTo>
                  <a:pt x="95" y="80"/>
                </a:lnTo>
                <a:lnTo>
                  <a:pt x="95" y="80"/>
                </a:lnTo>
                <a:lnTo>
                  <a:pt x="95" y="76"/>
                </a:lnTo>
                <a:lnTo>
                  <a:pt x="93" y="72"/>
                </a:lnTo>
                <a:lnTo>
                  <a:pt x="93" y="72"/>
                </a:lnTo>
                <a:lnTo>
                  <a:pt x="93" y="72"/>
                </a:lnTo>
                <a:lnTo>
                  <a:pt x="91" y="70"/>
                </a:lnTo>
                <a:lnTo>
                  <a:pt x="91" y="70"/>
                </a:lnTo>
                <a:lnTo>
                  <a:pt x="87" y="64"/>
                </a:lnTo>
                <a:lnTo>
                  <a:pt x="87" y="64"/>
                </a:lnTo>
                <a:lnTo>
                  <a:pt x="87" y="64"/>
                </a:lnTo>
                <a:lnTo>
                  <a:pt x="87" y="64"/>
                </a:lnTo>
                <a:lnTo>
                  <a:pt x="81" y="60"/>
                </a:lnTo>
                <a:lnTo>
                  <a:pt x="77" y="60"/>
                </a:lnTo>
                <a:lnTo>
                  <a:pt x="75" y="56"/>
                </a:lnTo>
                <a:lnTo>
                  <a:pt x="75" y="56"/>
                </a:lnTo>
                <a:lnTo>
                  <a:pt x="73" y="56"/>
                </a:lnTo>
                <a:lnTo>
                  <a:pt x="73" y="56"/>
                </a:lnTo>
                <a:lnTo>
                  <a:pt x="73" y="52"/>
                </a:lnTo>
                <a:lnTo>
                  <a:pt x="75" y="46"/>
                </a:lnTo>
                <a:lnTo>
                  <a:pt x="77" y="42"/>
                </a:lnTo>
                <a:lnTo>
                  <a:pt x="77" y="42"/>
                </a:lnTo>
                <a:lnTo>
                  <a:pt x="77" y="38"/>
                </a:lnTo>
                <a:lnTo>
                  <a:pt x="77" y="36"/>
                </a:lnTo>
                <a:lnTo>
                  <a:pt x="75" y="34"/>
                </a:lnTo>
                <a:lnTo>
                  <a:pt x="75" y="34"/>
                </a:lnTo>
                <a:lnTo>
                  <a:pt x="75" y="32"/>
                </a:lnTo>
                <a:lnTo>
                  <a:pt x="75" y="30"/>
                </a:lnTo>
                <a:lnTo>
                  <a:pt x="75" y="30"/>
                </a:lnTo>
                <a:lnTo>
                  <a:pt x="77" y="30"/>
                </a:lnTo>
                <a:lnTo>
                  <a:pt x="77" y="32"/>
                </a:lnTo>
                <a:lnTo>
                  <a:pt x="77" y="32"/>
                </a:lnTo>
                <a:lnTo>
                  <a:pt x="93" y="26"/>
                </a:lnTo>
                <a:lnTo>
                  <a:pt x="93" y="26"/>
                </a:lnTo>
                <a:lnTo>
                  <a:pt x="91" y="24"/>
                </a:lnTo>
                <a:lnTo>
                  <a:pt x="91" y="22"/>
                </a:lnTo>
                <a:lnTo>
                  <a:pt x="93" y="18"/>
                </a:lnTo>
                <a:lnTo>
                  <a:pt x="93" y="18"/>
                </a:lnTo>
                <a:lnTo>
                  <a:pt x="91" y="14"/>
                </a:lnTo>
                <a:lnTo>
                  <a:pt x="91" y="14"/>
                </a:lnTo>
                <a:lnTo>
                  <a:pt x="89" y="14"/>
                </a:lnTo>
                <a:lnTo>
                  <a:pt x="89" y="14"/>
                </a:lnTo>
                <a:lnTo>
                  <a:pt x="87" y="12"/>
                </a:lnTo>
                <a:lnTo>
                  <a:pt x="87" y="8"/>
                </a:lnTo>
                <a:lnTo>
                  <a:pt x="89" y="4"/>
                </a:lnTo>
                <a:lnTo>
                  <a:pt x="89" y="4"/>
                </a:lnTo>
                <a:lnTo>
                  <a:pt x="81" y="4"/>
                </a:lnTo>
                <a:lnTo>
                  <a:pt x="81" y="4"/>
                </a:lnTo>
                <a:lnTo>
                  <a:pt x="77" y="6"/>
                </a:lnTo>
                <a:lnTo>
                  <a:pt x="75" y="6"/>
                </a:lnTo>
                <a:lnTo>
                  <a:pt x="75" y="6"/>
                </a:lnTo>
                <a:lnTo>
                  <a:pt x="73" y="4"/>
                </a:lnTo>
                <a:lnTo>
                  <a:pt x="73" y="4"/>
                </a:lnTo>
                <a:lnTo>
                  <a:pt x="71" y="2"/>
                </a:lnTo>
                <a:lnTo>
                  <a:pt x="69" y="2"/>
                </a:lnTo>
                <a:lnTo>
                  <a:pt x="69" y="2"/>
                </a:lnTo>
                <a:lnTo>
                  <a:pt x="65" y="2"/>
                </a:lnTo>
                <a:lnTo>
                  <a:pt x="63" y="0"/>
                </a:lnTo>
                <a:lnTo>
                  <a:pt x="63" y="0"/>
                </a:lnTo>
                <a:lnTo>
                  <a:pt x="59" y="0"/>
                </a:lnTo>
                <a:lnTo>
                  <a:pt x="59" y="2"/>
                </a:lnTo>
                <a:lnTo>
                  <a:pt x="59" y="2"/>
                </a:lnTo>
                <a:lnTo>
                  <a:pt x="59" y="2"/>
                </a:lnTo>
                <a:lnTo>
                  <a:pt x="57" y="2"/>
                </a:lnTo>
                <a:lnTo>
                  <a:pt x="52" y="0"/>
                </a:lnTo>
                <a:lnTo>
                  <a:pt x="52" y="0"/>
                </a:lnTo>
                <a:lnTo>
                  <a:pt x="52" y="2"/>
                </a:lnTo>
                <a:lnTo>
                  <a:pt x="50" y="4"/>
                </a:lnTo>
                <a:lnTo>
                  <a:pt x="50" y="4"/>
                </a:lnTo>
                <a:lnTo>
                  <a:pt x="48" y="6"/>
                </a:lnTo>
                <a:lnTo>
                  <a:pt x="50" y="6"/>
                </a:lnTo>
                <a:lnTo>
                  <a:pt x="52" y="8"/>
                </a:lnTo>
                <a:lnTo>
                  <a:pt x="50" y="8"/>
                </a:lnTo>
                <a:lnTo>
                  <a:pt x="50" y="8"/>
                </a:lnTo>
                <a:lnTo>
                  <a:pt x="48" y="10"/>
                </a:lnTo>
                <a:lnTo>
                  <a:pt x="46" y="10"/>
                </a:lnTo>
                <a:lnTo>
                  <a:pt x="46" y="10"/>
                </a:lnTo>
                <a:lnTo>
                  <a:pt x="44" y="8"/>
                </a:lnTo>
                <a:lnTo>
                  <a:pt x="42" y="10"/>
                </a:lnTo>
                <a:lnTo>
                  <a:pt x="40" y="12"/>
                </a:lnTo>
                <a:lnTo>
                  <a:pt x="40" y="12"/>
                </a:lnTo>
                <a:lnTo>
                  <a:pt x="40" y="14"/>
                </a:lnTo>
                <a:lnTo>
                  <a:pt x="38" y="14"/>
                </a:lnTo>
                <a:lnTo>
                  <a:pt x="36" y="16"/>
                </a:lnTo>
                <a:lnTo>
                  <a:pt x="34" y="18"/>
                </a:lnTo>
                <a:lnTo>
                  <a:pt x="34" y="18"/>
                </a:lnTo>
                <a:lnTo>
                  <a:pt x="36" y="22"/>
                </a:lnTo>
                <a:lnTo>
                  <a:pt x="34" y="22"/>
                </a:lnTo>
                <a:lnTo>
                  <a:pt x="34" y="22"/>
                </a:lnTo>
                <a:lnTo>
                  <a:pt x="32" y="22"/>
                </a:lnTo>
                <a:lnTo>
                  <a:pt x="28" y="20"/>
                </a:lnTo>
                <a:lnTo>
                  <a:pt x="28" y="20"/>
                </a:lnTo>
                <a:lnTo>
                  <a:pt x="24" y="20"/>
                </a:lnTo>
                <a:lnTo>
                  <a:pt x="22" y="16"/>
                </a:lnTo>
                <a:lnTo>
                  <a:pt x="22" y="16"/>
                </a:lnTo>
                <a:lnTo>
                  <a:pt x="20" y="14"/>
                </a:lnTo>
                <a:lnTo>
                  <a:pt x="20" y="16"/>
                </a:lnTo>
                <a:lnTo>
                  <a:pt x="20" y="20"/>
                </a:lnTo>
                <a:lnTo>
                  <a:pt x="20" y="20"/>
                </a:lnTo>
                <a:lnTo>
                  <a:pt x="18" y="22"/>
                </a:lnTo>
                <a:lnTo>
                  <a:pt x="16" y="24"/>
                </a:lnTo>
                <a:lnTo>
                  <a:pt x="12" y="24"/>
                </a:lnTo>
                <a:lnTo>
                  <a:pt x="10" y="26"/>
                </a:lnTo>
                <a:lnTo>
                  <a:pt x="8" y="32"/>
                </a:lnTo>
                <a:lnTo>
                  <a:pt x="8" y="32"/>
                </a:lnTo>
                <a:lnTo>
                  <a:pt x="6" y="34"/>
                </a:lnTo>
                <a:lnTo>
                  <a:pt x="4" y="36"/>
                </a:lnTo>
                <a:lnTo>
                  <a:pt x="2" y="36"/>
                </a:lnTo>
                <a:lnTo>
                  <a:pt x="2" y="36"/>
                </a:lnTo>
                <a:lnTo>
                  <a:pt x="0" y="38"/>
                </a:lnTo>
                <a:lnTo>
                  <a:pt x="0" y="40"/>
                </a:lnTo>
                <a:lnTo>
                  <a:pt x="0" y="42"/>
                </a:lnTo>
                <a:lnTo>
                  <a:pt x="2" y="44"/>
                </a:lnTo>
                <a:lnTo>
                  <a:pt x="2" y="44"/>
                </a:lnTo>
                <a:lnTo>
                  <a:pt x="4" y="46"/>
                </a:lnTo>
                <a:lnTo>
                  <a:pt x="4" y="48"/>
                </a:lnTo>
                <a:lnTo>
                  <a:pt x="2" y="52"/>
                </a:lnTo>
                <a:lnTo>
                  <a:pt x="4" y="56"/>
                </a:lnTo>
                <a:lnTo>
                  <a:pt x="4" y="56"/>
                </a:lnTo>
                <a:lnTo>
                  <a:pt x="6" y="56"/>
                </a:lnTo>
                <a:lnTo>
                  <a:pt x="8" y="56"/>
                </a:lnTo>
                <a:lnTo>
                  <a:pt x="10" y="56"/>
                </a:lnTo>
                <a:lnTo>
                  <a:pt x="10" y="56"/>
                </a:lnTo>
                <a:lnTo>
                  <a:pt x="10" y="56"/>
                </a:lnTo>
                <a:lnTo>
                  <a:pt x="6" y="60"/>
                </a:lnTo>
                <a:lnTo>
                  <a:pt x="6" y="60"/>
                </a:lnTo>
                <a:lnTo>
                  <a:pt x="6" y="62"/>
                </a:lnTo>
                <a:lnTo>
                  <a:pt x="6" y="62"/>
                </a:lnTo>
                <a:lnTo>
                  <a:pt x="8" y="64"/>
                </a:lnTo>
                <a:lnTo>
                  <a:pt x="8" y="64"/>
                </a:lnTo>
                <a:close/>
                <a:moveTo>
                  <a:pt x="34" y="110"/>
                </a:moveTo>
                <a:lnTo>
                  <a:pt x="34" y="110"/>
                </a:lnTo>
                <a:lnTo>
                  <a:pt x="24" y="118"/>
                </a:lnTo>
                <a:lnTo>
                  <a:pt x="24" y="118"/>
                </a:lnTo>
                <a:lnTo>
                  <a:pt x="22" y="118"/>
                </a:lnTo>
                <a:lnTo>
                  <a:pt x="22" y="118"/>
                </a:lnTo>
                <a:lnTo>
                  <a:pt x="24" y="126"/>
                </a:lnTo>
                <a:lnTo>
                  <a:pt x="24" y="126"/>
                </a:lnTo>
                <a:lnTo>
                  <a:pt x="24" y="138"/>
                </a:lnTo>
                <a:lnTo>
                  <a:pt x="28" y="148"/>
                </a:lnTo>
                <a:lnTo>
                  <a:pt x="28" y="148"/>
                </a:lnTo>
                <a:lnTo>
                  <a:pt x="30" y="150"/>
                </a:lnTo>
                <a:lnTo>
                  <a:pt x="32" y="152"/>
                </a:lnTo>
                <a:lnTo>
                  <a:pt x="32" y="152"/>
                </a:lnTo>
                <a:lnTo>
                  <a:pt x="32" y="152"/>
                </a:lnTo>
                <a:lnTo>
                  <a:pt x="36" y="152"/>
                </a:lnTo>
                <a:lnTo>
                  <a:pt x="36" y="152"/>
                </a:lnTo>
                <a:lnTo>
                  <a:pt x="40" y="148"/>
                </a:lnTo>
                <a:lnTo>
                  <a:pt x="40" y="148"/>
                </a:lnTo>
                <a:lnTo>
                  <a:pt x="40" y="148"/>
                </a:lnTo>
                <a:lnTo>
                  <a:pt x="44" y="122"/>
                </a:lnTo>
                <a:lnTo>
                  <a:pt x="44" y="122"/>
                </a:lnTo>
                <a:lnTo>
                  <a:pt x="40" y="118"/>
                </a:lnTo>
                <a:lnTo>
                  <a:pt x="40" y="118"/>
                </a:lnTo>
                <a:lnTo>
                  <a:pt x="40" y="114"/>
                </a:lnTo>
                <a:lnTo>
                  <a:pt x="38" y="112"/>
                </a:lnTo>
                <a:lnTo>
                  <a:pt x="38" y="112"/>
                </a:lnTo>
                <a:lnTo>
                  <a:pt x="34" y="110"/>
                </a:lnTo>
                <a:lnTo>
                  <a:pt x="34" y="110"/>
                </a:lnTo>
                <a:close/>
              </a:path>
            </a:pathLst>
          </a:custGeom>
          <a:solidFill>
            <a:srgbClr val="8BBDFF"/>
          </a:solidFill>
          <a:ln w="3175">
            <a:solidFill>
              <a:srgbClr val="8BBDFF"/>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179" name="Freeform 163">
            <a:extLst>
              <a:ext uri="{FF2B5EF4-FFF2-40B4-BE49-F238E27FC236}">
                <a16:creationId xmlns:a16="http://schemas.microsoft.com/office/drawing/2014/main" id="{8F785BCB-938A-4EBC-96AA-A8D79954A8D1}"/>
              </a:ext>
            </a:extLst>
          </p:cNvPr>
          <p:cNvSpPr>
            <a:spLocks noEditPoints="1"/>
          </p:cNvSpPr>
          <p:nvPr/>
        </p:nvSpPr>
        <p:spPr bwMode="auto">
          <a:xfrm>
            <a:off x="6628930" y="2736857"/>
            <a:ext cx="36895" cy="102959"/>
          </a:xfrm>
          <a:custGeom>
            <a:avLst/>
            <a:gdLst>
              <a:gd name="T0" fmla="*/ 20 w 22"/>
              <a:gd name="T1" fmla="*/ 20 h 60"/>
              <a:gd name="T2" fmla="*/ 20 w 22"/>
              <a:gd name="T3" fmla="*/ 22 h 60"/>
              <a:gd name="T4" fmla="*/ 20 w 22"/>
              <a:gd name="T5" fmla="*/ 28 h 60"/>
              <a:gd name="T6" fmla="*/ 16 w 22"/>
              <a:gd name="T7" fmla="*/ 28 h 60"/>
              <a:gd name="T8" fmla="*/ 14 w 22"/>
              <a:gd name="T9" fmla="*/ 28 h 60"/>
              <a:gd name="T10" fmla="*/ 14 w 22"/>
              <a:gd name="T11" fmla="*/ 20 h 60"/>
              <a:gd name="T12" fmla="*/ 14 w 22"/>
              <a:gd name="T13" fmla="*/ 12 h 60"/>
              <a:gd name="T14" fmla="*/ 16 w 22"/>
              <a:gd name="T15" fmla="*/ 10 h 60"/>
              <a:gd name="T16" fmla="*/ 20 w 22"/>
              <a:gd name="T17" fmla="*/ 12 h 60"/>
              <a:gd name="T18" fmla="*/ 18 w 22"/>
              <a:gd name="T19" fmla="*/ 14 h 60"/>
              <a:gd name="T20" fmla="*/ 16 w 22"/>
              <a:gd name="T21" fmla="*/ 16 h 60"/>
              <a:gd name="T22" fmla="*/ 16 w 22"/>
              <a:gd name="T23" fmla="*/ 22 h 60"/>
              <a:gd name="T24" fmla="*/ 20 w 22"/>
              <a:gd name="T25" fmla="*/ 20 h 60"/>
              <a:gd name="T26" fmla="*/ 4 w 22"/>
              <a:gd name="T27" fmla="*/ 20 h 60"/>
              <a:gd name="T28" fmla="*/ 2 w 22"/>
              <a:gd name="T29" fmla="*/ 26 h 60"/>
              <a:gd name="T30" fmla="*/ 4 w 22"/>
              <a:gd name="T31" fmla="*/ 20 h 60"/>
              <a:gd name="T32" fmla="*/ 6 w 22"/>
              <a:gd name="T33" fmla="*/ 60 h 60"/>
              <a:gd name="T34" fmla="*/ 16 w 22"/>
              <a:gd name="T35" fmla="*/ 48 h 60"/>
              <a:gd name="T36" fmla="*/ 16 w 22"/>
              <a:gd name="T37" fmla="*/ 44 h 60"/>
              <a:gd name="T38" fmla="*/ 18 w 22"/>
              <a:gd name="T39" fmla="*/ 34 h 60"/>
              <a:gd name="T40" fmla="*/ 20 w 22"/>
              <a:gd name="T41" fmla="*/ 28 h 60"/>
              <a:gd name="T42" fmla="*/ 16 w 22"/>
              <a:gd name="T43" fmla="*/ 28 h 60"/>
              <a:gd name="T44" fmla="*/ 14 w 22"/>
              <a:gd name="T45" fmla="*/ 28 h 60"/>
              <a:gd name="T46" fmla="*/ 14 w 22"/>
              <a:gd name="T47" fmla="*/ 20 h 60"/>
              <a:gd name="T48" fmla="*/ 14 w 22"/>
              <a:gd name="T49" fmla="*/ 12 h 60"/>
              <a:gd name="T50" fmla="*/ 16 w 22"/>
              <a:gd name="T51" fmla="*/ 10 h 60"/>
              <a:gd name="T52" fmla="*/ 20 w 22"/>
              <a:gd name="T53" fmla="*/ 12 h 60"/>
              <a:gd name="T54" fmla="*/ 20 w 22"/>
              <a:gd name="T55" fmla="*/ 12 h 60"/>
              <a:gd name="T56" fmla="*/ 22 w 22"/>
              <a:gd name="T57" fmla="*/ 6 h 60"/>
              <a:gd name="T58" fmla="*/ 20 w 22"/>
              <a:gd name="T59" fmla="*/ 0 h 60"/>
              <a:gd name="T60" fmla="*/ 16 w 22"/>
              <a:gd name="T61" fmla="*/ 2 h 60"/>
              <a:gd name="T62" fmla="*/ 16 w 22"/>
              <a:gd name="T63" fmla="*/ 2 h 60"/>
              <a:gd name="T64" fmla="*/ 10 w 22"/>
              <a:gd name="T65" fmla="*/ 2 h 60"/>
              <a:gd name="T66" fmla="*/ 10 w 22"/>
              <a:gd name="T67" fmla="*/ 6 h 60"/>
              <a:gd name="T68" fmla="*/ 6 w 22"/>
              <a:gd name="T69" fmla="*/ 12 h 60"/>
              <a:gd name="T70" fmla="*/ 6 w 22"/>
              <a:gd name="T71" fmla="*/ 16 h 60"/>
              <a:gd name="T72" fmla="*/ 6 w 22"/>
              <a:gd name="T73" fmla="*/ 20 h 60"/>
              <a:gd name="T74" fmla="*/ 6 w 22"/>
              <a:gd name="T75" fmla="*/ 24 h 60"/>
              <a:gd name="T76" fmla="*/ 4 w 22"/>
              <a:gd name="T77"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2" h="60">
                <a:moveTo>
                  <a:pt x="20" y="20"/>
                </a:moveTo>
                <a:lnTo>
                  <a:pt x="20" y="20"/>
                </a:lnTo>
                <a:lnTo>
                  <a:pt x="20" y="22"/>
                </a:lnTo>
                <a:lnTo>
                  <a:pt x="20" y="22"/>
                </a:lnTo>
                <a:lnTo>
                  <a:pt x="20" y="28"/>
                </a:lnTo>
                <a:lnTo>
                  <a:pt x="20" y="28"/>
                </a:lnTo>
                <a:lnTo>
                  <a:pt x="18" y="28"/>
                </a:lnTo>
                <a:lnTo>
                  <a:pt x="16" y="28"/>
                </a:lnTo>
                <a:lnTo>
                  <a:pt x="14" y="28"/>
                </a:lnTo>
                <a:lnTo>
                  <a:pt x="14" y="28"/>
                </a:lnTo>
                <a:lnTo>
                  <a:pt x="14" y="20"/>
                </a:lnTo>
                <a:lnTo>
                  <a:pt x="14" y="20"/>
                </a:lnTo>
                <a:lnTo>
                  <a:pt x="14" y="14"/>
                </a:lnTo>
                <a:lnTo>
                  <a:pt x="14" y="12"/>
                </a:lnTo>
                <a:lnTo>
                  <a:pt x="16" y="10"/>
                </a:lnTo>
                <a:lnTo>
                  <a:pt x="16" y="10"/>
                </a:lnTo>
                <a:lnTo>
                  <a:pt x="18" y="10"/>
                </a:lnTo>
                <a:lnTo>
                  <a:pt x="20" y="12"/>
                </a:lnTo>
                <a:lnTo>
                  <a:pt x="20" y="12"/>
                </a:lnTo>
                <a:lnTo>
                  <a:pt x="18" y="14"/>
                </a:lnTo>
                <a:lnTo>
                  <a:pt x="16" y="16"/>
                </a:lnTo>
                <a:lnTo>
                  <a:pt x="16" y="16"/>
                </a:lnTo>
                <a:lnTo>
                  <a:pt x="16" y="22"/>
                </a:lnTo>
                <a:lnTo>
                  <a:pt x="16" y="22"/>
                </a:lnTo>
                <a:lnTo>
                  <a:pt x="20" y="20"/>
                </a:lnTo>
                <a:lnTo>
                  <a:pt x="20" y="20"/>
                </a:lnTo>
                <a:close/>
                <a:moveTo>
                  <a:pt x="4" y="20"/>
                </a:moveTo>
                <a:lnTo>
                  <a:pt x="4" y="20"/>
                </a:lnTo>
                <a:lnTo>
                  <a:pt x="0" y="24"/>
                </a:lnTo>
                <a:lnTo>
                  <a:pt x="2" y="26"/>
                </a:lnTo>
                <a:lnTo>
                  <a:pt x="6" y="24"/>
                </a:lnTo>
                <a:lnTo>
                  <a:pt x="4" y="20"/>
                </a:lnTo>
                <a:close/>
                <a:moveTo>
                  <a:pt x="6" y="60"/>
                </a:moveTo>
                <a:lnTo>
                  <a:pt x="6" y="60"/>
                </a:lnTo>
                <a:lnTo>
                  <a:pt x="12" y="54"/>
                </a:lnTo>
                <a:lnTo>
                  <a:pt x="16" y="48"/>
                </a:lnTo>
                <a:lnTo>
                  <a:pt x="16" y="44"/>
                </a:lnTo>
                <a:lnTo>
                  <a:pt x="16" y="44"/>
                </a:lnTo>
                <a:lnTo>
                  <a:pt x="16" y="38"/>
                </a:lnTo>
                <a:lnTo>
                  <a:pt x="18" y="34"/>
                </a:lnTo>
                <a:lnTo>
                  <a:pt x="20" y="28"/>
                </a:lnTo>
                <a:lnTo>
                  <a:pt x="20" y="28"/>
                </a:lnTo>
                <a:lnTo>
                  <a:pt x="18" y="28"/>
                </a:lnTo>
                <a:lnTo>
                  <a:pt x="16" y="28"/>
                </a:lnTo>
                <a:lnTo>
                  <a:pt x="14" y="28"/>
                </a:lnTo>
                <a:lnTo>
                  <a:pt x="14" y="28"/>
                </a:lnTo>
                <a:lnTo>
                  <a:pt x="14" y="20"/>
                </a:lnTo>
                <a:lnTo>
                  <a:pt x="14" y="20"/>
                </a:lnTo>
                <a:lnTo>
                  <a:pt x="14" y="14"/>
                </a:lnTo>
                <a:lnTo>
                  <a:pt x="14" y="12"/>
                </a:lnTo>
                <a:lnTo>
                  <a:pt x="16" y="10"/>
                </a:lnTo>
                <a:lnTo>
                  <a:pt x="16" y="10"/>
                </a:lnTo>
                <a:lnTo>
                  <a:pt x="18" y="10"/>
                </a:lnTo>
                <a:lnTo>
                  <a:pt x="20" y="12"/>
                </a:lnTo>
                <a:lnTo>
                  <a:pt x="20" y="12"/>
                </a:lnTo>
                <a:lnTo>
                  <a:pt x="20" y="12"/>
                </a:lnTo>
                <a:lnTo>
                  <a:pt x="20" y="10"/>
                </a:lnTo>
                <a:lnTo>
                  <a:pt x="22" y="6"/>
                </a:lnTo>
                <a:lnTo>
                  <a:pt x="20" y="0"/>
                </a:lnTo>
                <a:lnTo>
                  <a:pt x="20" y="0"/>
                </a:lnTo>
                <a:lnTo>
                  <a:pt x="18" y="0"/>
                </a:lnTo>
                <a:lnTo>
                  <a:pt x="16" y="2"/>
                </a:lnTo>
                <a:lnTo>
                  <a:pt x="16" y="2"/>
                </a:lnTo>
                <a:lnTo>
                  <a:pt x="16" y="2"/>
                </a:lnTo>
                <a:lnTo>
                  <a:pt x="14" y="2"/>
                </a:lnTo>
                <a:lnTo>
                  <a:pt x="10" y="2"/>
                </a:lnTo>
                <a:lnTo>
                  <a:pt x="10" y="2"/>
                </a:lnTo>
                <a:lnTo>
                  <a:pt x="10" y="6"/>
                </a:lnTo>
                <a:lnTo>
                  <a:pt x="10" y="6"/>
                </a:lnTo>
                <a:lnTo>
                  <a:pt x="6" y="12"/>
                </a:lnTo>
                <a:lnTo>
                  <a:pt x="6" y="12"/>
                </a:lnTo>
                <a:lnTo>
                  <a:pt x="6" y="16"/>
                </a:lnTo>
                <a:lnTo>
                  <a:pt x="6" y="20"/>
                </a:lnTo>
                <a:lnTo>
                  <a:pt x="6" y="20"/>
                </a:lnTo>
                <a:lnTo>
                  <a:pt x="4" y="20"/>
                </a:lnTo>
                <a:lnTo>
                  <a:pt x="6" y="24"/>
                </a:lnTo>
                <a:lnTo>
                  <a:pt x="2" y="26"/>
                </a:lnTo>
                <a:lnTo>
                  <a:pt x="4" y="34"/>
                </a:lnTo>
                <a:lnTo>
                  <a:pt x="6" y="60"/>
                </a:lnTo>
                <a:close/>
              </a:path>
            </a:pathLst>
          </a:custGeom>
          <a:solidFill>
            <a:srgbClr val="B9BCBD"/>
          </a:solidFill>
          <a:ln w="3175">
            <a:solidFill>
              <a:srgbClr val="B9BCBD"/>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180" name="Freeform 164">
            <a:extLst>
              <a:ext uri="{FF2B5EF4-FFF2-40B4-BE49-F238E27FC236}">
                <a16:creationId xmlns:a16="http://schemas.microsoft.com/office/drawing/2014/main" id="{9E33A3E9-3D64-44A2-A429-8E2DA7755C9E}"/>
              </a:ext>
            </a:extLst>
          </p:cNvPr>
          <p:cNvSpPr>
            <a:spLocks noEditPoints="1"/>
          </p:cNvSpPr>
          <p:nvPr/>
        </p:nvSpPr>
        <p:spPr bwMode="auto">
          <a:xfrm>
            <a:off x="5624384" y="1978390"/>
            <a:ext cx="90560" cy="144143"/>
          </a:xfrm>
          <a:custGeom>
            <a:avLst/>
            <a:gdLst>
              <a:gd name="T0" fmla="*/ 46 w 54"/>
              <a:gd name="T1" fmla="*/ 4 h 84"/>
              <a:gd name="T2" fmla="*/ 42 w 54"/>
              <a:gd name="T3" fmla="*/ 0 h 84"/>
              <a:gd name="T4" fmla="*/ 42 w 54"/>
              <a:gd name="T5" fmla="*/ 4 h 84"/>
              <a:gd name="T6" fmla="*/ 38 w 54"/>
              <a:gd name="T7" fmla="*/ 6 h 84"/>
              <a:gd name="T8" fmla="*/ 34 w 54"/>
              <a:gd name="T9" fmla="*/ 4 h 84"/>
              <a:gd name="T10" fmla="*/ 30 w 54"/>
              <a:gd name="T11" fmla="*/ 10 h 84"/>
              <a:gd name="T12" fmla="*/ 30 w 54"/>
              <a:gd name="T13" fmla="*/ 12 h 84"/>
              <a:gd name="T14" fmla="*/ 28 w 54"/>
              <a:gd name="T15" fmla="*/ 16 h 84"/>
              <a:gd name="T16" fmla="*/ 24 w 54"/>
              <a:gd name="T17" fmla="*/ 20 h 84"/>
              <a:gd name="T18" fmla="*/ 22 w 54"/>
              <a:gd name="T19" fmla="*/ 24 h 84"/>
              <a:gd name="T20" fmla="*/ 22 w 54"/>
              <a:gd name="T21" fmla="*/ 24 h 84"/>
              <a:gd name="T22" fmla="*/ 14 w 54"/>
              <a:gd name="T23" fmla="*/ 24 h 84"/>
              <a:gd name="T24" fmla="*/ 12 w 54"/>
              <a:gd name="T25" fmla="*/ 24 h 84"/>
              <a:gd name="T26" fmla="*/ 8 w 54"/>
              <a:gd name="T27" fmla="*/ 20 h 84"/>
              <a:gd name="T28" fmla="*/ 14 w 54"/>
              <a:gd name="T29" fmla="*/ 30 h 84"/>
              <a:gd name="T30" fmla="*/ 12 w 54"/>
              <a:gd name="T31" fmla="*/ 34 h 84"/>
              <a:gd name="T32" fmla="*/ 4 w 54"/>
              <a:gd name="T33" fmla="*/ 34 h 84"/>
              <a:gd name="T34" fmla="*/ 2 w 54"/>
              <a:gd name="T35" fmla="*/ 38 h 84"/>
              <a:gd name="T36" fmla="*/ 2 w 54"/>
              <a:gd name="T37" fmla="*/ 44 h 84"/>
              <a:gd name="T38" fmla="*/ 18 w 54"/>
              <a:gd name="T39" fmla="*/ 46 h 84"/>
              <a:gd name="T40" fmla="*/ 18 w 54"/>
              <a:gd name="T41" fmla="*/ 42 h 84"/>
              <a:gd name="T42" fmla="*/ 18 w 54"/>
              <a:gd name="T43" fmla="*/ 46 h 84"/>
              <a:gd name="T44" fmla="*/ 14 w 54"/>
              <a:gd name="T45" fmla="*/ 50 h 84"/>
              <a:gd name="T46" fmla="*/ 12 w 54"/>
              <a:gd name="T47" fmla="*/ 56 h 84"/>
              <a:gd name="T48" fmla="*/ 12 w 54"/>
              <a:gd name="T49" fmla="*/ 62 h 84"/>
              <a:gd name="T50" fmla="*/ 6 w 54"/>
              <a:gd name="T51" fmla="*/ 64 h 84"/>
              <a:gd name="T52" fmla="*/ 4 w 54"/>
              <a:gd name="T53" fmla="*/ 68 h 84"/>
              <a:gd name="T54" fmla="*/ 0 w 54"/>
              <a:gd name="T55" fmla="*/ 72 h 84"/>
              <a:gd name="T56" fmla="*/ 2 w 54"/>
              <a:gd name="T57" fmla="*/ 76 h 84"/>
              <a:gd name="T58" fmla="*/ 0 w 54"/>
              <a:gd name="T59" fmla="*/ 80 h 84"/>
              <a:gd name="T60" fmla="*/ 4 w 54"/>
              <a:gd name="T61" fmla="*/ 78 h 84"/>
              <a:gd name="T62" fmla="*/ 8 w 54"/>
              <a:gd name="T63" fmla="*/ 80 h 84"/>
              <a:gd name="T64" fmla="*/ 6 w 54"/>
              <a:gd name="T65" fmla="*/ 84 h 84"/>
              <a:gd name="T66" fmla="*/ 16 w 54"/>
              <a:gd name="T67" fmla="*/ 78 h 84"/>
              <a:gd name="T68" fmla="*/ 16 w 54"/>
              <a:gd name="T69" fmla="*/ 82 h 84"/>
              <a:gd name="T70" fmla="*/ 24 w 54"/>
              <a:gd name="T71" fmla="*/ 80 h 84"/>
              <a:gd name="T72" fmla="*/ 26 w 54"/>
              <a:gd name="T73" fmla="*/ 80 h 84"/>
              <a:gd name="T74" fmla="*/ 28 w 54"/>
              <a:gd name="T75" fmla="*/ 74 h 84"/>
              <a:gd name="T76" fmla="*/ 34 w 54"/>
              <a:gd name="T77" fmla="*/ 76 h 84"/>
              <a:gd name="T78" fmla="*/ 38 w 54"/>
              <a:gd name="T79" fmla="*/ 72 h 84"/>
              <a:gd name="T80" fmla="*/ 38 w 54"/>
              <a:gd name="T81" fmla="*/ 68 h 84"/>
              <a:gd name="T82" fmla="*/ 44 w 54"/>
              <a:gd name="T83" fmla="*/ 66 h 84"/>
              <a:gd name="T84" fmla="*/ 46 w 54"/>
              <a:gd name="T85" fmla="*/ 64 h 84"/>
              <a:gd name="T86" fmla="*/ 48 w 54"/>
              <a:gd name="T87" fmla="*/ 64 h 84"/>
              <a:gd name="T88" fmla="*/ 48 w 54"/>
              <a:gd name="T89" fmla="*/ 60 h 84"/>
              <a:gd name="T90" fmla="*/ 52 w 54"/>
              <a:gd name="T91" fmla="*/ 48 h 84"/>
              <a:gd name="T92" fmla="*/ 50 w 54"/>
              <a:gd name="T93" fmla="*/ 44 h 84"/>
              <a:gd name="T94" fmla="*/ 50 w 54"/>
              <a:gd name="T95" fmla="*/ 36 h 84"/>
              <a:gd name="T96" fmla="*/ 50 w 54"/>
              <a:gd name="T97" fmla="*/ 34 h 84"/>
              <a:gd name="T98" fmla="*/ 50 w 54"/>
              <a:gd name="T99" fmla="*/ 30 h 84"/>
              <a:gd name="T100" fmla="*/ 52 w 54"/>
              <a:gd name="T101" fmla="*/ 28 h 84"/>
              <a:gd name="T102" fmla="*/ 44 w 54"/>
              <a:gd name="T103" fmla="*/ 26 h 84"/>
              <a:gd name="T104" fmla="*/ 40 w 54"/>
              <a:gd name="T105" fmla="*/ 28 h 84"/>
              <a:gd name="T106" fmla="*/ 38 w 54"/>
              <a:gd name="T107" fmla="*/ 24 h 84"/>
              <a:gd name="T108" fmla="*/ 34 w 54"/>
              <a:gd name="T109" fmla="*/ 22 h 84"/>
              <a:gd name="T110" fmla="*/ 34 w 54"/>
              <a:gd name="T111" fmla="*/ 18 h 84"/>
              <a:gd name="T112" fmla="*/ 38 w 54"/>
              <a:gd name="T113" fmla="*/ 14 h 84"/>
              <a:gd name="T114" fmla="*/ 42 w 54"/>
              <a:gd name="T115" fmla="*/ 8 h 84"/>
              <a:gd name="T116" fmla="*/ 18 w 54"/>
              <a:gd name="T117" fmla="*/ 56 h 84"/>
              <a:gd name="T118" fmla="*/ 18 w 54"/>
              <a:gd name="T119" fmla="*/ 58 h 84"/>
              <a:gd name="T120" fmla="*/ 14 w 54"/>
              <a:gd name="T121" fmla="*/ 60 h 84"/>
              <a:gd name="T122" fmla="*/ 18 w 54"/>
              <a:gd name="T123" fmla="*/ 56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4" h="84">
                <a:moveTo>
                  <a:pt x="46" y="6"/>
                </a:moveTo>
                <a:lnTo>
                  <a:pt x="46" y="6"/>
                </a:lnTo>
                <a:lnTo>
                  <a:pt x="46" y="4"/>
                </a:lnTo>
                <a:lnTo>
                  <a:pt x="46" y="4"/>
                </a:lnTo>
                <a:lnTo>
                  <a:pt x="44" y="2"/>
                </a:lnTo>
                <a:lnTo>
                  <a:pt x="42" y="0"/>
                </a:lnTo>
                <a:lnTo>
                  <a:pt x="42" y="0"/>
                </a:lnTo>
                <a:lnTo>
                  <a:pt x="42" y="0"/>
                </a:lnTo>
                <a:lnTo>
                  <a:pt x="42" y="4"/>
                </a:lnTo>
                <a:lnTo>
                  <a:pt x="42" y="4"/>
                </a:lnTo>
                <a:lnTo>
                  <a:pt x="40" y="6"/>
                </a:lnTo>
                <a:lnTo>
                  <a:pt x="38" y="6"/>
                </a:lnTo>
                <a:lnTo>
                  <a:pt x="38" y="4"/>
                </a:lnTo>
                <a:lnTo>
                  <a:pt x="38" y="4"/>
                </a:lnTo>
                <a:lnTo>
                  <a:pt x="34" y="4"/>
                </a:lnTo>
                <a:lnTo>
                  <a:pt x="30" y="4"/>
                </a:lnTo>
                <a:lnTo>
                  <a:pt x="30" y="4"/>
                </a:lnTo>
                <a:lnTo>
                  <a:pt x="30" y="10"/>
                </a:lnTo>
                <a:lnTo>
                  <a:pt x="30" y="10"/>
                </a:lnTo>
                <a:lnTo>
                  <a:pt x="26" y="10"/>
                </a:lnTo>
                <a:lnTo>
                  <a:pt x="30" y="12"/>
                </a:lnTo>
                <a:lnTo>
                  <a:pt x="30" y="16"/>
                </a:lnTo>
                <a:lnTo>
                  <a:pt x="30" y="16"/>
                </a:lnTo>
                <a:lnTo>
                  <a:pt x="28" y="16"/>
                </a:lnTo>
                <a:lnTo>
                  <a:pt x="24" y="18"/>
                </a:lnTo>
                <a:lnTo>
                  <a:pt x="24" y="18"/>
                </a:lnTo>
                <a:lnTo>
                  <a:pt x="24" y="20"/>
                </a:lnTo>
                <a:lnTo>
                  <a:pt x="24" y="24"/>
                </a:lnTo>
                <a:lnTo>
                  <a:pt x="24" y="24"/>
                </a:lnTo>
                <a:lnTo>
                  <a:pt x="22" y="24"/>
                </a:lnTo>
                <a:lnTo>
                  <a:pt x="22" y="24"/>
                </a:lnTo>
                <a:lnTo>
                  <a:pt x="22" y="24"/>
                </a:lnTo>
                <a:lnTo>
                  <a:pt x="22" y="24"/>
                </a:lnTo>
                <a:lnTo>
                  <a:pt x="16" y="22"/>
                </a:lnTo>
                <a:lnTo>
                  <a:pt x="16" y="22"/>
                </a:lnTo>
                <a:lnTo>
                  <a:pt x="14" y="24"/>
                </a:lnTo>
                <a:lnTo>
                  <a:pt x="14" y="24"/>
                </a:lnTo>
                <a:lnTo>
                  <a:pt x="12" y="24"/>
                </a:lnTo>
                <a:lnTo>
                  <a:pt x="12" y="24"/>
                </a:lnTo>
                <a:lnTo>
                  <a:pt x="10" y="20"/>
                </a:lnTo>
                <a:lnTo>
                  <a:pt x="8" y="20"/>
                </a:lnTo>
                <a:lnTo>
                  <a:pt x="8" y="20"/>
                </a:lnTo>
                <a:lnTo>
                  <a:pt x="8" y="26"/>
                </a:lnTo>
                <a:lnTo>
                  <a:pt x="14" y="30"/>
                </a:lnTo>
                <a:lnTo>
                  <a:pt x="14" y="30"/>
                </a:lnTo>
                <a:lnTo>
                  <a:pt x="12" y="32"/>
                </a:lnTo>
                <a:lnTo>
                  <a:pt x="12" y="34"/>
                </a:lnTo>
                <a:lnTo>
                  <a:pt x="12" y="34"/>
                </a:lnTo>
                <a:lnTo>
                  <a:pt x="8" y="34"/>
                </a:lnTo>
                <a:lnTo>
                  <a:pt x="4" y="34"/>
                </a:lnTo>
                <a:lnTo>
                  <a:pt x="4" y="34"/>
                </a:lnTo>
                <a:lnTo>
                  <a:pt x="6" y="38"/>
                </a:lnTo>
                <a:lnTo>
                  <a:pt x="6" y="38"/>
                </a:lnTo>
                <a:lnTo>
                  <a:pt x="2" y="38"/>
                </a:lnTo>
                <a:lnTo>
                  <a:pt x="2" y="38"/>
                </a:lnTo>
                <a:lnTo>
                  <a:pt x="2" y="44"/>
                </a:lnTo>
                <a:lnTo>
                  <a:pt x="2" y="44"/>
                </a:lnTo>
                <a:lnTo>
                  <a:pt x="10" y="44"/>
                </a:lnTo>
                <a:lnTo>
                  <a:pt x="18" y="46"/>
                </a:lnTo>
                <a:lnTo>
                  <a:pt x="18" y="46"/>
                </a:lnTo>
                <a:lnTo>
                  <a:pt x="18" y="42"/>
                </a:lnTo>
                <a:lnTo>
                  <a:pt x="18" y="42"/>
                </a:lnTo>
                <a:lnTo>
                  <a:pt x="18" y="42"/>
                </a:lnTo>
                <a:lnTo>
                  <a:pt x="18" y="42"/>
                </a:lnTo>
                <a:lnTo>
                  <a:pt x="18" y="44"/>
                </a:lnTo>
                <a:lnTo>
                  <a:pt x="18" y="46"/>
                </a:lnTo>
                <a:lnTo>
                  <a:pt x="18" y="46"/>
                </a:lnTo>
                <a:lnTo>
                  <a:pt x="14" y="50"/>
                </a:lnTo>
                <a:lnTo>
                  <a:pt x="14" y="50"/>
                </a:lnTo>
                <a:lnTo>
                  <a:pt x="14" y="54"/>
                </a:lnTo>
                <a:lnTo>
                  <a:pt x="14" y="54"/>
                </a:lnTo>
                <a:lnTo>
                  <a:pt x="12" y="56"/>
                </a:lnTo>
                <a:lnTo>
                  <a:pt x="8" y="58"/>
                </a:lnTo>
                <a:lnTo>
                  <a:pt x="8" y="60"/>
                </a:lnTo>
                <a:lnTo>
                  <a:pt x="12" y="62"/>
                </a:lnTo>
                <a:lnTo>
                  <a:pt x="12" y="62"/>
                </a:lnTo>
                <a:lnTo>
                  <a:pt x="6" y="64"/>
                </a:lnTo>
                <a:lnTo>
                  <a:pt x="6" y="64"/>
                </a:lnTo>
                <a:lnTo>
                  <a:pt x="8" y="68"/>
                </a:lnTo>
                <a:lnTo>
                  <a:pt x="8" y="68"/>
                </a:lnTo>
                <a:lnTo>
                  <a:pt x="4" y="68"/>
                </a:lnTo>
                <a:lnTo>
                  <a:pt x="0" y="68"/>
                </a:lnTo>
                <a:lnTo>
                  <a:pt x="0" y="72"/>
                </a:lnTo>
                <a:lnTo>
                  <a:pt x="0" y="72"/>
                </a:lnTo>
                <a:lnTo>
                  <a:pt x="4" y="72"/>
                </a:lnTo>
                <a:lnTo>
                  <a:pt x="4" y="72"/>
                </a:lnTo>
                <a:lnTo>
                  <a:pt x="2" y="76"/>
                </a:lnTo>
                <a:lnTo>
                  <a:pt x="2" y="76"/>
                </a:lnTo>
                <a:lnTo>
                  <a:pt x="2" y="76"/>
                </a:lnTo>
                <a:lnTo>
                  <a:pt x="0" y="80"/>
                </a:lnTo>
                <a:lnTo>
                  <a:pt x="0" y="80"/>
                </a:lnTo>
                <a:lnTo>
                  <a:pt x="4" y="78"/>
                </a:lnTo>
                <a:lnTo>
                  <a:pt x="4" y="78"/>
                </a:lnTo>
                <a:lnTo>
                  <a:pt x="10" y="78"/>
                </a:lnTo>
                <a:lnTo>
                  <a:pt x="10" y="78"/>
                </a:lnTo>
                <a:lnTo>
                  <a:pt x="8" y="80"/>
                </a:lnTo>
                <a:lnTo>
                  <a:pt x="8" y="80"/>
                </a:lnTo>
                <a:lnTo>
                  <a:pt x="6" y="82"/>
                </a:lnTo>
                <a:lnTo>
                  <a:pt x="6" y="84"/>
                </a:lnTo>
                <a:lnTo>
                  <a:pt x="8" y="84"/>
                </a:lnTo>
                <a:lnTo>
                  <a:pt x="8" y="84"/>
                </a:lnTo>
                <a:lnTo>
                  <a:pt x="16" y="78"/>
                </a:lnTo>
                <a:lnTo>
                  <a:pt x="16" y="78"/>
                </a:lnTo>
                <a:lnTo>
                  <a:pt x="16" y="82"/>
                </a:lnTo>
                <a:lnTo>
                  <a:pt x="16" y="82"/>
                </a:lnTo>
                <a:lnTo>
                  <a:pt x="20" y="84"/>
                </a:lnTo>
                <a:lnTo>
                  <a:pt x="20" y="84"/>
                </a:lnTo>
                <a:lnTo>
                  <a:pt x="24" y="80"/>
                </a:lnTo>
                <a:lnTo>
                  <a:pt x="24" y="80"/>
                </a:lnTo>
                <a:lnTo>
                  <a:pt x="26" y="80"/>
                </a:lnTo>
                <a:lnTo>
                  <a:pt x="26" y="80"/>
                </a:lnTo>
                <a:lnTo>
                  <a:pt x="28" y="78"/>
                </a:lnTo>
                <a:lnTo>
                  <a:pt x="28" y="76"/>
                </a:lnTo>
                <a:lnTo>
                  <a:pt x="28" y="74"/>
                </a:lnTo>
                <a:lnTo>
                  <a:pt x="28" y="74"/>
                </a:lnTo>
                <a:lnTo>
                  <a:pt x="32" y="74"/>
                </a:lnTo>
                <a:lnTo>
                  <a:pt x="34" y="76"/>
                </a:lnTo>
                <a:lnTo>
                  <a:pt x="34" y="76"/>
                </a:lnTo>
                <a:lnTo>
                  <a:pt x="36" y="72"/>
                </a:lnTo>
                <a:lnTo>
                  <a:pt x="38" y="72"/>
                </a:lnTo>
                <a:lnTo>
                  <a:pt x="38" y="72"/>
                </a:lnTo>
                <a:lnTo>
                  <a:pt x="38" y="68"/>
                </a:lnTo>
                <a:lnTo>
                  <a:pt x="38" y="68"/>
                </a:lnTo>
                <a:lnTo>
                  <a:pt x="44" y="68"/>
                </a:lnTo>
                <a:lnTo>
                  <a:pt x="44" y="68"/>
                </a:lnTo>
                <a:lnTo>
                  <a:pt x="44" y="66"/>
                </a:lnTo>
                <a:lnTo>
                  <a:pt x="44" y="64"/>
                </a:lnTo>
                <a:lnTo>
                  <a:pt x="44" y="64"/>
                </a:lnTo>
                <a:lnTo>
                  <a:pt x="46" y="64"/>
                </a:lnTo>
                <a:lnTo>
                  <a:pt x="50" y="66"/>
                </a:lnTo>
                <a:lnTo>
                  <a:pt x="50" y="66"/>
                </a:lnTo>
                <a:lnTo>
                  <a:pt x="48" y="64"/>
                </a:lnTo>
                <a:lnTo>
                  <a:pt x="48" y="62"/>
                </a:lnTo>
                <a:lnTo>
                  <a:pt x="48" y="60"/>
                </a:lnTo>
                <a:lnTo>
                  <a:pt x="48" y="60"/>
                </a:lnTo>
                <a:lnTo>
                  <a:pt x="52" y="60"/>
                </a:lnTo>
                <a:lnTo>
                  <a:pt x="52" y="60"/>
                </a:lnTo>
                <a:lnTo>
                  <a:pt x="52" y="48"/>
                </a:lnTo>
                <a:lnTo>
                  <a:pt x="50" y="48"/>
                </a:lnTo>
                <a:lnTo>
                  <a:pt x="50" y="48"/>
                </a:lnTo>
                <a:lnTo>
                  <a:pt x="50" y="44"/>
                </a:lnTo>
                <a:lnTo>
                  <a:pt x="48" y="44"/>
                </a:lnTo>
                <a:lnTo>
                  <a:pt x="48" y="44"/>
                </a:lnTo>
                <a:lnTo>
                  <a:pt x="50" y="36"/>
                </a:lnTo>
                <a:lnTo>
                  <a:pt x="50" y="36"/>
                </a:lnTo>
                <a:lnTo>
                  <a:pt x="50" y="34"/>
                </a:lnTo>
                <a:lnTo>
                  <a:pt x="50" y="34"/>
                </a:lnTo>
                <a:lnTo>
                  <a:pt x="50" y="34"/>
                </a:lnTo>
                <a:lnTo>
                  <a:pt x="50" y="34"/>
                </a:lnTo>
                <a:lnTo>
                  <a:pt x="50" y="30"/>
                </a:lnTo>
                <a:lnTo>
                  <a:pt x="50" y="30"/>
                </a:lnTo>
                <a:lnTo>
                  <a:pt x="54" y="28"/>
                </a:lnTo>
                <a:lnTo>
                  <a:pt x="52" y="28"/>
                </a:lnTo>
                <a:lnTo>
                  <a:pt x="48" y="28"/>
                </a:lnTo>
                <a:lnTo>
                  <a:pt x="44" y="26"/>
                </a:lnTo>
                <a:lnTo>
                  <a:pt x="44" y="26"/>
                </a:lnTo>
                <a:lnTo>
                  <a:pt x="44" y="26"/>
                </a:lnTo>
                <a:lnTo>
                  <a:pt x="40" y="28"/>
                </a:lnTo>
                <a:lnTo>
                  <a:pt x="40" y="28"/>
                </a:lnTo>
                <a:lnTo>
                  <a:pt x="38" y="28"/>
                </a:lnTo>
                <a:lnTo>
                  <a:pt x="38" y="26"/>
                </a:lnTo>
                <a:lnTo>
                  <a:pt x="38" y="24"/>
                </a:lnTo>
                <a:lnTo>
                  <a:pt x="36" y="22"/>
                </a:lnTo>
                <a:lnTo>
                  <a:pt x="36" y="22"/>
                </a:lnTo>
                <a:lnTo>
                  <a:pt x="34" y="22"/>
                </a:lnTo>
                <a:lnTo>
                  <a:pt x="34" y="20"/>
                </a:lnTo>
                <a:lnTo>
                  <a:pt x="34" y="20"/>
                </a:lnTo>
                <a:lnTo>
                  <a:pt x="34" y="18"/>
                </a:lnTo>
                <a:lnTo>
                  <a:pt x="36" y="18"/>
                </a:lnTo>
                <a:lnTo>
                  <a:pt x="38" y="16"/>
                </a:lnTo>
                <a:lnTo>
                  <a:pt x="38" y="14"/>
                </a:lnTo>
                <a:lnTo>
                  <a:pt x="38" y="14"/>
                </a:lnTo>
                <a:lnTo>
                  <a:pt x="40" y="10"/>
                </a:lnTo>
                <a:lnTo>
                  <a:pt x="42" y="8"/>
                </a:lnTo>
                <a:lnTo>
                  <a:pt x="46" y="6"/>
                </a:lnTo>
                <a:lnTo>
                  <a:pt x="46" y="6"/>
                </a:lnTo>
                <a:close/>
                <a:moveTo>
                  <a:pt x="18" y="56"/>
                </a:moveTo>
                <a:lnTo>
                  <a:pt x="18" y="56"/>
                </a:lnTo>
                <a:lnTo>
                  <a:pt x="18" y="56"/>
                </a:lnTo>
                <a:lnTo>
                  <a:pt x="18" y="58"/>
                </a:lnTo>
                <a:lnTo>
                  <a:pt x="16" y="60"/>
                </a:lnTo>
                <a:lnTo>
                  <a:pt x="16" y="60"/>
                </a:lnTo>
                <a:lnTo>
                  <a:pt x="14" y="60"/>
                </a:lnTo>
                <a:lnTo>
                  <a:pt x="14" y="60"/>
                </a:lnTo>
                <a:lnTo>
                  <a:pt x="18" y="56"/>
                </a:lnTo>
                <a:lnTo>
                  <a:pt x="18" y="56"/>
                </a:lnTo>
                <a:close/>
              </a:path>
            </a:pathLst>
          </a:custGeom>
          <a:solidFill>
            <a:srgbClr val="8BBDFF"/>
          </a:solidFill>
          <a:ln w="3175">
            <a:solidFill>
              <a:srgbClr val="8BBDFF"/>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181" name="Freeform 165">
            <a:extLst>
              <a:ext uri="{FF2B5EF4-FFF2-40B4-BE49-F238E27FC236}">
                <a16:creationId xmlns:a16="http://schemas.microsoft.com/office/drawing/2014/main" id="{85A60478-DBF6-409C-8992-F8C7C2C82E6F}"/>
              </a:ext>
            </a:extLst>
          </p:cNvPr>
          <p:cNvSpPr>
            <a:spLocks/>
          </p:cNvSpPr>
          <p:nvPr/>
        </p:nvSpPr>
        <p:spPr bwMode="auto">
          <a:xfrm>
            <a:off x="6729552" y="2589280"/>
            <a:ext cx="231431" cy="243670"/>
          </a:xfrm>
          <a:custGeom>
            <a:avLst/>
            <a:gdLst>
              <a:gd name="T0" fmla="*/ 136 w 138"/>
              <a:gd name="T1" fmla="*/ 128 h 142"/>
              <a:gd name="T2" fmla="*/ 132 w 138"/>
              <a:gd name="T3" fmla="*/ 122 h 142"/>
              <a:gd name="T4" fmla="*/ 126 w 138"/>
              <a:gd name="T5" fmla="*/ 114 h 142"/>
              <a:gd name="T6" fmla="*/ 124 w 138"/>
              <a:gd name="T7" fmla="*/ 102 h 142"/>
              <a:gd name="T8" fmla="*/ 122 w 138"/>
              <a:gd name="T9" fmla="*/ 94 h 142"/>
              <a:gd name="T10" fmla="*/ 116 w 138"/>
              <a:gd name="T11" fmla="*/ 86 h 142"/>
              <a:gd name="T12" fmla="*/ 110 w 138"/>
              <a:gd name="T13" fmla="*/ 84 h 142"/>
              <a:gd name="T14" fmla="*/ 110 w 138"/>
              <a:gd name="T15" fmla="*/ 82 h 142"/>
              <a:gd name="T16" fmla="*/ 106 w 138"/>
              <a:gd name="T17" fmla="*/ 74 h 142"/>
              <a:gd name="T18" fmla="*/ 96 w 138"/>
              <a:gd name="T19" fmla="*/ 68 h 142"/>
              <a:gd name="T20" fmla="*/ 92 w 138"/>
              <a:gd name="T21" fmla="*/ 58 h 142"/>
              <a:gd name="T22" fmla="*/ 88 w 138"/>
              <a:gd name="T23" fmla="*/ 52 h 142"/>
              <a:gd name="T24" fmla="*/ 90 w 138"/>
              <a:gd name="T25" fmla="*/ 50 h 142"/>
              <a:gd name="T26" fmla="*/ 90 w 138"/>
              <a:gd name="T27" fmla="*/ 46 h 142"/>
              <a:gd name="T28" fmla="*/ 94 w 138"/>
              <a:gd name="T29" fmla="*/ 44 h 142"/>
              <a:gd name="T30" fmla="*/ 96 w 138"/>
              <a:gd name="T31" fmla="*/ 40 h 142"/>
              <a:gd name="T32" fmla="*/ 94 w 138"/>
              <a:gd name="T33" fmla="*/ 34 h 142"/>
              <a:gd name="T34" fmla="*/ 100 w 138"/>
              <a:gd name="T35" fmla="*/ 34 h 142"/>
              <a:gd name="T36" fmla="*/ 102 w 138"/>
              <a:gd name="T37" fmla="*/ 30 h 142"/>
              <a:gd name="T38" fmla="*/ 98 w 138"/>
              <a:gd name="T39" fmla="*/ 30 h 142"/>
              <a:gd name="T40" fmla="*/ 90 w 138"/>
              <a:gd name="T41" fmla="*/ 28 h 142"/>
              <a:gd name="T42" fmla="*/ 86 w 138"/>
              <a:gd name="T43" fmla="*/ 28 h 142"/>
              <a:gd name="T44" fmla="*/ 82 w 138"/>
              <a:gd name="T45" fmla="*/ 26 h 142"/>
              <a:gd name="T46" fmla="*/ 80 w 138"/>
              <a:gd name="T47" fmla="*/ 22 h 142"/>
              <a:gd name="T48" fmla="*/ 78 w 138"/>
              <a:gd name="T49" fmla="*/ 20 h 142"/>
              <a:gd name="T50" fmla="*/ 78 w 138"/>
              <a:gd name="T51" fmla="*/ 16 h 142"/>
              <a:gd name="T52" fmla="*/ 78 w 138"/>
              <a:gd name="T53" fmla="*/ 14 h 142"/>
              <a:gd name="T54" fmla="*/ 78 w 138"/>
              <a:gd name="T55" fmla="*/ 10 h 142"/>
              <a:gd name="T56" fmla="*/ 66 w 138"/>
              <a:gd name="T57" fmla="*/ 6 h 142"/>
              <a:gd name="T58" fmla="*/ 62 w 138"/>
              <a:gd name="T59" fmla="*/ 0 h 142"/>
              <a:gd name="T60" fmla="*/ 56 w 138"/>
              <a:gd name="T61" fmla="*/ 4 h 142"/>
              <a:gd name="T62" fmla="*/ 50 w 138"/>
              <a:gd name="T63" fmla="*/ 2 h 142"/>
              <a:gd name="T64" fmla="*/ 46 w 138"/>
              <a:gd name="T65" fmla="*/ 4 h 142"/>
              <a:gd name="T66" fmla="*/ 42 w 138"/>
              <a:gd name="T67" fmla="*/ 12 h 142"/>
              <a:gd name="T68" fmla="*/ 36 w 138"/>
              <a:gd name="T69" fmla="*/ 18 h 142"/>
              <a:gd name="T70" fmla="*/ 36 w 138"/>
              <a:gd name="T71" fmla="*/ 24 h 142"/>
              <a:gd name="T72" fmla="*/ 34 w 138"/>
              <a:gd name="T73" fmla="*/ 30 h 142"/>
              <a:gd name="T74" fmla="*/ 34 w 138"/>
              <a:gd name="T75" fmla="*/ 36 h 142"/>
              <a:gd name="T76" fmla="*/ 34 w 138"/>
              <a:gd name="T77" fmla="*/ 42 h 142"/>
              <a:gd name="T78" fmla="*/ 28 w 138"/>
              <a:gd name="T79" fmla="*/ 54 h 142"/>
              <a:gd name="T80" fmla="*/ 46 w 138"/>
              <a:gd name="T81" fmla="*/ 120 h 142"/>
              <a:gd name="T82" fmla="*/ 58 w 138"/>
              <a:gd name="T83" fmla="*/ 134 h 142"/>
              <a:gd name="T84" fmla="*/ 92 w 138"/>
              <a:gd name="T85" fmla="*/ 142 h 142"/>
              <a:gd name="T86" fmla="*/ 104 w 138"/>
              <a:gd name="T87" fmla="*/ 132 h 142"/>
              <a:gd name="T88" fmla="*/ 114 w 138"/>
              <a:gd name="T89" fmla="*/ 122 h 142"/>
              <a:gd name="T90" fmla="*/ 122 w 138"/>
              <a:gd name="T91" fmla="*/ 124 h 142"/>
              <a:gd name="T92" fmla="*/ 126 w 138"/>
              <a:gd name="T93" fmla="*/ 128 h 142"/>
              <a:gd name="T94" fmla="*/ 132 w 138"/>
              <a:gd name="T95" fmla="*/ 128 h 142"/>
              <a:gd name="T96" fmla="*/ 134 w 138"/>
              <a:gd name="T97" fmla="*/ 126 h 142"/>
              <a:gd name="T98" fmla="*/ 138 w 138"/>
              <a:gd name="T99" fmla="*/ 13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38" h="142">
                <a:moveTo>
                  <a:pt x="138" y="130"/>
                </a:moveTo>
                <a:lnTo>
                  <a:pt x="136" y="128"/>
                </a:lnTo>
                <a:lnTo>
                  <a:pt x="136" y="128"/>
                </a:lnTo>
                <a:lnTo>
                  <a:pt x="134" y="124"/>
                </a:lnTo>
                <a:lnTo>
                  <a:pt x="134" y="124"/>
                </a:lnTo>
                <a:lnTo>
                  <a:pt x="132" y="122"/>
                </a:lnTo>
                <a:lnTo>
                  <a:pt x="130" y="120"/>
                </a:lnTo>
                <a:lnTo>
                  <a:pt x="130" y="114"/>
                </a:lnTo>
                <a:lnTo>
                  <a:pt x="126" y="114"/>
                </a:lnTo>
                <a:lnTo>
                  <a:pt x="126" y="114"/>
                </a:lnTo>
                <a:lnTo>
                  <a:pt x="124" y="108"/>
                </a:lnTo>
                <a:lnTo>
                  <a:pt x="124" y="102"/>
                </a:lnTo>
                <a:lnTo>
                  <a:pt x="124" y="102"/>
                </a:lnTo>
                <a:lnTo>
                  <a:pt x="124" y="98"/>
                </a:lnTo>
                <a:lnTo>
                  <a:pt x="122" y="94"/>
                </a:lnTo>
                <a:lnTo>
                  <a:pt x="122" y="94"/>
                </a:lnTo>
                <a:lnTo>
                  <a:pt x="116" y="86"/>
                </a:lnTo>
                <a:lnTo>
                  <a:pt x="116" y="86"/>
                </a:lnTo>
                <a:lnTo>
                  <a:pt x="114" y="84"/>
                </a:lnTo>
                <a:lnTo>
                  <a:pt x="110" y="84"/>
                </a:lnTo>
                <a:lnTo>
                  <a:pt x="110" y="84"/>
                </a:lnTo>
                <a:lnTo>
                  <a:pt x="108" y="84"/>
                </a:lnTo>
                <a:lnTo>
                  <a:pt x="108" y="84"/>
                </a:lnTo>
                <a:lnTo>
                  <a:pt x="110" y="82"/>
                </a:lnTo>
                <a:lnTo>
                  <a:pt x="110" y="80"/>
                </a:lnTo>
                <a:lnTo>
                  <a:pt x="110" y="80"/>
                </a:lnTo>
                <a:lnTo>
                  <a:pt x="106" y="74"/>
                </a:lnTo>
                <a:lnTo>
                  <a:pt x="100" y="70"/>
                </a:lnTo>
                <a:lnTo>
                  <a:pt x="100" y="70"/>
                </a:lnTo>
                <a:lnTo>
                  <a:pt x="96" y="68"/>
                </a:lnTo>
                <a:lnTo>
                  <a:pt x="96" y="64"/>
                </a:lnTo>
                <a:lnTo>
                  <a:pt x="94" y="62"/>
                </a:lnTo>
                <a:lnTo>
                  <a:pt x="92" y="58"/>
                </a:lnTo>
                <a:lnTo>
                  <a:pt x="92" y="58"/>
                </a:lnTo>
                <a:lnTo>
                  <a:pt x="90" y="56"/>
                </a:lnTo>
                <a:lnTo>
                  <a:pt x="88" y="52"/>
                </a:lnTo>
                <a:lnTo>
                  <a:pt x="88" y="52"/>
                </a:lnTo>
                <a:lnTo>
                  <a:pt x="88" y="52"/>
                </a:lnTo>
                <a:lnTo>
                  <a:pt x="90" y="50"/>
                </a:lnTo>
                <a:lnTo>
                  <a:pt x="92" y="48"/>
                </a:lnTo>
                <a:lnTo>
                  <a:pt x="90" y="46"/>
                </a:lnTo>
                <a:lnTo>
                  <a:pt x="90" y="46"/>
                </a:lnTo>
                <a:lnTo>
                  <a:pt x="90" y="44"/>
                </a:lnTo>
                <a:lnTo>
                  <a:pt x="92" y="44"/>
                </a:lnTo>
                <a:lnTo>
                  <a:pt x="94" y="44"/>
                </a:lnTo>
                <a:lnTo>
                  <a:pt x="96" y="44"/>
                </a:lnTo>
                <a:lnTo>
                  <a:pt x="96" y="44"/>
                </a:lnTo>
                <a:lnTo>
                  <a:pt x="96" y="40"/>
                </a:lnTo>
                <a:lnTo>
                  <a:pt x="94" y="36"/>
                </a:lnTo>
                <a:lnTo>
                  <a:pt x="94" y="36"/>
                </a:lnTo>
                <a:lnTo>
                  <a:pt x="94" y="34"/>
                </a:lnTo>
                <a:lnTo>
                  <a:pt x="96" y="34"/>
                </a:lnTo>
                <a:lnTo>
                  <a:pt x="98" y="34"/>
                </a:lnTo>
                <a:lnTo>
                  <a:pt x="100" y="34"/>
                </a:lnTo>
                <a:lnTo>
                  <a:pt x="100" y="34"/>
                </a:lnTo>
                <a:lnTo>
                  <a:pt x="102" y="32"/>
                </a:lnTo>
                <a:lnTo>
                  <a:pt x="102" y="30"/>
                </a:lnTo>
                <a:lnTo>
                  <a:pt x="100" y="30"/>
                </a:lnTo>
                <a:lnTo>
                  <a:pt x="100" y="30"/>
                </a:lnTo>
                <a:lnTo>
                  <a:pt x="98" y="30"/>
                </a:lnTo>
                <a:lnTo>
                  <a:pt x="94" y="30"/>
                </a:lnTo>
                <a:lnTo>
                  <a:pt x="94" y="30"/>
                </a:lnTo>
                <a:lnTo>
                  <a:pt x="90" y="28"/>
                </a:lnTo>
                <a:lnTo>
                  <a:pt x="88" y="28"/>
                </a:lnTo>
                <a:lnTo>
                  <a:pt x="88" y="28"/>
                </a:lnTo>
                <a:lnTo>
                  <a:pt x="86" y="28"/>
                </a:lnTo>
                <a:lnTo>
                  <a:pt x="86" y="26"/>
                </a:lnTo>
                <a:lnTo>
                  <a:pt x="82" y="26"/>
                </a:lnTo>
                <a:lnTo>
                  <a:pt x="82" y="26"/>
                </a:lnTo>
                <a:lnTo>
                  <a:pt x="82" y="24"/>
                </a:lnTo>
                <a:lnTo>
                  <a:pt x="82" y="24"/>
                </a:lnTo>
                <a:lnTo>
                  <a:pt x="80" y="22"/>
                </a:lnTo>
                <a:lnTo>
                  <a:pt x="80" y="20"/>
                </a:lnTo>
                <a:lnTo>
                  <a:pt x="80" y="20"/>
                </a:lnTo>
                <a:lnTo>
                  <a:pt x="78" y="20"/>
                </a:lnTo>
                <a:lnTo>
                  <a:pt x="80" y="18"/>
                </a:lnTo>
                <a:lnTo>
                  <a:pt x="80" y="16"/>
                </a:lnTo>
                <a:lnTo>
                  <a:pt x="78" y="16"/>
                </a:lnTo>
                <a:lnTo>
                  <a:pt x="78" y="16"/>
                </a:lnTo>
                <a:lnTo>
                  <a:pt x="76" y="16"/>
                </a:lnTo>
                <a:lnTo>
                  <a:pt x="78" y="14"/>
                </a:lnTo>
                <a:lnTo>
                  <a:pt x="78" y="12"/>
                </a:lnTo>
                <a:lnTo>
                  <a:pt x="78" y="10"/>
                </a:lnTo>
                <a:lnTo>
                  <a:pt x="78" y="10"/>
                </a:lnTo>
                <a:lnTo>
                  <a:pt x="76" y="4"/>
                </a:lnTo>
                <a:lnTo>
                  <a:pt x="70" y="2"/>
                </a:lnTo>
                <a:lnTo>
                  <a:pt x="66" y="6"/>
                </a:lnTo>
                <a:lnTo>
                  <a:pt x="64" y="2"/>
                </a:lnTo>
                <a:lnTo>
                  <a:pt x="62" y="0"/>
                </a:lnTo>
                <a:lnTo>
                  <a:pt x="62" y="0"/>
                </a:lnTo>
                <a:lnTo>
                  <a:pt x="58" y="4"/>
                </a:lnTo>
                <a:lnTo>
                  <a:pt x="58" y="4"/>
                </a:lnTo>
                <a:lnTo>
                  <a:pt x="56" y="4"/>
                </a:lnTo>
                <a:lnTo>
                  <a:pt x="54" y="4"/>
                </a:lnTo>
                <a:lnTo>
                  <a:pt x="52" y="2"/>
                </a:lnTo>
                <a:lnTo>
                  <a:pt x="50" y="2"/>
                </a:lnTo>
                <a:lnTo>
                  <a:pt x="50" y="2"/>
                </a:lnTo>
                <a:lnTo>
                  <a:pt x="46" y="4"/>
                </a:lnTo>
                <a:lnTo>
                  <a:pt x="46" y="4"/>
                </a:lnTo>
                <a:lnTo>
                  <a:pt x="46" y="6"/>
                </a:lnTo>
                <a:lnTo>
                  <a:pt x="44" y="10"/>
                </a:lnTo>
                <a:lnTo>
                  <a:pt x="42" y="12"/>
                </a:lnTo>
                <a:lnTo>
                  <a:pt x="42" y="12"/>
                </a:lnTo>
                <a:lnTo>
                  <a:pt x="38" y="16"/>
                </a:lnTo>
                <a:lnTo>
                  <a:pt x="36" y="18"/>
                </a:lnTo>
                <a:lnTo>
                  <a:pt x="36" y="20"/>
                </a:lnTo>
                <a:lnTo>
                  <a:pt x="36" y="20"/>
                </a:lnTo>
                <a:lnTo>
                  <a:pt x="36" y="24"/>
                </a:lnTo>
                <a:lnTo>
                  <a:pt x="38" y="28"/>
                </a:lnTo>
                <a:lnTo>
                  <a:pt x="38" y="28"/>
                </a:lnTo>
                <a:lnTo>
                  <a:pt x="34" y="30"/>
                </a:lnTo>
                <a:lnTo>
                  <a:pt x="34" y="32"/>
                </a:lnTo>
                <a:lnTo>
                  <a:pt x="34" y="36"/>
                </a:lnTo>
                <a:lnTo>
                  <a:pt x="34" y="36"/>
                </a:lnTo>
                <a:lnTo>
                  <a:pt x="36" y="40"/>
                </a:lnTo>
                <a:lnTo>
                  <a:pt x="34" y="42"/>
                </a:lnTo>
                <a:lnTo>
                  <a:pt x="34" y="42"/>
                </a:lnTo>
                <a:lnTo>
                  <a:pt x="32" y="50"/>
                </a:lnTo>
                <a:lnTo>
                  <a:pt x="32" y="50"/>
                </a:lnTo>
                <a:lnTo>
                  <a:pt x="28" y="54"/>
                </a:lnTo>
                <a:lnTo>
                  <a:pt x="0" y="76"/>
                </a:lnTo>
                <a:lnTo>
                  <a:pt x="8" y="100"/>
                </a:lnTo>
                <a:lnTo>
                  <a:pt x="46" y="120"/>
                </a:lnTo>
                <a:lnTo>
                  <a:pt x="46" y="126"/>
                </a:lnTo>
                <a:lnTo>
                  <a:pt x="56" y="126"/>
                </a:lnTo>
                <a:lnTo>
                  <a:pt x="58" y="134"/>
                </a:lnTo>
                <a:lnTo>
                  <a:pt x="68" y="140"/>
                </a:lnTo>
                <a:lnTo>
                  <a:pt x="92" y="142"/>
                </a:lnTo>
                <a:lnTo>
                  <a:pt x="92" y="142"/>
                </a:lnTo>
                <a:lnTo>
                  <a:pt x="98" y="140"/>
                </a:lnTo>
                <a:lnTo>
                  <a:pt x="104" y="132"/>
                </a:lnTo>
                <a:lnTo>
                  <a:pt x="104" y="132"/>
                </a:lnTo>
                <a:lnTo>
                  <a:pt x="110" y="126"/>
                </a:lnTo>
                <a:lnTo>
                  <a:pt x="112" y="124"/>
                </a:lnTo>
                <a:lnTo>
                  <a:pt x="114" y="122"/>
                </a:lnTo>
                <a:lnTo>
                  <a:pt x="114" y="122"/>
                </a:lnTo>
                <a:lnTo>
                  <a:pt x="122" y="124"/>
                </a:lnTo>
                <a:lnTo>
                  <a:pt x="122" y="124"/>
                </a:lnTo>
                <a:lnTo>
                  <a:pt x="124" y="124"/>
                </a:lnTo>
                <a:lnTo>
                  <a:pt x="124" y="124"/>
                </a:lnTo>
                <a:lnTo>
                  <a:pt x="126" y="128"/>
                </a:lnTo>
                <a:lnTo>
                  <a:pt x="126" y="128"/>
                </a:lnTo>
                <a:lnTo>
                  <a:pt x="132" y="128"/>
                </a:lnTo>
                <a:lnTo>
                  <a:pt x="132" y="128"/>
                </a:lnTo>
                <a:lnTo>
                  <a:pt x="132" y="128"/>
                </a:lnTo>
                <a:lnTo>
                  <a:pt x="134" y="126"/>
                </a:lnTo>
                <a:lnTo>
                  <a:pt x="134" y="126"/>
                </a:lnTo>
                <a:lnTo>
                  <a:pt x="136" y="128"/>
                </a:lnTo>
                <a:lnTo>
                  <a:pt x="136" y="128"/>
                </a:lnTo>
                <a:lnTo>
                  <a:pt x="138" y="130"/>
                </a:lnTo>
                <a:lnTo>
                  <a:pt x="138" y="130"/>
                </a:lnTo>
                <a:close/>
              </a:path>
            </a:pathLst>
          </a:custGeom>
          <a:solidFill>
            <a:srgbClr val="B9BCBD"/>
          </a:solidFill>
          <a:ln w="3175">
            <a:solidFill>
              <a:srgbClr val="B9BCBD"/>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182" name="Freeform 166">
            <a:extLst>
              <a:ext uri="{FF2B5EF4-FFF2-40B4-BE49-F238E27FC236}">
                <a16:creationId xmlns:a16="http://schemas.microsoft.com/office/drawing/2014/main" id="{E600EEDA-7AEC-448E-9892-F46E5ADCBBBB}"/>
              </a:ext>
            </a:extLst>
          </p:cNvPr>
          <p:cNvSpPr>
            <a:spLocks/>
          </p:cNvSpPr>
          <p:nvPr/>
        </p:nvSpPr>
        <p:spPr bwMode="auto">
          <a:xfrm>
            <a:off x="6843590" y="2513779"/>
            <a:ext cx="439384" cy="453021"/>
          </a:xfrm>
          <a:custGeom>
            <a:avLst/>
            <a:gdLst>
              <a:gd name="T0" fmla="*/ 256 w 262"/>
              <a:gd name="T1" fmla="*/ 232 h 264"/>
              <a:gd name="T2" fmla="*/ 252 w 262"/>
              <a:gd name="T3" fmla="*/ 206 h 264"/>
              <a:gd name="T4" fmla="*/ 234 w 262"/>
              <a:gd name="T5" fmla="*/ 172 h 264"/>
              <a:gd name="T6" fmla="*/ 232 w 262"/>
              <a:gd name="T7" fmla="*/ 144 h 264"/>
              <a:gd name="T8" fmla="*/ 228 w 262"/>
              <a:gd name="T9" fmla="*/ 112 h 264"/>
              <a:gd name="T10" fmla="*/ 230 w 262"/>
              <a:gd name="T11" fmla="*/ 88 h 264"/>
              <a:gd name="T12" fmla="*/ 242 w 262"/>
              <a:gd name="T13" fmla="*/ 64 h 264"/>
              <a:gd name="T14" fmla="*/ 224 w 262"/>
              <a:gd name="T15" fmla="*/ 44 h 264"/>
              <a:gd name="T16" fmla="*/ 186 w 262"/>
              <a:gd name="T17" fmla="*/ 28 h 264"/>
              <a:gd name="T18" fmla="*/ 146 w 262"/>
              <a:gd name="T19" fmla="*/ 30 h 264"/>
              <a:gd name="T20" fmla="*/ 132 w 262"/>
              <a:gd name="T21" fmla="*/ 42 h 264"/>
              <a:gd name="T22" fmla="*/ 126 w 262"/>
              <a:gd name="T23" fmla="*/ 54 h 264"/>
              <a:gd name="T24" fmla="*/ 124 w 262"/>
              <a:gd name="T25" fmla="*/ 50 h 264"/>
              <a:gd name="T26" fmla="*/ 106 w 262"/>
              <a:gd name="T27" fmla="*/ 58 h 264"/>
              <a:gd name="T28" fmla="*/ 82 w 262"/>
              <a:gd name="T29" fmla="*/ 42 h 264"/>
              <a:gd name="T30" fmla="*/ 72 w 262"/>
              <a:gd name="T31" fmla="*/ 42 h 264"/>
              <a:gd name="T32" fmla="*/ 64 w 262"/>
              <a:gd name="T33" fmla="*/ 30 h 264"/>
              <a:gd name="T34" fmla="*/ 56 w 262"/>
              <a:gd name="T35" fmla="*/ 14 h 264"/>
              <a:gd name="T36" fmla="*/ 54 w 262"/>
              <a:gd name="T37" fmla="*/ 8 h 264"/>
              <a:gd name="T38" fmla="*/ 52 w 262"/>
              <a:gd name="T39" fmla="*/ 0 h 264"/>
              <a:gd name="T40" fmla="*/ 48 w 262"/>
              <a:gd name="T41" fmla="*/ 2 h 264"/>
              <a:gd name="T42" fmla="*/ 38 w 262"/>
              <a:gd name="T43" fmla="*/ 12 h 264"/>
              <a:gd name="T44" fmla="*/ 26 w 262"/>
              <a:gd name="T45" fmla="*/ 14 h 264"/>
              <a:gd name="T46" fmla="*/ 18 w 262"/>
              <a:gd name="T47" fmla="*/ 6 h 264"/>
              <a:gd name="T48" fmla="*/ 12 w 262"/>
              <a:gd name="T49" fmla="*/ 6 h 264"/>
              <a:gd name="T50" fmla="*/ 6 w 262"/>
              <a:gd name="T51" fmla="*/ 4 h 264"/>
              <a:gd name="T52" fmla="*/ 4 w 262"/>
              <a:gd name="T53" fmla="*/ 14 h 264"/>
              <a:gd name="T54" fmla="*/ 4 w 262"/>
              <a:gd name="T55" fmla="*/ 22 h 264"/>
              <a:gd name="T56" fmla="*/ 6 w 262"/>
              <a:gd name="T57" fmla="*/ 34 h 264"/>
              <a:gd name="T58" fmla="*/ 8 w 262"/>
              <a:gd name="T59" fmla="*/ 46 h 264"/>
              <a:gd name="T60" fmla="*/ 10 w 262"/>
              <a:gd name="T61" fmla="*/ 56 h 264"/>
              <a:gd name="T62" fmla="*/ 12 w 262"/>
              <a:gd name="T63" fmla="*/ 60 h 264"/>
              <a:gd name="T64" fmla="*/ 12 w 262"/>
              <a:gd name="T65" fmla="*/ 66 h 264"/>
              <a:gd name="T66" fmla="*/ 18 w 262"/>
              <a:gd name="T67" fmla="*/ 70 h 264"/>
              <a:gd name="T68" fmla="*/ 26 w 262"/>
              <a:gd name="T69" fmla="*/ 74 h 264"/>
              <a:gd name="T70" fmla="*/ 34 w 262"/>
              <a:gd name="T71" fmla="*/ 74 h 264"/>
              <a:gd name="T72" fmla="*/ 28 w 262"/>
              <a:gd name="T73" fmla="*/ 78 h 264"/>
              <a:gd name="T74" fmla="*/ 28 w 262"/>
              <a:gd name="T75" fmla="*/ 88 h 264"/>
              <a:gd name="T76" fmla="*/ 22 w 262"/>
              <a:gd name="T77" fmla="*/ 90 h 264"/>
              <a:gd name="T78" fmla="*/ 20 w 262"/>
              <a:gd name="T79" fmla="*/ 96 h 264"/>
              <a:gd name="T80" fmla="*/ 26 w 262"/>
              <a:gd name="T81" fmla="*/ 106 h 264"/>
              <a:gd name="T82" fmla="*/ 38 w 262"/>
              <a:gd name="T83" fmla="*/ 118 h 264"/>
              <a:gd name="T84" fmla="*/ 40 w 262"/>
              <a:gd name="T85" fmla="*/ 128 h 264"/>
              <a:gd name="T86" fmla="*/ 48 w 262"/>
              <a:gd name="T87" fmla="*/ 130 h 264"/>
              <a:gd name="T88" fmla="*/ 56 w 262"/>
              <a:gd name="T89" fmla="*/ 146 h 264"/>
              <a:gd name="T90" fmla="*/ 62 w 262"/>
              <a:gd name="T91" fmla="*/ 164 h 264"/>
              <a:gd name="T92" fmla="*/ 68 w 262"/>
              <a:gd name="T93" fmla="*/ 172 h 264"/>
              <a:gd name="T94" fmla="*/ 82 w 262"/>
              <a:gd name="T95" fmla="*/ 172 h 264"/>
              <a:gd name="T96" fmla="*/ 88 w 262"/>
              <a:gd name="T97" fmla="*/ 190 h 264"/>
              <a:gd name="T98" fmla="*/ 96 w 262"/>
              <a:gd name="T99" fmla="*/ 202 h 264"/>
              <a:gd name="T100" fmla="*/ 102 w 262"/>
              <a:gd name="T101" fmla="*/ 210 h 264"/>
              <a:gd name="T102" fmla="*/ 108 w 262"/>
              <a:gd name="T103" fmla="*/ 222 h 264"/>
              <a:gd name="T104" fmla="*/ 120 w 262"/>
              <a:gd name="T105" fmla="*/ 234 h 264"/>
              <a:gd name="T106" fmla="*/ 132 w 262"/>
              <a:gd name="T107" fmla="*/ 238 h 264"/>
              <a:gd name="T108" fmla="*/ 144 w 262"/>
              <a:gd name="T109" fmla="*/ 238 h 264"/>
              <a:gd name="T110" fmla="*/ 172 w 262"/>
              <a:gd name="T111" fmla="*/ 232 h 264"/>
              <a:gd name="T112" fmla="*/ 184 w 262"/>
              <a:gd name="T113" fmla="*/ 256 h 264"/>
              <a:gd name="T114" fmla="*/ 202 w 262"/>
              <a:gd name="T115" fmla="*/ 260 h 264"/>
              <a:gd name="T116" fmla="*/ 226 w 262"/>
              <a:gd name="T117" fmla="*/ 264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62" h="264">
                <a:moveTo>
                  <a:pt x="230" y="264"/>
                </a:moveTo>
                <a:lnTo>
                  <a:pt x="232" y="248"/>
                </a:lnTo>
                <a:lnTo>
                  <a:pt x="240" y="236"/>
                </a:lnTo>
                <a:lnTo>
                  <a:pt x="248" y="234"/>
                </a:lnTo>
                <a:lnTo>
                  <a:pt x="256" y="232"/>
                </a:lnTo>
                <a:lnTo>
                  <a:pt x="262" y="228"/>
                </a:lnTo>
                <a:lnTo>
                  <a:pt x="262" y="222"/>
                </a:lnTo>
                <a:lnTo>
                  <a:pt x="256" y="220"/>
                </a:lnTo>
                <a:lnTo>
                  <a:pt x="256" y="212"/>
                </a:lnTo>
                <a:lnTo>
                  <a:pt x="252" y="206"/>
                </a:lnTo>
                <a:lnTo>
                  <a:pt x="246" y="204"/>
                </a:lnTo>
                <a:lnTo>
                  <a:pt x="240" y="194"/>
                </a:lnTo>
                <a:lnTo>
                  <a:pt x="238" y="190"/>
                </a:lnTo>
                <a:lnTo>
                  <a:pt x="240" y="186"/>
                </a:lnTo>
                <a:lnTo>
                  <a:pt x="234" y="172"/>
                </a:lnTo>
                <a:lnTo>
                  <a:pt x="248" y="156"/>
                </a:lnTo>
                <a:lnTo>
                  <a:pt x="248" y="152"/>
                </a:lnTo>
                <a:lnTo>
                  <a:pt x="246" y="148"/>
                </a:lnTo>
                <a:lnTo>
                  <a:pt x="234" y="146"/>
                </a:lnTo>
                <a:lnTo>
                  <a:pt x="232" y="144"/>
                </a:lnTo>
                <a:lnTo>
                  <a:pt x="232" y="136"/>
                </a:lnTo>
                <a:lnTo>
                  <a:pt x="230" y="128"/>
                </a:lnTo>
                <a:lnTo>
                  <a:pt x="224" y="122"/>
                </a:lnTo>
                <a:lnTo>
                  <a:pt x="224" y="116"/>
                </a:lnTo>
                <a:lnTo>
                  <a:pt x="228" y="112"/>
                </a:lnTo>
                <a:lnTo>
                  <a:pt x="224" y="110"/>
                </a:lnTo>
                <a:lnTo>
                  <a:pt x="224" y="106"/>
                </a:lnTo>
                <a:lnTo>
                  <a:pt x="224" y="96"/>
                </a:lnTo>
                <a:lnTo>
                  <a:pt x="228" y="90"/>
                </a:lnTo>
                <a:lnTo>
                  <a:pt x="230" y="88"/>
                </a:lnTo>
                <a:lnTo>
                  <a:pt x="236" y="88"/>
                </a:lnTo>
                <a:lnTo>
                  <a:pt x="238" y="82"/>
                </a:lnTo>
                <a:lnTo>
                  <a:pt x="240" y="76"/>
                </a:lnTo>
                <a:lnTo>
                  <a:pt x="242" y="70"/>
                </a:lnTo>
                <a:lnTo>
                  <a:pt x="242" y="64"/>
                </a:lnTo>
                <a:lnTo>
                  <a:pt x="242" y="58"/>
                </a:lnTo>
                <a:lnTo>
                  <a:pt x="234" y="56"/>
                </a:lnTo>
                <a:lnTo>
                  <a:pt x="230" y="50"/>
                </a:lnTo>
                <a:lnTo>
                  <a:pt x="228" y="46"/>
                </a:lnTo>
                <a:lnTo>
                  <a:pt x="224" y="44"/>
                </a:lnTo>
                <a:lnTo>
                  <a:pt x="216" y="38"/>
                </a:lnTo>
                <a:lnTo>
                  <a:pt x="208" y="34"/>
                </a:lnTo>
                <a:lnTo>
                  <a:pt x="198" y="30"/>
                </a:lnTo>
                <a:lnTo>
                  <a:pt x="194" y="28"/>
                </a:lnTo>
                <a:lnTo>
                  <a:pt x="186" y="28"/>
                </a:lnTo>
                <a:lnTo>
                  <a:pt x="170" y="24"/>
                </a:lnTo>
                <a:lnTo>
                  <a:pt x="164" y="26"/>
                </a:lnTo>
                <a:lnTo>
                  <a:pt x="158" y="28"/>
                </a:lnTo>
                <a:lnTo>
                  <a:pt x="150" y="28"/>
                </a:lnTo>
                <a:lnTo>
                  <a:pt x="146" y="30"/>
                </a:lnTo>
                <a:lnTo>
                  <a:pt x="144" y="34"/>
                </a:lnTo>
                <a:lnTo>
                  <a:pt x="144" y="36"/>
                </a:lnTo>
                <a:lnTo>
                  <a:pt x="140" y="42"/>
                </a:lnTo>
                <a:lnTo>
                  <a:pt x="132" y="42"/>
                </a:lnTo>
                <a:lnTo>
                  <a:pt x="132" y="42"/>
                </a:lnTo>
                <a:lnTo>
                  <a:pt x="132" y="52"/>
                </a:lnTo>
                <a:lnTo>
                  <a:pt x="132" y="52"/>
                </a:lnTo>
                <a:lnTo>
                  <a:pt x="130" y="54"/>
                </a:lnTo>
                <a:lnTo>
                  <a:pt x="130" y="54"/>
                </a:lnTo>
                <a:lnTo>
                  <a:pt x="126" y="54"/>
                </a:lnTo>
                <a:lnTo>
                  <a:pt x="124" y="52"/>
                </a:lnTo>
                <a:lnTo>
                  <a:pt x="124" y="52"/>
                </a:lnTo>
                <a:lnTo>
                  <a:pt x="126" y="52"/>
                </a:lnTo>
                <a:lnTo>
                  <a:pt x="126" y="52"/>
                </a:lnTo>
                <a:lnTo>
                  <a:pt x="124" y="50"/>
                </a:lnTo>
                <a:lnTo>
                  <a:pt x="120" y="50"/>
                </a:lnTo>
                <a:lnTo>
                  <a:pt x="120" y="50"/>
                </a:lnTo>
                <a:lnTo>
                  <a:pt x="112" y="54"/>
                </a:lnTo>
                <a:lnTo>
                  <a:pt x="106" y="58"/>
                </a:lnTo>
                <a:lnTo>
                  <a:pt x="106" y="58"/>
                </a:lnTo>
                <a:lnTo>
                  <a:pt x="96" y="54"/>
                </a:lnTo>
                <a:lnTo>
                  <a:pt x="86" y="48"/>
                </a:lnTo>
                <a:lnTo>
                  <a:pt x="86" y="48"/>
                </a:lnTo>
                <a:lnTo>
                  <a:pt x="82" y="42"/>
                </a:lnTo>
                <a:lnTo>
                  <a:pt x="82" y="42"/>
                </a:lnTo>
                <a:lnTo>
                  <a:pt x="78" y="42"/>
                </a:lnTo>
                <a:lnTo>
                  <a:pt x="78" y="40"/>
                </a:lnTo>
                <a:lnTo>
                  <a:pt x="78" y="40"/>
                </a:lnTo>
                <a:lnTo>
                  <a:pt x="74" y="42"/>
                </a:lnTo>
                <a:lnTo>
                  <a:pt x="72" y="42"/>
                </a:lnTo>
                <a:lnTo>
                  <a:pt x="70" y="44"/>
                </a:lnTo>
                <a:lnTo>
                  <a:pt x="68" y="40"/>
                </a:lnTo>
                <a:lnTo>
                  <a:pt x="66" y="38"/>
                </a:lnTo>
                <a:lnTo>
                  <a:pt x="66" y="38"/>
                </a:lnTo>
                <a:lnTo>
                  <a:pt x="64" y="30"/>
                </a:lnTo>
                <a:lnTo>
                  <a:pt x="62" y="20"/>
                </a:lnTo>
                <a:lnTo>
                  <a:pt x="62" y="20"/>
                </a:lnTo>
                <a:lnTo>
                  <a:pt x="58" y="16"/>
                </a:lnTo>
                <a:lnTo>
                  <a:pt x="58" y="16"/>
                </a:lnTo>
                <a:lnTo>
                  <a:pt x="56" y="14"/>
                </a:lnTo>
                <a:lnTo>
                  <a:pt x="54" y="12"/>
                </a:lnTo>
                <a:lnTo>
                  <a:pt x="54" y="12"/>
                </a:lnTo>
                <a:lnTo>
                  <a:pt x="54" y="10"/>
                </a:lnTo>
                <a:lnTo>
                  <a:pt x="54" y="8"/>
                </a:lnTo>
                <a:lnTo>
                  <a:pt x="54" y="8"/>
                </a:lnTo>
                <a:lnTo>
                  <a:pt x="56" y="6"/>
                </a:lnTo>
                <a:lnTo>
                  <a:pt x="56" y="6"/>
                </a:lnTo>
                <a:lnTo>
                  <a:pt x="56" y="4"/>
                </a:lnTo>
                <a:lnTo>
                  <a:pt x="52" y="0"/>
                </a:lnTo>
                <a:lnTo>
                  <a:pt x="52" y="0"/>
                </a:lnTo>
                <a:lnTo>
                  <a:pt x="52" y="0"/>
                </a:lnTo>
                <a:lnTo>
                  <a:pt x="52" y="0"/>
                </a:lnTo>
                <a:lnTo>
                  <a:pt x="50" y="2"/>
                </a:lnTo>
                <a:lnTo>
                  <a:pt x="48" y="2"/>
                </a:lnTo>
                <a:lnTo>
                  <a:pt x="48" y="2"/>
                </a:lnTo>
                <a:lnTo>
                  <a:pt x="44" y="6"/>
                </a:lnTo>
                <a:lnTo>
                  <a:pt x="42" y="10"/>
                </a:lnTo>
                <a:lnTo>
                  <a:pt x="42" y="10"/>
                </a:lnTo>
                <a:lnTo>
                  <a:pt x="38" y="12"/>
                </a:lnTo>
                <a:lnTo>
                  <a:pt x="38" y="12"/>
                </a:lnTo>
                <a:lnTo>
                  <a:pt x="34" y="14"/>
                </a:lnTo>
                <a:lnTo>
                  <a:pt x="34" y="14"/>
                </a:lnTo>
                <a:lnTo>
                  <a:pt x="28" y="16"/>
                </a:lnTo>
                <a:lnTo>
                  <a:pt x="28" y="16"/>
                </a:lnTo>
                <a:lnTo>
                  <a:pt x="26" y="14"/>
                </a:lnTo>
                <a:lnTo>
                  <a:pt x="24" y="12"/>
                </a:lnTo>
                <a:lnTo>
                  <a:pt x="24" y="12"/>
                </a:lnTo>
                <a:lnTo>
                  <a:pt x="22" y="10"/>
                </a:lnTo>
                <a:lnTo>
                  <a:pt x="18" y="6"/>
                </a:lnTo>
                <a:lnTo>
                  <a:pt x="18" y="6"/>
                </a:lnTo>
                <a:lnTo>
                  <a:pt x="16" y="4"/>
                </a:lnTo>
                <a:lnTo>
                  <a:pt x="16" y="2"/>
                </a:lnTo>
                <a:lnTo>
                  <a:pt x="14" y="2"/>
                </a:lnTo>
                <a:lnTo>
                  <a:pt x="12" y="6"/>
                </a:lnTo>
                <a:lnTo>
                  <a:pt x="12" y="6"/>
                </a:lnTo>
                <a:lnTo>
                  <a:pt x="12" y="6"/>
                </a:lnTo>
                <a:lnTo>
                  <a:pt x="8" y="4"/>
                </a:lnTo>
                <a:lnTo>
                  <a:pt x="8" y="4"/>
                </a:lnTo>
                <a:lnTo>
                  <a:pt x="6" y="4"/>
                </a:lnTo>
                <a:lnTo>
                  <a:pt x="6" y="4"/>
                </a:lnTo>
                <a:lnTo>
                  <a:pt x="4" y="8"/>
                </a:lnTo>
                <a:lnTo>
                  <a:pt x="4" y="8"/>
                </a:lnTo>
                <a:lnTo>
                  <a:pt x="2" y="10"/>
                </a:lnTo>
                <a:lnTo>
                  <a:pt x="2" y="10"/>
                </a:lnTo>
                <a:lnTo>
                  <a:pt x="4" y="14"/>
                </a:lnTo>
                <a:lnTo>
                  <a:pt x="4" y="14"/>
                </a:lnTo>
                <a:lnTo>
                  <a:pt x="4" y="16"/>
                </a:lnTo>
                <a:lnTo>
                  <a:pt x="4" y="18"/>
                </a:lnTo>
                <a:lnTo>
                  <a:pt x="4" y="18"/>
                </a:lnTo>
                <a:lnTo>
                  <a:pt x="4" y="22"/>
                </a:lnTo>
                <a:lnTo>
                  <a:pt x="2" y="24"/>
                </a:lnTo>
                <a:lnTo>
                  <a:pt x="2" y="24"/>
                </a:lnTo>
                <a:lnTo>
                  <a:pt x="0" y="26"/>
                </a:lnTo>
                <a:lnTo>
                  <a:pt x="2" y="30"/>
                </a:lnTo>
                <a:lnTo>
                  <a:pt x="6" y="34"/>
                </a:lnTo>
                <a:lnTo>
                  <a:pt x="6" y="34"/>
                </a:lnTo>
                <a:lnTo>
                  <a:pt x="6" y="38"/>
                </a:lnTo>
                <a:lnTo>
                  <a:pt x="8" y="42"/>
                </a:lnTo>
                <a:lnTo>
                  <a:pt x="8" y="42"/>
                </a:lnTo>
                <a:lnTo>
                  <a:pt x="8" y="46"/>
                </a:lnTo>
                <a:lnTo>
                  <a:pt x="8" y="48"/>
                </a:lnTo>
                <a:lnTo>
                  <a:pt x="8" y="48"/>
                </a:lnTo>
                <a:lnTo>
                  <a:pt x="10" y="54"/>
                </a:lnTo>
                <a:lnTo>
                  <a:pt x="10" y="54"/>
                </a:lnTo>
                <a:lnTo>
                  <a:pt x="10" y="56"/>
                </a:lnTo>
                <a:lnTo>
                  <a:pt x="10" y="58"/>
                </a:lnTo>
                <a:lnTo>
                  <a:pt x="8" y="60"/>
                </a:lnTo>
                <a:lnTo>
                  <a:pt x="10" y="60"/>
                </a:lnTo>
                <a:lnTo>
                  <a:pt x="10" y="60"/>
                </a:lnTo>
                <a:lnTo>
                  <a:pt x="12" y="60"/>
                </a:lnTo>
                <a:lnTo>
                  <a:pt x="12" y="62"/>
                </a:lnTo>
                <a:lnTo>
                  <a:pt x="10" y="64"/>
                </a:lnTo>
                <a:lnTo>
                  <a:pt x="12" y="64"/>
                </a:lnTo>
                <a:lnTo>
                  <a:pt x="12" y="64"/>
                </a:lnTo>
                <a:lnTo>
                  <a:pt x="12" y="66"/>
                </a:lnTo>
                <a:lnTo>
                  <a:pt x="14" y="68"/>
                </a:lnTo>
                <a:lnTo>
                  <a:pt x="14" y="68"/>
                </a:lnTo>
                <a:lnTo>
                  <a:pt x="14" y="70"/>
                </a:lnTo>
                <a:lnTo>
                  <a:pt x="14" y="70"/>
                </a:lnTo>
                <a:lnTo>
                  <a:pt x="18" y="70"/>
                </a:lnTo>
                <a:lnTo>
                  <a:pt x="18" y="72"/>
                </a:lnTo>
                <a:lnTo>
                  <a:pt x="20" y="72"/>
                </a:lnTo>
                <a:lnTo>
                  <a:pt x="20" y="72"/>
                </a:lnTo>
                <a:lnTo>
                  <a:pt x="22" y="72"/>
                </a:lnTo>
                <a:lnTo>
                  <a:pt x="26" y="74"/>
                </a:lnTo>
                <a:lnTo>
                  <a:pt x="26" y="74"/>
                </a:lnTo>
                <a:lnTo>
                  <a:pt x="30" y="74"/>
                </a:lnTo>
                <a:lnTo>
                  <a:pt x="32" y="74"/>
                </a:lnTo>
                <a:lnTo>
                  <a:pt x="32" y="74"/>
                </a:lnTo>
                <a:lnTo>
                  <a:pt x="34" y="74"/>
                </a:lnTo>
                <a:lnTo>
                  <a:pt x="34" y="76"/>
                </a:lnTo>
                <a:lnTo>
                  <a:pt x="32" y="78"/>
                </a:lnTo>
                <a:lnTo>
                  <a:pt x="32" y="78"/>
                </a:lnTo>
                <a:lnTo>
                  <a:pt x="30" y="78"/>
                </a:lnTo>
                <a:lnTo>
                  <a:pt x="28" y="78"/>
                </a:lnTo>
                <a:lnTo>
                  <a:pt x="26" y="78"/>
                </a:lnTo>
                <a:lnTo>
                  <a:pt x="26" y="80"/>
                </a:lnTo>
                <a:lnTo>
                  <a:pt x="26" y="80"/>
                </a:lnTo>
                <a:lnTo>
                  <a:pt x="28" y="84"/>
                </a:lnTo>
                <a:lnTo>
                  <a:pt x="28" y="88"/>
                </a:lnTo>
                <a:lnTo>
                  <a:pt x="28" y="88"/>
                </a:lnTo>
                <a:lnTo>
                  <a:pt x="26" y="88"/>
                </a:lnTo>
                <a:lnTo>
                  <a:pt x="24" y="88"/>
                </a:lnTo>
                <a:lnTo>
                  <a:pt x="22" y="88"/>
                </a:lnTo>
                <a:lnTo>
                  <a:pt x="22" y="90"/>
                </a:lnTo>
                <a:lnTo>
                  <a:pt x="22" y="90"/>
                </a:lnTo>
                <a:lnTo>
                  <a:pt x="24" y="92"/>
                </a:lnTo>
                <a:lnTo>
                  <a:pt x="22" y="94"/>
                </a:lnTo>
                <a:lnTo>
                  <a:pt x="20" y="96"/>
                </a:lnTo>
                <a:lnTo>
                  <a:pt x="20" y="96"/>
                </a:lnTo>
                <a:lnTo>
                  <a:pt x="20" y="96"/>
                </a:lnTo>
                <a:lnTo>
                  <a:pt x="22" y="100"/>
                </a:lnTo>
                <a:lnTo>
                  <a:pt x="24" y="102"/>
                </a:lnTo>
                <a:lnTo>
                  <a:pt x="24" y="102"/>
                </a:lnTo>
                <a:lnTo>
                  <a:pt x="26" y="106"/>
                </a:lnTo>
                <a:lnTo>
                  <a:pt x="28" y="108"/>
                </a:lnTo>
                <a:lnTo>
                  <a:pt x="28" y="112"/>
                </a:lnTo>
                <a:lnTo>
                  <a:pt x="32" y="114"/>
                </a:lnTo>
                <a:lnTo>
                  <a:pt x="32" y="114"/>
                </a:lnTo>
                <a:lnTo>
                  <a:pt x="38" y="118"/>
                </a:lnTo>
                <a:lnTo>
                  <a:pt x="42" y="124"/>
                </a:lnTo>
                <a:lnTo>
                  <a:pt x="42" y="124"/>
                </a:lnTo>
                <a:lnTo>
                  <a:pt x="42" y="126"/>
                </a:lnTo>
                <a:lnTo>
                  <a:pt x="40" y="128"/>
                </a:lnTo>
                <a:lnTo>
                  <a:pt x="40" y="128"/>
                </a:lnTo>
                <a:lnTo>
                  <a:pt x="42" y="128"/>
                </a:lnTo>
                <a:lnTo>
                  <a:pt x="42" y="128"/>
                </a:lnTo>
                <a:lnTo>
                  <a:pt x="46" y="128"/>
                </a:lnTo>
                <a:lnTo>
                  <a:pt x="48" y="130"/>
                </a:lnTo>
                <a:lnTo>
                  <a:pt x="48" y="130"/>
                </a:lnTo>
                <a:lnTo>
                  <a:pt x="54" y="138"/>
                </a:lnTo>
                <a:lnTo>
                  <a:pt x="54" y="138"/>
                </a:lnTo>
                <a:lnTo>
                  <a:pt x="56" y="142"/>
                </a:lnTo>
                <a:lnTo>
                  <a:pt x="56" y="146"/>
                </a:lnTo>
                <a:lnTo>
                  <a:pt x="56" y="146"/>
                </a:lnTo>
                <a:lnTo>
                  <a:pt x="56" y="152"/>
                </a:lnTo>
                <a:lnTo>
                  <a:pt x="58" y="158"/>
                </a:lnTo>
                <a:lnTo>
                  <a:pt x="62" y="158"/>
                </a:lnTo>
                <a:lnTo>
                  <a:pt x="62" y="164"/>
                </a:lnTo>
                <a:lnTo>
                  <a:pt x="62" y="164"/>
                </a:lnTo>
                <a:lnTo>
                  <a:pt x="64" y="166"/>
                </a:lnTo>
                <a:lnTo>
                  <a:pt x="66" y="168"/>
                </a:lnTo>
                <a:lnTo>
                  <a:pt x="66" y="168"/>
                </a:lnTo>
                <a:lnTo>
                  <a:pt x="68" y="172"/>
                </a:lnTo>
                <a:lnTo>
                  <a:pt x="68" y="172"/>
                </a:lnTo>
                <a:lnTo>
                  <a:pt x="68" y="172"/>
                </a:lnTo>
                <a:lnTo>
                  <a:pt x="68" y="172"/>
                </a:lnTo>
                <a:lnTo>
                  <a:pt x="76" y="174"/>
                </a:lnTo>
                <a:lnTo>
                  <a:pt x="82" y="172"/>
                </a:lnTo>
                <a:lnTo>
                  <a:pt x="82" y="172"/>
                </a:lnTo>
                <a:lnTo>
                  <a:pt x="88" y="184"/>
                </a:lnTo>
                <a:lnTo>
                  <a:pt x="88" y="184"/>
                </a:lnTo>
                <a:lnTo>
                  <a:pt x="88" y="188"/>
                </a:lnTo>
                <a:lnTo>
                  <a:pt x="88" y="190"/>
                </a:lnTo>
                <a:lnTo>
                  <a:pt x="88" y="190"/>
                </a:lnTo>
                <a:lnTo>
                  <a:pt x="92" y="192"/>
                </a:lnTo>
                <a:lnTo>
                  <a:pt x="92" y="196"/>
                </a:lnTo>
                <a:lnTo>
                  <a:pt x="92" y="196"/>
                </a:lnTo>
                <a:lnTo>
                  <a:pt x="94" y="200"/>
                </a:lnTo>
                <a:lnTo>
                  <a:pt x="96" y="202"/>
                </a:lnTo>
                <a:lnTo>
                  <a:pt x="96" y="202"/>
                </a:lnTo>
                <a:lnTo>
                  <a:pt x="96" y="206"/>
                </a:lnTo>
                <a:lnTo>
                  <a:pt x="96" y="206"/>
                </a:lnTo>
                <a:lnTo>
                  <a:pt x="100" y="208"/>
                </a:lnTo>
                <a:lnTo>
                  <a:pt x="102" y="210"/>
                </a:lnTo>
                <a:lnTo>
                  <a:pt x="102" y="210"/>
                </a:lnTo>
                <a:lnTo>
                  <a:pt x="102" y="212"/>
                </a:lnTo>
                <a:lnTo>
                  <a:pt x="102" y="216"/>
                </a:lnTo>
                <a:lnTo>
                  <a:pt x="102" y="216"/>
                </a:lnTo>
                <a:lnTo>
                  <a:pt x="108" y="222"/>
                </a:lnTo>
                <a:lnTo>
                  <a:pt x="112" y="222"/>
                </a:lnTo>
                <a:lnTo>
                  <a:pt x="112" y="222"/>
                </a:lnTo>
                <a:lnTo>
                  <a:pt x="112" y="226"/>
                </a:lnTo>
                <a:lnTo>
                  <a:pt x="120" y="234"/>
                </a:lnTo>
                <a:lnTo>
                  <a:pt x="120" y="234"/>
                </a:lnTo>
                <a:lnTo>
                  <a:pt x="124" y="234"/>
                </a:lnTo>
                <a:lnTo>
                  <a:pt x="124" y="234"/>
                </a:lnTo>
                <a:lnTo>
                  <a:pt x="128" y="238"/>
                </a:lnTo>
                <a:lnTo>
                  <a:pt x="128" y="238"/>
                </a:lnTo>
                <a:lnTo>
                  <a:pt x="132" y="238"/>
                </a:lnTo>
                <a:lnTo>
                  <a:pt x="132" y="238"/>
                </a:lnTo>
                <a:lnTo>
                  <a:pt x="136" y="240"/>
                </a:lnTo>
                <a:lnTo>
                  <a:pt x="140" y="242"/>
                </a:lnTo>
                <a:lnTo>
                  <a:pt x="142" y="240"/>
                </a:lnTo>
                <a:lnTo>
                  <a:pt x="144" y="238"/>
                </a:lnTo>
                <a:lnTo>
                  <a:pt x="144" y="238"/>
                </a:lnTo>
                <a:lnTo>
                  <a:pt x="156" y="234"/>
                </a:lnTo>
                <a:lnTo>
                  <a:pt x="166" y="228"/>
                </a:lnTo>
                <a:lnTo>
                  <a:pt x="166" y="228"/>
                </a:lnTo>
                <a:lnTo>
                  <a:pt x="172" y="232"/>
                </a:lnTo>
                <a:lnTo>
                  <a:pt x="176" y="238"/>
                </a:lnTo>
                <a:lnTo>
                  <a:pt x="176" y="238"/>
                </a:lnTo>
                <a:lnTo>
                  <a:pt x="178" y="248"/>
                </a:lnTo>
                <a:lnTo>
                  <a:pt x="180" y="252"/>
                </a:lnTo>
                <a:lnTo>
                  <a:pt x="184" y="256"/>
                </a:lnTo>
                <a:lnTo>
                  <a:pt x="184" y="256"/>
                </a:lnTo>
                <a:lnTo>
                  <a:pt x="192" y="258"/>
                </a:lnTo>
                <a:lnTo>
                  <a:pt x="202" y="258"/>
                </a:lnTo>
                <a:lnTo>
                  <a:pt x="202" y="260"/>
                </a:lnTo>
                <a:lnTo>
                  <a:pt x="202" y="260"/>
                </a:lnTo>
                <a:lnTo>
                  <a:pt x="212" y="260"/>
                </a:lnTo>
                <a:lnTo>
                  <a:pt x="220" y="258"/>
                </a:lnTo>
                <a:lnTo>
                  <a:pt x="220" y="258"/>
                </a:lnTo>
                <a:lnTo>
                  <a:pt x="226" y="262"/>
                </a:lnTo>
                <a:lnTo>
                  <a:pt x="226" y="264"/>
                </a:lnTo>
                <a:lnTo>
                  <a:pt x="226" y="264"/>
                </a:lnTo>
                <a:lnTo>
                  <a:pt x="230" y="264"/>
                </a:lnTo>
                <a:lnTo>
                  <a:pt x="230" y="264"/>
                </a:lnTo>
                <a:close/>
              </a:path>
            </a:pathLst>
          </a:custGeom>
          <a:solidFill>
            <a:srgbClr val="B9BCBD"/>
          </a:solidFill>
          <a:ln w="3175">
            <a:solidFill>
              <a:srgbClr val="B9BCBD"/>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183" name="Line 167">
            <a:extLst>
              <a:ext uri="{FF2B5EF4-FFF2-40B4-BE49-F238E27FC236}">
                <a16:creationId xmlns:a16="http://schemas.microsoft.com/office/drawing/2014/main" id="{0A08B6AB-15C4-455F-86BC-A68EE77D0F28}"/>
              </a:ext>
            </a:extLst>
          </p:cNvPr>
          <p:cNvSpPr>
            <a:spLocks noChangeShapeType="1"/>
          </p:cNvSpPr>
          <p:nvPr/>
        </p:nvSpPr>
        <p:spPr bwMode="auto">
          <a:xfrm>
            <a:off x="8631311" y="3742423"/>
            <a:ext cx="1677" cy="1716"/>
          </a:xfrm>
          <a:prstGeom prst="line">
            <a:avLst/>
          </a:prstGeom>
          <a:solidFill>
            <a:srgbClr val="C4E5F7"/>
          </a:solidFill>
          <a:ln w="9525">
            <a:solidFill>
              <a:srgbClr val="B9BCBD"/>
            </a:solidFill>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184" name="Line 168">
            <a:extLst>
              <a:ext uri="{FF2B5EF4-FFF2-40B4-BE49-F238E27FC236}">
                <a16:creationId xmlns:a16="http://schemas.microsoft.com/office/drawing/2014/main" id="{B4FD65DF-4665-4A78-99C8-446A170E112C}"/>
              </a:ext>
            </a:extLst>
          </p:cNvPr>
          <p:cNvSpPr>
            <a:spLocks noChangeShapeType="1"/>
          </p:cNvSpPr>
          <p:nvPr/>
        </p:nvSpPr>
        <p:spPr bwMode="auto">
          <a:xfrm>
            <a:off x="8631311" y="3742423"/>
            <a:ext cx="1677" cy="1716"/>
          </a:xfrm>
          <a:prstGeom prst="line">
            <a:avLst/>
          </a:prstGeom>
          <a:solidFill>
            <a:srgbClr val="C4E5F7"/>
          </a:solidFill>
          <a:ln w="3175">
            <a:solidFill>
              <a:srgbClr val="B9BCBD"/>
            </a:solidFill>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185" name="Freeform 169">
            <a:extLst>
              <a:ext uri="{FF2B5EF4-FFF2-40B4-BE49-F238E27FC236}">
                <a16:creationId xmlns:a16="http://schemas.microsoft.com/office/drawing/2014/main" id="{7309FCE3-C804-4F05-8CB8-ACDD40C0C313}"/>
              </a:ext>
            </a:extLst>
          </p:cNvPr>
          <p:cNvSpPr>
            <a:spLocks/>
          </p:cNvSpPr>
          <p:nvPr/>
        </p:nvSpPr>
        <p:spPr bwMode="auto">
          <a:xfrm>
            <a:off x="8178511" y="3701239"/>
            <a:ext cx="3354" cy="6864"/>
          </a:xfrm>
          <a:custGeom>
            <a:avLst/>
            <a:gdLst>
              <a:gd name="T0" fmla="*/ 0 w 2"/>
              <a:gd name="T1" fmla="*/ 0 h 4"/>
              <a:gd name="T2" fmla="*/ 0 w 2"/>
              <a:gd name="T3" fmla="*/ 4 h 4"/>
              <a:gd name="T4" fmla="*/ 0 w 2"/>
              <a:gd name="T5" fmla="*/ 4 h 4"/>
              <a:gd name="T6" fmla="*/ 2 w 2"/>
              <a:gd name="T7" fmla="*/ 2 h 4"/>
              <a:gd name="T8" fmla="*/ 0 w 2"/>
              <a:gd name="T9" fmla="*/ 0 h 4"/>
              <a:gd name="T10" fmla="*/ 0 w 2"/>
              <a:gd name="T11" fmla="*/ 0 h 4"/>
            </a:gdLst>
            <a:ahLst/>
            <a:cxnLst>
              <a:cxn ang="0">
                <a:pos x="T0" y="T1"/>
              </a:cxn>
              <a:cxn ang="0">
                <a:pos x="T2" y="T3"/>
              </a:cxn>
              <a:cxn ang="0">
                <a:pos x="T4" y="T5"/>
              </a:cxn>
              <a:cxn ang="0">
                <a:pos x="T6" y="T7"/>
              </a:cxn>
              <a:cxn ang="0">
                <a:pos x="T8" y="T9"/>
              </a:cxn>
              <a:cxn ang="0">
                <a:pos x="T10" y="T11"/>
              </a:cxn>
            </a:cxnLst>
            <a:rect l="0" t="0" r="r" b="b"/>
            <a:pathLst>
              <a:path w="2" h="4">
                <a:moveTo>
                  <a:pt x="0" y="0"/>
                </a:moveTo>
                <a:lnTo>
                  <a:pt x="0" y="4"/>
                </a:lnTo>
                <a:lnTo>
                  <a:pt x="0" y="4"/>
                </a:lnTo>
                <a:lnTo>
                  <a:pt x="2" y="2"/>
                </a:lnTo>
                <a:lnTo>
                  <a:pt x="0" y="0"/>
                </a:lnTo>
                <a:lnTo>
                  <a:pt x="0" y="0"/>
                </a:lnTo>
                <a:close/>
              </a:path>
            </a:pathLst>
          </a:custGeom>
          <a:solidFill>
            <a:srgbClr val="B9BCBD"/>
          </a:solidFill>
          <a:ln w="3175">
            <a:solidFill>
              <a:srgbClr val="B9BCBD"/>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186" name="Freeform 170">
            <a:extLst>
              <a:ext uri="{FF2B5EF4-FFF2-40B4-BE49-F238E27FC236}">
                <a16:creationId xmlns:a16="http://schemas.microsoft.com/office/drawing/2014/main" id="{F29224B5-933B-4F56-A561-4640AB1DE52F}"/>
              </a:ext>
            </a:extLst>
          </p:cNvPr>
          <p:cNvSpPr>
            <a:spLocks noEditPoints="1"/>
          </p:cNvSpPr>
          <p:nvPr/>
        </p:nvSpPr>
        <p:spPr bwMode="auto">
          <a:xfrm>
            <a:off x="7983975" y="3522777"/>
            <a:ext cx="1016284" cy="487340"/>
          </a:xfrm>
          <a:custGeom>
            <a:avLst/>
            <a:gdLst>
              <a:gd name="T0" fmla="*/ 18 w 606"/>
              <a:gd name="T1" fmla="*/ 34 h 284"/>
              <a:gd name="T2" fmla="*/ 50 w 606"/>
              <a:gd name="T3" fmla="*/ 66 h 284"/>
              <a:gd name="T4" fmla="*/ 80 w 606"/>
              <a:gd name="T5" fmla="*/ 126 h 284"/>
              <a:gd name="T6" fmla="*/ 112 w 606"/>
              <a:gd name="T7" fmla="*/ 178 h 284"/>
              <a:gd name="T8" fmla="*/ 140 w 606"/>
              <a:gd name="T9" fmla="*/ 184 h 284"/>
              <a:gd name="T10" fmla="*/ 128 w 606"/>
              <a:gd name="T11" fmla="*/ 116 h 284"/>
              <a:gd name="T12" fmla="*/ 112 w 606"/>
              <a:gd name="T13" fmla="*/ 86 h 284"/>
              <a:gd name="T14" fmla="*/ 90 w 606"/>
              <a:gd name="T15" fmla="*/ 70 h 284"/>
              <a:gd name="T16" fmla="*/ 72 w 606"/>
              <a:gd name="T17" fmla="*/ 46 h 284"/>
              <a:gd name="T18" fmla="*/ 34 w 606"/>
              <a:gd name="T19" fmla="*/ 6 h 284"/>
              <a:gd name="T20" fmla="*/ 434 w 606"/>
              <a:gd name="T21" fmla="*/ 58 h 284"/>
              <a:gd name="T22" fmla="*/ 438 w 606"/>
              <a:gd name="T23" fmla="*/ 106 h 284"/>
              <a:gd name="T24" fmla="*/ 446 w 606"/>
              <a:gd name="T25" fmla="*/ 78 h 284"/>
              <a:gd name="T26" fmla="*/ 434 w 606"/>
              <a:gd name="T27" fmla="*/ 58 h 284"/>
              <a:gd name="T28" fmla="*/ 340 w 606"/>
              <a:gd name="T29" fmla="*/ 78 h 284"/>
              <a:gd name="T30" fmla="*/ 320 w 606"/>
              <a:gd name="T31" fmla="*/ 132 h 284"/>
              <a:gd name="T32" fmla="*/ 336 w 606"/>
              <a:gd name="T33" fmla="*/ 188 h 284"/>
              <a:gd name="T34" fmla="*/ 348 w 606"/>
              <a:gd name="T35" fmla="*/ 168 h 284"/>
              <a:gd name="T36" fmla="*/ 364 w 606"/>
              <a:gd name="T37" fmla="*/ 160 h 284"/>
              <a:gd name="T38" fmla="*/ 368 w 606"/>
              <a:gd name="T39" fmla="*/ 122 h 284"/>
              <a:gd name="T40" fmla="*/ 336 w 606"/>
              <a:gd name="T41" fmla="*/ 100 h 284"/>
              <a:gd name="T42" fmla="*/ 388 w 606"/>
              <a:gd name="T43" fmla="*/ 92 h 284"/>
              <a:gd name="T44" fmla="*/ 478 w 606"/>
              <a:gd name="T45" fmla="*/ 106 h 284"/>
              <a:gd name="T46" fmla="*/ 154 w 606"/>
              <a:gd name="T47" fmla="*/ 148 h 284"/>
              <a:gd name="T48" fmla="*/ 444 w 606"/>
              <a:gd name="T49" fmla="*/ 156 h 284"/>
              <a:gd name="T50" fmla="*/ 450 w 606"/>
              <a:gd name="T51" fmla="*/ 148 h 284"/>
              <a:gd name="T52" fmla="*/ 424 w 606"/>
              <a:gd name="T53" fmla="*/ 150 h 284"/>
              <a:gd name="T54" fmla="*/ 364 w 606"/>
              <a:gd name="T55" fmla="*/ 186 h 284"/>
              <a:gd name="T56" fmla="*/ 140 w 606"/>
              <a:gd name="T57" fmla="*/ 190 h 284"/>
              <a:gd name="T58" fmla="*/ 194 w 606"/>
              <a:gd name="T59" fmla="*/ 222 h 284"/>
              <a:gd name="T60" fmla="*/ 258 w 606"/>
              <a:gd name="T61" fmla="*/ 238 h 284"/>
              <a:gd name="T62" fmla="*/ 226 w 606"/>
              <a:gd name="T63" fmla="*/ 204 h 284"/>
              <a:gd name="T64" fmla="*/ 158 w 606"/>
              <a:gd name="T65" fmla="*/ 190 h 284"/>
              <a:gd name="T66" fmla="*/ 526 w 606"/>
              <a:gd name="T67" fmla="*/ 210 h 284"/>
              <a:gd name="T68" fmla="*/ 266 w 606"/>
              <a:gd name="T69" fmla="*/ 244 h 284"/>
              <a:gd name="T70" fmla="*/ 408 w 606"/>
              <a:gd name="T71" fmla="*/ 234 h 284"/>
              <a:gd name="T72" fmla="*/ 298 w 606"/>
              <a:gd name="T73" fmla="*/ 248 h 284"/>
              <a:gd name="T74" fmla="*/ 316 w 606"/>
              <a:gd name="T75" fmla="*/ 244 h 284"/>
              <a:gd name="T76" fmla="*/ 368 w 606"/>
              <a:gd name="T77" fmla="*/ 250 h 284"/>
              <a:gd name="T78" fmla="*/ 416 w 606"/>
              <a:gd name="T79" fmla="*/ 246 h 284"/>
              <a:gd name="T80" fmla="*/ 376 w 606"/>
              <a:gd name="T81" fmla="*/ 274 h 284"/>
              <a:gd name="T82" fmla="*/ 398 w 606"/>
              <a:gd name="T83" fmla="*/ 264 h 284"/>
              <a:gd name="T84" fmla="*/ 420 w 606"/>
              <a:gd name="T85" fmla="*/ 244 h 284"/>
              <a:gd name="T86" fmla="*/ 192 w 606"/>
              <a:gd name="T87" fmla="*/ 62 h 284"/>
              <a:gd name="T88" fmla="*/ 188 w 606"/>
              <a:gd name="T89" fmla="*/ 114 h 284"/>
              <a:gd name="T90" fmla="*/ 216 w 606"/>
              <a:gd name="T91" fmla="*/ 150 h 284"/>
              <a:gd name="T92" fmla="*/ 250 w 606"/>
              <a:gd name="T93" fmla="*/ 154 h 284"/>
              <a:gd name="T94" fmla="*/ 294 w 606"/>
              <a:gd name="T95" fmla="*/ 136 h 284"/>
              <a:gd name="T96" fmla="*/ 316 w 606"/>
              <a:gd name="T97" fmla="*/ 82 h 284"/>
              <a:gd name="T98" fmla="*/ 300 w 606"/>
              <a:gd name="T99" fmla="*/ 38 h 284"/>
              <a:gd name="T100" fmla="*/ 242 w 606"/>
              <a:gd name="T101" fmla="*/ 78 h 284"/>
              <a:gd name="T102" fmla="*/ 478 w 606"/>
              <a:gd name="T103" fmla="*/ 128 h 284"/>
              <a:gd name="T104" fmla="*/ 504 w 606"/>
              <a:gd name="T105" fmla="*/ 142 h 284"/>
              <a:gd name="T106" fmla="*/ 508 w 606"/>
              <a:gd name="T107" fmla="*/ 154 h 284"/>
              <a:gd name="T108" fmla="*/ 542 w 606"/>
              <a:gd name="T109" fmla="*/ 174 h 284"/>
              <a:gd name="T110" fmla="*/ 576 w 606"/>
              <a:gd name="T111" fmla="*/ 216 h 284"/>
              <a:gd name="T112" fmla="*/ 584 w 606"/>
              <a:gd name="T113" fmla="*/ 236 h 284"/>
              <a:gd name="T114" fmla="*/ 602 w 606"/>
              <a:gd name="T115" fmla="*/ 142 h 284"/>
              <a:gd name="T116" fmla="*/ 542 w 606"/>
              <a:gd name="T117" fmla="*/ 146 h 284"/>
              <a:gd name="T118" fmla="*/ 518 w 606"/>
              <a:gd name="T119" fmla="*/ 126 h 284"/>
              <a:gd name="T120" fmla="*/ 490 w 606"/>
              <a:gd name="T121" fmla="*/ 110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284">
                <a:moveTo>
                  <a:pt x="18" y="6"/>
                </a:moveTo>
                <a:lnTo>
                  <a:pt x="18" y="6"/>
                </a:lnTo>
                <a:lnTo>
                  <a:pt x="14" y="2"/>
                </a:lnTo>
                <a:lnTo>
                  <a:pt x="12" y="0"/>
                </a:lnTo>
                <a:lnTo>
                  <a:pt x="12" y="0"/>
                </a:lnTo>
                <a:lnTo>
                  <a:pt x="6" y="0"/>
                </a:lnTo>
                <a:lnTo>
                  <a:pt x="0" y="0"/>
                </a:lnTo>
                <a:lnTo>
                  <a:pt x="0" y="0"/>
                </a:lnTo>
                <a:lnTo>
                  <a:pt x="0" y="10"/>
                </a:lnTo>
                <a:lnTo>
                  <a:pt x="2" y="10"/>
                </a:lnTo>
                <a:lnTo>
                  <a:pt x="2" y="10"/>
                </a:lnTo>
                <a:lnTo>
                  <a:pt x="6" y="18"/>
                </a:lnTo>
                <a:lnTo>
                  <a:pt x="8" y="22"/>
                </a:lnTo>
                <a:lnTo>
                  <a:pt x="10" y="24"/>
                </a:lnTo>
                <a:lnTo>
                  <a:pt x="10" y="24"/>
                </a:lnTo>
                <a:lnTo>
                  <a:pt x="14" y="26"/>
                </a:lnTo>
                <a:lnTo>
                  <a:pt x="14" y="26"/>
                </a:lnTo>
                <a:lnTo>
                  <a:pt x="16" y="30"/>
                </a:lnTo>
                <a:lnTo>
                  <a:pt x="18" y="34"/>
                </a:lnTo>
                <a:lnTo>
                  <a:pt x="18" y="34"/>
                </a:lnTo>
                <a:lnTo>
                  <a:pt x="22" y="34"/>
                </a:lnTo>
                <a:lnTo>
                  <a:pt x="24" y="36"/>
                </a:lnTo>
                <a:lnTo>
                  <a:pt x="24" y="36"/>
                </a:lnTo>
                <a:lnTo>
                  <a:pt x="26" y="40"/>
                </a:lnTo>
                <a:lnTo>
                  <a:pt x="26" y="40"/>
                </a:lnTo>
                <a:lnTo>
                  <a:pt x="32" y="46"/>
                </a:lnTo>
                <a:lnTo>
                  <a:pt x="32" y="46"/>
                </a:lnTo>
                <a:lnTo>
                  <a:pt x="32" y="50"/>
                </a:lnTo>
                <a:lnTo>
                  <a:pt x="32" y="50"/>
                </a:lnTo>
                <a:lnTo>
                  <a:pt x="36" y="52"/>
                </a:lnTo>
                <a:lnTo>
                  <a:pt x="36" y="52"/>
                </a:lnTo>
                <a:lnTo>
                  <a:pt x="36" y="56"/>
                </a:lnTo>
                <a:lnTo>
                  <a:pt x="36" y="60"/>
                </a:lnTo>
                <a:lnTo>
                  <a:pt x="36" y="60"/>
                </a:lnTo>
                <a:lnTo>
                  <a:pt x="42" y="60"/>
                </a:lnTo>
                <a:lnTo>
                  <a:pt x="44" y="62"/>
                </a:lnTo>
                <a:lnTo>
                  <a:pt x="44" y="62"/>
                </a:lnTo>
                <a:lnTo>
                  <a:pt x="48" y="66"/>
                </a:lnTo>
                <a:lnTo>
                  <a:pt x="48" y="66"/>
                </a:lnTo>
                <a:lnTo>
                  <a:pt x="50" y="66"/>
                </a:lnTo>
                <a:lnTo>
                  <a:pt x="52" y="68"/>
                </a:lnTo>
                <a:lnTo>
                  <a:pt x="52" y="68"/>
                </a:lnTo>
                <a:lnTo>
                  <a:pt x="52" y="72"/>
                </a:lnTo>
                <a:lnTo>
                  <a:pt x="52" y="78"/>
                </a:lnTo>
                <a:lnTo>
                  <a:pt x="52" y="78"/>
                </a:lnTo>
                <a:lnTo>
                  <a:pt x="56" y="86"/>
                </a:lnTo>
                <a:lnTo>
                  <a:pt x="56" y="86"/>
                </a:lnTo>
                <a:lnTo>
                  <a:pt x="56" y="90"/>
                </a:lnTo>
                <a:lnTo>
                  <a:pt x="56" y="90"/>
                </a:lnTo>
                <a:lnTo>
                  <a:pt x="58" y="92"/>
                </a:lnTo>
                <a:lnTo>
                  <a:pt x="60" y="94"/>
                </a:lnTo>
                <a:lnTo>
                  <a:pt x="60" y="94"/>
                </a:lnTo>
                <a:lnTo>
                  <a:pt x="64" y="102"/>
                </a:lnTo>
                <a:lnTo>
                  <a:pt x="64" y="102"/>
                </a:lnTo>
                <a:lnTo>
                  <a:pt x="68" y="104"/>
                </a:lnTo>
                <a:lnTo>
                  <a:pt x="72" y="108"/>
                </a:lnTo>
                <a:lnTo>
                  <a:pt x="72" y="108"/>
                </a:lnTo>
                <a:lnTo>
                  <a:pt x="76" y="118"/>
                </a:lnTo>
                <a:lnTo>
                  <a:pt x="78" y="122"/>
                </a:lnTo>
                <a:lnTo>
                  <a:pt x="80" y="126"/>
                </a:lnTo>
                <a:lnTo>
                  <a:pt x="82" y="126"/>
                </a:lnTo>
                <a:lnTo>
                  <a:pt x="82" y="126"/>
                </a:lnTo>
                <a:lnTo>
                  <a:pt x="82" y="130"/>
                </a:lnTo>
                <a:lnTo>
                  <a:pt x="82" y="134"/>
                </a:lnTo>
                <a:lnTo>
                  <a:pt x="82" y="134"/>
                </a:lnTo>
                <a:lnTo>
                  <a:pt x="86" y="136"/>
                </a:lnTo>
                <a:lnTo>
                  <a:pt x="86" y="136"/>
                </a:lnTo>
                <a:lnTo>
                  <a:pt x="88" y="144"/>
                </a:lnTo>
                <a:lnTo>
                  <a:pt x="92" y="150"/>
                </a:lnTo>
                <a:lnTo>
                  <a:pt x="92" y="150"/>
                </a:lnTo>
                <a:lnTo>
                  <a:pt x="94" y="152"/>
                </a:lnTo>
                <a:lnTo>
                  <a:pt x="94" y="152"/>
                </a:lnTo>
                <a:lnTo>
                  <a:pt x="96" y="158"/>
                </a:lnTo>
                <a:lnTo>
                  <a:pt x="98" y="166"/>
                </a:lnTo>
                <a:lnTo>
                  <a:pt x="98" y="166"/>
                </a:lnTo>
                <a:lnTo>
                  <a:pt x="102" y="172"/>
                </a:lnTo>
                <a:lnTo>
                  <a:pt x="102" y="174"/>
                </a:lnTo>
                <a:lnTo>
                  <a:pt x="102" y="174"/>
                </a:lnTo>
                <a:lnTo>
                  <a:pt x="112" y="178"/>
                </a:lnTo>
                <a:lnTo>
                  <a:pt x="112" y="178"/>
                </a:lnTo>
                <a:lnTo>
                  <a:pt x="116" y="180"/>
                </a:lnTo>
                <a:lnTo>
                  <a:pt x="116" y="180"/>
                </a:lnTo>
                <a:lnTo>
                  <a:pt x="124" y="188"/>
                </a:lnTo>
                <a:lnTo>
                  <a:pt x="124" y="188"/>
                </a:lnTo>
                <a:lnTo>
                  <a:pt x="130" y="190"/>
                </a:lnTo>
                <a:lnTo>
                  <a:pt x="130" y="190"/>
                </a:lnTo>
                <a:lnTo>
                  <a:pt x="130" y="186"/>
                </a:lnTo>
                <a:lnTo>
                  <a:pt x="128" y="184"/>
                </a:lnTo>
                <a:lnTo>
                  <a:pt x="128" y="184"/>
                </a:lnTo>
                <a:lnTo>
                  <a:pt x="128" y="184"/>
                </a:lnTo>
                <a:lnTo>
                  <a:pt x="130" y="184"/>
                </a:lnTo>
                <a:lnTo>
                  <a:pt x="130" y="184"/>
                </a:lnTo>
                <a:lnTo>
                  <a:pt x="134" y="186"/>
                </a:lnTo>
                <a:lnTo>
                  <a:pt x="136" y="186"/>
                </a:lnTo>
                <a:lnTo>
                  <a:pt x="138" y="186"/>
                </a:lnTo>
                <a:lnTo>
                  <a:pt x="138" y="186"/>
                </a:lnTo>
                <a:lnTo>
                  <a:pt x="138" y="184"/>
                </a:lnTo>
                <a:lnTo>
                  <a:pt x="140" y="184"/>
                </a:lnTo>
                <a:lnTo>
                  <a:pt x="140" y="184"/>
                </a:lnTo>
                <a:lnTo>
                  <a:pt x="140" y="184"/>
                </a:lnTo>
                <a:lnTo>
                  <a:pt x="144" y="184"/>
                </a:lnTo>
                <a:lnTo>
                  <a:pt x="144" y="184"/>
                </a:lnTo>
                <a:lnTo>
                  <a:pt x="144" y="180"/>
                </a:lnTo>
                <a:lnTo>
                  <a:pt x="144" y="168"/>
                </a:lnTo>
                <a:lnTo>
                  <a:pt x="148" y="150"/>
                </a:lnTo>
                <a:lnTo>
                  <a:pt x="148" y="150"/>
                </a:lnTo>
                <a:lnTo>
                  <a:pt x="144" y="148"/>
                </a:lnTo>
                <a:lnTo>
                  <a:pt x="144" y="148"/>
                </a:lnTo>
                <a:lnTo>
                  <a:pt x="140" y="138"/>
                </a:lnTo>
                <a:lnTo>
                  <a:pt x="140" y="138"/>
                </a:lnTo>
                <a:lnTo>
                  <a:pt x="134" y="138"/>
                </a:lnTo>
                <a:lnTo>
                  <a:pt x="134" y="138"/>
                </a:lnTo>
                <a:lnTo>
                  <a:pt x="130" y="136"/>
                </a:lnTo>
                <a:lnTo>
                  <a:pt x="130" y="136"/>
                </a:lnTo>
                <a:lnTo>
                  <a:pt x="132" y="134"/>
                </a:lnTo>
                <a:lnTo>
                  <a:pt x="132" y="130"/>
                </a:lnTo>
                <a:lnTo>
                  <a:pt x="132" y="130"/>
                </a:lnTo>
                <a:lnTo>
                  <a:pt x="126" y="128"/>
                </a:lnTo>
                <a:lnTo>
                  <a:pt x="126" y="128"/>
                </a:lnTo>
                <a:lnTo>
                  <a:pt x="128" y="116"/>
                </a:lnTo>
                <a:lnTo>
                  <a:pt x="128" y="116"/>
                </a:lnTo>
                <a:lnTo>
                  <a:pt x="122" y="116"/>
                </a:lnTo>
                <a:lnTo>
                  <a:pt x="122" y="114"/>
                </a:lnTo>
                <a:lnTo>
                  <a:pt x="120" y="114"/>
                </a:lnTo>
                <a:lnTo>
                  <a:pt x="120" y="114"/>
                </a:lnTo>
                <a:lnTo>
                  <a:pt x="118" y="116"/>
                </a:lnTo>
                <a:lnTo>
                  <a:pt x="118" y="116"/>
                </a:lnTo>
                <a:lnTo>
                  <a:pt x="118" y="116"/>
                </a:lnTo>
                <a:lnTo>
                  <a:pt x="112" y="114"/>
                </a:lnTo>
                <a:lnTo>
                  <a:pt x="112" y="114"/>
                </a:lnTo>
                <a:lnTo>
                  <a:pt x="112" y="106"/>
                </a:lnTo>
                <a:lnTo>
                  <a:pt x="112" y="106"/>
                </a:lnTo>
                <a:lnTo>
                  <a:pt x="118" y="102"/>
                </a:lnTo>
                <a:lnTo>
                  <a:pt x="118" y="102"/>
                </a:lnTo>
                <a:lnTo>
                  <a:pt x="118" y="98"/>
                </a:lnTo>
                <a:lnTo>
                  <a:pt x="118" y="98"/>
                </a:lnTo>
                <a:lnTo>
                  <a:pt x="112" y="90"/>
                </a:lnTo>
                <a:lnTo>
                  <a:pt x="112" y="90"/>
                </a:lnTo>
                <a:lnTo>
                  <a:pt x="112" y="86"/>
                </a:lnTo>
                <a:lnTo>
                  <a:pt x="112" y="86"/>
                </a:lnTo>
                <a:lnTo>
                  <a:pt x="110" y="84"/>
                </a:lnTo>
                <a:lnTo>
                  <a:pt x="106" y="84"/>
                </a:lnTo>
                <a:lnTo>
                  <a:pt x="106" y="84"/>
                </a:lnTo>
                <a:lnTo>
                  <a:pt x="108" y="78"/>
                </a:lnTo>
                <a:lnTo>
                  <a:pt x="108" y="78"/>
                </a:lnTo>
                <a:lnTo>
                  <a:pt x="106" y="78"/>
                </a:lnTo>
                <a:lnTo>
                  <a:pt x="106" y="78"/>
                </a:lnTo>
                <a:lnTo>
                  <a:pt x="104" y="84"/>
                </a:lnTo>
                <a:lnTo>
                  <a:pt x="104" y="84"/>
                </a:lnTo>
                <a:lnTo>
                  <a:pt x="100" y="84"/>
                </a:lnTo>
                <a:lnTo>
                  <a:pt x="100" y="84"/>
                </a:lnTo>
                <a:lnTo>
                  <a:pt x="100" y="82"/>
                </a:lnTo>
                <a:lnTo>
                  <a:pt x="100" y="82"/>
                </a:lnTo>
                <a:lnTo>
                  <a:pt x="96" y="82"/>
                </a:lnTo>
                <a:lnTo>
                  <a:pt x="96" y="82"/>
                </a:lnTo>
                <a:lnTo>
                  <a:pt x="96" y="80"/>
                </a:lnTo>
                <a:lnTo>
                  <a:pt x="96" y="78"/>
                </a:lnTo>
                <a:lnTo>
                  <a:pt x="94" y="74"/>
                </a:lnTo>
                <a:lnTo>
                  <a:pt x="94" y="74"/>
                </a:lnTo>
                <a:lnTo>
                  <a:pt x="90" y="70"/>
                </a:lnTo>
                <a:lnTo>
                  <a:pt x="88" y="68"/>
                </a:lnTo>
                <a:lnTo>
                  <a:pt x="88" y="68"/>
                </a:lnTo>
                <a:lnTo>
                  <a:pt x="86" y="64"/>
                </a:lnTo>
                <a:lnTo>
                  <a:pt x="84" y="60"/>
                </a:lnTo>
                <a:lnTo>
                  <a:pt x="80" y="60"/>
                </a:lnTo>
                <a:lnTo>
                  <a:pt x="80" y="60"/>
                </a:lnTo>
                <a:lnTo>
                  <a:pt x="80" y="60"/>
                </a:lnTo>
                <a:lnTo>
                  <a:pt x="80" y="62"/>
                </a:lnTo>
                <a:lnTo>
                  <a:pt x="80" y="62"/>
                </a:lnTo>
                <a:lnTo>
                  <a:pt x="78" y="62"/>
                </a:lnTo>
                <a:lnTo>
                  <a:pt x="78" y="62"/>
                </a:lnTo>
                <a:lnTo>
                  <a:pt x="78" y="62"/>
                </a:lnTo>
                <a:lnTo>
                  <a:pt x="76" y="60"/>
                </a:lnTo>
                <a:lnTo>
                  <a:pt x="76" y="60"/>
                </a:lnTo>
                <a:lnTo>
                  <a:pt x="74" y="58"/>
                </a:lnTo>
                <a:lnTo>
                  <a:pt x="72" y="54"/>
                </a:lnTo>
                <a:lnTo>
                  <a:pt x="72" y="54"/>
                </a:lnTo>
                <a:lnTo>
                  <a:pt x="72" y="54"/>
                </a:lnTo>
                <a:lnTo>
                  <a:pt x="72" y="50"/>
                </a:lnTo>
                <a:lnTo>
                  <a:pt x="72" y="46"/>
                </a:lnTo>
                <a:lnTo>
                  <a:pt x="66" y="46"/>
                </a:lnTo>
                <a:lnTo>
                  <a:pt x="66" y="46"/>
                </a:lnTo>
                <a:lnTo>
                  <a:pt x="66" y="40"/>
                </a:lnTo>
                <a:lnTo>
                  <a:pt x="66" y="40"/>
                </a:lnTo>
                <a:lnTo>
                  <a:pt x="60" y="36"/>
                </a:lnTo>
                <a:lnTo>
                  <a:pt x="54" y="32"/>
                </a:lnTo>
                <a:lnTo>
                  <a:pt x="54" y="32"/>
                </a:lnTo>
                <a:lnTo>
                  <a:pt x="52" y="30"/>
                </a:lnTo>
                <a:lnTo>
                  <a:pt x="52" y="26"/>
                </a:lnTo>
                <a:lnTo>
                  <a:pt x="52" y="26"/>
                </a:lnTo>
                <a:lnTo>
                  <a:pt x="48" y="24"/>
                </a:lnTo>
                <a:lnTo>
                  <a:pt x="48" y="24"/>
                </a:lnTo>
                <a:lnTo>
                  <a:pt x="46" y="22"/>
                </a:lnTo>
                <a:lnTo>
                  <a:pt x="44" y="18"/>
                </a:lnTo>
                <a:lnTo>
                  <a:pt x="44" y="18"/>
                </a:lnTo>
                <a:lnTo>
                  <a:pt x="40" y="18"/>
                </a:lnTo>
                <a:lnTo>
                  <a:pt x="40" y="18"/>
                </a:lnTo>
                <a:lnTo>
                  <a:pt x="40" y="14"/>
                </a:lnTo>
                <a:lnTo>
                  <a:pt x="34" y="6"/>
                </a:lnTo>
                <a:lnTo>
                  <a:pt x="34" y="6"/>
                </a:lnTo>
                <a:lnTo>
                  <a:pt x="30" y="4"/>
                </a:lnTo>
                <a:lnTo>
                  <a:pt x="26" y="4"/>
                </a:lnTo>
                <a:lnTo>
                  <a:pt x="20" y="6"/>
                </a:lnTo>
                <a:lnTo>
                  <a:pt x="18" y="6"/>
                </a:lnTo>
                <a:lnTo>
                  <a:pt x="18" y="6"/>
                </a:lnTo>
                <a:close/>
                <a:moveTo>
                  <a:pt x="440" y="52"/>
                </a:moveTo>
                <a:lnTo>
                  <a:pt x="440" y="52"/>
                </a:lnTo>
                <a:lnTo>
                  <a:pt x="442" y="64"/>
                </a:lnTo>
                <a:lnTo>
                  <a:pt x="442" y="64"/>
                </a:lnTo>
                <a:lnTo>
                  <a:pt x="446" y="64"/>
                </a:lnTo>
                <a:lnTo>
                  <a:pt x="446" y="64"/>
                </a:lnTo>
                <a:lnTo>
                  <a:pt x="448" y="62"/>
                </a:lnTo>
                <a:lnTo>
                  <a:pt x="446" y="62"/>
                </a:lnTo>
                <a:lnTo>
                  <a:pt x="446" y="62"/>
                </a:lnTo>
                <a:lnTo>
                  <a:pt x="446" y="56"/>
                </a:lnTo>
                <a:lnTo>
                  <a:pt x="446" y="56"/>
                </a:lnTo>
                <a:lnTo>
                  <a:pt x="440" y="52"/>
                </a:lnTo>
                <a:lnTo>
                  <a:pt x="440" y="52"/>
                </a:lnTo>
                <a:close/>
                <a:moveTo>
                  <a:pt x="434" y="58"/>
                </a:moveTo>
                <a:lnTo>
                  <a:pt x="434" y="58"/>
                </a:lnTo>
                <a:lnTo>
                  <a:pt x="428" y="68"/>
                </a:lnTo>
                <a:lnTo>
                  <a:pt x="426" y="80"/>
                </a:lnTo>
                <a:lnTo>
                  <a:pt x="426" y="80"/>
                </a:lnTo>
                <a:lnTo>
                  <a:pt x="432" y="84"/>
                </a:lnTo>
                <a:lnTo>
                  <a:pt x="432" y="84"/>
                </a:lnTo>
                <a:lnTo>
                  <a:pt x="430" y="86"/>
                </a:lnTo>
                <a:lnTo>
                  <a:pt x="430" y="86"/>
                </a:lnTo>
                <a:lnTo>
                  <a:pt x="430" y="88"/>
                </a:lnTo>
                <a:lnTo>
                  <a:pt x="430" y="88"/>
                </a:lnTo>
                <a:lnTo>
                  <a:pt x="430" y="92"/>
                </a:lnTo>
                <a:lnTo>
                  <a:pt x="430" y="94"/>
                </a:lnTo>
                <a:lnTo>
                  <a:pt x="428" y="96"/>
                </a:lnTo>
                <a:lnTo>
                  <a:pt x="428" y="96"/>
                </a:lnTo>
                <a:lnTo>
                  <a:pt x="428" y="96"/>
                </a:lnTo>
                <a:lnTo>
                  <a:pt x="430" y="100"/>
                </a:lnTo>
                <a:lnTo>
                  <a:pt x="434" y="104"/>
                </a:lnTo>
                <a:lnTo>
                  <a:pt x="434" y="104"/>
                </a:lnTo>
                <a:lnTo>
                  <a:pt x="438" y="108"/>
                </a:lnTo>
                <a:lnTo>
                  <a:pt x="438" y="108"/>
                </a:lnTo>
                <a:lnTo>
                  <a:pt x="438" y="106"/>
                </a:lnTo>
                <a:lnTo>
                  <a:pt x="436" y="104"/>
                </a:lnTo>
                <a:lnTo>
                  <a:pt x="432" y="100"/>
                </a:lnTo>
                <a:lnTo>
                  <a:pt x="432" y="100"/>
                </a:lnTo>
                <a:lnTo>
                  <a:pt x="432" y="92"/>
                </a:lnTo>
                <a:lnTo>
                  <a:pt x="432" y="92"/>
                </a:lnTo>
                <a:lnTo>
                  <a:pt x="436" y="90"/>
                </a:lnTo>
                <a:lnTo>
                  <a:pt x="436" y="90"/>
                </a:lnTo>
                <a:lnTo>
                  <a:pt x="440" y="90"/>
                </a:lnTo>
                <a:lnTo>
                  <a:pt x="440" y="90"/>
                </a:lnTo>
                <a:lnTo>
                  <a:pt x="442" y="94"/>
                </a:lnTo>
                <a:lnTo>
                  <a:pt x="442" y="94"/>
                </a:lnTo>
                <a:lnTo>
                  <a:pt x="446" y="94"/>
                </a:lnTo>
                <a:lnTo>
                  <a:pt x="446" y="94"/>
                </a:lnTo>
                <a:lnTo>
                  <a:pt x="444" y="86"/>
                </a:lnTo>
                <a:lnTo>
                  <a:pt x="444" y="86"/>
                </a:lnTo>
                <a:lnTo>
                  <a:pt x="438" y="86"/>
                </a:lnTo>
                <a:lnTo>
                  <a:pt x="438" y="86"/>
                </a:lnTo>
                <a:lnTo>
                  <a:pt x="446" y="80"/>
                </a:lnTo>
                <a:lnTo>
                  <a:pt x="446" y="80"/>
                </a:lnTo>
                <a:lnTo>
                  <a:pt x="446" y="78"/>
                </a:lnTo>
                <a:lnTo>
                  <a:pt x="442" y="76"/>
                </a:lnTo>
                <a:lnTo>
                  <a:pt x="442" y="74"/>
                </a:lnTo>
                <a:lnTo>
                  <a:pt x="442" y="74"/>
                </a:lnTo>
                <a:lnTo>
                  <a:pt x="438" y="78"/>
                </a:lnTo>
                <a:lnTo>
                  <a:pt x="438" y="78"/>
                </a:lnTo>
                <a:lnTo>
                  <a:pt x="438" y="82"/>
                </a:lnTo>
                <a:lnTo>
                  <a:pt x="436" y="82"/>
                </a:lnTo>
                <a:lnTo>
                  <a:pt x="436" y="82"/>
                </a:lnTo>
                <a:lnTo>
                  <a:pt x="436" y="74"/>
                </a:lnTo>
                <a:lnTo>
                  <a:pt x="436" y="70"/>
                </a:lnTo>
                <a:lnTo>
                  <a:pt x="436" y="68"/>
                </a:lnTo>
                <a:lnTo>
                  <a:pt x="436" y="68"/>
                </a:lnTo>
                <a:lnTo>
                  <a:pt x="436" y="66"/>
                </a:lnTo>
                <a:lnTo>
                  <a:pt x="436" y="66"/>
                </a:lnTo>
                <a:lnTo>
                  <a:pt x="436" y="66"/>
                </a:lnTo>
                <a:lnTo>
                  <a:pt x="438" y="64"/>
                </a:lnTo>
                <a:lnTo>
                  <a:pt x="438" y="64"/>
                </a:lnTo>
                <a:lnTo>
                  <a:pt x="436" y="62"/>
                </a:lnTo>
                <a:lnTo>
                  <a:pt x="436" y="60"/>
                </a:lnTo>
                <a:lnTo>
                  <a:pt x="434" y="58"/>
                </a:lnTo>
                <a:close/>
                <a:moveTo>
                  <a:pt x="394" y="72"/>
                </a:moveTo>
                <a:lnTo>
                  <a:pt x="394" y="72"/>
                </a:lnTo>
                <a:lnTo>
                  <a:pt x="392" y="76"/>
                </a:lnTo>
                <a:lnTo>
                  <a:pt x="392" y="76"/>
                </a:lnTo>
                <a:lnTo>
                  <a:pt x="388" y="76"/>
                </a:lnTo>
                <a:lnTo>
                  <a:pt x="388" y="76"/>
                </a:lnTo>
                <a:lnTo>
                  <a:pt x="388" y="80"/>
                </a:lnTo>
                <a:lnTo>
                  <a:pt x="388" y="80"/>
                </a:lnTo>
                <a:lnTo>
                  <a:pt x="380" y="84"/>
                </a:lnTo>
                <a:lnTo>
                  <a:pt x="380" y="84"/>
                </a:lnTo>
                <a:lnTo>
                  <a:pt x="366" y="84"/>
                </a:lnTo>
                <a:lnTo>
                  <a:pt x="352" y="84"/>
                </a:lnTo>
                <a:lnTo>
                  <a:pt x="352" y="82"/>
                </a:lnTo>
                <a:lnTo>
                  <a:pt x="352" y="82"/>
                </a:lnTo>
                <a:lnTo>
                  <a:pt x="350" y="82"/>
                </a:lnTo>
                <a:lnTo>
                  <a:pt x="348" y="82"/>
                </a:lnTo>
                <a:lnTo>
                  <a:pt x="348" y="78"/>
                </a:lnTo>
                <a:lnTo>
                  <a:pt x="348" y="78"/>
                </a:lnTo>
                <a:lnTo>
                  <a:pt x="344" y="78"/>
                </a:lnTo>
                <a:lnTo>
                  <a:pt x="340" y="78"/>
                </a:lnTo>
                <a:lnTo>
                  <a:pt x="334" y="82"/>
                </a:lnTo>
                <a:lnTo>
                  <a:pt x="334" y="84"/>
                </a:lnTo>
                <a:lnTo>
                  <a:pt x="334" y="84"/>
                </a:lnTo>
                <a:lnTo>
                  <a:pt x="332" y="84"/>
                </a:lnTo>
                <a:lnTo>
                  <a:pt x="332" y="82"/>
                </a:lnTo>
                <a:lnTo>
                  <a:pt x="332" y="82"/>
                </a:lnTo>
                <a:lnTo>
                  <a:pt x="326" y="88"/>
                </a:lnTo>
                <a:lnTo>
                  <a:pt x="326" y="88"/>
                </a:lnTo>
                <a:lnTo>
                  <a:pt x="326" y="90"/>
                </a:lnTo>
                <a:lnTo>
                  <a:pt x="326" y="90"/>
                </a:lnTo>
                <a:lnTo>
                  <a:pt x="326" y="90"/>
                </a:lnTo>
                <a:lnTo>
                  <a:pt x="326" y="94"/>
                </a:lnTo>
                <a:lnTo>
                  <a:pt x="326" y="94"/>
                </a:lnTo>
                <a:lnTo>
                  <a:pt x="326" y="94"/>
                </a:lnTo>
                <a:lnTo>
                  <a:pt x="326" y="106"/>
                </a:lnTo>
                <a:lnTo>
                  <a:pt x="324" y="114"/>
                </a:lnTo>
                <a:lnTo>
                  <a:pt x="322" y="114"/>
                </a:lnTo>
                <a:lnTo>
                  <a:pt x="322" y="114"/>
                </a:lnTo>
                <a:lnTo>
                  <a:pt x="320" y="122"/>
                </a:lnTo>
                <a:lnTo>
                  <a:pt x="320" y="132"/>
                </a:lnTo>
                <a:lnTo>
                  <a:pt x="320" y="132"/>
                </a:lnTo>
                <a:lnTo>
                  <a:pt x="318" y="140"/>
                </a:lnTo>
                <a:lnTo>
                  <a:pt x="316" y="142"/>
                </a:lnTo>
                <a:lnTo>
                  <a:pt x="316" y="142"/>
                </a:lnTo>
                <a:lnTo>
                  <a:pt x="314" y="150"/>
                </a:lnTo>
                <a:lnTo>
                  <a:pt x="316" y="158"/>
                </a:lnTo>
                <a:lnTo>
                  <a:pt x="316" y="158"/>
                </a:lnTo>
                <a:lnTo>
                  <a:pt x="322" y="158"/>
                </a:lnTo>
                <a:lnTo>
                  <a:pt x="324" y="160"/>
                </a:lnTo>
                <a:lnTo>
                  <a:pt x="324" y="160"/>
                </a:lnTo>
                <a:lnTo>
                  <a:pt x="322" y="164"/>
                </a:lnTo>
                <a:lnTo>
                  <a:pt x="324" y="168"/>
                </a:lnTo>
                <a:lnTo>
                  <a:pt x="324" y="168"/>
                </a:lnTo>
                <a:lnTo>
                  <a:pt x="322" y="172"/>
                </a:lnTo>
                <a:lnTo>
                  <a:pt x="318" y="176"/>
                </a:lnTo>
                <a:lnTo>
                  <a:pt x="318" y="176"/>
                </a:lnTo>
                <a:lnTo>
                  <a:pt x="318" y="182"/>
                </a:lnTo>
                <a:lnTo>
                  <a:pt x="318" y="190"/>
                </a:lnTo>
                <a:lnTo>
                  <a:pt x="318" y="190"/>
                </a:lnTo>
                <a:lnTo>
                  <a:pt x="336" y="188"/>
                </a:lnTo>
                <a:lnTo>
                  <a:pt x="336" y="188"/>
                </a:lnTo>
                <a:lnTo>
                  <a:pt x="336" y="184"/>
                </a:lnTo>
                <a:lnTo>
                  <a:pt x="336" y="184"/>
                </a:lnTo>
                <a:lnTo>
                  <a:pt x="334" y="182"/>
                </a:lnTo>
                <a:lnTo>
                  <a:pt x="334" y="182"/>
                </a:lnTo>
                <a:lnTo>
                  <a:pt x="334" y="182"/>
                </a:lnTo>
                <a:lnTo>
                  <a:pt x="336" y="180"/>
                </a:lnTo>
                <a:lnTo>
                  <a:pt x="336" y="178"/>
                </a:lnTo>
                <a:lnTo>
                  <a:pt x="336" y="176"/>
                </a:lnTo>
                <a:lnTo>
                  <a:pt x="336" y="176"/>
                </a:lnTo>
                <a:lnTo>
                  <a:pt x="334" y="168"/>
                </a:lnTo>
                <a:lnTo>
                  <a:pt x="334" y="168"/>
                </a:lnTo>
                <a:lnTo>
                  <a:pt x="338" y="164"/>
                </a:lnTo>
                <a:lnTo>
                  <a:pt x="338" y="164"/>
                </a:lnTo>
                <a:lnTo>
                  <a:pt x="338" y="158"/>
                </a:lnTo>
                <a:lnTo>
                  <a:pt x="336" y="154"/>
                </a:lnTo>
                <a:lnTo>
                  <a:pt x="336" y="154"/>
                </a:lnTo>
                <a:lnTo>
                  <a:pt x="346" y="152"/>
                </a:lnTo>
                <a:lnTo>
                  <a:pt x="346" y="152"/>
                </a:lnTo>
                <a:lnTo>
                  <a:pt x="348" y="168"/>
                </a:lnTo>
                <a:lnTo>
                  <a:pt x="348" y="168"/>
                </a:lnTo>
                <a:lnTo>
                  <a:pt x="350" y="174"/>
                </a:lnTo>
                <a:lnTo>
                  <a:pt x="350" y="182"/>
                </a:lnTo>
                <a:lnTo>
                  <a:pt x="350" y="182"/>
                </a:lnTo>
                <a:lnTo>
                  <a:pt x="360" y="184"/>
                </a:lnTo>
                <a:lnTo>
                  <a:pt x="360" y="182"/>
                </a:lnTo>
                <a:lnTo>
                  <a:pt x="360" y="182"/>
                </a:lnTo>
                <a:lnTo>
                  <a:pt x="360" y="182"/>
                </a:lnTo>
                <a:lnTo>
                  <a:pt x="360" y="180"/>
                </a:lnTo>
                <a:lnTo>
                  <a:pt x="360" y="176"/>
                </a:lnTo>
                <a:lnTo>
                  <a:pt x="360" y="176"/>
                </a:lnTo>
                <a:lnTo>
                  <a:pt x="360" y="176"/>
                </a:lnTo>
                <a:lnTo>
                  <a:pt x="364" y="174"/>
                </a:lnTo>
                <a:lnTo>
                  <a:pt x="370" y="174"/>
                </a:lnTo>
                <a:lnTo>
                  <a:pt x="372" y="170"/>
                </a:lnTo>
                <a:lnTo>
                  <a:pt x="370" y="170"/>
                </a:lnTo>
                <a:lnTo>
                  <a:pt x="370" y="170"/>
                </a:lnTo>
                <a:lnTo>
                  <a:pt x="366" y="164"/>
                </a:lnTo>
                <a:lnTo>
                  <a:pt x="366" y="164"/>
                </a:lnTo>
                <a:lnTo>
                  <a:pt x="364" y="160"/>
                </a:lnTo>
                <a:lnTo>
                  <a:pt x="364" y="154"/>
                </a:lnTo>
                <a:lnTo>
                  <a:pt x="362" y="154"/>
                </a:lnTo>
                <a:lnTo>
                  <a:pt x="362" y="154"/>
                </a:lnTo>
                <a:lnTo>
                  <a:pt x="362" y="152"/>
                </a:lnTo>
                <a:lnTo>
                  <a:pt x="362" y="152"/>
                </a:lnTo>
                <a:lnTo>
                  <a:pt x="358" y="150"/>
                </a:lnTo>
                <a:lnTo>
                  <a:pt x="356" y="150"/>
                </a:lnTo>
                <a:lnTo>
                  <a:pt x="356" y="150"/>
                </a:lnTo>
                <a:lnTo>
                  <a:pt x="356" y="144"/>
                </a:lnTo>
                <a:lnTo>
                  <a:pt x="354" y="140"/>
                </a:lnTo>
                <a:lnTo>
                  <a:pt x="354" y="140"/>
                </a:lnTo>
                <a:lnTo>
                  <a:pt x="344" y="136"/>
                </a:lnTo>
                <a:lnTo>
                  <a:pt x="344" y="136"/>
                </a:lnTo>
                <a:lnTo>
                  <a:pt x="348" y="134"/>
                </a:lnTo>
                <a:lnTo>
                  <a:pt x="348" y="134"/>
                </a:lnTo>
                <a:lnTo>
                  <a:pt x="354" y="134"/>
                </a:lnTo>
                <a:lnTo>
                  <a:pt x="354" y="134"/>
                </a:lnTo>
                <a:lnTo>
                  <a:pt x="360" y="130"/>
                </a:lnTo>
                <a:lnTo>
                  <a:pt x="364" y="126"/>
                </a:lnTo>
                <a:lnTo>
                  <a:pt x="368" y="122"/>
                </a:lnTo>
                <a:lnTo>
                  <a:pt x="374" y="120"/>
                </a:lnTo>
                <a:lnTo>
                  <a:pt x="374" y="120"/>
                </a:lnTo>
                <a:lnTo>
                  <a:pt x="374" y="114"/>
                </a:lnTo>
                <a:lnTo>
                  <a:pt x="374" y="114"/>
                </a:lnTo>
                <a:lnTo>
                  <a:pt x="362" y="114"/>
                </a:lnTo>
                <a:lnTo>
                  <a:pt x="350" y="114"/>
                </a:lnTo>
                <a:lnTo>
                  <a:pt x="350" y="114"/>
                </a:lnTo>
                <a:lnTo>
                  <a:pt x="348" y="118"/>
                </a:lnTo>
                <a:lnTo>
                  <a:pt x="348" y="118"/>
                </a:lnTo>
                <a:lnTo>
                  <a:pt x="346" y="118"/>
                </a:lnTo>
                <a:lnTo>
                  <a:pt x="344" y="120"/>
                </a:lnTo>
                <a:lnTo>
                  <a:pt x="344" y="120"/>
                </a:lnTo>
                <a:lnTo>
                  <a:pt x="342" y="114"/>
                </a:lnTo>
                <a:lnTo>
                  <a:pt x="342" y="114"/>
                </a:lnTo>
                <a:lnTo>
                  <a:pt x="336" y="114"/>
                </a:lnTo>
                <a:lnTo>
                  <a:pt x="336" y="114"/>
                </a:lnTo>
                <a:lnTo>
                  <a:pt x="334" y="110"/>
                </a:lnTo>
                <a:lnTo>
                  <a:pt x="334" y="110"/>
                </a:lnTo>
                <a:lnTo>
                  <a:pt x="334" y="104"/>
                </a:lnTo>
                <a:lnTo>
                  <a:pt x="336" y="100"/>
                </a:lnTo>
                <a:lnTo>
                  <a:pt x="336" y="100"/>
                </a:lnTo>
                <a:lnTo>
                  <a:pt x="336" y="92"/>
                </a:lnTo>
                <a:lnTo>
                  <a:pt x="336" y="92"/>
                </a:lnTo>
                <a:lnTo>
                  <a:pt x="340" y="92"/>
                </a:lnTo>
                <a:lnTo>
                  <a:pt x="340" y="92"/>
                </a:lnTo>
                <a:lnTo>
                  <a:pt x="348" y="90"/>
                </a:lnTo>
                <a:lnTo>
                  <a:pt x="348" y="90"/>
                </a:lnTo>
                <a:lnTo>
                  <a:pt x="350" y="92"/>
                </a:lnTo>
                <a:lnTo>
                  <a:pt x="354" y="92"/>
                </a:lnTo>
                <a:lnTo>
                  <a:pt x="354" y="92"/>
                </a:lnTo>
                <a:lnTo>
                  <a:pt x="360" y="92"/>
                </a:lnTo>
                <a:lnTo>
                  <a:pt x="368" y="92"/>
                </a:lnTo>
                <a:lnTo>
                  <a:pt x="368" y="92"/>
                </a:lnTo>
                <a:lnTo>
                  <a:pt x="374" y="94"/>
                </a:lnTo>
                <a:lnTo>
                  <a:pt x="380" y="96"/>
                </a:lnTo>
                <a:lnTo>
                  <a:pt x="384" y="94"/>
                </a:lnTo>
                <a:lnTo>
                  <a:pt x="384" y="92"/>
                </a:lnTo>
                <a:lnTo>
                  <a:pt x="384" y="92"/>
                </a:lnTo>
                <a:lnTo>
                  <a:pt x="386" y="92"/>
                </a:lnTo>
                <a:lnTo>
                  <a:pt x="388" y="92"/>
                </a:lnTo>
                <a:lnTo>
                  <a:pt x="388" y="92"/>
                </a:lnTo>
                <a:lnTo>
                  <a:pt x="390" y="88"/>
                </a:lnTo>
                <a:lnTo>
                  <a:pt x="392" y="84"/>
                </a:lnTo>
                <a:lnTo>
                  <a:pt x="392" y="84"/>
                </a:lnTo>
                <a:lnTo>
                  <a:pt x="396" y="82"/>
                </a:lnTo>
                <a:lnTo>
                  <a:pt x="398" y="80"/>
                </a:lnTo>
                <a:lnTo>
                  <a:pt x="398" y="80"/>
                </a:lnTo>
                <a:lnTo>
                  <a:pt x="398" y="74"/>
                </a:lnTo>
                <a:lnTo>
                  <a:pt x="398" y="74"/>
                </a:lnTo>
                <a:lnTo>
                  <a:pt x="396" y="72"/>
                </a:lnTo>
                <a:lnTo>
                  <a:pt x="396" y="72"/>
                </a:lnTo>
                <a:lnTo>
                  <a:pt x="396" y="72"/>
                </a:lnTo>
                <a:lnTo>
                  <a:pt x="394" y="72"/>
                </a:lnTo>
                <a:lnTo>
                  <a:pt x="394" y="72"/>
                </a:lnTo>
                <a:close/>
                <a:moveTo>
                  <a:pt x="470" y="100"/>
                </a:moveTo>
                <a:lnTo>
                  <a:pt x="468" y="102"/>
                </a:lnTo>
                <a:lnTo>
                  <a:pt x="468" y="102"/>
                </a:lnTo>
                <a:lnTo>
                  <a:pt x="464" y="104"/>
                </a:lnTo>
                <a:lnTo>
                  <a:pt x="466" y="106"/>
                </a:lnTo>
                <a:lnTo>
                  <a:pt x="478" y="106"/>
                </a:lnTo>
                <a:lnTo>
                  <a:pt x="478" y="106"/>
                </a:lnTo>
                <a:lnTo>
                  <a:pt x="480" y="104"/>
                </a:lnTo>
                <a:lnTo>
                  <a:pt x="480" y="104"/>
                </a:lnTo>
                <a:lnTo>
                  <a:pt x="470" y="100"/>
                </a:lnTo>
                <a:lnTo>
                  <a:pt x="470" y="100"/>
                </a:lnTo>
                <a:close/>
                <a:moveTo>
                  <a:pt x="142" y="126"/>
                </a:moveTo>
                <a:lnTo>
                  <a:pt x="142" y="126"/>
                </a:lnTo>
                <a:lnTo>
                  <a:pt x="140" y="130"/>
                </a:lnTo>
                <a:lnTo>
                  <a:pt x="138" y="134"/>
                </a:lnTo>
                <a:lnTo>
                  <a:pt x="138" y="134"/>
                </a:lnTo>
                <a:lnTo>
                  <a:pt x="144" y="136"/>
                </a:lnTo>
                <a:lnTo>
                  <a:pt x="144" y="136"/>
                </a:lnTo>
                <a:lnTo>
                  <a:pt x="144" y="138"/>
                </a:lnTo>
                <a:lnTo>
                  <a:pt x="144" y="142"/>
                </a:lnTo>
                <a:lnTo>
                  <a:pt x="144" y="142"/>
                </a:lnTo>
                <a:lnTo>
                  <a:pt x="146" y="144"/>
                </a:lnTo>
                <a:lnTo>
                  <a:pt x="150" y="146"/>
                </a:lnTo>
                <a:lnTo>
                  <a:pt x="150" y="146"/>
                </a:lnTo>
                <a:lnTo>
                  <a:pt x="152" y="150"/>
                </a:lnTo>
                <a:lnTo>
                  <a:pt x="154" y="148"/>
                </a:lnTo>
                <a:lnTo>
                  <a:pt x="154" y="148"/>
                </a:lnTo>
                <a:lnTo>
                  <a:pt x="152" y="138"/>
                </a:lnTo>
                <a:lnTo>
                  <a:pt x="148" y="132"/>
                </a:lnTo>
                <a:lnTo>
                  <a:pt x="148" y="132"/>
                </a:lnTo>
                <a:lnTo>
                  <a:pt x="146" y="128"/>
                </a:lnTo>
                <a:lnTo>
                  <a:pt x="142" y="126"/>
                </a:lnTo>
                <a:lnTo>
                  <a:pt x="142" y="126"/>
                </a:lnTo>
                <a:close/>
                <a:moveTo>
                  <a:pt x="440" y="148"/>
                </a:moveTo>
                <a:lnTo>
                  <a:pt x="440" y="148"/>
                </a:lnTo>
                <a:lnTo>
                  <a:pt x="440" y="150"/>
                </a:lnTo>
                <a:lnTo>
                  <a:pt x="440" y="150"/>
                </a:lnTo>
                <a:lnTo>
                  <a:pt x="436" y="150"/>
                </a:lnTo>
                <a:lnTo>
                  <a:pt x="436" y="154"/>
                </a:lnTo>
                <a:lnTo>
                  <a:pt x="436" y="154"/>
                </a:lnTo>
                <a:lnTo>
                  <a:pt x="440" y="154"/>
                </a:lnTo>
                <a:lnTo>
                  <a:pt x="440" y="154"/>
                </a:lnTo>
                <a:lnTo>
                  <a:pt x="442" y="156"/>
                </a:lnTo>
                <a:lnTo>
                  <a:pt x="442" y="156"/>
                </a:lnTo>
                <a:lnTo>
                  <a:pt x="444" y="156"/>
                </a:lnTo>
                <a:lnTo>
                  <a:pt x="444" y="156"/>
                </a:lnTo>
                <a:lnTo>
                  <a:pt x="446" y="154"/>
                </a:lnTo>
                <a:lnTo>
                  <a:pt x="446" y="154"/>
                </a:lnTo>
                <a:lnTo>
                  <a:pt x="448" y="154"/>
                </a:lnTo>
                <a:lnTo>
                  <a:pt x="450" y="154"/>
                </a:lnTo>
                <a:lnTo>
                  <a:pt x="454" y="156"/>
                </a:lnTo>
                <a:lnTo>
                  <a:pt x="454" y="156"/>
                </a:lnTo>
                <a:lnTo>
                  <a:pt x="458" y="154"/>
                </a:lnTo>
                <a:lnTo>
                  <a:pt x="458" y="154"/>
                </a:lnTo>
                <a:lnTo>
                  <a:pt x="464" y="156"/>
                </a:lnTo>
                <a:lnTo>
                  <a:pt x="470" y="158"/>
                </a:lnTo>
                <a:lnTo>
                  <a:pt x="470" y="158"/>
                </a:lnTo>
                <a:lnTo>
                  <a:pt x="470" y="158"/>
                </a:lnTo>
                <a:lnTo>
                  <a:pt x="472" y="154"/>
                </a:lnTo>
                <a:lnTo>
                  <a:pt x="472" y="154"/>
                </a:lnTo>
                <a:lnTo>
                  <a:pt x="470" y="152"/>
                </a:lnTo>
                <a:lnTo>
                  <a:pt x="470" y="152"/>
                </a:lnTo>
                <a:lnTo>
                  <a:pt x="460" y="150"/>
                </a:lnTo>
                <a:lnTo>
                  <a:pt x="452" y="150"/>
                </a:lnTo>
                <a:lnTo>
                  <a:pt x="450" y="148"/>
                </a:lnTo>
                <a:lnTo>
                  <a:pt x="450" y="148"/>
                </a:lnTo>
                <a:lnTo>
                  <a:pt x="440" y="148"/>
                </a:lnTo>
                <a:lnTo>
                  <a:pt x="440" y="148"/>
                </a:lnTo>
                <a:close/>
                <a:moveTo>
                  <a:pt x="422" y="150"/>
                </a:moveTo>
                <a:lnTo>
                  <a:pt x="422" y="150"/>
                </a:lnTo>
                <a:lnTo>
                  <a:pt x="408" y="152"/>
                </a:lnTo>
                <a:lnTo>
                  <a:pt x="408" y="152"/>
                </a:lnTo>
                <a:lnTo>
                  <a:pt x="408" y="154"/>
                </a:lnTo>
                <a:lnTo>
                  <a:pt x="408" y="154"/>
                </a:lnTo>
                <a:lnTo>
                  <a:pt x="414" y="156"/>
                </a:lnTo>
                <a:lnTo>
                  <a:pt x="414" y="156"/>
                </a:lnTo>
                <a:lnTo>
                  <a:pt x="416" y="160"/>
                </a:lnTo>
                <a:lnTo>
                  <a:pt x="416" y="160"/>
                </a:lnTo>
                <a:lnTo>
                  <a:pt x="422" y="160"/>
                </a:lnTo>
                <a:lnTo>
                  <a:pt x="428" y="158"/>
                </a:lnTo>
                <a:lnTo>
                  <a:pt x="428" y="158"/>
                </a:lnTo>
                <a:lnTo>
                  <a:pt x="428" y="154"/>
                </a:lnTo>
                <a:lnTo>
                  <a:pt x="428" y="154"/>
                </a:lnTo>
                <a:lnTo>
                  <a:pt x="424" y="154"/>
                </a:lnTo>
                <a:lnTo>
                  <a:pt x="424" y="154"/>
                </a:lnTo>
                <a:lnTo>
                  <a:pt x="424" y="150"/>
                </a:lnTo>
                <a:lnTo>
                  <a:pt x="422" y="150"/>
                </a:lnTo>
                <a:lnTo>
                  <a:pt x="422" y="150"/>
                </a:lnTo>
                <a:close/>
                <a:moveTo>
                  <a:pt x="374" y="174"/>
                </a:moveTo>
                <a:lnTo>
                  <a:pt x="374" y="174"/>
                </a:lnTo>
                <a:lnTo>
                  <a:pt x="372" y="176"/>
                </a:lnTo>
                <a:lnTo>
                  <a:pt x="372" y="176"/>
                </a:lnTo>
                <a:lnTo>
                  <a:pt x="372" y="176"/>
                </a:lnTo>
                <a:lnTo>
                  <a:pt x="372" y="182"/>
                </a:lnTo>
                <a:lnTo>
                  <a:pt x="372" y="182"/>
                </a:lnTo>
                <a:lnTo>
                  <a:pt x="370" y="184"/>
                </a:lnTo>
                <a:lnTo>
                  <a:pt x="370" y="184"/>
                </a:lnTo>
                <a:lnTo>
                  <a:pt x="370" y="182"/>
                </a:lnTo>
                <a:lnTo>
                  <a:pt x="370" y="182"/>
                </a:lnTo>
                <a:lnTo>
                  <a:pt x="368" y="180"/>
                </a:lnTo>
                <a:lnTo>
                  <a:pt x="368" y="180"/>
                </a:lnTo>
                <a:lnTo>
                  <a:pt x="368" y="180"/>
                </a:lnTo>
                <a:lnTo>
                  <a:pt x="366" y="180"/>
                </a:lnTo>
                <a:lnTo>
                  <a:pt x="366" y="180"/>
                </a:lnTo>
                <a:lnTo>
                  <a:pt x="364" y="184"/>
                </a:lnTo>
                <a:lnTo>
                  <a:pt x="364" y="186"/>
                </a:lnTo>
                <a:lnTo>
                  <a:pt x="364" y="186"/>
                </a:lnTo>
                <a:lnTo>
                  <a:pt x="368" y="188"/>
                </a:lnTo>
                <a:lnTo>
                  <a:pt x="370" y="192"/>
                </a:lnTo>
                <a:lnTo>
                  <a:pt x="370" y="192"/>
                </a:lnTo>
                <a:lnTo>
                  <a:pt x="374" y="192"/>
                </a:lnTo>
                <a:lnTo>
                  <a:pt x="374" y="192"/>
                </a:lnTo>
                <a:lnTo>
                  <a:pt x="378" y="188"/>
                </a:lnTo>
                <a:lnTo>
                  <a:pt x="378" y="188"/>
                </a:lnTo>
                <a:lnTo>
                  <a:pt x="374" y="184"/>
                </a:lnTo>
                <a:lnTo>
                  <a:pt x="374" y="184"/>
                </a:lnTo>
                <a:lnTo>
                  <a:pt x="374" y="180"/>
                </a:lnTo>
                <a:lnTo>
                  <a:pt x="376" y="178"/>
                </a:lnTo>
                <a:lnTo>
                  <a:pt x="376" y="176"/>
                </a:lnTo>
                <a:lnTo>
                  <a:pt x="374" y="174"/>
                </a:lnTo>
                <a:lnTo>
                  <a:pt x="374" y="174"/>
                </a:lnTo>
                <a:close/>
                <a:moveTo>
                  <a:pt x="158" y="190"/>
                </a:moveTo>
                <a:lnTo>
                  <a:pt x="156" y="192"/>
                </a:lnTo>
                <a:lnTo>
                  <a:pt x="156" y="192"/>
                </a:lnTo>
                <a:lnTo>
                  <a:pt x="140" y="190"/>
                </a:lnTo>
                <a:lnTo>
                  <a:pt x="140" y="190"/>
                </a:lnTo>
                <a:lnTo>
                  <a:pt x="138" y="200"/>
                </a:lnTo>
                <a:lnTo>
                  <a:pt x="134" y="206"/>
                </a:lnTo>
                <a:lnTo>
                  <a:pt x="134" y="206"/>
                </a:lnTo>
                <a:lnTo>
                  <a:pt x="134" y="208"/>
                </a:lnTo>
                <a:lnTo>
                  <a:pt x="134" y="208"/>
                </a:lnTo>
                <a:lnTo>
                  <a:pt x="148" y="208"/>
                </a:lnTo>
                <a:lnTo>
                  <a:pt x="148" y="208"/>
                </a:lnTo>
                <a:lnTo>
                  <a:pt x="148" y="210"/>
                </a:lnTo>
                <a:lnTo>
                  <a:pt x="146" y="212"/>
                </a:lnTo>
                <a:lnTo>
                  <a:pt x="146" y="212"/>
                </a:lnTo>
                <a:lnTo>
                  <a:pt x="146" y="216"/>
                </a:lnTo>
                <a:lnTo>
                  <a:pt x="146" y="216"/>
                </a:lnTo>
                <a:lnTo>
                  <a:pt x="156" y="216"/>
                </a:lnTo>
                <a:lnTo>
                  <a:pt x="164" y="218"/>
                </a:lnTo>
                <a:lnTo>
                  <a:pt x="164" y="218"/>
                </a:lnTo>
                <a:lnTo>
                  <a:pt x="168" y="222"/>
                </a:lnTo>
                <a:lnTo>
                  <a:pt x="188" y="222"/>
                </a:lnTo>
                <a:lnTo>
                  <a:pt x="188" y="222"/>
                </a:lnTo>
                <a:lnTo>
                  <a:pt x="190" y="220"/>
                </a:lnTo>
                <a:lnTo>
                  <a:pt x="194" y="222"/>
                </a:lnTo>
                <a:lnTo>
                  <a:pt x="194" y="222"/>
                </a:lnTo>
                <a:lnTo>
                  <a:pt x="208" y="226"/>
                </a:lnTo>
                <a:lnTo>
                  <a:pt x="208" y="226"/>
                </a:lnTo>
                <a:lnTo>
                  <a:pt x="214" y="230"/>
                </a:lnTo>
                <a:lnTo>
                  <a:pt x="214" y="230"/>
                </a:lnTo>
                <a:lnTo>
                  <a:pt x="218" y="230"/>
                </a:lnTo>
                <a:lnTo>
                  <a:pt x="224" y="228"/>
                </a:lnTo>
                <a:lnTo>
                  <a:pt x="224" y="228"/>
                </a:lnTo>
                <a:lnTo>
                  <a:pt x="228" y="232"/>
                </a:lnTo>
                <a:lnTo>
                  <a:pt x="232" y="232"/>
                </a:lnTo>
                <a:lnTo>
                  <a:pt x="236" y="232"/>
                </a:lnTo>
                <a:lnTo>
                  <a:pt x="236" y="232"/>
                </a:lnTo>
                <a:lnTo>
                  <a:pt x="238" y="232"/>
                </a:lnTo>
                <a:lnTo>
                  <a:pt x="242" y="230"/>
                </a:lnTo>
                <a:lnTo>
                  <a:pt x="242" y="230"/>
                </a:lnTo>
                <a:lnTo>
                  <a:pt x="246" y="234"/>
                </a:lnTo>
                <a:lnTo>
                  <a:pt x="246" y="236"/>
                </a:lnTo>
                <a:lnTo>
                  <a:pt x="246" y="236"/>
                </a:lnTo>
                <a:lnTo>
                  <a:pt x="252" y="238"/>
                </a:lnTo>
                <a:lnTo>
                  <a:pt x="258" y="238"/>
                </a:lnTo>
                <a:lnTo>
                  <a:pt x="258" y="238"/>
                </a:lnTo>
                <a:lnTo>
                  <a:pt x="262" y="242"/>
                </a:lnTo>
                <a:lnTo>
                  <a:pt x="262" y="242"/>
                </a:lnTo>
                <a:lnTo>
                  <a:pt x="260" y="232"/>
                </a:lnTo>
                <a:lnTo>
                  <a:pt x="260" y="232"/>
                </a:lnTo>
                <a:lnTo>
                  <a:pt x="256" y="230"/>
                </a:lnTo>
                <a:lnTo>
                  <a:pt x="256" y="230"/>
                </a:lnTo>
                <a:lnTo>
                  <a:pt x="258" y="222"/>
                </a:lnTo>
                <a:lnTo>
                  <a:pt x="258" y="222"/>
                </a:lnTo>
                <a:lnTo>
                  <a:pt x="248" y="218"/>
                </a:lnTo>
                <a:lnTo>
                  <a:pt x="236" y="218"/>
                </a:lnTo>
                <a:lnTo>
                  <a:pt x="236" y="218"/>
                </a:lnTo>
                <a:lnTo>
                  <a:pt x="236" y="210"/>
                </a:lnTo>
                <a:lnTo>
                  <a:pt x="236" y="210"/>
                </a:lnTo>
                <a:lnTo>
                  <a:pt x="234" y="208"/>
                </a:lnTo>
                <a:lnTo>
                  <a:pt x="234" y="208"/>
                </a:lnTo>
                <a:lnTo>
                  <a:pt x="234" y="202"/>
                </a:lnTo>
                <a:lnTo>
                  <a:pt x="234" y="202"/>
                </a:lnTo>
                <a:lnTo>
                  <a:pt x="226" y="204"/>
                </a:lnTo>
                <a:lnTo>
                  <a:pt x="226" y="204"/>
                </a:lnTo>
                <a:lnTo>
                  <a:pt x="226" y="202"/>
                </a:lnTo>
                <a:lnTo>
                  <a:pt x="226" y="202"/>
                </a:lnTo>
                <a:lnTo>
                  <a:pt x="222" y="202"/>
                </a:lnTo>
                <a:lnTo>
                  <a:pt x="218" y="198"/>
                </a:lnTo>
                <a:lnTo>
                  <a:pt x="218" y="198"/>
                </a:lnTo>
                <a:lnTo>
                  <a:pt x="214" y="198"/>
                </a:lnTo>
                <a:lnTo>
                  <a:pt x="208" y="196"/>
                </a:lnTo>
                <a:lnTo>
                  <a:pt x="208" y="196"/>
                </a:lnTo>
                <a:lnTo>
                  <a:pt x="206" y="202"/>
                </a:lnTo>
                <a:lnTo>
                  <a:pt x="206" y="202"/>
                </a:lnTo>
                <a:lnTo>
                  <a:pt x="192" y="202"/>
                </a:lnTo>
                <a:lnTo>
                  <a:pt x="188" y="200"/>
                </a:lnTo>
                <a:lnTo>
                  <a:pt x="188" y="200"/>
                </a:lnTo>
                <a:lnTo>
                  <a:pt x="180" y="198"/>
                </a:lnTo>
                <a:lnTo>
                  <a:pt x="176" y="192"/>
                </a:lnTo>
                <a:lnTo>
                  <a:pt x="176" y="192"/>
                </a:lnTo>
                <a:lnTo>
                  <a:pt x="166" y="192"/>
                </a:lnTo>
                <a:lnTo>
                  <a:pt x="166" y="190"/>
                </a:lnTo>
                <a:lnTo>
                  <a:pt x="166" y="190"/>
                </a:lnTo>
                <a:lnTo>
                  <a:pt x="158" y="190"/>
                </a:lnTo>
                <a:lnTo>
                  <a:pt x="158" y="190"/>
                </a:lnTo>
                <a:close/>
                <a:moveTo>
                  <a:pt x="518" y="196"/>
                </a:moveTo>
                <a:lnTo>
                  <a:pt x="518" y="196"/>
                </a:lnTo>
                <a:lnTo>
                  <a:pt x="518" y="198"/>
                </a:lnTo>
                <a:lnTo>
                  <a:pt x="518" y="198"/>
                </a:lnTo>
                <a:lnTo>
                  <a:pt x="518" y="198"/>
                </a:lnTo>
                <a:lnTo>
                  <a:pt x="520" y="200"/>
                </a:lnTo>
                <a:lnTo>
                  <a:pt x="520" y="202"/>
                </a:lnTo>
                <a:lnTo>
                  <a:pt x="520" y="210"/>
                </a:lnTo>
                <a:lnTo>
                  <a:pt x="520" y="210"/>
                </a:lnTo>
                <a:lnTo>
                  <a:pt x="516" y="212"/>
                </a:lnTo>
                <a:lnTo>
                  <a:pt x="516" y="212"/>
                </a:lnTo>
                <a:lnTo>
                  <a:pt x="518" y="216"/>
                </a:lnTo>
                <a:lnTo>
                  <a:pt x="518" y="216"/>
                </a:lnTo>
                <a:lnTo>
                  <a:pt x="518" y="218"/>
                </a:lnTo>
                <a:lnTo>
                  <a:pt x="518" y="218"/>
                </a:lnTo>
                <a:lnTo>
                  <a:pt x="520" y="220"/>
                </a:lnTo>
                <a:lnTo>
                  <a:pt x="520" y="220"/>
                </a:lnTo>
                <a:lnTo>
                  <a:pt x="522" y="212"/>
                </a:lnTo>
                <a:lnTo>
                  <a:pt x="526" y="210"/>
                </a:lnTo>
                <a:lnTo>
                  <a:pt x="526" y="210"/>
                </a:lnTo>
                <a:lnTo>
                  <a:pt x="526" y="206"/>
                </a:lnTo>
                <a:lnTo>
                  <a:pt x="526" y="206"/>
                </a:lnTo>
                <a:lnTo>
                  <a:pt x="524" y="206"/>
                </a:lnTo>
                <a:lnTo>
                  <a:pt x="526" y="204"/>
                </a:lnTo>
                <a:lnTo>
                  <a:pt x="526" y="200"/>
                </a:lnTo>
                <a:lnTo>
                  <a:pt x="524" y="198"/>
                </a:lnTo>
                <a:lnTo>
                  <a:pt x="524" y="198"/>
                </a:lnTo>
                <a:lnTo>
                  <a:pt x="522" y="196"/>
                </a:lnTo>
                <a:lnTo>
                  <a:pt x="518" y="196"/>
                </a:lnTo>
                <a:lnTo>
                  <a:pt x="518" y="196"/>
                </a:lnTo>
                <a:close/>
                <a:moveTo>
                  <a:pt x="262" y="230"/>
                </a:moveTo>
                <a:lnTo>
                  <a:pt x="262" y="230"/>
                </a:lnTo>
                <a:lnTo>
                  <a:pt x="262" y="236"/>
                </a:lnTo>
                <a:lnTo>
                  <a:pt x="262" y="236"/>
                </a:lnTo>
                <a:lnTo>
                  <a:pt x="262" y="236"/>
                </a:lnTo>
                <a:lnTo>
                  <a:pt x="264" y="236"/>
                </a:lnTo>
                <a:lnTo>
                  <a:pt x="264" y="236"/>
                </a:lnTo>
                <a:lnTo>
                  <a:pt x="266" y="240"/>
                </a:lnTo>
                <a:lnTo>
                  <a:pt x="266" y="244"/>
                </a:lnTo>
                <a:lnTo>
                  <a:pt x="266" y="244"/>
                </a:lnTo>
                <a:lnTo>
                  <a:pt x="268" y="242"/>
                </a:lnTo>
                <a:lnTo>
                  <a:pt x="268" y="242"/>
                </a:lnTo>
                <a:lnTo>
                  <a:pt x="268" y="242"/>
                </a:lnTo>
                <a:lnTo>
                  <a:pt x="272" y="236"/>
                </a:lnTo>
                <a:lnTo>
                  <a:pt x="272" y="236"/>
                </a:lnTo>
                <a:lnTo>
                  <a:pt x="272" y="234"/>
                </a:lnTo>
                <a:lnTo>
                  <a:pt x="272" y="232"/>
                </a:lnTo>
                <a:lnTo>
                  <a:pt x="272" y="232"/>
                </a:lnTo>
                <a:lnTo>
                  <a:pt x="266" y="232"/>
                </a:lnTo>
                <a:lnTo>
                  <a:pt x="262" y="230"/>
                </a:lnTo>
                <a:lnTo>
                  <a:pt x="262" y="230"/>
                </a:lnTo>
                <a:close/>
                <a:moveTo>
                  <a:pt x="408" y="234"/>
                </a:moveTo>
                <a:lnTo>
                  <a:pt x="408" y="234"/>
                </a:lnTo>
                <a:lnTo>
                  <a:pt x="406" y="238"/>
                </a:lnTo>
                <a:lnTo>
                  <a:pt x="420" y="238"/>
                </a:lnTo>
                <a:lnTo>
                  <a:pt x="420" y="238"/>
                </a:lnTo>
                <a:lnTo>
                  <a:pt x="418" y="234"/>
                </a:lnTo>
                <a:lnTo>
                  <a:pt x="418" y="234"/>
                </a:lnTo>
                <a:lnTo>
                  <a:pt x="408" y="234"/>
                </a:lnTo>
                <a:lnTo>
                  <a:pt x="408" y="234"/>
                </a:lnTo>
                <a:close/>
                <a:moveTo>
                  <a:pt x="282" y="238"/>
                </a:moveTo>
                <a:lnTo>
                  <a:pt x="282" y="238"/>
                </a:lnTo>
                <a:lnTo>
                  <a:pt x="278" y="246"/>
                </a:lnTo>
                <a:lnTo>
                  <a:pt x="278" y="246"/>
                </a:lnTo>
                <a:lnTo>
                  <a:pt x="286" y="246"/>
                </a:lnTo>
                <a:lnTo>
                  <a:pt x="286" y="238"/>
                </a:lnTo>
                <a:lnTo>
                  <a:pt x="286" y="238"/>
                </a:lnTo>
                <a:lnTo>
                  <a:pt x="282" y="238"/>
                </a:lnTo>
                <a:lnTo>
                  <a:pt x="282" y="238"/>
                </a:lnTo>
                <a:close/>
                <a:moveTo>
                  <a:pt x="300" y="238"/>
                </a:moveTo>
                <a:lnTo>
                  <a:pt x="300" y="238"/>
                </a:lnTo>
                <a:lnTo>
                  <a:pt x="300" y="244"/>
                </a:lnTo>
                <a:lnTo>
                  <a:pt x="300" y="244"/>
                </a:lnTo>
                <a:lnTo>
                  <a:pt x="304" y="244"/>
                </a:lnTo>
                <a:lnTo>
                  <a:pt x="304" y="244"/>
                </a:lnTo>
                <a:lnTo>
                  <a:pt x="302" y="244"/>
                </a:lnTo>
                <a:lnTo>
                  <a:pt x="304" y="246"/>
                </a:lnTo>
                <a:lnTo>
                  <a:pt x="302" y="248"/>
                </a:lnTo>
                <a:lnTo>
                  <a:pt x="298" y="248"/>
                </a:lnTo>
                <a:lnTo>
                  <a:pt x="298" y="248"/>
                </a:lnTo>
                <a:lnTo>
                  <a:pt x="294" y="246"/>
                </a:lnTo>
                <a:lnTo>
                  <a:pt x="292" y="244"/>
                </a:lnTo>
                <a:lnTo>
                  <a:pt x="292" y="244"/>
                </a:lnTo>
                <a:lnTo>
                  <a:pt x="290" y="244"/>
                </a:lnTo>
                <a:lnTo>
                  <a:pt x="290" y="244"/>
                </a:lnTo>
                <a:lnTo>
                  <a:pt x="290" y="244"/>
                </a:lnTo>
                <a:lnTo>
                  <a:pt x="286" y="254"/>
                </a:lnTo>
                <a:lnTo>
                  <a:pt x="286" y="254"/>
                </a:lnTo>
                <a:lnTo>
                  <a:pt x="294" y="252"/>
                </a:lnTo>
                <a:lnTo>
                  <a:pt x="294" y="252"/>
                </a:lnTo>
                <a:lnTo>
                  <a:pt x="294" y="254"/>
                </a:lnTo>
                <a:lnTo>
                  <a:pt x="298" y="254"/>
                </a:lnTo>
                <a:lnTo>
                  <a:pt x="300" y="252"/>
                </a:lnTo>
                <a:lnTo>
                  <a:pt x="300" y="252"/>
                </a:lnTo>
                <a:lnTo>
                  <a:pt x="310" y="250"/>
                </a:lnTo>
                <a:lnTo>
                  <a:pt x="318" y="250"/>
                </a:lnTo>
                <a:lnTo>
                  <a:pt x="318" y="250"/>
                </a:lnTo>
                <a:lnTo>
                  <a:pt x="316" y="244"/>
                </a:lnTo>
                <a:lnTo>
                  <a:pt x="316" y="244"/>
                </a:lnTo>
                <a:lnTo>
                  <a:pt x="308" y="242"/>
                </a:lnTo>
                <a:lnTo>
                  <a:pt x="300" y="238"/>
                </a:lnTo>
                <a:lnTo>
                  <a:pt x="300" y="238"/>
                </a:lnTo>
                <a:close/>
                <a:moveTo>
                  <a:pt x="332" y="242"/>
                </a:moveTo>
                <a:lnTo>
                  <a:pt x="332" y="242"/>
                </a:lnTo>
                <a:lnTo>
                  <a:pt x="326" y="244"/>
                </a:lnTo>
                <a:lnTo>
                  <a:pt x="326" y="244"/>
                </a:lnTo>
                <a:lnTo>
                  <a:pt x="326" y="246"/>
                </a:lnTo>
                <a:lnTo>
                  <a:pt x="328" y="248"/>
                </a:lnTo>
                <a:lnTo>
                  <a:pt x="328" y="248"/>
                </a:lnTo>
                <a:lnTo>
                  <a:pt x="338" y="250"/>
                </a:lnTo>
                <a:lnTo>
                  <a:pt x="348" y="250"/>
                </a:lnTo>
                <a:lnTo>
                  <a:pt x="348" y="252"/>
                </a:lnTo>
                <a:lnTo>
                  <a:pt x="348" y="252"/>
                </a:lnTo>
                <a:lnTo>
                  <a:pt x="352" y="252"/>
                </a:lnTo>
                <a:lnTo>
                  <a:pt x="358" y="250"/>
                </a:lnTo>
                <a:lnTo>
                  <a:pt x="362" y="248"/>
                </a:lnTo>
                <a:lnTo>
                  <a:pt x="366" y="248"/>
                </a:lnTo>
                <a:lnTo>
                  <a:pt x="366" y="248"/>
                </a:lnTo>
                <a:lnTo>
                  <a:pt x="368" y="250"/>
                </a:lnTo>
                <a:lnTo>
                  <a:pt x="368" y="250"/>
                </a:lnTo>
                <a:lnTo>
                  <a:pt x="370" y="246"/>
                </a:lnTo>
                <a:lnTo>
                  <a:pt x="370" y="246"/>
                </a:lnTo>
                <a:lnTo>
                  <a:pt x="368" y="244"/>
                </a:lnTo>
                <a:lnTo>
                  <a:pt x="364" y="244"/>
                </a:lnTo>
                <a:lnTo>
                  <a:pt x="364" y="244"/>
                </a:lnTo>
                <a:lnTo>
                  <a:pt x="360" y="244"/>
                </a:lnTo>
                <a:lnTo>
                  <a:pt x="356" y="246"/>
                </a:lnTo>
                <a:lnTo>
                  <a:pt x="356" y="246"/>
                </a:lnTo>
                <a:lnTo>
                  <a:pt x="352" y="242"/>
                </a:lnTo>
                <a:lnTo>
                  <a:pt x="352" y="242"/>
                </a:lnTo>
                <a:lnTo>
                  <a:pt x="348" y="242"/>
                </a:lnTo>
                <a:lnTo>
                  <a:pt x="344" y="244"/>
                </a:lnTo>
                <a:lnTo>
                  <a:pt x="344" y="244"/>
                </a:lnTo>
                <a:lnTo>
                  <a:pt x="338" y="242"/>
                </a:lnTo>
                <a:lnTo>
                  <a:pt x="332" y="242"/>
                </a:lnTo>
                <a:lnTo>
                  <a:pt x="332" y="242"/>
                </a:lnTo>
                <a:close/>
                <a:moveTo>
                  <a:pt x="420" y="244"/>
                </a:moveTo>
                <a:lnTo>
                  <a:pt x="416" y="246"/>
                </a:lnTo>
                <a:lnTo>
                  <a:pt x="416" y="246"/>
                </a:lnTo>
                <a:lnTo>
                  <a:pt x="410" y="246"/>
                </a:lnTo>
                <a:lnTo>
                  <a:pt x="410" y="246"/>
                </a:lnTo>
                <a:lnTo>
                  <a:pt x="408" y="250"/>
                </a:lnTo>
                <a:lnTo>
                  <a:pt x="408" y="250"/>
                </a:lnTo>
                <a:lnTo>
                  <a:pt x="400" y="250"/>
                </a:lnTo>
                <a:lnTo>
                  <a:pt x="398" y="250"/>
                </a:lnTo>
                <a:lnTo>
                  <a:pt x="394" y="250"/>
                </a:lnTo>
                <a:lnTo>
                  <a:pt x="394" y="250"/>
                </a:lnTo>
                <a:lnTo>
                  <a:pt x="394" y="252"/>
                </a:lnTo>
                <a:lnTo>
                  <a:pt x="394" y="256"/>
                </a:lnTo>
                <a:lnTo>
                  <a:pt x="394" y="256"/>
                </a:lnTo>
                <a:lnTo>
                  <a:pt x="390" y="256"/>
                </a:lnTo>
                <a:lnTo>
                  <a:pt x="386" y="258"/>
                </a:lnTo>
                <a:lnTo>
                  <a:pt x="386" y="258"/>
                </a:lnTo>
                <a:lnTo>
                  <a:pt x="386" y="262"/>
                </a:lnTo>
                <a:lnTo>
                  <a:pt x="386" y="262"/>
                </a:lnTo>
                <a:lnTo>
                  <a:pt x="374" y="268"/>
                </a:lnTo>
                <a:lnTo>
                  <a:pt x="374" y="268"/>
                </a:lnTo>
                <a:lnTo>
                  <a:pt x="376" y="274"/>
                </a:lnTo>
                <a:lnTo>
                  <a:pt x="376" y="274"/>
                </a:lnTo>
                <a:lnTo>
                  <a:pt x="370" y="276"/>
                </a:lnTo>
                <a:lnTo>
                  <a:pt x="364" y="278"/>
                </a:lnTo>
                <a:lnTo>
                  <a:pt x="364" y="278"/>
                </a:lnTo>
                <a:lnTo>
                  <a:pt x="362" y="280"/>
                </a:lnTo>
                <a:lnTo>
                  <a:pt x="362" y="282"/>
                </a:lnTo>
                <a:lnTo>
                  <a:pt x="362" y="282"/>
                </a:lnTo>
                <a:lnTo>
                  <a:pt x="364" y="284"/>
                </a:lnTo>
                <a:lnTo>
                  <a:pt x="364" y="284"/>
                </a:lnTo>
                <a:lnTo>
                  <a:pt x="370" y="284"/>
                </a:lnTo>
                <a:lnTo>
                  <a:pt x="374" y="282"/>
                </a:lnTo>
                <a:lnTo>
                  <a:pt x="374" y="282"/>
                </a:lnTo>
                <a:lnTo>
                  <a:pt x="374" y="280"/>
                </a:lnTo>
                <a:lnTo>
                  <a:pt x="374" y="280"/>
                </a:lnTo>
                <a:lnTo>
                  <a:pt x="380" y="274"/>
                </a:lnTo>
                <a:lnTo>
                  <a:pt x="380" y="274"/>
                </a:lnTo>
                <a:lnTo>
                  <a:pt x="386" y="274"/>
                </a:lnTo>
                <a:lnTo>
                  <a:pt x="392" y="272"/>
                </a:lnTo>
                <a:lnTo>
                  <a:pt x="392" y="272"/>
                </a:lnTo>
                <a:lnTo>
                  <a:pt x="396" y="268"/>
                </a:lnTo>
                <a:lnTo>
                  <a:pt x="398" y="264"/>
                </a:lnTo>
                <a:lnTo>
                  <a:pt x="398" y="264"/>
                </a:lnTo>
                <a:lnTo>
                  <a:pt x="402" y="264"/>
                </a:lnTo>
                <a:lnTo>
                  <a:pt x="402" y="264"/>
                </a:lnTo>
                <a:lnTo>
                  <a:pt x="402" y="262"/>
                </a:lnTo>
                <a:lnTo>
                  <a:pt x="402" y="260"/>
                </a:lnTo>
                <a:lnTo>
                  <a:pt x="402" y="260"/>
                </a:lnTo>
                <a:lnTo>
                  <a:pt x="406" y="260"/>
                </a:lnTo>
                <a:lnTo>
                  <a:pt x="408" y="258"/>
                </a:lnTo>
                <a:lnTo>
                  <a:pt x="408" y="258"/>
                </a:lnTo>
                <a:lnTo>
                  <a:pt x="410" y="254"/>
                </a:lnTo>
                <a:lnTo>
                  <a:pt x="410" y="254"/>
                </a:lnTo>
                <a:lnTo>
                  <a:pt x="414" y="254"/>
                </a:lnTo>
                <a:lnTo>
                  <a:pt x="418" y="252"/>
                </a:lnTo>
                <a:lnTo>
                  <a:pt x="418" y="252"/>
                </a:lnTo>
                <a:lnTo>
                  <a:pt x="420" y="250"/>
                </a:lnTo>
                <a:lnTo>
                  <a:pt x="420" y="250"/>
                </a:lnTo>
                <a:lnTo>
                  <a:pt x="424" y="246"/>
                </a:lnTo>
                <a:lnTo>
                  <a:pt x="424" y="244"/>
                </a:lnTo>
                <a:lnTo>
                  <a:pt x="420" y="244"/>
                </a:lnTo>
                <a:lnTo>
                  <a:pt x="420" y="244"/>
                </a:lnTo>
                <a:close/>
                <a:moveTo>
                  <a:pt x="320" y="262"/>
                </a:moveTo>
                <a:lnTo>
                  <a:pt x="318" y="268"/>
                </a:lnTo>
                <a:lnTo>
                  <a:pt x="318" y="268"/>
                </a:lnTo>
                <a:lnTo>
                  <a:pt x="328" y="272"/>
                </a:lnTo>
                <a:lnTo>
                  <a:pt x="334" y="274"/>
                </a:lnTo>
                <a:lnTo>
                  <a:pt x="340" y="276"/>
                </a:lnTo>
                <a:lnTo>
                  <a:pt x="340" y="276"/>
                </a:lnTo>
                <a:lnTo>
                  <a:pt x="340" y="272"/>
                </a:lnTo>
                <a:lnTo>
                  <a:pt x="340" y="270"/>
                </a:lnTo>
                <a:lnTo>
                  <a:pt x="340" y="270"/>
                </a:lnTo>
                <a:lnTo>
                  <a:pt x="338" y="268"/>
                </a:lnTo>
                <a:lnTo>
                  <a:pt x="338" y="268"/>
                </a:lnTo>
                <a:lnTo>
                  <a:pt x="320" y="262"/>
                </a:lnTo>
                <a:lnTo>
                  <a:pt x="320" y="262"/>
                </a:lnTo>
                <a:close/>
                <a:moveTo>
                  <a:pt x="196" y="64"/>
                </a:moveTo>
                <a:lnTo>
                  <a:pt x="196" y="64"/>
                </a:lnTo>
                <a:lnTo>
                  <a:pt x="196" y="62"/>
                </a:lnTo>
                <a:lnTo>
                  <a:pt x="196" y="62"/>
                </a:lnTo>
                <a:lnTo>
                  <a:pt x="192" y="62"/>
                </a:lnTo>
                <a:lnTo>
                  <a:pt x="192" y="62"/>
                </a:lnTo>
                <a:lnTo>
                  <a:pt x="192" y="68"/>
                </a:lnTo>
                <a:lnTo>
                  <a:pt x="192" y="68"/>
                </a:lnTo>
                <a:lnTo>
                  <a:pt x="188" y="70"/>
                </a:lnTo>
                <a:lnTo>
                  <a:pt x="188" y="70"/>
                </a:lnTo>
                <a:lnTo>
                  <a:pt x="186" y="74"/>
                </a:lnTo>
                <a:lnTo>
                  <a:pt x="184" y="78"/>
                </a:lnTo>
                <a:lnTo>
                  <a:pt x="182" y="80"/>
                </a:lnTo>
                <a:lnTo>
                  <a:pt x="182" y="80"/>
                </a:lnTo>
                <a:lnTo>
                  <a:pt x="182" y="94"/>
                </a:lnTo>
                <a:lnTo>
                  <a:pt x="182" y="94"/>
                </a:lnTo>
                <a:lnTo>
                  <a:pt x="186" y="96"/>
                </a:lnTo>
                <a:lnTo>
                  <a:pt x="188" y="100"/>
                </a:lnTo>
                <a:lnTo>
                  <a:pt x="188" y="100"/>
                </a:lnTo>
                <a:lnTo>
                  <a:pt x="186" y="102"/>
                </a:lnTo>
                <a:lnTo>
                  <a:pt x="186" y="106"/>
                </a:lnTo>
                <a:lnTo>
                  <a:pt x="186" y="106"/>
                </a:lnTo>
                <a:lnTo>
                  <a:pt x="190" y="108"/>
                </a:lnTo>
                <a:lnTo>
                  <a:pt x="190" y="108"/>
                </a:lnTo>
                <a:lnTo>
                  <a:pt x="188" y="112"/>
                </a:lnTo>
                <a:lnTo>
                  <a:pt x="188" y="114"/>
                </a:lnTo>
                <a:lnTo>
                  <a:pt x="188" y="114"/>
                </a:lnTo>
                <a:lnTo>
                  <a:pt x="192" y="114"/>
                </a:lnTo>
                <a:lnTo>
                  <a:pt x="192" y="114"/>
                </a:lnTo>
                <a:lnTo>
                  <a:pt x="190" y="120"/>
                </a:lnTo>
                <a:lnTo>
                  <a:pt x="190" y="120"/>
                </a:lnTo>
                <a:lnTo>
                  <a:pt x="192" y="120"/>
                </a:lnTo>
                <a:lnTo>
                  <a:pt x="192" y="120"/>
                </a:lnTo>
                <a:lnTo>
                  <a:pt x="196" y="118"/>
                </a:lnTo>
                <a:lnTo>
                  <a:pt x="196" y="118"/>
                </a:lnTo>
                <a:lnTo>
                  <a:pt x="198" y="118"/>
                </a:lnTo>
                <a:lnTo>
                  <a:pt x="198" y="118"/>
                </a:lnTo>
                <a:lnTo>
                  <a:pt x="198" y="118"/>
                </a:lnTo>
                <a:lnTo>
                  <a:pt x="202" y="136"/>
                </a:lnTo>
                <a:lnTo>
                  <a:pt x="202" y="136"/>
                </a:lnTo>
                <a:lnTo>
                  <a:pt x="204" y="140"/>
                </a:lnTo>
                <a:lnTo>
                  <a:pt x="204" y="140"/>
                </a:lnTo>
                <a:lnTo>
                  <a:pt x="206" y="148"/>
                </a:lnTo>
                <a:lnTo>
                  <a:pt x="206" y="148"/>
                </a:lnTo>
                <a:lnTo>
                  <a:pt x="210" y="148"/>
                </a:lnTo>
                <a:lnTo>
                  <a:pt x="216" y="150"/>
                </a:lnTo>
                <a:lnTo>
                  <a:pt x="216" y="150"/>
                </a:lnTo>
                <a:lnTo>
                  <a:pt x="218" y="148"/>
                </a:lnTo>
                <a:lnTo>
                  <a:pt x="218" y="146"/>
                </a:lnTo>
                <a:lnTo>
                  <a:pt x="222" y="146"/>
                </a:lnTo>
                <a:lnTo>
                  <a:pt x="222" y="148"/>
                </a:lnTo>
                <a:lnTo>
                  <a:pt x="222" y="148"/>
                </a:lnTo>
                <a:lnTo>
                  <a:pt x="226" y="148"/>
                </a:lnTo>
                <a:lnTo>
                  <a:pt x="226" y="148"/>
                </a:lnTo>
                <a:lnTo>
                  <a:pt x="226" y="154"/>
                </a:lnTo>
                <a:lnTo>
                  <a:pt x="226" y="154"/>
                </a:lnTo>
                <a:lnTo>
                  <a:pt x="228" y="154"/>
                </a:lnTo>
                <a:lnTo>
                  <a:pt x="230" y="154"/>
                </a:lnTo>
                <a:lnTo>
                  <a:pt x="230" y="154"/>
                </a:lnTo>
                <a:lnTo>
                  <a:pt x="240" y="154"/>
                </a:lnTo>
                <a:lnTo>
                  <a:pt x="242" y="150"/>
                </a:lnTo>
                <a:lnTo>
                  <a:pt x="242" y="150"/>
                </a:lnTo>
                <a:lnTo>
                  <a:pt x="244" y="150"/>
                </a:lnTo>
                <a:lnTo>
                  <a:pt x="244" y="150"/>
                </a:lnTo>
                <a:lnTo>
                  <a:pt x="248" y="154"/>
                </a:lnTo>
                <a:lnTo>
                  <a:pt x="250" y="154"/>
                </a:lnTo>
                <a:lnTo>
                  <a:pt x="252" y="154"/>
                </a:lnTo>
                <a:lnTo>
                  <a:pt x="252" y="154"/>
                </a:lnTo>
                <a:lnTo>
                  <a:pt x="254" y="152"/>
                </a:lnTo>
                <a:lnTo>
                  <a:pt x="256" y="152"/>
                </a:lnTo>
                <a:lnTo>
                  <a:pt x="258" y="154"/>
                </a:lnTo>
                <a:lnTo>
                  <a:pt x="258" y="154"/>
                </a:lnTo>
                <a:lnTo>
                  <a:pt x="262" y="156"/>
                </a:lnTo>
                <a:lnTo>
                  <a:pt x="264" y="156"/>
                </a:lnTo>
                <a:lnTo>
                  <a:pt x="264" y="158"/>
                </a:lnTo>
                <a:lnTo>
                  <a:pt x="264" y="158"/>
                </a:lnTo>
                <a:lnTo>
                  <a:pt x="266" y="158"/>
                </a:lnTo>
                <a:lnTo>
                  <a:pt x="266" y="158"/>
                </a:lnTo>
                <a:lnTo>
                  <a:pt x="270" y="156"/>
                </a:lnTo>
                <a:lnTo>
                  <a:pt x="270" y="156"/>
                </a:lnTo>
                <a:lnTo>
                  <a:pt x="274" y="154"/>
                </a:lnTo>
                <a:lnTo>
                  <a:pt x="280" y="152"/>
                </a:lnTo>
                <a:lnTo>
                  <a:pt x="280" y="152"/>
                </a:lnTo>
                <a:lnTo>
                  <a:pt x="286" y="142"/>
                </a:lnTo>
                <a:lnTo>
                  <a:pt x="290" y="138"/>
                </a:lnTo>
                <a:lnTo>
                  <a:pt x="294" y="136"/>
                </a:lnTo>
                <a:lnTo>
                  <a:pt x="294" y="136"/>
                </a:lnTo>
                <a:lnTo>
                  <a:pt x="290" y="128"/>
                </a:lnTo>
                <a:lnTo>
                  <a:pt x="290" y="128"/>
                </a:lnTo>
                <a:lnTo>
                  <a:pt x="298" y="116"/>
                </a:lnTo>
                <a:lnTo>
                  <a:pt x="298" y="116"/>
                </a:lnTo>
                <a:lnTo>
                  <a:pt x="298" y="112"/>
                </a:lnTo>
                <a:lnTo>
                  <a:pt x="298" y="112"/>
                </a:lnTo>
                <a:lnTo>
                  <a:pt x="296" y="112"/>
                </a:lnTo>
                <a:lnTo>
                  <a:pt x="296" y="110"/>
                </a:lnTo>
                <a:lnTo>
                  <a:pt x="296" y="110"/>
                </a:lnTo>
                <a:lnTo>
                  <a:pt x="296" y="108"/>
                </a:lnTo>
                <a:lnTo>
                  <a:pt x="298" y="108"/>
                </a:lnTo>
                <a:lnTo>
                  <a:pt x="298" y="108"/>
                </a:lnTo>
                <a:lnTo>
                  <a:pt x="300" y="104"/>
                </a:lnTo>
                <a:lnTo>
                  <a:pt x="300" y="100"/>
                </a:lnTo>
                <a:lnTo>
                  <a:pt x="300" y="88"/>
                </a:lnTo>
                <a:lnTo>
                  <a:pt x="300" y="88"/>
                </a:lnTo>
                <a:lnTo>
                  <a:pt x="306" y="84"/>
                </a:lnTo>
                <a:lnTo>
                  <a:pt x="316" y="82"/>
                </a:lnTo>
                <a:lnTo>
                  <a:pt x="316" y="82"/>
                </a:lnTo>
                <a:lnTo>
                  <a:pt x="314" y="78"/>
                </a:lnTo>
                <a:lnTo>
                  <a:pt x="314" y="78"/>
                </a:lnTo>
                <a:lnTo>
                  <a:pt x="306" y="74"/>
                </a:lnTo>
                <a:lnTo>
                  <a:pt x="304" y="72"/>
                </a:lnTo>
                <a:lnTo>
                  <a:pt x="302" y="70"/>
                </a:lnTo>
                <a:lnTo>
                  <a:pt x="302" y="70"/>
                </a:lnTo>
                <a:lnTo>
                  <a:pt x="302" y="66"/>
                </a:lnTo>
                <a:lnTo>
                  <a:pt x="304" y="62"/>
                </a:lnTo>
                <a:lnTo>
                  <a:pt x="304" y="62"/>
                </a:lnTo>
                <a:lnTo>
                  <a:pt x="304" y="58"/>
                </a:lnTo>
                <a:lnTo>
                  <a:pt x="302" y="54"/>
                </a:lnTo>
                <a:lnTo>
                  <a:pt x="296" y="46"/>
                </a:lnTo>
                <a:lnTo>
                  <a:pt x="296" y="46"/>
                </a:lnTo>
                <a:lnTo>
                  <a:pt x="296" y="42"/>
                </a:lnTo>
                <a:lnTo>
                  <a:pt x="296" y="42"/>
                </a:lnTo>
                <a:lnTo>
                  <a:pt x="298" y="40"/>
                </a:lnTo>
                <a:lnTo>
                  <a:pt x="298" y="40"/>
                </a:lnTo>
                <a:lnTo>
                  <a:pt x="300" y="40"/>
                </a:lnTo>
                <a:lnTo>
                  <a:pt x="300" y="38"/>
                </a:lnTo>
                <a:lnTo>
                  <a:pt x="300" y="38"/>
                </a:lnTo>
                <a:lnTo>
                  <a:pt x="300" y="38"/>
                </a:lnTo>
                <a:lnTo>
                  <a:pt x="300" y="38"/>
                </a:lnTo>
                <a:lnTo>
                  <a:pt x="300" y="36"/>
                </a:lnTo>
                <a:lnTo>
                  <a:pt x="300" y="36"/>
                </a:lnTo>
                <a:lnTo>
                  <a:pt x="296" y="34"/>
                </a:lnTo>
                <a:lnTo>
                  <a:pt x="296" y="34"/>
                </a:lnTo>
                <a:lnTo>
                  <a:pt x="296" y="32"/>
                </a:lnTo>
                <a:lnTo>
                  <a:pt x="286" y="34"/>
                </a:lnTo>
                <a:lnTo>
                  <a:pt x="278" y="32"/>
                </a:lnTo>
                <a:lnTo>
                  <a:pt x="276" y="36"/>
                </a:lnTo>
                <a:lnTo>
                  <a:pt x="274" y="46"/>
                </a:lnTo>
                <a:lnTo>
                  <a:pt x="270" y="50"/>
                </a:lnTo>
                <a:lnTo>
                  <a:pt x="268" y="54"/>
                </a:lnTo>
                <a:lnTo>
                  <a:pt x="264" y="58"/>
                </a:lnTo>
                <a:lnTo>
                  <a:pt x="260" y="60"/>
                </a:lnTo>
                <a:lnTo>
                  <a:pt x="260" y="64"/>
                </a:lnTo>
                <a:lnTo>
                  <a:pt x="258" y="72"/>
                </a:lnTo>
                <a:lnTo>
                  <a:pt x="256" y="74"/>
                </a:lnTo>
                <a:lnTo>
                  <a:pt x="250" y="78"/>
                </a:lnTo>
                <a:lnTo>
                  <a:pt x="242" y="78"/>
                </a:lnTo>
                <a:lnTo>
                  <a:pt x="238" y="76"/>
                </a:lnTo>
                <a:lnTo>
                  <a:pt x="230" y="78"/>
                </a:lnTo>
                <a:lnTo>
                  <a:pt x="228" y="80"/>
                </a:lnTo>
                <a:lnTo>
                  <a:pt x="220" y="82"/>
                </a:lnTo>
                <a:lnTo>
                  <a:pt x="214" y="84"/>
                </a:lnTo>
                <a:lnTo>
                  <a:pt x="208" y="82"/>
                </a:lnTo>
                <a:lnTo>
                  <a:pt x="204" y="80"/>
                </a:lnTo>
                <a:lnTo>
                  <a:pt x="198" y="78"/>
                </a:lnTo>
                <a:lnTo>
                  <a:pt x="196" y="72"/>
                </a:lnTo>
                <a:lnTo>
                  <a:pt x="196" y="64"/>
                </a:lnTo>
                <a:close/>
                <a:moveTo>
                  <a:pt x="486" y="116"/>
                </a:moveTo>
                <a:lnTo>
                  <a:pt x="486" y="116"/>
                </a:lnTo>
                <a:lnTo>
                  <a:pt x="478" y="116"/>
                </a:lnTo>
                <a:lnTo>
                  <a:pt x="478" y="116"/>
                </a:lnTo>
                <a:lnTo>
                  <a:pt x="478" y="124"/>
                </a:lnTo>
                <a:lnTo>
                  <a:pt x="478" y="124"/>
                </a:lnTo>
                <a:lnTo>
                  <a:pt x="476" y="124"/>
                </a:lnTo>
                <a:lnTo>
                  <a:pt x="476" y="126"/>
                </a:lnTo>
                <a:lnTo>
                  <a:pt x="478" y="128"/>
                </a:lnTo>
                <a:lnTo>
                  <a:pt x="478" y="128"/>
                </a:lnTo>
                <a:lnTo>
                  <a:pt x="482" y="128"/>
                </a:lnTo>
                <a:lnTo>
                  <a:pt x="486" y="128"/>
                </a:lnTo>
                <a:lnTo>
                  <a:pt x="486" y="128"/>
                </a:lnTo>
                <a:lnTo>
                  <a:pt x="490" y="130"/>
                </a:lnTo>
                <a:lnTo>
                  <a:pt x="490" y="130"/>
                </a:lnTo>
                <a:lnTo>
                  <a:pt x="490" y="132"/>
                </a:lnTo>
                <a:lnTo>
                  <a:pt x="490" y="136"/>
                </a:lnTo>
                <a:lnTo>
                  <a:pt x="490" y="136"/>
                </a:lnTo>
                <a:lnTo>
                  <a:pt x="490" y="136"/>
                </a:lnTo>
                <a:lnTo>
                  <a:pt x="488" y="136"/>
                </a:lnTo>
                <a:lnTo>
                  <a:pt x="488" y="136"/>
                </a:lnTo>
                <a:lnTo>
                  <a:pt x="488" y="136"/>
                </a:lnTo>
                <a:lnTo>
                  <a:pt x="492" y="136"/>
                </a:lnTo>
                <a:lnTo>
                  <a:pt x="496" y="136"/>
                </a:lnTo>
                <a:lnTo>
                  <a:pt x="504" y="136"/>
                </a:lnTo>
                <a:lnTo>
                  <a:pt x="504" y="136"/>
                </a:lnTo>
                <a:lnTo>
                  <a:pt x="514" y="138"/>
                </a:lnTo>
                <a:lnTo>
                  <a:pt x="514" y="140"/>
                </a:lnTo>
                <a:lnTo>
                  <a:pt x="514" y="140"/>
                </a:lnTo>
                <a:lnTo>
                  <a:pt x="504" y="142"/>
                </a:lnTo>
                <a:lnTo>
                  <a:pt x="502" y="144"/>
                </a:lnTo>
                <a:lnTo>
                  <a:pt x="502" y="144"/>
                </a:lnTo>
                <a:lnTo>
                  <a:pt x="494" y="144"/>
                </a:lnTo>
                <a:lnTo>
                  <a:pt x="486" y="144"/>
                </a:lnTo>
                <a:lnTo>
                  <a:pt x="488" y="148"/>
                </a:lnTo>
                <a:lnTo>
                  <a:pt x="488" y="148"/>
                </a:lnTo>
                <a:lnTo>
                  <a:pt x="494" y="146"/>
                </a:lnTo>
                <a:lnTo>
                  <a:pt x="494" y="146"/>
                </a:lnTo>
                <a:lnTo>
                  <a:pt x="496" y="152"/>
                </a:lnTo>
                <a:lnTo>
                  <a:pt x="500" y="154"/>
                </a:lnTo>
                <a:lnTo>
                  <a:pt x="500" y="154"/>
                </a:lnTo>
                <a:lnTo>
                  <a:pt x="500" y="156"/>
                </a:lnTo>
                <a:lnTo>
                  <a:pt x="500" y="160"/>
                </a:lnTo>
                <a:lnTo>
                  <a:pt x="500" y="160"/>
                </a:lnTo>
                <a:lnTo>
                  <a:pt x="502" y="162"/>
                </a:lnTo>
                <a:lnTo>
                  <a:pt x="502" y="162"/>
                </a:lnTo>
                <a:lnTo>
                  <a:pt x="504" y="162"/>
                </a:lnTo>
                <a:lnTo>
                  <a:pt x="504" y="162"/>
                </a:lnTo>
                <a:lnTo>
                  <a:pt x="508" y="154"/>
                </a:lnTo>
                <a:lnTo>
                  <a:pt x="508" y="154"/>
                </a:lnTo>
                <a:lnTo>
                  <a:pt x="510" y="154"/>
                </a:lnTo>
                <a:lnTo>
                  <a:pt x="510" y="154"/>
                </a:lnTo>
                <a:lnTo>
                  <a:pt x="510" y="156"/>
                </a:lnTo>
                <a:lnTo>
                  <a:pt x="516" y="160"/>
                </a:lnTo>
                <a:lnTo>
                  <a:pt x="516" y="160"/>
                </a:lnTo>
                <a:lnTo>
                  <a:pt x="516" y="160"/>
                </a:lnTo>
                <a:lnTo>
                  <a:pt x="522" y="162"/>
                </a:lnTo>
                <a:lnTo>
                  <a:pt x="522" y="162"/>
                </a:lnTo>
                <a:lnTo>
                  <a:pt x="522" y="162"/>
                </a:lnTo>
                <a:lnTo>
                  <a:pt x="522" y="166"/>
                </a:lnTo>
                <a:lnTo>
                  <a:pt x="524" y="170"/>
                </a:lnTo>
                <a:lnTo>
                  <a:pt x="526" y="172"/>
                </a:lnTo>
                <a:lnTo>
                  <a:pt x="526" y="172"/>
                </a:lnTo>
                <a:lnTo>
                  <a:pt x="530" y="172"/>
                </a:lnTo>
                <a:lnTo>
                  <a:pt x="534" y="172"/>
                </a:lnTo>
                <a:lnTo>
                  <a:pt x="536" y="174"/>
                </a:lnTo>
                <a:lnTo>
                  <a:pt x="536" y="174"/>
                </a:lnTo>
                <a:lnTo>
                  <a:pt x="538" y="172"/>
                </a:lnTo>
                <a:lnTo>
                  <a:pt x="542" y="172"/>
                </a:lnTo>
                <a:lnTo>
                  <a:pt x="542" y="174"/>
                </a:lnTo>
                <a:lnTo>
                  <a:pt x="542" y="174"/>
                </a:lnTo>
                <a:lnTo>
                  <a:pt x="548" y="178"/>
                </a:lnTo>
                <a:lnTo>
                  <a:pt x="552" y="184"/>
                </a:lnTo>
                <a:lnTo>
                  <a:pt x="552" y="184"/>
                </a:lnTo>
                <a:lnTo>
                  <a:pt x="560" y="184"/>
                </a:lnTo>
                <a:lnTo>
                  <a:pt x="564" y="186"/>
                </a:lnTo>
                <a:lnTo>
                  <a:pt x="564" y="186"/>
                </a:lnTo>
                <a:lnTo>
                  <a:pt x="566" y="186"/>
                </a:lnTo>
                <a:lnTo>
                  <a:pt x="570" y="188"/>
                </a:lnTo>
                <a:lnTo>
                  <a:pt x="574" y="194"/>
                </a:lnTo>
                <a:lnTo>
                  <a:pt x="574" y="206"/>
                </a:lnTo>
                <a:lnTo>
                  <a:pt x="574" y="206"/>
                </a:lnTo>
                <a:lnTo>
                  <a:pt x="572" y="206"/>
                </a:lnTo>
                <a:lnTo>
                  <a:pt x="572" y="208"/>
                </a:lnTo>
                <a:lnTo>
                  <a:pt x="572" y="208"/>
                </a:lnTo>
                <a:lnTo>
                  <a:pt x="576" y="210"/>
                </a:lnTo>
                <a:lnTo>
                  <a:pt x="576" y="210"/>
                </a:lnTo>
                <a:lnTo>
                  <a:pt x="576" y="214"/>
                </a:lnTo>
                <a:lnTo>
                  <a:pt x="576" y="216"/>
                </a:lnTo>
                <a:lnTo>
                  <a:pt x="576" y="216"/>
                </a:lnTo>
                <a:lnTo>
                  <a:pt x="580" y="220"/>
                </a:lnTo>
                <a:lnTo>
                  <a:pt x="580" y="220"/>
                </a:lnTo>
                <a:lnTo>
                  <a:pt x="580" y="226"/>
                </a:lnTo>
                <a:lnTo>
                  <a:pt x="580" y="232"/>
                </a:lnTo>
                <a:lnTo>
                  <a:pt x="580" y="232"/>
                </a:lnTo>
                <a:lnTo>
                  <a:pt x="576" y="228"/>
                </a:lnTo>
                <a:lnTo>
                  <a:pt x="576" y="228"/>
                </a:lnTo>
                <a:lnTo>
                  <a:pt x="574" y="230"/>
                </a:lnTo>
                <a:lnTo>
                  <a:pt x="570" y="230"/>
                </a:lnTo>
                <a:lnTo>
                  <a:pt x="570" y="230"/>
                </a:lnTo>
                <a:lnTo>
                  <a:pt x="562" y="240"/>
                </a:lnTo>
                <a:lnTo>
                  <a:pt x="562" y="240"/>
                </a:lnTo>
                <a:lnTo>
                  <a:pt x="578" y="238"/>
                </a:lnTo>
                <a:lnTo>
                  <a:pt x="578" y="238"/>
                </a:lnTo>
                <a:lnTo>
                  <a:pt x="578" y="234"/>
                </a:lnTo>
                <a:lnTo>
                  <a:pt x="578" y="234"/>
                </a:lnTo>
                <a:lnTo>
                  <a:pt x="580" y="234"/>
                </a:lnTo>
                <a:lnTo>
                  <a:pt x="580" y="236"/>
                </a:lnTo>
                <a:lnTo>
                  <a:pt x="580" y="236"/>
                </a:lnTo>
                <a:lnTo>
                  <a:pt x="584" y="236"/>
                </a:lnTo>
                <a:lnTo>
                  <a:pt x="586" y="236"/>
                </a:lnTo>
                <a:lnTo>
                  <a:pt x="592" y="236"/>
                </a:lnTo>
                <a:lnTo>
                  <a:pt x="592" y="236"/>
                </a:lnTo>
                <a:lnTo>
                  <a:pt x="596" y="240"/>
                </a:lnTo>
                <a:lnTo>
                  <a:pt x="600" y="244"/>
                </a:lnTo>
                <a:lnTo>
                  <a:pt x="600" y="244"/>
                </a:lnTo>
                <a:lnTo>
                  <a:pt x="600" y="248"/>
                </a:lnTo>
                <a:lnTo>
                  <a:pt x="602" y="248"/>
                </a:lnTo>
                <a:lnTo>
                  <a:pt x="602" y="248"/>
                </a:lnTo>
                <a:lnTo>
                  <a:pt x="604" y="252"/>
                </a:lnTo>
                <a:lnTo>
                  <a:pt x="604" y="252"/>
                </a:lnTo>
                <a:lnTo>
                  <a:pt x="606" y="252"/>
                </a:lnTo>
                <a:lnTo>
                  <a:pt x="606" y="218"/>
                </a:lnTo>
                <a:lnTo>
                  <a:pt x="604" y="212"/>
                </a:lnTo>
                <a:lnTo>
                  <a:pt x="606" y="206"/>
                </a:lnTo>
                <a:lnTo>
                  <a:pt x="606" y="146"/>
                </a:lnTo>
                <a:lnTo>
                  <a:pt x="606" y="146"/>
                </a:lnTo>
                <a:lnTo>
                  <a:pt x="604" y="146"/>
                </a:lnTo>
                <a:lnTo>
                  <a:pt x="604" y="146"/>
                </a:lnTo>
                <a:lnTo>
                  <a:pt x="602" y="142"/>
                </a:lnTo>
                <a:lnTo>
                  <a:pt x="600" y="140"/>
                </a:lnTo>
                <a:lnTo>
                  <a:pt x="600" y="140"/>
                </a:lnTo>
                <a:lnTo>
                  <a:pt x="598" y="140"/>
                </a:lnTo>
                <a:lnTo>
                  <a:pt x="594" y="142"/>
                </a:lnTo>
                <a:lnTo>
                  <a:pt x="594" y="142"/>
                </a:lnTo>
                <a:lnTo>
                  <a:pt x="586" y="140"/>
                </a:lnTo>
                <a:lnTo>
                  <a:pt x="580" y="138"/>
                </a:lnTo>
                <a:lnTo>
                  <a:pt x="580" y="138"/>
                </a:lnTo>
                <a:lnTo>
                  <a:pt x="572" y="132"/>
                </a:lnTo>
                <a:lnTo>
                  <a:pt x="566" y="128"/>
                </a:lnTo>
                <a:lnTo>
                  <a:pt x="562" y="128"/>
                </a:lnTo>
                <a:lnTo>
                  <a:pt x="562" y="130"/>
                </a:lnTo>
                <a:lnTo>
                  <a:pt x="562" y="130"/>
                </a:lnTo>
                <a:lnTo>
                  <a:pt x="558" y="130"/>
                </a:lnTo>
                <a:lnTo>
                  <a:pt x="558" y="130"/>
                </a:lnTo>
                <a:lnTo>
                  <a:pt x="552" y="138"/>
                </a:lnTo>
                <a:lnTo>
                  <a:pt x="552" y="138"/>
                </a:lnTo>
                <a:lnTo>
                  <a:pt x="546" y="140"/>
                </a:lnTo>
                <a:lnTo>
                  <a:pt x="546" y="140"/>
                </a:lnTo>
                <a:lnTo>
                  <a:pt x="542" y="146"/>
                </a:lnTo>
                <a:lnTo>
                  <a:pt x="540" y="152"/>
                </a:lnTo>
                <a:lnTo>
                  <a:pt x="540" y="152"/>
                </a:lnTo>
                <a:lnTo>
                  <a:pt x="532" y="156"/>
                </a:lnTo>
                <a:lnTo>
                  <a:pt x="532" y="156"/>
                </a:lnTo>
                <a:lnTo>
                  <a:pt x="530" y="154"/>
                </a:lnTo>
                <a:lnTo>
                  <a:pt x="530" y="154"/>
                </a:lnTo>
                <a:lnTo>
                  <a:pt x="530" y="154"/>
                </a:lnTo>
                <a:lnTo>
                  <a:pt x="528" y="150"/>
                </a:lnTo>
                <a:lnTo>
                  <a:pt x="524" y="150"/>
                </a:lnTo>
                <a:lnTo>
                  <a:pt x="524" y="150"/>
                </a:lnTo>
                <a:lnTo>
                  <a:pt x="524" y="144"/>
                </a:lnTo>
                <a:lnTo>
                  <a:pt x="522" y="142"/>
                </a:lnTo>
                <a:lnTo>
                  <a:pt x="522" y="142"/>
                </a:lnTo>
                <a:lnTo>
                  <a:pt x="522" y="144"/>
                </a:lnTo>
                <a:lnTo>
                  <a:pt x="520" y="146"/>
                </a:lnTo>
                <a:lnTo>
                  <a:pt x="520" y="146"/>
                </a:lnTo>
                <a:lnTo>
                  <a:pt x="518" y="136"/>
                </a:lnTo>
                <a:lnTo>
                  <a:pt x="518" y="132"/>
                </a:lnTo>
                <a:lnTo>
                  <a:pt x="518" y="126"/>
                </a:lnTo>
                <a:lnTo>
                  <a:pt x="518" y="126"/>
                </a:lnTo>
                <a:lnTo>
                  <a:pt x="518" y="124"/>
                </a:lnTo>
                <a:lnTo>
                  <a:pt x="520" y="120"/>
                </a:lnTo>
                <a:lnTo>
                  <a:pt x="520" y="120"/>
                </a:lnTo>
                <a:lnTo>
                  <a:pt x="518" y="116"/>
                </a:lnTo>
                <a:lnTo>
                  <a:pt x="514" y="112"/>
                </a:lnTo>
                <a:lnTo>
                  <a:pt x="512" y="112"/>
                </a:lnTo>
                <a:lnTo>
                  <a:pt x="512" y="112"/>
                </a:lnTo>
                <a:lnTo>
                  <a:pt x="510" y="114"/>
                </a:lnTo>
                <a:lnTo>
                  <a:pt x="510" y="114"/>
                </a:lnTo>
                <a:lnTo>
                  <a:pt x="508" y="112"/>
                </a:lnTo>
                <a:lnTo>
                  <a:pt x="508" y="112"/>
                </a:lnTo>
                <a:lnTo>
                  <a:pt x="506" y="112"/>
                </a:lnTo>
                <a:lnTo>
                  <a:pt x="506" y="112"/>
                </a:lnTo>
                <a:lnTo>
                  <a:pt x="506" y="112"/>
                </a:lnTo>
                <a:lnTo>
                  <a:pt x="504" y="114"/>
                </a:lnTo>
                <a:lnTo>
                  <a:pt x="504" y="114"/>
                </a:lnTo>
                <a:lnTo>
                  <a:pt x="500" y="112"/>
                </a:lnTo>
                <a:lnTo>
                  <a:pt x="494" y="110"/>
                </a:lnTo>
                <a:lnTo>
                  <a:pt x="494" y="110"/>
                </a:lnTo>
                <a:lnTo>
                  <a:pt x="490" y="110"/>
                </a:lnTo>
                <a:lnTo>
                  <a:pt x="488" y="112"/>
                </a:lnTo>
                <a:lnTo>
                  <a:pt x="486" y="116"/>
                </a:lnTo>
                <a:lnTo>
                  <a:pt x="486" y="116"/>
                </a:lnTo>
                <a:close/>
              </a:path>
            </a:pathLst>
          </a:custGeom>
          <a:solidFill>
            <a:srgbClr val="B9BCBD"/>
          </a:solidFill>
          <a:ln w="3175">
            <a:solidFill>
              <a:srgbClr val="B9BCBD"/>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187" name="Freeform 171">
            <a:extLst>
              <a:ext uri="{FF2B5EF4-FFF2-40B4-BE49-F238E27FC236}">
                <a16:creationId xmlns:a16="http://schemas.microsoft.com/office/drawing/2014/main" id="{30EEEFA5-5E19-4454-8947-2AEBF050FB0E}"/>
              </a:ext>
            </a:extLst>
          </p:cNvPr>
          <p:cNvSpPr>
            <a:spLocks/>
          </p:cNvSpPr>
          <p:nvPr/>
        </p:nvSpPr>
        <p:spPr bwMode="auto">
          <a:xfrm>
            <a:off x="7390303" y="2630465"/>
            <a:ext cx="654044" cy="827105"/>
          </a:xfrm>
          <a:custGeom>
            <a:avLst/>
            <a:gdLst>
              <a:gd name="T0" fmla="*/ 2 w 390"/>
              <a:gd name="T1" fmla="*/ 226 h 482"/>
              <a:gd name="T2" fmla="*/ 28 w 390"/>
              <a:gd name="T3" fmla="*/ 232 h 482"/>
              <a:gd name="T4" fmla="*/ 26 w 390"/>
              <a:gd name="T5" fmla="*/ 238 h 482"/>
              <a:gd name="T6" fmla="*/ 14 w 390"/>
              <a:gd name="T7" fmla="*/ 246 h 482"/>
              <a:gd name="T8" fmla="*/ 12 w 390"/>
              <a:gd name="T9" fmla="*/ 254 h 482"/>
              <a:gd name="T10" fmla="*/ 36 w 390"/>
              <a:gd name="T11" fmla="*/ 270 h 482"/>
              <a:gd name="T12" fmla="*/ 50 w 390"/>
              <a:gd name="T13" fmla="*/ 244 h 482"/>
              <a:gd name="T14" fmla="*/ 54 w 390"/>
              <a:gd name="T15" fmla="*/ 248 h 482"/>
              <a:gd name="T16" fmla="*/ 56 w 390"/>
              <a:gd name="T17" fmla="*/ 256 h 482"/>
              <a:gd name="T18" fmla="*/ 56 w 390"/>
              <a:gd name="T19" fmla="*/ 260 h 482"/>
              <a:gd name="T20" fmla="*/ 58 w 390"/>
              <a:gd name="T21" fmla="*/ 272 h 482"/>
              <a:gd name="T22" fmla="*/ 56 w 390"/>
              <a:gd name="T23" fmla="*/ 298 h 482"/>
              <a:gd name="T24" fmla="*/ 58 w 390"/>
              <a:gd name="T25" fmla="*/ 318 h 482"/>
              <a:gd name="T26" fmla="*/ 64 w 390"/>
              <a:gd name="T27" fmla="*/ 332 h 482"/>
              <a:gd name="T28" fmla="*/ 76 w 390"/>
              <a:gd name="T29" fmla="*/ 378 h 482"/>
              <a:gd name="T30" fmla="*/ 84 w 390"/>
              <a:gd name="T31" fmla="*/ 414 h 482"/>
              <a:gd name="T32" fmla="*/ 90 w 390"/>
              <a:gd name="T33" fmla="*/ 424 h 482"/>
              <a:gd name="T34" fmla="*/ 104 w 390"/>
              <a:gd name="T35" fmla="*/ 452 h 482"/>
              <a:gd name="T36" fmla="*/ 122 w 390"/>
              <a:gd name="T37" fmla="*/ 480 h 482"/>
              <a:gd name="T38" fmla="*/ 132 w 390"/>
              <a:gd name="T39" fmla="*/ 468 h 482"/>
              <a:gd name="T40" fmla="*/ 148 w 390"/>
              <a:gd name="T41" fmla="*/ 450 h 482"/>
              <a:gd name="T42" fmla="*/ 152 w 390"/>
              <a:gd name="T43" fmla="*/ 420 h 482"/>
              <a:gd name="T44" fmla="*/ 152 w 390"/>
              <a:gd name="T45" fmla="*/ 402 h 482"/>
              <a:gd name="T46" fmla="*/ 154 w 390"/>
              <a:gd name="T47" fmla="*/ 368 h 482"/>
              <a:gd name="T48" fmla="*/ 160 w 390"/>
              <a:gd name="T49" fmla="*/ 354 h 482"/>
              <a:gd name="T50" fmla="*/ 178 w 390"/>
              <a:gd name="T51" fmla="*/ 344 h 482"/>
              <a:gd name="T52" fmla="*/ 190 w 390"/>
              <a:gd name="T53" fmla="*/ 328 h 482"/>
              <a:gd name="T54" fmla="*/ 208 w 390"/>
              <a:gd name="T55" fmla="*/ 320 h 482"/>
              <a:gd name="T56" fmla="*/ 216 w 390"/>
              <a:gd name="T57" fmla="*/ 304 h 482"/>
              <a:gd name="T58" fmla="*/ 226 w 390"/>
              <a:gd name="T59" fmla="*/ 292 h 482"/>
              <a:gd name="T60" fmla="*/ 248 w 390"/>
              <a:gd name="T61" fmla="*/ 282 h 482"/>
              <a:gd name="T62" fmla="*/ 252 w 390"/>
              <a:gd name="T63" fmla="*/ 262 h 482"/>
              <a:gd name="T64" fmla="*/ 262 w 390"/>
              <a:gd name="T65" fmla="*/ 258 h 482"/>
              <a:gd name="T66" fmla="*/ 270 w 390"/>
              <a:gd name="T67" fmla="*/ 224 h 482"/>
              <a:gd name="T68" fmla="*/ 270 w 390"/>
              <a:gd name="T69" fmla="*/ 190 h 482"/>
              <a:gd name="T70" fmla="*/ 288 w 390"/>
              <a:gd name="T71" fmla="*/ 204 h 482"/>
              <a:gd name="T72" fmla="*/ 320 w 390"/>
              <a:gd name="T73" fmla="*/ 212 h 482"/>
              <a:gd name="T74" fmla="*/ 318 w 390"/>
              <a:gd name="T75" fmla="*/ 240 h 482"/>
              <a:gd name="T76" fmla="*/ 338 w 390"/>
              <a:gd name="T77" fmla="*/ 256 h 482"/>
              <a:gd name="T78" fmla="*/ 348 w 390"/>
              <a:gd name="T79" fmla="*/ 220 h 482"/>
              <a:gd name="T80" fmla="*/ 368 w 390"/>
              <a:gd name="T81" fmla="*/ 190 h 482"/>
              <a:gd name="T82" fmla="*/ 388 w 390"/>
              <a:gd name="T83" fmla="*/ 156 h 482"/>
              <a:gd name="T84" fmla="*/ 366 w 390"/>
              <a:gd name="T85" fmla="*/ 138 h 482"/>
              <a:gd name="T86" fmla="*/ 324 w 390"/>
              <a:gd name="T87" fmla="*/ 144 h 482"/>
              <a:gd name="T88" fmla="*/ 290 w 390"/>
              <a:gd name="T89" fmla="*/ 164 h 482"/>
              <a:gd name="T90" fmla="*/ 264 w 390"/>
              <a:gd name="T91" fmla="*/ 150 h 482"/>
              <a:gd name="T92" fmla="*/ 256 w 390"/>
              <a:gd name="T93" fmla="*/ 176 h 482"/>
              <a:gd name="T94" fmla="*/ 204 w 390"/>
              <a:gd name="T95" fmla="*/ 156 h 482"/>
              <a:gd name="T96" fmla="*/ 158 w 390"/>
              <a:gd name="T97" fmla="*/ 132 h 482"/>
              <a:gd name="T98" fmla="*/ 146 w 390"/>
              <a:gd name="T99" fmla="*/ 96 h 482"/>
              <a:gd name="T100" fmla="*/ 138 w 390"/>
              <a:gd name="T101" fmla="*/ 68 h 482"/>
              <a:gd name="T102" fmla="*/ 134 w 390"/>
              <a:gd name="T103" fmla="*/ 34 h 482"/>
              <a:gd name="T104" fmla="*/ 136 w 390"/>
              <a:gd name="T105" fmla="*/ 2 h 482"/>
              <a:gd name="T106" fmla="*/ 102 w 390"/>
              <a:gd name="T107" fmla="*/ 20 h 482"/>
              <a:gd name="T108" fmla="*/ 68 w 390"/>
              <a:gd name="T109" fmla="*/ 36 h 482"/>
              <a:gd name="T110" fmla="*/ 70 w 390"/>
              <a:gd name="T111" fmla="*/ 72 h 482"/>
              <a:gd name="T112" fmla="*/ 60 w 390"/>
              <a:gd name="T113" fmla="*/ 120 h 482"/>
              <a:gd name="T114" fmla="*/ 24 w 390"/>
              <a:gd name="T115" fmla="*/ 148 h 482"/>
              <a:gd name="T116" fmla="*/ 16 w 390"/>
              <a:gd name="T117" fmla="*/ 186 h 482"/>
              <a:gd name="T118" fmla="*/ 2 w 390"/>
              <a:gd name="T119" fmla="*/ 212 h 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90" h="482">
                <a:moveTo>
                  <a:pt x="0" y="218"/>
                </a:moveTo>
                <a:lnTo>
                  <a:pt x="2" y="218"/>
                </a:lnTo>
                <a:lnTo>
                  <a:pt x="2" y="218"/>
                </a:lnTo>
                <a:lnTo>
                  <a:pt x="2" y="218"/>
                </a:lnTo>
                <a:lnTo>
                  <a:pt x="0" y="220"/>
                </a:lnTo>
                <a:lnTo>
                  <a:pt x="0" y="220"/>
                </a:lnTo>
                <a:lnTo>
                  <a:pt x="2" y="226"/>
                </a:lnTo>
                <a:lnTo>
                  <a:pt x="2" y="230"/>
                </a:lnTo>
                <a:lnTo>
                  <a:pt x="2" y="230"/>
                </a:lnTo>
                <a:lnTo>
                  <a:pt x="12" y="234"/>
                </a:lnTo>
                <a:lnTo>
                  <a:pt x="18" y="236"/>
                </a:lnTo>
                <a:lnTo>
                  <a:pt x="26" y="234"/>
                </a:lnTo>
                <a:lnTo>
                  <a:pt x="26" y="234"/>
                </a:lnTo>
                <a:lnTo>
                  <a:pt x="28" y="232"/>
                </a:lnTo>
                <a:lnTo>
                  <a:pt x="30" y="228"/>
                </a:lnTo>
                <a:lnTo>
                  <a:pt x="30" y="228"/>
                </a:lnTo>
                <a:lnTo>
                  <a:pt x="34" y="228"/>
                </a:lnTo>
                <a:lnTo>
                  <a:pt x="34" y="228"/>
                </a:lnTo>
                <a:lnTo>
                  <a:pt x="30" y="236"/>
                </a:lnTo>
                <a:lnTo>
                  <a:pt x="30" y="236"/>
                </a:lnTo>
                <a:lnTo>
                  <a:pt x="26" y="238"/>
                </a:lnTo>
                <a:lnTo>
                  <a:pt x="26" y="238"/>
                </a:lnTo>
                <a:lnTo>
                  <a:pt x="24" y="240"/>
                </a:lnTo>
                <a:lnTo>
                  <a:pt x="22" y="244"/>
                </a:lnTo>
                <a:lnTo>
                  <a:pt x="22" y="244"/>
                </a:lnTo>
                <a:lnTo>
                  <a:pt x="18" y="244"/>
                </a:lnTo>
                <a:lnTo>
                  <a:pt x="18" y="244"/>
                </a:lnTo>
                <a:lnTo>
                  <a:pt x="14" y="246"/>
                </a:lnTo>
                <a:lnTo>
                  <a:pt x="14" y="246"/>
                </a:lnTo>
                <a:lnTo>
                  <a:pt x="12" y="246"/>
                </a:lnTo>
                <a:lnTo>
                  <a:pt x="10" y="246"/>
                </a:lnTo>
                <a:lnTo>
                  <a:pt x="10" y="246"/>
                </a:lnTo>
                <a:lnTo>
                  <a:pt x="8" y="248"/>
                </a:lnTo>
                <a:lnTo>
                  <a:pt x="8" y="248"/>
                </a:lnTo>
                <a:lnTo>
                  <a:pt x="12" y="254"/>
                </a:lnTo>
                <a:lnTo>
                  <a:pt x="12" y="254"/>
                </a:lnTo>
                <a:lnTo>
                  <a:pt x="20" y="264"/>
                </a:lnTo>
                <a:lnTo>
                  <a:pt x="28" y="274"/>
                </a:lnTo>
                <a:lnTo>
                  <a:pt x="28" y="274"/>
                </a:lnTo>
                <a:lnTo>
                  <a:pt x="34" y="274"/>
                </a:lnTo>
                <a:lnTo>
                  <a:pt x="34" y="274"/>
                </a:lnTo>
                <a:lnTo>
                  <a:pt x="36" y="270"/>
                </a:lnTo>
                <a:lnTo>
                  <a:pt x="36" y="270"/>
                </a:lnTo>
                <a:lnTo>
                  <a:pt x="44" y="266"/>
                </a:lnTo>
                <a:lnTo>
                  <a:pt x="48" y="264"/>
                </a:lnTo>
                <a:lnTo>
                  <a:pt x="50" y="258"/>
                </a:lnTo>
                <a:lnTo>
                  <a:pt x="50" y="258"/>
                </a:lnTo>
                <a:lnTo>
                  <a:pt x="50" y="250"/>
                </a:lnTo>
                <a:lnTo>
                  <a:pt x="50" y="244"/>
                </a:lnTo>
                <a:lnTo>
                  <a:pt x="52" y="244"/>
                </a:lnTo>
                <a:lnTo>
                  <a:pt x="52" y="244"/>
                </a:lnTo>
                <a:lnTo>
                  <a:pt x="54" y="244"/>
                </a:lnTo>
                <a:lnTo>
                  <a:pt x="54" y="244"/>
                </a:lnTo>
                <a:lnTo>
                  <a:pt x="54" y="244"/>
                </a:lnTo>
                <a:lnTo>
                  <a:pt x="54" y="246"/>
                </a:lnTo>
                <a:lnTo>
                  <a:pt x="54" y="248"/>
                </a:lnTo>
                <a:lnTo>
                  <a:pt x="54" y="248"/>
                </a:lnTo>
                <a:lnTo>
                  <a:pt x="56" y="250"/>
                </a:lnTo>
                <a:lnTo>
                  <a:pt x="56" y="250"/>
                </a:lnTo>
                <a:lnTo>
                  <a:pt x="54" y="254"/>
                </a:lnTo>
                <a:lnTo>
                  <a:pt x="54" y="254"/>
                </a:lnTo>
                <a:lnTo>
                  <a:pt x="56" y="256"/>
                </a:lnTo>
                <a:lnTo>
                  <a:pt x="56" y="256"/>
                </a:lnTo>
                <a:lnTo>
                  <a:pt x="56" y="256"/>
                </a:lnTo>
                <a:lnTo>
                  <a:pt x="56" y="258"/>
                </a:lnTo>
                <a:lnTo>
                  <a:pt x="54" y="258"/>
                </a:lnTo>
                <a:lnTo>
                  <a:pt x="54" y="258"/>
                </a:lnTo>
                <a:lnTo>
                  <a:pt x="54" y="260"/>
                </a:lnTo>
                <a:lnTo>
                  <a:pt x="56" y="260"/>
                </a:lnTo>
                <a:lnTo>
                  <a:pt x="56" y="260"/>
                </a:lnTo>
                <a:lnTo>
                  <a:pt x="56" y="264"/>
                </a:lnTo>
                <a:lnTo>
                  <a:pt x="56" y="264"/>
                </a:lnTo>
                <a:lnTo>
                  <a:pt x="58" y="266"/>
                </a:lnTo>
                <a:lnTo>
                  <a:pt x="60" y="268"/>
                </a:lnTo>
                <a:lnTo>
                  <a:pt x="60" y="270"/>
                </a:lnTo>
                <a:lnTo>
                  <a:pt x="58" y="272"/>
                </a:lnTo>
                <a:lnTo>
                  <a:pt x="58" y="272"/>
                </a:lnTo>
                <a:lnTo>
                  <a:pt x="52" y="290"/>
                </a:lnTo>
                <a:lnTo>
                  <a:pt x="52" y="290"/>
                </a:lnTo>
                <a:lnTo>
                  <a:pt x="56" y="292"/>
                </a:lnTo>
                <a:lnTo>
                  <a:pt x="58" y="296"/>
                </a:lnTo>
                <a:lnTo>
                  <a:pt x="58" y="296"/>
                </a:lnTo>
                <a:lnTo>
                  <a:pt x="58" y="298"/>
                </a:lnTo>
                <a:lnTo>
                  <a:pt x="56" y="298"/>
                </a:lnTo>
                <a:lnTo>
                  <a:pt x="56" y="298"/>
                </a:lnTo>
                <a:lnTo>
                  <a:pt x="58" y="300"/>
                </a:lnTo>
                <a:lnTo>
                  <a:pt x="58" y="304"/>
                </a:lnTo>
                <a:lnTo>
                  <a:pt x="56" y="308"/>
                </a:lnTo>
                <a:lnTo>
                  <a:pt x="60" y="308"/>
                </a:lnTo>
                <a:lnTo>
                  <a:pt x="60" y="308"/>
                </a:lnTo>
                <a:lnTo>
                  <a:pt x="58" y="318"/>
                </a:lnTo>
                <a:lnTo>
                  <a:pt x="60" y="322"/>
                </a:lnTo>
                <a:lnTo>
                  <a:pt x="62" y="324"/>
                </a:lnTo>
                <a:lnTo>
                  <a:pt x="62" y="324"/>
                </a:lnTo>
                <a:lnTo>
                  <a:pt x="60" y="328"/>
                </a:lnTo>
                <a:lnTo>
                  <a:pt x="60" y="328"/>
                </a:lnTo>
                <a:lnTo>
                  <a:pt x="64" y="332"/>
                </a:lnTo>
                <a:lnTo>
                  <a:pt x="64" y="332"/>
                </a:lnTo>
                <a:lnTo>
                  <a:pt x="64" y="340"/>
                </a:lnTo>
                <a:lnTo>
                  <a:pt x="64" y="346"/>
                </a:lnTo>
                <a:lnTo>
                  <a:pt x="64" y="346"/>
                </a:lnTo>
                <a:lnTo>
                  <a:pt x="66" y="354"/>
                </a:lnTo>
                <a:lnTo>
                  <a:pt x="70" y="362"/>
                </a:lnTo>
                <a:lnTo>
                  <a:pt x="76" y="378"/>
                </a:lnTo>
                <a:lnTo>
                  <a:pt x="76" y="378"/>
                </a:lnTo>
                <a:lnTo>
                  <a:pt x="78" y="390"/>
                </a:lnTo>
                <a:lnTo>
                  <a:pt x="80" y="402"/>
                </a:lnTo>
                <a:lnTo>
                  <a:pt x="80" y="402"/>
                </a:lnTo>
                <a:lnTo>
                  <a:pt x="82" y="406"/>
                </a:lnTo>
                <a:lnTo>
                  <a:pt x="82" y="406"/>
                </a:lnTo>
                <a:lnTo>
                  <a:pt x="84" y="410"/>
                </a:lnTo>
                <a:lnTo>
                  <a:pt x="84" y="414"/>
                </a:lnTo>
                <a:lnTo>
                  <a:pt x="84" y="414"/>
                </a:lnTo>
                <a:lnTo>
                  <a:pt x="86" y="416"/>
                </a:lnTo>
                <a:lnTo>
                  <a:pt x="88" y="418"/>
                </a:lnTo>
                <a:lnTo>
                  <a:pt x="88" y="418"/>
                </a:lnTo>
                <a:lnTo>
                  <a:pt x="90" y="422"/>
                </a:lnTo>
                <a:lnTo>
                  <a:pt x="90" y="424"/>
                </a:lnTo>
                <a:lnTo>
                  <a:pt x="90" y="424"/>
                </a:lnTo>
                <a:lnTo>
                  <a:pt x="96" y="432"/>
                </a:lnTo>
                <a:lnTo>
                  <a:pt x="96" y="432"/>
                </a:lnTo>
                <a:lnTo>
                  <a:pt x="98" y="440"/>
                </a:lnTo>
                <a:lnTo>
                  <a:pt x="98" y="440"/>
                </a:lnTo>
                <a:lnTo>
                  <a:pt x="102" y="446"/>
                </a:lnTo>
                <a:lnTo>
                  <a:pt x="104" y="452"/>
                </a:lnTo>
                <a:lnTo>
                  <a:pt x="104" y="452"/>
                </a:lnTo>
                <a:lnTo>
                  <a:pt x="104" y="454"/>
                </a:lnTo>
                <a:lnTo>
                  <a:pt x="102" y="456"/>
                </a:lnTo>
                <a:lnTo>
                  <a:pt x="102" y="456"/>
                </a:lnTo>
                <a:lnTo>
                  <a:pt x="116" y="482"/>
                </a:lnTo>
                <a:lnTo>
                  <a:pt x="116" y="482"/>
                </a:lnTo>
                <a:lnTo>
                  <a:pt x="120" y="482"/>
                </a:lnTo>
                <a:lnTo>
                  <a:pt x="122" y="480"/>
                </a:lnTo>
                <a:lnTo>
                  <a:pt x="122" y="480"/>
                </a:lnTo>
                <a:lnTo>
                  <a:pt x="124" y="478"/>
                </a:lnTo>
                <a:lnTo>
                  <a:pt x="126" y="476"/>
                </a:lnTo>
                <a:lnTo>
                  <a:pt x="128" y="472"/>
                </a:lnTo>
                <a:lnTo>
                  <a:pt x="130" y="470"/>
                </a:lnTo>
                <a:lnTo>
                  <a:pt x="130" y="470"/>
                </a:lnTo>
                <a:lnTo>
                  <a:pt x="132" y="468"/>
                </a:lnTo>
                <a:lnTo>
                  <a:pt x="134" y="468"/>
                </a:lnTo>
                <a:lnTo>
                  <a:pt x="134" y="468"/>
                </a:lnTo>
                <a:lnTo>
                  <a:pt x="134" y="464"/>
                </a:lnTo>
                <a:lnTo>
                  <a:pt x="134" y="464"/>
                </a:lnTo>
                <a:lnTo>
                  <a:pt x="142" y="452"/>
                </a:lnTo>
                <a:lnTo>
                  <a:pt x="142" y="452"/>
                </a:lnTo>
                <a:lnTo>
                  <a:pt x="148" y="450"/>
                </a:lnTo>
                <a:lnTo>
                  <a:pt x="148" y="450"/>
                </a:lnTo>
                <a:lnTo>
                  <a:pt x="146" y="438"/>
                </a:lnTo>
                <a:lnTo>
                  <a:pt x="146" y="432"/>
                </a:lnTo>
                <a:lnTo>
                  <a:pt x="146" y="426"/>
                </a:lnTo>
                <a:lnTo>
                  <a:pt x="146" y="426"/>
                </a:lnTo>
                <a:lnTo>
                  <a:pt x="150" y="424"/>
                </a:lnTo>
                <a:lnTo>
                  <a:pt x="152" y="420"/>
                </a:lnTo>
                <a:lnTo>
                  <a:pt x="152" y="420"/>
                </a:lnTo>
                <a:lnTo>
                  <a:pt x="152" y="416"/>
                </a:lnTo>
                <a:lnTo>
                  <a:pt x="152" y="412"/>
                </a:lnTo>
                <a:lnTo>
                  <a:pt x="154" y="410"/>
                </a:lnTo>
                <a:lnTo>
                  <a:pt x="154" y="410"/>
                </a:lnTo>
                <a:lnTo>
                  <a:pt x="154" y="406"/>
                </a:lnTo>
                <a:lnTo>
                  <a:pt x="152" y="402"/>
                </a:lnTo>
                <a:lnTo>
                  <a:pt x="152" y="402"/>
                </a:lnTo>
                <a:lnTo>
                  <a:pt x="152" y="390"/>
                </a:lnTo>
                <a:lnTo>
                  <a:pt x="152" y="378"/>
                </a:lnTo>
                <a:lnTo>
                  <a:pt x="152" y="378"/>
                </a:lnTo>
                <a:lnTo>
                  <a:pt x="154" y="374"/>
                </a:lnTo>
                <a:lnTo>
                  <a:pt x="154" y="368"/>
                </a:lnTo>
                <a:lnTo>
                  <a:pt x="154" y="368"/>
                </a:lnTo>
                <a:lnTo>
                  <a:pt x="154" y="368"/>
                </a:lnTo>
                <a:lnTo>
                  <a:pt x="152" y="364"/>
                </a:lnTo>
                <a:lnTo>
                  <a:pt x="152" y="358"/>
                </a:lnTo>
                <a:lnTo>
                  <a:pt x="152" y="358"/>
                </a:lnTo>
                <a:lnTo>
                  <a:pt x="156" y="356"/>
                </a:lnTo>
                <a:lnTo>
                  <a:pt x="156" y="356"/>
                </a:lnTo>
                <a:lnTo>
                  <a:pt x="160" y="354"/>
                </a:lnTo>
                <a:lnTo>
                  <a:pt x="164" y="354"/>
                </a:lnTo>
                <a:lnTo>
                  <a:pt x="164" y="354"/>
                </a:lnTo>
                <a:lnTo>
                  <a:pt x="166" y="350"/>
                </a:lnTo>
                <a:lnTo>
                  <a:pt x="170" y="348"/>
                </a:lnTo>
                <a:lnTo>
                  <a:pt x="170" y="348"/>
                </a:lnTo>
                <a:lnTo>
                  <a:pt x="174" y="346"/>
                </a:lnTo>
                <a:lnTo>
                  <a:pt x="178" y="344"/>
                </a:lnTo>
                <a:lnTo>
                  <a:pt x="178" y="344"/>
                </a:lnTo>
                <a:lnTo>
                  <a:pt x="180" y="340"/>
                </a:lnTo>
                <a:lnTo>
                  <a:pt x="182" y="336"/>
                </a:lnTo>
                <a:lnTo>
                  <a:pt x="182" y="332"/>
                </a:lnTo>
                <a:lnTo>
                  <a:pt x="184" y="330"/>
                </a:lnTo>
                <a:lnTo>
                  <a:pt x="184" y="330"/>
                </a:lnTo>
                <a:lnTo>
                  <a:pt x="190" y="328"/>
                </a:lnTo>
                <a:lnTo>
                  <a:pt x="194" y="328"/>
                </a:lnTo>
                <a:lnTo>
                  <a:pt x="194" y="326"/>
                </a:lnTo>
                <a:lnTo>
                  <a:pt x="194" y="326"/>
                </a:lnTo>
                <a:lnTo>
                  <a:pt x="200" y="322"/>
                </a:lnTo>
                <a:lnTo>
                  <a:pt x="200" y="322"/>
                </a:lnTo>
                <a:lnTo>
                  <a:pt x="204" y="322"/>
                </a:lnTo>
                <a:lnTo>
                  <a:pt x="208" y="320"/>
                </a:lnTo>
                <a:lnTo>
                  <a:pt x="208" y="320"/>
                </a:lnTo>
                <a:lnTo>
                  <a:pt x="208" y="318"/>
                </a:lnTo>
                <a:lnTo>
                  <a:pt x="210" y="314"/>
                </a:lnTo>
                <a:lnTo>
                  <a:pt x="210" y="314"/>
                </a:lnTo>
                <a:lnTo>
                  <a:pt x="214" y="310"/>
                </a:lnTo>
                <a:lnTo>
                  <a:pt x="214" y="310"/>
                </a:lnTo>
                <a:lnTo>
                  <a:pt x="216" y="304"/>
                </a:lnTo>
                <a:lnTo>
                  <a:pt x="218" y="304"/>
                </a:lnTo>
                <a:lnTo>
                  <a:pt x="218" y="302"/>
                </a:lnTo>
                <a:lnTo>
                  <a:pt x="218" y="302"/>
                </a:lnTo>
                <a:lnTo>
                  <a:pt x="222" y="300"/>
                </a:lnTo>
                <a:lnTo>
                  <a:pt x="224" y="298"/>
                </a:lnTo>
                <a:lnTo>
                  <a:pt x="226" y="292"/>
                </a:lnTo>
                <a:lnTo>
                  <a:pt x="226" y="292"/>
                </a:lnTo>
                <a:lnTo>
                  <a:pt x="234" y="292"/>
                </a:lnTo>
                <a:lnTo>
                  <a:pt x="234" y="292"/>
                </a:lnTo>
                <a:lnTo>
                  <a:pt x="240" y="288"/>
                </a:lnTo>
                <a:lnTo>
                  <a:pt x="240" y="288"/>
                </a:lnTo>
                <a:lnTo>
                  <a:pt x="244" y="286"/>
                </a:lnTo>
                <a:lnTo>
                  <a:pt x="244" y="286"/>
                </a:lnTo>
                <a:lnTo>
                  <a:pt x="248" y="282"/>
                </a:lnTo>
                <a:lnTo>
                  <a:pt x="248" y="278"/>
                </a:lnTo>
                <a:lnTo>
                  <a:pt x="248" y="270"/>
                </a:lnTo>
                <a:lnTo>
                  <a:pt x="248" y="270"/>
                </a:lnTo>
                <a:lnTo>
                  <a:pt x="252" y="264"/>
                </a:lnTo>
                <a:lnTo>
                  <a:pt x="252" y="264"/>
                </a:lnTo>
                <a:lnTo>
                  <a:pt x="252" y="262"/>
                </a:lnTo>
                <a:lnTo>
                  <a:pt x="252" y="262"/>
                </a:lnTo>
                <a:lnTo>
                  <a:pt x="256" y="260"/>
                </a:lnTo>
                <a:lnTo>
                  <a:pt x="258" y="260"/>
                </a:lnTo>
                <a:lnTo>
                  <a:pt x="258" y="260"/>
                </a:lnTo>
                <a:lnTo>
                  <a:pt x="262" y="256"/>
                </a:lnTo>
                <a:lnTo>
                  <a:pt x="262" y="256"/>
                </a:lnTo>
                <a:lnTo>
                  <a:pt x="264" y="256"/>
                </a:lnTo>
                <a:lnTo>
                  <a:pt x="262" y="258"/>
                </a:lnTo>
                <a:lnTo>
                  <a:pt x="262" y="258"/>
                </a:lnTo>
                <a:lnTo>
                  <a:pt x="270" y="258"/>
                </a:lnTo>
                <a:lnTo>
                  <a:pt x="270" y="254"/>
                </a:lnTo>
                <a:lnTo>
                  <a:pt x="272" y="248"/>
                </a:lnTo>
                <a:lnTo>
                  <a:pt x="272" y="238"/>
                </a:lnTo>
                <a:lnTo>
                  <a:pt x="268" y="234"/>
                </a:lnTo>
                <a:lnTo>
                  <a:pt x="270" y="224"/>
                </a:lnTo>
                <a:lnTo>
                  <a:pt x="268" y="218"/>
                </a:lnTo>
                <a:lnTo>
                  <a:pt x="260" y="214"/>
                </a:lnTo>
                <a:lnTo>
                  <a:pt x="258" y="212"/>
                </a:lnTo>
                <a:lnTo>
                  <a:pt x="256" y="202"/>
                </a:lnTo>
                <a:lnTo>
                  <a:pt x="262" y="198"/>
                </a:lnTo>
                <a:lnTo>
                  <a:pt x="268" y="196"/>
                </a:lnTo>
                <a:lnTo>
                  <a:pt x="270" y="190"/>
                </a:lnTo>
                <a:lnTo>
                  <a:pt x="264" y="182"/>
                </a:lnTo>
                <a:lnTo>
                  <a:pt x="268" y="176"/>
                </a:lnTo>
                <a:lnTo>
                  <a:pt x="276" y="182"/>
                </a:lnTo>
                <a:lnTo>
                  <a:pt x="282" y="182"/>
                </a:lnTo>
                <a:lnTo>
                  <a:pt x="288" y="184"/>
                </a:lnTo>
                <a:lnTo>
                  <a:pt x="286" y="192"/>
                </a:lnTo>
                <a:lnTo>
                  <a:pt x="288" y="204"/>
                </a:lnTo>
                <a:lnTo>
                  <a:pt x="292" y="204"/>
                </a:lnTo>
                <a:lnTo>
                  <a:pt x="300" y="204"/>
                </a:lnTo>
                <a:lnTo>
                  <a:pt x="308" y="202"/>
                </a:lnTo>
                <a:lnTo>
                  <a:pt x="316" y="200"/>
                </a:lnTo>
                <a:lnTo>
                  <a:pt x="326" y="200"/>
                </a:lnTo>
                <a:lnTo>
                  <a:pt x="318" y="206"/>
                </a:lnTo>
                <a:lnTo>
                  <a:pt x="320" y="212"/>
                </a:lnTo>
                <a:lnTo>
                  <a:pt x="320" y="212"/>
                </a:lnTo>
                <a:lnTo>
                  <a:pt x="318" y="216"/>
                </a:lnTo>
                <a:lnTo>
                  <a:pt x="316" y="218"/>
                </a:lnTo>
                <a:lnTo>
                  <a:pt x="312" y="226"/>
                </a:lnTo>
                <a:lnTo>
                  <a:pt x="310" y="236"/>
                </a:lnTo>
                <a:lnTo>
                  <a:pt x="312" y="240"/>
                </a:lnTo>
                <a:lnTo>
                  <a:pt x="318" y="240"/>
                </a:lnTo>
                <a:lnTo>
                  <a:pt x="320" y="234"/>
                </a:lnTo>
                <a:lnTo>
                  <a:pt x="326" y="244"/>
                </a:lnTo>
                <a:lnTo>
                  <a:pt x="326" y="250"/>
                </a:lnTo>
                <a:lnTo>
                  <a:pt x="326" y="256"/>
                </a:lnTo>
                <a:lnTo>
                  <a:pt x="330" y="256"/>
                </a:lnTo>
                <a:lnTo>
                  <a:pt x="334" y="258"/>
                </a:lnTo>
                <a:lnTo>
                  <a:pt x="338" y="256"/>
                </a:lnTo>
                <a:lnTo>
                  <a:pt x="340" y="252"/>
                </a:lnTo>
                <a:lnTo>
                  <a:pt x="340" y="248"/>
                </a:lnTo>
                <a:lnTo>
                  <a:pt x="340" y="242"/>
                </a:lnTo>
                <a:lnTo>
                  <a:pt x="338" y="236"/>
                </a:lnTo>
                <a:lnTo>
                  <a:pt x="338" y="224"/>
                </a:lnTo>
                <a:lnTo>
                  <a:pt x="346" y="228"/>
                </a:lnTo>
                <a:lnTo>
                  <a:pt x="348" y="220"/>
                </a:lnTo>
                <a:lnTo>
                  <a:pt x="354" y="212"/>
                </a:lnTo>
                <a:lnTo>
                  <a:pt x="354" y="208"/>
                </a:lnTo>
                <a:lnTo>
                  <a:pt x="350" y="206"/>
                </a:lnTo>
                <a:lnTo>
                  <a:pt x="352" y="204"/>
                </a:lnTo>
                <a:lnTo>
                  <a:pt x="358" y="200"/>
                </a:lnTo>
                <a:lnTo>
                  <a:pt x="362" y="196"/>
                </a:lnTo>
                <a:lnTo>
                  <a:pt x="368" y="190"/>
                </a:lnTo>
                <a:lnTo>
                  <a:pt x="368" y="186"/>
                </a:lnTo>
                <a:lnTo>
                  <a:pt x="372" y="176"/>
                </a:lnTo>
                <a:lnTo>
                  <a:pt x="380" y="176"/>
                </a:lnTo>
                <a:lnTo>
                  <a:pt x="384" y="178"/>
                </a:lnTo>
                <a:lnTo>
                  <a:pt x="390" y="170"/>
                </a:lnTo>
                <a:lnTo>
                  <a:pt x="390" y="160"/>
                </a:lnTo>
                <a:lnTo>
                  <a:pt x="388" y="156"/>
                </a:lnTo>
                <a:lnTo>
                  <a:pt x="386" y="152"/>
                </a:lnTo>
                <a:lnTo>
                  <a:pt x="382" y="150"/>
                </a:lnTo>
                <a:lnTo>
                  <a:pt x="376" y="148"/>
                </a:lnTo>
                <a:lnTo>
                  <a:pt x="374" y="146"/>
                </a:lnTo>
                <a:lnTo>
                  <a:pt x="368" y="148"/>
                </a:lnTo>
                <a:lnTo>
                  <a:pt x="366" y="144"/>
                </a:lnTo>
                <a:lnTo>
                  <a:pt x="366" y="138"/>
                </a:lnTo>
                <a:lnTo>
                  <a:pt x="358" y="134"/>
                </a:lnTo>
                <a:lnTo>
                  <a:pt x="352" y="134"/>
                </a:lnTo>
                <a:lnTo>
                  <a:pt x="348" y="138"/>
                </a:lnTo>
                <a:lnTo>
                  <a:pt x="344" y="136"/>
                </a:lnTo>
                <a:lnTo>
                  <a:pt x="336" y="138"/>
                </a:lnTo>
                <a:lnTo>
                  <a:pt x="332" y="142"/>
                </a:lnTo>
                <a:lnTo>
                  <a:pt x="324" y="144"/>
                </a:lnTo>
                <a:lnTo>
                  <a:pt x="318" y="146"/>
                </a:lnTo>
                <a:lnTo>
                  <a:pt x="320" y="156"/>
                </a:lnTo>
                <a:lnTo>
                  <a:pt x="320" y="162"/>
                </a:lnTo>
                <a:lnTo>
                  <a:pt x="316" y="164"/>
                </a:lnTo>
                <a:lnTo>
                  <a:pt x="304" y="164"/>
                </a:lnTo>
                <a:lnTo>
                  <a:pt x="296" y="162"/>
                </a:lnTo>
                <a:lnTo>
                  <a:pt x="290" y="164"/>
                </a:lnTo>
                <a:lnTo>
                  <a:pt x="284" y="164"/>
                </a:lnTo>
                <a:lnTo>
                  <a:pt x="280" y="160"/>
                </a:lnTo>
                <a:lnTo>
                  <a:pt x="280" y="154"/>
                </a:lnTo>
                <a:lnTo>
                  <a:pt x="278" y="156"/>
                </a:lnTo>
                <a:lnTo>
                  <a:pt x="274" y="150"/>
                </a:lnTo>
                <a:lnTo>
                  <a:pt x="268" y="148"/>
                </a:lnTo>
                <a:lnTo>
                  <a:pt x="264" y="150"/>
                </a:lnTo>
                <a:lnTo>
                  <a:pt x="264" y="152"/>
                </a:lnTo>
                <a:lnTo>
                  <a:pt x="264" y="160"/>
                </a:lnTo>
                <a:lnTo>
                  <a:pt x="262" y="164"/>
                </a:lnTo>
                <a:lnTo>
                  <a:pt x="266" y="168"/>
                </a:lnTo>
                <a:lnTo>
                  <a:pt x="264" y="172"/>
                </a:lnTo>
                <a:lnTo>
                  <a:pt x="262" y="174"/>
                </a:lnTo>
                <a:lnTo>
                  <a:pt x="256" y="176"/>
                </a:lnTo>
                <a:lnTo>
                  <a:pt x="250" y="174"/>
                </a:lnTo>
                <a:lnTo>
                  <a:pt x="242" y="174"/>
                </a:lnTo>
                <a:lnTo>
                  <a:pt x="230" y="168"/>
                </a:lnTo>
                <a:lnTo>
                  <a:pt x="220" y="168"/>
                </a:lnTo>
                <a:lnTo>
                  <a:pt x="214" y="162"/>
                </a:lnTo>
                <a:lnTo>
                  <a:pt x="208" y="160"/>
                </a:lnTo>
                <a:lnTo>
                  <a:pt x="204" y="156"/>
                </a:lnTo>
                <a:lnTo>
                  <a:pt x="198" y="152"/>
                </a:lnTo>
                <a:lnTo>
                  <a:pt x="190" y="152"/>
                </a:lnTo>
                <a:lnTo>
                  <a:pt x="182" y="146"/>
                </a:lnTo>
                <a:lnTo>
                  <a:pt x="174" y="144"/>
                </a:lnTo>
                <a:lnTo>
                  <a:pt x="166" y="140"/>
                </a:lnTo>
                <a:lnTo>
                  <a:pt x="166" y="136"/>
                </a:lnTo>
                <a:lnTo>
                  <a:pt x="158" y="132"/>
                </a:lnTo>
                <a:lnTo>
                  <a:pt x="156" y="124"/>
                </a:lnTo>
                <a:lnTo>
                  <a:pt x="160" y="116"/>
                </a:lnTo>
                <a:lnTo>
                  <a:pt x="168" y="110"/>
                </a:lnTo>
                <a:lnTo>
                  <a:pt x="164" y="106"/>
                </a:lnTo>
                <a:lnTo>
                  <a:pt x="160" y="102"/>
                </a:lnTo>
                <a:lnTo>
                  <a:pt x="152" y="100"/>
                </a:lnTo>
                <a:lnTo>
                  <a:pt x="146" y="96"/>
                </a:lnTo>
                <a:lnTo>
                  <a:pt x="140" y="94"/>
                </a:lnTo>
                <a:lnTo>
                  <a:pt x="138" y="88"/>
                </a:lnTo>
                <a:lnTo>
                  <a:pt x="140" y="86"/>
                </a:lnTo>
                <a:lnTo>
                  <a:pt x="140" y="82"/>
                </a:lnTo>
                <a:lnTo>
                  <a:pt x="142" y="74"/>
                </a:lnTo>
                <a:lnTo>
                  <a:pt x="142" y="70"/>
                </a:lnTo>
                <a:lnTo>
                  <a:pt x="138" y="68"/>
                </a:lnTo>
                <a:lnTo>
                  <a:pt x="134" y="66"/>
                </a:lnTo>
                <a:lnTo>
                  <a:pt x="134" y="58"/>
                </a:lnTo>
                <a:lnTo>
                  <a:pt x="132" y="52"/>
                </a:lnTo>
                <a:lnTo>
                  <a:pt x="126" y="48"/>
                </a:lnTo>
                <a:lnTo>
                  <a:pt x="128" y="44"/>
                </a:lnTo>
                <a:lnTo>
                  <a:pt x="132" y="40"/>
                </a:lnTo>
                <a:lnTo>
                  <a:pt x="134" y="34"/>
                </a:lnTo>
                <a:lnTo>
                  <a:pt x="138" y="30"/>
                </a:lnTo>
                <a:lnTo>
                  <a:pt x="140" y="26"/>
                </a:lnTo>
                <a:lnTo>
                  <a:pt x="142" y="22"/>
                </a:lnTo>
                <a:lnTo>
                  <a:pt x="146" y="18"/>
                </a:lnTo>
                <a:lnTo>
                  <a:pt x="142" y="12"/>
                </a:lnTo>
                <a:lnTo>
                  <a:pt x="140" y="8"/>
                </a:lnTo>
                <a:lnTo>
                  <a:pt x="136" y="2"/>
                </a:lnTo>
                <a:lnTo>
                  <a:pt x="130" y="2"/>
                </a:lnTo>
                <a:lnTo>
                  <a:pt x="124" y="0"/>
                </a:lnTo>
                <a:lnTo>
                  <a:pt x="118" y="0"/>
                </a:lnTo>
                <a:lnTo>
                  <a:pt x="116" y="2"/>
                </a:lnTo>
                <a:lnTo>
                  <a:pt x="108" y="8"/>
                </a:lnTo>
                <a:lnTo>
                  <a:pt x="106" y="14"/>
                </a:lnTo>
                <a:lnTo>
                  <a:pt x="102" y="20"/>
                </a:lnTo>
                <a:lnTo>
                  <a:pt x="98" y="22"/>
                </a:lnTo>
                <a:lnTo>
                  <a:pt x="92" y="28"/>
                </a:lnTo>
                <a:lnTo>
                  <a:pt x="82" y="30"/>
                </a:lnTo>
                <a:lnTo>
                  <a:pt x="76" y="34"/>
                </a:lnTo>
                <a:lnTo>
                  <a:pt x="76" y="36"/>
                </a:lnTo>
                <a:lnTo>
                  <a:pt x="72" y="40"/>
                </a:lnTo>
                <a:lnTo>
                  <a:pt x="68" y="36"/>
                </a:lnTo>
                <a:lnTo>
                  <a:pt x="62" y="40"/>
                </a:lnTo>
                <a:lnTo>
                  <a:pt x="56" y="42"/>
                </a:lnTo>
                <a:lnTo>
                  <a:pt x="56" y="46"/>
                </a:lnTo>
                <a:lnTo>
                  <a:pt x="62" y="52"/>
                </a:lnTo>
                <a:lnTo>
                  <a:pt x="64" y="66"/>
                </a:lnTo>
                <a:lnTo>
                  <a:pt x="66" y="68"/>
                </a:lnTo>
                <a:lnTo>
                  <a:pt x="70" y="72"/>
                </a:lnTo>
                <a:lnTo>
                  <a:pt x="76" y="78"/>
                </a:lnTo>
                <a:lnTo>
                  <a:pt x="76" y="86"/>
                </a:lnTo>
                <a:lnTo>
                  <a:pt x="72" y="92"/>
                </a:lnTo>
                <a:lnTo>
                  <a:pt x="68" y="98"/>
                </a:lnTo>
                <a:lnTo>
                  <a:pt x="68" y="108"/>
                </a:lnTo>
                <a:lnTo>
                  <a:pt x="66" y="116"/>
                </a:lnTo>
                <a:lnTo>
                  <a:pt x="60" y="120"/>
                </a:lnTo>
                <a:lnTo>
                  <a:pt x="56" y="124"/>
                </a:lnTo>
                <a:lnTo>
                  <a:pt x="52" y="130"/>
                </a:lnTo>
                <a:lnTo>
                  <a:pt x="44" y="134"/>
                </a:lnTo>
                <a:lnTo>
                  <a:pt x="38" y="144"/>
                </a:lnTo>
                <a:lnTo>
                  <a:pt x="32" y="150"/>
                </a:lnTo>
                <a:lnTo>
                  <a:pt x="26" y="152"/>
                </a:lnTo>
                <a:lnTo>
                  <a:pt x="24" y="148"/>
                </a:lnTo>
                <a:lnTo>
                  <a:pt x="20" y="156"/>
                </a:lnTo>
                <a:lnTo>
                  <a:pt x="16" y="160"/>
                </a:lnTo>
                <a:lnTo>
                  <a:pt x="12" y="168"/>
                </a:lnTo>
                <a:lnTo>
                  <a:pt x="16" y="172"/>
                </a:lnTo>
                <a:lnTo>
                  <a:pt x="18" y="174"/>
                </a:lnTo>
                <a:lnTo>
                  <a:pt x="16" y="180"/>
                </a:lnTo>
                <a:lnTo>
                  <a:pt x="16" y="186"/>
                </a:lnTo>
                <a:lnTo>
                  <a:pt x="22" y="188"/>
                </a:lnTo>
                <a:lnTo>
                  <a:pt x="24" y="194"/>
                </a:lnTo>
                <a:lnTo>
                  <a:pt x="24" y="210"/>
                </a:lnTo>
                <a:lnTo>
                  <a:pt x="20" y="208"/>
                </a:lnTo>
                <a:lnTo>
                  <a:pt x="12" y="208"/>
                </a:lnTo>
                <a:lnTo>
                  <a:pt x="8" y="208"/>
                </a:lnTo>
                <a:lnTo>
                  <a:pt x="2" y="212"/>
                </a:lnTo>
                <a:lnTo>
                  <a:pt x="0" y="218"/>
                </a:lnTo>
                <a:close/>
              </a:path>
            </a:pathLst>
          </a:custGeom>
          <a:solidFill>
            <a:srgbClr val="B9BCBD"/>
          </a:solidFill>
          <a:ln w="3175">
            <a:solidFill>
              <a:srgbClr val="B9BCBD"/>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188" name="Freeform 172">
            <a:extLst>
              <a:ext uri="{FF2B5EF4-FFF2-40B4-BE49-F238E27FC236}">
                <a16:creationId xmlns:a16="http://schemas.microsoft.com/office/drawing/2014/main" id="{9CA8DB8A-2DDC-4DB5-85F7-39439B1769A2}"/>
              </a:ext>
            </a:extLst>
          </p:cNvPr>
          <p:cNvSpPr>
            <a:spLocks/>
          </p:cNvSpPr>
          <p:nvPr/>
        </p:nvSpPr>
        <p:spPr bwMode="auto">
          <a:xfrm>
            <a:off x="5319165" y="1545962"/>
            <a:ext cx="174412" cy="123551"/>
          </a:xfrm>
          <a:custGeom>
            <a:avLst/>
            <a:gdLst>
              <a:gd name="T0" fmla="*/ 76 w 104"/>
              <a:gd name="T1" fmla="*/ 8 h 72"/>
              <a:gd name="T2" fmla="*/ 72 w 104"/>
              <a:gd name="T3" fmla="*/ 8 h 72"/>
              <a:gd name="T4" fmla="*/ 68 w 104"/>
              <a:gd name="T5" fmla="*/ 10 h 72"/>
              <a:gd name="T6" fmla="*/ 58 w 104"/>
              <a:gd name="T7" fmla="*/ 8 h 72"/>
              <a:gd name="T8" fmla="*/ 54 w 104"/>
              <a:gd name="T9" fmla="*/ 10 h 72"/>
              <a:gd name="T10" fmla="*/ 54 w 104"/>
              <a:gd name="T11" fmla="*/ 6 h 72"/>
              <a:gd name="T12" fmla="*/ 48 w 104"/>
              <a:gd name="T13" fmla="*/ 10 h 72"/>
              <a:gd name="T14" fmla="*/ 44 w 104"/>
              <a:gd name="T15" fmla="*/ 16 h 72"/>
              <a:gd name="T16" fmla="*/ 40 w 104"/>
              <a:gd name="T17" fmla="*/ 8 h 72"/>
              <a:gd name="T18" fmla="*/ 38 w 104"/>
              <a:gd name="T19" fmla="*/ 24 h 72"/>
              <a:gd name="T20" fmla="*/ 32 w 104"/>
              <a:gd name="T21" fmla="*/ 28 h 72"/>
              <a:gd name="T22" fmla="*/ 28 w 104"/>
              <a:gd name="T23" fmla="*/ 26 h 72"/>
              <a:gd name="T24" fmla="*/ 28 w 104"/>
              <a:gd name="T25" fmla="*/ 14 h 72"/>
              <a:gd name="T26" fmla="*/ 26 w 104"/>
              <a:gd name="T27" fmla="*/ 10 h 72"/>
              <a:gd name="T28" fmla="*/ 16 w 104"/>
              <a:gd name="T29" fmla="*/ 8 h 72"/>
              <a:gd name="T30" fmla="*/ 20 w 104"/>
              <a:gd name="T31" fmla="*/ 16 h 72"/>
              <a:gd name="T32" fmla="*/ 12 w 104"/>
              <a:gd name="T33" fmla="*/ 8 h 72"/>
              <a:gd name="T34" fmla="*/ 10 w 104"/>
              <a:gd name="T35" fmla="*/ 10 h 72"/>
              <a:gd name="T36" fmla="*/ 10 w 104"/>
              <a:gd name="T37" fmla="*/ 10 h 72"/>
              <a:gd name="T38" fmla="*/ 10 w 104"/>
              <a:gd name="T39" fmla="*/ 12 h 72"/>
              <a:gd name="T40" fmla="*/ 4 w 104"/>
              <a:gd name="T41" fmla="*/ 26 h 72"/>
              <a:gd name="T42" fmla="*/ 0 w 104"/>
              <a:gd name="T43" fmla="*/ 28 h 72"/>
              <a:gd name="T44" fmla="*/ 6 w 104"/>
              <a:gd name="T45" fmla="*/ 28 h 72"/>
              <a:gd name="T46" fmla="*/ 18 w 104"/>
              <a:gd name="T47" fmla="*/ 24 h 72"/>
              <a:gd name="T48" fmla="*/ 16 w 104"/>
              <a:gd name="T49" fmla="*/ 26 h 72"/>
              <a:gd name="T50" fmla="*/ 20 w 104"/>
              <a:gd name="T51" fmla="*/ 30 h 72"/>
              <a:gd name="T52" fmla="*/ 14 w 104"/>
              <a:gd name="T53" fmla="*/ 32 h 72"/>
              <a:gd name="T54" fmla="*/ 4 w 104"/>
              <a:gd name="T55" fmla="*/ 38 h 72"/>
              <a:gd name="T56" fmla="*/ 10 w 104"/>
              <a:gd name="T57" fmla="*/ 40 h 72"/>
              <a:gd name="T58" fmla="*/ 20 w 104"/>
              <a:gd name="T59" fmla="*/ 46 h 72"/>
              <a:gd name="T60" fmla="*/ 22 w 104"/>
              <a:gd name="T61" fmla="*/ 52 h 72"/>
              <a:gd name="T62" fmla="*/ 14 w 104"/>
              <a:gd name="T63" fmla="*/ 58 h 72"/>
              <a:gd name="T64" fmla="*/ 30 w 104"/>
              <a:gd name="T65" fmla="*/ 60 h 72"/>
              <a:gd name="T66" fmla="*/ 34 w 104"/>
              <a:gd name="T67" fmla="*/ 62 h 72"/>
              <a:gd name="T68" fmla="*/ 38 w 104"/>
              <a:gd name="T69" fmla="*/ 70 h 72"/>
              <a:gd name="T70" fmla="*/ 54 w 104"/>
              <a:gd name="T71" fmla="*/ 70 h 72"/>
              <a:gd name="T72" fmla="*/ 56 w 104"/>
              <a:gd name="T73" fmla="*/ 70 h 72"/>
              <a:gd name="T74" fmla="*/ 60 w 104"/>
              <a:gd name="T75" fmla="*/ 64 h 72"/>
              <a:gd name="T76" fmla="*/ 64 w 104"/>
              <a:gd name="T77" fmla="*/ 60 h 72"/>
              <a:gd name="T78" fmla="*/ 70 w 104"/>
              <a:gd name="T79" fmla="*/ 58 h 72"/>
              <a:gd name="T80" fmla="*/ 80 w 104"/>
              <a:gd name="T81" fmla="*/ 54 h 72"/>
              <a:gd name="T82" fmla="*/ 90 w 104"/>
              <a:gd name="T83" fmla="*/ 48 h 72"/>
              <a:gd name="T84" fmla="*/ 94 w 104"/>
              <a:gd name="T85" fmla="*/ 40 h 72"/>
              <a:gd name="T86" fmla="*/ 98 w 104"/>
              <a:gd name="T87" fmla="*/ 36 h 72"/>
              <a:gd name="T88" fmla="*/ 102 w 104"/>
              <a:gd name="T89" fmla="*/ 38 h 72"/>
              <a:gd name="T90" fmla="*/ 104 w 104"/>
              <a:gd name="T91" fmla="*/ 32 h 72"/>
              <a:gd name="T92" fmla="*/ 102 w 104"/>
              <a:gd name="T93" fmla="*/ 26 h 72"/>
              <a:gd name="T94" fmla="*/ 98 w 104"/>
              <a:gd name="T95" fmla="*/ 24 h 72"/>
              <a:gd name="T96" fmla="*/ 94 w 104"/>
              <a:gd name="T97" fmla="*/ 20 h 72"/>
              <a:gd name="T98" fmla="*/ 90 w 104"/>
              <a:gd name="T99" fmla="*/ 12 h 72"/>
              <a:gd name="T100" fmla="*/ 94 w 104"/>
              <a:gd name="T101" fmla="*/ 6 h 72"/>
              <a:gd name="T102" fmla="*/ 88 w 104"/>
              <a:gd name="T103" fmla="*/ 8 h 72"/>
              <a:gd name="T104" fmla="*/ 80 w 104"/>
              <a:gd name="T105"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4" h="72">
                <a:moveTo>
                  <a:pt x="80" y="0"/>
                </a:moveTo>
                <a:lnTo>
                  <a:pt x="80" y="0"/>
                </a:lnTo>
                <a:lnTo>
                  <a:pt x="76" y="0"/>
                </a:lnTo>
                <a:lnTo>
                  <a:pt x="76" y="0"/>
                </a:lnTo>
                <a:lnTo>
                  <a:pt x="76" y="8"/>
                </a:lnTo>
                <a:lnTo>
                  <a:pt x="76" y="8"/>
                </a:lnTo>
                <a:lnTo>
                  <a:pt x="74" y="10"/>
                </a:lnTo>
                <a:lnTo>
                  <a:pt x="72" y="10"/>
                </a:lnTo>
                <a:lnTo>
                  <a:pt x="72" y="10"/>
                </a:lnTo>
                <a:lnTo>
                  <a:pt x="72" y="8"/>
                </a:lnTo>
                <a:lnTo>
                  <a:pt x="70" y="6"/>
                </a:lnTo>
                <a:lnTo>
                  <a:pt x="70" y="6"/>
                </a:lnTo>
                <a:lnTo>
                  <a:pt x="70" y="6"/>
                </a:lnTo>
                <a:lnTo>
                  <a:pt x="68" y="10"/>
                </a:lnTo>
                <a:lnTo>
                  <a:pt x="68" y="10"/>
                </a:lnTo>
                <a:lnTo>
                  <a:pt x="66" y="10"/>
                </a:lnTo>
                <a:lnTo>
                  <a:pt x="64" y="12"/>
                </a:lnTo>
                <a:lnTo>
                  <a:pt x="64" y="12"/>
                </a:lnTo>
                <a:lnTo>
                  <a:pt x="60" y="10"/>
                </a:lnTo>
                <a:lnTo>
                  <a:pt x="58" y="8"/>
                </a:lnTo>
                <a:lnTo>
                  <a:pt x="58" y="8"/>
                </a:lnTo>
                <a:lnTo>
                  <a:pt x="58" y="16"/>
                </a:lnTo>
                <a:lnTo>
                  <a:pt x="58" y="16"/>
                </a:lnTo>
                <a:lnTo>
                  <a:pt x="56" y="14"/>
                </a:lnTo>
                <a:lnTo>
                  <a:pt x="54" y="10"/>
                </a:lnTo>
                <a:lnTo>
                  <a:pt x="54" y="10"/>
                </a:lnTo>
                <a:lnTo>
                  <a:pt x="54" y="8"/>
                </a:lnTo>
                <a:lnTo>
                  <a:pt x="54" y="8"/>
                </a:lnTo>
                <a:lnTo>
                  <a:pt x="54" y="6"/>
                </a:lnTo>
                <a:lnTo>
                  <a:pt x="54" y="6"/>
                </a:lnTo>
                <a:lnTo>
                  <a:pt x="52" y="6"/>
                </a:lnTo>
                <a:lnTo>
                  <a:pt x="52" y="6"/>
                </a:lnTo>
                <a:lnTo>
                  <a:pt x="50" y="8"/>
                </a:lnTo>
                <a:lnTo>
                  <a:pt x="50" y="8"/>
                </a:lnTo>
                <a:lnTo>
                  <a:pt x="48" y="10"/>
                </a:lnTo>
                <a:lnTo>
                  <a:pt x="46" y="10"/>
                </a:lnTo>
                <a:lnTo>
                  <a:pt x="44" y="12"/>
                </a:lnTo>
                <a:lnTo>
                  <a:pt x="46" y="16"/>
                </a:lnTo>
                <a:lnTo>
                  <a:pt x="46" y="16"/>
                </a:lnTo>
                <a:lnTo>
                  <a:pt x="44" y="16"/>
                </a:lnTo>
                <a:lnTo>
                  <a:pt x="44" y="18"/>
                </a:lnTo>
                <a:lnTo>
                  <a:pt x="44" y="18"/>
                </a:lnTo>
                <a:lnTo>
                  <a:pt x="42" y="12"/>
                </a:lnTo>
                <a:lnTo>
                  <a:pt x="42" y="12"/>
                </a:lnTo>
                <a:lnTo>
                  <a:pt x="40" y="8"/>
                </a:lnTo>
                <a:lnTo>
                  <a:pt x="40" y="8"/>
                </a:lnTo>
                <a:lnTo>
                  <a:pt x="38" y="10"/>
                </a:lnTo>
                <a:lnTo>
                  <a:pt x="38" y="10"/>
                </a:lnTo>
                <a:lnTo>
                  <a:pt x="38" y="16"/>
                </a:lnTo>
                <a:lnTo>
                  <a:pt x="38" y="24"/>
                </a:lnTo>
                <a:lnTo>
                  <a:pt x="38" y="24"/>
                </a:lnTo>
                <a:lnTo>
                  <a:pt x="34" y="22"/>
                </a:lnTo>
                <a:lnTo>
                  <a:pt x="32" y="22"/>
                </a:lnTo>
                <a:lnTo>
                  <a:pt x="32" y="22"/>
                </a:lnTo>
                <a:lnTo>
                  <a:pt x="32" y="28"/>
                </a:lnTo>
                <a:lnTo>
                  <a:pt x="32" y="28"/>
                </a:lnTo>
                <a:lnTo>
                  <a:pt x="28" y="30"/>
                </a:lnTo>
                <a:lnTo>
                  <a:pt x="28" y="30"/>
                </a:lnTo>
                <a:lnTo>
                  <a:pt x="28" y="26"/>
                </a:lnTo>
                <a:lnTo>
                  <a:pt x="28" y="26"/>
                </a:lnTo>
                <a:lnTo>
                  <a:pt x="28" y="20"/>
                </a:lnTo>
                <a:lnTo>
                  <a:pt x="28" y="18"/>
                </a:lnTo>
                <a:lnTo>
                  <a:pt x="28" y="16"/>
                </a:lnTo>
                <a:lnTo>
                  <a:pt x="28" y="16"/>
                </a:lnTo>
                <a:lnTo>
                  <a:pt x="28" y="14"/>
                </a:lnTo>
                <a:lnTo>
                  <a:pt x="28" y="12"/>
                </a:lnTo>
                <a:lnTo>
                  <a:pt x="26" y="12"/>
                </a:lnTo>
                <a:lnTo>
                  <a:pt x="26" y="12"/>
                </a:lnTo>
                <a:lnTo>
                  <a:pt x="26" y="10"/>
                </a:lnTo>
                <a:lnTo>
                  <a:pt x="26" y="10"/>
                </a:lnTo>
                <a:lnTo>
                  <a:pt x="24" y="6"/>
                </a:lnTo>
                <a:lnTo>
                  <a:pt x="24" y="6"/>
                </a:lnTo>
                <a:lnTo>
                  <a:pt x="16" y="6"/>
                </a:lnTo>
                <a:lnTo>
                  <a:pt x="16" y="8"/>
                </a:lnTo>
                <a:lnTo>
                  <a:pt x="16" y="8"/>
                </a:lnTo>
                <a:lnTo>
                  <a:pt x="20" y="10"/>
                </a:lnTo>
                <a:lnTo>
                  <a:pt x="20" y="10"/>
                </a:lnTo>
                <a:lnTo>
                  <a:pt x="20" y="14"/>
                </a:lnTo>
                <a:lnTo>
                  <a:pt x="22" y="16"/>
                </a:lnTo>
                <a:lnTo>
                  <a:pt x="20" y="16"/>
                </a:lnTo>
                <a:lnTo>
                  <a:pt x="20" y="16"/>
                </a:lnTo>
                <a:lnTo>
                  <a:pt x="18" y="14"/>
                </a:lnTo>
                <a:lnTo>
                  <a:pt x="18" y="14"/>
                </a:lnTo>
                <a:lnTo>
                  <a:pt x="14" y="12"/>
                </a:lnTo>
                <a:lnTo>
                  <a:pt x="12" y="8"/>
                </a:lnTo>
                <a:lnTo>
                  <a:pt x="12" y="8"/>
                </a:lnTo>
                <a:lnTo>
                  <a:pt x="12" y="8"/>
                </a:lnTo>
                <a:lnTo>
                  <a:pt x="12" y="8"/>
                </a:lnTo>
                <a:lnTo>
                  <a:pt x="10" y="6"/>
                </a:lnTo>
                <a:lnTo>
                  <a:pt x="10" y="10"/>
                </a:lnTo>
                <a:lnTo>
                  <a:pt x="10" y="10"/>
                </a:lnTo>
                <a:lnTo>
                  <a:pt x="10" y="10"/>
                </a:lnTo>
                <a:lnTo>
                  <a:pt x="10" y="10"/>
                </a:lnTo>
                <a:lnTo>
                  <a:pt x="10" y="10"/>
                </a:lnTo>
                <a:lnTo>
                  <a:pt x="10" y="10"/>
                </a:lnTo>
                <a:lnTo>
                  <a:pt x="10" y="10"/>
                </a:lnTo>
                <a:lnTo>
                  <a:pt x="6" y="12"/>
                </a:lnTo>
                <a:lnTo>
                  <a:pt x="6" y="12"/>
                </a:lnTo>
                <a:lnTo>
                  <a:pt x="8" y="12"/>
                </a:lnTo>
                <a:lnTo>
                  <a:pt x="10" y="12"/>
                </a:lnTo>
                <a:lnTo>
                  <a:pt x="10" y="12"/>
                </a:lnTo>
                <a:lnTo>
                  <a:pt x="10" y="18"/>
                </a:lnTo>
                <a:lnTo>
                  <a:pt x="8" y="20"/>
                </a:lnTo>
                <a:lnTo>
                  <a:pt x="8" y="20"/>
                </a:lnTo>
                <a:lnTo>
                  <a:pt x="4" y="26"/>
                </a:lnTo>
                <a:lnTo>
                  <a:pt x="4" y="26"/>
                </a:lnTo>
                <a:lnTo>
                  <a:pt x="2" y="26"/>
                </a:lnTo>
                <a:lnTo>
                  <a:pt x="0" y="24"/>
                </a:lnTo>
                <a:lnTo>
                  <a:pt x="0" y="28"/>
                </a:lnTo>
                <a:lnTo>
                  <a:pt x="0" y="28"/>
                </a:lnTo>
                <a:lnTo>
                  <a:pt x="4" y="28"/>
                </a:lnTo>
                <a:lnTo>
                  <a:pt x="4" y="28"/>
                </a:lnTo>
                <a:lnTo>
                  <a:pt x="4" y="28"/>
                </a:lnTo>
                <a:lnTo>
                  <a:pt x="6" y="28"/>
                </a:lnTo>
                <a:lnTo>
                  <a:pt x="6" y="28"/>
                </a:lnTo>
                <a:lnTo>
                  <a:pt x="8" y="26"/>
                </a:lnTo>
                <a:lnTo>
                  <a:pt x="8" y="26"/>
                </a:lnTo>
                <a:lnTo>
                  <a:pt x="16" y="22"/>
                </a:lnTo>
                <a:lnTo>
                  <a:pt x="16" y="22"/>
                </a:lnTo>
                <a:lnTo>
                  <a:pt x="18" y="24"/>
                </a:lnTo>
                <a:lnTo>
                  <a:pt x="18" y="24"/>
                </a:lnTo>
                <a:lnTo>
                  <a:pt x="20" y="24"/>
                </a:lnTo>
                <a:lnTo>
                  <a:pt x="20" y="26"/>
                </a:lnTo>
                <a:lnTo>
                  <a:pt x="16" y="26"/>
                </a:lnTo>
                <a:lnTo>
                  <a:pt x="16" y="26"/>
                </a:lnTo>
                <a:lnTo>
                  <a:pt x="18" y="32"/>
                </a:lnTo>
                <a:lnTo>
                  <a:pt x="18" y="32"/>
                </a:lnTo>
                <a:lnTo>
                  <a:pt x="20" y="30"/>
                </a:lnTo>
                <a:lnTo>
                  <a:pt x="20" y="30"/>
                </a:lnTo>
                <a:lnTo>
                  <a:pt x="20" y="30"/>
                </a:lnTo>
                <a:lnTo>
                  <a:pt x="20" y="32"/>
                </a:lnTo>
                <a:lnTo>
                  <a:pt x="20" y="34"/>
                </a:lnTo>
                <a:lnTo>
                  <a:pt x="20" y="34"/>
                </a:lnTo>
                <a:lnTo>
                  <a:pt x="14" y="32"/>
                </a:lnTo>
                <a:lnTo>
                  <a:pt x="14" y="32"/>
                </a:lnTo>
                <a:lnTo>
                  <a:pt x="12" y="34"/>
                </a:lnTo>
                <a:lnTo>
                  <a:pt x="8" y="38"/>
                </a:lnTo>
                <a:lnTo>
                  <a:pt x="8" y="38"/>
                </a:lnTo>
                <a:lnTo>
                  <a:pt x="4" y="38"/>
                </a:lnTo>
                <a:lnTo>
                  <a:pt x="4" y="38"/>
                </a:lnTo>
                <a:lnTo>
                  <a:pt x="4" y="40"/>
                </a:lnTo>
                <a:lnTo>
                  <a:pt x="4" y="42"/>
                </a:lnTo>
                <a:lnTo>
                  <a:pt x="4" y="42"/>
                </a:lnTo>
                <a:lnTo>
                  <a:pt x="8" y="42"/>
                </a:lnTo>
                <a:lnTo>
                  <a:pt x="10" y="40"/>
                </a:lnTo>
                <a:lnTo>
                  <a:pt x="10" y="40"/>
                </a:lnTo>
                <a:lnTo>
                  <a:pt x="18" y="42"/>
                </a:lnTo>
                <a:lnTo>
                  <a:pt x="18" y="42"/>
                </a:lnTo>
                <a:lnTo>
                  <a:pt x="20" y="46"/>
                </a:lnTo>
                <a:lnTo>
                  <a:pt x="20" y="46"/>
                </a:lnTo>
                <a:lnTo>
                  <a:pt x="20" y="46"/>
                </a:lnTo>
                <a:lnTo>
                  <a:pt x="22" y="46"/>
                </a:lnTo>
                <a:lnTo>
                  <a:pt x="22" y="46"/>
                </a:lnTo>
                <a:lnTo>
                  <a:pt x="22" y="50"/>
                </a:lnTo>
                <a:lnTo>
                  <a:pt x="22" y="52"/>
                </a:lnTo>
                <a:lnTo>
                  <a:pt x="22" y="52"/>
                </a:lnTo>
                <a:lnTo>
                  <a:pt x="22" y="56"/>
                </a:lnTo>
                <a:lnTo>
                  <a:pt x="22" y="56"/>
                </a:lnTo>
                <a:lnTo>
                  <a:pt x="18" y="56"/>
                </a:lnTo>
                <a:lnTo>
                  <a:pt x="14" y="58"/>
                </a:lnTo>
                <a:lnTo>
                  <a:pt x="14" y="60"/>
                </a:lnTo>
                <a:lnTo>
                  <a:pt x="14" y="60"/>
                </a:lnTo>
                <a:lnTo>
                  <a:pt x="22" y="60"/>
                </a:lnTo>
                <a:lnTo>
                  <a:pt x="30" y="58"/>
                </a:lnTo>
                <a:lnTo>
                  <a:pt x="30" y="60"/>
                </a:lnTo>
                <a:lnTo>
                  <a:pt x="30" y="60"/>
                </a:lnTo>
                <a:lnTo>
                  <a:pt x="32" y="60"/>
                </a:lnTo>
                <a:lnTo>
                  <a:pt x="34" y="60"/>
                </a:lnTo>
                <a:lnTo>
                  <a:pt x="34" y="62"/>
                </a:lnTo>
                <a:lnTo>
                  <a:pt x="34" y="62"/>
                </a:lnTo>
                <a:lnTo>
                  <a:pt x="40" y="64"/>
                </a:lnTo>
                <a:lnTo>
                  <a:pt x="42" y="64"/>
                </a:lnTo>
                <a:lnTo>
                  <a:pt x="42" y="64"/>
                </a:lnTo>
                <a:lnTo>
                  <a:pt x="38" y="70"/>
                </a:lnTo>
                <a:lnTo>
                  <a:pt x="38" y="70"/>
                </a:lnTo>
                <a:lnTo>
                  <a:pt x="42" y="68"/>
                </a:lnTo>
                <a:lnTo>
                  <a:pt x="42" y="68"/>
                </a:lnTo>
                <a:lnTo>
                  <a:pt x="48" y="70"/>
                </a:lnTo>
                <a:lnTo>
                  <a:pt x="50" y="72"/>
                </a:lnTo>
                <a:lnTo>
                  <a:pt x="54" y="70"/>
                </a:lnTo>
                <a:lnTo>
                  <a:pt x="54" y="70"/>
                </a:lnTo>
                <a:lnTo>
                  <a:pt x="56" y="68"/>
                </a:lnTo>
                <a:lnTo>
                  <a:pt x="56" y="68"/>
                </a:lnTo>
                <a:lnTo>
                  <a:pt x="56" y="68"/>
                </a:lnTo>
                <a:lnTo>
                  <a:pt x="56" y="70"/>
                </a:lnTo>
                <a:lnTo>
                  <a:pt x="58" y="70"/>
                </a:lnTo>
                <a:lnTo>
                  <a:pt x="58" y="70"/>
                </a:lnTo>
                <a:lnTo>
                  <a:pt x="60" y="68"/>
                </a:lnTo>
                <a:lnTo>
                  <a:pt x="60" y="68"/>
                </a:lnTo>
                <a:lnTo>
                  <a:pt x="60" y="64"/>
                </a:lnTo>
                <a:lnTo>
                  <a:pt x="60" y="62"/>
                </a:lnTo>
                <a:lnTo>
                  <a:pt x="60" y="62"/>
                </a:lnTo>
                <a:lnTo>
                  <a:pt x="60" y="58"/>
                </a:lnTo>
                <a:lnTo>
                  <a:pt x="60" y="58"/>
                </a:lnTo>
                <a:lnTo>
                  <a:pt x="64" y="60"/>
                </a:lnTo>
                <a:lnTo>
                  <a:pt x="68" y="62"/>
                </a:lnTo>
                <a:lnTo>
                  <a:pt x="68" y="62"/>
                </a:lnTo>
                <a:lnTo>
                  <a:pt x="70" y="62"/>
                </a:lnTo>
                <a:lnTo>
                  <a:pt x="70" y="62"/>
                </a:lnTo>
                <a:lnTo>
                  <a:pt x="70" y="58"/>
                </a:lnTo>
                <a:lnTo>
                  <a:pt x="72" y="58"/>
                </a:lnTo>
                <a:lnTo>
                  <a:pt x="72" y="58"/>
                </a:lnTo>
                <a:lnTo>
                  <a:pt x="76" y="60"/>
                </a:lnTo>
                <a:lnTo>
                  <a:pt x="76" y="60"/>
                </a:lnTo>
                <a:lnTo>
                  <a:pt x="80" y="54"/>
                </a:lnTo>
                <a:lnTo>
                  <a:pt x="80" y="54"/>
                </a:lnTo>
                <a:lnTo>
                  <a:pt x="84" y="52"/>
                </a:lnTo>
                <a:lnTo>
                  <a:pt x="88" y="52"/>
                </a:lnTo>
                <a:lnTo>
                  <a:pt x="88" y="52"/>
                </a:lnTo>
                <a:lnTo>
                  <a:pt x="90" y="48"/>
                </a:lnTo>
                <a:lnTo>
                  <a:pt x="90" y="48"/>
                </a:lnTo>
                <a:lnTo>
                  <a:pt x="92" y="48"/>
                </a:lnTo>
                <a:lnTo>
                  <a:pt x="92" y="48"/>
                </a:lnTo>
                <a:lnTo>
                  <a:pt x="94" y="40"/>
                </a:lnTo>
                <a:lnTo>
                  <a:pt x="94" y="40"/>
                </a:lnTo>
                <a:lnTo>
                  <a:pt x="98" y="40"/>
                </a:lnTo>
                <a:lnTo>
                  <a:pt x="98" y="38"/>
                </a:lnTo>
                <a:lnTo>
                  <a:pt x="98" y="36"/>
                </a:lnTo>
                <a:lnTo>
                  <a:pt x="98" y="36"/>
                </a:lnTo>
                <a:lnTo>
                  <a:pt x="98" y="36"/>
                </a:lnTo>
                <a:lnTo>
                  <a:pt x="100" y="36"/>
                </a:lnTo>
                <a:lnTo>
                  <a:pt x="98" y="38"/>
                </a:lnTo>
                <a:lnTo>
                  <a:pt x="98" y="38"/>
                </a:lnTo>
                <a:lnTo>
                  <a:pt x="100" y="38"/>
                </a:lnTo>
                <a:lnTo>
                  <a:pt x="102" y="38"/>
                </a:lnTo>
                <a:lnTo>
                  <a:pt x="102" y="38"/>
                </a:lnTo>
                <a:lnTo>
                  <a:pt x="104" y="36"/>
                </a:lnTo>
                <a:lnTo>
                  <a:pt x="102" y="34"/>
                </a:lnTo>
                <a:lnTo>
                  <a:pt x="104" y="32"/>
                </a:lnTo>
                <a:lnTo>
                  <a:pt x="104" y="32"/>
                </a:lnTo>
                <a:lnTo>
                  <a:pt x="102" y="32"/>
                </a:lnTo>
                <a:lnTo>
                  <a:pt x="102" y="30"/>
                </a:lnTo>
                <a:lnTo>
                  <a:pt x="102" y="30"/>
                </a:lnTo>
                <a:lnTo>
                  <a:pt x="102" y="28"/>
                </a:lnTo>
                <a:lnTo>
                  <a:pt x="102" y="26"/>
                </a:lnTo>
                <a:lnTo>
                  <a:pt x="102" y="26"/>
                </a:lnTo>
                <a:lnTo>
                  <a:pt x="100" y="22"/>
                </a:lnTo>
                <a:lnTo>
                  <a:pt x="100" y="22"/>
                </a:lnTo>
                <a:lnTo>
                  <a:pt x="100" y="22"/>
                </a:lnTo>
                <a:lnTo>
                  <a:pt x="98" y="24"/>
                </a:lnTo>
                <a:lnTo>
                  <a:pt x="98" y="22"/>
                </a:lnTo>
                <a:lnTo>
                  <a:pt x="98" y="22"/>
                </a:lnTo>
                <a:lnTo>
                  <a:pt x="96" y="20"/>
                </a:lnTo>
                <a:lnTo>
                  <a:pt x="94" y="20"/>
                </a:lnTo>
                <a:lnTo>
                  <a:pt x="94" y="20"/>
                </a:lnTo>
                <a:lnTo>
                  <a:pt x="92" y="22"/>
                </a:lnTo>
                <a:lnTo>
                  <a:pt x="92" y="22"/>
                </a:lnTo>
                <a:lnTo>
                  <a:pt x="92" y="14"/>
                </a:lnTo>
                <a:lnTo>
                  <a:pt x="92" y="14"/>
                </a:lnTo>
                <a:lnTo>
                  <a:pt x="90" y="12"/>
                </a:lnTo>
                <a:lnTo>
                  <a:pt x="90" y="12"/>
                </a:lnTo>
                <a:lnTo>
                  <a:pt x="90" y="8"/>
                </a:lnTo>
                <a:lnTo>
                  <a:pt x="90" y="8"/>
                </a:lnTo>
                <a:lnTo>
                  <a:pt x="94" y="6"/>
                </a:lnTo>
                <a:lnTo>
                  <a:pt x="94" y="6"/>
                </a:lnTo>
                <a:lnTo>
                  <a:pt x="96" y="4"/>
                </a:lnTo>
                <a:lnTo>
                  <a:pt x="96" y="4"/>
                </a:lnTo>
                <a:lnTo>
                  <a:pt x="88" y="6"/>
                </a:lnTo>
                <a:lnTo>
                  <a:pt x="88" y="6"/>
                </a:lnTo>
                <a:lnTo>
                  <a:pt x="88" y="8"/>
                </a:lnTo>
                <a:lnTo>
                  <a:pt x="86" y="8"/>
                </a:lnTo>
                <a:lnTo>
                  <a:pt x="86" y="8"/>
                </a:lnTo>
                <a:lnTo>
                  <a:pt x="82" y="0"/>
                </a:lnTo>
                <a:lnTo>
                  <a:pt x="82" y="0"/>
                </a:lnTo>
                <a:lnTo>
                  <a:pt x="80" y="0"/>
                </a:lnTo>
                <a:lnTo>
                  <a:pt x="80" y="0"/>
                </a:lnTo>
                <a:close/>
              </a:path>
            </a:pathLst>
          </a:custGeom>
          <a:solidFill>
            <a:srgbClr val="8BBDFF"/>
          </a:solidFill>
          <a:ln w="3175">
            <a:solidFill>
              <a:srgbClr val="8BBDFF"/>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189" name="Freeform 173">
            <a:extLst>
              <a:ext uri="{FF2B5EF4-FFF2-40B4-BE49-F238E27FC236}">
                <a16:creationId xmlns:a16="http://schemas.microsoft.com/office/drawing/2014/main" id="{7C024AA5-DC42-4621-B649-F8E67267F93F}"/>
              </a:ext>
            </a:extLst>
          </p:cNvPr>
          <p:cNvSpPr>
            <a:spLocks/>
          </p:cNvSpPr>
          <p:nvPr/>
        </p:nvSpPr>
        <p:spPr bwMode="auto">
          <a:xfrm>
            <a:off x="6223088" y="2222061"/>
            <a:ext cx="157641" cy="109823"/>
          </a:xfrm>
          <a:custGeom>
            <a:avLst/>
            <a:gdLst>
              <a:gd name="T0" fmla="*/ 40 w 94"/>
              <a:gd name="T1" fmla="*/ 64 h 64"/>
              <a:gd name="T2" fmla="*/ 34 w 94"/>
              <a:gd name="T3" fmla="*/ 64 h 64"/>
              <a:gd name="T4" fmla="*/ 30 w 94"/>
              <a:gd name="T5" fmla="*/ 62 h 64"/>
              <a:gd name="T6" fmla="*/ 20 w 94"/>
              <a:gd name="T7" fmla="*/ 56 h 64"/>
              <a:gd name="T8" fmla="*/ 14 w 94"/>
              <a:gd name="T9" fmla="*/ 50 h 64"/>
              <a:gd name="T10" fmla="*/ 10 w 94"/>
              <a:gd name="T11" fmla="*/ 44 h 64"/>
              <a:gd name="T12" fmla="*/ 6 w 94"/>
              <a:gd name="T13" fmla="*/ 38 h 64"/>
              <a:gd name="T14" fmla="*/ 2 w 94"/>
              <a:gd name="T15" fmla="*/ 34 h 64"/>
              <a:gd name="T16" fmla="*/ 2 w 94"/>
              <a:gd name="T17" fmla="*/ 30 h 64"/>
              <a:gd name="T18" fmla="*/ 0 w 94"/>
              <a:gd name="T19" fmla="*/ 26 h 64"/>
              <a:gd name="T20" fmla="*/ 0 w 94"/>
              <a:gd name="T21" fmla="*/ 24 h 64"/>
              <a:gd name="T22" fmla="*/ 2 w 94"/>
              <a:gd name="T23" fmla="*/ 20 h 64"/>
              <a:gd name="T24" fmla="*/ 4 w 94"/>
              <a:gd name="T25" fmla="*/ 20 h 64"/>
              <a:gd name="T26" fmla="*/ 6 w 94"/>
              <a:gd name="T27" fmla="*/ 16 h 64"/>
              <a:gd name="T28" fmla="*/ 8 w 94"/>
              <a:gd name="T29" fmla="*/ 12 h 64"/>
              <a:gd name="T30" fmla="*/ 8 w 94"/>
              <a:gd name="T31" fmla="*/ 6 h 64"/>
              <a:gd name="T32" fmla="*/ 10 w 94"/>
              <a:gd name="T33" fmla="*/ 6 h 64"/>
              <a:gd name="T34" fmla="*/ 20 w 94"/>
              <a:gd name="T35" fmla="*/ 10 h 64"/>
              <a:gd name="T36" fmla="*/ 24 w 94"/>
              <a:gd name="T37" fmla="*/ 10 h 64"/>
              <a:gd name="T38" fmla="*/ 32 w 94"/>
              <a:gd name="T39" fmla="*/ 12 h 64"/>
              <a:gd name="T40" fmla="*/ 38 w 94"/>
              <a:gd name="T41" fmla="*/ 12 h 64"/>
              <a:gd name="T42" fmla="*/ 38 w 94"/>
              <a:gd name="T43" fmla="*/ 8 h 64"/>
              <a:gd name="T44" fmla="*/ 44 w 94"/>
              <a:gd name="T45" fmla="*/ 6 h 64"/>
              <a:gd name="T46" fmla="*/ 52 w 94"/>
              <a:gd name="T47" fmla="*/ 4 h 64"/>
              <a:gd name="T48" fmla="*/ 54 w 94"/>
              <a:gd name="T49" fmla="*/ 6 h 64"/>
              <a:gd name="T50" fmla="*/ 56 w 94"/>
              <a:gd name="T51" fmla="*/ 6 h 64"/>
              <a:gd name="T52" fmla="*/ 60 w 94"/>
              <a:gd name="T53" fmla="*/ 6 h 64"/>
              <a:gd name="T54" fmla="*/ 62 w 94"/>
              <a:gd name="T55" fmla="*/ 6 h 64"/>
              <a:gd name="T56" fmla="*/ 66 w 94"/>
              <a:gd name="T57" fmla="*/ 2 h 64"/>
              <a:gd name="T58" fmla="*/ 78 w 94"/>
              <a:gd name="T59" fmla="*/ 2 h 64"/>
              <a:gd name="T60" fmla="*/ 84 w 94"/>
              <a:gd name="T61" fmla="*/ 0 h 64"/>
              <a:gd name="T62" fmla="*/ 88 w 94"/>
              <a:gd name="T63" fmla="*/ 2 h 64"/>
              <a:gd name="T64" fmla="*/ 92 w 94"/>
              <a:gd name="T65" fmla="*/ 4 h 64"/>
              <a:gd name="T66" fmla="*/ 94 w 94"/>
              <a:gd name="T67" fmla="*/ 4 h 64"/>
              <a:gd name="T68" fmla="*/ 92 w 94"/>
              <a:gd name="T69" fmla="*/ 16 h 64"/>
              <a:gd name="T70" fmla="*/ 84 w 94"/>
              <a:gd name="T71" fmla="*/ 24 h 64"/>
              <a:gd name="T72" fmla="*/ 82 w 94"/>
              <a:gd name="T73" fmla="*/ 28 h 64"/>
              <a:gd name="T74" fmla="*/ 80 w 94"/>
              <a:gd name="T75" fmla="*/ 42 h 64"/>
              <a:gd name="T76" fmla="*/ 78 w 94"/>
              <a:gd name="T77" fmla="*/ 48 h 64"/>
              <a:gd name="T78" fmla="*/ 72 w 94"/>
              <a:gd name="T79" fmla="*/ 54 h 64"/>
              <a:gd name="T80" fmla="*/ 68 w 94"/>
              <a:gd name="T81" fmla="*/ 56 h 64"/>
              <a:gd name="T82" fmla="*/ 66 w 94"/>
              <a:gd name="T83" fmla="*/ 56 h 64"/>
              <a:gd name="T84" fmla="*/ 58 w 94"/>
              <a:gd name="T85" fmla="*/ 56 h 64"/>
              <a:gd name="T86" fmla="*/ 48 w 94"/>
              <a:gd name="T87" fmla="*/ 60 h 64"/>
              <a:gd name="T88" fmla="*/ 44 w 94"/>
              <a:gd name="T89" fmla="*/ 64 h 64"/>
              <a:gd name="T90" fmla="*/ 40 w 94"/>
              <a:gd name="T91"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4" h="64">
                <a:moveTo>
                  <a:pt x="40" y="64"/>
                </a:moveTo>
                <a:lnTo>
                  <a:pt x="40" y="64"/>
                </a:lnTo>
                <a:lnTo>
                  <a:pt x="36" y="64"/>
                </a:lnTo>
                <a:lnTo>
                  <a:pt x="34" y="64"/>
                </a:lnTo>
                <a:lnTo>
                  <a:pt x="30" y="62"/>
                </a:lnTo>
                <a:lnTo>
                  <a:pt x="30" y="62"/>
                </a:lnTo>
                <a:lnTo>
                  <a:pt x="26" y="60"/>
                </a:lnTo>
                <a:lnTo>
                  <a:pt x="20" y="56"/>
                </a:lnTo>
                <a:lnTo>
                  <a:pt x="20" y="56"/>
                </a:lnTo>
                <a:lnTo>
                  <a:pt x="14" y="50"/>
                </a:lnTo>
                <a:lnTo>
                  <a:pt x="10" y="44"/>
                </a:lnTo>
                <a:lnTo>
                  <a:pt x="10" y="44"/>
                </a:lnTo>
                <a:lnTo>
                  <a:pt x="8" y="40"/>
                </a:lnTo>
                <a:lnTo>
                  <a:pt x="6" y="38"/>
                </a:lnTo>
                <a:lnTo>
                  <a:pt x="2" y="34"/>
                </a:lnTo>
                <a:lnTo>
                  <a:pt x="2" y="34"/>
                </a:lnTo>
                <a:lnTo>
                  <a:pt x="2" y="34"/>
                </a:lnTo>
                <a:lnTo>
                  <a:pt x="2" y="30"/>
                </a:lnTo>
                <a:lnTo>
                  <a:pt x="2" y="30"/>
                </a:lnTo>
                <a:lnTo>
                  <a:pt x="0" y="26"/>
                </a:lnTo>
                <a:lnTo>
                  <a:pt x="0" y="24"/>
                </a:lnTo>
                <a:lnTo>
                  <a:pt x="0" y="24"/>
                </a:lnTo>
                <a:lnTo>
                  <a:pt x="0" y="22"/>
                </a:lnTo>
                <a:lnTo>
                  <a:pt x="2" y="20"/>
                </a:lnTo>
                <a:lnTo>
                  <a:pt x="4" y="20"/>
                </a:lnTo>
                <a:lnTo>
                  <a:pt x="4" y="20"/>
                </a:lnTo>
                <a:lnTo>
                  <a:pt x="6" y="20"/>
                </a:lnTo>
                <a:lnTo>
                  <a:pt x="6" y="16"/>
                </a:lnTo>
                <a:lnTo>
                  <a:pt x="8" y="12"/>
                </a:lnTo>
                <a:lnTo>
                  <a:pt x="8" y="12"/>
                </a:lnTo>
                <a:lnTo>
                  <a:pt x="6" y="8"/>
                </a:lnTo>
                <a:lnTo>
                  <a:pt x="8" y="6"/>
                </a:lnTo>
                <a:lnTo>
                  <a:pt x="10" y="6"/>
                </a:lnTo>
                <a:lnTo>
                  <a:pt x="10" y="6"/>
                </a:lnTo>
                <a:lnTo>
                  <a:pt x="14" y="8"/>
                </a:lnTo>
                <a:lnTo>
                  <a:pt x="20" y="10"/>
                </a:lnTo>
                <a:lnTo>
                  <a:pt x="20" y="10"/>
                </a:lnTo>
                <a:lnTo>
                  <a:pt x="24" y="10"/>
                </a:lnTo>
                <a:lnTo>
                  <a:pt x="32" y="12"/>
                </a:lnTo>
                <a:lnTo>
                  <a:pt x="32" y="12"/>
                </a:lnTo>
                <a:lnTo>
                  <a:pt x="38" y="12"/>
                </a:lnTo>
                <a:lnTo>
                  <a:pt x="38" y="12"/>
                </a:lnTo>
                <a:lnTo>
                  <a:pt x="38" y="8"/>
                </a:lnTo>
                <a:lnTo>
                  <a:pt x="38" y="8"/>
                </a:lnTo>
                <a:lnTo>
                  <a:pt x="38" y="8"/>
                </a:lnTo>
                <a:lnTo>
                  <a:pt x="44" y="6"/>
                </a:lnTo>
                <a:lnTo>
                  <a:pt x="44" y="6"/>
                </a:lnTo>
                <a:lnTo>
                  <a:pt x="52" y="4"/>
                </a:lnTo>
                <a:lnTo>
                  <a:pt x="54" y="4"/>
                </a:lnTo>
                <a:lnTo>
                  <a:pt x="54" y="6"/>
                </a:lnTo>
                <a:lnTo>
                  <a:pt x="54" y="6"/>
                </a:lnTo>
                <a:lnTo>
                  <a:pt x="56" y="6"/>
                </a:lnTo>
                <a:lnTo>
                  <a:pt x="58" y="8"/>
                </a:lnTo>
                <a:lnTo>
                  <a:pt x="60" y="6"/>
                </a:lnTo>
                <a:lnTo>
                  <a:pt x="60" y="6"/>
                </a:lnTo>
                <a:lnTo>
                  <a:pt x="62" y="6"/>
                </a:lnTo>
                <a:lnTo>
                  <a:pt x="66" y="2"/>
                </a:lnTo>
                <a:lnTo>
                  <a:pt x="66" y="2"/>
                </a:lnTo>
                <a:lnTo>
                  <a:pt x="72" y="2"/>
                </a:lnTo>
                <a:lnTo>
                  <a:pt x="78" y="2"/>
                </a:lnTo>
                <a:lnTo>
                  <a:pt x="78" y="2"/>
                </a:lnTo>
                <a:lnTo>
                  <a:pt x="84" y="0"/>
                </a:lnTo>
                <a:lnTo>
                  <a:pt x="86" y="0"/>
                </a:lnTo>
                <a:lnTo>
                  <a:pt x="88" y="2"/>
                </a:lnTo>
                <a:lnTo>
                  <a:pt x="88" y="2"/>
                </a:lnTo>
                <a:lnTo>
                  <a:pt x="92" y="4"/>
                </a:lnTo>
                <a:lnTo>
                  <a:pt x="94" y="4"/>
                </a:lnTo>
                <a:lnTo>
                  <a:pt x="94" y="4"/>
                </a:lnTo>
                <a:lnTo>
                  <a:pt x="92" y="16"/>
                </a:lnTo>
                <a:lnTo>
                  <a:pt x="92" y="16"/>
                </a:lnTo>
                <a:lnTo>
                  <a:pt x="90" y="20"/>
                </a:lnTo>
                <a:lnTo>
                  <a:pt x="84" y="24"/>
                </a:lnTo>
                <a:lnTo>
                  <a:pt x="84" y="24"/>
                </a:lnTo>
                <a:lnTo>
                  <a:pt x="82" y="28"/>
                </a:lnTo>
                <a:lnTo>
                  <a:pt x="80" y="34"/>
                </a:lnTo>
                <a:lnTo>
                  <a:pt x="80" y="42"/>
                </a:lnTo>
                <a:lnTo>
                  <a:pt x="78" y="48"/>
                </a:lnTo>
                <a:lnTo>
                  <a:pt x="78" y="48"/>
                </a:lnTo>
                <a:lnTo>
                  <a:pt x="74" y="52"/>
                </a:lnTo>
                <a:lnTo>
                  <a:pt x="72" y="54"/>
                </a:lnTo>
                <a:lnTo>
                  <a:pt x="68" y="56"/>
                </a:lnTo>
                <a:lnTo>
                  <a:pt x="68" y="56"/>
                </a:lnTo>
                <a:lnTo>
                  <a:pt x="66" y="56"/>
                </a:lnTo>
                <a:lnTo>
                  <a:pt x="66" y="56"/>
                </a:lnTo>
                <a:lnTo>
                  <a:pt x="58" y="56"/>
                </a:lnTo>
                <a:lnTo>
                  <a:pt x="58" y="56"/>
                </a:lnTo>
                <a:lnTo>
                  <a:pt x="52" y="56"/>
                </a:lnTo>
                <a:lnTo>
                  <a:pt x="48" y="60"/>
                </a:lnTo>
                <a:lnTo>
                  <a:pt x="48" y="60"/>
                </a:lnTo>
                <a:lnTo>
                  <a:pt x="44" y="64"/>
                </a:lnTo>
                <a:lnTo>
                  <a:pt x="42" y="64"/>
                </a:lnTo>
                <a:lnTo>
                  <a:pt x="40" y="64"/>
                </a:lnTo>
                <a:close/>
              </a:path>
            </a:pathLst>
          </a:custGeom>
          <a:solidFill>
            <a:srgbClr val="8BBDFF"/>
          </a:solidFill>
          <a:ln w="3175">
            <a:solidFill>
              <a:srgbClr val="8BBDFF"/>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190" name="Freeform 174">
            <a:extLst>
              <a:ext uri="{FF2B5EF4-FFF2-40B4-BE49-F238E27FC236}">
                <a16:creationId xmlns:a16="http://schemas.microsoft.com/office/drawing/2014/main" id="{C8504CE3-1379-46F1-B24A-B98951AF4F6F}"/>
              </a:ext>
            </a:extLst>
          </p:cNvPr>
          <p:cNvSpPr>
            <a:spLocks/>
          </p:cNvSpPr>
          <p:nvPr/>
        </p:nvSpPr>
        <p:spPr bwMode="auto">
          <a:xfrm>
            <a:off x="8416650" y="3042300"/>
            <a:ext cx="10062" cy="6864"/>
          </a:xfrm>
          <a:custGeom>
            <a:avLst/>
            <a:gdLst>
              <a:gd name="T0" fmla="*/ 6 w 6"/>
              <a:gd name="T1" fmla="*/ 2 h 4"/>
              <a:gd name="T2" fmla="*/ 6 w 6"/>
              <a:gd name="T3" fmla="*/ 2 h 4"/>
              <a:gd name="T4" fmla="*/ 6 w 6"/>
              <a:gd name="T5" fmla="*/ 2 h 4"/>
              <a:gd name="T6" fmla="*/ 2 w 6"/>
              <a:gd name="T7" fmla="*/ 4 h 4"/>
              <a:gd name="T8" fmla="*/ 2 w 6"/>
              <a:gd name="T9" fmla="*/ 4 h 4"/>
              <a:gd name="T10" fmla="*/ 0 w 6"/>
              <a:gd name="T11" fmla="*/ 0 h 4"/>
              <a:gd name="T12" fmla="*/ 0 w 6"/>
              <a:gd name="T13" fmla="*/ 0 h 4"/>
              <a:gd name="T14" fmla="*/ 4 w 6"/>
              <a:gd name="T15" fmla="*/ 0 h 4"/>
              <a:gd name="T16" fmla="*/ 4 w 6"/>
              <a:gd name="T17" fmla="*/ 0 h 4"/>
              <a:gd name="T18" fmla="*/ 6 w 6"/>
              <a:gd name="T19" fmla="*/ 0 h 4"/>
              <a:gd name="T20" fmla="*/ 6 w 6"/>
              <a:gd name="T21"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 h="4">
                <a:moveTo>
                  <a:pt x="6" y="2"/>
                </a:moveTo>
                <a:lnTo>
                  <a:pt x="6" y="2"/>
                </a:lnTo>
                <a:lnTo>
                  <a:pt x="6" y="2"/>
                </a:lnTo>
                <a:lnTo>
                  <a:pt x="2" y="4"/>
                </a:lnTo>
                <a:lnTo>
                  <a:pt x="2" y="4"/>
                </a:lnTo>
                <a:lnTo>
                  <a:pt x="0" y="0"/>
                </a:lnTo>
                <a:lnTo>
                  <a:pt x="0" y="0"/>
                </a:lnTo>
                <a:lnTo>
                  <a:pt x="4" y="0"/>
                </a:lnTo>
                <a:lnTo>
                  <a:pt x="4" y="0"/>
                </a:lnTo>
                <a:lnTo>
                  <a:pt x="6" y="0"/>
                </a:lnTo>
                <a:lnTo>
                  <a:pt x="6" y="2"/>
                </a:lnTo>
                <a:close/>
              </a:path>
            </a:pathLst>
          </a:custGeom>
          <a:solidFill>
            <a:srgbClr val="E8EC36"/>
          </a:solidFill>
          <a:ln w="3175">
            <a:solidFill>
              <a:srgbClr val="E8EC36"/>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191" name="Freeform 175">
            <a:extLst>
              <a:ext uri="{FF2B5EF4-FFF2-40B4-BE49-F238E27FC236}">
                <a16:creationId xmlns:a16="http://schemas.microsoft.com/office/drawing/2014/main" id="{78592AE2-ECDA-43A0-AF72-B13143179BAF}"/>
              </a:ext>
            </a:extLst>
          </p:cNvPr>
          <p:cNvSpPr>
            <a:spLocks/>
          </p:cNvSpPr>
          <p:nvPr/>
        </p:nvSpPr>
        <p:spPr bwMode="auto">
          <a:xfrm>
            <a:off x="3846727" y="3224197"/>
            <a:ext cx="137517" cy="85799"/>
          </a:xfrm>
          <a:custGeom>
            <a:avLst/>
            <a:gdLst>
              <a:gd name="T0" fmla="*/ 82 w 82"/>
              <a:gd name="T1" fmla="*/ 20 h 50"/>
              <a:gd name="T2" fmla="*/ 82 w 82"/>
              <a:gd name="T3" fmla="*/ 16 h 50"/>
              <a:gd name="T4" fmla="*/ 76 w 82"/>
              <a:gd name="T5" fmla="*/ 16 h 50"/>
              <a:gd name="T6" fmla="*/ 72 w 82"/>
              <a:gd name="T7" fmla="*/ 14 h 50"/>
              <a:gd name="T8" fmla="*/ 70 w 82"/>
              <a:gd name="T9" fmla="*/ 6 h 50"/>
              <a:gd name="T10" fmla="*/ 66 w 82"/>
              <a:gd name="T11" fmla="*/ 6 h 50"/>
              <a:gd name="T12" fmla="*/ 66 w 82"/>
              <a:gd name="T13" fmla="*/ 4 h 50"/>
              <a:gd name="T14" fmla="*/ 52 w 82"/>
              <a:gd name="T15" fmla="*/ 2 h 50"/>
              <a:gd name="T16" fmla="*/ 50 w 82"/>
              <a:gd name="T17" fmla="*/ 0 h 50"/>
              <a:gd name="T18" fmla="*/ 48 w 82"/>
              <a:gd name="T19" fmla="*/ 0 h 50"/>
              <a:gd name="T20" fmla="*/ 48 w 82"/>
              <a:gd name="T21" fmla="*/ 4 h 50"/>
              <a:gd name="T22" fmla="*/ 34 w 82"/>
              <a:gd name="T23" fmla="*/ 4 h 50"/>
              <a:gd name="T24" fmla="*/ 34 w 82"/>
              <a:gd name="T25" fmla="*/ 6 h 50"/>
              <a:gd name="T26" fmla="*/ 14 w 82"/>
              <a:gd name="T27" fmla="*/ 6 h 50"/>
              <a:gd name="T28" fmla="*/ 12 w 82"/>
              <a:gd name="T29" fmla="*/ 8 h 50"/>
              <a:gd name="T30" fmla="*/ 10 w 82"/>
              <a:gd name="T31" fmla="*/ 10 h 50"/>
              <a:gd name="T32" fmla="*/ 4 w 82"/>
              <a:gd name="T33" fmla="*/ 12 h 50"/>
              <a:gd name="T34" fmla="*/ 4 w 82"/>
              <a:gd name="T35" fmla="*/ 16 h 50"/>
              <a:gd name="T36" fmla="*/ 0 w 82"/>
              <a:gd name="T37" fmla="*/ 24 h 50"/>
              <a:gd name="T38" fmla="*/ 6 w 82"/>
              <a:gd name="T39" fmla="*/ 26 h 50"/>
              <a:gd name="T40" fmla="*/ 14 w 82"/>
              <a:gd name="T41" fmla="*/ 28 h 50"/>
              <a:gd name="T42" fmla="*/ 20 w 82"/>
              <a:gd name="T43" fmla="*/ 32 h 50"/>
              <a:gd name="T44" fmla="*/ 26 w 82"/>
              <a:gd name="T45" fmla="*/ 34 h 50"/>
              <a:gd name="T46" fmla="*/ 26 w 82"/>
              <a:gd name="T47" fmla="*/ 44 h 50"/>
              <a:gd name="T48" fmla="*/ 30 w 82"/>
              <a:gd name="T49" fmla="*/ 44 h 50"/>
              <a:gd name="T50" fmla="*/ 28 w 82"/>
              <a:gd name="T51" fmla="*/ 50 h 50"/>
              <a:gd name="T52" fmla="*/ 30 w 82"/>
              <a:gd name="T53" fmla="*/ 50 h 50"/>
              <a:gd name="T54" fmla="*/ 34 w 82"/>
              <a:gd name="T55" fmla="*/ 48 h 50"/>
              <a:gd name="T56" fmla="*/ 34 w 82"/>
              <a:gd name="T57" fmla="*/ 40 h 50"/>
              <a:gd name="T58" fmla="*/ 34 w 82"/>
              <a:gd name="T59" fmla="*/ 34 h 50"/>
              <a:gd name="T60" fmla="*/ 44 w 82"/>
              <a:gd name="T61" fmla="*/ 30 h 50"/>
              <a:gd name="T62" fmla="*/ 52 w 82"/>
              <a:gd name="T63" fmla="*/ 32 h 50"/>
              <a:gd name="T64" fmla="*/ 54 w 82"/>
              <a:gd name="T65" fmla="*/ 34 h 50"/>
              <a:gd name="T66" fmla="*/ 58 w 82"/>
              <a:gd name="T67" fmla="*/ 32 h 50"/>
              <a:gd name="T68" fmla="*/ 64 w 82"/>
              <a:gd name="T69" fmla="*/ 30 h 50"/>
              <a:gd name="T70" fmla="*/ 68 w 82"/>
              <a:gd name="T71" fmla="*/ 28 h 50"/>
              <a:gd name="T72" fmla="*/ 70 w 82"/>
              <a:gd name="T73" fmla="*/ 24 h 50"/>
              <a:gd name="T74" fmla="*/ 82 w 82"/>
              <a:gd name="T75" fmla="*/ 2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2" h="50">
                <a:moveTo>
                  <a:pt x="82" y="20"/>
                </a:moveTo>
                <a:lnTo>
                  <a:pt x="82" y="20"/>
                </a:lnTo>
                <a:lnTo>
                  <a:pt x="82" y="18"/>
                </a:lnTo>
                <a:lnTo>
                  <a:pt x="82" y="16"/>
                </a:lnTo>
                <a:lnTo>
                  <a:pt x="82" y="16"/>
                </a:lnTo>
                <a:lnTo>
                  <a:pt x="76" y="16"/>
                </a:lnTo>
                <a:lnTo>
                  <a:pt x="72" y="14"/>
                </a:lnTo>
                <a:lnTo>
                  <a:pt x="72" y="14"/>
                </a:lnTo>
                <a:lnTo>
                  <a:pt x="72" y="10"/>
                </a:lnTo>
                <a:lnTo>
                  <a:pt x="70" y="6"/>
                </a:lnTo>
                <a:lnTo>
                  <a:pt x="70" y="6"/>
                </a:lnTo>
                <a:lnTo>
                  <a:pt x="66" y="6"/>
                </a:lnTo>
                <a:lnTo>
                  <a:pt x="66" y="4"/>
                </a:lnTo>
                <a:lnTo>
                  <a:pt x="66" y="4"/>
                </a:lnTo>
                <a:lnTo>
                  <a:pt x="58" y="2"/>
                </a:lnTo>
                <a:lnTo>
                  <a:pt x="52" y="2"/>
                </a:lnTo>
                <a:lnTo>
                  <a:pt x="52" y="2"/>
                </a:lnTo>
                <a:lnTo>
                  <a:pt x="50" y="0"/>
                </a:lnTo>
                <a:lnTo>
                  <a:pt x="48" y="0"/>
                </a:lnTo>
                <a:lnTo>
                  <a:pt x="48" y="0"/>
                </a:lnTo>
                <a:lnTo>
                  <a:pt x="48" y="4"/>
                </a:lnTo>
                <a:lnTo>
                  <a:pt x="48" y="4"/>
                </a:lnTo>
                <a:lnTo>
                  <a:pt x="40" y="4"/>
                </a:lnTo>
                <a:lnTo>
                  <a:pt x="34" y="4"/>
                </a:lnTo>
                <a:lnTo>
                  <a:pt x="34" y="6"/>
                </a:lnTo>
                <a:lnTo>
                  <a:pt x="34" y="6"/>
                </a:lnTo>
                <a:lnTo>
                  <a:pt x="24" y="6"/>
                </a:lnTo>
                <a:lnTo>
                  <a:pt x="14" y="6"/>
                </a:lnTo>
                <a:lnTo>
                  <a:pt x="14" y="6"/>
                </a:lnTo>
                <a:lnTo>
                  <a:pt x="12" y="8"/>
                </a:lnTo>
                <a:lnTo>
                  <a:pt x="12" y="10"/>
                </a:lnTo>
                <a:lnTo>
                  <a:pt x="10" y="10"/>
                </a:lnTo>
                <a:lnTo>
                  <a:pt x="10" y="10"/>
                </a:lnTo>
                <a:lnTo>
                  <a:pt x="4" y="12"/>
                </a:lnTo>
                <a:lnTo>
                  <a:pt x="4" y="16"/>
                </a:lnTo>
                <a:lnTo>
                  <a:pt x="4" y="16"/>
                </a:lnTo>
                <a:lnTo>
                  <a:pt x="2" y="22"/>
                </a:lnTo>
                <a:lnTo>
                  <a:pt x="0" y="24"/>
                </a:lnTo>
                <a:lnTo>
                  <a:pt x="0" y="24"/>
                </a:lnTo>
                <a:lnTo>
                  <a:pt x="6" y="26"/>
                </a:lnTo>
                <a:lnTo>
                  <a:pt x="14" y="28"/>
                </a:lnTo>
                <a:lnTo>
                  <a:pt x="14" y="28"/>
                </a:lnTo>
                <a:lnTo>
                  <a:pt x="16" y="30"/>
                </a:lnTo>
                <a:lnTo>
                  <a:pt x="20" y="32"/>
                </a:lnTo>
                <a:lnTo>
                  <a:pt x="20" y="32"/>
                </a:lnTo>
                <a:lnTo>
                  <a:pt x="26" y="34"/>
                </a:lnTo>
                <a:lnTo>
                  <a:pt x="26" y="34"/>
                </a:lnTo>
                <a:lnTo>
                  <a:pt x="26" y="44"/>
                </a:lnTo>
                <a:lnTo>
                  <a:pt x="26" y="44"/>
                </a:lnTo>
                <a:lnTo>
                  <a:pt x="30" y="44"/>
                </a:lnTo>
                <a:lnTo>
                  <a:pt x="30" y="44"/>
                </a:lnTo>
                <a:lnTo>
                  <a:pt x="28" y="50"/>
                </a:lnTo>
                <a:lnTo>
                  <a:pt x="28" y="50"/>
                </a:lnTo>
                <a:lnTo>
                  <a:pt x="30" y="50"/>
                </a:lnTo>
                <a:lnTo>
                  <a:pt x="32" y="48"/>
                </a:lnTo>
                <a:lnTo>
                  <a:pt x="34" y="48"/>
                </a:lnTo>
                <a:lnTo>
                  <a:pt x="34" y="48"/>
                </a:lnTo>
                <a:lnTo>
                  <a:pt x="34" y="40"/>
                </a:lnTo>
                <a:lnTo>
                  <a:pt x="34" y="34"/>
                </a:lnTo>
                <a:lnTo>
                  <a:pt x="34" y="34"/>
                </a:lnTo>
                <a:lnTo>
                  <a:pt x="44" y="30"/>
                </a:lnTo>
                <a:lnTo>
                  <a:pt x="44" y="30"/>
                </a:lnTo>
                <a:lnTo>
                  <a:pt x="50" y="30"/>
                </a:lnTo>
                <a:lnTo>
                  <a:pt x="52" y="32"/>
                </a:lnTo>
                <a:lnTo>
                  <a:pt x="52" y="32"/>
                </a:lnTo>
                <a:lnTo>
                  <a:pt x="54" y="34"/>
                </a:lnTo>
                <a:lnTo>
                  <a:pt x="54" y="32"/>
                </a:lnTo>
                <a:lnTo>
                  <a:pt x="58" y="32"/>
                </a:lnTo>
                <a:lnTo>
                  <a:pt x="58" y="32"/>
                </a:lnTo>
                <a:lnTo>
                  <a:pt x="64" y="30"/>
                </a:lnTo>
                <a:lnTo>
                  <a:pt x="68" y="30"/>
                </a:lnTo>
                <a:lnTo>
                  <a:pt x="68" y="28"/>
                </a:lnTo>
                <a:lnTo>
                  <a:pt x="68" y="28"/>
                </a:lnTo>
                <a:lnTo>
                  <a:pt x="70" y="24"/>
                </a:lnTo>
                <a:lnTo>
                  <a:pt x="74" y="22"/>
                </a:lnTo>
                <a:lnTo>
                  <a:pt x="82" y="20"/>
                </a:lnTo>
                <a:close/>
              </a:path>
            </a:pathLst>
          </a:custGeom>
          <a:solidFill>
            <a:srgbClr val="00095B"/>
          </a:solidFill>
          <a:ln w="3175">
            <a:solidFill>
              <a:srgbClr val="00095B"/>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192" name="Freeform 176">
            <a:extLst>
              <a:ext uri="{FF2B5EF4-FFF2-40B4-BE49-F238E27FC236}">
                <a16:creationId xmlns:a16="http://schemas.microsoft.com/office/drawing/2014/main" id="{B1429CC1-83F0-4A99-A35D-4EC23AA67B73}"/>
              </a:ext>
            </a:extLst>
          </p:cNvPr>
          <p:cNvSpPr>
            <a:spLocks/>
          </p:cNvSpPr>
          <p:nvPr/>
        </p:nvSpPr>
        <p:spPr bwMode="auto">
          <a:xfrm>
            <a:off x="4185489" y="3110942"/>
            <a:ext cx="63727" cy="44615"/>
          </a:xfrm>
          <a:custGeom>
            <a:avLst/>
            <a:gdLst>
              <a:gd name="T0" fmla="*/ 38 w 38"/>
              <a:gd name="T1" fmla="*/ 26 h 26"/>
              <a:gd name="T2" fmla="*/ 38 w 38"/>
              <a:gd name="T3" fmla="*/ 26 h 26"/>
              <a:gd name="T4" fmla="*/ 38 w 38"/>
              <a:gd name="T5" fmla="*/ 22 h 26"/>
              <a:gd name="T6" fmla="*/ 38 w 38"/>
              <a:gd name="T7" fmla="*/ 22 h 26"/>
              <a:gd name="T8" fmla="*/ 36 w 38"/>
              <a:gd name="T9" fmla="*/ 18 h 26"/>
              <a:gd name="T10" fmla="*/ 36 w 38"/>
              <a:gd name="T11" fmla="*/ 16 h 26"/>
              <a:gd name="T12" fmla="*/ 38 w 38"/>
              <a:gd name="T13" fmla="*/ 12 h 26"/>
              <a:gd name="T14" fmla="*/ 36 w 38"/>
              <a:gd name="T15" fmla="*/ 2 h 26"/>
              <a:gd name="T16" fmla="*/ 36 w 38"/>
              <a:gd name="T17" fmla="*/ 2 h 26"/>
              <a:gd name="T18" fmla="*/ 32 w 38"/>
              <a:gd name="T19" fmla="*/ 2 h 26"/>
              <a:gd name="T20" fmla="*/ 30 w 38"/>
              <a:gd name="T21" fmla="*/ 2 h 26"/>
              <a:gd name="T22" fmla="*/ 26 w 38"/>
              <a:gd name="T23" fmla="*/ 0 h 26"/>
              <a:gd name="T24" fmla="*/ 26 w 38"/>
              <a:gd name="T25" fmla="*/ 0 h 26"/>
              <a:gd name="T26" fmla="*/ 20 w 38"/>
              <a:gd name="T27" fmla="*/ 0 h 26"/>
              <a:gd name="T28" fmla="*/ 20 w 38"/>
              <a:gd name="T29" fmla="*/ 0 h 26"/>
              <a:gd name="T30" fmla="*/ 26 w 38"/>
              <a:gd name="T31" fmla="*/ 4 h 26"/>
              <a:gd name="T32" fmla="*/ 26 w 38"/>
              <a:gd name="T33" fmla="*/ 4 h 26"/>
              <a:gd name="T34" fmla="*/ 26 w 38"/>
              <a:gd name="T35" fmla="*/ 6 h 26"/>
              <a:gd name="T36" fmla="*/ 26 w 38"/>
              <a:gd name="T37" fmla="*/ 12 h 26"/>
              <a:gd name="T38" fmla="*/ 26 w 38"/>
              <a:gd name="T39" fmla="*/ 12 h 26"/>
              <a:gd name="T40" fmla="*/ 30 w 38"/>
              <a:gd name="T41" fmla="*/ 16 h 26"/>
              <a:gd name="T42" fmla="*/ 30 w 38"/>
              <a:gd name="T43" fmla="*/ 16 h 26"/>
              <a:gd name="T44" fmla="*/ 30 w 38"/>
              <a:gd name="T45" fmla="*/ 20 h 26"/>
              <a:gd name="T46" fmla="*/ 30 w 38"/>
              <a:gd name="T47" fmla="*/ 20 h 26"/>
              <a:gd name="T48" fmla="*/ 28 w 38"/>
              <a:gd name="T49" fmla="*/ 22 h 26"/>
              <a:gd name="T50" fmla="*/ 26 w 38"/>
              <a:gd name="T51" fmla="*/ 22 h 26"/>
              <a:gd name="T52" fmla="*/ 26 w 38"/>
              <a:gd name="T53" fmla="*/ 22 h 26"/>
              <a:gd name="T54" fmla="*/ 16 w 38"/>
              <a:gd name="T55" fmla="*/ 18 h 26"/>
              <a:gd name="T56" fmla="*/ 16 w 38"/>
              <a:gd name="T57" fmla="*/ 18 h 26"/>
              <a:gd name="T58" fmla="*/ 12 w 38"/>
              <a:gd name="T59" fmla="*/ 20 h 26"/>
              <a:gd name="T60" fmla="*/ 10 w 38"/>
              <a:gd name="T61" fmla="*/ 20 h 26"/>
              <a:gd name="T62" fmla="*/ 10 w 38"/>
              <a:gd name="T63" fmla="*/ 20 h 26"/>
              <a:gd name="T64" fmla="*/ 8 w 38"/>
              <a:gd name="T65" fmla="*/ 18 h 26"/>
              <a:gd name="T66" fmla="*/ 4 w 38"/>
              <a:gd name="T67" fmla="*/ 16 h 26"/>
              <a:gd name="T68" fmla="*/ 4 w 38"/>
              <a:gd name="T69" fmla="*/ 16 h 26"/>
              <a:gd name="T70" fmla="*/ 0 w 38"/>
              <a:gd name="T71" fmla="*/ 18 h 26"/>
              <a:gd name="T72" fmla="*/ 0 w 38"/>
              <a:gd name="T73" fmla="*/ 18 h 26"/>
              <a:gd name="T74" fmla="*/ 0 w 38"/>
              <a:gd name="T75" fmla="*/ 22 h 26"/>
              <a:gd name="T76" fmla="*/ 0 w 38"/>
              <a:gd name="T77" fmla="*/ 22 h 26"/>
              <a:gd name="T78" fmla="*/ 6 w 38"/>
              <a:gd name="T79" fmla="*/ 26 h 26"/>
              <a:gd name="T80" fmla="*/ 6 w 38"/>
              <a:gd name="T81" fmla="*/ 26 h 26"/>
              <a:gd name="T82" fmla="*/ 10 w 38"/>
              <a:gd name="T83" fmla="*/ 26 h 26"/>
              <a:gd name="T84" fmla="*/ 14 w 38"/>
              <a:gd name="T85" fmla="*/ 24 h 26"/>
              <a:gd name="T86" fmla="*/ 14 w 38"/>
              <a:gd name="T87" fmla="*/ 24 h 26"/>
              <a:gd name="T88" fmla="*/ 38 w 38"/>
              <a:gd name="T89" fmla="*/ 26 h 26"/>
              <a:gd name="T90" fmla="*/ 38 w 38"/>
              <a:gd name="T91"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8" h="26">
                <a:moveTo>
                  <a:pt x="38" y="26"/>
                </a:moveTo>
                <a:lnTo>
                  <a:pt x="38" y="26"/>
                </a:lnTo>
                <a:lnTo>
                  <a:pt x="38" y="22"/>
                </a:lnTo>
                <a:lnTo>
                  <a:pt x="38" y="22"/>
                </a:lnTo>
                <a:lnTo>
                  <a:pt x="36" y="18"/>
                </a:lnTo>
                <a:lnTo>
                  <a:pt x="36" y="16"/>
                </a:lnTo>
                <a:lnTo>
                  <a:pt x="38" y="12"/>
                </a:lnTo>
                <a:lnTo>
                  <a:pt x="36" y="2"/>
                </a:lnTo>
                <a:lnTo>
                  <a:pt x="36" y="2"/>
                </a:lnTo>
                <a:lnTo>
                  <a:pt x="32" y="2"/>
                </a:lnTo>
                <a:lnTo>
                  <a:pt x="30" y="2"/>
                </a:lnTo>
                <a:lnTo>
                  <a:pt x="26" y="0"/>
                </a:lnTo>
                <a:lnTo>
                  <a:pt x="26" y="0"/>
                </a:lnTo>
                <a:lnTo>
                  <a:pt x="20" y="0"/>
                </a:lnTo>
                <a:lnTo>
                  <a:pt x="20" y="0"/>
                </a:lnTo>
                <a:lnTo>
                  <a:pt x="26" y="4"/>
                </a:lnTo>
                <a:lnTo>
                  <a:pt x="26" y="4"/>
                </a:lnTo>
                <a:lnTo>
                  <a:pt x="26" y="6"/>
                </a:lnTo>
                <a:lnTo>
                  <a:pt x="26" y="12"/>
                </a:lnTo>
                <a:lnTo>
                  <a:pt x="26" y="12"/>
                </a:lnTo>
                <a:lnTo>
                  <a:pt x="30" y="16"/>
                </a:lnTo>
                <a:lnTo>
                  <a:pt x="30" y="16"/>
                </a:lnTo>
                <a:lnTo>
                  <a:pt x="30" y="20"/>
                </a:lnTo>
                <a:lnTo>
                  <a:pt x="30" y="20"/>
                </a:lnTo>
                <a:lnTo>
                  <a:pt x="28" y="22"/>
                </a:lnTo>
                <a:lnTo>
                  <a:pt x="26" y="22"/>
                </a:lnTo>
                <a:lnTo>
                  <a:pt x="26" y="22"/>
                </a:lnTo>
                <a:lnTo>
                  <a:pt x="16" y="18"/>
                </a:lnTo>
                <a:lnTo>
                  <a:pt x="16" y="18"/>
                </a:lnTo>
                <a:lnTo>
                  <a:pt x="12" y="20"/>
                </a:lnTo>
                <a:lnTo>
                  <a:pt x="10" y="20"/>
                </a:lnTo>
                <a:lnTo>
                  <a:pt x="10" y="20"/>
                </a:lnTo>
                <a:lnTo>
                  <a:pt x="8" y="18"/>
                </a:lnTo>
                <a:lnTo>
                  <a:pt x="4" y="16"/>
                </a:lnTo>
                <a:lnTo>
                  <a:pt x="4" y="16"/>
                </a:lnTo>
                <a:lnTo>
                  <a:pt x="0" y="18"/>
                </a:lnTo>
                <a:lnTo>
                  <a:pt x="0" y="18"/>
                </a:lnTo>
                <a:lnTo>
                  <a:pt x="0" y="22"/>
                </a:lnTo>
                <a:lnTo>
                  <a:pt x="0" y="22"/>
                </a:lnTo>
                <a:lnTo>
                  <a:pt x="6" y="26"/>
                </a:lnTo>
                <a:lnTo>
                  <a:pt x="6" y="26"/>
                </a:lnTo>
                <a:lnTo>
                  <a:pt x="10" y="26"/>
                </a:lnTo>
                <a:lnTo>
                  <a:pt x="14" y="24"/>
                </a:lnTo>
                <a:lnTo>
                  <a:pt x="14" y="24"/>
                </a:lnTo>
                <a:lnTo>
                  <a:pt x="38" y="26"/>
                </a:lnTo>
                <a:lnTo>
                  <a:pt x="38" y="26"/>
                </a:lnTo>
                <a:close/>
              </a:path>
            </a:pathLst>
          </a:custGeom>
          <a:solidFill>
            <a:srgbClr val="00095B"/>
          </a:solidFill>
          <a:ln w="3175">
            <a:solidFill>
              <a:srgbClr val="00095B"/>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193" name="Freeform 177">
            <a:extLst>
              <a:ext uri="{FF2B5EF4-FFF2-40B4-BE49-F238E27FC236}">
                <a16:creationId xmlns:a16="http://schemas.microsoft.com/office/drawing/2014/main" id="{E5134F85-B472-4841-A11A-7B6F8423A8DA}"/>
              </a:ext>
            </a:extLst>
          </p:cNvPr>
          <p:cNvSpPr>
            <a:spLocks/>
          </p:cNvSpPr>
          <p:nvPr/>
        </p:nvSpPr>
        <p:spPr bwMode="auto">
          <a:xfrm>
            <a:off x="4463877" y="3440410"/>
            <a:ext cx="110684" cy="223078"/>
          </a:xfrm>
          <a:custGeom>
            <a:avLst/>
            <a:gdLst>
              <a:gd name="T0" fmla="*/ 22 w 66"/>
              <a:gd name="T1" fmla="*/ 8 h 130"/>
              <a:gd name="T2" fmla="*/ 20 w 66"/>
              <a:gd name="T3" fmla="*/ 10 h 130"/>
              <a:gd name="T4" fmla="*/ 10 w 66"/>
              <a:gd name="T5" fmla="*/ 14 h 130"/>
              <a:gd name="T6" fmla="*/ 10 w 66"/>
              <a:gd name="T7" fmla="*/ 20 h 130"/>
              <a:gd name="T8" fmla="*/ 14 w 66"/>
              <a:gd name="T9" fmla="*/ 26 h 130"/>
              <a:gd name="T10" fmla="*/ 18 w 66"/>
              <a:gd name="T11" fmla="*/ 28 h 130"/>
              <a:gd name="T12" fmla="*/ 16 w 66"/>
              <a:gd name="T13" fmla="*/ 32 h 130"/>
              <a:gd name="T14" fmla="*/ 6 w 66"/>
              <a:gd name="T15" fmla="*/ 34 h 130"/>
              <a:gd name="T16" fmla="*/ 6 w 66"/>
              <a:gd name="T17" fmla="*/ 40 h 130"/>
              <a:gd name="T18" fmla="*/ 12 w 66"/>
              <a:gd name="T19" fmla="*/ 60 h 130"/>
              <a:gd name="T20" fmla="*/ 22 w 66"/>
              <a:gd name="T21" fmla="*/ 62 h 130"/>
              <a:gd name="T22" fmla="*/ 26 w 66"/>
              <a:gd name="T23" fmla="*/ 66 h 130"/>
              <a:gd name="T24" fmla="*/ 28 w 66"/>
              <a:gd name="T25" fmla="*/ 74 h 130"/>
              <a:gd name="T26" fmla="*/ 28 w 66"/>
              <a:gd name="T27" fmla="*/ 76 h 130"/>
              <a:gd name="T28" fmla="*/ 28 w 66"/>
              <a:gd name="T29" fmla="*/ 80 h 130"/>
              <a:gd name="T30" fmla="*/ 28 w 66"/>
              <a:gd name="T31" fmla="*/ 86 h 130"/>
              <a:gd name="T32" fmla="*/ 22 w 66"/>
              <a:gd name="T33" fmla="*/ 100 h 130"/>
              <a:gd name="T34" fmla="*/ 20 w 66"/>
              <a:gd name="T35" fmla="*/ 114 h 130"/>
              <a:gd name="T36" fmla="*/ 24 w 66"/>
              <a:gd name="T37" fmla="*/ 120 h 130"/>
              <a:gd name="T38" fmla="*/ 30 w 66"/>
              <a:gd name="T39" fmla="*/ 126 h 130"/>
              <a:gd name="T40" fmla="*/ 36 w 66"/>
              <a:gd name="T41" fmla="*/ 130 h 130"/>
              <a:gd name="T42" fmla="*/ 40 w 66"/>
              <a:gd name="T43" fmla="*/ 126 h 130"/>
              <a:gd name="T44" fmla="*/ 44 w 66"/>
              <a:gd name="T45" fmla="*/ 126 h 130"/>
              <a:gd name="T46" fmla="*/ 46 w 66"/>
              <a:gd name="T47" fmla="*/ 122 h 130"/>
              <a:gd name="T48" fmla="*/ 48 w 66"/>
              <a:gd name="T49" fmla="*/ 120 h 130"/>
              <a:gd name="T50" fmla="*/ 52 w 66"/>
              <a:gd name="T51" fmla="*/ 118 h 130"/>
              <a:gd name="T52" fmla="*/ 56 w 66"/>
              <a:gd name="T53" fmla="*/ 112 h 130"/>
              <a:gd name="T54" fmla="*/ 56 w 66"/>
              <a:gd name="T55" fmla="*/ 96 h 130"/>
              <a:gd name="T56" fmla="*/ 54 w 66"/>
              <a:gd name="T57" fmla="*/ 92 h 130"/>
              <a:gd name="T58" fmla="*/ 52 w 66"/>
              <a:gd name="T59" fmla="*/ 78 h 130"/>
              <a:gd name="T60" fmla="*/ 50 w 66"/>
              <a:gd name="T61" fmla="*/ 70 h 130"/>
              <a:gd name="T62" fmla="*/ 54 w 66"/>
              <a:gd name="T63" fmla="*/ 66 h 130"/>
              <a:gd name="T64" fmla="*/ 58 w 66"/>
              <a:gd name="T65" fmla="*/ 54 h 130"/>
              <a:gd name="T66" fmla="*/ 66 w 66"/>
              <a:gd name="T67" fmla="*/ 42 h 130"/>
              <a:gd name="T68" fmla="*/ 62 w 66"/>
              <a:gd name="T69" fmla="*/ 32 h 130"/>
              <a:gd name="T70" fmla="*/ 54 w 66"/>
              <a:gd name="T71" fmla="*/ 28 h 130"/>
              <a:gd name="T72" fmla="*/ 50 w 66"/>
              <a:gd name="T73" fmla="*/ 28 h 130"/>
              <a:gd name="T74" fmla="*/ 48 w 66"/>
              <a:gd name="T75" fmla="*/ 26 h 130"/>
              <a:gd name="T76" fmla="*/ 44 w 66"/>
              <a:gd name="T77" fmla="*/ 30 h 130"/>
              <a:gd name="T78" fmla="*/ 40 w 66"/>
              <a:gd name="T79" fmla="*/ 36 h 130"/>
              <a:gd name="T80" fmla="*/ 38 w 66"/>
              <a:gd name="T81" fmla="*/ 36 h 130"/>
              <a:gd name="T82" fmla="*/ 38 w 66"/>
              <a:gd name="T83" fmla="*/ 34 h 130"/>
              <a:gd name="T84" fmla="*/ 38 w 66"/>
              <a:gd name="T85" fmla="*/ 30 h 130"/>
              <a:gd name="T86" fmla="*/ 42 w 66"/>
              <a:gd name="T87" fmla="*/ 28 h 130"/>
              <a:gd name="T88" fmla="*/ 44 w 66"/>
              <a:gd name="T89" fmla="*/ 16 h 130"/>
              <a:gd name="T90" fmla="*/ 28 w 66"/>
              <a:gd name="T91" fmla="*/ 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6" h="130">
                <a:moveTo>
                  <a:pt x="24" y="0"/>
                </a:moveTo>
                <a:lnTo>
                  <a:pt x="22" y="8"/>
                </a:lnTo>
                <a:lnTo>
                  <a:pt x="22" y="8"/>
                </a:lnTo>
                <a:lnTo>
                  <a:pt x="22" y="8"/>
                </a:lnTo>
                <a:lnTo>
                  <a:pt x="20" y="10"/>
                </a:lnTo>
                <a:lnTo>
                  <a:pt x="20" y="10"/>
                </a:lnTo>
                <a:lnTo>
                  <a:pt x="14" y="14"/>
                </a:lnTo>
                <a:lnTo>
                  <a:pt x="10" y="14"/>
                </a:lnTo>
                <a:lnTo>
                  <a:pt x="10" y="14"/>
                </a:lnTo>
                <a:lnTo>
                  <a:pt x="8" y="14"/>
                </a:lnTo>
                <a:lnTo>
                  <a:pt x="8" y="16"/>
                </a:lnTo>
                <a:lnTo>
                  <a:pt x="10" y="20"/>
                </a:lnTo>
                <a:lnTo>
                  <a:pt x="10" y="20"/>
                </a:lnTo>
                <a:lnTo>
                  <a:pt x="12" y="22"/>
                </a:lnTo>
                <a:lnTo>
                  <a:pt x="14" y="26"/>
                </a:lnTo>
                <a:lnTo>
                  <a:pt x="14" y="26"/>
                </a:lnTo>
                <a:lnTo>
                  <a:pt x="16" y="26"/>
                </a:lnTo>
                <a:lnTo>
                  <a:pt x="18" y="28"/>
                </a:lnTo>
                <a:lnTo>
                  <a:pt x="18" y="30"/>
                </a:lnTo>
                <a:lnTo>
                  <a:pt x="18" y="30"/>
                </a:lnTo>
                <a:lnTo>
                  <a:pt x="16" y="32"/>
                </a:lnTo>
                <a:lnTo>
                  <a:pt x="14" y="32"/>
                </a:lnTo>
                <a:lnTo>
                  <a:pt x="6" y="34"/>
                </a:lnTo>
                <a:lnTo>
                  <a:pt x="6" y="34"/>
                </a:lnTo>
                <a:lnTo>
                  <a:pt x="6" y="34"/>
                </a:lnTo>
                <a:lnTo>
                  <a:pt x="6" y="36"/>
                </a:lnTo>
                <a:lnTo>
                  <a:pt x="6" y="40"/>
                </a:lnTo>
                <a:lnTo>
                  <a:pt x="0" y="42"/>
                </a:lnTo>
                <a:lnTo>
                  <a:pt x="12" y="60"/>
                </a:lnTo>
                <a:lnTo>
                  <a:pt x="12" y="60"/>
                </a:lnTo>
                <a:lnTo>
                  <a:pt x="16" y="62"/>
                </a:lnTo>
                <a:lnTo>
                  <a:pt x="22" y="62"/>
                </a:lnTo>
                <a:lnTo>
                  <a:pt x="22" y="62"/>
                </a:lnTo>
                <a:lnTo>
                  <a:pt x="24" y="62"/>
                </a:lnTo>
                <a:lnTo>
                  <a:pt x="26" y="64"/>
                </a:lnTo>
                <a:lnTo>
                  <a:pt x="26" y="66"/>
                </a:lnTo>
                <a:lnTo>
                  <a:pt x="22" y="70"/>
                </a:lnTo>
                <a:lnTo>
                  <a:pt x="22" y="70"/>
                </a:lnTo>
                <a:lnTo>
                  <a:pt x="28" y="74"/>
                </a:lnTo>
                <a:lnTo>
                  <a:pt x="28" y="74"/>
                </a:lnTo>
                <a:lnTo>
                  <a:pt x="30" y="74"/>
                </a:lnTo>
                <a:lnTo>
                  <a:pt x="28" y="76"/>
                </a:lnTo>
                <a:lnTo>
                  <a:pt x="28" y="78"/>
                </a:lnTo>
                <a:lnTo>
                  <a:pt x="28" y="80"/>
                </a:lnTo>
                <a:lnTo>
                  <a:pt x="28" y="80"/>
                </a:lnTo>
                <a:lnTo>
                  <a:pt x="30" y="82"/>
                </a:lnTo>
                <a:lnTo>
                  <a:pt x="28" y="86"/>
                </a:lnTo>
                <a:lnTo>
                  <a:pt x="28" y="86"/>
                </a:lnTo>
                <a:lnTo>
                  <a:pt x="22" y="92"/>
                </a:lnTo>
                <a:lnTo>
                  <a:pt x="22" y="92"/>
                </a:lnTo>
                <a:lnTo>
                  <a:pt x="22" y="100"/>
                </a:lnTo>
                <a:lnTo>
                  <a:pt x="20" y="112"/>
                </a:lnTo>
                <a:lnTo>
                  <a:pt x="20" y="112"/>
                </a:lnTo>
                <a:lnTo>
                  <a:pt x="20" y="114"/>
                </a:lnTo>
                <a:lnTo>
                  <a:pt x="22" y="118"/>
                </a:lnTo>
                <a:lnTo>
                  <a:pt x="24" y="120"/>
                </a:lnTo>
                <a:lnTo>
                  <a:pt x="24" y="120"/>
                </a:lnTo>
                <a:lnTo>
                  <a:pt x="28" y="124"/>
                </a:lnTo>
                <a:lnTo>
                  <a:pt x="30" y="124"/>
                </a:lnTo>
                <a:lnTo>
                  <a:pt x="30" y="126"/>
                </a:lnTo>
                <a:lnTo>
                  <a:pt x="30" y="126"/>
                </a:lnTo>
                <a:lnTo>
                  <a:pt x="32" y="130"/>
                </a:lnTo>
                <a:lnTo>
                  <a:pt x="36" y="130"/>
                </a:lnTo>
                <a:lnTo>
                  <a:pt x="36" y="130"/>
                </a:lnTo>
                <a:lnTo>
                  <a:pt x="38" y="128"/>
                </a:lnTo>
                <a:lnTo>
                  <a:pt x="40" y="126"/>
                </a:lnTo>
                <a:lnTo>
                  <a:pt x="42" y="126"/>
                </a:lnTo>
                <a:lnTo>
                  <a:pt x="42" y="126"/>
                </a:lnTo>
                <a:lnTo>
                  <a:pt x="44" y="126"/>
                </a:lnTo>
                <a:lnTo>
                  <a:pt x="44" y="124"/>
                </a:lnTo>
                <a:lnTo>
                  <a:pt x="44" y="122"/>
                </a:lnTo>
                <a:lnTo>
                  <a:pt x="46" y="122"/>
                </a:lnTo>
                <a:lnTo>
                  <a:pt x="46" y="122"/>
                </a:lnTo>
                <a:lnTo>
                  <a:pt x="48" y="120"/>
                </a:lnTo>
                <a:lnTo>
                  <a:pt x="48" y="120"/>
                </a:lnTo>
                <a:lnTo>
                  <a:pt x="50" y="118"/>
                </a:lnTo>
                <a:lnTo>
                  <a:pt x="52" y="118"/>
                </a:lnTo>
                <a:lnTo>
                  <a:pt x="52" y="118"/>
                </a:lnTo>
                <a:lnTo>
                  <a:pt x="56" y="120"/>
                </a:lnTo>
                <a:lnTo>
                  <a:pt x="58" y="120"/>
                </a:lnTo>
                <a:lnTo>
                  <a:pt x="56" y="112"/>
                </a:lnTo>
                <a:lnTo>
                  <a:pt x="54" y="100"/>
                </a:lnTo>
                <a:lnTo>
                  <a:pt x="54" y="100"/>
                </a:lnTo>
                <a:lnTo>
                  <a:pt x="56" y="96"/>
                </a:lnTo>
                <a:lnTo>
                  <a:pt x="56" y="94"/>
                </a:lnTo>
                <a:lnTo>
                  <a:pt x="54" y="92"/>
                </a:lnTo>
                <a:lnTo>
                  <a:pt x="54" y="92"/>
                </a:lnTo>
                <a:lnTo>
                  <a:pt x="52" y="88"/>
                </a:lnTo>
                <a:lnTo>
                  <a:pt x="52" y="88"/>
                </a:lnTo>
                <a:lnTo>
                  <a:pt x="52" y="78"/>
                </a:lnTo>
                <a:lnTo>
                  <a:pt x="52" y="78"/>
                </a:lnTo>
                <a:lnTo>
                  <a:pt x="50" y="72"/>
                </a:lnTo>
                <a:lnTo>
                  <a:pt x="50" y="70"/>
                </a:lnTo>
                <a:lnTo>
                  <a:pt x="50" y="68"/>
                </a:lnTo>
                <a:lnTo>
                  <a:pt x="50" y="68"/>
                </a:lnTo>
                <a:lnTo>
                  <a:pt x="54" y="66"/>
                </a:lnTo>
                <a:lnTo>
                  <a:pt x="58" y="62"/>
                </a:lnTo>
                <a:lnTo>
                  <a:pt x="58" y="62"/>
                </a:lnTo>
                <a:lnTo>
                  <a:pt x="58" y="54"/>
                </a:lnTo>
                <a:lnTo>
                  <a:pt x="58" y="54"/>
                </a:lnTo>
                <a:lnTo>
                  <a:pt x="66" y="42"/>
                </a:lnTo>
                <a:lnTo>
                  <a:pt x="66" y="42"/>
                </a:lnTo>
                <a:lnTo>
                  <a:pt x="64" y="36"/>
                </a:lnTo>
                <a:lnTo>
                  <a:pt x="62" y="32"/>
                </a:lnTo>
                <a:lnTo>
                  <a:pt x="62" y="32"/>
                </a:lnTo>
                <a:lnTo>
                  <a:pt x="56" y="30"/>
                </a:lnTo>
                <a:lnTo>
                  <a:pt x="56" y="30"/>
                </a:lnTo>
                <a:lnTo>
                  <a:pt x="54" y="28"/>
                </a:lnTo>
                <a:lnTo>
                  <a:pt x="52" y="26"/>
                </a:lnTo>
                <a:lnTo>
                  <a:pt x="52" y="26"/>
                </a:lnTo>
                <a:lnTo>
                  <a:pt x="50" y="28"/>
                </a:lnTo>
                <a:lnTo>
                  <a:pt x="48" y="28"/>
                </a:lnTo>
                <a:lnTo>
                  <a:pt x="48" y="28"/>
                </a:lnTo>
                <a:lnTo>
                  <a:pt x="48" y="26"/>
                </a:lnTo>
                <a:lnTo>
                  <a:pt x="46" y="26"/>
                </a:lnTo>
                <a:lnTo>
                  <a:pt x="46" y="26"/>
                </a:lnTo>
                <a:lnTo>
                  <a:pt x="44" y="30"/>
                </a:lnTo>
                <a:lnTo>
                  <a:pt x="44" y="38"/>
                </a:lnTo>
                <a:lnTo>
                  <a:pt x="44" y="38"/>
                </a:lnTo>
                <a:lnTo>
                  <a:pt x="40" y="36"/>
                </a:lnTo>
                <a:lnTo>
                  <a:pt x="40" y="36"/>
                </a:lnTo>
                <a:lnTo>
                  <a:pt x="38" y="36"/>
                </a:lnTo>
                <a:lnTo>
                  <a:pt x="38" y="36"/>
                </a:lnTo>
                <a:lnTo>
                  <a:pt x="38" y="34"/>
                </a:lnTo>
                <a:lnTo>
                  <a:pt x="38" y="34"/>
                </a:lnTo>
                <a:lnTo>
                  <a:pt x="38" y="34"/>
                </a:lnTo>
                <a:lnTo>
                  <a:pt x="38" y="32"/>
                </a:lnTo>
                <a:lnTo>
                  <a:pt x="38" y="30"/>
                </a:lnTo>
                <a:lnTo>
                  <a:pt x="38" y="30"/>
                </a:lnTo>
                <a:lnTo>
                  <a:pt x="42" y="28"/>
                </a:lnTo>
                <a:lnTo>
                  <a:pt x="42" y="28"/>
                </a:lnTo>
                <a:lnTo>
                  <a:pt x="42" y="28"/>
                </a:lnTo>
                <a:lnTo>
                  <a:pt x="44" y="22"/>
                </a:lnTo>
                <a:lnTo>
                  <a:pt x="44" y="16"/>
                </a:lnTo>
                <a:lnTo>
                  <a:pt x="44" y="16"/>
                </a:lnTo>
                <a:lnTo>
                  <a:pt x="36" y="8"/>
                </a:lnTo>
                <a:lnTo>
                  <a:pt x="28" y="0"/>
                </a:lnTo>
                <a:lnTo>
                  <a:pt x="28" y="0"/>
                </a:lnTo>
                <a:lnTo>
                  <a:pt x="24" y="2"/>
                </a:lnTo>
                <a:lnTo>
                  <a:pt x="24" y="0"/>
                </a:lnTo>
                <a:close/>
              </a:path>
            </a:pathLst>
          </a:custGeom>
          <a:solidFill>
            <a:srgbClr val="1700F4"/>
          </a:solidFill>
          <a:ln w="3175">
            <a:solidFill>
              <a:srgbClr val="1700F4"/>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194" name="Freeform 178">
            <a:extLst>
              <a:ext uri="{FF2B5EF4-FFF2-40B4-BE49-F238E27FC236}">
                <a16:creationId xmlns:a16="http://schemas.microsoft.com/office/drawing/2014/main" id="{10FB557C-0350-475D-AC20-78DAA9E0CBF8}"/>
              </a:ext>
            </a:extLst>
          </p:cNvPr>
          <p:cNvSpPr>
            <a:spLocks/>
          </p:cNvSpPr>
          <p:nvPr/>
        </p:nvSpPr>
        <p:spPr bwMode="auto">
          <a:xfrm>
            <a:off x="5483514" y="3320291"/>
            <a:ext cx="57019" cy="48048"/>
          </a:xfrm>
          <a:custGeom>
            <a:avLst/>
            <a:gdLst>
              <a:gd name="T0" fmla="*/ 20 w 34"/>
              <a:gd name="T1" fmla="*/ 28 h 28"/>
              <a:gd name="T2" fmla="*/ 20 w 34"/>
              <a:gd name="T3" fmla="*/ 28 h 28"/>
              <a:gd name="T4" fmla="*/ 20 w 34"/>
              <a:gd name="T5" fmla="*/ 24 h 28"/>
              <a:gd name="T6" fmla="*/ 20 w 34"/>
              <a:gd name="T7" fmla="*/ 24 h 28"/>
              <a:gd name="T8" fmla="*/ 26 w 34"/>
              <a:gd name="T9" fmla="*/ 24 h 28"/>
              <a:gd name="T10" fmla="*/ 26 w 34"/>
              <a:gd name="T11" fmla="*/ 24 h 28"/>
              <a:gd name="T12" fmla="*/ 30 w 34"/>
              <a:gd name="T13" fmla="*/ 22 h 28"/>
              <a:gd name="T14" fmla="*/ 32 w 34"/>
              <a:gd name="T15" fmla="*/ 20 h 28"/>
              <a:gd name="T16" fmla="*/ 32 w 34"/>
              <a:gd name="T17" fmla="*/ 20 h 28"/>
              <a:gd name="T18" fmla="*/ 32 w 34"/>
              <a:gd name="T19" fmla="*/ 18 h 28"/>
              <a:gd name="T20" fmla="*/ 32 w 34"/>
              <a:gd name="T21" fmla="*/ 14 h 28"/>
              <a:gd name="T22" fmla="*/ 32 w 34"/>
              <a:gd name="T23" fmla="*/ 14 h 28"/>
              <a:gd name="T24" fmla="*/ 32 w 34"/>
              <a:gd name="T25" fmla="*/ 14 h 28"/>
              <a:gd name="T26" fmla="*/ 30 w 34"/>
              <a:gd name="T27" fmla="*/ 12 h 28"/>
              <a:gd name="T28" fmla="*/ 30 w 34"/>
              <a:gd name="T29" fmla="*/ 10 h 28"/>
              <a:gd name="T30" fmla="*/ 34 w 34"/>
              <a:gd name="T31" fmla="*/ 8 h 28"/>
              <a:gd name="T32" fmla="*/ 34 w 34"/>
              <a:gd name="T33" fmla="*/ 8 h 28"/>
              <a:gd name="T34" fmla="*/ 34 w 34"/>
              <a:gd name="T35" fmla="*/ 8 h 28"/>
              <a:gd name="T36" fmla="*/ 34 w 34"/>
              <a:gd name="T37" fmla="*/ 4 h 28"/>
              <a:gd name="T38" fmla="*/ 34 w 34"/>
              <a:gd name="T39" fmla="*/ 0 h 28"/>
              <a:gd name="T40" fmla="*/ 34 w 34"/>
              <a:gd name="T41" fmla="*/ 0 h 28"/>
              <a:gd name="T42" fmla="*/ 22 w 34"/>
              <a:gd name="T43" fmla="*/ 0 h 28"/>
              <a:gd name="T44" fmla="*/ 12 w 34"/>
              <a:gd name="T45" fmla="*/ 0 h 28"/>
              <a:gd name="T46" fmla="*/ 6 w 34"/>
              <a:gd name="T47" fmla="*/ 4 h 28"/>
              <a:gd name="T48" fmla="*/ 0 w 34"/>
              <a:gd name="T49" fmla="*/ 6 h 28"/>
              <a:gd name="T50" fmla="*/ 0 w 34"/>
              <a:gd name="T51" fmla="*/ 6 h 28"/>
              <a:gd name="T52" fmla="*/ 0 w 34"/>
              <a:gd name="T53" fmla="*/ 6 h 28"/>
              <a:gd name="T54" fmla="*/ 0 w 34"/>
              <a:gd name="T55" fmla="*/ 8 h 28"/>
              <a:gd name="T56" fmla="*/ 0 w 34"/>
              <a:gd name="T57" fmla="*/ 8 h 28"/>
              <a:gd name="T58" fmla="*/ 0 w 34"/>
              <a:gd name="T59" fmla="*/ 8 h 28"/>
              <a:gd name="T60" fmla="*/ 4 w 34"/>
              <a:gd name="T61" fmla="*/ 12 h 28"/>
              <a:gd name="T62" fmla="*/ 12 w 34"/>
              <a:gd name="T63" fmla="*/ 16 h 28"/>
              <a:gd name="T64" fmla="*/ 12 w 34"/>
              <a:gd name="T65" fmla="*/ 16 h 28"/>
              <a:gd name="T66" fmla="*/ 12 w 34"/>
              <a:gd name="T67" fmla="*/ 24 h 28"/>
              <a:gd name="T68" fmla="*/ 12 w 34"/>
              <a:gd name="T69" fmla="*/ 24 h 28"/>
              <a:gd name="T70" fmla="*/ 14 w 34"/>
              <a:gd name="T71" fmla="*/ 24 h 28"/>
              <a:gd name="T72" fmla="*/ 16 w 34"/>
              <a:gd name="T73" fmla="*/ 26 h 28"/>
              <a:gd name="T74" fmla="*/ 16 w 34"/>
              <a:gd name="T75" fmla="*/ 26 h 28"/>
              <a:gd name="T76" fmla="*/ 18 w 34"/>
              <a:gd name="T77" fmla="*/ 28 h 28"/>
              <a:gd name="T78" fmla="*/ 18 w 34"/>
              <a:gd name="T79" fmla="*/ 28 h 28"/>
              <a:gd name="T80" fmla="*/ 20 w 34"/>
              <a:gd name="T81" fmla="*/ 28 h 28"/>
              <a:gd name="T82" fmla="*/ 20 w 34"/>
              <a:gd name="T83"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4" h="28">
                <a:moveTo>
                  <a:pt x="20" y="28"/>
                </a:moveTo>
                <a:lnTo>
                  <a:pt x="20" y="28"/>
                </a:lnTo>
                <a:lnTo>
                  <a:pt x="20" y="24"/>
                </a:lnTo>
                <a:lnTo>
                  <a:pt x="20" y="24"/>
                </a:lnTo>
                <a:lnTo>
                  <a:pt x="26" y="24"/>
                </a:lnTo>
                <a:lnTo>
                  <a:pt x="26" y="24"/>
                </a:lnTo>
                <a:lnTo>
                  <a:pt x="30" y="22"/>
                </a:lnTo>
                <a:lnTo>
                  <a:pt x="32" y="20"/>
                </a:lnTo>
                <a:lnTo>
                  <a:pt x="32" y="20"/>
                </a:lnTo>
                <a:lnTo>
                  <a:pt x="32" y="18"/>
                </a:lnTo>
                <a:lnTo>
                  <a:pt x="32" y="14"/>
                </a:lnTo>
                <a:lnTo>
                  <a:pt x="32" y="14"/>
                </a:lnTo>
                <a:lnTo>
                  <a:pt x="32" y="14"/>
                </a:lnTo>
                <a:lnTo>
                  <a:pt x="30" y="12"/>
                </a:lnTo>
                <a:lnTo>
                  <a:pt x="30" y="10"/>
                </a:lnTo>
                <a:lnTo>
                  <a:pt x="34" y="8"/>
                </a:lnTo>
                <a:lnTo>
                  <a:pt x="34" y="8"/>
                </a:lnTo>
                <a:lnTo>
                  <a:pt x="34" y="8"/>
                </a:lnTo>
                <a:lnTo>
                  <a:pt x="34" y="4"/>
                </a:lnTo>
                <a:lnTo>
                  <a:pt x="34" y="0"/>
                </a:lnTo>
                <a:lnTo>
                  <a:pt x="34" y="0"/>
                </a:lnTo>
                <a:lnTo>
                  <a:pt x="22" y="0"/>
                </a:lnTo>
                <a:lnTo>
                  <a:pt x="12" y="0"/>
                </a:lnTo>
                <a:lnTo>
                  <a:pt x="6" y="4"/>
                </a:lnTo>
                <a:lnTo>
                  <a:pt x="0" y="6"/>
                </a:lnTo>
                <a:lnTo>
                  <a:pt x="0" y="6"/>
                </a:lnTo>
                <a:lnTo>
                  <a:pt x="0" y="6"/>
                </a:lnTo>
                <a:lnTo>
                  <a:pt x="0" y="8"/>
                </a:lnTo>
                <a:lnTo>
                  <a:pt x="0" y="8"/>
                </a:lnTo>
                <a:lnTo>
                  <a:pt x="0" y="8"/>
                </a:lnTo>
                <a:lnTo>
                  <a:pt x="4" y="12"/>
                </a:lnTo>
                <a:lnTo>
                  <a:pt x="12" y="16"/>
                </a:lnTo>
                <a:lnTo>
                  <a:pt x="12" y="16"/>
                </a:lnTo>
                <a:lnTo>
                  <a:pt x="12" y="24"/>
                </a:lnTo>
                <a:lnTo>
                  <a:pt x="12" y="24"/>
                </a:lnTo>
                <a:lnTo>
                  <a:pt x="14" y="24"/>
                </a:lnTo>
                <a:lnTo>
                  <a:pt x="16" y="26"/>
                </a:lnTo>
                <a:lnTo>
                  <a:pt x="16" y="26"/>
                </a:lnTo>
                <a:lnTo>
                  <a:pt x="18" y="28"/>
                </a:lnTo>
                <a:lnTo>
                  <a:pt x="18" y="28"/>
                </a:lnTo>
                <a:lnTo>
                  <a:pt x="20" y="28"/>
                </a:lnTo>
                <a:lnTo>
                  <a:pt x="20" y="28"/>
                </a:lnTo>
                <a:close/>
              </a:path>
            </a:pathLst>
          </a:custGeom>
          <a:solidFill>
            <a:srgbClr val="B9BCBD"/>
          </a:solidFill>
          <a:ln w="3175">
            <a:solidFill>
              <a:srgbClr val="B9BCBD"/>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195" name="Freeform 179">
            <a:extLst>
              <a:ext uri="{FF2B5EF4-FFF2-40B4-BE49-F238E27FC236}">
                <a16:creationId xmlns:a16="http://schemas.microsoft.com/office/drawing/2014/main" id="{113D7001-6FA1-4517-B815-3318E329F8C7}"/>
              </a:ext>
            </a:extLst>
          </p:cNvPr>
          <p:cNvSpPr>
            <a:spLocks/>
          </p:cNvSpPr>
          <p:nvPr/>
        </p:nvSpPr>
        <p:spPr bwMode="auto">
          <a:xfrm>
            <a:off x="5517056" y="3320293"/>
            <a:ext cx="164349" cy="151007"/>
          </a:xfrm>
          <a:custGeom>
            <a:avLst/>
            <a:gdLst>
              <a:gd name="T0" fmla="*/ 22 w 98"/>
              <a:gd name="T1" fmla="*/ 62 h 88"/>
              <a:gd name="T2" fmla="*/ 24 w 98"/>
              <a:gd name="T3" fmla="*/ 58 h 88"/>
              <a:gd name="T4" fmla="*/ 28 w 98"/>
              <a:gd name="T5" fmla="*/ 54 h 88"/>
              <a:gd name="T6" fmla="*/ 30 w 98"/>
              <a:gd name="T7" fmla="*/ 46 h 88"/>
              <a:gd name="T8" fmla="*/ 40 w 98"/>
              <a:gd name="T9" fmla="*/ 44 h 88"/>
              <a:gd name="T10" fmla="*/ 46 w 98"/>
              <a:gd name="T11" fmla="*/ 44 h 88"/>
              <a:gd name="T12" fmla="*/ 52 w 98"/>
              <a:gd name="T13" fmla="*/ 46 h 88"/>
              <a:gd name="T14" fmla="*/ 52 w 98"/>
              <a:gd name="T15" fmla="*/ 54 h 88"/>
              <a:gd name="T16" fmla="*/ 56 w 98"/>
              <a:gd name="T17" fmla="*/ 58 h 88"/>
              <a:gd name="T18" fmla="*/ 60 w 98"/>
              <a:gd name="T19" fmla="*/ 64 h 88"/>
              <a:gd name="T20" fmla="*/ 64 w 98"/>
              <a:gd name="T21" fmla="*/ 72 h 88"/>
              <a:gd name="T22" fmla="*/ 70 w 98"/>
              <a:gd name="T23" fmla="*/ 72 h 88"/>
              <a:gd name="T24" fmla="*/ 72 w 98"/>
              <a:gd name="T25" fmla="*/ 66 h 88"/>
              <a:gd name="T26" fmla="*/ 76 w 98"/>
              <a:gd name="T27" fmla="*/ 76 h 88"/>
              <a:gd name="T28" fmla="*/ 72 w 98"/>
              <a:gd name="T29" fmla="*/ 86 h 88"/>
              <a:gd name="T30" fmla="*/ 82 w 98"/>
              <a:gd name="T31" fmla="*/ 80 h 88"/>
              <a:gd name="T32" fmla="*/ 86 w 98"/>
              <a:gd name="T33" fmla="*/ 80 h 88"/>
              <a:gd name="T34" fmla="*/ 90 w 98"/>
              <a:gd name="T35" fmla="*/ 78 h 88"/>
              <a:gd name="T36" fmla="*/ 90 w 98"/>
              <a:gd name="T37" fmla="*/ 72 h 88"/>
              <a:gd name="T38" fmla="*/ 98 w 98"/>
              <a:gd name="T39" fmla="*/ 68 h 88"/>
              <a:gd name="T40" fmla="*/ 98 w 98"/>
              <a:gd name="T41" fmla="*/ 64 h 88"/>
              <a:gd name="T42" fmla="*/ 94 w 98"/>
              <a:gd name="T43" fmla="*/ 58 h 88"/>
              <a:gd name="T44" fmla="*/ 98 w 98"/>
              <a:gd name="T45" fmla="*/ 52 h 88"/>
              <a:gd name="T46" fmla="*/ 94 w 98"/>
              <a:gd name="T47" fmla="*/ 50 h 88"/>
              <a:gd name="T48" fmla="*/ 88 w 98"/>
              <a:gd name="T49" fmla="*/ 44 h 88"/>
              <a:gd name="T50" fmla="*/ 82 w 98"/>
              <a:gd name="T51" fmla="*/ 42 h 88"/>
              <a:gd name="T52" fmla="*/ 80 w 98"/>
              <a:gd name="T53" fmla="*/ 38 h 88"/>
              <a:gd name="T54" fmla="*/ 76 w 98"/>
              <a:gd name="T55" fmla="*/ 40 h 88"/>
              <a:gd name="T56" fmla="*/ 84 w 98"/>
              <a:gd name="T57" fmla="*/ 32 h 88"/>
              <a:gd name="T58" fmla="*/ 78 w 98"/>
              <a:gd name="T59" fmla="*/ 32 h 88"/>
              <a:gd name="T60" fmla="*/ 76 w 98"/>
              <a:gd name="T61" fmla="*/ 26 h 88"/>
              <a:gd name="T62" fmla="*/ 74 w 98"/>
              <a:gd name="T63" fmla="*/ 22 h 88"/>
              <a:gd name="T64" fmla="*/ 76 w 98"/>
              <a:gd name="T65" fmla="*/ 14 h 88"/>
              <a:gd name="T66" fmla="*/ 74 w 98"/>
              <a:gd name="T67" fmla="*/ 8 h 88"/>
              <a:gd name="T68" fmla="*/ 68 w 98"/>
              <a:gd name="T69" fmla="*/ 6 h 88"/>
              <a:gd name="T70" fmla="*/ 62 w 98"/>
              <a:gd name="T71" fmla="*/ 4 h 88"/>
              <a:gd name="T72" fmla="*/ 58 w 98"/>
              <a:gd name="T73" fmla="*/ 8 h 88"/>
              <a:gd name="T74" fmla="*/ 52 w 98"/>
              <a:gd name="T75" fmla="*/ 6 h 88"/>
              <a:gd name="T76" fmla="*/ 48 w 98"/>
              <a:gd name="T77" fmla="*/ 8 h 88"/>
              <a:gd name="T78" fmla="*/ 44 w 98"/>
              <a:gd name="T79" fmla="*/ 2 h 88"/>
              <a:gd name="T80" fmla="*/ 32 w 98"/>
              <a:gd name="T81" fmla="*/ 4 h 88"/>
              <a:gd name="T82" fmla="*/ 24 w 98"/>
              <a:gd name="T83" fmla="*/ 2 h 88"/>
              <a:gd name="T84" fmla="*/ 14 w 98"/>
              <a:gd name="T85" fmla="*/ 0 h 88"/>
              <a:gd name="T86" fmla="*/ 14 w 98"/>
              <a:gd name="T87" fmla="*/ 8 h 88"/>
              <a:gd name="T88" fmla="*/ 10 w 98"/>
              <a:gd name="T89" fmla="*/ 10 h 88"/>
              <a:gd name="T90" fmla="*/ 12 w 98"/>
              <a:gd name="T91" fmla="*/ 14 h 88"/>
              <a:gd name="T92" fmla="*/ 12 w 98"/>
              <a:gd name="T93" fmla="*/ 20 h 88"/>
              <a:gd name="T94" fmla="*/ 6 w 98"/>
              <a:gd name="T95" fmla="*/ 24 h 88"/>
              <a:gd name="T96" fmla="*/ 0 w 98"/>
              <a:gd name="T97" fmla="*/ 24 h 88"/>
              <a:gd name="T98" fmla="*/ 0 w 98"/>
              <a:gd name="T99" fmla="*/ 30 h 88"/>
              <a:gd name="T100" fmla="*/ 4 w 98"/>
              <a:gd name="T101" fmla="*/ 34 h 88"/>
              <a:gd name="T102" fmla="*/ 4 w 98"/>
              <a:gd name="T103" fmla="*/ 38 h 88"/>
              <a:gd name="T104" fmla="*/ 6 w 98"/>
              <a:gd name="T105" fmla="*/ 42 h 88"/>
              <a:gd name="T106" fmla="*/ 12 w 98"/>
              <a:gd name="T107" fmla="*/ 44 h 88"/>
              <a:gd name="T108" fmla="*/ 14 w 98"/>
              <a:gd name="T109" fmla="*/ 5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8" h="88">
                <a:moveTo>
                  <a:pt x="20" y="60"/>
                </a:moveTo>
                <a:lnTo>
                  <a:pt x="20" y="60"/>
                </a:lnTo>
                <a:lnTo>
                  <a:pt x="22" y="62"/>
                </a:lnTo>
                <a:lnTo>
                  <a:pt x="22" y="62"/>
                </a:lnTo>
                <a:lnTo>
                  <a:pt x="24" y="60"/>
                </a:lnTo>
                <a:lnTo>
                  <a:pt x="24" y="58"/>
                </a:lnTo>
                <a:lnTo>
                  <a:pt x="26" y="56"/>
                </a:lnTo>
                <a:lnTo>
                  <a:pt x="26" y="56"/>
                </a:lnTo>
                <a:lnTo>
                  <a:pt x="28" y="54"/>
                </a:lnTo>
                <a:lnTo>
                  <a:pt x="30" y="52"/>
                </a:lnTo>
                <a:lnTo>
                  <a:pt x="30" y="46"/>
                </a:lnTo>
                <a:lnTo>
                  <a:pt x="30" y="46"/>
                </a:lnTo>
                <a:lnTo>
                  <a:pt x="32" y="42"/>
                </a:lnTo>
                <a:lnTo>
                  <a:pt x="34" y="42"/>
                </a:lnTo>
                <a:lnTo>
                  <a:pt x="40" y="44"/>
                </a:lnTo>
                <a:lnTo>
                  <a:pt x="40" y="44"/>
                </a:lnTo>
                <a:lnTo>
                  <a:pt x="44" y="44"/>
                </a:lnTo>
                <a:lnTo>
                  <a:pt x="46" y="44"/>
                </a:lnTo>
                <a:lnTo>
                  <a:pt x="48" y="44"/>
                </a:lnTo>
                <a:lnTo>
                  <a:pt x="48" y="44"/>
                </a:lnTo>
                <a:lnTo>
                  <a:pt x="52" y="46"/>
                </a:lnTo>
                <a:lnTo>
                  <a:pt x="52" y="52"/>
                </a:lnTo>
                <a:lnTo>
                  <a:pt x="52" y="52"/>
                </a:lnTo>
                <a:lnTo>
                  <a:pt x="52" y="54"/>
                </a:lnTo>
                <a:lnTo>
                  <a:pt x="54" y="54"/>
                </a:lnTo>
                <a:lnTo>
                  <a:pt x="56" y="56"/>
                </a:lnTo>
                <a:lnTo>
                  <a:pt x="56" y="58"/>
                </a:lnTo>
                <a:lnTo>
                  <a:pt x="56" y="58"/>
                </a:lnTo>
                <a:lnTo>
                  <a:pt x="60" y="64"/>
                </a:lnTo>
                <a:lnTo>
                  <a:pt x="60" y="64"/>
                </a:lnTo>
                <a:lnTo>
                  <a:pt x="58" y="68"/>
                </a:lnTo>
                <a:lnTo>
                  <a:pt x="58" y="72"/>
                </a:lnTo>
                <a:lnTo>
                  <a:pt x="64" y="72"/>
                </a:lnTo>
                <a:lnTo>
                  <a:pt x="64" y="72"/>
                </a:lnTo>
                <a:lnTo>
                  <a:pt x="66" y="72"/>
                </a:lnTo>
                <a:lnTo>
                  <a:pt x="70" y="72"/>
                </a:lnTo>
                <a:lnTo>
                  <a:pt x="70" y="72"/>
                </a:lnTo>
                <a:lnTo>
                  <a:pt x="72" y="68"/>
                </a:lnTo>
                <a:lnTo>
                  <a:pt x="72" y="66"/>
                </a:lnTo>
                <a:lnTo>
                  <a:pt x="72" y="66"/>
                </a:lnTo>
                <a:lnTo>
                  <a:pt x="76" y="76"/>
                </a:lnTo>
                <a:lnTo>
                  <a:pt x="76" y="76"/>
                </a:lnTo>
                <a:lnTo>
                  <a:pt x="76" y="78"/>
                </a:lnTo>
                <a:lnTo>
                  <a:pt x="74" y="82"/>
                </a:lnTo>
                <a:lnTo>
                  <a:pt x="72" y="86"/>
                </a:lnTo>
                <a:lnTo>
                  <a:pt x="76" y="88"/>
                </a:lnTo>
                <a:lnTo>
                  <a:pt x="76" y="88"/>
                </a:lnTo>
                <a:lnTo>
                  <a:pt x="82" y="80"/>
                </a:lnTo>
                <a:lnTo>
                  <a:pt x="82" y="80"/>
                </a:lnTo>
                <a:lnTo>
                  <a:pt x="84" y="78"/>
                </a:lnTo>
                <a:lnTo>
                  <a:pt x="86" y="80"/>
                </a:lnTo>
                <a:lnTo>
                  <a:pt x="86" y="82"/>
                </a:lnTo>
                <a:lnTo>
                  <a:pt x="90" y="78"/>
                </a:lnTo>
                <a:lnTo>
                  <a:pt x="90" y="78"/>
                </a:lnTo>
                <a:lnTo>
                  <a:pt x="90" y="74"/>
                </a:lnTo>
                <a:lnTo>
                  <a:pt x="90" y="74"/>
                </a:lnTo>
                <a:lnTo>
                  <a:pt x="90" y="72"/>
                </a:lnTo>
                <a:lnTo>
                  <a:pt x="92" y="72"/>
                </a:lnTo>
                <a:lnTo>
                  <a:pt x="96" y="70"/>
                </a:lnTo>
                <a:lnTo>
                  <a:pt x="98" y="68"/>
                </a:lnTo>
                <a:lnTo>
                  <a:pt x="98" y="68"/>
                </a:lnTo>
                <a:lnTo>
                  <a:pt x="98" y="66"/>
                </a:lnTo>
                <a:lnTo>
                  <a:pt x="98" y="64"/>
                </a:lnTo>
                <a:lnTo>
                  <a:pt x="94" y="60"/>
                </a:lnTo>
                <a:lnTo>
                  <a:pt x="94" y="60"/>
                </a:lnTo>
                <a:lnTo>
                  <a:pt x="94" y="58"/>
                </a:lnTo>
                <a:lnTo>
                  <a:pt x="96" y="56"/>
                </a:lnTo>
                <a:lnTo>
                  <a:pt x="98" y="52"/>
                </a:lnTo>
                <a:lnTo>
                  <a:pt x="98" y="52"/>
                </a:lnTo>
                <a:lnTo>
                  <a:pt x="98" y="52"/>
                </a:lnTo>
                <a:lnTo>
                  <a:pt x="94" y="50"/>
                </a:lnTo>
                <a:lnTo>
                  <a:pt x="94" y="50"/>
                </a:lnTo>
                <a:lnTo>
                  <a:pt x="90" y="48"/>
                </a:lnTo>
                <a:lnTo>
                  <a:pt x="88" y="44"/>
                </a:lnTo>
                <a:lnTo>
                  <a:pt x="88" y="44"/>
                </a:lnTo>
                <a:lnTo>
                  <a:pt x="86" y="42"/>
                </a:lnTo>
                <a:lnTo>
                  <a:pt x="84" y="42"/>
                </a:lnTo>
                <a:lnTo>
                  <a:pt x="82" y="42"/>
                </a:lnTo>
                <a:lnTo>
                  <a:pt x="80" y="40"/>
                </a:lnTo>
                <a:lnTo>
                  <a:pt x="80" y="40"/>
                </a:lnTo>
                <a:lnTo>
                  <a:pt x="80" y="38"/>
                </a:lnTo>
                <a:lnTo>
                  <a:pt x="78" y="38"/>
                </a:lnTo>
                <a:lnTo>
                  <a:pt x="76" y="40"/>
                </a:lnTo>
                <a:lnTo>
                  <a:pt x="76" y="40"/>
                </a:lnTo>
                <a:lnTo>
                  <a:pt x="74" y="38"/>
                </a:lnTo>
                <a:lnTo>
                  <a:pt x="72" y="38"/>
                </a:lnTo>
                <a:lnTo>
                  <a:pt x="84" y="32"/>
                </a:lnTo>
                <a:lnTo>
                  <a:pt x="84" y="32"/>
                </a:lnTo>
                <a:lnTo>
                  <a:pt x="80" y="32"/>
                </a:lnTo>
                <a:lnTo>
                  <a:pt x="78" y="32"/>
                </a:lnTo>
                <a:lnTo>
                  <a:pt x="78" y="30"/>
                </a:lnTo>
                <a:lnTo>
                  <a:pt x="78" y="30"/>
                </a:lnTo>
                <a:lnTo>
                  <a:pt x="76" y="26"/>
                </a:lnTo>
                <a:lnTo>
                  <a:pt x="74" y="24"/>
                </a:lnTo>
                <a:lnTo>
                  <a:pt x="74" y="24"/>
                </a:lnTo>
                <a:lnTo>
                  <a:pt x="74" y="22"/>
                </a:lnTo>
                <a:lnTo>
                  <a:pt x="74" y="20"/>
                </a:lnTo>
                <a:lnTo>
                  <a:pt x="76" y="18"/>
                </a:lnTo>
                <a:lnTo>
                  <a:pt x="76" y="14"/>
                </a:lnTo>
                <a:lnTo>
                  <a:pt x="76" y="14"/>
                </a:lnTo>
                <a:lnTo>
                  <a:pt x="74" y="8"/>
                </a:lnTo>
                <a:lnTo>
                  <a:pt x="74" y="8"/>
                </a:lnTo>
                <a:lnTo>
                  <a:pt x="74" y="6"/>
                </a:lnTo>
                <a:lnTo>
                  <a:pt x="68" y="6"/>
                </a:lnTo>
                <a:lnTo>
                  <a:pt x="68" y="6"/>
                </a:lnTo>
                <a:lnTo>
                  <a:pt x="66" y="6"/>
                </a:lnTo>
                <a:lnTo>
                  <a:pt x="64" y="6"/>
                </a:lnTo>
                <a:lnTo>
                  <a:pt x="62" y="4"/>
                </a:lnTo>
                <a:lnTo>
                  <a:pt x="62" y="4"/>
                </a:lnTo>
                <a:lnTo>
                  <a:pt x="60" y="6"/>
                </a:lnTo>
                <a:lnTo>
                  <a:pt x="58" y="8"/>
                </a:lnTo>
                <a:lnTo>
                  <a:pt x="58" y="8"/>
                </a:lnTo>
                <a:lnTo>
                  <a:pt x="56" y="8"/>
                </a:lnTo>
                <a:lnTo>
                  <a:pt x="52" y="6"/>
                </a:lnTo>
                <a:lnTo>
                  <a:pt x="52" y="6"/>
                </a:lnTo>
                <a:lnTo>
                  <a:pt x="48" y="6"/>
                </a:lnTo>
                <a:lnTo>
                  <a:pt x="48" y="8"/>
                </a:lnTo>
                <a:lnTo>
                  <a:pt x="44" y="8"/>
                </a:lnTo>
                <a:lnTo>
                  <a:pt x="44" y="2"/>
                </a:lnTo>
                <a:lnTo>
                  <a:pt x="44" y="2"/>
                </a:lnTo>
                <a:lnTo>
                  <a:pt x="38" y="4"/>
                </a:lnTo>
                <a:lnTo>
                  <a:pt x="34" y="4"/>
                </a:lnTo>
                <a:lnTo>
                  <a:pt x="32" y="4"/>
                </a:lnTo>
                <a:lnTo>
                  <a:pt x="32" y="4"/>
                </a:lnTo>
                <a:lnTo>
                  <a:pt x="28" y="2"/>
                </a:lnTo>
                <a:lnTo>
                  <a:pt x="24" y="2"/>
                </a:lnTo>
                <a:lnTo>
                  <a:pt x="24" y="2"/>
                </a:lnTo>
                <a:lnTo>
                  <a:pt x="18" y="2"/>
                </a:lnTo>
                <a:lnTo>
                  <a:pt x="14" y="0"/>
                </a:lnTo>
                <a:lnTo>
                  <a:pt x="14" y="0"/>
                </a:lnTo>
                <a:lnTo>
                  <a:pt x="14" y="4"/>
                </a:lnTo>
                <a:lnTo>
                  <a:pt x="14" y="8"/>
                </a:lnTo>
                <a:lnTo>
                  <a:pt x="14" y="8"/>
                </a:lnTo>
                <a:lnTo>
                  <a:pt x="14" y="8"/>
                </a:lnTo>
                <a:lnTo>
                  <a:pt x="10" y="10"/>
                </a:lnTo>
                <a:lnTo>
                  <a:pt x="10" y="12"/>
                </a:lnTo>
                <a:lnTo>
                  <a:pt x="12" y="14"/>
                </a:lnTo>
                <a:lnTo>
                  <a:pt x="12" y="14"/>
                </a:lnTo>
                <a:lnTo>
                  <a:pt x="12" y="14"/>
                </a:lnTo>
                <a:lnTo>
                  <a:pt x="12" y="18"/>
                </a:lnTo>
                <a:lnTo>
                  <a:pt x="12" y="20"/>
                </a:lnTo>
                <a:lnTo>
                  <a:pt x="12" y="20"/>
                </a:lnTo>
                <a:lnTo>
                  <a:pt x="10" y="22"/>
                </a:lnTo>
                <a:lnTo>
                  <a:pt x="6" y="24"/>
                </a:lnTo>
                <a:lnTo>
                  <a:pt x="6" y="24"/>
                </a:lnTo>
                <a:lnTo>
                  <a:pt x="0" y="24"/>
                </a:lnTo>
                <a:lnTo>
                  <a:pt x="0" y="24"/>
                </a:lnTo>
                <a:lnTo>
                  <a:pt x="0" y="28"/>
                </a:lnTo>
                <a:lnTo>
                  <a:pt x="0" y="28"/>
                </a:lnTo>
                <a:lnTo>
                  <a:pt x="0" y="30"/>
                </a:lnTo>
                <a:lnTo>
                  <a:pt x="0" y="30"/>
                </a:lnTo>
                <a:lnTo>
                  <a:pt x="4" y="34"/>
                </a:lnTo>
                <a:lnTo>
                  <a:pt x="4" y="34"/>
                </a:lnTo>
                <a:lnTo>
                  <a:pt x="4" y="36"/>
                </a:lnTo>
                <a:lnTo>
                  <a:pt x="4" y="38"/>
                </a:lnTo>
                <a:lnTo>
                  <a:pt x="4" y="38"/>
                </a:lnTo>
                <a:lnTo>
                  <a:pt x="6" y="40"/>
                </a:lnTo>
                <a:lnTo>
                  <a:pt x="6" y="42"/>
                </a:lnTo>
                <a:lnTo>
                  <a:pt x="6" y="42"/>
                </a:lnTo>
                <a:lnTo>
                  <a:pt x="10" y="44"/>
                </a:lnTo>
                <a:lnTo>
                  <a:pt x="12" y="44"/>
                </a:lnTo>
                <a:lnTo>
                  <a:pt x="12" y="44"/>
                </a:lnTo>
                <a:lnTo>
                  <a:pt x="12" y="52"/>
                </a:lnTo>
                <a:lnTo>
                  <a:pt x="12" y="56"/>
                </a:lnTo>
                <a:lnTo>
                  <a:pt x="14" y="58"/>
                </a:lnTo>
                <a:lnTo>
                  <a:pt x="20" y="60"/>
                </a:lnTo>
                <a:lnTo>
                  <a:pt x="20" y="60"/>
                </a:lnTo>
                <a:close/>
              </a:path>
            </a:pathLst>
          </a:custGeom>
          <a:solidFill>
            <a:srgbClr val="B9BCBD"/>
          </a:solidFill>
          <a:ln w="3175">
            <a:solidFill>
              <a:srgbClr val="B9BCBD"/>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196" name="Freeform 180">
            <a:extLst>
              <a:ext uri="{FF2B5EF4-FFF2-40B4-BE49-F238E27FC236}">
                <a16:creationId xmlns:a16="http://schemas.microsoft.com/office/drawing/2014/main" id="{68F329E4-8A97-4559-84F6-94C4B959B772}"/>
              </a:ext>
            </a:extLst>
          </p:cNvPr>
          <p:cNvSpPr>
            <a:spLocks/>
          </p:cNvSpPr>
          <p:nvPr/>
        </p:nvSpPr>
        <p:spPr bwMode="auto">
          <a:xfrm>
            <a:off x="3776291" y="3165854"/>
            <a:ext cx="93914" cy="120119"/>
          </a:xfrm>
          <a:custGeom>
            <a:avLst/>
            <a:gdLst>
              <a:gd name="T0" fmla="*/ 30 w 56"/>
              <a:gd name="T1" fmla="*/ 70 h 70"/>
              <a:gd name="T2" fmla="*/ 32 w 56"/>
              <a:gd name="T3" fmla="*/ 68 h 70"/>
              <a:gd name="T4" fmla="*/ 36 w 56"/>
              <a:gd name="T5" fmla="*/ 66 h 70"/>
              <a:gd name="T6" fmla="*/ 36 w 56"/>
              <a:gd name="T7" fmla="*/ 62 h 70"/>
              <a:gd name="T8" fmla="*/ 42 w 56"/>
              <a:gd name="T9" fmla="*/ 58 h 70"/>
              <a:gd name="T10" fmla="*/ 44 w 56"/>
              <a:gd name="T11" fmla="*/ 56 h 70"/>
              <a:gd name="T12" fmla="*/ 46 w 56"/>
              <a:gd name="T13" fmla="*/ 50 h 70"/>
              <a:gd name="T14" fmla="*/ 52 w 56"/>
              <a:gd name="T15" fmla="*/ 44 h 70"/>
              <a:gd name="T16" fmla="*/ 54 w 56"/>
              <a:gd name="T17" fmla="*/ 44 h 70"/>
              <a:gd name="T18" fmla="*/ 56 w 56"/>
              <a:gd name="T19" fmla="*/ 40 h 70"/>
              <a:gd name="T20" fmla="*/ 48 w 56"/>
              <a:gd name="T21" fmla="*/ 40 h 70"/>
              <a:gd name="T22" fmla="*/ 44 w 56"/>
              <a:gd name="T23" fmla="*/ 38 h 70"/>
              <a:gd name="T24" fmla="*/ 22 w 56"/>
              <a:gd name="T25" fmla="*/ 0 h 70"/>
              <a:gd name="T26" fmla="*/ 16 w 56"/>
              <a:gd name="T27" fmla="*/ 8 h 70"/>
              <a:gd name="T28" fmla="*/ 16 w 56"/>
              <a:gd name="T29" fmla="*/ 12 h 70"/>
              <a:gd name="T30" fmla="*/ 22 w 56"/>
              <a:gd name="T31" fmla="*/ 20 h 70"/>
              <a:gd name="T32" fmla="*/ 24 w 56"/>
              <a:gd name="T33" fmla="*/ 24 h 70"/>
              <a:gd name="T34" fmla="*/ 26 w 56"/>
              <a:gd name="T35" fmla="*/ 30 h 70"/>
              <a:gd name="T36" fmla="*/ 10 w 56"/>
              <a:gd name="T37" fmla="*/ 28 h 70"/>
              <a:gd name="T38" fmla="*/ 2 w 56"/>
              <a:gd name="T39" fmla="*/ 38 h 70"/>
              <a:gd name="T40" fmla="*/ 2 w 56"/>
              <a:gd name="T41" fmla="*/ 42 h 70"/>
              <a:gd name="T42" fmla="*/ 2 w 56"/>
              <a:gd name="T43" fmla="*/ 46 h 70"/>
              <a:gd name="T44" fmla="*/ 0 w 56"/>
              <a:gd name="T45" fmla="*/ 50 h 70"/>
              <a:gd name="T46" fmla="*/ 2 w 56"/>
              <a:gd name="T47" fmla="*/ 50 h 70"/>
              <a:gd name="T48" fmla="*/ 6 w 56"/>
              <a:gd name="T49" fmla="*/ 52 h 70"/>
              <a:gd name="T50" fmla="*/ 12 w 56"/>
              <a:gd name="T51" fmla="*/ 60 h 70"/>
              <a:gd name="T52" fmla="*/ 18 w 56"/>
              <a:gd name="T53" fmla="*/ 62 h 70"/>
              <a:gd name="T54" fmla="*/ 18 w 56"/>
              <a:gd name="T55" fmla="*/ 64 h 70"/>
              <a:gd name="T56" fmla="*/ 20 w 56"/>
              <a:gd name="T57" fmla="*/ 68 h 70"/>
              <a:gd name="T58" fmla="*/ 20 w 56"/>
              <a:gd name="T59" fmla="*/ 68 h 70"/>
              <a:gd name="T60" fmla="*/ 26 w 56"/>
              <a:gd name="T61" fmla="*/ 68 h 70"/>
              <a:gd name="T62" fmla="*/ 30 w 56"/>
              <a:gd name="T63" fmla="*/ 7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6" h="70">
                <a:moveTo>
                  <a:pt x="30" y="70"/>
                </a:moveTo>
                <a:lnTo>
                  <a:pt x="30" y="70"/>
                </a:lnTo>
                <a:lnTo>
                  <a:pt x="30" y="68"/>
                </a:lnTo>
                <a:lnTo>
                  <a:pt x="32" y="68"/>
                </a:lnTo>
                <a:lnTo>
                  <a:pt x="36" y="68"/>
                </a:lnTo>
                <a:lnTo>
                  <a:pt x="36" y="66"/>
                </a:lnTo>
                <a:lnTo>
                  <a:pt x="36" y="66"/>
                </a:lnTo>
                <a:lnTo>
                  <a:pt x="36" y="62"/>
                </a:lnTo>
                <a:lnTo>
                  <a:pt x="40" y="60"/>
                </a:lnTo>
                <a:lnTo>
                  <a:pt x="42" y="58"/>
                </a:lnTo>
                <a:lnTo>
                  <a:pt x="42" y="58"/>
                </a:lnTo>
                <a:lnTo>
                  <a:pt x="44" y="56"/>
                </a:lnTo>
                <a:lnTo>
                  <a:pt x="46" y="50"/>
                </a:lnTo>
                <a:lnTo>
                  <a:pt x="46" y="50"/>
                </a:lnTo>
                <a:lnTo>
                  <a:pt x="46" y="46"/>
                </a:lnTo>
                <a:lnTo>
                  <a:pt x="52" y="44"/>
                </a:lnTo>
                <a:lnTo>
                  <a:pt x="52" y="44"/>
                </a:lnTo>
                <a:lnTo>
                  <a:pt x="54" y="44"/>
                </a:lnTo>
                <a:lnTo>
                  <a:pt x="54" y="42"/>
                </a:lnTo>
                <a:lnTo>
                  <a:pt x="56" y="40"/>
                </a:lnTo>
                <a:lnTo>
                  <a:pt x="56" y="40"/>
                </a:lnTo>
                <a:lnTo>
                  <a:pt x="48" y="40"/>
                </a:lnTo>
                <a:lnTo>
                  <a:pt x="48" y="38"/>
                </a:lnTo>
                <a:lnTo>
                  <a:pt x="44" y="38"/>
                </a:lnTo>
                <a:lnTo>
                  <a:pt x="44" y="0"/>
                </a:lnTo>
                <a:lnTo>
                  <a:pt x="22" y="0"/>
                </a:lnTo>
                <a:lnTo>
                  <a:pt x="20" y="8"/>
                </a:lnTo>
                <a:lnTo>
                  <a:pt x="16" y="8"/>
                </a:lnTo>
                <a:lnTo>
                  <a:pt x="16" y="12"/>
                </a:lnTo>
                <a:lnTo>
                  <a:pt x="16" y="12"/>
                </a:lnTo>
                <a:lnTo>
                  <a:pt x="18" y="16"/>
                </a:lnTo>
                <a:lnTo>
                  <a:pt x="22" y="20"/>
                </a:lnTo>
                <a:lnTo>
                  <a:pt x="22" y="20"/>
                </a:lnTo>
                <a:lnTo>
                  <a:pt x="24" y="24"/>
                </a:lnTo>
                <a:lnTo>
                  <a:pt x="26" y="26"/>
                </a:lnTo>
                <a:lnTo>
                  <a:pt x="26" y="30"/>
                </a:lnTo>
                <a:lnTo>
                  <a:pt x="10" y="28"/>
                </a:lnTo>
                <a:lnTo>
                  <a:pt x="10" y="28"/>
                </a:lnTo>
                <a:lnTo>
                  <a:pt x="4" y="34"/>
                </a:lnTo>
                <a:lnTo>
                  <a:pt x="2" y="38"/>
                </a:lnTo>
                <a:lnTo>
                  <a:pt x="2" y="42"/>
                </a:lnTo>
                <a:lnTo>
                  <a:pt x="2" y="42"/>
                </a:lnTo>
                <a:lnTo>
                  <a:pt x="2" y="44"/>
                </a:lnTo>
                <a:lnTo>
                  <a:pt x="2" y="46"/>
                </a:lnTo>
                <a:lnTo>
                  <a:pt x="0" y="50"/>
                </a:lnTo>
                <a:lnTo>
                  <a:pt x="0" y="50"/>
                </a:lnTo>
                <a:lnTo>
                  <a:pt x="2" y="50"/>
                </a:lnTo>
                <a:lnTo>
                  <a:pt x="2" y="50"/>
                </a:lnTo>
                <a:lnTo>
                  <a:pt x="6" y="52"/>
                </a:lnTo>
                <a:lnTo>
                  <a:pt x="6" y="52"/>
                </a:lnTo>
                <a:lnTo>
                  <a:pt x="8" y="56"/>
                </a:lnTo>
                <a:lnTo>
                  <a:pt x="12" y="60"/>
                </a:lnTo>
                <a:lnTo>
                  <a:pt x="12" y="60"/>
                </a:lnTo>
                <a:lnTo>
                  <a:pt x="18" y="62"/>
                </a:lnTo>
                <a:lnTo>
                  <a:pt x="18" y="62"/>
                </a:lnTo>
                <a:lnTo>
                  <a:pt x="18" y="64"/>
                </a:lnTo>
                <a:lnTo>
                  <a:pt x="20" y="68"/>
                </a:lnTo>
                <a:lnTo>
                  <a:pt x="20" y="68"/>
                </a:lnTo>
                <a:lnTo>
                  <a:pt x="20" y="68"/>
                </a:lnTo>
                <a:lnTo>
                  <a:pt x="20" y="68"/>
                </a:lnTo>
                <a:lnTo>
                  <a:pt x="24" y="68"/>
                </a:lnTo>
                <a:lnTo>
                  <a:pt x="26" y="68"/>
                </a:lnTo>
                <a:lnTo>
                  <a:pt x="28" y="70"/>
                </a:lnTo>
                <a:lnTo>
                  <a:pt x="30" y="70"/>
                </a:lnTo>
                <a:close/>
              </a:path>
            </a:pathLst>
          </a:custGeom>
          <a:solidFill>
            <a:srgbClr val="00095B"/>
          </a:solidFill>
          <a:ln w="3175">
            <a:solidFill>
              <a:srgbClr val="00095B"/>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197" name="Freeform 181">
            <a:extLst>
              <a:ext uri="{FF2B5EF4-FFF2-40B4-BE49-F238E27FC236}">
                <a16:creationId xmlns:a16="http://schemas.microsoft.com/office/drawing/2014/main" id="{17AC6989-3EC2-4ED6-809C-BA5FDA98E6BB}"/>
              </a:ext>
            </a:extLst>
          </p:cNvPr>
          <p:cNvSpPr>
            <a:spLocks noEditPoints="1"/>
          </p:cNvSpPr>
          <p:nvPr/>
        </p:nvSpPr>
        <p:spPr bwMode="auto">
          <a:xfrm>
            <a:off x="6306938" y="2452003"/>
            <a:ext cx="164349" cy="219647"/>
          </a:xfrm>
          <a:custGeom>
            <a:avLst/>
            <a:gdLst>
              <a:gd name="T0" fmla="*/ 8 w 98"/>
              <a:gd name="T1" fmla="*/ 46 h 128"/>
              <a:gd name="T2" fmla="*/ 12 w 98"/>
              <a:gd name="T3" fmla="*/ 52 h 128"/>
              <a:gd name="T4" fmla="*/ 14 w 98"/>
              <a:gd name="T5" fmla="*/ 60 h 128"/>
              <a:gd name="T6" fmla="*/ 38 w 98"/>
              <a:gd name="T7" fmla="*/ 70 h 128"/>
              <a:gd name="T8" fmla="*/ 32 w 98"/>
              <a:gd name="T9" fmla="*/ 70 h 128"/>
              <a:gd name="T10" fmla="*/ 16 w 98"/>
              <a:gd name="T11" fmla="*/ 72 h 128"/>
              <a:gd name="T12" fmla="*/ 22 w 98"/>
              <a:gd name="T13" fmla="*/ 88 h 128"/>
              <a:gd name="T14" fmla="*/ 24 w 98"/>
              <a:gd name="T15" fmla="*/ 86 h 128"/>
              <a:gd name="T16" fmla="*/ 34 w 98"/>
              <a:gd name="T17" fmla="*/ 88 h 128"/>
              <a:gd name="T18" fmla="*/ 36 w 98"/>
              <a:gd name="T19" fmla="*/ 82 h 128"/>
              <a:gd name="T20" fmla="*/ 48 w 98"/>
              <a:gd name="T21" fmla="*/ 80 h 128"/>
              <a:gd name="T22" fmla="*/ 48 w 98"/>
              <a:gd name="T23" fmla="*/ 74 h 128"/>
              <a:gd name="T24" fmla="*/ 54 w 98"/>
              <a:gd name="T25" fmla="*/ 68 h 128"/>
              <a:gd name="T26" fmla="*/ 44 w 98"/>
              <a:gd name="T27" fmla="*/ 58 h 128"/>
              <a:gd name="T28" fmla="*/ 46 w 98"/>
              <a:gd name="T29" fmla="*/ 60 h 128"/>
              <a:gd name="T30" fmla="*/ 58 w 98"/>
              <a:gd name="T31" fmla="*/ 66 h 128"/>
              <a:gd name="T32" fmla="*/ 64 w 98"/>
              <a:gd name="T33" fmla="*/ 72 h 128"/>
              <a:gd name="T34" fmla="*/ 58 w 98"/>
              <a:gd name="T35" fmla="*/ 60 h 128"/>
              <a:gd name="T36" fmla="*/ 46 w 98"/>
              <a:gd name="T37" fmla="*/ 52 h 128"/>
              <a:gd name="T38" fmla="*/ 42 w 98"/>
              <a:gd name="T39" fmla="*/ 52 h 128"/>
              <a:gd name="T40" fmla="*/ 42 w 98"/>
              <a:gd name="T41" fmla="*/ 48 h 128"/>
              <a:gd name="T42" fmla="*/ 40 w 98"/>
              <a:gd name="T43" fmla="*/ 36 h 128"/>
              <a:gd name="T44" fmla="*/ 34 w 98"/>
              <a:gd name="T45" fmla="*/ 30 h 128"/>
              <a:gd name="T46" fmla="*/ 46 w 98"/>
              <a:gd name="T47" fmla="*/ 32 h 128"/>
              <a:gd name="T48" fmla="*/ 46 w 98"/>
              <a:gd name="T49" fmla="*/ 28 h 128"/>
              <a:gd name="T50" fmla="*/ 54 w 98"/>
              <a:gd name="T51" fmla="*/ 28 h 128"/>
              <a:gd name="T52" fmla="*/ 56 w 98"/>
              <a:gd name="T53" fmla="*/ 22 h 128"/>
              <a:gd name="T54" fmla="*/ 62 w 98"/>
              <a:gd name="T55" fmla="*/ 14 h 128"/>
              <a:gd name="T56" fmla="*/ 82 w 98"/>
              <a:gd name="T57" fmla="*/ 14 h 128"/>
              <a:gd name="T58" fmla="*/ 88 w 98"/>
              <a:gd name="T59" fmla="*/ 14 h 128"/>
              <a:gd name="T60" fmla="*/ 94 w 98"/>
              <a:gd name="T61" fmla="*/ 10 h 128"/>
              <a:gd name="T62" fmla="*/ 96 w 98"/>
              <a:gd name="T63" fmla="*/ 4 h 128"/>
              <a:gd name="T64" fmla="*/ 86 w 98"/>
              <a:gd name="T65" fmla="*/ 4 h 128"/>
              <a:gd name="T66" fmla="*/ 82 w 98"/>
              <a:gd name="T67" fmla="*/ 6 h 128"/>
              <a:gd name="T68" fmla="*/ 72 w 98"/>
              <a:gd name="T69" fmla="*/ 2 h 128"/>
              <a:gd name="T70" fmla="*/ 62 w 98"/>
              <a:gd name="T71" fmla="*/ 4 h 128"/>
              <a:gd name="T72" fmla="*/ 46 w 98"/>
              <a:gd name="T73" fmla="*/ 6 h 128"/>
              <a:gd name="T74" fmla="*/ 44 w 98"/>
              <a:gd name="T75" fmla="*/ 12 h 128"/>
              <a:gd name="T76" fmla="*/ 36 w 98"/>
              <a:gd name="T77" fmla="*/ 14 h 128"/>
              <a:gd name="T78" fmla="*/ 32 w 98"/>
              <a:gd name="T79" fmla="*/ 16 h 128"/>
              <a:gd name="T80" fmla="*/ 26 w 98"/>
              <a:gd name="T81" fmla="*/ 20 h 128"/>
              <a:gd name="T82" fmla="*/ 12 w 98"/>
              <a:gd name="T83" fmla="*/ 32 h 128"/>
              <a:gd name="T84" fmla="*/ 8 w 98"/>
              <a:gd name="T85" fmla="*/ 36 h 128"/>
              <a:gd name="T86" fmla="*/ 46 w 98"/>
              <a:gd name="T87" fmla="*/ 118 h 128"/>
              <a:gd name="T88" fmla="*/ 56 w 98"/>
              <a:gd name="T89" fmla="*/ 124 h 128"/>
              <a:gd name="T90" fmla="*/ 72 w 98"/>
              <a:gd name="T91" fmla="*/ 128 h 128"/>
              <a:gd name="T92" fmla="*/ 80 w 98"/>
              <a:gd name="T93" fmla="*/ 126 h 128"/>
              <a:gd name="T94" fmla="*/ 84 w 98"/>
              <a:gd name="T95" fmla="*/ 122 h 128"/>
              <a:gd name="T96" fmla="*/ 78 w 98"/>
              <a:gd name="T97" fmla="*/ 118 h 128"/>
              <a:gd name="T98" fmla="*/ 68 w 98"/>
              <a:gd name="T99" fmla="*/ 120 h 128"/>
              <a:gd name="T100" fmla="*/ 40 w 98"/>
              <a:gd name="T101" fmla="*/ 54 h 128"/>
              <a:gd name="T102" fmla="*/ 40 w 98"/>
              <a:gd name="T103" fmla="*/ 54 h 128"/>
              <a:gd name="T104" fmla="*/ 84 w 98"/>
              <a:gd name="T105" fmla="*/ 48 h 128"/>
              <a:gd name="T106" fmla="*/ 88 w 98"/>
              <a:gd name="T107" fmla="*/ 50 h 128"/>
              <a:gd name="T108" fmla="*/ 84 w 98"/>
              <a:gd name="T109" fmla="*/ 46 h 128"/>
              <a:gd name="T110" fmla="*/ 0 w 98"/>
              <a:gd name="T111" fmla="*/ 4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98" h="128">
                <a:moveTo>
                  <a:pt x="2" y="36"/>
                </a:moveTo>
                <a:lnTo>
                  <a:pt x="2" y="36"/>
                </a:lnTo>
                <a:lnTo>
                  <a:pt x="4" y="44"/>
                </a:lnTo>
                <a:lnTo>
                  <a:pt x="4" y="44"/>
                </a:lnTo>
                <a:lnTo>
                  <a:pt x="8" y="46"/>
                </a:lnTo>
                <a:lnTo>
                  <a:pt x="8" y="46"/>
                </a:lnTo>
                <a:lnTo>
                  <a:pt x="8" y="48"/>
                </a:lnTo>
                <a:lnTo>
                  <a:pt x="8" y="48"/>
                </a:lnTo>
                <a:lnTo>
                  <a:pt x="12" y="52"/>
                </a:lnTo>
                <a:lnTo>
                  <a:pt x="12" y="52"/>
                </a:lnTo>
                <a:lnTo>
                  <a:pt x="18" y="52"/>
                </a:lnTo>
                <a:lnTo>
                  <a:pt x="18" y="52"/>
                </a:lnTo>
                <a:lnTo>
                  <a:pt x="14" y="54"/>
                </a:lnTo>
                <a:lnTo>
                  <a:pt x="14" y="54"/>
                </a:lnTo>
                <a:lnTo>
                  <a:pt x="14" y="60"/>
                </a:lnTo>
                <a:lnTo>
                  <a:pt x="16" y="64"/>
                </a:lnTo>
                <a:lnTo>
                  <a:pt x="16" y="64"/>
                </a:lnTo>
                <a:lnTo>
                  <a:pt x="22" y="64"/>
                </a:lnTo>
                <a:lnTo>
                  <a:pt x="28" y="66"/>
                </a:lnTo>
                <a:lnTo>
                  <a:pt x="38" y="70"/>
                </a:lnTo>
                <a:lnTo>
                  <a:pt x="38" y="70"/>
                </a:lnTo>
                <a:lnTo>
                  <a:pt x="38" y="72"/>
                </a:lnTo>
                <a:lnTo>
                  <a:pt x="34" y="72"/>
                </a:lnTo>
                <a:lnTo>
                  <a:pt x="34" y="72"/>
                </a:lnTo>
                <a:lnTo>
                  <a:pt x="32" y="70"/>
                </a:lnTo>
                <a:lnTo>
                  <a:pt x="30" y="68"/>
                </a:lnTo>
                <a:lnTo>
                  <a:pt x="30" y="68"/>
                </a:lnTo>
                <a:lnTo>
                  <a:pt x="24" y="66"/>
                </a:lnTo>
                <a:lnTo>
                  <a:pt x="22" y="68"/>
                </a:lnTo>
                <a:lnTo>
                  <a:pt x="16" y="72"/>
                </a:lnTo>
                <a:lnTo>
                  <a:pt x="16" y="72"/>
                </a:lnTo>
                <a:lnTo>
                  <a:pt x="20" y="78"/>
                </a:lnTo>
                <a:lnTo>
                  <a:pt x="20" y="86"/>
                </a:lnTo>
                <a:lnTo>
                  <a:pt x="20" y="86"/>
                </a:lnTo>
                <a:lnTo>
                  <a:pt x="22" y="88"/>
                </a:lnTo>
                <a:lnTo>
                  <a:pt x="22" y="88"/>
                </a:lnTo>
                <a:lnTo>
                  <a:pt x="22" y="88"/>
                </a:lnTo>
                <a:lnTo>
                  <a:pt x="24" y="88"/>
                </a:lnTo>
                <a:lnTo>
                  <a:pt x="24" y="86"/>
                </a:lnTo>
                <a:lnTo>
                  <a:pt x="24" y="86"/>
                </a:lnTo>
                <a:lnTo>
                  <a:pt x="28" y="88"/>
                </a:lnTo>
                <a:lnTo>
                  <a:pt x="28" y="88"/>
                </a:lnTo>
                <a:lnTo>
                  <a:pt x="34" y="88"/>
                </a:lnTo>
                <a:lnTo>
                  <a:pt x="34" y="88"/>
                </a:lnTo>
                <a:lnTo>
                  <a:pt x="34" y="88"/>
                </a:lnTo>
                <a:lnTo>
                  <a:pt x="38" y="88"/>
                </a:lnTo>
                <a:lnTo>
                  <a:pt x="38" y="86"/>
                </a:lnTo>
                <a:lnTo>
                  <a:pt x="38" y="86"/>
                </a:lnTo>
                <a:lnTo>
                  <a:pt x="36" y="84"/>
                </a:lnTo>
                <a:lnTo>
                  <a:pt x="36" y="82"/>
                </a:lnTo>
                <a:lnTo>
                  <a:pt x="36" y="82"/>
                </a:lnTo>
                <a:lnTo>
                  <a:pt x="42" y="82"/>
                </a:lnTo>
                <a:lnTo>
                  <a:pt x="46" y="84"/>
                </a:lnTo>
                <a:lnTo>
                  <a:pt x="46" y="84"/>
                </a:lnTo>
                <a:lnTo>
                  <a:pt x="48" y="80"/>
                </a:lnTo>
                <a:lnTo>
                  <a:pt x="42" y="76"/>
                </a:lnTo>
                <a:lnTo>
                  <a:pt x="42" y="76"/>
                </a:lnTo>
                <a:lnTo>
                  <a:pt x="42" y="74"/>
                </a:lnTo>
                <a:lnTo>
                  <a:pt x="42" y="74"/>
                </a:lnTo>
                <a:lnTo>
                  <a:pt x="48" y="74"/>
                </a:lnTo>
                <a:lnTo>
                  <a:pt x="48" y="74"/>
                </a:lnTo>
                <a:lnTo>
                  <a:pt x="54" y="78"/>
                </a:lnTo>
                <a:lnTo>
                  <a:pt x="54" y="78"/>
                </a:lnTo>
                <a:lnTo>
                  <a:pt x="54" y="68"/>
                </a:lnTo>
                <a:lnTo>
                  <a:pt x="54" y="68"/>
                </a:lnTo>
                <a:lnTo>
                  <a:pt x="48" y="66"/>
                </a:lnTo>
                <a:lnTo>
                  <a:pt x="44" y="62"/>
                </a:lnTo>
                <a:lnTo>
                  <a:pt x="44" y="62"/>
                </a:lnTo>
                <a:lnTo>
                  <a:pt x="44" y="58"/>
                </a:lnTo>
                <a:lnTo>
                  <a:pt x="44" y="58"/>
                </a:lnTo>
                <a:lnTo>
                  <a:pt x="42" y="58"/>
                </a:lnTo>
                <a:lnTo>
                  <a:pt x="44" y="56"/>
                </a:lnTo>
                <a:lnTo>
                  <a:pt x="44" y="56"/>
                </a:lnTo>
                <a:lnTo>
                  <a:pt x="46" y="60"/>
                </a:lnTo>
                <a:lnTo>
                  <a:pt x="46" y="60"/>
                </a:lnTo>
                <a:lnTo>
                  <a:pt x="50" y="64"/>
                </a:lnTo>
                <a:lnTo>
                  <a:pt x="50" y="64"/>
                </a:lnTo>
                <a:lnTo>
                  <a:pt x="52" y="66"/>
                </a:lnTo>
                <a:lnTo>
                  <a:pt x="52" y="66"/>
                </a:lnTo>
                <a:lnTo>
                  <a:pt x="58" y="66"/>
                </a:lnTo>
                <a:lnTo>
                  <a:pt x="58" y="66"/>
                </a:lnTo>
                <a:lnTo>
                  <a:pt x="62" y="68"/>
                </a:lnTo>
                <a:lnTo>
                  <a:pt x="62" y="68"/>
                </a:lnTo>
                <a:lnTo>
                  <a:pt x="64" y="72"/>
                </a:lnTo>
                <a:lnTo>
                  <a:pt x="64" y="72"/>
                </a:lnTo>
                <a:lnTo>
                  <a:pt x="64" y="72"/>
                </a:lnTo>
                <a:lnTo>
                  <a:pt x="64" y="70"/>
                </a:lnTo>
                <a:lnTo>
                  <a:pt x="64" y="68"/>
                </a:lnTo>
                <a:lnTo>
                  <a:pt x="58" y="60"/>
                </a:lnTo>
                <a:lnTo>
                  <a:pt x="58" y="60"/>
                </a:lnTo>
                <a:lnTo>
                  <a:pt x="50" y="58"/>
                </a:lnTo>
                <a:lnTo>
                  <a:pt x="50" y="58"/>
                </a:lnTo>
                <a:lnTo>
                  <a:pt x="50" y="54"/>
                </a:lnTo>
                <a:lnTo>
                  <a:pt x="50" y="54"/>
                </a:lnTo>
                <a:lnTo>
                  <a:pt x="46" y="52"/>
                </a:lnTo>
                <a:lnTo>
                  <a:pt x="40" y="54"/>
                </a:lnTo>
                <a:lnTo>
                  <a:pt x="40" y="54"/>
                </a:lnTo>
                <a:lnTo>
                  <a:pt x="42" y="52"/>
                </a:lnTo>
                <a:lnTo>
                  <a:pt x="42" y="52"/>
                </a:lnTo>
                <a:lnTo>
                  <a:pt x="42" y="52"/>
                </a:lnTo>
                <a:lnTo>
                  <a:pt x="40" y="48"/>
                </a:lnTo>
                <a:lnTo>
                  <a:pt x="38" y="44"/>
                </a:lnTo>
                <a:lnTo>
                  <a:pt x="38" y="44"/>
                </a:lnTo>
                <a:lnTo>
                  <a:pt x="42" y="48"/>
                </a:lnTo>
                <a:lnTo>
                  <a:pt x="42" y="48"/>
                </a:lnTo>
                <a:lnTo>
                  <a:pt x="46" y="48"/>
                </a:lnTo>
                <a:lnTo>
                  <a:pt x="44" y="44"/>
                </a:lnTo>
                <a:lnTo>
                  <a:pt x="40" y="40"/>
                </a:lnTo>
                <a:lnTo>
                  <a:pt x="40" y="40"/>
                </a:lnTo>
                <a:lnTo>
                  <a:pt x="40" y="36"/>
                </a:lnTo>
                <a:lnTo>
                  <a:pt x="38" y="32"/>
                </a:lnTo>
                <a:lnTo>
                  <a:pt x="38" y="32"/>
                </a:lnTo>
                <a:lnTo>
                  <a:pt x="36" y="32"/>
                </a:lnTo>
                <a:lnTo>
                  <a:pt x="34" y="30"/>
                </a:lnTo>
                <a:lnTo>
                  <a:pt x="34" y="30"/>
                </a:lnTo>
                <a:lnTo>
                  <a:pt x="36" y="24"/>
                </a:lnTo>
                <a:lnTo>
                  <a:pt x="40" y="20"/>
                </a:lnTo>
                <a:lnTo>
                  <a:pt x="40" y="20"/>
                </a:lnTo>
                <a:lnTo>
                  <a:pt x="42" y="26"/>
                </a:lnTo>
                <a:lnTo>
                  <a:pt x="46" y="32"/>
                </a:lnTo>
                <a:lnTo>
                  <a:pt x="46" y="32"/>
                </a:lnTo>
                <a:lnTo>
                  <a:pt x="50" y="32"/>
                </a:lnTo>
                <a:lnTo>
                  <a:pt x="50" y="32"/>
                </a:lnTo>
                <a:lnTo>
                  <a:pt x="46" y="28"/>
                </a:lnTo>
                <a:lnTo>
                  <a:pt x="46" y="28"/>
                </a:lnTo>
                <a:lnTo>
                  <a:pt x="48" y="28"/>
                </a:lnTo>
                <a:lnTo>
                  <a:pt x="48" y="26"/>
                </a:lnTo>
                <a:lnTo>
                  <a:pt x="48" y="26"/>
                </a:lnTo>
                <a:lnTo>
                  <a:pt x="54" y="28"/>
                </a:lnTo>
                <a:lnTo>
                  <a:pt x="54" y="28"/>
                </a:lnTo>
                <a:lnTo>
                  <a:pt x="54" y="26"/>
                </a:lnTo>
                <a:lnTo>
                  <a:pt x="54" y="24"/>
                </a:lnTo>
                <a:lnTo>
                  <a:pt x="54" y="24"/>
                </a:lnTo>
                <a:lnTo>
                  <a:pt x="58" y="24"/>
                </a:lnTo>
                <a:lnTo>
                  <a:pt x="56" y="22"/>
                </a:lnTo>
                <a:lnTo>
                  <a:pt x="56" y="22"/>
                </a:lnTo>
                <a:lnTo>
                  <a:pt x="52" y="18"/>
                </a:lnTo>
                <a:lnTo>
                  <a:pt x="52" y="16"/>
                </a:lnTo>
                <a:lnTo>
                  <a:pt x="52" y="14"/>
                </a:lnTo>
                <a:lnTo>
                  <a:pt x="62" y="14"/>
                </a:lnTo>
                <a:lnTo>
                  <a:pt x="62" y="14"/>
                </a:lnTo>
                <a:lnTo>
                  <a:pt x="68" y="16"/>
                </a:lnTo>
                <a:lnTo>
                  <a:pt x="68" y="16"/>
                </a:lnTo>
                <a:lnTo>
                  <a:pt x="82" y="14"/>
                </a:lnTo>
                <a:lnTo>
                  <a:pt x="82" y="14"/>
                </a:lnTo>
                <a:lnTo>
                  <a:pt x="82" y="16"/>
                </a:lnTo>
                <a:lnTo>
                  <a:pt x="84" y="18"/>
                </a:lnTo>
                <a:lnTo>
                  <a:pt x="84" y="18"/>
                </a:lnTo>
                <a:lnTo>
                  <a:pt x="86" y="16"/>
                </a:lnTo>
                <a:lnTo>
                  <a:pt x="88" y="14"/>
                </a:lnTo>
                <a:lnTo>
                  <a:pt x="88" y="10"/>
                </a:lnTo>
                <a:lnTo>
                  <a:pt x="88" y="10"/>
                </a:lnTo>
                <a:lnTo>
                  <a:pt x="90" y="8"/>
                </a:lnTo>
                <a:lnTo>
                  <a:pt x="90" y="10"/>
                </a:lnTo>
                <a:lnTo>
                  <a:pt x="94" y="10"/>
                </a:lnTo>
                <a:lnTo>
                  <a:pt x="96" y="10"/>
                </a:lnTo>
                <a:lnTo>
                  <a:pt x="96" y="10"/>
                </a:lnTo>
                <a:lnTo>
                  <a:pt x="98" y="8"/>
                </a:lnTo>
                <a:lnTo>
                  <a:pt x="98" y="6"/>
                </a:lnTo>
                <a:lnTo>
                  <a:pt x="96" y="4"/>
                </a:lnTo>
                <a:lnTo>
                  <a:pt x="92" y="0"/>
                </a:lnTo>
                <a:lnTo>
                  <a:pt x="92" y="0"/>
                </a:lnTo>
                <a:lnTo>
                  <a:pt x="88" y="0"/>
                </a:lnTo>
                <a:lnTo>
                  <a:pt x="86" y="2"/>
                </a:lnTo>
                <a:lnTo>
                  <a:pt x="86" y="4"/>
                </a:lnTo>
                <a:lnTo>
                  <a:pt x="86" y="4"/>
                </a:lnTo>
                <a:lnTo>
                  <a:pt x="88" y="6"/>
                </a:lnTo>
                <a:lnTo>
                  <a:pt x="86" y="6"/>
                </a:lnTo>
                <a:lnTo>
                  <a:pt x="82" y="6"/>
                </a:lnTo>
                <a:lnTo>
                  <a:pt x="82" y="6"/>
                </a:lnTo>
                <a:lnTo>
                  <a:pt x="76" y="6"/>
                </a:lnTo>
                <a:lnTo>
                  <a:pt x="76" y="6"/>
                </a:lnTo>
                <a:lnTo>
                  <a:pt x="76" y="4"/>
                </a:lnTo>
                <a:lnTo>
                  <a:pt x="74" y="2"/>
                </a:lnTo>
                <a:lnTo>
                  <a:pt x="72" y="2"/>
                </a:lnTo>
                <a:lnTo>
                  <a:pt x="72" y="2"/>
                </a:lnTo>
                <a:lnTo>
                  <a:pt x="66" y="0"/>
                </a:lnTo>
                <a:lnTo>
                  <a:pt x="64" y="2"/>
                </a:lnTo>
                <a:lnTo>
                  <a:pt x="62" y="4"/>
                </a:lnTo>
                <a:lnTo>
                  <a:pt x="62" y="4"/>
                </a:lnTo>
                <a:lnTo>
                  <a:pt x="60" y="8"/>
                </a:lnTo>
                <a:lnTo>
                  <a:pt x="56" y="8"/>
                </a:lnTo>
                <a:lnTo>
                  <a:pt x="56" y="8"/>
                </a:lnTo>
                <a:lnTo>
                  <a:pt x="50" y="6"/>
                </a:lnTo>
                <a:lnTo>
                  <a:pt x="46" y="6"/>
                </a:lnTo>
                <a:lnTo>
                  <a:pt x="46" y="6"/>
                </a:lnTo>
                <a:lnTo>
                  <a:pt x="46" y="6"/>
                </a:lnTo>
                <a:lnTo>
                  <a:pt x="44" y="10"/>
                </a:lnTo>
                <a:lnTo>
                  <a:pt x="44" y="10"/>
                </a:lnTo>
                <a:lnTo>
                  <a:pt x="44" y="12"/>
                </a:lnTo>
                <a:lnTo>
                  <a:pt x="44" y="12"/>
                </a:lnTo>
                <a:lnTo>
                  <a:pt x="42" y="12"/>
                </a:lnTo>
                <a:lnTo>
                  <a:pt x="42" y="12"/>
                </a:lnTo>
                <a:lnTo>
                  <a:pt x="38" y="12"/>
                </a:lnTo>
                <a:lnTo>
                  <a:pt x="36" y="14"/>
                </a:lnTo>
                <a:lnTo>
                  <a:pt x="34" y="14"/>
                </a:lnTo>
                <a:lnTo>
                  <a:pt x="34" y="14"/>
                </a:lnTo>
                <a:lnTo>
                  <a:pt x="34" y="16"/>
                </a:lnTo>
                <a:lnTo>
                  <a:pt x="32" y="16"/>
                </a:lnTo>
                <a:lnTo>
                  <a:pt x="32" y="16"/>
                </a:lnTo>
                <a:lnTo>
                  <a:pt x="30" y="18"/>
                </a:lnTo>
                <a:lnTo>
                  <a:pt x="30" y="18"/>
                </a:lnTo>
                <a:lnTo>
                  <a:pt x="28" y="20"/>
                </a:lnTo>
                <a:lnTo>
                  <a:pt x="26" y="20"/>
                </a:lnTo>
                <a:lnTo>
                  <a:pt x="26" y="20"/>
                </a:lnTo>
                <a:lnTo>
                  <a:pt x="14" y="20"/>
                </a:lnTo>
                <a:lnTo>
                  <a:pt x="14" y="26"/>
                </a:lnTo>
                <a:lnTo>
                  <a:pt x="14" y="26"/>
                </a:lnTo>
                <a:lnTo>
                  <a:pt x="12" y="32"/>
                </a:lnTo>
                <a:lnTo>
                  <a:pt x="12" y="32"/>
                </a:lnTo>
                <a:lnTo>
                  <a:pt x="8" y="34"/>
                </a:lnTo>
                <a:lnTo>
                  <a:pt x="8" y="34"/>
                </a:lnTo>
                <a:lnTo>
                  <a:pt x="8" y="34"/>
                </a:lnTo>
                <a:lnTo>
                  <a:pt x="8" y="36"/>
                </a:lnTo>
                <a:lnTo>
                  <a:pt x="8" y="36"/>
                </a:lnTo>
                <a:lnTo>
                  <a:pt x="6" y="36"/>
                </a:lnTo>
                <a:lnTo>
                  <a:pt x="2" y="36"/>
                </a:lnTo>
                <a:close/>
                <a:moveTo>
                  <a:pt x="50" y="116"/>
                </a:moveTo>
                <a:lnTo>
                  <a:pt x="50" y="116"/>
                </a:lnTo>
                <a:lnTo>
                  <a:pt x="46" y="118"/>
                </a:lnTo>
                <a:lnTo>
                  <a:pt x="46" y="118"/>
                </a:lnTo>
                <a:lnTo>
                  <a:pt x="46" y="120"/>
                </a:lnTo>
                <a:lnTo>
                  <a:pt x="46" y="120"/>
                </a:lnTo>
                <a:lnTo>
                  <a:pt x="56" y="124"/>
                </a:lnTo>
                <a:lnTo>
                  <a:pt x="56" y="124"/>
                </a:lnTo>
                <a:lnTo>
                  <a:pt x="62" y="124"/>
                </a:lnTo>
                <a:lnTo>
                  <a:pt x="62" y="124"/>
                </a:lnTo>
                <a:lnTo>
                  <a:pt x="66" y="126"/>
                </a:lnTo>
                <a:lnTo>
                  <a:pt x="68" y="128"/>
                </a:lnTo>
                <a:lnTo>
                  <a:pt x="72" y="128"/>
                </a:lnTo>
                <a:lnTo>
                  <a:pt x="74" y="126"/>
                </a:lnTo>
                <a:lnTo>
                  <a:pt x="74" y="126"/>
                </a:lnTo>
                <a:lnTo>
                  <a:pt x="78" y="126"/>
                </a:lnTo>
                <a:lnTo>
                  <a:pt x="80" y="126"/>
                </a:lnTo>
                <a:lnTo>
                  <a:pt x="80" y="126"/>
                </a:lnTo>
                <a:lnTo>
                  <a:pt x="84" y="126"/>
                </a:lnTo>
                <a:lnTo>
                  <a:pt x="84" y="126"/>
                </a:lnTo>
                <a:lnTo>
                  <a:pt x="86" y="124"/>
                </a:lnTo>
                <a:lnTo>
                  <a:pt x="84" y="122"/>
                </a:lnTo>
                <a:lnTo>
                  <a:pt x="84" y="122"/>
                </a:lnTo>
                <a:lnTo>
                  <a:pt x="80" y="122"/>
                </a:lnTo>
                <a:lnTo>
                  <a:pt x="80" y="122"/>
                </a:lnTo>
                <a:lnTo>
                  <a:pt x="80" y="118"/>
                </a:lnTo>
                <a:lnTo>
                  <a:pt x="80" y="118"/>
                </a:lnTo>
                <a:lnTo>
                  <a:pt x="78" y="118"/>
                </a:lnTo>
                <a:lnTo>
                  <a:pt x="78" y="118"/>
                </a:lnTo>
                <a:lnTo>
                  <a:pt x="78" y="120"/>
                </a:lnTo>
                <a:lnTo>
                  <a:pt x="78" y="120"/>
                </a:lnTo>
                <a:lnTo>
                  <a:pt x="68" y="120"/>
                </a:lnTo>
                <a:lnTo>
                  <a:pt x="68" y="120"/>
                </a:lnTo>
                <a:lnTo>
                  <a:pt x="58" y="118"/>
                </a:lnTo>
                <a:lnTo>
                  <a:pt x="50" y="116"/>
                </a:lnTo>
                <a:lnTo>
                  <a:pt x="50" y="116"/>
                </a:lnTo>
                <a:close/>
                <a:moveTo>
                  <a:pt x="40" y="54"/>
                </a:moveTo>
                <a:lnTo>
                  <a:pt x="40" y="54"/>
                </a:lnTo>
                <a:lnTo>
                  <a:pt x="42" y="56"/>
                </a:lnTo>
                <a:lnTo>
                  <a:pt x="42" y="56"/>
                </a:lnTo>
                <a:lnTo>
                  <a:pt x="38" y="54"/>
                </a:lnTo>
                <a:lnTo>
                  <a:pt x="40" y="54"/>
                </a:lnTo>
                <a:lnTo>
                  <a:pt x="40" y="54"/>
                </a:lnTo>
                <a:close/>
                <a:moveTo>
                  <a:pt x="84" y="46"/>
                </a:moveTo>
                <a:lnTo>
                  <a:pt x="84" y="46"/>
                </a:lnTo>
                <a:lnTo>
                  <a:pt x="82" y="48"/>
                </a:lnTo>
                <a:lnTo>
                  <a:pt x="84" y="48"/>
                </a:lnTo>
                <a:lnTo>
                  <a:pt x="84" y="48"/>
                </a:lnTo>
                <a:lnTo>
                  <a:pt x="84" y="52"/>
                </a:lnTo>
                <a:lnTo>
                  <a:pt x="84" y="52"/>
                </a:lnTo>
                <a:lnTo>
                  <a:pt x="88" y="52"/>
                </a:lnTo>
                <a:lnTo>
                  <a:pt x="88" y="52"/>
                </a:lnTo>
                <a:lnTo>
                  <a:pt x="88" y="50"/>
                </a:lnTo>
                <a:lnTo>
                  <a:pt x="88" y="50"/>
                </a:lnTo>
                <a:lnTo>
                  <a:pt x="88" y="46"/>
                </a:lnTo>
                <a:lnTo>
                  <a:pt x="88" y="46"/>
                </a:lnTo>
                <a:lnTo>
                  <a:pt x="84" y="46"/>
                </a:lnTo>
                <a:lnTo>
                  <a:pt x="84" y="46"/>
                </a:lnTo>
                <a:close/>
                <a:moveTo>
                  <a:pt x="0" y="36"/>
                </a:moveTo>
                <a:lnTo>
                  <a:pt x="0" y="36"/>
                </a:lnTo>
                <a:lnTo>
                  <a:pt x="0" y="40"/>
                </a:lnTo>
                <a:lnTo>
                  <a:pt x="0" y="40"/>
                </a:lnTo>
                <a:lnTo>
                  <a:pt x="0" y="40"/>
                </a:lnTo>
                <a:lnTo>
                  <a:pt x="2" y="40"/>
                </a:lnTo>
                <a:lnTo>
                  <a:pt x="0" y="36"/>
                </a:lnTo>
                <a:lnTo>
                  <a:pt x="0" y="36"/>
                </a:lnTo>
                <a:close/>
              </a:path>
            </a:pathLst>
          </a:custGeom>
          <a:solidFill>
            <a:srgbClr val="8BBDFF"/>
          </a:solidFill>
          <a:ln w="3175">
            <a:solidFill>
              <a:srgbClr val="8BBDFF"/>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198" name="Freeform 182">
            <a:extLst>
              <a:ext uri="{FF2B5EF4-FFF2-40B4-BE49-F238E27FC236}">
                <a16:creationId xmlns:a16="http://schemas.microsoft.com/office/drawing/2014/main" id="{E9FD2E0A-68B9-4586-A087-557E3D92733A}"/>
              </a:ext>
            </a:extLst>
          </p:cNvPr>
          <p:cNvSpPr>
            <a:spLocks/>
          </p:cNvSpPr>
          <p:nvPr/>
        </p:nvSpPr>
        <p:spPr bwMode="auto">
          <a:xfrm>
            <a:off x="5768610" y="3347748"/>
            <a:ext cx="107330" cy="202487"/>
          </a:xfrm>
          <a:custGeom>
            <a:avLst/>
            <a:gdLst>
              <a:gd name="T0" fmla="*/ 64 w 64"/>
              <a:gd name="T1" fmla="*/ 100 h 118"/>
              <a:gd name="T2" fmla="*/ 56 w 64"/>
              <a:gd name="T3" fmla="*/ 84 h 118"/>
              <a:gd name="T4" fmla="*/ 56 w 64"/>
              <a:gd name="T5" fmla="*/ 82 h 118"/>
              <a:gd name="T6" fmla="*/ 56 w 64"/>
              <a:gd name="T7" fmla="*/ 80 h 118"/>
              <a:gd name="T8" fmla="*/ 54 w 64"/>
              <a:gd name="T9" fmla="*/ 78 h 118"/>
              <a:gd name="T10" fmla="*/ 56 w 64"/>
              <a:gd name="T11" fmla="*/ 74 h 118"/>
              <a:gd name="T12" fmla="*/ 58 w 64"/>
              <a:gd name="T13" fmla="*/ 60 h 118"/>
              <a:gd name="T14" fmla="*/ 52 w 64"/>
              <a:gd name="T15" fmla="*/ 52 h 118"/>
              <a:gd name="T16" fmla="*/ 52 w 64"/>
              <a:gd name="T17" fmla="*/ 48 h 118"/>
              <a:gd name="T18" fmla="*/ 54 w 64"/>
              <a:gd name="T19" fmla="*/ 40 h 118"/>
              <a:gd name="T20" fmla="*/ 54 w 64"/>
              <a:gd name="T21" fmla="*/ 38 h 118"/>
              <a:gd name="T22" fmla="*/ 52 w 64"/>
              <a:gd name="T23" fmla="*/ 36 h 118"/>
              <a:gd name="T24" fmla="*/ 52 w 64"/>
              <a:gd name="T25" fmla="*/ 34 h 118"/>
              <a:gd name="T26" fmla="*/ 52 w 64"/>
              <a:gd name="T27" fmla="*/ 22 h 118"/>
              <a:gd name="T28" fmla="*/ 52 w 64"/>
              <a:gd name="T29" fmla="*/ 16 h 118"/>
              <a:gd name="T30" fmla="*/ 48 w 64"/>
              <a:gd name="T31" fmla="*/ 14 h 118"/>
              <a:gd name="T32" fmla="*/ 48 w 64"/>
              <a:gd name="T33" fmla="*/ 6 h 118"/>
              <a:gd name="T34" fmla="*/ 38 w 64"/>
              <a:gd name="T35" fmla="*/ 0 h 118"/>
              <a:gd name="T36" fmla="*/ 38 w 64"/>
              <a:gd name="T37" fmla="*/ 2 h 118"/>
              <a:gd name="T38" fmla="*/ 18 w 64"/>
              <a:gd name="T39" fmla="*/ 2 h 118"/>
              <a:gd name="T40" fmla="*/ 14 w 64"/>
              <a:gd name="T41" fmla="*/ 4 h 118"/>
              <a:gd name="T42" fmla="*/ 14 w 64"/>
              <a:gd name="T43" fmla="*/ 8 h 118"/>
              <a:gd name="T44" fmla="*/ 16 w 64"/>
              <a:gd name="T45" fmla="*/ 18 h 118"/>
              <a:gd name="T46" fmla="*/ 14 w 64"/>
              <a:gd name="T47" fmla="*/ 26 h 118"/>
              <a:gd name="T48" fmla="*/ 14 w 64"/>
              <a:gd name="T49" fmla="*/ 30 h 118"/>
              <a:gd name="T50" fmla="*/ 14 w 64"/>
              <a:gd name="T51" fmla="*/ 36 h 118"/>
              <a:gd name="T52" fmla="*/ 16 w 64"/>
              <a:gd name="T53" fmla="*/ 38 h 118"/>
              <a:gd name="T54" fmla="*/ 18 w 64"/>
              <a:gd name="T55" fmla="*/ 44 h 118"/>
              <a:gd name="T56" fmla="*/ 16 w 64"/>
              <a:gd name="T57" fmla="*/ 56 h 118"/>
              <a:gd name="T58" fmla="*/ 12 w 64"/>
              <a:gd name="T59" fmla="*/ 64 h 118"/>
              <a:gd name="T60" fmla="*/ 8 w 64"/>
              <a:gd name="T61" fmla="*/ 74 h 118"/>
              <a:gd name="T62" fmla="*/ 4 w 64"/>
              <a:gd name="T63" fmla="*/ 84 h 118"/>
              <a:gd name="T64" fmla="*/ 2 w 64"/>
              <a:gd name="T65" fmla="*/ 104 h 118"/>
              <a:gd name="T66" fmla="*/ 4 w 64"/>
              <a:gd name="T67" fmla="*/ 106 h 118"/>
              <a:gd name="T68" fmla="*/ 4 w 64"/>
              <a:gd name="T69" fmla="*/ 110 h 118"/>
              <a:gd name="T70" fmla="*/ 0 w 64"/>
              <a:gd name="T71" fmla="*/ 118 h 118"/>
              <a:gd name="T72" fmla="*/ 10 w 64"/>
              <a:gd name="T73" fmla="*/ 118 h 118"/>
              <a:gd name="T74" fmla="*/ 14 w 64"/>
              <a:gd name="T75" fmla="*/ 116 h 118"/>
              <a:gd name="T76" fmla="*/ 18 w 64"/>
              <a:gd name="T77" fmla="*/ 112 h 118"/>
              <a:gd name="T78" fmla="*/ 28 w 64"/>
              <a:gd name="T79" fmla="*/ 112 h 118"/>
              <a:gd name="T80" fmla="*/ 36 w 64"/>
              <a:gd name="T81" fmla="*/ 106 h 118"/>
              <a:gd name="T82" fmla="*/ 46 w 64"/>
              <a:gd name="T83" fmla="*/ 106 h 118"/>
              <a:gd name="T84" fmla="*/ 52 w 64"/>
              <a:gd name="T85" fmla="*/ 104 h 118"/>
              <a:gd name="T86" fmla="*/ 58 w 64"/>
              <a:gd name="T87" fmla="*/ 104 h 118"/>
              <a:gd name="T88" fmla="*/ 58 w 64"/>
              <a:gd name="T89" fmla="*/ 98 h 118"/>
              <a:gd name="T90" fmla="*/ 54 w 64"/>
              <a:gd name="T91" fmla="*/ 94 h 118"/>
              <a:gd name="T92" fmla="*/ 58 w 64"/>
              <a:gd name="T93" fmla="*/ 94 h 118"/>
              <a:gd name="T94" fmla="*/ 60 w 64"/>
              <a:gd name="T95" fmla="*/ 100 h 118"/>
              <a:gd name="T96" fmla="*/ 64 w 64"/>
              <a:gd name="T97" fmla="*/ 10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64" h="118">
                <a:moveTo>
                  <a:pt x="64" y="100"/>
                </a:moveTo>
                <a:lnTo>
                  <a:pt x="64" y="100"/>
                </a:lnTo>
                <a:lnTo>
                  <a:pt x="56" y="84"/>
                </a:lnTo>
                <a:lnTo>
                  <a:pt x="56" y="84"/>
                </a:lnTo>
                <a:lnTo>
                  <a:pt x="56" y="84"/>
                </a:lnTo>
                <a:lnTo>
                  <a:pt x="56" y="82"/>
                </a:lnTo>
                <a:lnTo>
                  <a:pt x="56" y="82"/>
                </a:lnTo>
                <a:lnTo>
                  <a:pt x="56" y="80"/>
                </a:lnTo>
                <a:lnTo>
                  <a:pt x="56" y="80"/>
                </a:lnTo>
                <a:lnTo>
                  <a:pt x="54" y="78"/>
                </a:lnTo>
                <a:lnTo>
                  <a:pt x="56" y="74"/>
                </a:lnTo>
                <a:lnTo>
                  <a:pt x="56" y="74"/>
                </a:lnTo>
                <a:lnTo>
                  <a:pt x="58" y="60"/>
                </a:lnTo>
                <a:lnTo>
                  <a:pt x="58" y="60"/>
                </a:lnTo>
                <a:lnTo>
                  <a:pt x="56" y="56"/>
                </a:lnTo>
                <a:lnTo>
                  <a:pt x="52" y="52"/>
                </a:lnTo>
                <a:lnTo>
                  <a:pt x="52" y="52"/>
                </a:lnTo>
                <a:lnTo>
                  <a:pt x="52" y="48"/>
                </a:lnTo>
                <a:lnTo>
                  <a:pt x="52" y="46"/>
                </a:lnTo>
                <a:lnTo>
                  <a:pt x="54" y="40"/>
                </a:lnTo>
                <a:lnTo>
                  <a:pt x="54" y="40"/>
                </a:lnTo>
                <a:lnTo>
                  <a:pt x="54" y="38"/>
                </a:lnTo>
                <a:lnTo>
                  <a:pt x="52" y="38"/>
                </a:lnTo>
                <a:lnTo>
                  <a:pt x="52" y="36"/>
                </a:lnTo>
                <a:lnTo>
                  <a:pt x="52" y="34"/>
                </a:lnTo>
                <a:lnTo>
                  <a:pt x="52" y="34"/>
                </a:lnTo>
                <a:lnTo>
                  <a:pt x="54" y="28"/>
                </a:lnTo>
                <a:lnTo>
                  <a:pt x="52" y="22"/>
                </a:lnTo>
                <a:lnTo>
                  <a:pt x="52" y="22"/>
                </a:lnTo>
                <a:lnTo>
                  <a:pt x="52" y="16"/>
                </a:lnTo>
                <a:lnTo>
                  <a:pt x="48" y="14"/>
                </a:lnTo>
                <a:lnTo>
                  <a:pt x="48" y="14"/>
                </a:lnTo>
                <a:lnTo>
                  <a:pt x="48" y="12"/>
                </a:lnTo>
                <a:lnTo>
                  <a:pt x="48" y="6"/>
                </a:lnTo>
                <a:lnTo>
                  <a:pt x="48" y="0"/>
                </a:lnTo>
                <a:lnTo>
                  <a:pt x="38" y="0"/>
                </a:lnTo>
                <a:lnTo>
                  <a:pt x="38" y="2"/>
                </a:lnTo>
                <a:lnTo>
                  <a:pt x="38" y="2"/>
                </a:lnTo>
                <a:lnTo>
                  <a:pt x="28" y="2"/>
                </a:lnTo>
                <a:lnTo>
                  <a:pt x="18" y="2"/>
                </a:lnTo>
                <a:lnTo>
                  <a:pt x="18" y="2"/>
                </a:lnTo>
                <a:lnTo>
                  <a:pt x="14" y="4"/>
                </a:lnTo>
                <a:lnTo>
                  <a:pt x="14" y="8"/>
                </a:lnTo>
                <a:lnTo>
                  <a:pt x="14" y="8"/>
                </a:lnTo>
                <a:lnTo>
                  <a:pt x="14" y="14"/>
                </a:lnTo>
                <a:lnTo>
                  <a:pt x="16" y="18"/>
                </a:lnTo>
                <a:lnTo>
                  <a:pt x="16" y="18"/>
                </a:lnTo>
                <a:lnTo>
                  <a:pt x="14" y="26"/>
                </a:lnTo>
                <a:lnTo>
                  <a:pt x="14" y="26"/>
                </a:lnTo>
                <a:lnTo>
                  <a:pt x="14" y="30"/>
                </a:lnTo>
                <a:lnTo>
                  <a:pt x="14" y="36"/>
                </a:lnTo>
                <a:lnTo>
                  <a:pt x="14" y="36"/>
                </a:lnTo>
                <a:lnTo>
                  <a:pt x="14" y="38"/>
                </a:lnTo>
                <a:lnTo>
                  <a:pt x="16" y="38"/>
                </a:lnTo>
                <a:lnTo>
                  <a:pt x="18" y="44"/>
                </a:lnTo>
                <a:lnTo>
                  <a:pt x="18" y="44"/>
                </a:lnTo>
                <a:lnTo>
                  <a:pt x="16" y="56"/>
                </a:lnTo>
                <a:lnTo>
                  <a:pt x="16" y="56"/>
                </a:lnTo>
                <a:lnTo>
                  <a:pt x="14" y="58"/>
                </a:lnTo>
                <a:lnTo>
                  <a:pt x="12" y="64"/>
                </a:lnTo>
                <a:lnTo>
                  <a:pt x="12" y="64"/>
                </a:lnTo>
                <a:lnTo>
                  <a:pt x="8" y="74"/>
                </a:lnTo>
                <a:lnTo>
                  <a:pt x="8" y="74"/>
                </a:lnTo>
                <a:lnTo>
                  <a:pt x="4" y="84"/>
                </a:lnTo>
                <a:lnTo>
                  <a:pt x="2" y="94"/>
                </a:lnTo>
                <a:lnTo>
                  <a:pt x="2" y="104"/>
                </a:lnTo>
                <a:lnTo>
                  <a:pt x="2" y="104"/>
                </a:lnTo>
                <a:lnTo>
                  <a:pt x="4" y="106"/>
                </a:lnTo>
                <a:lnTo>
                  <a:pt x="4" y="110"/>
                </a:lnTo>
                <a:lnTo>
                  <a:pt x="4" y="110"/>
                </a:lnTo>
                <a:lnTo>
                  <a:pt x="0" y="118"/>
                </a:lnTo>
                <a:lnTo>
                  <a:pt x="0" y="118"/>
                </a:lnTo>
                <a:lnTo>
                  <a:pt x="4" y="118"/>
                </a:lnTo>
                <a:lnTo>
                  <a:pt x="10" y="118"/>
                </a:lnTo>
                <a:lnTo>
                  <a:pt x="10" y="118"/>
                </a:lnTo>
                <a:lnTo>
                  <a:pt x="14" y="116"/>
                </a:lnTo>
                <a:lnTo>
                  <a:pt x="18" y="112"/>
                </a:lnTo>
                <a:lnTo>
                  <a:pt x="18" y="112"/>
                </a:lnTo>
                <a:lnTo>
                  <a:pt x="28" y="112"/>
                </a:lnTo>
                <a:lnTo>
                  <a:pt x="28" y="112"/>
                </a:lnTo>
                <a:lnTo>
                  <a:pt x="32" y="108"/>
                </a:lnTo>
                <a:lnTo>
                  <a:pt x="36" y="106"/>
                </a:lnTo>
                <a:lnTo>
                  <a:pt x="36" y="106"/>
                </a:lnTo>
                <a:lnTo>
                  <a:pt x="46" y="106"/>
                </a:lnTo>
                <a:lnTo>
                  <a:pt x="46" y="106"/>
                </a:lnTo>
                <a:lnTo>
                  <a:pt x="52" y="104"/>
                </a:lnTo>
                <a:lnTo>
                  <a:pt x="52" y="104"/>
                </a:lnTo>
                <a:lnTo>
                  <a:pt x="58" y="104"/>
                </a:lnTo>
                <a:lnTo>
                  <a:pt x="58" y="104"/>
                </a:lnTo>
                <a:lnTo>
                  <a:pt x="58" y="98"/>
                </a:lnTo>
                <a:lnTo>
                  <a:pt x="58" y="98"/>
                </a:lnTo>
                <a:lnTo>
                  <a:pt x="54" y="94"/>
                </a:lnTo>
                <a:lnTo>
                  <a:pt x="54" y="94"/>
                </a:lnTo>
                <a:lnTo>
                  <a:pt x="58" y="94"/>
                </a:lnTo>
                <a:lnTo>
                  <a:pt x="58" y="94"/>
                </a:lnTo>
                <a:lnTo>
                  <a:pt x="60" y="100"/>
                </a:lnTo>
                <a:lnTo>
                  <a:pt x="60" y="100"/>
                </a:lnTo>
                <a:lnTo>
                  <a:pt x="64" y="100"/>
                </a:lnTo>
                <a:lnTo>
                  <a:pt x="64" y="100"/>
                </a:lnTo>
                <a:close/>
              </a:path>
            </a:pathLst>
          </a:custGeom>
          <a:solidFill>
            <a:srgbClr val="B9BCBD"/>
          </a:solidFill>
          <a:ln w="3175">
            <a:solidFill>
              <a:srgbClr val="B9BCBD"/>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199" name="Freeform 183">
            <a:extLst>
              <a:ext uri="{FF2B5EF4-FFF2-40B4-BE49-F238E27FC236}">
                <a16:creationId xmlns:a16="http://schemas.microsoft.com/office/drawing/2014/main" id="{00E7ED52-DD32-4D61-9D8C-FCBFCE97320F}"/>
              </a:ext>
            </a:extLst>
          </p:cNvPr>
          <p:cNvSpPr>
            <a:spLocks/>
          </p:cNvSpPr>
          <p:nvPr/>
        </p:nvSpPr>
        <p:spPr bwMode="auto">
          <a:xfrm>
            <a:off x="5979916" y="1995548"/>
            <a:ext cx="202921" cy="267694"/>
          </a:xfrm>
          <a:custGeom>
            <a:avLst/>
            <a:gdLst>
              <a:gd name="T0" fmla="*/ 113 w 121"/>
              <a:gd name="T1" fmla="*/ 20 h 156"/>
              <a:gd name="T2" fmla="*/ 107 w 121"/>
              <a:gd name="T3" fmla="*/ 18 h 156"/>
              <a:gd name="T4" fmla="*/ 93 w 121"/>
              <a:gd name="T5" fmla="*/ 14 h 156"/>
              <a:gd name="T6" fmla="*/ 89 w 121"/>
              <a:gd name="T7" fmla="*/ 22 h 156"/>
              <a:gd name="T8" fmla="*/ 83 w 121"/>
              <a:gd name="T9" fmla="*/ 24 h 156"/>
              <a:gd name="T10" fmla="*/ 83 w 121"/>
              <a:gd name="T11" fmla="*/ 26 h 156"/>
              <a:gd name="T12" fmla="*/ 71 w 121"/>
              <a:gd name="T13" fmla="*/ 18 h 156"/>
              <a:gd name="T14" fmla="*/ 62 w 121"/>
              <a:gd name="T15" fmla="*/ 12 h 156"/>
              <a:gd name="T16" fmla="*/ 58 w 121"/>
              <a:gd name="T17" fmla="*/ 6 h 156"/>
              <a:gd name="T18" fmla="*/ 64 w 121"/>
              <a:gd name="T19" fmla="*/ 2 h 156"/>
              <a:gd name="T20" fmla="*/ 62 w 121"/>
              <a:gd name="T21" fmla="*/ 0 h 156"/>
              <a:gd name="T22" fmla="*/ 56 w 121"/>
              <a:gd name="T23" fmla="*/ 2 h 156"/>
              <a:gd name="T24" fmla="*/ 42 w 121"/>
              <a:gd name="T25" fmla="*/ 6 h 156"/>
              <a:gd name="T26" fmla="*/ 46 w 121"/>
              <a:gd name="T27" fmla="*/ 12 h 156"/>
              <a:gd name="T28" fmla="*/ 46 w 121"/>
              <a:gd name="T29" fmla="*/ 20 h 156"/>
              <a:gd name="T30" fmla="*/ 44 w 121"/>
              <a:gd name="T31" fmla="*/ 28 h 156"/>
              <a:gd name="T32" fmla="*/ 40 w 121"/>
              <a:gd name="T33" fmla="*/ 38 h 156"/>
              <a:gd name="T34" fmla="*/ 26 w 121"/>
              <a:gd name="T35" fmla="*/ 38 h 156"/>
              <a:gd name="T36" fmla="*/ 28 w 121"/>
              <a:gd name="T37" fmla="*/ 46 h 156"/>
              <a:gd name="T38" fmla="*/ 24 w 121"/>
              <a:gd name="T39" fmla="*/ 56 h 156"/>
              <a:gd name="T40" fmla="*/ 24 w 121"/>
              <a:gd name="T41" fmla="*/ 60 h 156"/>
              <a:gd name="T42" fmla="*/ 18 w 121"/>
              <a:gd name="T43" fmla="*/ 64 h 156"/>
              <a:gd name="T44" fmla="*/ 12 w 121"/>
              <a:gd name="T45" fmla="*/ 66 h 156"/>
              <a:gd name="T46" fmla="*/ 4 w 121"/>
              <a:gd name="T47" fmla="*/ 70 h 156"/>
              <a:gd name="T48" fmla="*/ 6 w 121"/>
              <a:gd name="T49" fmla="*/ 88 h 156"/>
              <a:gd name="T50" fmla="*/ 4 w 121"/>
              <a:gd name="T51" fmla="*/ 90 h 156"/>
              <a:gd name="T52" fmla="*/ 6 w 121"/>
              <a:gd name="T53" fmla="*/ 96 h 156"/>
              <a:gd name="T54" fmla="*/ 8 w 121"/>
              <a:gd name="T55" fmla="*/ 104 h 156"/>
              <a:gd name="T56" fmla="*/ 10 w 121"/>
              <a:gd name="T57" fmla="*/ 110 h 156"/>
              <a:gd name="T58" fmla="*/ 10 w 121"/>
              <a:gd name="T59" fmla="*/ 118 h 156"/>
              <a:gd name="T60" fmla="*/ 20 w 121"/>
              <a:gd name="T61" fmla="*/ 118 h 156"/>
              <a:gd name="T62" fmla="*/ 28 w 121"/>
              <a:gd name="T63" fmla="*/ 120 h 156"/>
              <a:gd name="T64" fmla="*/ 34 w 121"/>
              <a:gd name="T65" fmla="*/ 124 h 156"/>
              <a:gd name="T66" fmla="*/ 32 w 121"/>
              <a:gd name="T67" fmla="*/ 138 h 156"/>
              <a:gd name="T68" fmla="*/ 34 w 121"/>
              <a:gd name="T69" fmla="*/ 152 h 156"/>
              <a:gd name="T70" fmla="*/ 42 w 121"/>
              <a:gd name="T71" fmla="*/ 146 h 156"/>
              <a:gd name="T72" fmla="*/ 50 w 121"/>
              <a:gd name="T73" fmla="*/ 148 h 156"/>
              <a:gd name="T74" fmla="*/ 68 w 121"/>
              <a:gd name="T75" fmla="*/ 150 h 156"/>
              <a:gd name="T76" fmla="*/ 75 w 121"/>
              <a:gd name="T77" fmla="*/ 150 h 156"/>
              <a:gd name="T78" fmla="*/ 83 w 121"/>
              <a:gd name="T79" fmla="*/ 144 h 156"/>
              <a:gd name="T80" fmla="*/ 91 w 121"/>
              <a:gd name="T81" fmla="*/ 146 h 156"/>
              <a:gd name="T82" fmla="*/ 99 w 121"/>
              <a:gd name="T83" fmla="*/ 150 h 156"/>
              <a:gd name="T84" fmla="*/ 97 w 121"/>
              <a:gd name="T85" fmla="*/ 140 h 156"/>
              <a:gd name="T86" fmla="*/ 99 w 121"/>
              <a:gd name="T87" fmla="*/ 136 h 156"/>
              <a:gd name="T88" fmla="*/ 103 w 121"/>
              <a:gd name="T89" fmla="*/ 132 h 156"/>
              <a:gd name="T90" fmla="*/ 109 w 121"/>
              <a:gd name="T91" fmla="*/ 124 h 156"/>
              <a:gd name="T92" fmla="*/ 101 w 121"/>
              <a:gd name="T93" fmla="*/ 118 h 156"/>
              <a:gd name="T94" fmla="*/ 97 w 121"/>
              <a:gd name="T95" fmla="*/ 110 h 156"/>
              <a:gd name="T96" fmla="*/ 89 w 121"/>
              <a:gd name="T97" fmla="*/ 98 h 156"/>
              <a:gd name="T98" fmla="*/ 91 w 121"/>
              <a:gd name="T99" fmla="*/ 92 h 156"/>
              <a:gd name="T100" fmla="*/ 101 w 121"/>
              <a:gd name="T101" fmla="*/ 86 h 156"/>
              <a:gd name="T102" fmla="*/ 121 w 121"/>
              <a:gd name="T103" fmla="*/ 82 h 156"/>
              <a:gd name="T104" fmla="*/ 119 w 121"/>
              <a:gd name="T105" fmla="*/ 60 h 156"/>
              <a:gd name="T106" fmla="*/ 119 w 121"/>
              <a:gd name="T107" fmla="*/ 46 h 156"/>
              <a:gd name="T108" fmla="*/ 115 w 121"/>
              <a:gd name="T109" fmla="*/ 38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21" h="156">
                <a:moveTo>
                  <a:pt x="117" y="22"/>
                </a:moveTo>
                <a:lnTo>
                  <a:pt x="117" y="22"/>
                </a:lnTo>
                <a:lnTo>
                  <a:pt x="113" y="20"/>
                </a:lnTo>
                <a:lnTo>
                  <a:pt x="113" y="20"/>
                </a:lnTo>
                <a:lnTo>
                  <a:pt x="113" y="18"/>
                </a:lnTo>
                <a:lnTo>
                  <a:pt x="113" y="18"/>
                </a:lnTo>
                <a:lnTo>
                  <a:pt x="109" y="18"/>
                </a:lnTo>
                <a:lnTo>
                  <a:pt x="107" y="18"/>
                </a:lnTo>
                <a:lnTo>
                  <a:pt x="107" y="18"/>
                </a:lnTo>
                <a:lnTo>
                  <a:pt x="101" y="16"/>
                </a:lnTo>
                <a:lnTo>
                  <a:pt x="101" y="16"/>
                </a:lnTo>
                <a:lnTo>
                  <a:pt x="93" y="14"/>
                </a:lnTo>
                <a:lnTo>
                  <a:pt x="93" y="14"/>
                </a:lnTo>
                <a:lnTo>
                  <a:pt x="91" y="18"/>
                </a:lnTo>
                <a:lnTo>
                  <a:pt x="89" y="22"/>
                </a:lnTo>
                <a:lnTo>
                  <a:pt x="89" y="22"/>
                </a:lnTo>
                <a:lnTo>
                  <a:pt x="87" y="22"/>
                </a:lnTo>
                <a:lnTo>
                  <a:pt x="83" y="22"/>
                </a:lnTo>
                <a:lnTo>
                  <a:pt x="83" y="22"/>
                </a:lnTo>
                <a:lnTo>
                  <a:pt x="83" y="24"/>
                </a:lnTo>
                <a:lnTo>
                  <a:pt x="83" y="24"/>
                </a:lnTo>
                <a:lnTo>
                  <a:pt x="83" y="26"/>
                </a:lnTo>
                <a:lnTo>
                  <a:pt x="83" y="26"/>
                </a:lnTo>
                <a:lnTo>
                  <a:pt x="83" y="26"/>
                </a:lnTo>
                <a:lnTo>
                  <a:pt x="75" y="24"/>
                </a:lnTo>
                <a:lnTo>
                  <a:pt x="75" y="24"/>
                </a:lnTo>
                <a:lnTo>
                  <a:pt x="75" y="20"/>
                </a:lnTo>
                <a:lnTo>
                  <a:pt x="71" y="18"/>
                </a:lnTo>
                <a:lnTo>
                  <a:pt x="71" y="18"/>
                </a:lnTo>
                <a:lnTo>
                  <a:pt x="66" y="20"/>
                </a:lnTo>
                <a:lnTo>
                  <a:pt x="66" y="20"/>
                </a:lnTo>
                <a:lnTo>
                  <a:pt x="62" y="12"/>
                </a:lnTo>
                <a:lnTo>
                  <a:pt x="62" y="12"/>
                </a:lnTo>
                <a:lnTo>
                  <a:pt x="62" y="8"/>
                </a:lnTo>
                <a:lnTo>
                  <a:pt x="62" y="8"/>
                </a:lnTo>
                <a:lnTo>
                  <a:pt x="58" y="6"/>
                </a:lnTo>
                <a:lnTo>
                  <a:pt x="58" y="6"/>
                </a:lnTo>
                <a:lnTo>
                  <a:pt x="60" y="4"/>
                </a:lnTo>
                <a:lnTo>
                  <a:pt x="60" y="4"/>
                </a:lnTo>
                <a:lnTo>
                  <a:pt x="64" y="2"/>
                </a:lnTo>
                <a:lnTo>
                  <a:pt x="64" y="2"/>
                </a:lnTo>
                <a:lnTo>
                  <a:pt x="64" y="0"/>
                </a:lnTo>
                <a:lnTo>
                  <a:pt x="62" y="0"/>
                </a:lnTo>
                <a:lnTo>
                  <a:pt x="62" y="0"/>
                </a:lnTo>
                <a:lnTo>
                  <a:pt x="60" y="2"/>
                </a:lnTo>
                <a:lnTo>
                  <a:pt x="60" y="2"/>
                </a:lnTo>
                <a:lnTo>
                  <a:pt x="56" y="2"/>
                </a:lnTo>
                <a:lnTo>
                  <a:pt x="56" y="2"/>
                </a:lnTo>
                <a:lnTo>
                  <a:pt x="56" y="0"/>
                </a:lnTo>
                <a:lnTo>
                  <a:pt x="44" y="0"/>
                </a:lnTo>
                <a:lnTo>
                  <a:pt x="44" y="0"/>
                </a:lnTo>
                <a:lnTo>
                  <a:pt x="42" y="6"/>
                </a:lnTo>
                <a:lnTo>
                  <a:pt x="44" y="6"/>
                </a:lnTo>
                <a:lnTo>
                  <a:pt x="44" y="6"/>
                </a:lnTo>
                <a:lnTo>
                  <a:pt x="46" y="12"/>
                </a:lnTo>
                <a:lnTo>
                  <a:pt x="46" y="12"/>
                </a:lnTo>
                <a:lnTo>
                  <a:pt x="46" y="12"/>
                </a:lnTo>
                <a:lnTo>
                  <a:pt x="46" y="12"/>
                </a:lnTo>
                <a:lnTo>
                  <a:pt x="46" y="18"/>
                </a:lnTo>
                <a:lnTo>
                  <a:pt x="46" y="20"/>
                </a:lnTo>
                <a:lnTo>
                  <a:pt x="46" y="24"/>
                </a:lnTo>
                <a:lnTo>
                  <a:pt x="50" y="28"/>
                </a:lnTo>
                <a:lnTo>
                  <a:pt x="50" y="28"/>
                </a:lnTo>
                <a:lnTo>
                  <a:pt x="44" y="28"/>
                </a:lnTo>
                <a:lnTo>
                  <a:pt x="44" y="28"/>
                </a:lnTo>
                <a:lnTo>
                  <a:pt x="42" y="34"/>
                </a:lnTo>
                <a:lnTo>
                  <a:pt x="40" y="38"/>
                </a:lnTo>
                <a:lnTo>
                  <a:pt x="40" y="38"/>
                </a:lnTo>
                <a:lnTo>
                  <a:pt x="36" y="34"/>
                </a:lnTo>
                <a:lnTo>
                  <a:pt x="36" y="34"/>
                </a:lnTo>
                <a:lnTo>
                  <a:pt x="30" y="36"/>
                </a:lnTo>
                <a:lnTo>
                  <a:pt x="26" y="38"/>
                </a:lnTo>
                <a:lnTo>
                  <a:pt x="26" y="40"/>
                </a:lnTo>
                <a:lnTo>
                  <a:pt x="30" y="46"/>
                </a:lnTo>
                <a:lnTo>
                  <a:pt x="28" y="46"/>
                </a:lnTo>
                <a:lnTo>
                  <a:pt x="28" y="46"/>
                </a:lnTo>
                <a:lnTo>
                  <a:pt x="28" y="52"/>
                </a:lnTo>
                <a:lnTo>
                  <a:pt x="26" y="54"/>
                </a:lnTo>
                <a:lnTo>
                  <a:pt x="24" y="56"/>
                </a:lnTo>
                <a:lnTo>
                  <a:pt x="24" y="56"/>
                </a:lnTo>
                <a:lnTo>
                  <a:pt x="22" y="56"/>
                </a:lnTo>
                <a:lnTo>
                  <a:pt x="22" y="56"/>
                </a:lnTo>
                <a:lnTo>
                  <a:pt x="24" y="60"/>
                </a:lnTo>
                <a:lnTo>
                  <a:pt x="24" y="60"/>
                </a:lnTo>
                <a:lnTo>
                  <a:pt x="24" y="62"/>
                </a:lnTo>
                <a:lnTo>
                  <a:pt x="22" y="62"/>
                </a:lnTo>
                <a:lnTo>
                  <a:pt x="18" y="64"/>
                </a:lnTo>
                <a:lnTo>
                  <a:pt x="18" y="64"/>
                </a:lnTo>
                <a:lnTo>
                  <a:pt x="18" y="66"/>
                </a:lnTo>
                <a:lnTo>
                  <a:pt x="16" y="68"/>
                </a:lnTo>
                <a:lnTo>
                  <a:pt x="12" y="66"/>
                </a:lnTo>
                <a:lnTo>
                  <a:pt x="12" y="66"/>
                </a:lnTo>
                <a:lnTo>
                  <a:pt x="8" y="66"/>
                </a:lnTo>
                <a:lnTo>
                  <a:pt x="6" y="66"/>
                </a:lnTo>
                <a:lnTo>
                  <a:pt x="4" y="70"/>
                </a:lnTo>
                <a:lnTo>
                  <a:pt x="4" y="70"/>
                </a:lnTo>
                <a:lnTo>
                  <a:pt x="0" y="84"/>
                </a:lnTo>
                <a:lnTo>
                  <a:pt x="0" y="84"/>
                </a:lnTo>
                <a:lnTo>
                  <a:pt x="2" y="86"/>
                </a:lnTo>
                <a:lnTo>
                  <a:pt x="6" y="88"/>
                </a:lnTo>
                <a:lnTo>
                  <a:pt x="6" y="88"/>
                </a:lnTo>
                <a:lnTo>
                  <a:pt x="6" y="88"/>
                </a:lnTo>
                <a:lnTo>
                  <a:pt x="4" y="88"/>
                </a:lnTo>
                <a:lnTo>
                  <a:pt x="4" y="90"/>
                </a:lnTo>
                <a:lnTo>
                  <a:pt x="4" y="92"/>
                </a:lnTo>
                <a:lnTo>
                  <a:pt x="4" y="92"/>
                </a:lnTo>
                <a:lnTo>
                  <a:pt x="6" y="94"/>
                </a:lnTo>
                <a:lnTo>
                  <a:pt x="6" y="96"/>
                </a:lnTo>
                <a:lnTo>
                  <a:pt x="6" y="100"/>
                </a:lnTo>
                <a:lnTo>
                  <a:pt x="6" y="100"/>
                </a:lnTo>
                <a:lnTo>
                  <a:pt x="6" y="102"/>
                </a:lnTo>
                <a:lnTo>
                  <a:pt x="8" y="104"/>
                </a:lnTo>
                <a:lnTo>
                  <a:pt x="8" y="104"/>
                </a:lnTo>
                <a:lnTo>
                  <a:pt x="10" y="106"/>
                </a:lnTo>
                <a:lnTo>
                  <a:pt x="10" y="106"/>
                </a:lnTo>
                <a:lnTo>
                  <a:pt x="10" y="110"/>
                </a:lnTo>
                <a:lnTo>
                  <a:pt x="10" y="110"/>
                </a:lnTo>
                <a:lnTo>
                  <a:pt x="8" y="112"/>
                </a:lnTo>
                <a:lnTo>
                  <a:pt x="8" y="116"/>
                </a:lnTo>
                <a:lnTo>
                  <a:pt x="10" y="118"/>
                </a:lnTo>
                <a:lnTo>
                  <a:pt x="10" y="118"/>
                </a:lnTo>
                <a:lnTo>
                  <a:pt x="14" y="116"/>
                </a:lnTo>
                <a:lnTo>
                  <a:pt x="18" y="116"/>
                </a:lnTo>
                <a:lnTo>
                  <a:pt x="20" y="118"/>
                </a:lnTo>
                <a:lnTo>
                  <a:pt x="20" y="118"/>
                </a:lnTo>
                <a:lnTo>
                  <a:pt x="22" y="120"/>
                </a:lnTo>
                <a:lnTo>
                  <a:pt x="24" y="122"/>
                </a:lnTo>
                <a:lnTo>
                  <a:pt x="28" y="120"/>
                </a:lnTo>
                <a:lnTo>
                  <a:pt x="28" y="120"/>
                </a:lnTo>
                <a:lnTo>
                  <a:pt x="34" y="122"/>
                </a:lnTo>
                <a:lnTo>
                  <a:pt x="34" y="122"/>
                </a:lnTo>
                <a:lnTo>
                  <a:pt x="34" y="124"/>
                </a:lnTo>
                <a:lnTo>
                  <a:pt x="34" y="130"/>
                </a:lnTo>
                <a:lnTo>
                  <a:pt x="34" y="130"/>
                </a:lnTo>
                <a:lnTo>
                  <a:pt x="32" y="134"/>
                </a:lnTo>
                <a:lnTo>
                  <a:pt x="32" y="138"/>
                </a:lnTo>
                <a:lnTo>
                  <a:pt x="32" y="138"/>
                </a:lnTo>
                <a:lnTo>
                  <a:pt x="32" y="144"/>
                </a:lnTo>
                <a:lnTo>
                  <a:pt x="32" y="148"/>
                </a:lnTo>
                <a:lnTo>
                  <a:pt x="34" y="152"/>
                </a:lnTo>
                <a:lnTo>
                  <a:pt x="34" y="152"/>
                </a:lnTo>
                <a:lnTo>
                  <a:pt x="40" y="148"/>
                </a:lnTo>
                <a:lnTo>
                  <a:pt x="40" y="148"/>
                </a:lnTo>
                <a:lnTo>
                  <a:pt x="42" y="146"/>
                </a:lnTo>
                <a:lnTo>
                  <a:pt x="44" y="146"/>
                </a:lnTo>
                <a:lnTo>
                  <a:pt x="46" y="146"/>
                </a:lnTo>
                <a:lnTo>
                  <a:pt x="46" y="146"/>
                </a:lnTo>
                <a:lnTo>
                  <a:pt x="50" y="148"/>
                </a:lnTo>
                <a:lnTo>
                  <a:pt x="62" y="156"/>
                </a:lnTo>
                <a:lnTo>
                  <a:pt x="62" y="156"/>
                </a:lnTo>
                <a:lnTo>
                  <a:pt x="64" y="152"/>
                </a:lnTo>
                <a:lnTo>
                  <a:pt x="68" y="150"/>
                </a:lnTo>
                <a:lnTo>
                  <a:pt x="68" y="150"/>
                </a:lnTo>
                <a:lnTo>
                  <a:pt x="71" y="150"/>
                </a:lnTo>
                <a:lnTo>
                  <a:pt x="75" y="150"/>
                </a:lnTo>
                <a:lnTo>
                  <a:pt x="75" y="150"/>
                </a:lnTo>
                <a:lnTo>
                  <a:pt x="79" y="148"/>
                </a:lnTo>
                <a:lnTo>
                  <a:pt x="81" y="144"/>
                </a:lnTo>
                <a:lnTo>
                  <a:pt x="81" y="144"/>
                </a:lnTo>
                <a:lnTo>
                  <a:pt x="83" y="144"/>
                </a:lnTo>
                <a:lnTo>
                  <a:pt x="85" y="146"/>
                </a:lnTo>
                <a:lnTo>
                  <a:pt x="89" y="146"/>
                </a:lnTo>
                <a:lnTo>
                  <a:pt x="89" y="146"/>
                </a:lnTo>
                <a:lnTo>
                  <a:pt x="91" y="146"/>
                </a:lnTo>
                <a:lnTo>
                  <a:pt x="93" y="146"/>
                </a:lnTo>
                <a:lnTo>
                  <a:pt x="95" y="150"/>
                </a:lnTo>
                <a:lnTo>
                  <a:pt x="95" y="150"/>
                </a:lnTo>
                <a:lnTo>
                  <a:pt x="99" y="150"/>
                </a:lnTo>
                <a:lnTo>
                  <a:pt x="99" y="144"/>
                </a:lnTo>
                <a:lnTo>
                  <a:pt x="99" y="144"/>
                </a:lnTo>
                <a:lnTo>
                  <a:pt x="97" y="142"/>
                </a:lnTo>
                <a:lnTo>
                  <a:pt x="97" y="140"/>
                </a:lnTo>
                <a:lnTo>
                  <a:pt x="95" y="140"/>
                </a:lnTo>
                <a:lnTo>
                  <a:pt x="95" y="140"/>
                </a:lnTo>
                <a:lnTo>
                  <a:pt x="95" y="138"/>
                </a:lnTo>
                <a:lnTo>
                  <a:pt x="99" y="136"/>
                </a:lnTo>
                <a:lnTo>
                  <a:pt x="99" y="136"/>
                </a:lnTo>
                <a:lnTo>
                  <a:pt x="103" y="134"/>
                </a:lnTo>
                <a:lnTo>
                  <a:pt x="103" y="132"/>
                </a:lnTo>
                <a:lnTo>
                  <a:pt x="103" y="132"/>
                </a:lnTo>
                <a:lnTo>
                  <a:pt x="105" y="128"/>
                </a:lnTo>
                <a:lnTo>
                  <a:pt x="107" y="126"/>
                </a:lnTo>
                <a:lnTo>
                  <a:pt x="109" y="124"/>
                </a:lnTo>
                <a:lnTo>
                  <a:pt x="109" y="124"/>
                </a:lnTo>
                <a:lnTo>
                  <a:pt x="105" y="120"/>
                </a:lnTo>
                <a:lnTo>
                  <a:pt x="105" y="120"/>
                </a:lnTo>
                <a:lnTo>
                  <a:pt x="103" y="118"/>
                </a:lnTo>
                <a:lnTo>
                  <a:pt x="101" y="118"/>
                </a:lnTo>
                <a:lnTo>
                  <a:pt x="99" y="118"/>
                </a:lnTo>
                <a:lnTo>
                  <a:pt x="97" y="114"/>
                </a:lnTo>
                <a:lnTo>
                  <a:pt x="97" y="114"/>
                </a:lnTo>
                <a:lnTo>
                  <a:pt x="97" y="110"/>
                </a:lnTo>
                <a:lnTo>
                  <a:pt x="95" y="106"/>
                </a:lnTo>
                <a:lnTo>
                  <a:pt x="95" y="106"/>
                </a:lnTo>
                <a:lnTo>
                  <a:pt x="93" y="102"/>
                </a:lnTo>
                <a:lnTo>
                  <a:pt x="89" y="98"/>
                </a:lnTo>
                <a:lnTo>
                  <a:pt x="89" y="98"/>
                </a:lnTo>
                <a:lnTo>
                  <a:pt x="89" y="94"/>
                </a:lnTo>
                <a:lnTo>
                  <a:pt x="91" y="92"/>
                </a:lnTo>
                <a:lnTo>
                  <a:pt x="91" y="92"/>
                </a:lnTo>
                <a:lnTo>
                  <a:pt x="95" y="92"/>
                </a:lnTo>
                <a:lnTo>
                  <a:pt x="99" y="90"/>
                </a:lnTo>
                <a:lnTo>
                  <a:pt x="99" y="90"/>
                </a:lnTo>
                <a:lnTo>
                  <a:pt x="101" y="86"/>
                </a:lnTo>
                <a:lnTo>
                  <a:pt x="107" y="84"/>
                </a:lnTo>
                <a:lnTo>
                  <a:pt x="107" y="84"/>
                </a:lnTo>
                <a:lnTo>
                  <a:pt x="115" y="78"/>
                </a:lnTo>
                <a:lnTo>
                  <a:pt x="121" y="82"/>
                </a:lnTo>
                <a:lnTo>
                  <a:pt x="121" y="82"/>
                </a:lnTo>
                <a:lnTo>
                  <a:pt x="119" y="64"/>
                </a:lnTo>
                <a:lnTo>
                  <a:pt x="119" y="64"/>
                </a:lnTo>
                <a:lnTo>
                  <a:pt x="119" y="60"/>
                </a:lnTo>
                <a:lnTo>
                  <a:pt x="117" y="56"/>
                </a:lnTo>
                <a:lnTo>
                  <a:pt x="117" y="56"/>
                </a:lnTo>
                <a:lnTo>
                  <a:pt x="119" y="46"/>
                </a:lnTo>
                <a:lnTo>
                  <a:pt x="119" y="46"/>
                </a:lnTo>
                <a:lnTo>
                  <a:pt x="117" y="44"/>
                </a:lnTo>
                <a:lnTo>
                  <a:pt x="115" y="40"/>
                </a:lnTo>
                <a:lnTo>
                  <a:pt x="115" y="38"/>
                </a:lnTo>
                <a:lnTo>
                  <a:pt x="115" y="38"/>
                </a:lnTo>
                <a:lnTo>
                  <a:pt x="117" y="28"/>
                </a:lnTo>
                <a:lnTo>
                  <a:pt x="117" y="22"/>
                </a:lnTo>
                <a:lnTo>
                  <a:pt x="117" y="22"/>
                </a:lnTo>
                <a:close/>
              </a:path>
            </a:pathLst>
          </a:custGeom>
          <a:solidFill>
            <a:srgbClr val="8BBDFF"/>
          </a:solidFill>
          <a:ln w="3175">
            <a:solidFill>
              <a:srgbClr val="8BBDFF"/>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200" name="Freeform 184">
            <a:extLst>
              <a:ext uri="{FF2B5EF4-FFF2-40B4-BE49-F238E27FC236}">
                <a16:creationId xmlns:a16="http://schemas.microsoft.com/office/drawing/2014/main" id="{07863C26-DC8F-4909-B2A1-0034A590ABE6}"/>
              </a:ext>
            </a:extLst>
          </p:cNvPr>
          <p:cNvSpPr>
            <a:spLocks/>
          </p:cNvSpPr>
          <p:nvPr/>
        </p:nvSpPr>
        <p:spPr bwMode="auto">
          <a:xfrm>
            <a:off x="6753030" y="2379930"/>
            <a:ext cx="160996" cy="82368"/>
          </a:xfrm>
          <a:custGeom>
            <a:avLst/>
            <a:gdLst>
              <a:gd name="T0" fmla="*/ 0 w 96"/>
              <a:gd name="T1" fmla="*/ 10 h 48"/>
              <a:gd name="T2" fmla="*/ 4 w 96"/>
              <a:gd name="T3" fmla="*/ 14 h 48"/>
              <a:gd name="T4" fmla="*/ 8 w 96"/>
              <a:gd name="T5" fmla="*/ 14 h 48"/>
              <a:gd name="T6" fmla="*/ 12 w 96"/>
              <a:gd name="T7" fmla="*/ 18 h 48"/>
              <a:gd name="T8" fmla="*/ 18 w 96"/>
              <a:gd name="T9" fmla="*/ 22 h 48"/>
              <a:gd name="T10" fmla="*/ 22 w 96"/>
              <a:gd name="T11" fmla="*/ 36 h 48"/>
              <a:gd name="T12" fmla="*/ 22 w 96"/>
              <a:gd name="T13" fmla="*/ 42 h 48"/>
              <a:gd name="T14" fmla="*/ 24 w 96"/>
              <a:gd name="T15" fmla="*/ 42 h 48"/>
              <a:gd name="T16" fmla="*/ 26 w 96"/>
              <a:gd name="T17" fmla="*/ 42 h 48"/>
              <a:gd name="T18" fmla="*/ 30 w 96"/>
              <a:gd name="T19" fmla="*/ 42 h 48"/>
              <a:gd name="T20" fmla="*/ 34 w 96"/>
              <a:gd name="T21" fmla="*/ 42 h 48"/>
              <a:gd name="T22" fmla="*/ 40 w 96"/>
              <a:gd name="T23" fmla="*/ 46 h 48"/>
              <a:gd name="T24" fmla="*/ 48 w 96"/>
              <a:gd name="T25" fmla="*/ 44 h 48"/>
              <a:gd name="T26" fmla="*/ 50 w 96"/>
              <a:gd name="T27" fmla="*/ 44 h 48"/>
              <a:gd name="T28" fmla="*/ 50 w 96"/>
              <a:gd name="T29" fmla="*/ 48 h 48"/>
              <a:gd name="T30" fmla="*/ 54 w 96"/>
              <a:gd name="T31" fmla="*/ 48 h 48"/>
              <a:gd name="T32" fmla="*/ 64 w 96"/>
              <a:gd name="T33" fmla="*/ 48 h 48"/>
              <a:gd name="T34" fmla="*/ 72 w 96"/>
              <a:gd name="T35" fmla="*/ 48 h 48"/>
              <a:gd name="T36" fmla="*/ 74 w 96"/>
              <a:gd name="T37" fmla="*/ 46 h 48"/>
              <a:gd name="T38" fmla="*/ 76 w 96"/>
              <a:gd name="T39" fmla="*/ 42 h 48"/>
              <a:gd name="T40" fmla="*/ 82 w 96"/>
              <a:gd name="T41" fmla="*/ 40 h 48"/>
              <a:gd name="T42" fmla="*/ 86 w 96"/>
              <a:gd name="T43" fmla="*/ 42 h 48"/>
              <a:gd name="T44" fmla="*/ 88 w 96"/>
              <a:gd name="T45" fmla="*/ 44 h 48"/>
              <a:gd name="T46" fmla="*/ 92 w 96"/>
              <a:gd name="T47" fmla="*/ 48 h 48"/>
              <a:gd name="T48" fmla="*/ 94 w 96"/>
              <a:gd name="T49" fmla="*/ 48 h 48"/>
              <a:gd name="T50" fmla="*/ 92 w 96"/>
              <a:gd name="T51" fmla="*/ 42 h 48"/>
              <a:gd name="T52" fmla="*/ 92 w 96"/>
              <a:gd name="T53" fmla="*/ 40 h 48"/>
              <a:gd name="T54" fmla="*/ 96 w 96"/>
              <a:gd name="T55" fmla="*/ 36 h 48"/>
              <a:gd name="T56" fmla="*/ 92 w 96"/>
              <a:gd name="T57" fmla="*/ 32 h 48"/>
              <a:gd name="T58" fmla="*/ 90 w 96"/>
              <a:gd name="T59" fmla="*/ 30 h 48"/>
              <a:gd name="T60" fmla="*/ 84 w 96"/>
              <a:gd name="T61" fmla="*/ 30 h 48"/>
              <a:gd name="T62" fmla="*/ 84 w 96"/>
              <a:gd name="T63" fmla="*/ 30 h 48"/>
              <a:gd name="T64" fmla="*/ 84 w 96"/>
              <a:gd name="T65" fmla="*/ 26 h 48"/>
              <a:gd name="T66" fmla="*/ 84 w 96"/>
              <a:gd name="T67" fmla="*/ 24 h 48"/>
              <a:gd name="T68" fmla="*/ 78 w 96"/>
              <a:gd name="T69" fmla="*/ 20 h 48"/>
              <a:gd name="T70" fmla="*/ 76 w 96"/>
              <a:gd name="T71" fmla="*/ 18 h 48"/>
              <a:gd name="T72" fmla="*/ 74 w 96"/>
              <a:gd name="T73" fmla="*/ 14 h 48"/>
              <a:gd name="T74" fmla="*/ 66 w 96"/>
              <a:gd name="T75" fmla="*/ 14 h 48"/>
              <a:gd name="T76" fmla="*/ 62 w 96"/>
              <a:gd name="T77" fmla="*/ 16 h 48"/>
              <a:gd name="T78" fmla="*/ 60 w 96"/>
              <a:gd name="T79" fmla="*/ 16 h 48"/>
              <a:gd name="T80" fmla="*/ 58 w 96"/>
              <a:gd name="T81" fmla="*/ 14 h 48"/>
              <a:gd name="T82" fmla="*/ 50 w 96"/>
              <a:gd name="T83" fmla="*/ 16 h 48"/>
              <a:gd name="T84" fmla="*/ 46 w 96"/>
              <a:gd name="T85" fmla="*/ 16 h 48"/>
              <a:gd name="T86" fmla="*/ 40 w 96"/>
              <a:gd name="T87" fmla="*/ 8 h 48"/>
              <a:gd name="T88" fmla="*/ 36 w 96"/>
              <a:gd name="T89" fmla="*/ 6 h 48"/>
              <a:gd name="T90" fmla="*/ 32 w 96"/>
              <a:gd name="T91" fmla="*/ 4 h 48"/>
              <a:gd name="T92" fmla="*/ 22 w 96"/>
              <a:gd name="T93" fmla="*/ 4 h 48"/>
              <a:gd name="T94" fmla="*/ 16 w 96"/>
              <a:gd name="T95" fmla="*/ 4 h 48"/>
              <a:gd name="T96" fmla="*/ 14 w 96"/>
              <a:gd name="T97" fmla="*/ 0 h 48"/>
              <a:gd name="T98" fmla="*/ 8 w 96"/>
              <a:gd name="T99" fmla="*/ 0 h 48"/>
              <a:gd name="T100" fmla="*/ 4 w 96"/>
              <a:gd name="T101" fmla="*/ 2 h 48"/>
              <a:gd name="T102" fmla="*/ 0 w 96"/>
              <a:gd name="T103" fmla="*/ 1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96" h="48">
                <a:moveTo>
                  <a:pt x="0" y="10"/>
                </a:moveTo>
                <a:lnTo>
                  <a:pt x="0" y="10"/>
                </a:lnTo>
                <a:lnTo>
                  <a:pt x="4" y="14"/>
                </a:lnTo>
                <a:lnTo>
                  <a:pt x="4" y="14"/>
                </a:lnTo>
                <a:lnTo>
                  <a:pt x="8" y="14"/>
                </a:lnTo>
                <a:lnTo>
                  <a:pt x="8" y="14"/>
                </a:lnTo>
                <a:lnTo>
                  <a:pt x="12" y="18"/>
                </a:lnTo>
                <a:lnTo>
                  <a:pt x="12" y="18"/>
                </a:lnTo>
                <a:lnTo>
                  <a:pt x="18" y="22"/>
                </a:lnTo>
                <a:lnTo>
                  <a:pt x="18" y="22"/>
                </a:lnTo>
                <a:lnTo>
                  <a:pt x="22" y="30"/>
                </a:lnTo>
                <a:lnTo>
                  <a:pt x="22" y="36"/>
                </a:lnTo>
                <a:lnTo>
                  <a:pt x="22" y="40"/>
                </a:lnTo>
                <a:lnTo>
                  <a:pt x="22" y="42"/>
                </a:lnTo>
                <a:lnTo>
                  <a:pt x="22" y="42"/>
                </a:lnTo>
                <a:lnTo>
                  <a:pt x="24" y="42"/>
                </a:lnTo>
                <a:lnTo>
                  <a:pt x="24" y="44"/>
                </a:lnTo>
                <a:lnTo>
                  <a:pt x="26" y="42"/>
                </a:lnTo>
                <a:lnTo>
                  <a:pt x="26" y="42"/>
                </a:lnTo>
                <a:lnTo>
                  <a:pt x="30" y="42"/>
                </a:lnTo>
                <a:lnTo>
                  <a:pt x="34" y="42"/>
                </a:lnTo>
                <a:lnTo>
                  <a:pt x="34" y="42"/>
                </a:lnTo>
                <a:lnTo>
                  <a:pt x="38" y="44"/>
                </a:lnTo>
                <a:lnTo>
                  <a:pt x="40" y="46"/>
                </a:lnTo>
                <a:lnTo>
                  <a:pt x="40" y="46"/>
                </a:lnTo>
                <a:lnTo>
                  <a:pt x="48" y="44"/>
                </a:lnTo>
                <a:lnTo>
                  <a:pt x="48" y="44"/>
                </a:lnTo>
                <a:lnTo>
                  <a:pt x="50" y="44"/>
                </a:lnTo>
                <a:lnTo>
                  <a:pt x="50" y="46"/>
                </a:lnTo>
                <a:lnTo>
                  <a:pt x="50" y="48"/>
                </a:lnTo>
                <a:lnTo>
                  <a:pt x="52" y="48"/>
                </a:lnTo>
                <a:lnTo>
                  <a:pt x="54" y="48"/>
                </a:lnTo>
                <a:lnTo>
                  <a:pt x="54" y="48"/>
                </a:lnTo>
                <a:lnTo>
                  <a:pt x="64" y="48"/>
                </a:lnTo>
                <a:lnTo>
                  <a:pt x="64" y="48"/>
                </a:lnTo>
                <a:lnTo>
                  <a:pt x="72" y="48"/>
                </a:lnTo>
                <a:lnTo>
                  <a:pt x="72" y="48"/>
                </a:lnTo>
                <a:lnTo>
                  <a:pt x="74" y="46"/>
                </a:lnTo>
                <a:lnTo>
                  <a:pt x="76" y="42"/>
                </a:lnTo>
                <a:lnTo>
                  <a:pt x="76" y="42"/>
                </a:lnTo>
                <a:lnTo>
                  <a:pt x="78" y="40"/>
                </a:lnTo>
                <a:lnTo>
                  <a:pt x="82" y="40"/>
                </a:lnTo>
                <a:lnTo>
                  <a:pt x="82" y="40"/>
                </a:lnTo>
                <a:lnTo>
                  <a:pt x="86" y="42"/>
                </a:lnTo>
                <a:lnTo>
                  <a:pt x="88" y="44"/>
                </a:lnTo>
                <a:lnTo>
                  <a:pt x="88" y="44"/>
                </a:lnTo>
                <a:lnTo>
                  <a:pt x="90" y="48"/>
                </a:lnTo>
                <a:lnTo>
                  <a:pt x="92" y="48"/>
                </a:lnTo>
                <a:lnTo>
                  <a:pt x="94" y="48"/>
                </a:lnTo>
                <a:lnTo>
                  <a:pt x="94" y="48"/>
                </a:lnTo>
                <a:lnTo>
                  <a:pt x="96" y="44"/>
                </a:lnTo>
                <a:lnTo>
                  <a:pt x="92" y="42"/>
                </a:lnTo>
                <a:lnTo>
                  <a:pt x="92" y="42"/>
                </a:lnTo>
                <a:lnTo>
                  <a:pt x="92" y="40"/>
                </a:lnTo>
                <a:lnTo>
                  <a:pt x="94" y="38"/>
                </a:lnTo>
                <a:lnTo>
                  <a:pt x="96" y="36"/>
                </a:lnTo>
                <a:lnTo>
                  <a:pt x="96" y="36"/>
                </a:lnTo>
                <a:lnTo>
                  <a:pt x="92" y="32"/>
                </a:lnTo>
                <a:lnTo>
                  <a:pt x="92" y="32"/>
                </a:lnTo>
                <a:lnTo>
                  <a:pt x="90" y="30"/>
                </a:lnTo>
                <a:lnTo>
                  <a:pt x="88" y="30"/>
                </a:lnTo>
                <a:lnTo>
                  <a:pt x="84" y="30"/>
                </a:lnTo>
                <a:lnTo>
                  <a:pt x="84" y="30"/>
                </a:lnTo>
                <a:lnTo>
                  <a:pt x="84" y="30"/>
                </a:lnTo>
                <a:lnTo>
                  <a:pt x="84" y="28"/>
                </a:lnTo>
                <a:lnTo>
                  <a:pt x="84" y="26"/>
                </a:lnTo>
                <a:lnTo>
                  <a:pt x="84" y="24"/>
                </a:lnTo>
                <a:lnTo>
                  <a:pt x="84" y="24"/>
                </a:lnTo>
                <a:lnTo>
                  <a:pt x="80" y="22"/>
                </a:lnTo>
                <a:lnTo>
                  <a:pt x="78" y="20"/>
                </a:lnTo>
                <a:lnTo>
                  <a:pt x="78" y="20"/>
                </a:lnTo>
                <a:lnTo>
                  <a:pt x="76" y="18"/>
                </a:lnTo>
                <a:lnTo>
                  <a:pt x="74" y="14"/>
                </a:lnTo>
                <a:lnTo>
                  <a:pt x="74" y="14"/>
                </a:lnTo>
                <a:lnTo>
                  <a:pt x="70" y="12"/>
                </a:lnTo>
                <a:lnTo>
                  <a:pt x="66" y="14"/>
                </a:lnTo>
                <a:lnTo>
                  <a:pt x="66" y="14"/>
                </a:lnTo>
                <a:lnTo>
                  <a:pt x="62" y="16"/>
                </a:lnTo>
                <a:lnTo>
                  <a:pt x="62" y="16"/>
                </a:lnTo>
                <a:lnTo>
                  <a:pt x="60" y="16"/>
                </a:lnTo>
                <a:lnTo>
                  <a:pt x="60" y="16"/>
                </a:lnTo>
                <a:lnTo>
                  <a:pt x="58" y="14"/>
                </a:lnTo>
                <a:lnTo>
                  <a:pt x="56" y="14"/>
                </a:lnTo>
                <a:lnTo>
                  <a:pt x="50" y="16"/>
                </a:lnTo>
                <a:lnTo>
                  <a:pt x="50" y="16"/>
                </a:lnTo>
                <a:lnTo>
                  <a:pt x="46" y="16"/>
                </a:lnTo>
                <a:lnTo>
                  <a:pt x="44" y="14"/>
                </a:lnTo>
                <a:lnTo>
                  <a:pt x="40" y="8"/>
                </a:lnTo>
                <a:lnTo>
                  <a:pt x="40" y="8"/>
                </a:lnTo>
                <a:lnTo>
                  <a:pt x="36" y="6"/>
                </a:lnTo>
                <a:lnTo>
                  <a:pt x="32" y="4"/>
                </a:lnTo>
                <a:lnTo>
                  <a:pt x="32" y="4"/>
                </a:lnTo>
                <a:lnTo>
                  <a:pt x="28" y="4"/>
                </a:lnTo>
                <a:lnTo>
                  <a:pt x="22" y="4"/>
                </a:lnTo>
                <a:lnTo>
                  <a:pt x="22" y="4"/>
                </a:lnTo>
                <a:lnTo>
                  <a:pt x="16" y="4"/>
                </a:lnTo>
                <a:lnTo>
                  <a:pt x="14" y="0"/>
                </a:lnTo>
                <a:lnTo>
                  <a:pt x="14" y="0"/>
                </a:lnTo>
                <a:lnTo>
                  <a:pt x="12" y="0"/>
                </a:lnTo>
                <a:lnTo>
                  <a:pt x="8" y="0"/>
                </a:lnTo>
                <a:lnTo>
                  <a:pt x="4" y="2"/>
                </a:lnTo>
                <a:lnTo>
                  <a:pt x="4" y="2"/>
                </a:lnTo>
                <a:lnTo>
                  <a:pt x="0" y="6"/>
                </a:lnTo>
                <a:lnTo>
                  <a:pt x="0" y="10"/>
                </a:lnTo>
                <a:lnTo>
                  <a:pt x="0" y="10"/>
                </a:lnTo>
                <a:close/>
              </a:path>
            </a:pathLst>
          </a:custGeom>
          <a:solidFill>
            <a:srgbClr val="8BBDFF"/>
          </a:solidFill>
          <a:ln w="3175">
            <a:solidFill>
              <a:srgbClr val="8BBDFF"/>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201" name="Freeform 185">
            <a:extLst>
              <a:ext uri="{FF2B5EF4-FFF2-40B4-BE49-F238E27FC236}">
                <a16:creationId xmlns:a16="http://schemas.microsoft.com/office/drawing/2014/main" id="{C738E030-C6E1-43D1-A55B-40B16E11D8CD}"/>
              </a:ext>
            </a:extLst>
          </p:cNvPr>
          <p:cNvSpPr>
            <a:spLocks/>
          </p:cNvSpPr>
          <p:nvPr/>
        </p:nvSpPr>
        <p:spPr bwMode="auto">
          <a:xfrm>
            <a:off x="5476806" y="3289403"/>
            <a:ext cx="73790" cy="24024"/>
          </a:xfrm>
          <a:custGeom>
            <a:avLst/>
            <a:gdLst>
              <a:gd name="T0" fmla="*/ 0 w 44"/>
              <a:gd name="T1" fmla="*/ 14 h 14"/>
              <a:gd name="T2" fmla="*/ 12 w 44"/>
              <a:gd name="T3" fmla="*/ 12 h 14"/>
              <a:gd name="T4" fmla="*/ 12 w 44"/>
              <a:gd name="T5" fmla="*/ 12 h 14"/>
              <a:gd name="T6" fmla="*/ 12 w 44"/>
              <a:gd name="T7" fmla="*/ 10 h 14"/>
              <a:gd name="T8" fmla="*/ 14 w 44"/>
              <a:gd name="T9" fmla="*/ 10 h 14"/>
              <a:gd name="T10" fmla="*/ 16 w 44"/>
              <a:gd name="T11" fmla="*/ 10 h 14"/>
              <a:gd name="T12" fmla="*/ 16 w 44"/>
              <a:gd name="T13" fmla="*/ 10 h 14"/>
              <a:gd name="T14" fmla="*/ 38 w 44"/>
              <a:gd name="T15" fmla="*/ 8 h 14"/>
              <a:gd name="T16" fmla="*/ 38 w 44"/>
              <a:gd name="T17" fmla="*/ 8 h 14"/>
              <a:gd name="T18" fmla="*/ 42 w 44"/>
              <a:gd name="T19" fmla="*/ 8 h 14"/>
              <a:gd name="T20" fmla="*/ 44 w 44"/>
              <a:gd name="T21" fmla="*/ 2 h 14"/>
              <a:gd name="T22" fmla="*/ 44 w 44"/>
              <a:gd name="T23" fmla="*/ 2 h 14"/>
              <a:gd name="T24" fmla="*/ 42 w 44"/>
              <a:gd name="T25" fmla="*/ 0 h 14"/>
              <a:gd name="T26" fmla="*/ 42 w 44"/>
              <a:gd name="T27" fmla="*/ 0 h 14"/>
              <a:gd name="T28" fmla="*/ 38 w 44"/>
              <a:gd name="T29" fmla="*/ 0 h 14"/>
              <a:gd name="T30" fmla="*/ 38 w 44"/>
              <a:gd name="T31" fmla="*/ 0 h 14"/>
              <a:gd name="T32" fmla="*/ 28 w 44"/>
              <a:gd name="T33" fmla="*/ 0 h 14"/>
              <a:gd name="T34" fmla="*/ 28 w 44"/>
              <a:gd name="T35" fmla="*/ 0 h 14"/>
              <a:gd name="T36" fmla="*/ 22 w 44"/>
              <a:gd name="T37" fmla="*/ 2 h 14"/>
              <a:gd name="T38" fmla="*/ 20 w 44"/>
              <a:gd name="T39" fmla="*/ 2 h 14"/>
              <a:gd name="T40" fmla="*/ 16 w 44"/>
              <a:gd name="T41" fmla="*/ 0 h 14"/>
              <a:gd name="T42" fmla="*/ 16 w 44"/>
              <a:gd name="T43" fmla="*/ 0 h 14"/>
              <a:gd name="T44" fmla="*/ 14 w 44"/>
              <a:gd name="T45" fmla="*/ 0 h 14"/>
              <a:gd name="T46" fmla="*/ 12 w 44"/>
              <a:gd name="T47" fmla="*/ 2 h 14"/>
              <a:gd name="T48" fmla="*/ 12 w 44"/>
              <a:gd name="T49" fmla="*/ 2 h 14"/>
              <a:gd name="T50" fmla="*/ 8 w 44"/>
              <a:gd name="T51" fmla="*/ 2 h 14"/>
              <a:gd name="T52" fmla="*/ 6 w 44"/>
              <a:gd name="T53" fmla="*/ 2 h 14"/>
              <a:gd name="T54" fmla="*/ 6 w 44"/>
              <a:gd name="T55" fmla="*/ 2 h 14"/>
              <a:gd name="T56" fmla="*/ 2 w 44"/>
              <a:gd name="T57" fmla="*/ 2 h 14"/>
              <a:gd name="T58" fmla="*/ 0 w 44"/>
              <a:gd name="T59" fmla="*/ 4 h 14"/>
              <a:gd name="T60" fmla="*/ 0 w 44"/>
              <a:gd name="T61" fmla="*/ 6 h 14"/>
              <a:gd name="T62" fmla="*/ 0 w 44"/>
              <a:gd name="T63" fmla="*/ 6 h 14"/>
              <a:gd name="T64" fmla="*/ 2 w 44"/>
              <a:gd name="T65" fmla="*/ 8 h 14"/>
              <a:gd name="T66" fmla="*/ 2 w 44"/>
              <a:gd name="T67" fmla="*/ 8 h 14"/>
              <a:gd name="T68" fmla="*/ 0 w 44"/>
              <a:gd name="T69" fmla="*/ 10 h 14"/>
              <a:gd name="T70" fmla="*/ 0 w 44"/>
              <a:gd name="T71" fmla="*/ 10 h 14"/>
              <a:gd name="T72" fmla="*/ 0 w 44"/>
              <a:gd name="T73" fmla="*/ 10 h 14"/>
              <a:gd name="T74" fmla="*/ 0 w 44"/>
              <a:gd name="T75" fmla="*/ 14 h 14"/>
              <a:gd name="T76" fmla="*/ 0 w 44"/>
              <a:gd name="T77"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4" h="14">
                <a:moveTo>
                  <a:pt x="0" y="14"/>
                </a:moveTo>
                <a:lnTo>
                  <a:pt x="12" y="12"/>
                </a:lnTo>
                <a:lnTo>
                  <a:pt x="12" y="12"/>
                </a:lnTo>
                <a:lnTo>
                  <a:pt x="12" y="10"/>
                </a:lnTo>
                <a:lnTo>
                  <a:pt x="14" y="10"/>
                </a:lnTo>
                <a:lnTo>
                  <a:pt x="16" y="10"/>
                </a:lnTo>
                <a:lnTo>
                  <a:pt x="16" y="10"/>
                </a:lnTo>
                <a:lnTo>
                  <a:pt x="38" y="8"/>
                </a:lnTo>
                <a:lnTo>
                  <a:pt x="38" y="8"/>
                </a:lnTo>
                <a:lnTo>
                  <a:pt x="42" y="8"/>
                </a:lnTo>
                <a:lnTo>
                  <a:pt x="44" y="2"/>
                </a:lnTo>
                <a:lnTo>
                  <a:pt x="44" y="2"/>
                </a:lnTo>
                <a:lnTo>
                  <a:pt x="42" y="0"/>
                </a:lnTo>
                <a:lnTo>
                  <a:pt x="42" y="0"/>
                </a:lnTo>
                <a:lnTo>
                  <a:pt x="38" y="0"/>
                </a:lnTo>
                <a:lnTo>
                  <a:pt x="38" y="0"/>
                </a:lnTo>
                <a:lnTo>
                  <a:pt x="28" y="0"/>
                </a:lnTo>
                <a:lnTo>
                  <a:pt x="28" y="0"/>
                </a:lnTo>
                <a:lnTo>
                  <a:pt x="22" y="2"/>
                </a:lnTo>
                <a:lnTo>
                  <a:pt x="20" y="2"/>
                </a:lnTo>
                <a:lnTo>
                  <a:pt x="16" y="0"/>
                </a:lnTo>
                <a:lnTo>
                  <a:pt x="16" y="0"/>
                </a:lnTo>
                <a:lnTo>
                  <a:pt x="14" y="0"/>
                </a:lnTo>
                <a:lnTo>
                  <a:pt x="12" y="2"/>
                </a:lnTo>
                <a:lnTo>
                  <a:pt x="12" y="2"/>
                </a:lnTo>
                <a:lnTo>
                  <a:pt x="8" y="2"/>
                </a:lnTo>
                <a:lnTo>
                  <a:pt x="6" y="2"/>
                </a:lnTo>
                <a:lnTo>
                  <a:pt x="6" y="2"/>
                </a:lnTo>
                <a:lnTo>
                  <a:pt x="2" y="2"/>
                </a:lnTo>
                <a:lnTo>
                  <a:pt x="0" y="4"/>
                </a:lnTo>
                <a:lnTo>
                  <a:pt x="0" y="6"/>
                </a:lnTo>
                <a:lnTo>
                  <a:pt x="0" y="6"/>
                </a:lnTo>
                <a:lnTo>
                  <a:pt x="2" y="8"/>
                </a:lnTo>
                <a:lnTo>
                  <a:pt x="2" y="8"/>
                </a:lnTo>
                <a:lnTo>
                  <a:pt x="0" y="10"/>
                </a:lnTo>
                <a:lnTo>
                  <a:pt x="0" y="10"/>
                </a:lnTo>
                <a:lnTo>
                  <a:pt x="0" y="10"/>
                </a:lnTo>
                <a:lnTo>
                  <a:pt x="0" y="14"/>
                </a:lnTo>
                <a:lnTo>
                  <a:pt x="0" y="14"/>
                </a:lnTo>
                <a:close/>
              </a:path>
            </a:pathLst>
          </a:custGeom>
          <a:solidFill>
            <a:srgbClr val="B9BCBD"/>
          </a:solidFill>
          <a:ln w="3175">
            <a:solidFill>
              <a:srgbClr val="B9BCBD"/>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202" name="Freeform 186">
            <a:extLst>
              <a:ext uri="{FF2B5EF4-FFF2-40B4-BE49-F238E27FC236}">
                <a16:creationId xmlns:a16="http://schemas.microsoft.com/office/drawing/2014/main" id="{271B8951-5A15-4D03-9D58-E730938D73EC}"/>
              </a:ext>
            </a:extLst>
          </p:cNvPr>
          <p:cNvSpPr>
            <a:spLocks/>
          </p:cNvSpPr>
          <p:nvPr/>
        </p:nvSpPr>
        <p:spPr bwMode="auto">
          <a:xfrm>
            <a:off x="6050351" y="3608577"/>
            <a:ext cx="135840" cy="185327"/>
          </a:xfrm>
          <a:custGeom>
            <a:avLst/>
            <a:gdLst>
              <a:gd name="T0" fmla="*/ 31 w 81"/>
              <a:gd name="T1" fmla="*/ 104 h 108"/>
              <a:gd name="T2" fmla="*/ 35 w 81"/>
              <a:gd name="T3" fmla="*/ 98 h 108"/>
              <a:gd name="T4" fmla="*/ 43 w 81"/>
              <a:gd name="T5" fmla="*/ 102 h 108"/>
              <a:gd name="T6" fmla="*/ 45 w 81"/>
              <a:gd name="T7" fmla="*/ 96 h 108"/>
              <a:gd name="T8" fmla="*/ 43 w 81"/>
              <a:gd name="T9" fmla="*/ 88 h 108"/>
              <a:gd name="T10" fmla="*/ 45 w 81"/>
              <a:gd name="T11" fmla="*/ 84 h 108"/>
              <a:gd name="T12" fmla="*/ 43 w 81"/>
              <a:gd name="T13" fmla="*/ 78 h 108"/>
              <a:gd name="T14" fmla="*/ 51 w 81"/>
              <a:gd name="T15" fmla="*/ 78 h 108"/>
              <a:gd name="T16" fmla="*/ 51 w 81"/>
              <a:gd name="T17" fmla="*/ 74 h 108"/>
              <a:gd name="T18" fmla="*/ 57 w 81"/>
              <a:gd name="T19" fmla="*/ 76 h 108"/>
              <a:gd name="T20" fmla="*/ 61 w 81"/>
              <a:gd name="T21" fmla="*/ 76 h 108"/>
              <a:gd name="T22" fmla="*/ 69 w 81"/>
              <a:gd name="T23" fmla="*/ 76 h 108"/>
              <a:gd name="T24" fmla="*/ 73 w 81"/>
              <a:gd name="T25" fmla="*/ 82 h 108"/>
              <a:gd name="T26" fmla="*/ 77 w 81"/>
              <a:gd name="T27" fmla="*/ 76 h 108"/>
              <a:gd name="T28" fmla="*/ 73 w 81"/>
              <a:gd name="T29" fmla="*/ 68 h 108"/>
              <a:gd name="T30" fmla="*/ 73 w 81"/>
              <a:gd name="T31" fmla="*/ 66 h 108"/>
              <a:gd name="T32" fmla="*/ 75 w 81"/>
              <a:gd name="T33" fmla="*/ 60 h 108"/>
              <a:gd name="T34" fmla="*/ 73 w 81"/>
              <a:gd name="T35" fmla="*/ 54 h 108"/>
              <a:gd name="T36" fmla="*/ 73 w 81"/>
              <a:gd name="T37" fmla="*/ 46 h 108"/>
              <a:gd name="T38" fmla="*/ 67 w 81"/>
              <a:gd name="T39" fmla="*/ 40 h 108"/>
              <a:gd name="T40" fmla="*/ 69 w 81"/>
              <a:gd name="T41" fmla="*/ 38 h 108"/>
              <a:gd name="T42" fmla="*/ 67 w 81"/>
              <a:gd name="T43" fmla="*/ 32 h 108"/>
              <a:gd name="T44" fmla="*/ 73 w 81"/>
              <a:gd name="T45" fmla="*/ 26 h 108"/>
              <a:gd name="T46" fmla="*/ 81 w 81"/>
              <a:gd name="T47" fmla="*/ 16 h 108"/>
              <a:gd name="T48" fmla="*/ 73 w 81"/>
              <a:gd name="T49" fmla="*/ 14 h 108"/>
              <a:gd name="T50" fmla="*/ 65 w 81"/>
              <a:gd name="T51" fmla="*/ 16 h 108"/>
              <a:gd name="T52" fmla="*/ 63 w 81"/>
              <a:gd name="T53" fmla="*/ 10 h 108"/>
              <a:gd name="T54" fmla="*/ 63 w 81"/>
              <a:gd name="T55" fmla="*/ 0 h 108"/>
              <a:gd name="T56" fmla="*/ 53 w 81"/>
              <a:gd name="T57" fmla="*/ 0 h 108"/>
              <a:gd name="T58" fmla="*/ 45 w 81"/>
              <a:gd name="T59" fmla="*/ 0 h 108"/>
              <a:gd name="T60" fmla="*/ 39 w 81"/>
              <a:gd name="T61" fmla="*/ 2 h 108"/>
              <a:gd name="T62" fmla="*/ 10 w 81"/>
              <a:gd name="T63" fmla="*/ 20 h 108"/>
              <a:gd name="T64" fmla="*/ 8 w 81"/>
              <a:gd name="T65" fmla="*/ 24 h 108"/>
              <a:gd name="T66" fmla="*/ 8 w 81"/>
              <a:gd name="T67" fmla="*/ 28 h 108"/>
              <a:gd name="T68" fmla="*/ 12 w 81"/>
              <a:gd name="T69" fmla="*/ 38 h 108"/>
              <a:gd name="T70" fmla="*/ 6 w 81"/>
              <a:gd name="T71" fmla="*/ 38 h 108"/>
              <a:gd name="T72" fmla="*/ 8 w 81"/>
              <a:gd name="T73" fmla="*/ 42 h 108"/>
              <a:gd name="T74" fmla="*/ 6 w 81"/>
              <a:gd name="T75" fmla="*/ 44 h 108"/>
              <a:gd name="T76" fmla="*/ 8 w 81"/>
              <a:gd name="T77" fmla="*/ 46 h 108"/>
              <a:gd name="T78" fmla="*/ 4 w 81"/>
              <a:gd name="T79" fmla="*/ 60 h 108"/>
              <a:gd name="T80" fmla="*/ 0 w 81"/>
              <a:gd name="T81" fmla="*/ 64 h 108"/>
              <a:gd name="T82" fmla="*/ 4 w 81"/>
              <a:gd name="T83" fmla="*/ 66 h 108"/>
              <a:gd name="T84" fmla="*/ 4 w 81"/>
              <a:gd name="T85" fmla="*/ 70 h 108"/>
              <a:gd name="T86" fmla="*/ 8 w 81"/>
              <a:gd name="T87" fmla="*/ 74 h 108"/>
              <a:gd name="T88" fmla="*/ 10 w 81"/>
              <a:gd name="T89" fmla="*/ 76 h 108"/>
              <a:gd name="T90" fmla="*/ 6 w 81"/>
              <a:gd name="T91" fmla="*/ 76 h 108"/>
              <a:gd name="T92" fmla="*/ 26 w 81"/>
              <a:gd name="T93" fmla="*/ 98 h 108"/>
              <a:gd name="T94" fmla="*/ 26 w 81"/>
              <a:gd name="T95" fmla="*/ 104 h 108"/>
              <a:gd name="T96" fmla="*/ 31 w 81"/>
              <a:gd name="T97" fmla="*/ 108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1" h="108">
                <a:moveTo>
                  <a:pt x="31" y="108"/>
                </a:moveTo>
                <a:lnTo>
                  <a:pt x="31" y="108"/>
                </a:lnTo>
                <a:lnTo>
                  <a:pt x="31" y="104"/>
                </a:lnTo>
                <a:lnTo>
                  <a:pt x="33" y="100"/>
                </a:lnTo>
                <a:lnTo>
                  <a:pt x="35" y="98"/>
                </a:lnTo>
                <a:lnTo>
                  <a:pt x="35" y="98"/>
                </a:lnTo>
                <a:lnTo>
                  <a:pt x="39" y="100"/>
                </a:lnTo>
                <a:lnTo>
                  <a:pt x="43" y="102"/>
                </a:lnTo>
                <a:lnTo>
                  <a:pt x="43" y="102"/>
                </a:lnTo>
                <a:lnTo>
                  <a:pt x="45" y="102"/>
                </a:lnTo>
                <a:lnTo>
                  <a:pt x="47" y="100"/>
                </a:lnTo>
                <a:lnTo>
                  <a:pt x="45" y="96"/>
                </a:lnTo>
                <a:lnTo>
                  <a:pt x="45" y="96"/>
                </a:lnTo>
                <a:lnTo>
                  <a:pt x="43" y="90"/>
                </a:lnTo>
                <a:lnTo>
                  <a:pt x="43" y="88"/>
                </a:lnTo>
                <a:lnTo>
                  <a:pt x="43" y="86"/>
                </a:lnTo>
                <a:lnTo>
                  <a:pt x="43" y="86"/>
                </a:lnTo>
                <a:lnTo>
                  <a:pt x="45" y="84"/>
                </a:lnTo>
                <a:lnTo>
                  <a:pt x="43" y="82"/>
                </a:lnTo>
                <a:lnTo>
                  <a:pt x="43" y="82"/>
                </a:lnTo>
                <a:lnTo>
                  <a:pt x="43" y="78"/>
                </a:lnTo>
                <a:lnTo>
                  <a:pt x="45" y="78"/>
                </a:lnTo>
                <a:lnTo>
                  <a:pt x="51" y="78"/>
                </a:lnTo>
                <a:lnTo>
                  <a:pt x="51" y="78"/>
                </a:lnTo>
                <a:lnTo>
                  <a:pt x="53" y="78"/>
                </a:lnTo>
                <a:lnTo>
                  <a:pt x="51" y="74"/>
                </a:lnTo>
                <a:lnTo>
                  <a:pt x="51" y="74"/>
                </a:lnTo>
                <a:lnTo>
                  <a:pt x="53" y="74"/>
                </a:lnTo>
                <a:lnTo>
                  <a:pt x="53" y="74"/>
                </a:lnTo>
                <a:lnTo>
                  <a:pt x="57" y="76"/>
                </a:lnTo>
                <a:lnTo>
                  <a:pt x="57" y="78"/>
                </a:lnTo>
                <a:lnTo>
                  <a:pt x="57" y="78"/>
                </a:lnTo>
                <a:lnTo>
                  <a:pt x="61" y="76"/>
                </a:lnTo>
                <a:lnTo>
                  <a:pt x="67" y="76"/>
                </a:lnTo>
                <a:lnTo>
                  <a:pt x="67" y="76"/>
                </a:lnTo>
                <a:lnTo>
                  <a:pt x="69" y="76"/>
                </a:lnTo>
                <a:lnTo>
                  <a:pt x="69" y="78"/>
                </a:lnTo>
                <a:lnTo>
                  <a:pt x="73" y="82"/>
                </a:lnTo>
                <a:lnTo>
                  <a:pt x="73" y="82"/>
                </a:lnTo>
                <a:lnTo>
                  <a:pt x="75" y="84"/>
                </a:lnTo>
                <a:lnTo>
                  <a:pt x="75" y="82"/>
                </a:lnTo>
                <a:lnTo>
                  <a:pt x="77" y="76"/>
                </a:lnTo>
                <a:lnTo>
                  <a:pt x="77" y="76"/>
                </a:lnTo>
                <a:lnTo>
                  <a:pt x="77" y="70"/>
                </a:lnTo>
                <a:lnTo>
                  <a:pt x="73" y="68"/>
                </a:lnTo>
                <a:lnTo>
                  <a:pt x="73" y="68"/>
                </a:lnTo>
                <a:lnTo>
                  <a:pt x="73" y="66"/>
                </a:lnTo>
                <a:lnTo>
                  <a:pt x="73" y="66"/>
                </a:lnTo>
                <a:lnTo>
                  <a:pt x="75" y="64"/>
                </a:lnTo>
                <a:lnTo>
                  <a:pt x="75" y="60"/>
                </a:lnTo>
                <a:lnTo>
                  <a:pt x="75" y="60"/>
                </a:lnTo>
                <a:lnTo>
                  <a:pt x="73" y="58"/>
                </a:lnTo>
                <a:lnTo>
                  <a:pt x="73" y="54"/>
                </a:lnTo>
                <a:lnTo>
                  <a:pt x="73" y="54"/>
                </a:lnTo>
                <a:lnTo>
                  <a:pt x="73" y="50"/>
                </a:lnTo>
                <a:lnTo>
                  <a:pt x="73" y="46"/>
                </a:lnTo>
                <a:lnTo>
                  <a:pt x="73" y="46"/>
                </a:lnTo>
                <a:lnTo>
                  <a:pt x="71" y="42"/>
                </a:lnTo>
                <a:lnTo>
                  <a:pt x="67" y="40"/>
                </a:lnTo>
                <a:lnTo>
                  <a:pt x="67" y="40"/>
                </a:lnTo>
                <a:lnTo>
                  <a:pt x="67" y="40"/>
                </a:lnTo>
                <a:lnTo>
                  <a:pt x="67" y="38"/>
                </a:lnTo>
                <a:lnTo>
                  <a:pt x="69" y="38"/>
                </a:lnTo>
                <a:lnTo>
                  <a:pt x="69" y="38"/>
                </a:lnTo>
                <a:lnTo>
                  <a:pt x="67" y="32"/>
                </a:lnTo>
                <a:lnTo>
                  <a:pt x="67" y="32"/>
                </a:lnTo>
                <a:lnTo>
                  <a:pt x="69" y="28"/>
                </a:lnTo>
                <a:lnTo>
                  <a:pt x="73" y="26"/>
                </a:lnTo>
                <a:lnTo>
                  <a:pt x="73" y="26"/>
                </a:lnTo>
                <a:lnTo>
                  <a:pt x="77" y="26"/>
                </a:lnTo>
                <a:lnTo>
                  <a:pt x="79" y="26"/>
                </a:lnTo>
                <a:lnTo>
                  <a:pt x="81" y="16"/>
                </a:lnTo>
                <a:lnTo>
                  <a:pt x="81" y="16"/>
                </a:lnTo>
                <a:lnTo>
                  <a:pt x="73" y="14"/>
                </a:lnTo>
                <a:lnTo>
                  <a:pt x="73" y="14"/>
                </a:lnTo>
                <a:lnTo>
                  <a:pt x="69" y="14"/>
                </a:lnTo>
                <a:lnTo>
                  <a:pt x="65" y="16"/>
                </a:lnTo>
                <a:lnTo>
                  <a:pt x="65" y="16"/>
                </a:lnTo>
                <a:lnTo>
                  <a:pt x="63" y="16"/>
                </a:lnTo>
                <a:lnTo>
                  <a:pt x="63" y="14"/>
                </a:lnTo>
                <a:lnTo>
                  <a:pt x="63" y="10"/>
                </a:lnTo>
                <a:lnTo>
                  <a:pt x="63" y="10"/>
                </a:lnTo>
                <a:lnTo>
                  <a:pt x="63" y="0"/>
                </a:lnTo>
                <a:lnTo>
                  <a:pt x="63" y="0"/>
                </a:lnTo>
                <a:lnTo>
                  <a:pt x="59" y="0"/>
                </a:lnTo>
                <a:lnTo>
                  <a:pt x="53" y="0"/>
                </a:lnTo>
                <a:lnTo>
                  <a:pt x="53" y="0"/>
                </a:lnTo>
                <a:lnTo>
                  <a:pt x="51" y="0"/>
                </a:lnTo>
                <a:lnTo>
                  <a:pt x="49" y="0"/>
                </a:lnTo>
                <a:lnTo>
                  <a:pt x="45" y="0"/>
                </a:lnTo>
                <a:lnTo>
                  <a:pt x="45" y="0"/>
                </a:lnTo>
                <a:lnTo>
                  <a:pt x="41" y="2"/>
                </a:lnTo>
                <a:lnTo>
                  <a:pt x="39" y="2"/>
                </a:lnTo>
                <a:lnTo>
                  <a:pt x="37" y="22"/>
                </a:lnTo>
                <a:lnTo>
                  <a:pt x="10" y="20"/>
                </a:lnTo>
                <a:lnTo>
                  <a:pt x="10" y="20"/>
                </a:lnTo>
                <a:lnTo>
                  <a:pt x="8" y="22"/>
                </a:lnTo>
                <a:lnTo>
                  <a:pt x="8" y="22"/>
                </a:lnTo>
                <a:lnTo>
                  <a:pt x="8" y="24"/>
                </a:lnTo>
                <a:lnTo>
                  <a:pt x="8" y="24"/>
                </a:lnTo>
                <a:lnTo>
                  <a:pt x="8" y="28"/>
                </a:lnTo>
                <a:lnTo>
                  <a:pt x="8" y="28"/>
                </a:lnTo>
                <a:lnTo>
                  <a:pt x="10" y="30"/>
                </a:lnTo>
                <a:lnTo>
                  <a:pt x="10" y="30"/>
                </a:lnTo>
                <a:lnTo>
                  <a:pt x="12" y="38"/>
                </a:lnTo>
                <a:lnTo>
                  <a:pt x="12" y="38"/>
                </a:lnTo>
                <a:lnTo>
                  <a:pt x="6" y="38"/>
                </a:lnTo>
                <a:lnTo>
                  <a:pt x="6" y="38"/>
                </a:lnTo>
                <a:lnTo>
                  <a:pt x="6" y="40"/>
                </a:lnTo>
                <a:lnTo>
                  <a:pt x="6" y="40"/>
                </a:lnTo>
                <a:lnTo>
                  <a:pt x="8" y="42"/>
                </a:lnTo>
                <a:lnTo>
                  <a:pt x="10" y="42"/>
                </a:lnTo>
                <a:lnTo>
                  <a:pt x="8" y="44"/>
                </a:lnTo>
                <a:lnTo>
                  <a:pt x="6" y="44"/>
                </a:lnTo>
                <a:lnTo>
                  <a:pt x="6" y="44"/>
                </a:lnTo>
                <a:lnTo>
                  <a:pt x="8" y="46"/>
                </a:lnTo>
                <a:lnTo>
                  <a:pt x="8" y="46"/>
                </a:lnTo>
                <a:lnTo>
                  <a:pt x="6" y="54"/>
                </a:lnTo>
                <a:lnTo>
                  <a:pt x="4" y="60"/>
                </a:lnTo>
                <a:lnTo>
                  <a:pt x="4" y="60"/>
                </a:lnTo>
                <a:lnTo>
                  <a:pt x="0" y="60"/>
                </a:lnTo>
                <a:lnTo>
                  <a:pt x="0" y="60"/>
                </a:lnTo>
                <a:lnTo>
                  <a:pt x="0" y="64"/>
                </a:lnTo>
                <a:lnTo>
                  <a:pt x="0" y="64"/>
                </a:lnTo>
                <a:lnTo>
                  <a:pt x="4" y="66"/>
                </a:lnTo>
                <a:lnTo>
                  <a:pt x="4" y="66"/>
                </a:lnTo>
                <a:lnTo>
                  <a:pt x="2" y="68"/>
                </a:lnTo>
                <a:lnTo>
                  <a:pt x="4" y="70"/>
                </a:lnTo>
                <a:lnTo>
                  <a:pt x="4" y="70"/>
                </a:lnTo>
                <a:lnTo>
                  <a:pt x="8" y="70"/>
                </a:lnTo>
                <a:lnTo>
                  <a:pt x="8" y="70"/>
                </a:lnTo>
                <a:lnTo>
                  <a:pt x="8" y="74"/>
                </a:lnTo>
                <a:lnTo>
                  <a:pt x="8" y="74"/>
                </a:lnTo>
                <a:lnTo>
                  <a:pt x="10" y="74"/>
                </a:lnTo>
                <a:lnTo>
                  <a:pt x="10" y="76"/>
                </a:lnTo>
                <a:lnTo>
                  <a:pt x="10" y="76"/>
                </a:lnTo>
                <a:lnTo>
                  <a:pt x="6" y="76"/>
                </a:lnTo>
                <a:lnTo>
                  <a:pt x="6" y="76"/>
                </a:lnTo>
                <a:lnTo>
                  <a:pt x="6" y="78"/>
                </a:lnTo>
                <a:lnTo>
                  <a:pt x="6" y="78"/>
                </a:lnTo>
                <a:lnTo>
                  <a:pt x="26" y="98"/>
                </a:lnTo>
                <a:lnTo>
                  <a:pt x="26" y="98"/>
                </a:lnTo>
                <a:lnTo>
                  <a:pt x="26" y="100"/>
                </a:lnTo>
                <a:lnTo>
                  <a:pt x="26" y="104"/>
                </a:lnTo>
                <a:lnTo>
                  <a:pt x="26" y="104"/>
                </a:lnTo>
                <a:lnTo>
                  <a:pt x="29" y="106"/>
                </a:lnTo>
                <a:lnTo>
                  <a:pt x="31" y="108"/>
                </a:lnTo>
                <a:lnTo>
                  <a:pt x="31" y="108"/>
                </a:lnTo>
                <a:close/>
              </a:path>
            </a:pathLst>
          </a:custGeom>
          <a:solidFill>
            <a:srgbClr val="B9BCBD"/>
          </a:solidFill>
          <a:ln w="3175">
            <a:solidFill>
              <a:srgbClr val="B9BCBD"/>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203" name="Freeform 187">
            <a:extLst>
              <a:ext uri="{FF2B5EF4-FFF2-40B4-BE49-F238E27FC236}">
                <a16:creationId xmlns:a16="http://schemas.microsoft.com/office/drawing/2014/main" id="{7BF9CF63-2996-4757-AA4B-0FA9C7A0734D}"/>
              </a:ext>
            </a:extLst>
          </p:cNvPr>
          <p:cNvSpPr>
            <a:spLocks/>
          </p:cNvSpPr>
          <p:nvPr/>
        </p:nvSpPr>
        <p:spPr bwMode="auto">
          <a:xfrm>
            <a:off x="4624872" y="3505617"/>
            <a:ext cx="70435" cy="133847"/>
          </a:xfrm>
          <a:custGeom>
            <a:avLst/>
            <a:gdLst>
              <a:gd name="T0" fmla="*/ 6 w 42"/>
              <a:gd name="T1" fmla="*/ 2 h 78"/>
              <a:gd name="T2" fmla="*/ 6 w 42"/>
              <a:gd name="T3" fmla="*/ 2 h 78"/>
              <a:gd name="T4" fmla="*/ 6 w 42"/>
              <a:gd name="T5" fmla="*/ 4 h 78"/>
              <a:gd name="T6" fmla="*/ 6 w 42"/>
              <a:gd name="T7" fmla="*/ 4 h 78"/>
              <a:gd name="T8" fmla="*/ 6 w 42"/>
              <a:gd name="T9" fmla="*/ 10 h 78"/>
              <a:gd name="T10" fmla="*/ 0 w 42"/>
              <a:gd name="T11" fmla="*/ 20 h 78"/>
              <a:gd name="T12" fmla="*/ 0 w 42"/>
              <a:gd name="T13" fmla="*/ 20 h 78"/>
              <a:gd name="T14" fmla="*/ 0 w 42"/>
              <a:gd name="T15" fmla="*/ 38 h 78"/>
              <a:gd name="T16" fmla="*/ 0 w 42"/>
              <a:gd name="T17" fmla="*/ 38 h 78"/>
              <a:gd name="T18" fmla="*/ 2 w 42"/>
              <a:gd name="T19" fmla="*/ 42 h 78"/>
              <a:gd name="T20" fmla="*/ 4 w 42"/>
              <a:gd name="T21" fmla="*/ 46 h 78"/>
              <a:gd name="T22" fmla="*/ 8 w 42"/>
              <a:gd name="T23" fmla="*/ 50 h 78"/>
              <a:gd name="T24" fmla="*/ 8 w 42"/>
              <a:gd name="T25" fmla="*/ 50 h 78"/>
              <a:gd name="T26" fmla="*/ 8 w 42"/>
              <a:gd name="T27" fmla="*/ 54 h 78"/>
              <a:gd name="T28" fmla="*/ 4 w 42"/>
              <a:gd name="T29" fmla="*/ 60 h 78"/>
              <a:gd name="T30" fmla="*/ 4 w 42"/>
              <a:gd name="T31" fmla="*/ 60 h 78"/>
              <a:gd name="T32" fmla="*/ 0 w 42"/>
              <a:gd name="T33" fmla="*/ 70 h 78"/>
              <a:gd name="T34" fmla="*/ 0 w 42"/>
              <a:gd name="T35" fmla="*/ 70 h 78"/>
              <a:gd name="T36" fmla="*/ 0 w 42"/>
              <a:gd name="T37" fmla="*/ 74 h 78"/>
              <a:gd name="T38" fmla="*/ 4 w 42"/>
              <a:gd name="T39" fmla="*/ 78 h 78"/>
              <a:gd name="T40" fmla="*/ 4 w 42"/>
              <a:gd name="T41" fmla="*/ 78 h 78"/>
              <a:gd name="T42" fmla="*/ 6 w 42"/>
              <a:gd name="T43" fmla="*/ 78 h 78"/>
              <a:gd name="T44" fmla="*/ 8 w 42"/>
              <a:gd name="T45" fmla="*/ 78 h 78"/>
              <a:gd name="T46" fmla="*/ 12 w 42"/>
              <a:gd name="T47" fmla="*/ 76 h 78"/>
              <a:gd name="T48" fmla="*/ 18 w 42"/>
              <a:gd name="T49" fmla="*/ 74 h 78"/>
              <a:gd name="T50" fmla="*/ 24 w 42"/>
              <a:gd name="T51" fmla="*/ 78 h 78"/>
              <a:gd name="T52" fmla="*/ 24 w 42"/>
              <a:gd name="T53" fmla="*/ 78 h 78"/>
              <a:gd name="T54" fmla="*/ 28 w 42"/>
              <a:gd name="T55" fmla="*/ 74 h 78"/>
              <a:gd name="T56" fmla="*/ 32 w 42"/>
              <a:gd name="T57" fmla="*/ 66 h 78"/>
              <a:gd name="T58" fmla="*/ 32 w 42"/>
              <a:gd name="T59" fmla="*/ 66 h 78"/>
              <a:gd name="T60" fmla="*/ 34 w 42"/>
              <a:gd name="T61" fmla="*/ 52 h 78"/>
              <a:gd name="T62" fmla="*/ 38 w 42"/>
              <a:gd name="T63" fmla="*/ 44 h 78"/>
              <a:gd name="T64" fmla="*/ 38 w 42"/>
              <a:gd name="T65" fmla="*/ 44 h 78"/>
              <a:gd name="T66" fmla="*/ 42 w 42"/>
              <a:gd name="T67" fmla="*/ 32 h 78"/>
              <a:gd name="T68" fmla="*/ 42 w 42"/>
              <a:gd name="T69" fmla="*/ 32 h 78"/>
              <a:gd name="T70" fmla="*/ 42 w 42"/>
              <a:gd name="T71" fmla="*/ 28 h 78"/>
              <a:gd name="T72" fmla="*/ 40 w 42"/>
              <a:gd name="T73" fmla="*/ 26 h 78"/>
              <a:gd name="T74" fmla="*/ 40 w 42"/>
              <a:gd name="T75" fmla="*/ 26 h 78"/>
              <a:gd name="T76" fmla="*/ 38 w 42"/>
              <a:gd name="T77" fmla="*/ 26 h 78"/>
              <a:gd name="T78" fmla="*/ 38 w 42"/>
              <a:gd name="T79" fmla="*/ 26 h 78"/>
              <a:gd name="T80" fmla="*/ 34 w 42"/>
              <a:gd name="T81" fmla="*/ 20 h 78"/>
              <a:gd name="T82" fmla="*/ 32 w 42"/>
              <a:gd name="T83" fmla="*/ 20 h 78"/>
              <a:gd name="T84" fmla="*/ 32 w 42"/>
              <a:gd name="T85" fmla="*/ 20 h 78"/>
              <a:gd name="T86" fmla="*/ 30 w 42"/>
              <a:gd name="T87" fmla="*/ 16 h 78"/>
              <a:gd name="T88" fmla="*/ 28 w 42"/>
              <a:gd name="T89" fmla="*/ 10 h 78"/>
              <a:gd name="T90" fmla="*/ 28 w 42"/>
              <a:gd name="T91" fmla="*/ 10 h 78"/>
              <a:gd name="T92" fmla="*/ 16 w 42"/>
              <a:gd name="T93" fmla="*/ 4 h 78"/>
              <a:gd name="T94" fmla="*/ 16 w 42"/>
              <a:gd name="T95" fmla="*/ 4 h 78"/>
              <a:gd name="T96" fmla="*/ 12 w 42"/>
              <a:gd name="T97" fmla="*/ 6 h 78"/>
              <a:gd name="T98" fmla="*/ 8 w 42"/>
              <a:gd name="T99" fmla="*/ 6 h 78"/>
              <a:gd name="T100" fmla="*/ 8 w 42"/>
              <a:gd name="T101" fmla="*/ 6 h 78"/>
              <a:gd name="T102" fmla="*/ 8 w 42"/>
              <a:gd name="T103" fmla="*/ 4 h 78"/>
              <a:gd name="T104" fmla="*/ 6 w 42"/>
              <a:gd name="T105" fmla="*/ 0 h 78"/>
              <a:gd name="T106" fmla="*/ 6 w 42"/>
              <a:gd name="T107" fmla="*/ 2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2" h="78">
                <a:moveTo>
                  <a:pt x="6" y="2"/>
                </a:moveTo>
                <a:lnTo>
                  <a:pt x="6" y="2"/>
                </a:lnTo>
                <a:lnTo>
                  <a:pt x="6" y="4"/>
                </a:lnTo>
                <a:lnTo>
                  <a:pt x="6" y="4"/>
                </a:lnTo>
                <a:lnTo>
                  <a:pt x="6" y="10"/>
                </a:lnTo>
                <a:lnTo>
                  <a:pt x="0" y="20"/>
                </a:lnTo>
                <a:lnTo>
                  <a:pt x="0" y="20"/>
                </a:lnTo>
                <a:lnTo>
                  <a:pt x="0" y="38"/>
                </a:lnTo>
                <a:lnTo>
                  <a:pt x="0" y="38"/>
                </a:lnTo>
                <a:lnTo>
                  <a:pt x="2" y="42"/>
                </a:lnTo>
                <a:lnTo>
                  <a:pt x="4" y="46"/>
                </a:lnTo>
                <a:lnTo>
                  <a:pt x="8" y="50"/>
                </a:lnTo>
                <a:lnTo>
                  <a:pt x="8" y="50"/>
                </a:lnTo>
                <a:lnTo>
                  <a:pt x="8" y="54"/>
                </a:lnTo>
                <a:lnTo>
                  <a:pt x="4" y="60"/>
                </a:lnTo>
                <a:lnTo>
                  <a:pt x="4" y="60"/>
                </a:lnTo>
                <a:lnTo>
                  <a:pt x="0" y="70"/>
                </a:lnTo>
                <a:lnTo>
                  <a:pt x="0" y="70"/>
                </a:lnTo>
                <a:lnTo>
                  <a:pt x="0" y="74"/>
                </a:lnTo>
                <a:lnTo>
                  <a:pt x="4" y="78"/>
                </a:lnTo>
                <a:lnTo>
                  <a:pt x="4" y="78"/>
                </a:lnTo>
                <a:lnTo>
                  <a:pt x="6" y="78"/>
                </a:lnTo>
                <a:lnTo>
                  <a:pt x="8" y="78"/>
                </a:lnTo>
                <a:lnTo>
                  <a:pt x="12" y="76"/>
                </a:lnTo>
                <a:lnTo>
                  <a:pt x="18" y="74"/>
                </a:lnTo>
                <a:lnTo>
                  <a:pt x="24" y="78"/>
                </a:lnTo>
                <a:lnTo>
                  <a:pt x="24" y="78"/>
                </a:lnTo>
                <a:lnTo>
                  <a:pt x="28" y="74"/>
                </a:lnTo>
                <a:lnTo>
                  <a:pt x="32" y="66"/>
                </a:lnTo>
                <a:lnTo>
                  <a:pt x="32" y="66"/>
                </a:lnTo>
                <a:lnTo>
                  <a:pt x="34" y="52"/>
                </a:lnTo>
                <a:lnTo>
                  <a:pt x="38" y="44"/>
                </a:lnTo>
                <a:lnTo>
                  <a:pt x="38" y="44"/>
                </a:lnTo>
                <a:lnTo>
                  <a:pt x="42" y="32"/>
                </a:lnTo>
                <a:lnTo>
                  <a:pt x="42" y="32"/>
                </a:lnTo>
                <a:lnTo>
                  <a:pt x="42" y="28"/>
                </a:lnTo>
                <a:lnTo>
                  <a:pt x="40" y="26"/>
                </a:lnTo>
                <a:lnTo>
                  <a:pt x="40" y="26"/>
                </a:lnTo>
                <a:lnTo>
                  <a:pt x="38" y="26"/>
                </a:lnTo>
                <a:lnTo>
                  <a:pt x="38" y="26"/>
                </a:lnTo>
                <a:lnTo>
                  <a:pt x="34" y="20"/>
                </a:lnTo>
                <a:lnTo>
                  <a:pt x="32" y="20"/>
                </a:lnTo>
                <a:lnTo>
                  <a:pt x="32" y="20"/>
                </a:lnTo>
                <a:lnTo>
                  <a:pt x="30" y="16"/>
                </a:lnTo>
                <a:lnTo>
                  <a:pt x="28" y="10"/>
                </a:lnTo>
                <a:lnTo>
                  <a:pt x="28" y="10"/>
                </a:lnTo>
                <a:lnTo>
                  <a:pt x="16" y="4"/>
                </a:lnTo>
                <a:lnTo>
                  <a:pt x="16" y="4"/>
                </a:lnTo>
                <a:lnTo>
                  <a:pt x="12" y="6"/>
                </a:lnTo>
                <a:lnTo>
                  <a:pt x="8" y="6"/>
                </a:lnTo>
                <a:lnTo>
                  <a:pt x="8" y="6"/>
                </a:lnTo>
                <a:lnTo>
                  <a:pt x="8" y="4"/>
                </a:lnTo>
                <a:lnTo>
                  <a:pt x="6" y="0"/>
                </a:lnTo>
                <a:lnTo>
                  <a:pt x="6" y="2"/>
                </a:lnTo>
                <a:close/>
              </a:path>
            </a:pathLst>
          </a:custGeom>
          <a:solidFill>
            <a:srgbClr val="1700F4"/>
          </a:solidFill>
          <a:ln w="3175">
            <a:solidFill>
              <a:srgbClr val="1700F4"/>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204" name="Freeform 188">
            <a:extLst>
              <a:ext uri="{FF2B5EF4-FFF2-40B4-BE49-F238E27FC236}">
                <a16:creationId xmlns:a16="http://schemas.microsoft.com/office/drawing/2014/main" id="{5B7CE8D9-19B4-4268-839C-29646498D700}"/>
              </a:ext>
            </a:extLst>
          </p:cNvPr>
          <p:cNvSpPr>
            <a:spLocks noEditPoints="1"/>
          </p:cNvSpPr>
          <p:nvPr/>
        </p:nvSpPr>
        <p:spPr bwMode="auto">
          <a:xfrm>
            <a:off x="5745132" y="2129396"/>
            <a:ext cx="325345" cy="332902"/>
          </a:xfrm>
          <a:custGeom>
            <a:avLst/>
            <a:gdLst>
              <a:gd name="T0" fmla="*/ 172 w 194"/>
              <a:gd name="T1" fmla="*/ 66 h 194"/>
              <a:gd name="T2" fmla="*/ 168 w 194"/>
              <a:gd name="T3" fmla="*/ 74 h 194"/>
              <a:gd name="T4" fmla="*/ 166 w 194"/>
              <a:gd name="T5" fmla="*/ 78 h 194"/>
              <a:gd name="T6" fmla="*/ 154 w 194"/>
              <a:gd name="T7" fmla="*/ 90 h 194"/>
              <a:gd name="T8" fmla="*/ 148 w 194"/>
              <a:gd name="T9" fmla="*/ 106 h 194"/>
              <a:gd name="T10" fmla="*/ 156 w 194"/>
              <a:gd name="T11" fmla="*/ 108 h 194"/>
              <a:gd name="T12" fmla="*/ 162 w 194"/>
              <a:gd name="T13" fmla="*/ 118 h 194"/>
              <a:gd name="T14" fmla="*/ 154 w 194"/>
              <a:gd name="T15" fmla="*/ 124 h 194"/>
              <a:gd name="T16" fmla="*/ 158 w 194"/>
              <a:gd name="T17" fmla="*/ 134 h 194"/>
              <a:gd name="T18" fmla="*/ 164 w 194"/>
              <a:gd name="T19" fmla="*/ 142 h 194"/>
              <a:gd name="T20" fmla="*/ 160 w 194"/>
              <a:gd name="T21" fmla="*/ 148 h 194"/>
              <a:gd name="T22" fmla="*/ 158 w 194"/>
              <a:gd name="T23" fmla="*/ 152 h 194"/>
              <a:gd name="T24" fmla="*/ 144 w 194"/>
              <a:gd name="T25" fmla="*/ 160 h 194"/>
              <a:gd name="T26" fmla="*/ 134 w 194"/>
              <a:gd name="T27" fmla="*/ 152 h 194"/>
              <a:gd name="T28" fmla="*/ 124 w 194"/>
              <a:gd name="T29" fmla="*/ 152 h 194"/>
              <a:gd name="T30" fmla="*/ 112 w 194"/>
              <a:gd name="T31" fmla="*/ 160 h 194"/>
              <a:gd name="T32" fmla="*/ 102 w 194"/>
              <a:gd name="T33" fmla="*/ 172 h 194"/>
              <a:gd name="T34" fmla="*/ 90 w 194"/>
              <a:gd name="T35" fmla="*/ 172 h 194"/>
              <a:gd name="T36" fmla="*/ 76 w 194"/>
              <a:gd name="T37" fmla="*/ 170 h 194"/>
              <a:gd name="T38" fmla="*/ 64 w 194"/>
              <a:gd name="T39" fmla="*/ 168 h 194"/>
              <a:gd name="T40" fmla="*/ 48 w 194"/>
              <a:gd name="T41" fmla="*/ 164 h 194"/>
              <a:gd name="T42" fmla="*/ 42 w 194"/>
              <a:gd name="T43" fmla="*/ 156 h 194"/>
              <a:gd name="T44" fmla="*/ 52 w 194"/>
              <a:gd name="T45" fmla="*/ 140 h 194"/>
              <a:gd name="T46" fmla="*/ 52 w 194"/>
              <a:gd name="T47" fmla="*/ 130 h 194"/>
              <a:gd name="T48" fmla="*/ 52 w 194"/>
              <a:gd name="T49" fmla="*/ 116 h 194"/>
              <a:gd name="T50" fmla="*/ 50 w 194"/>
              <a:gd name="T51" fmla="*/ 106 h 194"/>
              <a:gd name="T52" fmla="*/ 34 w 194"/>
              <a:gd name="T53" fmla="*/ 94 h 194"/>
              <a:gd name="T54" fmla="*/ 34 w 194"/>
              <a:gd name="T55" fmla="*/ 82 h 194"/>
              <a:gd name="T56" fmla="*/ 30 w 194"/>
              <a:gd name="T57" fmla="*/ 78 h 194"/>
              <a:gd name="T58" fmla="*/ 28 w 194"/>
              <a:gd name="T59" fmla="*/ 72 h 194"/>
              <a:gd name="T60" fmla="*/ 20 w 194"/>
              <a:gd name="T61" fmla="*/ 78 h 194"/>
              <a:gd name="T62" fmla="*/ 12 w 194"/>
              <a:gd name="T63" fmla="*/ 68 h 194"/>
              <a:gd name="T64" fmla="*/ 2 w 194"/>
              <a:gd name="T65" fmla="*/ 64 h 194"/>
              <a:gd name="T66" fmla="*/ 0 w 194"/>
              <a:gd name="T67" fmla="*/ 56 h 194"/>
              <a:gd name="T68" fmla="*/ 14 w 194"/>
              <a:gd name="T69" fmla="*/ 52 h 194"/>
              <a:gd name="T70" fmla="*/ 26 w 194"/>
              <a:gd name="T71" fmla="*/ 54 h 194"/>
              <a:gd name="T72" fmla="*/ 34 w 194"/>
              <a:gd name="T73" fmla="*/ 50 h 194"/>
              <a:gd name="T74" fmla="*/ 48 w 194"/>
              <a:gd name="T75" fmla="*/ 48 h 194"/>
              <a:gd name="T76" fmla="*/ 40 w 194"/>
              <a:gd name="T77" fmla="*/ 28 h 194"/>
              <a:gd name="T78" fmla="*/ 60 w 194"/>
              <a:gd name="T79" fmla="*/ 34 h 194"/>
              <a:gd name="T80" fmla="*/ 82 w 194"/>
              <a:gd name="T81" fmla="*/ 20 h 194"/>
              <a:gd name="T82" fmla="*/ 86 w 194"/>
              <a:gd name="T83" fmla="*/ 8 h 194"/>
              <a:gd name="T84" fmla="*/ 98 w 194"/>
              <a:gd name="T85" fmla="*/ 4 h 194"/>
              <a:gd name="T86" fmla="*/ 104 w 194"/>
              <a:gd name="T87" fmla="*/ 12 h 194"/>
              <a:gd name="T88" fmla="*/ 114 w 194"/>
              <a:gd name="T89" fmla="*/ 16 h 194"/>
              <a:gd name="T90" fmla="*/ 124 w 194"/>
              <a:gd name="T91" fmla="*/ 26 h 194"/>
              <a:gd name="T92" fmla="*/ 130 w 194"/>
              <a:gd name="T93" fmla="*/ 30 h 194"/>
              <a:gd name="T94" fmla="*/ 142 w 194"/>
              <a:gd name="T95" fmla="*/ 32 h 194"/>
              <a:gd name="T96" fmla="*/ 150 w 194"/>
              <a:gd name="T97" fmla="*/ 40 h 194"/>
              <a:gd name="T98" fmla="*/ 162 w 194"/>
              <a:gd name="T99" fmla="*/ 42 h 194"/>
              <a:gd name="T100" fmla="*/ 174 w 194"/>
              <a:gd name="T101" fmla="*/ 46 h 194"/>
              <a:gd name="T102" fmla="*/ 186 w 194"/>
              <a:gd name="T103" fmla="*/ 168 h 194"/>
              <a:gd name="T104" fmla="*/ 180 w 194"/>
              <a:gd name="T105" fmla="*/ 184 h 194"/>
              <a:gd name="T106" fmla="*/ 184 w 194"/>
              <a:gd name="T107" fmla="*/ 190 h 194"/>
              <a:gd name="T108" fmla="*/ 192 w 194"/>
              <a:gd name="T109" fmla="*/ 162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94" h="194">
                <a:moveTo>
                  <a:pt x="174" y="52"/>
                </a:moveTo>
                <a:lnTo>
                  <a:pt x="174" y="52"/>
                </a:lnTo>
                <a:lnTo>
                  <a:pt x="172" y="56"/>
                </a:lnTo>
                <a:lnTo>
                  <a:pt x="172" y="60"/>
                </a:lnTo>
                <a:lnTo>
                  <a:pt x="172" y="60"/>
                </a:lnTo>
                <a:lnTo>
                  <a:pt x="172" y="66"/>
                </a:lnTo>
                <a:lnTo>
                  <a:pt x="172" y="70"/>
                </a:lnTo>
                <a:lnTo>
                  <a:pt x="174" y="74"/>
                </a:lnTo>
                <a:lnTo>
                  <a:pt x="174" y="74"/>
                </a:lnTo>
                <a:lnTo>
                  <a:pt x="172" y="74"/>
                </a:lnTo>
                <a:lnTo>
                  <a:pt x="170" y="74"/>
                </a:lnTo>
                <a:lnTo>
                  <a:pt x="168" y="74"/>
                </a:lnTo>
                <a:lnTo>
                  <a:pt x="168" y="74"/>
                </a:lnTo>
                <a:lnTo>
                  <a:pt x="168" y="74"/>
                </a:lnTo>
                <a:lnTo>
                  <a:pt x="166" y="74"/>
                </a:lnTo>
                <a:lnTo>
                  <a:pt x="166" y="78"/>
                </a:lnTo>
                <a:lnTo>
                  <a:pt x="166" y="78"/>
                </a:lnTo>
                <a:lnTo>
                  <a:pt x="166" y="78"/>
                </a:lnTo>
                <a:lnTo>
                  <a:pt x="162" y="80"/>
                </a:lnTo>
                <a:lnTo>
                  <a:pt x="162" y="80"/>
                </a:lnTo>
                <a:lnTo>
                  <a:pt x="160" y="82"/>
                </a:lnTo>
                <a:lnTo>
                  <a:pt x="158" y="84"/>
                </a:lnTo>
                <a:lnTo>
                  <a:pt x="154" y="90"/>
                </a:lnTo>
                <a:lnTo>
                  <a:pt x="154" y="90"/>
                </a:lnTo>
                <a:lnTo>
                  <a:pt x="146" y="100"/>
                </a:lnTo>
                <a:lnTo>
                  <a:pt x="146" y="100"/>
                </a:lnTo>
                <a:lnTo>
                  <a:pt x="144" y="104"/>
                </a:lnTo>
                <a:lnTo>
                  <a:pt x="144" y="106"/>
                </a:lnTo>
                <a:lnTo>
                  <a:pt x="148" y="106"/>
                </a:lnTo>
                <a:lnTo>
                  <a:pt x="148" y="106"/>
                </a:lnTo>
                <a:lnTo>
                  <a:pt x="150" y="104"/>
                </a:lnTo>
                <a:lnTo>
                  <a:pt x="152" y="104"/>
                </a:lnTo>
                <a:lnTo>
                  <a:pt x="154" y="106"/>
                </a:lnTo>
                <a:lnTo>
                  <a:pt x="154" y="106"/>
                </a:lnTo>
                <a:lnTo>
                  <a:pt x="154" y="108"/>
                </a:lnTo>
                <a:lnTo>
                  <a:pt x="156" y="108"/>
                </a:lnTo>
                <a:lnTo>
                  <a:pt x="160" y="108"/>
                </a:lnTo>
                <a:lnTo>
                  <a:pt x="160" y="110"/>
                </a:lnTo>
                <a:lnTo>
                  <a:pt x="160" y="110"/>
                </a:lnTo>
                <a:lnTo>
                  <a:pt x="164" y="112"/>
                </a:lnTo>
                <a:lnTo>
                  <a:pt x="166" y="112"/>
                </a:lnTo>
                <a:lnTo>
                  <a:pt x="162" y="118"/>
                </a:lnTo>
                <a:lnTo>
                  <a:pt x="162" y="118"/>
                </a:lnTo>
                <a:lnTo>
                  <a:pt x="160" y="120"/>
                </a:lnTo>
                <a:lnTo>
                  <a:pt x="158" y="122"/>
                </a:lnTo>
                <a:lnTo>
                  <a:pt x="156" y="122"/>
                </a:lnTo>
                <a:lnTo>
                  <a:pt x="156" y="122"/>
                </a:lnTo>
                <a:lnTo>
                  <a:pt x="154" y="124"/>
                </a:lnTo>
                <a:lnTo>
                  <a:pt x="154" y="126"/>
                </a:lnTo>
                <a:lnTo>
                  <a:pt x="154" y="128"/>
                </a:lnTo>
                <a:lnTo>
                  <a:pt x="156" y="130"/>
                </a:lnTo>
                <a:lnTo>
                  <a:pt x="156" y="130"/>
                </a:lnTo>
                <a:lnTo>
                  <a:pt x="158" y="132"/>
                </a:lnTo>
                <a:lnTo>
                  <a:pt x="158" y="134"/>
                </a:lnTo>
                <a:lnTo>
                  <a:pt x="156" y="138"/>
                </a:lnTo>
                <a:lnTo>
                  <a:pt x="158" y="142"/>
                </a:lnTo>
                <a:lnTo>
                  <a:pt x="158" y="142"/>
                </a:lnTo>
                <a:lnTo>
                  <a:pt x="160" y="142"/>
                </a:lnTo>
                <a:lnTo>
                  <a:pt x="162" y="142"/>
                </a:lnTo>
                <a:lnTo>
                  <a:pt x="164" y="142"/>
                </a:lnTo>
                <a:lnTo>
                  <a:pt x="164" y="142"/>
                </a:lnTo>
                <a:lnTo>
                  <a:pt x="164" y="142"/>
                </a:lnTo>
                <a:lnTo>
                  <a:pt x="160" y="146"/>
                </a:lnTo>
                <a:lnTo>
                  <a:pt x="160" y="146"/>
                </a:lnTo>
                <a:lnTo>
                  <a:pt x="160" y="148"/>
                </a:lnTo>
                <a:lnTo>
                  <a:pt x="160" y="148"/>
                </a:lnTo>
                <a:lnTo>
                  <a:pt x="162" y="150"/>
                </a:lnTo>
                <a:lnTo>
                  <a:pt x="160" y="150"/>
                </a:lnTo>
                <a:lnTo>
                  <a:pt x="158" y="148"/>
                </a:lnTo>
                <a:lnTo>
                  <a:pt x="154" y="150"/>
                </a:lnTo>
                <a:lnTo>
                  <a:pt x="158" y="152"/>
                </a:lnTo>
                <a:lnTo>
                  <a:pt x="158" y="152"/>
                </a:lnTo>
                <a:lnTo>
                  <a:pt x="154" y="160"/>
                </a:lnTo>
                <a:lnTo>
                  <a:pt x="154" y="160"/>
                </a:lnTo>
                <a:lnTo>
                  <a:pt x="150" y="160"/>
                </a:lnTo>
                <a:lnTo>
                  <a:pt x="146" y="162"/>
                </a:lnTo>
                <a:lnTo>
                  <a:pt x="146" y="162"/>
                </a:lnTo>
                <a:lnTo>
                  <a:pt x="144" y="160"/>
                </a:lnTo>
                <a:lnTo>
                  <a:pt x="142" y="158"/>
                </a:lnTo>
                <a:lnTo>
                  <a:pt x="140" y="156"/>
                </a:lnTo>
                <a:lnTo>
                  <a:pt x="140" y="156"/>
                </a:lnTo>
                <a:lnTo>
                  <a:pt x="136" y="156"/>
                </a:lnTo>
                <a:lnTo>
                  <a:pt x="136" y="156"/>
                </a:lnTo>
                <a:lnTo>
                  <a:pt x="134" y="152"/>
                </a:lnTo>
                <a:lnTo>
                  <a:pt x="134" y="152"/>
                </a:lnTo>
                <a:lnTo>
                  <a:pt x="134" y="154"/>
                </a:lnTo>
                <a:lnTo>
                  <a:pt x="132" y="154"/>
                </a:lnTo>
                <a:lnTo>
                  <a:pt x="132" y="154"/>
                </a:lnTo>
                <a:lnTo>
                  <a:pt x="128" y="152"/>
                </a:lnTo>
                <a:lnTo>
                  <a:pt x="124" y="152"/>
                </a:lnTo>
                <a:lnTo>
                  <a:pt x="122" y="152"/>
                </a:lnTo>
                <a:lnTo>
                  <a:pt x="122" y="152"/>
                </a:lnTo>
                <a:lnTo>
                  <a:pt x="118" y="156"/>
                </a:lnTo>
                <a:lnTo>
                  <a:pt x="114" y="160"/>
                </a:lnTo>
                <a:lnTo>
                  <a:pt x="114" y="160"/>
                </a:lnTo>
                <a:lnTo>
                  <a:pt x="112" y="160"/>
                </a:lnTo>
                <a:lnTo>
                  <a:pt x="108" y="160"/>
                </a:lnTo>
                <a:lnTo>
                  <a:pt x="108" y="160"/>
                </a:lnTo>
                <a:lnTo>
                  <a:pt x="108" y="170"/>
                </a:lnTo>
                <a:lnTo>
                  <a:pt x="108" y="170"/>
                </a:lnTo>
                <a:lnTo>
                  <a:pt x="104" y="170"/>
                </a:lnTo>
                <a:lnTo>
                  <a:pt x="102" y="172"/>
                </a:lnTo>
                <a:lnTo>
                  <a:pt x="102" y="172"/>
                </a:lnTo>
                <a:lnTo>
                  <a:pt x="100" y="174"/>
                </a:lnTo>
                <a:lnTo>
                  <a:pt x="100" y="174"/>
                </a:lnTo>
                <a:lnTo>
                  <a:pt x="94" y="174"/>
                </a:lnTo>
                <a:lnTo>
                  <a:pt x="92" y="174"/>
                </a:lnTo>
                <a:lnTo>
                  <a:pt x="90" y="172"/>
                </a:lnTo>
                <a:lnTo>
                  <a:pt x="90" y="172"/>
                </a:lnTo>
                <a:lnTo>
                  <a:pt x="90" y="172"/>
                </a:lnTo>
                <a:lnTo>
                  <a:pt x="88" y="172"/>
                </a:lnTo>
                <a:lnTo>
                  <a:pt x="86" y="172"/>
                </a:lnTo>
                <a:lnTo>
                  <a:pt x="86" y="172"/>
                </a:lnTo>
                <a:lnTo>
                  <a:pt x="76" y="170"/>
                </a:lnTo>
                <a:lnTo>
                  <a:pt x="76" y="170"/>
                </a:lnTo>
                <a:lnTo>
                  <a:pt x="74" y="168"/>
                </a:lnTo>
                <a:lnTo>
                  <a:pt x="72" y="168"/>
                </a:lnTo>
                <a:lnTo>
                  <a:pt x="68" y="170"/>
                </a:lnTo>
                <a:lnTo>
                  <a:pt x="68" y="170"/>
                </a:lnTo>
                <a:lnTo>
                  <a:pt x="64" y="168"/>
                </a:lnTo>
                <a:lnTo>
                  <a:pt x="60" y="166"/>
                </a:lnTo>
                <a:lnTo>
                  <a:pt x="60" y="166"/>
                </a:lnTo>
                <a:lnTo>
                  <a:pt x="56" y="166"/>
                </a:lnTo>
                <a:lnTo>
                  <a:pt x="52" y="164"/>
                </a:lnTo>
                <a:lnTo>
                  <a:pt x="52" y="164"/>
                </a:lnTo>
                <a:lnTo>
                  <a:pt x="48" y="164"/>
                </a:lnTo>
                <a:lnTo>
                  <a:pt x="46" y="162"/>
                </a:lnTo>
                <a:lnTo>
                  <a:pt x="46" y="162"/>
                </a:lnTo>
                <a:lnTo>
                  <a:pt x="46" y="162"/>
                </a:lnTo>
                <a:lnTo>
                  <a:pt x="44" y="158"/>
                </a:lnTo>
                <a:lnTo>
                  <a:pt x="42" y="156"/>
                </a:lnTo>
                <a:lnTo>
                  <a:pt x="42" y="156"/>
                </a:lnTo>
                <a:lnTo>
                  <a:pt x="48" y="154"/>
                </a:lnTo>
                <a:lnTo>
                  <a:pt x="50" y="150"/>
                </a:lnTo>
                <a:lnTo>
                  <a:pt x="50" y="150"/>
                </a:lnTo>
                <a:lnTo>
                  <a:pt x="52" y="146"/>
                </a:lnTo>
                <a:lnTo>
                  <a:pt x="52" y="140"/>
                </a:lnTo>
                <a:lnTo>
                  <a:pt x="52" y="140"/>
                </a:lnTo>
                <a:lnTo>
                  <a:pt x="54" y="134"/>
                </a:lnTo>
                <a:lnTo>
                  <a:pt x="54" y="134"/>
                </a:lnTo>
                <a:lnTo>
                  <a:pt x="54" y="132"/>
                </a:lnTo>
                <a:lnTo>
                  <a:pt x="56" y="132"/>
                </a:lnTo>
                <a:lnTo>
                  <a:pt x="56" y="132"/>
                </a:lnTo>
                <a:lnTo>
                  <a:pt x="52" y="130"/>
                </a:lnTo>
                <a:lnTo>
                  <a:pt x="52" y="130"/>
                </a:lnTo>
                <a:lnTo>
                  <a:pt x="52" y="120"/>
                </a:lnTo>
                <a:lnTo>
                  <a:pt x="52" y="120"/>
                </a:lnTo>
                <a:lnTo>
                  <a:pt x="54" y="120"/>
                </a:lnTo>
                <a:lnTo>
                  <a:pt x="54" y="120"/>
                </a:lnTo>
                <a:lnTo>
                  <a:pt x="52" y="116"/>
                </a:lnTo>
                <a:lnTo>
                  <a:pt x="52" y="116"/>
                </a:lnTo>
                <a:lnTo>
                  <a:pt x="54" y="110"/>
                </a:lnTo>
                <a:lnTo>
                  <a:pt x="52" y="104"/>
                </a:lnTo>
                <a:lnTo>
                  <a:pt x="52" y="104"/>
                </a:lnTo>
                <a:lnTo>
                  <a:pt x="50" y="106"/>
                </a:lnTo>
                <a:lnTo>
                  <a:pt x="50" y="106"/>
                </a:lnTo>
                <a:lnTo>
                  <a:pt x="48" y="102"/>
                </a:lnTo>
                <a:lnTo>
                  <a:pt x="48" y="102"/>
                </a:lnTo>
                <a:lnTo>
                  <a:pt x="40" y="98"/>
                </a:lnTo>
                <a:lnTo>
                  <a:pt x="36" y="96"/>
                </a:lnTo>
                <a:lnTo>
                  <a:pt x="34" y="94"/>
                </a:lnTo>
                <a:lnTo>
                  <a:pt x="34" y="94"/>
                </a:lnTo>
                <a:lnTo>
                  <a:pt x="34" y="86"/>
                </a:lnTo>
                <a:lnTo>
                  <a:pt x="34" y="86"/>
                </a:lnTo>
                <a:lnTo>
                  <a:pt x="34" y="88"/>
                </a:lnTo>
                <a:lnTo>
                  <a:pt x="34" y="86"/>
                </a:lnTo>
                <a:lnTo>
                  <a:pt x="34" y="82"/>
                </a:lnTo>
                <a:lnTo>
                  <a:pt x="34" y="82"/>
                </a:lnTo>
                <a:lnTo>
                  <a:pt x="30" y="82"/>
                </a:lnTo>
                <a:lnTo>
                  <a:pt x="28" y="80"/>
                </a:lnTo>
                <a:lnTo>
                  <a:pt x="28" y="80"/>
                </a:lnTo>
                <a:lnTo>
                  <a:pt x="30" y="80"/>
                </a:lnTo>
                <a:lnTo>
                  <a:pt x="30" y="78"/>
                </a:lnTo>
                <a:lnTo>
                  <a:pt x="30" y="78"/>
                </a:lnTo>
                <a:lnTo>
                  <a:pt x="24" y="78"/>
                </a:lnTo>
                <a:lnTo>
                  <a:pt x="24" y="78"/>
                </a:lnTo>
                <a:lnTo>
                  <a:pt x="24" y="76"/>
                </a:lnTo>
                <a:lnTo>
                  <a:pt x="26" y="76"/>
                </a:lnTo>
                <a:lnTo>
                  <a:pt x="26" y="76"/>
                </a:lnTo>
                <a:lnTo>
                  <a:pt x="28" y="72"/>
                </a:lnTo>
                <a:lnTo>
                  <a:pt x="28" y="72"/>
                </a:lnTo>
                <a:lnTo>
                  <a:pt x="26" y="72"/>
                </a:lnTo>
                <a:lnTo>
                  <a:pt x="26" y="72"/>
                </a:lnTo>
                <a:lnTo>
                  <a:pt x="26" y="72"/>
                </a:lnTo>
                <a:lnTo>
                  <a:pt x="20" y="78"/>
                </a:lnTo>
                <a:lnTo>
                  <a:pt x="20" y="78"/>
                </a:lnTo>
                <a:lnTo>
                  <a:pt x="18" y="72"/>
                </a:lnTo>
                <a:lnTo>
                  <a:pt x="14" y="68"/>
                </a:lnTo>
                <a:lnTo>
                  <a:pt x="14" y="68"/>
                </a:lnTo>
                <a:lnTo>
                  <a:pt x="12" y="70"/>
                </a:lnTo>
                <a:lnTo>
                  <a:pt x="12" y="70"/>
                </a:lnTo>
                <a:lnTo>
                  <a:pt x="12" y="68"/>
                </a:lnTo>
                <a:lnTo>
                  <a:pt x="12" y="66"/>
                </a:lnTo>
                <a:lnTo>
                  <a:pt x="12" y="66"/>
                </a:lnTo>
                <a:lnTo>
                  <a:pt x="0" y="68"/>
                </a:lnTo>
                <a:lnTo>
                  <a:pt x="0" y="66"/>
                </a:lnTo>
                <a:lnTo>
                  <a:pt x="2" y="64"/>
                </a:lnTo>
                <a:lnTo>
                  <a:pt x="2" y="64"/>
                </a:lnTo>
                <a:lnTo>
                  <a:pt x="2" y="60"/>
                </a:lnTo>
                <a:lnTo>
                  <a:pt x="2" y="60"/>
                </a:lnTo>
                <a:lnTo>
                  <a:pt x="6" y="62"/>
                </a:lnTo>
                <a:lnTo>
                  <a:pt x="6" y="60"/>
                </a:lnTo>
                <a:lnTo>
                  <a:pt x="6" y="60"/>
                </a:lnTo>
                <a:lnTo>
                  <a:pt x="0" y="56"/>
                </a:lnTo>
                <a:lnTo>
                  <a:pt x="0" y="54"/>
                </a:lnTo>
                <a:lnTo>
                  <a:pt x="0" y="54"/>
                </a:lnTo>
                <a:lnTo>
                  <a:pt x="6" y="50"/>
                </a:lnTo>
                <a:lnTo>
                  <a:pt x="6" y="50"/>
                </a:lnTo>
                <a:lnTo>
                  <a:pt x="10" y="52"/>
                </a:lnTo>
                <a:lnTo>
                  <a:pt x="14" y="52"/>
                </a:lnTo>
                <a:lnTo>
                  <a:pt x="16" y="48"/>
                </a:lnTo>
                <a:lnTo>
                  <a:pt x="16" y="48"/>
                </a:lnTo>
                <a:lnTo>
                  <a:pt x="20" y="48"/>
                </a:lnTo>
                <a:lnTo>
                  <a:pt x="22" y="50"/>
                </a:lnTo>
                <a:lnTo>
                  <a:pt x="24" y="54"/>
                </a:lnTo>
                <a:lnTo>
                  <a:pt x="26" y="54"/>
                </a:lnTo>
                <a:lnTo>
                  <a:pt x="26" y="54"/>
                </a:lnTo>
                <a:lnTo>
                  <a:pt x="28" y="50"/>
                </a:lnTo>
                <a:lnTo>
                  <a:pt x="28" y="50"/>
                </a:lnTo>
                <a:lnTo>
                  <a:pt x="32" y="52"/>
                </a:lnTo>
                <a:lnTo>
                  <a:pt x="34" y="52"/>
                </a:lnTo>
                <a:lnTo>
                  <a:pt x="34" y="50"/>
                </a:lnTo>
                <a:lnTo>
                  <a:pt x="34" y="50"/>
                </a:lnTo>
                <a:lnTo>
                  <a:pt x="46" y="50"/>
                </a:lnTo>
                <a:lnTo>
                  <a:pt x="46" y="50"/>
                </a:lnTo>
                <a:lnTo>
                  <a:pt x="46" y="50"/>
                </a:lnTo>
                <a:lnTo>
                  <a:pt x="48" y="48"/>
                </a:lnTo>
                <a:lnTo>
                  <a:pt x="48" y="48"/>
                </a:lnTo>
                <a:lnTo>
                  <a:pt x="44" y="46"/>
                </a:lnTo>
                <a:lnTo>
                  <a:pt x="44" y="46"/>
                </a:lnTo>
                <a:lnTo>
                  <a:pt x="44" y="42"/>
                </a:lnTo>
                <a:lnTo>
                  <a:pt x="44" y="38"/>
                </a:lnTo>
                <a:lnTo>
                  <a:pt x="44" y="38"/>
                </a:lnTo>
                <a:lnTo>
                  <a:pt x="40" y="28"/>
                </a:lnTo>
                <a:lnTo>
                  <a:pt x="40" y="28"/>
                </a:lnTo>
                <a:lnTo>
                  <a:pt x="46" y="28"/>
                </a:lnTo>
                <a:lnTo>
                  <a:pt x="48" y="28"/>
                </a:lnTo>
                <a:lnTo>
                  <a:pt x="50" y="36"/>
                </a:lnTo>
                <a:lnTo>
                  <a:pt x="50" y="36"/>
                </a:lnTo>
                <a:lnTo>
                  <a:pt x="60" y="34"/>
                </a:lnTo>
                <a:lnTo>
                  <a:pt x="68" y="32"/>
                </a:lnTo>
                <a:lnTo>
                  <a:pt x="68" y="32"/>
                </a:lnTo>
                <a:lnTo>
                  <a:pt x="68" y="28"/>
                </a:lnTo>
                <a:lnTo>
                  <a:pt x="68" y="28"/>
                </a:lnTo>
                <a:lnTo>
                  <a:pt x="74" y="24"/>
                </a:lnTo>
                <a:lnTo>
                  <a:pt x="82" y="20"/>
                </a:lnTo>
                <a:lnTo>
                  <a:pt x="82" y="20"/>
                </a:lnTo>
                <a:lnTo>
                  <a:pt x="84" y="20"/>
                </a:lnTo>
                <a:lnTo>
                  <a:pt x="86" y="20"/>
                </a:lnTo>
                <a:lnTo>
                  <a:pt x="86" y="20"/>
                </a:lnTo>
                <a:lnTo>
                  <a:pt x="84" y="16"/>
                </a:lnTo>
                <a:lnTo>
                  <a:pt x="86" y="8"/>
                </a:lnTo>
                <a:lnTo>
                  <a:pt x="86" y="8"/>
                </a:lnTo>
                <a:lnTo>
                  <a:pt x="86" y="2"/>
                </a:lnTo>
                <a:lnTo>
                  <a:pt x="86" y="2"/>
                </a:lnTo>
                <a:lnTo>
                  <a:pt x="94" y="0"/>
                </a:lnTo>
                <a:lnTo>
                  <a:pt x="98" y="4"/>
                </a:lnTo>
                <a:lnTo>
                  <a:pt x="98" y="4"/>
                </a:lnTo>
                <a:lnTo>
                  <a:pt x="98" y="4"/>
                </a:lnTo>
                <a:lnTo>
                  <a:pt x="100" y="6"/>
                </a:lnTo>
                <a:lnTo>
                  <a:pt x="100" y="6"/>
                </a:lnTo>
                <a:lnTo>
                  <a:pt x="102" y="12"/>
                </a:lnTo>
                <a:lnTo>
                  <a:pt x="102" y="12"/>
                </a:lnTo>
                <a:lnTo>
                  <a:pt x="104" y="12"/>
                </a:lnTo>
                <a:lnTo>
                  <a:pt x="108" y="16"/>
                </a:lnTo>
                <a:lnTo>
                  <a:pt x="108" y="16"/>
                </a:lnTo>
                <a:lnTo>
                  <a:pt x="110" y="18"/>
                </a:lnTo>
                <a:lnTo>
                  <a:pt x="112" y="18"/>
                </a:lnTo>
                <a:lnTo>
                  <a:pt x="114" y="16"/>
                </a:lnTo>
                <a:lnTo>
                  <a:pt x="114" y="16"/>
                </a:lnTo>
                <a:lnTo>
                  <a:pt x="114" y="18"/>
                </a:lnTo>
                <a:lnTo>
                  <a:pt x="116" y="22"/>
                </a:lnTo>
                <a:lnTo>
                  <a:pt x="116" y="22"/>
                </a:lnTo>
                <a:lnTo>
                  <a:pt x="120" y="24"/>
                </a:lnTo>
                <a:lnTo>
                  <a:pt x="124" y="26"/>
                </a:lnTo>
                <a:lnTo>
                  <a:pt x="124" y="26"/>
                </a:lnTo>
                <a:lnTo>
                  <a:pt x="126" y="26"/>
                </a:lnTo>
                <a:lnTo>
                  <a:pt x="128" y="26"/>
                </a:lnTo>
                <a:lnTo>
                  <a:pt x="130" y="24"/>
                </a:lnTo>
                <a:lnTo>
                  <a:pt x="130" y="26"/>
                </a:lnTo>
                <a:lnTo>
                  <a:pt x="130" y="26"/>
                </a:lnTo>
                <a:lnTo>
                  <a:pt x="130" y="30"/>
                </a:lnTo>
                <a:lnTo>
                  <a:pt x="132" y="32"/>
                </a:lnTo>
                <a:lnTo>
                  <a:pt x="132" y="32"/>
                </a:lnTo>
                <a:lnTo>
                  <a:pt x="136" y="32"/>
                </a:lnTo>
                <a:lnTo>
                  <a:pt x="142" y="30"/>
                </a:lnTo>
                <a:lnTo>
                  <a:pt x="142" y="30"/>
                </a:lnTo>
                <a:lnTo>
                  <a:pt x="142" y="32"/>
                </a:lnTo>
                <a:lnTo>
                  <a:pt x="142" y="32"/>
                </a:lnTo>
                <a:lnTo>
                  <a:pt x="142" y="34"/>
                </a:lnTo>
                <a:lnTo>
                  <a:pt x="142" y="36"/>
                </a:lnTo>
                <a:lnTo>
                  <a:pt x="144" y="38"/>
                </a:lnTo>
                <a:lnTo>
                  <a:pt x="144" y="38"/>
                </a:lnTo>
                <a:lnTo>
                  <a:pt x="150" y="40"/>
                </a:lnTo>
                <a:lnTo>
                  <a:pt x="150" y="40"/>
                </a:lnTo>
                <a:lnTo>
                  <a:pt x="154" y="38"/>
                </a:lnTo>
                <a:lnTo>
                  <a:pt x="158" y="38"/>
                </a:lnTo>
                <a:lnTo>
                  <a:pt x="160" y="40"/>
                </a:lnTo>
                <a:lnTo>
                  <a:pt x="160" y="40"/>
                </a:lnTo>
                <a:lnTo>
                  <a:pt x="162" y="42"/>
                </a:lnTo>
                <a:lnTo>
                  <a:pt x="164" y="44"/>
                </a:lnTo>
                <a:lnTo>
                  <a:pt x="168" y="42"/>
                </a:lnTo>
                <a:lnTo>
                  <a:pt x="168" y="42"/>
                </a:lnTo>
                <a:lnTo>
                  <a:pt x="174" y="44"/>
                </a:lnTo>
                <a:lnTo>
                  <a:pt x="174" y="44"/>
                </a:lnTo>
                <a:lnTo>
                  <a:pt x="174" y="46"/>
                </a:lnTo>
                <a:lnTo>
                  <a:pt x="174" y="52"/>
                </a:lnTo>
                <a:lnTo>
                  <a:pt x="174" y="52"/>
                </a:lnTo>
                <a:close/>
                <a:moveTo>
                  <a:pt x="190" y="160"/>
                </a:moveTo>
                <a:lnTo>
                  <a:pt x="190" y="160"/>
                </a:lnTo>
                <a:lnTo>
                  <a:pt x="188" y="164"/>
                </a:lnTo>
                <a:lnTo>
                  <a:pt x="186" y="168"/>
                </a:lnTo>
                <a:lnTo>
                  <a:pt x="186" y="168"/>
                </a:lnTo>
                <a:lnTo>
                  <a:pt x="182" y="168"/>
                </a:lnTo>
                <a:lnTo>
                  <a:pt x="178" y="170"/>
                </a:lnTo>
                <a:lnTo>
                  <a:pt x="178" y="170"/>
                </a:lnTo>
                <a:lnTo>
                  <a:pt x="178" y="178"/>
                </a:lnTo>
                <a:lnTo>
                  <a:pt x="180" y="184"/>
                </a:lnTo>
                <a:lnTo>
                  <a:pt x="180" y="184"/>
                </a:lnTo>
                <a:lnTo>
                  <a:pt x="178" y="184"/>
                </a:lnTo>
                <a:lnTo>
                  <a:pt x="178" y="186"/>
                </a:lnTo>
                <a:lnTo>
                  <a:pt x="178" y="186"/>
                </a:lnTo>
                <a:lnTo>
                  <a:pt x="180" y="188"/>
                </a:lnTo>
                <a:lnTo>
                  <a:pt x="184" y="190"/>
                </a:lnTo>
                <a:lnTo>
                  <a:pt x="190" y="194"/>
                </a:lnTo>
                <a:lnTo>
                  <a:pt x="190" y="194"/>
                </a:lnTo>
                <a:lnTo>
                  <a:pt x="194" y="178"/>
                </a:lnTo>
                <a:lnTo>
                  <a:pt x="194" y="170"/>
                </a:lnTo>
                <a:lnTo>
                  <a:pt x="192" y="162"/>
                </a:lnTo>
                <a:lnTo>
                  <a:pt x="192" y="162"/>
                </a:lnTo>
                <a:lnTo>
                  <a:pt x="190" y="160"/>
                </a:lnTo>
                <a:lnTo>
                  <a:pt x="190" y="160"/>
                </a:lnTo>
                <a:close/>
              </a:path>
            </a:pathLst>
          </a:custGeom>
          <a:solidFill>
            <a:srgbClr val="8BBDFF"/>
          </a:solidFill>
          <a:ln w="3175">
            <a:solidFill>
              <a:srgbClr val="8BBDFF"/>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205" name="Line 189">
            <a:extLst>
              <a:ext uri="{FF2B5EF4-FFF2-40B4-BE49-F238E27FC236}">
                <a16:creationId xmlns:a16="http://schemas.microsoft.com/office/drawing/2014/main" id="{C7ED1954-CFCE-4CEB-BB18-4A6131555D8B}"/>
              </a:ext>
            </a:extLst>
          </p:cNvPr>
          <p:cNvSpPr>
            <a:spLocks noChangeShapeType="1"/>
          </p:cNvSpPr>
          <p:nvPr/>
        </p:nvSpPr>
        <p:spPr bwMode="auto">
          <a:xfrm>
            <a:off x="9614054" y="4329291"/>
            <a:ext cx="1677" cy="1716"/>
          </a:xfrm>
          <a:prstGeom prst="line">
            <a:avLst/>
          </a:prstGeom>
          <a:solidFill>
            <a:srgbClr val="C4E5F7"/>
          </a:solidFill>
          <a:ln w="9525">
            <a:solidFill>
              <a:srgbClr val="B9BCBD"/>
            </a:solidFill>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206" name="Line 190">
            <a:extLst>
              <a:ext uri="{FF2B5EF4-FFF2-40B4-BE49-F238E27FC236}">
                <a16:creationId xmlns:a16="http://schemas.microsoft.com/office/drawing/2014/main" id="{E7F62CEC-932E-4B6A-8C66-EDD58390448B}"/>
              </a:ext>
            </a:extLst>
          </p:cNvPr>
          <p:cNvSpPr>
            <a:spLocks noChangeShapeType="1"/>
          </p:cNvSpPr>
          <p:nvPr/>
        </p:nvSpPr>
        <p:spPr bwMode="auto">
          <a:xfrm>
            <a:off x="9614054" y="4329291"/>
            <a:ext cx="1677" cy="1716"/>
          </a:xfrm>
          <a:prstGeom prst="line">
            <a:avLst/>
          </a:prstGeom>
          <a:solidFill>
            <a:srgbClr val="C4E5F7"/>
          </a:solidFill>
          <a:ln w="3175">
            <a:solidFill>
              <a:srgbClr val="B9BCBD"/>
            </a:solidFill>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207" name="Freeform 191">
            <a:extLst>
              <a:ext uri="{FF2B5EF4-FFF2-40B4-BE49-F238E27FC236}">
                <a16:creationId xmlns:a16="http://schemas.microsoft.com/office/drawing/2014/main" id="{70A32FB9-9AA8-4C13-89A9-64EC59E7824B}"/>
              </a:ext>
            </a:extLst>
          </p:cNvPr>
          <p:cNvSpPr>
            <a:spLocks/>
          </p:cNvSpPr>
          <p:nvPr/>
        </p:nvSpPr>
        <p:spPr bwMode="auto">
          <a:xfrm>
            <a:off x="6323709" y="1398387"/>
            <a:ext cx="244848" cy="404973"/>
          </a:xfrm>
          <a:custGeom>
            <a:avLst/>
            <a:gdLst>
              <a:gd name="T0" fmla="*/ 54 w 146"/>
              <a:gd name="T1" fmla="*/ 102 h 236"/>
              <a:gd name="T2" fmla="*/ 58 w 146"/>
              <a:gd name="T3" fmla="*/ 100 h 236"/>
              <a:gd name="T4" fmla="*/ 60 w 146"/>
              <a:gd name="T5" fmla="*/ 114 h 236"/>
              <a:gd name="T6" fmla="*/ 58 w 146"/>
              <a:gd name="T7" fmla="*/ 122 h 236"/>
              <a:gd name="T8" fmla="*/ 54 w 146"/>
              <a:gd name="T9" fmla="*/ 122 h 236"/>
              <a:gd name="T10" fmla="*/ 46 w 146"/>
              <a:gd name="T11" fmla="*/ 134 h 236"/>
              <a:gd name="T12" fmla="*/ 40 w 146"/>
              <a:gd name="T13" fmla="*/ 146 h 236"/>
              <a:gd name="T14" fmla="*/ 28 w 146"/>
              <a:gd name="T15" fmla="*/ 156 h 236"/>
              <a:gd name="T16" fmla="*/ 22 w 146"/>
              <a:gd name="T17" fmla="*/ 160 h 236"/>
              <a:gd name="T18" fmla="*/ 18 w 146"/>
              <a:gd name="T19" fmla="*/ 166 h 236"/>
              <a:gd name="T20" fmla="*/ 16 w 146"/>
              <a:gd name="T21" fmla="*/ 178 h 236"/>
              <a:gd name="T22" fmla="*/ 20 w 146"/>
              <a:gd name="T23" fmla="*/ 190 h 236"/>
              <a:gd name="T24" fmla="*/ 16 w 146"/>
              <a:gd name="T25" fmla="*/ 198 h 236"/>
              <a:gd name="T26" fmla="*/ 18 w 146"/>
              <a:gd name="T27" fmla="*/ 210 h 236"/>
              <a:gd name="T28" fmla="*/ 22 w 146"/>
              <a:gd name="T29" fmla="*/ 220 h 236"/>
              <a:gd name="T30" fmla="*/ 24 w 146"/>
              <a:gd name="T31" fmla="*/ 214 h 236"/>
              <a:gd name="T32" fmla="*/ 32 w 146"/>
              <a:gd name="T33" fmla="*/ 218 h 236"/>
              <a:gd name="T34" fmla="*/ 38 w 146"/>
              <a:gd name="T35" fmla="*/ 220 h 236"/>
              <a:gd name="T36" fmla="*/ 28 w 146"/>
              <a:gd name="T37" fmla="*/ 234 h 236"/>
              <a:gd name="T38" fmla="*/ 40 w 146"/>
              <a:gd name="T39" fmla="*/ 230 h 236"/>
              <a:gd name="T40" fmla="*/ 42 w 146"/>
              <a:gd name="T41" fmla="*/ 234 h 236"/>
              <a:gd name="T42" fmla="*/ 54 w 146"/>
              <a:gd name="T43" fmla="*/ 234 h 236"/>
              <a:gd name="T44" fmla="*/ 70 w 146"/>
              <a:gd name="T45" fmla="*/ 224 h 236"/>
              <a:gd name="T46" fmla="*/ 74 w 146"/>
              <a:gd name="T47" fmla="*/ 222 h 236"/>
              <a:gd name="T48" fmla="*/ 84 w 146"/>
              <a:gd name="T49" fmla="*/ 222 h 236"/>
              <a:gd name="T50" fmla="*/ 86 w 146"/>
              <a:gd name="T51" fmla="*/ 216 h 236"/>
              <a:gd name="T52" fmla="*/ 92 w 146"/>
              <a:gd name="T53" fmla="*/ 218 h 236"/>
              <a:gd name="T54" fmla="*/ 140 w 146"/>
              <a:gd name="T55" fmla="*/ 186 h 236"/>
              <a:gd name="T56" fmla="*/ 144 w 146"/>
              <a:gd name="T57" fmla="*/ 170 h 236"/>
              <a:gd name="T58" fmla="*/ 134 w 146"/>
              <a:gd name="T59" fmla="*/ 164 h 236"/>
              <a:gd name="T60" fmla="*/ 138 w 146"/>
              <a:gd name="T61" fmla="*/ 148 h 236"/>
              <a:gd name="T62" fmla="*/ 136 w 146"/>
              <a:gd name="T63" fmla="*/ 138 h 236"/>
              <a:gd name="T64" fmla="*/ 128 w 146"/>
              <a:gd name="T65" fmla="*/ 124 h 236"/>
              <a:gd name="T66" fmla="*/ 126 w 146"/>
              <a:gd name="T67" fmla="*/ 108 h 236"/>
              <a:gd name="T68" fmla="*/ 126 w 146"/>
              <a:gd name="T69" fmla="*/ 100 h 236"/>
              <a:gd name="T70" fmla="*/ 118 w 146"/>
              <a:gd name="T71" fmla="*/ 66 h 236"/>
              <a:gd name="T72" fmla="*/ 126 w 146"/>
              <a:gd name="T73" fmla="*/ 50 h 236"/>
              <a:gd name="T74" fmla="*/ 118 w 146"/>
              <a:gd name="T75" fmla="*/ 42 h 236"/>
              <a:gd name="T76" fmla="*/ 122 w 146"/>
              <a:gd name="T77" fmla="*/ 20 h 236"/>
              <a:gd name="T78" fmla="*/ 116 w 146"/>
              <a:gd name="T79" fmla="*/ 18 h 236"/>
              <a:gd name="T80" fmla="*/ 100 w 146"/>
              <a:gd name="T81" fmla="*/ 0 h 236"/>
              <a:gd name="T82" fmla="*/ 82 w 146"/>
              <a:gd name="T83" fmla="*/ 4 h 236"/>
              <a:gd name="T84" fmla="*/ 76 w 146"/>
              <a:gd name="T85" fmla="*/ 10 h 236"/>
              <a:gd name="T86" fmla="*/ 68 w 146"/>
              <a:gd name="T87" fmla="*/ 20 h 236"/>
              <a:gd name="T88" fmla="*/ 68 w 146"/>
              <a:gd name="T89" fmla="*/ 32 h 236"/>
              <a:gd name="T90" fmla="*/ 60 w 146"/>
              <a:gd name="T91" fmla="*/ 42 h 236"/>
              <a:gd name="T92" fmla="*/ 48 w 146"/>
              <a:gd name="T93" fmla="*/ 34 h 236"/>
              <a:gd name="T94" fmla="*/ 42 w 146"/>
              <a:gd name="T95" fmla="*/ 34 h 236"/>
              <a:gd name="T96" fmla="*/ 10 w 146"/>
              <a:gd name="T97" fmla="*/ 20 h 236"/>
              <a:gd name="T98" fmla="*/ 0 w 146"/>
              <a:gd name="T99" fmla="*/ 28 h 236"/>
              <a:gd name="T100" fmla="*/ 12 w 146"/>
              <a:gd name="T101" fmla="*/ 38 h 236"/>
              <a:gd name="T102" fmla="*/ 26 w 146"/>
              <a:gd name="T103" fmla="*/ 42 h 236"/>
              <a:gd name="T104" fmla="*/ 36 w 146"/>
              <a:gd name="T105" fmla="*/ 54 h 236"/>
              <a:gd name="T106" fmla="*/ 36 w 146"/>
              <a:gd name="T107" fmla="*/ 64 h 236"/>
              <a:gd name="T108" fmla="*/ 38 w 146"/>
              <a:gd name="T109" fmla="*/ 74 h 236"/>
              <a:gd name="T110" fmla="*/ 40 w 146"/>
              <a:gd name="T111" fmla="*/ 98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46" h="236">
                <a:moveTo>
                  <a:pt x="40" y="98"/>
                </a:moveTo>
                <a:lnTo>
                  <a:pt x="40" y="98"/>
                </a:lnTo>
                <a:lnTo>
                  <a:pt x="52" y="98"/>
                </a:lnTo>
                <a:lnTo>
                  <a:pt x="54" y="102"/>
                </a:lnTo>
                <a:lnTo>
                  <a:pt x="54" y="102"/>
                </a:lnTo>
                <a:lnTo>
                  <a:pt x="54" y="102"/>
                </a:lnTo>
                <a:lnTo>
                  <a:pt x="56" y="102"/>
                </a:lnTo>
                <a:lnTo>
                  <a:pt x="56" y="100"/>
                </a:lnTo>
                <a:lnTo>
                  <a:pt x="58" y="100"/>
                </a:lnTo>
                <a:lnTo>
                  <a:pt x="58" y="100"/>
                </a:lnTo>
                <a:lnTo>
                  <a:pt x="58" y="104"/>
                </a:lnTo>
                <a:lnTo>
                  <a:pt x="58" y="106"/>
                </a:lnTo>
                <a:lnTo>
                  <a:pt x="58" y="112"/>
                </a:lnTo>
                <a:lnTo>
                  <a:pt x="60" y="114"/>
                </a:lnTo>
                <a:lnTo>
                  <a:pt x="60" y="114"/>
                </a:lnTo>
                <a:lnTo>
                  <a:pt x="60" y="116"/>
                </a:lnTo>
                <a:lnTo>
                  <a:pt x="58" y="118"/>
                </a:lnTo>
                <a:lnTo>
                  <a:pt x="58" y="118"/>
                </a:lnTo>
                <a:lnTo>
                  <a:pt x="58" y="120"/>
                </a:lnTo>
                <a:lnTo>
                  <a:pt x="58" y="122"/>
                </a:lnTo>
                <a:lnTo>
                  <a:pt x="58" y="122"/>
                </a:lnTo>
                <a:lnTo>
                  <a:pt x="58" y="122"/>
                </a:lnTo>
                <a:lnTo>
                  <a:pt x="58" y="122"/>
                </a:lnTo>
                <a:lnTo>
                  <a:pt x="58" y="122"/>
                </a:lnTo>
                <a:lnTo>
                  <a:pt x="54" y="122"/>
                </a:lnTo>
                <a:lnTo>
                  <a:pt x="52" y="124"/>
                </a:lnTo>
                <a:lnTo>
                  <a:pt x="52" y="124"/>
                </a:lnTo>
                <a:lnTo>
                  <a:pt x="48" y="128"/>
                </a:lnTo>
                <a:lnTo>
                  <a:pt x="48" y="134"/>
                </a:lnTo>
                <a:lnTo>
                  <a:pt x="46" y="134"/>
                </a:lnTo>
                <a:lnTo>
                  <a:pt x="46" y="134"/>
                </a:lnTo>
                <a:lnTo>
                  <a:pt x="40" y="142"/>
                </a:lnTo>
                <a:lnTo>
                  <a:pt x="40" y="142"/>
                </a:lnTo>
                <a:lnTo>
                  <a:pt x="40" y="146"/>
                </a:lnTo>
                <a:lnTo>
                  <a:pt x="40" y="146"/>
                </a:lnTo>
                <a:lnTo>
                  <a:pt x="38" y="148"/>
                </a:lnTo>
                <a:lnTo>
                  <a:pt x="32" y="150"/>
                </a:lnTo>
                <a:lnTo>
                  <a:pt x="32" y="150"/>
                </a:lnTo>
                <a:lnTo>
                  <a:pt x="30" y="152"/>
                </a:lnTo>
                <a:lnTo>
                  <a:pt x="28" y="156"/>
                </a:lnTo>
                <a:lnTo>
                  <a:pt x="26" y="156"/>
                </a:lnTo>
                <a:lnTo>
                  <a:pt x="26" y="156"/>
                </a:lnTo>
                <a:lnTo>
                  <a:pt x="26" y="160"/>
                </a:lnTo>
                <a:lnTo>
                  <a:pt x="26" y="160"/>
                </a:lnTo>
                <a:lnTo>
                  <a:pt x="22" y="160"/>
                </a:lnTo>
                <a:lnTo>
                  <a:pt x="20" y="160"/>
                </a:lnTo>
                <a:lnTo>
                  <a:pt x="20" y="160"/>
                </a:lnTo>
                <a:lnTo>
                  <a:pt x="20" y="162"/>
                </a:lnTo>
                <a:lnTo>
                  <a:pt x="18" y="166"/>
                </a:lnTo>
                <a:lnTo>
                  <a:pt x="18" y="166"/>
                </a:lnTo>
                <a:lnTo>
                  <a:pt x="12" y="170"/>
                </a:lnTo>
                <a:lnTo>
                  <a:pt x="12" y="170"/>
                </a:lnTo>
                <a:lnTo>
                  <a:pt x="12" y="176"/>
                </a:lnTo>
                <a:lnTo>
                  <a:pt x="12" y="176"/>
                </a:lnTo>
                <a:lnTo>
                  <a:pt x="16" y="178"/>
                </a:lnTo>
                <a:lnTo>
                  <a:pt x="16" y="178"/>
                </a:lnTo>
                <a:lnTo>
                  <a:pt x="16" y="180"/>
                </a:lnTo>
                <a:lnTo>
                  <a:pt x="16" y="182"/>
                </a:lnTo>
                <a:lnTo>
                  <a:pt x="20" y="190"/>
                </a:lnTo>
                <a:lnTo>
                  <a:pt x="20" y="190"/>
                </a:lnTo>
                <a:lnTo>
                  <a:pt x="20" y="192"/>
                </a:lnTo>
                <a:lnTo>
                  <a:pt x="20" y="192"/>
                </a:lnTo>
                <a:lnTo>
                  <a:pt x="16" y="196"/>
                </a:lnTo>
                <a:lnTo>
                  <a:pt x="16" y="198"/>
                </a:lnTo>
                <a:lnTo>
                  <a:pt x="16" y="198"/>
                </a:lnTo>
                <a:lnTo>
                  <a:pt x="16" y="206"/>
                </a:lnTo>
                <a:lnTo>
                  <a:pt x="16" y="206"/>
                </a:lnTo>
                <a:lnTo>
                  <a:pt x="18" y="212"/>
                </a:lnTo>
                <a:lnTo>
                  <a:pt x="18" y="212"/>
                </a:lnTo>
                <a:lnTo>
                  <a:pt x="18" y="210"/>
                </a:lnTo>
                <a:lnTo>
                  <a:pt x="20" y="210"/>
                </a:lnTo>
                <a:lnTo>
                  <a:pt x="22" y="210"/>
                </a:lnTo>
                <a:lnTo>
                  <a:pt x="22" y="210"/>
                </a:lnTo>
                <a:lnTo>
                  <a:pt x="22" y="220"/>
                </a:lnTo>
                <a:lnTo>
                  <a:pt x="22" y="220"/>
                </a:lnTo>
                <a:lnTo>
                  <a:pt x="26" y="220"/>
                </a:lnTo>
                <a:lnTo>
                  <a:pt x="26" y="220"/>
                </a:lnTo>
                <a:lnTo>
                  <a:pt x="24" y="216"/>
                </a:lnTo>
                <a:lnTo>
                  <a:pt x="24" y="214"/>
                </a:lnTo>
                <a:lnTo>
                  <a:pt x="24" y="214"/>
                </a:lnTo>
                <a:lnTo>
                  <a:pt x="24" y="214"/>
                </a:lnTo>
                <a:lnTo>
                  <a:pt x="26" y="216"/>
                </a:lnTo>
                <a:lnTo>
                  <a:pt x="26" y="216"/>
                </a:lnTo>
                <a:lnTo>
                  <a:pt x="32" y="218"/>
                </a:lnTo>
                <a:lnTo>
                  <a:pt x="32" y="218"/>
                </a:lnTo>
                <a:lnTo>
                  <a:pt x="32" y="222"/>
                </a:lnTo>
                <a:lnTo>
                  <a:pt x="32" y="222"/>
                </a:lnTo>
                <a:lnTo>
                  <a:pt x="36" y="222"/>
                </a:lnTo>
                <a:lnTo>
                  <a:pt x="38" y="220"/>
                </a:lnTo>
                <a:lnTo>
                  <a:pt x="38" y="220"/>
                </a:lnTo>
                <a:lnTo>
                  <a:pt x="38" y="224"/>
                </a:lnTo>
                <a:lnTo>
                  <a:pt x="38" y="224"/>
                </a:lnTo>
                <a:lnTo>
                  <a:pt x="28" y="226"/>
                </a:lnTo>
                <a:lnTo>
                  <a:pt x="28" y="226"/>
                </a:lnTo>
                <a:lnTo>
                  <a:pt x="28" y="234"/>
                </a:lnTo>
                <a:lnTo>
                  <a:pt x="28" y="234"/>
                </a:lnTo>
                <a:lnTo>
                  <a:pt x="34" y="232"/>
                </a:lnTo>
                <a:lnTo>
                  <a:pt x="36" y="226"/>
                </a:lnTo>
                <a:lnTo>
                  <a:pt x="36" y="226"/>
                </a:lnTo>
                <a:lnTo>
                  <a:pt x="40" y="230"/>
                </a:lnTo>
                <a:lnTo>
                  <a:pt x="40" y="230"/>
                </a:lnTo>
                <a:lnTo>
                  <a:pt x="40" y="232"/>
                </a:lnTo>
                <a:lnTo>
                  <a:pt x="38" y="234"/>
                </a:lnTo>
                <a:lnTo>
                  <a:pt x="38" y="234"/>
                </a:lnTo>
                <a:lnTo>
                  <a:pt x="42" y="234"/>
                </a:lnTo>
                <a:lnTo>
                  <a:pt x="42" y="234"/>
                </a:lnTo>
                <a:lnTo>
                  <a:pt x="42" y="236"/>
                </a:lnTo>
                <a:lnTo>
                  <a:pt x="42" y="236"/>
                </a:lnTo>
                <a:lnTo>
                  <a:pt x="54" y="234"/>
                </a:lnTo>
                <a:lnTo>
                  <a:pt x="54" y="234"/>
                </a:lnTo>
                <a:lnTo>
                  <a:pt x="54" y="232"/>
                </a:lnTo>
                <a:lnTo>
                  <a:pt x="54" y="232"/>
                </a:lnTo>
                <a:lnTo>
                  <a:pt x="60" y="228"/>
                </a:lnTo>
                <a:lnTo>
                  <a:pt x="70" y="224"/>
                </a:lnTo>
                <a:lnTo>
                  <a:pt x="70" y="224"/>
                </a:lnTo>
                <a:lnTo>
                  <a:pt x="70" y="220"/>
                </a:lnTo>
                <a:lnTo>
                  <a:pt x="70" y="220"/>
                </a:lnTo>
                <a:lnTo>
                  <a:pt x="72" y="220"/>
                </a:lnTo>
                <a:lnTo>
                  <a:pt x="74" y="222"/>
                </a:lnTo>
                <a:lnTo>
                  <a:pt x="74" y="222"/>
                </a:lnTo>
                <a:lnTo>
                  <a:pt x="76" y="220"/>
                </a:lnTo>
                <a:lnTo>
                  <a:pt x="78" y="220"/>
                </a:lnTo>
                <a:lnTo>
                  <a:pt x="78" y="220"/>
                </a:lnTo>
                <a:lnTo>
                  <a:pt x="80" y="220"/>
                </a:lnTo>
                <a:lnTo>
                  <a:pt x="84" y="222"/>
                </a:lnTo>
                <a:lnTo>
                  <a:pt x="84" y="222"/>
                </a:lnTo>
                <a:lnTo>
                  <a:pt x="84" y="218"/>
                </a:lnTo>
                <a:lnTo>
                  <a:pt x="84" y="218"/>
                </a:lnTo>
                <a:lnTo>
                  <a:pt x="86" y="218"/>
                </a:lnTo>
                <a:lnTo>
                  <a:pt x="86" y="216"/>
                </a:lnTo>
                <a:lnTo>
                  <a:pt x="86" y="216"/>
                </a:lnTo>
                <a:lnTo>
                  <a:pt x="88" y="216"/>
                </a:lnTo>
                <a:lnTo>
                  <a:pt x="88" y="218"/>
                </a:lnTo>
                <a:lnTo>
                  <a:pt x="88" y="218"/>
                </a:lnTo>
                <a:lnTo>
                  <a:pt x="92" y="218"/>
                </a:lnTo>
                <a:lnTo>
                  <a:pt x="92" y="218"/>
                </a:lnTo>
                <a:lnTo>
                  <a:pt x="100" y="212"/>
                </a:lnTo>
                <a:lnTo>
                  <a:pt x="100" y="212"/>
                </a:lnTo>
                <a:lnTo>
                  <a:pt x="124" y="196"/>
                </a:lnTo>
                <a:lnTo>
                  <a:pt x="140" y="186"/>
                </a:lnTo>
                <a:lnTo>
                  <a:pt x="146" y="180"/>
                </a:lnTo>
                <a:lnTo>
                  <a:pt x="146" y="180"/>
                </a:lnTo>
                <a:lnTo>
                  <a:pt x="146" y="176"/>
                </a:lnTo>
                <a:lnTo>
                  <a:pt x="144" y="170"/>
                </a:lnTo>
                <a:lnTo>
                  <a:pt x="144" y="170"/>
                </a:lnTo>
                <a:lnTo>
                  <a:pt x="144" y="168"/>
                </a:lnTo>
                <a:lnTo>
                  <a:pt x="142" y="168"/>
                </a:lnTo>
                <a:lnTo>
                  <a:pt x="136" y="166"/>
                </a:lnTo>
                <a:lnTo>
                  <a:pt x="136" y="166"/>
                </a:lnTo>
                <a:lnTo>
                  <a:pt x="134" y="164"/>
                </a:lnTo>
                <a:lnTo>
                  <a:pt x="134" y="162"/>
                </a:lnTo>
                <a:lnTo>
                  <a:pt x="134" y="156"/>
                </a:lnTo>
                <a:lnTo>
                  <a:pt x="134" y="156"/>
                </a:lnTo>
                <a:lnTo>
                  <a:pt x="134" y="152"/>
                </a:lnTo>
                <a:lnTo>
                  <a:pt x="138" y="148"/>
                </a:lnTo>
                <a:lnTo>
                  <a:pt x="138" y="148"/>
                </a:lnTo>
                <a:lnTo>
                  <a:pt x="138" y="146"/>
                </a:lnTo>
                <a:lnTo>
                  <a:pt x="138" y="144"/>
                </a:lnTo>
                <a:lnTo>
                  <a:pt x="136" y="138"/>
                </a:lnTo>
                <a:lnTo>
                  <a:pt x="136" y="138"/>
                </a:lnTo>
                <a:lnTo>
                  <a:pt x="134" y="134"/>
                </a:lnTo>
                <a:lnTo>
                  <a:pt x="132" y="132"/>
                </a:lnTo>
                <a:lnTo>
                  <a:pt x="132" y="132"/>
                </a:lnTo>
                <a:lnTo>
                  <a:pt x="128" y="128"/>
                </a:lnTo>
                <a:lnTo>
                  <a:pt x="128" y="124"/>
                </a:lnTo>
                <a:lnTo>
                  <a:pt x="128" y="124"/>
                </a:lnTo>
                <a:lnTo>
                  <a:pt x="126" y="116"/>
                </a:lnTo>
                <a:lnTo>
                  <a:pt x="126" y="116"/>
                </a:lnTo>
                <a:lnTo>
                  <a:pt x="126" y="112"/>
                </a:lnTo>
                <a:lnTo>
                  <a:pt x="126" y="108"/>
                </a:lnTo>
                <a:lnTo>
                  <a:pt x="126" y="108"/>
                </a:lnTo>
                <a:lnTo>
                  <a:pt x="128" y="106"/>
                </a:lnTo>
                <a:lnTo>
                  <a:pt x="126" y="104"/>
                </a:lnTo>
                <a:lnTo>
                  <a:pt x="126" y="100"/>
                </a:lnTo>
                <a:lnTo>
                  <a:pt x="126" y="100"/>
                </a:lnTo>
                <a:lnTo>
                  <a:pt x="126" y="96"/>
                </a:lnTo>
                <a:lnTo>
                  <a:pt x="124" y="92"/>
                </a:lnTo>
                <a:lnTo>
                  <a:pt x="124" y="92"/>
                </a:lnTo>
                <a:lnTo>
                  <a:pt x="118" y="66"/>
                </a:lnTo>
                <a:lnTo>
                  <a:pt x="118" y="66"/>
                </a:lnTo>
                <a:lnTo>
                  <a:pt x="118" y="64"/>
                </a:lnTo>
                <a:lnTo>
                  <a:pt x="120" y="60"/>
                </a:lnTo>
                <a:lnTo>
                  <a:pt x="126" y="54"/>
                </a:lnTo>
                <a:lnTo>
                  <a:pt x="126" y="54"/>
                </a:lnTo>
                <a:lnTo>
                  <a:pt x="126" y="50"/>
                </a:lnTo>
                <a:lnTo>
                  <a:pt x="124" y="46"/>
                </a:lnTo>
                <a:lnTo>
                  <a:pt x="122" y="42"/>
                </a:lnTo>
                <a:lnTo>
                  <a:pt x="122" y="42"/>
                </a:lnTo>
                <a:lnTo>
                  <a:pt x="120" y="44"/>
                </a:lnTo>
                <a:lnTo>
                  <a:pt x="118" y="42"/>
                </a:lnTo>
                <a:lnTo>
                  <a:pt x="118" y="42"/>
                </a:lnTo>
                <a:lnTo>
                  <a:pt x="116" y="38"/>
                </a:lnTo>
                <a:lnTo>
                  <a:pt x="116" y="32"/>
                </a:lnTo>
                <a:lnTo>
                  <a:pt x="118" y="24"/>
                </a:lnTo>
                <a:lnTo>
                  <a:pt x="122" y="20"/>
                </a:lnTo>
                <a:lnTo>
                  <a:pt x="122" y="18"/>
                </a:lnTo>
                <a:lnTo>
                  <a:pt x="122" y="18"/>
                </a:lnTo>
                <a:lnTo>
                  <a:pt x="122" y="18"/>
                </a:lnTo>
                <a:lnTo>
                  <a:pt x="116" y="18"/>
                </a:lnTo>
                <a:lnTo>
                  <a:pt x="116" y="18"/>
                </a:lnTo>
                <a:lnTo>
                  <a:pt x="108" y="12"/>
                </a:lnTo>
                <a:lnTo>
                  <a:pt x="108" y="12"/>
                </a:lnTo>
                <a:lnTo>
                  <a:pt x="104" y="4"/>
                </a:lnTo>
                <a:lnTo>
                  <a:pt x="100" y="0"/>
                </a:lnTo>
                <a:lnTo>
                  <a:pt x="100" y="0"/>
                </a:lnTo>
                <a:lnTo>
                  <a:pt x="96" y="2"/>
                </a:lnTo>
                <a:lnTo>
                  <a:pt x="92" y="6"/>
                </a:lnTo>
                <a:lnTo>
                  <a:pt x="90" y="6"/>
                </a:lnTo>
                <a:lnTo>
                  <a:pt x="90" y="6"/>
                </a:lnTo>
                <a:lnTo>
                  <a:pt x="82" y="4"/>
                </a:lnTo>
                <a:lnTo>
                  <a:pt x="82" y="4"/>
                </a:lnTo>
                <a:lnTo>
                  <a:pt x="80" y="6"/>
                </a:lnTo>
                <a:lnTo>
                  <a:pt x="78" y="8"/>
                </a:lnTo>
                <a:lnTo>
                  <a:pt x="76" y="10"/>
                </a:lnTo>
                <a:lnTo>
                  <a:pt x="76" y="10"/>
                </a:lnTo>
                <a:lnTo>
                  <a:pt x="72" y="12"/>
                </a:lnTo>
                <a:lnTo>
                  <a:pt x="70" y="14"/>
                </a:lnTo>
                <a:lnTo>
                  <a:pt x="70" y="14"/>
                </a:lnTo>
                <a:lnTo>
                  <a:pt x="70" y="18"/>
                </a:lnTo>
                <a:lnTo>
                  <a:pt x="68" y="20"/>
                </a:lnTo>
                <a:lnTo>
                  <a:pt x="68" y="20"/>
                </a:lnTo>
                <a:lnTo>
                  <a:pt x="70" y="22"/>
                </a:lnTo>
                <a:lnTo>
                  <a:pt x="70" y="28"/>
                </a:lnTo>
                <a:lnTo>
                  <a:pt x="70" y="28"/>
                </a:lnTo>
                <a:lnTo>
                  <a:pt x="68" y="32"/>
                </a:lnTo>
                <a:lnTo>
                  <a:pt x="62" y="36"/>
                </a:lnTo>
                <a:lnTo>
                  <a:pt x="62" y="36"/>
                </a:lnTo>
                <a:lnTo>
                  <a:pt x="60" y="38"/>
                </a:lnTo>
                <a:lnTo>
                  <a:pt x="60" y="40"/>
                </a:lnTo>
                <a:lnTo>
                  <a:pt x="60" y="42"/>
                </a:lnTo>
                <a:lnTo>
                  <a:pt x="52" y="36"/>
                </a:lnTo>
                <a:lnTo>
                  <a:pt x="52" y="36"/>
                </a:lnTo>
                <a:lnTo>
                  <a:pt x="52" y="34"/>
                </a:lnTo>
                <a:lnTo>
                  <a:pt x="48" y="34"/>
                </a:lnTo>
                <a:lnTo>
                  <a:pt x="48" y="34"/>
                </a:lnTo>
                <a:lnTo>
                  <a:pt x="46" y="34"/>
                </a:lnTo>
                <a:lnTo>
                  <a:pt x="46" y="36"/>
                </a:lnTo>
                <a:lnTo>
                  <a:pt x="46" y="36"/>
                </a:lnTo>
                <a:lnTo>
                  <a:pt x="42" y="34"/>
                </a:lnTo>
                <a:lnTo>
                  <a:pt x="42" y="34"/>
                </a:lnTo>
                <a:lnTo>
                  <a:pt x="34" y="34"/>
                </a:lnTo>
                <a:lnTo>
                  <a:pt x="28" y="36"/>
                </a:lnTo>
                <a:lnTo>
                  <a:pt x="14" y="20"/>
                </a:lnTo>
                <a:lnTo>
                  <a:pt x="14" y="20"/>
                </a:lnTo>
                <a:lnTo>
                  <a:pt x="10" y="20"/>
                </a:lnTo>
                <a:lnTo>
                  <a:pt x="8" y="20"/>
                </a:lnTo>
                <a:lnTo>
                  <a:pt x="8" y="22"/>
                </a:lnTo>
                <a:lnTo>
                  <a:pt x="6" y="24"/>
                </a:lnTo>
                <a:lnTo>
                  <a:pt x="0" y="28"/>
                </a:lnTo>
                <a:lnTo>
                  <a:pt x="0" y="28"/>
                </a:lnTo>
                <a:lnTo>
                  <a:pt x="4" y="28"/>
                </a:lnTo>
                <a:lnTo>
                  <a:pt x="8" y="30"/>
                </a:lnTo>
                <a:lnTo>
                  <a:pt x="8" y="32"/>
                </a:lnTo>
                <a:lnTo>
                  <a:pt x="8" y="32"/>
                </a:lnTo>
                <a:lnTo>
                  <a:pt x="12" y="38"/>
                </a:lnTo>
                <a:lnTo>
                  <a:pt x="14" y="40"/>
                </a:lnTo>
                <a:lnTo>
                  <a:pt x="18" y="40"/>
                </a:lnTo>
                <a:lnTo>
                  <a:pt x="18" y="40"/>
                </a:lnTo>
                <a:lnTo>
                  <a:pt x="24" y="42"/>
                </a:lnTo>
                <a:lnTo>
                  <a:pt x="26" y="42"/>
                </a:lnTo>
                <a:lnTo>
                  <a:pt x="28" y="44"/>
                </a:lnTo>
                <a:lnTo>
                  <a:pt x="28" y="44"/>
                </a:lnTo>
                <a:lnTo>
                  <a:pt x="34" y="52"/>
                </a:lnTo>
                <a:lnTo>
                  <a:pt x="34" y="52"/>
                </a:lnTo>
                <a:lnTo>
                  <a:pt x="36" y="54"/>
                </a:lnTo>
                <a:lnTo>
                  <a:pt x="36" y="58"/>
                </a:lnTo>
                <a:lnTo>
                  <a:pt x="36" y="58"/>
                </a:lnTo>
                <a:lnTo>
                  <a:pt x="36" y="60"/>
                </a:lnTo>
                <a:lnTo>
                  <a:pt x="36" y="62"/>
                </a:lnTo>
                <a:lnTo>
                  <a:pt x="36" y="64"/>
                </a:lnTo>
                <a:lnTo>
                  <a:pt x="36" y="66"/>
                </a:lnTo>
                <a:lnTo>
                  <a:pt x="36" y="66"/>
                </a:lnTo>
                <a:lnTo>
                  <a:pt x="38" y="70"/>
                </a:lnTo>
                <a:lnTo>
                  <a:pt x="38" y="74"/>
                </a:lnTo>
                <a:lnTo>
                  <a:pt x="38" y="74"/>
                </a:lnTo>
                <a:lnTo>
                  <a:pt x="38" y="80"/>
                </a:lnTo>
                <a:lnTo>
                  <a:pt x="36" y="84"/>
                </a:lnTo>
                <a:lnTo>
                  <a:pt x="36" y="84"/>
                </a:lnTo>
                <a:lnTo>
                  <a:pt x="38" y="88"/>
                </a:lnTo>
                <a:lnTo>
                  <a:pt x="40" y="98"/>
                </a:lnTo>
                <a:close/>
              </a:path>
            </a:pathLst>
          </a:custGeom>
          <a:solidFill>
            <a:srgbClr val="8BBDFF"/>
          </a:solidFill>
          <a:ln w="3175">
            <a:solidFill>
              <a:srgbClr val="8BBDFF"/>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208" name="Freeform 192">
            <a:extLst>
              <a:ext uri="{FF2B5EF4-FFF2-40B4-BE49-F238E27FC236}">
                <a16:creationId xmlns:a16="http://schemas.microsoft.com/office/drawing/2014/main" id="{DFCDFB14-314B-4A49-A40F-05754DA77E06}"/>
              </a:ext>
            </a:extLst>
          </p:cNvPr>
          <p:cNvSpPr>
            <a:spLocks noEditPoints="1"/>
          </p:cNvSpPr>
          <p:nvPr/>
        </p:nvSpPr>
        <p:spPr bwMode="auto">
          <a:xfrm>
            <a:off x="4473938" y="5252494"/>
            <a:ext cx="80497" cy="37751"/>
          </a:xfrm>
          <a:custGeom>
            <a:avLst/>
            <a:gdLst>
              <a:gd name="T0" fmla="*/ 46 w 48"/>
              <a:gd name="T1" fmla="*/ 10 h 22"/>
              <a:gd name="T2" fmla="*/ 42 w 48"/>
              <a:gd name="T3" fmla="*/ 10 h 22"/>
              <a:gd name="T4" fmla="*/ 40 w 48"/>
              <a:gd name="T5" fmla="*/ 10 h 22"/>
              <a:gd name="T6" fmla="*/ 34 w 48"/>
              <a:gd name="T7" fmla="*/ 14 h 22"/>
              <a:gd name="T8" fmla="*/ 30 w 48"/>
              <a:gd name="T9" fmla="*/ 12 h 22"/>
              <a:gd name="T10" fmla="*/ 32 w 48"/>
              <a:gd name="T11" fmla="*/ 18 h 22"/>
              <a:gd name="T12" fmla="*/ 24 w 48"/>
              <a:gd name="T13" fmla="*/ 18 h 22"/>
              <a:gd name="T14" fmla="*/ 22 w 48"/>
              <a:gd name="T15" fmla="*/ 18 h 22"/>
              <a:gd name="T16" fmla="*/ 22 w 48"/>
              <a:gd name="T17" fmla="*/ 22 h 22"/>
              <a:gd name="T18" fmla="*/ 22 w 48"/>
              <a:gd name="T19" fmla="*/ 22 h 22"/>
              <a:gd name="T20" fmla="*/ 22 w 48"/>
              <a:gd name="T21" fmla="*/ 22 h 22"/>
              <a:gd name="T22" fmla="*/ 18 w 48"/>
              <a:gd name="T23" fmla="*/ 20 h 22"/>
              <a:gd name="T24" fmla="*/ 16 w 48"/>
              <a:gd name="T25" fmla="*/ 18 h 22"/>
              <a:gd name="T26" fmla="*/ 18 w 48"/>
              <a:gd name="T27" fmla="*/ 18 h 22"/>
              <a:gd name="T28" fmla="*/ 18 w 48"/>
              <a:gd name="T29" fmla="*/ 16 h 22"/>
              <a:gd name="T30" fmla="*/ 20 w 48"/>
              <a:gd name="T31" fmla="*/ 12 h 22"/>
              <a:gd name="T32" fmla="*/ 24 w 48"/>
              <a:gd name="T33" fmla="*/ 8 h 22"/>
              <a:gd name="T34" fmla="*/ 26 w 48"/>
              <a:gd name="T35" fmla="*/ 8 h 22"/>
              <a:gd name="T36" fmla="*/ 26 w 48"/>
              <a:gd name="T37" fmla="*/ 6 h 22"/>
              <a:gd name="T38" fmla="*/ 26 w 48"/>
              <a:gd name="T39" fmla="*/ 4 h 22"/>
              <a:gd name="T40" fmla="*/ 32 w 48"/>
              <a:gd name="T41" fmla="*/ 0 h 22"/>
              <a:gd name="T42" fmla="*/ 36 w 48"/>
              <a:gd name="T43" fmla="*/ 2 h 22"/>
              <a:gd name="T44" fmla="*/ 34 w 48"/>
              <a:gd name="T45" fmla="*/ 4 h 22"/>
              <a:gd name="T46" fmla="*/ 34 w 48"/>
              <a:gd name="T47" fmla="*/ 4 h 22"/>
              <a:gd name="T48" fmla="*/ 36 w 48"/>
              <a:gd name="T49" fmla="*/ 6 h 22"/>
              <a:gd name="T50" fmla="*/ 40 w 48"/>
              <a:gd name="T51" fmla="*/ 4 h 22"/>
              <a:gd name="T52" fmla="*/ 42 w 48"/>
              <a:gd name="T53" fmla="*/ 2 h 22"/>
              <a:gd name="T54" fmla="*/ 42 w 48"/>
              <a:gd name="T55" fmla="*/ 2 h 22"/>
              <a:gd name="T56" fmla="*/ 42 w 48"/>
              <a:gd name="T57" fmla="*/ 6 h 22"/>
              <a:gd name="T58" fmla="*/ 48 w 48"/>
              <a:gd name="T59" fmla="*/ 8 h 22"/>
              <a:gd name="T60" fmla="*/ 24 w 48"/>
              <a:gd name="T61" fmla="*/ 2 h 22"/>
              <a:gd name="T62" fmla="*/ 14 w 48"/>
              <a:gd name="T63" fmla="*/ 2 h 22"/>
              <a:gd name="T64" fmla="*/ 6 w 48"/>
              <a:gd name="T65" fmla="*/ 0 h 22"/>
              <a:gd name="T66" fmla="*/ 6 w 48"/>
              <a:gd name="T67" fmla="*/ 4 h 22"/>
              <a:gd name="T68" fmla="*/ 4 w 48"/>
              <a:gd name="T69" fmla="*/ 6 h 22"/>
              <a:gd name="T70" fmla="*/ 8 w 48"/>
              <a:gd name="T71" fmla="*/ 6 h 22"/>
              <a:gd name="T72" fmla="*/ 8 w 48"/>
              <a:gd name="T73" fmla="*/ 10 h 22"/>
              <a:gd name="T74" fmla="*/ 2 w 48"/>
              <a:gd name="T75" fmla="*/ 14 h 22"/>
              <a:gd name="T76" fmla="*/ 2 w 48"/>
              <a:gd name="T77" fmla="*/ 20 h 22"/>
              <a:gd name="T78" fmla="*/ 6 w 48"/>
              <a:gd name="T79" fmla="*/ 18 h 22"/>
              <a:gd name="T80" fmla="*/ 6 w 48"/>
              <a:gd name="T81" fmla="*/ 14 h 22"/>
              <a:gd name="T82" fmla="*/ 10 w 48"/>
              <a:gd name="T83" fmla="*/ 14 h 22"/>
              <a:gd name="T84" fmla="*/ 14 w 48"/>
              <a:gd name="T85" fmla="*/ 14 h 22"/>
              <a:gd name="T86" fmla="*/ 18 w 48"/>
              <a:gd name="T87" fmla="*/ 6 h 22"/>
              <a:gd name="T88" fmla="*/ 20 w 48"/>
              <a:gd name="T89" fmla="*/ 6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8" h="22">
                <a:moveTo>
                  <a:pt x="48" y="8"/>
                </a:moveTo>
                <a:lnTo>
                  <a:pt x="46" y="10"/>
                </a:lnTo>
                <a:lnTo>
                  <a:pt x="46" y="10"/>
                </a:lnTo>
                <a:lnTo>
                  <a:pt x="42" y="10"/>
                </a:lnTo>
                <a:lnTo>
                  <a:pt x="40" y="8"/>
                </a:lnTo>
                <a:lnTo>
                  <a:pt x="40" y="10"/>
                </a:lnTo>
                <a:lnTo>
                  <a:pt x="40" y="10"/>
                </a:lnTo>
                <a:lnTo>
                  <a:pt x="34" y="14"/>
                </a:lnTo>
                <a:lnTo>
                  <a:pt x="30" y="12"/>
                </a:lnTo>
                <a:lnTo>
                  <a:pt x="30" y="12"/>
                </a:lnTo>
                <a:lnTo>
                  <a:pt x="32" y="18"/>
                </a:lnTo>
                <a:lnTo>
                  <a:pt x="32" y="18"/>
                </a:lnTo>
                <a:lnTo>
                  <a:pt x="28" y="18"/>
                </a:lnTo>
                <a:lnTo>
                  <a:pt x="24" y="18"/>
                </a:lnTo>
                <a:lnTo>
                  <a:pt x="24" y="18"/>
                </a:lnTo>
                <a:lnTo>
                  <a:pt x="22" y="18"/>
                </a:lnTo>
                <a:lnTo>
                  <a:pt x="22" y="20"/>
                </a:lnTo>
                <a:lnTo>
                  <a:pt x="22" y="22"/>
                </a:lnTo>
                <a:lnTo>
                  <a:pt x="22" y="22"/>
                </a:lnTo>
                <a:lnTo>
                  <a:pt x="22" y="22"/>
                </a:lnTo>
                <a:lnTo>
                  <a:pt x="22" y="22"/>
                </a:lnTo>
                <a:lnTo>
                  <a:pt x="22" y="22"/>
                </a:lnTo>
                <a:lnTo>
                  <a:pt x="18" y="20"/>
                </a:lnTo>
                <a:lnTo>
                  <a:pt x="18" y="20"/>
                </a:lnTo>
                <a:lnTo>
                  <a:pt x="16" y="18"/>
                </a:lnTo>
                <a:lnTo>
                  <a:pt x="16" y="18"/>
                </a:lnTo>
                <a:lnTo>
                  <a:pt x="18" y="18"/>
                </a:lnTo>
                <a:lnTo>
                  <a:pt x="18" y="18"/>
                </a:lnTo>
                <a:lnTo>
                  <a:pt x="18" y="16"/>
                </a:lnTo>
                <a:lnTo>
                  <a:pt x="18" y="16"/>
                </a:lnTo>
                <a:lnTo>
                  <a:pt x="18" y="16"/>
                </a:lnTo>
                <a:lnTo>
                  <a:pt x="20" y="12"/>
                </a:lnTo>
                <a:lnTo>
                  <a:pt x="24" y="8"/>
                </a:lnTo>
                <a:lnTo>
                  <a:pt x="24" y="8"/>
                </a:lnTo>
                <a:lnTo>
                  <a:pt x="26" y="8"/>
                </a:lnTo>
                <a:lnTo>
                  <a:pt x="26" y="8"/>
                </a:lnTo>
                <a:lnTo>
                  <a:pt x="26" y="6"/>
                </a:lnTo>
                <a:lnTo>
                  <a:pt x="26" y="6"/>
                </a:lnTo>
                <a:lnTo>
                  <a:pt x="26" y="4"/>
                </a:lnTo>
                <a:lnTo>
                  <a:pt x="26" y="4"/>
                </a:lnTo>
                <a:lnTo>
                  <a:pt x="32" y="0"/>
                </a:lnTo>
                <a:lnTo>
                  <a:pt x="32" y="0"/>
                </a:lnTo>
                <a:lnTo>
                  <a:pt x="36" y="0"/>
                </a:lnTo>
                <a:lnTo>
                  <a:pt x="36" y="2"/>
                </a:lnTo>
                <a:lnTo>
                  <a:pt x="36" y="2"/>
                </a:lnTo>
                <a:lnTo>
                  <a:pt x="34" y="4"/>
                </a:lnTo>
                <a:lnTo>
                  <a:pt x="34" y="4"/>
                </a:lnTo>
                <a:lnTo>
                  <a:pt x="34" y="4"/>
                </a:lnTo>
                <a:lnTo>
                  <a:pt x="36" y="6"/>
                </a:lnTo>
                <a:lnTo>
                  <a:pt x="36" y="6"/>
                </a:lnTo>
                <a:lnTo>
                  <a:pt x="40" y="4"/>
                </a:lnTo>
                <a:lnTo>
                  <a:pt x="40" y="4"/>
                </a:lnTo>
                <a:lnTo>
                  <a:pt x="40" y="2"/>
                </a:lnTo>
                <a:lnTo>
                  <a:pt x="42" y="2"/>
                </a:lnTo>
                <a:lnTo>
                  <a:pt x="42" y="2"/>
                </a:lnTo>
                <a:lnTo>
                  <a:pt x="42" y="2"/>
                </a:lnTo>
                <a:lnTo>
                  <a:pt x="42" y="6"/>
                </a:lnTo>
                <a:lnTo>
                  <a:pt x="42" y="6"/>
                </a:lnTo>
                <a:lnTo>
                  <a:pt x="48" y="8"/>
                </a:lnTo>
                <a:lnTo>
                  <a:pt x="48" y="8"/>
                </a:lnTo>
                <a:close/>
                <a:moveTo>
                  <a:pt x="20" y="6"/>
                </a:moveTo>
                <a:lnTo>
                  <a:pt x="24" y="2"/>
                </a:lnTo>
                <a:lnTo>
                  <a:pt x="24" y="2"/>
                </a:lnTo>
                <a:lnTo>
                  <a:pt x="14" y="2"/>
                </a:lnTo>
                <a:lnTo>
                  <a:pt x="6" y="0"/>
                </a:lnTo>
                <a:lnTo>
                  <a:pt x="6" y="0"/>
                </a:lnTo>
                <a:lnTo>
                  <a:pt x="6" y="4"/>
                </a:lnTo>
                <a:lnTo>
                  <a:pt x="6" y="4"/>
                </a:lnTo>
                <a:lnTo>
                  <a:pt x="6" y="6"/>
                </a:lnTo>
                <a:lnTo>
                  <a:pt x="4" y="6"/>
                </a:lnTo>
                <a:lnTo>
                  <a:pt x="4" y="6"/>
                </a:lnTo>
                <a:lnTo>
                  <a:pt x="8" y="6"/>
                </a:lnTo>
                <a:lnTo>
                  <a:pt x="8" y="6"/>
                </a:lnTo>
                <a:lnTo>
                  <a:pt x="8" y="10"/>
                </a:lnTo>
                <a:lnTo>
                  <a:pt x="8" y="10"/>
                </a:lnTo>
                <a:lnTo>
                  <a:pt x="2" y="14"/>
                </a:lnTo>
                <a:lnTo>
                  <a:pt x="0" y="16"/>
                </a:lnTo>
                <a:lnTo>
                  <a:pt x="2" y="20"/>
                </a:lnTo>
                <a:lnTo>
                  <a:pt x="2" y="20"/>
                </a:lnTo>
                <a:lnTo>
                  <a:pt x="6" y="18"/>
                </a:lnTo>
                <a:lnTo>
                  <a:pt x="6" y="16"/>
                </a:lnTo>
                <a:lnTo>
                  <a:pt x="6" y="14"/>
                </a:lnTo>
                <a:lnTo>
                  <a:pt x="6" y="14"/>
                </a:lnTo>
                <a:lnTo>
                  <a:pt x="10" y="14"/>
                </a:lnTo>
                <a:lnTo>
                  <a:pt x="10" y="14"/>
                </a:lnTo>
                <a:lnTo>
                  <a:pt x="14" y="14"/>
                </a:lnTo>
                <a:lnTo>
                  <a:pt x="14" y="14"/>
                </a:lnTo>
                <a:lnTo>
                  <a:pt x="18" y="6"/>
                </a:lnTo>
                <a:lnTo>
                  <a:pt x="18" y="6"/>
                </a:lnTo>
                <a:lnTo>
                  <a:pt x="20" y="6"/>
                </a:lnTo>
                <a:lnTo>
                  <a:pt x="20" y="6"/>
                </a:lnTo>
                <a:close/>
              </a:path>
            </a:pathLst>
          </a:custGeom>
          <a:solidFill>
            <a:srgbClr val="1700F4"/>
          </a:solidFill>
          <a:ln w="3175">
            <a:solidFill>
              <a:srgbClr val="1700F4"/>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209" name="Freeform 193">
            <a:extLst>
              <a:ext uri="{FF2B5EF4-FFF2-40B4-BE49-F238E27FC236}">
                <a16:creationId xmlns:a16="http://schemas.microsoft.com/office/drawing/2014/main" id="{5F9507F5-14F8-4EB7-8343-5F675B8A53F2}"/>
              </a:ext>
            </a:extLst>
          </p:cNvPr>
          <p:cNvSpPr>
            <a:spLocks/>
          </p:cNvSpPr>
          <p:nvPr/>
        </p:nvSpPr>
        <p:spPr bwMode="auto">
          <a:xfrm>
            <a:off x="6685948" y="3358042"/>
            <a:ext cx="13417" cy="17160"/>
          </a:xfrm>
          <a:custGeom>
            <a:avLst/>
            <a:gdLst>
              <a:gd name="T0" fmla="*/ 6 w 8"/>
              <a:gd name="T1" fmla="*/ 0 h 10"/>
              <a:gd name="T2" fmla="*/ 6 w 8"/>
              <a:gd name="T3" fmla="*/ 0 h 10"/>
              <a:gd name="T4" fmla="*/ 8 w 8"/>
              <a:gd name="T5" fmla="*/ 2 h 10"/>
              <a:gd name="T6" fmla="*/ 8 w 8"/>
              <a:gd name="T7" fmla="*/ 2 h 10"/>
              <a:gd name="T8" fmla="*/ 8 w 8"/>
              <a:gd name="T9" fmla="*/ 6 h 10"/>
              <a:gd name="T10" fmla="*/ 4 w 8"/>
              <a:gd name="T11" fmla="*/ 10 h 10"/>
              <a:gd name="T12" fmla="*/ 4 w 8"/>
              <a:gd name="T13" fmla="*/ 10 h 10"/>
              <a:gd name="T14" fmla="*/ 0 w 8"/>
              <a:gd name="T15" fmla="*/ 6 h 10"/>
              <a:gd name="T16" fmla="*/ 0 w 8"/>
              <a:gd name="T17" fmla="*/ 2 h 10"/>
              <a:gd name="T18" fmla="*/ 0 w 8"/>
              <a:gd name="T19" fmla="*/ 0 h 10"/>
              <a:gd name="T20" fmla="*/ 6 w 8"/>
              <a:gd name="T21" fmla="*/ 0 h 10"/>
              <a:gd name="T22" fmla="*/ 6 w 8"/>
              <a:gd name="T23"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 h="10">
                <a:moveTo>
                  <a:pt x="6" y="0"/>
                </a:moveTo>
                <a:lnTo>
                  <a:pt x="6" y="0"/>
                </a:lnTo>
                <a:lnTo>
                  <a:pt x="8" y="2"/>
                </a:lnTo>
                <a:lnTo>
                  <a:pt x="8" y="2"/>
                </a:lnTo>
                <a:lnTo>
                  <a:pt x="8" y="6"/>
                </a:lnTo>
                <a:lnTo>
                  <a:pt x="4" y="10"/>
                </a:lnTo>
                <a:lnTo>
                  <a:pt x="4" y="10"/>
                </a:lnTo>
                <a:lnTo>
                  <a:pt x="0" y="6"/>
                </a:lnTo>
                <a:lnTo>
                  <a:pt x="0" y="2"/>
                </a:lnTo>
                <a:lnTo>
                  <a:pt x="0" y="0"/>
                </a:lnTo>
                <a:lnTo>
                  <a:pt x="6" y="0"/>
                </a:lnTo>
                <a:lnTo>
                  <a:pt x="6" y="0"/>
                </a:lnTo>
                <a:close/>
              </a:path>
            </a:pathLst>
          </a:custGeom>
          <a:solidFill>
            <a:srgbClr val="B9BCBD"/>
          </a:solidFill>
          <a:ln w="3175">
            <a:solidFill>
              <a:srgbClr val="B9BCBD"/>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210" name="Freeform 194">
            <a:extLst>
              <a:ext uri="{FF2B5EF4-FFF2-40B4-BE49-F238E27FC236}">
                <a16:creationId xmlns:a16="http://schemas.microsoft.com/office/drawing/2014/main" id="{03C18AC2-60BD-43C4-BD49-6F2CBC9278CB}"/>
              </a:ext>
            </a:extLst>
          </p:cNvPr>
          <p:cNvSpPr>
            <a:spLocks/>
          </p:cNvSpPr>
          <p:nvPr/>
        </p:nvSpPr>
        <p:spPr bwMode="auto">
          <a:xfrm>
            <a:off x="6585326" y="3261947"/>
            <a:ext cx="348824" cy="305446"/>
          </a:xfrm>
          <a:custGeom>
            <a:avLst/>
            <a:gdLst>
              <a:gd name="T0" fmla="*/ 134 w 208"/>
              <a:gd name="T1" fmla="*/ 74 h 178"/>
              <a:gd name="T2" fmla="*/ 142 w 208"/>
              <a:gd name="T3" fmla="*/ 84 h 178"/>
              <a:gd name="T4" fmla="*/ 148 w 208"/>
              <a:gd name="T5" fmla="*/ 92 h 178"/>
              <a:gd name="T6" fmla="*/ 190 w 208"/>
              <a:gd name="T7" fmla="*/ 112 h 178"/>
              <a:gd name="T8" fmla="*/ 156 w 208"/>
              <a:gd name="T9" fmla="*/ 166 h 178"/>
              <a:gd name="T10" fmla="*/ 134 w 208"/>
              <a:gd name="T11" fmla="*/ 174 h 178"/>
              <a:gd name="T12" fmla="*/ 124 w 208"/>
              <a:gd name="T13" fmla="*/ 176 h 178"/>
              <a:gd name="T14" fmla="*/ 116 w 208"/>
              <a:gd name="T15" fmla="*/ 172 h 178"/>
              <a:gd name="T16" fmla="*/ 112 w 208"/>
              <a:gd name="T17" fmla="*/ 172 h 178"/>
              <a:gd name="T18" fmla="*/ 106 w 208"/>
              <a:gd name="T19" fmla="*/ 174 h 178"/>
              <a:gd name="T20" fmla="*/ 102 w 208"/>
              <a:gd name="T21" fmla="*/ 178 h 178"/>
              <a:gd name="T22" fmla="*/ 94 w 208"/>
              <a:gd name="T23" fmla="*/ 178 h 178"/>
              <a:gd name="T24" fmla="*/ 86 w 208"/>
              <a:gd name="T25" fmla="*/ 178 h 178"/>
              <a:gd name="T26" fmla="*/ 76 w 208"/>
              <a:gd name="T27" fmla="*/ 176 h 178"/>
              <a:gd name="T28" fmla="*/ 66 w 208"/>
              <a:gd name="T29" fmla="*/ 176 h 178"/>
              <a:gd name="T30" fmla="*/ 62 w 208"/>
              <a:gd name="T31" fmla="*/ 176 h 178"/>
              <a:gd name="T32" fmla="*/ 48 w 208"/>
              <a:gd name="T33" fmla="*/ 176 h 178"/>
              <a:gd name="T34" fmla="*/ 46 w 208"/>
              <a:gd name="T35" fmla="*/ 168 h 178"/>
              <a:gd name="T36" fmla="*/ 44 w 208"/>
              <a:gd name="T37" fmla="*/ 164 h 178"/>
              <a:gd name="T38" fmla="*/ 34 w 208"/>
              <a:gd name="T39" fmla="*/ 162 h 178"/>
              <a:gd name="T40" fmla="*/ 32 w 208"/>
              <a:gd name="T41" fmla="*/ 158 h 178"/>
              <a:gd name="T42" fmla="*/ 26 w 208"/>
              <a:gd name="T43" fmla="*/ 144 h 178"/>
              <a:gd name="T44" fmla="*/ 22 w 208"/>
              <a:gd name="T45" fmla="*/ 138 h 178"/>
              <a:gd name="T46" fmla="*/ 16 w 208"/>
              <a:gd name="T47" fmla="*/ 130 h 178"/>
              <a:gd name="T48" fmla="*/ 10 w 208"/>
              <a:gd name="T49" fmla="*/ 124 h 178"/>
              <a:gd name="T50" fmla="*/ 0 w 208"/>
              <a:gd name="T51" fmla="*/ 122 h 178"/>
              <a:gd name="T52" fmla="*/ 2 w 208"/>
              <a:gd name="T53" fmla="*/ 114 h 178"/>
              <a:gd name="T54" fmla="*/ 12 w 208"/>
              <a:gd name="T55" fmla="*/ 112 h 178"/>
              <a:gd name="T56" fmla="*/ 14 w 208"/>
              <a:gd name="T57" fmla="*/ 108 h 178"/>
              <a:gd name="T58" fmla="*/ 16 w 208"/>
              <a:gd name="T59" fmla="*/ 88 h 178"/>
              <a:gd name="T60" fmla="*/ 20 w 208"/>
              <a:gd name="T61" fmla="*/ 82 h 178"/>
              <a:gd name="T62" fmla="*/ 22 w 208"/>
              <a:gd name="T63" fmla="*/ 72 h 178"/>
              <a:gd name="T64" fmla="*/ 28 w 208"/>
              <a:gd name="T65" fmla="*/ 60 h 178"/>
              <a:gd name="T66" fmla="*/ 34 w 208"/>
              <a:gd name="T67" fmla="*/ 54 h 178"/>
              <a:gd name="T68" fmla="*/ 38 w 208"/>
              <a:gd name="T69" fmla="*/ 46 h 178"/>
              <a:gd name="T70" fmla="*/ 42 w 208"/>
              <a:gd name="T71" fmla="*/ 34 h 178"/>
              <a:gd name="T72" fmla="*/ 50 w 208"/>
              <a:gd name="T73" fmla="*/ 22 h 178"/>
              <a:gd name="T74" fmla="*/ 64 w 208"/>
              <a:gd name="T75" fmla="*/ 8 h 178"/>
              <a:gd name="T76" fmla="*/ 68 w 208"/>
              <a:gd name="T77" fmla="*/ 8 h 178"/>
              <a:gd name="T78" fmla="*/ 72 w 208"/>
              <a:gd name="T79" fmla="*/ 12 h 178"/>
              <a:gd name="T80" fmla="*/ 76 w 208"/>
              <a:gd name="T81" fmla="*/ 0 h 178"/>
              <a:gd name="T82" fmla="*/ 84 w 208"/>
              <a:gd name="T83" fmla="*/ 4 h 178"/>
              <a:gd name="T84" fmla="*/ 88 w 208"/>
              <a:gd name="T85" fmla="*/ 8 h 178"/>
              <a:gd name="T86" fmla="*/ 94 w 208"/>
              <a:gd name="T87" fmla="*/ 8 h 178"/>
              <a:gd name="T88" fmla="*/ 102 w 208"/>
              <a:gd name="T89" fmla="*/ 12 h 178"/>
              <a:gd name="T90" fmla="*/ 114 w 208"/>
              <a:gd name="T91" fmla="*/ 18 h 178"/>
              <a:gd name="T92" fmla="*/ 122 w 208"/>
              <a:gd name="T93" fmla="*/ 30 h 178"/>
              <a:gd name="T94" fmla="*/ 130 w 208"/>
              <a:gd name="T95" fmla="*/ 38 h 178"/>
              <a:gd name="T96" fmla="*/ 124 w 208"/>
              <a:gd name="T97" fmla="*/ 48 h 178"/>
              <a:gd name="T98" fmla="*/ 122 w 208"/>
              <a:gd name="T99" fmla="*/ 56 h 178"/>
              <a:gd name="T100" fmla="*/ 120 w 208"/>
              <a:gd name="T101" fmla="*/ 64 h 178"/>
              <a:gd name="T102" fmla="*/ 128 w 208"/>
              <a:gd name="T103" fmla="*/ 68 h 178"/>
              <a:gd name="T104" fmla="*/ 138 w 208"/>
              <a:gd name="T105" fmla="*/ 68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08" h="178">
                <a:moveTo>
                  <a:pt x="138" y="68"/>
                </a:moveTo>
                <a:lnTo>
                  <a:pt x="134" y="74"/>
                </a:lnTo>
                <a:lnTo>
                  <a:pt x="134" y="74"/>
                </a:lnTo>
                <a:lnTo>
                  <a:pt x="140" y="80"/>
                </a:lnTo>
                <a:lnTo>
                  <a:pt x="140" y="80"/>
                </a:lnTo>
                <a:lnTo>
                  <a:pt x="142" y="84"/>
                </a:lnTo>
                <a:lnTo>
                  <a:pt x="144" y="88"/>
                </a:lnTo>
                <a:lnTo>
                  <a:pt x="144" y="88"/>
                </a:lnTo>
                <a:lnTo>
                  <a:pt x="148" y="92"/>
                </a:lnTo>
                <a:lnTo>
                  <a:pt x="154" y="96"/>
                </a:lnTo>
                <a:lnTo>
                  <a:pt x="154" y="96"/>
                </a:lnTo>
                <a:lnTo>
                  <a:pt x="190" y="112"/>
                </a:lnTo>
                <a:lnTo>
                  <a:pt x="208" y="112"/>
                </a:lnTo>
                <a:lnTo>
                  <a:pt x="172" y="166"/>
                </a:lnTo>
                <a:lnTo>
                  <a:pt x="156" y="166"/>
                </a:lnTo>
                <a:lnTo>
                  <a:pt x="150" y="170"/>
                </a:lnTo>
                <a:lnTo>
                  <a:pt x="138" y="170"/>
                </a:lnTo>
                <a:lnTo>
                  <a:pt x="134" y="174"/>
                </a:lnTo>
                <a:lnTo>
                  <a:pt x="134" y="174"/>
                </a:lnTo>
                <a:lnTo>
                  <a:pt x="128" y="174"/>
                </a:lnTo>
                <a:lnTo>
                  <a:pt x="124" y="176"/>
                </a:lnTo>
                <a:lnTo>
                  <a:pt x="120" y="174"/>
                </a:lnTo>
                <a:lnTo>
                  <a:pt x="120" y="174"/>
                </a:lnTo>
                <a:lnTo>
                  <a:pt x="116" y="172"/>
                </a:lnTo>
                <a:lnTo>
                  <a:pt x="116" y="170"/>
                </a:lnTo>
                <a:lnTo>
                  <a:pt x="116" y="170"/>
                </a:lnTo>
                <a:lnTo>
                  <a:pt x="112" y="172"/>
                </a:lnTo>
                <a:lnTo>
                  <a:pt x="110" y="174"/>
                </a:lnTo>
                <a:lnTo>
                  <a:pt x="106" y="174"/>
                </a:lnTo>
                <a:lnTo>
                  <a:pt x="106" y="174"/>
                </a:lnTo>
                <a:lnTo>
                  <a:pt x="104" y="174"/>
                </a:lnTo>
                <a:lnTo>
                  <a:pt x="102" y="174"/>
                </a:lnTo>
                <a:lnTo>
                  <a:pt x="102" y="178"/>
                </a:lnTo>
                <a:lnTo>
                  <a:pt x="102" y="178"/>
                </a:lnTo>
                <a:lnTo>
                  <a:pt x="94" y="178"/>
                </a:lnTo>
                <a:lnTo>
                  <a:pt x="94" y="178"/>
                </a:lnTo>
                <a:lnTo>
                  <a:pt x="90" y="178"/>
                </a:lnTo>
                <a:lnTo>
                  <a:pt x="86" y="178"/>
                </a:lnTo>
                <a:lnTo>
                  <a:pt x="86" y="178"/>
                </a:lnTo>
                <a:lnTo>
                  <a:pt x="80" y="176"/>
                </a:lnTo>
                <a:lnTo>
                  <a:pt x="76" y="176"/>
                </a:lnTo>
                <a:lnTo>
                  <a:pt x="76" y="176"/>
                </a:lnTo>
                <a:lnTo>
                  <a:pt x="72" y="176"/>
                </a:lnTo>
                <a:lnTo>
                  <a:pt x="68" y="178"/>
                </a:lnTo>
                <a:lnTo>
                  <a:pt x="66" y="176"/>
                </a:lnTo>
                <a:lnTo>
                  <a:pt x="66" y="176"/>
                </a:lnTo>
                <a:lnTo>
                  <a:pt x="64" y="176"/>
                </a:lnTo>
                <a:lnTo>
                  <a:pt x="62" y="176"/>
                </a:lnTo>
                <a:lnTo>
                  <a:pt x="58" y="178"/>
                </a:lnTo>
                <a:lnTo>
                  <a:pt x="58" y="178"/>
                </a:lnTo>
                <a:lnTo>
                  <a:pt x="48" y="176"/>
                </a:lnTo>
                <a:lnTo>
                  <a:pt x="46" y="172"/>
                </a:lnTo>
                <a:lnTo>
                  <a:pt x="46" y="172"/>
                </a:lnTo>
                <a:lnTo>
                  <a:pt x="46" y="168"/>
                </a:lnTo>
                <a:lnTo>
                  <a:pt x="46" y="166"/>
                </a:lnTo>
                <a:lnTo>
                  <a:pt x="44" y="164"/>
                </a:lnTo>
                <a:lnTo>
                  <a:pt x="44" y="164"/>
                </a:lnTo>
                <a:lnTo>
                  <a:pt x="40" y="164"/>
                </a:lnTo>
                <a:lnTo>
                  <a:pt x="40" y="164"/>
                </a:lnTo>
                <a:lnTo>
                  <a:pt x="34" y="162"/>
                </a:lnTo>
                <a:lnTo>
                  <a:pt x="32" y="162"/>
                </a:lnTo>
                <a:lnTo>
                  <a:pt x="32" y="158"/>
                </a:lnTo>
                <a:lnTo>
                  <a:pt x="32" y="158"/>
                </a:lnTo>
                <a:lnTo>
                  <a:pt x="28" y="152"/>
                </a:lnTo>
                <a:lnTo>
                  <a:pt x="26" y="144"/>
                </a:lnTo>
                <a:lnTo>
                  <a:pt x="26" y="144"/>
                </a:lnTo>
                <a:lnTo>
                  <a:pt x="26" y="140"/>
                </a:lnTo>
                <a:lnTo>
                  <a:pt x="22" y="138"/>
                </a:lnTo>
                <a:lnTo>
                  <a:pt x="22" y="138"/>
                </a:lnTo>
                <a:lnTo>
                  <a:pt x="20" y="134"/>
                </a:lnTo>
                <a:lnTo>
                  <a:pt x="16" y="130"/>
                </a:lnTo>
                <a:lnTo>
                  <a:pt x="16" y="130"/>
                </a:lnTo>
                <a:lnTo>
                  <a:pt x="14" y="126"/>
                </a:lnTo>
                <a:lnTo>
                  <a:pt x="10" y="124"/>
                </a:lnTo>
                <a:lnTo>
                  <a:pt x="10" y="124"/>
                </a:lnTo>
                <a:lnTo>
                  <a:pt x="4" y="124"/>
                </a:lnTo>
                <a:lnTo>
                  <a:pt x="2" y="124"/>
                </a:lnTo>
                <a:lnTo>
                  <a:pt x="0" y="122"/>
                </a:lnTo>
                <a:lnTo>
                  <a:pt x="0" y="122"/>
                </a:lnTo>
                <a:lnTo>
                  <a:pt x="2" y="114"/>
                </a:lnTo>
                <a:lnTo>
                  <a:pt x="2" y="114"/>
                </a:lnTo>
                <a:lnTo>
                  <a:pt x="8" y="114"/>
                </a:lnTo>
                <a:lnTo>
                  <a:pt x="8" y="114"/>
                </a:lnTo>
                <a:lnTo>
                  <a:pt x="12" y="112"/>
                </a:lnTo>
                <a:lnTo>
                  <a:pt x="12" y="112"/>
                </a:lnTo>
                <a:lnTo>
                  <a:pt x="12" y="112"/>
                </a:lnTo>
                <a:lnTo>
                  <a:pt x="14" y="108"/>
                </a:lnTo>
                <a:lnTo>
                  <a:pt x="16" y="104"/>
                </a:lnTo>
                <a:lnTo>
                  <a:pt x="16" y="104"/>
                </a:lnTo>
                <a:lnTo>
                  <a:pt x="16" y="88"/>
                </a:lnTo>
                <a:lnTo>
                  <a:pt x="16" y="88"/>
                </a:lnTo>
                <a:lnTo>
                  <a:pt x="16" y="86"/>
                </a:lnTo>
                <a:lnTo>
                  <a:pt x="20" y="82"/>
                </a:lnTo>
                <a:lnTo>
                  <a:pt x="22" y="76"/>
                </a:lnTo>
                <a:lnTo>
                  <a:pt x="22" y="72"/>
                </a:lnTo>
                <a:lnTo>
                  <a:pt x="22" y="72"/>
                </a:lnTo>
                <a:lnTo>
                  <a:pt x="22" y="64"/>
                </a:lnTo>
                <a:lnTo>
                  <a:pt x="22" y="64"/>
                </a:lnTo>
                <a:lnTo>
                  <a:pt x="28" y="60"/>
                </a:lnTo>
                <a:lnTo>
                  <a:pt x="28" y="60"/>
                </a:lnTo>
                <a:lnTo>
                  <a:pt x="32" y="58"/>
                </a:lnTo>
                <a:lnTo>
                  <a:pt x="34" y="54"/>
                </a:lnTo>
                <a:lnTo>
                  <a:pt x="34" y="54"/>
                </a:lnTo>
                <a:lnTo>
                  <a:pt x="38" y="46"/>
                </a:lnTo>
                <a:lnTo>
                  <a:pt x="38" y="46"/>
                </a:lnTo>
                <a:lnTo>
                  <a:pt x="40" y="40"/>
                </a:lnTo>
                <a:lnTo>
                  <a:pt x="42" y="34"/>
                </a:lnTo>
                <a:lnTo>
                  <a:pt x="42" y="34"/>
                </a:lnTo>
                <a:lnTo>
                  <a:pt x="44" y="30"/>
                </a:lnTo>
                <a:lnTo>
                  <a:pt x="46" y="26"/>
                </a:lnTo>
                <a:lnTo>
                  <a:pt x="50" y="22"/>
                </a:lnTo>
                <a:lnTo>
                  <a:pt x="50" y="22"/>
                </a:lnTo>
                <a:lnTo>
                  <a:pt x="56" y="10"/>
                </a:lnTo>
                <a:lnTo>
                  <a:pt x="64" y="8"/>
                </a:lnTo>
                <a:lnTo>
                  <a:pt x="64" y="8"/>
                </a:lnTo>
                <a:lnTo>
                  <a:pt x="66" y="8"/>
                </a:lnTo>
                <a:lnTo>
                  <a:pt x="68" y="8"/>
                </a:lnTo>
                <a:lnTo>
                  <a:pt x="70" y="8"/>
                </a:lnTo>
                <a:lnTo>
                  <a:pt x="70" y="8"/>
                </a:lnTo>
                <a:lnTo>
                  <a:pt x="72" y="12"/>
                </a:lnTo>
                <a:lnTo>
                  <a:pt x="76" y="0"/>
                </a:lnTo>
                <a:lnTo>
                  <a:pt x="76" y="0"/>
                </a:lnTo>
                <a:lnTo>
                  <a:pt x="76" y="0"/>
                </a:lnTo>
                <a:lnTo>
                  <a:pt x="80" y="0"/>
                </a:lnTo>
                <a:lnTo>
                  <a:pt x="80" y="0"/>
                </a:lnTo>
                <a:lnTo>
                  <a:pt x="84" y="4"/>
                </a:lnTo>
                <a:lnTo>
                  <a:pt x="86" y="6"/>
                </a:lnTo>
                <a:lnTo>
                  <a:pt x="88" y="8"/>
                </a:lnTo>
                <a:lnTo>
                  <a:pt x="88" y="8"/>
                </a:lnTo>
                <a:lnTo>
                  <a:pt x="92" y="6"/>
                </a:lnTo>
                <a:lnTo>
                  <a:pt x="94" y="6"/>
                </a:lnTo>
                <a:lnTo>
                  <a:pt x="94" y="8"/>
                </a:lnTo>
                <a:lnTo>
                  <a:pt x="94" y="8"/>
                </a:lnTo>
                <a:lnTo>
                  <a:pt x="98" y="10"/>
                </a:lnTo>
                <a:lnTo>
                  <a:pt x="102" y="12"/>
                </a:lnTo>
                <a:lnTo>
                  <a:pt x="110" y="14"/>
                </a:lnTo>
                <a:lnTo>
                  <a:pt x="110" y="14"/>
                </a:lnTo>
                <a:lnTo>
                  <a:pt x="114" y="18"/>
                </a:lnTo>
                <a:lnTo>
                  <a:pt x="118" y="22"/>
                </a:lnTo>
                <a:lnTo>
                  <a:pt x="118" y="22"/>
                </a:lnTo>
                <a:lnTo>
                  <a:pt x="122" y="30"/>
                </a:lnTo>
                <a:lnTo>
                  <a:pt x="124" y="34"/>
                </a:lnTo>
                <a:lnTo>
                  <a:pt x="124" y="34"/>
                </a:lnTo>
                <a:lnTo>
                  <a:pt x="130" y="38"/>
                </a:lnTo>
                <a:lnTo>
                  <a:pt x="130" y="38"/>
                </a:lnTo>
                <a:lnTo>
                  <a:pt x="126" y="44"/>
                </a:lnTo>
                <a:lnTo>
                  <a:pt x="124" y="48"/>
                </a:lnTo>
                <a:lnTo>
                  <a:pt x="124" y="52"/>
                </a:lnTo>
                <a:lnTo>
                  <a:pt x="124" y="52"/>
                </a:lnTo>
                <a:lnTo>
                  <a:pt x="122" y="56"/>
                </a:lnTo>
                <a:lnTo>
                  <a:pt x="122" y="58"/>
                </a:lnTo>
                <a:lnTo>
                  <a:pt x="120" y="62"/>
                </a:lnTo>
                <a:lnTo>
                  <a:pt x="120" y="64"/>
                </a:lnTo>
                <a:lnTo>
                  <a:pt x="120" y="64"/>
                </a:lnTo>
                <a:lnTo>
                  <a:pt x="124" y="68"/>
                </a:lnTo>
                <a:lnTo>
                  <a:pt x="128" y="68"/>
                </a:lnTo>
                <a:lnTo>
                  <a:pt x="128" y="68"/>
                </a:lnTo>
                <a:lnTo>
                  <a:pt x="132" y="66"/>
                </a:lnTo>
                <a:lnTo>
                  <a:pt x="138" y="68"/>
                </a:lnTo>
                <a:close/>
              </a:path>
            </a:pathLst>
          </a:custGeom>
          <a:solidFill>
            <a:srgbClr val="B9BCBD"/>
          </a:solidFill>
          <a:ln w="3175">
            <a:solidFill>
              <a:srgbClr val="B9BCBD"/>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211" name="Freeform 195">
            <a:extLst>
              <a:ext uri="{FF2B5EF4-FFF2-40B4-BE49-F238E27FC236}">
                <a16:creationId xmlns:a16="http://schemas.microsoft.com/office/drawing/2014/main" id="{9D5FC4AE-771E-41AC-ABF1-A6EAC4993AB0}"/>
              </a:ext>
            </a:extLst>
          </p:cNvPr>
          <p:cNvSpPr>
            <a:spLocks/>
          </p:cNvSpPr>
          <p:nvPr/>
        </p:nvSpPr>
        <p:spPr bwMode="auto">
          <a:xfrm>
            <a:off x="6390791" y="1817088"/>
            <a:ext cx="103976" cy="85799"/>
          </a:xfrm>
          <a:custGeom>
            <a:avLst/>
            <a:gdLst>
              <a:gd name="T0" fmla="*/ 60 w 62"/>
              <a:gd name="T1" fmla="*/ 14 h 50"/>
              <a:gd name="T2" fmla="*/ 60 w 62"/>
              <a:gd name="T3" fmla="*/ 12 h 50"/>
              <a:gd name="T4" fmla="*/ 62 w 62"/>
              <a:gd name="T5" fmla="*/ 10 h 50"/>
              <a:gd name="T6" fmla="*/ 58 w 62"/>
              <a:gd name="T7" fmla="*/ 4 h 50"/>
              <a:gd name="T8" fmla="*/ 52 w 62"/>
              <a:gd name="T9" fmla="*/ 2 h 50"/>
              <a:gd name="T10" fmla="*/ 48 w 62"/>
              <a:gd name="T11" fmla="*/ 0 h 50"/>
              <a:gd name="T12" fmla="*/ 44 w 62"/>
              <a:gd name="T13" fmla="*/ 0 h 50"/>
              <a:gd name="T14" fmla="*/ 44 w 62"/>
              <a:gd name="T15" fmla="*/ 4 h 50"/>
              <a:gd name="T16" fmla="*/ 30 w 62"/>
              <a:gd name="T17" fmla="*/ 4 h 50"/>
              <a:gd name="T18" fmla="*/ 30 w 62"/>
              <a:gd name="T19" fmla="*/ 2 h 50"/>
              <a:gd name="T20" fmla="*/ 26 w 62"/>
              <a:gd name="T21" fmla="*/ 2 h 50"/>
              <a:gd name="T22" fmla="*/ 26 w 62"/>
              <a:gd name="T23" fmla="*/ 2 h 50"/>
              <a:gd name="T24" fmla="*/ 24 w 62"/>
              <a:gd name="T25" fmla="*/ 6 h 50"/>
              <a:gd name="T26" fmla="*/ 12 w 62"/>
              <a:gd name="T27" fmla="*/ 6 h 50"/>
              <a:gd name="T28" fmla="*/ 0 w 62"/>
              <a:gd name="T29" fmla="*/ 10 h 50"/>
              <a:gd name="T30" fmla="*/ 0 w 62"/>
              <a:gd name="T31" fmla="*/ 28 h 50"/>
              <a:gd name="T32" fmla="*/ 6 w 62"/>
              <a:gd name="T33" fmla="*/ 28 h 50"/>
              <a:gd name="T34" fmla="*/ 4 w 62"/>
              <a:gd name="T35" fmla="*/ 38 h 50"/>
              <a:gd name="T36" fmla="*/ 12 w 62"/>
              <a:gd name="T37" fmla="*/ 38 h 50"/>
              <a:gd name="T38" fmla="*/ 16 w 62"/>
              <a:gd name="T39" fmla="*/ 38 h 50"/>
              <a:gd name="T40" fmla="*/ 16 w 62"/>
              <a:gd name="T41" fmla="*/ 36 h 50"/>
              <a:gd name="T42" fmla="*/ 26 w 62"/>
              <a:gd name="T43" fmla="*/ 38 h 50"/>
              <a:gd name="T44" fmla="*/ 30 w 62"/>
              <a:gd name="T45" fmla="*/ 40 h 50"/>
              <a:gd name="T46" fmla="*/ 34 w 62"/>
              <a:gd name="T47" fmla="*/ 42 h 50"/>
              <a:gd name="T48" fmla="*/ 44 w 62"/>
              <a:gd name="T49" fmla="*/ 48 h 50"/>
              <a:gd name="T50" fmla="*/ 46 w 62"/>
              <a:gd name="T51" fmla="*/ 44 h 50"/>
              <a:gd name="T52" fmla="*/ 48 w 62"/>
              <a:gd name="T53" fmla="*/ 40 h 50"/>
              <a:gd name="T54" fmla="*/ 52 w 62"/>
              <a:gd name="T55" fmla="*/ 36 h 50"/>
              <a:gd name="T56" fmla="*/ 54 w 62"/>
              <a:gd name="T57" fmla="*/ 30 h 50"/>
              <a:gd name="T58" fmla="*/ 50 w 62"/>
              <a:gd name="T59" fmla="*/ 28 h 50"/>
              <a:gd name="T60" fmla="*/ 50 w 62"/>
              <a:gd name="T61" fmla="*/ 22 h 50"/>
              <a:gd name="T62" fmla="*/ 48 w 62"/>
              <a:gd name="T63" fmla="*/ 16 h 50"/>
              <a:gd name="T64" fmla="*/ 52 w 62"/>
              <a:gd name="T65" fmla="*/ 14 h 50"/>
              <a:gd name="T66" fmla="*/ 56 w 62"/>
              <a:gd name="T67" fmla="*/ 14 h 50"/>
              <a:gd name="T68" fmla="*/ 56 w 62"/>
              <a:gd name="T69" fmla="*/ 1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2" h="50">
                <a:moveTo>
                  <a:pt x="56" y="16"/>
                </a:moveTo>
                <a:lnTo>
                  <a:pt x="60" y="14"/>
                </a:lnTo>
                <a:lnTo>
                  <a:pt x="60" y="14"/>
                </a:lnTo>
                <a:lnTo>
                  <a:pt x="60" y="12"/>
                </a:lnTo>
                <a:lnTo>
                  <a:pt x="62" y="10"/>
                </a:lnTo>
                <a:lnTo>
                  <a:pt x="62" y="10"/>
                </a:lnTo>
                <a:lnTo>
                  <a:pt x="60" y="6"/>
                </a:lnTo>
                <a:lnTo>
                  <a:pt x="58" y="4"/>
                </a:lnTo>
                <a:lnTo>
                  <a:pt x="58" y="4"/>
                </a:lnTo>
                <a:lnTo>
                  <a:pt x="52" y="2"/>
                </a:lnTo>
                <a:lnTo>
                  <a:pt x="48" y="0"/>
                </a:lnTo>
                <a:lnTo>
                  <a:pt x="48" y="0"/>
                </a:lnTo>
                <a:lnTo>
                  <a:pt x="44" y="0"/>
                </a:lnTo>
                <a:lnTo>
                  <a:pt x="44" y="0"/>
                </a:lnTo>
                <a:lnTo>
                  <a:pt x="44" y="0"/>
                </a:lnTo>
                <a:lnTo>
                  <a:pt x="44" y="4"/>
                </a:lnTo>
                <a:lnTo>
                  <a:pt x="44" y="4"/>
                </a:lnTo>
                <a:lnTo>
                  <a:pt x="30" y="4"/>
                </a:lnTo>
                <a:lnTo>
                  <a:pt x="30" y="4"/>
                </a:lnTo>
                <a:lnTo>
                  <a:pt x="30" y="2"/>
                </a:lnTo>
                <a:lnTo>
                  <a:pt x="28" y="2"/>
                </a:lnTo>
                <a:lnTo>
                  <a:pt x="26" y="2"/>
                </a:lnTo>
                <a:lnTo>
                  <a:pt x="26" y="2"/>
                </a:lnTo>
                <a:lnTo>
                  <a:pt x="26" y="2"/>
                </a:lnTo>
                <a:lnTo>
                  <a:pt x="24" y="6"/>
                </a:lnTo>
                <a:lnTo>
                  <a:pt x="24" y="6"/>
                </a:lnTo>
                <a:lnTo>
                  <a:pt x="18" y="6"/>
                </a:lnTo>
                <a:lnTo>
                  <a:pt x="12" y="6"/>
                </a:lnTo>
                <a:lnTo>
                  <a:pt x="0" y="10"/>
                </a:lnTo>
                <a:lnTo>
                  <a:pt x="0" y="10"/>
                </a:lnTo>
                <a:lnTo>
                  <a:pt x="0" y="20"/>
                </a:lnTo>
                <a:lnTo>
                  <a:pt x="0" y="28"/>
                </a:lnTo>
                <a:lnTo>
                  <a:pt x="0" y="28"/>
                </a:lnTo>
                <a:lnTo>
                  <a:pt x="6" y="28"/>
                </a:lnTo>
                <a:lnTo>
                  <a:pt x="6" y="28"/>
                </a:lnTo>
                <a:lnTo>
                  <a:pt x="4" y="38"/>
                </a:lnTo>
                <a:lnTo>
                  <a:pt x="4" y="38"/>
                </a:lnTo>
                <a:lnTo>
                  <a:pt x="12" y="38"/>
                </a:lnTo>
                <a:lnTo>
                  <a:pt x="12" y="38"/>
                </a:lnTo>
                <a:lnTo>
                  <a:pt x="16" y="38"/>
                </a:lnTo>
                <a:lnTo>
                  <a:pt x="16" y="36"/>
                </a:lnTo>
                <a:lnTo>
                  <a:pt x="16" y="36"/>
                </a:lnTo>
                <a:lnTo>
                  <a:pt x="20" y="36"/>
                </a:lnTo>
                <a:lnTo>
                  <a:pt x="26" y="38"/>
                </a:lnTo>
                <a:lnTo>
                  <a:pt x="26" y="38"/>
                </a:lnTo>
                <a:lnTo>
                  <a:pt x="30" y="40"/>
                </a:lnTo>
                <a:lnTo>
                  <a:pt x="30" y="42"/>
                </a:lnTo>
                <a:lnTo>
                  <a:pt x="34" y="42"/>
                </a:lnTo>
                <a:lnTo>
                  <a:pt x="38" y="50"/>
                </a:lnTo>
                <a:lnTo>
                  <a:pt x="44" y="48"/>
                </a:lnTo>
                <a:lnTo>
                  <a:pt x="44" y="48"/>
                </a:lnTo>
                <a:lnTo>
                  <a:pt x="46" y="44"/>
                </a:lnTo>
                <a:lnTo>
                  <a:pt x="46" y="40"/>
                </a:lnTo>
                <a:lnTo>
                  <a:pt x="48" y="40"/>
                </a:lnTo>
                <a:lnTo>
                  <a:pt x="48" y="40"/>
                </a:lnTo>
                <a:lnTo>
                  <a:pt x="52" y="36"/>
                </a:lnTo>
                <a:lnTo>
                  <a:pt x="54" y="34"/>
                </a:lnTo>
                <a:lnTo>
                  <a:pt x="54" y="30"/>
                </a:lnTo>
                <a:lnTo>
                  <a:pt x="54" y="30"/>
                </a:lnTo>
                <a:lnTo>
                  <a:pt x="50" y="28"/>
                </a:lnTo>
                <a:lnTo>
                  <a:pt x="50" y="28"/>
                </a:lnTo>
                <a:lnTo>
                  <a:pt x="50" y="22"/>
                </a:lnTo>
                <a:lnTo>
                  <a:pt x="48" y="16"/>
                </a:lnTo>
                <a:lnTo>
                  <a:pt x="48" y="16"/>
                </a:lnTo>
                <a:lnTo>
                  <a:pt x="52" y="14"/>
                </a:lnTo>
                <a:lnTo>
                  <a:pt x="52" y="14"/>
                </a:lnTo>
                <a:lnTo>
                  <a:pt x="56" y="14"/>
                </a:lnTo>
                <a:lnTo>
                  <a:pt x="56" y="14"/>
                </a:lnTo>
                <a:lnTo>
                  <a:pt x="56" y="16"/>
                </a:lnTo>
                <a:lnTo>
                  <a:pt x="56" y="16"/>
                </a:lnTo>
                <a:close/>
              </a:path>
            </a:pathLst>
          </a:custGeom>
          <a:solidFill>
            <a:srgbClr val="8BBDFF"/>
          </a:solidFill>
          <a:ln w="3175">
            <a:solidFill>
              <a:srgbClr val="8BBDFF"/>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212" name="Freeform 196">
            <a:extLst>
              <a:ext uri="{FF2B5EF4-FFF2-40B4-BE49-F238E27FC236}">
                <a16:creationId xmlns:a16="http://schemas.microsoft.com/office/drawing/2014/main" id="{24C73A84-FE5E-4DCD-A81D-A8D5F97CA38B}"/>
              </a:ext>
            </a:extLst>
          </p:cNvPr>
          <p:cNvSpPr>
            <a:spLocks/>
          </p:cNvSpPr>
          <p:nvPr/>
        </p:nvSpPr>
        <p:spPr bwMode="auto">
          <a:xfrm>
            <a:off x="6679240" y="3162421"/>
            <a:ext cx="140871" cy="168167"/>
          </a:xfrm>
          <a:custGeom>
            <a:avLst/>
            <a:gdLst>
              <a:gd name="T0" fmla="*/ 22 w 84"/>
              <a:gd name="T1" fmla="*/ 6 h 98"/>
              <a:gd name="T2" fmla="*/ 14 w 84"/>
              <a:gd name="T3" fmla="*/ 4 h 98"/>
              <a:gd name="T4" fmla="*/ 10 w 84"/>
              <a:gd name="T5" fmla="*/ 6 h 98"/>
              <a:gd name="T6" fmla="*/ 10 w 84"/>
              <a:gd name="T7" fmla="*/ 10 h 98"/>
              <a:gd name="T8" fmla="*/ 8 w 84"/>
              <a:gd name="T9" fmla="*/ 12 h 98"/>
              <a:gd name="T10" fmla="*/ 6 w 84"/>
              <a:gd name="T11" fmla="*/ 12 h 98"/>
              <a:gd name="T12" fmla="*/ 6 w 84"/>
              <a:gd name="T13" fmla="*/ 18 h 98"/>
              <a:gd name="T14" fmla="*/ 4 w 84"/>
              <a:gd name="T15" fmla="*/ 24 h 98"/>
              <a:gd name="T16" fmla="*/ 4 w 84"/>
              <a:gd name="T17" fmla="*/ 30 h 98"/>
              <a:gd name="T18" fmla="*/ 0 w 84"/>
              <a:gd name="T19" fmla="*/ 42 h 98"/>
              <a:gd name="T20" fmla="*/ 0 w 84"/>
              <a:gd name="T21" fmla="*/ 48 h 98"/>
              <a:gd name="T22" fmla="*/ 0 w 84"/>
              <a:gd name="T23" fmla="*/ 52 h 98"/>
              <a:gd name="T24" fmla="*/ 0 w 84"/>
              <a:gd name="T25" fmla="*/ 68 h 98"/>
              <a:gd name="T26" fmla="*/ 8 w 84"/>
              <a:gd name="T27" fmla="*/ 66 h 98"/>
              <a:gd name="T28" fmla="*/ 12 w 84"/>
              <a:gd name="T29" fmla="*/ 64 h 98"/>
              <a:gd name="T30" fmla="*/ 14 w 84"/>
              <a:gd name="T31" fmla="*/ 66 h 98"/>
              <a:gd name="T32" fmla="*/ 18 w 84"/>
              <a:gd name="T33" fmla="*/ 58 h 98"/>
              <a:gd name="T34" fmla="*/ 20 w 84"/>
              <a:gd name="T35" fmla="*/ 56 h 98"/>
              <a:gd name="T36" fmla="*/ 24 w 84"/>
              <a:gd name="T37" fmla="*/ 58 h 98"/>
              <a:gd name="T38" fmla="*/ 30 w 84"/>
              <a:gd name="T39" fmla="*/ 64 h 98"/>
              <a:gd name="T40" fmla="*/ 32 w 84"/>
              <a:gd name="T41" fmla="*/ 66 h 98"/>
              <a:gd name="T42" fmla="*/ 38 w 84"/>
              <a:gd name="T43" fmla="*/ 64 h 98"/>
              <a:gd name="T44" fmla="*/ 38 w 84"/>
              <a:gd name="T45" fmla="*/ 66 h 98"/>
              <a:gd name="T46" fmla="*/ 46 w 84"/>
              <a:gd name="T47" fmla="*/ 70 h 98"/>
              <a:gd name="T48" fmla="*/ 54 w 84"/>
              <a:gd name="T49" fmla="*/ 72 h 98"/>
              <a:gd name="T50" fmla="*/ 62 w 84"/>
              <a:gd name="T51" fmla="*/ 82 h 98"/>
              <a:gd name="T52" fmla="*/ 66 w 84"/>
              <a:gd name="T53" fmla="*/ 88 h 98"/>
              <a:gd name="T54" fmla="*/ 68 w 84"/>
              <a:gd name="T55" fmla="*/ 92 h 98"/>
              <a:gd name="T56" fmla="*/ 76 w 84"/>
              <a:gd name="T57" fmla="*/ 94 h 98"/>
              <a:gd name="T58" fmla="*/ 84 w 84"/>
              <a:gd name="T59" fmla="*/ 92 h 98"/>
              <a:gd name="T60" fmla="*/ 78 w 84"/>
              <a:gd name="T61" fmla="*/ 86 h 98"/>
              <a:gd name="T62" fmla="*/ 76 w 84"/>
              <a:gd name="T63" fmla="*/ 86 h 98"/>
              <a:gd name="T64" fmla="*/ 74 w 84"/>
              <a:gd name="T65" fmla="*/ 76 h 98"/>
              <a:gd name="T66" fmla="*/ 70 w 84"/>
              <a:gd name="T67" fmla="*/ 74 h 98"/>
              <a:gd name="T68" fmla="*/ 64 w 84"/>
              <a:gd name="T69" fmla="*/ 72 h 98"/>
              <a:gd name="T70" fmla="*/ 60 w 84"/>
              <a:gd name="T71" fmla="*/ 60 h 98"/>
              <a:gd name="T72" fmla="*/ 58 w 84"/>
              <a:gd name="T73" fmla="*/ 58 h 98"/>
              <a:gd name="T74" fmla="*/ 52 w 84"/>
              <a:gd name="T75" fmla="*/ 52 h 98"/>
              <a:gd name="T76" fmla="*/ 48 w 84"/>
              <a:gd name="T77" fmla="*/ 52 h 98"/>
              <a:gd name="T78" fmla="*/ 46 w 84"/>
              <a:gd name="T79" fmla="*/ 52 h 98"/>
              <a:gd name="T80" fmla="*/ 44 w 84"/>
              <a:gd name="T81" fmla="*/ 46 h 98"/>
              <a:gd name="T82" fmla="*/ 42 w 84"/>
              <a:gd name="T83" fmla="*/ 46 h 98"/>
              <a:gd name="T84" fmla="*/ 42 w 84"/>
              <a:gd name="T85" fmla="*/ 48 h 98"/>
              <a:gd name="T86" fmla="*/ 38 w 84"/>
              <a:gd name="T87" fmla="*/ 44 h 98"/>
              <a:gd name="T88" fmla="*/ 38 w 84"/>
              <a:gd name="T89" fmla="*/ 38 h 98"/>
              <a:gd name="T90" fmla="*/ 34 w 84"/>
              <a:gd name="T91" fmla="*/ 22 h 98"/>
              <a:gd name="T92" fmla="*/ 36 w 84"/>
              <a:gd name="T93" fmla="*/ 16 h 98"/>
              <a:gd name="T94" fmla="*/ 32 w 84"/>
              <a:gd name="T95" fmla="*/ 10 h 98"/>
              <a:gd name="T96" fmla="*/ 32 w 84"/>
              <a:gd name="T97" fmla="*/ 4 h 98"/>
              <a:gd name="T98" fmla="*/ 28 w 84"/>
              <a:gd name="T99" fmla="*/ 2 h 98"/>
              <a:gd name="T100" fmla="*/ 26 w 84"/>
              <a:gd name="T101"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4" h="98">
                <a:moveTo>
                  <a:pt x="26" y="0"/>
                </a:moveTo>
                <a:lnTo>
                  <a:pt x="22" y="6"/>
                </a:lnTo>
                <a:lnTo>
                  <a:pt x="14" y="4"/>
                </a:lnTo>
                <a:lnTo>
                  <a:pt x="14" y="4"/>
                </a:lnTo>
                <a:lnTo>
                  <a:pt x="12" y="4"/>
                </a:lnTo>
                <a:lnTo>
                  <a:pt x="10" y="6"/>
                </a:lnTo>
                <a:lnTo>
                  <a:pt x="10" y="6"/>
                </a:lnTo>
                <a:lnTo>
                  <a:pt x="10" y="10"/>
                </a:lnTo>
                <a:lnTo>
                  <a:pt x="8" y="12"/>
                </a:lnTo>
                <a:lnTo>
                  <a:pt x="8" y="12"/>
                </a:lnTo>
                <a:lnTo>
                  <a:pt x="8" y="12"/>
                </a:lnTo>
                <a:lnTo>
                  <a:pt x="6" y="12"/>
                </a:lnTo>
                <a:lnTo>
                  <a:pt x="6" y="14"/>
                </a:lnTo>
                <a:lnTo>
                  <a:pt x="6" y="18"/>
                </a:lnTo>
                <a:lnTo>
                  <a:pt x="6" y="18"/>
                </a:lnTo>
                <a:lnTo>
                  <a:pt x="4" y="24"/>
                </a:lnTo>
                <a:lnTo>
                  <a:pt x="4" y="30"/>
                </a:lnTo>
                <a:lnTo>
                  <a:pt x="4" y="30"/>
                </a:lnTo>
                <a:lnTo>
                  <a:pt x="4" y="36"/>
                </a:lnTo>
                <a:lnTo>
                  <a:pt x="0" y="42"/>
                </a:lnTo>
                <a:lnTo>
                  <a:pt x="0" y="42"/>
                </a:lnTo>
                <a:lnTo>
                  <a:pt x="0" y="48"/>
                </a:lnTo>
                <a:lnTo>
                  <a:pt x="0" y="52"/>
                </a:lnTo>
                <a:lnTo>
                  <a:pt x="0" y="52"/>
                </a:lnTo>
                <a:lnTo>
                  <a:pt x="0" y="62"/>
                </a:lnTo>
                <a:lnTo>
                  <a:pt x="0" y="68"/>
                </a:lnTo>
                <a:lnTo>
                  <a:pt x="8" y="66"/>
                </a:lnTo>
                <a:lnTo>
                  <a:pt x="8" y="66"/>
                </a:lnTo>
                <a:lnTo>
                  <a:pt x="10" y="64"/>
                </a:lnTo>
                <a:lnTo>
                  <a:pt x="12" y="64"/>
                </a:lnTo>
                <a:lnTo>
                  <a:pt x="14" y="66"/>
                </a:lnTo>
                <a:lnTo>
                  <a:pt x="14" y="66"/>
                </a:lnTo>
                <a:lnTo>
                  <a:pt x="16" y="70"/>
                </a:lnTo>
                <a:lnTo>
                  <a:pt x="18" y="58"/>
                </a:lnTo>
                <a:lnTo>
                  <a:pt x="18" y="58"/>
                </a:lnTo>
                <a:lnTo>
                  <a:pt x="20" y="56"/>
                </a:lnTo>
                <a:lnTo>
                  <a:pt x="24" y="58"/>
                </a:lnTo>
                <a:lnTo>
                  <a:pt x="24" y="58"/>
                </a:lnTo>
                <a:lnTo>
                  <a:pt x="28" y="62"/>
                </a:lnTo>
                <a:lnTo>
                  <a:pt x="30" y="64"/>
                </a:lnTo>
                <a:lnTo>
                  <a:pt x="32" y="66"/>
                </a:lnTo>
                <a:lnTo>
                  <a:pt x="32" y="66"/>
                </a:lnTo>
                <a:lnTo>
                  <a:pt x="36" y="64"/>
                </a:lnTo>
                <a:lnTo>
                  <a:pt x="38" y="64"/>
                </a:lnTo>
                <a:lnTo>
                  <a:pt x="38" y="66"/>
                </a:lnTo>
                <a:lnTo>
                  <a:pt x="38" y="66"/>
                </a:lnTo>
                <a:lnTo>
                  <a:pt x="42" y="68"/>
                </a:lnTo>
                <a:lnTo>
                  <a:pt x="46" y="70"/>
                </a:lnTo>
                <a:lnTo>
                  <a:pt x="54" y="72"/>
                </a:lnTo>
                <a:lnTo>
                  <a:pt x="54" y="72"/>
                </a:lnTo>
                <a:lnTo>
                  <a:pt x="58" y="76"/>
                </a:lnTo>
                <a:lnTo>
                  <a:pt x="62" y="82"/>
                </a:lnTo>
                <a:lnTo>
                  <a:pt x="62" y="82"/>
                </a:lnTo>
                <a:lnTo>
                  <a:pt x="66" y="88"/>
                </a:lnTo>
                <a:lnTo>
                  <a:pt x="68" y="92"/>
                </a:lnTo>
                <a:lnTo>
                  <a:pt x="68" y="92"/>
                </a:lnTo>
                <a:lnTo>
                  <a:pt x="74" y="96"/>
                </a:lnTo>
                <a:lnTo>
                  <a:pt x="76" y="94"/>
                </a:lnTo>
                <a:lnTo>
                  <a:pt x="80" y="98"/>
                </a:lnTo>
                <a:lnTo>
                  <a:pt x="84" y="92"/>
                </a:lnTo>
                <a:lnTo>
                  <a:pt x="84" y="90"/>
                </a:lnTo>
                <a:lnTo>
                  <a:pt x="78" y="86"/>
                </a:lnTo>
                <a:lnTo>
                  <a:pt x="76" y="86"/>
                </a:lnTo>
                <a:lnTo>
                  <a:pt x="76" y="86"/>
                </a:lnTo>
                <a:lnTo>
                  <a:pt x="74" y="82"/>
                </a:lnTo>
                <a:lnTo>
                  <a:pt x="74" y="76"/>
                </a:lnTo>
                <a:lnTo>
                  <a:pt x="74" y="76"/>
                </a:lnTo>
                <a:lnTo>
                  <a:pt x="70" y="74"/>
                </a:lnTo>
                <a:lnTo>
                  <a:pt x="64" y="72"/>
                </a:lnTo>
                <a:lnTo>
                  <a:pt x="64" y="72"/>
                </a:lnTo>
                <a:lnTo>
                  <a:pt x="62" y="66"/>
                </a:lnTo>
                <a:lnTo>
                  <a:pt x="60" y="60"/>
                </a:lnTo>
                <a:lnTo>
                  <a:pt x="60" y="60"/>
                </a:lnTo>
                <a:lnTo>
                  <a:pt x="58" y="58"/>
                </a:lnTo>
                <a:lnTo>
                  <a:pt x="52" y="58"/>
                </a:lnTo>
                <a:lnTo>
                  <a:pt x="52" y="52"/>
                </a:lnTo>
                <a:lnTo>
                  <a:pt x="52" y="52"/>
                </a:lnTo>
                <a:lnTo>
                  <a:pt x="48" y="52"/>
                </a:lnTo>
                <a:lnTo>
                  <a:pt x="46" y="52"/>
                </a:lnTo>
                <a:lnTo>
                  <a:pt x="46" y="52"/>
                </a:lnTo>
                <a:lnTo>
                  <a:pt x="46" y="48"/>
                </a:lnTo>
                <a:lnTo>
                  <a:pt x="44" y="46"/>
                </a:lnTo>
                <a:lnTo>
                  <a:pt x="44" y="46"/>
                </a:lnTo>
                <a:lnTo>
                  <a:pt x="42" y="46"/>
                </a:lnTo>
                <a:lnTo>
                  <a:pt x="42" y="48"/>
                </a:lnTo>
                <a:lnTo>
                  <a:pt x="42" y="48"/>
                </a:lnTo>
                <a:lnTo>
                  <a:pt x="38" y="44"/>
                </a:lnTo>
                <a:lnTo>
                  <a:pt x="38" y="44"/>
                </a:lnTo>
                <a:lnTo>
                  <a:pt x="38" y="38"/>
                </a:lnTo>
                <a:lnTo>
                  <a:pt x="38" y="38"/>
                </a:lnTo>
                <a:lnTo>
                  <a:pt x="34" y="22"/>
                </a:lnTo>
                <a:lnTo>
                  <a:pt x="34" y="22"/>
                </a:lnTo>
                <a:lnTo>
                  <a:pt x="34" y="18"/>
                </a:lnTo>
                <a:lnTo>
                  <a:pt x="36" y="16"/>
                </a:lnTo>
                <a:lnTo>
                  <a:pt x="36" y="16"/>
                </a:lnTo>
                <a:lnTo>
                  <a:pt x="32" y="10"/>
                </a:lnTo>
                <a:lnTo>
                  <a:pt x="32" y="10"/>
                </a:lnTo>
                <a:lnTo>
                  <a:pt x="32" y="4"/>
                </a:lnTo>
                <a:lnTo>
                  <a:pt x="32" y="4"/>
                </a:lnTo>
                <a:lnTo>
                  <a:pt x="28" y="2"/>
                </a:lnTo>
                <a:lnTo>
                  <a:pt x="26" y="0"/>
                </a:lnTo>
                <a:lnTo>
                  <a:pt x="26" y="0"/>
                </a:lnTo>
                <a:close/>
              </a:path>
            </a:pathLst>
          </a:custGeom>
          <a:solidFill>
            <a:srgbClr val="B9BCBD"/>
          </a:solidFill>
          <a:ln w="3175">
            <a:solidFill>
              <a:srgbClr val="B9BCBD"/>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213" name="Freeform 197">
            <a:extLst>
              <a:ext uri="{FF2B5EF4-FFF2-40B4-BE49-F238E27FC236}">
                <a16:creationId xmlns:a16="http://schemas.microsoft.com/office/drawing/2014/main" id="{29D7A34A-A121-4260-9907-9FEE4A428D88}"/>
              </a:ext>
            </a:extLst>
          </p:cNvPr>
          <p:cNvSpPr>
            <a:spLocks/>
          </p:cNvSpPr>
          <p:nvPr/>
        </p:nvSpPr>
        <p:spPr bwMode="auto">
          <a:xfrm>
            <a:off x="6067122" y="3612009"/>
            <a:ext cx="48634" cy="34320"/>
          </a:xfrm>
          <a:custGeom>
            <a:avLst/>
            <a:gdLst>
              <a:gd name="T0" fmla="*/ 4 w 29"/>
              <a:gd name="T1" fmla="*/ 0 h 20"/>
              <a:gd name="T2" fmla="*/ 4 w 29"/>
              <a:gd name="T3" fmla="*/ 0 h 20"/>
              <a:gd name="T4" fmla="*/ 4 w 29"/>
              <a:gd name="T5" fmla="*/ 4 h 20"/>
              <a:gd name="T6" fmla="*/ 2 w 29"/>
              <a:gd name="T7" fmla="*/ 4 h 20"/>
              <a:gd name="T8" fmla="*/ 2 w 29"/>
              <a:gd name="T9" fmla="*/ 4 h 20"/>
              <a:gd name="T10" fmla="*/ 2 w 29"/>
              <a:gd name="T11" fmla="*/ 8 h 20"/>
              <a:gd name="T12" fmla="*/ 2 w 29"/>
              <a:gd name="T13" fmla="*/ 14 h 20"/>
              <a:gd name="T14" fmla="*/ 2 w 29"/>
              <a:gd name="T15" fmla="*/ 14 h 20"/>
              <a:gd name="T16" fmla="*/ 0 w 29"/>
              <a:gd name="T17" fmla="*/ 18 h 20"/>
              <a:gd name="T18" fmla="*/ 27 w 29"/>
              <a:gd name="T19" fmla="*/ 20 h 20"/>
              <a:gd name="T20" fmla="*/ 29 w 29"/>
              <a:gd name="T21" fmla="*/ 0 h 20"/>
              <a:gd name="T22" fmla="*/ 4 w 29"/>
              <a:gd name="T23"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 h="20">
                <a:moveTo>
                  <a:pt x="4" y="0"/>
                </a:moveTo>
                <a:lnTo>
                  <a:pt x="4" y="0"/>
                </a:lnTo>
                <a:lnTo>
                  <a:pt x="4" y="4"/>
                </a:lnTo>
                <a:lnTo>
                  <a:pt x="2" y="4"/>
                </a:lnTo>
                <a:lnTo>
                  <a:pt x="2" y="4"/>
                </a:lnTo>
                <a:lnTo>
                  <a:pt x="2" y="8"/>
                </a:lnTo>
                <a:lnTo>
                  <a:pt x="2" y="14"/>
                </a:lnTo>
                <a:lnTo>
                  <a:pt x="2" y="14"/>
                </a:lnTo>
                <a:lnTo>
                  <a:pt x="0" y="18"/>
                </a:lnTo>
                <a:lnTo>
                  <a:pt x="27" y="20"/>
                </a:lnTo>
                <a:lnTo>
                  <a:pt x="29" y="0"/>
                </a:lnTo>
                <a:lnTo>
                  <a:pt x="4" y="0"/>
                </a:lnTo>
                <a:close/>
              </a:path>
            </a:pathLst>
          </a:custGeom>
          <a:solidFill>
            <a:srgbClr val="B9BCBD"/>
          </a:solidFill>
          <a:ln w="3175">
            <a:solidFill>
              <a:srgbClr val="B9BCBD"/>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214" name="Freeform 198">
            <a:extLst>
              <a:ext uri="{FF2B5EF4-FFF2-40B4-BE49-F238E27FC236}">
                <a16:creationId xmlns:a16="http://schemas.microsoft.com/office/drawing/2014/main" id="{10B89D41-6BA8-4E84-8F70-72AFCC6FC0E1}"/>
              </a:ext>
            </a:extLst>
          </p:cNvPr>
          <p:cNvSpPr>
            <a:spLocks/>
          </p:cNvSpPr>
          <p:nvPr/>
        </p:nvSpPr>
        <p:spPr bwMode="auto">
          <a:xfrm>
            <a:off x="3826602" y="3265379"/>
            <a:ext cx="63727" cy="41184"/>
          </a:xfrm>
          <a:custGeom>
            <a:avLst/>
            <a:gdLst>
              <a:gd name="T0" fmla="*/ 0 w 38"/>
              <a:gd name="T1" fmla="*/ 12 h 24"/>
              <a:gd name="T2" fmla="*/ 0 w 38"/>
              <a:gd name="T3" fmla="*/ 12 h 24"/>
              <a:gd name="T4" fmla="*/ 4 w 38"/>
              <a:gd name="T5" fmla="*/ 14 h 24"/>
              <a:gd name="T6" fmla="*/ 8 w 38"/>
              <a:gd name="T7" fmla="*/ 16 h 24"/>
              <a:gd name="T8" fmla="*/ 8 w 38"/>
              <a:gd name="T9" fmla="*/ 16 h 24"/>
              <a:gd name="T10" fmla="*/ 8 w 38"/>
              <a:gd name="T11" fmla="*/ 18 h 24"/>
              <a:gd name="T12" fmla="*/ 8 w 38"/>
              <a:gd name="T13" fmla="*/ 20 h 24"/>
              <a:gd name="T14" fmla="*/ 8 w 38"/>
              <a:gd name="T15" fmla="*/ 20 h 24"/>
              <a:gd name="T16" fmla="*/ 14 w 38"/>
              <a:gd name="T17" fmla="*/ 20 h 24"/>
              <a:gd name="T18" fmla="*/ 18 w 38"/>
              <a:gd name="T19" fmla="*/ 20 h 24"/>
              <a:gd name="T20" fmla="*/ 18 w 38"/>
              <a:gd name="T21" fmla="*/ 20 h 24"/>
              <a:gd name="T22" fmla="*/ 26 w 38"/>
              <a:gd name="T23" fmla="*/ 20 h 24"/>
              <a:gd name="T24" fmla="*/ 34 w 38"/>
              <a:gd name="T25" fmla="*/ 24 h 24"/>
              <a:gd name="T26" fmla="*/ 34 w 38"/>
              <a:gd name="T27" fmla="*/ 24 h 24"/>
              <a:gd name="T28" fmla="*/ 36 w 38"/>
              <a:gd name="T29" fmla="*/ 20 h 24"/>
              <a:gd name="T30" fmla="*/ 36 w 38"/>
              <a:gd name="T31" fmla="*/ 20 h 24"/>
              <a:gd name="T32" fmla="*/ 38 w 38"/>
              <a:gd name="T33" fmla="*/ 20 h 24"/>
              <a:gd name="T34" fmla="*/ 38 w 38"/>
              <a:gd name="T35" fmla="*/ 10 h 24"/>
              <a:gd name="T36" fmla="*/ 38 w 38"/>
              <a:gd name="T37" fmla="*/ 10 h 24"/>
              <a:gd name="T38" fmla="*/ 38 w 38"/>
              <a:gd name="T39" fmla="*/ 10 h 24"/>
              <a:gd name="T40" fmla="*/ 32 w 38"/>
              <a:gd name="T41" fmla="*/ 8 h 24"/>
              <a:gd name="T42" fmla="*/ 32 w 38"/>
              <a:gd name="T43" fmla="*/ 8 h 24"/>
              <a:gd name="T44" fmla="*/ 28 w 38"/>
              <a:gd name="T45" fmla="*/ 6 h 24"/>
              <a:gd name="T46" fmla="*/ 26 w 38"/>
              <a:gd name="T47" fmla="*/ 4 h 24"/>
              <a:gd name="T48" fmla="*/ 26 w 38"/>
              <a:gd name="T49" fmla="*/ 4 h 24"/>
              <a:gd name="T50" fmla="*/ 18 w 38"/>
              <a:gd name="T51" fmla="*/ 2 h 24"/>
              <a:gd name="T52" fmla="*/ 12 w 38"/>
              <a:gd name="T53" fmla="*/ 0 h 24"/>
              <a:gd name="T54" fmla="*/ 12 w 38"/>
              <a:gd name="T55" fmla="*/ 0 h 24"/>
              <a:gd name="T56" fmla="*/ 10 w 38"/>
              <a:gd name="T57" fmla="*/ 2 h 24"/>
              <a:gd name="T58" fmla="*/ 6 w 38"/>
              <a:gd name="T59" fmla="*/ 4 h 24"/>
              <a:gd name="T60" fmla="*/ 6 w 38"/>
              <a:gd name="T61" fmla="*/ 8 h 24"/>
              <a:gd name="T62" fmla="*/ 6 w 38"/>
              <a:gd name="T63" fmla="*/ 8 h 24"/>
              <a:gd name="T64" fmla="*/ 6 w 38"/>
              <a:gd name="T65" fmla="*/ 10 h 24"/>
              <a:gd name="T66" fmla="*/ 2 w 38"/>
              <a:gd name="T67" fmla="*/ 10 h 24"/>
              <a:gd name="T68" fmla="*/ 0 w 38"/>
              <a:gd name="T69" fmla="*/ 10 h 24"/>
              <a:gd name="T70" fmla="*/ 0 w 38"/>
              <a:gd name="T71" fmla="*/ 12 h 24"/>
              <a:gd name="T72" fmla="*/ 0 w 38"/>
              <a:gd name="T73"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8" h="24">
                <a:moveTo>
                  <a:pt x="0" y="12"/>
                </a:moveTo>
                <a:lnTo>
                  <a:pt x="0" y="12"/>
                </a:lnTo>
                <a:lnTo>
                  <a:pt x="4" y="14"/>
                </a:lnTo>
                <a:lnTo>
                  <a:pt x="8" y="16"/>
                </a:lnTo>
                <a:lnTo>
                  <a:pt x="8" y="16"/>
                </a:lnTo>
                <a:lnTo>
                  <a:pt x="8" y="18"/>
                </a:lnTo>
                <a:lnTo>
                  <a:pt x="8" y="20"/>
                </a:lnTo>
                <a:lnTo>
                  <a:pt x="8" y="20"/>
                </a:lnTo>
                <a:lnTo>
                  <a:pt x="14" y="20"/>
                </a:lnTo>
                <a:lnTo>
                  <a:pt x="18" y="20"/>
                </a:lnTo>
                <a:lnTo>
                  <a:pt x="18" y="20"/>
                </a:lnTo>
                <a:lnTo>
                  <a:pt x="26" y="20"/>
                </a:lnTo>
                <a:lnTo>
                  <a:pt x="34" y="24"/>
                </a:lnTo>
                <a:lnTo>
                  <a:pt x="34" y="24"/>
                </a:lnTo>
                <a:lnTo>
                  <a:pt x="36" y="20"/>
                </a:lnTo>
                <a:lnTo>
                  <a:pt x="36" y="20"/>
                </a:lnTo>
                <a:lnTo>
                  <a:pt x="38" y="20"/>
                </a:lnTo>
                <a:lnTo>
                  <a:pt x="38" y="10"/>
                </a:lnTo>
                <a:lnTo>
                  <a:pt x="38" y="10"/>
                </a:lnTo>
                <a:lnTo>
                  <a:pt x="38" y="10"/>
                </a:lnTo>
                <a:lnTo>
                  <a:pt x="32" y="8"/>
                </a:lnTo>
                <a:lnTo>
                  <a:pt x="32" y="8"/>
                </a:lnTo>
                <a:lnTo>
                  <a:pt x="28" y="6"/>
                </a:lnTo>
                <a:lnTo>
                  <a:pt x="26" y="4"/>
                </a:lnTo>
                <a:lnTo>
                  <a:pt x="26" y="4"/>
                </a:lnTo>
                <a:lnTo>
                  <a:pt x="18" y="2"/>
                </a:lnTo>
                <a:lnTo>
                  <a:pt x="12" y="0"/>
                </a:lnTo>
                <a:lnTo>
                  <a:pt x="12" y="0"/>
                </a:lnTo>
                <a:lnTo>
                  <a:pt x="10" y="2"/>
                </a:lnTo>
                <a:lnTo>
                  <a:pt x="6" y="4"/>
                </a:lnTo>
                <a:lnTo>
                  <a:pt x="6" y="8"/>
                </a:lnTo>
                <a:lnTo>
                  <a:pt x="6" y="8"/>
                </a:lnTo>
                <a:lnTo>
                  <a:pt x="6" y="10"/>
                </a:lnTo>
                <a:lnTo>
                  <a:pt x="2" y="10"/>
                </a:lnTo>
                <a:lnTo>
                  <a:pt x="0" y="10"/>
                </a:lnTo>
                <a:lnTo>
                  <a:pt x="0" y="12"/>
                </a:lnTo>
                <a:lnTo>
                  <a:pt x="0" y="12"/>
                </a:lnTo>
                <a:close/>
              </a:path>
            </a:pathLst>
          </a:custGeom>
          <a:solidFill>
            <a:srgbClr val="00095B"/>
          </a:solidFill>
          <a:ln w="3175">
            <a:solidFill>
              <a:srgbClr val="00095B"/>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215" name="Freeform 199">
            <a:extLst>
              <a:ext uri="{FF2B5EF4-FFF2-40B4-BE49-F238E27FC236}">
                <a16:creationId xmlns:a16="http://schemas.microsoft.com/office/drawing/2014/main" id="{B50D3D59-7E86-47F9-B45C-EDCF01803566}"/>
              </a:ext>
            </a:extLst>
          </p:cNvPr>
          <p:cNvSpPr>
            <a:spLocks/>
          </p:cNvSpPr>
          <p:nvPr/>
        </p:nvSpPr>
        <p:spPr bwMode="auto">
          <a:xfrm>
            <a:off x="6410915" y="2757449"/>
            <a:ext cx="248201" cy="295149"/>
          </a:xfrm>
          <a:custGeom>
            <a:avLst/>
            <a:gdLst>
              <a:gd name="T0" fmla="*/ 146 w 148"/>
              <a:gd name="T1" fmla="*/ 146 h 172"/>
              <a:gd name="T2" fmla="*/ 144 w 148"/>
              <a:gd name="T3" fmla="*/ 136 h 172"/>
              <a:gd name="T4" fmla="*/ 144 w 148"/>
              <a:gd name="T5" fmla="*/ 130 h 172"/>
              <a:gd name="T6" fmla="*/ 144 w 148"/>
              <a:gd name="T7" fmla="*/ 126 h 172"/>
              <a:gd name="T8" fmla="*/ 132 w 148"/>
              <a:gd name="T9" fmla="*/ 108 h 172"/>
              <a:gd name="T10" fmla="*/ 128 w 148"/>
              <a:gd name="T11" fmla="*/ 102 h 172"/>
              <a:gd name="T12" fmla="*/ 124 w 148"/>
              <a:gd name="T13" fmla="*/ 88 h 172"/>
              <a:gd name="T14" fmla="*/ 122 w 148"/>
              <a:gd name="T15" fmla="*/ 80 h 172"/>
              <a:gd name="T16" fmla="*/ 118 w 148"/>
              <a:gd name="T17" fmla="*/ 78 h 172"/>
              <a:gd name="T18" fmla="*/ 118 w 148"/>
              <a:gd name="T19" fmla="*/ 68 h 172"/>
              <a:gd name="T20" fmla="*/ 110 w 148"/>
              <a:gd name="T21" fmla="*/ 58 h 172"/>
              <a:gd name="T22" fmla="*/ 108 w 148"/>
              <a:gd name="T23" fmla="*/ 46 h 172"/>
              <a:gd name="T24" fmla="*/ 114 w 148"/>
              <a:gd name="T25" fmla="*/ 52 h 172"/>
              <a:gd name="T26" fmla="*/ 116 w 148"/>
              <a:gd name="T27" fmla="*/ 62 h 172"/>
              <a:gd name="T28" fmla="*/ 124 w 148"/>
              <a:gd name="T29" fmla="*/ 70 h 172"/>
              <a:gd name="T30" fmla="*/ 136 w 148"/>
              <a:gd name="T31" fmla="*/ 58 h 172"/>
              <a:gd name="T32" fmla="*/ 138 w 148"/>
              <a:gd name="T33" fmla="*/ 50 h 172"/>
              <a:gd name="T34" fmla="*/ 132 w 148"/>
              <a:gd name="T35" fmla="*/ 14 h 172"/>
              <a:gd name="T36" fmla="*/ 126 w 148"/>
              <a:gd name="T37" fmla="*/ 12 h 172"/>
              <a:gd name="T38" fmla="*/ 118 w 148"/>
              <a:gd name="T39" fmla="*/ 14 h 172"/>
              <a:gd name="T40" fmla="*/ 112 w 148"/>
              <a:gd name="T41" fmla="*/ 14 h 172"/>
              <a:gd name="T42" fmla="*/ 108 w 148"/>
              <a:gd name="T43" fmla="*/ 12 h 172"/>
              <a:gd name="T44" fmla="*/ 100 w 148"/>
              <a:gd name="T45" fmla="*/ 14 h 172"/>
              <a:gd name="T46" fmla="*/ 96 w 148"/>
              <a:gd name="T47" fmla="*/ 14 h 172"/>
              <a:gd name="T48" fmla="*/ 96 w 148"/>
              <a:gd name="T49" fmla="*/ 10 h 172"/>
              <a:gd name="T50" fmla="*/ 92 w 148"/>
              <a:gd name="T51" fmla="*/ 10 h 172"/>
              <a:gd name="T52" fmla="*/ 90 w 148"/>
              <a:gd name="T53" fmla="*/ 12 h 172"/>
              <a:gd name="T54" fmla="*/ 90 w 148"/>
              <a:gd name="T55" fmla="*/ 16 h 172"/>
              <a:gd name="T56" fmla="*/ 86 w 148"/>
              <a:gd name="T57" fmla="*/ 16 h 172"/>
              <a:gd name="T58" fmla="*/ 88 w 148"/>
              <a:gd name="T59" fmla="*/ 12 h 172"/>
              <a:gd name="T60" fmla="*/ 76 w 148"/>
              <a:gd name="T61" fmla="*/ 12 h 172"/>
              <a:gd name="T62" fmla="*/ 72 w 148"/>
              <a:gd name="T63" fmla="*/ 18 h 172"/>
              <a:gd name="T64" fmla="*/ 64 w 148"/>
              <a:gd name="T65" fmla="*/ 18 h 172"/>
              <a:gd name="T66" fmla="*/ 54 w 148"/>
              <a:gd name="T67" fmla="*/ 14 h 172"/>
              <a:gd name="T68" fmla="*/ 38 w 148"/>
              <a:gd name="T69" fmla="*/ 16 h 172"/>
              <a:gd name="T70" fmla="*/ 30 w 148"/>
              <a:gd name="T71" fmla="*/ 12 h 172"/>
              <a:gd name="T72" fmla="*/ 28 w 148"/>
              <a:gd name="T73" fmla="*/ 8 h 172"/>
              <a:gd name="T74" fmla="*/ 10 w 148"/>
              <a:gd name="T75" fmla="*/ 8 h 172"/>
              <a:gd name="T76" fmla="*/ 4 w 148"/>
              <a:gd name="T77" fmla="*/ 0 h 172"/>
              <a:gd name="T78" fmla="*/ 0 w 148"/>
              <a:gd name="T79" fmla="*/ 6 h 172"/>
              <a:gd name="T80" fmla="*/ 4 w 148"/>
              <a:gd name="T81" fmla="*/ 18 h 172"/>
              <a:gd name="T82" fmla="*/ 2 w 148"/>
              <a:gd name="T83" fmla="*/ 24 h 172"/>
              <a:gd name="T84" fmla="*/ 0 w 148"/>
              <a:gd name="T85" fmla="*/ 34 h 172"/>
              <a:gd name="T86" fmla="*/ 2 w 148"/>
              <a:gd name="T87" fmla="*/ 42 h 172"/>
              <a:gd name="T88" fmla="*/ 102 w 148"/>
              <a:gd name="T89" fmla="*/ 168 h 172"/>
              <a:gd name="T90" fmla="*/ 118 w 148"/>
              <a:gd name="T91" fmla="*/ 168 h 172"/>
              <a:gd name="T92" fmla="*/ 126 w 148"/>
              <a:gd name="T93" fmla="*/ 162 h 172"/>
              <a:gd name="T94" fmla="*/ 140 w 148"/>
              <a:gd name="T95" fmla="*/ 15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48" h="172">
                <a:moveTo>
                  <a:pt x="148" y="148"/>
                </a:moveTo>
                <a:lnTo>
                  <a:pt x="148" y="148"/>
                </a:lnTo>
                <a:lnTo>
                  <a:pt x="146" y="146"/>
                </a:lnTo>
                <a:lnTo>
                  <a:pt x="146" y="146"/>
                </a:lnTo>
                <a:lnTo>
                  <a:pt x="144" y="136"/>
                </a:lnTo>
                <a:lnTo>
                  <a:pt x="144" y="136"/>
                </a:lnTo>
                <a:lnTo>
                  <a:pt x="148" y="134"/>
                </a:lnTo>
                <a:lnTo>
                  <a:pt x="148" y="134"/>
                </a:lnTo>
                <a:lnTo>
                  <a:pt x="144" y="130"/>
                </a:lnTo>
                <a:lnTo>
                  <a:pt x="144" y="130"/>
                </a:lnTo>
                <a:lnTo>
                  <a:pt x="144" y="126"/>
                </a:lnTo>
                <a:lnTo>
                  <a:pt x="144" y="126"/>
                </a:lnTo>
                <a:lnTo>
                  <a:pt x="136" y="110"/>
                </a:lnTo>
                <a:lnTo>
                  <a:pt x="136" y="110"/>
                </a:lnTo>
                <a:lnTo>
                  <a:pt x="132" y="108"/>
                </a:lnTo>
                <a:lnTo>
                  <a:pt x="132" y="108"/>
                </a:lnTo>
                <a:lnTo>
                  <a:pt x="128" y="102"/>
                </a:lnTo>
                <a:lnTo>
                  <a:pt x="128" y="102"/>
                </a:lnTo>
                <a:lnTo>
                  <a:pt x="126" y="94"/>
                </a:lnTo>
                <a:lnTo>
                  <a:pt x="124" y="88"/>
                </a:lnTo>
                <a:lnTo>
                  <a:pt x="124" y="88"/>
                </a:lnTo>
                <a:lnTo>
                  <a:pt x="122" y="82"/>
                </a:lnTo>
                <a:lnTo>
                  <a:pt x="122" y="82"/>
                </a:lnTo>
                <a:lnTo>
                  <a:pt x="122" y="80"/>
                </a:lnTo>
                <a:lnTo>
                  <a:pt x="122" y="80"/>
                </a:lnTo>
                <a:lnTo>
                  <a:pt x="118" y="78"/>
                </a:lnTo>
                <a:lnTo>
                  <a:pt x="118" y="78"/>
                </a:lnTo>
                <a:lnTo>
                  <a:pt x="118" y="72"/>
                </a:lnTo>
                <a:lnTo>
                  <a:pt x="118" y="68"/>
                </a:lnTo>
                <a:lnTo>
                  <a:pt x="118" y="68"/>
                </a:lnTo>
                <a:lnTo>
                  <a:pt x="114" y="64"/>
                </a:lnTo>
                <a:lnTo>
                  <a:pt x="114" y="64"/>
                </a:lnTo>
                <a:lnTo>
                  <a:pt x="110" y="58"/>
                </a:lnTo>
                <a:lnTo>
                  <a:pt x="106" y="50"/>
                </a:lnTo>
                <a:lnTo>
                  <a:pt x="106" y="50"/>
                </a:lnTo>
                <a:lnTo>
                  <a:pt x="108" y="46"/>
                </a:lnTo>
                <a:lnTo>
                  <a:pt x="108" y="46"/>
                </a:lnTo>
                <a:lnTo>
                  <a:pt x="112" y="48"/>
                </a:lnTo>
                <a:lnTo>
                  <a:pt x="114" y="52"/>
                </a:lnTo>
                <a:lnTo>
                  <a:pt x="114" y="52"/>
                </a:lnTo>
                <a:lnTo>
                  <a:pt x="116" y="58"/>
                </a:lnTo>
                <a:lnTo>
                  <a:pt x="116" y="62"/>
                </a:lnTo>
                <a:lnTo>
                  <a:pt x="116" y="62"/>
                </a:lnTo>
                <a:lnTo>
                  <a:pt x="124" y="70"/>
                </a:lnTo>
                <a:lnTo>
                  <a:pt x="124" y="70"/>
                </a:lnTo>
                <a:lnTo>
                  <a:pt x="130" y="70"/>
                </a:lnTo>
                <a:lnTo>
                  <a:pt x="130" y="70"/>
                </a:lnTo>
                <a:lnTo>
                  <a:pt x="136" y="58"/>
                </a:lnTo>
                <a:lnTo>
                  <a:pt x="136" y="58"/>
                </a:lnTo>
                <a:lnTo>
                  <a:pt x="138" y="50"/>
                </a:lnTo>
                <a:lnTo>
                  <a:pt x="138" y="50"/>
                </a:lnTo>
                <a:lnTo>
                  <a:pt x="136" y="44"/>
                </a:lnTo>
                <a:lnTo>
                  <a:pt x="134" y="22"/>
                </a:lnTo>
                <a:lnTo>
                  <a:pt x="132" y="14"/>
                </a:lnTo>
                <a:lnTo>
                  <a:pt x="130" y="12"/>
                </a:lnTo>
                <a:lnTo>
                  <a:pt x="130" y="12"/>
                </a:lnTo>
                <a:lnTo>
                  <a:pt x="126" y="12"/>
                </a:lnTo>
                <a:lnTo>
                  <a:pt x="122" y="12"/>
                </a:lnTo>
                <a:lnTo>
                  <a:pt x="122" y="12"/>
                </a:lnTo>
                <a:lnTo>
                  <a:pt x="118" y="14"/>
                </a:lnTo>
                <a:lnTo>
                  <a:pt x="112" y="16"/>
                </a:lnTo>
                <a:lnTo>
                  <a:pt x="112" y="16"/>
                </a:lnTo>
                <a:lnTo>
                  <a:pt x="112" y="14"/>
                </a:lnTo>
                <a:lnTo>
                  <a:pt x="112" y="12"/>
                </a:lnTo>
                <a:lnTo>
                  <a:pt x="108" y="12"/>
                </a:lnTo>
                <a:lnTo>
                  <a:pt x="108" y="12"/>
                </a:lnTo>
                <a:lnTo>
                  <a:pt x="104" y="14"/>
                </a:lnTo>
                <a:lnTo>
                  <a:pt x="102" y="16"/>
                </a:lnTo>
                <a:lnTo>
                  <a:pt x="100" y="14"/>
                </a:lnTo>
                <a:lnTo>
                  <a:pt x="100" y="14"/>
                </a:lnTo>
                <a:lnTo>
                  <a:pt x="96" y="14"/>
                </a:lnTo>
                <a:lnTo>
                  <a:pt x="96" y="14"/>
                </a:lnTo>
                <a:lnTo>
                  <a:pt x="94" y="12"/>
                </a:lnTo>
                <a:lnTo>
                  <a:pt x="96" y="12"/>
                </a:lnTo>
                <a:lnTo>
                  <a:pt x="96" y="10"/>
                </a:lnTo>
                <a:lnTo>
                  <a:pt x="96" y="10"/>
                </a:lnTo>
                <a:lnTo>
                  <a:pt x="92" y="10"/>
                </a:lnTo>
                <a:lnTo>
                  <a:pt x="92" y="10"/>
                </a:lnTo>
                <a:lnTo>
                  <a:pt x="90" y="10"/>
                </a:lnTo>
                <a:lnTo>
                  <a:pt x="88" y="12"/>
                </a:lnTo>
                <a:lnTo>
                  <a:pt x="90" y="12"/>
                </a:lnTo>
                <a:lnTo>
                  <a:pt x="90" y="12"/>
                </a:lnTo>
                <a:lnTo>
                  <a:pt x="90" y="14"/>
                </a:lnTo>
                <a:lnTo>
                  <a:pt x="90" y="16"/>
                </a:lnTo>
                <a:lnTo>
                  <a:pt x="90" y="18"/>
                </a:lnTo>
                <a:lnTo>
                  <a:pt x="86" y="16"/>
                </a:lnTo>
                <a:lnTo>
                  <a:pt x="86" y="16"/>
                </a:lnTo>
                <a:lnTo>
                  <a:pt x="86" y="14"/>
                </a:lnTo>
                <a:lnTo>
                  <a:pt x="88" y="12"/>
                </a:lnTo>
                <a:lnTo>
                  <a:pt x="88" y="12"/>
                </a:lnTo>
                <a:lnTo>
                  <a:pt x="82" y="14"/>
                </a:lnTo>
                <a:lnTo>
                  <a:pt x="76" y="12"/>
                </a:lnTo>
                <a:lnTo>
                  <a:pt x="76" y="12"/>
                </a:lnTo>
                <a:lnTo>
                  <a:pt x="74" y="18"/>
                </a:lnTo>
                <a:lnTo>
                  <a:pt x="74" y="18"/>
                </a:lnTo>
                <a:lnTo>
                  <a:pt x="72" y="18"/>
                </a:lnTo>
                <a:lnTo>
                  <a:pt x="68" y="16"/>
                </a:lnTo>
                <a:lnTo>
                  <a:pt x="68" y="16"/>
                </a:lnTo>
                <a:lnTo>
                  <a:pt x="64" y="18"/>
                </a:lnTo>
                <a:lnTo>
                  <a:pt x="58" y="18"/>
                </a:lnTo>
                <a:lnTo>
                  <a:pt x="58" y="18"/>
                </a:lnTo>
                <a:lnTo>
                  <a:pt x="54" y="14"/>
                </a:lnTo>
                <a:lnTo>
                  <a:pt x="54" y="14"/>
                </a:lnTo>
                <a:lnTo>
                  <a:pt x="46" y="16"/>
                </a:lnTo>
                <a:lnTo>
                  <a:pt x="38" y="16"/>
                </a:lnTo>
                <a:lnTo>
                  <a:pt x="38" y="14"/>
                </a:lnTo>
                <a:lnTo>
                  <a:pt x="38" y="14"/>
                </a:lnTo>
                <a:lnTo>
                  <a:pt x="30" y="12"/>
                </a:lnTo>
                <a:lnTo>
                  <a:pt x="30" y="12"/>
                </a:lnTo>
                <a:lnTo>
                  <a:pt x="28" y="8"/>
                </a:lnTo>
                <a:lnTo>
                  <a:pt x="28" y="8"/>
                </a:lnTo>
                <a:lnTo>
                  <a:pt x="22" y="6"/>
                </a:lnTo>
                <a:lnTo>
                  <a:pt x="18" y="6"/>
                </a:lnTo>
                <a:lnTo>
                  <a:pt x="10" y="8"/>
                </a:lnTo>
                <a:lnTo>
                  <a:pt x="6" y="2"/>
                </a:lnTo>
                <a:lnTo>
                  <a:pt x="6" y="2"/>
                </a:lnTo>
                <a:lnTo>
                  <a:pt x="4" y="0"/>
                </a:lnTo>
                <a:lnTo>
                  <a:pt x="0" y="2"/>
                </a:lnTo>
                <a:lnTo>
                  <a:pt x="0" y="2"/>
                </a:lnTo>
                <a:lnTo>
                  <a:pt x="0" y="6"/>
                </a:lnTo>
                <a:lnTo>
                  <a:pt x="0" y="12"/>
                </a:lnTo>
                <a:lnTo>
                  <a:pt x="0" y="12"/>
                </a:lnTo>
                <a:lnTo>
                  <a:pt x="4" y="18"/>
                </a:lnTo>
                <a:lnTo>
                  <a:pt x="4" y="22"/>
                </a:lnTo>
                <a:lnTo>
                  <a:pt x="2" y="24"/>
                </a:lnTo>
                <a:lnTo>
                  <a:pt x="2" y="24"/>
                </a:lnTo>
                <a:lnTo>
                  <a:pt x="0" y="28"/>
                </a:lnTo>
                <a:lnTo>
                  <a:pt x="0" y="34"/>
                </a:lnTo>
                <a:lnTo>
                  <a:pt x="0" y="34"/>
                </a:lnTo>
                <a:lnTo>
                  <a:pt x="0" y="40"/>
                </a:lnTo>
                <a:lnTo>
                  <a:pt x="2" y="42"/>
                </a:lnTo>
                <a:lnTo>
                  <a:pt x="2" y="42"/>
                </a:lnTo>
                <a:lnTo>
                  <a:pt x="6" y="48"/>
                </a:lnTo>
                <a:lnTo>
                  <a:pt x="6" y="168"/>
                </a:lnTo>
                <a:lnTo>
                  <a:pt x="102" y="168"/>
                </a:lnTo>
                <a:lnTo>
                  <a:pt x="106" y="166"/>
                </a:lnTo>
                <a:lnTo>
                  <a:pt x="106" y="168"/>
                </a:lnTo>
                <a:lnTo>
                  <a:pt x="118" y="168"/>
                </a:lnTo>
                <a:lnTo>
                  <a:pt x="120" y="172"/>
                </a:lnTo>
                <a:lnTo>
                  <a:pt x="126" y="170"/>
                </a:lnTo>
                <a:lnTo>
                  <a:pt x="126" y="162"/>
                </a:lnTo>
                <a:lnTo>
                  <a:pt x="132" y="160"/>
                </a:lnTo>
                <a:lnTo>
                  <a:pt x="136" y="152"/>
                </a:lnTo>
                <a:lnTo>
                  <a:pt x="140" y="152"/>
                </a:lnTo>
                <a:lnTo>
                  <a:pt x="148" y="148"/>
                </a:lnTo>
                <a:close/>
              </a:path>
            </a:pathLst>
          </a:custGeom>
          <a:solidFill>
            <a:srgbClr val="B9BCBD"/>
          </a:solidFill>
          <a:ln w="3175">
            <a:solidFill>
              <a:srgbClr val="B9BCBD"/>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216" name="Freeform 200">
            <a:extLst>
              <a:ext uri="{FF2B5EF4-FFF2-40B4-BE49-F238E27FC236}">
                <a16:creationId xmlns:a16="http://schemas.microsoft.com/office/drawing/2014/main" id="{DB61265D-928A-49D3-BAE2-BEE86A921B70}"/>
              </a:ext>
            </a:extLst>
          </p:cNvPr>
          <p:cNvSpPr>
            <a:spLocks/>
          </p:cNvSpPr>
          <p:nvPr/>
        </p:nvSpPr>
        <p:spPr bwMode="auto">
          <a:xfrm>
            <a:off x="4031201" y="3646328"/>
            <a:ext cx="124101" cy="188759"/>
          </a:xfrm>
          <a:custGeom>
            <a:avLst/>
            <a:gdLst>
              <a:gd name="T0" fmla="*/ 26 w 74"/>
              <a:gd name="T1" fmla="*/ 0 h 110"/>
              <a:gd name="T2" fmla="*/ 14 w 74"/>
              <a:gd name="T3" fmla="*/ 8 h 110"/>
              <a:gd name="T4" fmla="*/ 14 w 74"/>
              <a:gd name="T5" fmla="*/ 12 h 110"/>
              <a:gd name="T6" fmla="*/ 16 w 74"/>
              <a:gd name="T7" fmla="*/ 20 h 110"/>
              <a:gd name="T8" fmla="*/ 12 w 74"/>
              <a:gd name="T9" fmla="*/ 24 h 110"/>
              <a:gd name="T10" fmla="*/ 10 w 74"/>
              <a:gd name="T11" fmla="*/ 34 h 110"/>
              <a:gd name="T12" fmla="*/ 12 w 74"/>
              <a:gd name="T13" fmla="*/ 40 h 110"/>
              <a:gd name="T14" fmla="*/ 8 w 74"/>
              <a:gd name="T15" fmla="*/ 42 h 110"/>
              <a:gd name="T16" fmla="*/ 6 w 74"/>
              <a:gd name="T17" fmla="*/ 44 h 110"/>
              <a:gd name="T18" fmla="*/ 4 w 74"/>
              <a:gd name="T19" fmla="*/ 44 h 110"/>
              <a:gd name="T20" fmla="*/ 4 w 74"/>
              <a:gd name="T21" fmla="*/ 48 h 110"/>
              <a:gd name="T22" fmla="*/ 6 w 74"/>
              <a:gd name="T23" fmla="*/ 50 h 110"/>
              <a:gd name="T24" fmla="*/ 6 w 74"/>
              <a:gd name="T25" fmla="*/ 54 h 110"/>
              <a:gd name="T26" fmla="*/ 6 w 74"/>
              <a:gd name="T27" fmla="*/ 52 h 110"/>
              <a:gd name="T28" fmla="*/ 4 w 74"/>
              <a:gd name="T29" fmla="*/ 62 h 110"/>
              <a:gd name="T30" fmla="*/ 6 w 74"/>
              <a:gd name="T31" fmla="*/ 62 h 110"/>
              <a:gd name="T32" fmla="*/ 6 w 74"/>
              <a:gd name="T33" fmla="*/ 66 h 110"/>
              <a:gd name="T34" fmla="*/ 4 w 74"/>
              <a:gd name="T35" fmla="*/ 66 h 110"/>
              <a:gd name="T36" fmla="*/ 0 w 74"/>
              <a:gd name="T37" fmla="*/ 70 h 110"/>
              <a:gd name="T38" fmla="*/ 8 w 74"/>
              <a:gd name="T39" fmla="*/ 72 h 110"/>
              <a:gd name="T40" fmla="*/ 14 w 74"/>
              <a:gd name="T41" fmla="*/ 72 h 110"/>
              <a:gd name="T42" fmla="*/ 16 w 74"/>
              <a:gd name="T43" fmla="*/ 72 h 110"/>
              <a:gd name="T44" fmla="*/ 16 w 74"/>
              <a:gd name="T45" fmla="*/ 70 h 110"/>
              <a:gd name="T46" fmla="*/ 18 w 74"/>
              <a:gd name="T47" fmla="*/ 70 h 110"/>
              <a:gd name="T48" fmla="*/ 18 w 74"/>
              <a:gd name="T49" fmla="*/ 74 h 110"/>
              <a:gd name="T50" fmla="*/ 14 w 74"/>
              <a:gd name="T51" fmla="*/ 74 h 110"/>
              <a:gd name="T52" fmla="*/ 12 w 74"/>
              <a:gd name="T53" fmla="*/ 78 h 110"/>
              <a:gd name="T54" fmla="*/ 14 w 74"/>
              <a:gd name="T55" fmla="*/ 78 h 110"/>
              <a:gd name="T56" fmla="*/ 14 w 74"/>
              <a:gd name="T57" fmla="*/ 80 h 110"/>
              <a:gd name="T58" fmla="*/ 6 w 74"/>
              <a:gd name="T59" fmla="*/ 88 h 110"/>
              <a:gd name="T60" fmla="*/ 10 w 74"/>
              <a:gd name="T61" fmla="*/ 94 h 110"/>
              <a:gd name="T62" fmla="*/ 4 w 74"/>
              <a:gd name="T63" fmla="*/ 98 h 110"/>
              <a:gd name="T64" fmla="*/ 10 w 74"/>
              <a:gd name="T65" fmla="*/ 104 h 110"/>
              <a:gd name="T66" fmla="*/ 14 w 74"/>
              <a:gd name="T67" fmla="*/ 102 h 110"/>
              <a:gd name="T68" fmla="*/ 14 w 74"/>
              <a:gd name="T69" fmla="*/ 100 h 110"/>
              <a:gd name="T70" fmla="*/ 18 w 74"/>
              <a:gd name="T71" fmla="*/ 108 h 110"/>
              <a:gd name="T72" fmla="*/ 20 w 74"/>
              <a:gd name="T73" fmla="*/ 110 h 110"/>
              <a:gd name="T74" fmla="*/ 22 w 74"/>
              <a:gd name="T75" fmla="*/ 110 h 110"/>
              <a:gd name="T76" fmla="*/ 26 w 74"/>
              <a:gd name="T77" fmla="*/ 108 h 110"/>
              <a:gd name="T78" fmla="*/ 30 w 74"/>
              <a:gd name="T79" fmla="*/ 104 h 110"/>
              <a:gd name="T80" fmla="*/ 34 w 74"/>
              <a:gd name="T81" fmla="*/ 94 h 110"/>
              <a:gd name="T82" fmla="*/ 38 w 74"/>
              <a:gd name="T83" fmla="*/ 88 h 110"/>
              <a:gd name="T84" fmla="*/ 44 w 74"/>
              <a:gd name="T85" fmla="*/ 80 h 110"/>
              <a:gd name="T86" fmla="*/ 62 w 74"/>
              <a:gd name="T87" fmla="*/ 70 h 110"/>
              <a:gd name="T88" fmla="*/ 68 w 74"/>
              <a:gd name="T89" fmla="*/ 64 h 110"/>
              <a:gd name="T90" fmla="*/ 70 w 74"/>
              <a:gd name="T91" fmla="*/ 52 h 110"/>
              <a:gd name="T92" fmla="*/ 74 w 74"/>
              <a:gd name="T93" fmla="*/ 52 h 110"/>
              <a:gd name="T94" fmla="*/ 72 w 74"/>
              <a:gd name="T95" fmla="*/ 44 h 110"/>
              <a:gd name="T96" fmla="*/ 72 w 74"/>
              <a:gd name="T97" fmla="*/ 34 h 110"/>
              <a:gd name="T98" fmla="*/ 72 w 74"/>
              <a:gd name="T99" fmla="*/ 28 h 110"/>
              <a:gd name="T100" fmla="*/ 68 w 74"/>
              <a:gd name="T101" fmla="*/ 26 h 110"/>
              <a:gd name="T102" fmla="*/ 62 w 74"/>
              <a:gd name="T103" fmla="*/ 22 h 110"/>
              <a:gd name="T104" fmla="*/ 60 w 74"/>
              <a:gd name="T105" fmla="*/ 22 h 110"/>
              <a:gd name="T106" fmla="*/ 46 w 74"/>
              <a:gd name="T107" fmla="*/ 20 h 110"/>
              <a:gd name="T108" fmla="*/ 44 w 74"/>
              <a:gd name="T109" fmla="*/ 20 h 110"/>
              <a:gd name="T110" fmla="*/ 42 w 74"/>
              <a:gd name="T111" fmla="*/ 16 h 110"/>
              <a:gd name="T112" fmla="*/ 40 w 74"/>
              <a:gd name="T113" fmla="*/ 10 h 110"/>
              <a:gd name="T114" fmla="*/ 32 w 74"/>
              <a:gd name="T115" fmla="*/ 6 h 110"/>
              <a:gd name="T116" fmla="*/ 28 w 74"/>
              <a:gd name="T117" fmla="*/ 2 h 110"/>
              <a:gd name="T118" fmla="*/ 26 w 74"/>
              <a:gd name="T119" fmla="*/ 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4" h="110">
                <a:moveTo>
                  <a:pt x="26" y="0"/>
                </a:moveTo>
                <a:lnTo>
                  <a:pt x="26" y="0"/>
                </a:lnTo>
                <a:lnTo>
                  <a:pt x="14" y="8"/>
                </a:lnTo>
                <a:lnTo>
                  <a:pt x="14" y="8"/>
                </a:lnTo>
                <a:lnTo>
                  <a:pt x="14" y="10"/>
                </a:lnTo>
                <a:lnTo>
                  <a:pt x="14" y="12"/>
                </a:lnTo>
                <a:lnTo>
                  <a:pt x="14" y="12"/>
                </a:lnTo>
                <a:lnTo>
                  <a:pt x="16" y="20"/>
                </a:lnTo>
                <a:lnTo>
                  <a:pt x="16" y="20"/>
                </a:lnTo>
                <a:lnTo>
                  <a:pt x="12" y="24"/>
                </a:lnTo>
                <a:lnTo>
                  <a:pt x="10" y="28"/>
                </a:lnTo>
                <a:lnTo>
                  <a:pt x="10" y="34"/>
                </a:lnTo>
                <a:lnTo>
                  <a:pt x="12" y="40"/>
                </a:lnTo>
                <a:lnTo>
                  <a:pt x="12" y="40"/>
                </a:lnTo>
                <a:lnTo>
                  <a:pt x="8" y="40"/>
                </a:lnTo>
                <a:lnTo>
                  <a:pt x="8" y="42"/>
                </a:lnTo>
                <a:lnTo>
                  <a:pt x="8" y="42"/>
                </a:lnTo>
                <a:lnTo>
                  <a:pt x="6" y="44"/>
                </a:lnTo>
                <a:lnTo>
                  <a:pt x="4" y="44"/>
                </a:lnTo>
                <a:lnTo>
                  <a:pt x="4" y="44"/>
                </a:lnTo>
                <a:lnTo>
                  <a:pt x="4" y="48"/>
                </a:lnTo>
                <a:lnTo>
                  <a:pt x="4" y="48"/>
                </a:lnTo>
                <a:lnTo>
                  <a:pt x="6" y="50"/>
                </a:lnTo>
                <a:lnTo>
                  <a:pt x="6" y="50"/>
                </a:lnTo>
                <a:lnTo>
                  <a:pt x="6" y="52"/>
                </a:lnTo>
                <a:lnTo>
                  <a:pt x="6" y="54"/>
                </a:lnTo>
                <a:lnTo>
                  <a:pt x="6" y="52"/>
                </a:lnTo>
                <a:lnTo>
                  <a:pt x="6" y="52"/>
                </a:lnTo>
                <a:lnTo>
                  <a:pt x="2" y="56"/>
                </a:lnTo>
                <a:lnTo>
                  <a:pt x="4" y="62"/>
                </a:lnTo>
                <a:lnTo>
                  <a:pt x="6" y="62"/>
                </a:lnTo>
                <a:lnTo>
                  <a:pt x="6" y="62"/>
                </a:lnTo>
                <a:lnTo>
                  <a:pt x="6" y="66"/>
                </a:lnTo>
                <a:lnTo>
                  <a:pt x="6" y="66"/>
                </a:lnTo>
                <a:lnTo>
                  <a:pt x="4" y="66"/>
                </a:lnTo>
                <a:lnTo>
                  <a:pt x="4" y="66"/>
                </a:lnTo>
                <a:lnTo>
                  <a:pt x="0" y="70"/>
                </a:lnTo>
                <a:lnTo>
                  <a:pt x="0" y="70"/>
                </a:lnTo>
                <a:lnTo>
                  <a:pt x="8" y="72"/>
                </a:lnTo>
                <a:lnTo>
                  <a:pt x="8" y="72"/>
                </a:lnTo>
                <a:lnTo>
                  <a:pt x="10" y="74"/>
                </a:lnTo>
                <a:lnTo>
                  <a:pt x="14" y="72"/>
                </a:lnTo>
                <a:lnTo>
                  <a:pt x="14" y="72"/>
                </a:lnTo>
                <a:lnTo>
                  <a:pt x="16" y="72"/>
                </a:lnTo>
                <a:lnTo>
                  <a:pt x="16" y="70"/>
                </a:lnTo>
                <a:lnTo>
                  <a:pt x="16" y="70"/>
                </a:lnTo>
                <a:lnTo>
                  <a:pt x="18" y="70"/>
                </a:lnTo>
                <a:lnTo>
                  <a:pt x="18" y="70"/>
                </a:lnTo>
                <a:lnTo>
                  <a:pt x="18" y="74"/>
                </a:lnTo>
                <a:lnTo>
                  <a:pt x="18" y="74"/>
                </a:lnTo>
                <a:lnTo>
                  <a:pt x="14" y="74"/>
                </a:lnTo>
                <a:lnTo>
                  <a:pt x="14" y="74"/>
                </a:lnTo>
                <a:lnTo>
                  <a:pt x="12" y="76"/>
                </a:lnTo>
                <a:lnTo>
                  <a:pt x="12" y="78"/>
                </a:lnTo>
                <a:lnTo>
                  <a:pt x="12" y="78"/>
                </a:lnTo>
                <a:lnTo>
                  <a:pt x="14" y="78"/>
                </a:lnTo>
                <a:lnTo>
                  <a:pt x="14" y="78"/>
                </a:lnTo>
                <a:lnTo>
                  <a:pt x="14" y="80"/>
                </a:lnTo>
                <a:lnTo>
                  <a:pt x="14" y="80"/>
                </a:lnTo>
                <a:lnTo>
                  <a:pt x="6" y="88"/>
                </a:lnTo>
                <a:lnTo>
                  <a:pt x="8" y="92"/>
                </a:lnTo>
                <a:lnTo>
                  <a:pt x="10" y="94"/>
                </a:lnTo>
                <a:lnTo>
                  <a:pt x="4" y="98"/>
                </a:lnTo>
                <a:lnTo>
                  <a:pt x="4" y="98"/>
                </a:lnTo>
                <a:lnTo>
                  <a:pt x="6" y="100"/>
                </a:lnTo>
                <a:lnTo>
                  <a:pt x="10" y="104"/>
                </a:lnTo>
                <a:lnTo>
                  <a:pt x="10" y="104"/>
                </a:lnTo>
                <a:lnTo>
                  <a:pt x="14" y="102"/>
                </a:lnTo>
                <a:lnTo>
                  <a:pt x="14" y="100"/>
                </a:lnTo>
                <a:lnTo>
                  <a:pt x="14" y="100"/>
                </a:lnTo>
                <a:lnTo>
                  <a:pt x="16" y="102"/>
                </a:lnTo>
                <a:lnTo>
                  <a:pt x="18" y="108"/>
                </a:lnTo>
                <a:lnTo>
                  <a:pt x="18" y="108"/>
                </a:lnTo>
                <a:lnTo>
                  <a:pt x="20" y="110"/>
                </a:lnTo>
                <a:lnTo>
                  <a:pt x="22" y="110"/>
                </a:lnTo>
                <a:lnTo>
                  <a:pt x="22" y="110"/>
                </a:lnTo>
                <a:lnTo>
                  <a:pt x="22" y="110"/>
                </a:lnTo>
                <a:lnTo>
                  <a:pt x="26" y="108"/>
                </a:lnTo>
                <a:lnTo>
                  <a:pt x="28" y="106"/>
                </a:lnTo>
                <a:lnTo>
                  <a:pt x="30" y="104"/>
                </a:lnTo>
                <a:lnTo>
                  <a:pt x="30" y="104"/>
                </a:lnTo>
                <a:lnTo>
                  <a:pt x="34" y="94"/>
                </a:lnTo>
                <a:lnTo>
                  <a:pt x="38" y="88"/>
                </a:lnTo>
                <a:lnTo>
                  <a:pt x="38" y="88"/>
                </a:lnTo>
                <a:lnTo>
                  <a:pt x="44" y="80"/>
                </a:lnTo>
                <a:lnTo>
                  <a:pt x="44" y="80"/>
                </a:lnTo>
                <a:lnTo>
                  <a:pt x="50" y="76"/>
                </a:lnTo>
                <a:lnTo>
                  <a:pt x="62" y="70"/>
                </a:lnTo>
                <a:lnTo>
                  <a:pt x="62" y="70"/>
                </a:lnTo>
                <a:lnTo>
                  <a:pt x="68" y="64"/>
                </a:lnTo>
                <a:lnTo>
                  <a:pt x="70" y="58"/>
                </a:lnTo>
                <a:lnTo>
                  <a:pt x="70" y="52"/>
                </a:lnTo>
                <a:lnTo>
                  <a:pt x="74" y="52"/>
                </a:lnTo>
                <a:lnTo>
                  <a:pt x="74" y="52"/>
                </a:lnTo>
                <a:lnTo>
                  <a:pt x="74" y="50"/>
                </a:lnTo>
                <a:lnTo>
                  <a:pt x="72" y="44"/>
                </a:lnTo>
                <a:lnTo>
                  <a:pt x="72" y="44"/>
                </a:lnTo>
                <a:lnTo>
                  <a:pt x="72" y="34"/>
                </a:lnTo>
                <a:lnTo>
                  <a:pt x="68" y="32"/>
                </a:lnTo>
                <a:lnTo>
                  <a:pt x="72" y="28"/>
                </a:lnTo>
                <a:lnTo>
                  <a:pt x="72" y="28"/>
                </a:lnTo>
                <a:lnTo>
                  <a:pt x="68" y="26"/>
                </a:lnTo>
                <a:lnTo>
                  <a:pt x="62" y="22"/>
                </a:lnTo>
                <a:lnTo>
                  <a:pt x="62" y="22"/>
                </a:lnTo>
                <a:lnTo>
                  <a:pt x="62" y="20"/>
                </a:lnTo>
                <a:lnTo>
                  <a:pt x="60" y="22"/>
                </a:lnTo>
                <a:lnTo>
                  <a:pt x="60" y="24"/>
                </a:lnTo>
                <a:lnTo>
                  <a:pt x="46" y="20"/>
                </a:lnTo>
                <a:lnTo>
                  <a:pt x="46" y="20"/>
                </a:lnTo>
                <a:lnTo>
                  <a:pt x="44" y="20"/>
                </a:lnTo>
                <a:lnTo>
                  <a:pt x="42" y="16"/>
                </a:lnTo>
                <a:lnTo>
                  <a:pt x="42" y="16"/>
                </a:lnTo>
                <a:lnTo>
                  <a:pt x="42" y="12"/>
                </a:lnTo>
                <a:lnTo>
                  <a:pt x="40" y="10"/>
                </a:lnTo>
                <a:lnTo>
                  <a:pt x="40" y="10"/>
                </a:lnTo>
                <a:lnTo>
                  <a:pt x="32" y="6"/>
                </a:lnTo>
                <a:lnTo>
                  <a:pt x="32" y="6"/>
                </a:lnTo>
                <a:lnTo>
                  <a:pt x="28" y="2"/>
                </a:lnTo>
                <a:lnTo>
                  <a:pt x="28" y="0"/>
                </a:lnTo>
                <a:lnTo>
                  <a:pt x="26" y="0"/>
                </a:lnTo>
                <a:close/>
              </a:path>
            </a:pathLst>
          </a:custGeom>
          <a:solidFill>
            <a:srgbClr val="1700F4"/>
          </a:solidFill>
          <a:ln w="3175">
            <a:solidFill>
              <a:srgbClr val="1700F4"/>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217" name="Freeform 201">
            <a:extLst>
              <a:ext uri="{FF2B5EF4-FFF2-40B4-BE49-F238E27FC236}">
                <a16:creationId xmlns:a16="http://schemas.microsoft.com/office/drawing/2014/main" id="{F7E03DCC-B0AA-4C15-8606-DB6C7BD43D70}"/>
              </a:ext>
            </a:extLst>
          </p:cNvPr>
          <p:cNvSpPr>
            <a:spLocks/>
          </p:cNvSpPr>
          <p:nvPr/>
        </p:nvSpPr>
        <p:spPr bwMode="auto">
          <a:xfrm>
            <a:off x="4245862" y="3110942"/>
            <a:ext cx="80497" cy="54911"/>
          </a:xfrm>
          <a:custGeom>
            <a:avLst/>
            <a:gdLst>
              <a:gd name="T0" fmla="*/ 2 w 48"/>
              <a:gd name="T1" fmla="*/ 26 h 32"/>
              <a:gd name="T2" fmla="*/ 2 w 48"/>
              <a:gd name="T3" fmla="*/ 26 h 32"/>
              <a:gd name="T4" fmla="*/ 6 w 48"/>
              <a:gd name="T5" fmla="*/ 32 h 32"/>
              <a:gd name="T6" fmla="*/ 6 w 48"/>
              <a:gd name="T7" fmla="*/ 32 h 32"/>
              <a:gd name="T8" fmla="*/ 8 w 48"/>
              <a:gd name="T9" fmla="*/ 32 h 32"/>
              <a:gd name="T10" fmla="*/ 8 w 48"/>
              <a:gd name="T11" fmla="*/ 32 h 32"/>
              <a:gd name="T12" fmla="*/ 12 w 48"/>
              <a:gd name="T13" fmla="*/ 26 h 32"/>
              <a:gd name="T14" fmla="*/ 12 w 48"/>
              <a:gd name="T15" fmla="*/ 26 h 32"/>
              <a:gd name="T16" fmla="*/ 10 w 48"/>
              <a:gd name="T17" fmla="*/ 20 h 32"/>
              <a:gd name="T18" fmla="*/ 10 w 48"/>
              <a:gd name="T19" fmla="*/ 20 h 32"/>
              <a:gd name="T20" fmla="*/ 18 w 48"/>
              <a:gd name="T21" fmla="*/ 22 h 32"/>
              <a:gd name="T22" fmla="*/ 18 w 48"/>
              <a:gd name="T23" fmla="*/ 22 h 32"/>
              <a:gd name="T24" fmla="*/ 20 w 48"/>
              <a:gd name="T25" fmla="*/ 26 h 32"/>
              <a:gd name="T26" fmla="*/ 20 w 48"/>
              <a:gd name="T27" fmla="*/ 26 h 32"/>
              <a:gd name="T28" fmla="*/ 24 w 48"/>
              <a:gd name="T29" fmla="*/ 26 h 32"/>
              <a:gd name="T30" fmla="*/ 28 w 48"/>
              <a:gd name="T31" fmla="*/ 24 h 32"/>
              <a:gd name="T32" fmla="*/ 28 w 48"/>
              <a:gd name="T33" fmla="*/ 20 h 32"/>
              <a:gd name="T34" fmla="*/ 28 w 48"/>
              <a:gd name="T35" fmla="*/ 20 h 32"/>
              <a:gd name="T36" fmla="*/ 34 w 48"/>
              <a:gd name="T37" fmla="*/ 20 h 32"/>
              <a:gd name="T38" fmla="*/ 42 w 48"/>
              <a:gd name="T39" fmla="*/ 22 h 32"/>
              <a:gd name="T40" fmla="*/ 46 w 48"/>
              <a:gd name="T41" fmla="*/ 22 h 32"/>
              <a:gd name="T42" fmla="*/ 48 w 48"/>
              <a:gd name="T43" fmla="*/ 20 h 32"/>
              <a:gd name="T44" fmla="*/ 48 w 48"/>
              <a:gd name="T45" fmla="*/ 18 h 32"/>
              <a:gd name="T46" fmla="*/ 46 w 48"/>
              <a:gd name="T47" fmla="*/ 14 h 32"/>
              <a:gd name="T48" fmla="*/ 46 w 48"/>
              <a:gd name="T49" fmla="*/ 14 h 32"/>
              <a:gd name="T50" fmla="*/ 42 w 48"/>
              <a:gd name="T51" fmla="*/ 12 h 32"/>
              <a:gd name="T52" fmla="*/ 38 w 48"/>
              <a:gd name="T53" fmla="*/ 10 h 32"/>
              <a:gd name="T54" fmla="*/ 38 w 48"/>
              <a:gd name="T55" fmla="*/ 10 h 32"/>
              <a:gd name="T56" fmla="*/ 36 w 48"/>
              <a:gd name="T57" fmla="*/ 10 h 32"/>
              <a:gd name="T58" fmla="*/ 28 w 48"/>
              <a:gd name="T59" fmla="*/ 8 h 32"/>
              <a:gd name="T60" fmla="*/ 28 w 48"/>
              <a:gd name="T61" fmla="*/ 8 h 32"/>
              <a:gd name="T62" fmla="*/ 26 w 48"/>
              <a:gd name="T63" fmla="*/ 6 h 32"/>
              <a:gd name="T64" fmla="*/ 22 w 48"/>
              <a:gd name="T65" fmla="*/ 2 h 32"/>
              <a:gd name="T66" fmla="*/ 22 w 48"/>
              <a:gd name="T67" fmla="*/ 2 h 32"/>
              <a:gd name="T68" fmla="*/ 18 w 48"/>
              <a:gd name="T69" fmla="*/ 2 h 32"/>
              <a:gd name="T70" fmla="*/ 18 w 48"/>
              <a:gd name="T71" fmla="*/ 2 h 32"/>
              <a:gd name="T72" fmla="*/ 16 w 48"/>
              <a:gd name="T73" fmla="*/ 0 h 32"/>
              <a:gd name="T74" fmla="*/ 16 w 48"/>
              <a:gd name="T75" fmla="*/ 0 h 32"/>
              <a:gd name="T76" fmla="*/ 6 w 48"/>
              <a:gd name="T77" fmla="*/ 0 h 32"/>
              <a:gd name="T78" fmla="*/ 6 w 48"/>
              <a:gd name="T79" fmla="*/ 0 h 32"/>
              <a:gd name="T80" fmla="*/ 2 w 48"/>
              <a:gd name="T81" fmla="*/ 2 h 32"/>
              <a:gd name="T82" fmla="*/ 2 w 48"/>
              <a:gd name="T83" fmla="*/ 2 h 32"/>
              <a:gd name="T84" fmla="*/ 0 w 48"/>
              <a:gd name="T85" fmla="*/ 2 h 32"/>
              <a:gd name="T86" fmla="*/ 2 w 48"/>
              <a:gd name="T87" fmla="*/ 12 h 32"/>
              <a:gd name="T88" fmla="*/ 0 w 48"/>
              <a:gd name="T89" fmla="*/ 16 h 32"/>
              <a:gd name="T90" fmla="*/ 0 w 48"/>
              <a:gd name="T91" fmla="*/ 18 h 32"/>
              <a:gd name="T92" fmla="*/ 0 w 48"/>
              <a:gd name="T93" fmla="*/ 18 h 32"/>
              <a:gd name="T94" fmla="*/ 2 w 48"/>
              <a:gd name="T95" fmla="*/ 22 h 32"/>
              <a:gd name="T96" fmla="*/ 2 w 48"/>
              <a:gd name="T97" fmla="*/ 22 h 32"/>
              <a:gd name="T98" fmla="*/ 2 w 48"/>
              <a:gd name="T99" fmla="*/ 26 h 32"/>
              <a:gd name="T100" fmla="*/ 2 w 48"/>
              <a:gd name="T101" fmla="*/ 2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8" h="32">
                <a:moveTo>
                  <a:pt x="2" y="26"/>
                </a:moveTo>
                <a:lnTo>
                  <a:pt x="2" y="26"/>
                </a:lnTo>
                <a:lnTo>
                  <a:pt x="6" y="32"/>
                </a:lnTo>
                <a:lnTo>
                  <a:pt x="6" y="32"/>
                </a:lnTo>
                <a:lnTo>
                  <a:pt x="8" y="32"/>
                </a:lnTo>
                <a:lnTo>
                  <a:pt x="8" y="32"/>
                </a:lnTo>
                <a:lnTo>
                  <a:pt x="12" y="26"/>
                </a:lnTo>
                <a:lnTo>
                  <a:pt x="12" y="26"/>
                </a:lnTo>
                <a:lnTo>
                  <a:pt x="10" y="20"/>
                </a:lnTo>
                <a:lnTo>
                  <a:pt x="10" y="20"/>
                </a:lnTo>
                <a:lnTo>
                  <a:pt x="18" y="22"/>
                </a:lnTo>
                <a:lnTo>
                  <a:pt x="18" y="22"/>
                </a:lnTo>
                <a:lnTo>
                  <a:pt x="20" y="26"/>
                </a:lnTo>
                <a:lnTo>
                  <a:pt x="20" y="26"/>
                </a:lnTo>
                <a:lnTo>
                  <a:pt x="24" y="26"/>
                </a:lnTo>
                <a:lnTo>
                  <a:pt x="28" y="24"/>
                </a:lnTo>
                <a:lnTo>
                  <a:pt x="28" y="20"/>
                </a:lnTo>
                <a:lnTo>
                  <a:pt x="28" y="20"/>
                </a:lnTo>
                <a:lnTo>
                  <a:pt x="34" y="20"/>
                </a:lnTo>
                <a:lnTo>
                  <a:pt x="42" y="22"/>
                </a:lnTo>
                <a:lnTo>
                  <a:pt x="46" y="22"/>
                </a:lnTo>
                <a:lnTo>
                  <a:pt x="48" y="20"/>
                </a:lnTo>
                <a:lnTo>
                  <a:pt x="48" y="18"/>
                </a:lnTo>
                <a:lnTo>
                  <a:pt x="46" y="14"/>
                </a:lnTo>
                <a:lnTo>
                  <a:pt x="46" y="14"/>
                </a:lnTo>
                <a:lnTo>
                  <a:pt x="42" y="12"/>
                </a:lnTo>
                <a:lnTo>
                  <a:pt x="38" y="10"/>
                </a:lnTo>
                <a:lnTo>
                  <a:pt x="38" y="10"/>
                </a:lnTo>
                <a:lnTo>
                  <a:pt x="36" y="10"/>
                </a:lnTo>
                <a:lnTo>
                  <a:pt x="28" y="8"/>
                </a:lnTo>
                <a:lnTo>
                  <a:pt x="28" y="8"/>
                </a:lnTo>
                <a:lnTo>
                  <a:pt x="26" y="6"/>
                </a:lnTo>
                <a:lnTo>
                  <a:pt x="22" y="2"/>
                </a:lnTo>
                <a:lnTo>
                  <a:pt x="22" y="2"/>
                </a:lnTo>
                <a:lnTo>
                  <a:pt x="18" y="2"/>
                </a:lnTo>
                <a:lnTo>
                  <a:pt x="18" y="2"/>
                </a:lnTo>
                <a:lnTo>
                  <a:pt x="16" y="0"/>
                </a:lnTo>
                <a:lnTo>
                  <a:pt x="16" y="0"/>
                </a:lnTo>
                <a:lnTo>
                  <a:pt x="6" y="0"/>
                </a:lnTo>
                <a:lnTo>
                  <a:pt x="6" y="0"/>
                </a:lnTo>
                <a:lnTo>
                  <a:pt x="2" y="2"/>
                </a:lnTo>
                <a:lnTo>
                  <a:pt x="2" y="2"/>
                </a:lnTo>
                <a:lnTo>
                  <a:pt x="0" y="2"/>
                </a:lnTo>
                <a:lnTo>
                  <a:pt x="2" y="12"/>
                </a:lnTo>
                <a:lnTo>
                  <a:pt x="0" y="16"/>
                </a:lnTo>
                <a:lnTo>
                  <a:pt x="0" y="18"/>
                </a:lnTo>
                <a:lnTo>
                  <a:pt x="0" y="18"/>
                </a:lnTo>
                <a:lnTo>
                  <a:pt x="2" y="22"/>
                </a:lnTo>
                <a:lnTo>
                  <a:pt x="2" y="22"/>
                </a:lnTo>
                <a:lnTo>
                  <a:pt x="2" y="26"/>
                </a:lnTo>
                <a:lnTo>
                  <a:pt x="2" y="26"/>
                </a:lnTo>
                <a:close/>
              </a:path>
            </a:pathLst>
          </a:custGeom>
          <a:solidFill>
            <a:srgbClr val="00095B"/>
          </a:solidFill>
          <a:ln w="3175">
            <a:solidFill>
              <a:srgbClr val="00095B"/>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218" name="Freeform 202">
            <a:extLst>
              <a:ext uri="{FF2B5EF4-FFF2-40B4-BE49-F238E27FC236}">
                <a16:creationId xmlns:a16="http://schemas.microsoft.com/office/drawing/2014/main" id="{97F09FC4-FCFB-425F-AB99-179C60DCC27E}"/>
              </a:ext>
            </a:extLst>
          </p:cNvPr>
          <p:cNvSpPr>
            <a:spLocks/>
          </p:cNvSpPr>
          <p:nvPr/>
        </p:nvSpPr>
        <p:spPr bwMode="auto">
          <a:xfrm>
            <a:off x="6786571" y="3320291"/>
            <a:ext cx="43603" cy="58344"/>
          </a:xfrm>
          <a:custGeom>
            <a:avLst/>
            <a:gdLst>
              <a:gd name="T0" fmla="*/ 24 w 26"/>
              <a:gd name="T1" fmla="*/ 26 h 34"/>
              <a:gd name="T2" fmla="*/ 24 w 26"/>
              <a:gd name="T3" fmla="*/ 26 h 34"/>
              <a:gd name="T4" fmla="*/ 22 w 26"/>
              <a:gd name="T5" fmla="*/ 22 h 34"/>
              <a:gd name="T6" fmla="*/ 22 w 26"/>
              <a:gd name="T7" fmla="*/ 22 h 34"/>
              <a:gd name="T8" fmla="*/ 20 w 26"/>
              <a:gd name="T9" fmla="*/ 22 h 34"/>
              <a:gd name="T10" fmla="*/ 20 w 26"/>
              <a:gd name="T11" fmla="*/ 20 h 34"/>
              <a:gd name="T12" fmla="*/ 20 w 26"/>
              <a:gd name="T13" fmla="*/ 20 h 34"/>
              <a:gd name="T14" fmla="*/ 26 w 26"/>
              <a:gd name="T15" fmla="*/ 14 h 34"/>
              <a:gd name="T16" fmla="*/ 26 w 26"/>
              <a:gd name="T17" fmla="*/ 8 h 34"/>
              <a:gd name="T18" fmla="*/ 26 w 26"/>
              <a:gd name="T19" fmla="*/ 4 h 34"/>
              <a:gd name="T20" fmla="*/ 22 w 26"/>
              <a:gd name="T21" fmla="*/ 0 h 34"/>
              <a:gd name="T22" fmla="*/ 16 w 26"/>
              <a:gd name="T23" fmla="*/ 6 h 34"/>
              <a:gd name="T24" fmla="*/ 12 w 26"/>
              <a:gd name="T25" fmla="*/ 2 h 34"/>
              <a:gd name="T26" fmla="*/ 10 w 26"/>
              <a:gd name="T27" fmla="*/ 4 h 34"/>
              <a:gd name="T28" fmla="*/ 10 w 26"/>
              <a:gd name="T29" fmla="*/ 4 h 34"/>
              <a:gd name="T30" fmla="*/ 6 w 26"/>
              <a:gd name="T31" fmla="*/ 10 h 34"/>
              <a:gd name="T32" fmla="*/ 4 w 26"/>
              <a:gd name="T33" fmla="*/ 14 h 34"/>
              <a:gd name="T34" fmla="*/ 4 w 26"/>
              <a:gd name="T35" fmla="*/ 18 h 34"/>
              <a:gd name="T36" fmla="*/ 4 w 26"/>
              <a:gd name="T37" fmla="*/ 18 h 34"/>
              <a:gd name="T38" fmla="*/ 2 w 26"/>
              <a:gd name="T39" fmla="*/ 22 h 34"/>
              <a:gd name="T40" fmla="*/ 2 w 26"/>
              <a:gd name="T41" fmla="*/ 24 h 34"/>
              <a:gd name="T42" fmla="*/ 0 w 26"/>
              <a:gd name="T43" fmla="*/ 28 h 34"/>
              <a:gd name="T44" fmla="*/ 0 w 26"/>
              <a:gd name="T45" fmla="*/ 30 h 34"/>
              <a:gd name="T46" fmla="*/ 0 w 26"/>
              <a:gd name="T47" fmla="*/ 30 h 34"/>
              <a:gd name="T48" fmla="*/ 4 w 26"/>
              <a:gd name="T49" fmla="*/ 34 h 34"/>
              <a:gd name="T50" fmla="*/ 8 w 26"/>
              <a:gd name="T51" fmla="*/ 34 h 34"/>
              <a:gd name="T52" fmla="*/ 8 w 26"/>
              <a:gd name="T53" fmla="*/ 34 h 34"/>
              <a:gd name="T54" fmla="*/ 12 w 26"/>
              <a:gd name="T55" fmla="*/ 32 h 34"/>
              <a:gd name="T56" fmla="*/ 18 w 26"/>
              <a:gd name="T57" fmla="*/ 34 h 34"/>
              <a:gd name="T58" fmla="*/ 24 w 26"/>
              <a:gd name="T59" fmla="*/ 26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6" h="34">
                <a:moveTo>
                  <a:pt x="24" y="26"/>
                </a:moveTo>
                <a:lnTo>
                  <a:pt x="24" y="26"/>
                </a:lnTo>
                <a:lnTo>
                  <a:pt x="22" y="22"/>
                </a:lnTo>
                <a:lnTo>
                  <a:pt x="22" y="22"/>
                </a:lnTo>
                <a:lnTo>
                  <a:pt x="20" y="22"/>
                </a:lnTo>
                <a:lnTo>
                  <a:pt x="20" y="20"/>
                </a:lnTo>
                <a:lnTo>
                  <a:pt x="20" y="20"/>
                </a:lnTo>
                <a:lnTo>
                  <a:pt x="26" y="14"/>
                </a:lnTo>
                <a:lnTo>
                  <a:pt x="26" y="8"/>
                </a:lnTo>
                <a:lnTo>
                  <a:pt x="26" y="4"/>
                </a:lnTo>
                <a:lnTo>
                  <a:pt x="22" y="0"/>
                </a:lnTo>
                <a:lnTo>
                  <a:pt x="16" y="6"/>
                </a:lnTo>
                <a:lnTo>
                  <a:pt x="12" y="2"/>
                </a:lnTo>
                <a:lnTo>
                  <a:pt x="10" y="4"/>
                </a:lnTo>
                <a:lnTo>
                  <a:pt x="10" y="4"/>
                </a:lnTo>
                <a:lnTo>
                  <a:pt x="6" y="10"/>
                </a:lnTo>
                <a:lnTo>
                  <a:pt x="4" y="14"/>
                </a:lnTo>
                <a:lnTo>
                  <a:pt x="4" y="18"/>
                </a:lnTo>
                <a:lnTo>
                  <a:pt x="4" y="18"/>
                </a:lnTo>
                <a:lnTo>
                  <a:pt x="2" y="22"/>
                </a:lnTo>
                <a:lnTo>
                  <a:pt x="2" y="24"/>
                </a:lnTo>
                <a:lnTo>
                  <a:pt x="0" y="28"/>
                </a:lnTo>
                <a:lnTo>
                  <a:pt x="0" y="30"/>
                </a:lnTo>
                <a:lnTo>
                  <a:pt x="0" y="30"/>
                </a:lnTo>
                <a:lnTo>
                  <a:pt x="4" y="34"/>
                </a:lnTo>
                <a:lnTo>
                  <a:pt x="8" y="34"/>
                </a:lnTo>
                <a:lnTo>
                  <a:pt x="8" y="34"/>
                </a:lnTo>
                <a:lnTo>
                  <a:pt x="12" y="32"/>
                </a:lnTo>
                <a:lnTo>
                  <a:pt x="18" y="34"/>
                </a:lnTo>
                <a:lnTo>
                  <a:pt x="24" y="26"/>
                </a:lnTo>
                <a:close/>
              </a:path>
            </a:pathLst>
          </a:custGeom>
          <a:solidFill>
            <a:srgbClr val="B9BCBD"/>
          </a:solidFill>
          <a:ln w="3175">
            <a:solidFill>
              <a:srgbClr val="B9BCBD"/>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219" name="Freeform 203">
            <a:extLst>
              <a:ext uri="{FF2B5EF4-FFF2-40B4-BE49-F238E27FC236}">
                <a16:creationId xmlns:a16="http://schemas.microsoft.com/office/drawing/2014/main" id="{2FB2B0F3-7166-4D81-AB77-D4AC8E9A2D98}"/>
              </a:ext>
            </a:extLst>
          </p:cNvPr>
          <p:cNvSpPr>
            <a:spLocks noEditPoints="1"/>
          </p:cNvSpPr>
          <p:nvPr/>
        </p:nvSpPr>
        <p:spPr bwMode="auto">
          <a:xfrm>
            <a:off x="6036936" y="1885728"/>
            <a:ext cx="105654" cy="133847"/>
          </a:xfrm>
          <a:custGeom>
            <a:avLst/>
            <a:gdLst>
              <a:gd name="T0" fmla="*/ 24 w 63"/>
              <a:gd name="T1" fmla="*/ 54 h 78"/>
              <a:gd name="T2" fmla="*/ 30 w 63"/>
              <a:gd name="T3" fmla="*/ 60 h 78"/>
              <a:gd name="T4" fmla="*/ 32 w 63"/>
              <a:gd name="T5" fmla="*/ 64 h 78"/>
              <a:gd name="T6" fmla="*/ 37 w 63"/>
              <a:gd name="T7" fmla="*/ 64 h 78"/>
              <a:gd name="T8" fmla="*/ 37 w 63"/>
              <a:gd name="T9" fmla="*/ 54 h 78"/>
              <a:gd name="T10" fmla="*/ 30 w 63"/>
              <a:gd name="T11" fmla="*/ 46 h 78"/>
              <a:gd name="T12" fmla="*/ 37 w 63"/>
              <a:gd name="T13" fmla="*/ 38 h 78"/>
              <a:gd name="T14" fmla="*/ 39 w 63"/>
              <a:gd name="T15" fmla="*/ 32 h 78"/>
              <a:gd name="T16" fmla="*/ 32 w 63"/>
              <a:gd name="T17" fmla="*/ 26 h 78"/>
              <a:gd name="T18" fmla="*/ 26 w 63"/>
              <a:gd name="T19" fmla="*/ 16 h 78"/>
              <a:gd name="T20" fmla="*/ 32 w 63"/>
              <a:gd name="T21" fmla="*/ 16 h 78"/>
              <a:gd name="T22" fmla="*/ 37 w 63"/>
              <a:gd name="T23" fmla="*/ 12 h 78"/>
              <a:gd name="T24" fmla="*/ 34 w 63"/>
              <a:gd name="T25" fmla="*/ 6 h 78"/>
              <a:gd name="T26" fmla="*/ 37 w 63"/>
              <a:gd name="T27" fmla="*/ 0 h 78"/>
              <a:gd name="T28" fmla="*/ 26 w 63"/>
              <a:gd name="T29" fmla="*/ 4 h 78"/>
              <a:gd name="T30" fmla="*/ 22 w 63"/>
              <a:gd name="T31" fmla="*/ 10 h 78"/>
              <a:gd name="T32" fmla="*/ 16 w 63"/>
              <a:gd name="T33" fmla="*/ 14 h 78"/>
              <a:gd name="T34" fmla="*/ 8 w 63"/>
              <a:gd name="T35" fmla="*/ 16 h 78"/>
              <a:gd name="T36" fmla="*/ 2 w 63"/>
              <a:gd name="T37" fmla="*/ 22 h 78"/>
              <a:gd name="T38" fmla="*/ 2 w 63"/>
              <a:gd name="T39" fmla="*/ 24 h 78"/>
              <a:gd name="T40" fmla="*/ 8 w 63"/>
              <a:gd name="T41" fmla="*/ 20 h 78"/>
              <a:gd name="T42" fmla="*/ 12 w 63"/>
              <a:gd name="T43" fmla="*/ 18 h 78"/>
              <a:gd name="T44" fmla="*/ 22 w 63"/>
              <a:gd name="T45" fmla="*/ 28 h 78"/>
              <a:gd name="T46" fmla="*/ 16 w 63"/>
              <a:gd name="T47" fmla="*/ 24 h 78"/>
              <a:gd name="T48" fmla="*/ 0 w 63"/>
              <a:gd name="T49" fmla="*/ 30 h 78"/>
              <a:gd name="T50" fmla="*/ 2 w 63"/>
              <a:gd name="T51" fmla="*/ 42 h 78"/>
              <a:gd name="T52" fmla="*/ 2 w 63"/>
              <a:gd name="T53" fmla="*/ 48 h 78"/>
              <a:gd name="T54" fmla="*/ 4 w 63"/>
              <a:gd name="T55" fmla="*/ 56 h 78"/>
              <a:gd name="T56" fmla="*/ 10 w 63"/>
              <a:gd name="T57" fmla="*/ 64 h 78"/>
              <a:gd name="T58" fmla="*/ 61 w 63"/>
              <a:gd name="T59" fmla="*/ 66 h 78"/>
              <a:gd name="T60" fmla="*/ 51 w 63"/>
              <a:gd name="T61" fmla="*/ 70 h 78"/>
              <a:gd name="T62" fmla="*/ 45 w 63"/>
              <a:gd name="T63" fmla="*/ 68 h 78"/>
              <a:gd name="T64" fmla="*/ 43 w 63"/>
              <a:gd name="T65" fmla="*/ 68 h 78"/>
              <a:gd name="T66" fmla="*/ 43 w 63"/>
              <a:gd name="T67" fmla="*/ 72 h 78"/>
              <a:gd name="T68" fmla="*/ 45 w 63"/>
              <a:gd name="T69" fmla="*/ 76 h 78"/>
              <a:gd name="T70" fmla="*/ 49 w 63"/>
              <a:gd name="T71" fmla="*/ 78 h 78"/>
              <a:gd name="T72" fmla="*/ 53 w 63"/>
              <a:gd name="T73" fmla="*/ 76 h 78"/>
              <a:gd name="T74" fmla="*/ 57 w 63"/>
              <a:gd name="T75" fmla="*/ 72 h 78"/>
              <a:gd name="T76" fmla="*/ 63 w 63"/>
              <a:gd name="T77" fmla="*/ 66 h 78"/>
              <a:gd name="T78" fmla="*/ 39 w 63"/>
              <a:gd name="T79" fmla="*/ 66 h 78"/>
              <a:gd name="T80" fmla="*/ 37 w 63"/>
              <a:gd name="T81" fmla="*/ 74 h 78"/>
              <a:gd name="T82" fmla="*/ 39 w 63"/>
              <a:gd name="T83" fmla="*/ 68 h 78"/>
              <a:gd name="T84" fmla="*/ 39 w 63"/>
              <a:gd name="T85" fmla="*/ 66 h 78"/>
              <a:gd name="T86" fmla="*/ 55 w 63"/>
              <a:gd name="T87" fmla="*/ 38 h 78"/>
              <a:gd name="T88" fmla="*/ 53 w 63"/>
              <a:gd name="T89" fmla="*/ 46 h 78"/>
              <a:gd name="T90" fmla="*/ 49 w 63"/>
              <a:gd name="T91" fmla="*/ 50 h 78"/>
              <a:gd name="T92" fmla="*/ 49 w 63"/>
              <a:gd name="T93" fmla="*/ 46 h 78"/>
              <a:gd name="T94" fmla="*/ 43 w 63"/>
              <a:gd name="T95" fmla="*/ 50 h 78"/>
              <a:gd name="T96" fmla="*/ 39 w 63"/>
              <a:gd name="T97" fmla="*/ 50 h 78"/>
              <a:gd name="T98" fmla="*/ 41 w 63"/>
              <a:gd name="T99" fmla="*/ 54 h 78"/>
              <a:gd name="T100" fmla="*/ 43 w 63"/>
              <a:gd name="T101" fmla="*/ 62 h 78"/>
              <a:gd name="T102" fmla="*/ 49 w 63"/>
              <a:gd name="T103" fmla="*/ 62 h 78"/>
              <a:gd name="T104" fmla="*/ 51 w 63"/>
              <a:gd name="T105" fmla="*/ 60 h 78"/>
              <a:gd name="T106" fmla="*/ 55 w 63"/>
              <a:gd name="T107" fmla="*/ 66 h 78"/>
              <a:gd name="T108" fmla="*/ 55 w 63"/>
              <a:gd name="T109" fmla="*/ 62 h 78"/>
              <a:gd name="T110" fmla="*/ 61 w 63"/>
              <a:gd name="T111" fmla="*/ 58 h 78"/>
              <a:gd name="T112" fmla="*/ 57 w 63"/>
              <a:gd name="T113" fmla="*/ 52 h 78"/>
              <a:gd name="T114" fmla="*/ 61 w 63"/>
              <a:gd name="T115" fmla="*/ 50 h 78"/>
              <a:gd name="T116" fmla="*/ 59 w 63"/>
              <a:gd name="T117" fmla="*/ 38 h 78"/>
              <a:gd name="T118" fmla="*/ 12 w 63"/>
              <a:gd name="T119" fmla="*/ 20 h 78"/>
              <a:gd name="T120" fmla="*/ 10 w 63"/>
              <a:gd name="T121" fmla="*/ 26 h 78"/>
              <a:gd name="T122" fmla="*/ 14 w 63"/>
              <a:gd name="T123" fmla="*/ 22 h 78"/>
              <a:gd name="T124" fmla="*/ 12 w 63"/>
              <a:gd name="T125" fmla="*/ 2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3" h="78">
                <a:moveTo>
                  <a:pt x="22" y="64"/>
                </a:moveTo>
                <a:lnTo>
                  <a:pt x="22" y="64"/>
                </a:lnTo>
                <a:lnTo>
                  <a:pt x="24" y="54"/>
                </a:lnTo>
                <a:lnTo>
                  <a:pt x="24" y="54"/>
                </a:lnTo>
                <a:lnTo>
                  <a:pt x="30" y="60"/>
                </a:lnTo>
                <a:lnTo>
                  <a:pt x="30" y="60"/>
                </a:lnTo>
                <a:lnTo>
                  <a:pt x="30" y="64"/>
                </a:lnTo>
                <a:lnTo>
                  <a:pt x="32" y="64"/>
                </a:lnTo>
                <a:lnTo>
                  <a:pt x="32" y="64"/>
                </a:lnTo>
                <a:lnTo>
                  <a:pt x="32" y="64"/>
                </a:lnTo>
                <a:lnTo>
                  <a:pt x="34" y="64"/>
                </a:lnTo>
                <a:lnTo>
                  <a:pt x="37" y="64"/>
                </a:lnTo>
                <a:lnTo>
                  <a:pt x="37" y="64"/>
                </a:lnTo>
                <a:lnTo>
                  <a:pt x="37" y="54"/>
                </a:lnTo>
                <a:lnTo>
                  <a:pt x="37" y="54"/>
                </a:lnTo>
                <a:lnTo>
                  <a:pt x="26" y="54"/>
                </a:lnTo>
                <a:lnTo>
                  <a:pt x="26" y="54"/>
                </a:lnTo>
                <a:lnTo>
                  <a:pt x="30" y="46"/>
                </a:lnTo>
                <a:lnTo>
                  <a:pt x="32" y="36"/>
                </a:lnTo>
                <a:lnTo>
                  <a:pt x="32" y="36"/>
                </a:lnTo>
                <a:lnTo>
                  <a:pt x="37" y="38"/>
                </a:lnTo>
                <a:lnTo>
                  <a:pt x="41" y="34"/>
                </a:lnTo>
                <a:lnTo>
                  <a:pt x="39" y="32"/>
                </a:lnTo>
                <a:lnTo>
                  <a:pt x="39" y="32"/>
                </a:lnTo>
                <a:lnTo>
                  <a:pt x="34" y="32"/>
                </a:lnTo>
                <a:lnTo>
                  <a:pt x="34" y="32"/>
                </a:lnTo>
                <a:lnTo>
                  <a:pt x="32" y="26"/>
                </a:lnTo>
                <a:lnTo>
                  <a:pt x="32" y="18"/>
                </a:lnTo>
                <a:lnTo>
                  <a:pt x="32" y="18"/>
                </a:lnTo>
                <a:lnTo>
                  <a:pt x="26" y="16"/>
                </a:lnTo>
                <a:lnTo>
                  <a:pt x="26" y="16"/>
                </a:lnTo>
                <a:lnTo>
                  <a:pt x="32" y="16"/>
                </a:lnTo>
                <a:lnTo>
                  <a:pt x="32" y="16"/>
                </a:lnTo>
                <a:lnTo>
                  <a:pt x="34" y="12"/>
                </a:lnTo>
                <a:lnTo>
                  <a:pt x="34" y="12"/>
                </a:lnTo>
                <a:lnTo>
                  <a:pt x="37" y="12"/>
                </a:lnTo>
                <a:lnTo>
                  <a:pt x="37" y="12"/>
                </a:lnTo>
                <a:lnTo>
                  <a:pt x="34" y="6"/>
                </a:lnTo>
                <a:lnTo>
                  <a:pt x="34" y="6"/>
                </a:lnTo>
                <a:lnTo>
                  <a:pt x="37" y="2"/>
                </a:lnTo>
                <a:lnTo>
                  <a:pt x="37" y="2"/>
                </a:lnTo>
                <a:lnTo>
                  <a:pt x="37" y="0"/>
                </a:lnTo>
                <a:lnTo>
                  <a:pt x="37" y="0"/>
                </a:lnTo>
                <a:lnTo>
                  <a:pt x="30" y="2"/>
                </a:lnTo>
                <a:lnTo>
                  <a:pt x="26" y="4"/>
                </a:lnTo>
                <a:lnTo>
                  <a:pt x="26" y="4"/>
                </a:lnTo>
                <a:lnTo>
                  <a:pt x="24" y="8"/>
                </a:lnTo>
                <a:lnTo>
                  <a:pt x="22" y="10"/>
                </a:lnTo>
                <a:lnTo>
                  <a:pt x="22" y="12"/>
                </a:lnTo>
                <a:lnTo>
                  <a:pt x="22" y="12"/>
                </a:lnTo>
                <a:lnTo>
                  <a:pt x="16" y="14"/>
                </a:lnTo>
                <a:lnTo>
                  <a:pt x="14" y="14"/>
                </a:lnTo>
                <a:lnTo>
                  <a:pt x="12" y="14"/>
                </a:lnTo>
                <a:lnTo>
                  <a:pt x="8" y="16"/>
                </a:lnTo>
                <a:lnTo>
                  <a:pt x="8" y="16"/>
                </a:lnTo>
                <a:lnTo>
                  <a:pt x="2" y="22"/>
                </a:lnTo>
                <a:lnTo>
                  <a:pt x="2" y="22"/>
                </a:lnTo>
                <a:lnTo>
                  <a:pt x="2" y="24"/>
                </a:lnTo>
                <a:lnTo>
                  <a:pt x="2" y="24"/>
                </a:lnTo>
                <a:lnTo>
                  <a:pt x="2" y="24"/>
                </a:lnTo>
                <a:lnTo>
                  <a:pt x="6" y="24"/>
                </a:lnTo>
                <a:lnTo>
                  <a:pt x="6" y="24"/>
                </a:lnTo>
                <a:lnTo>
                  <a:pt x="8" y="20"/>
                </a:lnTo>
                <a:lnTo>
                  <a:pt x="8" y="20"/>
                </a:lnTo>
                <a:lnTo>
                  <a:pt x="10" y="18"/>
                </a:lnTo>
                <a:lnTo>
                  <a:pt x="12" y="18"/>
                </a:lnTo>
                <a:lnTo>
                  <a:pt x="20" y="18"/>
                </a:lnTo>
                <a:lnTo>
                  <a:pt x="20" y="18"/>
                </a:lnTo>
                <a:lnTo>
                  <a:pt x="22" y="28"/>
                </a:lnTo>
                <a:lnTo>
                  <a:pt x="22" y="28"/>
                </a:lnTo>
                <a:lnTo>
                  <a:pt x="18" y="24"/>
                </a:lnTo>
                <a:lnTo>
                  <a:pt x="16" y="24"/>
                </a:lnTo>
                <a:lnTo>
                  <a:pt x="12" y="32"/>
                </a:lnTo>
                <a:lnTo>
                  <a:pt x="12" y="32"/>
                </a:lnTo>
                <a:lnTo>
                  <a:pt x="0" y="30"/>
                </a:lnTo>
                <a:lnTo>
                  <a:pt x="0" y="30"/>
                </a:lnTo>
                <a:lnTo>
                  <a:pt x="2" y="40"/>
                </a:lnTo>
                <a:lnTo>
                  <a:pt x="2" y="42"/>
                </a:lnTo>
                <a:lnTo>
                  <a:pt x="6" y="44"/>
                </a:lnTo>
                <a:lnTo>
                  <a:pt x="6" y="46"/>
                </a:lnTo>
                <a:lnTo>
                  <a:pt x="2" y="48"/>
                </a:lnTo>
                <a:lnTo>
                  <a:pt x="2" y="48"/>
                </a:lnTo>
                <a:lnTo>
                  <a:pt x="2" y="52"/>
                </a:lnTo>
                <a:lnTo>
                  <a:pt x="4" y="56"/>
                </a:lnTo>
                <a:lnTo>
                  <a:pt x="10" y="62"/>
                </a:lnTo>
                <a:lnTo>
                  <a:pt x="10" y="62"/>
                </a:lnTo>
                <a:lnTo>
                  <a:pt x="10" y="64"/>
                </a:lnTo>
                <a:lnTo>
                  <a:pt x="22" y="64"/>
                </a:lnTo>
                <a:close/>
                <a:moveTo>
                  <a:pt x="61" y="66"/>
                </a:moveTo>
                <a:lnTo>
                  <a:pt x="61" y="66"/>
                </a:lnTo>
                <a:lnTo>
                  <a:pt x="55" y="68"/>
                </a:lnTo>
                <a:lnTo>
                  <a:pt x="51" y="70"/>
                </a:lnTo>
                <a:lnTo>
                  <a:pt x="51" y="70"/>
                </a:lnTo>
                <a:lnTo>
                  <a:pt x="49" y="70"/>
                </a:lnTo>
                <a:lnTo>
                  <a:pt x="49" y="70"/>
                </a:lnTo>
                <a:lnTo>
                  <a:pt x="45" y="68"/>
                </a:lnTo>
                <a:lnTo>
                  <a:pt x="45" y="68"/>
                </a:lnTo>
                <a:lnTo>
                  <a:pt x="43" y="68"/>
                </a:lnTo>
                <a:lnTo>
                  <a:pt x="43" y="68"/>
                </a:lnTo>
                <a:lnTo>
                  <a:pt x="43" y="68"/>
                </a:lnTo>
                <a:lnTo>
                  <a:pt x="43" y="70"/>
                </a:lnTo>
                <a:lnTo>
                  <a:pt x="43" y="72"/>
                </a:lnTo>
                <a:lnTo>
                  <a:pt x="43" y="72"/>
                </a:lnTo>
                <a:lnTo>
                  <a:pt x="45" y="76"/>
                </a:lnTo>
                <a:lnTo>
                  <a:pt x="45" y="76"/>
                </a:lnTo>
                <a:lnTo>
                  <a:pt x="45" y="76"/>
                </a:lnTo>
                <a:lnTo>
                  <a:pt x="47" y="78"/>
                </a:lnTo>
                <a:lnTo>
                  <a:pt x="49" y="78"/>
                </a:lnTo>
                <a:lnTo>
                  <a:pt x="51" y="76"/>
                </a:lnTo>
                <a:lnTo>
                  <a:pt x="51" y="76"/>
                </a:lnTo>
                <a:lnTo>
                  <a:pt x="53" y="76"/>
                </a:lnTo>
                <a:lnTo>
                  <a:pt x="55" y="76"/>
                </a:lnTo>
                <a:lnTo>
                  <a:pt x="55" y="76"/>
                </a:lnTo>
                <a:lnTo>
                  <a:pt x="57" y="72"/>
                </a:lnTo>
                <a:lnTo>
                  <a:pt x="57" y="72"/>
                </a:lnTo>
                <a:lnTo>
                  <a:pt x="61" y="68"/>
                </a:lnTo>
                <a:lnTo>
                  <a:pt x="63" y="66"/>
                </a:lnTo>
                <a:lnTo>
                  <a:pt x="61" y="66"/>
                </a:lnTo>
                <a:lnTo>
                  <a:pt x="61" y="66"/>
                </a:lnTo>
                <a:close/>
                <a:moveTo>
                  <a:pt x="39" y="66"/>
                </a:moveTo>
                <a:lnTo>
                  <a:pt x="39" y="66"/>
                </a:lnTo>
                <a:lnTo>
                  <a:pt x="37" y="72"/>
                </a:lnTo>
                <a:lnTo>
                  <a:pt x="37" y="74"/>
                </a:lnTo>
                <a:lnTo>
                  <a:pt x="37" y="74"/>
                </a:lnTo>
                <a:lnTo>
                  <a:pt x="37" y="74"/>
                </a:lnTo>
                <a:lnTo>
                  <a:pt x="39" y="68"/>
                </a:lnTo>
                <a:lnTo>
                  <a:pt x="41" y="66"/>
                </a:lnTo>
                <a:lnTo>
                  <a:pt x="39" y="64"/>
                </a:lnTo>
                <a:lnTo>
                  <a:pt x="39" y="66"/>
                </a:lnTo>
                <a:lnTo>
                  <a:pt x="39" y="66"/>
                </a:lnTo>
                <a:close/>
                <a:moveTo>
                  <a:pt x="55" y="38"/>
                </a:moveTo>
                <a:lnTo>
                  <a:pt x="55" y="38"/>
                </a:lnTo>
                <a:lnTo>
                  <a:pt x="51" y="40"/>
                </a:lnTo>
                <a:lnTo>
                  <a:pt x="53" y="46"/>
                </a:lnTo>
                <a:lnTo>
                  <a:pt x="53" y="46"/>
                </a:lnTo>
                <a:lnTo>
                  <a:pt x="51" y="48"/>
                </a:lnTo>
                <a:lnTo>
                  <a:pt x="51" y="50"/>
                </a:lnTo>
                <a:lnTo>
                  <a:pt x="49" y="50"/>
                </a:lnTo>
                <a:lnTo>
                  <a:pt x="49" y="50"/>
                </a:lnTo>
                <a:lnTo>
                  <a:pt x="49" y="46"/>
                </a:lnTo>
                <a:lnTo>
                  <a:pt x="49" y="46"/>
                </a:lnTo>
                <a:lnTo>
                  <a:pt x="45" y="46"/>
                </a:lnTo>
                <a:lnTo>
                  <a:pt x="43" y="46"/>
                </a:lnTo>
                <a:lnTo>
                  <a:pt x="43" y="50"/>
                </a:lnTo>
                <a:lnTo>
                  <a:pt x="43" y="50"/>
                </a:lnTo>
                <a:lnTo>
                  <a:pt x="39" y="50"/>
                </a:lnTo>
                <a:lnTo>
                  <a:pt x="39" y="50"/>
                </a:lnTo>
                <a:lnTo>
                  <a:pt x="39" y="52"/>
                </a:lnTo>
                <a:lnTo>
                  <a:pt x="39" y="52"/>
                </a:lnTo>
                <a:lnTo>
                  <a:pt x="41" y="54"/>
                </a:lnTo>
                <a:lnTo>
                  <a:pt x="43" y="54"/>
                </a:lnTo>
                <a:lnTo>
                  <a:pt x="43" y="54"/>
                </a:lnTo>
                <a:lnTo>
                  <a:pt x="43" y="62"/>
                </a:lnTo>
                <a:lnTo>
                  <a:pt x="43" y="62"/>
                </a:lnTo>
                <a:lnTo>
                  <a:pt x="49" y="62"/>
                </a:lnTo>
                <a:lnTo>
                  <a:pt x="49" y="62"/>
                </a:lnTo>
                <a:lnTo>
                  <a:pt x="47" y="60"/>
                </a:lnTo>
                <a:lnTo>
                  <a:pt x="49" y="60"/>
                </a:lnTo>
                <a:lnTo>
                  <a:pt x="51" y="60"/>
                </a:lnTo>
                <a:lnTo>
                  <a:pt x="51" y="66"/>
                </a:lnTo>
                <a:lnTo>
                  <a:pt x="51" y="66"/>
                </a:lnTo>
                <a:lnTo>
                  <a:pt x="55" y="66"/>
                </a:lnTo>
                <a:lnTo>
                  <a:pt x="55" y="66"/>
                </a:lnTo>
                <a:lnTo>
                  <a:pt x="55" y="62"/>
                </a:lnTo>
                <a:lnTo>
                  <a:pt x="55" y="62"/>
                </a:lnTo>
                <a:lnTo>
                  <a:pt x="59" y="60"/>
                </a:lnTo>
                <a:lnTo>
                  <a:pt x="61" y="58"/>
                </a:lnTo>
                <a:lnTo>
                  <a:pt x="61" y="58"/>
                </a:lnTo>
                <a:lnTo>
                  <a:pt x="61" y="54"/>
                </a:lnTo>
                <a:lnTo>
                  <a:pt x="61" y="54"/>
                </a:lnTo>
                <a:lnTo>
                  <a:pt x="57" y="52"/>
                </a:lnTo>
                <a:lnTo>
                  <a:pt x="57" y="52"/>
                </a:lnTo>
                <a:lnTo>
                  <a:pt x="61" y="50"/>
                </a:lnTo>
                <a:lnTo>
                  <a:pt x="61" y="50"/>
                </a:lnTo>
                <a:lnTo>
                  <a:pt x="61" y="44"/>
                </a:lnTo>
                <a:lnTo>
                  <a:pt x="59" y="38"/>
                </a:lnTo>
                <a:lnTo>
                  <a:pt x="59" y="38"/>
                </a:lnTo>
                <a:lnTo>
                  <a:pt x="55" y="38"/>
                </a:lnTo>
                <a:lnTo>
                  <a:pt x="55" y="38"/>
                </a:lnTo>
                <a:close/>
                <a:moveTo>
                  <a:pt x="12" y="20"/>
                </a:moveTo>
                <a:lnTo>
                  <a:pt x="12" y="20"/>
                </a:lnTo>
                <a:lnTo>
                  <a:pt x="10" y="24"/>
                </a:lnTo>
                <a:lnTo>
                  <a:pt x="10" y="26"/>
                </a:lnTo>
                <a:lnTo>
                  <a:pt x="12" y="24"/>
                </a:lnTo>
                <a:lnTo>
                  <a:pt x="12" y="24"/>
                </a:lnTo>
                <a:lnTo>
                  <a:pt x="14" y="22"/>
                </a:lnTo>
                <a:lnTo>
                  <a:pt x="14" y="20"/>
                </a:lnTo>
                <a:lnTo>
                  <a:pt x="12" y="20"/>
                </a:lnTo>
                <a:lnTo>
                  <a:pt x="12" y="20"/>
                </a:lnTo>
                <a:close/>
              </a:path>
            </a:pathLst>
          </a:custGeom>
          <a:solidFill>
            <a:srgbClr val="8BBDFF"/>
          </a:solidFill>
          <a:ln w="3175">
            <a:solidFill>
              <a:srgbClr val="8BBDFF"/>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220" name="Freeform 204">
            <a:extLst>
              <a:ext uri="{FF2B5EF4-FFF2-40B4-BE49-F238E27FC236}">
                <a16:creationId xmlns:a16="http://schemas.microsoft.com/office/drawing/2014/main" id="{A63B098E-D3C2-43B8-A0FC-42756DC83107}"/>
              </a:ext>
            </a:extLst>
          </p:cNvPr>
          <p:cNvSpPr>
            <a:spLocks/>
          </p:cNvSpPr>
          <p:nvPr/>
        </p:nvSpPr>
        <p:spPr bwMode="auto">
          <a:xfrm>
            <a:off x="6129172" y="2129398"/>
            <a:ext cx="134163" cy="89231"/>
          </a:xfrm>
          <a:custGeom>
            <a:avLst/>
            <a:gdLst>
              <a:gd name="T0" fmla="*/ 64 w 80"/>
              <a:gd name="T1" fmla="*/ 46 h 52"/>
              <a:gd name="T2" fmla="*/ 66 w 80"/>
              <a:gd name="T3" fmla="*/ 42 h 52"/>
              <a:gd name="T4" fmla="*/ 70 w 80"/>
              <a:gd name="T5" fmla="*/ 40 h 52"/>
              <a:gd name="T6" fmla="*/ 72 w 80"/>
              <a:gd name="T7" fmla="*/ 38 h 52"/>
              <a:gd name="T8" fmla="*/ 72 w 80"/>
              <a:gd name="T9" fmla="*/ 34 h 52"/>
              <a:gd name="T10" fmla="*/ 80 w 80"/>
              <a:gd name="T11" fmla="*/ 32 h 52"/>
              <a:gd name="T12" fmla="*/ 78 w 80"/>
              <a:gd name="T13" fmla="*/ 26 h 52"/>
              <a:gd name="T14" fmla="*/ 74 w 80"/>
              <a:gd name="T15" fmla="*/ 24 h 52"/>
              <a:gd name="T16" fmla="*/ 74 w 80"/>
              <a:gd name="T17" fmla="*/ 22 h 52"/>
              <a:gd name="T18" fmla="*/ 70 w 80"/>
              <a:gd name="T19" fmla="*/ 18 h 52"/>
              <a:gd name="T20" fmla="*/ 68 w 80"/>
              <a:gd name="T21" fmla="*/ 18 h 52"/>
              <a:gd name="T22" fmla="*/ 58 w 80"/>
              <a:gd name="T23" fmla="*/ 16 h 52"/>
              <a:gd name="T24" fmla="*/ 54 w 80"/>
              <a:gd name="T25" fmla="*/ 12 h 52"/>
              <a:gd name="T26" fmla="*/ 50 w 80"/>
              <a:gd name="T27" fmla="*/ 10 h 52"/>
              <a:gd name="T28" fmla="*/ 48 w 80"/>
              <a:gd name="T29" fmla="*/ 10 h 52"/>
              <a:gd name="T30" fmla="*/ 46 w 80"/>
              <a:gd name="T31" fmla="*/ 8 h 52"/>
              <a:gd name="T32" fmla="*/ 44 w 80"/>
              <a:gd name="T33" fmla="*/ 6 h 52"/>
              <a:gd name="T34" fmla="*/ 32 w 80"/>
              <a:gd name="T35" fmla="*/ 4 h 52"/>
              <a:gd name="T36" fmla="*/ 26 w 80"/>
              <a:gd name="T37" fmla="*/ 0 h 52"/>
              <a:gd name="T38" fmla="*/ 18 w 80"/>
              <a:gd name="T39" fmla="*/ 6 h 52"/>
              <a:gd name="T40" fmla="*/ 10 w 80"/>
              <a:gd name="T41" fmla="*/ 12 h 52"/>
              <a:gd name="T42" fmla="*/ 6 w 80"/>
              <a:gd name="T43" fmla="*/ 14 h 52"/>
              <a:gd name="T44" fmla="*/ 2 w 80"/>
              <a:gd name="T45" fmla="*/ 14 h 52"/>
              <a:gd name="T46" fmla="*/ 0 w 80"/>
              <a:gd name="T47" fmla="*/ 20 h 52"/>
              <a:gd name="T48" fmla="*/ 4 w 80"/>
              <a:gd name="T49" fmla="*/ 24 h 52"/>
              <a:gd name="T50" fmla="*/ 6 w 80"/>
              <a:gd name="T51" fmla="*/ 28 h 52"/>
              <a:gd name="T52" fmla="*/ 8 w 80"/>
              <a:gd name="T53" fmla="*/ 36 h 52"/>
              <a:gd name="T54" fmla="*/ 10 w 80"/>
              <a:gd name="T55" fmla="*/ 40 h 52"/>
              <a:gd name="T56" fmla="*/ 14 w 80"/>
              <a:gd name="T57" fmla="*/ 40 h 52"/>
              <a:gd name="T58" fmla="*/ 16 w 80"/>
              <a:gd name="T59" fmla="*/ 42 h 52"/>
              <a:gd name="T60" fmla="*/ 20 w 80"/>
              <a:gd name="T61" fmla="*/ 46 h 52"/>
              <a:gd name="T62" fmla="*/ 28 w 80"/>
              <a:gd name="T63" fmla="*/ 52 h 52"/>
              <a:gd name="T64" fmla="*/ 30 w 80"/>
              <a:gd name="T65" fmla="*/ 50 h 52"/>
              <a:gd name="T66" fmla="*/ 34 w 80"/>
              <a:gd name="T67" fmla="*/ 44 h 52"/>
              <a:gd name="T68" fmla="*/ 36 w 80"/>
              <a:gd name="T69" fmla="*/ 42 h 52"/>
              <a:gd name="T70" fmla="*/ 42 w 80"/>
              <a:gd name="T71" fmla="*/ 42 h 52"/>
              <a:gd name="T72" fmla="*/ 44 w 80"/>
              <a:gd name="T73" fmla="*/ 44 h 52"/>
              <a:gd name="T74" fmla="*/ 54 w 80"/>
              <a:gd name="T75" fmla="*/ 48 h 52"/>
              <a:gd name="T76" fmla="*/ 64 w 80"/>
              <a:gd name="T77" fmla="*/ 46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0" h="52">
                <a:moveTo>
                  <a:pt x="64" y="46"/>
                </a:moveTo>
                <a:lnTo>
                  <a:pt x="64" y="46"/>
                </a:lnTo>
                <a:lnTo>
                  <a:pt x="64" y="44"/>
                </a:lnTo>
                <a:lnTo>
                  <a:pt x="66" y="42"/>
                </a:lnTo>
                <a:lnTo>
                  <a:pt x="70" y="40"/>
                </a:lnTo>
                <a:lnTo>
                  <a:pt x="70" y="40"/>
                </a:lnTo>
                <a:lnTo>
                  <a:pt x="70" y="40"/>
                </a:lnTo>
                <a:lnTo>
                  <a:pt x="72" y="38"/>
                </a:lnTo>
                <a:lnTo>
                  <a:pt x="72" y="36"/>
                </a:lnTo>
                <a:lnTo>
                  <a:pt x="72" y="34"/>
                </a:lnTo>
                <a:lnTo>
                  <a:pt x="72" y="34"/>
                </a:lnTo>
                <a:lnTo>
                  <a:pt x="80" y="32"/>
                </a:lnTo>
                <a:lnTo>
                  <a:pt x="80" y="32"/>
                </a:lnTo>
                <a:lnTo>
                  <a:pt x="78" y="26"/>
                </a:lnTo>
                <a:lnTo>
                  <a:pt x="76" y="24"/>
                </a:lnTo>
                <a:lnTo>
                  <a:pt x="74" y="24"/>
                </a:lnTo>
                <a:lnTo>
                  <a:pt x="74" y="24"/>
                </a:lnTo>
                <a:lnTo>
                  <a:pt x="74" y="22"/>
                </a:lnTo>
                <a:lnTo>
                  <a:pt x="72" y="20"/>
                </a:lnTo>
                <a:lnTo>
                  <a:pt x="70" y="18"/>
                </a:lnTo>
                <a:lnTo>
                  <a:pt x="68" y="18"/>
                </a:lnTo>
                <a:lnTo>
                  <a:pt x="68" y="18"/>
                </a:lnTo>
                <a:lnTo>
                  <a:pt x="64" y="18"/>
                </a:lnTo>
                <a:lnTo>
                  <a:pt x="58" y="16"/>
                </a:lnTo>
                <a:lnTo>
                  <a:pt x="58" y="16"/>
                </a:lnTo>
                <a:lnTo>
                  <a:pt x="54" y="12"/>
                </a:lnTo>
                <a:lnTo>
                  <a:pt x="52" y="10"/>
                </a:lnTo>
                <a:lnTo>
                  <a:pt x="50" y="10"/>
                </a:lnTo>
                <a:lnTo>
                  <a:pt x="50" y="10"/>
                </a:lnTo>
                <a:lnTo>
                  <a:pt x="48" y="10"/>
                </a:lnTo>
                <a:lnTo>
                  <a:pt x="46" y="10"/>
                </a:lnTo>
                <a:lnTo>
                  <a:pt x="46" y="8"/>
                </a:lnTo>
                <a:lnTo>
                  <a:pt x="44" y="6"/>
                </a:lnTo>
                <a:lnTo>
                  <a:pt x="44" y="6"/>
                </a:lnTo>
                <a:lnTo>
                  <a:pt x="36" y="6"/>
                </a:lnTo>
                <a:lnTo>
                  <a:pt x="32" y="4"/>
                </a:lnTo>
                <a:lnTo>
                  <a:pt x="26" y="0"/>
                </a:lnTo>
                <a:lnTo>
                  <a:pt x="26" y="0"/>
                </a:lnTo>
                <a:lnTo>
                  <a:pt x="18" y="6"/>
                </a:lnTo>
                <a:lnTo>
                  <a:pt x="18" y="6"/>
                </a:lnTo>
                <a:lnTo>
                  <a:pt x="12" y="8"/>
                </a:lnTo>
                <a:lnTo>
                  <a:pt x="10" y="12"/>
                </a:lnTo>
                <a:lnTo>
                  <a:pt x="10" y="12"/>
                </a:lnTo>
                <a:lnTo>
                  <a:pt x="6" y="14"/>
                </a:lnTo>
                <a:lnTo>
                  <a:pt x="2" y="14"/>
                </a:lnTo>
                <a:lnTo>
                  <a:pt x="2" y="14"/>
                </a:lnTo>
                <a:lnTo>
                  <a:pt x="0" y="16"/>
                </a:lnTo>
                <a:lnTo>
                  <a:pt x="0" y="20"/>
                </a:lnTo>
                <a:lnTo>
                  <a:pt x="0" y="20"/>
                </a:lnTo>
                <a:lnTo>
                  <a:pt x="4" y="24"/>
                </a:lnTo>
                <a:lnTo>
                  <a:pt x="6" y="28"/>
                </a:lnTo>
                <a:lnTo>
                  <a:pt x="6" y="28"/>
                </a:lnTo>
                <a:lnTo>
                  <a:pt x="8" y="32"/>
                </a:lnTo>
                <a:lnTo>
                  <a:pt x="8" y="36"/>
                </a:lnTo>
                <a:lnTo>
                  <a:pt x="8" y="36"/>
                </a:lnTo>
                <a:lnTo>
                  <a:pt x="10" y="40"/>
                </a:lnTo>
                <a:lnTo>
                  <a:pt x="12" y="40"/>
                </a:lnTo>
                <a:lnTo>
                  <a:pt x="14" y="40"/>
                </a:lnTo>
                <a:lnTo>
                  <a:pt x="16" y="42"/>
                </a:lnTo>
                <a:lnTo>
                  <a:pt x="16" y="42"/>
                </a:lnTo>
                <a:lnTo>
                  <a:pt x="20" y="46"/>
                </a:lnTo>
                <a:lnTo>
                  <a:pt x="20" y="46"/>
                </a:lnTo>
                <a:lnTo>
                  <a:pt x="24" y="50"/>
                </a:lnTo>
                <a:lnTo>
                  <a:pt x="28" y="52"/>
                </a:lnTo>
                <a:lnTo>
                  <a:pt x="30" y="50"/>
                </a:lnTo>
                <a:lnTo>
                  <a:pt x="30" y="50"/>
                </a:lnTo>
                <a:lnTo>
                  <a:pt x="30" y="50"/>
                </a:lnTo>
                <a:lnTo>
                  <a:pt x="34" y="44"/>
                </a:lnTo>
                <a:lnTo>
                  <a:pt x="36" y="42"/>
                </a:lnTo>
                <a:lnTo>
                  <a:pt x="36" y="42"/>
                </a:lnTo>
                <a:lnTo>
                  <a:pt x="38" y="42"/>
                </a:lnTo>
                <a:lnTo>
                  <a:pt x="42" y="42"/>
                </a:lnTo>
                <a:lnTo>
                  <a:pt x="44" y="44"/>
                </a:lnTo>
                <a:lnTo>
                  <a:pt x="44" y="44"/>
                </a:lnTo>
                <a:lnTo>
                  <a:pt x="48" y="46"/>
                </a:lnTo>
                <a:lnTo>
                  <a:pt x="54" y="48"/>
                </a:lnTo>
                <a:lnTo>
                  <a:pt x="54" y="48"/>
                </a:lnTo>
                <a:lnTo>
                  <a:pt x="64" y="46"/>
                </a:lnTo>
                <a:lnTo>
                  <a:pt x="64" y="46"/>
                </a:lnTo>
                <a:close/>
              </a:path>
            </a:pathLst>
          </a:custGeom>
          <a:solidFill>
            <a:srgbClr val="8BBDFF"/>
          </a:solidFill>
          <a:ln w="3175">
            <a:solidFill>
              <a:srgbClr val="8BBDFF"/>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221" name="Freeform 205">
            <a:extLst>
              <a:ext uri="{FF2B5EF4-FFF2-40B4-BE49-F238E27FC236}">
                <a16:creationId xmlns:a16="http://schemas.microsoft.com/office/drawing/2014/main" id="{E3196CB6-4EB9-4D6A-B6B6-D392DF3F4829}"/>
              </a:ext>
            </a:extLst>
          </p:cNvPr>
          <p:cNvSpPr>
            <a:spLocks noEditPoints="1"/>
          </p:cNvSpPr>
          <p:nvPr/>
        </p:nvSpPr>
        <p:spPr bwMode="auto">
          <a:xfrm>
            <a:off x="6581973" y="2644192"/>
            <a:ext cx="53665" cy="34320"/>
          </a:xfrm>
          <a:custGeom>
            <a:avLst/>
            <a:gdLst>
              <a:gd name="T0" fmla="*/ 26 w 32"/>
              <a:gd name="T1" fmla="*/ 12 h 20"/>
              <a:gd name="T2" fmla="*/ 26 w 32"/>
              <a:gd name="T3" fmla="*/ 12 h 20"/>
              <a:gd name="T4" fmla="*/ 24 w 32"/>
              <a:gd name="T5" fmla="*/ 6 h 20"/>
              <a:gd name="T6" fmla="*/ 28 w 32"/>
              <a:gd name="T7" fmla="*/ 6 h 20"/>
              <a:gd name="T8" fmla="*/ 28 w 32"/>
              <a:gd name="T9" fmla="*/ 6 h 20"/>
              <a:gd name="T10" fmla="*/ 30 w 32"/>
              <a:gd name="T11" fmla="*/ 2 h 20"/>
              <a:gd name="T12" fmla="*/ 32 w 32"/>
              <a:gd name="T13" fmla="*/ 0 h 20"/>
              <a:gd name="T14" fmla="*/ 32 w 32"/>
              <a:gd name="T15" fmla="*/ 0 h 20"/>
              <a:gd name="T16" fmla="*/ 32 w 32"/>
              <a:gd name="T17" fmla="*/ 0 h 20"/>
              <a:gd name="T18" fmla="*/ 26 w 32"/>
              <a:gd name="T19" fmla="*/ 4 h 20"/>
              <a:gd name="T20" fmla="*/ 22 w 32"/>
              <a:gd name="T21" fmla="*/ 6 h 20"/>
              <a:gd name="T22" fmla="*/ 22 w 32"/>
              <a:gd name="T23" fmla="*/ 6 h 20"/>
              <a:gd name="T24" fmla="*/ 16 w 32"/>
              <a:gd name="T25" fmla="*/ 6 h 20"/>
              <a:gd name="T26" fmla="*/ 10 w 32"/>
              <a:gd name="T27" fmla="*/ 6 h 20"/>
              <a:gd name="T28" fmla="*/ 10 w 32"/>
              <a:gd name="T29" fmla="*/ 6 h 20"/>
              <a:gd name="T30" fmla="*/ 12 w 32"/>
              <a:gd name="T31" fmla="*/ 10 h 20"/>
              <a:gd name="T32" fmla="*/ 12 w 32"/>
              <a:gd name="T33" fmla="*/ 10 h 20"/>
              <a:gd name="T34" fmla="*/ 8 w 32"/>
              <a:gd name="T35" fmla="*/ 10 h 20"/>
              <a:gd name="T36" fmla="*/ 8 w 32"/>
              <a:gd name="T37" fmla="*/ 10 h 20"/>
              <a:gd name="T38" fmla="*/ 10 w 32"/>
              <a:gd name="T39" fmla="*/ 12 h 20"/>
              <a:gd name="T40" fmla="*/ 14 w 32"/>
              <a:gd name="T41" fmla="*/ 12 h 20"/>
              <a:gd name="T42" fmla="*/ 14 w 32"/>
              <a:gd name="T43" fmla="*/ 12 h 20"/>
              <a:gd name="T44" fmla="*/ 18 w 32"/>
              <a:gd name="T45" fmla="*/ 10 h 20"/>
              <a:gd name="T46" fmla="*/ 18 w 32"/>
              <a:gd name="T47" fmla="*/ 10 h 20"/>
              <a:gd name="T48" fmla="*/ 20 w 32"/>
              <a:gd name="T49" fmla="*/ 10 h 20"/>
              <a:gd name="T50" fmla="*/ 20 w 32"/>
              <a:gd name="T51" fmla="*/ 10 h 20"/>
              <a:gd name="T52" fmla="*/ 26 w 32"/>
              <a:gd name="T53" fmla="*/ 12 h 20"/>
              <a:gd name="T54" fmla="*/ 26 w 32"/>
              <a:gd name="T55" fmla="*/ 12 h 20"/>
              <a:gd name="T56" fmla="*/ 26 w 32"/>
              <a:gd name="T57" fmla="*/ 12 h 20"/>
              <a:gd name="T58" fmla="*/ 26 w 32"/>
              <a:gd name="T59" fmla="*/ 12 h 20"/>
              <a:gd name="T60" fmla="*/ 24 w 32"/>
              <a:gd name="T61" fmla="*/ 12 h 20"/>
              <a:gd name="T62" fmla="*/ 24 w 32"/>
              <a:gd name="T63" fmla="*/ 12 h 20"/>
              <a:gd name="T64" fmla="*/ 22 w 32"/>
              <a:gd name="T65" fmla="*/ 14 h 20"/>
              <a:gd name="T66" fmla="*/ 18 w 32"/>
              <a:gd name="T67" fmla="*/ 16 h 20"/>
              <a:gd name="T68" fmla="*/ 18 w 32"/>
              <a:gd name="T69" fmla="*/ 16 h 20"/>
              <a:gd name="T70" fmla="*/ 12 w 32"/>
              <a:gd name="T71" fmla="*/ 20 h 20"/>
              <a:gd name="T72" fmla="*/ 8 w 32"/>
              <a:gd name="T73" fmla="*/ 20 h 20"/>
              <a:gd name="T74" fmla="*/ 2 w 32"/>
              <a:gd name="T75" fmla="*/ 16 h 20"/>
              <a:gd name="T76" fmla="*/ 2 w 32"/>
              <a:gd name="T77" fmla="*/ 16 h 20"/>
              <a:gd name="T78" fmla="*/ 0 w 32"/>
              <a:gd name="T79" fmla="*/ 12 h 20"/>
              <a:gd name="T80" fmla="*/ 0 w 32"/>
              <a:gd name="T81" fmla="*/ 12 h 20"/>
              <a:gd name="T82" fmla="*/ 8 w 32"/>
              <a:gd name="T83" fmla="*/ 10 h 20"/>
              <a:gd name="T84" fmla="*/ 8 w 32"/>
              <a:gd name="T85" fmla="*/ 10 h 20"/>
              <a:gd name="T86" fmla="*/ 10 w 32"/>
              <a:gd name="T87" fmla="*/ 12 h 20"/>
              <a:gd name="T88" fmla="*/ 14 w 32"/>
              <a:gd name="T89" fmla="*/ 12 h 20"/>
              <a:gd name="T90" fmla="*/ 14 w 32"/>
              <a:gd name="T91" fmla="*/ 12 h 20"/>
              <a:gd name="T92" fmla="*/ 18 w 32"/>
              <a:gd name="T93" fmla="*/ 10 h 20"/>
              <a:gd name="T94" fmla="*/ 18 w 32"/>
              <a:gd name="T95" fmla="*/ 10 h 20"/>
              <a:gd name="T96" fmla="*/ 20 w 32"/>
              <a:gd name="T97" fmla="*/ 10 h 20"/>
              <a:gd name="T98" fmla="*/ 20 w 32"/>
              <a:gd name="T99" fmla="*/ 10 h 20"/>
              <a:gd name="T100" fmla="*/ 26 w 32"/>
              <a:gd name="T101" fmla="*/ 12 h 20"/>
              <a:gd name="T102" fmla="*/ 26 w 32"/>
              <a:gd name="T103" fmla="*/ 1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2" h="20">
                <a:moveTo>
                  <a:pt x="26" y="12"/>
                </a:moveTo>
                <a:lnTo>
                  <a:pt x="26" y="12"/>
                </a:lnTo>
                <a:lnTo>
                  <a:pt x="24" y="6"/>
                </a:lnTo>
                <a:lnTo>
                  <a:pt x="28" y="6"/>
                </a:lnTo>
                <a:lnTo>
                  <a:pt x="28" y="6"/>
                </a:lnTo>
                <a:lnTo>
                  <a:pt x="30" y="2"/>
                </a:lnTo>
                <a:lnTo>
                  <a:pt x="32" y="0"/>
                </a:lnTo>
                <a:lnTo>
                  <a:pt x="32" y="0"/>
                </a:lnTo>
                <a:lnTo>
                  <a:pt x="32" y="0"/>
                </a:lnTo>
                <a:lnTo>
                  <a:pt x="26" y="4"/>
                </a:lnTo>
                <a:lnTo>
                  <a:pt x="22" y="6"/>
                </a:lnTo>
                <a:lnTo>
                  <a:pt x="22" y="6"/>
                </a:lnTo>
                <a:lnTo>
                  <a:pt x="16" y="6"/>
                </a:lnTo>
                <a:lnTo>
                  <a:pt x="10" y="6"/>
                </a:lnTo>
                <a:lnTo>
                  <a:pt x="10" y="6"/>
                </a:lnTo>
                <a:lnTo>
                  <a:pt x="12" y="10"/>
                </a:lnTo>
                <a:lnTo>
                  <a:pt x="12" y="10"/>
                </a:lnTo>
                <a:lnTo>
                  <a:pt x="8" y="10"/>
                </a:lnTo>
                <a:lnTo>
                  <a:pt x="8" y="10"/>
                </a:lnTo>
                <a:lnTo>
                  <a:pt x="10" y="12"/>
                </a:lnTo>
                <a:lnTo>
                  <a:pt x="14" y="12"/>
                </a:lnTo>
                <a:lnTo>
                  <a:pt x="14" y="12"/>
                </a:lnTo>
                <a:lnTo>
                  <a:pt x="18" y="10"/>
                </a:lnTo>
                <a:lnTo>
                  <a:pt x="18" y="10"/>
                </a:lnTo>
                <a:lnTo>
                  <a:pt x="20" y="10"/>
                </a:lnTo>
                <a:lnTo>
                  <a:pt x="20" y="10"/>
                </a:lnTo>
                <a:lnTo>
                  <a:pt x="26" y="12"/>
                </a:lnTo>
                <a:lnTo>
                  <a:pt x="26" y="12"/>
                </a:lnTo>
                <a:close/>
                <a:moveTo>
                  <a:pt x="26" y="12"/>
                </a:moveTo>
                <a:lnTo>
                  <a:pt x="26" y="12"/>
                </a:lnTo>
                <a:lnTo>
                  <a:pt x="24" y="12"/>
                </a:lnTo>
                <a:lnTo>
                  <a:pt x="24" y="12"/>
                </a:lnTo>
                <a:lnTo>
                  <a:pt x="22" y="14"/>
                </a:lnTo>
                <a:lnTo>
                  <a:pt x="18" y="16"/>
                </a:lnTo>
                <a:lnTo>
                  <a:pt x="18" y="16"/>
                </a:lnTo>
                <a:lnTo>
                  <a:pt x="12" y="20"/>
                </a:lnTo>
                <a:lnTo>
                  <a:pt x="8" y="20"/>
                </a:lnTo>
                <a:lnTo>
                  <a:pt x="2" y="16"/>
                </a:lnTo>
                <a:lnTo>
                  <a:pt x="2" y="16"/>
                </a:lnTo>
                <a:lnTo>
                  <a:pt x="0" y="12"/>
                </a:lnTo>
                <a:lnTo>
                  <a:pt x="0" y="12"/>
                </a:lnTo>
                <a:lnTo>
                  <a:pt x="8" y="10"/>
                </a:lnTo>
                <a:lnTo>
                  <a:pt x="8" y="10"/>
                </a:lnTo>
                <a:lnTo>
                  <a:pt x="10" y="12"/>
                </a:lnTo>
                <a:lnTo>
                  <a:pt x="14" y="12"/>
                </a:lnTo>
                <a:lnTo>
                  <a:pt x="14" y="12"/>
                </a:lnTo>
                <a:lnTo>
                  <a:pt x="18" y="10"/>
                </a:lnTo>
                <a:lnTo>
                  <a:pt x="18" y="10"/>
                </a:lnTo>
                <a:lnTo>
                  <a:pt x="20" y="10"/>
                </a:lnTo>
                <a:lnTo>
                  <a:pt x="20" y="10"/>
                </a:lnTo>
                <a:lnTo>
                  <a:pt x="26" y="12"/>
                </a:lnTo>
                <a:lnTo>
                  <a:pt x="26" y="12"/>
                </a:lnTo>
                <a:close/>
              </a:path>
            </a:pathLst>
          </a:custGeom>
          <a:solidFill>
            <a:srgbClr val="B9BCBD"/>
          </a:solidFill>
          <a:ln w="3175">
            <a:solidFill>
              <a:srgbClr val="B9BCBD"/>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222" name="Freeform 206">
            <a:extLst>
              <a:ext uri="{FF2B5EF4-FFF2-40B4-BE49-F238E27FC236}">
                <a16:creationId xmlns:a16="http://schemas.microsoft.com/office/drawing/2014/main" id="{34931784-F1B3-4A11-BAE9-434DBF44F4A0}"/>
              </a:ext>
            </a:extLst>
          </p:cNvPr>
          <p:cNvSpPr>
            <a:spLocks noEditPoints="1"/>
          </p:cNvSpPr>
          <p:nvPr/>
        </p:nvSpPr>
        <p:spPr bwMode="auto">
          <a:xfrm>
            <a:off x="3960686" y="3007983"/>
            <a:ext cx="227540" cy="102959"/>
          </a:xfrm>
          <a:custGeom>
            <a:avLst/>
            <a:gdLst>
              <a:gd name="T0" fmla="*/ 22 w 136"/>
              <a:gd name="T1" fmla="*/ 24 h 60"/>
              <a:gd name="T2" fmla="*/ 24 w 136"/>
              <a:gd name="T3" fmla="*/ 24 h 60"/>
              <a:gd name="T4" fmla="*/ 20 w 136"/>
              <a:gd name="T5" fmla="*/ 30 h 60"/>
              <a:gd name="T6" fmla="*/ 22 w 136"/>
              <a:gd name="T7" fmla="*/ 30 h 60"/>
              <a:gd name="T8" fmla="*/ 28 w 136"/>
              <a:gd name="T9" fmla="*/ 20 h 60"/>
              <a:gd name="T10" fmla="*/ 22 w 136"/>
              <a:gd name="T11" fmla="*/ 18 h 60"/>
              <a:gd name="T12" fmla="*/ 12 w 136"/>
              <a:gd name="T13" fmla="*/ 6 h 60"/>
              <a:gd name="T14" fmla="*/ 4 w 136"/>
              <a:gd name="T15" fmla="*/ 18 h 60"/>
              <a:gd name="T16" fmla="*/ 0 w 136"/>
              <a:gd name="T17" fmla="*/ 20 h 60"/>
              <a:gd name="T18" fmla="*/ 12 w 136"/>
              <a:gd name="T19" fmla="*/ 20 h 60"/>
              <a:gd name="T20" fmla="*/ 16 w 136"/>
              <a:gd name="T21" fmla="*/ 16 h 60"/>
              <a:gd name="T22" fmla="*/ 18 w 136"/>
              <a:gd name="T23" fmla="*/ 12 h 60"/>
              <a:gd name="T24" fmla="*/ 26 w 136"/>
              <a:gd name="T25" fmla="*/ 8 h 60"/>
              <a:gd name="T26" fmla="*/ 38 w 136"/>
              <a:gd name="T27" fmla="*/ 8 h 60"/>
              <a:gd name="T28" fmla="*/ 38 w 136"/>
              <a:gd name="T29" fmla="*/ 12 h 60"/>
              <a:gd name="T30" fmla="*/ 48 w 136"/>
              <a:gd name="T31" fmla="*/ 14 h 60"/>
              <a:gd name="T32" fmla="*/ 56 w 136"/>
              <a:gd name="T33" fmla="*/ 18 h 60"/>
              <a:gd name="T34" fmla="*/ 58 w 136"/>
              <a:gd name="T35" fmla="*/ 24 h 60"/>
              <a:gd name="T36" fmla="*/ 64 w 136"/>
              <a:gd name="T37" fmla="*/ 26 h 60"/>
              <a:gd name="T38" fmla="*/ 66 w 136"/>
              <a:gd name="T39" fmla="*/ 30 h 60"/>
              <a:gd name="T40" fmla="*/ 80 w 136"/>
              <a:gd name="T41" fmla="*/ 28 h 60"/>
              <a:gd name="T42" fmla="*/ 82 w 136"/>
              <a:gd name="T43" fmla="*/ 38 h 60"/>
              <a:gd name="T44" fmla="*/ 98 w 136"/>
              <a:gd name="T45" fmla="*/ 46 h 60"/>
              <a:gd name="T46" fmla="*/ 94 w 136"/>
              <a:gd name="T47" fmla="*/ 54 h 60"/>
              <a:gd name="T48" fmla="*/ 92 w 136"/>
              <a:gd name="T49" fmla="*/ 60 h 60"/>
              <a:gd name="T50" fmla="*/ 126 w 136"/>
              <a:gd name="T51" fmla="*/ 54 h 60"/>
              <a:gd name="T52" fmla="*/ 130 w 136"/>
              <a:gd name="T53" fmla="*/ 56 h 60"/>
              <a:gd name="T54" fmla="*/ 136 w 136"/>
              <a:gd name="T55" fmla="*/ 52 h 60"/>
              <a:gd name="T56" fmla="*/ 136 w 136"/>
              <a:gd name="T57" fmla="*/ 48 h 60"/>
              <a:gd name="T58" fmla="*/ 124 w 136"/>
              <a:gd name="T59" fmla="*/ 46 h 60"/>
              <a:gd name="T60" fmla="*/ 118 w 136"/>
              <a:gd name="T61" fmla="*/ 44 h 60"/>
              <a:gd name="T62" fmla="*/ 108 w 136"/>
              <a:gd name="T63" fmla="*/ 36 h 60"/>
              <a:gd name="T64" fmla="*/ 102 w 136"/>
              <a:gd name="T65" fmla="*/ 30 h 60"/>
              <a:gd name="T66" fmla="*/ 98 w 136"/>
              <a:gd name="T67" fmla="*/ 30 h 60"/>
              <a:gd name="T68" fmla="*/ 96 w 136"/>
              <a:gd name="T69" fmla="*/ 24 h 60"/>
              <a:gd name="T70" fmla="*/ 90 w 136"/>
              <a:gd name="T71" fmla="*/ 20 h 60"/>
              <a:gd name="T72" fmla="*/ 86 w 136"/>
              <a:gd name="T73" fmla="*/ 20 h 60"/>
              <a:gd name="T74" fmla="*/ 78 w 136"/>
              <a:gd name="T75" fmla="*/ 18 h 60"/>
              <a:gd name="T76" fmla="*/ 70 w 136"/>
              <a:gd name="T77" fmla="*/ 14 h 60"/>
              <a:gd name="T78" fmla="*/ 66 w 136"/>
              <a:gd name="T79" fmla="*/ 6 h 60"/>
              <a:gd name="T80" fmla="*/ 42 w 136"/>
              <a:gd name="T81" fmla="*/ 2 h 60"/>
              <a:gd name="T82" fmla="*/ 38 w 136"/>
              <a:gd name="T83" fmla="*/ 4 h 60"/>
              <a:gd name="T84" fmla="*/ 38 w 136"/>
              <a:gd name="T85" fmla="*/ 0 h 60"/>
              <a:gd name="T86" fmla="*/ 22 w 136"/>
              <a:gd name="T87" fmla="*/ 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36" h="60">
                <a:moveTo>
                  <a:pt x="22" y="18"/>
                </a:moveTo>
                <a:lnTo>
                  <a:pt x="22" y="18"/>
                </a:lnTo>
                <a:lnTo>
                  <a:pt x="22" y="24"/>
                </a:lnTo>
                <a:lnTo>
                  <a:pt x="22" y="24"/>
                </a:lnTo>
                <a:lnTo>
                  <a:pt x="24" y="22"/>
                </a:lnTo>
                <a:lnTo>
                  <a:pt x="24" y="24"/>
                </a:lnTo>
                <a:lnTo>
                  <a:pt x="24" y="26"/>
                </a:lnTo>
                <a:lnTo>
                  <a:pt x="20" y="30"/>
                </a:lnTo>
                <a:lnTo>
                  <a:pt x="20" y="30"/>
                </a:lnTo>
                <a:lnTo>
                  <a:pt x="18" y="30"/>
                </a:lnTo>
                <a:lnTo>
                  <a:pt x="20" y="30"/>
                </a:lnTo>
                <a:lnTo>
                  <a:pt x="22" y="30"/>
                </a:lnTo>
                <a:lnTo>
                  <a:pt x="22" y="30"/>
                </a:lnTo>
                <a:lnTo>
                  <a:pt x="28" y="26"/>
                </a:lnTo>
                <a:lnTo>
                  <a:pt x="28" y="20"/>
                </a:lnTo>
                <a:lnTo>
                  <a:pt x="28" y="20"/>
                </a:lnTo>
                <a:lnTo>
                  <a:pt x="22" y="18"/>
                </a:lnTo>
                <a:lnTo>
                  <a:pt x="22" y="18"/>
                </a:lnTo>
                <a:close/>
                <a:moveTo>
                  <a:pt x="22" y="0"/>
                </a:moveTo>
                <a:lnTo>
                  <a:pt x="22" y="0"/>
                </a:lnTo>
                <a:lnTo>
                  <a:pt x="12" y="6"/>
                </a:lnTo>
                <a:lnTo>
                  <a:pt x="4" y="14"/>
                </a:lnTo>
                <a:lnTo>
                  <a:pt x="4" y="14"/>
                </a:lnTo>
                <a:lnTo>
                  <a:pt x="4" y="18"/>
                </a:lnTo>
                <a:lnTo>
                  <a:pt x="4" y="18"/>
                </a:lnTo>
                <a:lnTo>
                  <a:pt x="0" y="20"/>
                </a:lnTo>
                <a:lnTo>
                  <a:pt x="0" y="20"/>
                </a:lnTo>
                <a:lnTo>
                  <a:pt x="6" y="22"/>
                </a:lnTo>
                <a:lnTo>
                  <a:pt x="12" y="20"/>
                </a:lnTo>
                <a:lnTo>
                  <a:pt x="12" y="20"/>
                </a:lnTo>
                <a:lnTo>
                  <a:pt x="12" y="16"/>
                </a:lnTo>
                <a:lnTo>
                  <a:pt x="12" y="16"/>
                </a:lnTo>
                <a:lnTo>
                  <a:pt x="16" y="16"/>
                </a:lnTo>
                <a:lnTo>
                  <a:pt x="16" y="16"/>
                </a:lnTo>
                <a:lnTo>
                  <a:pt x="16" y="16"/>
                </a:lnTo>
                <a:lnTo>
                  <a:pt x="18" y="12"/>
                </a:lnTo>
                <a:lnTo>
                  <a:pt x="18" y="12"/>
                </a:lnTo>
                <a:lnTo>
                  <a:pt x="22" y="8"/>
                </a:lnTo>
                <a:lnTo>
                  <a:pt x="26" y="8"/>
                </a:lnTo>
                <a:lnTo>
                  <a:pt x="30" y="6"/>
                </a:lnTo>
                <a:lnTo>
                  <a:pt x="30" y="6"/>
                </a:lnTo>
                <a:lnTo>
                  <a:pt x="38" y="8"/>
                </a:lnTo>
                <a:lnTo>
                  <a:pt x="38" y="8"/>
                </a:lnTo>
                <a:lnTo>
                  <a:pt x="38" y="12"/>
                </a:lnTo>
                <a:lnTo>
                  <a:pt x="38" y="12"/>
                </a:lnTo>
                <a:lnTo>
                  <a:pt x="42" y="14"/>
                </a:lnTo>
                <a:lnTo>
                  <a:pt x="48" y="14"/>
                </a:lnTo>
                <a:lnTo>
                  <a:pt x="48" y="14"/>
                </a:lnTo>
                <a:lnTo>
                  <a:pt x="52" y="18"/>
                </a:lnTo>
                <a:lnTo>
                  <a:pt x="52" y="18"/>
                </a:lnTo>
                <a:lnTo>
                  <a:pt x="56" y="18"/>
                </a:lnTo>
                <a:lnTo>
                  <a:pt x="56" y="18"/>
                </a:lnTo>
                <a:lnTo>
                  <a:pt x="56" y="20"/>
                </a:lnTo>
                <a:lnTo>
                  <a:pt x="58" y="24"/>
                </a:lnTo>
                <a:lnTo>
                  <a:pt x="58" y="24"/>
                </a:lnTo>
                <a:lnTo>
                  <a:pt x="60" y="24"/>
                </a:lnTo>
                <a:lnTo>
                  <a:pt x="64" y="26"/>
                </a:lnTo>
                <a:lnTo>
                  <a:pt x="64" y="26"/>
                </a:lnTo>
                <a:lnTo>
                  <a:pt x="66" y="30"/>
                </a:lnTo>
                <a:lnTo>
                  <a:pt x="66" y="30"/>
                </a:lnTo>
                <a:lnTo>
                  <a:pt x="74" y="30"/>
                </a:lnTo>
                <a:lnTo>
                  <a:pt x="80" y="28"/>
                </a:lnTo>
                <a:lnTo>
                  <a:pt x="80" y="28"/>
                </a:lnTo>
                <a:lnTo>
                  <a:pt x="80" y="34"/>
                </a:lnTo>
                <a:lnTo>
                  <a:pt x="80" y="34"/>
                </a:lnTo>
                <a:lnTo>
                  <a:pt x="82" y="38"/>
                </a:lnTo>
                <a:lnTo>
                  <a:pt x="86" y="42"/>
                </a:lnTo>
                <a:lnTo>
                  <a:pt x="98" y="46"/>
                </a:lnTo>
                <a:lnTo>
                  <a:pt x="98" y="46"/>
                </a:lnTo>
                <a:lnTo>
                  <a:pt x="98" y="50"/>
                </a:lnTo>
                <a:lnTo>
                  <a:pt x="98" y="50"/>
                </a:lnTo>
                <a:lnTo>
                  <a:pt x="94" y="54"/>
                </a:lnTo>
                <a:lnTo>
                  <a:pt x="92" y="56"/>
                </a:lnTo>
                <a:lnTo>
                  <a:pt x="92" y="56"/>
                </a:lnTo>
                <a:lnTo>
                  <a:pt x="92" y="60"/>
                </a:lnTo>
                <a:lnTo>
                  <a:pt x="92" y="60"/>
                </a:lnTo>
                <a:lnTo>
                  <a:pt x="110" y="56"/>
                </a:lnTo>
                <a:lnTo>
                  <a:pt x="126" y="54"/>
                </a:lnTo>
                <a:lnTo>
                  <a:pt x="126" y="54"/>
                </a:lnTo>
                <a:lnTo>
                  <a:pt x="128" y="56"/>
                </a:lnTo>
                <a:lnTo>
                  <a:pt x="130" y="56"/>
                </a:lnTo>
                <a:lnTo>
                  <a:pt x="130" y="56"/>
                </a:lnTo>
                <a:lnTo>
                  <a:pt x="136" y="52"/>
                </a:lnTo>
                <a:lnTo>
                  <a:pt x="136" y="52"/>
                </a:lnTo>
                <a:lnTo>
                  <a:pt x="136" y="50"/>
                </a:lnTo>
                <a:lnTo>
                  <a:pt x="136" y="48"/>
                </a:lnTo>
                <a:lnTo>
                  <a:pt x="136" y="48"/>
                </a:lnTo>
                <a:lnTo>
                  <a:pt x="130" y="44"/>
                </a:lnTo>
                <a:lnTo>
                  <a:pt x="130" y="44"/>
                </a:lnTo>
                <a:lnTo>
                  <a:pt x="124" y="46"/>
                </a:lnTo>
                <a:lnTo>
                  <a:pt x="120" y="46"/>
                </a:lnTo>
                <a:lnTo>
                  <a:pt x="118" y="44"/>
                </a:lnTo>
                <a:lnTo>
                  <a:pt x="118" y="44"/>
                </a:lnTo>
                <a:lnTo>
                  <a:pt x="120" y="36"/>
                </a:lnTo>
                <a:lnTo>
                  <a:pt x="120" y="36"/>
                </a:lnTo>
                <a:lnTo>
                  <a:pt x="108" y="36"/>
                </a:lnTo>
                <a:lnTo>
                  <a:pt x="106" y="34"/>
                </a:lnTo>
                <a:lnTo>
                  <a:pt x="102" y="30"/>
                </a:lnTo>
                <a:lnTo>
                  <a:pt x="102" y="30"/>
                </a:lnTo>
                <a:lnTo>
                  <a:pt x="100" y="30"/>
                </a:lnTo>
                <a:lnTo>
                  <a:pt x="98" y="30"/>
                </a:lnTo>
                <a:lnTo>
                  <a:pt x="98" y="30"/>
                </a:lnTo>
                <a:lnTo>
                  <a:pt x="98" y="26"/>
                </a:lnTo>
                <a:lnTo>
                  <a:pt x="96" y="24"/>
                </a:lnTo>
                <a:lnTo>
                  <a:pt x="96" y="24"/>
                </a:lnTo>
                <a:lnTo>
                  <a:pt x="92" y="22"/>
                </a:lnTo>
                <a:lnTo>
                  <a:pt x="90" y="24"/>
                </a:lnTo>
                <a:lnTo>
                  <a:pt x="90" y="20"/>
                </a:lnTo>
                <a:lnTo>
                  <a:pt x="90" y="20"/>
                </a:lnTo>
                <a:lnTo>
                  <a:pt x="86" y="20"/>
                </a:lnTo>
                <a:lnTo>
                  <a:pt x="86" y="20"/>
                </a:lnTo>
                <a:lnTo>
                  <a:pt x="84" y="18"/>
                </a:lnTo>
                <a:lnTo>
                  <a:pt x="84" y="18"/>
                </a:lnTo>
                <a:lnTo>
                  <a:pt x="78" y="18"/>
                </a:lnTo>
                <a:lnTo>
                  <a:pt x="72" y="16"/>
                </a:lnTo>
                <a:lnTo>
                  <a:pt x="72" y="16"/>
                </a:lnTo>
                <a:lnTo>
                  <a:pt x="70" y="14"/>
                </a:lnTo>
                <a:lnTo>
                  <a:pt x="68" y="12"/>
                </a:lnTo>
                <a:lnTo>
                  <a:pt x="66" y="6"/>
                </a:lnTo>
                <a:lnTo>
                  <a:pt x="66" y="6"/>
                </a:lnTo>
                <a:lnTo>
                  <a:pt x="54" y="4"/>
                </a:lnTo>
                <a:lnTo>
                  <a:pt x="42" y="2"/>
                </a:lnTo>
                <a:lnTo>
                  <a:pt x="42" y="2"/>
                </a:lnTo>
                <a:lnTo>
                  <a:pt x="42" y="4"/>
                </a:lnTo>
                <a:lnTo>
                  <a:pt x="40" y="4"/>
                </a:lnTo>
                <a:lnTo>
                  <a:pt x="38" y="4"/>
                </a:lnTo>
                <a:lnTo>
                  <a:pt x="38" y="4"/>
                </a:lnTo>
                <a:lnTo>
                  <a:pt x="38" y="0"/>
                </a:lnTo>
                <a:lnTo>
                  <a:pt x="38" y="0"/>
                </a:lnTo>
                <a:lnTo>
                  <a:pt x="30" y="0"/>
                </a:lnTo>
                <a:lnTo>
                  <a:pt x="22" y="0"/>
                </a:lnTo>
                <a:lnTo>
                  <a:pt x="22" y="0"/>
                </a:lnTo>
                <a:close/>
              </a:path>
            </a:pathLst>
          </a:custGeom>
          <a:solidFill>
            <a:srgbClr val="00095B"/>
          </a:solidFill>
          <a:ln w="3175">
            <a:solidFill>
              <a:srgbClr val="00095B"/>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223" name="Freeform 207">
            <a:extLst>
              <a:ext uri="{FF2B5EF4-FFF2-40B4-BE49-F238E27FC236}">
                <a16:creationId xmlns:a16="http://schemas.microsoft.com/office/drawing/2014/main" id="{881FB98C-7413-4D6E-81A4-9E98808A2818}"/>
              </a:ext>
            </a:extLst>
          </p:cNvPr>
          <p:cNvSpPr>
            <a:spLocks/>
          </p:cNvSpPr>
          <p:nvPr/>
        </p:nvSpPr>
        <p:spPr bwMode="auto">
          <a:xfrm>
            <a:off x="6155595" y="2280404"/>
            <a:ext cx="137762" cy="151007"/>
          </a:xfrm>
          <a:custGeom>
            <a:avLst/>
            <a:gdLst>
              <a:gd name="T0" fmla="*/ 66 w 82"/>
              <a:gd name="T1" fmla="*/ 84 h 88"/>
              <a:gd name="T2" fmla="*/ 62 w 82"/>
              <a:gd name="T3" fmla="*/ 80 h 88"/>
              <a:gd name="T4" fmla="*/ 56 w 82"/>
              <a:gd name="T5" fmla="*/ 76 h 88"/>
              <a:gd name="T6" fmla="*/ 46 w 82"/>
              <a:gd name="T7" fmla="*/ 64 h 88"/>
              <a:gd name="T8" fmla="*/ 38 w 82"/>
              <a:gd name="T9" fmla="*/ 54 h 88"/>
              <a:gd name="T10" fmla="*/ 40 w 82"/>
              <a:gd name="T11" fmla="*/ 52 h 88"/>
              <a:gd name="T12" fmla="*/ 32 w 82"/>
              <a:gd name="T13" fmla="*/ 40 h 88"/>
              <a:gd name="T14" fmla="*/ 32 w 82"/>
              <a:gd name="T15" fmla="*/ 34 h 88"/>
              <a:gd name="T16" fmla="*/ 36 w 82"/>
              <a:gd name="T17" fmla="*/ 34 h 88"/>
              <a:gd name="T18" fmla="*/ 42 w 82"/>
              <a:gd name="T19" fmla="*/ 38 h 88"/>
              <a:gd name="T20" fmla="*/ 44 w 82"/>
              <a:gd name="T21" fmla="*/ 38 h 88"/>
              <a:gd name="T22" fmla="*/ 50 w 82"/>
              <a:gd name="T23" fmla="*/ 40 h 88"/>
              <a:gd name="T24" fmla="*/ 60 w 82"/>
              <a:gd name="T25" fmla="*/ 38 h 88"/>
              <a:gd name="T26" fmla="*/ 66 w 82"/>
              <a:gd name="T27" fmla="*/ 40 h 88"/>
              <a:gd name="T28" fmla="*/ 68 w 82"/>
              <a:gd name="T29" fmla="*/ 42 h 88"/>
              <a:gd name="T30" fmla="*/ 80 w 82"/>
              <a:gd name="T31" fmla="*/ 44 h 88"/>
              <a:gd name="T32" fmla="*/ 82 w 82"/>
              <a:gd name="T33" fmla="*/ 40 h 88"/>
              <a:gd name="T34" fmla="*/ 80 w 82"/>
              <a:gd name="T35" fmla="*/ 34 h 88"/>
              <a:gd name="T36" fmla="*/ 80 w 82"/>
              <a:gd name="T37" fmla="*/ 30 h 88"/>
              <a:gd name="T38" fmla="*/ 74 w 82"/>
              <a:gd name="T39" fmla="*/ 30 h 88"/>
              <a:gd name="T40" fmla="*/ 66 w 82"/>
              <a:gd name="T41" fmla="*/ 26 h 88"/>
              <a:gd name="T42" fmla="*/ 54 w 82"/>
              <a:gd name="T43" fmla="*/ 16 h 88"/>
              <a:gd name="T44" fmla="*/ 48 w 82"/>
              <a:gd name="T45" fmla="*/ 6 h 88"/>
              <a:gd name="T46" fmla="*/ 42 w 82"/>
              <a:gd name="T47" fmla="*/ 0 h 88"/>
              <a:gd name="T48" fmla="*/ 38 w 82"/>
              <a:gd name="T49" fmla="*/ 4 h 88"/>
              <a:gd name="T50" fmla="*/ 32 w 82"/>
              <a:gd name="T51" fmla="*/ 8 h 88"/>
              <a:gd name="T52" fmla="*/ 28 w 82"/>
              <a:gd name="T53" fmla="*/ 10 h 88"/>
              <a:gd name="T54" fmla="*/ 22 w 82"/>
              <a:gd name="T55" fmla="*/ 22 h 88"/>
              <a:gd name="T56" fmla="*/ 18 w 82"/>
              <a:gd name="T57" fmla="*/ 20 h 88"/>
              <a:gd name="T58" fmla="*/ 16 w 82"/>
              <a:gd name="T59" fmla="*/ 20 h 88"/>
              <a:gd name="T60" fmla="*/ 16 w 82"/>
              <a:gd name="T61" fmla="*/ 28 h 88"/>
              <a:gd name="T62" fmla="*/ 0 w 82"/>
              <a:gd name="T63" fmla="*/ 34 h 88"/>
              <a:gd name="T64" fmla="*/ 2 w 82"/>
              <a:gd name="T65" fmla="*/ 40 h 88"/>
              <a:gd name="T66" fmla="*/ 6 w 82"/>
              <a:gd name="T67" fmla="*/ 44 h 88"/>
              <a:gd name="T68" fmla="*/ 6 w 82"/>
              <a:gd name="T69" fmla="*/ 42 h 88"/>
              <a:gd name="T70" fmla="*/ 10 w 82"/>
              <a:gd name="T71" fmla="*/ 40 h 88"/>
              <a:gd name="T72" fmla="*/ 16 w 82"/>
              <a:gd name="T73" fmla="*/ 34 h 88"/>
              <a:gd name="T74" fmla="*/ 16 w 82"/>
              <a:gd name="T75" fmla="*/ 46 h 88"/>
              <a:gd name="T76" fmla="*/ 24 w 82"/>
              <a:gd name="T77" fmla="*/ 56 h 88"/>
              <a:gd name="T78" fmla="*/ 22 w 82"/>
              <a:gd name="T79" fmla="*/ 60 h 88"/>
              <a:gd name="T80" fmla="*/ 28 w 82"/>
              <a:gd name="T81" fmla="*/ 64 h 88"/>
              <a:gd name="T82" fmla="*/ 34 w 82"/>
              <a:gd name="T83" fmla="*/ 66 h 88"/>
              <a:gd name="T84" fmla="*/ 38 w 82"/>
              <a:gd name="T85" fmla="*/ 68 h 88"/>
              <a:gd name="T86" fmla="*/ 54 w 82"/>
              <a:gd name="T87" fmla="*/ 80 h 88"/>
              <a:gd name="T88" fmla="*/ 60 w 82"/>
              <a:gd name="T89" fmla="*/ 80 h 88"/>
              <a:gd name="T90" fmla="*/ 66 w 82"/>
              <a:gd name="T91" fmla="*/ 88 h 88"/>
              <a:gd name="T92" fmla="*/ 70 w 82"/>
              <a:gd name="T93" fmla="*/ 8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2" h="88">
                <a:moveTo>
                  <a:pt x="70" y="88"/>
                </a:moveTo>
                <a:lnTo>
                  <a:pt x="70" y="88"/>
                </a:lnTo>
                <a:lnTo>
                  <a:pt x="66" y="84"/>
                </a:lnTo>
                <a:lnTo>
                  <a:pt x="66" y="84"/>
                </a:lnTo>
                <a:lnTo>
                  <a:pt x="62" y="80"/>
                </a:lnTo>
                <a:lnTo>
                  <a:pt x="62" y="80"/>
                </a:lnTo>
                <a:lnTo>
                  <a:pt x="60" y="78"/>
                </a:lnTo>
                <a:lnTo>
                  <a:pt x="56" y="76"/>
                </a:lnTo>
                <a:lnTo>
                  <a:pt x="56" y="76"/>
                </a:lnTo>
                <a:lnTo>
                  <a:pt x="52" y="70"/>
                </a:lnTo>
                <a:lnTo>
                  <a:pt x="52" y="70"/>
                </a:lnTo>
                <a:lnTo>
                  <a:pt x="46" y="64"/>
                </a:lnTo>
                <a:lnTo>
                  <a:pt x="40" y="56"/>
                </a:lnTo>
                <a:lnTo>
                  <a:pt x="40" y="56"/>
                </a:lnTo>
                <a:lnTo>
                  <a:pt x="38" y="54"/>
                </a:lnTo>
                <a:lnTo>
                  <a:pt x="40" y="54"/>
                </a:lnTo>
                <a:lnTo>
                  <a:pt x="40" y="52"/>
                </a:lnTo>
                <a:lnTo>
                  <a:pt x="40" y="52"/>
                </a:lnTo>
                <a:lnTo>
                  <a:pt x="36" y="44"/>
                </a:lnTo>
                <a:lnTo>
                  <a:pt x="32" y="40"/>
                </a:lnTo>
                <a:lnTo>
                  <a:pt x="32" y="40"/>
                </a:lnTo>
                <a:lnTo>
                  <a:pt x="32" y="36"/>
                </a:lnTo>
                <a:lnTo>
                  <a:pt x="32" y="36"/>
                </a:lnTo>
                <a:lnTo>
                  <a:pt x="32" y="34"/>
                </a:lnTo>
                <a:lnTo>
                  <a:pt x="34" y="34"/>
                </a:lnTo>
                <a:lnTo>
                  <a:pt x="36" y="34"/>
                </a:lnTo>
                <a:lnTo>
                  <a:pt x="36" y="34"/>
                </a:lnTo>
                <a:lnTo>
                  <a:pt x="38" y="38"/>
                </a:lnTo>
                <a:lnTo>
                  <a:pt x="40" y="38"/>
                </a:lnTo>
                <a:lnTo>
                  <a:pt x="42" y="38"/>
                </a:lnTo>
                <a:lnTo>
                  <a:pt x="42" y="38"/>
                </a:lnTo>
                <a:lnTo>
                  <a:pt x="42" y="36"/>
                </a:lnTo>
                <a:lnTo>
                  <a:pt x="44" y="38"/>
                </a:lnTo>
                <a:lnTo>
                  <a:pt x="48" y="40"/>
                </a:lnTo>
                <a:lnTo>
                  <a:pt x="48" y="40"/>
                </a:lnTo>
                <a:lnTo>
                  <a:pt x="50" y="40"/>
                </a:lnTo>
                <a:lnTo>
                  <a:pt x="52" y="38"/>
                </a:lnTo>
                <a:lnTo>
                  <a:pt x="56" y="38"/>
                </a:lnTo>
                <a:lnTo>
                  <a:pt x="60" y="38"/>
                </a:lnTo>
                <a:lnTo>
                  <a:pt x="60" y="38"/>
                </a:lnTo>
                <a:lnTo>
                  <a:pt x="66" y="40"/>
                </a:lnTo>
                <a:lnTo>
                  <a:pt x="66" y="40"/>
                </a:lnTo>
                <a:lnTo>
                  <a:pt x="66" y="40"/>
                </a:lnTo>
                <a:lnTo>
                  <a:pt x="68" y="42"/>
                </a:lnTo>
                <a:lnTo>
                  <a:pt x="68" y="42"/>
                </a:lnTo>
                <a:lnTo>
                  <a:pt x="70" y="44"/>
                </a:lnTo>
                <a:lnTo>
                  <a:pt x="74" y="44"/>
                </a:lnTo>
                <a:lnTo>
                  <a:pt x="80" y="44"/>
                </a:lnTo>
                <a:lnTo>
                  <a:pt x="80" y="44"/>
                </a:lnTo>
                <a:lnTo>
                  <a:pt x="82" y="42"/>
                </a:lnTo>
                <a:lnTo>
                  <a:pt x="82" y="40"/>
                </a:lnTo>
                <a:lnTo>
                  <a:pt x="80" y="36"/>
                </a:lnTo>
                <a:lnTo>
                  <a:pt x="80" y="36"/>
                </a:lnTo>
                <a:lnTo>
                  <a:pt x="80" y="34"/>
                </a:lnTo>
                <a:lnTo>
                  <a:pt x="80" y="32"/>
                </a:lnTo>
                <a:lnTo>
                  <a:pt x="82" y="30"/>
                </a:lnTo>
                <a:lnTo>
                  <a:pt x="80" y="30"/>
                </a:lnTo>
                <a:lnTo>
                  <a:pt x="80" y="30"/>
                </a:lnTo>
                <a:lnTo>
                  <a:pt x="76" y="30"/>
                </a:lnTo>
                <a:lnTo>
                  <a:pt x="74" y="30"/>
                </a:lnTo>
                <a:lnTo>
                  <a:pt x="70" y="28"/>
                </a:lnTo>
                <a:lnTo>
                  <a:pt x="70" y="28"/>
                </a:lnTo>
                <a:lnTo>
                  <a:pt x="66" y="26"/>
                </a:lnTo>
                <a:lnTo>
                  <a:pt x="60" y="22"/>
                </a:lnTo>
                <a:lnTo>
                  <a:pt x="60" y="22"/>
                </a:lnTo>
                <a:lnTo>
                  <a:pt x="54" y="16"/>
                </a:lnTo>
                <a:lnTo>
                  <a:pt x="50" y="10"/>
                </a:lnTo>
                <a:lnTo>
                  <a:pt x="50" y="10"/>
                </a:lnTo>
                <a:lnTo>
                  <a:pt x="48" y="6"/>
                </a:lnTo>
                <a:lnTo>
                  <a:pt x="46" y="4"/>
                </a:lnTo>
                <a:lnTo>
                  <a:pt x="42" y="0"/>
                </a:lnTo>
                <a:lnTo>
                  <a:pt x="42" y="0"/>
                </a:lnTo>
                <a:lnTo>
                  <a:pt x="40" y="2"/>
                </a:lnTo>
                <a:lnTo>
                  <a:pt x="38" y="4"/>
                </a:lnTo>
                <a:lnTo>
                  <a:pt x="38" y="4"/>
                </a:lnTo>
                <a:lnTo>
                  <a:pt x="36" y="8"/>
                </a:lnTo>
                <a:lnTo>
                  <a:pt x="32" y="8"/>
                </a:lnTo>
                <a:lnTo>
                  <a:pt x="32" y="8"/>
                </a:lnTo>
                <a:lnTo>
                  <a:pt x="30" y="8"/>
                </a:lnTo>
                <a:lnTo>
                  <a:pt x="28" y="10"/>
                </a:lnTo>
                <a:lnTo>
                  <a:pt x="28" y="10"/>
                </a:lnTo>
                <a:lnTo>
                  <a:pt x="26" y="18"/>
                </a:lnTo>
                <a:lnTo>
                  <a:pt x="24" y="22"/>
                </a:lnTo>
                <a:lnTo>
                  <a:pt x="22" y="22"/>
                </a:lnTo>
                <a:lnTo>
                  <a:pt x="22" y="22"/>
                </a:lnTo>
                <a:lnTo>
                  <a:pt x="20" y="22"/>
                </a:lnTo>
                <a:lnTo>
                  <a:pt x="18" y="20"/>
                </a:lnTo>
                <a:lnTo>
                  <a:pt x="18" y="18"/>
                </a:lnTo>
                <a:lnTo>
                  <a:pt x="16" y="20"/>
                </a:lnTo>
                <a:lnTo>
                  <a:pt x="16" y="20"/>
                </a:lnTo>
                <a:lnTo>
                  <a:pt x="18" y="24"/>
                </a:lnTo>
                <a:lnTo>
                  <a:pt x="16" y="28"/>
                </a:lnTo>
                <a:lnTo>
                  <a:pt x="16" y="28"/>
                </a:lnTo>
                <a:lnTo>
                  <a:pt x="12" y="30"/>
                </a:lnTo>
                <a:lnTo>
                  <a:pt x="8" y="32"/>
                </a:lnTo>
                <a:lnTo>
                  <a:pt x="0" y="34"/>
                </a:lnTo>
                <a:lnTo>
                  <a:pt x="0" y="34"/>
                </a:lnTo>
                <a:lnTo>
                  <a:pt x="0" y="34"/>
                </a:lnTo>
                <a:lnTo>
                  <a:pt x="2" y="40"/>
                </a:lnTo>
                <a:lnTo>
                  <a:pt x="2" y="46"/>
                </a:lnTo>
                <a:lnTo>
                  <a:pt x="2" y="46"/>
                </a:lnTo>
                <a:lnTo>
                  <a:pt x="6" y="44"/>
                </a:lnTo>
                <a:lnTo>
                  <a:pt x="6" y="44"/>
                </a:lnTo>
                <a:lnTo>
                  <a:pt x="6" y="42"/>
                </a:lnTo>
                <a:lnTo>
                  <a:pt x="6" y="42"/>
                </a:lnTo>
                <a:lnTo>
                  <a:pt x="8" y="40"/>
                </a:lnTo>
                <a:lnTo>
                  <a:pt x="10" y="40"/>
                </a:lnTo>
                <a:lnTo>
                  <a:pt x="10" y="40"/>
                </a:lnTo>
                <a:lnTo>
                  <a:pt x="14" y="30"/>
                </a:lnTo>
                <a:lnTo>
                  <a:pt x="14" y="30"/>
                </a:lnTo>
                <a:lnTo>
                  <a:pt x="16" y="34"/>
                </a:lnTo>
                <a:lnTo>
                  <a:pt x="18" y="38"/>
                </a:lnTo>
                <a:lnTo>
                  <a:pt x="16" y="46"/>
                </a:lnTo>
                <a:lnTo>
                  <a:pt x="16" y="46"/>
                </a:lnTo>
                <a:lnTo>
                  <a:pt x="24" y="52"/>
                </a:lnTo>
                <a:lnTo>
                  <a:pt x="26" y="54"/>
                </a:lnTo>
                <a:lnTo>
                  <a:pt x="24" y="56"/>
                </a:lnTo>
                <a:lnTo>
                  <a:pt x="22" y="56"/>
                </a:lnTo>
                <a:lnTo>
                  <a:pt x="22" y="56"/>
                </a:lnTo>
                <a:lnTo>
                  <a:pt x="22" y="60"/>
                </a:lnTo>
                <a:lnTo>
                  <a:pt x="22" y="60"/>
                </a:lnTo>
                <a:lnTo>
                  <a:pt x="28" y="64"/>
                </a:lnTo>
                <a:lnTo>
                  <a:pt x="28" y="64"/>
                </a:lnTo>
                <a:lnTo>
                  <a:pt x="32" y="64"/>
                </a:lnTo>
                <a:lnTo>
                  <a:pt x="32" y="64"/>
                </a:lnTo>
                <a:lnTo>
                  <a:pt x="34" y="66"/>
                </a:lnTo>
                <a:lnTo>
                  <a:pt x="34" y="68"/>
                </a:lnTo>
                <a:lnTo>
                  <a:pt x="34" y="68"/>
                </a:lnTo>
                <a:lnTo>
                  <a:pt x="38" y="68"/>
                </a:lnTo>
                <a:lnTo>
                  <a:pt x="42" y="66"/>
                </a:lnTo>
                <a:lnTo>
                  <a:pt x="42" y="66"/>
                </a:lnTo>
                <a:lnTo>
                  <a:pt x="54" y="80"/>
                </a:lnTo>
                <a:lnTo>
                  <a:pt x="54" y="80"/>
                </a:lnTo>
                <a:lnTo>
                  <a:pt x="58" y="80"/>
                </a:lnTo>
                <a:lnTo>
                  <a:pt x="60" y="80"/>
                </a:lnTo>
                <a:lnTo>
                  <a:pt x="60" y="80"/>
                </a:lnTo>
                <a:lnTo>
                  <a:pt x="62" y="84"/>
                </a:lnTo>
                <a:lnTo>
                  <a:pt x="66" y="88"/>
                </a:lnTo>
                <a:lnTo>
                  <a:pt x="66" y="88"/>
                </a:lnTo>
                <a:lnTo>
                  <a:pt x="70" y="88"/>
                </a:lnTo>
                <a:lnTo>
                  <a:pt x="70" y="88"/>
                </a:lnTo>
                <a:close/>
              </a:path>
            </a:pathLst>
          </a:custGeom>
          <a:solidFill>
            <a:srgbClr val="8BBDFF"/>
          </a:solidFill>
          <a:ln w="3175">
            <a:solidFill>
              <a:srgbClr val="8BBDFF"/>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224" name="Freeform 490">
            <a:extLst>
              <a:ext uri="{FF2B5EF4-FFF2-40B4-BE49-F238E27FC236}">
                <a16:creationId xmlns:a16="http://schemas.microsoft.com/office/drawing/2014/main" id="{BD79E2A7-79DD-4280-9973-D1CEDC67D1A2}"/>
              </a:ext>
            </a:extLst>
          </p:cNvPr>
          <p:cNvSpPr>
            <a:spLocks/>
          </p:cNvSpPr>
          <p:nvPr/>
        </p:nvSpPr>
        <p:spPr bwMode="auto">
          <a:xfrm>
            <a:off x="6101419" y="3574256"/>
            <a:ext cx="168720" cy="240238"/>
          </a:xfrm>
          <a:custGeom>
            <a:avLst/>
            <a:gdLst>
              <a:gd name="T0" fmla="*/ 12 w 100"/>
              <a:gd name="T1" fmla="*/ 136 h 140"/>
              <a:gd name="T2" fmla="*/ 20 w 100"/>
              <a:gd name="T3" fmla="*/ 136 h 140"/>
              <a:gd name="T4" fmla="*/ 20 w 100"/>
              <a:gd name="T5" fmla="*/ 132 h 140"/>
              <a:gd name="T6" fmla="*/ 26 w 100"/>
              <a:gd name="T7" fmla="*/ 134 h 140"/>
              <a:gd name="T8" fmla="*/ 30 w 100"/>
              <a:gd name="T9" fmla="*/ 134 h 140"/>
              <a:gd name="T10" fmla="*/ 34 w 100"/>
              <a:gd name="T11" fmla="*/ 132 h 140"/>
              <a:gd name="T12" fmla="*/ 40 w 100"/>
              <a:gd name="T13" fmla="*/ 132 h 140"/>
              <a:gd name="T14" fmla="*/ 40 w 100"/>
              <a:gd name="T15" fmla="*/ 126 h 140"/>
              <a:gd name="T16" fmla="*/ 48 w 100"/>
              <a:gd name="T17" fmla="*/ 128 h 140"/>
              <a:gd name="T18" fmla="*/ 52 w 100"/>
              <a:gd name="T19" fmla="*/ 140 h 140"/>
              <a:gd name="T20" fmla="*/ 70 w 100"/>
              <a:gd name="T21" fmla="*/ 130 h 140"/>
              <a:gd name="T22" fmla="*/ 74 w 100"/>
              <a:gd name="T23" fmla="*/ 114 h 140"/>
              <a:gd name="T24" fmla="*/ 76 w 100"/>
              <a:gd name="T25" fmla="*/ 100 h 140"/>
              <a:gd name="T26" fmla="*/ 80 w 100"/>
              <a:gd name="T27" fmla="*/ 84 h 140"/>
              <a:gd name="T28" fmla="*/ 86 w 100"/>
              <a:gd name="T29" fmla="*/ 74 h 140"/>
              <a:gd name="T30" fmla="*/ 92 w 100"/>
              <a:gd name="T31" fmla="*/ 56 h 140"/>
              <a:gd name="T32" fmla="*/ 92 w 100"/>
              <a:gd name="T33" fmla="*/ 36 h 140"/>
              <a:gd name="T34" fmla="*/ 94 w 100"/>
              <a:gd name="T35" fmla="*/ 20 h 140"/>
              <a:gd name="T36" fmla="*/ 100 w 100"/>
              <a:gd name="T37" fmla="*/ 0 h 140"/>
              <a:gd name="T38" fmla="*/ 90 w 100"/>
              <a:gd name="T39" fmla="*/ 4 h 140"/>
              <a:gd name="T40" fmla="*/ 84 w 100"/>
              <a:gd name="T41" fmla="*/ 2 h 140"/>
              <a:gd name="T42" fmla="*/ 80 w 100"/>
              <a:gd name="T43" fmla="*/ 8 h 140"/>
              <a:gd name="T44" fmla="*/ 74 w 100"/>
              <a:gd name="T45" fmla="*/ 12 h 140"/>
              <a:gd name="T46" fmla="*/ 70 w 100"/>
              <a:gd name="T47" fmla="*/ 20 h 140"/>
              <a:gd name="T48" fmla="*/ 72 w 100"/>
              <a:gd name="T49" fmla="*/ 26 h 140"/>
              <a:gd name="T50" fmla="*/ 58 w 100"/>
              <a:gd name="T51" fmla="*/ 24 h 140"/>
              <a:gd name="T52" fmla="*/ 52 w 100"/>
              <a:gd name="T53" fmla="*/ 22 h 140"/>
              <a:gd name="T54" fmla="*/ 42 w 100"/>
              <a:gd name="T55" fmla="*/ 20 h 140"/>
              <a:gd name="T56" fmla="*/ 32 w 100"/>
              <a:gd name="T57" fmla="*/ 30 h 140"/>
              <a:gd name="T58" fmla="*/ 32 w 100"/>
              <a:gd name="T59" fmla="*/ 36 h 140"/>
              <a:gd name="T60" fmla="*/ 38 w 100"/>
              <a:gd name="T61" fmla="*/ 34 h 140"/>
              <a:gd name="T62" fmla="*/ 50 w 100"/>
              <a:gd name="T63" fmla="*/ 36 h 140"/>
              <a:gd name="T64" fmla="*/ 46 w 100"/>
              <a:gd name="T65" fmla="*/ 46 h 140"/>
              <a:gd name="T66" fmla="*/ 38 w 100"/>
              <a:gd name="T67" fmla="*/ 48 h 140"/>
              <a:gd name="T68" fmla="*/ 38 w 100"/>
              <a:gd name="T69" fmla="*/ 58 h 140"/>
              <a:gd name="T70" fmla="*/ 36 w 100"/>
              <a:gd name="T71" fmla="*/ 60 h 140"/>
              <a:gd name="T72" fmla="*/ 40 w 100"/>
              <a:gd name="T73" fmla="*/ 62 h 140"/>
              <a:gd name="T74" fmla="*/ 42 w 100"/>
              <a:gd name="T75" fmla="*/ 70 h 140"/>
              <a:gd name="T76" fmla="*/ 42 w 100"/>
              <a:gd name="T77" fmla="*/ 78 h 140"/>
              <a:gd name="T78" fmla="*/ 44 w 100"/>
              <a:gd name="T79" fmla="*/ 84 h 140"/>
              <a:gd name="T80" fmla="*/ 42 w 100"/>
              <a:gd name="T81" fmla="*/ 88 h 140"/>
              <a:gd name="T82" fmla="*/ 46 w 100"/>
              <a:gd name="T83" fmla="*/ 96 h 140"/>
              <a:gd name="T84" fmla="*/ 44 w 100"/>
              <a:gd name="T85" fmla="*/ 104 h 140"/>
              <a:gd name="T86" fmla="*/ 38 w 100"/>
              <a:gd name="T87" fmla="*/ 98 h 140"/>
              <a:gd name="T88" fmla="*/ 36 w 100"/>
              <a:gd name="T89" fmla="*/ 96 h 140"/>
              <a:gd name="T90" fmla="*/ 26 w 100"/>
              <a:gd name="T91" fmla="*/ 98 h 140"/>
              <a:gd name="T92" fmla="*/ 22 w 100"/>
              <a:gd name="T93" fmla="*/ 94 h 140"/>
              <a:gd name="T94" fmla="*/ 22 w 100"/>
              <a:gd name="T95" fmla="*/ 98 h 140"/>
              <a:gd name="T96" fmla="*/ 14 w 100"/>
              <a:gd name="T97" fmla="*/ 98 h 140"/>
              <a:gd name="T98" fmla="*/ 12 w 100"/>
              <a:gd name="T99" fmla="*/ 102 h 140"/>
              <a:gd name="T100" fmla="*/ 12 w 100"/>
              <a:gd name="T101" fmla="*/ 106 h 140"/>
              <a:gd name="T102" fmla="*/ 14 w 100"/>
              <a:gd name="T103" fmla="*/ 116 h 140"/>
              <a:gd name="T104" fmla="*/ 14 w 100"/>
              <a:gd name="T105" fmla="*/ 122 h 140"/>
              <a:gd name="T106" fmla="*/ 8 w 100"/>
              <a:gd name="T107" fmla="*/ 120 h 140"/>
              <a:gd name="T108" fmla="*/ 2 w 100"/>
              <a:gd name="T109" fmla="*/ 120 h 140"/>
              <a:gd name="T110" fmla="*/ 0 w 100"/>
              <a:gd name="T111" fmla="*/ 128 h 140"/>
              <a:gd name="T112" fmla="*/ 6 w 100"/>
              <a:gd name="T113" fmla="*/ 134 h 140"/>
              <a:gd name="T114" fmla="*/ 8 w 100"/>
              <a:gd name="T115" fmla="*/ 138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0" h="140">
                <a:moveTo>
                  <a:pt x="12" y="138"/>
                </a:moveTo>
                <a:lnTo>
                  <a:pt x="12" y="138"/>
                </a:lnTo>
                <a:lnTo>
                  <a:pt x="12" y="136"/>
                </a:lnTo>
                <a:lnTo>
                  <a:pt x="16" y="136"/>
                </a:lnTo>
                <a:lnTo>
                  <a:pt x="16" y="136"/>
                </a:lnTo>
                <a:lnTo>
                  <a:pt x="20" y="136"/>
                </a:lnTo>
                <a:lnTo>
                  <a:pt x="18" y="134"/>
                </a:lnTo>
                <a:lnTo>
                  <a:pt x="20" y="132"/>
                </a:lnTo>
                <a:lnTo>
                  <a:pt x="20" y="132"/>
                </a:lnTo>
                <a:lnTo>
                  <a:pt x="22" y="132"/>
                </a:lnTo>
                <a:lnTo>
                  <a:pt x="24" y="132"/>
                </a:lnTo>
                <a:lnTo>
                  <a:pt x="26" y="134"/>
                </a:lnTo>
                <a:lnTo>
                  <a:pt x="26" y="134"/>
                </a:lnTo>
                <a:lnTo>
                  <a:pt x="28" y="134"/>
                </a:lnTo>
                <a:lnTo>
                  <a:pt x="30" y="134"/>
                </a:lnTo>
                <a:lnTo>
                  <a:pt x="30" y="134"/>
                </a:lnTo>
                <a:lnTo>
                  <a:pt x="32" y="132"/>
                </a:lnTo>
                <a:lnTo>
                  <a:pt x="34" y="132"/>
                </a:lnTo>
                <a:lnTo>
                  <a:pt x="38" y="134"/>
                </a:lnTo>
                <a:lnTo>
                  <a:pt x="38" y="134"/>
                </a:lnTo>
                <a:lnTo>
                  <a:pt x="40" y="132"/>
                </a:lnTo>
                <a:lnTo>
                  <a:pt x="40" y="130"/>
                </a:lnTo>
                <a:lnTo>
                  <a:pt x="40" y="126"/>
                </a:lnTo>
                <a:lnTo>
                  <a:pt x="40" y="126"/>
                </a:lnTo>
                <a:lnTo>
                  <a:pt x="44" y="128"/>
                </a:lnTo>
                <a:lnTo>
                  <a:pt x="44" y="128"/>
                </a:lnTo>
                <a:lnTo>
                  <a:pt x="48" y="128"/>
                </a:lnTo>
                <a:lnTo>
                  <a:pt x="50" y="126"/>
                </a:lnTo>
                <a:lnTo>
                  <a:pt x="50" y="136"/>
                </a:lnTo>
                <a:lnTo>
                  <a:pt x="52" y="140"/>
                </a:lnTo>
                <a:lnTo>
                  <a:pt x="56" y="138"/>
                </a:lnTo>
                <a:lnTo>
                  <a:pt x="64" y="136"/>
                </a:lnTo>
                <a:lnTo>
                  <a:pt x="70" y="130"/>
                </a:lnTo>
                <a:lnTo>
                  <a:pt x="70" y="126"/>
                </a:lnTo>
                <a:lnTo>
                  <a:pt x="74" y="120"/>
                </a:lnTo>
                <a:lnTo>
                  <a:pt x="74" y="114"/>
                </a:lnTo>
                <a:lnTo>
                  <a:pt x="76" y="110"/>
                </a:lnTo>
                <a:lnTo>
                  <a:pt x="76" y="106"/>
                </a:lnTo>
                <a:lnTo>
                  <a:pt x="76" y="100"/>
                </a:lnTo>
                <a:lnTo>
                  <a:pt x="78" y="96"/>
                </a:lnTo>
                <a:lnTo>
                  <a:pt x="80" y="90"/>
                </a:lnTo>
                <a:lnTo>
                  <a:pt x="80" y="84"/>
                </a:lnTo>
                <a:lnTo>
                  <a:pt x="84" y="80"/>
                </a:lnTo>
                <a:lnTo>
                  <a:pt x="84" y="82"/>
                </a:lnTo>
                <a:lnTo>
                  <a:pt x="86" y="74"/>
                </a:lnTo>
                <a:lnTo>
                  <a:pt x="86" y="68"/>
                </a:lnTo>
                <a:lnTo>
                  <a:pt x="90" y="62"/>
                </a:lnTo>
                <a:lnTo>
                  <a:pt x="92" y="56"/>
                </a:lnTo>
                <a:lnTo>
                  <a:pt x="92" y="48"/>
                </a:lnTo>
                <a:lnTo>
                  <a:pt x="92" y="42"/>
                </a:lnTo>
                <a:lnTo>
                  <a:pt x="92" y="36"/>
                </a:lnTo>
                <a:lnTo>
                  <a:pt x="92" y="30"/>
                </a:lnTo>
                <a:lnTo>
                  <a:pt x="94" y="24"/>
                </a:lnTo>
                <a:lnTo>
                  <a:pt x="94" y="20"/>
                </a:lnTo>
                <a:lnTo>
                  <a:pt x="98" y="16"/>
                </a:lnTo>
                <a:lnTo>
                  <a:pt x="100" y="10"/>
                </a:lnTo>
                <a:lnTo>
                  <a:pt x="100" y="0"/>
                </a:lnTo>
                <a:lnTo>
                  <a:pt x="100" y="0"/>
                </a:lnTo>
                <a:lnTo>
                  <a:pt x="90" y="4"/>
                </a:lnTo>
                <a:lnTo>
                  <a:pt x="90" y="4"/>
                </a:lnTo>
                <a:lnTo>
                  <a:pt x="88" y="4"/>
                </a:lnTo>
                <a:lnTo>
                  <a:pt x="84" y="2"/>
                </a:lnTo>
                <a:lnTo>
                  <a:pt x="84" y="2"/>
                </a:lnTo>
                <a:lnTo>
                  <a:pt x="80" y="4"/>
                </a:lnTo>
                <a:lnTo>
                  <a:pt x="80" y="8"/>
                </a:lnTo>
                <a:lnTo>
                  <a:pt x="80" y="8"/>
                </a:lnTo>
                <a:lnTo>
                  <a:pt x="78" y="10"/>
                </a:lnTo>
                <a:lnTo>
                  <a:pt x="76" y="12"/>
                </a:lnTo>
                <a:lnTo>
                  <a:pt x="74" y="12"/>
                </a:lnTo>
                <a:lnTo>
                  <a:pt x="74" y="12"/>
                </a:lnTo>
                <a:lnTo>
                  <a:pt x="72" y="14"/>
                </a:lnTo>
                <a:lnTo>
                  <a:pt x="70" y="20"/>
                </a:lnTo>
                <a:lnTo>
                  <a:pt x="70" y="20"/>
                </a:lnTo>
                <a:lnTo>
                  <a:pt x="72" y="26"/>
                </a:lnTo>
                <a:lnTo>
                  <a:pt x="72" y="26"/>
                </a:lnTo>
                <a:lnTo>
                  <a:pt x="66" y="24"/>
                </a:lnTo>
                <a:lnTo>
                  <a:pt x="66" y="24"/>
                </a:lnTo>
                <a:lnTo>
                  <a:pt x="58" y="24"/>
                </a:lnTo>
                <a:lnTo>
                  <a:pt x="58" y="24"/>
                </a:lnTo>
                <a:lnTo>
                  <a:pt x="54" y="24"/>
                </a:lnTo>
                <a:lnTo>
                  <a:pt x="52" y="22"/>
                </a:lnTo>
                <a:lnTo>
                  <a:pt x="52" y="22"/>
                </a:lnTo>
                <a:lnTo>
                  <a:pt x="48" y="20"/>
                </a:lnTo>
                <a:lnTo>
                  <a:pt x="42" y="20"/>
                </a:lnTo>
                <a:lnTo>
                  <a:pt x="32" y="20"/>
                </a:lnTo>
                <a:lnTo>
                  <a:pt x="32" y="20"/>
                </a:lnTo>
                <a:lnTo>
                  <a:pt x="32" y="30"/>
                </a:lnTo>
                <a:lnTo>
                  <a:pt x="32" y="30"/>
                </a:lnTo>
                <a:lnTo>
                  <a:pt x="32" y="34"/>
                </a:lnTo>
                <a:lnTo>
                  <a:pt x="32" y="36"/>
                </a:lnTo>
                <a:lnTo>
                  <a:pt x="34" y="36"/>
                </a:lnTo>
                <a:lnTo>
                  <a:pt x="34" y="36"/>
                </a:lnTo>
                <a:lnTo>
                  <a:pt x="38" y="34"/>
                </a:lnTo>
                <a:lnTo>
                  <a:pt x="42" y="34"/>
                </a:lnTo>
                <a:lnTo>
                  <a:pt x="42" y="34"/>
                </a:lnTo>
                <a:lnTo>
                  <a:pt x="50" y="36"/>
                </a:lnTo>
                <a:lnTo>
                  <a:pt x="48" y="46"/>
                </a:lnTo>
                <a:lnTo>
                  <a:pt x="48" y="46"/>
                </a:lnTo>
                <a:lnTo>
                  <a:pt x="46" y="46"/>
                </a:lnTo>
                <a:lnTo>
                  <a:pt x="42" y="46"/>
                </a:lnTo>
                <a:lnTo>
                  <a:pt x="42" y="46"/>
                </a:lnTo>
                <a:lnTo>
                  <a:pt x="38" y="48"/>
                </a:lnTo>
                <a:lnTo>
                  <a:pt x="36" y="52"/>
                </a:lnTo>
                <a:lnTo>
                  <a:pt x="36" y="52"/>
                </a:lnTo>
                <a:lnTo>
                  <a:pt x="38" y="58"/>
                </a:lnTo>
                <a:lnTo>
                  <a:pt x="38" y="58"/>
                </a:lnTo>
                <a:lnTo>
                  <a:pt x="36" y="58"/>
                </a:lnTo>
                <a:lnTo>
                  <a:pt x="36" y="60"/>
                </a:lnTo>
                <a:lnTo>
                  <a:pt x="36" y="60"/>
                </a:lnTo>
                <a:lnTo>
                  <a:pt x="36" y="60"/>
                </a:lnTo>
                <a:lnTo>
                  <a:pt x="40" y="62"/>
                </a:lnTo>
                <a:lnTo>
                  <a:pt x="42" y="66"/>
                </a:lnTo>
                <a:lnTo>
                  <a:pt x="42" y="66"/>
                </a:lnTo>
                <a:lnTo>
                  <a:pt x="42" y="70"/>
                </a:lnTo>
                <a:lnTo>
                  <a:pt x="42" y="74"/>
                </a:lnTo>
                <a:lnTo>
                  <a:pt x="42" y="74"/>
                </a:lnTo>
                <a:lnTo>
                  <a:pt x="42" y="78"/>
                </a:lnTo>
                <a:lnTo>
                  <a:pt x="44" y="80"/>
                </a:lnTo>
                <a:lnTo>
                  <a:pt x="44" y="80"/>
                </a:lnTo>
                <a:lnTo>
                  <a:pt x="44" y="84"/>
                </a:lnTo>
                <a:lnTo>
                  <a:pt x="42" y="86"/>
                </a:lnTo>
                <a:lnTo>
                  <a:pt x="42" y="86"/>
                </a:lnTo>
                <a:lnTo>
                  <a:pt x="42" y="88"/>
                </a:lnTo>
                <a:lnTo>
                  <a:pt x="42" y="88"/>
                </a:lnTo>
                <a:lnTo>
                  <a:pt x="46" y="90"/>
                </a:lnTo>
                <a:lnTo>
                  <a:pt x="46" y="96"/>
                </a:lnTo>
                <a:lnTo>
                  <a:pt x="46" y="96"/>
                </a:lnTo>
                <a:lnTo>
                  <a:pt x="44" y="102"/>
                </a:lnTo>
                <a:lnTo>
                  <a:pt x="44" y="104"/>
                </a:lnTo>
                <a:lnTo>
                  <a:pt x="42" y="102"/>
                </a:lnTo>
                <a:lnTo>
                  <a:pt x="42" y="102"/>
                </a:lnTo>
                <a:lnTo>
                  <a:pt x="38" y="98"/>
                </a:lnTo>
                <a:lnTo>
                  <a:pt x="38" y="96"/>
                </a:lnTo>
                <a:lnTo>
                  <a:pt x="36" y="96"/>
                </a:lnTo>
                <a:lnTo>
                  <a:pt x="36" y="96"/>
                </a:lnTo>
                <a:lnTo>
                  <a:pt x="30" y="96"/>
                </a:lnTo>
                <a:lnTo>
                  <a:pt x="26" y="98"/>
                </a:lnTo>
                <a:lnTo>
                  <a:pt x="26" y="98"/>
                </a:lnTo>
                <a:lnTo>
                  <a:pt x="26" y="96"/>
                </a:lnTo>
                <a:lnTo>
                  <a:pt x="22" y="94"/>
                </a:lnTo>
                <a:lnTo>
                  <a:pt x="22" y="94"/>
                </a:lnTo>
                <a:lnTo>
                  <a:pt x="20" y="94"/>
                </a:lnTo>
                <a:lnTo>
                  <a:pt x="20" y="94"/>
                </a:lnTo>
                <a:lnTo>
                  <a:pt x="22" y="98"/>
                </a:lnTo>
                <a:lnTo>
                  <a:pt x="20" y="98"/>
                </a:lnTo>
                <a:lnTo>
                  <a:pt x="20" y="98"/>
                </a:lnTo>
                <a:lnTo>
                  <a:pt x="14" y="98"/>
                </a:lnTo>
                <a:lnTo>
                  <a:pt x="12" y="98"/>
                </a:lnTo>
                <a:lnTo>
                  <a:pt x="12" y="102"/>
                </a:lnTo>
                <a:lnTo>
                  <a:pt x="12" y="102"/>
                </a:lnTo>
                <a:lnTo>
                  <a:pt x="14" y="104"/>
                </a:lnTo>
                <a:lnTo>
                  <a:pt x="12" y="106"/>
                </a:lnTo>
                <a:lnTo>
                  <a:pt x="12" y="106"/>
                </a:lnTo>
                <a:lnTo>
                  <a:pt x="12" y="108"/>
                </a:lnTo>
                <a:lnTo>
                  <a:pt x="12" y="110"/>
                </a:lnTo>
                <a:lnTo>
                  <a:pt x="14" y="116"/>
                </a:lnTo>
                <a:lnTo>
                  <a:pt x="14" y="116"/>
                </a:lnTo>
                <a:lnTo>
                  <a:pt x="16" y="120"/>
                </a:lnTo>
                <a:lnTo>
                  <a:pt x="14" y="122"/>
                </a:lnTo>
                <a:lnTo>
                  <a:pt x="12" y="122"/>
                </a:lnTo>
                <a:lnTo>
                  <a:pt x="12" y="122"/>
                </a:lnTo>
                <a:lnTo>
                  <a:pt x="8" y="120"/>
                </a:lnTo>
                <a:lnTo>
                  <a:pt x="4" y="118"/>
                </a:lnTo>
                <a:lnTo>
                  <a:pt x="4" y="118"/>
                </a:lnTo>
                <a:lnTo>
                  <a:pt x="2" y="120"/>
                </a:lnTo>
                <a:lnTo>
                  <a:pt x="0" y="124"/>
                </a:lnTo>
                <a:lnTo>
                  <a:pt x="0" y="128"/>
                </a:lnTo>
                <a:lnTo>
                  <a:pt x="0" y="128"/>
                </a:lnTo>
                <a:lnTo>
                  <a:pt x="2" y="130"/>
                </a:lnTo>
                <a:lnTo>
                  <a:pt x="6" y="132"/>
                </a:lnTo>
                <a:lnTo>
                  <a:pt x="6" y="134"/>
                </a:lnTo>
                <a:lnTo>
                  <a:pt x="8" y="134"/>
                </a:lnTo>
                <a:lnTo>
                  <a:pt x="8" y="134"/>
                </a:lnTo>
                <a:lnTo>
                  <a:pt x="8" y="138"/>
                </a:lnTo>
                <a:lnTo>
                  <a:pt x="12" y="138"/>
                </a:lnTo>
                <a:close/>
              </a:path>
            </a:pathLst>
          </a:custGeom>
          <a:solidFill>
            <a:srgbClr val="B9BCBD"/>
          </a:solidFill>
          <a:ln w="3175">
            <a:solidFill>
              <a:srgbClr val="B9BCBD"/>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225" name="Freeform 211">
            <a:extLst>
              <a:ext uri="{FF2B5EF4-FFF2-40B4-BE49-F238E27FC236}">
                <a16:creationId xmlns:a16="http://schemas.microsoft.com/office/drawing/2014/main" id="{79EC9924-E153-4EBB-99C7-9F8A6453819F}"/>
              </a:ext>
            </a:extLst>
          </p:cNvPr>
          <p:cNvSpPr>
            <a:spLocks/>
          </p:cNvSpPr>
          <p:nvPr/>
        </p:nvSpPr>
        <p:spPr bwMode="auto">
          <a:xfrm>
            <a:off x="8543992" y="2774607"/>
            <a:ext cx="9287" cy="13728"/>
          </a:xfrm>
          <a:custGeom>
            <a:avLst/>
            <a:gdLst>
              <a:gd name="T0" fmla="*/ 4 w 6"/>
              <a:gd name="T1" fmla="*/ 0 h 8"/>
              <a:gd name="T2" fmla="*/ 6 w 6"/>
              <a:gd name="T3" fmla="*/ 0 h 8"/>
              <a:gd name="T4" fmla="*/ 6 w 6"/>
              <a:gd name="T5" fmla="*/ 0 h 8"/>
              <a:gd name="T6" fmla="*/ 6 w 6"/>
              <a:gd name="T7" fmla="*/ 4 h 8"/>
              <a:gd name="T8" fmla="*/ 6 w 6"/>
              <a:gd name="T9" fmla="*/ 8 h 8"/>
              <a:gd name="T10" fmla="*/ 6 w 6"/>
              <a:gd name="T11" fmla="*/ 8 h 8"/>
              <a:gd name="T12" fmla="*/ 4 w 6"/>
              <a:gd name="T13" fmla="*/ 8 h 8"/>
              <a:gd name="T14" fmla="*/ 2 w 6"/>
              <a:gd name="T15" fmla="*/ 8 h 8"/>
              <a:gd name="T16" fmla="*/ 2 w 6"/>
              <a:gd name="T17" fmla="*/ 6 h 8"/>
              <a:gd name="T18" fmla="*/ 2 w 6"/>
              <a:gd name="T19" fmla="*/ 6 h 8"/>
              <a:gd name="T20" fmla="*/ 2 w 6"/>
              <a:gd name="T21" fmla="*/ 6 h 8"/>
              <a:gd name="T22" fmla="*/ 0 w 6"/>
              <a:gd name="T23" fmla="*/ 6 h 8"/>
              <a:gd name="T24" fmla="*/ 0 w 6"/>
              <a:gd name="T25" fmla="*/ 6 h 8"/>
              <a:gd name="T26" fmla="*/ 0 w 6"/>
              <a:gd name="T27" fmla="*/ 2 h 8"/>
              <a:gd name="T28" fmla="*/ 0 w 6"/>
              <a:gd name="T29" fmla="*/ 2 h 8"/>
              <a:gd name="T30" fmla="*/ 4 w 6"/>
              <a:gd name="T31" fmla="*/ 0 h 8"/>
              <a:gd name="T32" fmla="*/ 4 w 6"/>
              <a:gd name="T33"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 h="8">
                <a:moveTo>
                  <a:pt x="4" y="0"/>
                </a:moveTo>
                <a:lnTo>
                  <a:pt x="6" y="0"/>
                </a:lnTo>
                <a:lnTo>
                  <a:pt x="6" y="0"/>
                </a:lnTo>
                <a:lnTo>
                  <a:pt x="6" y="4"/>
                </a:lnTo>
                <a:lnTo>
                  <a:pt x="6" y="8"/>
                </a:lnTo>
                <a:lnTo>
                  <a:pt x="6" y="8"/>
                </a:lnTo>
                <a:lnTo>
                  <a:pt x="4" y="8"/>
                </a:lnTo>
                <a:lnTo>
                  <a:pt x="2" y="8"/>
                </a:lnTo>
                <a:lnTo>
                  <a:pt x="2" y="6"/>
                </a:lnTo>
                <a:lnTo>
                  <a:pt x="2" y="6"/>
                </a:lnTo>
                <a:lnTo>
                  <a:pt x="2" y="6"/>
                </a:lnTo>
                <a:lnTo>
                  <a:pt x="0" y="6"/>
                </a:lnTo>
                <a:lnTo>
                  <a:pt x="0" y="6"/>
                </a:lnTo>
                <a:lnTo>
                  <a:pt x="0" y="2"/>
                </a:lnTo>
                <a:lnTo>
                  <a:pt x="0" y="2"/>
                </a:lnTo>
                <a:lnTo>
                  <a:pt x="4" y="0"/>
                </a:lnTo>
                <a:lnTo>
                  <a:pt x="4" y="0"/>
                </a:lnTo>
                <a:close/>
              </a:path>
            </a:pathLst>
          </a:custGeom>
          <a:solidFill>
            <a:srgbClr val="E8EC36"/>
          </a:solidFill>
          <a:ln w="3175">
            <a:solidFill>
              <a:srgbClr val="E8EC36"/>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226" name="Freeform 212">
            <a:extLst>
              <a:ext uri="{FF2B5EF4-FFF2-40B4-BE49-F238E27FC236}">
                <a16:creationId xmlns:a16="http://schemas.microsoft.com/office/drawing/2014/main" id="{E9EB5D36-E7AC-4D46-9F2B-125ADF78F24C}"/>
              </a:ext>
            </a:extLst>
          </p:cNvPr>
          <p:cNvSpPr>
            <a:spLocks noEditPoints="1"/>
          </p:cNvSpPr>
          <p:nvPr/>
        </p:nvSpPr>
        <p:spPr bwMode="auto">
          <a:xfrm>
            <a:off x="7489878" y="2050462"/>
            <a:ext cx="1382267" cy="1129119"/>
          </a:xfrm>
          <a:custGeom>
            <a:avLst/>
            <a:gdLst>
              <a:gd name="T0" fmla="*/ 480 w 824"/>
              <a:gd name="T1" fmla="*/ 634 h 658"/>
              <a:gd name="T2" fmla="*/ 498 w 824"/>
              <a:gd name="T3" fmla="*/ 654 h 658"/>
              <a:gd name="T4" fmla="*/ 510 w 824"/>
              <a:gd name="T5" fmla="*/ 630 h 658"/>
              <a:gd name="T6" fmla="*/ 646 w 824"/>
              <a:gd name="T7" fmla="*/ 412 h 658"/>
              <a:gd name="T8" fmla="*/ 620 w 824"/>
              <a:gd name="T9" fmla="*/ 354 h 658"/>
              <a:gd name="T10" fmla="*/ 644 w 824"/>
              <a:gd name="T11" fmla="*/ 330 h 658"/>
              <a:gd name="T12" fmla="*/ 662 w 824"/>
              <a:gd name="T13" fmla="*/ 322 h 658"/>
              <a:gd name="T14" fmla="*/ 644 w 824"/>
              <a:gd name="T15" fmla="*/ 308 h 658"/>
              <a:gd name="T16" fmla="*/ 614 w 824"/>
              <a:gd name="T17" fmla="*/ 320 h 658"/>
              <a:gd name="T18" fmla="*/ 596 w 824"/>
              <a:gd name="T19" fmla="*/ 292 h 658"/>
              <a:gd name="T20" fmla="*/ 628 w 824"/>
              <a:gd name="T21" fmla="*/ 268 h 658"/>
              <a:gd name="T22" fmla="*/ 662 w 824"/>
              <a:gd name="T23" fmla="*/ 252 h 658"/>
              <a:gd name="T24" fmla="*/ 648 w 824"/>
              <a:gd name="T25" fmla="*/ 288 h 658"/>
              <a:gd name="T26" fmla="*/ 680 w 824"/>
              <a:gd name="T27" fmla="*/ 268 h 658"/>
              <a:gd name="T28" fmla="*/ 708 w 824"/>
              <a:gd name="T29" fmla="*/ 246 h 658"/>
              <a:gd name="T30" fmla="*/ 756 w 824"/>
              <a:gd name="T31" fmla="*/ 212 h 658"/>
              <a:gd name="T32" fmla="*/ 786 w 824"/>
              <a:gd name="T33" fmla="*/ 166 h 658"/>
              <a:gd name="T34" fmla="*/ 814 w 824"/>
              <a:gd name="T35" fmla="*/ 148 h 658"/>
              <a:gd name="T36" fmla="*/ 798 w 824"/>
              <a:gd name="T37" fmla="*/ 112 h 658"/>
              <a:gd name="T38" fmla="*/ 746 w 824"/>
              <a:gd name="T39" fmla="*/ 72 h 658"/>
              <a:gd name="T40" fmla="*/ 682 w 824"/>
              <a:gd name="T41" fmla="*/ 6 h 658"/>
              <a:gd name="T42" fmla="*/ 636 w 824"/>
              <a:gd name="T43" fmla="*/ 38 h 658"/>
              <a:gd name="T44" fmla="*/ 610 w 824"/>
              <a:gd name="T45" fmla="*/ 78 h 658"/>
              <a:gd name="T46" fmla="*/ 582 w 824"/>
              <a:gd name="T47" fmla="*/ 120 h 658"/>
              <a:gd name="T48" fmla="*/ 614 w 824"/>
              <a:gd name="T49" fmla="*/ 138 h 658"/>
              <a:gd name="T50" fmla="*/ 530 w 824"/>
              <a:gd name="T51" fmla="*/ 176 h 658"/>
              <a:gd name="T52" fmla="*/ 458 w 824"/>
              <a:gd name="T53" fmla="*/ 220 h 658"/>
              <a:gd name="T54" fmla="*/ 334 w 824"/>
              <a:gd name="T55" fmla="*/ 218 h 658"/>
              <a:gd name="T56" fmla="*/ 254 w 824"/>
              <a:gd name="T57" fmla="*/ 162 h 658"/>
              <a:gd name="T58" fmla="*/ 208 w 824"/>
              <a:gd name="T59" fmla="*/ 86 h 658"/>
              <a:gd name="T60" fmla="*/ 124 w 824"/>
              <a:gd name="T61" fmla="*/ 150 h 658"/>
              <a:gd name="T62" fmla="*/ 96 w 824"/>
              <a:gd name="T63" fmla="*/ 218 h 658"/>
              <a:gd name="T64" fmla="*/ 68 w 824"/>
              <a:gd name="T65" fmla="*/ 240 h 658"/>
              <a:gd name="T66" fmla="*/ 34 w 824"/>
              <a:gd name="T67" fmla="*/ 262 h 658"/>
              <a:gd name="T68" fmla="*/ 10 w 824"/>
              <a:gd name="T69" fmla="*/ 268 h 658"/>
              <a:gd name="T70" fmla="*/ 14 w 824"/>
              <a:gd name="T71" fmla="*/ 298 h 658"/>
              <a:gd name="T72" fmla="*/ 64 w 824"/>
              <a:gd name="T73" fmla="*/ 338 h 658"/>
              <a:gd name="T74" fmla="*/ 72 w 824"/>
              <a:gd name="T75" fmla="*/ 390 h 658"/>
              <a:gd name="T76" fmla="*/ 104 w 824"/>
              <a:gd name="T77" fmla="*/ 444 h 658"/>
              <a:gd name="T78" fmla="*/ 170 w 824"/>
              <a:gd name="T79" fmla="*/ 482 h 658"/>
              <a:gd name="T80" fmla="*/ 258 w 824"/>
              <a:gd name="T81" fmla="*/ 484 h 658"/>
              <a:gd name="T82" fmla="*/ 322 w 824"/>
              <a:gd name="T83" fmla="*/ 488 h 658"/>
              <a:gd name="T84" fmla="*/ 332 w 824"/>
              <a:gd name="T85" fmla="*/ 546 h 658"/>
              <a:gd name="T86" fmla="*/ 358 w 824"/>
              <a:gd name="T87" fmla="*/ 574 h 658"/>
              <a:gd name="T88" fmla="*/ 388 w 824"/>
              <a:gd name="T89" fmla="*/ 578 h 658"/>
              <a:gd name="T90" fmla="*/ 460 w 824"/>
              <a:gd name="T91" fmla="*/ 596 h 658"/>
              <a:gd name="T92" fmla="*/ 488 w 824"/>
              <a:gd name="T93" fmla="*/ 598 h 658"/>
              <a:gd name="T94" fmla="*/ 496 w 824"/>
              <a:gd name="T95" fmla="*/ 608 h 658"/>
              <a:gd name="T96" fmla="*/ 516 w 824"/>
              <a:gd name="T97" fmla="*/ 594 h 658"/>
              <a:gd name="T98" fmla="*/ 544 w 824"/>
              <a:gd name="T99" fmla="*/ 578 h 658"/>
              <a:gd name="T100" fmla="*/ 556 w 824"/>
              <a:gd name="T101" fmla="*/ 578 h 658"/>
              <a:gd name="T102" fmla="*/ 580 w 824"/>
              <a:gd name="T103" fmla="*/ 572 h 658"/>
              <a:gd name="T104" fmla="*/ 594 w 824"/>
              <a:gd name="T105" fmla="*/ 556 h 658"/>
              <a:gd name="T106" fmla="*/ 616 w 824"/>
              <a:gd name="T107" fmla="*/ 538 h 658"/>
              <a:gd name="T108" fmla="*/ 624 w 824"/>
              <a:gd name="T109" fmla="*/ 528 h 658"/>
              <a:gd name="T110" fmla="*/ 628 w 824"/>
              <a:gd name="T111" fmla="*/ 502 h 658"/>
              <a:gd name="T112" fmla="*/ 640 w 824"/>
              <a:gd name="T113" fmla="*/ 484 h 658"/>
              <a:gd name="T114" fmla="*/ 646 w 824"/>
              <a:gd name="T115" fmla="*/ 472 h 658"/>
              <a:gd name="T116" fmla="*/ 660 w 824"/>
              <a:gd name="T117" fmla="*/ 450 h 658"/>
              <a:gd name="T118" fmla="*/ 640 w 824"/>
              <a:gd name="T119" fmla="*/ 440 h 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24" h="658">
                <a:moveTo>
                  <a:pt x="506" y="624"/>
                </a:moveTo>
                <a:lnTo>
                  <a:pt x="506" y="624"/>
                </a:lnTo>
                <a:lnTo>
                  <a:pt x="498" y="626"/>
                </a:lnTo>
                <a:lnTo>
                  <a:pt x="492" y="628"/>
                </a:lnTo>
                <a:lnTo>
                  <a:pt x="492" y="628"/>
                </a:lnTo>
                <a:lnTo>
                  <a:pt x="488" y="628"/>
                </a:lnTo>
                <a:lnTo>
                  <a:pt x="484" y="630"/>
                </a:lnTo>
                <a:lnTo>
                  <a:pt x="484" y="630"/>
                </a:lnTo>
                <a:lnTo>
                  <a:pt x="484" y="632"/>
                </a:lnTo>
                <a:lnTo>
                  <a:pt x="484" y="634"/>
                </a:lnTo>
                <a:lnTo>
                  <a:pt x="484" y="634"/>
                </a:lnTo>
                <a:lnTo>
                  <a:pt x="482" y="634"/>
                </a:lnTo>
                <a:lnTo>
                  <a:pt x="480" y="634"/>
                </a:lnTo>
                <a:lnTo>
                  <a:pt x="480" y="634"/>
                </a:lnTo>
                <a:lnTo>
                  <a:pt x="474" y="638"/>
                </a:lnTo>
                <a:lnTo>
                  <a:pt x="474" y="638"/>
                </a:lnTo>
                <a:lnTo>
                  <a:pt x="474" y="646"/>
                </a:lnTo>
                <a:lnTo>
                  <a:pt x="476" y="652"/>
                </a:lnTo>
                <a:lnTo>
                  <a:pt x="476" y="652"/>
                </a:lnTo>
                <a:lnTo>
                  <a:pt x="478" y="652"/>
                </a:lnTo>
                <a:lnTo>
                  <a:pt x="482" y="654"/>
                </a:lnTo>
                <a:lnTo>
                  <a:pt x="482" y="654"/>
                </a:lnTo>
                <a:lnTo>
                  <a:pt x="488" y="658"/>
                </a:lnTo>
                <a:lnTo>
                  <a:pt x="488" y="658"/>
                </a:lnTo>
                <a:lnTo>
                  <a:pt x="498" y="654"/>
                </a:lnTo>
                <a:lnTo>
                  <a:pt x="498" y="654"/>
                </a:lnTo>
                <a:lnTo>
                  <a:pt x="498" y="650"/>
                </a:lnTo>
                <a:lnTo>
                  <a:pt x="498" y="650"/>
                </a:lnTo>
                <a:lnTo>
                  <a:pt x="502" y="650"/>
                </a:lnTo>
                <a:lnTo>
                  <a:pt x="504" y="648"/>
                </a:lnTo>
                <a:lnTo>
                  <a:pt x="504" y="648"/>
                </a:lnTo>
                <a:lnTo>
                  <a:pt x="504" y="646"/>
                </a:lnTo>
                <a:lnTo>
                  <a:pt x="504" y="642"/>
                </a:lnTo>
                <a:lnTo>
                  <a:pt x="506" y="640"/>
                </a:lnTo>
                <a:lnTo>
                  <a:pt x="506" y="640"/>
                </a:lnTo>
                <a:lnTo>
                  <a:pt x="508" y="634"/>
                </a:lnTo>
                <a:lnTo>
                  <a:pt x="510" y="632"/>
                </a:lnTo>
                <a:lnTo>
                  <a:pt x="510" y="632"/>
                </a:lnTo>
                <a:lnTo>
                  <a:pt x="510" y="630"/>
                </a:lnTo>
                <a:lnTo>
                  <a:pt x="510" y="630"/>
                </a:lnTo>
                <a:lnTo>
                  <a:pt x="510" y="630"/>
                </a:lnTo>
                <a:lnTo>
                  <a:pt x="510" y="630"/>
                </a:lnTo>
                <a:lnTo>
                  <a:pt x="510" y="626"/>
                </a:lnTo>
                <a:lnTo>
                  <a:pt x="510" y="626"/>
                </a:lnTo>
                <a:lnTo>
                  <a:pt x="506" y="624"/>
                </a:lnTo>
                <a:lnTo>
                  <a:pt x="506" y="624"/>
                </a:lnTo>
                <a:close/>
                <a:moveTo>
                  <a:pt x="630" y="416"/>
                </a:moveTo>
                <a:lnTo>
                  <a:pt x="630" y="416"/>
                </a:lnTo>
                <a:lnTo>
                  <a:pt x="638" y="414"/>
                </a:lnTo>
                <a:lnTo>
                  <a:pt x="646" y="416"/>
                </a:lnTo>
                <a:lnTo>
                  <a:pt x="646" y="416"/>
                </a:lnTo>
                <a:lnTo>
                  <a:pt x="646" y="412"/>
                </a:lnTo>
                <a:lnTo>
                  <a:pt x="646" y="412"/>
                </a:lnTo>
                <a:lnTo>
                  <a:pt x="636" y="400"/>
                </a:lnTo>
                <a:lnTo>
                  <a:pt x="632" y="392"/>
                </a:lnTo>
                <a:lnTo>
                  <a:pt x="630" y="384"/>
                </a:lnTo>
                <a:lnTo>
                  <a:pt x="630" y="384"/>
                </a:lnTo>
                <a:lnTo>
                  <a:pt x="624" y="386"/>
                </a:lnTo>
                <a:lnTo>
                  <a:pt x="624" y="386"/>
                </a:lnTo>
                <a:lnTo>
                  <a:pt x="626" y="382"/>
                </a:lnTo>
                <a:lnTo>
                  <a:pt x="626" y="382"/>
                </a:lnTo>
                <a:lnTo>
                  <a:pt x="620" y="370"/>
                </a:lnTo>
                <a:lnTo>
                  <a:pt x="618" y="362"/>
                </a:lnTo>
                <a:lnTo>
                  <a:pt x="620" y="354"/>
                </a:lnTo>
                <a:lnTo>
                  <a:pt x="620" y="354"/>
                </a:lnTo>
                <a:lnTo>
                  <a:pt x="622" y="352"/>
                </a:lnTo>
                <a:lnTo>
                  <a:pt x="624" y="350"/>
                </a:lnTo>
                <a:lnTo>
                  <a:pt x="628" y="348"/>
                </a:lnTo>
                <a:lnTo>
                  <a:pt x="628" y="348"/>
                </a:lnTo>
                <a:lnTo>
                  <a:pt x="628" y="342"/>
                </a:lnTo>
                <a:lnTo>
                  <a:pt x="628" y="342"/>
                </a:lnTo>
                <a:lnTo>
                  <a:pt x="632" y="338"/>
                </a:lnTo>
                <a:lnTo>
                  <a:pt x="636" y="334"/>
                </a:lnTo>
                <a:lnTo>
                  <a:pt x="636" y="334"/>
                </a:lnTo>
                <a:lnTo>
                  <a:pt x="638" y="332"/>
                </a:lnTo>
                <a:lnTo>
                  <a:pt x="638" y="332"/>
                </a:lnTo>
                <a:lnTo>
                  <a:pt x="644" y="330"/>
                </a:lnTo>
                <a:lnTo>
                  <a:pt x="644" y="330"/>
                </a:lnTo>
                <a:lnTo>
                  <a:pt x="646" y="326"/>
                </a:lnTo>
                <a:lnTo>
                  <a:pt x="646" y="326"/>
                </a:lnTo>
                <a:lnTo>
                  <a:pt x="650" y="326"/>
                </a:lnTo>
                <a:lnTo>
                  <a:pt x="650" y="326"/>
                </a:lnTo>
                <a:lnTo>
                  <a:pt x="652" y="324"/>
                </a:lnTo>
                <a:lnTo>
                  <a:pt x="652" y="324"/>
                </a:lnTo>
                <a:lnTo>
                  <a:pt x="654" y="322"/>
                </a:lnTo>
                <a:lnTo>
                  <a:pt x="654" y="322"/>
                </a:lnTo>
                <a:lnTo>
                  <a:pt x="654" y="322"/>
                </a:lnTo>
                <a:lnTo>
                  <a:pt x="658" y="324"/>
                </a:lnTo>
                <a:lnTo>
                  <a:pt x="658" y="324"/>
                </a:lnTo>
                <a:lnTo>
                  <a:pt x="660" y="322"/>
                </a:lnTo>
                <a:lnTo>
                  <a:pt x="662" y="322"/>
                </a:lnTo>
                <a:lnTo>
                  <a:pt x="662" y="322"/>
                </a:lnTo>
                <a:lnTo>
                  <a:pt x="666" y="314"/>
                </a:lnTo>
                <a:lnTo>
                  <a:pt x="666" y="312"/>
                </a:lnTo>
                <a:lnTo>
                  <a:pt x="666" y="312"/>
                </a:lnTo>
                <a:lnTo>
                  <a:pt x="660" y="310"/>
                </a:lnTo>
                <a:lnTo>
                  <a:pt x="660" y="310"/>
                </a:lnTo>
                <a:lnTo>
                  <a:pt x="656" y="310"/>
                </a:lnTo>
                <a:lnTo>
                  <a:pt x="654" y="312"/>
                </a:lnTo>
                <a:lnTo>
                  <a:pt x="650" y="312"/>
                </a:lnTo>
                <a:lnTo>
                  <a:pt x="646" y="312"/>
                </a:lnTo>
                <a:lnTo>
                  <a:pt x="646" y="312"/>
                </a:lnTo>
                <a:lnTo>
                  <a:pt x="644" y="308"/>
                </a:lnTo>
                <a:lnTo>
                  <a:pt x="644" y="308"/>
                </a:lnTo>
                <a:lnTo>
                  <a:pt x="638" y="308"/>
                </a:lnTo>
                <a:lnTo>
                  <a:pt x="630" y="308"/>
                </a:lnTo>
                <a:lnTo>
                  <a:pt x="630" y="308"/>
                </a:lnTo>
                <a:lnTo>
                  <a:pt x="630" y="312"/>
                </a:lnTo>
                <a:lnTo>
                  <a:pt x="630" y="312"/>
                </a:lnTo>
                <a:lnTo>
                  <a:pt x="624" y="314"/>
                </a:lnTo>
                <a:lnTo>
                  <a:pt x="624" y="314"/>
                </a:lnTo>
                <a:lnTo>
                  <a:pt x="622" y="316"/>
                </a:lnTo>
                <a:lnTo>
                  <a:pt x="622" y="318"/>
                </a:lnTo>
                <a:lnTo>
                  <a:pt x="622" y="318"/>
                </a:lnTo>
                <a:lnTo>
                  <a:pt x="616" y="318"/>
                </a:lnTo>
                <a:lnTo>
                  <a:pt x="616" y="318"/>
                </a:lnTo>
                <a:lnTo>
                  <a:pt x="614" y="320"/>
                </a:lnTo>
                <a:lnTo>
                  <a:pt x="614" y="320"/>
                </a:lnTo>
                <a:lnTo>
                  <a:pt x="610" y="320"/>
                </a:lnTo>
                <a:lnTo>
                  <a:pt x="610" y="320"/>
                </a:lnTo>
                <a:lnTo>
                  <a:pt x="608" y="316"/>
                </a:lnTo>
                <a:lnTo>
                  <a:pt x="608" y="312"/>
                </a:lnTo>
                <a:lnTo>
                  <a:pt x="608" y="312"/>
                </a:lnTo>
                <a:lnTo>
                  <a:pt x="606" y="308"/>
                </a:lnTo>
                <a:lnTo>
                  <a:pt x="604" y="304"/>
                </a:lnTo>
                <a:lnTo>
                  <a:pt x="602" y="304"/>
                </a:lnTo>
                <a:lnTo>
                  <a:pt x="602" y="304"/>
                </a:lnTo>
                <a:lnTo>
                  <a:pt x="598" y="298"/>
                </a:lnTo>
                <a:lnTo>
                  <a:pt x="596" y="292"/>
                </a:lnTo>
                <a:lnTo>
                  <a:pt x="596" y="292"/>
                </a:lnTo>
                <a:lnTo>
                  <a:pt x="596" y="286"/>
                </a:lnTo>
                <a:lnTo>
                  <a:pt x="596" y="286"/>
                </a:lnTo>
                <a:lnTo>
                  <a:pt x="598" y="284"/>
                </a:lnTo>
                <a:lnTo>
                  <a:pt x="598" y="284"/>
                </a:lnTo>
                <a:lnTo>
                  <a:pt x="606" y="284"/>
                </a:lnTo>
                <a:lnTo>
                  <a:pt x="612" y="284"/>
                </a:lnTo>
                <a:lnTo>
                  <a:pt x="612" y="284"/>
                </a:lnTo>
                <a:lnTo>
                  <a:pt x="614" y="280"/>
                </a:lnTo>
                <a:lnTo>
                  <a:pt x="618" y="274"/>
                </a:lnTo>
                <a:lnTo>
                  <a:pt x="618" y="274"/>
                </a:lnTo>
                <a:lnTo>
                  <a:pt x="626" y="268"/>
                </a:lnTo>
                <a:lnTo>
                  <a:pt x="626" y="268"/>
                </a:lnTo>
                <a:lnTo>
                  <a:pt x="628" y="268"/>
                </a:lnTo>
                <a:lnTo>
                  <a:pt x="628" y="268"/>
                </a:lnTo>
                <a:lnTo>
                  <a:pt x="630" y="266"/>
                </a:lnTo>
                <a:lnTo>
                  <a:pt x="632" y="262"/>
                </a:lnTo>
                <a:lnTo>
                  <a:pt x="634" y="262"/>
                </a:lnTo>
                <a:lnTo>
                  <a:pt x="634" y="262"/>
                </a:lnTo>
                <a:lnTo>
                  <a:pt x="636" y="260"/>
                </a:lnTo>
                <a:lnTo>
                  <a:pt x="636" y="256"/>
                </a:lnTo>
                <a:lnTo>
                  <a:pt x="636" y="256"/>
                </a:lnTo>
                <a:lnTo>
                  <a:pt x="640" y="250"/>
                </a:lnTo>
                <a:lnTo>
                  <a:pt x="644" y="246"/>
                </a:lnTo>
                <a:lnTo>
                  <a:pt x="644" y="246"/>
                </a:lnTo>
                <a:lnTo>
                  <a:pt x="662" y="252"/>
                </a:lnTo>
                <a:lnTo>
                  <a:pt x="662" y="252"/>
                </a:lnTo>
                <a:lnTo>
                  <a:pt x="656" y="260"/>
                </a:lnTo>
                <a:lnTo>
                  <a:pt x="650" y="268"/>
                </a:lnTo>
                <a:lnTo>
                  <a:pt x="650" y="268"/>
                </a:lnTo>
                <a:lnTo>
                  <a:pt x="648" y="270"/>
                </a:lnTo>
                <a:lnTo>
                  <a:pt x="648" y="270"/>
                </a:lnTo>
                <a:lnTo>
                  <a:pt x="648" y="274"/>
                </a:lnTo>
                <a:lnTo>
                  <a:pt x="648" y="278"/>
                </a:lnTo>
                <a:lnTo>
                  <a:pt x="648" y="278"/>
                </a:lnTo>
                <a:lnTo>
                  <a:pt x="654" y="278"/>
                </a:lnTo>
                <a:lnTo>
                  <a:pt x="654" y="278"/>
                </a:lnTo>
                <a:lnTo>
                  <a:pt x="650" y="282"/>
                </a:lnTo>
                <a:lnTo>
                  <a:pt x="648" y="286"/>
                </a:lnTo>
                <a:lnTo>
                  <a:pt x="648" y="288"/>
                </a:lnTo>
                <a:lnTo>
                  <a:pt x="648" y="288"/>
                </a:lnTo>
                <a:lnTo>
                  <a:pt x="650" y="288"/>
                </a:lnTo>
                <a:lnTo>
                  <a:pt x="650" y="288"/>
                </a:lnTo>
                <a:lnTo>
                  <a:pt x="650" y="288"/>
                </a:lnTo>
                <a:lnTo>
                  <a:pt x="650" y="288"/>
                </a:lnTo>
                <a:lnTo>
                  <a:pt x="654" y="288"/>
                </a:lnTo>
                <a:lnTo>
                  <a:pt x="654" y="288"/>
                </a:lnTo>
                <a:lnTo>
                  <a:pt x="654" y="286"/>
                </a:lnTo>
                <a:lnTo>
                  <a:pt x="654" y="284"/>
                </a:lnTo>
                <a:lnTo>
                  <a:pt x="654" y="284"/>
                </a:lnTo>
                <a:lnTo>
                  <a:pt x="666" y="274"/>
                </a:lnTo>
                <a:lnTo>
                  <a:pt x="676" y="268"/>
                </a:lnTo>
                <a:lnTo>
                  <a:pt x="680" y="268"/>
                </a:lnTo>
                <a:lnTo>
                  <a:pt x="684" y="268"/>
                </a:lnTo>
                <a:lnTo>
                  <a:pt x="684" y="268"/>
                </a:lnTo>
                <a:lnTo>
                  <a:pt x="688" y="270"/>
                </a:lnTo>
                <a:lnTo>
                  <a:pt x="688" y="270"/>
                </a:lnTo>
                <a:lnTo>
                  <a:pt x="688" y="270"/>
                </a:lnTo>
                <a:lnTo>
                  <a:pt x="690" y="270"/>
                </a:lnTo>
                <a:lnTo>
                  <a:pt x="690" y="268"/>
                </a:lnTo>
                <a:lnTo>
                  <a:pt x="692" y="268"/>
                </a:lnTo>
                <a:lnTo>
                  <a:pt x="692" y="268"/>
                </a:lnTo>
                <a:lnTo>
                  <a:pt x="692" y="270"/>
                </a:lnTo>
                <a:lnTo>
                  <a:pt x="698" y="260"/>
                </a:lnTo>
                <a:lnTo>
                  <a:pt x="702" y="254"/>
                </a:lnTo>
                <a:lnTo>
                  <a:pt x="708" y="246"/>
                </a:lnTo>
                <a:lnTo>
                  <a:pt x="712" y="240"/>
                </a:lnTo>
                <a:lnTo>
                  <a:pt x="720" y="232"/>
                </a:lnTo>
                <a:lnTo>
                  <a:pt x="720" y="224"/>
                </a:lnTo>
                <a:lnTo>
                  <a:pt x="726" y="222"/>
                </a:lnTo>
                <a:lnTo>
                  <a:pt x="730" y="228"/>
                </a:lnTo>
                <a:lnTo>
                  <a:pt x="734" y="230"/>
                </a:lnTo>
                <a:lnTo>
                  <a:pt x="742" y="232"/>
                </a:lnTo>
                <a:lnTo>
                  <a:pt x="742" y="226"/>
                </a:lnTo>
                <a:lnTo>
                  <a:pt x="742" y="222"/>
                </a:lnTo>
                <a:lnTo>
                  <a:pt x="746" y="218"/>
                </a:lnTo>
                <a:lnTo>
                  <a:pt x="752" y="218"/>
                </a:lnTo>
                <a:lnTo>
                  <a:pt x="756" y="216"/>
                </a:lnTo>
                <a:lnTo>
                  <a:pt x="756" y="212"/>
                </a:lnTo>
                <a:lnTo>
                  <a:pt x="762" y="210"/>
                </a:lnTo>
                <a:lnTo>
                  <a:pt x="762" y="200"/>
                </a:lnTo>
                <a:lnTo>
                  <a:pt x="772" y="212"/>
                </a:lnTo>
                <a:lnTo>
                  <a:pt x="774" y="208"/>
                </a:lnTo>
                <a:lnTo>
                  <a:pt x="774" y="202"/>
                </a:lnTo>
                <a:lnTo>
                  <a:pt x="776" y="200"/>
                </a:lnTo>
                <a:lnTo>
                  <a:pt x="778" y="194"/>
                </a:lnTo>
                <a:lnTo>
                  <a:pt x="776" y="184"/>
                </a:lnTo>
                <a:lnTo>
                  <a:pt x="778" y="178"/>
                </a:lnTo>
                <a:lnTo>
                  <a:pt x="778" y="172"/>
                </a:lnTo>
                <a:lnTo>
                  <a:pt x="782" y="168"/>
                </a:lnTo>
                <a:lnTo>
                  <a:pt x="786" y="166"/>
                </a:lnTo>
                <a:lnTo>
                  <a:pt x="786" y="166"/>
                </a:lnTo>
                <a:lnTo>
                  <a:pt x="786" y="164"/>
                </a:lnTo>
                <a:lnTo>
                  <a:pt x="786" y="164"/>
                </a:lnTo>
                <a:lnTo>
                  <a:pt x="786" y="164"/>
                </a:lnTo>
                <a:lnTo>
                  <a:pt x="786" y="162"/>
                </a:lnTo>
                <a:lnTo>
                  <a:pt x="786" y="162"/>
                </a:lnTo>
                <a:lnTo>
                  <a:pt x="792" y="164"/>
                </a:lnTo>
                <a:lnTo>
                  <a:pt x="794" y="168"/>
                </a:lnTo>
                <a:lnTo>
                  <a:pt x="794" y="168"/>
                </a:lnTo>
                <a:lnTo>
                  <a:pt x="798" y="164"/>
                </a:lnTo>
                <a:lnTo>
                  <a:pt x="804" y="160"/>
                </a:lnTo>
                <a:lnTo>
                  <a:pt x="806" y="156"/>
                </a:lnTo>
                <a:lnTo>
                  <a:pt x="810" y="154"/>
                </a:lnTo>
                <a:lnTo>
                  <a:pt x="814" y="148"/>
                </a:lnTo>
                <a:lnTo>
                  <a:pt x="818" y="142"/>
                </a:lnTo>
                <a:lnTo>
                  <a:pt x="820" y="132"/>
                </a:lnTo>
                <a:lnTo>
                  <a:pt x="820" y="126"/>
                </a:lnTo>
                <a:lnTo>
                  <a:pt x="824" y="124"/>
                </a:lnTo>
                <a:lnTo>
                  <a:pt x="824" y="116"/>
                </a:lnTo>
                <a:lnTo>
                  <a:pt x="820" y="112"/>
                </a:lnTo>
                <a:lnTo>
                  <a:pt x="820" y="108"/>
                </a:lnTo>
                <a:lnTo>
                  <a:pt x="824" y="100"/>
                </a:lnTo>
                <a:lnTo>
                  <a:pt x="816" y="102"/>
                </a:lnTo>
                <a:lnTo>
                  <a:pt x="814" y="106"/>
                </a:lnTo>
                <a:lnTo>
                  <a:pt x="808" y="108"/>
                </a:lnTo>
                <a:lnTo>
                  <a:pt x="804" y="108"/>
                </a:lnTo>
                <a:lnTo>
                  <a:pt x="798" y="112"/>
                </a:lnTo>
                <a:lnTo>
                  <a:pt x="794" y="116"/>
                </a:lnTo>
                <a:lnTo>
                  <a:pt x="788" y="118"/>
                </a:lnTo>
                <a:lnTo>
                  <a:pt x="784" y="120"/>
                </a:lnTo>
                <a:lnTo>
                  <a:pt x="778" y="116"/>
                </a:lnTo>
                <a:lnTo>
                  <a:pt x="772" y="114"/>
                </a:lnTo>
                <a:lnTo>
                  <a:pt x="770" y="108"/>
                </a:lnTo>
                <a:lnTo>
                  <a:pt x="770" y="102"/>
                </a:lnTo>
                <a:lnTo>
                  <a:pt x="768" y="96"/>
                </a:lnTo>
                <a:lnTo>
                  <a:pt x="762" y="90"/>
                </a:lnTo>
                <a:lnTo>
                  <a:pt x="760" y="84"/>
                </a:lnTo>
                <a:lnTo>
                  <a:pt x="758" y="78"/>
                </a:lnTo>
                <a:lnTo>
                  <a:pt x="754" y="74"/>
                </a:lnTo>
                <a:lnTo>
                  <a:pt x="746" y="72"/>
                </a:lnTo>
                <a:lnTo>
                  <a:pt x="740" y="70"/>
                </a:lnTo>
                <a:lnTo>
                  <a:pt x="734" y="70"/>
                </a:lnTo>
                <a:lnTo>
                  <a:pt x="730" y="66"/>
                </a:lnTo>
                <a:lnTo>
                  <a:pt x="726" y="58"/>
                </a:lnTo>
                <a:lnTo>
                  <a:pt x="720" y="48"/>
                </a:lnTo>
                <a:lnTo>
                  <a:pt x="718" y="40"/>
                </a:lnTo>
                <a:lnTo>
                  <a:pt x="718" y="34"/>
                </a:lnTo>
                <a:lnTo>
                  <a:pt x="712" y="28"/>
                </a:lnTo>
                <a:lnTo>
                  <a:pt x="710" y="22"/>
                </a:lnTo>
                <a:lnTo>
                  <a:pt x="702" y="16"/>
                </a:lnTo>
                <a:lnTo>
                  <a:pt x="692" y="16"/>
                </a:lnTo>
                <a:lnTo>
                  <a:pt x="688" y="10"/>
                </a:lnTo>
                <a:lnTo>
                  <a:pt x="682" y="6"/>
                </a:lnTo>
                <a:lnTo>
                  <a:pt x="676" y="2"/>
                </a:lnTo>
                <a:lnTo>
                  <a:pt x="668" y="0"/>
                </a:lnTo>
                <a:lnTo>
                  <a:pt x="664" y="2"/>
                </a:lnTo>
                <a:lnTo>
                  <a:pt x="658" y="4"/>
                </a:lnTo>
                <a:lnTo>
                  <a:pt x="650" y="4"/>
                </a:lnTo>
                <a:lnTo>
                  <a:pt x="644" y="8"/>
                </a:lnTo>
                <a:lnTo>
                  <a:pt x="638" y="14"/>
                </a:lnTo>
                <a:lnTo>
                  <a:pt x="634" y="20"/>
                </a:lnTo>
                <a:lnTo>
                  <a:pt x="632" y="22"/>
                </a:lnTo>
                <a:lnTo>
                  <a:pt x="630" y="26"/>
                </a:lnTo>
                <a:lnTo>
                  <a:pt x="636" y="24"/>
                </a:lnTo>
                <a:lnTo>
                  <a:pt x="636" y="32"/>
                </a:lnTo>
                <a:lnTo>
                  <a:pt x="636" y="38"/>
                </a:lnTo>
                <a:lnTo>
                  <a:pt x="632" y="42"/>
                </a:lnTo>
                <a:lnTo>
                  <a:pt x="634" y="48"/>
                </a:lnTo>
                <a:lnTo>
                  <a:pt x="628" y="56"/>
                </a:lnTo>
                <a:lnTo>
                  <a:pt x="624" y="62"/>
                </a:lnTo>
                <a:lnTo>
                  <a:pt x="624" y="62"/>
                </a:lnTo>
                <a:lnTo>
                  <a:pt x="620" y="66"/>
                </a:lnTo>
                <a:lnTo>
                  <a:pt x="618" y="68"/>
                </a:lnTo>
                <a:lnTo>
                  <a:pt x="618" y="70"/>
                </a:lnTo>
                <a:lnTo>
                  <a:pt x="620" y="72"/>
                </a:lnTo>
                <a:lnTo>
                  <a:pt x="620" y="72"/>
                </a:lnTo>
                <a:lnTo>
                  <a:pt x="618" y="74"/>
                </a:lnTo>
                <a:lnTo>
                  <a:pt x="614" y="76"/>
                </a:lnTo>
                <a:lnTo>
                  <a:pt x="610" y="78"/>
                </a:lnTo>
                <a:lnTo>
                  <a:pt x="600" y="84"/>
                </a:lnTo>
                <a:lnTo>
                  <a:pt x="594" y="80"/>
                </a:lnTo>
                <a:lnTo>
                  <a:pt x="586" y="76"/>
                </a:lnTo>
                <a:lnTo>
                  <a:pt x="580" y="78"/>
                </a:lnTo>
                <a:lnTo>
                  <a:pt x="574" y="94"/>
                </a:lnTo>
                <a:lnTo>
                  <a:pt x="574" y="94"/>
                </a:lnTo>
                <a:lnTo>
                  <a:pt x="576" y="100"/>
                </a:lnTo>
                <a:lnTo>
                  <a:pt x="576" y="100"/>
                </a:lnTo>
                <a:lnTo>
                  <a:pt x="576" y="104"/>
                </a:lnTo>
                <a:lnTo>
                  <a:pt x="574" y="106"/>
                </a:lnTo>
                <a:lnTo>
                  <a:pt x="572" y="110"/>
                </a:lnTo>
                <a:lnTo>
                  <a:pt x="572" y="116"/>
                </a:lnTo>
                <a:lnTo>
                  <a:pt x="582" y="120"/>
                </a:lnTo>
                <a:lnTo>
                  <a:pt x="592" y="118"/>
                </a:lnTo>
                <a:lnTo>
                  <a:pt x="598" y="112"/>
                </a:lnTo>
                <a:lnTo>
                  <a:pt x="602" y="112"/>
                </a:lnTo>
                <a:lnTo>
                  <a:pt x="606" y="116"/>
                </a:lnTo>
                <a:lnTo>
                  <a:pt x="612" y="122"/>
                </a:lnTo>
                <a:lnTo>
                  <a:pt x="622" y="126"/>
                </a:lnTo>
                <a:lnTo>
                  <a:pt x="628" y="132"/>
                </a:lnTo>
                <a:lnTo>
                  <a:pt x="624" y="138"/>
                </a:lnTo>
                <a:lnTo>
                  <a:pt x="624" y="138"/>
                </a:lnTo>
                <a:lnTo>
                  <a:pt x="620" y="136"/>
                </a:lnTo>
                <a:lnTo>
                  <a:pt x="616" y="136"/>
                </a:lnTo>
                <a:lnTo>
                  <a:pt x="614" y="138"/>
                </a:lnTo>
                <a:lnTo>
                  <a:pt x="614" y="138"/>
                </a:lnTo>
                <a:lnTo>
                  <a:pt x="610" y="140"/>
                </a:lnTo>
                <a:lnTo>
                  <a:pt x="606" y="142"/>
                </a:lnTo>
                <a:lnTo>
                  <a:pt x="604" y="146"/>
                </a:lnTo>
                <a:lnTo>
                  <a:pt x="596" y="144"/>
                </a:lnTo>
                <a:lnTo>
                  <a:pt x="586" y="152"/>
                </a:lnTo>
                <a:lnTo>
                  <a:pt x="580" y="148"/>
                </a:lnTo>
                <a:lnTo>
                  <a:pt x="576" y="148"/>
                </a:lnTo>
                <a:lnTo>
                  <a:pt x="574" y="156"/>
                </a:lnTo>
                <a:lnTo>
                  <a:pt x="570" y="160"/>
                </a:lnTo>
                <a:lnTo>
                  <a:pt x="552" y="164"/>
                </a:lnTo>
                <a:lnTo>
                  <a:pt x="550" y="174"/>
                </a:lnTo>
                <a:lnTo>
                  <a:pt x="538" y="180"/>
                </a:lnTo>
                <a:lnTo>
                  <a:pt x="530" y="176"/>
                </a:lnTo>
                <a:lnTo>
                  <a:pt x="524" y="170"/>
                </a:lnTo>
                <a:lnTo>
                  <a:pt x="518" y="168"/>
                </a:lnTo>
                <a:lnTo>
                  <a:pt x="512" y="172"/>
                </a:lnTo>
                <a:lnTo>
                  <a:pt x="510" y="180"/>
                </a:lnTo>
                <a:lnTo>
                  <a:pt x="508" y="186"/>
                </a:lnTo>
                <a:lnTo>
                  <a:pt x="510" y="196"/>
                </a:lnTo>
                <a:lnTo>
                  <a:pt x="512" y="202"/>
                </a:lnTo>
                <a:lnTo>
                  <a:pt x="508" y="208"/>
                </a:lnTo>
                <a:lnTo>
                  <a:pt x="502" y="212"/>
                </a:lnTo>
                <a:lnTo>
                  <a:pt x="492" y="214"/>
                </a:lnTo>
                <a:lnTo>
                  <a:pt x="478" y="218"/>
                </a:lnTo>
                <a:lnTo>
                  <a:pt x="466" y="218"/>
                </a:lnTo>
                <a:lnTo>
                  <a:pt x="458" y="220"/>
                </a:lnTo>
                <a:lnTo>
                  <a:pt x="454" y="220"/>
                </a:lnTo>
                <a:lnTo>
                  <a:pt x="446" y="228"/>
                </a:lnTo>
                <a:lnTo>
                  <a:pt x="438" y="232"/>
                </a:lnTo>
                <a:lnTo>
                  <a:pt x="428" y="232"/>
                </a:lnTo>
                <a:lnTo>
                  <a:pt x="418" y="234"/>
                </a:lnTo>
                <a:lnTo>
                  <a:pt x="406" y="234"/>
                </a:lnTo>
                <a:lnTo>
                  <a:pt x="398" y="230"/>
                </a:lnTo>
                <a:lnTo>
                  <a:pt x="392" y="222"/>
                </a:lnTo>
                <a:lnTo>
                  <a:pt x="388" y="220"/>
                </a:lnTo>
                <a:lnTo>
                  <a:pt x="368" y="220"/>
                </a:lnTo>
                <a:lnTo>
                  <a:pt x="356" y="218"/>
                </a:lnTo>
                <a:lnTo>
                  <a:pt x="344" y="218"/>
                </a:lnTo>
                <a:lnTo>
                  <a:pt x="334" y="218"/>
                </a:lnTo>
                <a:lnTo>
                  <a:pt x="326" y="218"/>
                </a:lnTo>
                <a:lnTo>
                  <a:pt x="320" y="212"/>
                </a:lnTo>
                <a:lnTo>
                  <a:pt x="312" y="206"/>
                </a:lnTo>
                <a:lnTo>
                  <a:pt x="304" y="200"/>
                </a:lnTo>
                <a:lnTo>
                  <a:pt x="300" y="196"/>
                </a:lnTo>
                <a:lnTo>
                  <a:pt x="298" y="188"/>
                </a:lnTo>
                <a:lnTo>
                  <a:pt x="292" y="182"/>
                </a:lnTo>
                <a:lnTo>
                  <a:pt x="284" y="180"/>
                </a:lnTo>
                <a:lnTo>
                  <a:pt x="280" y="176"/>
                </a:lnTo>
                <a:lnTo>
                  <a:pt x="272" y="172"/>
                </a:lnTo>
                <a:lnTo>
                  <a:pt x="264" y="170"/>
                </a:lnTo>
                <a:lnTo>
                  <a:pt x="256" y="168"/>
                </a:lnTo>
                <a:lnTo>
                  <a:pt x="254" y="162"/>
                </a:lnTo>
                <a:lnTo>
                  <a:pt x="256" y="154"/>
                </a:lnTo>
                <a:lnTo>
                  <a:pt x="258" y="148"/>
                </a:lnTo>
                <a:lnTo>
                  <a:pt x="254" y="140"/>
                </a:lnTo>
                <a:lnTo>
                  <a:pt x="246" y="138"/>
                </a:lnTo>
                <a:lnTo>
                  <a:pt x="246" y="132"/>
                </a:lnTo>
                <a:lnTo>
                  <a:pt x="238" y="124"/>
                </a:lnTo>
                <a:lnTo>
                  <a:pt x="230" y="118"/>
                </a:lnTo>
                <a:lnTo>
                  <a:pt x="222" y="120"/>
                </a:lnTo>
                <a:lnTo>
                  <a:pt x="214" y="118"/>
                </a:lnTo>
                <a:lnTo>
                  <a:pt x="210" y="114"/>
                </a:lnTo>
                <a:lnTo>
                  <a:pt x="208" y="110"/>
                </a:lnTo>
                <a:lnTo>
                  <a:pt x="206" y="100"/>
                </a:lnTo>
                <a:lnTo>
                  <a:pt x="208" y="86"/>
                </a:lnTo>
                <a:lnTo>
                  <a:pt x="200" y="92"/>
                </a:lnTo>
                <a:lnTo>
                  <a:pt x="182" y="94"/>
                </a:lnTo>
                <a:lnTo>
                  <a:pt x="176" y="100"/>
                </a:lnTo>
                <a:lnTo>
                  <a:pt x="172" y="106"/>
                </a:lnTo>
                <a:lnTo>
                  <a:pt x="164" y="108"/>
                </a:lnTo>
                <a:lnTo>
                  <a:pt x="162" y="112"/>
                </a:lnTo>
                <a:lnTo>
                  <a:pt x="160" y="120"/>
                </a:lnTo>
                <a:lnTo>
                  <a:pt x="150" y="124"/>
                </a:lnTo>
                <a:lnTo>
                  <a:pt x="142" y="124"/>
                </a:lnTo>
                <a:lnTo>
                  <a:pt x="136" y="128"/>
                </a:lnTo>
                <a:lnTo>
                  <a:pt x="132" y="136"/>
                </a:lnTo>
                <a:lnTo>
                  <a:pt x="126" y="140"/>
                </a:lnTo>
                <a:lnTo>
                  <a:pt x="124" y="150"/>
                </a:lnTo>
                <a:lnTo>
                  <a:pt x="126" y="160"/>
                </a:lnTo>
                <a:lnTo>
                  <a:pt x="130" y="164"/>
                </a:lnTo>
                <a:lnTo>
                  <a:pt x="128" y="168"/>
                </a:lnTo>
                <a:lnTo>
                  <a:pt x="114" y="168"/>
                </a:lnTo>
                <a:lnTo>
                  <a:pt x="104" y="174"/>
                </a:lnTo>
                <a:lnTo>
                  <a:pt x="94" y="176"/>
                </a:lnTo>
                <a:lnTo>
                  <a:pt x="90" y="178"/>
                </a:lnTo>
                <a:lnTo>
                  <a:pt x="92" y="184"/>
                </a:lnTo>
                <a:lnTo>
                  <a:pt x="100" y="190"/>
                </a:lnTo>
                <a:lnTo>
                  <a:pt x="102" y="196"/>
                </a:lnTo>
                <a:lnTo>
                  <a:pt x="100" y="202"/>
                </a:lnTo>
                <a:lnTo>
                  <a:pt x="96" y="208"/>
                </a:lnTo>
                <a:lnTo>
                  <a:pt x="96" y="218"/>
                </a:lnTo>
                <a:lnTo>
                  <a:pt x="96" y="218"/>
                </a:lnTo>
                <a:lnTo>
                  <a:pt x="86" y="224"/>
                </a:lnTo>
                <a:lnTo>
                  <a:pt x="86" y="224"/>
                </a:lnTo>
                <a:lnTo>
                  <a:pt x="80" y="230"/>
                </a:lnTo>
                <a:lnTo>
                  <a:pt x="80" y="230"/>
                </a:lnTo>
                <a:lnTo>
                  <a:pt x="76" y="230"/>
                </a:lnTo>
                <a:lnTo>
                  <a:pt x="72" y="232"/>
                </a:lnTo>
                <a:lnTo>
                  <a:pt x="72" y="232"/>
                </a:lnTo>
                <a:lnTo>
                  <a:pt x="70" y="236"/>
                </a:lnTo>
                <a:lnTo>
                  <a:pt x="70" y="238"/>
                </a:lnTo>
                <a:lnTo>
                  <a:pt x="70" y="238"/>
                </a:lnTo>
                <a:lnTo>
                  <a:pt x="70" y="240"/>
                </a:lnTo>
                <a:lnTo>
                  <a:pt x="68" y="240"/>
                </a:lnTo>
                <a:lnTo>
                  <a:pt x="62" y="240"/>
                </a:lnTo>
                <a:lnTo>
                  <a:pt x="54" y="242"/>
                </a:lnTo>
                <a:lnTo>
                  <a:pt x="50" y="244"/>
                </a:lnTo>
                <a:lnTo>
                  <a:pt x="48" y="246"/>
                </a:lnTo>
                <a:lnTo>
                  <a:pt x="48" y="246"/>
                </a:lnTo>
                <a:lnTo>
                  <a:pt x="48" y="250"/>
                </a:lnTo>
                <a:lnTo>
                  <a:pt x="48" y="252"/>
                </a:lnTo>
                <a:lnTo>
                  <a:pt x="46" y="256"/>
                </a:lnTo>
                <a:lnTo>
                  <a:pt x="46" y="258"/>
                </a:lnTo>
                <a:lnTo>
                  <a:pt x="46" y="258"/>
                </a:lnTo>
                <a:lnTo>
                  <a:pt x="42" y="260"/>
                </a:lnTo>
                <a:lnTo>
                  <a:pt x="40" y="260"/>
                </a:lnTo>
                <a:lnTo>
                  <a:pt x="34" y="262"/>
                </a:lnTo>
                <a:lnTo>
                  <a:pt x="34" y="262"/>
                </a:lnTo>
                <a:lnTo>
                  <a:pt x="30" y="264"/>
                </a:lnTo>
                <a:lnTo>
                  <a:pt x="28" y="264"/>
                </a:lnTo>
                <a:lnTo>
                  <a:pt x="28" y="264"/>
                </a:lnTo>
                <a:lnTo>
                  <a:pt x="26" y="264"/>
                </a:lnTo>
                <a:lnTo>
                  <a:pt x="24" y="262"/>
                </a:lnTo>
                <a:lnTo>
                  <a:pt x="24" y="260"/>
                </a:lnTo>
                <a:lnTo>
                  <a:pt x="22" y="258"/>
                </a:lnTo>
                <a:lnTo>
                  <a:pt x="22" y="258"/>
                </a:lnTo>
                <a:lnTo>
                  <a:pt x="18" y="258"/>
                </a:lnTo>
                <a:lnTo>
                  <a:pt x="14" y="262"/>
                </a:lnTo>
                <a:lnTo>
                  <a:pt x="14" y="262"/>
                </a:lnTo>
                <a:lnTo>
                  <a:pt x="10" y="268"/>
                </a:lnTo>
                <a:lnTo>
                  <a:pt x="10" y="268"/>
                </a:lnTo>
                <a:lnTo>
                  <a:pt x="4" y="270"/>
                </a:lnTo>
                <a:lnTo>
                  <a:pt x="4" y="270"/>
                </a:lnTo>
                <a:lnTo>
                  <a:pt x="0" y="274"/>
                </a:lnTo>
                <a:lnTo>
                  <a:pt x="2" y="276"/>
                </a:lnTo>
                <a:lnTo>
                  <a:pt x="2" y="276"/>
                </a:lnTo>
                <a:lnTo>
                  <a:pt x="2" y="282"/>
                </a:lnTo>
                <a:lnTo>
                  <a:pt x="2" y="286"/>
                </a:lnTo>
                <a:lnTo>
                  <a:pt x="6" y="290"/>
                </a:lnTo>
                <a:lnTo>
                  <a:pt x="14" y="286"/>
                </a:lnTo>
                <a:lnTo>
                  <a:pt x="16" y="288"/>
                </a:lnTo>
                <a:lnTo>
                  <a:pt x="16" y="292"/>
                </a:lnTo>
                <a:lnTo>
                  <a:pt x="14" y="298"/>
                </a:lnTo>
                <a:lnTo>
                  <a:pt x="16" y="306"/>
                </a:lnTo>
                <a:lnTo>
                  <a:pt x="18" y="312"/>
                </a:lnTo>
                <a:lnTo>
                  <a:pt x="20" y="316"/>
                </a:lnTo>
                <a:lnTo>
                  <a:pt x="22" y="320"/>
                </a:lnTo>
                <a:lnTo>
                  <a:pt x="16" y="322"/>
                </a:lnTo>
                <a:lnTo>
                  <a:pt x="16" y="326"/>
                </a:lnTo>
                <a:lnTo>
                  <a:pt x="26" y="326"/>
                </a:lnTo>
                <a:lnTo>
                  <a:pt x="40" y="336"/>
                </a:lnTo>
                <a:lnTo>
                  <a:pt x="44" y="340"/>
                </a:lnTo>
                <a:lnTo>
                  <a:pt x="50" y="346"/>
                </a:lnTo>
                <a:lnTo>
                  <a:pt x="56" y="340"/>
                </a:lnTo>
                <a:lnTo>
                  <a:pt x="58" y="338"/>
                </a:lnTo>
                <a:lnTo>
                  <a:pt x="64" y="338"/>
                </a:lnTo>
                <a:lnTo>
                  <a:pt x="70" y="340"/>
                </a:lnTo>
                <a:lnTo>
                  <a:pt x="76" y="340"/>
                </a:lnTo>
                <a:lnTo>
                  <a:pt x="80" y="346"/>
                </a:lnTo>
                <a:lnTo>
                  <a:pt x="82" y="350"/>
                </a:lnTo>
                <a:lnTo>
                  <a:pt x="86" y="356"/>
                </a:lnTo>
                <a:lnTo>
                  <a:pt x="82" y="360"/>
                </a:lnTo>
                <a:lnTo>
                  <a:pt x="80" y="364"/>
                </a:lnTo>
                <a:lnTo>
                  <a:pt x="78" y="368"/>
                </a:lnTo>
                <a:lnTo>
                  <a:pt x="74" y="372"/>
                </a:lnTo>
                <a:lnTo>
                  <a:pt x="72" y="378"/>
                </a:lnTo>
                <a:lnTo>
                  <a:pt x="68" y="382"/>
                </a:lnTo>
                <a:lnTo>
                  <a:pt x="66" y="386"/>
                </a:lnTo>
                <a:lnTo>
                  <a:pt x="72" y="390"/>
                </a:lnTo>
                <a:lnTo>
                  <a:pt x="74" y="396"/>
                </a:lnTo>
                <a:lnTo>
                  <a:pt x="74" y="404"/>
                </a:lnTo>
                <a:lnTo>
                  <a:pt x="78" y="406"/>
                </a:lnTo>
                <a:lnTo>
                  <a:pt x="82" y="408"/>
                </a:lnTo>
                <a:lnTo>
                  <a:pt x="82" y="412"/>
                </a:lnTo>
                <a:lnTo>
                  <a:pt x="80" y="420"/>
                </a:lnTo>
                <a:lnTo>
                  <a:pt x="80" y="424"/>
                </a:lnTo>
                <a:lnTo>
                  <a:pt x="78" y="426"/>
                </a:lnTo>
                <a:lnTo>
                  <a:pt x="80" y="432"/>
                </a:lnTo>
                <a:lnTo>
                  <a:pt x="86" y="434"/>
                </a:lnTo>
                <a:lnTo>
                  <a:pt x="92" y="438"/>
                </a:lnTo>
                <a:lnTo>
                  <a:pt x="100" y="440"/>
                </a:lnTo>
                <a:lnTo>
                  <a:pt x="104" y="444"/>
                </a:lnTo>
                <a:lnTo>
                  <a:pt x="108" y="448"/>
                </a:lnTo>
                <a:lnTo>
                  <a:pt x="112" y="448"/>
                </a:lnTo>
                <a:lnTo>
                  <a:pt x="118" y="448"/>
                </a:lnTo>
                <a:lnTo>
                  <a:pt x="124" y="448"/>
                </a:lnTo>
                <a:lnTo>
                  <a:pt x="130" y="450"/>
                </a:lnTo>
                <a:lnTo>
                  <a:pt x="136" y="460"/>
                </a:lnTo>
                <a:lnTo>
                  <a:pt x="142" y="460"/>
                </a:lnTo>
                <a:lnTo>
                  <a:pt x="148" y="458"/>
                </a:lnTo>
                <a:lnTo>
                  <a:pt x="154" y="462"/>
                </a:lnTo>
                <a:lnTo>
                  <a:pt x="154" y="468"/>
                </a:lnTo>
                <a:lnTo>
                  <a:pt x="160" y="472"/>
                </a:lnTo>
                <a:lnTo>
                  <a:pt x="166" y="478"/>
                </a:lnTo>
                <a:lnTo>
                  <a:pt x="170" y="482"/>
                </a:lnTo>
                <a:lnTo>
                  <a:pt x="176" y="482"/>
                </a:lnTo>
                <a:lnTo>
                  <a:pt x="182" y="486"/>
                </a:lnTo>
                <a:lnTo>
                  <a:pt x="194" y="488"/>
                </a:lnTo>
                <a:lnTo>
                  <a:pt x="202" y="490"/>
                </a:lnTo>
                <a:lnTo>
                  <a:pt x="208" y="486"/>
                </a:lnTo>
                <a:lnTo>
                  <a:pt x="214" y="488"/>
                </a:lnTo>
                <a:lnTo>
                  <a:pt x="218" y="494"/>
                </a:lnTo>
                <a:lnTo>
                  <a:pt x="224" y="484"/>
                </a:lnTo>
                <a:lnTo>
                  <a:pt x="228" y="482"/>
                </a:lnTo>
                <a:lnTo>
                  <a:pt x="236" y="480"/>
                </a:lnTo>
                <a:lnTo>
                  <a:pt x="242" y="484"/>
                </a:lnTo>
                <a:lnTo>
                  <a:pt x="248" y="484"/>
                </a:lnTo>
                <a:lnTo>
                  <a:pt x="258" y="484"/>
                </a:lnTo>
                <a:lnTo>
                  <a:pt x="264" y="482"/>
                </a:lnTo>
                <a:lnTo>
                  <a:pt x="272" y="480"/>
                </a:lnTo>
                <a:lnTo>
                  <a:pt x="276" y="476"/>
                </a:lnTo>
                <a:lnTo>
                  <a:pt x="284" y="474"/>
                </a:lnTo>
                <a:lnTo>
                  <a:pt x="288" y="476"/>
                </a:lnTo>
                <a:lnTo>
                  <a:pt x="292" y="472"/>
                </a:lnTo>
                <a:lnTo>
                  <a:pt x="298" y="472"/>
                </a:lnTo>
                <a:lnTo>
                  <a:pt x="306" y="476"/>
                </a:lnTo>
                <a:lnTo>
                  <a:pt x="306" y="482"/>
                </a:lnTo>
                <a:lnTo>
                  <a:pt x="308" y="486"/>
                </a:lnTo>
                <a:lnTo>
                  <a:pt x="314" y="484"/>
                </a:lnTo>
                <a:lnTo>
                  <a:pt x="316" y="486"/>
                </a:lnTo>
                <a:lnTo>
                  <a:pt x="322" y="488"/>
                </a:lnTo>
                <a:lnTo>
                  <a:pt x="326" y="490"/>
                </a:lnTo>
                <a:lnTo>
                  <a:pt x="328" y="494"/>
                </a:lnTo>
                <a:lnTo>
                  <a:pt x="330" y="498"/>
                </a:lnTo>
                <a:lnTo>
                  <a:pt x="334" y="498"/>
                </a:lnTo>
                <a:lnTo>
                  <a:pt x="338" y="498"/>
                </a:lnTo>
                <a:lnTo>
                  <a:pt x="340" y="504"/>
                </a:lnTo>
                <a:lnTo>
                  <a:pt x="342" y="508"/>
                </a:lnTo>
                <a:lnTo>
                  <a:pt x="340" y="516"/>
                </a:lnTo>
                <a:lnTo>
                  <a:pt x="342" y="520"/>
                </a:lnTo>
                <a:lnTo>
                  <a:pt x="342" y="524"/>
                </a:lnTo>
                <a:lnTo>
                  <a:pt x="340" y="534"/>
                </a:lnTo>
                <a:lnTo>
                  <a:pt x="336" y="540"/>
                </a:lnTo>
                <a:lnTo>
                  <a:pt x="332" y="546"/>
                </a:lnTo>
                <a:lnTo>
                  <a:pt x="332" y="550"/>
                </a:lnTo>
                <a:lnTo>
                  <a:pt x="334" y="554"/>
                </a:lnTo>
                <a:lnTo>
                  <a:pt x="334" y="560"/>
                </a:lnTo>
                <a:lnTo>
                  <a:pt x="336" y="562"/>
                </a:lnTo>
                <a:lnTo>
                  <a:pt x="338" y="562"/>
                </a:lnTo>
                <a:lnTo>
                  <a:pt x="340" y="558"/>
                </a:lnTo>
                <a:lnTo>
                  <a:pt x="346" y="556"/>
                </a:lnTo>
                <a:lnTo>
                  <a:pt x="350" y="556"/>
                </a:lnTo>
                <a:lnTo>
                  <a:pt x="352" y="560"/>
                </a:lnTo>
                <a:lnTo>
                  <a:pt x="352" y="564"/>
                </a:lnTo>
                <a:lnTo>
                  <a:pt x="354" y="570"/>
                </a:lnTo>
                <a:lnTo>
                  <a:pt x="358" y="570"/>
                </a:lnTo>
                <a:lnTo>
                  <a:pt x="358" y="574"/>
                </a:lnTo>
                <a:lnTo>
                  <a:pt x="354" y="580"/>
                </a:lnTo>
                <a:lnTo>
                  <a:pt x="354" y="584"/>
                </a:lnTo>
                <a:lnTo>
                  <a:pt x="360" y="586"/>
                </a:lnTo>
                <a:lnTo>
                  <a:pt x="364" y="586"/>
                </a:lnTo>
                <a:lnTo>
                  <a:pt x="366" y="594"/>
                </a:lnTo>
                <a:lnTo>
                  <a:pt x="368" y="600"/>
                </a:lnTo>
                <a:lnTo>
                  <a:pt x="378" y="602"/>
                </a:lnTo>
                <a:lnTo>
                  <a:pt x="376" y="608"/>
                </a:lnTo>
                <a:lnTo>
                  <a:pt x="384" y="608"/>
                </a:lnTo>
                <a:lnTo>
                  <a:pt x="388" y="602"/>
                </a:lnTo>
                <a:lnTo>
                  <a:pt x="388" y="592"/>
                </a:lnTo>
                <a:lnTo>
                  <a:pt x="384" y="584"/>
                </a:lnTo>
                <a:lnTo>
                  <a:pt x="388" y="578"/>
                </a:lnTo>
                <a:lnTo>
                  <a:pt x="394" y="580"/>
                </a:lnTo>
                <a:lnTo>
                  <a:pt x="400" y="576"/>
                </a:lnTo>
                <a:lnTo>
                  <a:pt x="408" y="578"/>
                </a:lnTo>
                <a:lnTo>
                  <a:pt x="416" y="576"/>
                </a:lnTo>
                <a:lnTo>
                  <a:pt x="426" y="576"/>
                </a:lnTo>
                <a:lnTo>
                  <a:pt x="432" y="570"/>
                </a:lnTo>
                <a:lnTo>
                  <a:pt x="438" y="572"/>
                </a:lnTo>
                <a:lnTo>
                  <a:pt x="442" y="574"/>
                </a:lnTo>
                <a:lnTo>
                  <a:pt x="448" y="576"/>
                </a:lnTo>
                <a:lnTo>
                  <a:pt x="446" y="584"/>
                </a:lnTo>
                <a:lnTo>
                  <a:pt x="450" y="590"/>
                </a:lnTo>
                <a:lnTo>
                  <a:pt x="454" y="594"/>
                </a:lnTo>
                <a:lnTo>
                  <a:pt x="460" y="596"/>
                </a:lnTo>
                <a:lnTo>
                  <a:pt x="464" y="596"/>
                </a:lnTo>
                <a:lnTo>
                  <a:pt x="470" y="598"/>
                </a:lnTo>
                <a:lnTo>
                  <a:pt x="470" y="598"/>
                </a:lnTo>
                <a:lnTo>
                  <a:pt x="472" y="594"/>
                </a:lnTo>
                <a:lnTo>
                  <a:pt x="472" y="594"/>
                </a:lnTo>
                <a:lnTo>
                  <a:pt x="476" y="594"/>
                </a:lnTo>
                <a:lnTo>
                  <a:pt x="482" y="594"/>
                </a:lnTo>
                <a:lnTo>
                  <a:pt x="484" y="596"/>
                </a:lnTo>
                <a:lnTo>
                  <a:pt x="484" y="596"/>
                </a:lnTo>
                <a:lnTo>
                  <a:pt x="486" y="596"/>
                </a:lnTo>
                <a:lnTo>
                  <a:pt x="488" y="596"/>
                </a:lnTo>
                <a:lnTo>
                  <a:pt x="488" y="596"/>
                </a:lnTo>
                <a:lnTo>
                  <a:pt x="488" y="598"/>
                </a:lnTo>
                <a:lnTo>
                  <a:pt x="490" y="600"/>
                </a:lnTo>
                <a:lnTo>
                  <a:pt x="490" y="600"/>
                </a:lnTo>
                <a:lnTo>
                  <a:pt x="488" y="604"/>
                </a:lnTo>
                <a:lnTo>
                  <a:pt x="488" y="610"/>
                </a:lnTo>
                <a:lnTo>
                  <a:pt x="490" y="610"/>
                </a:lnTo>
                <a:lnTo>
                  <a:pt x="490" y="610"/>
                </a:lnTo>
                <a:lnTo>
                  <a:pt x="492" y="620"/>
                </a:lnTo>
                <a:lnTo>
                  <a:pt x="492" y="620"/>
                </a:lnTo>
                <a:lnTo>
                  <a:pt x="500" y="618"/>
                </a:lnTo>
                <a:lnTo>
                  <a:pt x="500" y="618"/>
                </a:lnTo>
                <a:lnTo>
                  <a:pt x="500" y="612"/>
                </a:lnTo>
                <a:lnTo>
                  <a:pt x="496" y="608"/>
                </a:lnTo>
                <a:lnTo>
                  <a:pt x="496" y="608"/>
                </a:lnTo>
                <a:lnTo>
                  <a:pt x="498" y="608"/>
                </a:lnTo>
                <a:lnTo>
                  <a:pt x="498" y="608"/>
                </a:lnTo>
                <a:lnTo>
                  <a:pt x="500" y="606"/>
                </a:lnTo>
                <a:lnTo>
                  <a:pt x="500" y="604"/>
                </a:lnTo>
                <a:lnTo>
                  <a:pt x="500" y="604"/>
                </a:lnTo>
                <a:lnTo>
                  <a:pt x="504" y="604"/>
                </a:lnTo>
                <a:lnTo>
                  <a:pt x="508" y="602"/>
                </a:lnTo>
                <a:lnTo>
                  <a:pt x="508" y="602"/>
                </a:lnTo>
                <a:lnTo>
                  <a:pt x="512" y="596"/>
                </a:lnTo>
                <a:lnTo>
                  <a:pt x="512" y="596"/>
                </a:lnTo>
                <a:lnTo>
                  <a:pt x="516" y="596"/>
                </a:lnTo>
                <a:lnTo>
                  <a:pt x="516" y="594"/>
                </a:lnTo>
                <a:lnTo>
                  <a:pt x="516" y="594"/>
                </a:lnTo>
                <a:lnTo>
                  <a:pt x="516" y="594"/>
                </a:lnTo>
                <a:lnTo>
                  <a:pt x="518" y="594"/>
                </a:lnTo>
                <a:lnTo>
                  <a:pt x="518" y="594"/>
                </a:lnTo>
                <a:lnTo>
                  <a:pt x="520" y="590"/>
                </a:lnTo>
                <a:lnTo>
                  <a:pt x="520" y="590"/>
                </a:lnTo>
                <a:lnTo>
                  <a:pt x="522" y="590"/>
                </a:lnTo>
                <a:lnTo>
                  <a:pt x="524" y="592"/>
                </a:lnTo>
                <a:lnTo>
                  <a:pt x="526" y="590"/>
                </a:lnTo>
                <a:lnTo>
                  <a:pt x="526" y="590"/>
                </a:lnTo>
                <a:lnTo>
                  <a:pt x="532" y="590"/>
                </a:lnTo>
                <a:lnTo>
                  <a:pt x="538" y="590"/>
                </a:lnTo>
                <a:lnTo>
                  <a:pt x="538" y="590"/>
                </a:lnTo>
                <a:lnTo>
                  <a:pt x="544" y="578"/>
                </a:lnTo>
                <a:lnTo>
                  <a:pt x="546" y="578"/>
                </a:lnTo>
                <a:lnTo>
                  <a:pt x="546" y="578"/>
                </a:lnTo>
                <a:lnTo>
                  <a:pt x="548" y="576"/>
                </a:lnTo>
                <a:lnTo>
                  <a:pt x="548" y="574"/>
                </a:lnTo>
                <a:lnTo>
                  <a:pt x="546" y="574"/>
                </a:lnTo>
                <a:lnTo>
                  <a:pt x="546" y="572"/>
                </a:lnTo>
                <a:lnTo>
                  <a:pt x="546" y="572"/>
                </a:lnTo>
                <a:lnTo>
                  <a:pt x="550" y="572"/>
                </a:lnTo>
                <a:lnTo>
                  <a:pt x="550" y="572"/>
                </a:lnTo>
                <a:lnTo>
                  <a:pt x="552" y="578"/>
                </a:lnTo>
                <a:lnTo>
                  <a:pt x="552" y="578"/>
                </a:lnTo>
                <a:lnTo>
                  <a:pt x="556" y="578"/>
                </a:lnTo>
                <a:lnTo>
                  <a:pt x="556" y="578"/>
                </a:lnTo>
                <a:lnTo>
                  <a:pt x="558" y="578"/>
                </a:lnTo>
                <a:lnTo>
                  <a:pt x="560" y="580"/>
                </a:lnTo>
                <a:lnTo>
                  <a:pt x="560" y="580"/>
                </a:lnTo>
                <a:lnTo>
                  <a:pt x="562" y="578"/>
                </a:lnTo>
                <a:lnTo>
                  <a:pt x="562" y="576"/>
                </a:lnTo>
                <a:lnTo>
                  <a:pt x="562" y="576"/>
                </a:lnTo>
                <a:lnTo>
                  <a:pt x="570" y="574"/>
                </a:lnTo>
                <a:lnTo>
                  <a:pt x="570" y="574"/>
                </a:lnTo>
                <a:lnTo>
                  <a:pt x="574" y="576"/>
                </a:lnTo>
                <a:lnTo>
                  <a:pt x="576" y="576"/>
                </a:lnTo>
                <a:lnTo>
                  <a:pt x="576" y="574"/>
                </a:lnTo>
                <a:lnTo>
                  <a:pt x="576" y="574"/>
                </a:lnTo>
                <a:lnTo>
                  <a:pt x="580" y="572"/>
                </a:lnTo>
                <a:lnTo>
                  <a:pt x="580" y="572"/>
                </a:lnTo>
                <a:lnTo>
                  <a:pt x="582" y="568"/>
                </a:lnTo>
                <a:lnTo>
                  <a:pt x="580" y="566"/>
                </a:lnTo>
                <a:lnTo>
                  <a:pt x="580" y="564"/>
                </a:lnTo>
                <a:lnTo>
                  <a:pt x="580" y="564"/>
                </a:lnTo>
                <a:lnTo>
                  <a:pt x="588" y="560"/>
                </a:lnTo>
                <a:lnTo>
                  <a:pt x="588" y="560"/>
                </a:lnTo>
                <a:lnTo>
                  <a:pt x="588" y="558"/>
                </a:lnTo>
                <a:lnTo>
                  <a:pt x="588" y="558"/>
                </a:lnTo>
                <a:lnTo>
                  <a:pt x="590" y="558"/>
                </a:lnTo>
                <a:lnTo>
                  <a:pt x="592" y="558"/>
                </a:lnTo>
                <a:lnTo>
                  <a:pt x="592" y="558"/>
                </a:lnTo>
                <a:lnTo>
                  <a:pt x="594" y="556"/>
                </a:lnTo>
                <a:lnTo>
                  <a:pt x="594" y="556"/>
                </a:lnTo>
                <a:lnTo>
                  <a:pt x="594" y="552"/>
                </a:lnTo>
                <a:lnTo>
                  <a:pt x="594" y="552"/>
                </a:lnTo>
                <a:lnTo>
                  <a:pt x="598" y="552"/>
                </a:lnTo>
                <a:lnTo>
                  <a:pt x="600" y="552"/>
                </a:lnTo>
                <a:lnTo>
                  <a:pt x="600" y="552"/>
                </a:lnTo>
                <a:lnTo>
                  <a:pt x="602" y="548"/>
                </a:lnTo>
                <a:lnTo>
                  <a:pt x="602" y="548"/>
                </a:lnTo>
                <a:lnTo>
                  <a:pt x="602" y="542"/>
                </a:lnTo>
                <a:lnTo>
                  <a:pt x="602" y="542"/>
                </a:lnTo>
                <a:lnTo>
                  <a:pt x="616" y="540"/>
                </a:lnTo>
                <a:lnTo>
                  <a:pt x="616" y="540"/>
                </a:lnTo>
                <a:lnTo>
                  <a:pt x="616" y="538"/>
                </a:lnTo>
                <a:lnTo>
                  <a:pt x="614" y="538"/>
                </a:lnTo>
                <a:lnTo>
                  <a:pt x="614" y="538"/>
                </a:lnTo>
                <a:lnTo>
                  <a:pt x="614" y="536"/>
                </a:lnTo>
                <a:lnTo>
                  <a:pt x="616" y="534"/>
                </a:lnTo>
                <a:lnTo>
                  <a:pt x="618" y="534"/>
                </a:lnTo>
                <a:lnTo>
                  <a:pt x="618" y="532"/>
                </a:lnTo>
                <a:lnTo>
                  <a:pt x="618" y="532"/>
                </a:lnTo>
                <a:lnTo>
                  <a:pt x="616" y="532"/>
                </a:lnTo>
                <a:lnTo>
                  <a:pt x="616" y="530"/>
                </a:lnTo>
                <a:lnTo>
                  <a:pt x="618" y="528"/>
                </a:lnTo>
                <a:lnTo>
                  <a:pt x="618" y="528"/>
                </a:lnTo>
                <a:lnTo>
                  <a:pt x="624" y="528"/>
                </a:lnTo>
                <a:lnTo>
                  <a:pt x="624" y="528"/>
                </a:lnTo>
                <a:lnTo>
                  <a:pt x="624" y="526"/>
                </a:lnTo>
                <a:lnTo>
                  <a:pt x="626" y="526"/>
                </a:lnTo>
                <a:lnTo>
                  <a:pt x="626" y="526"/>
                </a:lnTo>
                <a:lnTo>
                  <a:pt x="624" y="516"/>
                </a:lnTo>
                <a:lnTo>
                  <a:pt x="624" y="516"/>
                </a:lnTo>
                <a:lnTo>
                  <a:pt x="620" y="516"/>
                </a:lnTo>
                <a:lnTo>
                  <a:pt x="620" y="512"/>
                </a:lnTo>
                <a:lnTo>
                  <a:pt x="620" y="512"/>
                </a:lnTo>
                <a:lnTo>
                  <a:pt x="624" y="512"/>
                </a:lnTo>
                <a:lnTo>
                  <a:pt x="624" y="512"/>
                </a:lnTo>
                <a:lnTo>
                  <a:pt x="624" y="504"/>
                </a:lnTo>
                <a:lnTo>
                  <a:pt x="624" y="504"/>
                </a:lnTo>
                <a:lnTo>
                  <a:pt x="628" y="502"/>
                </a:lnTo>
                <a:lnTo>
                  <a:pt x="632" y="500"/>
                </a:lnTo>
                <a:lnTo>
                  <a:pt x="632" y="500"/>
                </a:lnTo>
                <a:lnTo>
                  <a:pt x="632" y="498"/>
                </a:lnTo>
                <a:lnTo>
                  <a:pt x="632" y="498"/>
                </a:lnTo>
                <a:lnTo>
                  <a:pt x="638" y="494"/>
                </a:lnTo>
                <a:lnTo>
                  <a:pt x="638" y="494"/>
                </a:lnTo>
                <a:lnTo>
                  <a:pt x="638" y="488"/>
                </a:lnTo>
                <a:lnTo>
                  <a:pt x="638" y="488"/>
                </a:lnTo>
                <a:lnTo>
                  <a:pt x="638" y="486"/>
                </a:lnTo>
                <a:lnTo>
                  <a:pt x="640" y="486"/>
                </a:lnTo>
                <a:lnTo>
                  <a:pt x="640" y="486"/>
                </a:lnTo>
                <a:lnTo>
                  <a:pt x="640" y="484"/>
                </a:lnTo>
                <a:lnTo>
                  <a:pt x="640" y="484"/>
                </a:lnTo>
                <a:lnTo>
                  <a:pt x="638" y="484"/>
                </a:lnTo>
                <a:lnTo>
                  <a:pt x="640" y="484"/>
                </a:lnTo>
                <a:lnTo>
                  <a:pt x="644" y="484"/>
                </a:lnTo>
                <a:lnTo>
                  <a:pt x="644" y="484"/>
                </a:lnTo>
                <a:lnTo>
                  <a:pt x="644" y="480"/>
                </a:lnTo>
                <a:lnTo>
                  <a:pt x="646" y="478"/>
                </a:lnTo>
                <a:lnTo>
                  <a:pt x="646" y="478"/>
                </a:lnTo>
                <a:lnTo>
                  <a:pt x="650" y="478"/>
                </a:lnTo>
                <a:lnTo>
                  <a:pt x="650" y="478"/>
                </a:lnTo>
                <a:lnTo>
                  <a:pt x="650" y="474"/>
                </a:lnTo>
                <a:lnTo>
                  <a:pt x="650" y="474"/>
                </a:lnTo>
                <a:lnTo>
                  <a:pt x="646" y="472"/>
                </a:lnTo>
                <a:lnTo>
                  <a:pt x="646" y="472"/>
                </a:lnTo>
                <a:lnTo>
                  <a:pt x="648" y="470"/>
                </a:lnTo>
                <a:lnTo>
                  <a:pt x="648" y="468"/>
                </a:lnTo>
                <a:lnTo>
                  <a:pt x="648" y="462"/>
                </a:lnTo>
                <a:lnTo>
                  <a:pt x="648" y="462"/>
                </a:lnTo>
                <a:lnTo>
                  <a:pt x="656" y="462"/>
                </a:lnTo>
                <a:lnTo>
                  <a:pt x="656" y="462"/>
                </a:lnTo>
                <a:lnTo>
                  <a:pt x="654" y="460"/>
                </a:lnTo>
                <a:lnTo>
                  <a:pt x="654" y="456"/>
                </a:lnTo>
                <a:lnTo>
                  <a:pt x="656" y="454"/>
                </a:lnTo>
                <a:lnTo>
                  <a:pt x="654" y="452"/>
                </a:lnTo>
                <a:lnTo>
                  <a:pt x="654" y="452"/>
                </a:lnTo>
                <a:lnTo>
                  <a:pt x="658" y="450"/>
                </a:lnTo>
                <a:lnTo>
                  <a:pt x="660" y="450"/>
                </a:lnTo>
                <a:lnTo>
                  <a:pt x="660" y="450"/>
                </a:lnTo>
                <a:lnTo>
                  <a:pt x="658" y="446"/>
                </a:lnTo>
                <a:lnTo>
                  <a:pt x="658" y="446"/>
                </a:lnTo>
                <a:lnTo>
                  <a:pt x="654" y="446"/>
                </a:lnTo>
                <a:lnTo>
                  <a:pt x="652" y="442"/>
                </a:lnTo>
                <a:lnTo>
                  <a:pt x="652" y="442"/>
                </a:lnTo>
                <a:lnTo>
                  <a:pt x="646" y="444"/>
                </a:lnTo>
                <a:lnTo>
                  <a:pt x="644" y="444"/>
                </a:lnTo>
                <a:lnTo>
                  <a:pt x="640" y="444"/>
                </a:lnTo>
                <a:lnTo>
                  <a:pt x="640" y="444"/>
                </a:lnTo>
                <a:lnTo>
                  <a:pt x="640" y="442"/>
                </a:lnTo>
                <a:lnTo>
                  <a:pt x="640" y="440"/>
                </a:lnTo>
                <a:lnTo>
                  <a:pt x="640" y="440"/>
                </a:lnTo>
                <a:lnTo>
                  <a:pt x="652" y="432"/>
                </a:lnTo>
                <a:lnTo>
                  <a:pt x="630" y="416"/>
                </a:lnTo>
                <a:close/>
              </a:path>
            </a:pathLst>
          </a:custGeom>
          <a:solidFill>
            <a:srgbClr val="008200"/>
          </a:solidFill>
          <a:ln w="9525">
            <a:solidFill>
              <a:srgbClr val="008200"/>
            </a:solidFill>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227" name="Freeform 216">
            <a:extLst>
              <a:ext uri="{FF2B5EF4-FFF2-40B4-BE49-F238E27FC236}">
                <a16:creationId xmlns:a16="http://schemas.microsoft.com/office/drawing/2014/main" id="{33A11B4E-D560-4D01-A570-07CDC276D77D}"/>
              </a:ext>
            </a:extLst>
          </p:cNvPr>
          <p:cNvSpPr>
            <a:spLocks noEditPoints="1"/>
          </p:cNvSpPr>
          <p:nvPr/>
        </p:nvSpPr>
        <p:spPr bwMode="auto">
          <a:xfrm>
            <a:off x="6161788" y="3001118"/>
            <a:ext cx="238375" cy="470181"/>
          </a:xfrm>
          <a:custGeom>
            <a:avLst/>
            <a:gdLst>
              <a:gd name="T0" fmla="*/ 18 w 142"/>
              <a:gd name="T1" fmla="*/ 182 h 274"/>
              <a:gd name="T2" fmla="*/ 18 w 142"/>
              <a:gd name="T3" fmla="*/ 188 h 274"/>
              <a:gd name="T4" fmla="*/ 22 w 142"/>
              <a:gd name="T5" fmla="*/ 194 h 274"/>
              <a:gd name="T6" fmla="*/ 22 w 142"/>
              <a:gd name="T7" fmla="*/ 202 h 274"/>
              <a:gd name="T8" fmla="*/ 18 w 142"/>
              <a:gd name="T9" fmla="*/ 208 h 274"/>
              <a:gd name="T10" fmla="*/ 22 w 142"/>
              <a:gd name="T11" fmla="*/ 218 h 274"/>
              <a:gd name="T12" fmla="*/ 24 w 142"/>
              <a:gd name="T13" fmla="*/ 226 h 274"/>
              <a:gd name="T14" fmla="*/ 24 w 142"/>
              <a:gd name="T15" fmla="*/ 232 h 274"/>
              <a:gd name="T16" fmla="*/ 12 w 142"/>
              <a:gd name="T17" fmla="*/ 232 h 274"/>
              <a:gd name="T18" fmla="*/ 6 w 142"/>
              <a:gd name="T19" fmla="*/ 238 h 274"/>
              <a:gd name="T20" fmla="*/ 6 w 142"/>
              <a:gd name="T21" fmla="*/ 242 h 274"/>
              <a:gd name="T22" fmla="*/ 18 w 142"/>
              <a:gd name="T23" fmla="*/ 260 h 274"/>
              <a:gd name="T24" fmla="*/ 22 w 142"/>
              <a:gd name="T25" fmla="*/ 274 h 274"/>
              <a:gd name="T26" fmla="*/ 32 w 142"/>
              <a:gd name="T27" fmla="*/ 268 h 274"/>
              <a:gd name="T28" fmla="*/ 38 w 142"/>
              <a:gd name="T29" fmla="*/ 270 h 274"/>
              <a:gd name="T30" fmla="*/ 60 w 142"/>
              <a:gd name="T31" fmla="*/ 266 h 274"/>
              <a:gd name="T32" fmla="*/ 70 w 142"/>
              <a:gd name="T33" fmla="*/ 256 h 274"/>
              <a:gd name="T34" fmla="*/ 74 w 142"/>
              <a:gd name="T35" fmla="*/ 254 h 274"/>
              <a:gd name="T36" fmla="*/ 72 w 142"/>
              <a:gd name="T37" fmla="*/ 246 h 274"/>
              <a:gd name="T38" fmla="*/ 78 w 142"/>
              <a:gd name="T39" fmla="*/ 242 h 274"/>
              <a:gd name="T40" fmla="*/ 86 w 142"/>
              <a:gd name="T41" fmla="*/ 240 h 274"/>
              <a:gd name="T42" fmla="*/ 94 w 142"/>
              <a:gd name="T43" fmla="*/ 236 h 274"/>
              <a:gd name="T44" fmla="*/ 100 w 142"/>
              <a:gd name="T45" fmla="*/ 230 h 274"/>
              <a:gd name="T46" fmla="*/ 108 w 142"/>
              <a:gd name="T47" fmla="*/ 226 h 274"/>
              <a:gd name="T48" fmla="*/ 112 w 142"/>
              <a:gd name="T49" fmla="*/ 220 h 274"/>
              <a:gd name="T50" fmla="*/ 118 w 142"/>
              <a:gd name="T51" fmla="*/ 216 h 274"/>
              <a:gd name="T52" fmla="*/ 118 w 142"/>
              <a:gd name="T53" fmla="*/ 210 h 274"/>
              <a:gd name="T54" fmla="*/ 116 w 142"/>
              <a:gd name="T55" fmla="*/ 204 h 274"/>
              <a:gd name="T56" fmla="*/ 116 w 142"/>
              <a:gd name="T57" fmla="*/ 198 h 274"/>
              <a:gd name="T58" fmla="*/ 114 w 142"/>
              <a:gd name="T59" fmla="*/ 192 h 274"/>
              <a:gd name="T60" fmla="*/ 118 w 142"/>
              <a:gd name="T61" fmla="*/ 186 h 274"/>
              <a:gd name="T62" fmla="*/ 112 w 142"/>
              <a:gd name="T63" fmla="*/ 182 h 274"/>
              <a:gd name="T64" fmla="*/ 106 w 142"/>
              <a:gd name="T65" fmla="*/ 184 h 274"/>
              <a:gd name="T66" fmla="*/ 106 w 142"/>
              <a:gd name="T67" fmla="*/ 178 h 274"/>
              <a:gd name="T68" fmla="*/ 110 w 142"/>
              <a:gd name="T69" fmla="*/ 174 h 274"/>
              <a:gd name="T70" fmla="*/ 112 w 142"/>
              <a:gd name="T71" fmla="*/ 168 h 274"/>
              <a:gd name="T72" fmla="*/ 116 w 142"/>
              <a:gd name="T73" fmla="*/ 160 h 274"/>
              <a:gd name="T74" fmla="*/ 118 w 142"/>
              <a:gd name="T75" fmla="*/ 152 h 274"/>
              <a:gd name="T76" fmla="*/ 122 w 142"/>
              <a:gd name="T77" fmla="*/ 146 h 274"/>
              <a:gd name="T78" fmla="*/ 122 w 142"/>
              <a:gd name="T79" fmla="*/ 140 h 274"/>
              <a:gd name="T80" fmla="*/ 126 w 142"/>
              <a:gd name="T81" fmla="*/ 134 h 274"/>
              <a:gd name="T82" fmla="*/ 132 w 142"/>
              <a:gd name="T83" fmla="*/ 132 h 274"/>
              <a:gd name="T84" fmla="*/ 142 w 142"/>
              <a:gd name="T85" fmla="*/ 132 h 274"/>
              <a:gd name="T86" fmla="*/ 12 w 142"/>
              <a:gd name="T87" fmla="*/ 10 h 274"/>
              <a:gd name="T88" fmla="*/ 24 w 142"/>
              <a:gd name="T89" fmla="*/ 50 h 274"/>
              <a:gd name="T90" fmla="*/ 26 w 142"/>
              <a:gd name="T91" fmla="*/ 58 h 274"/>
              <a:gd name="T92" fmla="*/ 22 w 142"/>
              <a:gd name="T93" fmla="*/ 72 h 274"/>
              <a:gd name="T94" fmla="*/ 0 w 142"/>
              <a:gd name="T95" fmla="*/ 146 h 274"/>
              <a:gd name="T96" fmla="*/ 2 w 142"/>
              <a:gd name="T97" fmla="*/ 160 h 274"/>
              <a:gd name="T98" fmla="*/ 6 w 142"/>
              <a:gd name="T99" fmla="*/ 160 h 274"/>
              <a:gd name="T100" fmla="*/ 14 w 142"/>
              <a:gd name="T101" fmla="*/ 168 h 274"/>
              <a:gd name="T102" fmla="*/ 24 w 142"/>
              <a:gd name="T103" fmla="*/ 168 h 274"/>
              <a:gd name="T104" fmla="*/ 24 w 142"/>
              <a:gd name="T105" fmla="*/ 174 h 274"/>
              <a:gd name="T106" fmla="*/ 20 w 142"/>
              <a:gd name="T107" fmla="*/ 172 h 274"/>
              <a:gd name="T108" fmla="*/ 10 w 142"/>
              <a:gd name="T109" fmla="*/ 174 h 274"/>
              <a:gd name="T110" fmla="*/ 2 w 142"/>
              <a:gd name="T111" fmla="*/ 160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42" h="274">
                <a:moveTo>
                  <a:pt x="8" y="174"/>
                </a:moveTo>
                <a:lnTo>
                  <a:pt x="8" y="174"/>
                </a:lnTo>
                <a:lnTo>
                  <a:pt x="18" y="182"/>
                </a:lnTo>
                <a:lnTo>
                  <a:pt x="18" y="182"/>
                </a:lnTo>
                <a:lnTo>
                  <a:pt x="18" y="186"/>
                </a:lnTo>
                <a:lnTo>
                  <a:pt x="18" y="188"/>
                </a:lnTo>
                <a:lnTo>
                  <a:pt x="18" y="190"/>
                </a:lnTo>
                <a:lnTo>
                  <a:pt x="18" y="190"/>
                </a:lnTo>
                <a:lnTo>
                  <a:pt x="22" y="194"/>
                </a:lnTo>
                <a:lnTo>
                  <a:pt x="22" y="198"/>
                </a:lnTo>
                <a:lnTo>
                  <a:pt x="22" y="198"/>
                </a:lnTo>
                <a:lnTo>
                  <a:pt x="22" y="202"/>
                </a:lnTo>
                <a:lnTo>
                  <a:pt x="22" y="202"/>
                </a:lnTo>
                <a:lnTo>
                  <a:pt x="20" y="204"/>
                </a:lnTo>
                <a:lnTo>
                  <a:pt x="18" y="208"/>
                </a:lnTo>
                <a:lnTo>
                  <a:pt x="18" y="208"/>
                </a:lnTo>
                <a:lnTo>
                  <a:pt x="20" y="214"/>
                </a:lnTo>
                <a:lnTo>
                  <a:pt x="22" y="218"/>
                </a:lnTo>
                <a:lnTo>
                  <a:pt x="22" y="218"/>
                </a:lnTo>
                <a:lnTo>
                  <a:pt x="22" y="222"/>
                </a:lnTo>
                <a:lnTo>
                  <a:pt x="24" y="226"/>
                </a:lnTo>
                <a:lnTo>
                  <a:pt x="24" y="226"/>
                </a:lnTo>
                <a:lnTo>
                  <a:pt x="24" y="230"/>
                </a:lnTo>
                <a:lnTo>
                  <a:pt x="24" y="232"/>
                </a:lnTo>
                <a:lnTo>
                  <a:pt x="24" y="232"/>
                </a:lnTo>
                <a:lnTo>
                  <a:pt x="18" y="232"/>
                </a:lnTo>
                <a:lnTo>
                  <a:pt x="12" y="232"/>
                </a:lnTo>
                <a:lnTo>
                  <a:pt x="8" y="234"/>
                </a:lnTo>
                <a:lnTo>
                  <a:pt x="8" y="234"/>
                </a:lnTo>
                <a:lnTo>
                  <a:pt x="6" y="238"/>
                </a:lnTo>
                <a:lnTo>
                  <a:pt x="6" y="240"/>
                </a:lnTo>
                <a:lnTo>
                  <a:pt x="6" y="242"/>
                </a:lnTo>
                <a:lnTo>
                  <a:pt x="6" y="242"/>
                </a:lnTo>
                <a:lnTo>
                  <a:pt x="16" y="254"/>
                </a:lnTo>
                <a:lnTo>
                  <a:pt x="16" y="254"/>
                </a:lnTo>
                <a:lnTo>
                  <a:pt x="18" y="260"/>
                </a:lnTo>
                <a:lnTo>
                  <a:pt x="20" y="266"/>
                </a:lnTo>
                <a:lnTo>
                  <a:pt x="16" y="274"/>
                </a:lnTo>
                <a:lnTo>
                  <a:pt x="22" y="274"/>
                </a:lnTo>
                <a:lnTo>
                  <a:pt x="28" y="274"/>
                </a:lnTo>
                <a:lnTo>
                  <a:pt x="32" y="268"/>
                </a:lnTo>
                <a:lnTo>
                  <a:pt x="32" y="268"/>
                </a:lnTo>
                <a:lnTo>
                  <a:pt x="34" y="270"/>
                </a:lnTo>
                <a:lnTo>
                  <a:pt x="38" y="270"/>
                </a:lnTo>
                <a:lnTo>
                  <a:pt x="38" y="270"/>
                </a:lnTo>
                <a:lnTo>
                  <a:pt x="54" y="268"/>
                </a:lnTo>
                <a:lnTo>
                  <a:pt x="54" y="268"/>
                </a:lnTo>
                <a:lnTo>
                  <a:pt x="60" y="266"/>
                </a:lnTo>
                <a:lnTo>
                  <a:pt x="64" y="260"/>
                </a:lnTo>
                <a:lnTo>
                  <a:pt x="64" y="260"/>
                </a:lnTo>
                <a:lnTo>
                  <a:pt x="70" y="256"/>
                </a:lnTo>
                <a:lnTo>
                  <a:pt x="74" y="254"/>
                </a:lnTo>
                <a:lnTo>
                  <a:pt x="74" y="254"/>
                </a:lnTo>
                <a:lnTo>
                  <a:pt x="74" y="254"/>
                </a:lnTo>
                <a:lnTo>
                  <a:pt x="72" y="252"/>
                </a:lnTo>
                <a:lnTo>
                  <a:pt x="70" y="250"/>
                </a:lnTo>
                <a:lnTo>
                  <a:pt x="72" y="246"/>
                </a:lnTo>
                <a:lnTo>
                  <a:pt x="72" y="246"/>
                </a:lnTo>
                <a:lnTo>
                  <a:pt x="74" y="244"/>
                </a:lnTo>
                <a:lnTo>
                  <a:pt x="78" y="242"/>
                </a:lnTo>
                <a:lnTo>
                  <a:pt x="84" y="242"/>
                </a:lnTo>
                <a:lnTo>
                  <a:pt x="86" y="240"/>
                </a:lnTo>
                <a:lnTo>
                  <a:pt x="86" y="240"/>
                </a:lnTo>
                <a:lnTo>
                  <a:pt x="90" y="238"/>
                </a:lnTo>
                <a:lnTo>
                  <a:pt x="94" y="236"/>
                </a:lnTo>
                <a:lnTo>
                  <a:pt x="94" y="236"/>
                </a:lnTo>
                <a:lnTo>
                  <a:pt x="96" y="236"/>
                </a:lnTo>
                <a:lnTo>
                  <a:pt x="98" y="234"/>
                </a:lnTo>
                <a:lnTo>
                  <a:pt x="100" y="230"/>
                </a:lnTo>
                <a:lnTo>
                  <a:pt x="100" y="230"/>
                </a:lnTo>
                <a:lnTo>
                  <a:pt x="108" y="226"/>
                </a:lnTo>
                <a:lnTo>
                  <a:pt x="108" y="226"/>
                </a:lnTo>
                <a:lnTo>
                  <a:pt x="110" y="224"/>
                </a:lnTo>
                <a:lnTo>
                  <a:pt x="112" y="220"/>
                </a:lnTo>
                <a:lnTo>
                  <a:pt x="112" y="220"/>
                </a:lnTo>
                <a:lnTo>
                  <a:pt x="114" y="218"/>
                </a:lnTo>
                <a:lnTo>
                  <a:pt x="116" y="216"/>
                </a:lnTo>
                <a:lnTo>
                  <a:pt x="118" y="216"/>
                </a:lnTo>
                <a:lnTo>
                  <a:pt x="118" y="216"/>
                </a:lnTo>
                <a:lnTo>
                  <a:pt x="118" y="214"/>
                </a:lnTo>
                <a:lnTo>
                  <a:pt x="118" y="210"/>
                </a:lnTo>
                <a:lnTo>
                  <a:pt x="118" y="210"/>
                </a:lnTo>
                <a:lnTo>
                  <a:pt x="114" y="206"/>
                </a:lnTo>
                <a:lnTo>
                  <a:pt x="116" y="204"/>
                </a:lnTo>
                <a:lnTo>
                  <a:pt x="116" y="204"/>
                </a:lnTo>
                <a:lnTo>
                  <a:pt x="116" y="198"/>
                </a:lnTo>
                <a:lnTo>
                  <a:pt x="116" y="198"/>
                </a:lnTo>
                <a:lnTo>
                  <a:pt x="114" y="194"/>
                </a:lnTo>
                <a:lnTo>
                  <a:pt x="114" y="194"/>
                </a:lnTo>
                <a:lnTo>
                  <a:pt x="114" y="192"/>
                </a:lnTo>
                <a:lnTo>
                  <a:pt x="116" y="190"/>
                </a:lnTo>
                <a:lnTo>
                  <a:pt x="118" y="188"/>
                </a:lnTo>
                <a:lnTo>
                  <a:pt x="118" y="186"/>
                </a:lnTo>
                <a:lnTo>
                  <a:pt x="118" y="186"/>
                </a:lnTo>
                <a:lnTo>
                  <a:pt x="114" y="184"/>
                </a:lnTo>
                <a:lnTo>
                  <a:pt x="112" y="182"/>
                </a:lnTo>
                <a:lnTo>
                  <a:pt x="112" y="182"/>
                </a:lnTo>
                <a:lnTo>
                  <a:pt x="108" y="184"/>
                </a:lnTo>
                <a:lnTo>
                  <a:pt x="106" y="184"/>
                </a:lnTo>
                <a:lnTo>
                  <a:pt x="106" y="182"/>
                </a:lnTo>
                <a:lnTo>
                  <a:pt x="106" y="182"/>
                </a:lnTo>
                <a:lnTo>
                  <a:pt x="106" y="178"/>
                </a:lnTo>
                <a:lnTo>
                  <a:pt x="106" y="176"/>
                </a:lnTo>
                <a:lnTo>
                  <a:pt x="106" y="176"/>
                </a:lnTo>
                <a:lnTo>
                  <a:pt x="110" y="174"/>
                </a:lnTo>
                <a:lnTo>
                  <a:pt x="110" y="170"/>
                </a:lnTo>
                <a:lnTo>
                  <a:pt x="110" y="170"/>
                </a:lnTo>
                <a:lnTo>
                  <a:pt x="112" y="168"/>
                </a:lnTo>
                <a:lnTo>
                  <a:pt x="114" y="166"/>
                </a:lnTo>
                <a:lnTo>
                  <a:pt x="114" y="166"/>
                </a:lnTo>
                <a:lnTo>
                  <a:pt x="116" y="160"/>
                </a:lnTo>
                <a:lnTo>
                  <a:pt x="118" y="156"/>
                </a:lnTo>
                <a:lnTo>
                  <a:pt x="118" y="156"/>
                </a:lnTo>
                <a:lnTo>
                  <a:pt x="118" y="152"/>
                </a:lnTo>
                <a:lnTo>
                  <a:pt x="120" y="150"/>
                </a:lnTo>
                <a:lnTo>
                  <a:pt x="120" y="150"/>
                </a:lnTo>
                <a:lnTo>
                  <a:pt x="122" y="146"/>
                </a:lnTo>
                <a:lnTo>
                  <a:pt x="122" y="142"/>
                </a:lnTo>
                <a:lnTo>
                  <a:pt x="122" y="142"/>
                </a:lnTo>
                <a:lnTo>
                  <a:pt x="122" y="140"/>
                </a:lnTo>
                <a:lnTo>
                  <a:pt x="122" y="138"/>
                </a:lnTo>
                <a:lnTo>
                  <a:pt x="126" y="134"/>
                </a:lnTo>
                <a:lnTo>
                  <a:pt x="126" y="134"/>
                </a:lnTo>
                <a:lnTo>
                  <a:pt x="126" y="132"/>
                </a:lnTo>
                <a:lnTo>
                  <a:pt x="128" y="132"/>
                </a:lnTo>
                <a:lnTo>
                  <a:pt x="132" y="132"/>
                </a:lnTo>
                <a:lnTo>
                  <a:pt x="132" y="132"/>
                </a:lnTo>
                <a:lnTo>
                  <a:pt x="138" y="134"/>
                </a:lnTo>
                <a:lnTo>
                  <a:pt x="142" y="132"/>
                </a:lnTo>
                <a:lnTo>
                  <a:pt x="142" y="70"/>
                </a:lnTo>
                <a:lnTo>
                  <a:pt x="26" y="0"/>
                </a:lnTo>
                <a:lnTo>
                  <a:pt x="12" y="10"/>
                </a:lnTo>
                <a:lnTo>
                  <a:pt x="20" y="44"/>
                </a:lnTo>
                <a:lnTo>
                  <a:pt x="20" y="44"/>
                </a:lnTo>
                <a:lnTo>
                  <a:pt x="24" y="50"/>
                </a:lnTo>
                <a:lnTo>
                  <a:pt x="26" y="54"/>
                </a:lnTo>
                <a:lnTo>
                  <a:pt x="26" y="58"/>
                </a:lnTo>
                <a:lnTo>
                  <a:pt x="26" y="58"/>
                </a:lnTo>
                <a:lnTo>
                  <a:pt x="22" y="64"/>
                </a:lnTo>
                <a:lnTo>
                  <a:pt x="22" y="72"/>
                </a:lnTo>
                <a:lnTo>
                  <a:pt x="22" y="72"/>
                </a:lnTo>
                <a:lnTo>
                  <a:pt x="20" y="102"/>
                </a:lnTo>
                <a:lnTo>
                  <a:pt x="22" y="128"/>
                </a:lnTo>
                <a:lnTo>
                  <a:pt x="0" y="146"/>
                </a:lnTo>
                <a:lnTo>
                  <a:pt x="0" y="160"/>
                </a:lnTo>
                <a:lnTo>
                  <a:pt x="8" y="174"/>
                </a:lnTo>
                <a:close/>
                <a:moveTo>
                  <a:pt x="2" y="160"/>
                </a:moveTo>
                <a:lnTo>
                  <a:pt x="2" y="160"/>
                </a:lnTo>
                <a:lnTo>
                  <a:pt x="6" y="160"/>
                </a:lnTo>
                <a:lnTo>
                  <a:pt x="6" y="160"/>
                </a:lnTo>
                <a:lnTo>
                  <a:pt x="6" y="164"/>
                </a:lnTo>
                <a:lnTo>
                  <a:pt x="6" y="164"/>
                </a:lnTo>
                <a:lnTo>
                  <a:pt x="14" y="168"/>
                </a:lnTo>
                <a:lnTo>
                  <a:pt x="14" y="168"/>
                </a:lnTo>
                <a:lnTo>
                  <a:pt x="24" y="168"/>
                </a:lnTo>
                <a:lnTo>
                  <a:pt x="24" y="168"/>
                </a:lnTo>
                <a:lnTo>
                  <a:pt x="24" y="174"/>
                </a:lnTo>
                <a:lnTo>
                  <a:pt x="24" y="174"/>
                </a:lnTo>
                <a:lnTo>
                  <a:pt x="24" y="174"/>
                </a:lnTo>
                <a:lnTo>
                  <a:pt x="22" y="174"/>
                </a:lnTo>
                <a:lnTo>
                  <a:pt x="22" y="174"/>
                </a:lnTo>
                <a:lnTo>
                  <a:pt x="20" y="172"/>
                </a:lnTo>
                <a:lnTo>
                  <a:pt x="20" y="172"/>
                </a:lnTo>
                <a:lnTo>
                  <a:pt x="14" y="172"/>
                </a:lnTo>
                <a:lnTo>
                  <a:pt x="10" y="174"/>
                </a:lnTo>
                <a:lnTo>
                  <a:pt x="10" y="174"/>
                </a:lnTo>
                <a:lnTo>
                  <a:pt x="2" y="160"/>
                </a:lnTo>
                <a:lnTo>
                  <a:pt x="2" y="160"/>
                </a:lnTo>
                <a:close/>
              </a:path>
            </a:pathLst>
          </a:custGeom>
          <a:solidFill>
            <a:srgbClr val="B9BCBD"/>
          </a:solidFill>
          <a:ln w="3175">
            <a:solidFill>
              <a:srgbClr val="B9BCBD"/>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228" name="Freeform 217">
            <a:extLst>
              <a:ext uri="{FF2B5EF4-FFF2-40B4-BE49-F238E27FC236}">
                <a16:creationId xmlns:a16="http://schemas.microsoft.com/office/drawing/2014/main" id="{C986BCD4-8939-48E8-95BD-835A1896F0ED}"/>
              </a:ext>
            </a:extLst>
          </p:cNvPr>
          <p:cNvSpPr>
            <a:spLocks/>
          </p:cNvSpPr>
          <p:nvPr/>
        </p:nvSpPr>
        <p:spPr bwMode="auto">
          <a:xfrm>
            <a:off x="6164883" y="3371769"/>
            <a:ext cx="298743" cy="223078"/>
          </a:xfrm>
          <a:custGeom>
            <a:avLst/>
            <a:gdLst>
              <a:gd name="T0" fmla="*/ 64 w 178"/>
              <a:gd name="T1" fmla="*/ 106 h 130"/>
              <a:gd name="T2" fmla="*/ 70 w 178"/>
              <a:gd name="T3" fmla="*/ 98 h 130"/>
              <a:gd name="T4" fmla="*/ 76 w 178"/>
              <a:gd name="T5" fmla="*/ 90 h 130"/>
              <a:gd name="T6" fmla="*/ 86 w 178"/>
              <a:gd name="T7" fmla="*/ 92 h 130"/>
              <a:gd name="T8" fmla="*/ 94 w 178"/>
              <a:gd name="T9" fmla="*/ 98 h 130"/>
              <a:gd name="T10" fmla="*/ 106 w 178"/>
              <a:gd name="T11" fmla="*/ 100 h 130"/>
              <a:gd name="T12" fmla="*/ 114 w 178"/>
              <a:gd name="T13" fmla="*/ 102 h 130"/>
              <a:gd name="T14" fmla="*/ 122 w 178"/>
              <a:gd name="T15" fmla="*/ 100 h 130"/>
              <a:gd name="T16" fmla="*/ 126 w 178"/>
              <a:gd name="T17" fmla="*/ 96 h 130"/>
              <a:gd name="T18" fmla="*/ 132 w 178"/>
              <a:gd name="T19" fmla="*/ 100 h 130"/>
              <a:gd name="T20" fmla="*/ 142 w 178"/>
              <a:gd name="T21" fmla="*/ 98 h 130"/>
              <a:gd name="T22" fmla="*/ 142 w 178"/>
              <a:gd name="T23" fmla="*/ 94 h 130"/>
              <a:gd name="T24" fmla="*/ 146 w 178"/>
              <a:gd name="T25" fmla="*/ 94 h 130"/>
              <a:gd name="T26" fmla="*/ 150 w 178"/>
              <a:gd name="T27" fmla="*/ 94 h 130"/>
              <a:gd name="T28" fmla="*/ 156 w 178"/>
              <a:gd name="T29" fmla="*/ 88 h 130"/>
              <a:gd name="T30" fmla="*/ 166 w 178"/>
              <a:gd name="T31" fmla="*/ 88 h 130"/>
              <a:gd name="T32" fmla="*/ 170 w 178"/>
              <a:gd name="T33" fmla="*/ 90 h 130"/>
              <a:gd name="T34" fmla="*/ 178 w 178"/>
              <a:gd name="T35" fmla="*/ 88 h 130"/>
              <a:gd name="T36" fmla="*/ 174 w 178"/>
              <a:gd name="T37" fmla="*/ 84 h 130"/>
              <a:gd name="T38" fmla="*/ 174 w 178"/>
              <a:gd name="T39" fmla="*/ 76 h 130"/>
              <a:gd name="T40" fmla="*/ 166 w 178"/>
              <a:gd name="T41" fmla="*/ 68 h 130"/>
              <a:gd name="T42" fmla="*/ 160 w 178"/>
              <a:gd name="T43" fmla="*/ 58 h 130"/>
              <a:gd name="T44" fmla="*/ 154 w 178"/>
              <a:gd name="T45" fmla="*/ 56 h 130"/>
              <a:gd name="T46" fmla="*/ 148 w 178"/>
              <a:gd name="T47" fmla="*/ 52 h 130"/>
              <a:gd name="T48" fmla="*/ 140 w 178"/>
              <a:gd name="T49" fmla="*/ 50 h 130"/>
              <a:gd name="T50" fmla="*/ 138 w 178"/>
              <a:gd name="T51" fmla="*/ 48 h 130"/>
              <a:gd name="T52" fmla="*/ 130 w 178"/>
              <a:gd name="T53" fmla="*/ 38 h 130"/>
              <a:gd name="T54" fmla="*/ 130 w 178"/>
              <a:gd name="T55" fmla="*/ 32 h 130"/>
              <a:gd name="T56" fmla="*/ 126 w 178"/>
              <a:gd name="T57" fmla="*/ 22 h 130"/>
              <a:gd name="T58" fmla="*/ 124 w 178"/>
              <a:gd name="T59" fmla="*/ 16 h 130"/>
              <a:gd name="T60" fmla="*/ 116 w 178"/>
              <a:gd name="T61" fmla="*/ 0 h 130"/>
              <a:gd name="T62" fmla="*/ 112 w 178"/>
              <a:gd name="T63" fmla="*/ 2 h 130"/>
              <a:gd name="T64" fmla="*/ 108 w 178"/>
              <a:gd name="T65" fmla="*/ 8 h 130"/>
              <a:gd name="T66" fmla="*/ 98 w 178"/>
              <a:gd name="T67" fmla="*/ 14 h 130"/>
              <a:gd name="T68" fmla="*/ 94 w 178"/>
              <a:gd name="T69" fmla="*/ 20 h 130"/>
              <a:gd name="T70" fmla="*/ 88 w 178"/>
              <a:gd name="T71" fmla="*/ 22 h 130"/>
              <a:gd name="T72" fmla="*/ 82 w 178"/>
              <a:gd name="T73" fmla="*/ 26 h 130"/>
              <a:gd name="T74" fmla="*/ 70 w 178"/>
              <a:gd name="T75" fmla="*/ 30 h 130"/>
              <a:gd name="T76" fmla="*/ 70 w 178"/>
              <a:gd name="T77" fmla="*/ 36 h 130"/>
              <a:gd name="T78" fmla="*/ 72 w 178"/>
              <a:gd name="T79" fmla="*/ 38 h 130"/>
              <a:gd name="T80" fmla="*/ 62 w 178"/>
              <a:gd name="T81" fmla="*/ 44 h 130"/>
              <a:gd name="T82" fmla="*/ 52 w 178"/>
              <a:gd name="T83" fmla="*/ 52 h 130"/>
              <a:gd name="T84" fmla="*/ 32 w 178"/>
              <a:gd name="T85" fmla="*/ 54 h 130"/>
              <a:gd name="T86" fmla="*/ 20 w 178"/>
              <a:gd name="T87" fmla="*/ 58 h 130"/>
              <a:gd name="T88" fmla="*/ 10 w 178"/>
              <a:gd name="T89" fmla="*/ 66 h 130"/>
              <a:gd name="T90" fmla="*/ 4 w 178"/>
              <a:gd name="T91" fmla="*/ 76 h 130"/>
              <a:gd name="T92" fmla="*/ 2 w 178"/>
              <a:gd name="T93" fmla="*/ 82 h 130"/>
              <a:gd name="T94" fmla="*/ 6 w 178"/>
              <a:gd name="T95" fmla="*/ 88 h 130"/>
              <a:gd name="T96" fmla="*/ 12 w 178"/>
              <a:gd name="T97" fmla="*/ 102 h 130"/>
              <a:gd name="T98" fmla="*/ 18 w 178"/>
              <a:gd name="T99" fmla="*/ 112 h 130"/>
              <a:gd name="T100" fmla="*/ 26 w 178"/>
              <a:gd name="T101" fmla="*/ 120 h 130"/>
              <a:gd name="T102" fmla="*/ 36 w 178"/>
              <a:gd name="T103" fmla="*/ 130 h 130"/>
              <a:gd name="T104" fmla="*/ 42 w 178"/>
              <a:gd name="T105" fmla="*/ 126 h 130"/>
              <a:gd name="T106" fmla="*/ 46 w 178"/>
              <a:gd name="T107" fmla="*/ 120 h 130"/>
              <a:gd name="T108" fmla="*/ 52 w 178"/>
              <a:gd name="T109" fmla="*/ 122 h 130"/>
              <a:gd name="T110" fmla="*/ 62 w 178"/>
              <a:gd name="T111" fmla="*/ 118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78" h="130">
                <a:moveTo>
                  <a:pt x="62" y="118"/>
                </a:moveTo>
                <a:lnTo>
                  <a:pt x="64" y="106"/>
                </a:lnTo>
                <a:lnTo>
                  <a:pt x="64" y="106"/>
                </a:lnTo>
                <a:lnTo>
                  <a:pt x="66" y="104"/>
                </a:lnTo>
                <a:lnTo>
                  <a:pt x="70" y="102"/>
                </a:lnTo>
                <a:lnTo>
                  <a:pt x="70" y="98"/>
                </a:lnTo>
                <a:lnTo>
                  <a:pt x="70" y="98"/>
                </a:lnTo>
                <a:lnTo>
                  <a:pt x="72" y="94"/>
                </a:lnTo>
                <a:lnTo>
                  <a:pt x="76" y="90"/>
                </a:lnTo>
                <a:lnTo>
                  <a:pt x="76" y="90"/>
                </a:lnTo>
                <a:lnTo>
                  <a:pt x="80" y="90"/>
                </a:lnTo>
                <a:lnTo>
                  <a:pt x="86" y="92"/>
                </a:lnTo>
                <a:lnTo>
                  <a:pt x="86" y="92"/>
                </a:lnTo>
                <a:lnTo>
                  <a:pt x="90" y="96"/>
                </a:lnTo>
                <a:lnTo>
                  <a:pt x="94" y="98"/>
                </a:lnTo>
                <a:lnTo>
                  <a:pt x="94" y="98"/>
                </a:lnTo>
                <a:lnTo>
                  <a:pt x="100" y="100"/>
                </a:lnTo>
                <a:lnTo>
                  <a:pt x="106" y="100"/>
                </a:lnTo>
                <a:lnTo>
                  <a:pt x="106" y="100"/>
                </a:lnTo>
                <a:lnTo>
                  <a:pt x="114" y="102"/>
                </a:lnTo>
                <a:lnTo>
                  <a:pt x="114" y="102"/>
                </a:lnTo>
                <a:lnTo>
                  <a:pt x="122" y="104"/>
                </a:lnTo>
                <a:lnTo>
                  <a:pt x="122" y="104"/>
                </a:lnTo>
                <a:lnTo>
                  <a:pt x="122" y="100"/>
                </a:lnTo>
                <a:lnTo>
                  <a:pt x="124" y="96"/>
                </a:lnTo>
                <a:lnTo>
                  <a:pt x="126" y="96"/>
                </a:lnTo>
                <a:lnTo>
                  <a:pt x="126" y="96"/>
                </a:lnTo>
                <a:lnTo>
                  <a:pt x="128" y="96"/>
                </a:lnTo>
                <a:lnTo>
                  <a:pt x="130" y="98"/>
                </a:lnTo>
                <a:lnTo>
                  <a:pt x="132" y="100"/>
                </a:lnTo>
                <a:lnTo>
                  <a:pt x="134" y="98"/>
                </a:lnTo>
                <a:lnTo>
                  <a:pt x="134" y="98"/>
                </a:lnTo>
                <a:lnTo>
                  <a:pt x="142" y="98"/>
                </a:lnTo>
                <a:lnTo>
                  <a:pt x="142" y="98"/>
                </a:lnTo>
                <a:lnTo>
                  <a:pt x="142" y="96"/>
                </a:lnTo>
                <a:lnTo>
                  <a:pt x="142" y="94"/>
                </a:lnTo>
                <a:lnTo>
                  <a:pt x="144" y="92"/>
                </a:lnTo>
                <a:lnTo>
                  <a:pt x="144" y="92"/>
                </a:lnTo>
                <a:lnTo>
                  <a:pt x="146" y="94"/>
                </a:lnTo>
                <a:lnTo>
                  <a:pt x="146" y="94"/>
                </a:lnTo>
                <a:lnTo>
                  <a:pt x="148" y="96"/>
                </a:lnTo>
                <a:lnTo>
                  <a:pt x="150" y="94"/>
                </a:lnTo>
                <a:lnTo>
                  <a:pt x="150" y="94"/>
                </a:lnTo>
                <a:lnTo>
                  <a:pt x="152" y="90"/>
                </a:lnTo>
                <a:lnTo>
                  <a:pt x="156" y="88"/>
                </a:lnTo>
                <a:lnTo>
                  <a:pt x="156" y="88"/>
                </a:lnTo>
                <a:lnTo>
                  <a:pt x="166" y="88"/>
                </a:lnTo>
                <a:lnTo>
                  <a:pt x="166" y="88"/>
                </a:lnTo>
                <a:lnTo>
                  <a:pt x="170" y="90"/>
                </a:lnTo>
                <a:lnTo>
                  <a:pt x="170" y="90"/>
                </a:lnTo>
                <a:lnTo>
                  <a:pt x="170" y="90"/>
                </a:lnTo>
                <a:lnTo>
                  <a:pt x="178" y="90"/>
                </a:lnTo>
                <a:lnTo>
                  <a:pt x="178" y="90"/>
                </a:lnTo>
                <a:lnTo>
                  <a:pt x="178" y="88"/>
                </a:lnTo>
                <a:lnTo>
                  <a:pt x="176" y="84"/>
                </a:lnTo>
                <a:lnTo>
                  <a:pt x="176" y="84"/>
                </a:lnTo>
                <a:lnTo>
                  <a:pt x="174" y="84"/>
                </a:lnTo>
                <a:lnTo>
                  <a:pt x="174" y="82"/>
                </a:lnTo>
                <a:lnTo>
                  <a:pt x="174" y="76"/>
                </a:lnTo>
                <a:lnTo>
                  <a:pt x="174" y="76"/>
                </a:lnTo>
                <a:lnTo>
                  <a:pt x="170" y="70"/>
                </a:lnTo>
                <a:lnTo>
                  <a:pt x="166" y="68"/>
                </a:lnTo>
                <a:lnTo>
                  <a:pt x="166" y="68"/>
                </a:lnTo>
                <a:lnTo>
                  <a:pt x="162" y="66"/>
                </a:lnTo>
                <a:lnTo>
                  <a:pt x="160" y="64"/>
                </a:lnTo>
                <a:lnTo>
                  <a:pt x="160" y="58"/>
                </a:lnTo>
                <a:lnTo>
                  <a:pt x="160" y="58"/>
                </a:lnTo>
                <a:lnTo>
                  <a:pt x="156" y="56"/>
                </a:lnTo>
                <a:lnTo>
                  <a:pt x="154" y="56"/>
                </a:lnTo>
                <a:lnTo>
                  <a:pt x="154" y="56"/>
                </a:lnTo>
                <a:lnTo>
                  <a:pt x="150" y="54"/>
                </a:lnTo>
                <a:lnTo>
                  <a:pt x="148" y="52"/>
                </a:lnTo>
                <a:lnTo>
                  <a:pt x="148" y="52"/>
                </a:lnTo>
                <a:lnTo>
                  <a:pt x="144" y="50"/>
                </a:lnTo>
                <a:lnTo>
                  <a:pt x="140" y="50"/>
                </a:lnTo>
                <a:lnTo>
                  <a:pt x="140" y="50"/>
                </a:lnTo>
                <a:lnTo>
                  <a:pt x="140" y="48"/>
                </a:lnTo>
                <a:lnTo>
                  <a:pt x="138" y="48"/>
                </a:lnTo>
                <a:lnTo>
                  <a:pt x="136" y="44"/>
                </a:lnTo>
                <a:lnTo>
                  <a:pt x="136" y="44"/>
                </a:lnTo>
                <a:lnTo>
                  <a:pt x="130" y="38"/>
                </a:lnTo>
                <a:lnTo>
                  <a:pt x="130" y="36"/>
                </a:lnTo>
                <a:lnTo>
                  <a:pt x="130" y="32"/>
                </a:lnTo>
                <a:lnTo>
                  <a:pt x="130" y="32"/>
                </a:lnTo>
                <a:lnTo>
                  <a:pt x="130" y="26"/>
                </a:lnTo>
                <a:lnTo>
                  <a:pt x="126" y="22"/>
                </a:lnTo>
                <a:lnTo>
                  <a:pt x="126" y="22"/>
                </a:lnTo>
                <a:lnTo>
                  <a:pt x="124" y="20"/>
                </a:lnTo>
                <a:lnTo>
                  <a:pt x="124" y="16"/>
                </a:lnTo>
                <a:lnTo>
                  <a:pt x="124" y="16"/>
                </a:lnTo>
                <a:lnTo>
                  <a:pt x="124" y="10"/>
                </a:lnTo>
                <a:lnTo>
                  <a:pt x="124" y="8"/>
                </a:lnTo>
                <a:lnTo>
                  <a:pt x="116" y="0"/>
                </a:lnTo>
                <a:lnTo>
                  <a:pt x="116" y="0"/>
                </a:lnTo>
                <a:lnTo>
                  <a:pt x="114" y="0"/>
                </a:lnTo>
                <a:lnTo>
                  <a:pt x="112" y="2"/>
                </a:lnTo>
                <a:lnTo>
                  <a:pt x="110" y="4"/>
                </a:lnTo>
                <a:lnTo>
                  <a:pt x="110" y="4"/>
                </a:lnTo>
                <a:lnTo>
                  <a:pt x="108" y="8"/>
                </a:lnTo>
                <a:lnTo>
                  <a:pt x="106" y="10"/>
                </a:lnTo>
                <a:lnTo>
                  <a:pt x="106" y="10"/>
                </a:lnTo>
                <a:lnTo>
                  <a:pt x="98" y="14"/>
                </a:lnTo>
                <a:lnTo>
                  <a:pt x="98" y="14"/>
                </a:lnTo>
                <a:lnTo>
                  <a:pt x="96" y="18"/>
                </a:lnTo>
                <a:lnTo>
                  <a:pt x="94" y="20"/>
                </a:lnTo>
                <a:lnTo>
                  <a:pt x="92" y="20"/>
                </a:lnTo>
                <a:lnTo>
                  <a:pt x="92" y="20"/>
                </a:lnTo>
                <a:lnTo>
                  <a:pt x="88" y="22"/>
                </a:lnTo>
                <a:lnTo>
                  <a:pt x="84" y="24"/>
                </a:lnTo>
                <a:lnTo>
                  <a:pt x="84" y="24"/>
                </a:lnTo>
                <a:lnTo>
                  <a:pt x="82" y="26"/>
                </a:lnTo>
                <a:lnTo>
                  <a:pt x="76" y="26"/>
                </a:lnTo>
                <a:lnTo>
                  <a:pt x="72" y="28"/>
                </a:lnTo>
                <a:lnTo>
                  <a:pt x="70" y="30"/>
                </a:lnTo>
                <a:lnTo>
                  <a:pt x="70" y="30"/>
                </a:lnTo>
                <a:lnTo>
                  <a:pt x="68" y="34"/>
                </a:lnTo>
                <a:lnTo>
                  <a:pt x="70" y="36"/>
                </a:lnTo>
                <a:lnTo>
                  <a:pt x="72" y="38"/>
                </a:lnTo>
                <a:lnTo>
                  <a:pt x="72" y="38"/>
                </a:lnTo>
                <a:lnTo>
                  <a:pt x="72" y="38"/>
                </a:lnTo>
                <a:lnTo>
                  <a:pt x="68" y="40"/>
                </a:lnTo>
                <a:lnTo>
                  <a:pt x="62" y="44"/>
                </a:lnTo>
                <a:lnTo>
                  <a:pt x="62" y="44"/>
                </a:lnTo>
                <a:lnTo>
                  <a:pt x="58" y="50"/>
                </a:lnTo>
                <a:lnTo>
                  <a:pt x="52" y="52"/>
                </a:lnTo>
                <a:lnTo>
                  <a:pt x="52" y="52"/>
                </a:lnTo>
                <a:lnTo>
                  <a:pt x="36" y="54"/>
                </a:lnTo>
                <a:lnTo>
                  <a:pt x="36" y="54"/>
                </a:lnTo>
                <a:lnTo>
                  <a:pt x="32" y="54"/>
                </a:lnTo>
                <a:lnTo>
                  <a:pt x="30" y="52"/>
                </a:lnTo>
                <a:lnTo>
                  <a:pt x="26" y="58"/>
                </a:lnTo>
                <a:lnTo>
                  <a:pt x="20" y="58"/>
                </a:lnTo>
                <a:lnTo>
                  <a:pt x="14" y="58"/>
                </a:lnTo>
                <a:lnTo>
                  <a:pt x="14" y="58"/>
                </a:lnTo>
                <a:lnTo>
                  <a:pt x="10" y="66"/>
                </a:lnTo>
                <a:lnTo>
                  <a:pt x="8" y="72"/>
                </a:lnTo>
                <a:lnTo>
                  <a:pt x="4" y="76"/>
                </a:lnTo>
                <a:lnTo>
                  <a:pt x="4" y="76"/>
                </a:lnTo>
                <a:lnTo>
                  <a:pt x="0" y="80"/>
                </a:lnTo>
                <a:lnTo>
                  <a:pt x="0" y="80"/>
                </a:lnTo>
                <a:lnTo>
                  <a:pt x="2" y="82"/>
                </a:lnTo>
                <a:lnTo>
                  <a:pt x="2" y="82"/>
                </a:lnTo>
                <a:lnTo>
                  <a:pt x="4" y="84"/>
                </a:lnTo>
                <a:lnTo>
                  <a:pt x="6" y="88"/>
                </a:lnTo>
                <a:lnTo>
                  <a:pt x="6" y="88"/>
                </a:lnTo>
                <a:lnTo>
                  <a:pt x="12" y="102"/>
                </a:lnTo>
                <a:lnTo>
                  <a:pt x="12" y="102"/>
                </a:lnTo>
                <a:lnTo>
                  <a:pt x="16" y="106"/>
                </a:lnTo>
                <a:lnTo>
                  <a:pt x="18" y="112"/>
                </a:lnTo>
                <a:lnTo>
                  <a:pt x="18" y="112"/>
                </a:lnTo>
                <a:lnTo>
                  <a:pt x="24" y="116"/>
                </a:lnTo>
                <a:lnTo>
                  <a:pt x="26" y="120"/>
                </a:lnTo>
                <a:lnTo>
                  <a:pt x="26" y="120"/>
                </a:lnTo>
                <a:lnTo>
                  <a:pt x="32" y="126"/>
                </a:lnTo>
                <a:lnTo>
                  <a:pt x="36" y="130"/>
                </a:lnTo>
                <a:lnTo>
                  <a:pt x="36" y="130"/>
                </a:lnTo>
                <a:lnTo>
                  <a:pt x="38" y="130"/>
                </a:lnTo>
                <a:lnTo>
                  <a:pt x="40" y="128"/>
                </a:lnTo>
                <a:lnTo>
                  <a:pt x="42" y="126"/>
                </a:lnTo>
                <a:lnTo>
                  <a:pt x="42" y="126"/>
                </a:lnTo>
                <a:lnTo>
                  <a:pt x="42" y="122"/>
                </a:lnTo>
                <a:lnTo>
                  <a:pt x="46" y="120"/>
                </a:lnTo>
                <a:lnTo>
                  <a:pt x="46" y="120"/>
                </a:lnTo>
                <a:lnTo>
                  <a:pt x="50" y="122"/>
                </a:lnTo>
                <a:lnTo>
                  <a:pt x="52" y="122"/>
                </a:lnTo>
                <a:lnTo>
                  <a:pt x="52" y="122"/>
                </a:lnTo>
                <a:lnTo>
                  <a:pt x="62" y="118"/>
                </a:lnTo>
                <a:lnTo>
                  <a:pt x="62" y="118"/>
                </a:lnTo>
                <a:close/>
              </a:path>
            </a:pathLst>
          </a:custGeom>
          <a:solidFill>
            <a:srgbClr val="B9BCBD"/>
          </a:solidFill>
          <a:ln w="3175">
            <a:solidFill>
              <a:srgbClr val="B9BCBD"/>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229" name="Freeform 218">
            <a:extLst>
              <a:ext uri="{FF2B5EF4-FFF2-40B4-BE49-F238E27FC236}">
                <a16:creationId xmlns:a16="http://schemas.microsoft.com/office/drawing/2014/main" id="{9BC406B1-9E40-48D7-A1FC-831B5CB09D50}"/>
              </a:ext>
            </a:extLst>
          </p:cNvPr>
          <p:cNvSpPr>
            <a:spLocks/>
          </p:cNvSpPr>
          <p:nvPr/>
        </p:nvSpPr>
        <p:spPr bwMode="auto">
          <a:xfrm>
            <a:off x="4053560" y="1405250"/>
            <a:ext cx="4643" cy="3432"/>
          </a:xfrm>
          <a:custGeom>
            <a:avLst/>
            <a:gdLst>
              <a:gd name="T0" fmla="*/ 0 w 2"/>
              <a:gd name="T1" fmla="*/ 0 h 2"/>
              <a:gd name="T2" fmla="*/ 2 w 2"/>
              <a:gd name="T3" fmla="*/ 2 h 2"/>
              <a:gd name="T4" fmla="*/ 2 w 2"/>
              <a:gd name="T5" fmla="*/ 2 h 2"/>
              <a:gd name="T6" fmla="*/ 2 w 2"/>
              <a:gd name="T7" fmla="*/ 0 h 2"/>
              <a:gd name="T8" fmla="*/ 0 w 2"/>
              <a:gd name="T9" fmla="*/ 0 h 2"/>
              <a:gd name="T10" fmla="*/ 0 w 2"/>
              <a:gd name="T11" fmla="*/ 0 h 2"/>
            </a:gdLst>
            <a:ahLst/>
            <a:cxnLst>
              <a:cxn ang="0">
                <a:pos x="T0" y="T1"/>
              </a:cxn>
              <a:cxn ang="0">
                <a:pos x="T2" y="T3"/>
              </a:cxn>
              <a:cxn ang="0">
                <a:pos x="T4" y="T5"/>
              </a:cxn>
              <a:cxn ang="0">
                <a:pos x="T6" y="T7"/>
              </a:cxn>
              <a:cxn ang="0">
                <a:pos x="T8" y="T9"/>
              </a:cxn>
              <a:cxn ang="0">
                <a:pos x="T10" y="T11"/>
              </a:cxn>
            </a:cxnLst>
            <a:rect l="0" t="0" r="r" b="b"/>
            <a:pathLst>
              <a:path w="2" h="2">
                <a:moveTo>
                  <a:pt x="0" y="0"/>
                </a:moveTo>
                <a:lnTo>
                  <a:pt x="2" y="2"/>
                </a:lnTo>
                <a:lnTo>
                  <a:pt x="2" y="2"/>
                </a:lnTo>
                <a:lnTo>
                  <a:pt x="2" y="0"/>
                </a:lnTo>
                <a:lnTo>
                  <a:pt x="0" y="0"/>
                </a:lnTo>
                <a:lnTo>
                  <a:pt x="0" y="0"/>
                </a:lnTo>
                <a:close/>
              </a:path>
            </a:pathLst>
          </a:custGeom>
          <a:solidFill>
            <a:srgbClr val="00095B"/>
          </a:solidFill>
          <a:ln w="3175">
            <a:solidFill>
              <a:srgbClr val="00095B"/>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230" name="Freeform 219">
            <a:extLst>
              <a:ext uri="{FF2B5EF4-FFF2-40B4-BE49-F238E27FC236}">
                <a16:creationId xmlns:a16="http://schemas.microsoft.com/office/drawing/2014/main" id="{FB2AF2C8-DBAE-4A10-9D67-C511EF77F7DE}"/>
              </a:ext>
            </a:extLst>
          </p:cNvPr>
          <p:cNvSpPr>
            <a:spLocks/>
          </p:cNvSpPr>
          <p:nvPr/>
        </p:nvSpPr>
        <p:spPr bwMode="auto">
          <a:xfrm>
            <a:off x="4090709" y="1295426"/>
            <a:ext cx="3096" cy="3432"/>
          </a:xfrm>
          <a:custGeom>
            <a:avLst/>
            <a:gdLst>
              <a:gd name="T0" fmla="*/ 2 w 2"/>
              <a:gd name="T1" fmla="*/ 0 h 2"/>
              <a:gd name="T2" fmla="*/ 2 w 2"/>
              <a:gd name="T3" fmla="*/ 0 h 2"/>
              <a:gd name="T4" fmla="*/ 2 w 2"/>
              <a:gd name="T5" fmla="*/ 2 h 2"/>
              <a:gd name="T6" fmla="*/ 0 w 2"/>
              <a:gd name="T7" fmla="*/ 2 h 2"/>
              <a:gd name="T8" fmla="*/ 0 w 2"/>
              <a:gd name="T9" fmla="*/ 2 h 2"/>
              <a:gd name="T10" fmla="*/ 0 w 2"/>
              <a:gd name="T11" fmla="*/ 0 h 2"/>
              <a:gd name="T12" fmla="*/ 2 w 2"/>
              <a:gd name="T13" fmla="*/ 0 h 2"/>
              <a:gd name="T14" fmla="*/ 2 w 2"/>
              <a:gd name="T15" fmla="*/ 0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2">
                <a:moveTo>
                  <a:pt x="2" y="0"/>
                </a:moveTo>
                <a:lnTo>
                  <a:pt x="2" y="0"/>
                </a:lnTo>
                <a:lnTo>
                  <a:pt x="2" y="2"/>
                </a:lnTo>
                <a:lnTo>
                  <a:pt x="0" y="2"/>
                </a:lnTo>
                <a:lnTo>
                  <a:pt x="0" y="2"/>
                </a:lnTo>
                <a:lnTo>
                  <a:pt x="0" y="0"/>
                </a:lnTo>
                <a:lnTo>
                  <a:pt x="2" y="0"/>
                </a:lnTo>
                <a:lnTo>
                  <a:pt x="2" y="0"/>
                </a:lnTo>
                <a:close/>
              </a:path>
            </a:pathLst>
          </a:custGeom>
          <a:solidFill>
            <a:srgbClr val="00095B"/>
          </a:solidFill>
          <a:ln w="3175">
            <a:solidFill>
              <a:srgbClr val="00095B"/>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231" name="Freeform 220">
            <a:extLst>
              <a:ext uri="{FF2B5EF4-FFF2-40B4-BE49-F238E27FC236}">
                <a16:creationId xmlns:a16="http://schemas.microsoft.com/office/drawing/2014/main" id="{BD017BDE-F326-4DF7-8E27-F645ACDC571B}"/>
              </a:ext>
            </a:extLst>
          </p:cNvPr>
          <p:cNvSpPr>
            <a:spLocks/>
          </p:cNvSpPr>
          <p:nvPr/>
        </p:nvSpPr>
        <p:spPr bwMode="auto">
          <a:xfrm>
            <a:off x="4093804" y="1302290"/>
            <a:ext cx="3096" cy="3432"/>
          </a:xfrm>
          <a:custGeom>
            <a:avLst/>
            <a:gdLst>
              <a:gd name="T0" fmla="*/ 2 h 2"/>
              <a:gd name="T1" fmla="*/ 2 h 2"/>
              <a:gd name="T2" fmla="*/ 0 h 2"/>
              <a:gd name="T3" fmla="*/ 0 h 2"/>
              <a:gd name="T4" fmla="*/ 0 h 2"/>
              <a:gd name="T5" fmla="*/ 2 h 2"/>
              <a:gd name="T6" fmla="*/ 2 h 2"/>
              <a:gd name="T7" fmla="*/ 2 h 2"/>
            </a:gdLst>
            <a:ahLst/>
            <a:cxnLst>
              <a:cxn ang="0">
                <a:pos x="0" y="T0"/>
              </a:cxn>
              <a:cxn ang="0">
                <a:pos x="0" y="T1"/>
              </a:cxn>
              <a:cxn ang="0">
                <a:pos x="0" y="T2"/>
              </a:cxn>
              <a:cxn ang="0">
                <a:pos x="0" y="T3"/>
              </a:cxn>
              <a:cxn ang="0">
                <a:pos x="0" y="T4"/>
              </a:cxn>
              <a:cxn ang="0">
                <a:pos x="0" y="T5"/>
              </a:cxn>
              <a:cxn ang="0">
                <a:pos x="0" y="T6"/>
              </a:cxn>
              <a:cxn ang="0">
                <a:pos x="0" y="T7"/>
              </a:cxn>
            </a:cxnLst>
            <a:rect l="0" t="0" r="r" b="b"/>
            <a:pathLst>
              <a:path h="2">
                <a:moveTo>
                  <a:pt x="0" y="2"/>
                </a:moveTo>
                <a:lnTo>
                  <a:pt x="0" y="2"/>
                </a:lnTo>
                <a:lnTo>
                  <a:pt x="0" y="0"/>
                </a:lnTo>
                <a:lnTo>
                  <a:pt x="0" y="0"/>
                </a:lnTo>
                <a:lnTo>
                  <a:pt x="0" y="0"/>
                </a:lnTo>
                <a:lnTo>
                  <a:pt x="0" y="2"/>
                </a:lnTo>
                <a:lnTo>
                  <a:pt x="0" y="2"/>
                </a:lnTo>
                <a:lnTo>
                  <a:pt x="0" y="2"/>
                </a:lnTo>
                <a:close/>
              </a:path>
            </a:pathLst>
          </a:custGeom>
          <a:solidFill>
            <a:srgbClr val="00095B"/>
          </a:solidFill>
          <a:ln w="3175">
            <a:solidFill>
              <a:srgbClr val="00095B"/>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232" name="Freeform 221">
            <a:extLst>
              <a:ext uri="{FF2B5EF4-FFF2-40B4-BE49-F238E27FC236}">
                <a16:creationId xmlns:a16="http://schemas.microsoft.com/office/drawing/2014/main" id="{D8681C28-A63B-4C3C-8024-65A9E8CE9431}"/>
              </a:ext>
            </a:extLst>
          </p:cNvPr>
          <p:cNvSpPr>
            <a:spLocks/>
          </p:cNvSpPr>
          <p:nvPr/>
        </p:nvSpPr>
        <p:spPr bwMode="auto">
          <a:xfrm>
            <a:off x="4291935" y="1391521"/>
            <a:ext cx="20123" cy="6864"/>
          </a:xfrm>
          <a:custGeom>
            <a:avLst/>
            <a:gdLst>
              <a:gd name="T0" fmla="*/ 2 w 12"/>
              <a:gd name="T1" fmla="*/ 0 h 4"/>
              <a:gd name="T2" fmla="*/ 2 w 12"/>
              <a:gd name="T3" fmla="*/ 0 h 4"/>
              <a:gd name="T4" fmla="*/ 10 w 12"/>
              <a:gd name="T5" fmla="*/ 2 h 4"/>
              <a:gd name="T6" fmla="*/ 12 w 12"/>
              <a:gd name="T7" fmla="*/ 4 h 4"/>
              <a:gd name="T8" fmla="*/ 12 w 12"/>
              <a:gd name="T9" fmla="*/ 4 h 4"/>
              <a:gd name="T10" fmla="*/ 4 w 12"/>
              <a:gd name="T11" fmla="*/ 2 h 4"/>
              <a:gd name="T12" fmla="*/ 0 w 12"/>
              <a:gd name="T13" fmla="*/ 2 h 4"/>
              <a:gd name="T14" fmla="*/ 2 w 12"/>
              <a:gd name="T15" fmla="*/ 0 h 4"/>
              <a:gd name="T16" fmla="*/ 2 w 12"/>
              <a:gd name="T17"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4">
                <a:moveTo>
                  <a:pt x="2" y="0"/>
                </a:moveTo>
                <a:lnTo>
                  <a:pt x="2" y="0"/>
                </a:lnTo>
                <a:lnTo>
                  <a:pt x="10" y="2"/>
                </a:lnTo>
                <a:lnTo>
                  <a:pt x="12" y="4"/>
                </a:lnTo>
                <a:lnTo>
                  <a:pt x="12" y="4"/>
                </a:lnTo>
                <a:lnTo>
                  <a:pt x="4" y="2"/>
                </a:lnTo>
                <a:lnTo>
                  <a:pt x="0" y="2"/>
                </a:lnTo>
                <a:lnTo>
                  <a:pt x="2" y="0"/>
                </a:lnTo>
                <a:lnTo>
                  <a:pt x="2" y="0"/>
                </a:lnTo>
                <a:close/>
              </a:path>
            </a:pathLst>
          </a:custGeom>
          <a:solidFill>
            <a:srgbClr val="00095B"/>
          </a:solidFill>
          <a:ln w="3175">
            <a:solidFill>
              <a:srgbClr val="00095B"/>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233" name="Freeform 222">
            <a:extLst>
              <a:ext uri="{FF2B5EF4-FFF2-40B4-BE49-F238E27FC236}">
                <a16:creationId xmlns:a16="http://schemas.microsoft.com/office/drawing/2014/main" id="{E549AADD-4A94-460C-A28E-FD049C0AD642}"/>
              </a:ext>
            </a:extLst>
          </p:cNvPr>
          <p:cNvSpPr>
            <a:spLocks/>
          </p:cNvSpPr>
          <p:nvPr/>
        </p:nvSpPr>
        <p:spPr bwMode="auto">
          <a:xfrm>
            <a:off x="4271812" y="1360633"/>
            <a:ext cx="7740" cy="10296"/>
          </a:xfrm>
          <a:custGeom>
            <a:avLst/>
            <a:gdLst>
              <a:gd name="T0" fmla="*/ 2 w 4"/>
              <a:gd name="T1" fmla="*/ 0 h 6"/>
              <a:gd name="T2" fmla="*/ 2 w 4"/>
              <a:gd name="T3" fmla="*/ 0 h 6"/>
              <a:gd name="T4" fmla="*/ 4 w 4"/>
              <a:gd name="T5" fmla="*/ 0 h 6"/>
              <a:gd name="T6" fmla="*/ 4 w 4"/>
              <a:gd name="T7" fmla="*/ 2 h 6"/>
              <a:gd name="T8" fmla="*/ 4 w 4"/>
              <a:gd name="T9" fmla="*/ 6 h 6"/>
              <a:gd name="T10" fmla="*/ 4 w 4"/>
              <a:gd name="T11" fmla="*/ 6 h 6"/>
              <a:gd name="T12" fmla="*/ 0 w 4"/>
              <a:gd name="T13" fmla="*/ 6 h 6"/>
              <a:gd name="T14" fmla="*/ 0 w 4"/>
              <a:gd name="T15" fmla="*/ 6 h 6"/>
              <a:gd name="T16" fmla="*/ 0 w 4"/>
              <a:gd name="T17" fmla="*/ 2 h 6"/>
              <a:gd name="T18" fmla="*/ 0 w 4"/>
              <a:gd name="T19" fmla="*/ 0 h 6"/>
              <a:gd name="T20" fmla="*/ 2 w 4"/>
              <a:gd name="T21" fmla="*/ 0 h 6"/>
              <a:gd name="T22" fmla="*/ 2 w 4"/>
              <a:gd name="T23"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 h="6">
                <a:moveTo>
                  <a:pt x="2" y="0"/>
                </a:moveTo>
                <a:lnTo>
                  <a:pt x="2" y="0"/>
                </a:lnTo>
                <a:lnTo>
                  <a:pt x="4" y="0"/>
                </a:lnTo>
                <a:lnTo>
                  <a:pt x="4" y="2"/>
                </a:lnTo>
                <a:lnTo>
                  <a:pt x="4" y="6"/>
                </a:lnTo>
                <a:lnTo>
                  <a:pt x="4" y="6"/>
                </a:lnTo>
                <a:lnTo>
                  <a:pt x="0" y="6"/>
                </a:lnTo>
                <a:lnTo>
                  <a:pt x="0" y="6"/>
                </a:lnTo>
                <a:lnTo>
                  <a:pt x="0" y="2"/>
                </a:lnTo>
                <a:lnTo>
                  <a:pt x="0" y="0"/>
                </a:lnTo>
                <a:lnTo>
                  <a:pt x="2" y="0"/>
                </a:lnTo>
                <a:lnTo>
                  <a:pt x="2" y="0"/>
                </a:lnTo>
                <a:close/>
              </a:path>
            </a:pathLst>
          </a:custGeom>
          <a:solidFill>
            <a:srgbClr val="00095B"/>
          </a:solidFill>
          <a:ln w="3175">
            <a:solidFill>
              <a:srgbClr val="00095B"/>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234" name="Freeform 223">
            <a:extLst>
              <a:ext uri="{FF2B5EF4-FFF2-40B4-BE49-F238E27FC236}">
                <a16:creationId xmlns:a16="http://schemas.microsoft.com/office/drawing/2014/main" id="{DD0FD03C-89AC-4540-8927-F951FE405203}"/>
              </a:ext>
            </a:extLst>
          </p:cNvPr>
          <p:cNvSpPr>
            <a:spLocks/>
          </p:cNvSpPr>
          <p:nvPr/>
        </p:nvSpPr>
        <p:spPr bwMode="auto">
          <a:xfrm>
            <a:off x="4383260" y="1628327"/>
            <a:ext cx="3096" cy="6864"/>
          </a:xfrm>
          <a:custGeom>
            <a:avLst/>
            <a:gdLst>
              <a:gd name="T0" fmla="*/ 0 w 2"/>
              <a:gd name="T1" fmla="*/ 0 h 4"/>
              <a:gd name="T2" fmla="*/ 0 w 2"/>
              <a:gd name="T3" fmla="*/ 0 h 4"/>
              <a:gd name="T4" fmla="*/ 2 w 2"/>
              <a:gd name="T5" fmla="*/ 2 h 4"/>
              <a:gd name="T6" fmla="*/ 2 w 2"/>
              <a:gd name="T7" fmla="*/ 4 h 4"/>
              <a:gd name="T8" fmla="*/ 2 w 2"/>
              <a:gd name="T9" fmla="*/ 2 h 4"/>
              <a:gd name="T10" fmla="*/ 2 w 2"/>
              <a:gd name="T11" fmla="*/ 2 h 4"/>
              <a:gd name="T12" fmla="*/ 0 w 2"/>
              <a:gd name="T13" fmla="*/ 0 h 4"/>
              <a:gd name="T14" fmla="*/ 0 w 2"/>
              <a:gd name="T15" fmla="*/ 0 h 4"/>
              <a:gd name="T16" fmla="*/ 0 w 2"/>
              <a:gd name="T17" fmla="*/ 0 h 4"/>
              <a:gd name="T18" fmla="*/ 0 w 2"/>
              <a:gd name="T19"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4">
                <a:moveTo>
                  <a:pt x="0" y="0"/>
                </a:moveTo>
                <a:lnTo>
                  <a:pt x="0" y="0"/>
                </a:lnTo>
                <a:lnTo>
                  <a:pt x="2" y="2"/>
                </a:lnTo>
                <a:lnTo>
                  <a:pt x="2" y="4"/>
                </a:lnTo>
                <a:lnTo>
                  <a:pt x="2" y="2"/>
                </a:lnTo>
                <a:lnTo>
                  <a:pt x="2" y="2"/>
                </a:lnTo>
                <a:lnTo>
                  <a:pt x="0" y="0"/>
                </a:lnTo>
                <a:lnTo>
                  <a:pt x="0" y="0"/>
                </a:lnTo>
                <a:lnTo>
                  <a:pt x="0" y="0"/>
                </a:lnTo>
                <a:lnTo>
                  <a:pt x="0" y="0"/>
                </a:lnTo>
                <a:close/>
              </a:path>
            </a:pathLst>
          </a:custGeom>
          <a:solidFill>
            <a:srgbClr val="00095B"/>
          </a:solidFill>
          <a:ln w="3175">
            <a:solidFill>
              <a:srgbClr val="00095B"/>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235" name="Freeform 224">
            <a:extLst>
              <a:ext uri="{FF2B5EF4-FFF2-40B4-BE49-F238E27FC236}">
                <a16:creationId xmlns:a16="http://schemas.microsoft.com/office/drawing/2014/main" id="{89F0F987-330F-4AFF-BF99-976211B956BA}"/>
              </a:ext>
            </a:extLst>
          </p:cNvPr>
          <p:cNvSpPr>
            <a:spLocks/>
          </p:cNvSpPr>
          <p:nvPr/>
        </p:nvSpPr>
        <p:spPr bwMode="auto">
          <a:xfrm>
            <a:off x="3877100" y="2174011"/>
            <a:ext cx="1548" cy="1716"/>
          </a:xfrm>
          <a:custGeom>
            <a:avLst/>
            <a:gdLst/>
            <a:ahLst/>
            <a:cxnLst>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close/>
              </a:path>
            </a:pathLst>
          </a:custGeom>
          <a:solidFill>
            <a:srgbClr val="00095B"/>
          </a:solidFill>
          <a:ln w="3175">
            <a:solidFill>
              <a:srgbClr val="00095B"/>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236" name="Freeform 225">
            <a:extLst>
              <a:ext uri="{FF2B5EF4-FFF2-40B4-BE49-F238E27FC236}">
                <a16:creationId xmlns:a16="http://schemas.microsoft.com/office/drawing/2014/main" id="{03853216-0C41-4BC5-8266-E5C0A04572AD}"/>
              </a:ext>
            </a:extLst>
          </p:cNvPr>
          <p:cNvSpPr>
            <a:spLocks/>
          </p:cNvSpPr>
          <p:nvPr/>
        </p:nvSpPr>
        <p:spPr bwMode="auto">
          <a:xfrm>
            <a:off x="3852334" y="2218627"/>
            <a:ext cx="4643" cy="3432"/>
          </a:xfrm>
          <a:custGeom>
            <a:avLst/>
            <a:gdLst>
              <a:gd name="T0" fmla="*/ 0 w 2"/>
              <a:gd name="T1" fmla="*/ 0 h 2"/>
              <a:gd name="T2" fmla="*/ 0 w 2"/>
              <a:gd name="T3" fmla="*/ 0 h 2"/>
              <a:gd name="T4" fmla="*/ 0 w 2"/>
              <a:gd name="T5" fmla="*/ 2 h 2"/>
              <a:gd name="T6" fmla="*/ 2 w 2"/>
              <a:gd name="T7" fmla="*/ 2 h 2"/>
              <a:gd name="T8" fmla="*/ 2 w 2"/>
              <a:gd name="T9" fmla="*/ 2 h 2"/>
              <a:gd name="T10" fmla="*/ 2 w 2"/>
              <a:gd name="T11" fmla="*/ 0 h 2"/>
              <a:gd name="T12" fmla="*/ 2 w 2"/>
              <a:gd name="T13" fmla="*/ 0 h 2"/>
              <a:gd name="T14" fmla="*/ 0 w 2"/>
              <a:gd name="T15" fmla="*/ 0 h 2"/>
              <a:gd name="T16" fmla="*/ 0 w 2"/>
              <a:gd name="T17"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 h="2">
                <a:moveTo>
                  <a:pt x="0" y="0"/>
                </a:moveTo>
                <a:lnTo>
                  <a:pt x="0" y="0"/>
                </a:lnTo>
                <a:lnTo>
                  <a:pt x="0" y="2"/>
                </a:lnTo>
                <a:lnTo>
                  <a:pt x="2" y="2"/>
                </a:lnTo>
                <a:lnTo>
                  <a:pt x="2" y="2"/>
                </a:lnTo>
                <a:lnTo>
                  <a:pt x="2" y="0"/>
                </a:lnTo>
                <a:lnTo>
                  <a:pt x="2" y="0"/>
                </a:lnTo>
                <a:lnTo>
                  <a:pt x="0" y="0"/>
                </a:lnTo>
                <a:lnTo>
                  <a:pt x="0" y="0"/>
                </a:lnTo>
                <a:close/>
              </a:path>
            </a:pathLst>
          </a:custGeom>
          <a:solidFill>
            <a:srgbClr val="00095B"/>
          </a:solidFill>
          <a:ln w="3175">
            <a:solidFill>
              <a:srgbClr val="00095B"/>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237" name="Freeform 226">
            <a:extLst>
              <a:ext uri="{FF2B5EF4-FFF2-40B4-BE49-F238E27FC236}">
                <a16:creationId xmlns:a16="http://schemas.microsoft.com/office/drawing/2014/main" id="{477BFE35-A701-47FC-A3DF-4788D7306EC4}"/>
              </a:ext>
            </a:extLst>
          </p:cNvPr>
          <p:cNvSpPr>
            <a:spLocks/>
          </p:cNvSpPr>
          <p:nvPr/>
        </p:nvSpPr>
        <p:spPr bwMode="auto">
          <a:xfrm>
            <a:off x="3880195" y="2201467"/>
            <a:ext cx="6192" cy="3432"/>
          </a:xfrm>
          <a:custGeom>
            <a:avLst/>
            <a:gdLst>
              <a:gd name="T0" fmla="*/ 2 w 4"/>
              <a:gd name="T1" fmla="*/ 0 h 2"/>
              <a:gd name="T2" fmla="*/ 2 w 4"/>
              <a:gd name="T3" fmla="*/ 0 h 2"/>
              <a:gd name="T4" fmla="*/ 0 w 4"/>
              <a:gd name="T5" fmla="*/ 2 h 2"/>
              <a:gd name="T6" fmla="*/ 0 w 4"/>
              <a:gd name="T7" fmla="*/ 2 h 2"/>
              <a:gd name="T8" fmla="*/ 4 w 4"/>
              <a:gd name="T9" fmla="*/ 0 h 2"/>
              <a:gd name="T10" fmla="*/ 2 w 4"/>
              <a:gd name="T11" fmla="*/ 0 h 2"/>
              <a:gd name="T12" fmla="*/ 2 w 4"/>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4" h="2">
                <a:moveTo>
                  <a:pt x="2" y="0"/>
                </a:moveTo>
                <a:lnTo>
                  <a:pt x="2" y="0"/>
                </a:lnTo>
                <a:lnTo>
                  <a:pt x="0" y="2"/>
                </a:lnTo>
                <a:lnTo>
                  <a:pt x="0" y="2"/>
                </a:lnTo>
                <a:lnTo>
                  <a:pt x="4" y="0"/>
                </a:lnTo>
                <a:lnTo>
                  <a:pt x="2" y="0"/>
                </a:lnTo>
                <a:lnTo>
                  <a:pt x="2" y="0"/>
                </a:lnTo>
                <a:close/>
              </a:path>
            </a:pathLst>
          </a:custGeom>
          <a:solidFill>
            <a:srgbClr val="00095B"/>
          </a:solidFill>
          <a:ln w="3175">
            <a:solidFill>
              <a:srgbClr val="00095B"/>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238" name="Freeform 227">
            <a:extLst>
              <a:ext uri="{FF2B5EF4-FFF2-40B4-BE49-F238E27FC236}">
                <a16:creationId xmlns:a16="http://schemas.microsoft.com/office/drawing/2014/main" id="{A59AEBA6-D5A8-41F8-A3D9-8A51EB87C967}"/>
              </a:ext>
            </a:extLst>
          </p:cNvPr>
          <p:cNvSpPr>
            <a:spLocks/>
          </p:cNvSpPr>
          <p:nvPr/>
        </p:nvSpPr>
        <p:spPr bwMode="auto">
          <a:xfrm>
            <a:off x="3990095" y="2421113"/>
            <a:ext cx="1548" cy="6864"/>
          </a:xfrm>
          <a:custGeom>
            <a:avLst/>
            <a:gdLst>
              <a:gd name="T0" fmla="*/ 4 h 4"/>
              <a:gd name="T1" fmla="*/ 2 h 4"/>
              <a:gd name="T2" fmla="*/ 2 h 4"/>
              <a:gd name="T3" fmla="*/ 0 h 4"/>
              <a:gd name="T4" fmla="*/ 0 h 4"/>
              <a:gd name="T5" fmla="*/ 4 h 4"/>
              <a:gd name="T6" fmla="*/ 4 h 4"/>
            </a:gdLst>
            <a:ahLst/>
            <a:cxnLst>
              <a:cxn ang="0">
                <a:pos x="0" y="T0"/>
              </a:cxn>
              <a:cxn ang="0">
                <a:pos x="0" y="T1"/>
              </a:cxn>
              <a:cxn ang="0">
                <a:pos x="0" y="T2"/>
              </a:cxn>
              <a:cxn ang="0">
                <a:pos x="0" y="T3"/>
              </a:cxn>
              <a:cxn ang="0">
                <a:pos x="0" y="T4"/>
              </a:cxn>
              <a:cxn ang="0">
                <a:pos x="0" y="T5"/>
              </a:cxn>
              <a:cxn ang="0">
                <a:pos x="0" y="T6"/>
              </a:cxn>
            </a:cxnLst>
            <a:rect l="0" t="0" r="r" b="b"/>
            <a:pathLst>
              <a:path h="4">
                <a:moveTo>
                  <a:pt x="0" y="4"/>
                </a:moveTo>
                <a:lnTo>
                  <a:pt x="0" y="2"/>
                </a:lnTo>
                <a:lnTo>
                  <a:pt x="0" y="2"/>
                </a:lnTo>
                <a:lnTo>
                  <a:pt x="0" y="0"/>
                </a:lnTo>
                <a:lnTo>
                  <a:pt x="0" y="0"/>
                </a:lnTo>
                <a:lnTo>
                  <a:pt x="0" y="4"/>
                </a:lnTo>
                <a:lnTo>
                  <a:pt x="0" y="4"/>
                </a:lnTo>
                <a:close/>
              </a:path>
            </a:pathLst>
          </a:custGeom>
          <a:solidFill>
            <a:srgbClr val="00095B"/>
          </a:solidFill>
          <a:ln w="3175">
            <a:solidFill>
              <a:srgbClr val="00095B"/>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239" name="Freeform 228">
            <a:extLst>
              <a:ext uri="{FF2B5EF4-FFF2-40B4-BE49-F238E27FC236}">
                <a16:creationId xmlns:a16="http://schemas.microsoft.com/office/drawing/2014/main" id="{A0EE2FBE-8072-4188-92B6-9195AB632E9F}"/>
              </a:ext>
            </a:extLst>
          </p:cNvPr>
          <p:cNvSpPr>
            <a:spLocks/>
          </p:cNvSpPr>
          <p:nvPr/>
        </p:nvSpPr>
        <p:spPr bwMode="auto">
          <a:xfrm>
            <a:off x="2920503" y="1415545"/>
            <a:ext cx="1548" cy="3432"/>
          </a:xfrm>
          <a:custGeom>
            <a:avLst/>
            <a:gdLst>
              <a:gd name="T0" fmla="*/ 2 h 2"/>
              <a:gd name="T1" fmla="*/ 2 h 2"/>
              <a:gd name="T2" fmla="*/ 0 h 2"/>
              <a:gd name="T3" fmla="*/ 0 h 2"/>
              <a:gd name="T4" fmla="*/ 0 h 2"/>
              <a:gd name="T5" fmla="*/ 2 h 2"/>
              <a:gd name="T6" fmla="*/ 2 h 2"/>
              <a:gd name="T7" fmla="*/ 2 h 2"/>
            </a:gdLst>
            <a:ahLst/>
            <a:cxnLst>
              <a:cxn ang="0">
                <a:pos x="0" y="T0"/>
              </a:cxn>
              <a:cxn ang="0">
                <a:pos x="0" y="T1"/>
              </a:cxn>
              <a:cxn ang="0">
                <a:pos x="0" y="T2"/>
              </a:cxn>
              <a:cxn ang="0">
                <a:pos x="0" y="T3"/>
              </a:cxn>
              <a:cxn ang="0">
                <a:pos x="0" y="T4"/>
              </a:cxn>
              <a:cxn ang="0">
                <a:pos x="0" y="T5"/>
              </a:cxn>
              <a:cxn ang="0">
                <a:pos x="0" y="T6"/>
              </a:cxn>
              <a:cxn ang="0">
                <a:pos x="0" y="T7"/>
              </a:cxn>
            </a:cxnLst>
            <a:rect l="0" t="0" r="r" b="b"/>
            <a:pathLst>
              <a:path h="2">
                <a:moveTo>
                  <a:pt x="0" y="2"/>
                </a:moveTo>
                <a:lnTo>
                  <a:pt x="0" y="2"/>
                </a:lnTo>
                <a:lnTo>
                  <a:pt x="0" y="0"/>
                </a:lnTo>
                <a:lnTo>
                  <a:pt x="0" y="0"/>
                </a:lnTo>
                <a:lnTo>
                  <a:pt x="0" y="0"/>
                </a:lnTo>
                <a:lnTo>
                  <a:pt x="0" y="2"/>
                </a:lnTo>
                <a:lnTo>
                  <a:pt x="0" y="2"/>
                </a:lnTo>
                <a:lnTo>
                  <a:pt x="0" y="2"/>
                </a:lnTo>
                <a:close/>
              </a:path>
            </a:pathLst>
          </a:custGeom>
          <a:solidFill>
            <a:srgbClr val="00095B"/>
          </a:solidFill>
          <a:ln w="3175">
            <a:solidFill>
              <a:srgbClr val="00095B"/>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240" name="Freeform 229">
            <a:extLst>
              <a:ext uri="{FF2B5EF4-FFF2-40B4-BE49-F238E27FC236}">
                <a16:creationId xmlns:a16="http://schemas.microsoft.com/office/drawing/2014/main" id="{E9B07CE7-8D88-49AE-8E64-F64B759CAFD5}"/>
              </a:ext>
            </a:extLst>
          </p:cNvPr>
          <p:cNvSpPr>
            <a:spLocks/>
          </p:cNvSpPr>
          <p:nvPr/>
        </p:nvSpPr>
        <p:spPr bwMode="auto">
          <a:xfrm>
            <a:off x="2963844" y="2029868"/>
            <a:ext cx="1548" cy="3432"/>
          </a:xfrm>
          <a:custGeom>
            <a:avLst/>
            <a:gdLst>
              <a:gd name="T0" fmla="*/ 2 h 2"/>
              <a:gd name="T1" fmla="*/ 2 h 2"/>
              <a:gd name="T2" fmla="*/ 2 h 2"/>
              <a:gd name="T3" fmla="*/ 0 h 2"/>
              <a:gd name="T4" fmla="*/ 0 h 2"/>
              <a:gd name="T5" fmla="*/ 2 h 2"/>
              <a:gd name="T6" fmla="*/ 2 h 2"/>
              <a:gd name="T7" fmla="*/ 2 h 2"/>
            </a:gdLst>
            <a:ahLst/>
            <a:cxnLst>
              <a:cxn ang="0">
                <a:pos x="0" y="T0"/>
              </a:cxn>
              <a:cxn ang="0">
                <a:pos x="0" y="T1"/>
              </a:cxn>
              <a:cxn ang="0">
                <a:pos x="0" y="T2"/>
              </a:cxn>
              <a:cxn ang="0">
                <a:pos x="0" y="T3"/>
              </a:cxn>
              <a:cxn ang="0">
                <a:pos x="0" y="T4"/>
              </a:cxn>
              <a:cxn ang="0">
                <a:pos x="0" y="T5"/>
              </a:cxn>
              <a:cxn ang="0">
                <a:pos x="0" y="T6"/>
              </a:cxn>
              <a:cxn ang="0">
                <a:pos x="0" y="T7"/>
              </a:cxn>
            </a:cxnLst>
            <a:rect l="0" t="0" r="r" b="b"/>
            <a:pathLst>
              <a:path h="2">
                <a:moveTo>
                  <a:pt x="0" y="2"/>
                </a:moveTo>
                <a:lnTo>
                  <a:pt x="0" y="2"/>
                </a:lnTo>
                <a:lnTo>
                  <a:pt x="0" y="2"/>
                </a:lnTo>
                <a:lnTo>
                  <a:pt x="0" y="0"/>
                </a:lnTo>
                <a:lnTo>
                  <a:pt x="0" y="0"/>
                </a:lnTo>
                <a:lnTo>
                  <a:pt x="0" y="2"/>
                </a:lnTo>
                <a:lnTo>
                  <a:pt x="0" y="2"/>
                </a:lnTo>
                <a:lnTo>
                  <a:pt x="0" y="2"/>
                </a:lnTo>
                <a:close/>
              </a:path>
            </a:pathLst>
          </a:custGeom>
          <a:solidFill>
            <a:srgbClr val="00095B"/>
          </a:solidFill>
          <a:ln w="3175">
            <a:solidFill>
              <a:srgbClr val="00095B"/>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241" name="Freeform 230">
            <a:extLst>
              <a:ext uri="{FF2B5EF4-FFF2-40B4-BE49-F238E27FC236}">
                <a16:creationId xmlns:a16="http://schemas.microsoft.com/office/drawing/2014/main" id="{963EE22A-492F-4231-84F4-19B9999F5AB7}"/>
              </a:ext>
            </a:extLst>
          </p:cNvPr>
          <p:cNvSpPr>
            <a:spLocks/>
          </p:cNvSpPr>
          <p:nvPr/>
        </p:nvSpPr>
        <p:spPr bwMode="auto">
          <a:xfrm>
            <a:off x="3678969" y="1480752"/>
            <a:ext cx="1548" cy="3432"/>
          </a:xfrm>
          <a:custGeom>
            <a:avLst/>
            <a:gdLst>
              <a:gd name="T0" fmla="*/ 0 h 2"/>
              <a:gd name="T1" fmla="*/ 2 h 2"/>
              <a:gd name="T2" fmla="*/ 2 h 2"/>
              <a:gd name="T3" fmla="*/ 2 h 2"/>
              <a:gd name="T4" fmla="*/ 0 h 2"/>
              <a:gd name="T5" fmla="*/ 0 h 2"/>
              <a:gd name="T6" fmla="*/ 0 h 2"/>
            </a:gdLst>
            <a:ahLst/>
            <a:cxnLst>
              <a:cxn ang="0">
                <a:pos x="0" y="T0"/>
              </a:cxn>
              <a:cxn ang="0">
                <a:pos x="0" y="T1"/>
              </a:cxn>
              <a:cxn ang="0">
                <a:pos x="0" y="T2"/>
              </a:cxn>
              <a:cxn ang="0">
                <a:pos x="0" y="T3"/>
              </a:cxn>
              <a:cxn ang="0">
                <a:pos x="0" y="T4"/>
              </a:cxn>
              <a:cxn ang="0">
                <a:pos x="0" y="T5"/>
              </a:cxn>
              <a:cxn ang="0">
                <a:pos x="0" y="T6"/>
              </a:cxn>
            </a:cxnLst>
            <a:rect l="0" t="0" r="r" b="b"/>
            <a:pathLst>
              <a:path h="2">
                <a:moveTo>
                  <a:pt x="0" y="0"/>
                </a:moveTo>
                <a:lnTo>
                  <a:pt x="0" y="2"/>
                </a:lnTo>
                <a:lnTo>
                  <a:pt x="0" y="2"/>
                </a:lnTo>
                <a:lnTo>
                  <a:pt x="0" y="2"/>
                </a:lnTo>
                <a:lnTo>
                  <a:pt x="0" y="0"/>
                </a:lnTo>
                <a:lnTo>
                  <a:pt x="0" y="0"/>
                </a:lnTo>
                <a:lnTo>
                  <a:pt x="0" y="0"/>
                </a:lnTo>
                <a:close/>
              </a:path>
            </a:pathLst>
          </a:custGeom>
          <a:solidFill>
            <a:srgbClr val="00095B"/>
          </a:solidFill>
          <a:ln w="3175">
            <a:solidFill>
              <a:srgbClr val="00095B"/>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242" name="Freeform 231">
            <a:extLst>
              <a:ext uri="{FF2B5EF4-FFF2-40B4-BE49-F238E27FC236}">
                <a16:creationId xmlns:a16="http://schemas.microsoft.com/office/drawing/2014/main" id="{BAD97446-24D7-4E53-8CBA-E7449A45DF4F}"/>
              </a:ext>
            </a:extLst>
          </p:cNvPr>
          <p:cNvSpPr>
            <a:spLocks/>
          </p:cNvSpPr>
          <p:nvPr/>
        </p:nvSpPr>
        <p:spPr bwMode="auto">
          <a:xfrm>
            <a:off x="4262524" y="2263242"/>
            <a:ext cx="12383" cy="10296"/>
          </a:xfrm>
          <a:custGeom>
            <a:avLst/>
            <a:gdLst>
              <a:gd name="T0" fmla="*/ 2 w 8"/>
              <a:gd name="T1" fmla="*/ 4 h 6"/>
              <a:gd name="T2" fmla="*/ 2 w 8"/>
              <a:gd name="T3" fmla="*/ 4 h 6"/>
              <a:gd name="T4" fmla="*/ 0 w 8"/>
              <a:gd name="T5" fmla="*/ 6 h 6"/>
              <a:gd name="T6" fmla="*/ 0 w 8"/>
              <a:gd name="T7" fmla="*/ 4 h 6"/>
              <a:gd name="T8" fmla="*/ 6 w 8"/>
              <a:gd name="T9" fmla="*/ 0 h 6"/>
              <a:gd name="T10" fmla="*/ 6 w 8"/>
              <a:gd name="T11" fmla="*/ 0 h 6"/>
              <a:gd name="T12" fmla="*/ 8 w 8"/>
              <a:gd name="T13" fmla="*/ 0 h 6"/>
              <a:gd name="T14" fmla="*/ 6 w 8"/>
              <a:gd name="T15" fmla="*/ 2 h 6"/>
              <a:gd name="T16" fmla="*/ 2 w 8"/>
              <a:gd name="T17" fmla="*/ 4 h 6"/>
              <a:gd name="T18" fmla="*/ 2 w 8"/>
              <a:gd name="T19" fmla="*/ 4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6">
                <a:moveTo>
                  <a:pt x="2" y="4"/>
                </a:moveTo>
                <a:lnTo>
                  <a:pt x="2" y="4"/>
                </a:lnTo>
                <a:lnTo>
                  <a:pt x="0" y="6"/>
                </a:lnTo>
                <a:lnTo>
                  <a:pt x="0" y="4"/>
                </a:lnTo>
                <a:lnTo>
                  <a:pt x="6" y="0"/>
                </a:lnTo>
                <a:lnTo>
                  <a:pt x="6" y="0"/>
                </a:lnTo>
                <a:lnTo>
                  <a:pt x="8" y="0"/>
                </a:lnTo>
                <a:lnTo>
                  <a:pt x="6" y="2"/>
                </a:lnTo>
                <a:lnTo>
                  <a:pt x="2" y="4"/>
                </a:lnTo>
                <a:lnTo>
                  <a:pt x="2" y="4"/>
                </a:lnTo>
                <a:close/>
              </a:path>
            </a:pathLst>
          </a:custGeom>
          <a:solidFill>
            <a:srgbClr val="00095B"/>
          </a:solidFill>
          <a:ln w="3175">
            <a:solidFill>
              <a:srgbClr val="00095B"/>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243" name="Freeform 232">
            <a:extLst>
              <a:ext uri="{FF2B5EF4-FFF2-40B4-BE49-F238E27FC236}">
                <a16:creationId xmlns:a16="http://schemas.microsoft.com/office/drawing/2014/main" id="{7F2AF905-C987-4FB7-BD7D-02AD61C311BC}"/>
              </a:ext>
            </a:extLst>
          </p:cNvPr>
          <p:cNvSpPr>
            <a:spLocks/>
          </p:cNvSpPr>
          <p:nvPr/>
        </p:nvSpPr>
        <p:spPr bwMode="auto">
          <a:xfrm>
            <a:off x="4332181" y="2300994"/>
            <a:ext cx="3096" cy="3432"/>
          </a:xfrm>
          <a:custGeom>
            <a:avLst/>
            <a:gdLst>
              <a:gd name="T0" fmla="*/ 0 w 2"/>
              <a:gd name="T1" fmla="*/ 2 h 2"/>
              <a:gd name="T2" fmla="*/ 0 w 2"/>
              <a:gd name="T3" fmla="*/ 2 h 2"/>
              <a:gd name="T4" fmla="*/ 0 w 2"/>
              <a:gd name="T5" fmla="*/ 0 h 2"/>
              <a:gd name="T6" fmla="*/ 2 w 2"/>
              <a:gd name="T7" fmla="*/ 0 h 2"/>
              <a:gd name="T8" fmla="*/ 2 w 2"/>
              <a:gd name="T9" fmla="*/ 0 h 2"/>
              <a:gd name="T10" fmla="*/ 2 w 2"/>
              <a:gd name="T11" fmla="*/ 0 h 2"/>
              <a:gd name="T12" fmla="*/ 0 w 2"/>
              <a:gd name="T13" fmla="*/ 2 h 2"/>
              <a:gd name="T14" fmla="*/ 0 w 2"/>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2">
                <a:moveTo>
                  <a:pt x="0" y="2"/>
                </a:moveTo>
                <a:lnTo>
                  <a:pt x="0" y="2"/>
                </a:lnTo>
                <a:lnTo>
                  <a:pt x="0" y="0"/>
                </a:lnTo>
                <a:lnTo>
                  <a:pt x="2" y="0"/>
                </a:lnTo>
                <a:lnTo>
                  <a:pt x="2" y="0"/>
                </a:lnTo>
                <a:lnTo>
                  <a:pt x="2" y="0"/>
                </a:lnTo>
                <a:lnTo>
                  <a:pt x="0" y="2"/>
                </a:lnTo>
                <a:lnTo>
                  <a:pt x="0" y="2"/>
                </a:lnTo>
                <a:close/>
              </a:path>
            </a:pathLst>
          </a:custGeom>
          <a:solidFill>
            <a:srgbClr val="00095B"/>
          </a:solidFill>
          <a:ln w="3175">
            <a:solidFill>
              <a:srgbClr val="00095B"/>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244" name="Freeform 233">
            <a:extLst>
              <a:ext uri="{FF2B5EF4-FFF2-40B4-BE49-F238E27FC236}">
                <a16:creationId xmlns:a16="http://schemas.microsoft.com/office/drawing/2014/main" id="{8AA281EA-150B-4166-9FD8-795E3FF35DE7}"/>
              </a:ext>
            </a:extLst>
          </p:cNvPr>
          <p:cNvSpPr>
            <a:spLocks/>
          </p:cNvSpPr>
          <p:nvPr/>
        </p:nvSpPr>
        <p:spPr bwMode="auto">
          <a:xfrm>
            <a:off x="3960687" y="1545960"/>
            <a:ext cx="3096" cy="3432"/>
          </a:xfrm>
          <a:custGeom>
            <a:avLst/>
            <a:gdLst>
              <a:gd name="T0" fmla="*/ 0 w 2"/>
              <a:gd name="T1" fmla="*/ 0 h 2"/>
              <a:gd name="T2" fmla="*/ 0 w 2"/>
              <a:gd name="T3" fmla="*/ 2 h 2"/>
              <a:gd name="T4" fmla="*/ 0 w 2"/>
              <a:gd name="T5" fmla="*/ 2 h 2"/>
              <a:gd name="T6" fmla="*/ 2 w 2"/>
              <a:gd name="T7" fmla="*/ 0 h 2"/>
              <a:gd name="T8" fmla="*/ 0 w 2"/>
              <a:gd name="T9" fmla="*/ 0 h 2"/>
              <a:gd name="T10" fmla="*/ 0 w 2"/>
              <a:gd name="T11" fmla="*/ 0 h 2"/>
            </a:gdLst>
            <a:ahLst/>
            <a:cxnLst>
              <a:cxn ang="0">
                <a:pos x="T0" y="T1"/>
              </a:cxn>
              <a:cxn ang="0">
                <a:pos x="T2" y="T3"/>
              </a:cxn>
              <a:cxn ang="0">
                <a:pos x="T4" y="T5"/>
              </a:cxn>
              <a:cxn ang="0">
                <a:pos x="T6" y="T7"/>
              </a:cxn>
              <a:cxn ang="0">
                <a:pos x="T8" y="T9"/>
              </a:cxn>
              <a:cxn ang="0">
                <a:pos x="T10" y="T11"/>
              </a:cxn>
            </a:cxnLst>
            <a:rect l="0" t="0" r="r" b="b"/>
            <a:pathLst>
              <a:path w="2" h="2">
                <a:moveTo>
                  <a:pt x="0" y="0"/>
                </a:moveTo>
                <a:lnTo>
                  <a:pt x="0" y="2"/>
                </a:lnTo>
                <a:lnTo>
                  <a:pt x="0" y="2"/>
                </a:lnTo>
                <a:lnTo>
                  <a:pt x="2" y="0"/>
                </a:lnTo>
                <a:lnTo>
                  <a:pt x="0" y="0"/>
                </a:lnTo>
                <a:lnTo>
                  <a:pt x="0" y="0"/>
                </a:lnTo>
                <a:close/>
              </a:path>
            </a:pathLst>
          </a:custGeom>
          <a:solidFill>
            <a:srgbClr val="00095B"/>
          </a:solidFill>
          <a:ln w="3175">
            <a:solidFill>
              <a:srgbClr val="00095B"/>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245" name="Freeform 234">
            <a:extLst>
              <a:ext uri="{FF2B5EF4-FFF2-40B4-BE49-F238E27FC236}">
                <a16:creationId xmlns:a16="http://schemas.microsoft.com/office/drawing/2014/main" id="{90D3E7F2-86B2-4445-9086-C5A1CCABC71F}"/>
              </a:ext>
            </a:extLst>
          </p:cNvPr>
          <p:cNvSpPr>
            <a:spLocks/>
          </p:cNvSpPr>
          <p:nvPr/>
        </p:nvSpPr>
        <p:spPr bwMode="auto">
          <a:xfrm>
            <a:off x="2940626" y="1978388"/>
            <a:ext cx="1548" cy="1716"/>
          </a:xfrm>
          <a:custGeom>
            <a:avLst/>
            <a:gdLst/>
            <a:ahLst/>
            <a:cxnLst>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close/>
              </a:path>
            </a:pathLst>
          </a:custGeom>
          <a:solidFill>
            <a:srgbClr val="00095B"/>
          </a:solidFill>
          <a:ln w="3175">
            <a:solidFill>
              <a:srgbClr val="00095B"/>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246" name="Rectangle 235">
            <a:extLst>
              <a:ext uri="{FF2B5EF4-FFF2-40B4-BE49-F238E27FC236}">
                <a16:creationId xmlns:a16="http://schemas.microsoft.com/office/drawing/2014/main" id="{91CF376B-4F8D-4FE7-891B-F5B67CB857D6}"/>
              </a:ext>
            </a:extLst>
          </p:cNvPr>
          <p:cNvSpPr>
            <a:spLocks noChangeArrowheads="1"/>
          </p:cNvSpPr>
          <p:nvPr/>
        </p:nvSpPr>
        <p:spPr bwMode="auto">
          <a:xfrm>
            <a:off x="2940626" y="1978388"/>
            <a:ext cx="1548" cy="3432"/>
          </a:xfrm>
          <a:prstGeom prst="rect">
            <a:avLst/>
          </a:prstGeom>
          <a:solidFill>
            <a:srgbClr val="00095B"/>
          </a:solidFill>
          <a:ln w="3175">
            <a:solidFill>
              <a:srgbClr val="00095B"/>
            </a:solidFill>
            <a:miter lim="800000"/>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247" name="Freeform 236">
            <a:extLst>
              <a:ext uri="{FF2B5EF4-FFF2-40B4-BE49-F238E27FC236}">
                <a16:creationId xmlns:a16="http://schemas.microsoft.com/office/drawing/2014/main" id="{BE112C98-1CDE-4D5E-8278-0AC11AD582CC}"/>
              </a:ext>
            </a:extLst>
          </p:cNvPr>
          <p:cNvSpPr>
            <a:spLocks/>
          </p:cNvSpPr>
          <p:nvPr/>
        </p:nvSpPr>
        <p:spPr bwMode="auto">
          <a:xfrm>
            <a:off x="3839950" y="1127259"/>
            <a:ext cx="1548" cy="3432"/>
          </a:xfrm>
          <a:custGeom>
            <a:avLst/>
            <a:gdLst>
              <a:gd name="T0" fmla="*/ 0 h 2"/>
              <a:gd name="T1" fmla="*/ 0 h 2"/>
              <a:gd name="T2" fmla="*/ 0 h 2"/>
              <a:gd name="T3" fmla="*/ 2 h 2"/>
              <a:gd name="T4" fmla="*/ 2 h 2"/>
              <a:gd name="T5" fmla="*/ 0 h 2"/>
              <a:gd name="T6" fmla="*/ 0 h 2"/>
              <a:gd name="T7" fmla="*/ 0 h 2"/>
            </a:gdLst>
            <a:ahLst/>
            <a:cxnLst>
              <a:cxn ang="0">
                <a:pos x="0" y="T0"/>
              </a:cxn>
              <a:cxn ang="0">
                <a:pos x="0" y="T1"/>
              </a:cxn>
              <a:cxn ang="0">
                <a:pos x="0" y="T2"/>
              </a:cxn>
              <a:cxn ang="0">
                <a:pos x="0" y="T3"/>
              </a:cxn>
              <a:cxn ang="0">
                <a:pos x="0" y="T4"/>
              </a:cxn>
              <a:cxn ang="0">
                <a:pos x="0" y="T5"/>
              </a:cxn>
              <a:cxn ang="0">
                <a:pos x="0" y="T6"/>
              </a:cxn>
              <a:cxn ang="0">
                <a:pos x="0" y="T7"/>
              </a:cxn>
            </a:cxnLst>
            <a:rect l="0" t="0" r="r" b="b"/>
            <a:pathLst>
              <a:path h="2">
                <a:moveTo>
                  <a:pt x="0" y="0"/>
                </a:moveTo>
                <a:lnTo>
                  <a:pt x="0" y="0"/>
                </a:lnTo>
                <a:lnTo>
                  <a:pt x="0" y="0"/>
                </a:lnTo>
                <a:lnTo>
                  <a:pt x="0" y="2"/>
                </a:lnTo>
                <a:lnTo>
                  <a:pt x="0" y="2"/>
                </a:lnTo>
                <a:lnTo>
                  <a:pt x="0" y="0"/>
                </a:lnTo>
                <a:lnTo>
                  <a:pt x="0" y="0"/>
                </a:lnTo>
                <a:lnTo>
                  <a:pt x="0" y="0"/>
                </a:lnTo>
                <a:close/>
              </a:path>
            </a:pathLst>
          </a:custGeom>
          <a:solidFill>
            <a:srgbClr val="00095B"/>
          </a:solidFill>
          <a:ln w="3175">
            <a:solidFill>
              <a:srgbClr val="00095B"/>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248" name="Freeform 237">
            <a:extLst>
              <a:ext uri="{FF2B5EF4-FFF2-40B4-BE49-F238E27FC236}">
                <a16:creationId xmlns:a16="http://schemas.microsoft.com/office/drawing/2014/main" id="{8D918D1A-8C76-4EEF-8D5C-6C834F1A1DB4}"/>
              </a:ext>
            </a:extLst>
          </p:cNvPr>
          <p:cNvSpPr>
            <a:spLocks noEditPoints="1"/>
          </p:cNvSpPr>
          <p:nvPr/>
        </p:nvSpPr>
        <p:spPr bwMode="auto">
          <a:xfrm>
            <a:off x="2675936" y="1068917"/>
            <a:ext cx="2026190" cy="1359061"/>
          </a:xfrm>
          <a:custGeom>
            <a:avLst/>
            <a:gdLst>
              <a:gd name="T0" fmla="*/ 860 w 1208"/>
              <a:gd name="T1" fmla="*/ 106 h 792"/>
              <a:gd name="T2" fmla="*/ 540 w 1208"/>
              <a:gd name="T3" fmla="*/ 46 h 792"/>
              <a:gd name="T4" fmla="*/ 528 w 1208"/>
              <a:gd name="T5" fmla="*/ 30 h 792"/>
              <a:gd name="T6" fmla="*/ 668 w 1208"/>
              <a:gd name="T7" fmla="*/ 36 h 792"/>
              <a:gd name="T8" fmla="*/ 744 w 1208"/>
              <a:gd name="T9" fmla="*/ 42 h 792"/>
              <a:gd name="T10" fmla="*/ 716 w 1208"/>
              <a:gd name="T11" fmla="*/ 74 h 792"/>
              <a:gd name="T12" fmla="*/ 406 w 1208"/>
              <a:gd name="T13" fmla="*/ 56 h 792"/>
              <a:gd name="T14" fmla="*/ 456 w 1208"/>
              <a:gd name="T15" fmla="*/ 22 h 792"/>
              <a:gd name="T16" fmla="*/ 762 w 1208"/>
              <a:gd name="T17" fmla="*/ 308 h 792"/>
              <a:gd name="T18" fmla="*/ 1078 w 1208"/>
              <a:gd name="T19" fmla="*/ 276 h 792"/>
              <a:gd name="T20" fmla="*/ 1016 w 1208"/>
              <a:gd name="T21" fmla="*/ 288 h 792"/>
              <a:gd name="T22" fmla="*/ 1024 w 1208"/>
              <a:gd name="T23" fmla="*/ 332 h 792"/>
              <a:gd name="T24" fmla="*/ 962 w 1208"/>
              <a:gd name="T25" fmla="*/ 374 h 792"/>
              <a:gd name="T26" fmla="*/ 862 w 1208"/>
              <a:gd name="T27" fmla="*/ 348 h 792"/>
              <a:gd name="T28" fmla="*/ 920 w 1208"/>
              <a:gd name="T29" fmla="*/ 226 h 792"/>
              <a:gd name="T30" fmla="*/ 842 w 1208"/>
              <a:gd name="T31" fmla="*/ 172 h 792"/>
              <a:gd name="T32" fmla="*/ 742 w 1208"/>
              <a:gd name="T33" fmla="*/ 172 h 792"/>
              <a:gd name="T34" fmla="*/ 762 w 1208"/>
              <a:gd name="T35" fmla="*/ 154 h 792"/>
              <a:gd name="T36" fmla="*/ 818 w 1208"/>
              <a:gd name="T37" fmla="*/ 136 h 792"/>
              <a:gd name="T38" fmla="*/ 906 w 1208"/>
              <a:gd name="T39" fmla="*/ 146 h 792"/>
              <a:gd name="T40" fmla="*/ 982 w 1208"/>
              <a:gd name="T41" fmla="*/ 170 h 792"/>
              <a:gd name="T42" fmla="*/ 1008 w 1208"/>
              <a:gd name="T43" fmla="*/ 238 h 792"/>
              <a:gd name="T44" fmla="*/ 1078 w 1208"/>
              <a:gd name="T45" fmla="*/ 256 h 792"/>
              <a:gd name="T46" fmla="*/ 1030 w 1208"/>
              <a:gd name="T47" fmla="*/ 722 h 792"/>
              <a:gd name="T48" fmla="*/ 904 w 1208"/>
              <a:gd name="T49" fmla="*/ 732 h 792"/>
              <a:gd name="T50" fmla="*/ 822 w 1208"/>
              <a:gd name="T51" fmla="*/ 750 h 792"/>
              <a:gd name="T52" fmla="*/ 702 w 1208"/>
              <a:gd name="T53" fmla="*/ 666 h 792"/>
              <a:gd name="T54" fmla="*/ 198 w 1208"/>
              <a:gd name="T55" fmla="*/ 626 h 792"/>
              <a:gd name="T56" fmla="*/ 182 w 1208"/>
              <a:gd name="T57" fmla="*/ 592 h 792"/>
              <a:gd name="T58" fmla="*/ 132 w 1208"/>
              <a:gd name="T59" fmla="*/ 478 h 792"/>
              <a:gd name="T60" fmla="*/ 82 w 1208"/>
              <a:gd name="T61" fmla="*/ 206 h 792"/>
              <a:gd name="T62" fmla="*/ 148 w 1208"/>
              <a:gd name="T63" fmla="*/ 200 h 792"/>
              <a:gd name="T64" fmla="*/ 344 w 1208"/>
              <a:gd name="T65" fmla="*/ 220 h 792"/>
              <a:gd name="T66" fmla="*/ 468 w 1208"/>
              <a:gd name="T67" fmla="*/ 232 h 792"/>
              <a:gd name="T68" fmla="*/ 532 w 1208"/>
              <a:gd name="T69" fmla="*/ 250 h 792"/>
              <a:gd name="T70" fmla="*/ 634 w 1208"/>
              <a:gd name="T71" fmla="*/ 232 h 792"/>
              <a:gd name="T72" fmla="*/ 622 w 1208"/>
              <a:gd name="T73" fmla="*/ 154 h 792"/>
              <a:gd name="T74" fmla="*/ 634 w 1208"/>
              <a:gd name="T75" fmla="*/ 138 h 792"/>
              <a:gd name="T76" fmla="*/ 716 w 1208"/>
              <a:gd name="T77" fmla="*/ 204 h 792"/>
              <a:gd name="T78" fmla="*/ 810 w 1208"/>
              <a:gd name="T79" fmla="*/ 206 h 792"/>
              <a:gd name="T80" fmla="*/ 738 w 1208"/>
              <a:gd name="T81" fmla="*/ 302 h 792"/>
              <a:gd name="T82" fmla="*/ 666 w 1208"/>
              <a:gd name="T83" fmla="*/ 374 h 792"/>
              <a:gd name="T84" fmla="*/ 748 w 1208"/>
              <a:gd name="T85" fmla="*/ 518 h 792"/>
              <a:gd name="T86" fmla="*/ 858 w 1208"/>
              <a:gd name="T87" fmla="*/ 524 h 792"/>
              <a:gd name="T88" fmla="*/ 870 w 1208"/>
              <a:gd name="T89" fmla="*/ 372 h 792"/>
              <a:gd name="T90" fmla="*/ 1004 w 1208"/>
              <a:gd name="T91" fmla="*/ 458 h 792"/>
              <a:gd name="T92" fmla="*/ 1076 w 1208"/>
              <a:gd name="T93" fmla="*/ 496 h 792"/>
              <a:gd name="T94" fmla="*/ 1098 w 1208"/>
              <a:gd name="T95" fmla="*/ 570 h 792"/>
              <a:gd name="T96" fmla="*/ 1072 w 1208"/>
              <a:gd name="T97" fmla="*/ 632 h 792"/>
              <a:gd name="T98" fmla="*/ 998 w 1208"/>
              <a:gd name="T99" fmla="*/ 656 h 792"/>
              <a:gd name="T100" fmla="*/ 1052 w 1208"/>
              <a:gd name="T101" fmla="*/ 724 h 792"/>
              <a:gd name="T102" fmla="*/ 1160 w 1208"/>
              <a:gd name="T103" fmla="*/ 646 h 792"/>
              <a:gd name="T104" fmla="*/ 1112 w 1208"/>
              <a:gd name="T105" fmla="*/ 656 h 792"/>
              <a:gd name="T106" fmla="*/ 1204 w 1208"/>
              <a:gd name="T107" fmla="*/ 688 h 792"/>
              <a:gd name="T108" fmla="*/ 122 w 1208"/>
              <a:gd name="T109" fmla="*/ 556 h 792"/>
              <a:gd name="T110" fmla="*/ 440 w 1208"/>
              <a:gd name="T111" fmla="*/ 108 h 792"/>
              <a:gd name="T112" fmla="*/ 318 w 1208"/>
              <a:gd name="T113" fmla="*/ 148 h 792"/>
              <a:gd name="T114" fmla="*/ 352 w 1208"/>
              <a:gd name="T115" fmla="*/ 184 h 792"/>
              <a:gd name="T116" fmla="*/ 518 w 1208"/>
              <a:gd name="T117" fmla="*/ 216 h 792"/>
              <a:gd name="T118" fmla="*/ 590 w 1208"/>
              <a:gd name="T119" fmla="*/ 86 h 792"/>
              <a:gd name="T120" fmla="*/ 578 w 1208"/>
              <a:gd name="T121" fmla="*/ 156 h 792"/>
              <a:gd name="T122" fmla="*/ 136 w 1208"/>
              <a:gd name="T123" fmla="*/ 576 h 792"/>
              <a:gd name="T124" fmla="*/ 308 w 1208"/>
              <a:gd name="T125" fmla="*/ 118 h 7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08" h="792">
                <a:moveTo>
                  <a:pt x="790" y="726"/>
                </a:moveTo>
                <a:lnTo>
                  <a:pt x="790" y="726"/>
                </a:lnTo>
                <a:lnTo>
                  <a:pt x="784" y="722"/>
                </a:lnTo>
                <a:lnTo>
                  <a:pt x="784" y="722"/>
                </a:lnTo>
                <a:lnTo>
                  <a:pt x="786" y="720"/>
                </a:lnTo>
                <a:lnTo>
                  <a:pt x="786" y="720"/>
                </a:lnTo>
                <a:lnTo>
                  <a:pt x="792" y="722"/>
                </a:lnTo>
                <a:lnTo>
                  <a:pt x="798" y="724"/>
                </a:lnTo>
                <a:lnTo>
                  <a:pt x="798" y="724"/>
                </a:lnTo>
                <a:lnTo>
                  <a:pt x="800" y="726"/>
                </a:lnTo>
                <a:lnTo>
                  <a:pt x="802" y="726"/>
                </a:lnTo>
                <a:lnTo>
                  <a:pt x="800" y="726"/>
                </a:lnTo>
                <a:lnTo>
                  <a:pt x="800" y="726"/>
                </a:lnTo>
                <a:lnTo>
                  <a:pt x="790" y="726"/>
                </a:lnTo>
                <a:lnTo>
                  <a:pt x="790" y="726"/>
                </a:lnTo>
                <a:close/>
                <a:moveTo>
                  <a:pt x="840" y="190"/>
                </a:moveTo>
                <a:lnTo>
                  <a:pt x="840" y="190"/>
                </a:lnTo>
                <a:lnTo>
                  <a:pt x="838" y="192"/>
                </a:lnTo>
                <a:lnTo>
                  <a:pt x="834" y="194"/>
                </a:lnTo>
                <a:lnTo>
                  <a:pt x="834" y="194"/>
                </a:lnTo>
                <a:lnTo>
                  <a:pt x="824" y="194"/>
                </a:lnTo>
                <a:lnTo>
                  <a:pt x="824" y="194"/>
                </a:lnTo>
                <a:lnTo>
                  <a:pt x="824" y="196"/>
                </a:lnTo>
                <a:lnTo>
                  <a:pt x="826" y="196"/>
                </a:lnTo>
                <a:lnTo>
                  <a:pt x="826" y="196"/>
                </a:lnTo>
                <a:lnTo>
                  <a:pt x="826" y="198"/>
                </a:lnTo>
                <a:lnTo>
                  <a:pt x="826" y="198"/>
                </a:lnTo>
                <a:lnTo>
                  <a:pt x="826" y="198"/>
                </a:lnTo>
                <a:lnTo>
                  <a:pt x="826" y="198"/>
                </a:lnTo>
                <a:lnTo>
                  <a:pt x="826" y="198"/>
                </a:lnTo>
                <a:lnTo>
                  <a:pt x="828" y="200"/>
                </a:lnTo>
                <a:lnTo>
                  <a:pt x="828" y="200"/>
                </a:lnTo>
                <a:lnTo>
                  <a:pt x="830" y="198"/>
                </a:lnTo>
                <a:lnTo>
                  <a:pt x="830" y="198"/>
                </a:lnTo>
                <a:lnTo>
                  <a:pt x="832" y="202"/>
                </a:lnTo>
                <a:lnTo>
                  <a:pt x="834" y="202"/>
                </a:lnTo>
                <a:lnTo>
                  <a:pt x="834" y="202"/>
                </a:lnTo>
                <a:lnTo>
                  <a:pt x="842" y="194"/>
                </a:lnTo>
                <a:lnTo>
                  <a:pt x="846" y="190"/>
                </a:lnTo>
                <a:lnTo>
                  <a:pt x="844" y="190"/>
                </a:lnTo>
                <a:lnTo>
                  <a:pt x="840" y="190"/>
                </a:lnTo>
                <a:lnTo>
                  <a:pt x="840" y="190"/>
                </a:lnTo>
                <a:close/>
                <a:moveTo>
                  <a:pt x="868" y="100"/>
                </a:moveTo>
                <a:lnTo>
                  <a:pt x="866" y="100"/>
                </a:lnTo>
                <a:lnTo>
                  <a:pt x="866" y="100"/>
                </a:lnTo>
                <a:lnTo>
                  <a:pt x="862" y="88"/>
                </a:lnTo>
                <a:lnTo>
                  <a:pt x="862" y="88"/>
                </a:lnTo>
                <a:lnTo>
                  <a:pt x="860" y="84"/>
                </a:lnTo>
                <a:lnTo>
                  <a:pt x="860" y="84"/>
                </a:lnTo>
                <a:lnTo>
                  <a:pt x="856" y="84"/>
                </a:lnTo>
                <a:lnTo>
                  <a:pt x="856" y="84"/>
                </a:lnTo>
                <a:lnTo>
                  <a:pt x="854" y="84"/>
                </a:lnTo>
                <a:lnTo>
                  <a:pt x="852" y="82"/>
                </a:lnTo>
                <a:lnTo>
                  <a:pt x="852" y="82"/>
                </a:lnTo>
                <a:lnTo>
                  <a:pt x="846" y="84"/>
                </a:lnTo>
                <a:lnTo>
                  <a:pt x="840" y="86"/>
                </a:lnTo>
                <a:lnTo>
                  <a:pt x="840" y="86"/>
                </a:lnTo>
                <a:lnTo>
                  <a:pt x="840" y="86"/>
                </a:lnTo>
                <a:lnTo>
                  <a:pt x="836" y="86"/>
                </a:lnTo>
                <a:lnTo>
                  <a:pt x="834" y="86"/>
                </a:lnTo>
                <a:lnTo>
                  <a:pt x="830" y="82"/>
                </a:lnTo>
                <a:lnTo>
                  <a:pt x="830" y="82"/>
                </a:lnTo>
                <a:lnTo>
                  <a:pt x="826" y="84"/>
                </a:lnTo>
                <a:lnTo>
                  <a:pt x="822" y="86"/>
                </a:lnTo>
                <a:lnTo>
                  <a:pt x="822" y="86"/>
                </a:lnTo>
                <a:lnTo>
                  <a:pt x="818" y="86"/>
                </a:lnTo>
                <a:lnTo>
                  <a:pt x="818" y="86"/>
                </a:lnTo>
                <a:lnTo>
                  <a:pt x="814" y="90"/>
                </a:lnTo>
                <a:lnTo>
                  <a:pt x="812" y="96"/>
                </a:lnTo>
                <a:lnTo>
                  <a:pt x="808" y="108"/>
                </a:lnTo>
                <a:lnTo>
                  <a:pt x="808" y="108"/>
                </a:lnTo>
                <a:lnTo>
                  <a:pt x="808" y="106"/>
                </a:lnTo>
                <a:lnTo>
                  <a:pt x="808" y="110"/>
                </a:lnTo>
                <a:lnTo>
                  <a:pt x="810" y="114"/>
                </a:lnTo>
                <a:lnTo>
                  <a:pt x="814" y="118"/>
                </a:lnTo>
                <a:lnTo>
                  <a:pt x="814" y="118"/>
                </a:lnTo>
                <a:lnTo>
                  <a:pt x="818" y="118"/>
                </a:lnTo>
                <a:lnTo>
                  <a:pt x="820" y="116"/>
                </a:lnTo>
                <a:lnTo>
                  <a:pt x="824" y="114"/>
                </a:lnTo>
                <a:lnTo>
                  <a:pt x="824" y="114"/>
                </a:lnTo>
                <a:lnTo>
                  <a:pt x="830" y="116"/>
                </a:lnTo>
                <a:lnTo>
                  <a:pt x="838" y="116"/>
                </a:lnTo>
                <a:lnTo>
                  <a:pt x="838" y="116"/>
                </a:lnTo>
                <a:lnTo>
                  <a:pt x="842" y="116"/>
                </a:lnTo>
                <a:lnTo>
                  <a:pt x="844" y="112"/>
                </a:lnTo>
                <a:lnTo>
                  <a:pt x="850" y="108"/>
                </a:lnTo>
                <a:lnTo>
                  <a:pt x="850" y="108"/>
                </a:lnTo>
                <a:lnTo>
                  <a:pt x="852" y="108"/>
                </a:lnTo>
                <a:lnTo>
                  <a:pt x="856" y="108"/>
                </a:lnTo>
                <a:lnTo>
                  <a:pt x="856" y="108"/>
                </a:lnTo>
                <a:lnTo>
                  <a:pt x="858" y="106"/>
                </a:lnTo>
                <a:lnTo>
                  <a:pt x="858" y="106"/>
                </a:lnTo>
                <a:lnTo>
                  <a:pt x="860" y="106"/>
                </a:lnTo>
                <a:lnTo>
                  <a:pt x="864" y="106"/>
                </a:lnTo>
                <a:lnTo>
                  <a:pt x="864" y="106"/>
                </a:lnTo>
                <a:lnTo>
                  <a:pt x="868" y="104"/>
                </a:lnTo>
                <a:lnTo>
                  <a:pt x="868" y="104"/>
                </a:lnTo>
                <a:lnTo>
                  <a:pt x="868" y="100"/>
                </a:lnTo>
                <a:lnTo>
                  <a:pt x="868" y="100"/>
                </a:lnTo>
                <a:close/>
                <a:moveTo>
                  <a:pt x="570" y="12"/>
                </a:moveTo>
                <a:lnTo>
                  <a:pt x="570" y="12"/>
                </a:lnTo>
                <a:lnTo>
                  <a:pt x="572" y="14"/>
                </a:lnTo>
                <a:lnTo>
                  <a:pt x="572" y="14"/>
                </a:lnTo>
                <a:lnTo>
                  <a:pt x="572" y="14"/>
                </a:lnTo>
                <a:lnTo>
                  <a:pt x="572" y="16"/>
                </a:lnTo>
                <a:lnTo>
                  <a:pt x="570" y="16"/>
                </a:lnTo>
                <a:lnTo>
                  <a:pt x="564" y="16"/>
                </a:lnTo>
                <a:lnTo>
                  <a:pt x="564" y="16"/>
                </a:lnTo>
                <a:lnTo>
                  <a:pt x="564" y="14"/>
                </a:lnTo>
                <a:lnTo>
                  <a:pt x="564" y="14"/>
                </a:lnTo>
                <a:lnTo>
                  <a:pt x="566" y="12"/>
                </a:lnTo>
                <a:lnTo>
                  <a:pt x="566" y="12"/>
                </a:lnTo>
                <a:lnTo>
                  <a:pt x="560" y="4"/>
                </a:lnTo>
                <a:lnTo>
                  <a:pt x="560" y="6"/>
                </a:lnTo>
                <a:lnTo>
                  <a:pt x="560" y="6"/>
                </a:lnTo>
                <a:lnTo>
                  <a:pt x="554" y="6"/>
                </a:lnTo>
                <a:lnTo>
                  <a:pt x="554" y="6"/>
                </a:lnTo>
                <a:lnTo>
                  <a:pt x="554" y="8"/>
                </a:lnTo>
                <a:lnTo>
                  <a:pt x="552" y="8"/>
                </a:lnTo>
                <a:lnTo>
                  <a:pt x="554" y="12"/>
                </a:lnTo>
                <a:lnTo>
                  <a:pt x="554" y="12"/>
                </a:lnTo>
                <a:lnTo>
                  <a:pt x="562" y="14"/>
                </a:lnTo>
                <a:lnTo>
                  <a:pt x="562" y="14"/>
                </a:lnTo>
                <a:lnTo>
                  <a:pt x="562" y="14"/>
                </a:lnTo>
                <a:lnTo>
                  <a:pt x="562" y="16"/>
                </a:lnTo>
                <a:lnTo>
                  <a:pt x="562" y="16"/>
                </a:lnTo>
                <a:lnTo>
                  <a:pt x="552" y="16"/>
                </a:lnTo>
                <a:lnTo>
                  <a:pt x="552" y="16"/>
                </a:lnTo>
                <a:lnTo>
                  <a:pt x="552" y="20"/>
                </a:lnTo>
                <a:lnTo>
                  <a:pt x="552" y="20"/>
                </a:lnTo>
                <a:lnTo>
                  <a:pt x="554" y="22"/>
                </a:lnTo>
                <a:lnTo>
                  <a:pt x="558" y="24"/>
                </a:lnTo>
                <a:lnTo>
                  <a:pt x="558" y="24"/>
                </a:lnTo>
                <a:lnTo>
                  <a:pt x="558" y="32"/>
                </a:lnTo>
                <a:lnTo>
                  <a:pt x="558" y="32"/>
                </a:lnTo>
                <a:lnTo>
                  <a:pt x="560" y="32"/>
                </a:lnTo>
                <a:lnTo>
                  <a:pt x="560" y="34"/>
                </a:lnTo>
                <a:lnTo>
                  <a:pt x="558" y="38"/>
                </a:lnTo>
                <a:lnTo>
                  <a:pt x="558" y="38"/>
                </a:lnTo>
                <a:lnTo>
                  <a:pt x="554" y="36"/>
                </a:lnTo>
                <a:lnTo>
                  <a:pt x="554" y="36"/>
                </a:lnTo>
                <a:lnTo>
                  <a:pt x="554" y="34"/>
                </a:lnTo>
                <a:lnTo>
                  <a:pt x="554" y="30"/>
                </a:lnTo>
                <a:lnTo>
                  <a:pt x="554" y="30"/>
                </a:lnTo>
                <a:lnTo>
                  <a:pt x="544" y="22"/>
                </a:lnTo>
                <a:lnTo>
                  <a:pt x="544" y="22"/>
                </a:lnTo>
                <a:lnTo>
                  <a:pt x="542" y="16"/>
                </a:lnTo>
                <a:lnTo>
                  <a:pt x="542" y="16"/>
                </a:lnTo>
                <a:lnTo>
                  <a:pt x="538" y="14"/>
                </a:lnTo>
                <a:lnTo>
                  <a:pt x="536" y="14"/>
                </a:lnTo>
                <a:lnTo>
                  <a:pt x="534" y="16"/>
                </a:lnTo>
                <a:lnTo>
                  <a:pt x="534" y="16"/>
                </a:lnTo>
                <a:lnTo>
                  <a:pt x="534" y="16"/>
                </a:lnTo>
                <a:lnTo>
                  <a:pt x="534" y="18"/>
                </a:lnTo>
                <a:lnTo>
                  <a:pt x="532" y="20"/>
                </a:lnTo>
                <a:lnTo>
                  <a:pt x="532" y="20"/>
                </a:lnTo>
                <a:lnTo>
                  <a:pt x="536" y="20"/>
                </a:lnTo>
                <a:lnTo>
                  <a:pt x="536" y="20"/>
                </a:lnTo>
                <a:lnTo>
                  <a:pt x="536" y="26"/>
                </a:lnTo>
                <a:lnTo>
                  <a:pt x="538" y="32"/>
                </a:lnTo>
                <a:lnTo>
                  <a:pt x="538" y="32"/>
                </a:lnTo>
                <a:lnTo>
                  <a:pt x="540" y="32"/>
                </a:lnTo>
                <a:lnTo>
                  <a:pt x="540" y="32"/>
                </a:lnTo>
                <a:lnTo>
                  <a:pt x="542" y="38"/>
                </a:lnTo>
                <a:lnTo>
                  <a:pt x="542" y="38"/>
                </a:lnTo>
                <a:lnTo>
                  <a:pt x="540" y="40"/>
                </a:lnTo>
                <a:lnTo>
                  <a:pt x="538" y="40"/>
                </a:lnTo>
                <a:lnTo>
                  <a:pt x="538" y="40"/>
                </a:lnTo>
                <a:lnTo>
                  <a:pt x="538" y="38"/>
                </a:lnTo>
                <a:lnTo>
                  <a:pt x="538" y="38"/>
                </a:lnTo>
                <a:lnTo>
                  <a:pt x="526" y="40"/>
                </a:lnTo>
                <a:lnTo>
                  <a:pt x="526" y="40"/>
                </a:lnTo>
                <a:lnTo>
                  <a:pt x="528" y="40"/>
                </a:lnTo>
                <a:lnTo>
                  <a:pt x="530" y="42"/>
                </a:lnTo>
                <a:lnTo>
                  <a:pt x="528" y="44"/>
                </a:lnTo>
                <a:lnTo>
                  <a:pt x="528" y="44"/>
                </a:lnTo>
                <a:lnTo>
                  <a:pt x="524" y="44"/>
                </a:lnTo>
                <a:lnTo>
                  <a:pt x="524" y="44"/>
                </a:lnTo>
                <a:lnTo>
                  <a:pt x="524" y="50"/>
                </a:lnTo>
                <a:lnTo>
                  <a:pt x="524" y="50"/>
                </a:lnTo>
                <a:lnTo>
                  <a:pt x="526" y="52"/>
                </a:lnTo>
                <a:lnTo>
                  <a:pt x="530" y="52"/>
                </a:lnTo>
                <a:lnTo>
                  <a:pt x="530" y="52"/>
                </a:lnTo>
                <a:lnTo>
                  <a:pt x="536" y="50"/>
                </a:lnTo>
                <a:lnTo>
                  <a:pt x="540" y="46"/>
                </a:lnTo>
                <a:lnTo>
                  <a:pt x="540" y="46"/>
                </a:lnTo>
                <a:lnTo>
                  <a:pt x="546" y="46"/>
                </a:lnTo>
                <a:lnTo>
                  <a:pt x="554" y="46"/>
                </a:lnTo>
                <a:lnTo>
                  <a:pt x="554" y="46"/>
                </a:lnTo>
                <a:lnTo>
                  <a:pt x="560" y="42"/>
                </a:lnTo>
                <a:lnTo>
                  <a:pt x="560" y="42"/>
                </a:lnTo>
                <a:lnTo>
                  <a:pt x="560" y="46"/>
                </a:lnTo>
                <a:lnTo>
                  <a:pt x="558" y="46"/>
                </a:lnTo>
                <a:lnTo>
                  <a:pt x="558" y="46"/>
                </a:lnTo>
                <a:lnTo>
                  <a:pt x="556" y="48"/>
                </a:lnTo>
                <a:lnTo>
                  <a:pt x="556" y="48"/>
                </a:lnTo>
                <a:lnTo>
                  <a:pt x="550" y="52"/>
                </a:lnTo>
                <a:lnTo>
                  <a:pt x="550" y="52"/>
                </a:lnTo>
                <a:lnTo>
                  <a:pt x="550" y="58"/>
                </a:lnTo>
                <a:lnTo>
                  <a:pt x="554" y="60"/>
                </a:lnTo>
                <a:lnTo>
                  <a:pt x="558" y="60"/>
                </a:lnTo>
                <a:lnTo>
                  <a:pt x="564" y="60"/>
                </a:lnTo>
                <a:lnTo>
                  <a:pt x="564" y="60"/>
                </a:lnTo>
                <a:lnTo>
                  <a:pt x="572" y="62"/>
                </a:lnTo>
                <a:lnTo>
                  <a:pt x="572" y="62"/>
                </a:lnTo>
                <a:lnTo>
                  <a:pt x="582" y="60"/>
                </a:lnTo>
                <a:lnTo>
                  <a:pt x="594" y="60"/>
                </a:lnTo>
                <a:lnTo>
                  <a:pt x="594" y="60"/>
                </a:lnTo>
                <a:lnTo>
                  <a:pt x="596" y="58"/>
                </a:lnTo>
                <a:lnTo>
                  <a:pt x="596" y="58"/>
                </a:lnTo>
                <a:lnTo>
                  <a:pt x="594" y="54"/>
                </a:lnTo>
                <a:lnTo>
                  <a:pt x="594" y="54"/>
                </a:lnTo>
                <a:lnTo>
                  <a:pt x="594" y="54"/>
                </a:lnTo>
                <a:lnTo>
                  <a:pt x="596" y="54"/>
                </a:lnTo>
                <a:lnTo>
                  <a:pt x="596" y="54"/>
                </a:lnTo>
                <a:lnTo>
                  <a:pt x="598" y="52"/>
                </a:lnTo>
                <a:lnTo>
                  <a:pt x="596" y="50"/>
                </a:lnTo>
                <a:lnTo>
                  <a:pt x="596" y="50"/>
                </a:lnTo>
                <a:lnTo>
                  <a:pt x="594" y="48"/>
                </a:lnTo>
                <a:lnTo>
                  <a:pt x="592" y="48"/>
                </a:lnTo>
                <a:lnTo>
                  <a:pt x="592" y="48"/>
                </a:lnTo>
                <a:lnTo>
                  <a:pt x="592" y="42"/>
                </a:lnTo>
                <a:lnTo>
                  <a:pt x="592" y="42"/>
                </a:lnTo>
                <a:lnTo>
                  <a:pt x="594" y="42"/>
                </a:lnTo>
                <a:lnTo>
                  <a:pt x="594" y="42"/>
                </a:lnTo>
                <a:lnTo>
                  <a:pt x="594" y="38"/>
                </a:lnTo>
                <a:lnTo>
                  <a:pt x="594" y="38"/>
                </a:lnTo>
                <a:lnTo>
                  <a:pt x="588" y="38"/>
                </a:lnTo>
                <a:lnTo>
                  <a:pt x="588" y="38"/>
                </a:lnTo>
                <a:lnTo>
                  <a:pt x="590" y="34"/>
                </a:lnTo>
                <a:lnTo>
                  <a:pt x="590" y="30"/>
                </a:lnTo>
                <a:lnTo>
                  <a:pt x="588" y="26"/>
                </a:lnTo>
                <a:lnTo>
                  <a:pt x="588" y="26"/>
                </a:lnTo>
                <a:lnTo>
                  <a:pt x="586" y="22"/>
                </a:lnTo>
                <a:lnTo>
                  <a:pt x="588" y="16"/>
                </a:lnTo>
                <a:lnTo>
                  <a:pt x="588" y="16"/>
                </a:lnTo>
                <a:lnTo>
                  <a:pt x="578" y="12"/>
                </a:lnTo>
                <a:lnTo>
                  <a:pt x="578" y="12"/>
                </a:lnTo>
                <a:lnTo>
                  <a:pt x="580" y="12"/>
                </a:lnTo>
                <a:lnTo>
                  <a:pt x="580" y="10"/>
                </a:lnTo>
                <a:lnTo>
                  <a:pt x="580" y="10"/>
                </a:lnTo>
                <a:lnTo>
                  <a:pt x="576" y="8"/>
                </a:lnTo>
                <a:lnTo>
                  <a:pt x="572" y="6"/>
                </a:lnTo>
                <a:lnTo>
                  <a:pt x="572" y="6"/>
                </a:lnTo>
                <a:lnTo>
                  <a:pt x="570" y="12"/>
                </a:lnTo>
                <a:lnTo>
                  <a:pt x="570" y="12"/>
                </a:lnTo>
                <a:close/>
                <a:moveTo>
                  <a:pt x="504" y="26"/>
                </a:moveTo>
                <a:lnTo>
                  <a:pt x="504" y="28"/>
                </a:lnTo>
                <a:lnTo>
                  <a:pt x="504" y="28"/>
                </a:lnTo>
                <a:lnTo>
                  <a:pt x="518" y="26"/>
                </a:lnTo>
                <a:lnTo>
                  <a:pt x="518" y="26"/>
                </a:lnTo>
                <a:lnTo>
                  <a:pt x="516" y="28"/>
                </a:lnTo>
                <a:lnTo>
                  <a:pt x="516" y="28"/>
                </a:lnTo>
                <a:lnTo>
                  <a:pt x="506" y="32"/>
                </a:lnTo>
                <a:lnTo>
                  <a:pt x="504" y="34"/>
                </a:lnTo>
                <a:lnTo>
                  <a:pt x="504" y="34"/>
                </a:lnTo>
                <a:lnTo>
                  <a:pt x="516" y="32"/>
                </a:lnTo>
                <a:lnTo>
                  <a:pt x="518" y="34"/>
                </a:lnTo>
                <a:lnTo>
                  <a:pt x="518" y="34"/>
                </a:lnTo>
                <a:lnTo>
                  <a:pt x="514" y="36"/>
                </a:lnTo>
                <a:lnTo>
                  <a:pt x="514" y="36"/>
                </a:lnTo>
                <a:lnTo>
                  <a:pt x="512" y="40"/>
                </a:lnTo>
                <a:lnTo>
                  <a:pt x="512" y="40"/>
                </a:lnTo>
                <a:lnTo>
                  <a:pt x="508" y="40"/>
                </a:lnTo>
                <a:lnTo>
                  <a:pt x="508" y="40"/>
                </a:lnTo>
                <a:lnTo>
                  <a:pt x="508" y="44"/>
                </a:lnTo>
                <a:lnTo>
                  <a:pt x="508" y="44"/>
                </a:lnTo>
                <a:lnTo>
                  <a:pt x="514" y="44"/>
                </a:lnTo>
                <a:lnTo>
                  <a:pt x="520" y="42"/>
                </a:lnTo>
                <a:lnTo>
                  <a:pt x="520" y="42"/>
                </a:lnTo>
                <a:lnTo>
                  <a:pt x="522" y="40"/>
                </a:lnTo>
                <a:lnTo>
                  <a:pt x="524" y="38"/>
                </a:lnTo>
                <a:lnTo>
                  <a:pt x="524" y="38"/>
                </a:lnTo>
                <a:lnTo>
                  <a:pt x="530" y="34"/>
                </a:lnTo>
                <a:lnTo>
                  <a:pt x="530" y="34"/>
                </a:lnTo>
                <a:lnTo>
                  <a:pt x="530" y="32"/>
                </a:lnTo>
                <a:lnTo>
                  <a:pt x="530" y="32"/>
                </a:lnTo>
                <a:lnTo>
                  <a:pt x="528" y="32"/>
                </a:lnTo>
                <a:lnTo>
                  <a:pt x="528" y="30"/>
                </a:lnTo>
                <a:lnTo>
                  <a:pt x="530" y="28"/>
                </a:lnTo>
                <a:lnTo>
                  <a:pt x="530" y="28"/>
                </a:lnTo>
                <a:lnTo>
                  <a:pt x="530" y="26"/>
                </a:lnTo>
                <a:lnTo>
                  <a:pt x="530" y="26"/>
                </a:lnTo>
                <a:lnTo>
                  <a:pt x="530" y="24"/>
                </a:lnTo>
                <a:lnTo>
                  <a:pt x="526" y="22"/>
                </a:lnTo>
                <a:lnTo>
                  <a:pt x="526" y="22"/>
                </a:lnTo>
                <a:lnTo>
                  <a:pt x="520" y="24"/>
                </a:lnTo>
                <a:lnTo>
                  <a:pt x="520" y="24"/>
                </a:lnTo>
                <a:lnTo>
                  <a:pt x="524" y="18"/>
                </a:lnTo>
                <a:lnTo>
                  <a:pt x="524" y="16"/>
                </a:lnTo>
                <a:lnTo>
                  <a:pt x="520" y="14"/>
                </a:lnTo>
                <a:lnTo>
                  <a:pt x="520" y="14"/>
                </a:lnTo>
                <a:lnTo>
                  <a:pt x="512" y="16"/>
                </a:lnTo>
                <a:lnTo>
                  <a:pt x="506" y="18"/>
                </a:lnTo>
                <a:lnTo>
                  <a:pt x="506" y="18"/>
                </a:lnTo>
                <a:lnTo>
                  <a:pt x="502" y="20"/>
                </a:lnTo>
                <a:lnTo>
                  <a:pt x="502" y="20"/>
                </a:lnTo>
                <a:lnTo>
                  <a:pt x="500" y="20"/>
                </a:lnTo>
                <a:lnTo>
                  <a:pt x="500" y="22"/>
                </a:lnTo>
                <a:lnTo>
                  <a:pt x="500" y="24"/>
                </a:lnTo>
                <a:lnTo>
                  <a:pt x="504" y="26"/>
                </a:lnTo>
                <a:lnTo>
                  <a:pt x="504" y="26"/>
                </a:lnTo>
                <a:close/>
                <a:moveTo>
                  <a:pt x="616" y="64"/>
                </a:moveTo>
                <a:lnTo>
                  <a:pt x="616" y="64"/>
                </a:lnTo>
                <a:lnTo>
                  <a:pt x="628" y="68"/>
                </a:lnTo>
                <a:lnTo>
                  <a:pt x="628" y="68"/>
                </a:lnTo>
                <a:lnTo>
                  <a:pt x="628" y="66"/>
                </a:lnTo>
                <a:lnTo>
                  <a:pt x="630" y="66"/>
                </a:lnTo>
                <a:lnTo>
                  <a:pt x="630" y="66"/>
                </a:lnTo>
                <a:lnTo>
                  <a:pt x="634" y="70"/>
                </a:lnTo>
                <a:lnTo>
                  <a:pt x="634" y="70"/>
                </a:lnTo>
                <a:lnTo>
                  <a:pt x="640" y="70"/>
                </a:lnTo>
                <a:lnTo>
                  <a:pt x="640" y="70"/>
                </a:lnTo>
                <a:lnTo>
                  <a:pt x="642" y="58"/>
                </a:lnTo>
                <a:lnTo>
                  <a:pt x="642" y="52"/>
                </a:lnTo>
                <a:lnTo>
                  <a:pt x="642" y="48"/>
                </a:lnTo>
                <a:lnTo>
                  <a:pt x="642" y="48"/>
                </a:lnTo>
                <a:lnTo>
                  <a:pt x="638" y="46"/>
                </a:lnTo>
                <a:lnTo>
                  <a:pt x="636" y="44"/>
                </a:lnTo>
                <a:lnTo>
                  <a:pt x="636" y="44"/>
                </a:lnTo>
                <a:lnTo>
                  <a:pt x="634" y="40"/>
                </a:lnTo>
                <a:lnTo>
                  <a:pt x="634" y="40"/>
                </a:lnTo>
                <a:lnTo>
                  <a:pt x="632" y="40"/>
                </a:lnTo>
                <a:lnTo>
                  <a:pt x="628" y="38"/>
                </a:lnTo>
                <a:lnTo>
                  <a:pt x="620" y="38"/>
                </a:lnTo>
                <a:lnTo>
                  <a:pt x="620" y="38"/>
                </a:lnTo>
                <a:lnTo>
                  <a:pt x="618" y="44"/>
                </a:lnTo>
                <a:lnTo>
                  <a:pt x="614" y="48"/>
                </a:lnTo>
                <a:lnTo>
                  <a:pt x="614" y="48"/>
                </a:lnTo>
                <a:lnTo>
                  <a:pt x="612" y="50"/>
                </a:lnTo>
                <a:lnTo>
                  <a:pt x="610" y="50"/>
                </a:lnTo>
                <a:lnTo>
                  <a:pt x="610" y="50"/>
                </a:lnTo>
                <a:lnTo>
                  <a:pt x="610" y="54"/>
                </a:lnTo>
                <a:lnTo>
                  <a:pt x="610" y="54"/>
                </a:lnTo>
                <a:lnTo>
                  <a:pt x="608" y="56"/>
                </a:lnTo>
                <a:lnTo>
                  <a:pt x="608" y="56"/>
                </a:lnTo>
                <a:lnTo>
                  <a:pt x="608" y="60"/>
                </a:lnTo>
                <a:lnTo>
                  <a:pt x="608" y="62"/>
                </a:lnTo>
                <a:lnTo>
                  <a:pt x="608" y="62"/>
                </a:lnTo>
                <a:lnTo>
                  <a:pt x="610" y="62"/>
                </a:lnTo>
                <a:lnTo>
                  <a:pt x="610" y="60"/>
                </a:lnTo>
                <a:lnTo>
                  <a:pt x="610" y="60"/>
                </a:lnTo>
                <a:lnTo>
                  <a:pt x="614" y="62"/>
                </a:lnTo>
                <a:lnTo>
                  <a:pt x="614" y="62"/>
                </a:lnTo>
                <a:lnTo>
                  <a:pt x="616" y="64"/>
                </a:lnTo>
                <a:lnTo>
                  <a:pt x="616" y="64"/>
                </a:lnTo>
                <a:close/>
                <a:moveTo>
                  <a:pt x="682" y="74"/>
                </a:moveTo>
                <a:lnTo>
                  <a:pt x="682" y="74"/>
                </a:lnTo>
                <a:lnTo>
                  <a:pt x="682" y="74"/>
                </a:lnTo>
                <a:lnTo>
                  <a:pt x="680" y="72"/>
                </a:lnTo>
                <a:lnTo>
                  <a:pt x="680" y="70"/>
                </a:lnTo>
                <a:lnTo>
                  <a:pt x="676" y="70"/>
                </a:lnTo>
                <a:lnTo>
                  <a:pt x="676" y="74"/>
                </a:lnTo>
                <a:lnTo>
                  <a:pt x="676" y="74"/>
                </a:lnTo>
                <a:lnTo>
                  <a:pt x="672" y="74"/>
                </a:lnTo>
                <a:lnTo>
                  <a:pt x="668" y="74"/>
                </a:lnTo>
                <a:lnTo>
                  <a:pt x="668" y="74"/>
                </a:lnTo>
                <a:lnTo>
                  <a:pt x="668" y="68"/>
                </a:lnTo>
                <a:lnTo>
                  <a:pt x="668" y="68"/>
                </a:lnTo>
                <a:lnTo>
                  <a:pt x="668" y="66"/>
                </a:lnTo>
                <a:lnTo>
                  <a:pt x="668" y="66"/>
                </a:lnTo>
                <a:lnTo>
                  <a:pt x="666" y="58"/>
                </a:lnTo>
                <a:lnTo>
                  <a:pt x="666" y="58"/>
                </a:lnTo>
                <a:lnTo>
                  <a:pt x="668" y="56"/>
                </a:lnTo>
                <a:lnTo>
                  <a:pt x="668" y="52"/>
                </a:lnTo>
                <a:lnTo>
                  <a:pt x="668" y="52"/>
                </a:lnTo>
                <a:lnTo>
                  <a:pt x="666" y="48"/>
                </a:lnTo>
                <a:lnTo>
                  <a:pt x="666" y="48"/>
                </a:lnTo>
                <a:lnTo>
                  <a:pt x="670" y="44"/>
                </a:lnTo>
                <a:lnTo>
                  <a:pt x="670" y="40"/>
                </a:lnTo>
                <a:lnTo>
                  <a:pt x="668" y="36"/>
                </a:lnTo>
                <a:lnTo>
                  <a:pt x="668" y="36"/>
                </a:lnTo>
                <a:lnTo>
                  <a:pt x="664" y="34"/>
                </a:lnTo>
                <a:lnTo>
                  <a:pt x="664" y="34"/>
                </a:lnTo>
                <a:lnTo>
                  <a:pt x="664" y="32"/>
                </a:lnTo>
                <a:lnTo>
                  <a:pt x="664" y="32"/>
                </a:lnTo>
                <a:lnTo>
                  <a:pt x="662" y="28"/>
                </a:lnTo>
                <a:lnTo>
                  <a:pt x="658" y="28"/>
                </a:lnTo>
                <a:lnTo>
                  <a:pt x="648" y="26"/>
                </a:lnTo>
                <a:lnTo>
                  <a:pt x="648" y="22"/>
                </a:lnTo>
                <a:lnTo>
                  <a:pt x="648" y="22"/>
                </a:lnTo>
                <a:lnTo>
                  <a:pt x="646" y="22"/>
                </a:lnTo>
                <a:lnTo>
                  <a:pt x="644" y="24"/>
                </a:lnTo>
                <a:lnTo>
                  <a:pt x="642" y="28"/>
                </a:lnTo>
                <a:lnTo>
                  <a:pt x="642" y="28"/>
                </a:lnTo>
                <a:lnTo>
                  <a:pt x="640" y="28"/>
                </a:lnTo>
                <a:lnTo>
                  <a:pt x="640" y="28"/>
                </a:lnTo>
                <a:lnTo>
                  <a:pt x="634" y="24"/>
                </a:lnTo>
                <a:lnTo>
                  <a:pt x="628" y="22"/>
                </a:lnTo>
                <a:lnTo>
                  <a:pt x="628" y="22"/>
                </a:lnTo>
                <a:lnTo>
                  <a:pt x="622" y="22"/>
                </a:lnTo>
                <a:lnTo>
                  <a:pt x="618" y="20"/>
                </a:lnTo>
                <a:lnTo>
                  <a:pt x="618" y="20"/>
                </a:lnTo>
                <a:lnTo>
                  <a:pt x="616" y="18"/>
                </a:lnTo>
                <a:lnTo>
                  <a:pt x="614" y="14"/>
                </a:lnTo>
                <a:lnTo>
                  <a:pt x="614" y="14"/>
                </a:lnTo>
                <a:lnTo>
                  <a:pt x="608" y="10"/>
                </a:lnTo>
                <a:lnTo>
                  <a:pt x="608" y="10"/>
                </a:lnTo>
                <a:lnTo>
                  <a:pt x="608" y="8"/>
                </a:lnTo>
                <a:lnTo>
                  <a:pt x="608" y="8"/>
                </a:lnTo>
                <a:lnTo>
                  <a:pt x="610" y="8"/>
                </a:lnTo>
                <a:lnTo>
                  <a:pt x="610" y="8"/>
                </a:lnTo>
                <a:lnTo>
                  <a:pt x="614" y="2"/>
                </a:lnTo>
                <a:lnTo>
                  <a:pt x="614" y="2"/>
                </a:lnTo>
                <a:lnTo>
                  <a:pt x="620" y="4"/>
                </a:lnTo>
                <a:lnTo>
                  <a:pt x="620" y="4"/>
                </a:lnTo>
                <a:lnTo>
                  <a:pt x="624" y="2"/>
                </a:lnTo>
                <a:lnTo>
                  <a:pt x="624" y="2"/>
                </a:lnTo>
                <a:lnTo>
                  <a:pt x="624" y="4"/>
                </a:lnTo>
                <a:lnTo>
                  <a:pt x="624" y="4"/>
                </a:lnTo>
                <a:lnTo>
                  <a:pt x="634" y="6"/>
                </a:lnTo>
                <a:lnTo>
                  <a:pt x="634" y="6"/>
                </a:lnTo>
                <a:lnTo>
                  <a:pt x="640" y="6"/>
                </a:lnTo>
                <a:lnTo>
                  <a:pt x="644" y="6"/>
                </a:lnTo>
                <a:lnTo>
                  <a:pt x="644" y="6"/>
                </a:lnTo>
                <a:lnTo>
                  <a:pt x="650" y="10"/>
                </a:lnTo>
                <a:lnTo>
                  <a:pt x="650" y="10"/>
                </a:lnTo>
                <a:lnTo>
                  <a:pt x="650" y="14"/>
                </a:lnTo>
                <a:lnTo>
                  <a:pt x="650" y="14"/>
                </a:lnTo>
                <a:lnTo>
                  <a:pt x="660" y="14"/>
                </a:lnTo>
                <a:lnTo>
                  <a:pt x="674" y="10"/>
                </a:lnTo>
                <a:lnTo>
                  <a:pt x="674" y="10"/>
                </a:lnTo>
                <a:lnTo>
                  <a:pt x="676" y="16"/>
                </a:lnTo>
                <a:lnTo>
                  <a:pt x="676" y="16"/>
                </a:lnTo>
                <a:lnTo>
                  <a:pt x="680" y="16"/>
                </a:lnTo>
                <a:lnTo>
                  <a:pt x="684" y="16"/>
                </a:lnTo>
                <a:lnTo>
                  <a:pt x="684" y="16"/>
                </a:lnTo>
                <a:lnTo>
                  <a:pt x="686" y="20"/>
                </a:lnTo>
                <a:lnTo>
                  <a:pt x="686" y="20"/>
                </a:lnTo>
                <a:lnTo>
                  <a:pt x="696" y="22"/>
                </a:lnTo>
                <a:lnTo>
                  <a:pt x="696" y="22"/>
                </a:lnTo>
                <a:lnTo>
                  <a:pt x="696" y="26"/>
                </a:lnTo>
                <a:lnTo>
                  <a:pt x="696" y="26"/>
                </a:lnTo>
                <a:lnTo>
                  <a:pt x="690" y="28"/>
                </a:lnTo>
                <a:lnTo>
                  <a:pt x="682" y="28"/>
                </a:lnTo>
                <a:lnTo>
                  <a:pt x="682" y="30"/>
                </a:lnTo>
                <a:lnTo>
                  <a:pt x="682" y="30"/>
                </a:lnTo>
                <a:lnTo>
                  <a:pt x="686" y="32"/>
                </a:lnTo>
                <a:lnTo>
                  <a:pt x="686" y="32"/>
                </a:lnTo>
                <a:lnTo>
                  <a:pt x="684" y="36"/>
                </a:lnTo>
                <a:lnTo>
                  <a:pt x="684" y="36"/>
                </a:lnTo>
                <a:lnTo>
                  <a:pt x="686" y="36"/>
                </a:lnTo>
                <a:lnTo>
                  <a:pt x="686" y="36"/>
                </a:lnTo>
                <a:lnTo>
                  <a:pt x="688" y="32"/>
                </a:lnTo>
                <a:lnTo>
                  <a:pt x="688" y="32"/>
                </a:lnTo>
                <a:lnTo>
                  <a:pt x="694" y="32"/>
                </a:lnTo>
                <a:lnTo>
                  <a:pt x="700" y="34"/>
                </a:lnTo>
                <a:lnTo>
                  <a:pt x="700" y="34"/>
                </a:lnTo>
                <a:lnTo>
                  <a:pt x="700" y="40"/>
                </a:lnTo>
                <a:lnTo>
                  <a:pt x="700" y="40"/>
                </a:lnTo>
                <a:lnTo>
                  <a:pt x="702" y="38"/>
                </a:lnTo>
                <a:lnTo>
                  <a:pt x="702" y="36"/>
                </a:lnTo>
                <a:lnTo>
                  <a:pt x="702" y="36"/>
                </a:lnTo>
                <a:lnTo>
                  <a:pt x="716" y="40"/>
                </a:lnTo>
                <a:lnTo>
                  <a:pt x="716" y="42"/>
                </a:lnTo>
                <a:lnTo>
                  <a:pt x="716" y="42"/>
                </a:lnTo>
                <a:lnTo>
                  <a:pt x="718" y="42"/>
                </a:lnTo>
                <a:lnTo>
                  <a:pt x="718" y="40"/>
                </a:lnTo>
                <a:lnTo>
                  <a:pt x="718" y="40"/>
                </a:lnTo>
                <a:lnTo>
                  <a:pt x="722" y="42"/>
                </a:lnTo>
                <a:lnTo>
                  <a:pt x="726" y="44"/>
                </a:lnTo>
                <a:lnTo>
                  <a:pt x="726" y="38"/>
                </a:lnTo>
                <a:lnTo>
                  <a:pt x="726" y="38"/>
                </a:lnTo>
                <a:lnTo>
                  <a:pt x="734" y="42"/>
                </a:lnTo>
                <a:lnTo>
                  <a:pt x="744" y="42"/>
                </a:lnTo>
                <a:lnTo>
                  <a:pt x="744" y="42"/>
                </a:lnTo>
                <a:lnTo>
                  <a:pt x="744" y="40"/>
                </a:lnTo>
                <a:lnTo>
                  <a:pt x="744" y="40"/>
                </a:lnTo>
                <a:lnTo>
                  <a:pt x="748" y="38"/>
                </a:lnTo>
                <a:lnTo>
                  <a:pt x="748" y="38"/>
                </a:lnTo>
                <a:lnTo>
                  <a:pt x="756" y="38"/>
                </a:lnTo>
                <a:lnTo>
                  <a:pt x="762" y="38"/>
                </a:lnTo>
                <a:lnTo>
                  <a:pt x="762" y="34"/>
                </a:lnTo>
                <a:lnTo>
                  <a:pt x="762" y="34"/>
                </a:lnTo>
                <a:lnTo>
                  <a:pt x="768" y="34"/>
                </a:lnTo>
                <a:lnTo>
                  <a:pt x="770" y="32"/>
                </a:lnTo>
                <a:lnTo>
                  <a:pt x="770" y="32"/>
                </a:lnTo>
                <a:lnTo>
                  <a:pt x="774" y="32"/>
                </a:lnTo>
                <a:lnTo>
                  <a:pt x="776" y="34"/>
                </a:lnTo>
                <a:lnTo>
                  <a:pt x="780" y="36"/>
                </a:lnTo>
                <a:lnTo>
                  <a:pt x="780" y="36"/>
                </a:lnTo>
                <a:lnTo>
                  <a:pt x="784" y="34"/>
                </a:lnTo>
                <a:lnTo>
                  <a:pt x="786" y="34"/>
                </a:lnTo>
                <a:lnTo>
                  <a:pt x="786" y="34"/>
                </a:lnTo>
                <a:lnTo>
                  <a:pt x="802" y="34"/>
                </a:lnTo>
                <a:lnTo>
                  <a:pt x="802" y="34"/>
                </a:lnTo>
                <a:lnTo>
                  <a:pt x="802" y="38"/>
                </a:lnTo>
                <a:lnTo>
                  <a:pt x="806" y="40"/>
                </a:lnTo>
                <a:lnTo>
                  <a:pt x="806" y="40"/>
                </a:lnTo>
                <a:lnTo>
                  <a:pt x="810" y="40"/>
                </a:lnTo>
                <a:lnTo>
                  <a:pt x="812" y="38"/>
                </a:lnTo>
                <a:lnTo>
                  <a:pt x="812" y="38"/>
                </a:lnTo>
                <a:lnTo>
                  <a:pt x="816" y="38"/>
                </a:lnTo>
                <a:lnTo>
                  <a:pt x="820" y="40"/>
                </a:lnTo>
                <a:lnTo>
                  <a:pt x="826" y="44"/>
                </a:lnTo>
                <a:lnTo>
                  <a:pt x="826" y="44"/>
                </a:lnTo>
                <a:lnTo>
                  <a:pt x="830" y="44"/>
                </a:lnTo>
                <a:lnTo>
                  <a:pt x="830" y="44"/>
                </a:lnTo>
                <a:lnTo>
                  <a:pt x="832" y="50"/>
                </a:lnTo>
                <a:lnTo>
                  <a:pt x="832" y="52"/>
                </a:lnTo>
                <a:lnTo>
                  <a:pt x="830" y="54"/>
                </a:lnTo>
                <a:lnTo>
                  <a:pt x="830" y="54"/>
                </a:lnTo>
                <a:lnTo>
                  <a:pt x="822" y="60"/>
                </a:lnTo>
                <a:lnTo>
                  <a:pt x="822" y="60"/>
                </a:lnTo>
                <a:lnTo>
                  <a:pt x="822" y="58"/>
                </a:lnTo>
                <a:lnTo>
                  <a:pt x="822" y="60"/>
                </a:lnTo>
                <a:lnTo>
                  <a:pt x="822" y="60"/>
                </a:lnTo>
                <a:lnTo>
                  <a:pt x="822" y="64"/>
                </a:lnTo>
                <a:lnTo>
                  <a:pt x="822" y="66"/>
                </a:lnTo>
                <a:lnTo>
                  <a:pt x="822" y="64"/>
                </a:lnTo>
                <a:lnTo>
                  <a:pt x="822" y="64"/>
                </a:lnTo>
                <a:lnTo>
                  <a:pt x="820" y="68"/>
                </a:lnTo>
                <a:lnTo>
                  <a:pt x="820" y="68"/>
                </a:lnTo>
                <a:lnTo>
                  <a:pt x="806" y="70"/>
                </a:lnTo>
                <a:lnTo>
                  <a:pt x="794" y="70"/>
                </a:lnTo>
                <a:lnTo>
                  <a:pt x="794" y="70"/>
                </a:lnTo>
                <a:lnTo>
                  <a:pt x="792" y="68"/>
                </a:lnTo>
                <a:lnTo>
                  <a:pt x="792" y="68"/>
                </a:lnTo>
                <a:lnTo>
                  <a:pt x="792" y="68"/>
                </a:lnTo>
                <a:lnTo>
                  <a:pt x="792" y="70"/>
                </a:lnTo>
                <a:lnTo>
                  <a:pt x="792" y="70"/>
                </a:lnTo>
                <a:lnTo>
                  <a:pt x="790" y="70"/>
                </a:lnTo>
                <a:lnTo>
                  <a:pt x="788" y="70"/>
                </a:lnTo>
                <a:lnTo>
                  <a:pt x="788" y="70"/>
                </a:lnTo>
                <a:lnTo>
                  <a:pt x="784" y="68"/>
                </a:lnTo>
                <a:lnTo>
                  <a:pt x="784" y="68"/>
                </a:lnTo>
                <a:lnTo>
                  <a:pt x="782" y="64"/>
                </a:lnTo>
                <a:lnTo>
                  <a:pt x="782" y="64"/>
                </a:lnTo>
                <a:lnTo>
                  <a:pt x="780" y="64"/>
                </a:lnTo>
                <a:lnTo>
                  <a:pt x="780" y="64"/>
                </a:lnTo>
                <a:lnTo>
                  <a:pt x="780" y="70"/>
                </a:lnTo>
                <a:lnTo>
                  <a:pt x="780" y="70"/>
                </a:lnTo>
                <a:lnTo>
                  <a:pt x="778" y="70"/>
                </a:lnTo>
                <a:lnTo>
                  <a:pt x="778" y="70"/>
                </a:lnTo>
                <a:lnTo>
                  <a:pt x="778" y="70"/>
                </a:lnTo>
                <a:lnTo>
                  <a:pt x="762" y="72"/>
                </a:lnTo>
                <a:lnTo>
                  <a:pt x="762" y="72"/>
                </a:lnTo>
                <a:lnTo>
                  <a:pt x="754" y="70"/>
                </a:lnTo>
                <a:lnTo>
                  <a:pt x="754" y="70"/>
                </a:lnTo>
                <a:lnTo>
                  <a:pt x="750" y="72"/>
                </a:lnTo>
                <a:lnTo>
                  <a:pt x="750" y="72"/>
                </a:lnTo>
                <a:lnTo>
                  <a:pt x="750" y="70"/>
                </a:lnTo>
                <a:lnTo>
                  <a:pt x="748" y="68"/>
                </a:lnTo>
                <a:lnTo>
                  <a:pt x="748" y="72"/>
                </a:lnTo>
                <a:lnTo>
                  <a:pt x="748" y="72"/>
                </a:lnTo>
                <a:lnTo>
                  <a:pt x="736" y="72"/>
                </a:lnTo>
                <a:lnTo>
                  <a:pt x="736" y="72"/>
                </a:lnTo>
                <a:lnTo>
                  <a:pt x="736" y="70"/>
                </a:lnTo>
                <a:lnTo>
                  <a:pt x="736" y="68"/>
                </a:lnTo>
                <a:lnTo>
                  <a:pt x="736" y="68"/>
                </a:lnTo>
                <a:lnTo>
                  <a:pt x="730" y="68"/>
                </a:lnTo>
                <a:lnTo>
                  <a:pt x="730" y="72"/>
                </a:lnTo>
                <a:lnTo>
                  <a:pt x="730" y="72"/>
                </a:lnTo>
                <a:lnTo>
                  <a:pt x="724" y="72"/>
                </a:lnTo>
                <a:lnTo>
                  <a:pt x="722" y="70"/>
                </a:lnTo>
                <a:lnTo>
                  <a:pt x="722" y="70"/>
                </a:lnTo>
                <a:lnTo>
                  <a:pt x="716" y="74"/>
                </a:lnTo>
                <a:lnTo>
                  <a:pt x="716" y="74"/>
                </a:lnTo>
                <a:lnTo>
                  <a:pt x="712" y="74"/>
                </a:lnTo>
                <a:lnTo>
                  <a:pt x="710" y="72"/>
                </a:lnTo>
                <a:lnTo>
                  <a:pt x="710" y="72"/>
                </a:lnTo>
                <a:lnTo>
                  <a:pt x="706" y="62"/>
                </a:lnTo>
                <a:lnTo>
                  <a:pt x="700" y="66"/>
                </a:lnTo>
                <a:lnTo>
                  <a:pt x="700" y="66"/>
                </a:lnTo>
                <a:lnTo>
                  <a:pt x="700" y="68"/>
                </a:lnTo>
                <a:lnTo>
                  <a:pt x="700" y="70"/>
                </a:lnTo>
                <a:lnTo>
                  <a:pt x="700" y="70"/>
                </a:lnTo>
                <a:lnTo>
                  <a:pt x="682" y="74"/>
                </a:lnTo>
                <a:lnTo>
                  <a:pt x="682" y="74"/>
                </a:lnTo>
                <a:close/>
                <a:moveTo>
                  <a:pt x="348" y="36"/>
                </a:moveTo>
                <a:lnTo>
                  <a:pt x="348" y="36"/>
                </a:lnTo>
                <a:lnTo>
                  <a:pt x="342" y="38"/>
                </a:lnTo>
                <a:lnTo>
                  <a:pt x="342" y="38"/>
                </a:lnTo>
                <a:lnTo>
                  <a:pt x="336" y="38"/>
                </a:lnTo>
                <a:lnTo>
                  <a:pt x="336" y="38"/>
                </a:lnTo>
                <a:lnTo>
                  <a:pt x="336" y="38"/>
                </a:lnTo>
                <a:lnTo>
                  <a:pt x="334" y="40"/>
                </a:lnTo>
                <a:lnTo>
                  <a:pt x="336" y="44"/>
                </a:lnTo>
                <a:lnTo>
                  <a:pt x="336" y="44"/>
                </a:lnTo>
                <a:lnTo>
                  <a:pt x="344" y="42"/>
                </a:lnTo>
                <a:lnTo>
                  <a:pt x="346" y="44"/>
                </a:lnTo>
                <a:lnTo>
                  <a:pt x="344" y="44"/>
                </a:lnTo>
                <a:lnTo>
                  <a:pt x="342" y="46"/>
                </a:lnTo>
                <a:lnTo>
                  <a:pt x="342" y="46"/>
                </a:lnTo>
                <a:lnTo>
                  <a:pt x="334" y="48"/>
                </a:lnTo>
                <a:lnTo>
                  <a:pt x="334" y="48"/>
                </a:lnTo>
                <a:lnTo>
                  <a:pt x="332" y="50"/>
                </a:lnTo>
                <a:lnTo>
                  <a:pt x="332" y="50"/>
                </a:lnTo>
                <a:lnTo>
                  <a:pt x="332" y="52"/>
                </a:lnTo>
                <a:lnTo>
                  <a:pt x="332" y="52"/>
                </a:lnTo>
                <a:lnTo>
                  <a:pt x="336" y="54"/>
                </a:lnTo>
                <a:lnTo>
                  <a:pt x="340" y="54"/>
                </a:lnTo>
                <a:lnTo>
                  <a:pt x="348" y="52"/>
                </a:lnTo>
                <a:lnTo>
                  <a:pt x="348" y="52"/>
                </a:lnTo>
                <a:lnTo>
                  <a:pt x="348" y="52"/>
                </a:lnTo>
                <a:lnTo>
                  <a:pt x="350" y="52"/>
                </a:lnTo>
                <a:lnTo>
                  <a:pt x="350" y="52"/>
                </a:lnTo>
                <a:lnTo>
                  <a:pt x="350" y="56"/>
                </a:lnTo>
                <a:lnTo>
                  <a:pt x="350" y="56"/>
                </a:lnTo>
                <a:lnTo>
                  <a:pt x="352" y="56"/>
                </a:lnTo>
                <a:lnTo>
                  <a:pt x="352" y="56"/>
                </a:lnTo>
                <a:lnTo>
                  <a:pt x="352" y="50"/>
                </a:lnTo>
                <a:lnTo>
                  <a:pt x="352" y="50"/>
                </a:lnTo>
                <a:lnTo>
                  <a:pt x="356" y="50"/>
                </a:lnTo>
                <a:lnTo>
                  <a:pt x="356" y="50"/>
                </a:lnTo>
                <a:lnTo>
                  <a:pt x="356" y="54"/>
                </a:lnTo>
                <a:lnTo>
                  <a:pt x="356" y="58"/>
                </a:lnTo>
                <a:lnTo>
                  <a:pt x="356" y="58"/>
                </a:lnTo>
                <a:lnTo>
                  <a:pt x="360" y="58"/>
                </a:lnTo>
                <a:lnTo>
                  <a:pt x="360" y="58"/>
                </a:lnTo>
                <a:lnTo>
                  <a:pt x="362" y="54"/>
                </a:lnTo>
                <a:lnTo>
                  <a:pt x="364" y="54"/>
                </a:lnTo>
                <a:lnTo>
                  <a:pt x="364" y="54"/>
                </a:lnTo>
                <a:lnTo>
                  <a:pt x="364" y="52"/>
                </a:lnTo>
                <a:lnTo>
                  <a:pt x="364" y="48"/>
                </a:lnTo>
                <a:lnTo>
                  <a:pt x="364" y="46"/>
                </a:lnTo>
                <a:lnTo>
                  <a:pt x="366" y="46"/>
                </a:lnTo>
                <a:lnTo>
                  <a:pt x="366" y="46"/>
                </a:lnTo>
                <a:lnTo>
                  <a:pt x="364" y="44"/>
                </a:lnTo>
                <a:lnTo>
                  <a:pt x="364" y="42"/>
                </a:lnTo>
                <a:lnTo>
                  <a:pt x="364" y="42"/>
                </a:lnTo>
                <a:lnTo>
                  <a:pt x="364" y="38"/>
                </a:lnTo>
                <a:lnTo>
                  <a:pt x="364" y="38"/>
                </a:lnTo>
                <a:lnTo>
                  <a:pt x="368" y="38"/>
                </a:lnTo>
                <a:lnTo>
                  <a:pt x="368" y="38"/>
                </a:lnTo>
                <a:lnTo>
                  <a:pt x="368" y="52"/>
                </a:lnTo>
                <a:lnTo>
                  <a:pt x="368" y="52"/>
                </a:lnTo>
                <a:lnTo>
                  <a:pt x="378" y="52"/>
                </a:lnTo>
                <a:lnTo>
                  <a:pt x="382" y="52"/>
                </a:lnTo>
                <a:lnTo>
                  <a:pt x="388" y="50"/>
                </a:lnTo>
                <a:lnTo>
                  <a:pt x="388" y="50"/>
                </a:lnTo>
                <a:lnTo>
                  <a:pt x="390" y="46"/>
                </a:lnTo>
                <a:lnTo>
                  <a:pt x="390" y="46"/>
                </a:lnTo>
                <a:lnTo>
                  <a:pt x="394" y="46"/>
                </a:lnTo>
                <a:lnTo>
                  <a:pt x="394" y="46"/>
                </a:lnTo>
                <a:lnTo>
                  <a:pt x="396" y="50"/>
                </a:lnTo>
                <a:lnTo>
                  <a:pt x="396" y="50"/>
                </a:lnTo>
                <a:lnTo>
                  <a:pt x="400" y="50"/>
                </a:lnTo>
                <a:lnTo>
                  <a:pt x="400" y="48"/>
                </a:lnTo>
                <a:lnTo>
                  <a:pt x="400" y="48"/>
                </a:lnTo>
                <a:lnTo>
                  <a:pt x="406" y="50"/>
                </a:lnTo>
                <a:lnTo>
                  <a:pt x="412" y="48"/>
                </a:lnTo>
                <a:lnTo>
                  <a:pt x="412" y="48"/>
                </a:lnTo>
                <a:lnTo>
                  <a:pt x="412" y="44"/>
                </a:lnTo>
                <a:lnTo>
                  <a:pt x="412" y="44"/>
                </a:lnTo>
                <a:lnTo>
                  <a:pt x="414" y="44"/>
                </a:lnTo>
                <a:lnTo>
                  <a:pt x="414" y="44"/>
                </a:lnTo>
                <a:lnTo>
                  <a:pt x="414" y="48"/>
                </a:lnTo>
                <a:lnTo>
                  <a:pt x="414" y="48"/>
                </a:lnTo>
                <a:lnTo>
                  <a:pt x="410" y="52"/>
                </a:lnTo>
                <a:lnTo>
                  <a:pt x="406" y="56"/>
                </a:lnTo>
                <a:lnTo>
                  <a:pt x="406" y="56"/>
                </a:lnTo>
                <a:lnTo>
                  <a:pt x="402" y="58"/>
                </a:lnTo>
                <a:lnTo>
                  <a:pt x="398" y="58"/>
                </a:lnTo>
                <a:lnTo>
                  <a:pt x="388" y="58"/>
                </a:lnTo>
                <a:lnTo>
                  <a:pt x="388" y="58"/>
                </a:lnTo>
                <a:lnTo>
                  <a:pt x="382" y="60"/>
                </a:lnTo>
                <a:lnTo>
                  <a:pt x="382" y="60"/>
                </a:lnTo>
                <a:lnTo>
                  <a:pt x="380" y="64"/>
                </a:lnTo>
                <a:lnTo>
                  <a:pt x="380" y="64"/>
                </a:lnTo>
                <a:lnTo>
                  <a:pt x="376" y="64"/>
                </a:lnTo>
                <a:lnTo>
                  <a:pt x="376" y="64"/>
                </a:lnTo>
                <a:lnTo>
                  <a:pt x="372" y="64"/>
                </a:lnTo>
                <a:lnTo>
                  <a:pt x="370" y="68"/>
                </a:lnTo>
                <a:lnTo>
                  <a:pt x="370" y="70"/>
                </a:lnTo>
                <a:lnTo>
                  <a:pt x="372" y="74"/>
                </a:lnTo>
                <a:lnTo>
                  <a:pt x="372" y="74"/>
                </a:lnTo>
                <a:lnTo>
                  <a:pt x="376" y="76"/>
                </a:lnTo>
                <a:lnTo>
                  <a:pt x="376" y="76"/>
                </a:lnTo>
                <a:lnTo>
                  <a:pt x="386" y="76"/>
                </a:lnTo>
                <a:lnTo>
                  <a:pt x="392" y="74"/>
                </a:lnTo>
                <a:lnTo>
                  <a:pt x="392" y="74"/>
                </a:lnTo>
                <a:lnTo>
                  <a:pt x="396" y="70"/>
                </a:lnTo>
                <a:lnTo>
                  <a:pt x="396" y="70"/>
                </a:lnTo>
                <a:lnTo>
                  <a:pt x="400" y="70"/>
                </a:lnTo>
                <a:lnTo>
                  <a:pt x="404" y="68"/>
                </a:lnTo>
                <a:lnTo>
                  <a:pt x="404" y="68"/>
                </a:lnTo>
                <a:lnTo>
                  <a:pt x="406" y="64"/>
                </a:lnTo>
                <a:lnTo>
                  <a:pt x="410" y="60"/>
                </a:lnTo>
                <a:lnTo>
                  <a:pt x="410" y="60"/>
                </a:lnTo>
                <a:lnTo>
                  <a:pt x="414" y="60"/>
                </a:lnTo>
                <a:lnTo>
                  <a:pt x="418" y="62"/>
                </a:lnTo>
                <a:lnTo>
                  <a:pt x="418" y="62"/>
                </a:lnTo>
                <a:lnTo>
                  <a:pt x="422" y="58"/>
                </a:lnTo>
                <a:lnTo>
                  <a:pt x="422" y="58"/>
                </a:lnTo>
                <a:lnTo>
                  <a:pt x="428" y="58"/>
                </a:lnTo>
                <a:lnTo>
                  <a:pt x="434" y="56"/>
                </a:lnTo>
                <a:lnTo>
                  <a:pt x="434" y="56"/>
                </a:lnTo>
                <a:lnTo>
                  <a:pt x="436" y="54"/>
                </a:lnTo>
                <a:lnTo>
                  <a:pt x="436" y="54"/>
                </a:lnTo>
                <a:lnTo>
                  <a:pt x="440" y="54"/>
                </a:lnTo>
                <a:lnTo>
                  <a:pt x="440" y="54"/>
                </a:lnTo>
                <a:lnTo>
                  <a:pt x="440" y="56"/>
                </a:lnTo>
                <a:lnTo>
                  <a:pt x="440" y="58"/>
                </a:lnTo>
                <a:lnTo>
                  <a:pt x="442" y="60"/>
                </a:lnTo>
                <a:lnTo>
                  <a:pt x="448" y="60"/>
                </a:lnTo>
                <a:lnTo>
                  <a:pt x="448" y="60"/>
                </a:lnTo>
                <a:lnTo>
                  <a:pt x="452" y="56"/>
                </a:lnTo>
                <a:lnTo>
                  <a:pt x="454" y="52"/>
                </a:lnTo>
                <a:lnTo>
                  <a:pt x="454" y="52"/>
                </a:lnTo>
                <a:lnTo>
                  <a:pt x="456" y="54"/>
                </a:lnTo>
                <a:lnTo>
                  <a:pt x="458" y="54"/>
                </a:lnTo>
                <a:lnTo>
                  <a:pt x="458" y="54"/>
                </a:lnTo>
                <a:lnTo>
                  <a:pt x="468" y="54"/>
                </a:lnTo>
                <a:lnTo>
                  <a:pt x="470" y="54"/>
                </a:lnTo>
                <a:lnTo>
                  <a:pt x="474" y="54"/>
                </a:lnTo>
                <a:lnTo>
                  <a:pt x="474" y="54"/>
                </a:lnTo>
                <a:lnTo>
                  <a:pt x="474" y="54"/>
                </a:lnTo>
                <a:lnTo>
                  <a:pt x="478" y="50"/>
                </a:lnTo>
                <a:lnTo>
                  <a:pt x="478" y="50"/>
                </a:lnTo>
                <a:lnTo>
                  <a:pt x="480" y="50"/>
                </a:lnTo>
                <a:lnTo>
                  <a:pt x="480" y="50"/>
                </a:lnTo>
                <a:lnTo>
                  <a:pt x="478" y="36"/>
                </a:lnTo>
                <a:lnTo>
                  <a:pt x="478" y="30"/>
                </a:lnTo>
                <a:lnTo>
                  <a:pt x="476" y="26"/>
                </a:lnTo>
                <a:lnTo>
                  <a:pt x="476" y="26"/>
                </a:lnTo>
                <a:lnTo>
                  <a:pt x="470" y="22"/>
                </a:lnTo>
                <a:lnTo>
                  <a:pt x="470" y="22"/>
                </a:lnTo>
                <a:lnTo>
                  <a:pt x="470" y="20"/>
                </a:lnTo>
                <a:lnTo>
                  <a:pt x="468" y="22"/>
                </a:lnTo>
                <a:lnTo>
                  <a:pt x="468" y="22"/>
                </a:lnTo>
                <a:lnTo>
                  <a:pt x="468" y="22"/>
                </a:lnTo>
                <a:lnTo>
                  <a:pt x="468" y="28"/>
                </a:lnTo>
                <a:lnTo>
                  <a:pt x="470" y="30"/>
                </a:lnTo>
                <a:lnTo>
                  <a:pt x="470" y="30"/>
                </a:lnTo>
                <a:lnTo>
                  <a:pt x="468" y="32"/>
                </a:lnTo>
                <a:lnTo>
                  <a:pt x="466" y="34"/>
                </a:lnTo>
                <a:lnTo>
                  <a:pt x="466" y="34"/>
                </a:lnTo>
                <a:lnTo>
                  <a:pt x="466" y="38"/>
                </a:lnTo>
                <a:lnTo>
                  <a:pt x="466" y="38"/>
                </a:lnTo>
                <a:lnTo>
                  <a:pt x="464" y="40"/>
                </a:lnTo>
                <a:lnTo>
                  <a:pt x="464" y="40"/>
                </a:lnTo>
                <a:lnTo>
                  <a:pt x="462" y="30"/>
                </a:lnTo>
                <a:lnTo>
                  <a:pt x="462" y="30"/>
                </a:lnTo>
                <a:lnTo>
                  <a:pt x="456" y="32"/>
                </a:lnTo>
                <a:lnTo>
                  <a:pt x="456" y="32"/>
                </a:lnTo>
                <a:lnTo>
                  <a:pt x="456" y="36"/>
                </a:lnTo>
                <a:lnTo>
                  <a:pt x="456" y="36"/>
                </a:lnTo>
                <a:lnTo>
                  <a:pt x="454" y="36"/>
                </a:lnTo>
                <a:lnTo>
                  <a:pt x="454" y="34"/>
                </a:lnTo>
                <a:lnTo>
                  <a:pt x="456" y="32"/>
                </a:lnTo>
                <a:lnTo>
                  <a:pt x="456" y="32"/>
                </a:lnTo>
                <a:lnTo>
                  <a:pt x="456" y="28"/>
                </a:lnTo>
                <a:lnTo>
                  <a:pt x="456" y="22"/>
                </a:lnTo>
                <a:lnTo>
                  <a:pt x="456" y="20"/>
                </a:lnTo>
                <a:lnTo>
                  <a:pt x="456" y="20"/>
                </a:lnTo>
                <a:lnTo>
                  <a:pt x="452" y="20"/>
                </a:lnTo>
                <a:lnTo>
                  <a:pt x="452" y="20"/>
                </a:lnTo>
                <a:lnTo>
                  <a:pt x="450" y="22"/>
                </a:lnTo>
                <a:lnTo>
                  <a:pt x="450" y="22"/>
                </a:lnTo>
                <a:lnTo>
                  <a:pt x="446" y="24"/>
                </a:lnTo>
                <a:lnTo>
                  <a:pt x="446" y="24"/>
                </a:lnTo>
                <a:lnTo>
                  <a:pt x="440" y="16"/>
                </a:lnTo>
                <a:lnTo>
                  <a:pt x="440" y="16"/>
                </a:lnTo>
                <a:lnTo>
                  <a:pt x="436" y="16"/>
                </a:lnTo>
                <a:lnTo>
                  <a:pt x="434" y="14"/>
                </a:lnTo>
                <a:lnTo>
                  <a:pt x="434" y="14"/>
                </a:lnTo>
                <a:lnTo>
                  <a:pt x="434" y="10"/>
                </a:lnTo>
                <a:lnTo>
                  <a:pt x="432" y="6"/>
                </a:lnTo>
                <a:lnTo>
                  <a:pt x="432" y="2"/>
                </a:lnTo>
                <a:lnTo>
                  <a:pt x="428" y="0"/>
                </a:lnTo>
                <a:lnTo>
                  <a:pt x="428" y="4"/>
                </a:lnTo>
                <a:lnTo>
                  <a:pt x="426" y="4"/>
                </a:lnTo>
                <a:lnTo>
                  <a:pt x="426" y="4"/>
                </a:lnTo>
                <a:lnTo>
                  <a:pt x="422" y="2"/>
                </a:lnTo>
                <a:lnTo>
                  <a:pt x="422" y="2"/>
                </a:lnTo>
                <a:lnTo>
                  <a:pt x="426" y="12"/>
                </a:lnTo>
                <a:lnTo>
                  <a:pt x="426" y="12"/>
                </a:lnTo>
                <a:lnTo>
                  <a:pt x="424" y="12"/>
                </a:lnTo>
                <a:lnTo>
                  <a:pt x="422" y="14"/>
                </a:lnTo>
                <a:lnTo>
                  <a:pt x="422" y="14"/>
                </a:lnTo>
                <a:lnTo>
                  <a:pt x="424" y="14"/>
                </a:lnTo>
                <a:lnTo>
                  <a:pt x="424" y="18"/>
                </a:lnTo>
                <a:lnTo>
                  <a:pt x="422" y="24"/>
                </a:lnTo>
                <a:lnTo>
                  <a:pt x="422" y="24"/>
                </a:lnTo>
                <a:lnTo>
                  <a:pt x="432" y="28"/>
                </a:lnTo>
                <a:lnTo>
                  <a:pt x="432" y="28"/>
                </a:lnTo>
                <a:lnTo>
                  <a:pt x="428" y="36"/>
                </a:lnTo>
                <a:lnTo>
                  <a:pt x="428" y="36"/>
                </a:lnTo>
                <a:lnTo>
                  <a:pt x="434" y="36"/>
                </a:lnTo>
                <a:lnTo>
                  <a:pt x="434" y="36"/>
                </a:lnTo>
                <a:lnTo>
                  <a:pt x="436" y="38"/>
                </a:lnTo>
                <a:lnTo>
                  <a:pt x="436" y="38"/>
                </a:lnTo>
                <a:lnTo>
                  <a:pt x="436" y="42"/>
                </a:lnTo>
                <a:lnTo>
                  <a:pt x="436" y="42"/>
                </a:lnTo>
                <a:lnTo>
                  <a:pt x="416" y="40"/>
                </a:lnTo>
                <a:lnTo>
                  <a:pt x="416" y="40"/>
                </a:lnTo>
                <a:lnTo>
                  <a:pt x="410" y="40"/>
                </a:lnTo>
                <a:lnTo>
                  <a:pt x="404" y="40"/>
                </a:lnTo>
                <a:lnTo>
                  <a:pt x="404" y="40"/>
                </a:lnTo>
                <a:lnTo>
                  <a:pt x="404" y="36"/>
                </a:lnTo>
                <a:lnTo>
                  <a:pt x="404" y="36"/>
                </a:lnTo>
                <a:lnTo>
                  <a:pt x="398" y="36"/>
                </a:lnTo>
                <a:lnTo>
                  <a:pt x="398" y="36"/>
                </a:lnTo>
                <a:lnTo>
                  <a:pt x="394" y="32"/>
                </a:lnTo>
                <a:lnTo>
                  <a:pt x="394" y="32"/>
                </a:lnTo>
                <a:lnTo>
                  <a:pt x="394" y="32"/>
                </a:lnTo>
                <a:lnTo>
                  <a:pt x="390" y="30"/>
                </a:lnTo>
                <a:lnTo>
                  <a:pt x="384" y="30"/>
                </a:lnTo>
                <a:lnTo>
                  <a:pt x="384" y="30"/>
                </a:lnTo>
                <a:lnTo>
                  <a:pt x="380" y="28"/>
                </a:lnTo>
                <a:lnTo>
                  <a:pt x="378" y="26"/>
                </a:lnTo>
                <a:lnTo>
                  <a:pt x="378" y="26"/>
                </a:lnTo>
                <a:lnTo>
                  <a:pt x="370" y="24"/>
                </a:lnTo>
                <a:lnTo>
                  <a:pt x="364" y="26"/>
                </a:lnTo>
                <a:lnTo>
                  <a:pt x="364" y="26"/>
                </a:lnTo>
                <a:lnTo>
                  <a:pt x="360" y="22"/>
                </a:lnTo>
                <a:lnTo>
                  <a:pt x="360" y="22"/>
                </a:lnTo>
                <a:lnTo>
                  <a:pt x="352" y="22"/>
                </a:lnTo>
                <a:lnTo>
                  <a:pt x="352" y="26"/>
                </a:lnTo>
                <a:lnTo>
                  <a:pt x="352" y="26"/>
                </a:lnTo>
                <a:lnTo>
                  <a:pt x="342" y="24"/>
                </a:lnTo>
                <a:lnTo>
                  <a:pt x="342" y="24"/>
                </a:lnTo>
                <a:lnTo>
                  <a:pt x="342" y="32"/>
                </a:lnTo>
                <a:lnTo>
                  <a:pt x="344" y="34"/>
                </a:lnTo>
                <a:lnTo>
                  <a:pt x="348" y="36"/>
                </a:lnTo>
                <a:lnTo>
                  <a:pt x="348" y="36"/>
                </a:lnTo>
                <a:close/>
                <a:moveTo>
                  <a:pt x="798" y="334"/>
                </a:moveTo>
                <a:lnTo>
                  <a:pt x="798" y="334"/>
                </a:lnTo>
                <a:lnTo>
                  <a:pt x="792" y="334"/>
                </a:lnTo>
                <a:lnTo>
                  <a:pt x="792" y="334"/>
                </a:lnTo>
                <a:lnTo>
                  <a:pt x="790" y="338"/>
                </a:lnTo>
                <a:lnTo>
                  <a:pt x="790" y="338"/>
                </a:lnTo>
                <a:lnTo>
                  <a:pt x="788" y="332"/>
                </a:lnTo>
                <a:lnTo>
                  <a:pt x="786" y="324"/>
                </a:lnTo>
                <a:lnTo>
                  <a:pt x="784" y="324"/>
                </a:lnTo>
                <a:lnTo>
                  <a:pt x="784" y="322"/>
                </a:lnTo>
                <a:lnTo>
                  <a:pt x="776" y="316"/>
                </a:lnTo>
                <a:lnTo>
                  <a:pt x="776" y="314"/>
                </a:lnTo>
                <a:lnTo>
                  <a:pt x="774" y="314"/>
                </a:lnTo>
                <a:lnTo>
                  <a:pt x="774" y="314"/>
                </a:lnTo>
                <a:lnTo>
                  <a:pt x="774" y="312"/>
                </a:lnTo>
                <a:lnTo>
                  <a:pt x="772" y="310"/>
                </a:lnTo>
                <a:lnTo>
                  <a:pt x="772" y="310"/>
                </a:lnTo>
                <a:lnTo>
                  <a:pt x="768" y="310"/>
                </a:lnTo>
                <a:lnTo>
                  <a:pt x="762" y="310"/>
                </a:lnTo>
                <a:lnTo>
                  <a:pt x="762" y="308"/>
                </a:lnTo>
                <a:lnTo>
                  <a:pt x="762" y="308"/>
                </a:lnTo>
                <a:lnTo>
                  <a:pt x="760" y="308"/>
                </a:lnTo>
                <a:lnTo>
                  <a:pt x="758" y="308"/>
                </a:lnTo>
                <a:lnTo>
                  <a:pt x="758" y="312"/>
                </a:lnTo>
                <a:lnTo>
                  <a:pt x="758" y="312"/>
                </a:lnTo>
                <a:lnTo>
                  <a:pt x="756" y="310"/>
                </a:lnTo>
                <a:lnTo>
                  <a:pt x="754" y="310"/>
                </a:lnTo>
                <a:lnTo>
                  <a:pt x="752" y="306"/>
                </a:lnTo>
                <a:lnTo>
                  <a:pt x="752" y="306"/>
                </a:lnTo>
                <a:lnTo>
                  <a:pt x="756" y="302"/>
                </a:lnTo>
                <a:lnTo>
                  <a:pt x="756" y="302"/>
                </a:lnTo>
                <a:lnTo>
                  <a:pt x="754" y="300"/>
                </a:lnTo>
                <a:lnTo>
                  <a:pt x="750" y="300"/>
                </a:lnTo>
                <a:lnTo>
                  <a:pt x="750" y="300"/>
                </a:lnTo>
                <a:lnTo>
                  <a:pt x="748" y="314"/>
                </a:lnTo>
                <a:lnTo>
                  <a:pt x="750" y="330"/>
                </a:lnTo>
                <a:lnTo>
                  <a:pt x="750" y="330"/>
                </a:lnTo>
                <a:lnTo>
                  <a:pt x="736" y="340"/>
                </a:lnTo>
                <a:lnTo>
                  <a:pt x="736" y="340"/>
                </a:lnTo>
                <a:lnTo>
                  <a:pt x="736" y="342"/>
                </a:lnTo>
                <a:lnTo>
                  <a:pt x="736" y="344"/>
                </a:lnTo>
                <a:lnTo>
                  <a:pt x="736" y="346"/>
                </a:lnTo>
                <a:lnTo>
                  <a:pt x="736" y="346"/>
                </a:lnTo>
                <a:lnTo>
                  <a:pt x="740" y="348"/>
                </a:lnTo>
                <a:lnTo>
                  <a:pt x="742" y="346"/>
                </a:lnTo>
                <a:lnTo>
                  <a:pt x="748" y="344"/>
                </a:lnTo>
                <a:lnTo>
                  <a:pt x="748" y="344"/>
                </a:lnTo>
                <a:lnTo>
                  <a:pt x="750" y="346"/>
                </a:lnTo>
                <a:lnTo>
                  <a:pt x="748" y="346"/>
                </a:lnTo>
                <a:lnTo>
                  <a:pt x="748" y="346"/>
                </a:lnTo>
                <a:lnTo>
                  <a:pt x="750" y="354"/>
                </a:lnTo>
                <a:lnTo>
                  <a:pt x="750" y="354"/>
                </a:lnTo>
                <a:lnTo>
                  <a:pt x="756" y="354"/>
                </a:lnTo>
                <a:lnTo>
                  <a:pt x="762" y="352"/>
                </a:lnTo>
                <a:lnTo>
                  <a:pt x="762" y="352"/>
                </a:lnTo>
                <a:lnTo>
                  <a:pt x="762" y="350"/>
                </a:lnTo>
                <a:lnTo>
                  <a:pt x="762" y="350"/>
                </a:lnTo>
                <a:lnTo>
                  <a:pt x="764" y="346"/>
                </a:lnTo>
                <a:lnTo>
                  <a:pt x="764" y="346"/>
                </a:lnTo>
                <a:lnTo>
                  <a:pt x="764" y="340"/>
                </a:lnTo>
                <a:lnTo>
                  <a:pt x="764" y="334"/>
                </a:lnTo>
                <a:lnTo>
                  <a:pt x="764" y="334"/>
                </a:lnTo>
                <a:lnTo>
                  <a:pt x="770" y="328"/>
                </a:lnTo>
                <a:lnTo>
                  <a:pt x="770" y="328"/>
                </a:lnTo>
                <a:lnTo>
                  <a:pt x="774" y="328"/>
                </a:lnTo>
                <a:lnTo>
                  <a:pt x="774" y="328"/>
                </a:lnTo>
                <a:lnTo>
                  <a:pt x="774" y="328"/>
                </a:lnTo>
                <a:lnTo>
                  <a:pt x="774" y="326"/>
                </a:lnTo>
                <a:lnTo>
                  <a:pt x="778" y="326"/>
                </a:lnTo>
                <a:lnTo>
                  <a:pt x="778" y="326"/>
                </a:lnTo>
                <a:lnTo>
                  <a:pt x="780" y="332"/>
                </a:lnTo>
                <a:lnTo>
                  <a:pt x="780" y="332"/>
                </a:lnTo>
                <a:lnTo>
                  <a:pt x="780" y="336"/>
                </a:lnTo>
                <a:lnTo>
                  <a:pt x="780" y="336"/>
                </a:lnTo>
                <a:lnTo>
                  <a:pt x="776" y="338"/>
                </a:lnTo>
                <a:lnTo>
                  <a:pt x="776" y="338"/>
                </a:lnTo>
                <a:lnTo>
                  <a:pt x="776" y="340"/>
                </a:lnTo>
                <a:lnTo>
                  <a:pt x="776" y="340"/>
                </a:lnTo>
                <a:lnTo>
                  <a:pt x="780" y="340"/>
                </a:lnTo>
                <a:lnTo>
                  <a:pt x="780" y="340"/>
                </a:lnTo>
                <a:lnTo>
                  <a:pt x="782" y="344"/>
                </a:lnTo>
                <a:lnTo>
                  <a:pt x="782" y="344"/>
                </a:lnTo>
                <a:lnTo>
                  <a:pt x="790" y="344"/>
                </a:lnTo>
                <a:lnTo>
                  <a:pt x="798" y="348"/>
                </a:lnTo>
                <a:lnTo>
                  <a:pt x="798" y="348"/>
                </a:lnTo>
                <a:lnTo>
                  <a:pt x="802" y="344"/>
                </a:lnTo>
                <a:lnTo>
                  <a:pt x="802" y="344"/>
                </a:lnTo>
                <a:lnTo>
                  <a:pt x="802" y="338"/>
                </a:lnTo>
                <a:lnTo>
                  <a:pt x="802" y="338"/>
                </a:lnTo>
                <a:lnTo>
                  <a:pt x="804" y="338"/>
                </a:lnTo>
                <a:lnTo>
                  <a:pt x="804" y="338"/>
                </a:lnTo>
                <a:lnTo>
                  <a:pt x="804" y="334"/>
                </a:lnTo>
                <a:lnTo>
                  <a:pt x="804" y="334"/>
                </a:lnTo>
                <a:lnTo>
                  <a:pt x="798" y="334"/>
                </a:lnTo>
                <a:lnTo>
                  <a:pt x="798" y="334"/>
                </a:lnTo>
                <a:close/>
                <a:moveTo>
                  <a:pt x="1082" y="270"/>
                </a:moveTo>
                <a:lnTo>
                  <a:pt x="1082" y="270"/>
                </a:lnTo>
                <a:lnTo>
                  <a:pt x="1080" y="270"/>
                </a:lnTo>
                <a:lnTo>
                  <a:pt x="1080" y="268"/>
                </a:lnTo>
                <a:lnTo>
                  <a:pt x="1080" y="268"/>
                </a:lnTo>
                <a:lnTo>
                  <a:pt x="1080" y="268"/>
                </a:lnTo>
                <a:lnTo>
                  <a:pt x="1076" y="268"/>
                </a:lnTo>
                <a:lnTo>
                  <a:pt x="1076" y="268"/>
                </a:lnTo>
                <a:lnTo>
                  <a:pt x="1078" y="270"/>
                </a:lnTo>
                <a:lnTo>
                  <a:pt x="1078" y="270"/>
                </a:lnTo>
                <a:lnTo>
                  <a:pt x="1078" y="272"/>
                </a:lnTo>
                <a:lnTo>
                  <a:pt x="1078" y="274"/>
                </a:lnTo>
                <a:lnTo>
                  <a:pt x="1078" y="274"/>
                </a:lnTo>
                <a:lnTo>
                  <a:pt x="1078" y="276"/>
                </a:lnTo>
                <a:lnTo>
                  <a:pt x="1078" y="276"/>
                </a:lnTo>
                <a:lnTo>
                  <a:pt x="1078" y="276"/>
                </a:lnTo>
                <a:lnTo>
                  <a:pt x="1078" y="278"/>
                </a:lnTo>
                <a:lnTo>
                  <a:pt x="1078" y="276"/>
                </a:lnTo>
                <a:lnTo>
                  <a:pt x="1078" y="276"/>
                </a:lnTo>
                <a:lnTo>
                  <a:pt x="1076" y="276"/>
                </a:lnTo>
                <a:lnTo>
                  <a:pt x="1072" y="276"/>
                </a:lnTo>
                <a:lnTo>
                  <a:pt x="1072" y="272"/>
                </a:lnTo>
                <a:lnTo>
                  <a:pt x="1072" y="272"/>
                </a:lnTo>
                <a:lnTo>
                  <a:pt x="1068" y="272"/>
                </a:lnTo>
                <a:lnTo>
                  <a:pt x="1068" y="272"/>
                </a:lnTo>
                <a:lnTo>
                  <a:pt x="1066" y="276"/>
                </a:lnTo>
                <a:lnTo>
                  <a:pt x="1066" y="276"/>
                </a:lnTo>
                <a:lnTo>
                  <a:pt x="1068" y="276"/>
                </a:lnTo>
                <a:lnTo>
                  <a:pt x="1068" y="276"/>
                </a:lnTo>
                <a:lnTo>
                  <a:pt x="1068" y="280"/>
                </a:lnTo>
                <a:lnTo>
                  <a:pt x="1068" y="280"/>
                </a:lnTo>
                <a:lnTo>
                  <a:pt x="1062" y="280"/>
                </a:lnTo>
                <a:lnTo>
                  <a:pt x="1062" y="280"/>
                </a:lnTo>
                <a:lnTo>
                  <a:pt x="1062" y="284"/>
                </a:lnTo>
                <a:lnTo>
                  <a:pt x="1062" y="284"/>
                </a:lnTo>
                <a:lnTo>
                  <a:pt x="1064" y="286"/>
                </a:lnTo>
                <a:lnTo>
                  <a:pt x="1064" y="288"/>
                </a:lnTo>
                <a:lnTo>
                  <a:pt x="1064" y="288"/>
                </a:lnTo>
                <a:lnTo>
                  <a:pt x="1060" y="288"/>
                </a:lnTo>
                <a:lnTo>
                  <a:pt x="1060" y="288"/>
                </a:lnTo>
                <a:lnTo>
                  <a:pt x="1060" y="288"/>
                </a:lnTo>
                <a:lnTo>
                  <a:pt x="1060" y="290"/>
                </a:lnTo>
                <a:lnTo>
                  <a:pt x="1060" y="290"/>
                </a:lnTo>
                <a:lnTo>
                  <a:pt x="1062" y="292"/>
                </a:lnTo>
                <a:lnTo>
                  <a:pt x="1064" y="292"/>
                </a:lnTo>
                <a:lnTo>
                  <a:pt x="1064" y="292"/>
                </a:lnTo>
                <a:lnTo>
                  <a:pt x="1064" y="294"/>
                </a:lnTo>
                <a:lnTo>
                  <a:pt x="1064" y="294"/>
                </a:lnTo>
                <a:lnTo>
                  <a:pt x="1058" y="294"/>
                </a:lnTo>
                <a:lnTo>
                  <a:pt x="1058" y="294"/>
                </a:lnTo>
                <a:lnTo>
                  <a:pt x="1058" y="294"/>
                </a:lnTo>
                <a:lnTo>
                  <a:pt x="1058" y="296"/>
                </a:lnTo>
                <a:lnTo>
                  <a:pt x="1054" y="296"/>
                </a:lnTo>
                <a:lnTo>
                  <a:pt x="1054" y="296"/>
                </a:lnTo>
                <a:lnTo>
                  <a:pt x="1054" y="294"/>
                </a:lnTo>
                <a:lnTo>
                  <a:pt x="1052" y="292"/>
                </a:lnTo>
                <a:lnTo>
                  <a:pt x="1052" y="292"/>
                </a:lnTo>
                <a:lnTo>
                  <a:pt x="1052" y="292"/>
                </a:lnTo>
                <a:lnTo>
                  <a:pt x="1052" y="294"/>
                </a:lnTo>
                <a:lnTo>
                  <a:pt x="1050" y="296"/>
                </a:lnTo>
                <a:lnTo>
                  <a:pt x="1050" y="296"/>
                </a:lnTo>
                <a:lnTo>
                  <a:pt x="1054" y="298"/>
                </a:lnTo>
                <a:lnTo>
                  <a:pt x="1054" y="298"/>
                </a:lnTo>
                <a:lnTo>
                  <a:pt x="1054" y="302"/>
                </a:lnTo>
                <a:lnTo>
                  <a:pt x="1054" y="302"/>
                </a:lnTo>
                <a:lnTo>
                  <a:pt x="1056" y="306"/>
                </a:lnTo>
                <a:lnTo>
                  <a:pt x="1056" y="308"/>
                </a:lnTo>
                <a:lnTo>
                  <a:pt x="1054" y="310"/>
                </a:lnTo>
                <a:lnTo>
                  <a:pt x="1054" y="310"/>
                </a:lnTo>
                <a:lnTo>
                  <a:pt x="1052" y="310"/>
                </a:lnTo>
                <a:lnTo>
                  <a:pt x="1052" y="310"/>
                </a:lnTo>
                <a:lnTo>
                  <a:pt x="1048" y="312"/>
                </a:lnTo>
                <a:lnTo>
                  <a:pt x="1048" y="310"/>
                </a:lnTo>
                <a:lnTo>
                  <a:pt x="1048" y="310"/>
                </a:lnTo>
                <a:lnTo>
                  <a:pt x="1046" y="310"/>
                </a:lnTo>
                <a:lnTo>
                  <a:pt x="1044" y="310"/>
                </a:lnTo>
                <a:lnTo>
                  <a:pt x="1044" y="310"/>
                </a:lnTo>
                <a:lnTo>
                  <a:pt x="1042" y="308"/>
                </a:lnTo>
                <a:lnTo>
                  <a:pt x="1042" y="308"/>
                </a:lnTo>
                <a:lnTo>
                  <a:pt x="1042" y="304"/>
                </a:lnTo>
                <a:lnTo>
                  <a:pt x="1042" y="304"/>
                </a:lnTo>
                <a:lnTo>
                  <a:pt x="1038" y="308"/>
                </a:lnTo>
                <a:lnTo>
                  <a:pt x="1038" y="308"/>
                </a:lnTo>
                <a:lnTo>
                  <a:pt x="1036" y="306"/>
                </a:lnTo>
                <a:lnTo>
                  <a:pt x="1038" y="304"/>
                </a:lnTo>
                <a:lnTo>
                  <a:pt x="1038" y="304"/>
                </a:lnTo>
                <a:lnTo>
                  <a:pt x="1040" y="300"/>
                </a:lnTo>
                <a:lnTo>
                  <a:pt x="1038" y="300"/>
                </a:lnTo>
                <a:lnTo>
                  <a:pt x="1030" y="302"/>
                </a:lnTo>
                <a:lnTo>
                  <a:pt x="1030" y="302"/>
                </a:lnTo>
                <a:lnTo>
                  <a:pt x="1030" y="300"/>
                </a:lnTo>
                <a:lnTo>
                  <a:pt x="1032" y="300"/>
                </a:lnTo>
                <a:lnTo>
                  <a:pt x="1032" y="300"/>
                </a:lnTo>
                <a:lnTo>
                  <a:pt x="1032" y="298"/>
                </a:lnTo>
                <a:lnTo>
                  <a:pt x="1034" y="294"/>
                </a:lnTo>
                <a:lnTo>
                  <a:pt x="1034" y="294"/>
                </a:lnTo>
                <a:lnTo>
                  <a:pt x="1032" y="294"/>
                </a:lnTo>
                <a:lnTo>
                  <a:pt x="1030" y="296"/>
                </a:lnTo>
                <a:lnTo>
                  <a:pt x="1030" y="296"/>
                </a:lnTo>
                <a:lnTo>
                  <a:pt x="1028" y="296"/>
                </a:lnTo>
                <a:lnTo>
                  <a:pt x="1028" y="292"/>
                </a:lnTo>
                <a:lnTo>
                  <a:pt x="1028" y="292"/>
                </a:lnTo>
                <a:lnTo>
                  <a:pt x="1022" y="292"/>
                </a:lnTo>
                <a:lnTo>
                  <a:pt x="1022" y="290"/>
                </a:lnTo>
                <a:lnTo>
                  <a:pt x="1022" y="290"/>
                </a:lnTo>
                <a:lnTo>
                  <a:pt x="1026" y="290"/>
                </a:lnTo>
                <a:lnTo>
                  <a:pt x="1026" y="290"/>
                </a:lnTo>
                <a:lnTo>
                  <a:pt x="1028" y="286"/>
                </a:lnTo>
                <a:lnTo>
                  <a:pt x="1028" y="286"/>
                </a:lnTo>
                <a:lnTo>
                  <a:pt x="1022" y="288"/>
                </a:lnTo>
                <a:lnTo>
                  <a:pt x="1016" y="288"/>
                </a:lnTo>
                <a:lnTo>
                  <a:pt x="1016" y="288"/>
                </a:lnTo>
                <a:lnTo>
                  <a:pt x="1012" y="286"/>
                </a:lnTo>
                <a:lnTo>
                  <a:pt x="1012" y="286"/>
                </a:lnTo>
                <a:lnTo>
                  <a:pt x="1010" y="286"/>
                </a:lnTo>
                <a:lnTo>
                  <a:pt x="1008" y="284"/>
                </a:lnTo>
                <a:lnTo>
                  <a:pt x="1008" y="284"/>
                </a:lnTo>
                <a:lnTo>
                  <a:pt x="1006" y="282"/>
                </a:lnTo>
                <a:lnTo>
                  <a:pt x="1006" y="278"/>
                </a:lnTo>
                <a:lnTo>
                  <a:pt x="1006" y="278"/>
                </a:lnTo>
                <a:lnTo>
                  <a:pt x="1002" y="276"/>
                </a:lnTo>
                <a:lnTo>
                  <a:pt x="1002" y="276"/>
                </a:lnTo>
                <a:lnTo>
                  <a:pt x="1004" y="274"/>
                </a:lnTo>
                <a:lnTo>
                  <a:pt x="1004" y="272"/>
                </a:lnTo>
                <a:lnTo>
                  <a:pt x="1004" y="272"/>
                </a:lnTo>
                <a:lnTo>
                  <a:pt x="1002" y="272"/>
                </a:lnTo>
                <a:lnTo>
                  <a:pt x="1000" y="272"/>
                </a:lnTo>
                <a:lnTo>
                  <a:pt x="998" y="270"/>
                </a:lnTo>
                <a:lnTo>
                  <a:pt x="998" y="270"/>
                </a:lnTo>
                <a:lnTo>
                  <a:pt x="996" y="270"/>
                </a:lnTo>
                <a:lnTo>
                  <a:pt x="996" y="270"/>
                </a:lnTo>
                <a:lnTo>
                  <a:pt x="998" y="272"/>
                </a:lnTo>
                <a:lnTo>
                  <a:pt x="998" y="272"/>
                </a:lnTo>
                <a:lnTo>
                  <a:pt x="998" y="278"/>
                </a:lnTo>
                <a:lnTo>
                  <a:pt x="998" y="280"/>
                </a:lnTo>
                <a:lnTo>
                  <a:pt x="996" y="280"/>
                </a:lnTo>
                <a:lnTo>
                  <a:pt x="996" y="280"/>
                </a:lnTo>
                <a:lnTo>
                  <a:pt x="994" y="274"/>
                </a:lnTo>
                <a:lnTo>
                  <a:pt x="994" y="274"/>
                </a:lnTo>
                <a:lnTo>
                  <a:pt x="990" y="274"/>
                </a:lnTo>
                <a:lnTo>
                  <a:pt x="990" y="274"/>
                </a:lnTo>
                <a:lnTo>
                  <a:pt x="992" y="278"/>
                </a:lnTo>
                <a:lnTo>
                  <a:pt x="994" y="284"/>
                </a:lnTo>
                <a:lnTo>
                  <a:pt x="996" y="284"/>
                </a:lnTo>
                <a:lnTo>
                  <a:pt x="996" y="284"/>
                </a:lnTo>
                <a:lnTo>
                  <a:pt x="996" y="284"/>
                </a:lnTo>
                <a:lnTo>
                  <a:pt x="996" y="286"/>
                </a:lnTo>
                <a:lnTo>
                  <a:pt x="996" y="286"/>
                </a:lnTo>
                <a:lnTo>
                  <a:pt x="996" y="288"/>
                </a:lnTo>
                <a:lnTo>
                  <a:pt x="996" y="288"/>
                </a:lnTo>
                <a:lnTo>
                  <a:pt x="992" y="288"/>
                </a:lnTo>
                <a:lnTo>
                  <a:pt x="990" y="286"/>
                </a:lnTo>
                <a:lnTo>
                  <a:pt x="990" y="286"/>
                </a:lnTo>
                <a:lnTo>
                  <a:pt x="988" y="286"/>
                </a:lnTo>
                <a:lnTo>
                  <a:pt x="986" y="286"/>
                </a:lnTo>
                <a:lnTo>
                  <a:pt x="986" y="286"/>
                </a:lnTo>
                <a:lnTo>
                  <a:pt x="990" y="294"/>
                </a:lnTo>
                <a:lnTo>
                  <a:pt x="992" y="296"/>
                </a:lnTo>
                <a:lnTo>
                  <a:pt x="998" y="296"/>
                </a:lnTo>
                <a:lnTo>
                  <a:pt x="998" y="296"/>
                </a:lnTo>
                <a:lnTo>
                  <a:pt x="998" y="302"/>
                </a:lnTo>
                <a:lnTo>
                  <a:pt x="1000" y="306"/>
                </a:lnTo>
                <a:lnTo>
                  <a:pt x="1000" y="306"/>
                </a:lnTo>
                <a:lnTo>
                  <a:pt x="1004" y="308"/>
                </a:lnTo>
                <a:lnTo>
                  <a:pt x="1004" y="308"/>
                </a:lnTo>
                <a:lnTo>
                  <a:pt x="1004" y="310"/>
                </a:lnTo>
                <a:lnTo>
                  <a:pt x="1006" y="312"/>
                </a:lnTo>
                <a:lnTo>
                  <a:pt x="1006" y="312"/>
                </a:lnTo>
                <a:lnTo>
                  <a:pt x="1008" y="312"/>
                </a:lnTo>
                <a:lnTo>
                  <a:pt x="1010" y="312"/>
                </a:lnTo>
                <a:lnTo>
                  <a:pt x="1010" y="312"/>
                </a:lnTo>
                <a:lnTo>
                  <a:pt x="1014" y="316"/>
                </a:lnTo>
                <a:lnTo>
                  <a:pt x="1014" y="316"/>
                </a:lnTo>
                <a:lnTo>
                  <a:pt x="1014" y="320"/>
                </a:lnTo>
                <a:lnTo>
                  <a:pt x="1014" y="320"/>
                </a:lnTo>
                <a:lnTo>
                  <a:pt x="1016" y="318"/>
                </a:lnTo>
                <a:lnTo>
                  <a:pt x="1020" y="318"/>
                </a:lnTo>
                <a:lnTo>
                  <a:pt x="1020" y="318"/>
                </a:lnTo>
                <a:lnTo>
                  <a:pt x="1020" y="320"/>
                </a:lnTo>
                <a:lnTo>
                  <a:pt x="1022" y="322"/>
                </a:lnTo>
                <a:lnTo>
                  <a:pt x="1022" y="322"/>
                </a:lnTo>
                <a:lnTo>
                  <a:pt x="1022" y="322"/>
                </a:lnTo>
                <a:lnTo>
                  <a:pt x="1024" y="322"/>
                </a:lnTo>
                <a:lnTo>
                  <a:pt x="1024" y="322"/>
                </a:lnTo>
                <a:lnTo>
                  <a:pt x="1022" y="320"/>
                </a:lnTo>
                <a:lnTo>
                  <a:pt x="1022" y="318"/>
                </a:lnTo>
                <a:lnTo>
                  <a:pt x="1022" y="318"/>
                </a:lnTo>
                <a:lnTo>
                  <a:pt x="1020" y="318"/>
                </a:lnTo>
                <a:lnTo>
                  <a:pt x="1022" y="318"/>
                </a:lnTo>
                <a:lnTo>
                  <a:pt x="1022" y="316"/>
                </a:lnTo>
                <a:lnTo>
                  <a:pt x="1022" y="316"/>
                </a:lnTo>
                <a:lnTo>
                  <a:pt x="1024" y="318"/>
                </a:lnTo>
                <a:lnTo>
                  <a:pt x="1026" y="318"/>
                </a:lnTo>
                <a:lnTo>
                  <a:pt x="1026" y="318"/>
                </a:lnTo>
                <a:lnTo>
                  <a:pt x="1030" y="328"/>
                </a:lnTo>
                <a:lnTo>
                  <a:pt x="1030" y="328"/>
                </a:lnTo>
                <a:lnTo>
                  <a:pt x="1030" y="330"/>
                </a:lnTo>
                <a:lnTo>
                  <a:pt x="1028" y="332"/>
                </a:lnTo>
                <a:lnTo>
                  <a:pt x="1028" y="332"/>
                </a:lnTo>
                <a:lnTo>
                  <a:pt x="1024" y="330"/>
                </a:lnTo>
                <a:lnTo>
                  <a:pt x="1024" y="330"/>
                </a:lnTo>
                <a:lnTo>
                  <a:pt x="1024" y="330"/>
                </a:lnTo>
                <a:lnTo>
                  <a:pt x="1024" y="332"/>
                </a:lnTo>
                <a:lnTo>
                  <a:pt x="1024" y="332"/>
                </a:lnTo>
                <a:lnTo>
                  <a:pt x="1026" y="338"/>
                </a:lnTo>
                <a:lnTo>
                  <a:pt x="1020" y="338"/>
                </a:lnTo>
                <a:lnTo>
                  <a:pt x="1020" y="338"/>
                </a:lnTo>
                <a:lnTo>
                  <a:pt x="1020" y="342"/>
                </a:lnTo>
                <a:lnTo>
                  <a:pt x="1020" y="342"/>
                </a:lnTo>
                <a:lnTo>
                  <a:pt x="1024" y="342"/>
                </a:lnTo>
                <a:lnTo>
                  <a:pt x="1024" y="342"/>
                </a:lnTo>
                <a:lnTo>
                  <a:pt x="1026" y="350"/>
                </a:lnTo>
                <a:lnTo>
                  <a:pt x="1026" y="350"/>
                </a:lnTo>
                <a:lnTo>
                  <a:pt x="1030" y="348"/>
                </a:lnTo>
                <a:lnTo>
                  <a:pt x="1030" y="350"/>
                </a:lnTo>
                <a:lnTo>
                  <a:pt x="1030" y="350"/>
                </a:lnTo>
                <a:lnTo>
                  <a:pt x="1026" y="352"/>
                </a:lnTo>
                <a:lnTo>
                  <a:pt x="1026" y="352"/>
                </a:lnTo>
                <a:lnTo>
                  <a:pt x="1022" y="346"/>
                </a:lnTo>
                <a:lnTo>
                  <a:pt x="1018" y="344"/>
                </a:lnTo>
                <a:lnTo>
                  <a:pt x="1018" y="344"/>
                </a:lnTo>
                <a:lnTo>
                  <a:pt x="1018" y="344"/>
                </a:lnTo>
                <a:lnTo>
                  <a:pt x="1016" y="346"/>
                </a:lnTo>
                <a:lnTo>
                  <a:pt x="1016" y="346"/>
                </a:lnTo>
                <a:lnTo>
                  <a:pt x="1016" y="342"/>
                </a:lnTo>
                <a:lnTo>
                  <a:pt x="1014" y="342"/>
                </a:lnTo>
                <a:lnTo>
                  <a:pt x="1014" y="342"/>
                </a:lnTo>
                <a:lnTo>
                  <a:pt x="1010" y="340"/>
                </a:lnTo>
                <a:lnTo>
                  <a:pt x="1004" y="342"/>
                </a:lnTo>
                <a:lnTo>
                  <a:pt x="1004" y="342"/>
                </a:lnTo>
                <a:lnTo>
                  <a:pt x="1002" y="342"/>
                </a:lnTo>
                <a:lnTo>
                  <a:pt x="1002" y="344"/>
                </a:lnTo>
                <a:lnTo>
                  <a:pt x="1002" y="344"/>
                </a:lnTo>
                <a:lnTo>
                  <a:pt x="998" y="340"/>
                </a:lnTo>
                <a:lnTo>
                  <a:pt x="994" y="338"/>
                </a:lnTo>
                <a:lnTo>
                  <a:pt x="992" y="338"/>
                </a:lnTo>
                <a:lnTo>
                  <a:pt x="992" y="338"/>
                </a:lnTo>
                <a:lnTo>
                  <a:pt x="992" y="342"/>
                </a:lnTo>
                <a:lnTo>
                  <a:pt x="992" y="342"/>
                </a:lnTo>
                <a:lnTo>
                  <a:pt x="988" y="342"/>
                </a:lnTo>
                <a:lnTo>
                  <a:pt x="984" y="338"/>
                </a:lnTo>
                <a:lnTo>
                  <a:pt x="980" y="336"/>
                </a:lnTo>
                <a:lnTo>
                  <a:pt x="974" y="336"/>
                </a:lnTo>
                <a:lnTo>
                  <a:pt x="974" y="336"/>
                </a:lnTo>
                <a:lnTo>
                  <a:pt x="972" y="340"/>
                </a:lnTo>
                <a:lnTo>
                  <a:pt x="972" y="340"/>
                </a:lnTo>
                <a:lnTo>
                  <a:pt x="972" y="338"/>
                </a:lnTo>
                <a:lnTo>
                  <a:pt x="972" y="340"/>
                </a:lnTo>
                <a:lnTo>
                  <a:pt x="972" y="342"/>
                </a:lnTo>
                <a:lnTo>
                  <a:pt x="972" y="342"/>
                </a:lnTo>
                <a:lnTo>
                  <a:pt x="980" y="348"/>
                </a:lnTo>
                <a:lnTo>
                  <a:pt x="990" y="354"/>
                </a:lnTo>
                <a:lnTo>
                  <a:pt x="992" y="354"/>
                </a:lnTo>
                <a:lnTo>
                  <a:pt x="992" y="354"/>
                </a:lnTo>
                <a:lnTo>
                  <a:pt x="992" y="356"/>
                </a:lnTo>
                <a:lnTo>
                  <a:pt x="992" y="356"/>
                </a:lnTo>
                <a:lnTo>
                  <a:pt x="994" y="356"/>
                </a:lnTo>
                <a:lnTo>
                  <a:pt x="1000" y="356"/>
                </a:lnTo>
                <a:lnTo>
                  <a:pt x="1000" y="356"/>
                </a:lnTo>
                <a:lnTo>
                  <a:pt x="1004" y="360"/>
                </a:lnTo>
                <a:lnTo>
                  <a:pt x="1006" y="360"/>
                </a:lnTo>
                <a:lnTo>
                  <a:pt x="1006" y="360"/>
                </a:lnTo>
                <a:lnTo>
                  <a:pt x="1006" y="366"/>
                </a:lnTo>
                <a:lnTo>
                  <a:pt x="1006" y="366"/>
                </a:lnTo>
                <a:lnTo>
                  <a:pt x="1012" y="366"/>
                </a:lnTo>
                <a:lnTo>
                  <a:pt x="1018" y="368"/>
                </a:lnTo>
                <a:lnTo>
                  <a:pt x="1018" y="368"/>
                </a:lnTo>
                <a:lnTo>
                  <a:pt x="1020" y="368"/>
                </a:lnTo>
                <a:lnTo>
                  <a:pt x="1020" y="370"/>
                </a:lnTo>
                <a:lnTo>
                  <a:pt x="1018" y="370"/>
                </a:lnTo>
                <a:lnTo>
                  <a:pt x="1018" y="372"/>
                </a:lnTo>
                <a:lnTo>
                  <a:pt x="1018" y="372"/>
                </a:lnTo>
                <a:lnTo>
                  <a:pt x="1018" y="376"/>
                </a:lnTo>
                <a:lnTo>
                  <a:pt x="1016" y="378"/>
                </a:lnTo>
                <a:lnTo>
                  <a:pt x="1016" y="378"/>
                </a:lnTo>
                <a:lnTo>
                  <a:pt x="1008" y="376"/>
                </a:lnTo>
                <a:lnTo>
                  <a:pt x="1008" y="376"/>
                </a:lnTo>
                <a:lnTo>
                  <a:pt x="1006" y="376"/>
                </a:lnTo>
                <a:lnTo>
                  <a:pt x="1006" y="376"/>
                </a:lnTo>
                <a:lnTo>
                  <a:pt x="1006" y="376"/>
                </a:lnTo>
                <a:lnTo>
                  <a:pt x="998" y="372"/>
                </a:lnTo>
                <a:lnTo>
                  <a:pt x="998" y="372"/>
                </a:lnTo>
                <a:lnTo>
                  <a:pt x="994" y="372"/>
                </a:lnTo>
                <a:lnTo>
                  <a:pt x="988" y="374"/>
                </a:lnTo>
                <a:lnTo>
                  <a:pt x="988" y="374"/>
                </a:lnTo>
                <a:lnTo>
                  <a:pt x="984" y="370"/>
                </a:lnTo>
                <a:lnTo>
                  <a:pt x="984" y="370"/>
                </a:lnTo>
                <a:lnTo>
                  <a:pt x="982" y="372"/>
                </a:lnTo>
                <a:lnTo>
                  <a:pt x="982" y="374"/>
                </a:lnTo>
                <a:lnTo>
                  <a:pt x="982" y="374"/>
                </a:lnTo>
                <a:lnTo>
                  <a:pt x="970" y="370"/>
                </a:lnTo>
                <a:lnTo>
                  <a:pt x="970" y="370"/>
                </a:lnTo>
                <a:lnTo>
                  <a:pt x="968" y="372"/>
                </a:lnTo>
                <a:lnTo>
                  <a:pt x="968" y="372"/>
                </a:lnTo>
                <a:lnTo>
                  <a:pt x="964" y="368"/>
                </a:lnTo>
                <a:lnTo>
                  <a:pt x="964" y="368"/>
                </a:lnTo>
                <a:lnTo>
                  <a:pt x="962" y="374"/>
                </a:lnTo>
                <a:lnTo>
                  <a:pt x="962" y="374"/>
                </a:lnTo>
                <a:lnTo>
                  <a:pt x="954" y="374"/>
                </a:lnTo>
                <a:lnTo>
                  <a:pt x="954" y="374"/>
                </a:lnTo>
                <a:lnTo>
                  <a:pt x="952" y="372"/>
                </a:lnTo>
                <a:lnTo>
                  <a:pt x="952" y="370"/>
                </a:lnTo>
                <a:lnTo>
                  <a:pt x="952" y="370"/>
                </a:lnTo>
                <a:lnTo>
                  <a:pt x="948" y="372"/>
                </a:lnTo>
                <a:lnTo>
                  <a:pt x="946" y="374"/>
                </a:lnTo>
                <a:lnTo>
                  <a:pt x="946" y="374"/>
                </a:lnTo>
                <a:lnTo>
                  <a:pt x="940" y="370"/>
                </a:lnTo>
                <a:lnTo>
                  <a:pt x="940" y="370"/>
                </a:lnTo>
                <a:lnTo>
                  <a:pt x="936" y="370"/>
                </a:lnTo>
                <a:lnTo>
                  <a:pt x="936" y="368"/>
                </a:lnTo>
                <a:lnTo>
                  <a:pt x="936" y="368"/>
                </a:lnTo>
                <a:lnTo>
                  <a:pt x="946" y="364"/>
                </a:lnTo>
                <a:lnTo>
                  <a:pt x="946" y="364"/>
                </a:lnTo>
                <a:lnTo>
                  <a:pt x="946" y="362"/>
                </a:lnTo>
                <a:lnTo>
                  <a:pt x="948" y="362"/>
                </a:lnTo>
                <a:lnTo>
                  <a:pt x="948" y="362"/>
                </a:lnTo>
                <a:lnTo>
                  <a:pt x="946" y="360"/>
                </a:lnTo>
                <a:lnTo>
                  <a:pt x="946" y="360"/>
                </a:lnTo>
                <a:lnTo>
                  <a:pt x="942" y="360"/>
                </a:lnTo>
                <a:lnTo>
                  <a:pt x="942" y="360"/>
                </a:lnTo>
                <a:lnTo>
                  <a:pt x="942" y="358"/>
                </a:lnTo>
                <a:lnTo>
                  <a:pt x="940" y="358"/>
                </a:lnTo>
                <a:lnTo>
                  <a:pt x="940" y="358"/>
                </a:lnTo>
                <a:lnTo>
                  <a:pt x="940" y="362"/>
                </a:lnTo>
                <a:lnTo>
                  <a:pt x="940" y="362"/>
                </a:lnTo>
                <a:lnTo>
                  <a:pt x="938" y="362"/>
                </a:lnTo>
                <a:lnTo>
                  <a:pt x="938" y="362"/>
                </a:lnTo>
                <a:lnTo>
                  <a:pt x="934" y="360"/>
                </a:lnTo>
                <a:lnTo>
                  <a:pt x="934" y="358"/>
                </a:lnTo>
                <a:lnTo>
                  <a:pt x="934" y="358"/>
                </a:lnTo>
                <a:lnTo>
                  <a:pt x="932" y="360"/>
                </a:lnTo>
                <a:lnTo>
                  <a:pt x="930" y="360"/>
                </a:lnTo>
                <a:lnTo>
                  <a:pt x="930" y="360"/>
                </a:lnTo>
                <a:lnTo>
                  <a:pt x="928" y="348"/>
                </a:lnTo>
                <a:lnTo>
                  <a:pt x="928" y="348"/>
                </a:lnTo>
                <a:lnTo>
                  <a:pt x="924" y="348"/>
                </a:lnTo>
                <a:lnTo>
                  <a:pt x="924" y="348"/>
                </a:lnTo>
                <a:lnTo>
                  <a:pt x="920" y="336"/>
                </a:lnTo>
                <a:lnTo>
                  <a:pt x="920" y="336"/>
                </a:lnTo>
                <a:lnTo>
                  <a:pt x="916" y="336"/>
                </a:lnTo>
                <a:lnTo>
                  <a:pt x="916" y="336"/>
                </a:lnTo>
                <a:lnTo>
                  <a:pt x="914" y="340"/>
                </a:lnTo>
                <a:lnTo>
                  <a:pt x="914" y="340"/>
                </a:lnTo>
                <a:lnTo>
                  <a:pt x="914" y="336"/>
                </a:lnTo>
                <a:lnTo>
                  <a:pt x="914" y="336"/>
                </a:lnTo>
                <a:lnTo>
                  <a:pt x="908" y="334"/>
                </a:lnTo>
                <a:lnTo>
                  <a:pt x="908" y="334"/>
                </a:lnTo>
                <a:lnTo>
                  <a:pt x="908" y="330"/>
                </a:lnTo>
                <a:lnTo>
                  <a:pt x="908" y="330"/>
                </a:lnTo>
                <a:lnTo>
                  <a:pt x="906" y="330"/>
                </a:lnTo>
                <a:lnTo>
                  <a:pt x="906" y="330"/>
                </a:lnTo>
                <a:lnTo>
                  <a:pt x="906" y="332"/>
                </a:lnTo>
                <a:lnTo>
                  <a:pt x="906" y="334"/>
                </a:lnTo>
                <a:lnTo>
                  <a:pt x="906" y="334"/>
                </a:lnTo>
                <a:lnTo>
                  <a:pt x="902" y="336"/>
                </a:lnTo>
                <a:lnTo>
                  <a:pt x="902" y="336"/>
                </a:lnTo>
                <a:lnTo>
                  <a:pt x="898" y="330"/>
                </a:lnTo>
                <a:lnTo>
                  <a:pt x="898" y="330"/>
                </a:lnTo>
                <a:lnTo>
                  <a:pt x="898" y="326"/>
                </a:lnTo>
                <a:lnTo>
                  <a:pt x="896" y="326"/>
                </a:lnTo>
                <a:lnTo>
                  <a:pt x="896" y="326"/>
                </a:lnTo>
                <a:lnTo>
                  <a:pt x="896" y="328"/>
                </a:lnTo>
                <a:lnTo>
                  <a:pt x="894" y="330"/>
                </a:lnTo>
                <a:lnTo>
                  <a:pt x="894" y="332"/>
                </a:lnTo>
                <a:lnTo>
                  <a:pt x="894" y="332"/>
                </a:lnTo>
                <a:lnTo>
                  <a:pt x="900" y="336"/>
                </a:lnTo>
                <a:lnTo>
                  <a:pt x="900" y="336"/>
                </a:lnTo>
                <a:lnTo>
                  <a:pt x="900" y="340"/>
                </a:lnTo>
                <a:lnTo>
                  <a:pt x="900" y="340"/>
                </a:lnTo>
                <a:lnTo>
                  <a:pt x="898" y="340"/>
                </a:lnTo>
                <a:lnTo>
                  <a:pt x="898" y="342"/>
                </a:lnTo>
                <a:lnTo>
                  <a:pt x="898" y="342"/>
                </a:lnTo>
                <a:lnTo>
                  <a:pt x="890" y="340"/>
                </a:lnTo>
                <a:lnTo>
                  <a:pt x="888" y="336"/>
                </a:lnTo>
                <a:lnTo>
                  <a:pt x="888" y="336"/>
                </a:lnTo>
                <a:lnTo>
                  <a:pt x="886" y="340"/>
                </a:lnTo>
                <a:lnTo>
                  <a:pt x="886" y="340"/>
                </a:lnTo>
                <a:lnTo>
                  <a:pt x="884" y="340"/>
                </a:lnTo>
                <a:lnTo>
                  <a:pt x="884" y="340"/>
                </a:lnTo>
                <a:lnTo>
                  <a:pt x="884" y="344"/>
                </a:lnTo>
                <a:lnTo>
                  <a:pt x="884" y="344"/>
                </a:lnTo>
                <a:lnTo>
                  <a:pt x="880" y="344"/>
                </a:lnTo>
                <a:lnTo>
                  <a:pt x="878" y="344"/>
                </a:lnTo>
                <a:lnTo>
                  <a:pt x="876" y="348"/>
                </a:lnTo>
                <a:lnTo>
                  <a:pt x="876" y="348"/>
                </a:lnTo>
                <a:lnTo>
                  <a:pt x="868" y="348"/>
                </a:lnTo>
                <a:lnTo>
                  <a:pt x="866" y="346"/>
                </a:lnTo>
                <a:lnTo>
                  <a:pt x="866" y="346"/>
                </a:lnTo>
                <a:lnTo>
                  <a:pt x="864" y="346"/>
                </a:lnTo>
                <a:lnTo>
                  <a:pt x="862" y="348"/>
                </a:lnTo>
                <a:lnTo>
                  <a:pt x="862" y="346"/>
                </a:lnTo>
                <a:lnTo>
                  <a:pt x="862" y="346"/>
                </a:lnTo>
                <a:lnTo>
                  <a:pt x="858" y="344"/>
                </a:lnTo>
                <a:lnTo>
                  <a:pt x="856" y="344"/>
                </a:lnTo>
                <a:lnTo>
                  <a:pt x="856" y="344"/>
                </a:lnTo>
                <a:lnTo>
                  <a:pt x="854" y="338"/>
                </a:lnTo>
                <a:lnTo>
                  <a:pt x="854" y="338"/>
                </a:lnTo>
                <a:lnTo>
                  <a:pt x="856" y="334"/>
                </a:lnTo>
                <a:lnTo>
                  <a:pt x="858" y="330"/>
                </a:lnTo>
                <a:lnTo>
                  <a:pt x="858" y="330"/>
                </a:lnTo>
                <a:lnTo>
                  <a:pt x="856" y="330"/>
                </a:lnTo>
                <a:lnTo>
                  <a:pt x="856" y="326"/>
                </a:lnTo>
                <a:lnTo>
                  <a:pt x="856" y="326"/>
                </a:lnTo>
                <a:lnTo>
                  <a:pt x="860" y="316"/>
                </a:lnTo>
                <a:lnTo>
                  <a:pt x="860" y="316"/>
                </a:lnTo>
                <a:lnTo>
                  <a:pt x="872" y="316"/>
                </a:lnTo>
                <a:lnTo>
                  <a:pt x="872" y="316"/>
                </a:lnTo>
                <a:lnTo>
                  <a:pt x="876" y="318"/>
                </a:lnTo>
                <a:lnTo>
                  <a:pt x="880" y="318"/>
                </a:lnTo>
                <a:lnTo>
                  <a:pt x="880" y="316"/>
                </a:lnTo>
                <a:lnTo>
                  <a:pt x="880" y="316"/>
                </a:lnTo>
                <a:lnTo>
                  <a:pt x="886" y="316"/>
                </a:lnTo>
                <a:lnTo>
                  <a:pt x="886" y="316"/>
                </a:lnTo>
                <a:lnTo>
                  <a:pt x="886" y="316"/>
                </a:lnTo>
                <a:lnTo>
                  <a:pt x="888" y="314"/>
                </a:lnTo>
                <a:lnTo>
                  <a:pt x="888" y="314"/>
                </a:lnTo>
                <a:lnTo>
                  <a:pt x="888" y="314"/>
                </a:lnTo>
                <a:lnTo>
                  <a:pt x="890" y="314"/>
                </a:lnTo>
                <a:lnTo>
                  <a:pt x="892" y="316"/>
                </a:lnTo>
                <a:lnTo>
                  <a:pt x="892" y="314"/>
                </a:lnTo>
                <a:lnTo>
                  <a:pt x="892" y="314"/>
                </a:lnTo>
                <a:lnTo>
                  <a:pt x="896" y="312"/>
                </a:lnTo>
                <a:lnTo>
                  <a:pt x="896" y="312"/>
                </a:lnTo>
                <a:lnTo>
                  <a:pt x="898" y="314"/>
                </a:lnTo>
                <a:lnTo>
                  <a:pt x="902" y="314"/>
                </a:lnTo>
                <a:lnTo>
                  <a:pt x="902" y="314"/>
                </a:lnTo>
                <a:lnTo>
                  <a:pt x="906" y="312"/>
                </a:lnTo>
                <a:lnTo>
                  <a:pt x="906" y="312"/>
                </a:lnTo>
                <a:lnTo>
                  <a:pt x="916" y="310"/>
                </a:lnTo>
                <a:lnTo>
                  <a:pt x="924" y="310"/>
                </a:lnTo>
                <a:lnTo>
                  <a:pt x="924" y="310"/>
                </a:lnTo>
                <a:lnTo>
                  <a:pt x="922" y="304"/>
                </a:lnTo>
                <a:lnTo>
                  <a:pt x="922" y="304"/>
                </a:lnTo>
                <a:lnTo>
                  <a:pt x="918" y="302"/>
                </a:lnTo>
                <a:lnTo>
                  <a:pt x="916" y="300"/>
                </a:lnTo>
                <a:lnTo>
                  <a:pt x="916" y="300"/>
                </a:lnTo>
                <a:lnTo>
                  <a:pt x="914" y="294"/>
                </a:lnTo>
                <a:lnTo>
                  <a:pt x="914" y="294"/>
                </a:lnTo>
                <a:lnTo>
                  <a:pt x="910" y="294"/>
                </a:lnTo>
                <a:lnTo>
                  <a:pt x="910" y="294"/>
                </a:lnTo>
                <a:lnTo>
                  <a:pt x="906" y="288"/>
                </a:lnTo>
                <a:lnTo>
                  <a:pt x="906" y="288"/>
                </a:lnTo>
                <a:lnTo>
                  <a:pt x="906" y="284"/>
                </a:lnTo>
                <a:lnTo>
                  <a:pt x="906" y="284"/>
                </a:lnTo>
                <a:lnTo>
                  <a:pt x="914" y="282"/>
                </a:lnTo>
                <a:lnTo>
                  <a:pt x="914" y="282"/>
                </a:lnTo>
                <a:lnTo>
                  <a:pt x="914" y="278"/>
                </a:lnTo>
                <a:lnTo>
                  <a:pt x="916" y="276"/>
                </a:lnTo>
                <a:lnTo>
                  <a:pt x="916" y="276"/>
                </a:lnTo>
                <a:lnTo>
                  <a:pt x="922" y="270"/>
                </a:lnTo>
                <a:lnTo>
                  <a:pt x="930" y="268"/>
                </a:lnTo>
                <a:lnTo>
                  <a:pt x="930" y="268"/>
                </a:lnTo>
                <a:lnTo>
                  <a:pt x="924" y="264"/>
                </a:lnTo>
                <a:lnTo>
                  <a:pt x="922" y="260"/>
                </a:lnTo>
                <a:lnTo>
                  <a:pt x="924" y="256"/>
                </a:lnTo>
                <a:lnTo>
                  <a:pt x="924" y="256"/>
                </a:lnTo>
                <a:lnTo>
                  <a:pt x="924" y="254"/>
                </a:lnTo>
                <a:lnTo>
                  <a:pt x="926" y="254"/>
                </a:lnTo>
                <a:lnTo>
                  <a:pt x="926" y="254"/>
                </a:lnTo>
                <a:lnTo>
                  <a:pt x="928" y="254"/>
                </a:lnTo>
                <a:lnTo>
                  <a:pt x="930" y="254"/>
                </a:lnTo>
                <a:lnTo>
                  <a:pt x="930" y="254"/>
                </a:lnTo>
                <a:lnTo>
                  <a:pt x="930" y="254"/>
                </a:lnTo>
                <a:lnTo>
                  <a:pt x="932" y="252"/>
                </a:lnTo>
                <a:lnTo>
                  <a:pt x="932" y="252"/>
                </a:lnTo>
                <a:lnTo>
                  <a:pt x="932" y="250"/>
                </a:lnTo>
                <a:lnTo>
                  <a:pt x="932" y="250"/>
                </a:lnTo>
                <a:lnTo>
                  <a:pt x="928" y="248"/>
                </a:lnTo>
                <a:lnTo>
                  <a:pt x="928" y="248"/>
                </a:lnTo>
                <a:lnTo>
                  <a:pt x="928" y="244"/>
                </a:lnTo>
                <a:lnTo>
                  <a:pt x="926" y="244"/>
                </a:lnTo>
                <a:lnTo>
                  <a:pt x="926" y="244"/>
                </a:lnTo>
                <a:lnTo>
                  <a:pt x="926" y="238"/>
                </a:lnTo>
                <a:lnTo>
                  <a:pt x="926" y="232"/>
                </a:lnTo>
                <a:lnTo>
                  <a:pt x="926" y="232"/>
                </a:lnTo>
                <a:lnTo>
                  <a:pt x="924" y="232"/>
                </a:lnTo>
                <a:lnTo>
                  <a:pt x="922" y="232"/>
                </a:lnTo>
                <a:lnTo>
                  <a:pt x="922" y="232"/>
                </a:lnTo>
                <a:lnTo>
                  <a:pt x="920" y="228"/>
                </a:lnTo>
                <a:lnTo>
                  <a:pt x="920" y="228"/>
                </a:lnTo>
                <a:lnTo>
                  <a:pt x="922" y="228"/>
                </a:lnTo>
                <a:lnTo>
                  <a:pt x="922" y="228"/>
                </a:lnTo>
                <a:lnTo>
                  <a:pt x="920" y="226"/>
                </a:lnTo>
                <a:lnTo>
                  <a:pt x="920" y="226"/>
                </a:lnTo>
                <a:lnTo>
                  <a:pt x="914" y="226"/>
                </a:lnTo>
                <a:lnTo>
                  <a:pt x="914" y="224"/>
                </a:lnTo>
                <a:lnTo>
                  <a:pt x="914" y="224"/>
                </a:lnTo>
                <a:lnTo>
                  <a:pt x="914" y="222"/>
                </a:lnTo>
                <a:lnTo>
                  <a:pt x="914" y="220"/>
                </a:lnTo>
                <a:lnTo>
                  <a:pt x="914" y="220"/>
                </a:lnTo>
                <a:lnTo>
                  <a:pt x="912" y="220"/>
                </a:lnTo>
                <a:lnTo>
                  <a:pt x="912" y="220"/>
                </a:lnTo>
                <a:lnTo>
                  <a:pt x="912" y="218"/>
                </a:lnTo>
                <a:lnTo>
                  <a:pt x="912" y="218"/>
                </a:lnTo>
                <a:lnTo>
                  <a:pt x="916" y="216"/>
                </a:lnTo>
                <a:lnTo>
                  <a:pt x="916" y="216"/>
                </a:lnTo>
                <a:lnTo>
                  <a:pt x="916" y="212"/>
                </a:lnTo>
                <a:lnTo>
                  <a:pt x="916" y="210"/>
                </a:lnTo>
                <a:lnTo>
                  <a:pt x="916" y="210"/>
                </a:lnTo>
                <a:lnTo>
                  <a:pt x="914" y="210"/>
                </a:lnTo>
                <a:lnTo>
                  <a:pt x="914" y="212"/>
                </a:lnTo>
                <a:lnTo>
                  <a:pt x="912" y="214"/>
                </a:lnTo>
                <a:lnTo>
                  <a:pt x="912" y="214"/>
                </a:lnTo>
                <a:lnTo>
                  <a:pt x="910" y="214"/>
                </a:lnTo>
                <a:lnTo>
                  <a:pt x="908" y="212"/>
                </a:lnTo>
                <a:lnTo>
                  <a:pt x="908" y="212"/>
                </a:lnTo>
                <a:lnTo>
                  <a:pt x="902" y="218"/>
                </a:lnTo>
                <a:lnTo>
                  <a:pt x="896" y="224"/>
                </a:lnTo>
                <a:lnTo>
                  <a:pt x="896" y="224"/>
                </a:lnTo>
                <a:lnTo>
                  <a:pt x="894" y="224"/>
                </a:lnTo>
                <a:lnTo>
                  <a:pt x="894" y="224"/>
                </a:lnTo>
                <a:lnTo>
                  <a:pt x="894" y="220"/>
                </a:lnTo>
                <a:lnTo>
                  <a:pt x="894" y="218"/>
                </a:lnTo>
                <a:lnTo>
                  <a:pt x="894" y="218"/>
                </a:lnTo>
                <a:lnTo>
                  <a:pt x="890" y="218"/>
                </a:lnTo>
                <a:lnTo>
                  <a:pt x="890" y="218"/>
                </a:lnTo>
                <a:lnTo>
                  <a:pt x="888" y="214"/>
                </a:lnTo>
                <a:lnTo>
                  <a:pt x="890" y="212"/>
                </a:lnTo>
                <a:lnTo>
                  <a:pt x="890" y="212"/>
                </a:lnTo>
                <a:lnTo>
                  <a:pt x="890" y="212"/>
                </a:lnTo>
                <a:lnTo>
                  <a:pt x="892" y="208"/>
                </a:lnTo>
                <a:lnTo>
                  <a:pt x="892" y="208"/>
                </a:lnTo>
                <a:lnTo>
                  <a:pt x="892" y="206"/>
                </a:lnTo>
                <a:lnTo>
                  <a:pt x="892" y="206"/>
                </a:lnTo>
                <a:lnTo>
                  <a:pt x="896" y="206"/>
                </a:lnTo>
                <a:lnTo>
                  <a:pt x="896" y="206"/>
                </a:lnTo>
                <a:lnTo>
                  <a:pt x="896" y="208"/>
                </a:lnTo>
                <a:lnTo>
                  <a:pt x="896" y="208"/>
                </a:lnTo>
                <a:lnTo>
                  <a:pt x="898" y="206"/>
                </a:lnTo>
                <a:lnTo>
                  <a:pt x="896" y="204"/>
                </a:lnTo>
                <a:lnTo>
                  <a:pt x="896" y="204"/>
                </a:lnTo>
                <a:lnTo>
                  <a:pt x="890" y="202"/>
                </a:lnTo>
                <a:lnTo>
                  <a:pt x="890" y="202"/>
                </a:lnTo>
                <a:lnTo>
                  <a:pt x="888" y="200"/>
                </a:lnTo>
                <a:lnTo>
                  <a:pt x="888" y="200"/>
                </a:lnTo>
                <a:lnTo>
                  <a:pt x="888" y="200"/>
                </a:lnTo>
                <a:lnTo>
                  <a:pt x="888" y="194"/>
                </a:lnTo>
                <a:lnTo>
                  <a:pt x="888" y="194"/>
                </a:lnTo>
                <a:lnTo>
                  <a:pt x="888" y="194"/>
                </a:lnTo>
                <a:lnTo>
                  <a:pt x="888" y="192"/>
                </a:lnTo>
                <a:lnTo>
                  <a:pt x="888" y="192"/>
                </a:lnTo>
                <a:lnTo>
                  <a:pt x="894" y="192"/>
                </a:lnTo>
                <a:lnTo>
                  <a:pt x="892" y="188"/>
                </a:lnTo>
                <a:lnTo>
                  <a:pt x="892" y="188"/>
                </a:lnTo>
                <a:lnTo>
                  <a:pt x="886" y="188"/>
                </a:lnTo>
                <a:lnTo>
                  <a:pt x="884" y="194"/>
                </a:lnTo>
                <a:lnTo>
                  <a:pt x="884" y="194"/>
                </a:lnTo>
                <a:lnTo>
                  <a:pt x="880" y="194"/>
                </a:lnTo>
                <a:lnTo>
                  <a:pt x="880" y="194"/>
                </a:lnTo>
                <a:lnTo>
                  <a:pt x="882" y="188"/>
                </a:lnTo>
                <a:lnTo>
                  <a:pt x="882" y="188"/>
                </a:lnTo>
                <a:lnTo>
                  <a:pt x="878" y="188"/>
                </a:lnTo>
                <a:lnTo>
                  <a:pt x="878" y="188"/>
                </a:lnTo>
                <a:lnTo>
                  <a:pt x="878" y="186"/>
                </a:lnTo>
                <a:lnTo>
                  <a:pt x="876" y="184"/>
                </a:lnTo>
                <a:lnTo>
                  <a:pt x="876" y="184"/>
                </a:lnTo>
                <a:lnTo>
                  <a:pt x="874" y="184"/>
                </a:lnTo>
                <a:lnTo>
                  <a:pt x="872" y="182"/>
                </a:lnTo>
                <a:lnTo>
                  <a:pt x="872" y="182"/>
                </a:lnTo>
                <a:lnTo>
                  <a:pt x="872" y="184"/>
                </a:lnTo>
                <a:lnTo>
                  <a:pt x="872" y="184"/>
                </a:lnTo>
                <a:lnTo>
                  <a:pt x="868" y="184"/>
                </a:lnTo>
                <a:lnTo>
                  <a:pt x="868" y="184"/>
                </a:lnTo>
                <a:lnTo>
                  <a:pt x="868" y="190"/>
                </a:lnTo>
                <a:lnTo>
                  <a:pt x="866" y="190"/>
                </a:lnTo>
                <a:lnTo>
                  <a:pt x="866" y="190"/>
                </a:lnTo>
                <a:lnTo>
                  <a:pt x="862" y="174"/>
                </a:lnTo>
                <a:lnTo>
                  <a:pt x="862" y="174"/>
                </a:lnTo>
                <a:lnTo>
                  <a:pt x="858" y="174"/>
                </a:lnTo>
                <a:lnTo>
                  <a:pt x="858" y="178"/>
                </a:lnTo>
                <a:lnTo>
                  <a:pt x="858" y="178"/>
                </a:lnTo>
                <a:lnTo>
                  <a:pt x="854" y="176"/>
                </a:lnTo>
                <a:lnTo>
                  <a:pt x="854" y="176"/>
                </a:lnTo>
                <a:lnTo>
                  <a:pt x="850" y="168"/>
                </a:lnTo>
                <a:lnTo>
                  <a:pt x="850" y="168"/>
                </a:lnTo>
                <a:lnTo>
                  <a:pt x="842" y="172"/>
                </a:lnTo>
                <a:lnTo>
                  <a:pt x="842" y="172"/>
                </a:lnTo>
                <a:lnTo>
                  <a:pt x="842" y="176"/>
                </a:lnTo>
                <a:lnTo>
                  <a:pt x="842" y="176"/>
                </a:lnTo>
                <a:lnTo>
                  <a:pt x="846" y="176"/>
                </a:lnTo>
                <a:lnTo>
                  <a:pt x="846" y="176"/>
                </a:lnTo>
                <a:lnTo>
                  <a:pt x="848" y="172"/>
                </a:lnTo>
                <a:lnTo>
                  <a:pt x="850" y="172"/>
                </a:lnTo>
                <a:lnTo>
                  <a:pt x="850" y="172"/>
                </a:lnTo>
                <a:lnTo>
                  <a:pt x="852" y="180"/>
                </a:lnTo>
                <a:lnTo>
                  <a:pt x="852" y="180"/>
                </a:lnTo>
                <a:lnTo>
                  <a:pt x="850" y="182"/>
                </a:lnTo>
                <a:lnTo>
                  <a:pt x="850" y="182"/>
                </a:lnTo>
                <a:lnTo>
                  <a:pt x="846" y="182"/>
                </a:lnTo>
                <a:lnTo>
                  <a:pt x="846" y="182"/>
                </a:lnTo>
                <a:lnTo>
                  <a:pt x="846" y="182"/>
                </a:lnTo>
                <a:lnTo>
                  <a:pt x="840" y="184"/>
                </a:lnTo>
                <a:lnTo>
                  <a:pt x="838" y="182"/>
                </a:lnTo>
                <a:lnTo>
                  <a:pt x="834" y="180"/>
                </a:lnTo>
                <a:lnTo>
                  <a:pt x="834" y="180"/>
                </a:lnTo>
                <a:lnTo>
                  <a:pt x="832" y="178"/>
                </a:lnTo>
                <a:lnTo>
                  <a:pt x="830" y="176"/>
                </a:lnTo>
                <a:lnTo>
                  <a:pt x="830" y="176"/>
                </a:lnTo>
                <a:lnTo>
                  <a:pt x="828" y="176"/>
                </a:lnTo>
                <a:lnTo>
                  <a:pt x="828" y="176"/>
                </a:lnTo>
                <a:lnTo>
                  <a:pt x="824" y="174"/>
                </a:lnTo>
                <a:lnTo>
                  <a:pt x="824" y="176"/>
                </a:lnTo>
                <a:lnTo>
                  <a:pt x="824" y="176"/>
                </a:lnTo>
                <a:lnTo>
                  <a:pt x="816" y="176"/>
                </a:lnTo>
                <a:lnTo>
                  <a:pt x="816" y="176"/>
                </a:lnTo>
                <a:lnTo>
                  <a:pt x="814" y="178"/>
                </a:lnTo>
                <a:lnTo>
                  <a:pt x="814" y="180"/>
                </a:lnTo>
                <a:lnTo>
                  <a:pt x="814" y="180"/>
                </a:lnTo>
                <a:lnTo>
                  <a:pt x="818" y="182"/>
                </a:lnTo>
                <a:lnTo>
                  <a:pt x="818" y="182"/>
                </a:lnTo>
                <a:lnTo>
                  <a:pt x="818" y="184"/>
                </a:lnTo>
                <a:lnTo>
                  <a:pt x="818" y="184"/>
                </a:lnTo>
                <a:lnTo>
                  <a:pt x="822" y="186"/>
                </a:lnTo>
                <a:lnTo>
                  <a:pt x="822" y="186"/>
                </a:lnTo>
                <a:lnTo>
                  <a:pt x="822" y="190"/>
                </a:lnTo>
                <a:lnTo>
                  <a:pt x="822" y="194"/>
                </a:lnTo>
                <a:lnTo>
                  <a:pt x="822" y="194"/>
                </a:lnTo>
                <a:lnTo>
                  <a:pt x="818" y="194"/>
                </a:lnTo>
                <a:lnTo>
                  <a:pt x="818" y="194"/>
                </a:lnTo>
                <a:lnTo>
                  <a:pt x="816" y="188"/>
                </a:lnTo>
                <a:lnTo>
                  <a:pt x="812" y="184"/>
                </a:lnTo>
                <a:lnTo>
                  <a:pt x="812" y="184"/>
                </a:lnTo>
                <a:lnTo>
                  <a:pt x="808" y="184"/>
                </a:lnTo>
                <a:lnTo>
                  <a:pt x="808" y="184"/>
                </a:lnTo>
                <a:lnTo>
                  <a:pt x="804" y="180"/>
                </a:lnTo>
                <a:lnTo>
                  <a:pt x="800" y="174"/>
                </a:lnTo>
                <a:lnTo>
                  <a:pt x="800" y="174"/>
                </a:lnTo>
                <a:lnTo>
                  <a:pt x="796" y="174"/>
                </a:lnTo>
                <a:lnTo>
                  <a:pt x="796" y="176"/>
                </a:lnTo>
                <a:lnTo>
                  <a:pt x="796" y="176"/>
                </a:lnTo>
                <a:lnTo>
                  <a:pt x="796" y="176"/>
                </a:lnTo>
                <a:lnTo>
                  <a:pt x="802" y="182"/>
                </a:lnTo>
                <a:lnTo>
                  <a:pt x="802" y="182"/>
                </a:lnTo>
                <a:lnTo>
                  <a:pt x="804" y="184"/>
                </a:lnTo>
                <a:lnTo>
                  <a:pt x="804" y="184"/>
                </a:lnTo>
                <a:lnTo>
                  <a:pt x="808" y="188"/>
                </a:lnTo>
                <a:lnTo>
                  <a:pt x="808" y="190"/>
                </a:lnTo>
                <a:lnTo>
                  <a:pt x="802" y="190"/>
                </a:lnTo>
                <a:lnTo>
                  <a:pt x="802" y="190"/>
                </a:lnTo>
                <a:lnTo>
                  <a:pt x="794" y="188"/>
                </a:lnTo>
                <a:lnTo>
                  <a:pt x="794" y="188"/>
                </a:lnTo>
                <a:lnTo>
                  <a:pt x="792" y="184"/>
                </a:lnTo>
                <a:lnTo>
                  <a:pt x="792" y="184"/>
                </a:lnTo>
                <a:lnTo>
                  <a:pt x="786" y="186"/>
                </a:lnTo>
                <a:lnTo>
                  <a:pt x="782" y="186"/>
                </a:lnTo>
                <a:lnTo>
                  <a:pt x="782" y="186"/>
                </a:lnTo>
                <a:lnTo>
                  <a:pt x="776" y="186"/>
                </a:lnTo>
                <a:lnTo>
                  <a:pt x="774" y="184"/>
                </a:lnTo>
                <a:lnTo>
                  <a:pt x="774" y="184"/>
                </a:lnTo>
                <a:lnTo>
                  <a:pt x="770" y="184"/>
                </a:lnTo>
                <a:lnTo>
                  <a:pt x="764" y="184"/>
                </a:lnTo>
                <a:lnTo>
                  <a:pt x="764" y="184"/>
                </a:lnTo>
                <a:lnTo>
                  <a:pt x="760" y="180"/>
                </a:lnTo>
                <a:lnTo>
                  <a:pt x="758" y="180"/>
                </a:lnTo>
                <a:lnTo>
                  <a:pt x="758" y="180"/>
                </a:lnTo>
                <a:lnTo>
                  <a:pt x="758" y="182"/>
                </a:lnTo>
                <a:lnTo>
                  <a:pt x="760" y="184"/>
                </a:lnTo>
                <a:lnTo>
                  <a:pt x="760" y="184"/>
                </a:lnTo>
                <a:lnTo>
                  <a:pt x="750" y="184"/>
                </a:lnTo>
                <a:lnTo>
                  <a:pt x="750" y="184"/>
                </a:lnTo>
                <a:lnTo>
                  <a:pt x="750" y="184"/>
                </a:lnTo>
                <a:lnTo>
                  <a:pt x="750" y="184"/>
                </a:lnTo>
                <a:lnTo>
                  <a:pt x="750" y="182"/>
                </a:lnTo>
                <a:lnTo>
                  <a:pt x="750" y="180"/>
                </a:lnTo>
                <a:lnTo>
                  <a:pt x="750" y="180"/>
                </a:lnTo>
                <a:lnTo>
                  <a:pt x="742" y="174"/>
                </a:lnTo>
                <a:lnTo>
                  <a:pt x="742" y="174"/>
                </a:lnTo>
                <a:lnTo>
                  <a:pt x="742" y="172"/>
                </a:lnTo>
                <a:lnTo>
                  <a:pt x="742" y="172"/>
                </a:lnTo>
                <a:lnTo>
                  <a:pt x="738" y="170"/>
                </a:lnTo>
                <a:lnTo>
                  <a:pt x="736" y="172"/>
                </a:lnTo>
                <a:lnTo>
                  <a:pt x="732" y="176"/>
                </a:lnTo>
                <a:lnTo>
                  <a:pt x="732" y="176"/>
                </a:lnTo>
                <a:lnTo>
                  <a:pt x="726" y="174"/>
                </a:lnTo>
                <a:lnTo>
                  <a:pt x="726" y="172"/>
                </a:lnTo>
                <a:lnTo>
                  <a:pt x="726" y="172"/>
                </a:lnTo>
                <a:lnTo>
                  <a:pt x="728" y="172"/>
                </a:lnTo>
                <a:lnTo>
                  <a:pt x="728" y="172"/>
                </a:lnTo>
                <a:lnTo>
                  <a:pt x="722" y="168"/>
                </a:lnTo>
                <a:lnTo>
                  <a:pt x="722" y="168"/>
                </a:lnTo>
                <a:lnTo>
                  <a:pt x="720" y="168"/>
                </a:lnTo>
                <a:lnTo>
                  <a:pt x="720" y="168"/>
                </a:lnTo>
                <a:lnTo>
                  <a:pt x="720" y="168"/>
                </a:lnTo>
                <a:lnTo>
                  <a:pt x="720" y="168"/>
                </a:lnTo>
                <a:lnTo>
                  <a:pt x="716" y="162"/>
                </a:lnTo>
                <a:lnTo>
                  <a:pt x="716" y="162"/>
                </a:lnTo>
                <a:lnTo>
                  <a:pt x="716" y="158"/>
                </a:lnTo>
                <a:lnTo>
                  <a:pt x="716" y="158"/>
                </a:lnTo>
                <a:lnTo>
                  <a:pt x="724" y="158"/>
                </a:lnTo>
                <a:lnTo>
                  <a:pt x="724" y="154"/>
                </a:lnTo>
                <a:lnTo>
                  <a:pt x="724" y="154"/>
                </a:lnTo>
                <a:lnTo>
                  <a:pt x="714" y="156"/>
                </a:lnTo>
                <a:lnTo>
                  <a:pt x="704" y="154"/>
                </a:lnTo>
                <a:lnTo>
                  <a:pt x="704" y="154"/>
                </a:lnTo>
                <a:lnTo>
                  <a:pt x="704" y="154"/>
                </a:lnTo>
                <a:lnTo>
                  <a:pt x="702" y="150"/>
                </a:lnTo>
                <a:lnTo>
                  <a:pt x="700" y="148"/>
                </a:lnTo>
                <a:lnTo>
                  <a:pt x="700" y="148"/>
                </a:lnTo>
                <a:lnTo>
                  <a:pt x="702" y="148"/>
                </a:lnTo>
                <a:lnTo>
                  <a:pt x="702" y="146"/>
                </a:lnTo>
                <a:lnTo>
                  <a:pt x="702" y="146"/>
                </a:lnTo>
                <a:lnTo>
                  <a:pt x="692" y="140"/>
                </a:lnTo>
                <a:lnTo>
                  <a:pt x="692" y="140"/>
                </a:lnTo>
                <a:lnTo>
                  <a:pt x="692" y="136"/>
                </a:lnTo>
                <a:lnTo>
                  <a:pt x="692" y="136"/>
                </a:lnTo>
                <a:lnTo>
                  <a:pt x="698" y="130"/>
                </a:lnTo>
                <a:lnTo>
                  <a:pt x="698" y="130"/>
                </a:lnTo>
                <a:lnTo>
                  <a:pt x="696" y="126"/>
                </a:lnTo>
                <a:lnTo>
                  <a:pt x="696" y="124"/>
                </a:lnTo>
                <a:lnTo>
                  <a:pt x="696" y="124"/>
                </a:lnTo>
                <a:lnTo>
                  <a:pt x="702" y="118"/>
                </a:lnTo>
                <a:lnTo>
                  <a:pt x="708" y="110"/>
                </a:lnTo>
                <a:lnTo>
                  <a:pt x="708" y="106"/>
                </a:lnTo>
                <a:lnTo>
                  <a:pt x="708" y="106"/>
                </a:lnTo>
                <a:lnTo>
                  <a:pt x="714" y="102"/>
                </a:lnTo>
                <a:lnTo>
                  <a:pt x="714" y="102"/>
                </a:lnTo>
                <a:lnTo>
                  <a:pt x="714" y="96"/>
                </a:lnTo>
                <a:lnTo>
                  <a:pt x="714" y="96"/>
                </a:lnTo>
                <a:lnTo>
                  <a:pt x="720" y="90"/>
                </a:lnTo>
                <a:lnTo>
                  <a:pt x="720" y="88"/>
                </a:lnTo>
                <a:lnTo>
                  <a:pt x="720" y="88"/>
                </a:lnTo>
                <a:lnTo>
                  <a:pt x="724" y="90"/>
                </a:lnTo>
                <a:lnTo>
                  <a:pt x="728" y="90"/>
                </a:lnTo>
                <a:lnTo>
                  <a:pt x="728" y="90"/>
                </a:lnTo>
                <a:lnTo>
                  <a:pt x="736" y="86"/>
                </a:lnTo>
                <a:lnTo>
                  <a:pt x="736" y="86"/>
                </a:lnTo>
                <a:lnTo>
                  <a:pt x="740" y="88"/>
                </a:lnTo>
                <a:lnTo>
                  <a:pt x="744" y="88"/>
                </a:lnTo>
                <a:lnTo>
                  <a:pt x="748" y="86"/>
                </a:lnTo>
                <a:lnTo>
                  <a:pt x="748" y="86"/>
                </a:lnTo>
                <a:lnTo>
                  <a:pt x="758" y="86"/>
                </a:lnTo>
                <a:lnTo>
                  <a:pt x="768" y="86"/>
                </a:lnTo>
                <a:lnTo>
                  <a:pt x="768" y="86"/>
                </a:lnTo>
                <a:lnTo>
                  <a:pt x="778" y="88"/>
                </a:lnTo>
                <a:lnTo>
                  <a:pt x="778" y="88"/>
                </a:lnTo>
                <a:lnTo>
                  <a:pt x="778" y="90"/>
                </a:lnTo>
                <a:lnTo>
                  <a:pt x="778" y="90"/>
                </a:lnTo>
                <a:lnTo>
                  <a:pt x="776" y="90"/>
                </a:lnTo>
                <a:lnTo>
                  <a:pt x="776" y="92"/>
                </a:lnTo>
                <a:lnTo>
                  <a:pt x="776" y="92"/>
                </a:lnTo>
                <a:lnTo>
                  <a:pt x="766" y="94"/>
                </a:lnTo>
                <a:lnTo>
                  <a:pt x="756" y="96"/>
                </a:lnTo>
                <a:lnTo>
                  <a:pt x="748" y="100"/>
                </a:lnTo>
                <a:lnTo>
                  <a:pt x="746" y="104"/>
                </a:lnTo>
                <a:lnTo>
                  <a:pt x="744" y="108"/>
                </a:lnTo>
                <a:lnTo>
                  <a:pt x="744" y="108"/>
                </a:lnTo>
                <a:lnTo>
                  <a:pt x="742" y="124"/>
                </a:lnTo>
                <a:lnTo>
                  <a:pt x="744" y="132"/>
                </a:lnTo>
                <a:lnTo>
                  <a:pt x="746" y="138"/>
                </a:lnTo>
                <a:lnTo>
                  <a:pt x="746" y="138"/>
                </a:lnTo>
                <a:lnTo>
                  <a:pt x="748" y="140"/>
                </a:lnTo>
                <a:lnTo>
                  <a:pt x="752" y="142"/>
                </a:lnTo>
                <a:lnTo>
                  <a:pt x="752" y="142"/>
                </a:lnTo>
                <a:lnTo>
                  <a:pt x="754" y="148"/>
                </a:lnTo>
                <a:lnTo>
                  <a:pt x="754" y="148"/>
                </a:lnTo>
                <a:lnTo>
                  <a:pt x="750" y="148"/>
                </a:lnTo>
                <a:lnTo>
                  <a:pt x="750" y="148"/>
                </a:lnTo>
                <a:lnTo>
                  <a:pt x="746" y="150"/>
                </a:lnTo>
                <a:lnTo>
                  <a:pt x="742" y="154"/>
                </a:lnTo>
                <a:lnTo>
                  <a:pt x="742" y="154"/>
                </a:lnTo>
                <a:lnTo>
                  <a:pt x="752" y="152"/>
                </a:lnTo>
                <a:lnTo>
                  <a:pt x="762" y="154"/>
                </a:lnTo>
                <a:lnTo>
                  <a:pt x="762" y="154"/>
                </a:lnTo>
                <a:lnTo>
                  <a:pt x="760" y="144"/>
                </a:lnTo>
                <a:lnTo>
                  <a:pt x="760" y="144"/>
                </a:lnTo>
                <a:lnTo>
                  <a:pt x="764" y="140"/>
                </a:lnTo>
                <a:lnTo>
                  <a:pt x="762" y="138"/>
                </a:lnTo>
                <a:lnTo>
                  <a:pt x="760" y="136"/>
                </a:lnTo>
                <a:lnTo>
                  <a:pt x="754" y="134"/>
                </a:lnTo>
                <a:lnTo>
                  <a:pt x="754" y="134"/>
                </a:lnTo>
                <a:lnTo>
                  <a:pt x="754" y="128"/>
                </a:lnTo>
                <a:lnTo>
                  <a:pt x="754" y="128"/>
                </a:lnTo>
                <a:lnTo>
                  <a:pt x="762" y="128"/>
                </a:lnTo>
                <a:lnTo>
                  <a:pt x="768" y="132"/>
                </a:lnTo>
                <a:lnTo>
                  <a:pt x="768" y="132"/>
                </a:lnTo>
                <a:lnTo>
                  <a:pt x="768" y="126"/>
                </a:lnTo>
                <a:lnTo>
                  <a:pt x="768" y="122"/>
                </a:lnTo>
                <a:lnTo>
                  <a:pt x="768" y="122"/>
                </a:lnTo>
                <a:lnTo>
                  <a:pt x="766" y="122"/>
                </a:lnTo>
                <a:lnTo>
                  <a:pt x="764" y="122"/>
                </a:lnTo>
                <a:lnTo>
                  <a:pt x="758" y="122"/>
                </a:lnTo>
                <a:lnTo>
                  <a:pt x="758" y="122"/>
                </a:lnTo>
                <a:lnTo>
                  <a:pt x="756" y="120"/>
                </a:lnTo>
                <a:lnTo>
                  <a:pt x="756" y="120"/>
                </a:lnTo>
                <a:lnTo>
                  <a:pt x="756" y="110"/>
                </a:lnTo>
                <a:lnTo>
                  <a:pt x="756" y="110"/>
                </a:lnTo>
                <a:lnTo>
                  <a:pt x="756" y="108"/>
                </a:lnTo>
                <a:lnTo>
                  <a:pt x="760" y="106"/>
                </a:lnTo>
                <a:lnTo>
                  <a:pt x="760" y="106"/>
                </a:lnTo>
                <a:lnTo>
                  <a:pt x="762" y="108"/>
                </a:lnTo>
                <a:lnTo>
                  <a:pt x="766" y="108"/>
                </a:lnTo>
                <a:lnTo>
                  <a:pt x="766" y="108"/>
                </a:lnTo>
                <a:lnTo>
                  <a:pt x="766" y="106"/>
                </a:lnTo>
                <a:lnTo>
                  <a:pt x="766" y="106"/>
                </a:lnTo>
                <a:lnTo>
                  <a:pt x="764" y="106"/>
                </a:lnTo>
                <a:lnTo>
                  <a:pt x="764" y="106"/>
                </a:lnTo>
                <a:lnTo>
                  <a:pt x="766" y="102"/>
                </a:lnTo>
                <a:lnTo>
                  <a:pt x="766" y="102"/>
                </a:lnTo>
                <a:lnTo>
                  <a:pt x="766" y="100"/>
                </a:lnTo>
                <a:lnTo>
                  <a:pt x="766" y="100"/>
                </a:lnTo>
                <a:lnTo>
                  <a:pt x="764" y="100"/>
                </a:lnTo>
                <a:lnTo>
                  <a:pt x="764" y="100"/>
                </a:lnTo>
                <a:lnTo>
                  <a:pt x="764" y="100"/>
                </a:lnTo>
                <a:lnTo>
                  <a:pt x="770" y="98"/>
                </a:lnTo>
                <a:lnTo>
                  <a:pt x="772" y="98"/>
                </a:lnTo>
                <a:lnTo>
                  <a:pt x="772" y="98"/>
                </a:lnTo>
                <a:lnTo>
                  <a:pt x="772" y="96"/>
                </a:lnTo>
                <a:lnTo>
                  <a:pt x="782" y="94"/>
                </a:lnTo>
                <a:lnTo>
                  <a:pt x="782" y="94"/>
                </a:lnTo>
                <a:lnTo>
                  <a:pt x="782" y="92"/>
                </a:lnTo>
                <a:lnTo>
                  <a:pt x="782" y="90"/>
                </a:lnTo>
                <a:lnTo>
                  <a:pt x="782" y="90"/>
                </a:lnTo>
                <a:lnTo>
                  <a:pt x="788" y="90"/>
                </a:lnTo>
                <a:lnTo>
                  <a:pt x="788" y="90"/>
                </a:lnTo>
                <a:lnTo>
                  <a:pt x="792" y="86"/>
                </a:lnTo>
                <a:lnTo>
                  <a:pt x="792" y="86"/>
                </a:lnTo>
                <a:lnTo>
                  <a:pt x="792" y="86"/>
                </a:lnTo>
                <a:lnTo>
                  <a:pt x="798" y="86"/>
                </a:lnTo>
                <a:lnTo>
                  <a:pt x="804" y="88"/>
                </a:lnTo>
                <a:lnTo>
                  <a:pt x="804" y="88"/>
                </a:lnTo>
                <a:lnTo>
                  <a:pt x="808" y="90"/>
                </a:lnTo>
                <a:lnTo>
                  <a:pt x="810" y="92"/>
                </a:lnTo>
                <a:lnTo>
                  <a:pt x="806" y="100"/>
                </a:lnTo>
                <a:lnTo>
                  <a:pt x="806" y="100"/>
                </a:lnTo>
                <a:lnTo>
                  <a:pt x="806" y="102"/>
                </a:lnTo>
                <a:lnTo>
                  <a:pt x="808" y="102"/>
                </a:lnTo>
                <a:lnTo>
                  <a:pt x="808" y="102"/>
                </a:lnTo>
                <a:lnTo>
                  <a:pt x="808" y="104"/>
                </a:lnTo>
                <a:lnTo>
                  <a:pt x="808" y="104"/>
                </a:lnTo>
                <a:lnTo>
                  <a:pt x="804" y="106"/>
                </a:lnTo>
                <a:lnTo>
                  <a:pt x="804" y="110"/>
                </a:lnTo>
                <a:lnTo>
                  <a:pt x="804" y="114"/>
                </a:lnTo>
                <a:lnTo>
                  <a:pt x="806" y="114"/>
                </a:lnTo>
                <a:lnTo>
                  <a:pt x="806" y="114"/>
                </a:lnTo>
                <a:lnTo>
                  <a:pt x="808" y="116"/>
                </a:lnTo>
                <a:lnTo>
                  <a:pt x="808" y="118"/>
                </a:lnTo>
                <a:lnTo>
                  <a:pt x="810" y="118"/>
                </a:lnTo>
                <a:lnTo>
                  <a:pt x="810" y="118"/>
                </a:lnTo>
                <a:lnTo>
                  <a:pt x="808" y="124"/>
                </a:lnTo>
                <a:lnTo>
                  <a:pt x="808" y="126"/>
                </a:lnTo>
                <a:lnTo>
                  <a:pt x="808" y="126"/>
                </a:lnTo>
                <a:lnTo>
                  <a:pt x="812" y="126"/>
                </a:lnTo>
                <a:lnTo>
                  <a:pt x="812" y="128"/>
                </a:lnTo>
                <a:lnTo>
                  <a:pt x="812" y="130"/>
                </a:lnTo>
                <a:lnTo>
                  <a:pt x="812" y="130"/>
                </a:lnTo>
                <a:lnTo>
                  <a:pt x="810" y="132"/>
                </a:lnTo>
                <a:lnTo>
                  <a:pt x="810" y="136"/>
                </a:lnTo>
                <a:lnTo>
                  <a:pt x="810" y="136"/>
                </a:lnTo>
                <a:lnTo>
                  <a:pt x="804" y="136"/>
                </a:lnTo>
                <a:lnTo>
                  <a:pt x="804" y="138"/>
                </a:lnTo>
                <a:lnTo>
                  <a:pt x="804" y="138"/>
                </a:lnTo>
                <a:lnTo>
                  <a:pt x="810" y="140"/>
                </a:lnTo>
                <a:lnTo>
                  <a:pt x="816" y="140"/>
                </a:lnTo>
                <a:lnTo>
                  <a:pt x="816" y="140"/>
                </a:lnTo>
                <a:lnTo>
                  <a:pt x="818" y="136"/>
                </a:lnTo>
                <a:lnTo>
                  <a:pt x="818" y="136"/>
                </a:lnTo>
                <a:lnTo>
                  <a:pt x="814" y="132"/>
                </a:lnTo>
                <a:lnTo>
                  <a:pt x="814" y="132"/>
                </a:lnTo>
                <a:lnTo>
                  <a:pt x="818" y="128"/>
                </a:lnTo>
                <a:lnTo>
                  <a:pt x="822" y="124"/>
                </a:lnTo>
                <a:lnTo>
                  <a:pt x="824" y="122"/>
                </a:lnTo>
                <a:lnTo>
                  <a:pt x="824" y="122"/>
                </a:lnTo>
                <a:lnTo>
                  <a:pt x="826" y="124"/>
                </a:lnTo>
                <a:lnTo>
                  <a:pt x="828" y="124"/>
                </a:lnTo>
                <a:lnTo>
                  <a:pt x="828" y="126"/>
                </a:lnTo>
                <a:lnTo>
                  <a:pt x="826" y="126"/>
                </a:lnTo>
                <a:lnTo>
                  <a:pt x="828" y="130"/>
                </a:lnTo>
                <a:lnTo>
                  <a:pt x="828" y="130"/>
                </a:lnTo>
                <a:lnTo>
                  <a:pt x="836" y="126"/>
                </a:lnTo>
                <a:lnTo>
                  <a:pt x="838" y="128"/>
                </a:lnTo>
                <a:lnTo>
                  <a:pt x="836" y="136"/>
                </a:lnTo>
                <a:lnTo>
                  <a:pt x="836" y="136"/>
                </a:lnTo>
                <a:lnTo>
                  <a:pt x="836" y="138"/>
                </a:lnTo>
                <a:lnTo>
                  <a:pt x="836" y="138"/>
                </a:lnTo>
                <a:lnTo>
                  <a:pt x="836" y="140"/>
                </a:lnTo>
                <a:lnTo>
                  <a:pt x="836" y="140"/>
                </a:lnTo>
                <a:lnTo>
                  <a:pt x="836" y="140"/>
                </a:lnTo>
                <a:lnTo>
                  <a:pt x="836" y="140"/>
                </a:lnTo>
                <a:lnTo>
                  <a:pt x="838" y="140"/>
                </a:lnTo>
                <a:lnTo>
                  <a:pt x="838" y="140"/>
                </a:lnTo>
                <a:lnTo>
                  <a:pt x="840" y="140"/>
                </a:lnTo>
                <a:lnTo>
                  <a:pt x="840" y="140"/>
                </a:lnTo>
                <a:lnTo>
                  <a:pt x="840" y="138"/>
                </a:lnTo>
                <a:lnTo>
                  <a:pt x="838" y="138"/>
                </a:lnTo>
                <a:lnTo>
                  <a:pt x="838" y="138"/>
                </a:lnTo>
                <a:lnTo>
                  <a:pt x="838" y="136"/>
                </a:lnTo>
                <a:lnTo>
                  <a:pt x="838" y="134"/>
                </a:lnTo>
                <a:lnTo>
                  <a:pt x="838" y="136"/>
                </a:lnTo>
                <a:lnTo>
                  <a:pt x="838" y="136"/>
                </a:lnTo>
                <a:lnTo>
                  <a:pt x="840" y="132"/>
                </a:lnTo>
                <a:lnTo>
                  <a:pt x="840" y="132"/>
                </a:lnTo>
                <a:lnTo>
                  <a:pt x="844" y="132"/>
                </a:lnTo>
                <a:lnTo>
                  <a:pt x="844" y="132"/>
                </a:lnTo>
                <a:lnTo>
                  <a:pt x="844" y="130"/>
                </a:lnTo>
                <a:lnTo>
                  <a:pt x="842" y="128"/>
                </a:lnTo>
                <a:lnTo>
                  <a:pt x="842" y="124"/>
                </a:lnTo>
                <a:lnTo>
                  <a:pt x="842" y="124"/>
                </a:lnTo>
                <a:lnTo>
                  <a:pt x="848" y="124"/>
                </a:lnTo>
                <a:lnTo>
                  <a:pt x="848" y="124"/>
                </a:lnTo>
                <a:lnTo>
                  <a:pt x="850" y="126"/>
                </a:lnTo>
                <a:lnTo>
                  <a:pt x="854" y="128"/>
                </a:lnTo>
                <a:lnTo>
                  <a:pt x="854" y="128"/>
                </a:lnTo>
                <a:lnTo>
                  <a:pt x="858" y="128"/>
                </a:lnTo>
                <a:lnTo>
                  <a:pt x="858" y="128"/>
                </a:lnTo>
                <a:lnTo>
                  <a:pt x="860" y="128"/>
                </a:lnTo>
                <a:lnTo>
                  <a:pt x="860" y="130"/>
                </a:lnTo>
                <a:lnTo>
                  <a:pt x="860" y="130"/>
                </a:lnTo>
                <a:lnTo>
                  <a:pt x="862" y="128"/>
                </a:lnTo>
                <a:lnTo>
                  <a:pt x="862" y="128"/>
                </a:lnTo>
                <a:lnTo>
                  <a:pt x="858" y="126"/>
                </a:lnTo>
                <a:lnTo>
                  <a:pt x="850" y="122"/>
                </a:lnTo>
                <a:lnTo>
                  <a:pt x="850" y="122"/>
                </a:lnTo>
                <a:lnTo>
                  <a:pt x="846" y="120"/>
                </a:lnTo>
                <a:lnTo>
                  <a:pt x="844" y="116"/>
                </a:lnTo>
                <a:lnTo>
                  <a:pt x="846" y="114"/>
                </a:lnTo>
                <a:lnTo>
                  <a:pt x="852" y="112"/>
                </a:lnTo>
                <a:lnTo>
                  <a:pt x="852" y="112"/>
                </a:lnTo>
                <a:lnTo>
                  <a:pt x="858" y="112"/>
                </a:lnTo>
                <a:lnTo>
                  <a:pt x="864" y="112"/>
                </a:lnTo>
                <a:lnTo>
                  <a:pt x="864" y="112"/>
                </a:lnTo>
                <a:lnTo>
                  <a:pt x="866" y="116"/>
                </a:lnTo>
                <a:lnTo>
                  <a:pt x="866" y="116"/>
                </a:lnTo>
                <a:lnTo>
                  <a:pt x="876" y="118"/>
                </a:lnTo>
                <a:lnTo>
                  <a:pt x="876" y="118"/>
                </a:lnTo>
                <a:lnTo>
                  <a:pt x="880" y="120"/>
                </a:lnTo>
                <a:lnTo>
                  <a:pt x="884" y="122"/>
                </a:lnTo>
                <a:lnTo>
                  <a:pt x="884" y="122"/>
                </a:lnTo>
                <a:lnTo>
                  <a:pt x="888" y="120"/>
                </a:lnTo>
                <a:lnTo>
                  <a:pt x="892" y="118"/>
                </a:lnTo>
                <a:lnTo>
                  <a:pt x="892" y="118"/>
                </a:lnTo>
                <a:lnTo>
                  <a:pt x="896" y="120"/>
                </a:lnTo>
                <a:lnTo>
                  <a:pt x="896" y="120"/>
                </a:lnTo>
                <a:lnTo>
                  <a:pt x="904" y="118"/>
                </a:lnTo>
                <a:lnTo>
                  <a:pt x="904" y="118"/>
                </a:lnTo>
                <a:lnTo>
                  <a:pt x="908" y="124"/>
                </a:lnTo>
                <a:lnTo>
                  <a:pt x="908" y="124"/>
                </a:lnTo>
                <a:lnTo>
                  <a:pt x="908" y="124"/>
                </a:lnTo>
                <a:lnTo>
                  <a:pt x="908" y="130"/>
                </a:lnTo>
                <a:lnTo>
                  <a:pt x="908" y="130"/>
                </a:lnTo>
                <a:lnTo>
                  <a:pt x="904" y="130"/>
                </a:lnTo>
                <a:lnTo>
                  <a:pt x="904" y="130"/>
                </a:lnTo>
                <a:lnTo>
                  <a:pt x="910" y="130"/>
                </a:lnTo>
                <a:lnTo>
                  <a:pt x="912" y="132"/>
                </a:lnTo>
                <a:lnTo>
                  <a:pt x="914" y="142"/>
                </a:lnTo>
                <a:lnTo>
                  <a:pt x="914" y="142"/>
                </a:lnTo>
                <a:lnTo>
                  <a:pt x="906" y="144"/>
                </a:lnTo>
                <a:lnTo>
                  <a:pt x="906" y="144"/>
                </a:lnTo>
                <a:lnTo>
                  <a:pt x="906" y="146"/>
                </a:lnTo>
                <a:lnTo>
                  <a:pt x="906" y="148"/>
                </a:lnTo>
                <a:lnTo>
                  <a:pt x="906" y="148"/>
                </a:lnTo>
                <a:lnTo>
                  <a:pt x="910" y="148"/>
                </a:lnTo>
                <a:lnTo>
                  <a:pt x="910" y="148"/>
                </a:lnTo>
                <a:lnTo>
                  <a:pt x="910" y="150"/>
                </a:lnTo>
                <a:lnTo>
                  <a:pt x="910" y="150"/>
                </a:lnTo>
                <a:lnTo>
                  <a:pt x="910" y="150"/>
                </a:lnTo>
                <a:lnTo>
                  <a:pt x="910" y="150"/>
                </a:lnTo>
                <a:lnTo>
                  <a:pt x="908" y="152"/>
                </a:lnTo>
                <a:lnTo>
                  <a:pt x="908" y="152"/>
                </a:lnTo>
                <a:lnTo>
                  <a:pt x="910" y="154"/>
                </a:lnTo>
                <a:lnTo>
                  <a:pt x="910" y="154"/>
                </a:lnTo>
                <a:lnTo>
                  <a:pt x="914" y="154"/>
                </a:lnTo>
                <a:lnTo>
                  <a:pt x="914" y="154"/>
                </a:lnTo>
                <a:lnTo>
                  <a:pt x="916" y="148"/>
                </a:lnTo>
                <a:lnTo>
                  <a:pt x="916" y="148"/>
                </a:lnTo>
                <a:lnTo>
                  <a:pt x="918" y="144"/>
                </a:lnTo>
                <a:lnTo>
                  <a:pt x="920" y="146"/>
                </a:lnTo>
                <a:lnTo>
                  <a:pt x="922" y="156"/>
                </a:lnTo>
                <a:lnTo>
                  <a:pt x="922" y="156"/>
                </a:lnTo>
                <a:lnTo>
                  <a:pt x="924" y="152"/>
                </a:lnTo>
                <a:lnTo>
                  <a:pt x="924" y="152"/>
                </a:lnTo>
                <a:lnTo>
                  <a:pt x="926" y="154"/>
                </a:lnTo>
                <a:lnTo>
                  <a:pt x="928" y="154"/>
                </a:lnTo>
                <a:lnTo>
                  <a:pt x="928" y="154"/>
                </a:lnTo>
                <a:lnTo>
                  <a:pt x="928" y="156"/>
                </a:lnTo>
                <a:lnTo>
                  <a:pt x="928" y="156"/>
                </a:lnTo>
                <a:lnTo>
                  <a:pt x="930" y="156"/>
                </a:lnTo>
                <a:lnTo>
                  <a:pt x="930" y="156"/>
                </a:lnTo>
                <a:lnTo>
                  <a:pt x="930" y="150"/>
                </a:lnTo>
                <a:lnTo>
                  <a:pt x="930" y="146"/>
                </a:lnTo>
                <a:lnTo>
                  <a:pt x="934" y="146"/>
                </a:lnTo>
                <a:lnTo>
                  <a:pt x="934" y="146"/>
                </a:lnTo>
                <a:lnTo>
                  <a:pt x="936" y="146"/>
                </a:lnTo>
                <a:lnTo>
                  <a:pt x="936" y="146"/>
                </a:lnTo>
                <a:lnTo>
                  <a:pt x="936" y="146"/>
                </a:lnTo>
                <a:lnTo>
                  <a:pt x="938" y="150"/>
                </a:lnTo>
                <a:lnTo>
                  <a:pt x="940" y="152"/>
                </a:lnTo>
                <a:lnTo>
                  <a:pt x="940" y="152"/>
                </a:lnTo>
                <a:lnTo>
                  <a:pt x="946" y="154"/>
                </a:lnTo>
                <a:lnTo>
                  <a:pt x="946" y="154"/>
                </a:lnTo>
                <a:lnTo>
                  <a:pt x="946" y="154"/>
                </a:lnTo>
                <a:lnTo>
                  <a:pt x="948" y="154"/>
                </a:lnTo>
                <a:lnTo>
                  <a:pt x="948" y="156"/>
                </a:lnTo>
                <a:lnTo>
                  <a:pt x="948" y="156"/>
                </a:lnTo>
                <a:lnTo>
                  <a:pt x="942" y="158"/>
                </a:lnTo>
                <a:lnTo>
                  <a:pt x="942" y="158"/>
                </a:lnTo>
                <a:lnTo>
                  <a:pt x="940" y="162"/>
                </a:lnTo>
                <a:lnTo>
                  <a:pt x="946" y="162"/>
                </a:lnTo>
                <a:lnTo>
                  <a:pt x="946" y="162"/>
                </a:lnTo>
                <a:lnTo>
                  <a:pt x="948" y="160"/>
                </a:lnTo>
                <a:lnTo>
                  <a:pt x="950" y="160"/>
                </a:lnTo>
                <a:lnTo>
                  <a:pt x="950" y="160"/>
                </a:lnTo>
                <a:lnTo>
                  <a:pt x="948" y="156"/>
                </a:lnTo>
                <a:lnTo>
                  <a:pt x="950" y="156"/>
                </a:lnTo>
                <a:lnTo>
                  <a:pt x="950" y="156"/>
                </a:lnTo>
                <a:lnTo>
                  <a:pt x="950" y="156"/>
                </a:lnTo>
                <a:lnTo>
                  <a:pt x="952" y="156"/>
                </a:lnTo>
                <a:lnTo>
                  <a:pt x="952" y="156"/>
                </a:lnTo>
                <a:lnTo>
                  <a:pt x="950" y="158"/>
                </a:lnTo>
                <a:lnTo>
                  <a:pt x="950" y="158"/>
                </a:lnTo>
                <a:lnTo>
                  <a:pt x="954" y="158"/>
                </a:lnTo>
                <a:lnTo>
                  <a:pt x="954" y="158"/>
                </a:lnTo>
                <a:lnTo>
                  <a:pt x="956" y="156"/>
                </a:lnTo>
                <a:lnTo>
                  <a:pt x="958" y="162"/>
                </a:lnTo>
                <a:lnTo>
                  <a:pt x="958" y="162"/>
                </a:lnTo>
                <a:lnTo>
                  <a:pt x="954" y="164"/>
                </a:lnTo>
                <a:lnTo>
                  <a:pt x="954" y="164"/>
                </a:lnTo>
                <a:lnTo>
                  <a:pt x="952" y="164"/>
                </a:lnTo>
                <a:lnTo>
                  <a:pt x="952" y="164"/>
                </a:lnTo>
                <a:lnTo>
                  <a:pt x="952" y="170"/>
                </a:lnTo>
                <a:lnTo>
                  <a:pt x="954" y="170"/>
                </a:lnTo>
                <a:lnTo>
                  <a:pt x="954" y="168"/>
                </a:lnTo>
                <a:lnTo>
                  <a:pt x="954" y="168"/>
                </a:lnTo>
                <a:lnTo>
                  <a:pt x="954" y="164"/>
                </a:lnTo>
                <a:lnTo>
                  <a:pt x="958" y="164"/>
                </a:lnTo>
                <a:lnTo>
                  <a:pt x="964" y="164"/>
                </a:lnTo>
                <a:lnTo>
                  <a:pt x="964" y="164"/>
                </a:lnTo>
                <a:lnTo>
                  <a:pt x="962" y="168"/>
                </a:lnTo>
                <a:lnTo>
                  <a:pt x="962" y="168"/>
                </a:lnTo>
                <a:lnTo>
                  <a:pt x="960" y="168"/>
                </a:lnTo>
                <a:lnTo>
                  <a:pt x="960" y="168"/>
                </a:lnTo>
                <a:lnTo>
                  <a:pt x="962" y="168"/>
                </a:lnTo>
                <a:lnTo>
                  <a:pt x="962" y="168"/>
                </a:lnTo>
                <a:lnTo>
                  <a:pt x="966" y="164"/>
                </a:lnTo>
                <a:lnTo>
                  <a:pt x="966" y="164"/>
                </a:lnTo>
                <a:lnTo>
                  <a:pt x="972" y="164"/>
                </a:lnTo>
                <a:lnTo>
                  <a:pt x="972" y="164"/>
                </a:lnTo>
                <a:lnTo>
                  <a:pt x="974" y="170"/>
                </a:lnTo>
                <a:lnTo>
                  <a:pt x="974" y="170"/>
                </a:lnTo>
                <a:lnTo>
                  <a:pt x="978" y="170"/>
                </a:lnTo>
                <a:lnTo>
                  <a:pt x="982" y="170"/>
                </a:lnTo>
                <a:lnTo>
                  <a:pt x="982" y="170"/>
                </a:lnTo>
                <a:lnTo>
                  <a:pt x="982" y="174"/>
                </a:lnTo>
                <a:lnTo>
                  <a:pt x="982" y="174"/>
                </a:lnTo>
                <a:lnTo>
                  <a:pt x="976" y="172"/>
                </a:lnTo>
                <a:lnTo>
                  <a:pt x="976" y="172"/>
                </a:lnTo>
                <a:lnTo>
                  <a:pt x="976" y="176"/>
                </a:lnTo>
                <a:lnTo>
                  <a:pt x="976" y="176"/>
                </a:lnTo>
                <a:lnTo>
                  <a:pt x="972" y="176"/>
                </a:lnTo>
                <a:lnTo>
                  <a:pt x="972" y="176"/>
                </a:lnTo>
                <a:lnTo>
                  <a:pt x="970" y="178"/>
                </a:lnTo>
                <a:lnTo>
                  <a:pt x="970" y="178"/>
                </a:lnTo>
                <a:lnTo>
                  <a:pt x="976" y="178"/>
                </a:lnTo>
                <a:lnTo>
                  <a:pt x="976" y="178"/>
                </a:lnTo>
                <a:lnTo>
                  <a:pt x="978" y="180"/>
                </a:lnTo>
                <a:lnTo>
                  <a:pt x="978" y="182"/>
                </a:lnTo>
                <a:lnTo>
                  <a:pt x="978" y="182"/>
                </a:lnTo>
                <a:lnTo>
                  <a:pt x="980" y="182"/>
                </a:lnTo>
                <a:lnTo>
                  <a:pt x="980" y="182"/>
                </a:lnTo>
                <a:lnTo>
                  <a:pt x="986" y="176"/>
                </a:lnTo>
                <a:lnTo>
                  <a:pt x="986" y="176"/>
                </a:lnTo>
                <a:lnTo>
                  <a:pt x="986" y="174"/>
                </a:lnTo>
                <a:lnTo>
                  <a:pt x="986" y="174"/>
                </a:lnTo>
                <a:lnTo>
                  <a:pt x="988" y="174"/>
                </a:lnTo>
                <a:lnTo>
                  <a:pt x="988" y="174"/>
                </a:lnTo>
                <a:lnTo>
                  <a:pt x="990" y="178"/>
                </a:lnTo>
                <a:lnTo>
                  <a:pt x="990" y="178"/>
                </a:lnTo>
                <a:lnTo>
                  <a:pt x="994" y="180"/>
                </a:lnTo>
                <a:lnTo>
                  <a:pt x="994" y="180"/>
                </a:lnTo>
                <a:lnTo>
                  <a:pt x="994" y="184"/>
                </a:lnTo>
                <a:lnTo>
                  <a:pt x="994" y="188"/>
                </a:lnTo>
                <a:lnTo>
                  <a:pt x="994" y="188"/>
                </a:lnTo>
                <a:lnTo>
                  <a:pt x="988" y="188"/>
                </a:lnTo>
                <a:lnTo>
                  <a:pt x="988" y="188"/>
                </a:lnTo>
                <a:lnTo>
                  <a:pt x="986" y="192"/>
                </a:lnTo>
                <a:lnTo>
                  <a:pt x="986" y="192"/>
                </a:lnTo>
                <a:lnTo>
                  <a:pt x="982" y="192"/>
                </a:lnTo>
                <a:lnTo>
                  <a:pt x="978" y="192"/>
                </a:lnTo>
                <a:lnTo>
                  <a:pt x="978" y="192"/>
                </a:lnTo>
                <a:lnTo>
                  <a:pt x="984" y="196"/>
                </a:lnTo>
                <a:lnTo>
                  <a:pt x="984" y="198"/>
                </a:lnTo>
                <a:lnTo>
                  <a:pt x="984" y="198"/>
                </a:lnTo>
                <a:lnTo>
                  <a:pt x="990" y="198"/>
                </a:lnTo>
                <a:lnTo>
                  <a:pt x="990" y="198"/>
                </a:lnTo>
                <a:lnTo>
                  <a:pt x="998" y="202"/>
                </a:lnTo>
                <a:lnTo>
                  <a:pt x="1000" y="204"/>
                </a:lnTo>
                <a:lnTo>
                  <a:pt x="1000" y="204"/>
                </a:lnTo>
                <a:lnTo>
                  <a:pt x="998" y="206"/>
                </a:lnTo>
                <a:lnTo>
                  <a:pt x="998" y="206"/>
                </a:lnTo>
                <a:lnTo>
                  <a:pt x="988" y="206"/>
                </a:lnTo>
                <a:lnTo>
                  <a:pt x="986" y="204"/>
                </a:lnTo>
                <a:lnTo>
                  <a:pt x="986" y="204"/>
                </a:lnTo>
                <a:lnTo>
                  <a:pt x="984" y="204"/>
                </a:lnTo>
                <a:lnTo>
                  <a:pt x="986" y="204"/>
                </a:lnTo>
                <a:lnTo>
                  <a:pt x="986" y="208"/>
                </a:lnTo>
                <a:lnTo>
                  <a:pt x="986" y="208"/>
                </a:lnTo>
                <a:lnTo>
                  <a:pt x="992" y="212"/>
                </a:lnTo>
                <a:lnTo>
                  <a:pt x="992" y="214"/>
                </a:lnTo>
                <a:lnTo>
                  <a:pt x="992" y="214"/>
                </a:lnTo>
                <a:lnTo>
                  <a:pt x="988" y="214"/>
                </a:lnTo>
                <a:lnTo>
                  <a:pt x="988" y="214"/>
                </a:lnTo>
                <a:lnTo>
                  <a:pt x="988" y="218"/>
                </a:lnTo>
                <a:lnTo>
                  <a:pt x="988" y="218"/>
                </a:lnTo>
                <a:lnTo>
                  <a:pt x="978" y="218"/>
                </a:lnTo>
                <a:lnTo>
                  <a:pt x="978" y="220"/>
                </a:lnTo>
                <a:lnTo>
                  <a:pt x="978" y="220"/>
                </a:lnTo>
                <a:lnTo>
                  <a:pt x="980" y="220"/>
                </a:lnTo>
                <a:lnTo>
                  <a:pt x="984" y="222"/>
                </a:lnTo>
                <a:lnTo>
                  <a:pt x="984" y="222"/>
                </a:lnTo>
                <a:lnTo>
                  <a:pt x="982" y="224"/>
                </a:lnTo>
                <a:lnTo>
                  <a:pt x="982" y="224"/>
                </a:lnTo>
                <a:lnTo>
                  <a:pt x="984" y="224"/>
                </a:lnTo>
                <a:lnTo>
                  <a:pt x="984" y="224"/>
                </a:lnTo>
                <a:lnTo>
                  <a:pt x="990" y="226"/>
                </a:lnTo>
                <a:lnTo>
                  <a:pt x="994" y="226"/>
                </a:lnTo>
                <a:lnTo>
                  <a:pt x="994" y="226"/>
                </a:lnTo>
                <a:lnTo>
                  <a:pt x="994" y="232"/>
                </a:lnTo>
                <a:lnTo>
                  <a:pt x="994" y="232"/>
                </a:lnTo>
                <a:lnTo>
                  <a:pt x="996" y="230"/>
                </a:lnTo>
                <a:lnTo>
                  <a:pt x="996" y="228"/>
                </a:lnTo>
                <a:lnTo>
                  <a:pt x="996" y="228"/>
                </a:lnTo>
                <a:lnTo>
                  <a:pt x="1002" y="230"/>
                </a:lnTo>
                <a:lnTo>
                  <a:pt x="998" y="236"/>
                </a:lnTo>
                <a:lnTo>
                  <a:pt x="998" y="236"/>
                </a:lnTo>
                <a:lnTo>
                  <a:pt x="1004" y="234"/>
                </a:lnTo>
                <a:lnTo>
                  <a:pt x="1004" y="234"/>
                </a:lnTo>
                <a:lnTo>
                  <a:pt x="1004" y="238"/>
                </a:lnTo>
                <a:lnTo>
                  <a:pt x="1004" y="238"/>
                </a:lnTo>
                <a:lnTo>
                  <a:pt x="1006" y="238"/>
                </a:lnTo>
                <a:lnTo>
                  <a:pt x="1006" y="238"/>
                </a:lnTo>
                <a:lnTo>
                  <a:pt x="1006" y="240"/>
                </a:lnTo>
                <a:lnTo>
                  <a:pt x="1006" y="240"/>
                </a:lnTo>
                <a:lnTo>
                  <a:pt x="1008" y="240"/>
                </a:lnTo>
                <a:lnTo>
                  <a:pt x="1008" y="238"/>
                </a:lnTo>
                <a:lnTo>
                  <a:pt x="1008" y="238"/>
                </a:lnTo>
                <a:lnTo>
                  <a:pt x="1010" y="238"/>
                </a:lnTo>
                <a:lnTo>
                  <a:pt x="1010" y="238"/>
                </a:lnTo>
                <a:lnTo>
                  <a:pt x="1010" y="240"/>
                </a:lnTo>
                <a:lnTo>
                  <a:pt x="1010" y="240"/>
                </a:lnTo>
                <a:lnTo>
                  <a:pt x="1008" y="248"/>
                </a:lnTo>
                <a:lnTo>
                  <a:pt x="1008" y="248"/>
                </a:lnTo>
                <a:lnTo>
                  <a:pt x="1010" y="248"/>
                </a:lnTo>
                <a:lnTo>
                  <a:pt x="1010" y="248"/>
                </a:lnTo>
                <a:lnTo>
                  <a:pt x="1012" y="242"/>
                </a:lnTo>
                <a:lnTo>
                  <a:pt x="1014" y="242"/>
                </a:lnTo>
                <a:lnTo>
                  <a:pt x="1014" y="242"/>
                </a:lnTo>
                <a:lnTo>
                  <a:pt x="1016" y="246"/>
                </a:lnTo>
                <a:lnTo>
                  <a:pt x="1016" y="246"/>
                </a:lnTo>
                <a:lnTo>
                  <a:pt x="1018" y="244"/>
                </a:lnTo>
                <a:lnTo>
                  <a:pt x="1018" y="242"/>
                </a:lnTo>
                <a:lnTo>
                  <a:pt x="1018" y="242"/>
                </a:lnTo>
                <a:lnTo>
                  <a:pt x="1018" y="242"/>
                </a:lnTo>
                <a:lnTo>
                  <a:pt x="1020" y="240"/>
                </a:lnTo>
                <a:lnTo>
                  <a:pt x="1020" y="240"/>
                </a:lnTo>
                <a:lnTo>
                  <a:pt x="1022" y="240"/>
                </a:lnTo>
                <a:lnTo>
                  <a:pt x="1022" y="240"/>
                </a:lnTo>
                <a:lnTo>
                  <a:pt x="1022" y="246"/>
                </a:lnTo>
                <a:lnTo>
                  <a:pt x="1022" y="246"/>
                </a:lnTo>
                <a:lnTo>
                  <a:pt x="1024" y="244"/>
                </a:lnTo>
                <a:lnTo>
                  <a:pt x="1024" y="244"/>
                </a:lnTo>
                <a:lnTo>
                  <a:pt x="1024" y="240"/>
                </a:lnTo>
                <a:lnTo>
                  <a:pt x="1024" y="240"/>
                </a:lnTo>
                <a:lnTo>
                  <a:pt x="1028" y="236"/>
                </a:lnTo>
                <a:lnTo>
                  <a:pt x="1028" y="236"/>
                </a:lnTo>
                <a:lnTo>
                  <a:pt x="1030" y="236"/>
                </a:lnTo>
                <a:lnTo>
                  <a:pt x="1030" y="238"/>
                </a:lnTo>
                <a:lnTo>
                  <a:pt x="1030" y="238"/>
                </a:lnTo>
                <a:lnTo>
                  <a:pt x="1028" y="248"/>
                </a:lnTo>
                <a:lnTo>
                  <a:pt x="1028" y="248"/>
                </a:lnTo>
                <a:lnTo>
                  <a:pt x="1032" y="248"/>
                </a:lnTo>
                <a:lnTo>
                  <a:pt x="1032" y="248"/>
                </a:lnTo>
                <a:lnTo>
                  <a:pt x="1032" y="242"/>
                </a:lnTo>
                <a:lnTo>
                  <a:pt x="1032" y="242"/>
                </a:lnTo>
                <a:lnTo>
                  <a:pt x="1036" y="244"/>
                </a:lnTo>
                <a:lnTo>
                  <a:pt x="1040" y="246"/>
                </a:lnTo>
                <a:lnTo>
                  <a:pt x="1040" y="246"/>
                </a:lnTo>
                <a:lnTo>
                  <a:pt x="1040" y="250"/>
                </a:lnTo>
                <a:lnTo>
                  <a:pt x="1040" y="250"/>
                </a:lnTo>
                <a:lnTo>
                  <a:pt x="1042" y="252"/>
                </a:lnTo>
                <a:lnTo>
                  <a:pt x="1042" y="252"/>
                </a:lnTo>
                <a:lnTo>
                  <a:pt x="1036" y="254"/>
                </a:lnTo>
                <a:lnTo>
                  <a:pt x="1038" y="256"/>
                </a:lnTo>
                <a:lnTo>
                  <a:pt x="1038" y="256"/>
                </a:lnTo>
                <a:lnTo>
                  <a:pt x="1042" y="256"/>
                </a:lnTo>
                <a:lnTo>
                  <a:pt x="1042" y="258"/>
                </a:lnTo>
                <a:lnTo>
                  <a:pt x="1042" y="258"/>
                </a:lnTo>
                <a:lnTo>
                  <a:pt x="1048" y="258"/>
                </a:lnTo>
                <a:lnTo>
                  <a:pt x="1054" y="260"/>
                </a:lnTo>
                <a:lnTo>
                  <a:pt x="1054" y="260"/>
                </a:lnTo>
                <a:lnTo>
                  <a:pt x="1054" y="254"/>
                </a:lnTo>
                <a:lnTo>
                  <a:pt x="1054" y="254"/>
                </a:lnTo>
                <a:lnTo>
                  <a:pt x="1054" y="252"/>
                </a:lnTo>
                <a:lnTo>
                  <a:pt x="1054" y="252"/>
                </a:lnTo>
                <a:lnTo>
                  <a:pt x="1058" y="254"/>
                </a:lnTo>
                <a:lnTo>
                  <a:pt x="1058" y="254"/>
                </a:lnTo>
                <a:lnTo>
                  <a:pt x="1058" y="254"/>
                </a:lnTo>
                <a:lnTo>
                  <a:pt x="1060" y="254"/>
                </a:lnTo>
                <a:lnTo>
                  <a:pt x="1060" y="254"/>
                </a:lnTo>
                <a:lnTo>
                  <a:pt x="1060" y="254"/>
                </a:lnTo>
                <a:lnTo>
                  <a:pt x="1056" y="258"/>
                </a:lnTo>
                <a:lnTo>
                  <a:pt x="1056" y="258"/>
                </a:lnTo>
                <a:lnTo>
                  <a:pt x="1056" y="266"/>
                </a:lnTo>
                <a:lnTo>
                  <a:pt x="1056" y="266"/>
                </a:lnTo>
                <a:lnTo>
                  <a:pt x="1060" y="266"/>
                </a:lnTo>
                <a:lnTo>
                  <a:pt x="1060" y="266"/>
                </a:lnTo>
                <a:lnTo>
                  <a:pt x="1060" y="260"/>
                </a:lnTo>
                <a:lnTo>
                  <a:pt x="1060" y="260"/>
                </a:lnTo>
                <a:lnTo>
                  <a:pt x="1060" y="260"/>
                </a:lnTo>
                <a:lnTo>
                  <a:pt x="1062" y="258"/>
                </a:lnTo>
                <a:lnTo>
                  <a:pt x="1062" y="258"/>
                </a:lnTo>
                <a:lnTo>
                  <a:pt x="1062" y="258"/>
                </a:lnTo>
                <a:lnTo>
                  <a:pt x="1064" y="258"/>
                </a:lnTo>
                <a:lnTo>
                  <a:pt x="1064" y="260"/>
                </a:lnTo>
                <a:lnTo>
                  <a:pt x="1064" y="260"/>
                </a:lnTo>
                <a:lnTo>
                  <a:pt x="1068" y="258"/>
                </a:lnTo>
                <a:lnTo>
                  <a:pt x="1068" y="258"/>
                </a:lnTo>
                <a:lnTo>
                  <a:pt x="1070" y="260"/>
                </a:lnTo>
                <a:lnTo>
                  <a:pt x="1070" y="260"/>
                </a:lnTo>
                <a:lnTo>
                  <a:pt x="1070" y="260"/>
                </a:lnTo>
                <a:lnTo>
                  <a:pt x="1070" y="256"/>
                </a:lnTo>
                <a:lnTo>
                  <a:pt x="1070" y="252"/>
                </a:lnTo>
                <a:lnTo>
                  <a:pt x="1070" y="252"/>
                </a:lnTo>
                <a:lnTo>
                  <a:pt x="1070" y="252"/>
                </a:lnTo>
                <a:lnTo>
                  <a:pt x="1072" y="254"/>
                </a:lnTo>
                <a:lnTo>
                  <a:pt x="1072" y="254"/>
                </a:lnTo>
                <a:lnTo>
                  <a:pt x="1072" y="254"/>
                </a:lnTo>
                <a:lnTo>
                  <a:pt x="1078" y="256"/>
                </a:lnTo>
                <a:lnTo>
                  <a:pt x="1078" y="256"/>
                </a:lnTo>
                <a:lnTo>
                  <a:pt x="1080" y="262"/>
                </a:lnTo>
                <a:lnTo>
                  <a:pt x="1082" y="264"/>
                </a:lnTo>
                <a:lnTo>
                  <a:pt x="1082" y="266"/>
                </a:lnTo>
                <a:lnTo>
                  <a:pt x="1082" y="266"/>
                </a:lnTo>
                <a:lnTo>
                  <a:pt x="1082" y="268"/>
                </a:lnTo>
                <a:lnTo>
                  <a:pt x="1082" y="270"/>
                </a:lnTo>
                <a:lnTo>
                  <a:pt x="1082" y="270"/>
                </a:lnTo>
                <a:close/>
                <a:moveTo>
                  <a:pt x="1074" y="730"/>
                </a:moveTo>
                <a:lnTo>
                  <a:pt x="1074" y="730"/>
                </a:lnTo>
                <a:lnTo>
                  <a:pt x="1072" y="730"/>
                </a:lnTo>
                <a:lnTo>
                  <a:pt x="1072" y="730"/>
                </a:lnTo>
                <a:lnTo>
                  <a:pt x="1068" y="738"/>
                </a:lnTo>
                <a:lnTo>
                  <a:pt x="1064" y="742"/>
                </a:lnTo>
                <a:lnTo>
                  <a:pt x="1056" y="744"/>
                </a:lnTo>
                <a:lnTo>
                  <a:pt x="1048" y="746"/>
                </a:lnTo>
                <a:lnTo>
                  <a:pt x="1048" y="746"/>
                </a:lnTo>
                <a:lnTo>
                  <a:pt x="1046" y="748"/>
                </a:lnTo>
                <a:lnTo>
                  <a:pt x="1046" y="748"/>
                </a:lnTo>
                <a:lnTo>
                  <a:pt x="1046" y="750"/>
                </a:lnTo>
                <a:lnTo>
                  <a:pt x="1046" y="754"/>
                </a:lnTo>
                <a:lnTo>
                  <a:pt x="1046" y="754"/>
                </a:lnTo>
                <a:lnTo>
                  <a:pt x="1040" y="748"/>
                </a:lnTo>
                <a:lnTo>
                  <a:pt x="1040" y="748"/>
                </a:lnTo>
                <a:lnTo>
                  <a:pt x="1040" y="750"/>
                </a:lnTo>
                <a:lnTo>
                  <a:pt x="1040" y="752"/>
                </a:lnTo>
                <a:lnTo>
                  <a:pt x="1040" y="752"/>
                </a:lnTo>
                <a:lnTo>
                  <a:pt x="1038" y="752"/>
                </a:lnTo>
                <a:lnTo>
                  <a:pt x="1036" y="750"/>
                </a:lnTo>
                <a:lnTo>
                  <a:pt x="1036" y="750"/>
                </a:lnTo>
                <a:lnTo>
                  <a:pt x="1036" y="754"/>
                </a:lnTo>
                <a:lnTo>
                  <a:pt x="1036" y="760"/>
                </a:lnTo>
                <a:lnTo>
                  <a:pt x="1036" y="760"/>
                </a:lnTo>
                <a:lnTo>
                  <a:pt x="1036" y="760"/>
                </a:lnTo>
                <a:lnTo>
                  <a:pt x="1036" y="762"/>
                </a:lnTo>
                <a:lnTo>
                  <a:pt x="1034" y="762"/>
                </a:lnTo>
                <a:lnTo>
                  <a:pt x="1034" y="762"/>
                </a:lnTo>
                <a:lnTo>
                  <a:pt x="1036" y="760"/>
                </a:lnTo>
                <a:lnTo>
                  <a:pt x="1034" y="760"/>
                </a:lnTo>
                <a:lnTo>
                  <a:pt x="1032" y="760"/>
                </a:lnTo>
                <a:lnTo>
                  <a:pt x="1032" y="760"/>
                </a:lnTo>
                <a:lnTo>
                  <a:pt x="1030" y="764"/>
                </a:lnTo>
                <a:lnTo>
                  <a:pt x="1030" y="764"/>
                </a:lnTo>
                <a:lnTo>
                  <a:pt x="1026" y="768"/>
                </a:lnTo>
                <a:lnTo>
                  <a:pt x="1026" y="768"/>
                </a:lnTo>
                <a:lnTo>
                  <a:pt x="1024" y="766"/>
                </a:lnTo>
                <a:lnTo>
                  <a:pt x="1026" y="764"/>
                </a:lnTo>
                <a:lnTo>
                  <a:pt x="1024" y="764"/>
                </a:lnTo>
                <a:lnTo>
                  <a:pt x="1024" y="764"/>
                </a:lnTo>
                <a:lnTo>
                  <a:pt x="1022" y="768"/>
                </a:lnTo>
                <a:lnTo>
                  <a:pt x="1022" y="768"/>
                </a:lnTo>
                <a:lnTo>
                  <a:pt x="1020" y="766"/>
                </a:lnTo>
                <a:lnTo>
                  <a:pt x="1020" y="766"/>
                </a:lnTo>
                <a:lnTo>
                  <a:pt x="1018" y="764"/>
                </a:lnTo>
                <a:lnTo>
                  <a:pt x="1018" y="764"/>
                </a:lnTo>
                <a:lnTo>
                  <a:pt x="1014" y="762"/>
                </a:lnTo>
                <a:lnTo>
                  <a:pt x="1014" y="762"/>
                </a:lnTo>
                <a:lnTo>
                  <a:pt x="1010" y="762"/>
                </a:lnTo>
                <a:lnTo>
                  <a:pt x="1010" y="762"/>
                </a:lnTo>
                <a:lnTo>
                  <a:pt x="1008" y="754"/>
                </a:lnTo>
                <a:lnTo>
                  <a:pt x="1012" y="750"/>
                </a:lnTo>
                <a:lnTo>
                  <a:pt x="1012" y="750"/>
                </a:lnTo>
                <a:lnTo>
                  <a:pt x="1014" y="746"/>
                </a:lnTo>
                <a:lnTo>
                  <a:pt x="1014" y="746"/>
                </a:lnTo>
                <a:lnTo>
                  <a:pt x="1018" y="744"/>
                </a:lnTo>
                <a:lnTo>
                  <a:pt x="1020" y="744"/>
                </a:lnTo>
                <a:lnTo>
                  <a:pt x="1020" y="744"/>
                </a:lnTo>
                <a:lnTo>
                  <a:pt x="1020" y="742"/>
                </a:lnTo>
                <a:lnTo>
                  <a:pt x="1022" y="738"/>
                </a:lnTo>
                <a:lnTo>
                  <a:pt x="1022" y="738"/>
                </a:lnTo>
                <a:lnTo>
                  <a:pt x="1026" y="736"/>
                </a:lnTo>
                <a:lnTo>
                  <a:pt x="1032" y="734"/>
                </a:lnTo>
                <a:lnTo>
                  <a:pt x="1034" y="734"/>
                </a:lnTo>
                <a:lnTo>
                  <a:pt x="1034" y="734"/>
                </a:lnTo>
                <a:lnTo>
                  <a:pt x="1034" y="736"/>
                </a:lnTo>
                <a:lnTo>
                  <a:pt x="1034" y="736"/>
                </a:lnTo>
                <a:lnTo>
                  <a:pt x="1038" y="738"/>
                </a:lnTo>
                <a:lnTo>
                  <a:pt x="1038" y="738"/>
                </a:lnTo>
                <a:lnTo>
                  <a:pt x="1044" y="730"/>
                </a:lnTo>
                <a:lnTo>
                  <a:pt x="1044" y="730"/>
                </a:lnTo>
                <a:lnTo>
                  <a:pt x="1048" y="730"/>
                </a:lnTo>
                <a:lnTo>
                  <a:pt x="1048" y="730"/>
                </a:lnTo>
                <a:lnTo>
                  <a:pt x="1038" y="728"/>
                </a:lnTo>
                <a:lnTo>
                  <a:pt x="1034" y="728"/>
                </a:lnTo>
                <a:lnTo>
                  <a:pt x="1028" y="730"/>
                </a:lnTo>
                <a:lnTo>
                  <a:pt x="1028" y="730"/>
                </a:lnTo>
                <a:lnTo>
                  <a:pt x="1028" y="732"/>
                </a:lnTo>
                <a:lnTo>
                  <a:pt x="1028" y="732"/>
                </a:lnTo>
                <a:lnTo>
                  <a:pt x="1028" y="728"/>
                </a:lnTo>
                <a:lnTo>
                  <a:pt x="1028" y="728"/>
                </a:lnTo>
                <a:lnTo>
                  <a:pt x="1030" y="724"/>
                </a:lnTo>
                <a:lnTo>
                  <a:pt x="1030" y="724"/>
                </a:lnTo>
                <a:lnTo>
                  <a:pt x="1030" y="724"/>
                </a:lnTo>
                <a:lnTo>
                  <a:pt x="1030" y="722"/>
                </a:lnTo>
                <a:lnTo>
                  <a:pt x="1030" y="722"/>
                </a:lnTo>
                <a:lnTo>
                  <a:pt x="1032" y="720"/>
                </a:lnTo>
                <a:lnTo>
                  <a:pt x="1032" y="720"/>
                </a:lnTo>
                <a:lnTo>
                  <a:pt x="1032" y="718"/>
                </a:lnTo>
                <a:lnTo>
                  <a:pt x="1032" y="718"/>
                </a:lnTo>
                <a:lnTo>
                  <a:pt x="1030" y="718"/>
                </a:lnTo>
                <a:lnTo>
                  <a:pt x="1028" y="718"/>
                </a:lnTo>
                <a:lnTo>
                  <a:pt x="1028" y="718"/>
                </a:lnTo>
                <a:lnTo>
                  <a:pt x="1026" y="716"/>
                </a:lnTo>
                <a:lnTo>
                  <a:pt x="1026" y="716"/>
                </a:lnTo>
                <a:lnTo>
                  <a:pt x="1026" y="722"/>
                </a:lnTo>
                <a:lnTo>
                  <a:pt x="1026" y="722"/>
                </a:lnTo>
                <a:lnTo>
                  <a:pt x="1026" y="722"/>
                </a:lnTo>
                <a:lnTo>
                  <a:pt x="1026" y="726"/>
                </a:lnTo>
                <a:lnTo>
                  <a:pt x="1024" y="726"/>
                </a:lnTo>
                <a:lnTo>
                  <a:pt x="1024" y="726"/>
                </a:lnTo>
                <a:lnTo>
                  <a:pt x="1022" y="728"/>
                </a:lnTo>
                <a:lnTo>
                  <a:pt x="1020" y="730"/>
                </a:lnTo>
                <a:lnTo>
                  <a:pt x="1018" y="734"/>
                </a:lnTo>
                <a:lnTo>
                  <a:pt x="1014" y="734"/>
                </a:lnTo>
                <a:lnTo>
                  <a:pt x="1014" y="734"/>
                </a:lnTo>
                <a:lnTo>
                  <a:pt x="1014" y="730"/>
                </a:lnTo>
                <a:lnTo>
                  <a:pt x="1014" y="730"/>
                </a:lnTo>
                <a:lnTo>
                  <a:pt x="1014" y="728"/>
                </a:lnTo>
                <a:lnTo>
                  <a:pt x="1014" y="726"/>
                </a:lnTo>
                <a:lnTo>
                  <a:pt x="1014" y="726"/>
                </a:lnTo>
                <a:lnTo>
                  <a:pt x="1012" y="726"/>
                </a:lnTo>
                <a:lnTo>
                  <a:pt x="1012" y="726"/>
                </a:lnTo>
                <a:lnTo>
                  <a:pt x="1012" y="730"/>
                </a:lnTo>
                <a:lnTo>
                  <a:pt x="1012" y="730"/>
                </a:lnTo>
                <a:lnTo>
                  <a:pt x="1008" y="730"/>
                </a:lnTo>
                <a:lnTo>
                  <a:pt x="1008" y="732"/>
                </a:lnTo>
                <a:lnTo>
                  <a:pt x="1008" y="732"/>
                </a:lnTo>
                <a:lnTo>
                  <a:pt x="1012" y="734"/>
                </a:lnTo>
                <a:lnTo>
                  <a:pt x="1012" y="734"/>
                </a:lnTo>
                <a:lnTo>
                  <a:pt x="1012" y="734"/>
                </a:lnTo>
                <a:lnTo>
                  <a:pt x="1012" y="736"/>
                </a:lnTo>
                <a:lnTo>
                  <a:pt x="1008" y="736"/>
                </a:lnTo>
                <a:lnTo>
                  <a:pt x="1008" y="736"/>
                </a:lnTo>
                <a:lnTo>
                  <a:pt x="1008" y="738"/>
                </a:lnTo>
                <a:lnTo>
                  <a:pt x="1006" y="738"/>
                </a:lnTo>
                <a:lnTo>
                  <a:pt x="1006" y="738"/>
                </a:lnTo>
                <a:lnTo>
                  <a:pt x="1002" y="736"/>
                </a:lnTo>
                <a:lnTo>
                  <a:pt x="1000" y="734"/>
                </a:lnTo>
                <a:lnTo>
                  <a:pt x="1000" y="734"/>
                </a:lnTo>
                <a:lnTo>
                  <a:pt x="996" y="734"/>
                </a:lnTo>
                <a:lnTo>
                  <a:pt x="996" y="734"/>
                </a:lnTo>
                <a:lnTo>
                  <a:pt x="994" y="734"/>
                </a:lnTo>
                <a:lnTo>
                  <a:pt x="994" y="734"/>
                </a:lnTo>
                <a:lnTo>
                  <a:pt x="994" y="732"/>
                </a:lnTo>
                <a:lnTo>
                  <a:pt x="992" y="730"/>
                </a:lnTo>
                <a:lnTo>
                  <a:pt x="994" y="726"/>
                </a:lnTo>
                <a:lnTo>
                  <a:pt x="994" y="726"/>
                </a:lnTo>
                <a:lnTo>
                  <a:pt x="992" y="724"/>
                </a:lnTo>
                <a:lnTo>
                  <a:pt x="990" y="724"/>
                </a:lnTo>
                <a:lnTo>
                  <a:pt x="988" y="724"/>
                </a:lnTo>
                <a:lnTo>
                  <a:pt x="988" y="724"/>
                </a:lnTo>
                <a:lnTo>
                  <a:pt x="988" y="718"/>
                </a:lnTo>
                <a:lnTo>
                  <a:pt x="988" y="704"/>
                </a:lnTo>
                <a:lnTo>
                  <a:pt x="988" y="704"/>
                </a:lnTo>
                <a:lnTo>
                  <a:pt x="988" y="700"/>
                </a:lnTo>
                <a:lnTo>
                  <a:pt x="986" y="698"/>
                </a:lnTo>
                <a:lnTo>
                  <a:pt x="980" y="694"/>
                </a:lnTo>
                <a:lnTo>
                  <a:pt x="980" y="694"/>
                </a:lnTo>
                <a:lnTo>
                  <a:pt x="976" y="694"/>
                </a:lnTo>
                <a:lnTo>
                  <a:pt x="974" y="698"/>
                </a:lnTo>
                <a:lnTo>
                  <a:pt x="972" y="700"/>
                </a:lnTo>
                <a:lnTo>
                  <a:pt x="972" y="698"/>
                </a:lnTo>
                <a:lnTo>
                  <a:pt x="972" y="698"/>
                </a:lnTo>
                <a:lnTo>
                  <a:pt x="970" y="694"/>
                </a:lnTo>
                <a:lnTo>
                  <a:pt x="968" y="694"/>
                </a:lnTo>
                <a:lnTo>
                  <a:pt x="966" y="696"/>
                </a:lnTo>
                <a:lnTo>
                  <a:pt x="964" y="704"/>
                </a:lnTo>
                <a:lnTo>
                  <a:pt x="964" y="704"/>
                </a:lnTo>
                <a:lnTo>
                  <a:pt x="960" y="708"/>
                </a:lnTo>
                <a:lnTo>
                  <a:pt x="960" y="714"/>
                </a:lnTo>
                <a:lnTo>
                  <a:pt x="960" y="714"/>
                </a:lnTo>
                <a:lnTo>
                  <a:pt x="958" y="716"/>
                </a:lnTo>
                <a:lnTo>
                  <a:pt x="954" y="720"/>
                </a:lnTo>
                <a:lnTo>
                  <a:pt x="948" y="726"/>
                </a:lnTo>
                <a:lnTo>
                  <a:pt x="948" y="726"/>
                </a:lnTo>
                <a:lnTo>
                  <a:pt x="944" y="728"/>
                </a:lnTo>
                <a:lnTo>
                  <a:pt x="944" y="730"/>
                </a:lnTo>
                <a:lnTo>
                  <a:pt x="944" y="730"/>
                </a:lnTo>
                <a:lnTo>
                  <a:pt x="926" y="734"/>
                </a:lnTo>
                <a:lnTo>
                  <a:pt x="904" y="736"/>
                </a:lnTo>
                <a:lnTo>
                  <a:pt x="904" y="736"/>
                </a:lnTo>
                <a:lnTo>
                  <a:pt x="902" y="734"/>
                </a:lnTo>
                <a:lnTo>
                  <a:pt x="902" y="734"/>
                </a:lnTo>
                <a:lnTo>
                  <a:pt x="904" y="732"/>
                </a:lnTo>
                <a:lnTo>
                  <a:pt x="904" y="732"/>
                </a:lnTo>
                <a:lnTo>
                  <a:pt x="904" y="732"/>
                </a:lnTo>
                <a:lnTo>
                  <a:pt x="904" y="732"/>
                </a:lnTo>
                <a:lnTo>
                  <a:pt x="900" y="734"/>
                </a:lnTo>
                <a:lnTo>
                  <a:pt x="900" y="734"/>
                </a:lnTo>
                <a:lnTo>
                  <a:pt x="890" y="740"/>
                </a:lnTo>
                <a:lnTo>
                  <a:pt x="890" y="740"/>
                </a:lnTo>
                <a:lnTo>
                  <a:pt x="880" y="746"/>
                </a:lnTo>
                <a:lnTo>
                  <a:pt x="878" y="748"/>
                </a:lnTo>
                <a:lnTo>
                  <a:pt x="878" y="748"/>
                </a:lnTo>
                <a:lnTo>
                  <a:pt x="878" y="750"/>
                </a:lnTo>
                <a:lnTo>
                  <a:pt x="878" y="750"/>
                </a:lnTo>
                <a:lnTo>
                  <a:pt x="872" y="754"/>
                </a:lnTo>
                <a:lnTo>
                  <a:pt x="872" y="754"/>
                </a:lnTo>
                <a:lnTo>
                  <a:pt x="866" y="752"/>
                </a:lnTo>
                <a:lnTo>
                  <a:pt x="862" y="752"/>
                </a:lnTo>
                <a:lnTo>
                  <a:pt x="862" y="752"/>
                </a:lnTo>
                <a:lnTo>
                  <a:pt x="854" y="752"/>
                </a:lnTo>
                <a:lnTo>
                  <a:pt x="854" y="752"/>
                </a:lnTo>
                <a:lnTo>
                  <a:pt x="854" y="754"/>
                </a:lnTo>
                <a:lnTo>
                  <a:pt x="854" y="754"/>
                </a:lnTo>
                <a:lnTo>
                  <a:pt x="856" y="754"/>
                </a:lnTo>
                <a:lnTo>
                  <a:pt x="860" y="756"/>
                </a:lnTo>
                <a:lnTo>
                  <a:pt x="860" y="756"/>
                </a:lnTo>
                <a:lnTo>
                  <a:pt x="860" y="758"/>
                </a:lnTo>
                <a:lnTo>
                  <a:pt x="860" y="758"/>
                </a:lnTo>
                <a:lnTo>
                  <a:pt x="860" y="758"/>
                </a:lnTo>
                <a:lnTo>
                  <a:pt x="864" y="758"/>
                </a:lnTo>
                <a:lnTo>
                  <a:pt x="864" y="758"/>
                </a:lnTo>
                <a:lnTo>
                  <a:pt x="866" y="758"/>
                </a:lnTo>
                <a:lnTo>
                  <a:pt x="866" y="758"/>
                </a:lnTo>
                <a:lnTo>
                  <a:pt x="866" y="758"/>
                </a:lnTo>
                <a:lnTo>
                  <a:pt x="864" y="760"/>
                </a:lnTo>
                <a:lnTo>
                  <a:pt x="862" y="762"/>
                </a:lnTo>
                <a:lnTo>
                  <a:pt x="862" y="762"/>
                </a:lnTo>
                <a:lnTo>
                  <a:pt x="858" y="762"/>
                </a:lnTo>
                <a:lnTo>
                  <a:pt x="858" y="762"/>
                </a:lnTo>
                <a:lnTo>
                  <a:pt x="856" y="760"/>
                </a:lnTo>
                <a:lnTo>
                  <a:pt x="856" y="760"/>
                </a:lnTo>
                <a:lnTo>
                  <a:pt x="848" y="758"/>
                </a:lnTo>
                <a:lnTo>
                  <a:pt x="840" y="760"/>
                </a:lnTo>
                <a:lnTo>
                  <a:pt x="834" y="764"/>
                </a:lnTo>
                <a:lnTo>
                  <a:pt x="828" y="766"/>
                </a:lnTo>
                <a:lnTo>
                  <a:pt x="828" y="768"/>
                </a:lnTo>
                <a:lnTo>
                  <a:pt x="828" y="768"/>
                </a:lnTo>
                <a:lnTo>
                  <a:pt x="832" y="768"/>
                </a:lnTo>
                <a:lnTo>
                  <a:pt x="832" y="768"/>
                </a:lnTo>
                <a:lnTo>
                  <a:pt x="834" y="770"/>
                </a:lnTo>
                <a:lnTo>
                  <a:pt x="834" y="772"/>
                </a:lnTo>
                <a:lnTo>
                  <a:pt x="832" y="774"/>
                </a:lnTo>
                <a:lnTo>
                  <a:pt x="832" y="774"/>
                </a:lnTo>
                <a:lnTo>
                  <a:pt x="826" y="774"/>
                </a:lnTo>
                <a:lnTo>
                  <a:pt x="822" y="774"/>
                </a:lnTo>
                <a:lnTo>
                  <a:pt x="820" y="776"/>
                </a:lnTo>
                <a:lnTo>
                  <a:pt x="820" y="776"/>
                </a:lnTo>
                <a:lnTo>
                  <a:pt x="818" y="780"/>
                </a:lnTo>
                <a:lnTo>
                  <a:pt x="818" y="780"/>
                </a:lnTo>
                <a:lnTo>
                  <a:pt x="812" y="780"/>
                </a:lnTo>
                <a:lnTo>
                  <a:pt x="808" y="780"/>
                </a:lnTo>
                <a:lnTo>
                  <a:pt x="808" y="780"/>
                </a:lnTo>
                <a:lnTo>
                  <a:pt x="804" y="784"/>
                </a:lnTo>
                <a:lnTo>
                  <a:pt x="804" y="784"/>
                </a:lnTo>
                <a:lnTo>
                  <a:pt x="800" y="786"/>
                </a:lnTo>
                <a:lnTo>
                  <a:pt x="800" y="786"/>
                </a:lnTo>
                <a:lnTo>
                  <a:pt x="796" y="790"/>
                </a:lnTo>
                <a:lnTo>
                  <a:pt x="796" y="790"/>
                </a:lnTo>
                <a:lnTo>
                  <a:pt x="792" y="792"/>
                </a:lnTo>
                <a:lnTo>
                  <a:pt x="786" y="792"/>
                </a:lnTo>
                <a:lnTo>
                  <a:pt x="786" y="792"/>
                </a:lnTo>
                <a:lnTo>
                  <a:pt x="786" y="788"/>
                </a:lnTo>
                <a:lnTo>
                  <a:pt x="786" y="788"/>
                </a:lnTo>
                <a:lnTo>
                  <a:pt x="788" y="786"/>
                </a:lnTo>
                <a:lnTo>
                  <a:pt x="790" y="782"/>
                </a:lnTo>
                <a:lnTo>
                  <a:pt x="790" y="782"/>
                </a:lnTo>
                <a:lnTo>
                  <a:pt x="792" y="772"/>
                </a:lnTo>
                <a:lnTo>
                  <a:pt x="792" y="772"/>
                </a:lnTo>
                <a:lnTo>
                  <a:pt x="798" y="770"/>
                </a:lnTo>
                <a:lnTo>
                  <a:pt x="798" y="770"/>
                </a:lnTo>
                <a:lnTo>
                  <a:pt x="800" y="766"/>
                </a:lnTo>
                <a:lnTo>
                  <a:pt x="800" y="766"/>
                </a:lnTo>
                <a:lnTo>
                  <a:pt x="800" y="758"/>
                </a:lnTo>
                <a:lnTo>
                  <a:pt x="800" y="754"/>
                </a:lnTo>
                <a:lnTo>
                  <a:pt x="800" y="750"/>
                </a:lnTo>
                <a:lnTo>
                  <a:pt x="800" y="750"/>
                </a:lnTo>
                <a:lnTo>
                  <a:pt x="808" y="740"/>
                </a:lnTo>
                <a:lnTo>
                  <a:pt x="808" y="740"/>
                </a:lnTo>
                <a:lnTo>
                  <a:pt x="812" y="742"/>
                </a:lnTo>
                <a:lnTo>
                  <a:pt x="812" y="742"/>
                </a:lnTo>
                <a:lnTo>
                  <a:pt x="812" y="746"/>
                </a:lnTo>
                <a:lnTo>
                  <a:pt x="812" y="746"/>
                </a:lnTo>
                <a:lnTo>
                  <a:pt x="816" y="746"/>
                </a:lnTo>
                <a:lnTo>
                  <a:pt x="820" y="746"/>
                </a:lnTo>
                <a:lnTo>
                  <a:pt x="820" y="746"/>
                </a:lnTo>
                <a:lnTo>
                  <a:pt x="820" y="748"/>
                </a:lnTo>
                <a:lnTo>
                  <a:pt x="822" y="750"/>
                </a:lnTo>
                <a:lnTo>
                  <a:pt x="822" y="750"/>
                </a:lnTo>
                <a:lnTo>
                  <a:pt x="826" y="750"/>
                </a:lnTo>
                <a:lnTo>
                  <a:pt x="826" y="750"/>
                </a:lnTo>
                <a:lnTo>
                  <a:pt x="826" y="748"/>
                </a:lnTo>
                <a:lnTo>
                  <a:pt x="826" y="746"/>
                </a:lnTo>
                <a:lnTo>
                  <a:pt x="826" y="746"/>
                </a:lnTo>
                <a:lnTo>
                  <a:pt x="826" y="746"/>
                </a:lnTo>
                <a:lnTo>
                  <a:pt x="826" y="744"/>
                </a:lnTo>
                <a:lnTo>
                  <a:pt x="826" y="744"/>
                </a:lnTo>
                <a:lnTo>
                  <a:pt x="824" y="744"/>
                </a:lnTo>
                <a:lnTo>
                  <a:pt x="824" y="744"/>
                </a:lnTo>
                <a:lnTo>
                  <a:pt x="830" y="744"/>
                </a:lnTo>
                <a:lnTo>
                  <a:pt x="830" y="744"/>
                </a:lnTo>
                <a:lnTo>
                  <a:pt x="832" y="740"/>
                </a:lnTo>
                <a:lnTo>
                  <a:pt x="832" y="740"/>
                </a:lnTo>
                <a:lnTo>
                  <a:pt x="830" y="738"/>
                </a:lnTo>
                <a:lnTo>
                  <a:pt x="830" y="738"/>
                </a:lnTo>
                <a:lnTo>
                  <a:pt x="826" y="734"/>
                </a:lnTo>
                <a:lnTo>
                  <a:pt x="826" y="724"/>
                </a:lnTo>
                <a:lnTo>
                  <a:pt x="826" y="724"/>
                </a:lnTo>
                <a:lnTo>
                  <a:pt x="820" y="724"/>
                </a:lnTo>
                <a:lnTo>
                  <a:pt x="820" y="722"/>
                </a:lnTo>
                <a:lnTo>
                  <a:pt x="820" y="722"/>
                </a:lnTo>
                <a:lnTo>
                  <a:pt x="818" y="720"/>
                </a:lnTo>
                <a:lnTo>
                  <a:pt x="814" y="718"/>
                </a:lnTo>
                <a:lnTo>
                  <a:pt x="814" y="716"/>
                </a:lnTo>
                <a:lnTo>
                  <a:pt x="814" y="716"/>
                </a:lnTo>
                <a:lnTo>
                  <a:pt x="812" y="716"/>
                </a:lnTo>
                <a:lnTo>
                  <a:pt x="808" y="718"/>
                </a:lnTo>
                <a:lnTo>
                  <a:pt x="806" y="718"/>
                </a:lnTo>
                <a:lnTo>
                  <a:pt x="802" y="718"/>
                </a:lnTo>
                <a:lnTo>
                  <a:pt x="802" y="718"/>
                </a:lnTo>
                <a:lnTo>
                  <a:pt x="800" y="716"/>
                </a:lnTo>
                <a:lnTo>
                  <a:pt x="800" y="716"/>
                </a:lnTo>
                <a:lnTo>
                  <a:pt x="796" y="716"/>
                </a:lnTo>
                <a:lnTo>
                  <a:pt x="792" y="716"/>
                </a:lnTo>
                <a:lnTo>
                  <a:pt x="790" y="714"/>
                </a:lnTo>
                <a:lnTo>
                  <a:pt x="790" y="714"/>
                </a:lnTo>
                <a:lnTo>
                  <a:pt x="780" y="712"/>
                </a:lnTo>
                <a:lnTo>
                  <a:pt x="780" y="712"/>
                </a:lnTo>
                <a:lnTo>
                  <a:pt x="780" y="712"/>
                </a:lnTo>
                <a:lnTo>
                  <a:pt x="778" y="714"/>
                </a:lnTo>
                <a:lnTo>
                  <a:pt x="778" y="714"/>
                </a:lnTo>
                <a:lnTo>
                  <a:pt x="774" y="710"/>
                </a:lnTo>
                <a:lnTo>
                  <a:pt x="770" y="706"/>
                </a:lnTo>
                <a:lnTo>
                  <a:pt x="770" y="706"/>
                </a:lnTo>
                <a:lnTo>
                  <a:pt x="764" y="706"/>
                </a:lnTo>
                <a:lnTo>
                  <a:pt x="764" y="706"/>
                </a:lnTo>
                <a:lnTo>
                  <a:pt x="762" y="692"/>
                </a:lnTo>
                <a:lnTo>
                  <a:pt x="762" y="692"/>
                </a:lnTo>
                <a:lnTo>
                  <a:pt x="764" y="690"/>
                </a:lnTo>
                <a:lnTo>
                  <a:pt x="764" y="690"/>
                </a:lnTo>
                <a:lnTo>
                  <a:pt x="758" y="686"/>
                </a:lnTo>
                <a:lnTo>
                  <a:pt x="758" y="680"/>
                </a:lnTo>
                <a:lnTo>
                  <a:pt x="758" y="680"/>
                </a:lnTo>
                <a:lnTo>
                  <a:pt x="756" y="678"/>
                </a:lnTo>
                <a:lnTo>
                  <a:pt x="756" y="678"/>
                </a:lnTo>
                <a:lnTo>
                  <a:pt x="754" y="678"/>
                </a:lnTo>
                <a:lnTo>
                  <a:pt x="750" y="678"/>
                </a:lnTo>
                <a:lnTo>
                  <a:pt x="750" y="678"/>
                </a:lnTo>
                <a:lnTo>
                  <a:pt x="744" y="676"/>
                </a:lnTo>
                <a:lnTo>
                  <a:pt x="740" y="670"/>
                </a:lnTo>
                <a:lnTo>
                  <a:pt x="736" y="658"/>
                </a:lnTo>
                <a:lnTo>
                  <a:pt x="736" y="658"/>
                </a:lnTo>
                <a:lnTo>
                  <a:pt x="734" y="658"/>
                </a:lnTo>
                <a:lnTo>
                  <a:pt x="732" y="660"/>
                </a:lnTo>
                <a:lnTo>
                  <a:pt x="732" y="660"/>
                </a:lnTo>
                <a:lnTo>
                  <a:pt x="732" y="660"/>
                </a:lnTo>
                <a:lnTo>
                  <a:pt x="730" y="658"/>
                </a:lnTo>
                <a:lnTo>
                  <a:pt x="728" y="656"/>
                </a:lnTo>
                <a:lnTo>
                  <a:pt x="728" y="656"/>
                </a:lnTo>
                <a:lnTo>
                  <a:pt x="726" y="658"/>
                </a:lnTo>
                <a:lnTo>
                  <a:pt x="724" y="658"/>
                </a:lnTo>
                <a:lnTo>
                  <a:pt x="724" y="658"/>
                </a:lnTo>
                <a:lnTo>
                  <a:pt x="720" y="658"/>
                </a:lnTo>
                <a:lnTo>
                  <a:pt x="718" y="656"/>
                </a:lnTo>
                <a:lnTo>
                  <a:pt x="716" y="658"/>
                </a:lnTo>
                <a:lnTo>
                  <a:pt x="716" y="658"/>
                </a:lnTo>
                <a:lnTo>
                  <a:pt x="716" y="662"/>
                </a:lnTo>
                <a:lnTo>
                  <a:pt x="716" y="664"/>
                </a:lnTo>
                <a:lnTo>
                  <a:pt x="716" y="664"/>
                </a:lnTo>
                <a:lnTo>
                  <a:pt x="714" y="664"/>
                </a:lnTo>
                <a:lnTo>
                  <a:pt x="714" y="664"/>
                </a:lnTo>
                <a:lnTo>
                  <a:pt x="714" y="662"/>
                </a:lnTo>
                <a:lnTo>
                  <a:pt x="714" y="660"/>
                </a:lnTo>
                <a:lnTo>
                  <a:pt x="712" y="660"/>
                </a:lnTo>
                <a:lnTo>
                  <a:pt x="712" y="660"/>
                </a:lnTo>
                <a:lnTo>
                  <a:pt x="712" y="662"/>
                </a:lnTo>
                <a:lnTo>
                  <a:pt x="712" y="664"/>
                </a:lnTo>
                <a:lnTo>
                  <a:pt x="710" y="664"/>
                </a:lnTo>
                <a:lnTo>
                  <a:pt x="710" y="664"/>
                </a:lnTo>
                <a:lnTo>
                  <a:pt x="708" y="668"/>
                </a:lnTo>
                <a:lnTo>
                  <a:pt x="708" y="668"/>
                </a:lnTo>
                <a:lnTo>
                  <a:pt x="702" y="666"/>
                </a:lnTo>
                <a:lnTo>
                  <a:pt x="702" y="666"/>
                </a:lnTo>
                <a:lnTo>
                  <a:pt x="700" y="674"/>
                </a:lnTo>
                <a:lnTo>
                  <a:pt x="696" y="676"/>
                </a:lnTo>
                <a:lnTo>
                  <a:pt x="696" y="676"/>
                </a:lnTo>
                <a:lnTo>
                  <a:pt x="694" y="676"/>
                </a:lnTo>
                <a:lnTo>
                  <a:pt x="690" y="674"/>
                </a:lnTo>
                <a:lnTo>
                  <a:pt x="690" y="674"/>
                </a:lnTo>
                <a:lnTo>
                  <a:pt x="688" y="672"/>
                </a:lnTo>
                <a:lnTo>
                  <a:pt x="686" y="672"/>
                </a:lnTo>
                <a:lnTo>
                  <a:pt x="682" y="672"/>
                </a:lnTo>
                <a:lnTo>
                  <a:pt x="682" y="672"/>
                </a:lnTo>
                <a:lnTo>
                  <a:pt x="674" y="672"/>
                </a:lnTo>
                <a:lnTo>
                  <a:pt x="674" y="672"/>
                </a:lnTo>
                <a:lnTo>
                  <a:pt x="670" y="672"/>
                </a:lnTo>
                <a:lnTo>
                  <a:pt x="666" y="672"/>
                </a:lnTo>
                <a:lnTo>
                  <a:pt x="666" y="672"/>
                </a:lnTo>
                <a:lnTo>
                  <a:pt x="662" y="668"/>
                </a:lnTo>
                <a:lnTo>
                  <a:pt x="656" y="666"/>
                </a:lnTo>
                <a:lnTo>
                  <a:pt x="656" y="666"/>
                </a:lnTo>
                <a:lnTo>
                  <a:pt x="652" y="666"/>
                </a:lnTo>
                <a:lnTo>
                  <a:pt x="650" y="666"/>
                </a:lnTo>
                <a:lnTo>
                  <a:pt x="650" y="668"/>
                </a:lnTo>
                <a:lnTo>
                  <a:pt x="650" y="668"/>
                </a:lnTo>
                <a:lnTo>
                  <a:pt x="648" y="670"/>
                </a:lnTo>
                <a:lnTo>
                  <a:pt x="646" y="670"/>
                </a:lnTo>
                <a:lnTo>
                  <a:pt x="640" y="666"/>
                </a:lnTo>
                <a:lnTo>
                  <a:pt x="640" y="666"/>
                </a:lnTo>
                <a:lnTo>
                  <a:pt x="636" y="666"/>
                </a:lnTo>
                <a:lnTo>
                  <a:pt x="634" y="666"/>
                </a:lnTo>
                <a:lnTo>
                  <a:pt x="634" y="666"/>
                </a:lnTo>
                <a:lnTo>
                  <a:pt x="632" y="660"/>
                </a:lnTo>
                <a:lnTo>
                  <a:pt x="630" y="654"/>
                </a:lnTo>
                <a:lnTo>
                  <a:pt x="628" y="652"/>
                </a:lnTo>
                <a:lnTo>
                  <a:pt x="628" y="652"/>
                </a:lnTo>
                <a:lnTo>
                  <a:pt x="626" y="654"/>
                </a:lnTo>
                <a:lnTo>
                  <a:pt x="626" y="656"/>
                </a:lnTo>
                <a:lnTo>
                  <a:pt x="624" y="660"/>
                </a:lnTo>
                <a:lnTo>
                  <a:pt x="256" y="654"/>
                </a:lnTo>
                <a:lnTo>
                  <a:pt x="256" y="654"/>
                </a:lnTo>
                <a:lnTo>
                  <a:pt x="254" y="652"/>
                </a:lnTo>
                <a:lnTo>
                  <a:pt x="252" y="650"/>
                </a:lnTo>
                <a:lnTo>
                  <a:pt x="252" y="650"/>
                </a:lnTo>
                <a:lnTo>
                  <a:pt x="252" y="646"/>
                </a:lnTo>
                <a:lnTo>
                  <a:pt x="252" y="646"/>
                </a:lnTo>
                <a:lnTo>
                  <a:pt x="248" y="646"/>
                </a:lnTo>
                <a:lnTo>
                  <a:pt x="248" y="644"/>
                </a:lnTo>
                <a:lnTo>
                  <a:pt x="248" y="644"/>
                </a:lnTo>
                <a:lnTo>
                  <a:pt x="244" y="642"/>
                </a:lnTo>
                <a:lnTo>
                  <a:pt x="244" y="642"/>
                </a:lnTo>
                <a:lnTo>
                  <a:pt x="244" y="640"/>
                </a:lnTo>
                <a:lnTo>
                  <a:pt x="244" y="638"/>
                </a:lnTo>
                <a:lnTo>
                  <a:pt x="246" y="638"/>
                </a:lnTo>
                <a:lnTo>
                  <a:pt x="246" y="638"/>
                </a:lnTo>
                <a:lnTo>
                  <a:pt x="244" y="636"/>
                </a:lnTo>
                <a:lnTo>
                  <a:pt x="244" y="636"/>
                </a:lnTo>
                <a:lnTo>
                  <a:pt x="242" y="636"/>
                </a:lnTo>
                <a:lnTo>
                  <a:pt x="242" y="636"/>
                </a:lnTo>
                <a:lnTo>
                  <a:pt x="240" y="638"/>
                </a:lnTo>
                <a:lnTo>
                  <a:pt x="238" y="640"/>
                </a:lnTo>
                <a:lnTo>
                  <a:pt x="238" y="640"/>
                </a:lnTo>
                <a:lnTo>
                  <a:pt x="236" y="640"/>
                </a:lnTo>
                <a:lnTo>
                  <a:pt x="236" y="638"/>
                </a:lnTo>
                <a:lnTo>
                  <a:pt x="236" y="636"/>
                </a:lnTo>
                <a:lnTo>
                  <a:pt x="236" y="632"/>
                </a:lnTo>
                <a:lnTo>
                  <a:pt x="236" y="630"/>
                </a:lnTo>
                <a:lnTo>
                  <a:pt x="236" y="630"/>
                </a:lnTo>
                <a:lnTo>
                  <a:pt x="230" y="630"/>
                </a:lnTo>
                <a:lnTo>
                  <a:pt x="224" y="628"/>
                </a:lnTo>
                <a:lnTo>
                  <a:pt x="224" y="628"/>
                </a:lnTo>
                <a:lnTo>
                  <a:pt x="224" y="628"/>
                </a:lnTo>
                <a:lnTo>
                  <a:pt x="224" y="626"/>
                </a:lnTo>
                <a:lnTo>
                  <a:pt x="224" y="626"/>
                </a:lnTo>
                <a:lnTo>
                  <a:pt x="220" y="624"/>
                </a:lnTo>
                <a:lnTo>
                  <a:pt x="220" y="624"/>
                </a:lnTo>
                <a:lnTo>
                  <a:pt x="220" y="620"/>
                </a:lnTo>
                <a:lnTo>
                  <a:pt x="220" y="620"/>
                </a:lnTo>
                <a:lnTo>
                  <a:pt x="216" y="622"/>
                </a:lnTo>
                <a:lnTo>
                  <a:pt x="216" y="622"/>
                </a:lnTo>
                <a:lnTo>
                  <a:pt x="210" y="624"/>
                </a:lnTo>
                <a:lnTo>
                  <a:pt x="202" y="624"/>
                </a:lnTo>
                <a:lnTo>
                  <a:pt x="202" y="624"/>
                </a:lnTo>
                <a:lnTo>
                  <a:pt x="200" y="624"/>
                </a:lnTo>
                <a:lnTo>
                  <a:pt x="200" y="622"/>
                </a:lnTo>
                <a:lnTo>
                  <a:pt x="200" y="622"/>
                </a:lnTo>
                <a:lnTo>
                  <a:pt x="202" y="618"/>
                </a:lnTo>
                <a:lnTo>
                  <a:pt x="200" y="618"/>
                </a:lnTo>
                <a:lnTo>
                  <a:pt x="198" y="616"/>
                </a:lnTo>
                <a:lnTo>
                  <a:pt x="198" y="616"/>
                </a:lnTo>
                <a:lnTo>
                  <a:pt x="190" y="618"/>
                </a:lnTo>
                <a:lnTo>
                  <a:pt x="184" y="620"/>
                </a:lnTo>
                <a:lnTo>
                  <a:pt x="184" y="620"/>
                </a:lnTo>
                <a:lnTo>
                  <a:pt x="198" y="626"/>
                </a:lnTo>
                <a:lnTo>
                  <a:pt x="198" y="626"/>
                </a:lnTo>
                <a:lnTo>
                  <a:pt x="204" y="626"/>
                </a:lnTo>
                <a:lnTo>
                  <a:pt x="210" y="626"/>
                </a:lnTo>
                <a:lnTo>
                  <a:pt x="210" y="626"/>
                </a:lnTo>
                <a:lnTo>
                  <a:pt x="214" y="628"/>
                </a:lnTo>
                <a:lnTo>
                  <a:pt x="214" y="628"/>
                </a:lnTo>
                <a:lnTo>
                  <a:pt x="216" y="628"/>
                </a:lnTo>
                <a:lnTo>
                  <a:pt x="218" y="628"/>
                </a:lnTo>
                <a:lnTo>
                  <a:pt x="216" y="630"/>
                </a:lnTo>
                <a:lnTo>
                  <a:pt x="216" y="630"/>
                </a:lnTo>
                <a:lnTo>
                  <a:pt x="216" y="630"/>
                </a:lnTo>
                <a:lnTo>
                  <a:pt x="216" y="630"/>
                </a:lnTo>
                <a:lnTo>
                  <a:pt x="218" y="634"/>
                </a:lnTo>
                <a:lnTo>
                  <a:pt x="218" y="634"/>
                </a:lnTo>
                <a:lnTo>
                  <a:pt x="222" y="634"/>
                </a:lnTo>
                <a:lnTo>
                  <a:pt x="222" y="634"/>
                </a:lnTo>
                <a:lnTo>
                  <a:pt x="222" y="640"/>
                </a:lnTo>
                <a:lnTo>
                  <a:pt x="222" y="640"/>
                </a:lnTo>
                <a:lnTo>
                  <a:pt x="226" y="642"/>
                </a:lnTo>
                <a:lnTo>
                  <a:pt x="232" y="644"/>
                </a:lnTo>
                <a:lnTo>
                  <a:pt x="232" y="644"/>
                </a:lnTo>
                <a:lnTo>
                  <a:pt x="238" y="646"/>
                </a:lnTo>
                <a:lnTo>
                  <a:pt x="244" y="652"/>
                </a:lnTo>
                <a:lnTo>
                  <a:pt x="244" y="652"/>
                </a:lnTo>
                <a:lnTo>
                  <a:pt x="244" y="654"/>
                </a:lnTo>
                <a:lnTo>
                  <a:pt x="244" y="654"/>
                </a:lnTo>
                <a:lnTo>
                  <a:pt x="248" y="658"/>
                </a:lnTo>
                <a:lnTo>
                  <a:pt x="248" y="658"/>
                </a:lnTo>
                <a:lnTo>
                  <a:pt x="252" y="660"/>
                </a:lnTo>
                <a:lnTo>
                  <a:pt x="252" y="660"/>
                </a:lnTo>
                <a:lnTo>
                  <a:pt x="252" y="666"/>
                </a:lnTo>
                <a:lnTo>
                  <a:pt x="252" y="666"/>
                </a:lnTo>
                <a:lnTo>
                  <a:pt x="244" y="664"/>
                </a:lnTo>
                <a:lnTo>
                  <a:pt x="232" y="664"/>
                </a:lnTo>
                <a:lnTo>
                  <a:pt x="232" y="664"/>
                </a:lnTo>
                <a:lnTo>
                  <a:pt x="232" y="662"/>
                </a:lnTo>
                <a:lnTo>
                  <a:pt x="232" y="662"/>
                </a:lnTo>
                <a:lnTo>
                  <a:pt x="228" y="662"/>
                </a:lnTo>
                <a:lnTo>
                  <a:pt x="228" y="662"/>
                </a:lnTo>
                <a:lnTo>
                  <a:pt x="224" y="660"/>
                </a:lnTo>
                <a:lnTo>
                  <a:pt x="222" y="658"/>
                </a:lnTo>
                <a:lnTo>
                  <a:pt x="222" y="652"/>
                </a:lnTo>
                <a:lnTo>
                  <a:pt x="222" y="652"/>
                </a:lnTo>
                <a:lnTo>
                  <a:pt x="212" y="650"/>
                </a:lnTo>
                <a:lnTo>
                  <a:pt x="212" y="650"/>
                </a:lnTo>
                <a:lnTo>
                  <a:pt x="214" y="646"/>
                </a:lnTo>
                <a:lnTo>
                  <a:pt x="214" y="646"/>
                </a:lnTo>
                <a:lnTo>
                  <a:pt x="210" y="646"/>
                </a:lnTo>
                <a:lnTo>
                  <a:pt x="210" y="646"/>
                </a:lnTo>
                <a:lnTo>
                  <a:pt x="210" y="644"/>
                </a:lnTo>
                <a:lnTo>
                  <a:pt x="210" y="644"/>
                </a:lnTo>
                <a:lnTo>
                  <a:pt x="200" y="644"/>
                </a:lnTo>
                <a:lnTo>
                  <a:pt x="200" y="644"/>
                </a:lnTo>
                <a:lnTo>
                  <a:pt x="202" y="636"/>
                </a:lnTo>
                <a:lnTo>
                  <a:pt x="202" y="636"/>
                </a:lnTo>
                <a:lnTo>
                  <a:pt x="188" y="636"/>
                </a:lnTo>
                <a:lnTo>
                  <a:pt x="188" y="632"/>
                </a:lnTo>
                <a:lnTo>
                  <a:pt x="188" y="632"/>
                </a:lnTo>
                <a:lnTo>
                  <a:pt x="184" y="636"/>
                </a:lnTo>
                <a:lnTo>
                  <a:pt x="184" y="636"/>
                </a:lnTo>
                <a:lnTo>
                  <a:pt x="182" y="636"/>
                </a:lnTo>
                <a:lnTo>
                  <a:pt x="180" y="634"/>
                </a:lnTo>
                <a:lnTo>
                  <a:pt x="180" y="634"/>
                </a:lnTo>
                <a:lnTo>
                  <a:pt x="180" y="626"/>
                </a:lnTo>
                <a:lnTo>
                  <a:pt x="176" y="624"/>
                </a:lnTo>
                <a:lnTo>
                  <a:pt x="176" y="624"/>
                </a:lnTo>
                <a:lnTo>
                  <a:pt x="178" y="618"/>
                </a:lnTo>
                <a:lnTo>
                  <a:pt x="178" y="618"/>
                </a:lnTo>
                <a:lnTo>
                  <a:pt x="184" y="620"/>
                </a:lnTo>
                <a:lnTo>
                  <a:pt x="184" y="620"/>
                </a:lnTo>
                <a:lnTo>
                  <a:pt x="184" y="614"/>
                </a:lnTo>
                <a:lnTo>
                  <a:pt x="184" y="612"/>
                </a:lnTo>
                <a:lnTo>
                  <a:pt x="184" y="610"/>
                </a:lnTo>
                <a:lnTo>
                  <a:pt x="184" y="610"/>
                </a:lnTo>
                <a:lnTo>
                  <a:pt x="188" y="610"/>
                </a:lnTo>
                <a:lnTo>
                  <a:pt x="188" y="610"/>
                </a:lnTo>
                <a:lnTo>
                  <a:pt x="188" y="608"/>
                </a:lnTo>
                <a:lnTo>
                  <a:pt x="186" y="608"/>
                </a:lnTo>
                <a:lnTo>
                  <a:pt x="186" y="608"/>
                </a:lnTo>
                <a:lnTo>
                  <a:pt x="186" y="608"/>
                </a:lnTo>
                <a:lnTo>
                  <a:pt x="186" y="608"/>
                </a:lnTo>
                <a:lnTo>
                  <a:pt x="190" y="606"/>
                </a:lnTo>
                <a:lnTo>
                  <a:pt x="190" y="606"/>
                </a:lnTo>
                <a:lnTo>
                  <a:pt x="186" y="604"/>
                </a:lnTo>
                <a:lnTo>
                  <a:pt x="186" y="604"/>
                </a:lnTo>
                <a:lnTo>
                  <a:pt x="186" y="598"/>
                </a:lnTo>
                <a:lnTo>
                  <a:pt x="186" y="598"/>
                </a:lnTo>
                <a:lnTo>
                  <a:pt x="188" y="598"/>
                </a:lnTo>
                <a:lnTo>
                  <a:pt x="188" y="596"/>
                </a:lnTo>
                <a:lnTo>
                  <a:pt x="188" y="596"/>
                </a:lnTo>
                <a:lnTo>
                  <a:pt x="184" y="596"/>
                </a:lnTo>
                <a:lnTo>
                  <a:pt x="186" y="592"/>
                </a:lnTo>
                <a:lnTo>
                  <a:pt x="186" y="592"/>
                </a:lnTo>
                <a:lnTo>
                  <a:pt x="182" y="592"/>
                </a:lnTo>
                <a:lnTo>
                  <a:pt x="180" y="590"/>
                </a:lnTo>
                <a:lnTo>
                  <a:pt x="180" y="590"/>
                </a:lnTo>
                <a:lnTo>
                  <a:pt x="178" y="586"/>
                </a:lnTo>
                <a:lnTo>
                  <a:pt x="178" y="582"/>
                </a:lnTo>
                <a:lnTo>
                  <a:pt x="178" y="582"/>
                </a:lnTo>
                <a:lnTo>
                  <a:pt x="176" y="584"/>
                </a:lnTo>
                <a:lnTo>
                  <a:pt x="176" y="584"/>
                </a:lnTo>
                <a:lnTo>
                  <a:pt x="176" y="584"/>
                </a:lnTo>
                <a:lnTo>
                  <a:pt x="172" y="584"/>
                </a:lnTo>
                <a:lnTo>
                  <a:pt x="172" y="584"/>
                </a:lnTo>
                <a:lnTo>
                  <a:pt x="172" y="584"/>
                </a:lnTo>
                <a:lnTo>
                  <a:pt x="172" y="586"/>
                </a:lnTo>
                <a:lnTo>
                  <a:pt x="170" y="588"/>
                </a:lnTo>
                <a:lnTo>
                  <a:pt x="170" y="582"/>
                </a:lnTo>
                <a:lnTo>
                  <a:pt x="170" y="582"/>
                </a:lnTo>
                <a:lnTo>
                  <a:pt x="166" y="580"/>
                </a:lnTo>
                <a:lnTo>
                  <a:pt x="166" y="580"/>
                </a:lnTo>
                <a:lnTo>
                  <a:pt x="168" y="576"/>
                </a:lnTo>
                <a:lnTo>
                  <a:pt x="168" y="576"/>
                </a:lnTo>
                <a:lnTo>
                  <a:pt x="170" y="576"/>
                </a:lnTo>
                <a:lnTo>
                  <a:pt x="170" y="576"/>
                </a:lnTo>
                <a:lnTo>
                  <a:pt x="170" y="568"/>
                </a:lnTo>
                <a:lnTo>
                  <a:pt x="170" y="568"/>
                </a:lnTo>
                <a:lnTo>
                  <a:pt x="172" y="566"/>
                </a:lnTo>
                <a:lnTo>
                  <a:pt x="172" y="566"/>
                </a:lnTo>
                <a:lnTo>
                  <a:pt x="170" y="566"/>
                </a:lnTo>
                <a:lnTo>
                  <a:pt x="168" y="566"/>
                </a:lnTo>
                <a:lnTo>
                  <a:pt x="164" y="570"/>
                </a:lnTo>
                <a:lnTo>
                  <a:pt x="164" y="570"/>
                </a:lnTo>
                <a:lnTo>
                  <a:pt x="166" y="570"/>
                </a:lnTo>
                <a:lnTo>
                  <a:pt x="166" y="572"/>
                </a:lnTo>
                <a:lnTo>
                  <a:pt x="166" y="572"/>
                </a:lnTo>
                <a:lnTo>
                  <a:pt x="164" y="572"/>
                </a:lnTo>
                <a:lnTo>
                  <a:pt x="162" y="574"/>
                </a:lnTo>
                <a:lnTo>
                  <a:pt x="158" y="568"/>
                </a:lnTo>
                <a:lnTo>
                  <a:pt x="158" y="568"/>
                </a:lnTo>
                <a:lnTo>
                  <a:pt x="154" y="562"/>
                </a:lnTo>
                <a:lnTo>
                  <a:pt x="154" y="560"/>
                </a:lnTo>
                <a:lnTo>
                  <a:pt x="158" y="560"/>
                </a:lnTo>
                <a:lnTo>
                  <a:pt x="158" y="558"/>
                </a:lnTo>
                <a:lnTo>
                  <a:pt x="158" y="558"/>
                </a:lnTo>
                <a:lnTo>
                  <a:pt x="154" y="556"/>
                </a:lnTo>
                <a:lnTo>
                  <a:pt x="154" y="556"/>
                </a:lnTo>
                <a:lnTo>
                  <a:pt x="154" y="554"/>
                </a:lnTo>
                <a:lnTo>
                  <a:pt x="154" y="554"/>
                </a:lnTo>
                <a:lnTo>
                  <a:pt x="154" y="552"/>
                </a:lnTo>
                <a:lnTo>
                  <a:pt x="154" y="552"/>
                </a:lnTo>
                <a:lnTo>
                  <a:pt x="154" y="552"/>
                </a:lnTo>
                <a:lnTo>
                  <a:pt x="152" y="550"/>
                </a:lnTo>
                <a:lnTo>
                  <a:pt x="150" y="548"/>
                </a:lnTo>
                <a:lnTo>
                  <a:pt x="150" y="548"/>
                </a:lnTo>
                <a:lnTo>
                  <a:pt x="154" y="540"/>
                </a:lnTo>
                <a:lnTo>
                  <a:pt x="156" y="538"/>
                </a:lnTo>
                <a:lnTo>
                  <a:pt x="158" y="534"/>
                </a:lnTo>
                <a:lnTo>
                  <a:pt x="158" y="534"/>
                </a:lnTo>
                <a:lnTo>
                  <a:pt x="162" y="534"/>
                </a:lnTo>
                <a:lnTo>
                  <a:pt x="162" y="534"/>
                </a:lnTo>
                <a:lnTo>
                  <a:pt x="162" y="530"/>
                </a:lnTo>
                <a:lnTo>
                  <a:pt x="162" y="530"/>
                </a:lnTo>
                <a:lnTo>
                  <a:pt x="160" y="530"/>
                </a:lnTo>
                <a:lnTo>
                  <a:pt x="158" y="530"/>
                </a:lnTo>
                <a:lnTo>
                  <a:pt x="158" y="530"/>
                </a:lnTo>
                <a:lnTo>
                  <a:pt x="162" y="526"/>
                </a:lnTo>
                <a:lnTo>
                  <a:pt x="162" y="526"/>
                </a:lnTo>
                <a:lnTo>
                  <a:pt x="162" y="522"/>
                </a:lnTo>
                <a:lnTo>
                  <a:pt x="162" y="520"/>
                </a:lnTo>
                <a:lnTo>
                  <a:pt x="162" y="520"/>
                </a:lnTo>
                <a:lnTo>
                  <a:pt x="162" y="518"/>
                </a:lnTo>
                <a:lnTo>
                  <a:pt x="162" y="516"/>
                </a:lnTo>
                <a:lnTo>
                  <a:pt x="164" y="514"/>
                </a:lnTo>
                <a:lnTo>
                  <a:pt x="164" y="512"/>
                </a:lnTo>
                <a:lnTo>
                  <a:pt x="164" y="512"/>
                </a:lnTo>
                <a:lnTo>
                  <a:pt x="162" y="512"/>
                </a:lnTo>
                <a:lnTo>
                  <a:pt x="162" y="510"/>
                </a:lnTo>
                <a:lnTo>
                  <a:pt x="160" y="506"/>
                </a:lnTo>
                <a:lnTo>
                  <a:pt x="160" y="504"/>
                </a:lnTo>
                <a:lnTo>
                  <a:pt x="160" y="504"/>
                </a:lnTo>
                <a:lnTo>
                  <a:pt x="156" y="504"/>
                </a:lnTo>
                <a:lnTo>
                  <a:pt x="154" y="500"/>
                </a:lnTo>
                <a:lnTo>
                  <a:pt x="154" y="500"/>
                </a:lnTo>
                <a:lnTo>
                  <a:pt x="152" y="494"/>
                </a:lnTo>
                <a:lnTo>
                  <a:pt x="150" y="488"/>
                </a:lnTo>
                <a:lnTo>
                  <a:pt x="150" y="488"/>
                </a:lnTo>
                <a:lnTo>
                  <a:pt x="150" y="486"/>
                </a:lnTo>
                <a:lnTo>
                  <a:pt x="148" y="488"/>
                </a:lnTo>
                <a:lnTo>
                  <a:pt x="146" y="488"/>
                </a:lnTo>
                <a:lnTo>
                  <a:pt x="142" y="488"/>
                </a:lnTo>
                <a:lnTo>
                  <a:pt x="142" y="488"/>
                </a:lnTo>
                <a:lnTo>
                  <a:pt x="138" y="486"/>
                </a:lnTo>
                <a:lnTo>
                  <a:pt x="136" y="482"/>
                </a:lnTo>
                <a:lnTo>
                  <a:pt x="134" y="480"/>
                </a:lnTo>
                <a:lnTo>
                  <a:pt x="132" y="478"/>
                </a:lnTo>
                <a:lnTo>
                  <a:pt x="132" y="478"/>
                </a:lnTo>
                <a:lnTo>
                  <a:pt x="128" y="474"/>
                </a:lnTo>
                <a:lnTo>
                  <a:pt x="126" y="472"/>
                </a:lnTo>
                <a:lnTo>
                  <a:pt x="124" y="464"/>
                </a:lnTo>
                <a:lnTo>
                  <a:pt x="124" y="464"/>
                </a:lnTo>
                <a:lnTo>
                  <a:pt x="108" y="446"/>
                </a:lnTo>
                <a:lnTo>
                  <a:pt x="108" y="446"/>
                </a:lnTo>
                <a:lnTo>
                  <a:pt x="102" y="438"/>
                </a:lnTo>
                <a:lnTo>
                  <a:pt x="100" y="436"/>
                </a:lnTo>
                <a:lnTo>
                  <a:pt x="96" y="434"/>
                </a:lnTo>
                <a:lnTo>
                  <a:pt x="96" y="434"/>
                </a:lnTo>
                <a:lnTo>
                  <a:pt x="92" y="434"/>
                </a:lnTo>
                <a:lnTo>
                  <a:pt x="90" y="432"/>
                </a:lnTo>
                <a:lnTo>
                  <a:pt x="90" y="426"/>
                </a:lnTo>
                <a:lnTo>
                  <a:pt x="90" y="426"/>
                </a:lnTo>
                <a:lnTo>
                  <a:pt x="88" y="424"/>
                </a:lnTo>
                <a:lnTo>
                  <a:pt x="86" y="424"/>
                </a:lnTo>
                <a:lnTo>
                  <a:pt x="84" y="422"/>
                </a:lnTo>
                <a:lnTo>
                  <a:pt x="80" y="420"/>
                </a:lnTo>
                <a:lnTo>
                  <a:pt x="80" y="420"/>
                </a:lnTo>
                <a:lnTo>
                  <a:pt x="78" y="418"/>
                </a:lnTo>
                <a:lnTo>
                  <a:pt x="76" y="418"/>
                </a:lnTo>
                <a:lnTo>
                  <a:pt x="70" y="420"/>
                </a:lnTo>
                <a:lnTo>
                  <a:pt x="70" y="420"/>
                </a:lnTo>
                <a:lnTo>
                  <a:pt x="68" y="420"/>
                </a:lnTo>
                <a:lnTo>
                  <a:pt x="68" y="422"/>
                </a:lnTo>
                <a:lnTo>
                  <a:pt x="70" y="424"/>
                </a:lnTo>
                <a:lnTo>
                  <a:pt x="70" y="428"/>
                </a:lnTo>
                <a:lnTo>
                  <a:pt x="70" y="428"/>
                </a:lnTo>
                <a:lnTo>
                  <a:pt x="68" y="430"/>
                </a:lnTo>
                <a:lnTo>
                  <a:pt x="64" y="430"/>
                </a:lnTo>
                <a:lnTo>
                  <a:pt x="58" y="434"/>
                </a:lnTo>
                <a:lnTo>
                  <a:pt x="58" y="434"/>
                </a:lnTo>
                <a:lnTo>
                  <a:pt x="54" y="438"/>
                </a:lnTo>
                <a:lnTo>
                  <a:pt x="52" y="436"/>
                </a:lnTo>
                <a:lnTo>
                  <a:pt x="52" y="434"/>
                </a:lnTo>
                <a:lnTo>
                  <a:pt x="52" y="430"/>
                </a:lnTo>
                <a:lnTo>
                  <a:pt x="52" y="430"/>
                </a:lnTo>
                <a:lnTo>
                  <a:pt x="48" y="426"/>
                </a:lnTo>
                <a:lnTo>
                  <a:pt x="44" y="424"/>
                </a:lnTo>
                <a:lnTo>
                  <a:pt x="40" y="420"/>
                </a:lnTo>
                <a:lnTo>
                  <a:pt x="36" y="416"/>
                </a:lnTo>
                <a:lnTo>
                  <a:pt x="36" y="416"/>
                </a:lnTo>
                <a:lnTo>
                  <a:pt x="32" y="408"/>
                </a:lnTo>
                <a:lnTo>
                  <a:pt x="32" y="408"/>
                </a:lnTo>
                <a:lnTo>
                  <a:pt x="32" y="400"/>
                </a:lnTo>
                <a:lnTo>
                  <a:pt x="32" y="398"/>
                </a:lnTo>
                <a:lnTo>
                  <a:pt x="30" y="398"/>
                </a:lnTo>
                <a:lnTo>
                  <a:pt x="26" y="402"/>
                </a:lnTo>
                <a:lnTo>
                  <a:pt x="26" y="402"/>
                </a:lnTo>
                <a:lnTo>
                  <a:pt x="24" y="404"/>
                </a:lnTo>
                <a:lnTo>
                  <a:pt x="22" y="402"/>
                </a:lnTo>
                <a:lnTo>
                  <a:pt x="18" y="400"/>
                </a:lnTo>
                <a:lnTo>
                  <a:pt x="18" y="400"/>
                </a:lnTo>
                <a:lnTo>
                  <a:pt x="14" y="400"/>
                </a:lnTo>
                <a:lnTo>
                  <a:pt x="10" y="400"/>
                </a:lnTo>
                <a:lnTo>
                  <a:pt x="6" y="402"/>
                </a:lnTo>
                <a:lnTo>
                  <a:pt x="0" y="186"/>
                </a:lnTo>
                <a:lnTo>
                  <a:pt x="0" y="186"/>
                </a:lnTo>
                <a:lnTo>
                  <a:pt x="10" y="188"/>
                </a:lnTo>
                <a:lnTo>
                  <a:pt x="12" y="190"/>
                </a:lnTo>
                <a:lnTo>
                  <a:pt x="12" y="190"/>
                </a:lnTo>
                <a:lnTo>
                  <a:pt x="20" y="190"/>
                </a:lnTo>
                <a:lnTo>
                  <a:pt x="28" y="188"/>
                </a:lnTo>
                <a:lnTo>
                  <a:pt x="28" y="188"/>
                </a:lnTo>
                <a:lnTo>
                  <a:pt x="32" y="192"/>
                </a:lnTo>
                <a:lnTo>
                  <a:pt x="36" y="196"/>
                </a:lnTo>
                <a:lnTo>
                  <a:pt x="36" y="196"/>
                </a:lnTo>
                <a:lnTo>
                  <a:pt x="40" y="196"/>
                </a:lnTo>
                <a:lnTo>
                  <a:pt x="40" y="196"/>
                </a:lnTo>
                <a:lnTo>
                  <a:pt x="44" y="200"/>
                </a:lnTo>
                <a:lnTo>
                  <a:pt x="44" y="200"/>
                </a:lnTo>
                <a:lnTo>
                  <a:pt x="50" y="200"/>
                </a:lnTo>
                <a:lnTo>
                  <a:pt x="50" y="200"/>
                </a:lnTo>
                <a:lnTo>
                  <a:pt x="52" y="202"/>
                </a:lnTo>
                <a:lnTo>
                  <a:pt x="56" y="206"/>
                </a:lnTo>
                <a:lnTo>
                  <a:pt x="56" y="206"/>
                </a:lnTo>
                <a:lnTo>
                  <a:pt x="60" y="206"/>
                </a:lnTo>
                <a:lnTo>
                  <a:pt x="60" y="206"/>
                </a:lnTo>
                <a:lnTo>
                  <a:pt x="74" y="212"/>
                </a:lnTo>
                <a:lnTo>
                  <a:pt x="74" y="212"/>
                </a:lnTo>
                <a:lnTo>
                  <a:pt x="78" y="216"/>
                </a:lnTo>
                <a:lnTo>
                  <a:pt x="80" y="222"/>
                </a:lnTo>
                <a:lnTo>
                  <a:pt x="82" y="222"/>
                </a:lnTo>
                <a:lnTo>
                  <a:pt x="82" y="222"/>
                </a:lnTo>
                <a:lnTo>
                  <a:pt x="82" y="216"/>
                </a:lnTo>
                <a:lnTo>
                  <a:pt x="82" y="214"/>
                </a:lnTo>
                <a:lnTo>
                  <a:pt x="78" y="212"/>
                </a:lnTo>
                <a:lnTo>
                  <a:pt x="74" y="210"/>
                </a:lnTo>
                <a:lnTo>
                  <a:pt x="74" y="210"/>
                </a:lnTo>
                <a:lnTo>
                  <a:pt x="74" y="204"/>
                </a:lnTo>
                <a:lnTo>
                  <a:pt x="82" y="204"/>
                </a:lnTo>
                <a:lnTo>
                  <a:pt x="82" y="204"/>
                </a:lnTo>
                <a:lnTo>
                  <a:pt x="82" y="206"/>
                </a:lnTo>
                <a:lnTo>
                  <a:pt x="82" y="208"/>
                </a:lnTo>
                <a:lnTo>
                  <a:pt x="82" y="208"/>
                </a:lnTo>
                <a:lnTo>
                  <a:pt x="86" y="208"/>
                </a:lnTo>
                <a:lnTo>
                  <a:pt x="86" y="208"/>
                </a:lnTo>
                <a:lnTo>
                  <a:pt x="86" y="202"/>
                </a:lnTo>
                <a:lnTo>
                  <a:pt x="86" y="202"/>
                </a:lnTo>
                <a:lnTo>
                  <a:pt x="88" y="202"/>
                </a:lnTo>
                <a:lnTo>
                  <a:pt x="92" y="202"/>
                </a:lnTo>
                <a:lnTo>
                  <a:pt x="92" y="202"/>
                </a:lnTo>
                <a:lnTo>
                  <a:pt x="92" y="200"/>
                </a:lnTo>
                <a:lnTo>
                  <a:pt x="92" y="200"/>
                </a:lnTo>
                <a:lnTo>
                  <a:pt x="94" y="198"/>
                </a:lnTo>
                <a:lnTo>
                  <a:pt x="94" y="198"/>
                </a:lnTo>
                <a:lnTo>
                  <a:pt x="94" y="190"/>
                </a:lnTo>
                <a:lnTo>
                  <a:pt x="94" y="190"/>
                </a:lnTo>
                <a:lnTo>
                  <a:pt x="94" y="192"/>
                </a:lnTo>
                <a:lnTo>
                  <a:pt x="96" y="192"/>
                </a:lnTo>
                <a:lnTo>
                  <a:pt x="96" y="192"/>
                </a:lnTo>
                <a:lnTo>
                  <a:pt x="102" y="196"/>
                </a:lnTo>
                <a:lnTo>
                  <a:pt x="102" y="196"/>
                </a:lnTo>
                <a:lnTo>
                  <a:pt x="102" y="200"/>
                </a:lnTo>
                <a:lnTo>
                  <a:pt x="102" y="200"/>
                </a:lnTo>
                <a:lnTo>
                  <a:pt x="112" y="198"/>
                </a:lnTo>
                <a:lnTo>
                  <a:pt x="112" y="198"/>
                </a:lnTo>
                <a:lnTo>
                  <a:pt x="112" y="194"/>
                </a:lnTo>
                <a:lnTo>
                  <a:pt x="114" y="190"/>
                </a:lnTo>
                <a:lnTo>
                  <a:pt x="114" y="190"/>
                </a:lnTo>
                <a:lnTo>
                  <a:pt x="116" y="190"/>
                </a:lnTo>
                <a:lnTo>
                  <a:pt x="118" y="190"/>
                </a:lnTo>
                <a:lnTo>
                  <a:pt x="120" y="188"/>
                </a:lnTo>
                <a:lnTo>
                  <a:pt x="120" y="188"/>
                </a:lnTo>
                <a:lnTo>
                  <a:pt x="126" y="188"/>
                </a:lnTo>
                <a:lnTo>
                  <a:pt x="126" y="188"/>
                </a:lnTo>
                <a:lnTo>
                  <a:pt x="128" y="186"/>
                </a:lnTo>
                <a:lnTo>
                  <a:pt x="128" y="186"/>
                </a:lnTo>
                <a:lnTo>
                  <a:pt x="132" y="186"/>
                </a:lnTo>
                <a:lnTo>
                  <a:pt x="138" y="188"/>
                </a:lnTo>
                <a:lnTo>
                  <a:pt x="138" y="188"/>
                </a:lnTo>
                <a:lnTo>
                  <a:pt x="142" y="176"/>
                </a:lnTo>
                <a:lnTo>
                  <a:pt x="142" y="176"/>
                </a:lnTo>
                <a:lnTo>
                  <a:pt x="158" y="176"/>
                </a:lnTo>
                <a:lnTo>
                  <a:pt x="158" y="176"/>
                </a:lnTo>
                <a:lnTo>
                  <a:pt x="158" y="182"/>
                </a:lnTo>
                <a:lnTo>
                  <a:pt x="152" y="184"/>
                </a:lnTo>
                <a:lnTo>
                  <a:pt x="152" y="184"/>
                </a:lnTo>
                <a:lnTo>
                  <a:pt x="148" y="192"/>
                </a:lnTo>
                <a:lnTo>
                  <a:pt x="148" y="192"/>
                </a:lnTo>
                <a:lnTo>
                  <a:pt x="144" y="192"/>
                </a:lnTo>
                <a:lnTo>
                  <a:pt x="142" y="192"/>
                </a:lnTo>
                <a:lnTo>
                  <a:pt x="142" y="192"/>
                </a:lnTo>
                <a:lnTo>
                  <a:pt x="124" y="196"/>
                </a:lnTo>
                <a:lnTo>
                  <a:pt x="124" y="196"/>
                </a:lnTo>
                <a:lnTo>
                  <a:pt x="124" y="204"/>
                </a:lnTo>
                <a:lnTo>
                  <a:pt x="124" y="204"/>
                </a:lnTo>
                <a:lnTo>
                  <a:pt x="120" y="204"/>
                </a:lnTo>
                <a:lnTo>
                  <a:pt x="116" y="206"/>
                </a:lnTo>
                <a:lnTo>
                  <a:pt x="116" y="206"/>
                </a:lnTo>
                <a:lnTo>
                  <a:pt x="118" y="212"/>
                </a:lnTo>
                <a:lnTo>
                  <a:pt x="118" y="212"/>
                </a:lnTo>
                <a:lnTo>
                  <a:pt x="114" y="216"/>
                </a:lnTo>
                <a:lnTo>
                  <a:pt x="112" y="222"/>
                </a:lnTo>
                <a:lnTo>
                  <a:pt x="112" y="222"/>
                </a:lnTo>
                <a:lnTo>
                  <a:pt x="120" y="220"/>
                </a:lnTo>
                <a:lnTo>
                  <a:pt x="120" y="220"/>
                </a:lnTo>
                <a:lnTo>
                  <a:pt x="120" y="218"/>
                </a:lnTo>
                <a:lnTo>
                  <a:pt x="120" y="214"/>
                </a:lnTo>
                <a:lnTo>
                  <a:pt x="120" y="214"/>
                </a:lnTo>
                <a:lnTo>
                  <a:pt x="124" y="212"/>
                </a:lnTo>
                <a:lnTo>
                  <a:pt x="124" y="212"/>
                </a:lnTo>
                <a:lnTo>
                  <a:pt x="124" y="208"/>
                </a:lnTo>
                <a:lnTo>
                  <a:pt x="126" y="208"/>
                </a:lnTo>
                <a:lnTo>
                  <a:pt x="126" y="208"/>
                </a:lnTo>
                <a:lnTo>
                  <a:pt x="126" y="208"/>
                </a:lnTo>
                <a:lnTo>
                  <a:pt x="126" y="208"/>
                </a:lnTo>
                <a:lnTo>
                  <a:pt x="128" y="208"/>
                </a:lnTo>
                <a:lnTo>
                  <a:pt x="128" y="208"/>
                </a:lnTo>
                <a:lnTo>
                  <a:pt x="128" y="206"/>
                </a:lnTo>
                <a:lnTo>
                  <a:pt x="128" y="206"/>
                </a:lnTo>
                <a:lnTo>
                  <a:pt x="132" y="206"/>
                </a:lnTo>
                <a:lnTo>
                  <a:pt x="132" y="206"/>
                </a:lnTo>
                <a:lnTo>
                  <a:pt x="132" y="204"/>
                </a:lnTo>
                <a:lnTo>
                  <a:pt x="132" y="204"/>
                </a:lnTo>
                <a:lnTo>
                  <a:pt x="132" y="204"/>
                </a:lnTo>
                <a:lnTo>
                  <a:pt x="132" y="202"/>
                </a:lnTo>
                <a:lnTo>
                  <a:pt x="132" y="202"/>
                </a:lnTo>
                <a:lnTo>
                  <a:pt x="132" y="202"/>
                </a:lnTo>
                <a:lnTo>
                  <a:pt x="134" y="200"/>
                </a:lnTo>
                <a:lnTo>
                  <a:pt x="134" y="200"/>
                </a:lnTo>
                <a:lnTo>
                  <a:pt x="136" y="200"/>
                </a:lnTo>
                <a:lnTo>
                  <a:pt x="136" y="200"/>
                </a:lnTo>
                <a:lnTo>
                  <a:pt x="138" y="204"/>
                </a:lnTo>
                <a:lnTo>
                  <a:pt x="138" y="204"/>
                </a:lnTo>
                <a:lnTo>
                  <a:pt x="148" y="200"/>
                </a:lnTo>
                <a:lnTo>
                  <a:pt x="148" y="200"/>
                </a:lnTo>
                <a:lnTo>
                  <a:pt x="148" y="198"/>
                </a:lnTo>
                <a:lnTo>
                  <a:pt x="148" y="196"/>
                </a:lnTo>
                <a:lnTo>
                  <a:pt x="150" y="192"/>
                </a:lnTo>
                <a:lnTo>
                  <a:pt x="150" y="192"/>
                </a:lnTo>
                <a:lnTo>
                  <a:pt x="154" y="190"/>
                </a:lnTo>
                <a:lnTo>
                  <a:pt x="158" y="188"/>
                </a:lnTo>
                <a:lnTo>
                  <a:pt x="168" y="186"/>
                </a:lnTo>
                <a:lnTo>
                  <a:pt x="168" y="186"/>
                </a:lnTo>
                <a:lnTo>
                  <a:pt x="174" y="180"/>
                </a:lnTo>
                <a:lnTo>
                  <a:pt x="176" y="172"/>
                </a:lnTo>
                <a:lnTo>
                  <a:pt x="176" y="172"/>
                </a:lnTo>
                <a:lnTo>
                  <a:pt x="176" y="170"/>
                </a:lnTo>
                <a:lnTo>
                  <a:pt x="174" y="170"/>
                </a:lnTo>
                <a:lnTo>
                  <a:pt x="174" y="170"/>
                </a:lnTo>
                <a:lnTo>
                  <a:pt x="174" y="166"/>
                </a:lnTo>
                <a:lnTo>
                  <a:pt x="174" y="162"/>
                </a:lnTo>
                <a:lnTo>
                  <a:pt x="178" y="158"/>
                </a:lnTo>
                <a:lnTo>
                  <a:pt x="178" y="158"/>
                </a:lnTo>
                <a:lnTo>
                  <a:pt x="182" y="162"/>
                </a:lnTo>
                <a:lnTo>
                  <a:pt x="186" y="166"/>
                </a:lnTo>
                <a:lnTo>
                  <a:pt x="186" y="166"/>
                </a:lnTo>
                <a:lnTo>
                  <a:pt x="190" y="172"/>
                </a:lnTo>
                <a:lnTo>
                  <a:pt x="200" y="180"/>
                </a:lnTo>
                <a:lnTo>
                  <a:pt x="200" y="180"/>
                </a:lnTo>
                <a:lnTo>
                  <a:pt x="204" y="180"/>
                </a:lnTo>
                <a:lnTo>
                  <a:pt x="206" y="182"/>
                </a:lnTo>
                <a:lnTo>
                  <a:pt x="206" y="182"/>
                </a:lnTo>
                <a:lnTo>
                  <a:pt x="208" y="184"/>
                </a:lnTo>
                <a:lnTo>
                  <a:pt x="208" y="188"/>
                </a:lnTo>
                <a:lnTo>
                  <a:pt x="208" y="188"/>
                </a:lnTo>
                <a:lnTo>
                  <a:pt x="210" y="186"/>
                </a:lnTo>
                <a:lnTo>
                  <a:pt x="210" y="186"/>
                </a:lnTo>
                <a:lnTo>
                  <a:pt x="212" y="190"/>
                </a:lnTo>
                <a:lnTo>
                  <a:pt x="212" y="190"/>
                </a:lnTo>
                <a:lnTo>
                  <a:pt x="222" y="198"/>
                </a:lnTo>
                <a:lnTo>
                  <a:pt x="230" y="206"/>
                </a:lnTo>
                <a:lnTo>
                  <a:pt x="230" y="206"/>
                </a:lnTo>
                <a:lnTo>
                  <a:pt x="234" y="206"/>
                </a:lnTo>
                <a:lnTo>
                  <a:pt x="234" y="206"/>
                </a:lnTo>
                <a:lnTo>
                  <a:pt x="232" y="204"/>
                </a:lnTo>
                <a:lnTo>
                  <a:pt x="232" y="202"/>
                </a:lnTo>
                <a:lnTo>
                  <a:pt x="232" y="202"/>
                </a:lnTo>
                <a:lnTo>
                  <a:pt x="236" y="200"/>
                </a:lnTo>
                <a:lnTo>
                  <a:pt x="236" y="200"/>
                </a:lnTo>
                <a:lnTo>
                  <a:pt x="234" y="194"/>
                </a:lnTo>
                <a:lnTo>
                  <a:pt x="234" y="192"/>
                </a:lnTo>
                <a:lnTo>
                  <a:pt x="236" y="192"/>
                </a:lnTo>
                <a:lnTo>
                  <a:pt x="236" y="192"/>
                </a:lnTo>
                <a:lnTo>
                  <a:pt x="234" y="190"/>
                </a:lnTo>
                <a:lnTo>
                  <a:pt x="234" y="188"/>
                </a:lnTo>
                <a:lnTo>
                  <a:pt x="238" y="184"/>
                </a:lnTo>
                <a:lnTo>
                  <a:pt x="238" y="184"/>
                </a:lnTo>
                <a:lnTo>
                  <a:pt x="242" y="184"/>
                </a:lnTo>
                <a:lnTo>
                  <a:pt x="242" y="184"/>
                </a:lnTo>
                <a:lnTo>
                  <a:pt x="240" y="186"/>
                </a:lnTo>
                <a:lnTo>
                  <a:pt x="238" y="188"/>
                </a:lnTo>
                <a:lnTo>
                  <a:pt x="238" y="188"/>
                </a:lnTo>
                <a:lnTo>
                  <a:pt x="244" y="204"/>
                </a:lnTo>
                <a:lnTo>
                  <a:pt x="244" y="204"/>
                </a:lnTo>
                <a:lnTo>
                  <a:pt x="254" y="198"/>
                </a:lnTo>
                <a:lnTo>
                  <a:pt x="254" y="198"/>
                </a:lnTo>
                <a:lnTo>
                  <a:pt x="254" y="192"/>
                </a:lnTo>
                <a:lnTo>
                  <a:pt x="254" y="192"/>
                </a:lnTo>
                <a:lnTo>
                  <a:pt x="260" y="192"/>
                </a:lnTo>
                <a:lnTo>
                  <a:pt x="268" y="192"/>
                </a:lnTo>
                <a:lnTo>
                  <a:pt x="268" y="192"/>
                </a:lnTo>
                <a:lnTo>
                  <a:pt x="274" y="196"/>
                </a:lnTo>
                <a:lnTo>
                  <a:pt x="280" y="198"/>
                </a:lnTo>
                <a:lnTo>
                  <a:pt x="280" y="198"/>
                </a:lnTo>
                <a:lnTo>
                  <a:pt x="284" y="198"/>
                </a:lnTo>
                <a:lnTo>
                  <a:pt x="284" y="198"/>
                </a:lnTo>
                <a:lnTo>
                  <a:pt x="286" y="202"/>
                </a:lnTo>
                <a:lnTo>
                  <a:pt x="286" y="202"/>
                </a:lnTo>
                <a:lnTo>
                  <a:pt x="298" y="208"/>
                </a:lnTo>
                <a:lnTo>
                  <a:pt x="310" y="210"/>
                </a:lnTo>
                <a:lnTo>
                  <a:pt x="310" y="214"/>
                </a:lnTo>
                <a:lnTo>
                  <a:pt x="310" y="214"/>
                </a:lnTo>
                <a:lnTo>
                  <a:pt x="316" y="214"/>
                </a:lnTo>
                <a:lnTo>
                  <a:pt x="322" y="214"/>
                </a:lnTo>
                <a:lnTo>
                  <a:pt x="322" y="214"/>
                </a:lnTo>
                <a:lnTo>
                  <a:pt x="328" y="220"/>
                </a:lnTo>
                <a:lnTo>
                  <a:pt x="328" y="220"/>
                </a:lnTo>
                <a:lnTo>
                  <a:pt x="332" y="220"/>
                </a:lnTo>
                <a:lnTo>
                  <a:pt x="336" y="220"/>
                </a:lnTo>
                <a:lnTo>
                  <a:pt x="338" y="222"/>
                </a:lnTo>
                <a:lnTo>
                  <a:pt x="338" y="222"/>
                </a:lnTo>
                <a:lnTo>
                  <a:pt x="344" y="224"/>
                </a:lnTo>
                <a:lnTo>
                  <a:pt x="344" y="224"/>
                </a:lnTo>
                <a:lnTo>
                  <a:pt x="346" y="224"/>
                </a:lnTo>
                <a:lnTo>
                  <a:pt x="346" y="222"/>
                </a:lnTo>
                <a:lnTo>
                  <a:pt x="344" y="220"/>
                </a:lnTo>
                <a:lnTo>
                  <a:pt x="344" y="220"/>
                </a:lnTo>
                <a:lnTo>
                  <a:pt x="342" y="220"/>
                </a:lnTo>
                <a:lnTo>
                  <a:pt x="342" y="218"/>
                </a:lnTo>
                <a:lnTo>
                  <a:pt x="342" y="218"/>
                </a:lnTo>
                <a:lnTo>
                  <a:pt x="348" y="218"/>
                </a:lnTo>
                <a:lnTo>
                  <a:pt x="348" y="218"/>
                </a:lnTo>
                <a:lnTo>
                  <a:pt x="350" y="216"/>
                </a:lnTo>
                <a:lnTo>
                  <a:pt x="352" y="216"/>
                </a:lnTo>
                <a:lnTo>
                  <a:pt x="352" y="216"/>
                </a:lnTo>
                <a:lnTo>
                  <a:pt x="354" y="220"/>
                </a:lnTo>
                <a:lnTo>
                  <a:pt x="354" y="220"/>
                </a:lnTo>
                <a:lnTo>
                  <a:pt x="356" y="220"/>
                </a:lnTo>
                <a:lnTo>
                  <a:pt x="358" y="220"/>
                </a:lnTo>
                <a:lnTo>
                  <a:pt x="366" y="224"/>
                </a:lnTo>
                <a:lnTo>
                  <a:pt x="366" y="224"/>
                </a:lnTo>
                <a:lnTo>
                  <a:pt x="366" y="228"/>
                </a:lnTo>
                <a:lnTo>
                  <a:pt x="368" y="230"/>
                </a:lnTo>
                <a:lnTo>
                  <a:pt x="370" y="232"/>
                </a:lnTo>
                <a:lnTo>
                  <a:pt x="368" y="234"/>
                </a:lnTo>
                <a:lnTo>
                  <a:pt x="368" y="234"/>
                </a:lnTo>
                <a:lnTo>
                  <a:pt x="358" y="234"/>
                </a:lnTo>
                <a:lnTo>
                  <a:pt x="358" y="234"/>
                </a:lnTo>
                <a:lnTo>
                  <a:pt x="358" y="238"/>
                </a:lnTo>
                <a:lnTo>
                  <a:pt x="358" y="238"/>
                </a:lnTo>
                <a:lnTo>
                  <a:pt x="356" y="240"/>
                </a:lnTo>
                <a:lnTo>
                  <a:pt x="354" y="248"/>
                </a:lnTo>
                <a:lnTo>
                  <a:pt x="354" y="248"/>
                </a:lnTo>
                <a:lnTo>
                  <a:pt x="368" y="250"/>
                </a:lnTo>
                <a:lnTo>
                  <a:pt x="384" y="248"/>
                </a:lnTo>
                <a:lnTo>
                  <a:pt x="386" y="246"/>
                </a:lnTo>
                <a:lnTo>
                  <a:pt x="386" y="246"/>
                </a:lnTo>
                <a:lnTo>
                  <a:pt x="388" y="248"/>
                </a:lnTo>
                <a:lnTo>
                  <a:pt x="390" y="248"/>
                </a:lnTo>
                <a:lnTo>
                  <a:pt x="390" y="248"/>
                </a:lnTo>
                <a:lnTo>
                  <a:pt x="396" y="244"/>
                </a:lnTo>
                <a:lnTo>
                  <a:pt x="396" y="244"/>
                </a:lnTo>
                <a:lnTo>
                  <a:pt x="404" y="244"/>
                </a:lnTo>
                <a:lnTo>
                  <a:pt x="404" y="244"/>
                </a:lnTo>
                <a:lnTo>
                  <a:pt x="408" y="240"/>
                </a:lnTo>
                <a:lnTo>
                  <a:pt x="408" y="240"/>
                </a:lnTo>
                <a:lnTo>
                  <a:pt x="414" y="238"/>
                </a:lnTo>
                <a:lnTo>
                  <a:pt x="414" y="238"/>
                </a:lnTo>
                <a:lnTo>
                  <a:pt x="416" y="244"/>
                </a:lnTo>
                <a:lnTo>
                  <a:pt x="422" y="246"/>
                </a:lnTo>
                <a:lnTo>
                  <a:pt x="422" y="246"/>
                </a:lnTo>
                <a:lnTo>
                  <a:pt x="426" y="246"/>
                </a:lnTo>
                <a:lnTo>
                  <a:pt x="426" y="246"/>
                </a:lnTo>
                <a:lnTo>
                  <a:pt x="428" y="252"/>
                </a:lnTo>
                <a:lnTo>
                  <a:pt x="428" y="252"/>
                </a:lnTo>
                <a:lnTo>
                  <a:pt x="428" y="254"/>
                </a:lnTo>
                <a:lnTo>
                  <a:pt x="428" y="254"/>
                </a:lnTo>
                <a:lnTo>
                  <a:pt x="426" y="254"/>
                </a:lnTo>
                <a:lnTo>
                  <a:pt x="426" y="254"/>
                </a:lnTo>
                <a:lnTo>
                  <a:pt x="428" y="260"/>
                </a:lnTo>
                <a:lnTo>
                  <a:pt x="430" y="260"/>
                </a:lnTo>
                <a:lnTo>
                  <a:pt x="430" y="260"/>
                </a:lnTo>
                <a:lnTo>
                  <a:pt x="434" y="250"/>
                </a:lnTo>
                <a:lnTo>
                  <a:pt x="434" y="250"/>
                </a:lnTo>
                <a:lnTo>
                  <a:pt x="436" y="264"/>
                </a:lnTo>
                <a:lnTo>
                  <a:pt x="438" y="270"/>
                </a:lnTo>
                <a:lnTo>
                  <a:pt x="442" y="274"/>
                </a:lnTo>
                <a:lnTo>
                  <a:pt x="442" y="274"/>
                </a:lnTo>
                <a:lnTo>
                  <a:pt x="444" y="268"/>
                </a:lnTo>
                <a:lnTo>
                  <a:pt x="444" y="268"/>
                </a:lnTo>
                <a:lnTo>
                  <a:pt x="448" y="268"/>
                </a:lnTo>
                <a:lnTo>
                  <a:pt x="448" y="268"/>
                </a:lnTo>
                <a:lnTo>
                  <a:pt x="448" y="266"/>
                </a:lnTo>
                <a:lnTo>
                  <a:pt x="448" y="266"/>
                </a:lnTo>
                <a:lnTo>
                  <a:pt x="446" y="264"/>
                </a:lnTo>
                <a:lnTo>
                  <a:pt x="442" y="262"/>
                </a:lnTo>
                <a:lnTo>
                  <a:pt x="442" y="262"/>
                </a:lnTo>
                <a:lnTo>
                  <a:pt x="444" y="260"/>
                </a:lnTo>
                <a:lnTo>
                  <a:pt x="444" y="256"/>
                </a:lnTo>
                <a:lnTo>
                  <a:pt x="444" y="256"/>
                </a:lnTo>
                <a:lnTo>
                  <a:pt x="444" y="256"/>
                </a:lnTo>
                <a:lnTo>
                  <a:pt x="440" y="248"/>
                </a:lnTo>
                <a:lnTo>
                  <a:pt x="440" y="248"/>
                </a:lnTo>
                <a:lnTo>
                  <a:pt x="444" y="246"/>
                </a:lnTo>
                <a:lnTo>
                  <a:pt x="444" y="246"/>
                </a:lnTo>
                <a:lnTo>
                  <a:pt x="444" y="242"/>
                </a:lnTo>
                <a:lnTo>
                  <a:pt x="444" y="242"/>
                </a:lnTo>
                <a:lnTo>
                  <a:pt x="448" y="242"/>
                </a:lnTo>
                <a:lnTo>
                  <a:pt x="448" y="242"/>
                </a:lnTo>
                <a:lnTo>
                  <a:pt x="450" y="240"/>
                </a:lnTo>
                <a:lnTo>
                  <a:pt x="452" y="238"/>
                </a:lnTo>
                <a:lnTo>
                  <a:pt x="452" y="238"/>
                </a:lnTo>
                <a:lnTo>
                  <a:pt x="454" y="238"/>
                </a:lnTo>
                <a:lnTo>
                  <a:pt x="458" y="238"/>
                </a:lnTo>
                <a:lnTo>
                  <a:pt x="458" y="236"/>
                </a:lnTo>
                <a:lnTo>
                  <a:pt x="458" y="236"/>
                </a:lnTo>
                <a:lnTo>
                  <a:pt x="462" y="232"/>
                </a:lnTo>
                <a:lnTo>
                  <a:pt x="462" y="232"/>
                </a:lnTo>
                <a:lnTo>
                  <a:pt x="468" y="232"/>
                </a:lnTo>
                <a:lnTo>
                  <a:pt x="468" y="232"/>
                </a:lnTo>
                <a:lnTo>
                  <a:pt x="468" y="230"/>
                </a:lnTo>
                <a:lnTo>
                  <a:pt x="470" y="228"/>
                </a:lnTo>
                <a:lnTo>
                  <a:pt x="470" y="228"/>
                </a:lnTo>
                <a:lnTo>
                  <a:pt x="474" y="228"/>
                </a:lnTo>
                <a:lnTo>
                  <a:pt x="476" y="226"/>
                </a:lnTo>
                <a:lnTo>
                  <a:pt x="474" y="224"/>
                </a:lnTo>
                <a:lnTo>
                  <a:pt x="474" y="224"/>
                </a:lnTo>
                <a:lnTo>
                  <a:pt x="470" y="222"/>
                </a:lnTo>
                <a:lnTo>
                  <a:pt x="470" y="222"/>
                </a:lnTo>
                <a:lnTo>
                  <a:pt x="468" y="222"/>
                </a:lnTo>
                <a:lnTo>
                  <a:pt x="466" y="222"/>
                </a:lnTo>
                <a:lnTo>
                  <a:pt x="466" y="224"/>
                </a:lnTo>
                <a:lnTo>
                  <a:pt x="468" y="224"/>
                </a:lnTo>
                <a:lnTo>
                  <a:pt x="468" y="224"/>
                </a:lnTo>
                <a:lnTo>
                  <a:pt x="468" y="228"/>
                </a:lnTo>
                <a:lnTo>
                  <a:pt x="468" y="228"/>
                </a:lnTo>
                <a:lnTo>
                  <a:pt x="458" y="228"/>
                </a:lnTo>
                <a:lnTo>
                  <a:pt x="452" y="234"/>
                </a:lnTo>
                <a:lnTo>
                  <a:pt x="452" y="234"/>
                </a:lnTo>
                <a:lnTo>
                  <a:pt x="446" y="232"/>
                </a:lnTo>
                <a:lnTo>
                  <a:pt x="446" y="232"/>
                </a:lnTo>
                <a:lnTo>
                  <a:pt x="444" y="232"/>
                </a:lnTo>
                <a:lnTo>
                  <a:pt x="444" y="232"/>
                </a:lnTo>
                <a:lnTo>
                  <a:pt x="444" y="234"/>
                </a:lnTo>
                <a:lnTo>
                  <a:pt x="444" y="234"/>
                </a:lnTo>
                <a:lnTo>
                  <a:pt x="446" y="234"/>
                </a:lnTo>
                <a:lnTo>
                  <a:pt x="446" y="234"/>
                </a:lnTo>
                <a:lnTo>
                  <a:pt x="444" y="238"/>
                </a:lnTo>
                <a:lnTo>
                  <a:pt x="444" y="238"/>
                </a:lnTo>
                <a:lnTo>
                  <a:pt x="442" y="236"/>
                </a:lnTo>
                <a:lnTo>
                  <a:pt x="442" y="236"/>
                </a:lnTo>
                <a:lnTo>
                  <a:pt x="440" y="236"/>
                </a:lnTo>
                <a:lnTo>
                  <a:pt x="438" y="238"/>
                </a:lnTo>
                <a:lnTo>
                  <a:pt x="438" y="238"/>
                </a:lnTo>
                <a:lnTo>
                  <a:pt x="436" y="236"/>
                </a:lnTo>
                <a:lnTo>
                  <a:pt x="436" y="236"/>
                </a:lnTo>
                <a:lnTo>
                  <a:pt x="436" y="236"/>
                </a:lnTo>
                <a:lnTo>
                  <a:pt x="436" y="232"/>
                </a:lnTo>
                <a:lnTo>
                  <a:pt x="436" y="232"/>
                </a:lnTo>
                <a:lnTo>
                  <a:pt x="440" y="232"/>
                </a:lnTo>
                <a:lnTo>
                  <a:pt x="440" y="232"/>
                </a:lnTo>
                <a:lnTo>
                  <a:pt x="442" y="224"/>
                </a:lnTo>
                <a:lnTo>
                  <a:pt x="442" y="218"/>
                </a:lnTo>
                <a:lnTo>
                  <a:pt x="442" y="218"/>
                </a:lnTo>
                <a:lnTo>
                  <a:pt x="454" y="220"/>
                </a:lnTo>
                <a:lnTo>
                  <a:pt x="454" y="220"/>
                </a:lnTo>
                <a:lnTo>
                  <a:pt x="458" y="216"/>
                </a:lnTo>
                <a:lnTo>
                  <a:pt x="458" y="216"/>
                </a:lnTo>
                <a:lnTo>
                  <a:pt x="462" y="218"/>
                </a:lnTo>
                <a:lnTo>
                  <a:pt x="462" y="218"/>
                </a:lnTo>
                <a:lnTo>
                  <a:pt x="470" y="216"/>
                </a:lnTo>
                <a:lnTo>
                  <a:pt x="474" y="216"/>
                </a:lnTo>
                <a:lnTo>
                  <a:pt x="478" y="218"/>
                </a:lnTo>
                <a:lnTo>
                  <a:pt x="478" y="218"/>
                </a:lnTo>
                <a:lnTo>
                  <a:pt x="482" y="222"/>
                </a:lnTo>
                <a:lnTo>
                  <a:pt x="482" y="226"/>
                </a:lnTo>
                <a:lnTo>
                  <a:pt x="484" y="234"/>
                </a:lnTo>
                <a:lnTo>
                  <a:pt x="484" y="234"/>
                </a:lnTo>
                <a:lnTo>
                  <a:pt x="486" y="236"/>
                </a:lnTo>
                <a:lnTo>
                  <a:pt x="490" y="236"/>
                </a:lnTo>
                <a:lnTo>
                  <a:pt x="494" y="232"/>
                </a:lnTo>
                <a:lnTo>
                  <a:pt x="494" y="232"/>
                </a:lnTo>
                <a:lnTo>
                  <a:pt x="498" y="236"/>
                </a:lnTo>
                <a:lnTo>
                  <a:pt x="494" y="240"/>
                </a:lnTo>
                <a:lnTo>
                  <a:pt x="494" y="240"/>
                </a:lnTo>
                <a:lnTo>
                  <a:pt x="500" y="240"/>
                </a:lnTo>
                <a:lnTo>
                  <a:pt x="506" y="240"/>
                </a:lnTo>
                <a:lnTo>
                  <a:pt x="506" y="240"/>
                </a:lnTo>
                <a:lnTo>
                  <a:pt x="506" y="238"/>
                </a:lnTo>
                <a:lnTo>
                  <a:pt x="508" y="236"/>
                </a:lnTo>
                <a:lnTo>
                  <a:pt x="508" y="238"/>
                </a:lnTo>
                <a:lnTo>
                  <a:pt x="508" y="238"/>
                </a:lnTo>
                <a:lnTo>
                  <a:pt x="510" y="238"/>
                </a:lnTo>
                <a:lnTo>
                  <a:pt x="512" y="238"/>
                </a:lnTo>
                <a:lnTo>
                  <a:pt x="512" y="238"/>
                </a:lnTo>
                <a:lnTo>
                  <a:pt x="512" y="240"/>
                </a:lnTo>
                <a:lnTo>
                  <a:pt x="512" y="242"/>
                </a:lnTo>
                <a:lnTo>
                  <a:pt x="512" y="242"/>
                </a:lnTo>
                <a:lnTo>
                  <a:pt x="516" y="242"/>
                </a:lnTo>
                <a:lnTo>
                  <a:pt x="516" y="242"/>
                </a:lnTo>
                <a:lnTo>
                  <a:pt x="516" y="242"/>
                </a:lnTo>
                <a:lnTo>
                  <a:pt x="516" y="244"/>
                </a:lnTo>
                <a:lnTo>
                  <a:pt x="516" y="244"/>
                </a:lnTo>
                <a:lnTo>
                  <a:pt x="520" y="244"/>
                </a:lnTo>
                <a:lnTo>
                  <a:pt x="524" y="244"/>
                </a:lnTo>
                <a:lnTo>
                  <a:pt x="524" y="248"/>
                </a:lnTo>
                <a:lnTo>
                  <a:pt x="524" y="248"/>
                </a:lnTo>
                <a:lnTo>
                  <a:pt x="528" y="248"/>
                </a:lnTo>
                <a:lnTo>
                  <a:pt x="528" y="248"/>
                </a:lnTo>
                <a:lnTo>
                  <a:pt x="528" y="246"/>
                </a:lnTo>
                <a:lnTo>
                  <a:pt x="530" y="246"/>
                </a:lnTo>
                <a:lnTo>
                  <a:pt x="530" y="246"/>
                </a:lnTo>
                <a:lnTo>
                  <a:pt x="532" y="250"/>
                </a:lnTo>
                <a:lnTo>
                  <a:pt x="534" y="250"/>
                </a:lnTo>
                <a:lnTo>
                  <a:pt x="534" y="250"/>
                </a:lnTo>
                <a:lnTo>
                  <a:pt x="542" y="246"/>
                </a:lnTo>
                <a:lnTo>
                  <a:pt x="546" y="244"/>
                </a:lnTo>
                <a:lnTo>
                  <a:pt x="562" y="246"/>
                </a:lnTo>
                <a:lnTo>
                  <a:pt x="562" y="246"/>
                </a:lnTo>
                <a:lnTo>
                  <a:pt x="566" y="248"/>
                </a:lnTo>
                <a:lnTo>
                  <a:pt x="570" y="248"/>
                </a:lnTo>
                <a:lnTo>
                  <a:pt x="570" y="248"/>
                </a:lnTo>
                <a:lnTo>
                  <a:pt x="572" y="246"/>
                </a:lnTo>
                <a:lnTo>
                  <a:pt x="574" y="244"/>
                </a:lnTo>
                <a:lnTo>
                  <a:pt x="574" y="244"/>
                </a:lnTo>
                <a:lnTo>
                  <a:pt x="576" y="244"/>
                </a:lnTo>
                <a:lnTo>
                  <a:pt x="578" y="246"/>
                </a:lnTo>
                <a:lnTo>
                  <a:pt x="578" y="246"/>
                </a:lnTo>
                <a:lnTo>
                  <a:pt x="578" y="244"/>
                </a:lnTo>
                <a:lnTo>
                  <a:pt x="578" y="244"/>
                </a:lnTo>
                <a:lnTo>
                  <a:pt x="578" y="244"/>
                </a:lnTo>
                <a:lnTo>
                  <a:pt x="576" y="242"/>
                </a:lnTo>
                <a:lnTo>
                  <a:pt x="576" y="238"/>
                </a:lnTo>
                <a:lnTo>
                  <a:pt x="576" y="230"/>
                </a:lnTo>
                <a:lnTo>
                  <a:pt x="576" y="230"/>
                </a:lnTo>
                <a:lnTo>
                  <a:pt x="578" y="232"/>
                </a:lnTo>
                <a:lnTo>
                  <a:pt x="578" y="232"/>
                </a:lnTo>
                <a:lnTo>
                  <a:pt x="578" y="228"/>
                </a:lnTo>
                <a:lnTo>
                  <a:pt x="578" y="226"/>
                </a:lnTo>
                <a:lnTo>
                  <a:pt x="578" y="226"/>
                </a:lnTo>
                <a:lnTo>
                  <a:pt x="582" y="228"/>
                </a:lnTo>
                <a:lnTo>
                  <a:pt x="586" y="232"/>
                </a:lnTo>
                <a:lnTo>
                  <a:pt x="586" y="232"/>
                </a:lnTo>
                <a:lnTo>
                  <a:pt x="588" y="232"/>
                </a:lnTo>
                <a:lnTo>
                  <a:pt x="588" y="234"/>
                </a:lnTo>
                <a:lnTo>
                  <a:pt x="588" y="234"/>
                </a:lnTo>
                <a:lnTo>
                  <a:pt x="592" y="236"/>
                </a:lnTo>
                <a:lnTo>
                  <a:pt x="592" y="236"/>
                </a:lnTo>
                <a:lnTo>
                  <a:pt x="592" y="236"/>
                </a:lnTo>
                <a:lnTo>
                  <a:pt x="592" y="236"/>
                </a:lnTo>
                <a:lnTo>
                  <a:pt x="596" y="238"/>
                </a:lnTo>
                <a:lnTo>
                  <a:pt x="596" y="236"/>
                </a:lnTo>
                <a:lnTo>
                  <a:pt x="596" y="236"/>
                </a:lnTo>
                <a:lnTo>
                  <a:pt x="598" y="232"/>
                </a:lnTo>
                <a:lnTo>
                  <a:pt x="600" y="238"/>
                </a:lnTo>
                <a:lnTo>
                  <a:pt x="600" y="238"/>
                </a:lnTo>
                <a:lnTo>
                  <a:pt x="598" y="238"/>
                </a:lnTo>
                <a:lnTo>
                  <a:pt x="600" y="240"/>
                </a:lnTo>
                <a:lnTo>
                  <a:pt x="600" y="240"/>
                </a:lnTo>
                <a:lnTo>
                  <a:pt x="600" y="238"/>
                </a:lnTo>
                <a:lnTo>
                  <a:pt x="602" y="238"/>
                </a:lnTo>
                <a:lnTo>
                  <a:pt x="602" y="238"/>
                </a:lnTo>
                <a:lnTo>
                  <a:pt x="600" y="246"/>
                </a:lnTo>
                <a:lnTo>
                  <a:pt x="598" y="254"/>
                </a:lnTo>
                <a:lnTo>
                  <a:pt x="598" y="254"/>
                </a:lnTo>
                <a:lnTo>
                  <a:pt x="600" y="258"/>
                </a:lnTo>
                <a:lnTo>
                  <a:pt x="604" y="260"/>
                </a:lnTo>
                <a:lnTo>
                  <a:pt x="604" y="260"/>
                </a:lnTo>
                <a:lnTo>
                  <a:pt x="608" y="260"/>
                </a:lnTo>
                <a:lnTo>
                  <a:pt x="608" y="260"/>
                </a:lnTo>
                <a:lnTo>
                  <a:pt x="608" y="262"/>
                </a:lnTo>
                <a:lnTo>
                  <a:pt x="608" y="262"/>
                </a:lnTo>
                <a:lnTo>
                  <a:pt x="608" y="262"/>
                </a:lnTo>
                <a:lnTo>
                  <a:pt x="612" y="266"/>
                </a:lnTo>
                <a:lnTo>
                  <a:pt x="618" y="268"/>
                </a:lnTo>
                <a:lnTo>
                  <a:pt x="618" y="266"/>
                </a:lnTo>
                <a:lnTo>
                  <a:pt x="620" y="266"/>
                </a:lnTo>
                <a:lnTo>
                  <a:pt x="620" y="264"/>
                </a:lnTo>
                <a:lnTo>
                  <a:pt x="620" y="264"/>
                </a:lnTo>
                <a:lnTo>
                  <a:pt x="614" y="262"/>
                </a:lnTo>
                <a:lnTo>
                  <a:pt x="614" y="262"/>
                </a:lnTo>
                <a:lnTo>
                  <a:pt x="616" y="256"/>
                </a:lnTo>
                <a:lnTo>
                  <a:pt x="616" y="256"/>
                </a:lnTo>
                <a:lnTo>
                  <a:pt x="614" y="256"/>
                </a:lnTo>
                <a:lnTo>
                  <a:pt x="610" y="254"/>
                </a:lnTo>
                <a:lnTo>
                  <a:pt x="610" y="252"/>
                </a:lnTo>
                <a:lnTo>
                  <a:pt x="610" y="252"/>
                </a:lnTo>
                <a:lnTo>
                  <a:pt x="614" y="250"/>
                </a:lnTo>
                <a:lnTo>
                  <a:pt x="614" y="250"/>
                </a:lnTo>
                <a:lnTo>
                  <a:pt x="614" y="246"/>
                </a:lnTo>
                <a:lnTo>
                  <a:pt x="614" y="246"/>
                </a:lnTo>
                <a:lnTo>
                  <a:pt x="618" y="244"/>
                </a:lnTo>
                <a:lnTo>
                  <a:pt x="618" y="244"/>
                </a:lnTo>
                <a:lnTo>
                  <a:pt x="618" y="244"/>
                </a:lnTo>
                <a:lnTo>
                  <a:pt x="616" y="244"/>
                </a:lnTo>
                <a:lnTo>
                  <a:pt x="616" y="242"/>
                </a:lnTo>
                <a:lnTo>
                  <a:pt x="616" y="242"/>
                </a:lnTo>
                <a:lnTo>
                  <a:pt x="622" y="242"/>
                </a:lnTo>
                <a:lnTo>
                  <a:pt x="622" y="242"/>
                </a:lnTo>
                <a:lnTo>
                  <a:pt x="624" y="240"/>
                </a:lnTo>
                <a:lnTo>
                  <a:pt x="626" y="236"/>
                </a:lnTo>
                <a:lnTo>
                  <a:pt x="628" y="234"/>
                </a:lnTo>
                <a:lnTo>
                  <a:pt x="630" y="232"/>
                </a:lnTo>
                <a:lnTo>
                  <a:pt x="630" y="232"/>
                </a:lnTo>
                <a:lnTo>
                  <a:pt x="634" y="232"/>
                </a:lnTo>
                <a:lnTo>
                  <a:pt x="634" y="232"/>
                </a:lnTo>
                <a:lnTo>
                  <a:pt x="644" y="226"/>
                </a:lnTo>
                <a:lnTo>
                  <a:pt x="644" y="226"/>
                </a:lnTo>
                <a:lnTo>
                  <a:pt x="644" y="224"/>
                </a:lnTo>
                <a:lnTo>
                  <a:pt x="644" y="224"/>
                </a:lnTo>
                <a:lnTo>
                  <a:pt x="644" y="220"/>
                </a:lnTo>
                <a:lnTo>
                  <a:pt x="644" y="220"/>
                </a:lnTo>
                <a:lnTo>
                  <a:pt x="638" y="224"/>
                </a:lnTo>
                <a:lnTo>
                  <a:pt x="638" y="224"/>
                </a:lnTo>
                <a:lnTo>
                  <a:pt x="634" y="224"/>
                </a:lnTo>
                <a:lnTo>
                  <a:pt x="632" y="222"/>
                </a:lnTo>
                <a:lnTo>
                  <a:pt x="632" y="218"/>
                </a:lnTo>
                <a:lnTo>
                  <a:pt x="634" y="216"/>
                </a:lnTo>
                <a:lnTo>
                  <a:pt x="634" y="216"/>
                </a:lnTo>
                <a:lnTo>
                  <a:pt x="632" y="212"/>
                </a:lnTo>
                <a:lnTo>
                  <a:pt x="632" y="212"/>
                </a:lnTo>
                <a:lnTo>
                  <a:pt x="632" y="210"/>
                </a:lnTo>
                <a:lnTo>
                  <a:pt x="632" y="210"/>
                </a:lnTo>
                <a:lnTo>
                  <a:pt x="636" y="206"/>
                </a:lnTo>
                <a:lnTo>
                  <a:pt x="636" y="206"/>
                </a:lnTo>
                <a:lnTo>
                  <a:pt x="648" y="208"/>
                </a:lnTo>
                <a:lnTo>
                  <a:pt x="648" y="208"/>
                </a:lnTo>
                <a:lnTo>
                  <a:pt x="646" y="204"/>
                </a:lnTo>
                <a:lnTo>
                  <a:pt x="646" y="200"/>
                </a:lnTo>
                <a:lnTo>
                  <a:pt x="646" y="200"/>
                </a:lnTo>
                <a:lnTo>
                  <a:pt x="650" y="196"/>
                </a:lnTo>
                <a:lnTo>
                  <a:pt x="650" y="196"/>
                </a:lnTo>
                <a:lnTo>
                  <a:pt x="656" y="196"/>
                </a:lnTo>
                <a:lnTo>
                  <a:pt x="656" y="196"/>
                </a:lnTo>
                <a:lnTo>
                  <a:pt x="656" y="194"/>
                </a:lnTo>
                <a:lnTo>
                  <a:pt x="656" y="194"/>
                </a:lnTo>
                <a:lnTo>
                  <a:pt x="654" y="194"/>
                </a:lnTo>
                <a:lnTo>
                  <a:pt x="652" y="192"/>
                </a:lnTo>
                <a:lnTo>
                  <a:pt x="652" y="192"/>
                </a:lnTo>
                <a:lnTo>
                  <a:pt x="646" y="196"/>
                </a:lnTo>
                <a:lnTo>
                  <a:pt x="642" y="200"/>
                </a:lnTo>
                <a:lnTo>
                  <a:pt x="642" y="200"/>
                </a:lnTo>
                <a:lnTo>
                  <a:pt x="634" y="202"/>
                </a:lnTo>
                <a:lnTo>
                  <a:pt x="634" y="202"/>
                </a:lnTo>
                <a:lnTo>
                  <a:pt x="630" y="194"/>
                </a:lnTo>
                <a:lnTo>
                  <a:pt x="626" y="190"/>
                </a:lnTo>
                <a:lnTo>
                  <a:pt x="620" y="188"/>
                </a:lnTo>
                <a:lnTo>
                  <a:pt x="618" y="188"/>
                </a:lnTo>
                <a:lnTo>
                  <a:pt x="618" y="188"/>
                </a:lnTo>
                <a:lnTo>
                  <a:pt x="618" y="194"/>
                </a:lnTo>
                <a:lnTo>
                  <a:pt x="618" y="194"/>
                </a:lnTo>
                <a:lnTo>
                  <a:pt x="620" y="194"/>
                </a:lnTo>
                <a:lnTo>
                  <a:pt x="618" y="196"/>
                </a:lnTo>
                <a:lnTo>
                  <a:pt x="616" y="198"/>
                </a:lnTo>
                <a:lnTo>
                  <a:pt x="616" y="198"/>
                </a:lnTo>
                <a:lnTo>
                  <a:pt x="616" y="196"/>
                </a:lnTo>
                <a:lnTo>
                  <a:pt x="614" y="194"/>
                </a:lnTo>
                <a:lnTo>
                  <a:pt x="614" y="194"/>
                </a:lnTo>
                <a:lnTo>
                  <a:pt x="614" y="196"/>
                </a:lnTo>
                <a:lnTo>
                  <a:pt x="614" y="196"/>
                </a:lnTo>
                <a:lnTo>
                  <a:pt x="612" y="196"/>
                </a:lnTo>
                <a:lnTo>
                  <a:pt x="612" y="196"/>
                </a:lnTo>
                <a:lnTo>
                  <a:pt x="612" y="190"/>
                </a:lnTo>
                <a:lnTo>
                  <a:pt x="612" y="190"/>
                </a:lnTo>
                <a:lnTo>
                  <a:pt x="614" y="188"/>
                </a:lnTo>
                <a:lnTo>
                  <a:pt x="614" y="188"/>
                </a:lnTo>
                <a:lnTo>
                  <a:pt x="614" y="188"/>
                </a:lnTo>
                <a:lnTo>
                  <a:pt x="614" y="186"/>
                </a:lnTo>
                <a:lnTo>
                  <a:pt x="614" y="186"/>
                </a:lnTo>
                <a:lnTo>
                  <a:pt x="610" y="186"/>
                </a:lnTo>
                <a:lnTo>
                  <a:pt x="606" y="182"/>
                </a:lnTo>
                <a:lnTo>
                  <a:pt x="606" y="178"/>
                </a:lnTo>
                <a:lnTo>
                  <a:pt x="606" y="178"/>
                </a:lnTo>
                <a:lnTo>
                  <a:pt x="604" y="178"/>
                </a:lnTo>
                <a:lnTo>
                  <a:pt x="604" y="178"/>
                </a:lnTo>
                <a:lnTo>
                  <a:pt x="604" y="174"/>
                </a:lnTo>
                <a:lnTo>
                  <a:pt x="604" y="174"/>
                </a:lnTo>
                <a:lnTo>
                  <a:pt x="612" y="174"/>
                </a:lnTo>
                <a:lnTo>
                  <a:pt x="612" y="174"/>
                </a:lnTo>
                <a:lnTo>
                  <a:pt x="610" y="170"/>
                </a:lnTo>
                <a:lnTo>
                  <a:pt x="608" y="164"/>
                </a:lnTo>
                <a:lnTo>
                  <a:pt x="610" y="162"/>
                </a:lnTo>
                <a:lnTo>
                  <a:pt x="610" y="162"/>
                </a:lnTo>
                <a:lnTo>
                  <a:pt x="610" y="160"/>
                </a:lnTo>
                <a:lnTo>
                  <a:pt x="608" y="160"/>
                </a:lnTo>
                <a:lnTo>
                  <a:pt x="608" y="160"/>
                </a:lnTo>
                <a:lnTo>
                  <a:pt x="608" y="160"/>
                </a:lnTo>
                <a:lnTo>
                  <a:pt x="610" y="156"/>
                </a:lnTo>
                <a:lnTo>
                  <a:pt x="610" y="156"/>
                </a:lnTo>
                <a:lnTo>
                  <a:pt x="612" y="154"/>
                </a:lnTo>
                <a:lnTo>
                  <a:pt x="612" y="154"/>
                </a:lnTo>
                <a:lnTo>
                  <a:pt x="612" y="150"/>
                </a:lnTo>
                <a:lnTo>
                  <a:pt x="612" y="150"/>
                </a:lnTo>
                <a:lnTo>
                  <a:pt x="616" y="150"/>
                </a:lnTo>
                <a:lnTo>
                  <a:pt x="616" y="150"/>
                </a:lnTo>
                <a:lnTo>
                  <a:pt x="620" y="154"/>
                </a:lnTo>
                <a:lnTo>
                  <a:pt x="620" y="154"/>
                </a:lnTo>
                <a:lnTo>
                  <a:pt x="622" y="154"/>
                </a:lnTo>
                <a:lnTo>
                  <a:pt x="622" y="154"/>
                </a:lnTo>
                <a:lnTo>
                  <a:pt x="616" y="146"/>
                </a:lnTo>
                <a:lnTo>
                  <a:pt x="616" y="146"/>
                </a:lnTo>
                <a:lnTo>
                  <a:pt x="618" y="142"/>
                </a:lnTo>
                <a:lnTo>
                  <a:pt x="618" y="142"/>
                </a:lnTo>
                <a:lnTo>
                  <a:pt x="624" y="140"/>
                </a:lnTo>
                <a:lnTo>
                  <a:pt x="624" y="140"/>
                </a:lnTo>
                <a:lnTo>
                  <a:pt x="624" y="140"/>
                </a:lnTo>
                <a:lnTo>
                  <a:pt x="624" y="138"/>
                </a:lnTo>
                <a:lnTo>
                  <a:pt x="624" y="138"/>
                </a:lnTo>
                <a:lnTo>
                  <a:pt x="624" y="136"/>
                </a:lnTo>
                <a:lnTo>
                  <a:pt x="624" y="132"/>
                </a:lnTo>
                <a:lnTo>
                  <a:pt x="624" y="124"/>
                </a:lnTo>
                <a:lnTo>
                  <a:pt x="624" y="124"/>
                </a:lnTo>
                <a:lnTo>
                  <a:pt x="620" y="120"/>
                </a:lnTo>
                <a:lnTo>
                  <a:pt x="620" y="120"/>
                </a:lnTo>
                <a:lnTo>
                  <a:pt x="620" y="118"/>
                </a:lnTo>
                <a:lnTo>
                  <a:pt x="622" y="118"/>
                </a:lnTo>
                <a:lnTo>
                  <a:pt x="622" y="118"/>
                </a:lnTo>
                <a:lnTo>
                  <a:pt x="622" y="112"/>
                </a:lnTo>
                <a:lnTo>
                  <a:pt x="620" y="112"/>
                </a:lnTo>
                <a:lnTo>
                  <a:pt x="620" y="112"/>
                </a:lnTo>
                <a:lnTo>
                  <a:pt x="620" y="104"/>
                </a:lnTo>
                <a:lnTo>
                  <a:pt x="620" y="104"/>
                </a:lnTo>
                <a:lnTo>
                  <a:pt x="616" y="100"/>
                </a:lnTo>
                <a:lnTo>
                  <a:pt x="616" y="100"/>
                </a:lnTo>
                <a:lnTo>
                  <a:pt x="618" y="96"/>
                </a:lnTo>
                <a:lnTo>
                  <a:pt x="616" y="96"/>
                </a:lnTo>
                <a:lnTo>
                  <a:pt x="616" y="96"/>
                </a:lnTo>
                <a:lnTo>
                  <a:pt x="616" y="90"/>
                </a:lnTo>
                <a:lnTo>
                  <a:pt x="616" y="90"/>
                </a:lnTo>
                <a:lnTo>
                  <a:pt x="620" y="90"/>
                </a:lnTo>
                <a:lnTo>
                  <a:pt x="618" y="82"/>
                </a:lnTo>
                <a:lnTo>
                  <a:pt x="618" y="82"/>
                </a:lnTo>
                <a:lnTo>
                  <a:pt x="632" y="82"/>
                </a:lnTo>
                <a:lnTo>
                  <a:pt x="632" y="82"/>
                </a:lnTo>
                <a:lnTo>
                  <a:pt x="632" y="84"/>
                </a:lnTo>
                <a:lnTo>
                  <a:pt x="634" y="84"/>
                </a:lnTo>
                <a:lnTo>
                  <a:pt x="634" y="84"/>
                </a:lnTo>
                <a:lnTo>
                  <a:pt x="640" y="76"/>
                </a:lnTo>
                <a:lnTo>
                  <a:pt x="640" y="76"/>
                </a:lnTo>
                <a:lnTo>
                  <a:pt x="652" y="78"/>
                </a:lnTo>
                <a:lnTo>
                  <a:pt x="662" y="82"/>
                </a:lnTo>
                <a:lnTo>
                  <a:pt x="662" y="82"/>
                </a:lnTo>
                <a:lnTo>
                  <a:pt x="664" y="86"/>
                </a:lnTo>
                <a:lnTo>
                  <a:pt x="664" y="86"/>
                </a:lnTo>
                <a:lnTo>
                  <a:pt x="666" y="84"/>
                </a:lnTo>
                <a:lnTo>
                  <a:pt x="666" y="82"/>
                </a:lnTo>
                <a:lnTo>
                  <a:pt x="666" y="82"/>
                </a:lnTo>
                <a:lnTo>
                  <a:pt x="678" y="84"/>
                </a:lnTo>
                <a:lnTo>
                  <a:pt x="688" y="86"/>
                </a:lnTo>
                <a:lnTo>
                  <a:pt x="688" y="86"/>
                </a:lnTo>
                <a:lnTo>
                  <a:pt x="688" y="90"/>
                </a:lnTo>
                <a:lnTo>
                  <a:pt x="686" y="96"/>
                </a:lnTo>
                <a:lnTo>
                  <a:pt x="686" y="96"/>
                </a:lnTo>
                <a:lnTo>
                  <a:pt x="684" y="96"/>
                </a:lnTo>
                <a:lnTo>
                  <a:pt x="684" y="96"/>
                </a:lnTo>
                <a:lnTo>
                  <a:pt x="684" y="102"/>
                </a:lnTo>
                <a:lnTo>
                  <a:pt x="684" y="102"/>
                </a:lnTo>
                <a:lnTo>
                  <a:pt x="682" y="102"/>
                </a:lnTo>
                <a:lnTo>
                  <a:pt x="680" y="104"/>
                </a:lnTo>
                <a:lnTo>
                  <a:pt x="680" y="104"/>
                </a:lnTo>
                <a:lnTo>
                  <a:pt x="676" y="108"/>
                </a:lnTo>
                <a:lnTo>
                  <a:pt x="674" y="112"/>
                </a:lnTo>
                <a:lnTo>
                  <a:pt x="674" y="112"/>
                </a:lnTo>
                <a:lnTo>
                  <a:pt x="662" y="114"/>
                </a:lnTo>
                <a:lnTo>
                  <a:pt x="652" y="116"/>
                </a:lnTo>
                <a:lnTo>
                  <a:pt x="652" y="116"/>
                </a:lnTo>
                <a:lnTo>
                  <a:pt x="644" y="116"/>
                </a:lnTo>
                <a:lnTo>
                  <a:pt x="638" y="116"/>
                </a:lnTo>
                <a:lnTo>
                  <a:pt x="638" y="116"/>
                </a:lnTo>
                <a:lnTo>
                  <a:pt x="638" y="116"/>
                </a:lnTo>
                <a:lnTo>
                  <a:pt x="636" y="118"/>
                </a:lnTo>
                <a:lnTo>
                  <a:pt x="636" y="118"/>
                </a:lnTo>
                <a:lnTo>
                  <a:pt x="636" y="118"/>
                </a:lnTo>
                <a:lnTo>
                  <a:pt x="636" y="118"/>
                </a:lnTo>
                <a:lnTo>
                  <a:pt x="634" y="118"/>
                </a:lnTo>
                <a:lnTo>
                  <a:pt x="634" y="118"/>
                </a:lnTo>
                <a:lnTo>
                  <a:pt x="634" y="120"/>
                </a:lnTo>
                <a:lnTo>
                  <a:pt x="634" y="122"/>
                </a:lnTo>
                <a:lnTo>
                  <a:pt x="634" y="122"/>
                </a:lnTo>
                <a:lnTo>
                  <a:pt x="640" y="126"/>
                </a:lnTo>
                <a:lnTo>
                  <a:pt x="640" y="126"/>
                </a:lnTo>
                <a:lnTo>
                  <a:pt x="640" y="128"/>
                </a:lnTo>
                <a:lnTo>
                  <a:pt x="640" y="130"/>
                </a:lnTo>
                <a:lnTo>
                  <a:pt x="640" y="130"/>
                </a:lnTo>
                <a:lnTo>
                  <a:pt x="634" y="132"/>
                </a:lnTo>
                <a:lnTo>
                  <a:pt x="634" y="132"/>
                </a:lnTo>
                <a:lnTo>
                  <a:pt x="632" y="136"/>
                </a:lnTo>
                <a:lnTo>
                  <a:pt x="632" y="136"/>
                </a:lnTo>
                <a:lnTo>
                  <a:pt x="634" y="136"/>
                </a:lnTo>
                <a:lnTo>
                  <a:pt x="634" y="136"/>
                </a:lnTo>
                <a:lnTo>
                  <a:pt x="634" y="138"/>
                </a:lnTo>
                <a:lnTo>
                  <a:pt x="634" y="138"/>
                </a:lnTo>
                <a:lnTo>
                  <a:pt x="634" y="138"/>
                </a:lnTo>
                <a:lnTo>
                  <a:pt x="630" y="138"/>
                </a:lnTo>
                <a:lnTo>
                  <a:pt x="630" y="138"/>
                </a:lnTo>
                <a:lnTo>
                  <a:pt x="630" y="142"/>
                </a:lnTo>
                <a:lnTo>
                  <a:pt x="630" y="142"/>
                </a:lnTo>
                <a:lnTo>
                  <a:pt x="632" y="142"/>
                </a:lnTo>
                <a:lnTo>
                  <a:pt x="634" y="142"/>
                </a:lnTo>
                <a:lnTo>
                  <a:pt x="634" y="142"/>
                </a:lnTo>
                <a:lnTo>
                  <a:pt x="634" y="144"/>
                </a:lnTo>
                <a:lnTo>
                  <a:pt x="634" y="146"/>
                </a:lnTo>
                <a:lnTo>
                  <a:pt x="634" y="146"/>
                </a:lnTo>
                <a:lnTo>
                  <a:pt x="636" y="144"/>
                </a:lnTo>
                <a:lnTo>
                  <a:pt x="644" y="150"/>
                </a:lnTo>
                <a:lnTo>
                  <a:pt x="644" y="152"/>
                </a:lnTo>
                <a:lnTo>
                  <a:pt x="644" y="152"/>
                </a:lnTo>
                <a:lnTo>
                  <a:pt x="648" y="152"/>
                </a:lnTo>
                <a:lnTo>
                  <a:pt x="648" y="152"/>
                </a:lnTo>
                <a:lnTo>
                  <a:pt x="652" y="156"/>
                </a:lnTo>
                <a:lnTo>
                  <a:pt x="652" y="158"/>
                </a:lnTo>
                <a:lnTo>
                  <a:pt x="652" y="158"/>
                </a:lnTo>
                <a:lnTo>
                  <a:pt x="656" y="158"/>
                </a:lnTo>
                <a:lnTo>
                  <a:pt x="658" y="158"/>
                </a:lnTo>
                <a:lnTo>
                  <a:pt x="658" y="158"/>
                </a:lnTo>
                <a:lnTo>
                  <a:pt x="662" y="162"/>
                </a:lnTo>
                <a:lnTo>
                  <a:pt x="664" y="166"/>
                </a:lnTo>
                <a:lnTo>
                  <a:pt x="664" y="166"/>
                </a:lnTo>
                <a:lnTo>
                  <a:pt x="668" y="166"/>
                </a:lnTo>
                <a:lnTo>
                  <a:pt x="670" y="166"/>
                </a:lnTo>
                <a:lnTo>
                  <a:pt x="674" y="172"/>
                </a:lnTo>
                <a:lnTo>
                  <a:pt x="674" y="172"/>
                </a:lnTo>
                <a:lnTo>
                  <a:pt x="678" y="170"/>
                </a:lnTo>
                <a:lnTo>
                  <a:pt x="678" y="178"/>
                </a:lnTo>
                <a:lnTo>
                  <a:pt x="678" y="178"/>
                </a:lnTo>
                <a:lnTo>
                  <a:pt x="670" y="178"/>
                </a:lnTo>
                <a:lnTo>
                  <a:pt x="668" y="176"/>
                </a:lnTo>
                <a:lnTo>
                  <a:pt x="668" y="176"/>
                </a:lnTo>
                <a:lnTo>
                  <a:pt x="666" y="174"/>
                </a:lnTo>
                <a:lnTo>
                  <a:pt x="666" y="174"/>
                </a:lnTo>
                <a:lnTo>
                  <a:pt x="664" y="184"/>
                </a:lnTo>
                <a:lnTo>
                  <a:pt x="664" y="184"/>
                </a:lnTo>
                <a:lnTo>
                  <a:pt x="668" y="182"/>
                </a:lnTo>
                <a:lnTo>
                  <a:pt x="668" y="182"/>
                </a:lnTo>
                <a:lnTo>
                  <a:pt x="668" y="182"/>
                </a:lnTo>
                <a:lnTo>
                  <a:pt x="670" y="180"/>
                </a:lnTo>
                <a:lnTo>
                  <a:pt x="672" y="180"/>
                </a:lnTo>
                <a:lnTo>
                  <a:pt x="672" y="180"/>
                </a:lnTo>
                <a:lnTo>
                  <a:pt x="670" y="186"/>
                </a:lnTo>
                <a:lnTo>
                  <a:pt x="670" y="186"/>
                </a:lnTo>
                <a:lnTo>
                  <a:pt x="666" y="190"/>
                </a:lnTo>
                <a:lnTo>
                  <a:pt x="666" y="190"/>
                </a:lnTo>
                <a:lnTo>
                  <a:pt x="662" y="190"/>
                </a:lnTo>
                <a:lnTo>
                  <a:pt x="662" y="190"/>
                </a:lnTo>
                <a:lnTo>
                  <a:pt x="660" y="194"/>
                </a:lnTo>
                <a:lnTo>
                  <a:pt x="660" y="194"/>
                </a:lnTo>
                <a:lnTo>
                  <a:pt x="660" y="194"/>
                </a:lnTo>
                <a:lnTo>
                  <a:pt x="662" y="198"/>
                </a:lnTo>
                <a:lnTo>
                  <a:pt x="662" y="198"/>
                </a:lnTo>
                <a:lnTo>
                  <a:pt x="666" y="198"/>
                </a:lnTo>
                <a:lnTo>
                  <a:pt x="666" y="198"/>
                </a:lnTo>
                <a:lnTo>
                  <a:pt x="668" y="202"/>
                </a:lnTo>
                <a:lnTo>
                  <a:pt x="668" y="202"/>
                </a:lnTo>
                <a:lnTo>
                  <a:pt x="676" y="204"/>
                </a:lnTo>
                <a:lnTo>
                  <a:pt x="682" y="204"/>
                </a:lnTo>
                <a:lnTo>
                  <a:pt x="682" y="204"/>
                </a:lnTo>
                <a:lnTo>
                  <a:pt x="684" y="210"/>
                </a:lnTo>
                <a:lnTo>
                  <a:pt x="684" y="210"/>
                </a:lnTo>
                <a:lnTo>
                  <a:pt x="686" y="214"/>
                </a:lnTo>
                <a:lnTo>
                  <a:pt x="688" y="218"/>
                </a:lnTo>
                <a:lnTo>
                  <a:pt x="686" y="218"/>
                </a:lnTo>
                <a:lnTo>
                  <a:pt x="686" y="218"/>
                </a:lnTo>
                <a:lnTo>
                  <a:pt x="688" y="222"/>
                </a:lnTo>
                <a:lnTo>
                  <a:pt x="688" y="222"/>
                </a:lnTo>
                <a:lnTo>
                  <a:pt x="692" y="230"/>
                </a:lnTo>
                <a:lnTo>
                  <a:pt x="692" y="230"/>
                </a:lnTo>
                <a:lnTo>
                  <a:pt x="690" y="234"/>
                </a:lnTo>
                <a:lnTo>
                  <a:pt x="690" y="236"/>
                </a:lnTo>
                <a:lnTo>
                  <a:pt x="690" y="236"/>
                </a:lnTo>
                <a:lnTo>
                  <a:pt x="696" y="236"/>
                </a:lnTo>
                <a:lnTo>
                  <a:pt x="696" y="230"/>
                </a:lnTo>
                <a:lnTo>
                  <a:pt x="700" y="228"/>
                </a:lnTo>
                <a:lnTo>
                  <a:pt x="700" y="228"/>
                </a:lnTo>
                <a:lnTo>
                  <a:pt x="700" y="226"/>
                </a:lnTo>
                <a:lnTo>
                  <a:pt x="702" y="226"/>
                </a:lnTo>
                <a:lnTo>
                  <a:pt x="702" y="226"/>
                </a:lnTo>
                <a:lnTo>
                  <a:pt x="704" y="222"/>
                </a:lnTo>
                <a:lnTo>
                  <a:pt x="702" y="220"/>
                </a:lnTo>
                <a:lnTo>
                  <a:pt x="702" y="218"/>
                </a:lnTo>
                <a:lnTo>
                  <a:pt x="702" y="218"/>
                </a:lnTo>
                <a:lnTo>
                  <a:pt x="704" y="208"/>
                </a:lnTo>
                <a:lnTo>
                  <a:pt x="704" y="208"/>
                </a:lnTo>
                <a:lnTo>
                  <a:pt x="710" y="206"/>
                </a:lnTo>
                <a:lnTo>
                  <a:pt x="716" y="204"/>
                </a:lnTo>
                <a:lnTo>
                  <a:pt x="716" y="204"/>
                </a:lnTo>
                <a:lnTo>
                  <a:pt x="722" y="214"/>
                </a:lnTo>
                <a:lnTo>
                  <a:pt x="722" y="214"/>
                </a:lnTo>
                <a:lnTo>
                  <a:pt x="722" y="218"/>
                </a:lnTo>
                <a:lnTo>
                  <a:pt x="720" y="220"/>
                </a:lnTo>
                <a:lnTo>
                  <a:pt x="720" y="220"/>
                </a:lnTo>
                <a:lnTo>
                  <a:pt x="718" y="224"/>
                </a:lnTo>
                <a:lnTo>
                  <a:pt x="718" y="224"/>
                </a:lnTo>
                <a:lnTo>
                  <a:pt x="718" y="230"/>
                </a:lnTo>
                <a:lnTo>
                  <a:pt x="718" y="234"/>
                </a:lnTo>
                <a:lnTo>
                  <a:pt x="716" y="234"/>
                </a:lnTo>
                <a:lnTo>
                  <a:pt x="716" y="234"/>
                </a:lnTo>
                <a:lnTo>
                  <a:pt x="714" y="236"/>
                </a:lnTo>
                <a:lnTo>
                  <a:pt x="712" y="238"/>
                </a:lnTo>
                <a:lnTo>
                  <a:pt x="712" y="238"/>
                </a:lnTo>
                <a:lnTo>
                  <a:pt x="714" y="244"/>
                </a:lnTo>
                <a:lnTo>
                  <a:pt x="718" y="250"/>
                </a:lnTo>
                <a:lnTo>
                  <a:pt x="718" y="250"/>
                </a:lnTo>
                <a:lnTo>
                  <a:pt x="722" y="252"/>
                </a:lnTo>
                <a:lnTo>
                  <a:pt x="722" y="252"/>
                </a:lnTo>
                <a:lnTo>
                  <a:pt x="728" y="262"/>
                </a:lnTo>
                <a:lnTo>
                  <a:pt x="728" y="262"/>
                </a:lnTo>
                <a:lnTo>
                  <a:pt x="732" y="262"/>
                </a:lnTo>
                <a:lnTo>
                  <a:pt x="732" y="262"/>
                </a:lnTo>
                <a:lnTo>
                  <a:pt x="734" y="264"/>
                </a:lnTo>
                <a:lnTo>
                  <a:pt x="736" y="264"/>
                </a:lnTo>
                <a:lnTo>
                  <a:pt x="736" y="264"/>
                </a:lnTo>
                <a:lnTo>
                  <a:pt x="736" y="264"/>
                </a:lnTo>
                <a:lnTo>
                  <a:pt x="736" y="260"/>
                </a:lnTo>
                <a:lnTo>
                  <a:pt x="736" y="260"/>
                </a:lnTo>
                <a:lnTo>
                  <a:pt x="746" y="256"/>
                </a:lnTo>
                <a:lnTo>
                  <a:pt x="746" y="256"/>
                </a:lnTo>
                <a:lnTo>
                  <a:pt x="744" y="254"/>
                </a:lnTo>
                <a:lnTo>
                  <a:pt x="744" y="254"/>
                </a:lnTo>
                <a:lnTo>
                  <a:pt x="744" y="250"/>
                </a:lnTo>
                <a:lnTo>
                  <a:pt x="746" y="248"/>
                </a:lnTo>
                <a:lnTo>
                  <a:pt x="750" y="242"/>
                </a:lnTo>
                <a:lnTo>
                  <a:pt x="750" y="242"/>
                </a:lnTo>
                <a:lnTo>
                  <a:pt x="750" y="238"/>
                </a:lnTo>
                <a:lnTo>
                  <a:pt x="750" y="238"/>
                </a:lnTo>
                <a:lnTo>
                  <a:pt x="754" y="238"/>
                </a:lnTo>
                <a:lnTo>
                  <a:pt x="754" y="238"/>
                </a:lnTo>
                <a:lnTo>
                  <a:pt x="754" y="236"/>
                </a:lnTo>
                <a:lnTo>
                  <a:pt x="752" y="234"/>
                </a:lnTo>
                <a:lnTo>
                  <a:pt x="752" y="234"/>
                </a:lnTo>
                <a:lnTo>
                  <a:pt x="754" y="232"/>
                </a:lnTo>
                <a:lnTo>
                  <a:pt x="754" y="232"/>
                </a:lnTo>
                <a:lnTo>
                  <a:pt x="756" y="222"/>
                </a:lnTo>
                <a:lnTo>
                  <a:pt x="756" y="222"/>
                </a:lnTo>
                <a:lnTo>
                  <a:pt x="764" y="222"/>
                </a:lnTo>
                <a:lnTo>
                  <a:pt x="764" y="222"/>
                </a:lnTo>
                <a:lnTo>
                  <a:pt x="764" y="220"/>
                </a:lnTo>
                <a:lnTo>
                  <a:pt x="764" y="220"/>
                </a:lnTo>
                <a:lnTo>
                  <a:pt x="764" y="220"/>
                </a:lnTo>
                <a:lnTo>
                  <a:pt x="764" y="218"/>
                </a:lnTo>
                <a:lnTo>
                  <a:pt x="764" y="218"/>
                </a:lnTo>
                <a:lnTo>
                  <a:pt x="766" y="218"/>
                </a:lnTo>
                <a:lnTo>
                  <a:pt x="766" y="218"/>
                </a:lnTo>
                <a:lnTo>
                  <a:pt x="764" y="216"/>
                </a:lnTo>
                <a:lnTo>
                  <a:pt x="764" y="216"/>
                </a:lnTo>
                <a:lnTo>
                  <a:pt x="764" y="214"/>
                </a:lnTo>
                <a:lnTo>
                  <a:pt x="766" y="212"/>
                </a:lnTo>
                <a:lnTo>
                  <a:pt x="766" y="212"/>
                </a:lnTo>
                <a:lnTo>
                  <a:pt x="764" y="208"/>
                </a:lnTo>
                <a:lnTo>
                  <a:pt x="760" y="208"/>
                </a:lnTo>
                <a:lnTo>
                  <a:pt x="760" y="208"/>
                </a:lnTo>
                <a:lnTo>
                  <a:pt x="760" y="200"/>
                </a:lnTo>
                <a:lnTo>
                  <a:pt x="760" y="192"/>
                </a:lnTo>
                <a:lnTo>
                  <a:pt x="760" y="192"/>
                </a:lnTo>
                <a:lnTo>
                  <a:pt x="756" y="190"/>
                </a:lnTo>
                <a:lnTo>
                  <a:pt x="756" y="190"/>
                </a:lnTo>
                <a:lnTo>
                  <a:pt x="766" y="190"/>
                </a:lnTo>
                <a:lnTo>
                  <a:pt x="776" y="192"/>
                </a:lnTo>
                <a:lnTo>
                  <a:pt x="776" y="192"/>
                </a:lnTo>
                <a:lnTo>
                  <a:pt x="780" y="196"/>
                </a:lnTo>
                <a:lnTo>
                  <a:pt x="780" y="196"/>
                </a:lnTo>
                <a:lnTo>
                  <a:pt x="780" y="194"/>
                </a:lnTo>
                <a:lnTo>
                  <a:pt x="782" y="192"/>
                </a:lnTo>
                <a:lnTo>
                  <a:pt x="782" y="192"/>
                </a:lnTo>
                <a:lnTo>
                  <a:pt x="792" y="192"/>
                </a:lnTo>
                <a:lnTo>
                  <a:pt x="792" y="192"/>
                </a:lnTo>
                <a:lnTo>
                  <a:pt x="792" y="194"/>
                </a:lnTo>
                <a:lnTo>
                  <a:pt x="790" y="196"/>
                </a:lnTo>
                <a:lnTo>
                  <a:pt x="790" y="196"/>
                </a:lnTo>
                <a:lnTo>
                  <a:pt x="796" y="200"/>
                </a:lnTo>
                <a:lnTo>
                  <a:pt x="796" y="200"/>
                </a:lnTo>
                <a:lnTo>
                  <a:pt x="794" y="200"/>
                </a:lnTo>
                <a:lnTo>
                  <a:pt x="794" y="202"/>
                </a:lnTo>
                <a:lnTo>
                  <a:pt x="796" y="208"/>
                </a:lnTo>
                <a:lnTo>
                  <a:pt x="796" y="208"/>
                </a:lnTo>
                <a:lnTo>
                  <a:pt x="802" y="206"/>
                </a:lnTo>
                <a:lnTo>
                  <a:pt x="808" y="206"/>
                </a:lnTo>
                <a:lnTo>
                  <a:pt x="808" y="206"/>
                </a:lnTo>
                <a:lnTo>
                  <a:pt x="810" y="206"/>
                </a:lnTo>
                <a:lnTo>
                  <a:pt x="810" y="208"/>
                </a:lnTo>
                <a:lnTo>
                  <a:pt x="808" y="212"/>
                </a:lnTo>
                <a:lnTo>
                  <a:pt x="802" y="220"/>
                </a:lnTo>
                <a:lnTo>
                  <a:pt x="802" y="220"/>
                </a:lnTo>
                <a:lnTo>
                  <a:pt x="802" y="222"/>
                </a:lnTo>
                <a:lnTo>
                  <a:pt x="802" y="222"/>
                </a:lnTo>
                <a:lnTo>
                  <a:pt x="802" y="222"/>
                </a:lnTo>
                <a:lnTo>
                  <a:pt x="808" y="222"/>
                </a:lnTo>
                <a:lnTo>
                  <a:pt x="806" y="228"/>
                </a:lnTo>
                <a:lnTo>
                  <a:pt x="806" y="228"/>
                </a:lnTo>
                <a:lnTo>
                  <a:pt x="804" y="228"/>
                </a:lnTo>
                <a:lnTo>
                  <a:pt x="800" y="230"/>
                </a:lnTo>
                <a:lnTo>
                  <a:pt x="800" y="230"/>
                </a:lnTo>
                <a:lnTo>
                  <a:pt x="800" y="232"/>
                </a:lnTo>
                <a:lnTo>
                  <a:pt x="800" y="234"/>
                </a:lnTo>
                <a:lnTo>
                  <a:pt x="800" y="236"/>
                </a:lnTo>
                <a:lnTo>
                  <a:pt x="800" y="238"/>
                </a:lnTo>
                <a:lnTo>
                  <a:pt x="800" y="238"/>
                </a:lnTo>
                <a:lnTo>
                  <a:pt x="806" y="248"/>
                </a:lnTo>
                <a:lnTo>
                  <a:pt x="806" y="248"/>
                </a:lnTo>
                <a:lnTo>
                  <a:pt x="808" y="250"/>
                </a:lnTo>
                <a:lnTo>
                  <a:pt x="810" y="250"/>
                </a:lnTo>
                <a:lnTo>
                  <a:pt x="812" y="250"/>
                </a:lnTo>
                <a:lnTo>
                  <a:pt x="814" y="252"/>
                </a:lnTo>
                <a:lnTo>
                  <a:pt x="816" y="254"/>
                </a:lnTo>
                <a:lnTo>
                  <a:pt x="816" y="254"/>
                </a:lnTo>
                <a:lnTo>
                  <a:pt x="816" y="258"/>
                </a:lnTo>
                <a:lnTo>
                  <a:pt x="814" y="264"/>
                </a:lnTo>
                <a:lnTo>
                  <a:pt x="810" y="268"/>
                </a:lnTo>
                <a:lnTo>
                  <a:pt x="810" y="268"/>
                </a:lnTo>
                <a:lnTo>
                  <a:pt x="806" y="268"/>
                </a:lnTo>
                <a:lnTo>
                  <a:pt x="802" y="268"/>
                </a:lnTo>
                <a:lnTo>
                  <a:pt x="802" y="268"/>
                </a:lnTo>
                <a:lnTo>
                  <a:pt x="794" y="274"/>
                </a:lnTo>
                <a:lnTo>
                  <a:pt x="794" y="274"/>
                </a:lnTo>
                <a:lnTo>
                  <a:pt x="790" y="274"/>
                </a:lnTo>
                <a:lnTo>
                  <a:pt x="788" y="276"/>
                </a:lnTo>
                <a:lnTo>
                  <a:pt x="788" y="276"/>
                </a:lnTo>
                <a:lnTo>
                  <a:pt x="788" y="276"/>
                </a:lnTo>
                <a:lnTo>
                  <a:pt x="784" y="282"/>
                </a:lnTo>
                <a:lnTo>
                  <a:pt x="780" y="286"/>
                </a:lnTo>
                <a:lnTo>
                  <a:pt x="778" y="286"/>
                </a:lnTo>
                <a:lnTo>
                  <a:pt x="778" y="286"/>
                </a:lnTo>
                <a:lnTo>
                  <a:pt x="776" y="282"/>
                </a:lnTo>
                <a:lnTo>
                  <a:pt x="776" y="282"/>
                </a:lnTo>
                <a:lnTo>
                  <a:pt x="774" y="282"/>
                </a:lnTo>
                <a:lnTo>
                  <a:pt x="770" y="280"/>
                </a:lnTo>
                <a:lnTo>
                  <a:pt x="770" y="280"/>
                </a:lnTo>
                <a:lnTo>
                  <a:pt x="770" y="278"/>
                </a:lnTo>
                <a:lnTo>
                  <a:pt x="768" y="274"/>
                </a:lnTo>
                <a:lnTo>
                  <a:pt x="768" y="274"/>
                </a:lnTo>
                <a:lnTo>
                  <a:pt x="768" y="274"/>
                </a:lnTo>
                <a:lnTo>
                  <a:pt x="766" y="276"/>
                </a:lnTo>
                <a:lnTo>
                  <a:pt x="766" y="276"/>
                </a:lnTo>
                <a:lnTo>
                  <a:pt x="764" y="272"/>
                </a:lnTo>
                <a:lnTo>
                  <a:pt x="764" y="272"/>
                </a:lnTo>
                <a:lnTo>
                  <a:pt x="762" y="272"/>
                </a:lnTo>
                <a:lnTo>
                  <a:pt x="762" y="272"/>
                </a:lnTo>
                <a:lnTo>
                  <a:pt x="762" y="274"/>
                </a:lnTo>
                <a:lnTo>
                  <a:pt x="762" y="274"/>
                </a:lnTo>
                <a:lnTo>
                  <a:pt x="758" y="276"/>
                </a:lnTo>
                <a:lnTo>
                  <a:pt x="758" y="276"/>
                </a:lnTo>
                <a:lnTo>
                  <a:pt x="760" y="276"/>
                </a:lnTo>
                <a:lnTo>
                  <a:pt x="762" y="276"/>
                </a:lnTo>
                <a:lnTo>
                  <a:pt x="762" y="276"/>
                </a:lnTo>
                <a:lnTo>
                  <a:pt x="764" y="278"/>
                </a:lnTo>
                <a:lnTo>
                  <a:pt x="764" y="280"/>
                </a:lnTo>
                <a:lnTo>
                  <a:pt x="764" y="280"/>
                </a:lnTo>
                <a:lnTo>
                  <a:pt x="766" y="282"/>
                </a:lnTo>
                <a:lnTo>
                  <a:pt x="766" y="282"/>
                </a:lnTo>
                <a:lnTo>
                  <a:pt x="768" y="282"/>
                </a:lnTo>
                <a:lnTo>
                  <a:pt x="770" y="284"/>
                </a:lnTo>
                <a:lnTo>
                  <a:pt x="770" y="286"/>
                </a:lnTo>
                <a:lnTo>
                  <a:pt x="770" y="286"/>
                </a:lnTo>
                <a:lnTo>
                  <a:pt x="772" y="286"/>
                </a:lnTo>
                <a:lnTo>
                  <a:pt x="772" y="286"/>
                </a:lnTo>
                <a:lnTo>
                  <a:pt x="774" y="288"/>
                </a:lnTo>
                <a:lnTo>
                  <a:pt x="774" y="288"/>
                </a:lnTo>
                <a:lnTo>
                  <a:pt x="766" y="290"/>
                </a:lnTo>
                <a:lnTo>
                  <a:pt x="766" y="292"/>
                </a:lnTo>
                <a:lnTo>
                  <a:pt x="766" y="292"/>
                </a:lnTo>
                <a:lnTo>
                  <a:pt x="760" y="290"/>
                </a:lnTo>
                <a:lnTo>
                  <a:pt x="760" y="290"/>
                </a:lnTo>
                <a:lnTo>
                  <a:pt x="750" y="282"/>
                </a:lnTo>
                <a:lnTo>
                  <a:pt x="750" y="282"/>
                </a:lnTo>
                <a:lnTo>
                  <a:pt x="738" y="284"/>
                </a:lnTo>
                <a:lnTo>
                  <a:pt x="738" y="284"/>
                </a:lnTo>
                <a:lnTo>
                  <a:pt x="744" y="290"/>
                </a:lnTo>
                <a:lnTo>
                  <a:pt x="744" y="290"/>
                </a:lnTo>
                <a:lnTo>
                  <a:pt x="744" y="294"/>
                </a:lnTo>
                <a:lnTo>
                  <a:pt x="742" y="296"/>
                </a:lnTo>
                <a:lnTo>
                  <a:pt x="738" y="302"/>
                </a:lnTo>
                <a:lnTo>
                  <a:pt x="738" y="302"/>
                </a:lnTo>
                <a:lnTo>
                  <a:pt x="738" y="304"/>
                </a:lnTo>
                <a:lnTo>
                  <a:pt x="738" y="306"/>
                </a:lnTo>
                <a:lnTo>
                  <a:pt x="738" y="306"/>
                </a:lnTo>
                <a:lnTo>
                  <a:pt x="734" y="308"/>
                </a:lnTo>
                <a:lnTo>
                  <a:pt x="734" y="308"/>
                </a:lnTo>
                <a:lnTo>
                  <a:pt x="724" y="298"/>
                </a:lnTo>
                <a:lnTo>
                  <a:pt x="724" y="298"/>
                </a:lnTo>
                <a:lnTo>
                  <a:pt x="722" y="298"/>
                </a:lnTo>
                <a:lnTo>
                  <a:pt x="720" y="300"/>
                </a:lnTo>
                <a:lnTo>
                  <a:pt x="720" y="300"/>
                </a:lnTo>
                <a:lnTo>
                  <a:pt x="714" y="296"/>
                </a:lnTo>
                <a:lnTo>
                  <a:pt x="714" y="296"/>
                </a:lnTo>
                <a:lnTo>
                  <a:pt x="712" y="296"/>
                </a:lnTo>
                <a:lnTo>
                  <a:pt x="710" y="298"/>
                </a:lnTo>
                <a:lnTo>
                  <a:pt x="710" y="298"/>
                </a:lnTo>
                <a:lnTo>
                  <a:pt x="706" y="298"/>
                </a:lnTo>
                <a:lnTo>
                  <a:pt x="704" y="296"/>
                </a:lnTo>
                <a:lnTo>
                  <a:pt x="700" y="294"/>
                </a:lnTo>
                <a:lnTo>
                  <a:pt x="700" y="294"/>
                </a:lnTo>
                <a:lnTo>
                  <a:pt x="698" y="300"/>
                </a:lnTo>
                <a:lnTo>
                  <a:pt x="698" y="300"/>
                </a:lnTo>
                <a:lnTo>
                  <a:pt x="700" y="300"/>
                </a:lnTo>
                <a:lnTo>
                  <a:pt x="700" y="302"/>
                </a:lnTo>
                <a:lnTo>
                  <a:pt x="700" y="302"/>
                </a:lnTo>
                <a:lnTo>
                  <a:pt x="694" y="304"/>
                </a:lnTo>
                <a:lnTo>
                  <a:pt x="694" y="304"/>
                </a:lnTo>
                <a:lnTo>
                  <a:pt x="688" y="304"/>
                </a:lnTo>
                <a:lnTo>
                  <a:pt x="688" y="304"/>
                </a:lnTo>
                <a:lnTo>
                  <a:pt x="686" y="306"/>
                </a:lnTo>
                <a:lnTo>
                  <a:pt x="686" y="306"/>
                </a:lnTo>
                <a:lnTo>
                  <a:pt x="700" y="306"/>
                </a:lnTo>
                <a:lnTo>
                  <a:pt x="716" y="306"/>
                </a:lnTo>
                <a:lnTo>
                  <a:pt x="716" y="306"/>
                </a:lnTo>
                <a:lnTo>
                  <a:pt x="724" y="308"/>
                </a:lnTo>
                <a:lnTo>
                  <a:pt x="732" y="310"/>
                </a:lnTo>
                <a:lnTo>
                  <a:pt x="732" y="310"/>
                </a:lnTo>
                <a:lnTo>
                  <a:pt x="730" y="312"/>
                </a:lnTo>
                <a:lnTo>
                  <a:pt x="728" y="316"/>
                </a:lnTo>
                <a:lnTo>
                  <a:pt x="728" y="324"/>
                </a:lnTo>
                <a:lnTo>
                  <a:pt x="728" y="324"/>
                </a:lnTo>
                <a:lnTo>
                  <a:pt x="722" y="328"/>
                </a:lnTo>
                <a:lnTo>
                  <a:pt x="722" y="328"/>
                </a:lnTo>
                <a:lnTo>
                  <a:pt x="718" y="330"/>
                </a:lnTo>
                <a:lnTo>
                  <a:pt x="716" y="330"/>
                </a:lnTo>
                <a:lnTo>
                  <a:pt x="714" y="334"/>
                </a:lnTo>
                <a:lnTo>
                  <a:pt x="714" y="334"/>
                </a:lnTo>
                <a:lnTo>
                  <a:pt x="714" y="332"/>
                </a:lnTo>
                <a:lnTo>
                  <a:pt x="712" y="332"/>
                </a:lnTo>
                <a:lnTo>
                  <a:pt x="712" y="330"/>
                </a:lnTo>
                <a:lnTo>
                  <a:pt x="712" y="330"/>
                </a:lnTo>
                <a:lnTo>
                  <a:pt x="700" y="326"/>
                </a:lnTo>
                <a:lnTo>
                  <a:pt x="700" y="326"/>
                </a:lnTo>
                <a:lnTo>
                  <a:pt x="698" y="328"/>
                </a:lnTo>
                <a:lnTo>
                  <a:pt x="698" y="330"/>
                </a:lnTo>
                <a:lnTo>
                  <a:pt x="698" y="330"/>
                </a:lnTo>
                <a:lnTo>
                  <a:pt x="692" y="330"/>
                </a:lnTo>
                <a:lnTo>
                  <a:pt x="692" y="330"/>
                </a:lnTo>
                <a:lnTo>
                  <a:pt x="690" y="336"/>
                </a:lnTo>
                <a:lnTo>
                  <a:pt x="690" y="338"/>
                </a:lnTo>
                <a:lnTo>
                  <a:pt x="692" y="340"/>
                </a:lnTo>
                <a:lnTo>
                  <a:pt x="692" y="340"/>
                </a:lnTo>
                <a:lnTo>
                  <a:pt x="692" y="342"/>
                </a:lnTo>
                <a:lnTo>
                  <a:pt x="692" y="344"/>
                </a:lnTo>
                <a:lnTo>
                  <a:pt x="690" y="344"/>
                </a:lnTo>
                <a:lnTo>
                  <a:pt x="688" y="346"/>
                </a:lnTo>
                <a:lnTo>
                  <a:pt x="688" y="346"/>
                </a:lnTo>
                <a:lnTo>
                  <a:pt x="682" y="346"/>
                </a:lnTo>
                <a:lnTo>
                  <a:pt x="682" y="346"/>
                </a:lnTo>
                <a:lnTo>
                  <a:pt x="682" y="352"/>
                </a:lnTo>
                <a:lnTo>
                  <a:pt x="682" y="352"/>
                </a:lnTo>
                <a:lnTo>
                  <a:pt x="686" y="352"/>
                </a:lnTo>
                <a:lnTo>
                  <a:pt x="686" y="352"/>
                </a:lnTo>
                <a:lnTo>
                  <a:pt x="686" y="358"/>
                </a:lnTo>
                <a:lnTo>
                  <a:pt x="686" y="358"/>
                </a:lnTo>
                <a:lnTo>
                  <a:pt x="686" y="360"/>
                </a:lnTo>
                <a:lnTo>
                  <a:pt x="686" y="360"/>
                </a:lnTo>
                <a:lnTo>
                  <a:pt x="684" y="362"/>
                </a:lnTo>
                <a:lnTo>
                  <a:pt x="684" y="362"/>
                </a:lnTo>
                <a:lnTo>
                  <a:pt x="676" y="364"/>
                </a:lnTo>
                <a:lnTo>
                  <a:pt x="666" y="362"/>
                </a:lnTo>
                <a:lnTo>
                  <a:pt x="666" y="366"/>
                </a:lnTo>
                <a:lnTo>
                  <a:pt x="666" y="366"/>
                </a:lnTo>
                <a:lnTo>
                  <a:pt x="670" y="366"/>
                </a:lnTo>
                <a:lnTo>
                  <a:pt x="670" y="366"/>
                </a:lnTo>
                <a:lnTo>
                  <a:pt x="668" y="370"/>
                </a:lnTo>
                <a:lnTo>
                  <a:pt x="668" y="370"/>
                </a:lnTo>
                <a:lnTo>
                  <a:pt x="662" y="370"/>
                </a:lnTo>
                <a:lnTo>
                  <a:pt x="662" y="370"/>
                </a:lnTo>
                <a:lnTo>
                  <a:pt x="664" y="372"/>
                </a:lnTo>
                <a:lnTo>
                  <a:pt x="664" y="372"/>
                </a:lnTo>
                <a:lnTo>
                  <a:pt x="666" y="372"/>
                </a:lnTo>
                <a:lnTo>
                  <a:pt x="666" y="374"/>
                </a:lnTo>
                <a:lnTo>
                  <a:pt x="666" y="374"/>
                </a:lnTo>
                <a:lnTo>
                  <a:pt x="660" y="374"/>
                </a:lnTo>
                <a:lnTo>
                  <a:pt x="660" y="374"/>
                </a:lnTo>
                <a:lnTo>
                  <a:pt x="662" y="372"/>
                </a:lnTo>
                <a:lnTo>
                  <a:pt x="660" y="372"/>
                </a:lnTo>
                <a:lnTo>
                  <a:pt x="658" y="372"/>
                </a:lnTo>
                <a:lnTo>
                  <a:pt x="658" y="372"/>
                </a:lnTo>
                <a:lnTo>
                  <a:pt x="658" y="376"/>
                </a:lnTo>
                <a:lnTo>
                  <a:pt x="658" y="376"/>
                </a:lnTo>
                <a:lnTo>
                  <a:pt x="654" y="376"/>
                </a:lnTo>
                <a:lnTo>
                  <a:pt x="654" y="376"/>
                </a:lnTo>
                <a:lnTo>
                  <a:pt x="654" y="386"/>
                </a:lnTo>
                <a:lnTo>
                  <a:pt x="654" y="386"/>
                </a:lnTo>
                <a:lnTo>
                  <a:pt x="646" y="386"/>
                </a:lnTo>
                <a:lnTo>
                  <a:pt x="646" y="386"/>
                </a:lnTo>
                <a:lnTo>
                  <a:pt x="646" y="390"/>
                </a:lnTo>
                <a:lnTo>
                  <a:pt x="646" y="390"/>
                </a:lnTo>
                <a:lnTo>
                  <a:pt x="642" y="394"/>
                </a:lnTo>
                <a:lnTo>
                  <a:pt x="636" y="398"/>
                </a:lnTo>
                <a:lnTo>
                  <a:pt x="636" y="398"/>
                </a:lnTo>
                <a:lnTo>
                  <a:pt x="638" y="402"/>
                </a:lnTo>
                <a:lnTo>
                  <a:pt x="640" y="406"/>
                </a:lnTo>
                <a:lnTo>
                  <a:pt x="640" y="406"/>
                </a:lnTo>
                <a:lnTo>
                  <a:pt x="630" y="406"/>
                </a:lnTo>
                <a:lnTo>
                  <a:pt x="630" y="406"/>
                </a:lnTo>
                <a:lnTo>
                  <a:pt x="628" y="408"/>
                </a:lnTo>
                <a:lnTo>
                  <a:pt x="628" y="408"/>
                </a:lnTo>
                <a:lnTo>
                  <a:pt x="632" y="410"/>
                </a:lnTo>
                <a:lnTo>
                  <a:pt x="632" y="410"/>
                </a:lnTo>
                <a:lnTo>
                  <a:pt x="632" y="414"/>
                </a:lnTo>
                <a:lnTo>
                  <a:pt x="632" y="414"/>
                </a:lnTo>
                <a:lnTo>
                  <a:pt x="626" y="420"/>
                </a:lnTo>
                <a:lnTo>
                  <a:pt x="626" y="420"/>
                </a:lnTo>
                <a:lnTo>
                  <a:pt x="626" y="424"/>
                </a:lnTo>
                <a:lnTo>
                  <a:pt x="626" y="428"/>
                </a:lnTo>
                <a:lnTo>
                  <a:pt x="626" y="428"/>
                </a:lnTo>
                <a:lnTo>
                  <a:pt x="622" y="430"/>
                </a:lnTo>
                <a:lnTo>
                  <a:pt x="622" y="430"/>
                </a:lnTo>
                <a:lnTo>
                  <a:pt x="626" y="436"/>
                </a:lnTo>
                <a:lnTo>
                  <a:pt x="626" y="436"/>
                </a:lnTo>
                <a:lnTo>
                  <a:pt x="628" y="440"/>
                </a:lnTo>
                <a:lnTo>
                  <a:pt x="628" y="446"/>
                </a:lnTo>
                <a:lnTo>
                  <a:pt x="628" y="446"/>
                </a:lnTo>
                <a:lnTo>
                  <a:pt x="630" y="448"/>
                </a:lnTo>
                <a:lnTo>
                  <a:pt x="636" y="448"/>
                </a:lnTo>
                <a:lnTo>
                  <a:pt x="648" y="448"/>
                </a:lnTo>
                <a:lnTo>
                  <a:pt x="648" y="448"/>
                </a:lnTo>
                <a:lnTo>
                  <a:pt x="654" y="456"/>
                </a:lnTo>
                <a:lnTo>
                  <a:pt x="654" y="456"/>
                </a:lnTo>
                <a:lnTo>
                  <a:pt x="654" y="460"/>
                </a:lnTo>
                <a:lnTo>
                  <a:pt x="654" y="460"/>
                </a:lnTo>
                <a:lnTo>
                  <a:pt x="656" y="462"/>
                </a:lnTo>
                <a:lnTo>
                  <a:pt x="656" y="462"/>
                </a:lnTo>
                <a:lnTo>
                  <a:pt x="656" y="468"/>
                </a:lnTo>
                <a:lnTo>
                  <a:pt x="656" y="468"/>
                </a:lnTo>
                <a:lnTo>
                  <a:pt x="660" y="474"/>
                </a:lnTo>
                <a:lnTo>
                  <a:pt x="660" y="474"/>
                </a:lnTo>
                <a:lnTo>
                  <a:pt x="662" y="480"/>
                </a:lnTo>
                <a:lnTo>
                  <a:pt x="662" y="486"/>
                </a:lnTo>
                <a:lnTo>
                  <a:pt x="662" y="486"/>
                </a:lnTo>
                <a:lnTo>
                  <a:pt x="672" y="482"/>
                </a:lnTo>
                <a:lnTo>
                  <a:pt x="678" y="480"/>
                </a:lnTo>
                <a:lnTo>
                  <a:pt x="682" y="480"/>
                </a:lnTo>
                <a:lnTo>
                  <a:pt x="682" y="480"/>
                </a:lnTo>
                <a:lnTo>
                  <a:pt x="690" y="486"/>
                </a:lnTo>
                <a:lnTo>
                  <a:pt x="690" y="486"/>
                </a:lnTo>
                <a:lnTo>
                  <a:pt x="694" y="486"/>
                </a:lnTo>
                <a:lnTo>
                  <a:pt x="694" y="486"/>
                </a:lnTo>
                <a:lnTo>
                  <a:pt x="698" y="490"/>
                </a:lnTo>
                <a:lnTo>
                  <a:pt x="702" y="492"/>
                </a:lnTo>
                <a:lnTo>
                  <a:pt x="702" y="492"/>
                </a:lnTo>
                <a:lnTo>
                  <a:pt x="708" y="492"/>
                </a:lnTo>
                <a:lnTo>
                  <a:pt x="708" y="492"/>
                </a:lnTo>
                <a:lnTo>
                  <a:pt x="710" y="494"/>
                </a:lnTo>
                <a:lnTo>
                  <a:pt x="712" y="496"/>
                </a:lnTo>
                <a:lnTo>
                  <a:pt x="712" y="496"/>
                </a:lnTo>
                <a:lnTo>
                  <a:pt x="716" y="498"/>
                </a:lnTo>
                <a:lnTo>
                  <a:pt x="720" y="498"/>
                </a:lnTo>
                <a:lnTo>
                  <a:pt x="720" y="498"/>
                </a:lnTo>
                <a:lnTo>
                  <a:pt x="720" y="500"/>
                </a:lnTo>
                <a:lnTo>
                  <a:pt x="720" y="500"/>
                </a:lnTo>
                <a:lnTo>
                  <a:pt x="722" y="504"/>
                </a:lnTo>
                <a:lnTo>
                  <a:pt x="724" y="506"/>
                </a:lnTo>
                <a:lnTo>
                  <a:pt x="724" y="506"/>
                </a:lnTo>
                <a:lnTo>
                  <a:pt x="724" y="512"/>
                </a:lnTo>
                <a:lnTo>
                  <a:pt x="724" y="512"/>
                </a:lnTo>
                <a:lnTo>
                  <a:pt x="728" y="512"/>
                </a:lnTo>
                <a:lnTo>
                  <a:pt x="732" y="512"/>
                </a:lnTo>
                <a:lnTo>
                  <a:pt x="732" y="512"/>
                </a:lnTo>
                <a:lnTo>
                  <a:pt x="734" y="516"/>
                </a:lnTo>
                <a:lnTo>
                  <a:pt x="738" y="518"/>
                </a:lnTo>
                <a:lnTo>
                  <a:pt x="738" y="518"/>
                </a:lnTo>
                <a:lnTo>
                  <a:pt x="742" y="518"/>
                </a:lnTo>
                <a:lnTo>
                  <a:pt x="748" y="518"/>
                </a:lnTo>
                <a:lnTo>
                  <a:pt x="748" y="518"/>
                </a:lnTo>
                <a:lnTo>
                  <a:pt x="750" y="522"/>
                </a:lnTo>
                <a:lnTo>
                  <a:pt x="750" y="522"/>
                </a:lnTo>
                <a:lnTo>
                  <a:pt x="752" y="524"/>
                </a:lnTo>
                <a:lnTo>
                  <a:pt x="756" y="524"/>
                </a:lnTo>
                <a:lnTo>
                  <a:pt x="756" y="526"/>
                </a:lnTo>
                <a:lnTo>
                  <a:pt x="756" y="526"/>
                </a:lnTo>
                <a:lnTo>
                  <a:pt x="762" y="528"/>
                </a:lnTo>
                <a:lnTo>
                  <a:pt x="762" y="528"/>
                </a:lnTo>
                <a:lnTo>
                  <a:pt x="766" y="530"/>
                </a:lnTo>
                <a:lnTo>
                  <a:pt x="770" y="528"/>
                </a:lnTo>
                <a:lnTo>
                  <a:pt x="778" y="528"/>
                </a:lnTo>
                <a:lnTo>
                  <a:pt x="778" y="528"/>
                </a:lnTo>
                <a:lnTo>
                  <a:pt x="782" y="530"/>
                </a:lnTo>
                <a:lnTo>
                  <a:pt x="782" y="530"/>
                </a:lnTo>
                <a:lnTo>
                  <a:pt x="784" y="530"/>
                </a:lnTo>
                <a:lnTo>
                  <a:pt x="788" y="530"/>
                </a:lnTo>
                <a:lnTo>
                  <a:pt x="788" y="530"/>
                </a:lnTo>
                <a:lnTo>
                  <a:pt x="798" y="534"/>
                </a:lnTo>
                <a:lnTo>
                  <a:pt x="798" y="534"/>
                </a:lnTo>
                <a:lnTo>
                  <a:pt x="798" y="544"/>
                </a:lnTo>
                <a:lnTo>
                  <a:pt x="798" y="544"/>
                </a:lnTo>
                <a:lnTo>
                  <a:pt x="796" y="548"/>
                </a:lnTo>
                <a:lnTo>
                  <a:pt x="794" y="552"/>
                </a:lnTo>
                <a:lnTo>
                  <a:pt x="794" y="552"/>
                </a:lnTo>
                <a:lnTo>
                  <a:pt x="798" y="556"/>
                </a:lnTo>
                <a:lnTo>
                  <a:pt x="798" y="556"/>
                </a:lnTo>
                <a:lnTo>
                  <a:pt x="798" y="568"/>
                </a:lnTo>
                <a:lnTo>
                  <a:pt x="796" y="580"/>
                </a:lnTo>
                <a:lnTo>
                  <a:pt x="796" y="580"/>
                </a:lnTo>
                <a:lnTo>
                  <a:pt x="800" y="580"/>
                </a:lnTo>
                <a:lnTo>
                  <a:pt x="800" y="580"/>
                </a:lnTo>
                <a:lnTo>
                  <a:pt x="804" y="584"/>
                </a:lnTo>
                <a:lnTo>
                  <a:pt x="806" y="590"/>
                </a:lnTo>
                <a:lnTo>
                  <a:pt x="806" y="590"/>
                </a:lnTo>
                <a:lnTo>
                  <a:pt x="804" y="592"/>
                </a:lnTo>
                <a:lnTo>
                  <a:pt x="804" y="594"/>
                </a:lnTo>
                <a:lnTo>
                  <a:pt x="804" y="594"/>
                </a:lnTo>
                <a:lnTo>
                  <a:pt x="814" y="600"/>
                </a:lnTo>
                <a:lnTo>
                  <a:pt x="814" y="600"/>
                </a:lnTo>
                <a:lnTo>
                  <a:pt x="816" y="604"/>
                </a:lnTo>
                <a:lnTo>
                  <a:pt x="818" y="608"/>
                </a:lnTo>
                <a:lnTo>
                  <a:pt x="818" y="608"/>
                </a:lnTo>
                <a:lnTo>
                  <a:pt x="818" y="608"/>
                </a:lnTo>
                <a:lnTo>
                  <a:pt x="818" y="610"/>
                </a:lnTo>
                <a:lnTo>
                  <a:pt x="818" y="610"/>
                </a:lnTo>
                <a:lnTo>
                  <a:pt x="830" y="610"/>
                </a:lnTo>
                <a:lnTo>
                  <a:pt x="830" y="610"/>
                </a:lnTo>
                <a:lnTo>
                  <a:pt x="830" y="608"/>
                </a:lnTo>
                <a:lnTo>
                  <a:pt x="832" y="608"/>
                </a:lnTo>
                <a:lnTo>
                  <a:pt x="832" y="608"/>
                </a:lnTo>
                <a:lnTo>
                  <a:pt x="834" y="604"/>
                </a:lnTo>
                <a:lnTo>
                  <a:pt x="834" y="604"/>
                </a:lnTo>
                <a:lnTo>
                  <a:pt x="836" y="604"/>
                </a:lnTo>
                <a:lnTo>
                  <a:pt x="840" y="604"/>
                </a:lnTo>
                <a:lnTo>
                  <a:pt x="840" y="602"/>
                </a:lnTo>
                <a:lnTo>
                  <a:pt x="840" y="602"/>
                </a:lnTo>
                <a:lnTo>
                  <a:pt x="838" y="598"/>
                </a:lnTo>
                <a:lnTo>
                  <a:pt x="844" y="588"/>
                </a:lnTo>
                <a:lnTo>
                  <a:pt x="844" y="588"/>
                </a:lnTo>
                <a:lnTo>
                  <a:pt x="846" y="588"/>
                </a:lnTo>
                <a:lnTo>
                  <a:pt x="844" y="588"/>
                </a:lnTo>
                <a:lnTo>
                  <a:pt x="842" y="588"/>
                </a:lnTo>
                <a:lnTo>
                  <a:pt x="842" y="588"/>
                </a:lnTo>
                <a:lnTo>
                  <a:pt x="842" y="586"/>
                </a:lnTo>
                <a:lnTo>
                  <a:pt x="842" y="584"/>
                </a:lnTo>
                <a:lnTo>
                  <a:pt x="842" y="582"/>
                </a:lnTo>
                <a:lnTo>
                  <a:pt x="842" y="580"/>
                </a:lnTo>
                <a:lnTo>
                  <a:pt x="842" y="580"/>
                </a:lnTo>
                <a:lnTo>
                  <a:pt x="840" y="580"/>
                </a:lnTo>
                <a:lnTo>
                  <a:pt x="840" y="580"/>
                </a:lnTo>
                <a:lnTo>
                  <a:pt x="840" y="568"/>
                </a:lnTo>
                <a:lnTo>
                  <a:pt x="840" y="564"/>
                </a:lnTo>
                <a:lnTo>
                  <a:pt x="840" y="558"/>
                </a:lnTo>
                <a:lnTo>
                  <a:pt x="834" y="554"/>
                </a:lnTo>
                <a:lnTo>
                  <a:pt x="834" y="554"/>
                </a:lnTo>
                <a:lnTo>
                  <a:pt x="834" y="548"/>
                </a:lnTo>
                <a:lnTo>
                  <a:pt x="834" y="542"/>
                </a:lnTo>
                <a:lnTo>
                  <a:pt x="834" y="540"/>
                </a:lnTo>
                <a:lnTo>
                  <a:pt x="834" y="540"/>
                </a:lnTo>
                <a:lnTo>
                  <a:pt x="838" y="538"/>
                </a:lnTo>
                <a:lnTo>
                  <a:pt x="842" y="538"/>
                </a:lnTo>
                <a:lnTo>
                  <a:pt x="842" y="538"/>
                </a:lnTo>
                <a:lnTo>
                  <a:pt x="846" y="534"/>
                </a:lnTo>
                <a:lnTo>
                  <a:pt x="846" y="534"/>
                </a:lnTo>
                <a:lnTo>
                  <a:pt x="848" y="534"/>
                </a:lnTo>
                <a:lnTo>
                  <a:pt x="850" y="532"/>
                </a:lnTo>
                <a:lnTo>
                  <a:pt x="850" y="532"/>
                </a:lnTo>
                <a:lnTo>
                  <a:pt x="852" y="530"/>
                </a:lnTo>
                <a:lnTo>
                  <a:pt x="852" y="530"/>
                </a:lnTo>
                <a:lnTo>
                  <a:pt x="854" y="528"/>
                </a:lnTo>
                <a:lnTo>
                  <a:pt x="858" y="524"/>
                </a:lnTo>
                <a:lnTo>
                  <a:pt x="858" y="524"/>
                </a:lnTo>
                <a:lnTo>
                  <a:pt x="860" y="520"/>
                </a:lnTo>
                <a:lnTo>
                  <a:pt x="860" y="520"/>
                </a:lnTo>
                <a:lnTo>
                  <a:pt x="864" y="516"/>
                </a:lnTo>
                <a:lnTo>
                  <a:pt x="866" y="514"/>
                </a:lnTo>
                <a:lnTo>
                  <a:pt x="866" y="514"/>
                </a:lnTo>
                <a:lnTo>
                  <a:pt x="868" y="510"/>
                </a:lnTo>
                <a:lnTo>
                  <a:pt x="868" y="510"/>
                </a:lnTo>
                <a:lnTo>
                  <a:pt x="874" y="508"/>
                </a:lnTo>
                <a:lnTo>
                  <a:pt x="874" y="508"/>
                </a:lnTo>
                <a:lnTo>
                  <a:pt x="872" y="500"/>
                </a:lnTo>
                <a:lnTo>
                  <a:pt x="872" y="502"/>
                </a:lnTo>
                <a:lnTo>
                  <a:pt x="870" y="506"/>
                </a:lnTo>
                <a:lnTo>
                  <a:pt x="868" y="506"/>
                </a:lnTo>
                <a:lnTo>
                  <a:pt x="868" y="506"/>
                </a:lnTo>
                <a:lnTo>
                  <a:pt x="870" y="496"/>
                </a:lnTo>
                <a:lnTo>
                  <a:pt x="872" y="488"/>
                </a:lnTo>
                <a:lnTo>
                  <a:pt x="872" y="488"/>
                </a:lnTo>
                <a:lnTo>
                  <a:pt x="870" y="486"/>
                </a:lnTo>
                <a:lnTo>
                  <a:pt x="866" y="484"/>
                </a:lnTo>
                <a:lnTo>
                  <a:pt x="866" y="484"/>
                </a:lnTo>
                <a:lnTo>
                  <a:pt x="864" y="478"/>
                </a:lnTo>
                <a:lnTo>
                  <a:pt x="864" y="472"/>
                </a:lnTo>
                <a:lnTo>
                  <a:pt x="864" y="472"/>
                </a:lnTo>
                <a:lnTo>
                  <a:pt x="860" y="470"/>
                </a:lnTo>
                <a:lnTo>
                  <a:pt x="860" y="470"/>
                </a:lnTo>
                <a:lnTo>
                  <a:pt x="860" y="464"/>
                </a:lnTo>
                <a:lnTo>
                  <a:pt x="860" y="464"/>
                </a:lnTo>
                <a:lnTo>
                  <a:pt x="858" y="462"/>
                </a:lnTo>
                <a:lnTo>
                  <a:pt x="858" y="462"/>
                </a:lnTo>
                <a:lnTo>
                  <a:pt x="856" y="458"/>
                </a:lnTo>
                <a:lnTo>
                  <a:pt x="856" y="458"/>
                </a:lnTo>
                <a:lnTo>
                  <a:pt x="854" y="458"/>
                </a:lnTo>
                <a:lnTo>
                  <a:pt x="852" y="456"/>
                </a:lnTo>
                <a:lnTo>
                  <a:pt x="852" y="456"/>
                </a:lnTo>
                <a:lnTo>
                  <a:pt x="850" y="454"/>
                </a:lnTo>
                <a:lnTo>
                  <a:pt x="848" y="452"/>
                </a:lnTo>
                <a:lnTo>
                  <a:pt x="848" y="452"/>
                </a:lnTo>
                <a:lnTo>
                  <a:pt x="846" y="450"/>
                </a:lnTo>
                <a:lnTo>
                  <a:pt x="842" y="450"/>
                </a:lnTo>
                <a:lnTo>
                  <a:pt x="842" y="450"/>
                </a:lnTo>
                <a:lnTo>
                  <a:pt x="842" y="448"/>
                </a:lnTo>
                <a:lnTo>
                  <a:pt x="840" y="448"/>
                </a:lnTo>
                <a:lnTo>
                  <a:pt x="840" y="448"/>
                </a:lnTo>
                <a:lnTo>
                  <a:pt x="842" y="442"/>
                </a:lnTo>
                <a:lnTo>
                  <a:pt x="846" y="438"/>
                </a:lnTo>
                <a:lnTo>
                  <a:pt x="848" y="436"/>
                </a:lnTo>
                <a:lnTo>
                  <a:pt x="854" y="436"/>
                </a:lnTo>
                <a:lnTo>
                  <a:pt x="854" y="436"/>
                </a:lnTo>
                <a:lnTo>
                  <a:pt x="854" y="430"/>
                </a:lnTo>
                <a:lnTo>
                  <a:pt x="854" y="430"/>
                </a:lnTo>
                <a:lnTo>
                  <a:pt x="854" y="430"/>
                </a:lnTo>
                <a:lnTo>
                  <a:pt x="854" y="428"/>
                </a:lnTo>
                <a:lnTo>
                  <a:pt x="854" y="426"/>
                </a:lnTo>
                <a:lnTo>
                  <a:pt x="858" y="428"/>
                </a:lnTo>
                <a:lnTo>
                  <a:pt x="858" y="428"/>
                </a:lnTo>
                <a:lnTo>
                  <a:pt x="858" y="426"/>
                </a:lnTo>
                <a:lnTo>
                  <a:pt x="858" y="424"/>
                </a:lnTo>
                <a:lnTo>
                  <a:pt x="860" y="424"/>
                </a:lnTo>
                <a:lnTo>
                  <a:pt x="860" y="424"/>
                </a:lnTo>
                <a:lnTo>
                  <a:pt x="860" y="420"/>
                </a:lnTo>
                <a:lnTo>
                  <a:pt x="860" y="420"/>
                </a:lnTo>
                <a:lnTo>
                  <a:pt x="856" y="418"/>
                </a:lnTo>
                <a:lnTo>
                  <a:pt x="856" y="418"/>
                </a:lnTo>
                <a:lnTo>
                  <a:pt x="858" y="416"/>
                </a:lnTo>
                <a:lnTo>
                  <a:pt x="858" y="416"/>
                </a:lnTo>
                <a:lnTo>
                  <a:pt x="856" y="410"/>
                </a:lnTo>
                <a:lnTo>
                  <a:pt x="854" y="406"/>
                </a:lnTo>
                <a:lnTo>
                  <a:pt x="854" y="406"/>
                </a:lnTo>
                <a:lnTo>
                  <a:pt x="858" y="402"/>
                </a:lnTo>
                <a:lnTo>
                  <a:pt x="858" y="402"/>
                </a:lnTo>
                <a:lnTo>
                  <a:pt x="854" y="402"/>
                </a:lnTo>
                <a:lnTo>
                  <a:pt x="854" y="402"/>
                </a:lnTo>
                <a:lnTo>
                  <a:pt x="852" y="398"/>
                </a:lnTo>
                <a:lnTo>
                  <a:pt x="852" y="398"/>
                </a:lnTo>
                <a:lnTo>
                  <a:pt x="858" y="388"/>
                </a:lnTo>
                <a:lnTo>
                  <a:pt x="858" y="388"/>
                </a:lnTo>
                <a:lnTo>
                  <a:pt x="858" y="384"/>
                </a:lnTo>
                <a:lnTo>
                  <a:pt x="860" y="384"/>
                </a:lnTo>
                <a:lnTo>
                  <a:pt x="860" y="384"/>
                </a:lnTo>
                <a:lnTo>
                  <a:pt x="860" y="380"/>
                </a:lnTo>
                <a:lnTo>
                  <a:pt x="860" y="380"/>
                </a:lnTo>
                <a:lnTo>
                  <a:pt x="856" y="380"/>
                </a:lnTo>
                <a:lnTo>
                  <a:pt x="856" y="380"/>
                </a:lnTo>
                <a:lnTo>
                  <a:pt x="854" y="376"/>
                </a:lnTo>
                <a:lnTo>
                  <a:pt x="854" y="376"/>
                </a:lnTo>
                <a:lnTo>
                  <a:pt x="854" y="374"/>
                </a:lnTo>
                <a:lnTo>
                  <a:pt x="854" y="372"/>
                </a:lnTo>
                <a:lnTo>
                  <a:pt x="854" y="372"/>
                </a:lnTo>
                <a:lnTo>
                  <a:pt x="858" y="372"/>
                </a:lnTo>
                <a:lnTo>
                  <a:pt x="858" y="372"/>
                </a:lnTo>
                <a:lnTo>
                  <a:pt x="862" y="370"/>
                </a:lnTo>
                <a:lnTo>
                  <a:pt x="866" y="370"/>
                </a:lnTo>
                <a:lnTo>
                  <a:pt x="870" y="372"/>
                </a:lnTo>
                <a:lnTo>
                  <a:pt x="870" y="372"/>
                </a:lnTo>
                <a:lnTo>
                  <a:pt x="874" y="370"/>
                </a:lnTo>
                <a:lnTo>
                  <a:pt x="874" y="370"/>
                </a:lnTo>
                <a:lnTo>
                  <a:pt x="878" y="374"/>
                </a:lnTo>
                <a:lnTo>
                  <a:pt x="878" y="374"/>
                </a:lnTo>
                <a:lnTo>
                  <a:pt x="884" y="372"/>
                </a:lnTo>
                <a:lnTo>
                  <a:pt x="890" y="372"/>
                </a:lnTo>
                <a:lnTo>
                  <a:pt x="890" y="372"/>
                </a:lnTo>
                <a:lnTo>
                  <a:pt x="894" y="374"/>
                </a:lnTo>
                <a:lnTo>
                  <a:pt x="900" y="374"/>
                </a:lnTo>
                <a:lnTo>
                  <a:pt x="900" y="374"/>
                </a:lnTo>
                <a:lnTo>
                  <a:pt x="906" y="370"/>
                </a:lnTo>
                <a:lnTo>
                  <a:pt x="914" y="364"/>
                </a:lnTo>
                <a:lnTo>
                  <a:pt x="914" y="368"/>
                </a:lnTo>
                <a:lnTo>
                  <a:pt x="914" y="368"/>
                </a:lnTo>
                <a:lnTo>
                  <a:pt x="918" y="368"/>
                </a:lnTo>
                <a:lnTo>
                  <a:pt x="922" y="370"/>
                </a:lnTo>
                <a:lnTo>
                  <a:pt x="922" y="370"/>
                </a:lnTo>
                <a:lnTo>
                  <a:pt x="926" y="374"/>
                </a:lnTo>
                <a:lnTo>
                  <a:pt x="926" y="374"/>
                </a:lnTo>
                <a:lnTo>
                  <a:pt x="928" y="374"/>
                </a:lnTo>
                <a:lnTo>
                  <a:pt x="928" y="374"/>
                </a:lnTo>
                <a:lnTo>
                  <a:pt x="928" y="374"/>
                </a:lnTo>
                <a:lnTo>
                  <a:pt x="928" y="378"/>
                </a:lnTo>
                <a:lnTo>
                  <a:pt x="928" y="378"/>
                </a:lnTo>
                <a:lnTo>
                  <a:pt x="932" y="380"/>
                </a:lnTo>
                <a:lnTo>
                  <a:pt x="934" y="380"/>
                </a:lnTo>
                <a:lnTo>
                  <a:pt x="934" y="380"/>
                </a:lnTo>
                <a:lnTo>
                  <a:pt x="936" y="386"/>
                </a:lnTo>
                <a:lnTo>
                  <a:pt x="936" y="386"/>
                </a:lnTo>
                <a:lnTo>
                  <a:pt x="938" y="386"/>
                </a:lnTo>
                <a:lnTo>
                  <a:pt x="938" y="386"/>
                </a:lnTo>
                <a:lnTo>
                  <a:pt x="940" y="392"/>
                </a:lnTo>
                <a:lnTo>
                  <a:pt x="940" y="392"/>
                </a:lnTo>
                <a:lnTo>
                  <a:pt x="960" y="392"/>
                </a:lnTo>
                <a:lnTo>
                  <a:pt x="960" y="394"/>
                </a:lnTo>
                <a:lnTo>
                  <a:pt x="960" y="394"/>
                </a:lnTo>
                <a:lnTo>
                  <a:pt x="956" y="398"/>
                </a:lnTo>
                <a:lnTo>
                  <a:pt x="956" y="398"/>
                </a:lnTo>
                <a:lnTo>
                  <a:pt x="964" y="400"/>
                </a:lnTo>
                <a:lnTo>
                  <a:pt x="964" y="400"/>
                </a:lnTo>
                <a:lnTo>
                  <a:pt x="966" y="402"/>
                </a:lnTo>
                <a:lnTo>
                  <a:pt x="966" y="402"/>
                </a:lnTo>
                <a:lnTo>
                  <a:pt x="968" y="398"/>
                </a:lnTo>
                <a:lnTo>
                  <a:pt x="968" y="398"/>
                </a:lnTo>
                <a:lnTo>
                  <a:pt x="972" y="398"/>
                </a:lnTo>
                <a:lnTo>
                  <a:pt x="972" y="398"/>
                </a:lnTo>
                <a:lnTo>
                  <a:pt x="966" y="406"/>
                </a:lnTo>
                <a:lnTo>
                  <a:pt x="966" y="410"/>
                </a:lnTo>
                <a:lnTo>
                  <a:pt x="966" y="412"/>
                </a:lnTo>
                <a:lnTo>
                  <a:pt x="968" y="412"/>
                </a:lnTo>
                <a:lnTo>
                  <a:pt x="968" y="412"/>
                </a:lnTo>
                <a:lnTo>
                  <a:pt x="968" y="414"/>
                </a:lnTo>
                <a:lnTo>
                  <a:pt x="968" y="414"/>
                </a:lnTo>
                <a:lnTo>
                  <a:pt x="962" y="416"/>
                </a:lnTo>
                <a:lnTo>
                  <a:pt x="962" y="416"/>
                </a:lnTo>
                <a:lnTo>
                  <a:pt x="962" y="418"/>
                </a:lnTo>
                <a:lnTo>
                  <a:pt x="962" y="422"/>
                </a:lnTo>
                <a:lnTo>
                  <a:pt x="962" y="422"/>
                </a:lnTo>
                <a:lnTo>
                  <a:pt x="966" y="424"/>
                </a:lnTo>
                <a:lnTo>
                  <a:pt x="966" y="424"/>
                </a:lnTo>
                <a:lnTo>
                  <a:pt x="966" y="428"/>
                </a:lnTo>
                <a:lnTo>
                  <a:pt x="966" y="432"/>
                </a:lnTo>
                <a:lnTo>
                  <a:pt x="966" y="432"/>
                </a:lnTo>
                <a:lnTo>
                  <a:pt x="964" y="434"/>
                </a:lnTo>
                <a:lnTo>
                  <a:pt x="964" y="434"/>
                </a:lnTo>
                <a:lnTo>
                  <a:pt x="964" y="436"/>
                </a:lnTo>
                <a:lnTo>
                  <a:pt x="964" y="438"/>
                </a:lnTo>
                <a:lnTo>
                  <a:pt x="964" y="438"/>
                </a:lnTo>
                <a:lnTo>
                  <a:pt x="970" y="442"/>
                </a:lnTo>
                <a:lnTo>
                  <a:pt x="970" y="442"/>
                </a:lnTo>
                <a:lnTo>
                  <a:pt x="972" y="442"/>
                </a:lnTo>
                <a:lnTo>
                  <a:pt x="974" y="442"/>
                </a:lnTo>
                <a:lnTo>
                  <a:pt x="974" y="444"/>
                </a:lnTo>
                <a:lnTo>
                  <a:pt x="974" y="444"/>
                </a:lnTo>
                <a:lnTo>
                  <a:pt x="984" y="444"/>
                </a:lnTo>
                <a:lnTo>
                  <a:pt x="984" y="444"/>
                </a:lnTo>
                <a:lnTo>
                  <a:pt x="986" y="454"/>
                </a:lnTo>
                <a:lnTo>
                  <a:pt x="986" y="454"/>
                </a:lnTo>
                <a:lnTo>
                  <a:pt x="990" y="452"/>
                </a:lnTo>
                <a:lnTo>
                  <a:pt x="990" y="450"/>
                </a:lnTo>
                <a:lnTo>
                  <a:pt x="990" y="450"/>
                </a:lnTo>
                <a:lnTo>
                  <a:pt x="992" y="450"/>
                </a:lnTo>
                <a:lnTo>
                  <a:pt x="992" y="450"/>
                </a:lnTo>
                <a:lnTo>
                  <a:pt x="992" y="454"/>
                </a:lnTo>
                <a:lnTo>
                  <a:pt x="994" y="454"/>
                </a:lnTo>
                <a:lnTo>
                  <a:pt x="994" y="454"/>
                </a:lnTo>
                <a:lnTo>
                  <a:pt x="998" y="460"/>
                </a:lnTo>
                <a:lnTo>
                  <a:pt x="998" y="460"/>
                </a:lnTo>
                <a:lnTo>
                  <a:pt x="1000" y="458"/>
                </a:lnTo>
                <a:lnTo>
                  <a:pt x="1000" y="458"/>
                </a:lnTo>
                <a:lnTo>
                  <a:pt x="1004" y="458"/>
                </a:lnTo>
                <a:lnTo>
                  <a:pt x="1004" y="458"/>
                </a:lnTo>
                <a:lnTo>
                  <a:pt x="1006" y="456"/>
                </a:lnTo>
                <a:lnTo>
                  <a:pt x="1008" y="454"/>
                </a:lnTo>
                <a:lnTo>
                  <a:pt x="1010" y="448"/>
                </a:lnTo>
                <a:lnTo>
                  <a:pt x="1010" y="448"/>
                </a:lnTo>
                <a:lnTo>
                  <a:pt x="1012" y="448"/>
                </a:lnTo>
                <a:lnTo>
                  <a:pt x="1014" y="450"/>
                </a:lnTo>
                <a:lnTo>
                  <a:pt x="1014" y="450"/>
                </a:lnTo>
                <a:lnTo>
                  <a:pt x="1014" y="444"/>
                </a:lnTo>
                <a:lnTo>
                  <a:pt x="1014" y="444"/>
                </a:lnTo>
                <a:lnTo>
                  <a:pt x="1018" y="440"/>
                </a:lnTo>
                <a:lnTo>
                  <a:pt x="1022" y="436"/>
                </a:lnTo>
                <a:lnTo>
                  <a:pt x="1024" y="434"/>
                </a:lnTo>
                <a:lnTo>
                  <a:pt x="1024" y="434"/>
                </a:lnTo>
                <a:lnTo>
                  <a:pt x="1022" y="432"/>
                </a:lnTo>
                <a:lnTo>
                  <a:pt x="1022" y="430"/>
                </a:lnTo>
                <a:lnTo>
                  <a:pt x="1022" y="428"/>
                </a:lnTo>
                <a:lnTo>
                  <a:pt x="1022" y="428"/>
                </a:lnTo>
                <a:lnTo>
                  <a:pt x="1026" y="426"/>
                </a:lnTo>
                <a:lnTo>
                  <a:pt x="1026" y="426"/>
                </a:lnTo>
                <a:lnTo>
                  <a:pt x="1026" y="424"/>
                </a:lnTo>
                <a:lnTo>
                  <a:pt x="1026" y="420"/>
                </a:lnTo>
                <a:lnTo>
                  <a:pt x="1026" y="420"/>
                </a:lnTo>
                <a:lnTo>
                  <a:pt x="1026" y="420"/>
                </a:lnTo>
                <a:lnTo>
                  <a:pt x="1028" y="420"/>
                </a:lnTo>
                <a:lnTo>
                  <a:pt x="1028" y="420"/>
                </a:lnTo>
                <a:lnTo>
                  <a:pt x="1030" y="412"/>
                </a:lnTo>
                <a:lnTo>
                  <a:pt x="1030" y="412"/>
                </a:lnTo>
                <a:lnTo>
                  <a:pt x="1036" y="412"/>
                </a:lnTo>
                <a:lnTo>
                  <a:pt x="1036" y="412"/>
                </a:lnTo>
                <a:lnTo>
                  <a:pt x="1036" y="422"/>
                </a:lnTo>
                <a:lnTo>
                  <a:pt x="1036" y="422"/>
                </a:lnTo>
                <a:lnTo>
                  <a:pt x="1038" y="422"/>
                </a:lnTo>
                <a:lnTo>
                  <a:pt x="1038" y="422"/>
                </a:lnTo>
                <a:lnTo>
                  <a:pt x="1038" y="426"/>
                </a:lnTo>
                <a:lnTo>
                  <a:pt x="1036" y="428"/>
                </a:lnTo>
                <a:lnTo>
                  <a:pt x="1036" y="428"/>
                </a:lnTo>
                <a:lnTo>
                  <a:pt x="1038" y="434"/>
                </a:lnTo>
                <a:lnTo>
                  <a:pt x="1038" y="440"/>
                </a:lnTo>
                <a:lnTo>
                  <a:pt x="1040" y="440"/>
                </a:lnTo>
                <a:lnTo>
                  <a:pt x="1040" y="440"/>
                </a:lnTo>
                <a:lnTo>
                  <a:pt x="1040" y="444"/>
                </a:lnTo>
                <a:lnTo>
                  <a:pt x="1040" y="444"/>
                </a:lnTo>
                <a:lnTo>
                  <a:pt x="1044" y="442"/>
                </a:lnTo>
                <a:lnTo>
                  <a:pt x="1044" y="442"/>
                </a:lnTo>
                <a:lnTo>
                  <a:pt x="1046" y="442"/>
                </a:lnTo>
                <a:lnTo>
                  <a:pt x="1048" y="442"/>
                </a:lnTo>
                <a:lnTo>
                  <a:pt x="1048" y="442"/>
                </a:lnTo>
                <a:lnTo>
                  <a:pt x="1048" y="446"/>
                </a:lnTo>
                <a:lnTo>
                  <a:pt x="1048" y="446"/>
                </a:lnTo>
                <a:lnTo>
                  <a:pt x="1052" y="446"/>
                </a:lnTo>
                <a:lnTo>
                  <a:pt x="1052" y="448"/>
                </a:lnTo>
                <a:lnTo>
                  <a:pt x="1052" y="448"/>
                </a:lnTo>
                <a:lnTo>
                  <a:pt x="1050" y="448"/>
                </a:lnTo>
                <a:lnTo>
                  <a:pt x="1048" y="450"/>
                </a:lnTo>
                <a:lnTo>
                  <a:pt x="1048" y="450"/>
                </a:lnTo>
                <a:lnTo>
                  <a:pt x="1054" y="452"/>
                </a:lnTo>
                <a:lnTo>
                  <a:pt x="1054" y="454"/>
                </a:lnTo>
                <a:lnTo>
                  <a:pt x="1052" y="456"/>
                </a:lnTo>
                <a:lnTo>
                  <a:pt x="1052" y="456"/>
                </a:lnTo>
                <a:lnTo>
                  <a:pt x="1046" y="458"/>
                </a:lnTo>
                <a:lnTo>
                  <a:pt x="1046" y="458"/>
                </a:lnTo>
                <a:lnTo>
                  <a:pt x="1046" y="460"/>
                </a:lnTo>
                <a:lnTo>
                  <a:pt x="1046" y="460"/>
                </a:lnTo>
                <a:lnTo>
                  <a:pt x="1058" y="460"/>
                </a:lnTo>
                <a:lnTo>
                  <a:pt x="1058" y="460"/>
                </a:lnTo>
                <a:lnTo>
                  <a:pt x="1060" y="462"/>
                </a:lnTo>
                <a:lnTo>
                  <a:pt x="1060" y="462"/>
                </a:lnTo>
                <a:lnTo>
                  <a:pt x="1056" y="468"/>
                </a:lnTo>
                <a:lnTo>
                  <a:pt x="1056" y="468"/>
                </a:lnTo>
                <a:lnTo>
                  <a:pt x="1058" y="468"/>
                </a:lnTo>
                <a:lnTo>
                  <a:pt x="1058" y="468"/>
                </a:lnTo>
                <a:lnTo>
                  <a:pt x="1060" y="470"/>
                </a:lnTo>
                <a:lnTo>
                  <a:pt x="1058" y="472"/>
                </a:lnTo>
                <a:lnTo>
                  <a:pt x="1058" y="472"/>
                </a:lnTo>
                <a:lnTo>
                  <a:pt x="1062" y="472"/>
                </a:lnTo>
                <a:lnTo>
                  <a:pt x="1062" y="472"/>
                </a:lnTo>
                <a:lnTo>
                  <a:pt x="1064" y="476"/>
                </a:lnTo>
                <a:lnTo>
                  <a:pt x="1064" y="476"/>
                </a:lnTo>
                <a:lnTo>
                  <a:pt x="1068" y="476"/>
                </a:lnTo>
                <a:lnTo>
                  <a:pt x="1068" y="476"/>
                </a:lnTo>
                <a:lnTo>
                  <a:pt x="1066" y="482"/>
                </a:lnTo>
                <a:lnTo>
                  <a:pt x="1062" y="486"/>
                </a:lnTo>
                <a:lnTo>
                  <a:pt x="1062" y="486"/>
                </a:lnTo>
                <a:lnTo>
                  <a:pt x="1068" y="486"/>
                </a:lnTo>
                <a:lnTo>
                  <a:pt x="1068" y="486"/>
                </a:lnTo>
                <a:lnTo>
                  <a:pt x="1068" y="488"/>
                </a:lnTo>
                <a:lnTo>
                  <a:pt x="1070" y="490"/>
                </a:lnTo>
                <a:lnTo>
                  <a:pt x="1070" y="490"/>
                </a:lnTo>
                <a:lnTo>
                  <a:pt x="1074" y="490"/>
                </a:lnTo>
                <a:lnTo>
                  <a:pt x="1074" y="490"/>
                </a:lnTo>
                <a:lnTo>
                  <a:pt x="1076" y="494"/>
                </a:lnTo>
                <a:lnTo>
                  <a:pt x="1076" y="496"/>
                </a:lnTo>
                <a:lnTo>
                  <a:pt x="1076" y="496"/>
                </a:lnTo>
                <a:lnTo>
                  <a:pt x="1076" y="496"/>
                </a:lnTo>
                <a:lnTo>
                  <a:pt x="1076" y="498"/>
                </a:lnTo>
                <a:lnTo>
                  <a:pt x="1076" y="498"/>
                </a:lnTo>
                <a:lnTo>
                  <a:pt x="1074" y="498"/>
                </a:lnTo>
                <a:lnTo>
                  <a:pt x="1074" y="496"/>
                </a:lnTo>
                <a:lnTo>
                  <a:pt x="1074" y="496"/>
                </a:lnTo>
                <a:lnTo>
                  <a:pt x="1072" y="498"/>
                </a:lnTo>
                <a:lnTo>
                  <a:pt x="1072" y="498"/>
                </a:lnTo>
                <a:lnTo>
                  <a:pt x="1072" y="498"/>
                </a:lnTo>
                <a:lnTo>
                  <a:pt x="1066" y="498"/>
                </a:lnTo>
                <a:lnTo>
                  <a:pt x="1062" y="498"/>
                </a:lnTo>
                <a:lnTo>
                  <a:pt x="1062" y="500"/>
                </a:lnTo>
                <a:lnTo>
                  <a:pt x="1062" y="500"/>
                </a:lnTo>
                <a:lnTo>
                  <a:pt x="1066" y="502"/>
                </a:lnTo>
                <a:lnTo>
                  <a:pt x="1066" y="502"/>
                </a:lnTo>
                <a:lnTo>
                  <a:pt x="1064" y="508"/>
                </a:lnTo>
                <a:lnTo>
                  <a:pt x="1064" y="508"/>
                </a:lnTo>
                <a:lnTo>
                  <a:pt x="1068" y="506"/>
                </a:lnTo>
                <a:lnTo>
                  <a:pt x="1070" y="506"/>
                </a:lnTo>
                <a:lnTo>
                  <a:pt x="1070" y="510"/>
                </a:lnTo>
                <a:lnTo>
                  <a:pt x="1070" y="510"/>
                </a:lnTo>
                <a:lnTo>
                  <a:pt x="1068" y="510"/>
                </a:lnTo>
                <a:lnTo>
                  <a:pt x="1068" y="510"/>
                </a:lnTo>
                <a:lnTo>
                  <a:pt x="1068" y="510"/>
                </a:lnTo>
                <a:lnTo>
                  <a:pt x="1072" y="510"/>
                </a:lnTo>
                <a:lnTo>
                  <a:pt x="1072" y="510"/>
                </a:lnTo>
                <a:lnTo>
                  <a:pt x="1072" y="518"/>
                </a:lnTo>
                <a:lnTo>
                  <a:pt x="1072" y="518"/>
                </a:lnTo>
                <a:lnTo>
                  <a:pt x="1078" y="518"/>
                </a:lnTo>
                <a:lnTo>
                  <a:pt x="1082" y="518"/>
                </a:lnTo>
                <a:lnTo>
                  <a:pt x="1082" y="518"/>
                </a:lnTo>
                <a:lnTo>
                  <a:pt x="1086" y="522"/>
                </a:lnTo>
                <a:lnTo>
                  <a:pt x="1086" y="522"/>
                </a:lnTo>
                <a:lnTo>
                  <a:pt x="1088" y="522"/>
                </a:lnTo>
                <a:lnTo>
                  <a:pt x="1088" y="522"/>
                </a:lnTo>
                <a:lnTo>
                  <a:pt x="1088" y="528"/>
                </a:lnTo>
                <a:lnTo>
                  <a:pt x="1088" y="528"/>
                </a:lnTo>
                <a:lnTo>
                  <a:pt x="1088" y="530"/>
                </a:lnTo>
                <a:lnTo>
                  <a:pt x="1088" y="534"/>
                </a:lnTo>
                <a:lnTo>
                  <a:pt x="1088" y="534"/>
                </a:lnTo>
                <a:lnTo>
                  <a:pt x="1100" y="534"/>
                </a:lnTo>
                <a:lnTo>
                  <a:pt x="1100" y="534"/>
                </a:lnTo>
                <a:lnTo>
                  <a:pt x="1100" y="538"/>
                </a:lnTo>
                <a:lnTo>
                  <a:pt x="1100" y="538"/>
                </a:lnTo>
                <a:lnTo>
                  <a:pt x="1104" y="534"/>
                </a:lnTo>
                <a:lnTo>
                  <a:pt x="1104" y="534"/>
                </a:lnTo>
                <a:lnTo>
                  <a:pt x="1104" y="536"/>
                </a:lnTo>
                <a:lnTo>
                  <a:pt x="1106" y="536"/>
                </a:lnTo>
                <a:lnTo>
                  <a:pt x="1106" y="536"/>
                </a:lnTo>
                <a:lnTo>
                  <a:pt x="1106" y="534"/>
                </a:lnTo>
                <a:lnTo>
                  <a:pt x="1108" y="534"/>
                </a:lnTo>
                <a:lnTo>
                  <a:pt x="1108" y="534"/>
                </a:lnTo>
                <a:lnTo>
                  <a:pt x="1108" y="540"/>
                </a:lnTo>
                <a:lnTo>
                  <a:pt x="1110" y="540"/>
                </a:lnTo>
                <a:lnTo>
                  <a:pt x="1110" y="540"/>
                </a:lnTo>
                <a:lnTo>
                  <a:pt x="1114" y="544"/>
                </a:lnTo>
                <a:lnTo>
                  <a:pt x="1118" y="546"/>
                </a:lnTo>
                <a:lnTo>
                  <a:pt x="1118" y="546"/>
                </a:lnTo>
                <a:lnTo>
                  <a:pt x="1120" y="542"/>
                </a:lnTo>
                <a:lnTo>
                  <a:pt x="1120" y="542"/>
                </a:lnTo>
                <a:lnTo>
                  <a:pt x="1122" y="540"/>
                </a:lnTo>
                <a:lnTo>
                  <a:pt x="1122" y="540"/>
                </a:lnTo>
                <a:lnTo>
                  <a:pt x="1124" y="546"/>
                </a:lnTo>
                <a:lnTo>
                  <a:pt x="1124" y="546"/>
                </a:lnTo>
                <a:lnTo>
                  <a:pt x="1126" y="548"/>
                </a:lnTo>
                <a:lnTo>
                  <a:pt x="1126" y="548"/>
                </a:lnTo>
                <a:lnTo>
                  <a:pt x="1130" y="546"/>
                </a:lnTo>
                <a:lnTo>
                  <a:pt x="1130" y="546"/>
                </a:lnTo>
                <a:lnTo>
                  <a:pt x="1126" y="550"/>
                </a:lnTo>
                <a:lnTo>
                  <a:pt x="1124" y="554"/>
                </a:lnTo>
                <a:lnTo>
                  <a:pt x="1124" y="554"/>
                </a:lnTo>
                <a:lnTo>
                  <a:pt x="1120" y="554"/>
                </a:lnTo>
                <a:lnTo>
                  <a:pt x="1118" y="556"/>
                </a:lnTo>
                <a:lnTo>
                  <a:pt x="1118" y="556"/>
                </a:lnTo>
                <a:lnTo>
                  <a:pt x="1114" y="556"/>
                </a:lnTo>
                <a:lnTo>
                  <a:pt x="1112" y="556"/>
                </a:lnTo>
                <a:lnTo>
                  <a:pt x="1112" y="556"/>
                </a:lnTo>
                <a:lnTo>
                  <a:pt x="1110" y="560"/>
                </a:lnTo>
                <a:lnTo>
                  <a:pt x="1110" y="560"/>
                </a:lnTo>
                <a:lnTo>
                  <a:pt x="1106" y="560"/>
                </a:lnTo>
                <a:lnTo>
                  <a:pt x="1106" y="560"/>
                </a:lnTo>
                <a:lnTo>
                  <a:pt x="1098" y="566"/>
                </a:lnTo>
                <a:lnTo>
                  <a:pt x="1098" y="566"/>
                </a:lnTo>
                <a:lnTo>
                  <a:pt x="1088" y="566"/>
                </a:lnTo>
                <a:lnTo>
                  <a:pt x="1088" y="566"/>
                </a:lnTo>
                <a:lnTo>
                  <a:pt x="1090" y="576"/>
                </a:lnTo>
                <a:lnTo>
                  <a:pt x="1090" y="576"/>
                </a:lnTo>
                <a:lnTo>
                  <a:pt x="1094" y="576"/>
                </a:lnTo>
                <a:lnTo>
                  <a:pt x="1094" y="576"/>
                </a:lnTo>
                <a:lnTo>
                  <a:pt x="1094" y="572"/>
                </a:lnTo>
                <a:lnTo>
                  <a:pt x="1096" y="570"/>
                </a:lnTo>
                <a:lnTo>
                  <a:pt x="1096" y="570"/>
                </a:lnTo>
                <a:lnTo>
                  <a:pt x="1098" y="570"/>
                </a:lnTo>
                <a:lnTo>
                  <a:pt x="1102" y="568"/>
                </a:lnTo>
                <a:lnTo>
                  <a:pt x="1102" y="568"/>
                </a:lnTo>
                <a:lnTo>
                  <a:pt x="1108" y="564"/>
                </a:lnTo>
                <a:lnTo>
                  <a:pt x="1114" y="560"/>
                </a:lnTo>
                <a:lnTo>
                  <a:pt x="1114" y="560"/>
                </a:lnTo>
                <a:lnTo>
                  <a:pt x="1118" y="560"/>
                </a:lnTo>
                <a:lnTo>
                  <a:pt x="1122" y="560"/>
                </a:lnTo>
                <a:lnTo>
                  <a:pt x="1122" y="556"/>
                </a:lnTo>
                <a:lnTo>
                  <a:pt x="1122" y="556"/>
                </a:lnTo>
                <a:lnTo>
                  <a:pt x="1126" y="556"/>
                </a:lnTo>
                <a:lnTo>
                  <a:pt x="1132" y="556"/>
                </a:lnTo>
                <a:lnTo>
                  <a:pt x="1132" y="556"/>
                </a:lnTo>
                <a:lnTo>
                  <a:pt x="1134" y="560"/>
                </a:lnTo>
                <a:lnTo>
                  <a:pt x="1134" y="560"/>
                </a:lnTo>
                <a:lnTo>
                  <a:pt x="1142" y="564"/>
                </a:lnTo>
                <a:lnTo>
                  <a:pt x="1142" y="564"/>
                </a:lnTo>
                <a:lnTo>
                  <a:pt x="1142" y="568"/>
                </a:lnTo>
                <a:lnTo>
                  <a:pt x="1144" y="568"/>
                </a:lnTo>
                <a:lnTo>
                  <a:pt x="1144" y="568"/>
                </a:lnTo>
                <a:lnTo>
                  <a:pt x="1144" y="566"/>
                </a:lnTo>
                <a:lnTo>
                  <a:pt x="1144" y="566"/>
                </a:lnTo>
                <a:lnTo>
                  <a:pt x="1148" y="564"/>
                </a:lnTo>
                <a:lnTo>
                  <a:pt x="1148" y="564"/>
                </a:lnTo>
                <a:lnTo>
                  <a:pt x="1148" y="566"/>
                </a:lnTo>
                <a:lnTo>
                  <a:pt x="1150" y="566"/>
                </a:lnTo>
                <a:lnTo>
                  <a:pt x="1150" y="566"/>
                </a:lnTo>
                <a:lnTo>
                  <a:pt x="1150" y="572"/>
                </a:lnTo>
                <a:lnTo>
                  <a:pt x="1150" y="574"/>
                </a:lnTo>
                <a:lnTo>
                  <a:pt x="1148" y="576"/>
                </a:lnTo>
                <a:lnTo>
                  <a:pt x="1148" y="578"/>
                </a:lnTo>
                <a:lnTo>
                  <a:pt x="1148" y="578"/>
                </a:lnTo>
                <a:lnTo>
                  <a:pt x="1150" y="578"/>
                </a:lnTo>
                <a:lnTo>
                  <a:pt x="1148" y="578"/>
                </a:lnTo>
                <a:lnTo>
                  <a:pt x="1148" y="578"/>
                </a:lnTo>
                <a:lnTo>
                  <a:pt x="1150" y="582"/>
                </a:lnTo>
                <a:lnTo>
                  <a:pt x="1148" y="588"/>
                </a:lnTo>
                <a:lnTo>
                  <a:pt x="1146" y="588"/>
                </a:lnTo>
                <a:lnTo>
                  <a:pt x="1146" y="590"/>
                </a:lnTo>
                <a:lnTo>
                  <a:pt x="1146" y="590"/>
                </a:lnTo>
                <a:lnTo>
                  <a:pt x="1144" y="590"/>
                </a:lnTo>
                <a:lnTo>
                  <a:pt x="1144" y="590"/>
                </a:lnTo>
                <a:lnTo>
                  <a:pt x="1142" y="594"/>
                </a:lnTo>
                <a:lnTo>
                  <a:pt x="1142" y="594"/>
                </a:lnTo>
                <a:lnTo>
                  <a:pt x="1138" y="594"/>
                </a:lnTo>
                <a:lnTo>
                  <a:pt x="1134" y="598"/>
                </a:lnTo>
                <a:lnTo>
                  <a:pt x="1134" y="598"/>
                </a:lnTo>
                <a:lnTo>
                  <a:pt x="1132" y="598"/>
                </a:lnTo>
                <a:lnTo>
                  <a:pt x="1130" y="598"/>
                </a:lnTo>
                <a:lnTo>
                  <a:pt x="1130" y="598"/>
                </a:lnTo>
                <a:lnTo>
                  <a:pt x="1126" y="598"/>
                </a:lnTo>
                <a:lnTo>
                  <a:pt x="1124" y="600"/>
                </a:lnTo>
                <a:lnTo>
                  <a:pt x="1122" y="602"/>
                </a:lnTo>
                <a:lnTo>
                  <a:pt x="1118" y="600"/>
                </a:lnTo>
                <a:lnTo>
                  <a:pt x="1118" y="600"/>
                </a:lnTo>
                <a:lnTo>
                  <a:pt x="1118" y="600"/>
                </a:lnTo>
                <a:lnTo>
                  <a:pt x="1116" y="600"/>
                </a:lnTo>
                <a:lnTo>
                  <a:pt x="1116" y="600"/>
                </a:lnTo>
                <a:lnTo>
                  <a:pt x="1116" y="602"/>
                </a:lnTo>
                <a:lnTo>
                  <a:pt x="1116" y="602"/>
                </a:lnTo>
                <a:lnTo>
                  <a:pt x="1112" y="604"/>
                </a:lnTo>
                <a:lnTo>
                  <a:pt x="1112" y="604"/>
                </a:lnTo>
                <a:lnTo>
                  <a:pt x="1112" y="608"/>
                </a:lnTo>
                <a:lnTo>
                  <a:pt x="1112" y="608"/>
                </a:lnTo>
                <a:lnTo>
                  <a:pt x="1108" y="612"/>
                </a:lnTo>
                <a:lnTo>
                  <a:pt x="1108" y="612"/>
                </a:lnTo>
                <a:lnTo>
                  <a:pt x="1108" y="614"/>
                </a:lnTo>
                <a:lnTo>
                  <a:pt x="1108" y="616"/>
                </a:lnTo>
                <a:lnTo>
                  <a:pt x="1108" y="616"/>
                </a:lnTo>
                <a:lnTo>
                  <a:pt x="1106" y="618"/>
                </a:lnTo>
                <a:lnTo>
                  <a:pt x="1104" y="620"/>
                </a:lnTo>
                <a:lnTo>
                  <a:pt x="1100" y="620"/>
                </a:lnTo>
                <a:lnTo>
                  <a:pt x="1100" y="620"/>
                </a:lnTo>
                <a:lnTo>
                  <a:pt x="1100" y="624"/>
                </a:lnTo>
                <a:lnTo>
                  <a:pt x="1100" y="624"/>
                </a:lnTo>
                <a:lnTo>
                  <a:pt x="1098" y="626"/>
                </a:lnTo>
                <a:lnTo>
                  <a:pt x="1098" y="626"/>
                </a:lnTo>
                <a:lnTo>
                  <a:pt x="1090" y="626"/>
                </a:lnTo>
                <a:lnTo>
                  <a:pt x="1090" y="626"/>
                </a:lnTo>
                <a:lnTo>
                  <a:pt x="1088" y="630"/>
                </a:lnTo>
                <a:lnTo>
                  <a:pt x="1088" y="630"/>
                </a:lnTo>
                <a:lnTo>
                  <a:pt x="1086" y="630"/>
                </a:lnTo>
                <a:lnTo>
                  <a:pt x="1084" y="630"/>
                </a:lnTo>
                <a:lnTo>
                  <a:pt x="1082" y="628"/>
                </a:lnTo>
                <a:lnTo>
                  <a:pt x="1082" y="628"/>
                </a:lnTo>
                <a:lnTo>
                  <a:pt x="1078" y="628"/>
                </a:lnTo>
                <a:lnTo>
                  <a:pt x="1078" y="628"/>
                </a:lnTo>
                <a:lnTo>
                  <a:pt x="1078" y="630"/>
                </a:lnTo>
                <a:lnTo>
                  <a:pt x="1078" y="630"/>
                </a:lnTo>
                <a:lnTo>
                  <a:pt x="1078" y="632"/>
                </a:lnTo>
                <a:lnTo>
                  <a:pt x="1076" y="632"/>
                </a:lnTo>
                <a:lnTo>
                  <a:pt x="1076" y="630"/>
                </a:lnTo>
                <a:lnTo>
                  <a:pt x="1076" y="630"/>
                </a:lnTo>
                <a:lnTo>
                  <a:pt x="1072" y="632"/>
                </a:lnTo>
                <a:lnTo>
                  <a:pt x="1072" y="632"/>
                </a:lnTo>
                <a:lnTo>
                  <a:pt x="1070" y="626"/>
                </a:lnTo>
                <a:lnTo>
                  <a:pt x="1070" y="626"/>
                </a:lnTo>
                <a:lnTo>
                  <a:pt x="1064" y="628"/>
                </a:lnTo>
                <a:lnTo>
                  <a:pt x="1060" y="628"/>
                </a:lnTo>
                <a:lnTo>
                  <a:pt x="1058" y="628"/>
                </a:lnTo>
                <a:lnTo>
                  <a:pt x="1052" y="626"/>
                </a:lnTo>
                <a:lnTo>
                  <a:pt x="1052" y="626"/>
                </a:lnTo>
                <a:lnTo>
                  <a:pt x="1050" y="630"/>
                </a:lnTo>
                <a:lnTo>
                  <a:pt x="1050" y="630"/>
                </a:lnTo>
                <a:lnTo>
                  <a:pt x="1046" y="630"/>
                </a:lnTo>
                <a:lnTo>
                  <a:pt x="1042" y="628"/>
                </a:lnTo>
                <a:lnTo>
                  <a:pt x="1042" y="628"/>
                </a:lnTo>
                <a:lnTo>
                  <a:pt x="1040" y="630"/>
                </a:lnTo>
                <a:lnTo>
                  <a:pt x="1036" y="630"/>
                </a:lnTo>
                <a:lnTo>
                  <a:pt x="1036" y="630"/>
                </a:lnTo>
                <a:lnTo>
                  <a:pt x="1034" y="630"/>
                </a:lnTo>
                <a:lnTo>
                  <a:pt x="1032" y="628"/>
                </a:lnTo>
                <a:lnTo>
                  <a:pt x="1032" y="628"/>
                </a:lnTo>
                <a:lnTo>
                  <a:pt x="1030" y="630"/>
                </a:lnTo>
                <a:lnTo>
                  <a:pt x="1030" y="630"/>
                </a:lnTo>
                <a:lnTo>
                  <a:pt x="1020" y="630"/>
                </a:lnTo>
                <a:lnTo>
                  <a:pt x="1020" y="630"/>
                </a:lnTo>
                <a:lnTo>
                  <a:pt x="1020" y="630"/>
                </a:lnTo>
                <a:lnTo>
                  <a:pt x="1006" y="628"/>
                </a:lnTo>
                <a:lnTo>
                  <a:pt x="1006" y="630"/>
                </a:lnTo>
                <a:lnTo>
                  <a:pt x="1006" y="630"/>
                </a:lnTo>
                <a:lnTo>
                  <a:pt x="1002" y="634"/>
                </a:lnTo>
                <a:lnTo>
                  <a:pt x="1002" y="634"/>
                </a:lnTo>
                <a:lnTo>
                  <a:pt x="1000" y="632"/>
                </a:lnTo>
                <a:lnTo>
                  <a:pt x="1000" y="634"/>
                </a:lnTo>
                <a:lnTo>
                  <a:pt x="998" y="634"/>
                </a:lnTo>
                <a:lnTo>
                  <a:pt x="998" y="634"/>
                </a:lnTo>
                <a:lnTo>
                  <a:pt x="998" y="638"/>
                </a:lnTo>
                <a:lnTo>
                  <a:pt x="996" y="644"/>
                </a:lnTo>
                <a:lnTo>
                  <a:pt x="996" y="644"/>
                </a:lnTo>
                <a:lnTo>
                  <a:pt x="992" y="646"/>
                </a:lnTo>
                <a:lnTo>
                  <a:pt x="990" y="646"/>
                </a:lnTo>
                <a:lnTo>
                  <a:pt x="990" y="646"/>
                </a:lnTo>
                <a:lnTo>
                  <a:pt x="988" y="648"/>
                </a:lnTo>
                <a:lnTo>
                  <a:pt x="988" y="650"/>
                </a:lnTo>
                <a:lnTo>
                  <a:pt x="988" y="650"/>
                </a:lnTo>
                <a:lnTo>
                  <a:pt x="986" y="652"/>
                </a:lnTo>
                <a:lnTo>
                  <a:pt x="984" y="652"/>
                </a:lnTo>
                <a:lnTo>
                  <a:pt x="984" y="652"/>
                </a:lnTo>
                <a:lnTo>
                  <a:pt x="984" y="652"/>
                </a:lnTo>
                <a:lnTo>
                  <a:pt x="982" y="654"/>
                </a:lnTo>
                <a:lnTo>
                  <a:pt x="982" y="656"/>
                </a:lnTo>
                <a:lnTo>
                  <a:pt x="982" y="656"/>
                </a:lnTo>
                <a:lnTo>
                  <a:pt x="980" y="658"/>
                </a:lnTo>
                <a:lnTo>
                  <a:pt x="976" y="658"/>
                </a:lnTo>
                <a:lnTo>
                  <a:pt x="976" y="658"/>
                </a:lnTo>
                <a:lnTo>
                  <a:pt x="974" y="660"/>
                </a:lnTo>
                <a:lnTo>
                  <a:pt x="974" y="660"/>
                </a:lnTo>
                <a:lnTo>
                  <a:pt x="972" y="662"/>
                </a:lnTo>
                <a:lnTo>
                  <a:pt x="972" y="662"/>
                </a:lnTo>
                <a:lnTo>
                  <a:pt x="968" y="666"/>
                </a:lnTo>
                <a:lnTo>
                  <a:pt x="968" y="668"/>
                </a:lnTo>
                <a:lnTo>
                  <a:pt x="966" y="670"/>
                </a:lnTo>
                <a:lnTo>
                  <a:pt x="966" y="670"/>
                </a:lnTo>
                <a:lnTo>
                  <a:pt x="960" y="670"/>
                </a:lnTo>
                <a:lnTo>
                  <a:pt x="960" y="670"/>
                </a:lnTo>
                <a:lnTo>
                  <a:pt x="964" y="672"/>
                </a:lnTo>
                <a:lnTo>
                  <a:pt x="964" y="672"/>
                </a:lnTo>
                <a:lnTo>
                  <a:pt x="960" y="684"/>
                </a:lnTo>
                <a:lnTo>
                  <a:pt x="954" y="694"/>
                </a:lnTo>
                <a:lnTo>
                  <a:pt x="954" y="694"/>
                </a:lnTo>
                <a:lnTo>
                  <a:pt x="956" y="694"/>
                </a:lnTo>
                <a:lnTo>
                  <a:pt x="956" y="692"/>
                </a:lnTo>
                <a:lnTo>
                  <a:pt x="958" y="692"/>
                </a:lnTo>
                <a:lnTo>
                  <a:pt x="958" y="692"/>
                </a:lnTo>
                <a:lnTo>
                  <a:pt x="964" y="684"/>
                </a:lnTo>
                <a:lnTo>
                  <a:pt x="964" y="684"/>
                </a:lnTo>
                <a:lnTo>
                  <a:pt x="964" y="680"/>
                </a:lnTo>
                <a:lnTo>
                  <a:pt x="966" y="678"/>
                </a:lnTo>
                <a:lnTo>
                  <a:pt x="966" y="678"/>
                </a:lnTo>
                <a:lnTo>
                  <a:pt x="970" y="676"/>
                </a:lnTo>
                <a:lnTo>
                  <a:pt x="974" y="676"/>
                </a:lnTo>
                <a:lnTo>
                  <a:pt x="974" y="676"/>
                </a:lnTo>
                <a:lnTo>
                  <a:pt x="974" y="672"/>
                </a:lnTo>
                <a:lnTo>
                  <a:pt x="974" y="670"/>
                </a:lnTo>
                <a:lnTo>
                  <a:pt x="974" y="670"/>
                </a:lnTo>
                <a:lnTo>
                  <a:pt x="978" y="668"/>
                </a:lnTo>
                <a:lnTo>
                  <a:pt x="984" y="666"/>
                </a:lnTo>
                <a:lnTo>
                  <a:pt x="984" y="666"/>
                </a:lnTo>
                <a:lnTo>
                  <a:pt x="988" y="660"/>
                </a:lnTo>
                <a:lnTo>
                  <a:pt x="988" y="660"/>
                </a:lnTo>
                <a:lnTo>
                  <a:pt x="990" y="660"/>
                </a:lnTo>
                <a:lnTo>
                  <a:pt x="990" y="660"/>
                </a:lnTo>
                <a:lnTo>
                  <a:pt x="992" y="656"/>
                </a:lnTo>
                <a:lnTo>
                  <a:pt x="992" y="656"/>
                </a:lnTo>
                <a:lnTo>
                  <a:pt x="998" y="656"/>
                </a:lnTo>
                <a:lnTo>
                  <a:pt x="998" y="656"/>
                </a:lnTo>
                <a:lnTo>
                  <a:pt x="1000" y="652"/>
                </a:lnTo>
                <a:lnTo>
                  <a:pt x="1000" y="652"/>
                </a:lnTo>
                <a:lnTo>
                  <a:pt x="1006" y="650"/>
                </a:lnTo>
                <a:lnTo>
                  <a:pt x="1014" y="648"/>
                </a:lnTo>
                <a:lnTo>
                  <a:pt x="1018" y="646"/>
                </a:lnTo>
                <a:lnTo>
                  <a:pt x="1018" y="646"/>
                </a:lnTo>
                <a:lnTo>
                  <a:pt x="1020" y="646"/>
                </a:lnTo>
                <a:lnTo>
                  <a:pt x="1020" y="648"/>
                </a:lnTo>
                <a:lnTo>
                  <a:pt x="1020" y="648"/>
                </a:lnTo>
                <a:lnTo>
                  <a:pt x="1026" y="648"/>
                </a:lnTo>
                <a:lnTo>
                  <a:pt x="1032" y="648"/>
                </a:lnTo>
                <a:lnTo>
                  <a:pt x="1032" y="648"/>
                </a:lnTo>
                <a:lnTo>
                  <a:pt x="1034" y="648"/>
                </a:lnTo>
                <a:lnTo>
                  <a:pt x="1034" y="650"/>
                </a:lnTo>
                <a:lnTo>
                  <a:pt x="1036" y="652"/>
                </a:lnTo>
                <a:lnTo>
                  <a:pt x="1036" y="652"/>
                </a:lnTo>
                <a:lnTo>
                  <a:pt x="1038" y="654"/>
                </a:lnTo>
                <a:lnTo>
                  <a:pt x="1038" y="654"/>
                </a:lnTo>
                <a:lnTo>
                  <a:pt x="1038" y="658"/>
                </a:lnTo>
                <a:lnTo>
                  <a:pt x="1038" y="658"/>
                </a:lnTo>
                <a:lnTo>
                  <a:pt x="1034" y="656"/>
                </a:lnTo>
                <a:lnTo>
                  <a:pt x="1034" y="656"/>
                </a:lnTo>
                <a:lnTo>
                  <a:pt x="1036" y="662"/>
                </a:lnTo>
                <a:lnTo>
                  <a:pt x="1034" y="668"/>
                </a:lnTo>
                <a:lnTo>
                  <a:pt x="1034" y="668"/>
                </a:lnTo>
                <a:lnTo>
                  <a:pt x="1028" y="666"/>
                </a:lnTo>
                <a:lnTo>
                  <a:pt x="1028" y="666"/>
                </a:lnTo>
                <a:lnTo>
                  <a:pt x="1028" y="676"/>
                </a:lnTo>
                <a:lnTo>
                  <a:pt x="1028" y="676"/>
                </a:lnTo>
                <a:lnTo>
                  <a:pt x="1022" y="676"/>
                </a:lnTo>
                <a:lnTo>
                  <a:pt x="1022" y="678"/>
                </a:lnTo>
                <a:lnTo>
                  <a:pt x="1022" y="678"/>
                </a:lnTo>
                <a:lnTo>
                  <a:pt x="1018" y="678"/>
                </a:lnTo>
                <a:lnTo>
                  <a:pt x="1018" y="678"/>
                </a:lnTo>
                <a:lnTo>
                  <a:pt x="1018" y="674"/>
                </a:lnTo>
                <a:lnTo>
                  <a:pt x="1018" y="672"/>
                </a:lnTo>
                <a:lnTo>
                  <a:pt x="1018" y="672"/>
                </a:lnTo>
                <a:lnTo>
                  <a:pt x="1014" y="670"/>
                </a:lnTo>
                <a:lnTo>
                  <a:pt x="1014" y="670"/>
                </a:lnTo>
                <a:lnTo>
                  <a:pt x="1014" y="672"/>
                </a:lnTo>
                <a:lnTo>
                  <a:pt x="1012" y="674"/>
                </a:lnTo>
                <a:lnTo>
                  <a:pt x="1012" y="676"/>
                </a:lnTo>
                <a:lnTo>
                  <a:pt x="1012" y="676"/>
                </a:lnTo>
                <a:lnTo>
                  <a:pt x="1016" y="678"/>
                </a:lnTo>
                <a:lnTo>
                  <a:pt x="1016" y="680"/>
                </a:lnTo>
                <a:lnTo>
                  <a:pt x="1016" y="680"/>
                </a:lnTo>
                <a:lnTo>
                  <a:pt x="1014" y="680"/>
                </a:lnTo>
                <a:lnTo>
                  <a:pt x="1014" y="682"/>
                </a:lnTo>
                <a:lnTo>
                  <a:pt x="1016" y="684"/>
                </a:lnTo>
                <a:lnTo>
                  <a:pt x="1020" y="684"/>
                </a:lnTo>
                <a:lnTo>
                  <a:pt x="1020" y="684"/>
                </a:lnTo>
                <a:lnTo>
                  <a:pt x="1024" y="680"/>
                </a:lnTo>
                <a:lnTo>
                  <a:pt x="1024" y="680"/>
                </a:lnTo>
                <a:lnTo>
                  <a:pt x="1028" y="680"/>
                </a:lnTo>
                <a:lnTo>
                  <a:pt x="1032" y="680"/>
                </a:lnTo>
                <a:lnTo>
                  <a:pt x="1032" y="680"/>
                </a:lnTo>
                <a:lnTo>
                  <a:pt x="1032" y="682"/>
                </a:lnTo>
                <a:lnTo>
                  <a:pt x="1032" y="684"/>
                </a:lnTo>
                <a:lnTo>
                  <a:pt x="1030" y="686"/>
                </a:lnTo>
                <a:lnTo>
                  <a:pt x="1030" y="686"/>
                </a:lnTo>
                <a:lnTo>
                  <a:pt x="1030" y="690"/>
                </a:lnTo>
                <a:lnTo>
                  <a:pt x="1030" y="692"/>
                </a:lnTo>
                <a:lnTo>
                  <a:pt x="1030" y="692"/>
                </a:lnTo>
                <a:lnTo>
                  <a:pt x="1028" y="692"/>
                </a:lnTo>
                <a:lnTo>
                  <a:pt x="1026" y="696"/>
                </a:lnTo>
                <a:lnTo>
                  <a:pt x="1026" y="696"/>
                </a:lnTo>
                <a:lnTo>
                  <a:pt x="1024" y="696"/>
                </a:lnTo>
                <a:lnTo>
                  <a:pt x="1026" y="696"/>
                </a:lnTo>
                <a:lnTo>
                  <a:pt x="1028" y="698"/>
                </a:lnTo>
                <a:lnTo>
                  <a:pt x="1028" y="698"/>
                </a:lnTo>
                <a:lnTo>
                  <a:pt x="1034" y="696"/>
                </a:lnTo>
                <a:lnTo>
                  <a:pt x="1034" y="696"/>
                </a:lnTo>
                <a:lnTo>
                  <a:pt x="1034" y="700"/>
                </a:lnTo>
                <a:lnTo>
                  <a:pt x="1032" y="700"/>
                </a:lnTo>
                <a:lnTo>
                  <a:pt x="1032" y="700"/>
                </a:lnTo>
                <a:lnTo>
                  <a:pt x="1032" y="710"/>
                </a:lnTo>
                <a:lnTo>
                  <a:pt x="1032" y="710"/>
                </a:lnTo>
                <a:lnTo>
                  <a:pt x="1034" y="710"/>
                </a:lnTo>
                <a:lnTo>
                  <a:pt x="1034" y="710"/>
                </a:lnTo>
                <a:lnTo>
                  <a:pt x="1034" y="714"/>
                </a:lnTo>
                <a:lnTo>
                  <a:pt x="1034" y="714"/>
                </a:lnTo>
                <a:lnTo>
                  <a:pt x="1046" y="716"/>
                </a:lnTo>
                <a:lnTo>
                  <a:pt x="1046" y="716"/>
                </a:lnTo>
                <a:lnTo>
                  <a:pt x="1044" y="718"/>
                </a:lnTo>
                <a:lnTo>
                  <a:pt x="1044" y="718"/>
                </a:lnTo>
                <a:lnTo>
                  <a:pt x="1040" y="720"/>
                </a:lnTo>
                <a:lnTo>
                  <a:pt x="1042" y="722"/>
                </a:lnTo>
                <a:lnTo>
                  <a:pt x="1042" y="722"/>
                </a:lnTo>
                <a:lnTo>
                  <a:pt x="1044" y="722"/>
                </a:lnTo>
                <a:lnTo>
                  <a:pt x="1044" y="720"/>
                </a:lnTo>
                <a:lnTo>
                  <a:pt x="1046" y="720"/>
                </a:lnTo>
                <a:lnTo>
                  <a:pt x="1046" y="720"/>
                </a:lnTo>
                <a:lnTo>
                  <a:pt x="1052" y="724"/>
                </a:lnTo>
                <a:lnTo>
                  <a:pt x="1052" y="724"/>
                </a:lnTo>
                <a:lnTo>
                  <a:pt x="1056" y="724"/>
                </a:lnTo>
                <a:lnTo>
                  <a:pt x="1056" y="724"/>
                </a:lnTo>
                <a:lnTo>
                  <a:pt x="1056" y="728"/>
                </a:lnTo>
                <a:lnTo>
                  <a:pt x="1056" y="728"/>
                </a:lnTo>
                <a:lnTo>
                  <a:pt x="1060" y="728"/>
                </a:lnTo>
                <a:lnTo>
                  <a:pt x="1060" y="728"/>
                </a:lnTo>
                <a:lnTo>
                  <a:pt x="1064" y="724"/>
                </a:lnTo>
                <a:lnTo>
                  <a:pt x="1068" y="720"/>
                </a:lnTo>
                <a:lnTo>
                  <a:pt x="1068" y="720"/>
                </a:lnTo>
                <a:lnTo>
                  <a:pt x="1070" y="720"/>
                </a:lnTo>
                <a:lnTo>
                  <a:pt x="1070" y="720"/>
                </a:lnTo>
                <a:lnTo>
                  <a:pt x="1070" y="728"/>
                </a:lnTo>
                <a:lnTo>
                  <a:pt x="1070" y="728"/>
                </a:lnTo>
                <a:lnTo>
                  <a:pt x="1074" y="728"/>
                </a:lnTo>
                <a:lnTo>
                  <a:pt x="1074" y="728"/>
                </a:lnTo>
                <a:lnTo>
                  <a:pt x="1074" y="730"/>
                </a:lnTo>
                <a:lnTo>
                  <a:pt x="1074" y="730"/>
                </a:lnTo>
                <a:close/>
                <a:moveTo>
                  <a:pt x="1206" y="678"/>
                </a:moveTo>
                <a:lnTo>
                  <a:pt x="1206" y="678"/>
                </a:lnTo>
                <a:lnTo>
                  <a:pt x="1206" y="682"/>
                </a:lnTo>
                <a:lnTo>
                  <a:pt x="1206" y="682"/>
                </a:lnTo>
                <a:lnTo>
                  <a:pt x="1202" y="682"/>
                </a:lnTo>
                <a:lnTo>
                  <a:pt x="1200" y="680"/>
                </a:lnTo>
                <a:lnTo>
                  <a:pt x="1200" y="676"/>
                </a:lnTo>
                <a:lnTo>
                  <a:pt x="1200" y="676"/>
                </a:lnTo>
                <a:lnTo>
                  <a:pt x="1206" y="670"/>
                </a:lnTo>
                <a:lnTo>
                  <a:pt x="1206" y="670"/>
                </a:lnTo>
                <a:lnTo>
                  <a:pt x="1206" y="666"/>
                </a:lnTo>
                <a:lnTo>
                  <a:pt x="1206" y="666"/>
                </a:lnTo>
                <a:lnTo>
                  <a:pt x="1202" y="668"/>
                </a:lnTo>
                <a:lnTo>
                  <a:pt x="1202" y="670"/>
                </a:lnTo>
                <a:lnTo>
                  <a:pt x="1202" y="670"/>
                </a:lnTo>
                <a:lnTo>
                  <a:pt x="1200" y="672"/>
                </a:lnTo>
                <a:lnTo>
                  <a:pt x="1200" y="672"/>
                </a:lnTo>
                <a:lnTo>
                  <a:pt x="1198" y="676"/>
                </a:lnTo>
                <a:lnTo>
                  <a:pt x="1198" y="680"/>
                </a:lnTo>
                <a:lnTo>
                  <a:pt x="1198" y="680"/>
                </a:lnTo>
                <a:lnTo>
                  <a:pt x="1192" y="680"/>
                </a:lnTo>
                <a:lnTo>
                  <a:pt x="1192" y="676"/>
                </a:lnTo>
                <a:lnTo>
                  <a:pt x="1192" y="676"/>
                </a:lnTo>
                <a:lnTo>
                  <a:pt x="1196" y="676"/>
                </a:lnTo>
                <a:lnTo>
                  <a:pt x="1196" y="676"/>
                </a:lnTo>
                <a:lnTo>
                  <a:pt x="1196" y="672"/>
                </a:lnTo>
                <a:lnTo>
                  <a:pt x="1196" y="672"/>
                </a:lnTo>
                <a:lnTo>
                  <a:pt x="1192" y="670"/>
                </a:lnTo>
                <a:lnTo>
                  <a:pt x="1192" y="670"/>
                </a:lnTo>
                <a:lnTo>
                  <a:pt x="1192" y="666"/>
                </a:lnTo>
                <a:lnTo>
                  <a:pt x="1192" y="666"/>
                </a:lnTo>
                <a:lnTo>
                  <a:pt x="1196" y="666"/>
                </a:lnTo>
                <a:lnTo>
                  <a:pt x="1196" y="666"/>
                </a:lnTo>
                <a:lnTo>
                  <a:pt x="1196" y="662"/>
                </a:lnTo>
                <a:lnTo>
                  <a:pt x="1198" y="658"/>
                </a:lnTo>
                <a:lnTo>
                  <a:pt x="1198" y="658"/>
                </a:lnTo>
                <a:lnTo>
                  <a:pt x="1194" y="660"/>
                </a:lnTo>
                <a:lnTo>
                  <a:pt x="1194" y="662"/>
                </a:lnTo>
                <a:lnTo>
                  <a:pt x="1194" y="662"/>
                </a:lnTo>
                <a:lnTo>
                  <a:pt x="1190" y="662"/>
                </a:lnTo>
                <a:lnTo>
                  <a:pt x="1190" y="662"/>
                </a:lnTo>
                <a:lnTo>
                  <a:pt x="1186" y="664"/>
                </a:lnTo>
                <a:lnTo>
                  <a:pt x="1186" y="664"/>
                </a:lnTo>
                <a:lnTo>
                  <a:pt x="1184" y="664"/>
                </a:lnTo>
                <a:lnTo>
                  <a:pt x="1182" y="664"/>
                </a:lnTo>
                <a:lnTo>
                  <a:pt x="1182" y="664"/>
                </a:lnTo>
                <a:lnTo>
                  <a:pt x="1186" y="656"/>
                </a:lnTo>
                <a:lnTo>
                  <a:pt x="1186" y="656"/>
                </a:lnTo>
                <a:lnTo>
                  <a:pt x="1184" y="658"/>
                </a:lnTo>
                <a:lnTo>
                  <a:pt x="1184" y="658"/>
                </a:lnTo>
                <a:lnTo>
                  <a:pt x="1184" y="658"/>
                </a:lnTo>
                <a:lnTo>
                  <a:pt x="1180" y="658"/>
                </a:lnTo>
                <a:lnTo>
                  <a:pt x="1180" y="658"/>
                </a:lnTo>
                <a:lnTo>
                  <a:pt x="1182" y="656"/>
                </a:lnTo>
                <a:lnTo>
                  <a:pt x="1182" y="656"/>
                </a:lnTo>
                <a:lnTo>
                  <a:pt x="1178" y="654"/>
                </a:lnTo>
                <a:lnTo>
                  <a:pt x="1180" y="652"/>
                </a:lnTo>
                <a:lnTo>
                  <a:pt x="1180" y="652"/>
                </a:lnTo>
                <a:lnTo>
                  <a:pt x="1184" y="646"/>
                </a:lnTo>
                <a:lnTo>
                  <a:pt x="1184" y="646"/>
                </a:lnTo>
                <a:lnTo>
                  <a:pt x="1180" y="642"/>
                </a:lnTo>
                <a:lnTo>
                  <a:pt x="1178" y="642"/>
                </a:lnTo>
                <a:lnTo>
                  <a:pt x="1176" y="644"/>
                </a:lnTo>
                <a:lnTo>
                  <a:pt x="1176" y="644"/>
                </a:lnTo>
                <a:lnTo>
                  <a:pt x="1174" y="644"/>
                </a:lnTo>
                <a:lnTo>
                  <a:pt x="1172" y="644"/>
                </a:lnTo>
                <a:lnTo>
                  <a:pt x="1170" y="640"/>
                </a:lnTo>
                <a:lnTo>
                  <a:pt x="1170" y="640"/>
                </a:lnTo>
                <a:lnTo>
                  <a:pt x="1168" y="642"/>
                </a:lnTo>
                <a:lnTo>
                  <a:pt x="1162" y="644"/>
                </a:lnTo>
                <a:lnTo>
                  <a:pt x="1162" y="644"/>
                </a:lnTo>
                <a:lnTo>
                  <a:pt x="1162" y="646"/>
                </a:lnTo>
                <a:lnTo>
                  <a:pt x="1162" y="648"/>
                </a:lnTo>
                <a:lnTo>
                  <a:pt x="1162" y="648"/>
                </a:lnTo>
                <a:lnTo>
                  <a:pt x="1160" y="646"/>
                </a:lnTo>
                <a:lnTo>
                  <a:pt x="1160" y="644"/>
                </a:lnTo>
                <a:lnTo>
                  <a:pt x="1160" y="644"/>
                </a:lnTo>
                <a:lnTo>
                  <a:pt x="1154" y="646"/>
                </a:lnTo>
                <a:lnTo>
                  <a:pt x="1154" y="646"/>
                </a:lnTo>
                <a:lnTo>
                  <a:pt x="1154" y="646"/>
                </a:lnTo>
                <a:lnTo>
                  <a:pt x="1156" y="644"/>
                </a:lnTo>
                <a:lnTo>
                  <a:pt x="1156" y="642"/>
                </a:lnTo>
                <a:lnTo>
                  <a:pt x="1156" y="642"/>
                </a:lnTo>
                <a:lnTo>
                  <a:pt x="1148" y="644"/>
                </a:lnTo>
                <a:lnTo>
                  <a:pt x="1148" y="644"/>
                </a:lnTo>
                <a:lnTo>
                  <a:pt x="1154" y="640"/>
                </a:lnTo>
                <a:lnTo>
                  <a:pt x="1154" y="636"/>
                </a:lnTo>
                <a:lnTo>
                  <a:pt x="1152" y="634"/>
                </a:lnTo>
                <a:lnTo>
                  <a:pt x="1146" y="632"/>
                </a:lnTo>
                <a:lnTo>
                  <a:pt x="1146" y="632"/>
                </a:lnTo>
                <a:lnTo>
                  <a:pt x="1146" y="634"/>
                </a:lnTo>
                <a:lnTo>
                  <a:pt x="1146" y="634"/>
                </a:lnTo>
                <a:lnTo>
                  <a:pt x="1146" y="634"/>
                </a:lnTo>
                <a:lnTo>
                  <a:pt x="1144" y="634"/>
                </a:lnTo>
                <a:lnTo>
                  <a:pt x="1144" y="634"/>
                </a:lnTo>
                <a:lnTo>
                  <a:pt x="1138" y="644"/>
                </a:lnTo>
                <a:lnTo>
                  <a:pt x="1138" y="644"/>
                </a:lnTo>
                <a:lnTo>
                  <a:pt x="1140" y="638"/>
                </a:lnTo>
                <a:lnTo>
                  <a:pt x="1140" y="638"/>
                </a:lnTo>
                <a:lnTo>
                  <a:pt x="1138" y="638"/>
                </a:lnTo>
                <a:lnTo>
                  <a:pt x="1138" y="638"/>
                </a:lnTo>
                <a:lnTo>
                  <a:pt x="1138" y="636"/>
                </a:lnTo>
                <a:lnTo>
                  <a:pt x="1138" y="636"/>
                </a:lnTo>
                <a:lnTo>
                  <a:pt x="1138" y="634"/>
                </a:lnTo>
                <a:lnTo>
                  <a:pt x="1138" y="632"/>
                </a:lnTo>
                <a:lnTo>
                  <a:pt x="1138" y="632"/>
                </a:lnTo>
                <a:lnTo>
                  <a:pt x="1140" y="628"/>
                </a:lnTo>
                <a:lnTo>
                  <a:pt x="1142" y="626"/>
                </a:lnTo>
                <a:lnTo>
                  <a:pt x="1142" y="626"/>
                </a:lnTo>
                <a:lnTo>
                  <a:pt x="1142" y="616"/>
                </a:lnTo>
                <a:lnTo>
                  <a:pt x="1144" y="616"/>
                </a:lnTo>
                <a:lnTo>
                  <a:pt x="1144" y="616"/>
                </a:lnTo>
                <a:lnTo>
                  <a:pt x="1148" y="616"/>
                </a:lnTo>
                <a:lnTo>
                  <a:pt x="1148" y="616"/>
                </a:lnTo>
                <a:lnTo>
                  <a:pt x="1150" y="612"/>
                </a:lnTo>
                <a:lnTo>
                  <a:pt x="1150" y="610"/>
                </a:lnTo>
                <a:lnTo>
                  <a:pt x="1146" y="610"/>
                </a:lnTo>
                <a:lnTo>
                  <a:pt x="1146" y="608"/>
                </a:lnTo>
                <a:lnTo>
                  <a:pt x="1146" y="608"/>
                </a:lnTo>
                <a:lnTo>
                  <a:pt x="1150" y="608"/>
                </a:lnTo>
                <a:lnTo>
                  <a:pt x="1150" y="606"/>
                </a:lnTo>
                <a:lnTo>
                  <a:pt x="1154" y="606"/>
                </a:lnTo>
                <a:lnTo>
                  <a:pt x="1154" y="606"/>
                </a:lnTo>
                <a:lnTo>
                  <a:pt x="1154" y="602"/>
                </a:lnTo>
                <a:lnTo>
                  <a:pt x="1154" y="602"/>
                </a:lnTo>
                <a:lnTo>
                  <a:pt x="1148" y="604"/>
                </a:lnTo>
                <a:lnTo>
                  <a:pt x="1148" y="604"/>
                </a:lnTo>
                <a:lnTo>
                  <a:pt x="1144" y="602"/>
                </a:lnTo>
                <a:lnTo>
                  <a:pt x="1144" y="602"/>
                </a:lnTo>
                <a:lnTo>
                  <a:pt x="1138" y="604"/>
                </a:lnTo>
                <a:lnTo>
                  <a:pt x="1134" y="610"/>
                </a:lnTo>
                <a:lnTo>
                  <a:pt x="1134" y="610"/>
                </a:lnTo>
                <a:lnTo>
                  <a:pt x="1136" y="614"/>
                </a:lnTo>
                <a:lnTo>
                  <a:pt x="1136" y="614"/>
                </a:lnTo>
                <a:lnTo>
                  <a:pt x="1132" y="614"/>
                </a:lnTo>
                <a:lnTo>
                  <a:pt x="1130" y="616"/>
                </a:lnTo>
                <a:lnTo>
                  <a:pt x="1130" y="616"/>
                </a:lnTo>
                <a:lnTo>
                  <a:pt x="1130" y="624"/>
                </a:lnTo>
                <a:lnTo>
                  <a:pt x="1128" y="626"/>
                </a:lnTo>
                <a:lnTo>
                  <a:pt x="1128" y="626"/>
                </a:lnTo>
                <a:lnTo>
                  <a:pt x="1128" y="634"/>
                </a:lnTo>
                <a:lnTo>
                  <a:pt x="1128" y="636"/>
                </a:lnTo>
                <a:lnTo>
                  <a:pt x="1128" y="640"/>
                </a:lnTo>
                <a:lnTo>
                  <a:pt x="1124" y="644"/>
                </a:lnTo>
                <a:lnTo>
                  <a:pt x="1124" y="644"/>
                </a:lnTo>
                <a:lnTo>
                  <a:pt x="1124" y="644"/>
                </a:lnTo>
                <a:lnTo>
                  <a:pt x="1124" y="646"/>
                </a:lnTo>
                <a:lnTo>
                  <a:pt x="1124" y="646"/>
                </a:lnTo>
                <a:lnTo>
                  <a:pt x="1130" y="646"/>
                </a:lnTo>
                <a:lnTo>
                  <a:pt x="1130" y="646"/>
                </a:lnTo>
                <a:lnTo>
                  <a:pt x="1128" y="650"/>
                </a:lnTo>
                <a:lnTo>
                  <a:pt x="1128" y="650"/>
                </a:lnTo>
                <a:lnTo>
                  <a:pt x="1128" y="652"/>
                </a:lnTo>
                <a:lnTo>
                  <a:pt x="1126" y="652"/>
                </a:lnTo>
                <a:lnTo>
                  <a:pt x="1126" y="652"/>
                </a:lnTo>
                <a:lnTo>
                  <a:pt x="1124" y="650"/>
                </a:lnTo>
                <a:lnTo>
                  <a:pt x="1122" y="650"/>
                </a:lnTo>
                <a:lnTo>
                  <a:pt x="1120" y="650"/>
                </a:lnTo>
                <a:lnTo>
                  <a:pt x="1120" y="652"/>
                </a:lnTo>
                <a:lnTo>
                  <a:pt x="1120" y="652"/>
                </a:lnTo>
                <a:lnTo>
                  <a:pt x="1118" y="652"/>
                </a:lnTo>
                <a:lnTo>
                  <a:pt x="1118" y="654"/>
                </a:lnTo>
                <a:lnTo>
                  <a:pt x="1118" y="654"/>
                </a:lnTo>
                <a:lnTo>
                  <a:pt x="1120" y="654"/>
                </a:lnTo>
                <a:lnTo>
                  <a:pt x="1120" y="656"/>
                </a:lnTo>
                <a:lnTo>
                  <a:pt x="1116" y="656"/>
                </a:lnTo>
                <a:lnTo>
                  <a:pt x="1116" y="656"/>
                </a:lnTo>
                <a:lnTo>
                  <a:pt x="1112" y="656"/>
                </a:lnTo>
                <a:lnTo>
                  <a:pt x="1112" y="656"/>
                </a:lnTo>
                <a:lnTo>
                  <a:pt x="1112" y="660"/>
                </a:lnTo>
                <a:lnTo>
                  <a:pt x="1112" y="660"/>
                </a:lnTo>
                <a:lnTo>
                  <a:pt x="1114" y="660"/>
                </a:lnTo>
                <a:lnTo>
                  <a:pt x="1114" y="660"/>
                </a:lnTo>
                <a:lnTo>
                  <a:pt x="1114" y="658"/>
                </a:lnTo>
                <a:lnTo>
                  <a:pt x="1114" y="658"/>
                </a:lnTo>
                <a:lnTo>
                  <a:pt x="1122" y="660"/>
                </a:lnTo>
                <a:lnTo>
                  <a:pt x="1122" y="660"/>
                </a:lnTo>
                <a:lnTo>
                  <a:pt x="1120" y="662"/>
                </a:lnTo>
                <a:lnTo>
                  <a:pt x="1120" y="662"/>
                </a:lnTo>
                <a:lnTo>
                  <a:pt x="1120" y="662"/>
                </a:lnTo>
                <a:lnTo>
                  <a:pt x="1120" y="660"/>
                </a:lnTo>
                <a:lnTo>
                  <a:pt x="1120" y="660"/>
                </a:lnTo>
                <a:lnTo>
                  <a:pt x="1116" y="662"/>
                </a:lnTo>
                <a:lnTo>
                  <a:pt x="1116" y="662"/>
                </a:lnTo>
                <a:lnTo>
                  <a:pt x="1116" y="666"/>
                </a:lnTo>
                <a:lnTo>
                  <a:pt x="1110" y="670"/>
                </a:lnTo>
                <a:lnTo>
                  <a:pt x="1110" y="670"/>
                </a:lnTo>
                <a:lnTo>
                  <a:pt x="1108" y="672"/>
                </a:lnTo>
                <a:lnTo>
                  <a:pt x="1108" y="672"/>
                </a:lnTo>
                <a:lnTo>
                  <a:pt x="1110" y="678"/>
                </a:lnTo>
                <a:lnTo>
                  <a:pt x="1116" y="678"/>
                </a:lnTo>
                <a:lnTo>
                  <a:pt x="1116" y="678"/>
                </a:lnTo>
                <a:lnTo>
                  <a:pt x="1118" y="676"/>
                </a:lnTo>
                <a:lnTo>
                  <a:pt x="1118" y="676"/>
                </a:lnTo>
                <a:lnTo>
                  <a:pt x="1118" y="676"/>
                </a:lnTo>
                <a:lnTo>
                  <a:pt x="1132" y="676"/>
                </a:lnTo>
                <a:lnTo>
                  <a:pt x="1132" y="676"/>
                </a:lnTo>
                <a:lnTo>
                  <a:pt x="1140" y="676"/>
                </a:lnTo>
                <a:lnTo>
                  <a:pt x="1140" y="676"/>
                </a:lnTo>
                <a:lnTo>
                  <a:pt x="1140" y="678"/>
                </a:lnTo>
                <a:lnTo>
                  <a:pt x="1142" y="678"/>
                </a:lnTo>
                <a:lnTo>
                  <a:pt x="1142" y="678"/>
                </a:lnTo>
                <a:lnTo>
                  <a:pt x="1146" y="676"/>
                </a:lnTo>
                <a:lnTo>
                  <a:pt x="1148" y="674"/>
                </a:lnTo>
                <a:lnTo>
                  <a:pt x="1148" y="674"/>
                </a:lnTo>
                <a:lnTo>
                  <a:pt x="1148" y="678"/>
                </a:lnTo>
                <a:lnTo>
                  <a:pt x="1148" y="678"/>
                </a:lnTo>
                <a:lnTo>
                  <a:pt x="1168" y="674"/>
                </a:lnTo>
                <a:lnTo>
                  <a:pt x="1168" y="674"/>
                </a:lnTo>
                <a:lnTo>
                  <a:pt x="1166" y="680"/>
                </a:lnTo>
                <a:lnTo>
                  <a:pt x="1172" y="680"/>
                </a:lnTo>
                <a:lnTo>
                  <a:pt x="1172" y="680"/>
                </a:lnTo>
                <a:lnTo>
                  <a:pt x="1174" y="674"/>
                </a:lnTo>
                <a:lnTo>
                  <a:pt x="1174" y="674"/>
                </a:lnTo>
                <a:lnTo>
                  <a:pt x="1178" y="674"/>
                </a:lnTo>
                <a:lnTo>
                  <a:pt x="1178" y="674"/>
                </a:lnTo>
                <a:lnTo>
                  <a:pt x="1176" y="678"/>
                </a:lnTo>
                <a:lnTo>
                  <a:pt x="1176" y="678"/>
                </a:lnTo>
                <a:lnTo>
                  <a:pt x="1174" y="680"/>
                </a:lnTo>
                <a:lnTo>
                  <a:pt x="1172" y="682"/>
                </a:lnTo>
                <a:lnTo>
                  <a:pt x="1172" y="682"/>
                </a:lnTo>
                <a:lnTo>
                  <a:pt x="1170" y="686"/>
                </a:lnTo>
                <a:lnTo>
                  <a:pt x="1170" y="686"/>
                </a:lnTo>
                <a:lnTo>
                  <a:pt x="1166" y="688"/>
                </a:lnTo>
                <a:lnTo>
                  <a:pt x="1166" y="688"/>
                </a:lnTo>
                <a:lnTo>
                  <a:pt x="1166" y="692"/>
                </a:lnTo>
                <a:lnTo>
                  <a:pt x="1166" y="692"/>
                </a:lnTo>
                <a:lnTo>
                  <a:pt x="1170" y="692"/>
                </a:lnTo>
                <a:lnTo>
                  <a:pt x="1170" y="692"/>
                </a:lnTo>
                <a:lnTo>
                  <a:pt x="1174" y="688"/>
                </a:lnTo>
                <a:lnTo>
                  <a:pt x="1176" y="684"/>
                </a:lnTo>
                <a:lnTo>
                  <a:pt x="1176" y="684"/>
                </a:lnTo>
                <a:lnTo>
                  <a:pt x="1176" y="684"/>
                </a:lnTo>
                <a:lnTo>
                  <a:pt x="1176" y="682"/>
                </a:lnTo>
                <a:lnTo>
                  <a:pt x="1178" y="680"/>
                </a:lnTo>
                <a:lnTo>
                  <a:pt x="1178" y="680"/>
                </a:lnTo>
                <a:lnTo>
                  <a:pt x="1182" y="680"/>
                </a:lnTo>
                <a:lnTo>
                  <a:pt x="1182" y="680"/>
                </a:lnTo>
                <a:lnTo>
                  <a:pt x="1184" y="674"/>
                </a:lnTo>
                <a:lnTo>
                  <a:pt x="1188" y="674"/>
                </a:lnTo>
                <a:lnTo>
                  <a:pt x="1188" y="674"/>
                </a:lnTo>
                <a:lnTo>
                  <a:pt x="1188" y="678"/>
                </a:lnTo>
                <a:lnTo>
                  <a:pt x="1192" y="680"/>
                </a:lnTo>
                <a:lnTo>
                  <a:pt x="1192" y="680"/>
                </a:lnTo>
                <a:lnTo>
                  <a:pt x="1192" y="684"/>
                </a:lnTo>
                <a:lnTo>
                  <a:pt x="1192" y="684"/>
                </a:lnTo>
                <a:lnTo>
                  <a:pt x="1190" y="684"/>
                </a:lnTo>
                <a:lnTo>
                  <a:pt x="1188" y="684"/>
                </a:lnTo>
                <a:lnTo>
                  <a:pt x="1188" y="684"/>
                </a:lnTo>
                <a:lnTo>
                  <a:pt x="1188" y="692"/>
                </a:lnTo>
                <a:lnTo>
                  <a:pt x="1188" y="692"/>
                </a:lnTo>
                <a:lnTo>
                  <a:pt x="1192" y="690"/>
                </a:lnTo>
                <a:lnTo>
                  <a:pt x="1192" y="690"/>
                </a:lnTo>
                <a:lnTo>
                  <a:pt x="1192" y="686"/>
                </a:lnTo>
                <a:lnTo>
                  <a:pt x="1192" y="686"/>
                </a:lnTo>
                <a:lnTo>
                  <a:pt x="1196" y="688"/>
                </a:lnTo>
                <a:lnTo>
                  <a:pt x="1196" y="694"/>
                </a:lnTo>
                <a:lnTo>
                  <a:pt x="1196" y="694"/>
                </a:lnTo>
                <a:lnTo>
                  <a:pt x="1202" y="694"/>
                </a:lnTo>
                <a:lnTo>
                  <a:pt x="1202" y="694"/>
                </a:lnTo>
                <a:lnTo>
                  <a:pt x="1204" y="688"/>
                </a:lnTo>
                <a:lnTo>
                  <a:pt x="1204" y="688"/>
                </a:lnTo>
                <a:lnTo>
                  <a:pt x="1208" y="680"/>
                </a:lnTo>
                <a:lnTo>
                  <a:pt x="1208" y="676"/>
                </a:lnTo>
                <a:lnTo>
                  <a:pt x="1208" y="676"/>
                </a:lnTo>
                <a:lnTo>
                  <a:pt x="1206" y="678"/>
                </a:lnTo>
                <a:lnTo>
                  <a:pt x="1206" y="678"/>
                </a:lnTo>
                <a:close/>
                <a:moveTo>
                  <a:pt x="1088" y="714"/>
                </a:moveTo>
                <a:lnTo>
                  <a:pt x="1088" y="712"/>
                </a:lnTo>
                <a:lnTo>
                  <a:pt x="1088" y="712"/>
                </a:lnTo>
                <a:lnTo>
                  <a:pt x="1084" y="712"/>
                </a:lnTo>
                <a:lnTo>
                  <a:pt x="1084" y="712"/>
                </a:lnTo>
                <a:lnTo>
                  <a:pt x="1086" y="704"/>
                </a:lnTo>
                <a:lnTo>
                  <a:pt x="1090" y="700"/>
                </a:lnTo>
                <a:lnTo>
                  <a:pt x="1090" y="700"/>
                </a:lnTo>
                <a:lnTo>
                  <a:pt x="1096" y="700"/>
                </a:lnTo>
                <a:lnTo>
                  <a:pt x="1096" y="700"/>
                </a:lnTo>
                <a:lnTo>
                  <a:pt x="1098" y="698"/>
                </a:lnTo>
                <a:lnTo>
                  <a:pt x="1100" y="696"/>
                </a:lnTo>
                <a:lnTo>
                  <a:pt x="1100" y="696"/>
                </a:lnTo>
                <a:lnTo>
                  <a:pt x="1098" y="694"/>
                </a:lnTo>
                <a:lnTo>
                  <a:pt x="1096" y="694"/>
                </a:lnTo>
                <a:lnTo>
                  <a:pt x="1096" y="696"/>
                </a:lnTo>
                <a:lnTo>
                  <a:pt x="1096" y="696"/>
                </a:lnTo>
                <a:lnTo>
                  <a:pt x="1092" y="698"/>
                </a:lnTo>
                <a:lnTo>
                  <a:pt x="1090" y="698"/>
                </a:lnTo>
                <a:lnTo>
                  <a:pt x="1086" y="696"/>
                </a:lnTo>
                <a:lnTo>
                  <a:pt x="1086" y="696"/>
                </a:lnTo>
                <a:lnTo>
                  <a:pt x="1080" y="700"/>
                </a:lnTo>
                <a:lnTo>
                  <a:pt x="1080" y="700"/>
                </a:lnTo>
                <a:lnTo>
                  <a:pt x="1082" y="704"/>
                </a:lnTo>
                <a:lnTo>
                  <a:pt x="1080" y="706"/>
                </a:lnTo>
                <a:lnTo>
                  <a:pt x="1078" y="706"/>
                </a:lnTo>
                <a:lnTo>
                  <a:pt x="1078" y="706"/>
                </a:lnTo>
                <a:lnTo>
                  <a:pt x="1076" y="710"/>
                </a:lnTo>
                <a:lnTo>
                  <a:pt x="1076" y="710"/>
                </a:lnTo>
                <a:lnTo>
                  <a:pt x="1076" y="712"/>
                </a:lnTo>
                <a:lnTo>
                  <a:pt x="1076" y="714"/>
                </a:lnTo>
                <a:lnTo>
                  <a:pt x="1074" y="716"/>
                </a:lnTo>
                <a:lnTo>
                  <a:pt x="1074" y="716"/>
                </a:lnTo>
                <a:lnTo>
                  <a:pt x="1074" y="722"/>
                </a:lnTo>
                <a:lnTo>
                  <a:pt x="1074" y="724"/>
                </a:lnTo>
                <a:lnTo>
                  <a:pt x="1076" y="726"/>
                </a:lnTo>
                <a:lnTo>
                  <a:pt x="1076" y="726"/>
                </a:lnTo>
                <a:lnTo>
                  <a:pt x="1082" y="728"/>
                </a:lnTo>
                <a:lnTo>
                  <a:pt x="1082" y="728"/>
                </a:lnTo>
                <a:lnTo>
                  <a:pt x="1082" y="726"/>
                </a:lnTo>
                <a:lnTo>
                  <a:pt x="1082" y="726"/>
                </a:lnTo>
                <a:lnTo>
                  <a:pt x="1082" y="724"/>
                </a:lnTo>
                <a:lnTo>
                  <a:pt x="1080" y="722"/>
                </a:lnTo>
                <a:lnTo>
                  <a:pt x="1082" y="718"/>
                </a:lnTo>
                <a:lnTo>
                  <a:pt x="1088" y="714"/>
                </a:lnTo>
                <a:lnTo>
                  <a:pt x="1088" y="714"/>
                </a:lnTo>
                <a:close/>
                <a:moveTo>
                  <a:pt x="1070" y="654"/>
                </a:moveTo>
                <a:lnTo>
                  <a:pt x="1064" y="650"/>
                </a:lnTo>
                <a:lnTo>
                  <a:pt x="1064" y="650"/>
                </a:lnTo>
                <a:lnTo>
                  <a:pt x="1062" y="650"/>
                </a:lnTo>
                <a:lnTo>
                  <a:pt x="1062" y="650"/>
                </a:lnTo>
                <a:lnTo>
                  <a:pt x="1058" y="646"/>
                </a:lnTo>
                <a:lnTo>
                  <a:pt x="1056" y="642"/>
                </a:lnTo>
                <a:lnTo>
                  <a:pt x="1056" y="642"/>
                </a:lnTo>
                <a:lnTo>
                  <a:pt x="1052" y="642"/>
                </a:lnTo>
                <a:lnTo>
                  <a:pt x="1052" y="642"/>
                </a:lnTo>
                <a:lnTo>
                  <a:pt x="1046" y="640"/>
                </a:lnTo>
                <a:lnTo>
                  <a:pt x="1042" y="636"/>
                </a:lnTo>
                <a:lnTo>
                  <a:pt x="1042" y="636"/>
                </a:lnTo>
                <a:lnTo>
                  <a:pt x="1034" y="636"/>
                </a:lnTo>
                <a:lnTo>
                  <a:pt x="1034" y="636"/>
                </a:lnTo>
                <a:lnTo>
                  <a:pt x="1034" y="642"/>
                </a:lnTo>
                <a:lnTo>
                  <a:pt x="1034" y="642"/>
                </a:lnTo>
                <a:lnTo>
                  <a:pt x="1040" y="642"/>
                </a:lnTo>
                <a:lnTo>
                  <a:pt x="1044" y="646"/>
                </a:lnTo>
                <a:lnTo>
                  <a:pt x="1044" y="646"/>
                </a:lnTo>
                <a:lnTo>
                  <a:pt x="1044" y="650"/>
                </a:lnTo>
                <a:lnTo>
                  <a:pt x="1044" y="650"/>
                </a:lnTo>
                <a:lnTo>
                  <a:pt x="1048" y="650"/>
                </a:lnTo>
                <a:lnTo>
                  <a:pt x="1054" y="652"/>
                </a:lnTo>
                <a:lnTo>
                  <a:pt x="1054" y="652"/>
                </a:lnTo>
                <a:lnTo>
                  <a:pt x="1058" y="654"/>
                </a:lnTo>
                <a:lnTo>
                  <a:pt x="1062" y="656"/>
                </a:lnTo>
                <a:lnTo>
                  <a:pt x="1062" y="656"/>
                </a:lnTo>
                <a:lnTo>
                  <a:pt x="1068" y="658"/>
                </a:lnTo>
                <a:lnTo>
                  <a:pt x="1068" y="658"/>
                </a:lnTo>
                <a:lnTo>
                  <a:pt x="1068" y="656"/>
                </a:lnTo>
                <a:lnTo>
                  <a:pt x="1070" y="654"/>
                </a:lnTo>
                <a:lnTo>
                  <a:pt x="1070" y="654"/>
                </a:lnTo>
                <a:close/>
                <a:moveTo>
                  <a:pt x="128" y="568"/>
                </a:moveTo>
                <a:lnTo>
                  <a:pt x="128" y="568"/>
                </a:lnTo>
                <a:lnTo>
                  <a:pt x="128" y="566"/>
                </a:lnTo>
                <a:lnTo>
                  <a:pt x="128" y="562"/>
                </a:lnTo>
                <a:lnTo>
                  <a:pt x="128" y="562"/>
                </a:lnTo>
                <a:lnTo>
                  <a:pt x="132" y="554"/>
                </a:lnTo>
                <a:lnTo>
                  <a:pt x="132" y="554"/>
                </a:lnTo>
                <a:lnTo>
                  <a:pt x="122" y="556"/>
                </a:lnTo>
                <a:lnTo>
                  <a:pt x="118" y="556"/>
                </a:lnTo>
                <a:lnTo>
                  <a:pt x="114" y="554"/>
                </a:lnTo>
                <a:lnTo>
                  <a:pt x="114" y="554"/>
                </a:lnTo>
                <a:lnTo>
                  <a:pt x="116" y="564"/>
                </a:lnTo>
                <a:lnTo>
                  <a:pt x="116" y="564"/>
                </a:lnTo>
                <a:lnTo>
                  <a:pt x="116" y="566"/>
                </a:lnTo>
                <a:lnTo>
                  <a:pt x="116" y="568"/>
                </a:lnTo>
                <a:lnTo>
                  <a:pt x="118" y="568"/>
                </a:lnTo>
                <a:lnTo>
                  <a:pt x="118" y="568"/>
                </a:lnTo>
                <a:lnTo>
                  <a:pt x="118" y="570"/>
                </a:lnTo>
                <a:lnTo>
                  <a:pt x="118" y="570"/>
                </a:lnTo>
                <a:lnTo>
                  <a:pt x="118" y="570"/>
                </a:lnTo>
                <a:lnTo>
                  <a:pt x="118" y="574"/>
                </a:lnTo>
                <a:lnTo>
                  <a:pt x="118" y="574"/>
                </a:lnTo>
                <a:lnTo>
                  <a:pt x="122" y="572"/>
                </a:lnTo>
                <a:lnTo>
                  <a:pt x="124" y="572"/>
                </a:lnTo>
                <a:lnTo>
                  <a:pt x="124" y="572"/>
                </a:lnTo>
                <a:lnTo>
                  <a:pt x="128" y="568"/>
                </a:lnTo>
                <a:lnTo>
                  <a:pt x="128" y="568"/>
                </a:lnTo>
                <a:close/>
                <a:moveTo>
                  <a:pt x="552" y="194"/>
                </a:moveTo>
                <a:lnTo>
                  <a:pt x="552" y="194"/>
                </a:lnTo>
                <a:lnTo>
                  <a:pt x="550" y="192"/>
                </a:lnTo>
                <a:lnTo>
                  <a:pt x="550" y="192"/>
                </a:lnTo>
                <a:lnTo>
                  <a:pt x="550" y="188"/>
                </a:lnTo>
                <a:lnTo>
                  <a:pt x="550" y="182"/>
                </a:lnTo>
                <a:lnTo>
                  <a:pt x="550" y="182"/>
                </a:lnTo>
                <a:lnTo>
                  <a:pt x="548" y="180"/>
                </a:lnTo>
                <a:lnTo>
                  <a:pt x="548" y="180"/>
                </a:lnTo>
                <a:lnTo>
                  <a:pt x="544" y="180"/>
                </a:lnTo>
                <a:lnTo>
                  <a:pt x="542" y="182"/>
                </a:lnTo>
                <a:lnTo>
                  <a:pt x="542" y="182"/>
                </a:lnTo>
                <a:lnTo>
                  <a:pt x="532" y="180"/>
                </a:lnTo>
                <a:lnTo>
                  <a:pt x="526" y="178"/>
                </a:lnTo>
                <a:lnTo>
                  <a:pt x="522" y="172"/>
                </a:lnTo>
                <a:lnTo>
                  <a:pt x="520" y="166"/>
                </a:lnTo>
                <a:lnTo>
                  <a:pt x="518" y="166"/>
                </a:lnTo>
                <a:lnTo>
                  <a:pt x="518" y="166"/>
                </a:lnTo>
                <a:lnTo>
                  <a:pt x="518" y="174"/>
                </a:lnTo>
                <a:lnTo>
                  <a:pt x="518" y="174"/>
                </a:lnTo>
                <a:lnTo>
                  <a:pt x="516" y="172"/>
                </a:lnTo>
                <a:lnTo>
                  <a:pt x="516" y="172"/>
                </a:lnTo>
                <a:lnTo>
                  <a:pt x="510" y="172"/>
                </a:lnTo>
                <a:lnTo>
                  <a:pt x="508" y="172"/>
                </a:lnTo>
                <a:lnTo>
                  <a:pt x="508" y="172"/>
                </a:lnTo>
                <a:lnTo>
                  <a:pt x="506" y="168"/>
                </a:lnTo>
                <a:lnTo>
                  <a:pt x="506" y="168"/>
                </a:lnTo>
                <a:lnTo>
                  <a:pt x="502" y="164"/>
                </a:lnTo>
                <a:lnTo>
                  <a:pt x="498" y="158"/>
                </a:lnTo>
                <a:lnTo>
                  <a:pt x="498" y="158"/>
                </a:lnTo>
                <a:lnTo>
                  <a:pt x="498" y="154"/>
                </a:lnTo>
                <a:lnTo>
                  <a:pt x="496" y="148"/>
                </a:lnTo>
                <a:lnTo>
                  <a:pt x="496" y="148"/>
                </a:lnTo>
                <a:lnTo>
                  <a:pt x="494" y="148"/>
                </a:lnTo>
                <a:lnTo>
                  <a:pt x="490" y="146"/>
                </a:lnTo>
                <a:lnTo>
                  <a:pt x="490" y="146"/>
                </a:lnTo>
                <a:lnTo>
                  <a:pt x="490" y="142"/>
                </a:lnTo>
                <a:lnTo>
                  <a:pt x="490" y="138"/>
                </a:lnTo>
                <a:lnTo>
                  <a:pt x="490" y="138"/>
                </a:lnTo>
                <a:lnTo>
                  <a:pt x="488" y="134"/>
                </a:lnTo>
                <a:lnTo>
                  <a:pt x="486" y="132"/>
                </a:lnTo>
                <a:lnTo>
                  <a:pt x="486" y="132"/>
                </a:lnTo>
                <a:lnTo>
                  <a:pt x="486" y="130"/>
                </a:lnTo>
                <a:lnTo>
                  <a:pt x="486" y="130"/>
                </a:lnTo>
                <a:lnTo>
                  <a:pt x="482" y="128"/>
                </a:lnTo>
                <a:lnTo>
                  <a:pt x="478" y="130"/>
                </a:lnTo>
                <a:lnTo>
                  <a:pt x="478" y="130"/>
                </a:lnTo>
                <a:lnTo>
                  <a:pt x="474" y="128"/>
                </a:lnTo>
                <a:lnTo>
                  <a:pt x="470" y="128"/>
                </a:lnTo>
                <a:lnTo>
                  <a:pt x="468" y="130"/>
                </a:lnTo>
                <a:lnTo>
                  <a:pt x="468" y="130"/>
                </a:lnTo>
                <a:lnTo>
                  <a:pt x="466" y="130"/>
                </a:lnTo>
                <a:lnTo>
                  <a:pt x="462" y="130"/>
                </a:lnTo>
                <a:lnTo>
                  <a:pt x="460" y="126"/>
                </a:lnTo>
                <a:lnTo>
                  <a:pt x="458" y="126"/>
                </a:lnTo>
                <a:lnTo>
                  <a:pt x="458" y="126"/>
                </a:lnTo>
                <a:lnTo>
                  <a:pt x="454" y="134"/>
                </a:lnTo>
                <a:lnTo>
                  <a:pt x="454" y="134"/>
                </a:lnTo>
                <a:lnTo>
                  <a:pt x="454" y="136"/>
                </a:lnTo>
                <a:lnTo>
                  <a:pt x="454" y="140"/>
                </a:lnTo>
                <a:lnTo>
                  <a:pt x="454" y="140"/>
                </a:lnTo>
                <a:lnTo>
                  <a:pt x="450" y="142"/>
                </a:lnTo>
                <a:lnTo>
                  <a:pt x="446" y="144"/>
                </a:lnTo>
                <a:lnTo>
                  <a:pt x="446" y="144"/>
                </a:lnTo>
                <a:lnTo>
                  <a:pt x="444" y="138"/>
                </a:lnTo>
                <a:lnTo>
                  <a:pt x="446" y="132"/>
                </a:lnTo>
                <a:lnTo>
                  <a:pt x="450" y="120"/>
                </a:lnTo>
                <a:lnTo>
                  <a:pt x="450" y="120"/>
                </a:lnTo>
                <a:lnTo>
                  <a:pt x="448" y="120"/>
                </a:lnTo>
                <a:lnTo>
                  <a:pt x="442" y="112"/>
                </a:lnTo>
                <a:lnTo>
                  <a:pt x="442" y="112"/>
                </a:lnTo>
                <a:lnTo>
                  <a:pt x="442" y="110"/>
                </a:lnTo>
                <a:lnTo>
                  <a:pt x="442" y="110"/>
                </a:lnTo>
                <a:lnTo>
                  <a:pt x="440" y="108"/>
                </a:lnTo>
                <a:lnTo>
                  <a:pt x="438" y="108"/>
                </a:lnTo>
                <a:lnTo>
                  <a:pt x="438" y="110"/>
                </a:lnTo>
                <a:lnTo>
                  <a:pt x="438" y="110"/>
                </a:lnTo>
                <a:lnTo>
                  <a:pt x="434" y="106"/>
                </a:lnTo>
                <a:lnTo>
                  <a:pt x="434" y="106"/>
                </a:lnTo>
                <a:lnTo>
                  <a:pt x="428" y="106"/>
                </a:lnTo>
                <a:lnTo>
                  <a:pt x="428" y="106"/>
                </a:lnTo>
                <a:lnTo>
                  <a:pt x="428" y="110"/>
                </a:lnTo>
                <a:lnTo>
                  <a:pt x="428" y="110"/>
                </a:lnTo>
                <a:lnTo>
                  <a:pt x="426" y="112"/>
                </a:lnTo>
                <a:lnTo>
                  <a:pt x="422" y="114"/>
                </a:lnTo>
                <a:lnTo>
                  <a:pt x="422" y="114"/>
                </a:lnTo>
                <a:lnTo>
                  <a:pt x="422" y="120"/>
                </a:lnTo>
                <a:lnTo>
                  <a:pt x="422" y="120"/>
                </a:lnTo>
                <a:lnTo>
                  <a:pt x="418" y="120"/>
                </a:lnTo>
                <a:lnTo>
                  <a:pt x="418" y="120"/>
                </a:lnTo>
                <a:lnTo>
                  <a:pt x="418" y="118"/>
                </a:lnTo>
                <a:lnTo>
                  <a:pt x="416" y="118"/>
                </a:lnTo>
                <a:lnTo>
                  <a:pt x="416" y="118"/>
                </a:lnTo>
                <a:lnTo>
                  <a:pt x="416" y="114"/>
                </a:lnTo>
                <a:lnTo>
                  <a:pt x="416" y="114"/>
                </a:lnTo>
                <a:lnTo>
                  <a:pt x="412" y="110"/>
                </a:lnTo>
                <a:lnTo>
                  <a:pt x="406" y="106"/>
                </a:lnTo>
                <a:lnTo>
                  <a:pt x="406" y="106"/>
                </a:lnTo>
                <a:lnTo>
                  <a:pt x="396" y="104"/>
                </a:lnTo>
                <a:lnTo>
                  <a:pt x="396" y="104"/>
                </a:lnTo>
                <a:lnTo>
                  <a:pt x="394" y="116"/>
                </a:lnTo>
                <a:lnTo>
                  <a:pt x="394" y="116"/>
                </a:lnTo>
                <a:lnTo>
                  <a:pt x="394" y="118"/>
                </a:lnTo>
                <a:lnTo>
                  <a:pt x="396" y="120"/>
                </a:lnTo>
                <a:lnTo>
                  <a:pt x="396" y="120"/>
                </a:lnTo>
                <a:lnTo>
                  <a:pt x="396" y="130"/>
                </a:lnTo>
                <a:lnTo>
                  <a:pt x="396" y="130"/>
                </a:lnTo>
                <a:lnTo>
                  <a:pt x="392" y="132"/>
                </a:lnTo>
                <a:lnTo>
                  <a:pt x="392" y="132"/>
                </a:lnTo>
                <a:lnTo>
                  <a:pt x="390" y="128"/>
                </a:lnTo>
                <a:lnTo>
                  <a:pt x="390" y="128"/>
                </a:lnTo>
                <a:lnTo>
                  <a:pt x="384" y="128"/>
                </a:lnTo>
                <a:lnTo>
                  <a:pt x="384" y="128"/>
                </a:lnTo>
                <a:lnTo>
                  <a:pt x="374" y="118"/>
                </a:lnTo>
                <a:lnTo>
                  <a:pt x="374" y="118"/>
                </a:lnTo>
                <a:lnTo>
                  <a:pt x="374" y="116"/>
                </a:lnTo>
                <a:lnTo>
                  <a:pt x="374" y="114"/>
                </a:lnTo>
                <a:lnTo>
                  <a:pt x="376" y="110"/>
                </a:lnTo>
                <a:lnTo>
                  <a:pt x="376" y="110"/>
                </a:lnTo>
                <a:lnTo>
                  <a:pt x="374" y="102"/>
                </a:lnTo>
                <a:lnTo>
                  <a:pt x="374" y="96"/>
                </a:lnTo>
                <a:lnTo>
                  <a:pt x="374" y="96"/>
                </a:lnTo>
                <a:lnTo>
                  <a:pt x="364" y="94"/>
                </a:lnTo>
                <a:lnTo>
                  <a:pt x="364" y="94"/>
                </a:lnTo>
                <a:lnTo>
                  <a:pt x="358" y="100"/>
                </a:lnTo>
                <a:lnTo>
                  <a:pt x="350" y="106"/>
                </a:lnTo>
                <a:lnTo>
                  <a:pt x="348" y="108"/>
                </a:lnTo>
                <a:lnTo>
                  <a:pt x="348" y="108"/>
                </a:lnTo>
                <a:lnTo>
                  <a:pt x="340" y="108"/>
                </a:lnTo>
                <a:lnTo>
                  <a:pt x="336" y="108"/>
                </a:lnTo>
                <a:lnTo>
                  <a:pt x="336" y="108"/>
                </a:lnTo>
                <a:lnTo>
                  <a:pt x="330" y="110"/>
                </a:lnTo>
                <a:lnTo>
                  <a:pt x="326" y="112"/>
                </a:lnTo>
                <a:lnTo>
                  <a:pt x="326" y="112"/>
                </a:lnTo>
                <a:lnTo>
                  <a:pt x="324" y="114"/>
                </a:lnTo>
                <a:lnTo>
                  <a:pt x="320" y="114"/>
                </a:lnTo>
                <a:lnTo>
                  <a:pt x="320" y="114"/>
                </a:lnTo>
                <a:lnTo>
                  <a:pt x="318" y="116"/>
                </a:lnTo>
                <a:lnTo>
                  <a:pt x="316" y="120"/>
                </a:lnTo>
                <a:lnTo>
                  <a:pt x="316" y="130"/>
                </a:lnTo>
                <a:lnTo>
                  <a:pt x="316" y="130"/>
                </a:lnTo>
                <a:lnTo>
                  <a:pt x="310" y="130"/>
                </a:lnTo>
                <a:lnTo>
                  <a:pt x="310" y="130"/>
                </a:lnTo>
                <a:lnTo>
                  <a:pt x="310" y="132"/>
                </a:lnTo>
                <a:lnTo>
                  <a:pt x="310" y="134"/>
                </a:lnTo>
                <a:lnTo>
                  <a:pt x="310" y="134"/>
                </a:lnTo>
                <a:lnTo>
                  <a:pt x="306" y="138"/>
                </a:lnTo>
                <a:lnTo>
                  <a:pt x="302" y="142"/>
                </a:lnTo>
                <a:lnTo>
                  <a:pt x="302" y="142"/>
                </a:lnTo>
                <a:lnTo>
                  <a:pt x="300" y="142"/>
                </a:lnTo>
                <a:lnTo>
                  <a:pt x="300" y="142"/>
                </a:lnTo>
                <a:lnTo>
                  <a:pt x="302" y="146"/>
                </a:lnTo>
                <a:lnTo>
                  <a:pt x="304" y="148"/>
                </a:lnTo>
                <a:lnTo>
                  <a:pt x="308" y="148"/>
                </a:lnTo>
                <a:lnTo>
                  <a:pt x="308" y="148"/>
                </a:lnTo>
                <a:lnTo>
                  <a:pt x="312" y="148"/>
                </a:lnTo>
                <a:lnTo>
                  <a:pt x="314" y="148"/>
                </a:lnTo>
                <a:lnTo>
                  <a:pt x="314" y="146"/>
                </a:lnTo>
                <a:lnTo>
                  <a:pt x="316" y="144"/>
                </a:lnTo>
                <a:lnTo>
                  <a:pt x="316" y="144"/>
                </a:lnTo>
                <a:lnTo>
                  <a:pt x="318" y="144"/>
                </a:lnTo>
                <a:lnTo>
                  <a:pt x="320" y="146"/>
                </a:lnTo>
                <a:lnTo>
                  <a:pt x="320" y="146"/>
                </a:lnTo>
                <a:lnTo>
                  <a:pt x="318" y="146"/>
                </a:lnTo>
                <a:lnTo>
                  <a:pt x="318" y="146"/>
                </a:lnTo>
                <a:lnTo>
                  <a:pt x="318" y="148"/>
                </a:lnTo>
                <a:lnTo>
                  <a:pt x="318" y="148"/>
                </a:lnTo>
                <a:lnTo>
                  <a:pt x="322" y="150"/>
                </a:lnTo>
                <a:lnTo>
                  <a:pt x="322" y="150"/>
                </a:lnTo>
                <a:lnTo>
                  <a:pt x="322" y="150"/>
                </a:lnTo>
                <a:lnTo>
                  <a:pt x="314" y="150"/>
                </a:lnTo>
                <a:lnTo>
                  <a:pt x="314" y="154"/>
                </a:lnTo>
                <a:lnTo>
                  <a:pt x="326" y="154"/>
                </a:lnTo>
                <a:lnTo>
                  <a:pt x="326" y="154"/>
                </a:lnTo>
                <a:lnTo>
                  <a:pt x="328" y="148"/>
                </a:lnTo>
                <a:lnTo>
                  <a:pt x="328" y="148"/>
                </a:lnTo>
                <a:lnTo>
                  <a:pt x="334" y="150"/>
                </a:lnTo>
                <a:lnTo>
                  <a:pt x="340" y="152"/>
                </a:lnTo>
                <a:lnTo>
                  <a:pt x="340" y="152"/>
                </a:lnTo>
                <a:lnTo>
                  <a:pt x="344" y="148"/>
                </a:lnTo>
                <a:lnTo>
                  <a:pt x="344" y="148"/>
                </a:lnTo>
                <a:lnTo>
                  <a:pt x="352" y="146"/>
                </a:lnTo>
                <a:lnTo>
                  <a:pt x="360" y="148"/>
                </a:lnTo>
                <a:lnTo>
                  <a:pt x="360" y="148"/>
                </a:lnTo>
                <a:lnTo>
                  <a:pt x="360" y="150"/>
                </a:lnTo>
                <a:lnTo>
                  <a:pt x="360" y="150"/>
                </a:lnTo>
                <a:lnTo>
                  <a:pt x="352" y="150"/>
                </a:lnTo>
                <a:lnTo>
                  <a:pt x="344" y="152"/>
                </a:lnTo>
                <a:lnTo>
                  <a:pt x="344" y="152"/>
                </a:lnTo>
                <a:lnTo>
                  <a:pt x="344" y="156"/>
                </a:lnTo>
                <a:lnTo>
                  <a:pt x="344" y="156"/>
                </a:lnTo>
                <a:lnTo>
                  <a:pt x="342" y="156"/>
                </a:lnTo>
                <a:lnTo>
                  <a:pt x="340" y="154"/>
                </a:lnTo>
                <a:lnTo>
                  <a:pt x="340" y="154"/>
                </a:lnTo>
                <a:lnTo>
                  <a:pt x="336" y="156"/>
                </a:lnTo>
                <a:lnTo>
                  <a:pt x="334" y="156"/>
                </a:lnTo>
                <a:lnTo>
                  <a:pt x="334" y="156"/>
                </a:lnTo>
                <a:lnTo>
                  <a:pt x="322" y="160"/>
                </a:lnTo>
                <a:lnTo>
                  <a:pt x="318" y="162"/>
                </a:lnTo>
                <a:lnTo>
                  <a:pt x="318" y="164"/>
                </a:lnTo>
                <a:lnTo>
                  <a:pt x="320" y="166"/>
                </a:lnTo>
                <a:lnTo>
                  <a:pt x="320" y="166"/>
                </a:lnTo>
                <a:lnTo>
                  <a:pt x="324" y="168"/>
                </a:lnTo>
                <a:lnTo>
                  <a:pt x="330" y="170"/>
                </a:lnTo>
                <a:lnTo>
                  <a:pt x="330" y="170"/>
                </a:lnTo>
                <a:lnTo>
                  <a:pt x="330" y="168"/>
                </a:lnTo>
                <a:lnTo>
                  <a:pt x="332" y="166"/>
                </a:lnTo>
                <a:lnTo>
                  <a:pt x="332" y="166"/>
                </a:lnTo>
                <a:lnTo>
                  <a:pt x="334" y="168"/>
                </a:lnTo>
                <a:lnTo>
                  <a:pt x="338" y="170"/>
                </a:lnTo>
                <a:lnTo>
                  <a:pt x="338" y="170"/>
                </a:lnTo>
                <a:lnTo>
                  <a:pt x="346" y="168"/>
                </a:lnTo>
                <a:lnTo>
                  <a:pt x="346" y="168"/>
                </a:lnTo>
                <a:lnTo>
                  <a:pt x="358" y="168"/>
                </a:lnTo>
                <a:lnTo>
                  <a:pt x="358" y="168"/>
                </a:lnTo>
                <a:lnTo>
                  <a:pt x="360" y="168"/>
                </a:lnTo>
                <a:lnTo>
                  <a:pt x="364" y="170"/>
                </a:lnTo>
                <a:lnTo>
                  <a:pt x="364" y="170"/>
                </a:lnTo>
                <a:lnTo>
                  <a:pt x="368" y="168"/>
                </a:lnTo>
                <a:lnTo>
                  <a:pt x="374" y="166"/>
                </a:lnTo>
                <a:lnTo>
                  <a:pt x="374" y="166"/>
                </a:lnTo>
                <a:lnTo>
                  <a:pt x="376" y="168"/>
                </a:lnTo>
                <a:lnTo>
                  <a:pt x="376" y="168"/>
                </a:lnTo>
                <a:lnTo>
                  <a:pt x="380" y="170"/>
                </a:lnTo>
                <a:lnTo>
                  <a:pt x="380" y="170"/>
                </a:lnTo>
                <a:lnTo>
                  <a:pt x="384" y="168"/>
                </a:lnTo>
                <a:lnTo>
                  <a:pt x="386" y="164"/>
                </a:lnTo>
                <a:lnTo>
                  <a:pt x="386" y="164"/>
                </a:lnTo>
                <a:lnTo>
                  <a:pt x="390" y="166"/>
                </a:lnTo>
                <a:lnTo>
                  <a:pt x="392" y="168"/>
                </a:lnTo>
                <a:lnTo>
                  <a:pt x="392" y="168"/>
                </a:lnTo>
                <a:lnTo>
                  <a:pt x="392" y="170"/>
                </a:lnTo>
                <a:lnTo>
                  <a:pt x="392" y="170"/>
                </a:lnTo>
                <a:lnTo>
                  <a:pt x="398" y="170"/>
                </a:lnTo>
                <a:lnTo>
                  <a:pt x="398" y="170"/>
                </a:lnTo>
                <a:lnTo>
                  <a:pt x="400" y="168"/>
                </a:lnTo>
                <a:lnTo>
                  <a:pt x="404" y="166"/>
                </a:lnTo>
                <a:lnTo>
                  <a:pt x="404" y="166"/>
                </a:lnTo>
                <a:lnTo>
                  <a:pt x="404" y="166"/>
                </a:lnTo>
                <a:lnTo>
                  <a:pt x="406" y="168"/>
                </a:lnTo>
                <a:lnTo>
                  <a:pt x="406" y="168"/>
                </a:lnTo>
                <a:lnTo>
                  <a:pt x="406" y="170"/>
                </a:lnTo>
                <a:lnTo>
                  <a:pt x="406" y="170"/>
                </a:lnTo>
                <a:lnTo>
                  <a:pt x="402" y="170"/>
                </a:lnTo>
                <a:lnTo>
                  <a:pt x="402" y="170"/>
                </a:lnTo>
                <a:lnTo>
                  <a:pt x="402" y="174"/>
                </a:lnTo>
                <a:lnTo>
                  <a:pt x="396" y="176"/>
                </a:lnTo>
                <a:lnTo>
                  <a:pt x="396" y="176"/>
                </a:lnTo>
                <a:lnTo>
                  <a:pt x="396" y="180"/>
                </a:lnTo>
                <a:lnTo>
                  <a:pt x="396" y="180"/>
                </a:lnTo>
                <a:lnTo>
                  <a:pt x="388" y="180"/>
                </a:lnTo>
                <a:lnTo>
                  <a:pt x="378" y="180"/>
                </a:lnTo>
                <a:lnTo>
                  <a:pt x="378" y="180"/>
                </a:lnTo>
                <a:lnTo>
                  <a:pt x="374" y="176"/>
                </a:lnTo>
                <a:lnTo>
                  <a:pt x="374" y="176"/>
                </a:lnTo>
                <a:lnTo>
                  <a:pt x="358" y="180"/>
                </a:lnTo>
                <a:lnTo>
                  <a:pt x="358" y="180"/>
                </a:lnTo>
                <a:lnTo>
                  <a:pt x="356" y="182"/>
                </a:lnTo>
                <a:lnTo>
                  <a:pt x="356" y="182"/>
                </a:lnTo>
                <a:lnTo>
                  <a:pt x="352" y="184"/>
                </a:lnTo>
                <a:lnTo>
                  <a:pt x="344" y="184"/>
                </a:lnTo>
                <a:lnTo>
                  <a:pt x="332" y="182"/>
                </a:lnTo>
                <a:lnTo>
                  <a:pt x="332" y="182"/>
                </a:lnTo>
                <a:lnTo>
                  <a:pt x="334" y="184"/>
                </a:lnTo>
                <a:lnTo>
                  <a:pt x="332" y="188"/>
                </a:lnTo>
                <a:lnTo>
                  <a:pt x="332" y="190"/>
                </a:lnTo>
                <a:lnTo>
                  <a:pt x="332" y="190"/>
                </a:lnTo>
                <a:lnTo>
                  <a:pt x="332" y="194"/>
                </a:lnTo>
                <a:lnTo>
                  <a:pt x="334" y="194"/>
                </a:lnTo>
                <a:lnTo>
                  <a:pt x="334" y="194"/>
                </a:lnTo>
                <a:lnTo>
                  <a:pt x="334" y="198"/>
                </a:lnTo>
                <a:lnTo>
                  <a:pt x="334" y="198"/>
                </a:lnTo>
                <a:lnTo>
                  <a:pt x="340" y="200"/>
                </a:lnTo>
                <a:lnTo>
                  <a:pt x="340" y="200"/>
                </a:lnTo>
                <a:lnTo>
                  <a:pt x="340" y="204"/>
                </a:lnTo>
                <a:lnTo>
                  <a:pt x="340" y="204"/>
                </a:lnTo>
                <a:lnTo>
                  <a:pt x="346" y="206"/>
                </a:lnTo>
                <a:lnTo>
                  <a:pt x="354" y="208"/>
                </a:lnTo>
                <a:lnTo>
                  <a:pt x="354" y="208"/>
                </a:lnTo>
                <a:lnTo>
                  <a:pt x="358" y="208"/>
                </a:lnTo>
                <a:lnTo>
                  <a:pt x="358" y="208"/>
                </a:lnTo>
                <a:lnTo>
                  <a:pt x="364" y="208"/>
                </a:lnTo>
                <a:lnTo>
                  <a:pt x="370" y="210"/>
                </a:lnTo>
                <a:lnTo>
                  <a:pt x="370" y="210"/>
                </a:lnTo>
                <a:lnTo>
                  <a:pt x="372" y="216"/>
                </a:lnTo>
                <a:lnTo>
                  <a:pt x="374" y="222"/>
                </a:lnTo>
                <a:lnTo>
                  <a:pt x="374" y="222"/>
                </a:lnTo>
                <a:lnTo>
                  <a:pt x="376" y="222"/>
                </a:lnTo>
                <a:lnTo>
                  <a:pt x="380" y="222"/>
                </a:lnTo>
                <a:lnTo>
                  <a:pt x="382" y="224"/>
                </a:lnTo>
                <a:lnTo>
                  <a:pt x="382" y="224"/>
                </a:lnTo>
                <a:lnTo>
                  <a:pt x="384" y="224"/>
                </a:lnTo>
                <a:lnTo>
                  <a:pt x="384" y="226"/>
                </a:lnTo>
                <a:lnTo>
                  <a:pt x="384" y="226"/>
                </a:lnTo>
                <a:lnTo>
                  <a:pt x="390" y="226"/>
                </a:lnTo>
                <a:lnTo>
                  <a:pt x="396" y="224"/>
                </a:lnTo>
                <a:lnTo>
                  <a:pt x="396" y="224"/>
                </a:lnTo>
                <a:lnTo>
                  <a:pt x="396" y="222"/>
                </a:lnTo>
                <a:lnTo>
                  <a:pt x="396" y="222"/>
                </a:lnTo>
                <a:lnTo>
                  <a:pt x="400" y="220"/>
                </a:lnTo>
                <a:lnTo>
                  <a:pt x="400" y="220"/>
                </a:lnTo>
                <a:lnTo>
                  <a:pt x="404" y="220"/>
                </a:lnTo>
                <a:lnTo>
                  <a:pt x="406" y="222"/>
                </a:lnTo>
                <a:lnTo>
                  <a:pt x="406" y="222"/>
                </a:lnTo>
                <a:lnTo>
                  <a:pt x="420" y="222"/>
                </a:lnTo>
                <a:lnTo>
                  <a:pt x="420" y="220"/>
                </a:lnTo>
                <a:lnTo>
                  <a:pt x="420" y="220"/>
                </a:lnTo>
                <a:lnTo>
                  <a:pt x="428" y="218"/>
                </a:lnTo>
                <a:lnTo>
                  <a:pt x="428" y="218"/>
                </a:lnTo>
                <a:lnTo>
                  <a:pt x="434" y="218"/>
                </a:lnTo>
                <a:lnTo>
                  <a:pt x="436" y="214"/>
                </a:lnTo>
                <a:lnTo>
                  <a:pt x="436" y="214"/>
                </a:lnTo>
                <a:lnTo>
                  <a:pt x="436" y="214"/>
                </a:lnTo>
                <a:lnTo>
                  <a:pt x="440" y="214"/>
                </a:lnTo>
                <a:lnTo>
                  <a:pt x="440" y="214"/>
                </a:lnTo>
                <a:lnTo>
                  <a:pt x="446" y="212"/>
                </a:lnTo>
                <a:lnTo>
                  <a:pt x="452" y="208"/>
                </a:lnTo>
                <a:lnTo>
                  <a:pt x="452" y="208"/>
                </a:lnTo>
                <a:lnTo>
                  <a:pt x="458" y="208"/>
                </a:lnTo>
                <a:lnTo>
                  <a:pt x="462" y="206"/>
                </a:lnTo>
                <a:lnTo>
                  <a:pt x="462" y="206"/>
                </a:lnTo>
                <a:lnTo>
                  <a:pt x="466" y="200"/>
                </a:lnTo>
                <a:lnTo>
                  <a:pt x="466" y="200"/>
                </a:lnTo>
                <a:lnTo>
                  <a:pt x="468" y="200"/>
                </a:lnTo>
                <a:lnTo>
                  <a:pt x="472" y="200"/>
                </a:lnTo>
                <a:lnTo>
                  <a:pt x="472" y="200"/>
                </a:lnTo>
                <a:lnTo>
                  <a:pt x="478" y="194"/>
                </a:lnTo>
                <a:lnTo>
                  <a:pt x="478" y="192"/>
                </a:lnTo>
                <a:lnTo>
                  <a:pt x="478" y="192"/>
                </a:lnTo>
                <a:lnTo>
                  <a:pt x="482" y="194"/>
                </a:lnTo>
                <a:lnTo>
                  <a:pt x="484" y="194"/>
                </a:lnTo>
                <a:lnTo>
                  <a:pt x="484" y="194"/>
                </a:lnTo>
                <a:lnTo>
                  <a:pt x="480" y="204"/>
                </a:lnTo>
                <a:lnTo>
                  <a:pt x="480" y="204"/>
                </a:lnTo>
                <a:lnTo>
                  <a:pt x="482" y="206"/>
                </a:lnTo>
                <a:lnTo>
                  <a:pt x="482" y="206"/>
                </a:lnTo>
                <a:lnTo>
                  <a:pt x="492" y="208"/>
                </a:lnTo>
                <a:lnTo>
                  <a:pt x="492" y="208"/>
                </a:lnTo>
                <a:lnTo>
                  <a:pt x="492" y="212"/>
                </a:lnTo>
                <a:lnTo>
                  <a:pt x="492" y="212"/>
                </a:lnTo>
                <a:lnTo>
                  <a:pt x="496" y="212"/>
                </a:lnTo>
                <a:lnTo>
                  <a:pt x="496" y="212"/>
                </a:lnTo>
                <a:lnTo>
                  <a:pt x="498" y="210"/>
                </a:lnTo>
                <a:lnTo>
                  <a:pt x="498" y="210"/>
                </a:lnTo>
                <a:lnTo>
                  <a:pt x="502" y="212"/>
                </a:lnTo>
                <a:lnTo>
                  <a:pt x="508" y="214"/>
                </a:lnTo>
                <a:lnTo>
                  <a:pt x="508" y="214"/>
                </a:lnTo>
                <a:lnTo>
                  <a:pt x="510" y="214"/>
                </a:lnTo>
                <a:lnTo>
                  <a:pt x="512" y="212"/>
                </a:lnTo>
                <a:lnTo>
                  <a:pt x="512" y="212"/>
                </a:lnTo>
                <a:lnTo>
                  <a:pt x="514" y="216"/>
                </a:lnTo>
                <a:lnTo>
                  <a:pt x="516" y="216"/>
                </a:lnTo>
                <a:lnTo>
                  <a:pt x="518" y="216"/>
                </a:lnTo>
                <a:lnTo>
                  <a:pt x="518" y="216"/>
                </a:lnTo>
                <a:lnTo>
                  <a:pt x="520" y="216"/>
                </a:lnTo>
                <a:lnTo>
                  <a:pt x="520" y="212"/>
                </a:lnTo>
                <a:lnTo>
                  <a:pt x="520" y="212"/>
                </a:lnTo>
                <a:lnTo>
                  <a:pt x="528" y="214"/>
                </a:lnTo>
                <a:lnTo>
                  <a:pt x="530" y="210"/>
                </a:lnTo>
                <a:lnTo>
                  <a:pt x="530" y="210"/>
                </a:lnTo>
                <a:lnTo>
                  <a:pt x="534" y="210"/>
                </a:lnTo>
                <a:lnTo>
                  <a:pt x="536" y="208"/>
                </a:lnTo>
                <a:lnTo>
                  <a:pt x="536" y="208"/>
                </a:lnTo>
                <a:lnTo>
                  <a:pt x="538" y="206"/>
                </a:lnTo>
                <a:lnTo>
                  <a:pt x="538" y="204"/>
                </a:lnTo>
                <a:lnTo>
                  <a:pt x="538" y="204"/>
                </a:lnTo>
                <a:lnTo>
                  <a:pt x="536" y="204"/>
                </a:lnTo>
                <a:lnTo>
                  <a:pt x="536" y="204"/>
                </a:lnTo>
                <a:lnTo>
                  <a:pt x="536" y="200"/>
                </a:lnTo>
                <a:lnTo>
                  <a:pt x="536" y="200"/>
                </a:lnTo>
                <a:lnTo>
                  <a:pt x="532" y="200"/>
                </a:lnTo>
                <a:lnTo>
                  <a:pt x="528" y="200"/>
                </a:lnTo>
                <a:lnTo>
                  <a:pt x="528" y="200"/>
                </a:lnTo>
                <a:lnTo>
                  <a:pt x="526" y="202"/>
                </a:lnTo>
                <a:lnTo>
                  <a:pt x="526" y="204"/>
                </a:lnTo>
                <a:lnTo>
                  <a:pt x="526" y="204"/>
                </a:lnTo>
                <a:lnTo>
                  <a:pt x="522" y="204"/>
                </a:lnTo>
                <a:lnTo>
                  <a:pt x="522" y="204"/>
                </a:lnTo>
                <a:lnTo>
                  <a:pt x="520" y="202"/>
                </a:lnTo>
                <a:lnTo>
                  <a:pt x="518" y="198"/>
                </a:lnTo>
                <a:lnTo>
                  <a:pt x="518" y="198"/>
                </a:lnTo>
                <a:lnTo>
                  <a:pt x="514" y="196"/>
                </a:lnTo>
                <a:lnTo>
                  <a:pt x="514" y="192"/>
                </a:lnTo>
                <a:lnTo>
                  <a:pt x="514" y="192"/>
                </a:lnTo>
                <a:lnTo>
                  <a:pt x="520" y="192"/>
                </a:lnTo>
                <a:lnTo>
                  <a:pt x="520" y="192"/>
                </a:lnTo>
                <a:lnTo>
                  <a:pt x="524" y="198"/>
                </a:lnTo>
                <a:lnTo>
                  <a:pt x="524" y="198"/>
                </a:lnTo>
                <a:lnTo>
                  <a:pt x="530" y="198"/>
                </a:lnTo>
                <a:lnTo>
                  <a:pt x="538" y="198"/>
                </a:lnTo>
                <a:lnTo>
                  <a:pt x="538" y="198"/>
                </a:lnTo>
                <a:lnTo>
                  <a:pt x="538" y="196"/>
                </a:lnTo>
                <a:lnTo>
                  <a:pt x="538" y="196"/>
                </a:lnTo>
                <a:lnTo>
                  <a:pt x="532" y="194"/>
                </a:lnTo>
                <a:lnTo>
                  <a:pt x="532" y="194"/>
                </a:lnTo>
                <a:lnTo>
                  <a:pt x="530" y="192"/>
                </a:lnTo>
                <a:lnTo>
                  <a:pt x="532" y="192"/>
                </a:lnTo>
                <a:lnTo>
                  <a:pt x="536" y="190"/>
                </a:lnTo>
                <a:lnTo>
                  <a:pt x="536" y="190"/>
                </a:lnTo>
                <a:lnTo>
                  <a:pt x="536" y="190"/>
                </a:lnTo>
                <a:lnTo>
                  <a:pt x="538" y="188"/>
                </a:lnTo>
                <a:lnTo>
                  <a:pt x="538" y="188"/>
                </a:lnTo>
                <a:lnTo>
                  <a:pt x="540" y="192"/>
                </a:lnTo>
                <a:lnTo>
                  <a:pt x="546" y="194"/>
                </a:lnTo>
                <a:lnTo>
                  <a:pt x="546" y="194"/>
                </a:lnTo>
                <a:lnTo>
                  <a:pt x="546" y="198"/>
                </a:lnTo>
                <a:lnTo>
                  <a:pt x="546" y="198"/>
                </a:lnTo>
                <a:lnTo>
                  <a:pt x="548" y="198"/>
                </a:lnTo>
                <a:lnTo>
                  <a:pt x="550" y="200"/>
                </a:lnTo>
                <a:lnTo>
                  <a:pt x="550" y="200"/>
                </a:lnTo>
                <a:lnTo>
                  <a:pt x="552" y="198"/>
                </a:lnTo>
                <a:lnTo>
                  <a:pt x="552" y="198"/>
                </a:lnTo>
                <a:lnTo>
                  <a:pt x="552" y="198"/>
                </a:lnTo>
                <a:lnTo>
                  <a:pt x="552" y="194"/>
                </a:lnTo>
                <a:lnTo>
                  <a:pt x="552" y="194"/>
                </a:lnTo>
                <a:close/>
                <a:moveTo>
                  <a:pt x="610" y="134"/>
                </a:moveTo>
                <a:lnTo>
                  <a:pt x="610" y="134"/>
                </a:lnTo>
                <a:lnTo>
                  <a:pt x="610" y="124"/>
                </a:lnTo>
                <a:lnTo>
                  <a:pt x="608" y="122"/>
                </a:lnTo>
                <a:lnTo>
                  <a:pt x="608" y="122"/>
                </a:lnTo>
                <a:lnTo>
                  <a:pt x="608" y="120"/>
                </a:lnTo>
                <a:lnTo>
                  <a:pt x="610" y="116"/>
                </a:lnTo>
                <a:lnTo>
                  <a:pt x="610" y="116"/>
                </a:lnTo>
                <a:lnTo>
                  <a:pt x="606" y="114"/>
                </a:lnTo>
                <a:lnTo>
                  <a:pt x="606" y="114"/>
                </a:lnTo>
                <a:lnTo>
                  <a:pt x="596" y="120"/>
                </a:lnTo>
                <a:lnTo>
                  <a:pt x="596" y="120"/>
                </a:lnTo>
                <a:lnTo>
                  <a:pt x="594" y="108"/>
                </a:lnTo>
                <a:lnTo>
                  <a:pt x="594" y="108"/>
                </a:lnTo>
                <a:lnTo>
                  <a:pt x="590" y="110"/>
                </a:lnTo>
                <a:lnTo>
                  <a:pt x="588" y="110"/>
                </a:lnTo>
                <a:lnTo>
                  <a:pt x="584" y="104"/>
                </a:lnTo>
                <a:lnTo>
                  <a:pt x="582" y="104"/>
                </a:lnTo>
                <a:lnTo>
                  <a:pt x="584" y="100"/>
                </a:lnTo>
                <a:lnTo>
                  <a:pt x="584" y="100"/>
                </a:lnTo>
                <a:lnTo>
                  <a:pt x="596" y="100"/>
                </a:lnTo>
                <a:lnTo>
                  <a:pt x="596" y="100"/>
                </a:lnTo>
                <a:lnTo>
                  <a:pt x="596" y="96"/>
                </a:lnTo>
                <a:lnTo>
                  <a:pt x="596" y="96"/>
                </a:lnTo>
                <a:lnTo>
                  <a:pt x="594" y="96"/>
                </a:lnTo>
                <a:lnTo>
                  <a:pt x="594" y="96"/>
                </a:lnTo>
                <a:lnTo>
                  <a:pt x="596" y="90"/>
                </a:lnTo>
                <a:lnTo>
                  <a:pt x="596" y="90"/>
                </a:lnTo>
                <a:lnTo>
                  <a:pt x="592" y="90"/>
                </a:lnTo>
                <a:lnTo>
                  <a:pt x="592" y="90"/>
                </a:lnTo>
                <a:lnTo>
                  <a:pt x="590" y="86"/>
                </a:lnTo>
                <a:lnTo>
                  <a:pt x="590" y="86"/>
                </a:lnTo>
                <a:lnTo>
                  <a:pt x="584" y="86"/>
                </a:lnTo>
                <a:lnTo>
                  <a:pt x="578" y="86"/>
                </a:lnTo>
                <a:lnTo>
                  <a:pt x="578" y="88"/>
                </a:lnTo>
                <a:lnTo>
                  <a:pt x="578" y="88"/>
                </a:lnTo>
                <a:lnTo>
                  <a:pt x="572" y="88"/>
                </a:lnTo>
                <a:lnTo>
                  <a:pt x="572" y="88"/>
                </a:lnTo>
                <a:lnTo>
                  <a:pt x="576" y="86"/>
                </a:lnTo>
                <a:lnTo>
                  <a:pt x="576" y="86"/>
                </a:lnTo>
                <a:lnTo>
                  <a:pt x="580" y="84"/>
                </a:lnTo>
                <a:lnTo>
                  <a:pt x="580" y="84"/>
                </a:lnTo>
                <a:lnTo>
                  <a:pt x="584" y="82"/>
                </a:lnTo>
                <a:lnTo>
                  <a:pt x="584" y="82"/>
                </a:lnTo>
                <a:lnTo>
                  <a:pt x="586" y="80"/>
                </a:lnTo>
                <a:lnTo>
                  <a:pt x="586" y="78"/>
                </a:lnTo>
                <a:lnTo>
                  <a:pt x="584" y="76"/>
                </a:lnTo>
                <a:lnTo>
                  <a:pt x="580" y="76"/>
                </a:lnTo>
                <a:lnTo>
                  <a:pt x="580" y="76"/>
                </a:lnTo>
                <a:lnTo>
                  <a:pt x="578" y="80"/>
                </a:lnTo>
                <a:lnTo>
                  <a:pt x="576" y="82"/>
                </a:lnTo>
                <a:lnTo>
                  <a:pt x="576" y="82"/>
                </a:lnTo>
                <a:lnTo>
                  <a:pt x="566" y="84"/>
                </a:lnTo>
                <a:lnTo>
                  <a:pt x="562" y="86"/>
                </a:lnTo>
                <a:lnTo>
                  <a:pt x="566" y="88"/>
                </a:lnTo>
                <a:lnTo>
                  <a:pt x="566" y="88"/>
                </a:lnTo>
                <a:lnTo>
                  <a:pt x="564" y="90"/>
                </a:lnTo>
                <a:lnTo>
                  <a:pt x="564" y="90"/>
                </a:lnTo>
                <a:lnTo>
                  <a:pt x="560" y="90"/>
                </a:lnTo>
                <a:lnTo>
                  <a:pt x="554" y="88"/>
                </a:lnTo>
                <a:lnTo>
                  <a:pt x="554" y="88"/>
                </a:lnTo>
                <a:lnTo>
                  <a:pt x="552" y="84"/>
                </a:lnTo>
                <a:lnTo>
                  <a:pt x="552" y="84"/>
                </a:lnTo>
                <a:lnTo>
                  <a:pt x="544" y="90"/>
                </a:lnTo>
                <a:lnTo>
                  <a:pt x="540" y="96"/>
                </a:lnTo>
                <a:lnTo>
                  <a:pt x="540" y="100"/>
                </a:lnTo>
                <a:lnTo>
                  <a:pt x="540" y="100"/>
                </a:lnTo>
                <a:lnTo>
                  <a:pt x="542" y="102"/>
                </a:lnTo>
                <a:lnTo>
                  <a:pt x="542" y="102"/>
                </a:lnTo>
                <a:lnTo>
                  <a:pt x="548" y="104"/>
                </a:lnTo>
                <a:lnTo>
                  <a:pt x="548" y="104"/>
                </a:lnTo>
                <a:lnTo>
                  <a:pt x="554" y="106"/>
                </a:lnTo>
                <a:lnTo>
                  <a:pt x="554" y="106"/>
                </a:lnTo>
                <a:lnTo>
                  <a:pt x="556" y="108"/>
                </a:lnTo>
                <a:lnTo>
                  <a:pt x="554" y="110"/>
                </a:lnTo>
                <a:lnTo>
                  <a:pt x="554" y="110"/>
                </a:lnTo>
                <a:lnTo>
                  <a:pt x="554" y="116"/>
                </a:lnTo>
                <a:lnTo>
                  <a:pt x="554" y="116"/>
                </a:lnTo>
                <a:lnTo>
                  <a:pt x="552" y="118"/>
                </a:lnTo>
                <a:lnTo>
                  <a:pt x="544" y="118"/>
                </a:lnTo>
                <a:lnTo>
                  <a:pt x="532" y="118"/>
                </a:lnTo>
                <a:lnTo>
                  <a:pt x="532" y="118"/>
                </a:lnTo>
                <a:lnTo>
                  <a:pt x="528" y="108"/>
                </a:lnTo>
                <a:lnTo>
                  <a:pt x="528" y="108"/>
                </a:lnTo>
                <a:lnTo>
                  <a:pt x="524" y="110"/>
                </a:lnTo>
                <a:lnTo>
                  <a:pt x="524" y="110"/>
                </a:lnTo>
                <a:lnTo>
                  <a:pt x="522" y="110"/>
                </a:lnTo>
                <a:lnTo>
                  <a:pt x="520" y="110"/>
                </a:lnTo>
                <a:lnTo>
                  <a:pt x="520" y="110"/>
                </a:lnTo>
                <a:lnTo>
                  <a:pt x="520" y="112"/>
                </a:lnTo>
                <a:lnTo>
                  <a:pt x="520" y="114"/>
                </a:lnTo>
                <a:lnTo>
                  <a:pt x="520" y="114"/>
                </a:lnTo>
                <a:lnTo>
                  <a:pt x="522" y="118"/>
                </a:lnTo>
                <a:lnTo>
                  <a:pt x="522" y="118"/>
                </a:lnTo>
                <a:lnTo>
                  <a:pt x="520" y="120"/>
                </a:lnTo>
                <a:lnTo>
                  <a:pt x="520" y="120"/>
                </a:lnTo>
                <a:lnTo>
                  <a:pt x="524" y="124"/>
                </a:lnTo>
                <a:lnTo>
                  <a:pt x="524" y="124"/>
                </a:lnTo>
                <a:lnTo>
                  <a:pt x="528" y="130"/>
                </a:lnTo>
                <a:lnTo>
                  <a:pt x="528" y="130"/>
                </a:lnTo>
                <a:lnTo>
                  <a:pt x="534" y="130"/>
                </a:lnTo>
                <a:lnTo>
                  <a:pt x="534" y="130"/>
                </a:lnTo>
                <a:lnTo>
                  <a:pt x="538" y="134"/>
                </a:lnTo>
                <a:lnTo>
                  <a:pt x="540" y="134"/>
                </a:lnTo>
                <a:lnTo>
                  <a:pt x="540" y="134"/>
                </a:lnTo>
                <a:lnTo>
                  <a:pt x="540" y="130"/>
                </a:lnTo>
                <a:lnTo>
                  <a:pt x="540" y="130"/>
                </a:lnTo>
                <a:lnTo>
                  <a:pt x="546" y="128"/>
                </a:lnTo>
                <a:lnTo>
                  <a:pt x="546" y="128"/>
                </a:lnTo>
                <a:lnTo>
                  <a:pt x="550" y="134"/>
                </a:lnTo>
                <a:lnTo>
                  <a:pt x="550" y="134"/>
                </a:lnTo>
                <a:lnTo>
                  <a:pt x="554" y="138"/>
                </a:lnTo>
                <a:lnTo>
                  <a:pt x="554" y="138"/>
                </a:lnTo>
                <a:lnTo>
                  <a:pt x="558" y="138"/>
                </a:lnTo>
                <a:lnTo>
                  <a:pt x="558" y="138"/>
                </a:lnTo>
                <a:lnTo>
                  <a:pt x="564" y="144"/>
                </a:lnTo>
                <a:lnTo>
                  <a:pt x="564" y="144"/>
                </a:lnTo>
                <a:lnTo>
                  <a:pt x="564" y="148"/>
                </a:lnTo>
                <a:lnTo>
                  <a:pt x="564" y="148"/>
                </a:lnTo>
                <a:lnTo>
                  <a:pt x="570" y="156"/>
                </a:lnTo>
                <a:lnTo>
                  <a:pt x="570" y="156"/>
                </a:lnTo>
                <a:lnTo>
                  <a:pt x="572" y="156"/>
                </a:lnTo>
                <a:lnTo>
                  <a:pt x="578" y="156"/>
                </a:lnTo>
                <a:lnTo>
                  <a:pt x="578" y="156"/>
                </a:lnTo>
                <a:lnTo>
                  <a:pt x="582" y="152"/>
                </a:lnTo>
                <a:lnTo>
                  <a:pt x="586" y="146"/>
                </a:lnTo>
                <a:lnTo>
                  <a:pt x="586" y="146"/>
                </a:lnTo>
                <a:lnTo>
                  <a:pt x="590" y="146"/>
                </a:lnTo>
                <a:lnTo>
                  <a:pt x="590" y="146"/>
                </a:lnTo>
                <a:lnTo>
                  <a:pt x="594" y="144"/>
                </a:lnTo>
                <a:lnTo>
                  <a:pt x="594" y="144"/>
                </a:lnTo>
                <a:lnTo>
                  <a:pt x="600" y="142"/>
                </a:lnTo>
                <a:lnTo>
                  <a:pt x="608" y="140"/>
                </a:lnTo>
                <a:lnTo>
                  <a:pt x="608" y="140"/>
                </a:lnTo>
                <a:lnTo>
                  <a:pt x="608" y="136"/>
                </a:lnTo>
                <a:lnTo>
                  <a:pt x="610" y="134"/>
                </a:lnTo>
                <a:close/>
                <a:moveTo>
                  <a:pt x="614" y="204"/>
                </a:moveTo>
                <a:lnTo>
                  <a:pt x="602" y="194"/>
                </a:lnTo>
                <a:lnTo>
                  <a:pt x="602" y="194"/>
                </a:lnTo>
                <a:lnTo>
                  <a:pt x="596" y="194"/>
                </a:lnTo>
                <a:lnTo>
                  <a:pt x="594" y="192"/>
                </a:lnTo>
                <a:lnTo>
                  <a:pt x="594" y="192"/>
                </a:lnTo>
                <a:lnTo>
                  <a:pt x="592" y="192"/>
                </a:lnTo>
                <a:lnTo>
                  <a:pt x="590" y="194"/>
                </a:lnTo>
                <a:lnTo>
                  <a:pt x="590" y="194"/>
                </a:lnTo>
                <a:lnTo>
                  <a:pt x="590" y="190"/>
                </a:lnTo>
                <a:lnTo>
                  <a:pt x="590" y="190"/>
                </a:lnTo>
                <a:lnTo>
                  <a:pt x="586" y="190"/>
                </a:lnTo>
                <a:lnTo>
                  <a:pt x="586" y="190"/>
                </a:lnTo>
                <a:lnTo>
                  <a:pt x="584" y="192"/>
                </a:lnTo>
                <a:lnTo>
                  <a:pt x="584" y="192"/>
                </a:lnTo>
                <a:lnTo>
                  <a:pt x="584" y="198"/>
                </a:lnTo>
                <a:lnTo>
                  <a:pt x="584" y="198"/>
                </a:lnTo>
                <a:lnTo>
                  <a:pt x="582" y="196"/>
                </a:lnTo>
                <a:lnTo>
                  <a:pt x="582" y="196"/>
                </a:lnTo>
                <a:lnTo>
                  <a:pt x="582" y="196"/>
                </a:lnTo>
                <a:lnTo>
                  <a:pt x="578" y="196"/>
                </a:lnTo>
                <a:lnTo>
                  <a:pt x="578" y="196"/>
                </a:lnTo>
                <a:lnTo>
                  <a:pt x="578" y="196"/>
                </a:lnTo>
                <a:lnTo>
                  <a:pt x="576" y="204"/>
                </a:lnTo>
                <a:lnTo>
                  <a:pt x="574" y="208"/>
                </a:lnTo>
                <a:lnTo>
                  <a:pt x="572" y="210"/>
                </a:lnTo>
                <a:lnTo>
                  <a:pt x="572" y="210"/>
                </a:lnTo>
                <a:lnTo>
                  <a:pt x="568" y="210"/>
                </a:lnTo>
                <a:lnTo>
                  <a:pt x="568" y="210"/>
                </a:lnTo>
                <a:lnTo>
                  <a:pt x="566" y="212"/>
                </a:lnTo>
                <a:lnTo>
                  <a:pt x="566" y="212"/>
                </a:lnTo>
                <a:lnTo>
                  <a:pt x="568" y="214"/>
                </a:lnTo>
                <a:lnTo>
                  <a:pt x="570" y="216"/>
                </a:lnTo>
                <a:lnTo>
                  <a:pt x="570" y="216"/>
                </a:lnTo>
                <a:lnTo>
                  <a:pt x="572" y="214"/>
                </a:lnTo>
                <a:lnTo>
                  <a:pt x="574" y="214"/>
                </a:lnTo>
                <a:lnTo>
                  <a:pt x="574" y="216"/>
                </a:lnTo>
                <a:lnTo>
                  <a:pt x="574" y="216"/>
                </a:lnTo>
                <a:lnTo>
                  <a:pt x="576" y="218"/>
                </a:lnTo>
                <a:lnTo>
                  <a:pt x="576" y="218"/>
                </a:lnTo>
                <a:lnTo>
                  <a:pt x="578" y="216"/>
                </a:lnTo>
                <a:lnTo>
                  <a:pt x="580" y="214"/>
                </a:lnTo>
                <a:lnTo>
                  <a:pt x="582" y="214"/>
                </a:lnTo>
                <a:lnTo>
                  <a:pt x="582" y="214"/>
                </a:lnTo>
                <a:lnTo>
                  <a:pt x="582" y="216"/>
                </a:lnTo>
                <a:lnTo>
                  <a:pt x="582" y="218"/>
                </a:lnTo>
                <a:lnTo>
                  <a:pt x="582" y="220"/>
                </a:lnTo>
                <a:lnTo>
                  <a:pt x="582" y="220"/>
                </a:lnTo>
                <a:lnTo>
                  <a:pt x="586" y="222"/>
                </a:lnTo>
                <a:lnTo>
                  <a:pt x="588" y="226"/>
                </a:lnTo>
                <a:lnTo>
                  <a:pt x="588" y="226"/>
                </a:lnTo>
                <a:lnTo>
                  <a:pt x="590" y="226"/>
                </a:lnTo>
                <a:lnTo>
                  <a:pt x="592" y="226"/>
                </a:lnTo>
                <a:lnTo>
                  <a:pt x="592" y="226"/>
                </a:lnTo>
                <a:lnTo>
                  <a:pt x="592" y="226"/>
                </a:lnTo>
                <a:lnTo>
                  <a:pt x="594" y="226"/>
                </a:lnTo>
                <a:lnTo>
                  <a:pt x="596" y="226"/>
                </a:lnTo>
                <a:lnTo>
                  <a:pt x="596" y="226"/>
                </a:lnTo>
                <a:lnTo>
                  <a:pt x="598" y="224"/>
                </a:lnTo>
                <a:lnTo>
                  <a:pt x="598" y="224"/>
                </a:lnTo>
                <a:lnTo>
                  <a:pt x="598" y="224"/>
                </a:lnTo>
                <a:lnTo>
                  <a:pt x="598" y="224"/>
                </a:lnTo>
                <a:lnTo>
                  <a:pt x="598" y="220"/>
                </a:lnTo>
                <a:lnTo>
                  <a:pt x="598" y="220"/>
                </a:lnTo>
                <a:lnTo>
                  <a:pt x="604" y="222"/>
                </a:lnTo>
                <a:lnTo>
                  <a:pt x="610" y="220"/>
                </a:lnTo>
                <a:lnTo>
                  <a:pt x="610" y="220"/>
                </a:lnTo>
                <a:lnTo>
                  <a:pt x="616" y="220"/>
                </a:lnTo>
                <a:lnTo>
                  <a:pt x="616" y="220"/>
                </a:lnTo>
                <a:lnTo>
                  <a:pt x="618" y="216"/>
                </a:lnTo>
                <a:lnTo>
                  <a:pt x="618" y="216"/>
                </a:lnTo>
                <a:lnTo>
                  <a:pt x="614" y="216"/>
                </a:lnTo>
                <a:lnTo>
                  <a:pt x="614" y="216"/>
                </a:lnTo>
                <a:lnTo>
                  <a:pt x="614" y="210"/>
                </a:lnTo>
                <a:lnTo>
                  <a:pt x="614" y="204"/>
                </a:lnTo>
                <a:lnTo>
                  <a:pt x="614" y="204"/>
                </a:lnTo>
                <a:close/>
                <a:moveTo>
                  <a:pt x="134" y="582"/>
                </a:moveTo>
                <a:lnTo>
                  <a:pt x="134" y="582"/>
                </a:lnTo>
                <a:lnTo>
                  <a:pt x="136" y="578"/>
                </a:lnTo>
                <a:lnTo>
                  <a:pt x="136" y="576"/>
                </a:lnTo>
                <a:lnTo>
                  <a:pt x="136" y="576"/>
                </a:lnTo>
                <a:lnTo>
                  <a:pt x="132" y="576"/>
                </a:lnTo>
                <a:lnTo>
                  <a:pt x="132" y="576"/>
                </a:lnTo>
                <a:lnTo>
                  <a:pt x="134" y="574"/>
                </a:lnTo>
                <a:lnTo>
                  <a:pt x="134" y="572"/>
                </a:lnTo>
                <a:lnTo>
                  <a:pt x="134" y="572"/>
                </a:lnTo>
                <a:lnTo>
                  <a:pt x="132" y="570"/>
                </a:lnTo>
                <a:lnTo>
                  <a:pt x="130" y="570"/>
                </a:lnTo>
                <a:lnTo>
                  <a:pt x="130" y="570"/>
                </a:lnTo>
                <a:lnTo>
                  <a:pt x="124" y="574"/>
                </a:lnTo>
                <a:lnTo>
                  <a:pt x="124" y="574"/>
                </a:lnTo>
                <a:lnTo>
                  <a:pt x="124" y="576"/>
                </a:lnTo>
                <a:lnTo>
                  <a:pt x="126" y="576"/>
                </a:lnTo>
                <a:lnTo>
                  <a:pt x="126" y="578"/>
                </a:lnTo>
                <a:lnTo>
                  <a:pt x="126" y="578"/>
                </a:lnTo>
                <a:lnTo>
                  <a:pt x="124" y="576"/>
                </a:lnTo>
                <a:lnTo>
                  <a:pt x="124" y="578"/>
                </a:lnTo>
                <a:lnTo>
                  <a:pt x="126" y="584"/>
                </a:lnTo>
                <a:lnTo>
                  <a:pt x="126" y="584"/>
                </a:lnTo>
                <a:lnTo>
                  <a:pt x="130" y="588"/>
                </a:lnTo>
                <a:lnTo>
                  <a:pt x="138" y="592"/>
                </a:lnTo>
                <a:lnTo>
                  <a:pt x="138" y="592"/>
                </a:lnTo>
                <a:lnTo>
                  <a:pt x="138" y="590"/>
                </a:lnTo>
                <a:lnTo>
                  <a:pt x="138" y="590"/>
                </a:lnTo>
                <a:lnTo>
                  <a:pt x="136" y="586"/>
                </a:lnTo>
                <a:lnTo>
                  <a:pt x="134" y="586"/>
                </a:lnTo>
                <a:lnTo>
                  <a:pt x="134" y="586"/>
                </a:lnTo>
                <a:lnTo>
                  <a:pt x="138" y="584"/>
                </a:lnTo>
                <a:lnTo>
                  <a:pt x="138" y="584"/>
                </a:lnTo>
                <a:lnTo>
                  <a:pt x="134" y="582"/>
                </a:lnTo>
                <a:lnTo>
                  <a:pt x="134" y="582"/>
                </a:lnTo>
                <a:close/>
                <a:moveTo>
                  <a:pt x="470" y="122"/>
                </a:moveTo>
                <a:lnTo>
                  <a:pt x="470" y="122"/>
                </a:lnTo>
                <a:lnTo>
                  <a:pt x="474" y="124"/>
                </a:lnTo>
                <a:lnTo>
                  <a:pt x="474" y="124"/>
                </a:lnTo>
                <a:lnTo>
                  <a:pt x="476" y="126"/>
                </a:lnTo>
                <a:lnTo>
                  <a:pt x="480" y="126"/>
                </a:lnTo>
                <a:lnTo>
                  <a:pt x="480" y="126"/>
                </a:lnTo>
                <a:lnTo>
                  <a:pt x="482" y="124"/>
                </a:lnTo>
                <a:lnTo>
                  <a:pt x="482" y="124"/>
                </a:lnTo>
                <a:lnTo>
                  <a:pt x="480" y="116"/>
                </a:lnTo>
                <a:lnTo>
                  <a:pt x="480" y="116"/>
                </a:lnTo>
                <a:lnTo>
                  <a:pt x="478" y="114"/>
                </a:lnTo>
                <a:lnTo>
                  <a:pt x="474" y="112"/>
                </a:lnTo>
                <a:lnTo>
                  <a:pt x="474" y="112"/>
                </a:lnTo>
                <a:lnTo>
                  <a:pt x="472" y="108"/>
                </a:lnTo>
                <a:lnTo>
                  <a:pt x="472" y="104"/>
                </a:lnTo>
                <a:lnTo>
                  <a:pt x="462" y="96"/>
                </a:lnTo>
                <a:lnTo>
                  <a:pt x="462" y="96"/>
                </a:lnTo>
                <a:lnTo>
                  <a:pt x="458" y="96"/>
                </a:lnTo>
                <a:lnTo>
                  <a:pt x="458" y="96"/>
                </a:lnTo>
                <a:lnTo>
                  <a:pt x="456" y="108"/>
                </a:lnTo>
                <a:lnTo>
                  <a:pt x="460" y="120"/>
                </a:lnTo>
                <a:lnTo>
                  <a:pt x="460" y="120"/>
                </a:lnTo>
                <a:lnTo>
                  <a:pt x="470" y="122"/>
                </a:lnTo>
                <a:lnTo>
                  <a:pt x="470" y="122"/>
                </a:lnTo>
                <a:close/>
                <a:moveTo>
                  <a:pt x="238" y="144"/>
                </a:moveTo>
                <a:lnTo>
                  <a:pt x="238" y="146"/>
                </a:lnTo>
                <a:lnTo>
                  <a:pt x="240" y="146"/>
                </a:lnTo>
                <a:lnTo>
                  <a:pt x="240" y="146"/>
                </a:lnTo>
                <a:lnTo>
                  <a:pt x="242" y="152"/>
                </a:lnTo>
                <a:lnTo>
                  <a:pt x="244" y="156"/>
                </a:lnTo>
                <a:lnTo>
                  <a:pt x="246" y="158"/>
                </a:lnTo>
                <a:lnTo>
                  <a:pt x="246" y="158"/>
                </a:lnTo>
                <a:lnTo>
                  <a:pt x="250" y="158"/>
                </a:lnTo>
                <a:lnTo>
                  <a:pt x="254" y="158"/>
                </a:lnTo>
                <a:lnTo>
                  <a:pt x="260" y="154"/>
                </a:lnTo>
                <a:lnTo>
                  <a:pt x="268" y="144"/>
                </a:lnTo>
                <a:lnTo>
                  <a:pt x="268" y="144"/>
                </a:lnTo>
                <a:lnTo>
                  <a:pt x="270" y="144"/>
                </a:lnTo>
                <a:lnTo>
                  <a:pt x="272" y="148"/>
                </a:lnTo>
                <a:lnTo>
                  <a:pt x="272" y="148"/>
                </a:lnTo>
                <a:lnTo>
                  <a:pt x="280" y="148"/>
                </a:lnTo>
                <a:lnTo>
                  <a:pt x="286" y="146"/>
                </a:lnTo>
                <a:lnTo>
                  <a:pt x="286" y="146"/>
                </a:lnTo>
                <a:lnTo>
                  <a:pt x="290" y="146"/>
                </a:lnTo>
                <a:lnTo>
                  <a:pt x="290" y="144"/>
                </a:lnTo>
                <a:lnTo>
                  <a:pt x="290" y="144"/>
                </a:lnTo>
                <a:lnTo>
                  <a:pt x="292" y="142"/>
                </a:lnTo>
                <a:lnTo>
                  <a:pt x="292" y="140"/>
                </a:lnTo>
                <a:lnTo>
                  <a:pt x="292" y="140"/>
                </a:lnTo>
                <a:lnTo>
                  <a:pt x="296" y="138"/>
                </a:lnTo>
                <a:lnTo>
                  <a:pt x="296" y="138"/>
                </a:lnTo>
                <a:lnTo>
                  <a:pt x="296" y="134"/>
                </a:lnTo>
                <a:lnTo>
                  <a:pt x="296" y="132"/>
                </a:lnTo>
                <a:lnTo>
                  <a:pt x="296" y="132"/>
                </a:lnTo>
                <a:lnTo>
                  <a:pt x="296" y="128"/>
                </a:lnTo>
                <a:lnTo>
                  <a:pt x="296" y="128"/>
                </a:lnTo>
                <a:lnTo>
                  <a:pt x="300" y="128"/>
                </a:lnTo>
                <a:lnTo>
                  <a:pt x="300" y="128"/>
                </a:lnTo>
                <a:lnTo>
                  <a:pt x="300" y="124"/>
                </a:lnTo>
                <a:lnTo>
                  <a:pt x="302" y="120"/>
                </a:lnTo>
                <a:lnTo>
                  <a:pt x="302" y="120"/>
                </a:lnTo>
                <a:lnTo>
                  <a:pt x="308" y="118"/>
                </a:lnTo>
                <a:lnTo>
                  <a:pt x="308" y="116"/>
                </a:lnTo>
                <a:lnTo>
                  <a:pt x="316" y="108"/>
                </a:lnTo>
                <a:lnTo>
                  <a:pt x="316" y="108"/>
                </a:lnTo>
                <a:lnTo>
                  <a:pt x="324" y="106"/>
                </a:lnTo>
                <a:lnTo>
                  <a:pt x="324" y="106"/>
                </a:lnTo>
                <a:lnTo>
                  <a:pt x="330" y="104"/>
                </a:lnTo>
                <a:lnTo>
                  <a:pt x="334" y="100"/>
                </a:lnTo>
                <a:lnTo>
                  <a:pt x="334" y="100"/>
                </a:lnTo>
                <a:lnTo>
                  <a:pt x="338" y="100"/>
                </a:lnTo>
                <a:lnTo>
                  <a:pt x="340" y="102"/>
                </a:lnTo>
                <a:lnTo>
                  <a:pt x="342" y="100"/>
                </a:lnTo>
                <a:lnTo>
                  <a:pt x="342" y="100"/>
                </a:lnTo>
                <a:lnTo>
                  <a:pt x="350" y="100"/>
                </a:lnTo>
                <a:lnTo>
                  <a:pt x="350" y="100"/>
                </a:lnTo>
                <a:lnTo>
                  <a:pt x="354" y="96"/>
                </a:lnTo>
                <a:lnTo>
                  <a:pt x="354" y="96"/>
                </a:lnTo>
                <a:lnTo>
                  <a:pt x="354" y="92"/>
                </a:lnTo>
                <a:lnTo>
                  <a:pt x="354" y="92"/>
                </a:lnTo>
                <a:lnTo>
                  <a:pt x="350" y="90"/>
                </a:lnTo>
                <a:lnTo>
                  <a:pt x="346" y="88"/>
                </a:lnTo>
                <a:lnTo>
                  <a:pt x="346" y="88"/>
                </a:lnTo>
                <a:lnTo>
                  <a:pt x="346" y="86"/>
                </a:lnTo>
                <a:lnTo>
                  <a:pt x="344" y="82"/>
                </a:lnTo>
                <a:lnTo>
                  <a:pt x="344" y="82"/>
                </a:lnTo>
                <a:lnTo>
                  <a:pt x="330" y="78"/>
                </a:lnTo>
                <a:lnTo>
                  <a:pt x="322" y="78"/>
                </a:lnTo>
                <a:lnTo>
                  <a:pt x="316" y="78"/>
                </a:lnTo>
                <a:lnTo>
                  <a:pt x="316" y="78"/>
                </a:lnTo>
                <a:lnTo>
                  <a:pt x="314" y="80"/>
                </a:lnTo>
                <a:lnTo>
                  <a:pt x="314" y="80"/>
                </a:lnTo>
                <a:lnTo>
                  <a:pt x="298" y="78"/>
                </a:lnTo>
                <a:lnTo>
                  <a:pt x="284" y="72"/>
                </a:lnTo>
                <a:lnTo>
                  <a:pt x="284" y="72"/>
                </a:lnTo>
                <a:lnTo>
                  <a:pt x="280" y="68"/>
                </a:lnTo>
                <a:lnTo>
                  <a:pt x="274" y="66"/>
                </a:lnTo>
                <a:lnTo>
                  <a:pt x="274" y="66"/>
                </a:lnTo>
                <a:lnTo>
                  <a:pt x="268" y="70"/>
                </a:lnTo>
                <a:lnTo>
                  <a:pt x="268" y="70"/>
                </a:lnTo>
                <a:lnTo>
                  <a:pt x="260" y="72"/>
                </a:lnTo>
                <a:lnTo>
                  <a:pt x="252" y="72"/>
                </a:lnTo>
                <a:lnTo>
                  <a:pt x="250" y="74"/>
                </a:lnTo>
                <a:lnTo>
                  <a:pt x="250" y="74"/>
                </a:lnTo>
                <a:lnTo>
                  <a:pt x="244" y="76"/>
                </a:lnTo>
                <a:lnTo>
                  <a:pt x="244" y="76"/>
                </a:lnTo>
                <a:lnTo>
                  <a:pt x="234" y="80"/>
                </a:lnTo>
                <a:lnTo>
                  <a:pt x="234" y="80"/>
                </a:lnTo>
                <a:lnTo>
                  <a:pt x="236" y="86"/>
                </a:lnTo>
                <a:lnTo>
                  <a:pt x="238" y="92"/>
                </a:lnTo>
                <a:lnTo>
                  <a:pt x="236" y="96"/>
                </a:lnTo>
                <a:lnTo>
                  <a:pt x="236" y="96"/>
                </a:lnTo>
                <a:lnTo>
                  <a:pt x="236" y="102"/>
                </a:lnTo>
                <a:lnTo>
                  <a:pt x="236" y="108"/>
                </a:lnTo>
                <a:lnTo>
                  <a:pt x="238" y="108"/>
                </a:lnTo>
                <a:lnTo>
                  <a:pt x="238" y="108"/>
                </a:lnTo>
                <a:lnTo>
                  <a:pt x="238" y="110"/>
                </a:lnTo>
                <a:lnTo>
                  <a:pt x="238" y="110"/>
                </a:lnTo>
                <a:lnTo>
                  <a:pt x="232" y="110"/>
                </a:lnTo>
                <a:lnTo>
                  <a:pt x="232" y="110"/>
                </a:lnTo>
                <a:lnTo>
                  <a:pt x="234" y="118"/>
                </a:lnTo>
                <a:lnTo>
                  <a:pt x="236" y="122"/>
                </a:lnTo>
                <a:lnTo>
                  <a:pt x="234" y="126"/>
                </a:lnTo>
                <a:lnTo>
                  <a:pt x="234" y="126"/>
                </a:lnTo>
                <a:lnTo>
                  <a:pt x="230" y="130"/>
                </a:lnTo>
                <a:lnTo>
                  <a:pt x="230" y="130"/>
                </a:lnTo>
                <a:lnTo>
                  <a:pt x="228" y="134"/>
                </a:lnTo>
                <a:lnTo>
                  <a:pt x="228" y="138"/>
                </a:lnTo>
                <a:lnTo>
                  <a:pt x="228" y="138"/>
                </a:lnTo>
                <a:lnTo>
                  <a:pt x="232" y="140"/>
                </a:lnTo>
                <a:lnTo>
                  <a:pt x="232" y="140"/>
                </a:lnTo>
                <a:lnTo>
                  <a:pt x="234" y="142"/>
                </a:lnTo>
                <a:lnTo>
                  <a:pt x="238" y="144"/>
                </a:lnTo>
                <a:lnTo>
                  <a:pt x="238" y="144"/>
                </a:lnTo>
                <a:close/>
              </a:path>
            </a:pathLst>
          </a:custGeom>
          <a:solidFill>
            <a:srgbClr val="00095B"/>
          </a:solidFill>
          <a:ln w="3175">
            <a:solidFill>
              <a:srgbClr val="00095B"/>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249" name="Freeform 238">
            <a:extLst>
              <a:ext uri="{FF2B5EF4-FFF2-40B4-BE49-F238E27FC236}">
                <a16:creationId xmlns:a16="http://schemas.microsoft.com/office/drawing/2014/main" id="{A004CC7C-0EB3-4984-9944-85B959584383}"/>
              </a:ext>
            </a:extLst>
          </p:cNvPr>
          <p:cNvSpPr>
            <a:spLocks/>
          </p:cNvSpPr>
          <p:nvPr/>
        </p:nvSpPr>
        <p:spPr bwMode="auto">
          <a:xfrm>
            <a:off x="6039503" y="3299700"/>
            <a:ext cx="185746" cy="319173"/>
          </a:xfrm>
          <a:custGeom>
            <a:avLst/>
            <a:gdLst>
              <a:gd name="T0" fmla="*/ 2 w 111"/>
              <a:gd name="T1" fmla="*/ 148 h 186"/>
              <a:gd name="T2" fmla="*/ 8 w 111"/>
              <a:gd name="T3" fmla="*/ 148 h 186"/>
              <a:gd name="T4" fmla="*/ 8 w 111"/>
              <a:gd name="T5" fmla="*/ 150 h 186"/>
              <a:gd name="T6" fmla="*/ 10 w 111"/>
              <a:gd name="T7" fmla="*/ 156 h 186"/>
              <a:gd name="T8" fmla="*/ 16 w 111"/>
              <a:gd name="T9" fmla="*/ 158 h 186"/>
              <a:gd name="T10" fmla="*/ 22 w 111"/>
              <a:gd name="T11" fmla="*/ 170 h 186"/>
              <a:gd name="T12" fmla="*/ 45 w 111"/>
              <a:gd name="T13" fmla="*/ 182 h 186"/>
              <a:gd name="T14" fmla="*/ 51 w 111"/>
              <a:gd name="T15" fmla="*/ 180 h 186"/>
              <a:gd name="T16" fmla="*/ 57 w 111"/>
              <a:gd name="T17" fmla="*/ 180 h 186"/>
              <a:gd name="T18" fmla="*/ 65 w 111"/>
              <a:gd name="T19" fmla="*/ 180 h 186"/>
              <a:gd name="T20" fmla="*/ 79 w 111"/>
              <a:gd name="T21" fmla="*/ 180 h 186"/>
              <a:gd name="T22" fmla="*/ 89 w 111"/>
              <a:gd name="T23" fmla="*/ 182 h 186"/>
              <a:gd name="T24" fmla="*/ 95 w 111"/>
              <a:gd name="T25" fmla="*/ 184 h 186"/>
              <a:gd name="T26" fmla="*/ 109 w 111"/>
              <a:gd name="T27" fmla="*/ 186 h 186"/>
              <a:gd name="T28" fmla="*/ 107 w 111"/>
              <a:gd name="T29" fmla="*/ 180 h 186"/>
              <a:gd name="T30" fmla="*/ 111 w 111"/>
              <a:gd name="T31" fmla="*/ 172 h 186"/>
              <a:gd name="T32" fmla="*/ 101 w 111"/>
              <a:gd name="T33" fmla="*/ 162 h 186"/>
              <a:gd name="T34" fmla="*/ 93 w 111"/>
              <a:gd name="T35" fmla="*/ 154 h 186"/>
              <a:gd name="T36" fmla="*/ 87 w 111"/>
              <a:gd name="T37" fmla="*/ 144 h 186"/>
              <a:gd name="T38" fmla="*/ 79 w 111"/>
              <a:gd name="T39" fmla="*/ 126 h 186"/>
              <a:gd name="T40" fmla="*/ 75 w 111"/>
              <a:gd name="T41" fmla="*/ 122 h 186"/>
              <a:gd name="T42" fmla="*/ 79 w 111"/>
              <a:gd name="T43" fmla="*/ 118 h 186"/>
              <a:gd name="T44" fmla="*/ 89 w 111"/>
              <a:gd name="T45" fmla="*/ 100 h 186"/>
              <a:gd name="T46" fmla="*/ 91 w 111"/>
              <a:gd name="T47" fmla="*/ 86 h 186"/>
              <a:gd name="T48" fmla="*/ 79 w 111"/>
              <a:gd name="T49" fmla="*/ 68 h 186"/>
              <a:gd name="T50" fmla="*/ 79 w 111"/>
              <a:gd name="T51" fmla="*/ 64 h 186"/>
              <a:gd name="T52" fmla="*/ 85 w 111"/>
              <a:gd name="T53" fmla="*/ 58 h 186"/>
              <a:gd name="T54" fmla="*/ 97 w 111"/>
              <a:gd name="T55" fmla="*/ 58 h 186"/>
              <a:gd name="T56" fmla="*/ 97 w 111"/>
              <a:gd name="T57" fmla="*/ 52 h 186"/>
              <a:gd name="T58" fmla="*/ 95 w 111"/>
              <a:gd name="T59" fmla="*/ 44 h 186"/>
              <a:gd name="T60" fmla="*/ 91 w 111"/>
              <a:gd name="T61" fmla="*/ 34 h 186"/>
              <a:gd name="T62" fmla="*/ 95 w 111"/>
              <a:gd name="T63" fmla="*/ 28 h 186"/>
              <a:gd name="T64" fmla="*/ 95 w 111"/>
              <a:gd name="T65" fmla="*/ 20 h 186"/>
              <a:gd name="T66" fmla="*/ 91 w 111"/>
              <a:gd name="T67" fmla="*/ 14 h 186"/>
              <a:gd name="T68" fmla="*/ 91 w 111"/>
              <a:gd name="T69" fmla="*/ 8 h 186"/>
              <a:gd name="T70" fmla="*/ 81 w 111"/>
              <a:gd name="T71" fmla="*/ 12 h 186"/>
              <a:gd name="T72" fmla="*/ 85 w 111"/>
              <a:gd name="T73" fmla="*/ 16 h 186"/>
              <a:gd name="T74" fmla="*/ 79 w 111"/>
              <a:gd name="T75" fmla="*/ 28 h 186"/>
              <a:gd name="T76" fmla="*/ 75 w 111"/>
              <a:gd name="T77" fmla="*/ 32 h 186"/>
              <a:gd name="T78" fmla="*/ 69 w 111"/>
              <a:gd name="T79" fmla="*/ 40 h 186"/>
              <a:gd name="T80" fmla="*/ 69 w 111"/>
              <a:gd name="T81" fmla="*/ 42 h 186"/>
              <a:gd name="T82" fmla="*/ 67 w 111"/>
              <a:gd name="T83" fmla="*/ 50 h 186"/>
              <a:gd name="T84" fmla="*/ 63 w 111"/>
              <a:gd name="T85" fmla="*/ 56 h 186"/>
              <a:gd name="T86" fmla="*/ 65 w 111"/>
              <a:gd name="T87" fmla="*/ 62 h 186"/>
              <a:gd name="T88" fmla="*/ 63 w 111"/>
              <a:gd name="T89" fmla="*/ 66 h 186"/>
              <a:gd name="T90" fmla="*/ 51 w 111"/>
              <a:gd name="T91" fmla="*/ 72 h 186"/>
              <a:gd name="T92" fmla="*/ 49 w 111"/>
              <a:gd name="T93" fmla="*/ 80 h 186"/>
              <a:gd name="T94" fmla="*/ 45 w 111"/>
              <a:gd name="T95" fmla="*/ 88 h 186"/>
              <a:gd name="T96" fmla="*/ 41 w 111"/>
              <a:gd name="T97" fmla="*/ 96 h 186"/>
              <a:gd name="T98" fmla="*/ 37 w 111"/>
              <a:gd name="T99" fmla="*/ 102 h 186"/>
              <a:gd name="T100" fmla="*/ 37 w 111"/>
              <a:gd name="T101" fmla="*/ 112 h 186"/>
              <a:gd name="T102" fmla="*/ 35 w 111"/>
              <a:gd name="T103" fmla="*/ 114 h 186"/>
              <a:gd name="T104" fmla="*/ 28 w 111"/>
              <a:gd name="T105" fmla="*/ 122 h 186"/>
              <a:gd name="T106" fmla="*/ 26 w 111"/>
              <a:gd name="T107" fmla="*/ 116 h 186"/>
              <a:gd name="T108" fmla="*/ 24 w 111"/>
              <a:gd name="T109" fmla="*/ 114 h 186"/>
              <a:gd name="T110" fmla="*/ 18 w 111"/>
              <a:gd name="T111" fmla="*/ 112 h 186"/>
              <a:gd name="T112" fmla="*/ 8 w 111"/>
              <a:gd name="T113" fmla="*/ 116 h 186"/>
              <a:gd name="T114" fmla="*/ 4 w 111"/>
              <a:gd name="T115" fmla="*/ 118 h 186"/>
              <a:gd name="T116" fmla="*/ 0 w 111"/>
              <a:gd name="T117" fmla="*/ 128 h 186"/>
              <a:gd name="T118" fmla="*/ 0 w 111"/>
              <a:gd name="T119" fmla="*/ 132 h 186"/>
              <a:gd name="T120" fmla="*/ 2 w 111"/>
              <a:gd name="T121" fmla="*/ 13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11" h="186">
                <a:moveTo>
                  <a:pt x="0" y="146"/>
                </a:moveTo>
                <a:lnTo>
                  <a:pt x="0" y="146"/>
                </a:lnTo>
                <a:lnTo>
                  <a:pt x="2" y="148"/>
                </a:lnTo>
                <a:lnTo>
                  <a:pt x="2" y="150"/>
                </a:lnTo>
                <a:lnTo>
                  <a:pt x="2" y="150"/>
                </a:lnTo>
                <a:lnTo>
                  <a:pt x="8" y="148"/>
                </a:lnTo>
                <a:lnTo>
                  <a:pt x="8" y="148"/>
                </a:lnTo>
                <a:lnTo>
                  <a:pt x="8" y="148"/>
                </a:lnTo>
                <a:lnTo>
                  <a:pt x="8" y="150"/>
                </a:lnTo>
                <a:lnTo>
                  <a:pt x="8" y="150"/>
                </a:lnTo>
                <a:lnTo>
                  <a:pt x="8" y="154"/>
                </a:lnTo>
                <a:lnTo>
                  <a:pt x="10" y="156"/>
                </a:lnTo>
                <a:lnTo>
                  <a:pt x="18" y="154"/>
                </a:lnTo>
                <a:lnTo>
                  <a:pt x="18" y="154"/>
                </a:lnTo>
                <a:lnTo>
                  <a:pt x="16" y="158"/>
                </a:lnTo>
                <a:lnTo>
                  <a:pt x="16" y="158"/>
                </a:lnTo>
                <a:lnTo>
                  <a:pt x="20" y="170"/>
                </a:lnTo>
                <a:lnTo>
                  <a:pt x="22" y="170"/>
                </a:lnTo>
                <a:lnTo>
                  <a:pt x="22" y="170"/>
                </a:lnTo>
                <a:lnTo>
                  <a:pt x="20" y="182"/>
                </a:lnTo>
                <a:lnTo>
                  <a:pt x="45" y="182"/>
                </a:lnTo>
                <a:lnTo>
                  <a:pt x="45" y="182"/>
                </a:lnTo>
                <a:lnTo>
                  <a:pt x="47" y="182"/>
                </a:lnTo>
                <a:lnTo>
                  <a:pt x="51" y="180"/>
                </a:lnTo>
                <a:lnTo>
                  <a:pt x="51" y="180"/>
                </a:lnTo>
                <a:lnTo>
                  <a:pt x="55" y="180"/>
                </a:lnTo>
                <a:lnTo>
                  <a:pt x="57" y="180"/>
                </a:lnTo>
                <a:lnTo>
                  <a:pt x="59" y="180"/>
                </a:lnTo>
                <a:lnTo>
                  <a:pt x="59" y="180"/>
                </a:lnTo>
                <a:lnTo>
                  <a:pt x="65" y="180"/>
                </a:lnTo>
                <a:lnTo>
                  <a:pt x="69" y="180"/>
                </a:lnTo>
                <a:lnTo>
                  <a:pt x="79" y="180"/>
                </a:lnTo>
                <a:lnTo>
                  <a:pt x="79" y="180"/>
                </a:lnTo>
                <a:lnTo>
                  <a:pt x="85" y="180"/>
                </a:lnTo>
                <a:lnTo>
                  <a:pt x="89" y="182"/>
                </a:lnTo>
                <a:lnTo>
                  <a:pt x="89" y="182"/>
                </a:lnTo>
                <a:lnTo>
                  <a:pt x="91" y="184"/>
                </a:lnTo>
                <a:lnTo>
                  <a:pt x="95" y="184"/>
                </a:lnTo>
                <a:lnTo>
                  <a:pt x="95" y="184"/>
                </a:lnTo>
                <a:lnTo>
                  <a:pt x="103" y="184"/>
                </a:lnTo>
                <a:lnTo>
                  <a:pt x="103" y="184"/>
                </a:lnTo>
                <a:lnTo>
                  <a:pt x="109" y="186"/>
                </a:lnTo>
                <a:lnTo>
                  <a:pt x="109" y="186"/>
                </a:lnTo>
                <a:lnTo>
                  <a:pt x="107" y="180"/>
                </a:lnTo>
                <a:lnTo>
                  <a:pt x="107" y="180"/>
                </a:lnTo>
                <a:lnTo>
                  <a:pt x="109" y="174"/>
                </a:lnTo>
                <a:lnTo>
                  <a:pt x="111" y="172"/>
                </a:lnTo>
                <a:lnTo>
                  <a:pt x="111" y="172"/>
                </a:lnTo>
                <a:lnTo>
                  <a:pt x="107" y="168"/>
                </a:lnTo>
                <a:lnTo>
                  <a:pt x="101" y="162"/>
                </a:lnTo>
                <a:lnTo>
                  <a:pt x="101" y="162"/>
                </a:lnTo>
                <a:lnTo>
                  <a:pt x="99" y="158"/>
                </a:lnTo>
                <a:lnTo>
                  <a:pt x="93" y="154"/>
                </a:lnTo>
                <a:lnTo>
                  <a:pt x="93" y="154"/>
                </a:lnTo>
                <a:lnTo>
                  <a:pt x="91" y="148"/>
                </a:lnTo>
                <a:lnTo>
                  <a:pt x="87" y="144"/>
                </a:lnTo>
                <a:lnTo>
                  <a:pt x="87" y="144"/>
                </a:lnTo>
                <a:lnTo>
                  <a:pt x="81" y="130"/>
                </a:lnTo>
                <a:lnTo>
                  <a:pt x="81" y="130"/>
                </a:lnTo>
                <a:lnTo>
                  <a:pt x="79" y="126"/>
                </a:lnTo>
                <a:lnTo>
                  <a:pt x="77" y="124"/>
                </a:lnTo>
                <a:lnTo>
                  <a:pt x="77" y="124"/>
                </a:lnTo>
                <a:lnTo>
                  <a:pt x="75" y="122"/>
                </a:lnTo>
                <a:lnTo>
                  <a:pt x="75" y="122"/>
                </a:lnTo>
                <a:lnTo>
                  <a:pt x="79" y="118"/>
                </a:lnTo>
                <a:lnTo>
                  <a:pt x="79" y="118"/>
                </a:lnTo>
                <a:lnTo>
                  <a:pt x="83" y="114"/>
                </a:lnTo>
                <a:lnTo>
                  <a:pt x="85" y="108"/>
                </a:lnTo>
                <a:lnTo>
                  <a:pt x="89" y="100"/>
                </a:lnTo>
                <a:lnTo>
                  <a:pt x="93" y="92"/>
                </a:lnTo>
                <a:lnTo>
                  <a:pt x="93" y="92"/>
                </a:lnTo>
                <a:lnTo>
                  <a:pt x="91" y="86"/>
                </a:lnTo>
                <a:lnTo>
                  <a:pt x="89" y="80"/>
                </a:lnTo>
                <a:lnTo>
                  <a:pt x="89" y="80"/>
                </a:lnTo>
                <a:lnTo>
                  <a:pt x="79" y="68"/>
                </a:lnTo>
                <a:lnTo>
                  <a:pt x="79" y="68"/>
                </a:lnTo>
                <a:lnTo>
                  <a:pt x="79" y="66"/>
                </a:lnTo>
                <a:lnTo>
                  <a:pt x="79" y="64"/>
                </a:lnTo>
                <a:lnTo>
                  <a:pt x="81" y="60"/>
                </a:lnTo>
                <a:lnTo>
                  <a:pt x="81" y="60"/>
                </a:lnTo>
                <a:lnTo>
                  <a:pt x="85" y="58"/>
                </a:lnTo>
                <a:lnTo>
                  <a:pt x="91" y="58"/>
                </a:lnTo>
                <a:lnTo>
                  <a:pt x="97" y="58"/>
                </a:lnTo>
                <a:lnTo>
                  <a:pt x="97" y="58"/>
                </a:lnTo>
                <a:lnTo>
                  <a:pt x="97" y="56"/>
                </a:lnTo>
                <a:lnTo>
                  <a:pt x="97" y="52"/>
                </a:lnTo>
                <a:lnTo>
                  <a:pt x="97" y="52"/>
                </a:lnTo>
                <a:lnTo>
                  <a:pt x="95" y="48"/>
                </a:lnTo>
                <a:lnTo>
                  <a:pt x="95" y="44"/>
                </a:lnTo>
                <a:lnTo>
                  <a:pt x="95" y="44"/>
                </a:lnTo>
                <a:lnTo>
                  <a:pt x="93" y="40"/>
                </a:lnTo>
                <a:lnTo>
                  <a:pt x="91" y="34"/>
                </a:lnTo>
                <a:lnTo>
                  <a:pt x="91" y="34"/>
                </a:lnTo>
                <a:lnTo>
                  <a:pt x="93" y="30"/>
                </a:lnTo>
                <a:lnTo>
                  <a:pt x="95" y="28"/>
                </a:lnTo>
                <a:lnTo>
                  <a:pt x="95" y="28"/>
                </a:lnTo>
                <a:lnTo>
                  <a:pt x="95" y="24"/>
                </a:lnTo>
                <a:lnTo>
                  <a:pt x="95" y="24"/>
                </a:lnTo>
                <a:lnTo>
                  <a:pt x="95" y="20"/>
                </a:lnTo>
                <a:lnTo>
                  <a:pt x="91" y="16"/>
                </a:lnTo>
                <a:lnTo>
                  <a:pt x="91" y="16"/>
                </a:lnTo>
                <a:lnTo>
                  <a:pt x="91" y="14"/>
                </a:lnTo>
                <a:lnTo>
                  <a:pt x="91" y="12"/>
                </a:lnTo>
                <a:lnTo>
                  <a:pt x="91" y="8"/>
                </a:lnTo>
                <a:lnTo>
                  <a:pt x="91" y="8"/>
                </a:lnTo>
                <a:lnTo>
                  <a:pt x="81" y="0"/>
                </a:lnTo>
                <a:lnTo>
                  <a:pt x="81" y="12"/>
                </a:lnTo>
                <a:lnTo>
                  <a:pt x="81" y="12"/>
                </a:lnTo>
                <a:lnTo>
                  <a:pt x="83" y="14"/>
                </a:lnTo>
                <a:lnTo>
                  <a:pt x="85" y="16"/>
                </a:lnTo>
                <a:lnTo>
                  <a:pt x="85" y="16"/>
                </a:lnTo>
                <a:lnTo>
                  <a:pt x="83" y="24"/>
                </a:lnTo>
                <a:lnTo>
                  <a:pt x="81" y="28"/>
                </a:lnTo>
                <a:lnTo>
                  <a:pt x="79" y="28"/>
                </a:lnTo>
                <a:lnTo>
                  <a:pt x="79" y="28"/>
                </a:lnTo>
                <a:lnTo>
                  <a:pt x="77" y="30"/>
                </a:lnTo>
                <a:lnTo>
                  <a:pt x="75" y="32"/>
                </a:lnTo>
                <a:lnTo>
                  <a:pt x="75" y="32"/>
                </a:lnTo>
                <a:lnTo>
                  <a:pt x="73" y="36"/>
                </a:lnTo>
                <a:lnTo>
                  <a:pt x="69" y="40"/>
                </a:lnTo>
                <a:lnTo>
                  <a:pt x="69" y="40"/>
                </a:lnTo>
                <a:lnTo>
                  <a:pt x="69" y="42"/>
                </a:lnTo>
                <a:lnTo>
                  <a:pt x="69" y="42"/>
                </a:lnTo>
                <a:lnTo>
                  <a:pt x="69" y="46"/>
                </a:lnTo>
                <a:lnTo>
                  <a:pt x="69" y="46"/>
                </a:lnTo>
                <a:lnTo>
                  <a:pt x="67" y="50"/>
                </a:lnTo>
                <a:lnTo>
                  <a:pt x="65" y="52"/>
                </a:lnTo>
                <a:lnTo>
                  <a:pt x="65" y="52"/>
                </a:lnTo>
                <a:lnTo>
                  <a:pt x="63" y="56"/>
                </a:lnTo>
                <a:lnTo>
                  <a:pt x="63" y="58"/>
                </a:lnTo>
                <a:lnTo>
                  <a:pt x="63" y="58"/>
                </a:lnTo>
                <a:lnTo>
                  <a:pt x="65" y="62"/>
                </a:lnTo>
                <a:lnTo>
                  <a:pt x="65" y="64"/>
                </a:lnTo>
                <a:lnTo>
                  <a:pt x="63" y="66"/>
                </a:lnTo>
                <a:lnTo>
                  <a:pt x="63" y="66"/>
                </a:lnTo>
                <a:lnTo>
                  <a:pt x="53" y="70"/>
                </a:lnTo>
                <a:lnTo>
                  <a:pt x="53" y="70"/>
                </a:lnTo>
                <a:lnTo>
                  <a:pt x="51" y="72"/>
                </a:lnTo>
                <a:lnTo>
                  <a:pt x="49" y="76"/>
                </a:lnTo>
                <a:lnTo>
                  <a:pt x="49" y="76"/>
                </a:lnTo>
                <a:lnTo>
                  <a:pt x="49" y="80"/>
                </a:lnTo>
                <a:lnTo>
                  <a:pt x="47" y="84"/>
                </a:lnTo>
                <a:lnTo>
                  <a:pt x="47" y="84"/>
                </a:lnTo>
                <a:lnTo>
                  <a:pt x="45" y="88"/>
                </a:lnTo>
                <a:lnTo>
                  <a:pt x="45" y="92"/>
                </a:lnTo>
                <a:lnTo>
                  <a:pt x="45" y="92"/>
                </a:lnTo>
                <a:lnTo>
                  <a:pt x="41" y="96"/>
                </a:lnTo>
                <a:lnTo>
                  <a:pt x="39" y="98"/>
                </a:lnTo>
                <a:lnTo>
                  <a:pt x="39" y="98"/>
                </a:lnTo>
                <a:lnTo>
                  <a:pt x="37" y="102"/>
                </a:lnTo>
                <a:lnTo>
                  <a:pt x="35" y="108"/>
                </a:lnTo>
                <a:lnTo>
                  <a:pt x="35" y="108"/>
                </a:lnTo>
                <a:lnTo>
                  <a:pt x="37" y="112"/>
                </a:lnTo>
                <a:lnTo>
                  <a:pt x="37" y="112"/>
                </a:lnTo>
                <a:lnTo>
                  <a:pt x="35" y="114"/>
                </a:lnTo>
                <a:lnTo>
                  <a:pt x="35" y="114"/>
                </a:lnTo>
                <a:lnTo>
                  <a:pt x="32" y="116"/>
                </a:lnTo>
                <a:lnTo>
                  <a:pt x="30" y="120"/>
                </a:lnTo>
                <a:lnTo>
                  <a:pt x="28" y="122"/>
                </a:lnTo>
                <a:lnTo>
                  <a:pt x="24" y="122"/>
                </a:lnTo>
                <a:lnTo>
                  <a:pt x="24" y="122"/>
                </a:lnTo>
                <a:lnTo>
                  <a:pt x="26" y="116"/>
                </a:lnTo>
                <a:lnTo>
                  <a:pt x="24" y="114"/>
                </a:lnTo>
                <a:lnTo>
                  <a:pt x="24" y="114"/>
                </a:lnTo>
                <a:lnTo>
                  <a:pt x="24" y="114"/>
                </a:lnTo>
                <a:lnTo>
                  <a:pt x="18" y="112"/>
                </a:lnTo>
                <a:lnTo>
                  <a:pt x="18" y="112"/>
                </a:lnTo>
                <a:lnTo>
                  <a:pt x="18" y="112"/>
                </a:lnTo>
                <a:lnTo>
                  <a:pt x="14" y="114"/>
                </a:lnTo>
                <a:lnTo>
                  <a:pt x="14" y="114"/>
                </a:lnTo>
                <a:lnTo>
                  <a:pt x="8" y="116"/>
                </a:lnTo>
                <a:lnTo>
                  <a:pt x="6" y="116"/>
                </a:lnTo>
                <a:lnTo>
                  <a:pt x="4" y="118"/>
                </a:lnTo>
                <a:lnTo>
                  <a:pt x="4" y="118"/>
                </a:lnTo>
                <a:lnTo>
                  <a:pt x="2" y="124"/>
                </a:lnTo>
                <a:lnTo>
                  <a:pt x="2" y="126"/>
                </a:lnTo>
                <a:lnTo>
                  <a:pt x="0" y="128"/>
                </a:lnTo>
                <a:lnTo>
                  <a:pt x="0" y="128"/>
                </a:lnTo>
                <a:lnTo>
                  <a:pt x="0" y="128"/>
                </a:lnTo>
                <a:lnTo>
                  <a:pt x="0" y="132"/>
                </a:lnTo>
                <a:lnTo>
                  <a:pt x="0" y="132"/>
                </a:lnTo>
                <a:lnTo>
                  <a:pt x="0" y="134"/>
                </a:lnTo>
                <a:lnTo>
                  <a:pt x="2" y="136"/>
                </a:lnTo>
                <a:lnTo>
                  <a:pt x="0" y="142"/>
                </a:lnTo>
                <a:lnTo>
                  <a:pt x="0" y="146"/>
                </a:lnTo>
                <a:close/>
              </a:path>
            </a:pathLst>
          </a:custGeom>
          <a:solidFill>
            <a:srgbClr val="B9BCBD"/>
          </a:solidFill>
          <a:ln w="3175">
            <a:solidFill>
              <a:srgbClr val="B9BCBD"/>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250" name="Freeform 239">
            <a:extLst>
              <a:ext uri="{FF2B5EF4-FFF2-40B4-BE49-F238E27FC236}">
                <a16:creationId xmlns:a16="http://schemas.microsoft.com/office/drawing/2014/main" id="{C1895643-827E-4E06-90EA-F143D3FACD8B}"/>
              </a:ext>
            </a:extLst>
          </p:cNvPr>
          <p:cNvSpPr>
            <a:spLocks/>
          </p:cNvSpPr>
          <p:nvPr/>
        </p:nvSpPr>
        <p:spPr bwMode="auto">
          <a:xfrm>
            <a:off x="8150827" y="3261949"/>
            <a:ext cx="117640" cy="137279"/>
          </a:xfrm>
          <a:custGeom>
            <a:avLst/>
            <a:gdLst>
              <a:gd name="T0" fmla="*/ 6 w 70"/>
              <a:gd name="T1" fmla="*/ 60 h 80"/>
              <a:gd name="T2" fmla="*/ 6 w 70"/>
              <a:gd name="T3" fmla="*/ 60 h 80"/>
              <a:gd name="T4" fmla="*/ 8 w 70"/>
              <a:gd name="T5" fmla="*/ 66 h 80"/>
              <a:gd name="T6" fmla="*/ 10 w 70"/>
              <a:gd name="T7" fmla="*/ 66 h 80"/>
              <a:gd name="T8" fmla="*/ 10 w 70"/>
              <a:gd name="T9" fmla="*/ 66 h 80"/>
              <a:gd name="T10" fmla="*/ 12 w 70"/>
              <a:gd name="T11" fmla="*/ 74 h 80"/>
              <a:gd name="T12" fmla="*/ 12 w 70"/>
              <a:gd name="T13" fmla="*/ 74 h 80"/>
              <a:gd name="T14" fmla="*/ 18 w 70"/>
              <a:gd name="T15" fmla="*/ 72 h 80"/>
              <a:gd name="T16" fmla="*/ 18 w 70"/>
              <a:gd name="T17" fmla="*/ 72 h 80"/>
              <a:gd name="T18" fmla="*/ 18 w 70"/>
              <a:gd name="T19" fmla="*/ 78 h 80"/>
              <a:gd name="T20" fmla="*/ 18 w 70"/>
              <a:gd name="T21" fmla="*/ 78 h 80"/>
              <a:gd name="T22" fmla="*/ 24 w 70"/>
              <a:gd name="T23" fmla="*/ 78 h 80"/>
              <a:gd name="T24" fmla="*/ 26 w 70"/>
              <a:gd name="T25" fmla="*/ 80 h 80"/>
              <a:gd name="T26" fmla="*/ 32 w 70"/>
              <a:gd name="T27" fmla="*/ 72 h 80"/>
              <a:gd name="T28" fmla="*/ 36 w 70"/>
              <a:gd name="T29" fmla="*/ 70 h 80"/>
              <a:gd name="T30" fmla="*/ 38 w 70"/>
              <a:gd name="T31" fmla="*/ 66 h 80"/>
              <a:gd name="T32" fmla="*/ 46 w 70"/>
              <a:gd name="T33" fmla="*/ 66 h 80"/>
              <a:gd name="T34" fmla="*/ 52 w 70"/>
              <a:gd name="T35" fmla="*/ 68 h 80"/>
              <a:gd name="T36" fmla="*/ 54 w 70"/>
              <a:gd name="T37" fmla="*/ 62 h 80"/>
              <a:gd name="T38" fmla="*/ 56 w 70"/>
              <a:gd name="T39" fmla="*/ 60 h 80"/>
              <a:gd name="T40" fmla="*/ 62 w 70"/>
              <a:gd name="T41" fmla="*/ 58 h 80"/>
              <a:gd name="T42" fmla="*/ 66 w 70"/>
              <a:gd name="T43" fmla="*/ 54 h 80"/>
              <a:gd name="T44" fmla="*/ 68 w 70"/>
              <a:gd name="T45" fmla="*/ 48 h 80"/>
              <a:gd name="T46" fmla="*/ 68 w 70"/>
              <a:gd name="T47" fmla="*/ 40 h 80"/>
              <a:gd name="T48" fmla="*/ 70 w 70"/>
              <a:gd name="T49" fmla="*/ 34 h 80"/>
              <a:gd name="T50" fmla="*/ 70 w 70"/>
              <a:gd name="T51" fmla="*/ 26 h 80"/>
              <a:gd name="T52" fmla="*/ 68 w 70"/>
              <a:gd name="T53" fmla="*/ 18 h 80"/>
              <a:gd name="T54" fmla="*/ 66 w 70"/>
              <a:gd name="T55" fmla="*/ 12 h 80"/>
              <a:gd name="T56" fmla="*/ 66 w 70"/>
              <a:gd name="T57" fmla="*/ 4 h 80"/>
              <a:gd name="T58" fmla="*/ 60 w 70"/>
              <a:gd name="T59" fmla="*/ 6 h 80"/>
              <a:gd name="T60" fmla="*/ 56 w 70"/>
              <a:gd name="T61" fmla="*/ 2 h 80"/>
              <a:gd name="T62" fmla="*/ 52 w 70"/>
              <a:gd name="T63" fmla="*/ 0 h 80"/>
              <a:gd name="T64" fmla="*/ 48 w 70"/>
              <a:gd name="T65" fmla="*/ 6 h 80"/>
              <a:gd name="T66" fmla="*/ 48 w 70"/>
              <a:gd name="T67" fmla="*/ 12 h 80"/>
              <a:gd name="T68" fmla="*/ 44 w 70"/>
              <a:gd name="T69" fmla="*/ 14 h 80"/>
              <a:gd name="T70" fmla="*/ 40 w 70"/>
              <a:gd name="T71" fmla="*/ 10 h 80"/>
              <a:gd name="T72" fmla="*/ 38 w 70"/>
              <a:gd name="T73" fmla="*/ 8 h 80"/>
              <a:gd name="T74" fmla="*/ 30 w 70"/>
              <a:gd name="T75" fmla="*/ 6 h 80"/>
              <a:gd name="T76" fmla="*/ 26 w 70"/>
              <a:gd name="T77" fmla="*/ 10 h 80"/>
              <a:gd name="T78" fmla="*/ 20 w 70"/>
              <a:gd name="T79" fmla="*/ 14 h 80"/>
              <a:gd name="T80" fmla="*/ 16 w 70"/>
              <a:gd name="T81" fmla="*/ 14 h 80"/>
              <a:gd name="T82" fmla="*/ 10 w 70"/>
              <a:gd name="T83" fmla="*/ 14 h 80"/>
              <a:gd name="T84" fmla="*/ 4 w 70"/>
              <a:gd name="T85" fmla="*/ 18 h 80"/>
              <a:gd name="T86" fmla="*/ 0 w 70"/>
              <a:gd name="T87" fmla="*/ 20 h 80"/>
              <a:gd name="T88" fmla="*/ 0 w 70"/>
              <a:gd name="T89" fmla="*/ 28 h 80"/>
              <a:gd name="T90" fmla="*/ 0 w 70"/>
              <a:gd name="T91" fmla="*/ 38 h 80"/>
              <a:gd name="T92" fmla="*/ 4 w 70"/>
              <a:gd name="T93" fmla="*/ 44 h 80"/>
              <a:gd name="T94" fmla="*/ 6 w 70"/>
              <a:gd name="T95" fmla="*/ 52 h 80"/>
              <a:gd name="T96" fmla="*/ 6 w 70"/>
              <a:gd name="T97" fmla="*/ 6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0" h="80">
                <a:moveTo>
                  <a:pt x="6" y="60"/>
                </a:moveTo>
                <a:lnTo>
                  <a:pt x="6" y="60"/>
                </a:lnTo>
                <a:lnTo>
                  <a:pt x="8" y="66"/>
                </a:lnTo>
                <a:lnTo>
                  <a:pt x="10" y="66"/>
                </a:lnTo>
                <a:lnTo>
                  <a:pt x="10" y="66"/>
                </a:lnTo>
                <a:lnTo>
                  <a:pt x="12" y="74"/>
                </a:lnTo>
                <a:lnTo>
                  <a:pt x="12" y="74"/>
                </a:lnTo>
                <a:lnTo>
                  <a:pt x="18" y="72"/>
                </a:lnTo>
                <a:lnTo>
                  <a:pt x="18" y="72"/>
                </a:lnTo>
                <a:lnTo>
                  <a:pt x="18" y="78"/>
                </a:lnTo>
                <a:lnTo>
                  <a:pt x="18" y="78"/>
                </a:lnTo>
                <a:lnTo>
                  <a:pt x="24" y="78"/>
                </a:lnTo>
                <a:lnTo>
                  <a:pt x="26" y="80"/>
                </a:lnTo>
                <a:lnTo>
                  <a:pt x="32" y="72"/>
                </a:lnTo>
                <a:lnTo>
                  <a:pt x="36" y="70"/>
                </a:lnTo>
                <a:lnTo>
                  <a:pt x="38" y="66"/>
                </a:lnTo>
                <a:lnTo>
                  <a:pt x="46" y="66"/>
                </a:lnTo>
                <a:lnTo>
                  <a:pt x="52" y="68"/>
                </a:lnTo>
                <a:lnTo>
                  <a:pt x="54" y="62"/>
                </a:lnTo>
                <a:lnTo>
                  <a:pt x="56" y="60"/>
                </a:lnTo>
                <a:lnTo>
                  <a:pt x="62" y="58"/>
                </a:lnTo>
                <a:lnTo>
                  <a:pt x="66" y="54"/>
                </a:lnTo>
                <a:lnTo>
                  <a:pt x="68" y="48"/>
                </a:lnTo>
                <a:lnTo>
                  <a:pt x="68" y="40"/>
                </a:lnTo>
                <a:lnTo>
                  <a:pt x="70" y="34"/>
                </a:lnTo>
                <a:lnTo>
                  <a:pt x="70" y="26"/>
                </a:lnTo>
                <a:lnTo>
                  <a:pt x="68" y="18"/>
                </a:lnTo>
                <a:lnTo>
                  <a:pt x="66" y="12"/>
                </a:lnTo>
                <a:lnTo>
                  <a:pt x="66" y="4"/>
                </a:lnTo>
                <a:lnTo>
                  <a:pt x="60" y="6"/>
                </a:lnTo>
                <a:lnTo>
                  <a:pt x="56" y="2"/>
                </a:lnTo>
                <a:lnTo>
                  <a:pt x="52" y="0"/>
                </a:lnTo>
                <a:lnTo>
                  <a:pt x="48" y="6"/>
                </a:lnTo>
                <a:lnTo>
                  <a:pt x="48" y="12"/>
                </a:lnTo>
                <a:lnTo>
                  <a:pt x="44" y="14"/>
                </a:lnTo>
                <a:lnTo>
                  <a:pt x="40" y="10"/>
                </a:lnTo>
                <a:lnTo>
                  <a:pt x="38" y="8"/>
                </a:lnTo>
                <a:lnTo>
                  <a:pt x="30" y="6"/>
                </a:lnTo>
                <a:lnTo>
                  <a:pt x="26" y="10"/>
                </a:lnTo>
                <a:lnTo>
                  <a:pt x="20" y="14"/>
                </a:lnTo>
                <a:lnTo>
                  <a:pt x="16" y="14"/>
                </a:lnTo>
                <a:lnTo>
                  <a:pt x="10" y="14"/>
                </a:lnTo>
                <a:lnTo>
                  <a:pt x="4" y="18"/>
                </a:lnTo>
                <a:lnTo>
                  <a:pt x="0" y="20"/>
                </a:lnTo>
                <a:lnTo>
                  <a:pt x="0" y="28"/>
                </a:lnTo>
                <a:lnTo>
                  <a:pt x="0" y="38"/>
                </a:lnTo>
                <a:lnTo>
                  <a:pt x="4" y="44"/>
                </a:lnTo>
                <a:lnTo>
                  <a:pt x="6" y="52"/>
                </a:lnTo>
                <a:lnTo>
                  <a:pt x="6" y="60"/>
                </a:lnTo>
                <a:close/>
              </a:path>
            </a:pathLst>
          </a:custGeom>
          <a:solidFill>
            <a:srgbClr val="B9BCBD"/>
          </a:solidFill>
          <a:ln w="3175">
            <a:solidFill>
              <a:srgbClr val="B9BCBD"/>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251" name="Freeform 240">
            <a:extLst>
              <a:ext uri="{FF2B5EF4-FFF2-40B4-BE49-F238E27FC236}">
                <a16:creationId xmlns:a16="http://schemas.microsoft.com/office/drawing/2014/main" id="{7A726683-8DBF-485E-B5E0-C5516FC574A7}"/>
              </a:ext>
            </a:extLst>
          </p:cNvPr>
          <p:cNvSpPr>
            <a:spLocks/>
          </p:cNvSpPr>
          <p:nvPr/>
        </p:nvSpPr>
        <p:spPr bwMode="auto">
          <a:xfrm>
            <a:off x="6506967" y="3769879"/>
            <a:ext cx="51081" cy="58344"/>
          </a:xfrm>
          <a:custGeom>
            <a:avLst/>
            <a:gdLst>
              <a:gd name="T0" fmla="*/ 0 w 30"/>
              <a:gd name="T1" fmla="*/ 2 h 34"/>
              <a:gd name="T2" fmla="*/ 0 w 30"/>
              <a:gd name="T3" fmla="*/ 2 h 34"/>
              <a:gd name="T4" fmla="*/ 2 w 30"/>
              <a:gd name="T5" fmla="*/ 2 h 34"/>
              <a:gd name="T6" fmla="*/ 4 w 30"/>
              <a:gd name="T7" fmla="*/ 0 h 34"/>
              <a:gd name="T8" fmla="*/ 6 w 30"/>
              <a:gd name="T9" fmla="*/ 2 h 34"/>
              <a:gd name="T10" fmla="*/ 6 w 30"/>
              <a:gd name="T11" fmla="*/ 2 h 34"/>
              <a:gd name="T12" fmla="*/ 8 w 30"/>
              <a:gd name="T13" fmla="*/ 8 h 34"/>
              <a:gd name="T14" fmla="*/ 8 w 30"/>
              <a:gd name="T15" fmla="*/ 8 h 34"/>
              <a:gd name="T16" fmla="*/ 12 w 30"/>
              <a:gd name="T17" fmla="*/ 6 h 34"/>
              <a:gd name="T18" fmla="*/ 12 w 30"/>
              <a:gd name="T19" fmla="*/ 6 h 34"/>
              <a:gd name="T20" fmla="*/ 14 w 30"/>
              <a:gd name="T21" fmla="*/ 4 h 34"/>
              <a:gd name="T22" fmla="*/ 14 w 30"/>
              <a:gd name="T23" fmla="*/ 2 h 34"/>
              <a:gd name="T24" fmla="*/ 14 w 30"/>
              <a:gd name="T25" fmla="*/ 0 h 34"/>
              <a:gd name="T26" fmla="*/ 16 w 30"/>
              <a:gd name="T27" fmla="*/ 0 h 34"/>
              <a:gd name="T28" fmla="*/ 16 w 30"/>
              <a:gd name="T29" fmla="*/ 0 h 34"/>
              <a:gd name="T30" fmla="*/ 22 w 30"/>
              <a:gd name="T31" fmla="*/ 2 h 34"/>
              <a:gd name="T32" fmla="*/ 24 w 30"/>
              <a:gd name="T33" fmla="*/ 2 h 34"/>
              <a:gd name="T34" fmla="*/ 24 w 30"/>
              <a:gd name="T35" fmla="*/ 2 h 34"/>
              <a:gd name="T36" fmla="*/ 24 w 30"/>
              <a:gd name="T37" fmla="*/ 6 h 34"/>
              <a:gd name="T38" fmla="*/ 24 w 30"/>
              <a:gd name="T39" fmla="*/ 8 h 34"/>
              <a:gd name="T40" fmla="*/ 26 w 30"/>
              <a:gd name="T41" fmla="*/ 12 h 34"/>
              <a:gd name="T42" fmla="*/ 26 w 30"/>
              <a:gd name="T43" fmla="*/ 12 h 34"/>
              <a:gd name="T44" fmla="*/ 30 w 30"/>
              <a:gd name="T45" fmla="*/ 12 h 34"/>
              <a:gd name="T46" fmla="*/ 30 w 30"/>
              <a:gd name="T47" fmla="*/ 12 h 34"/>
              <a:gd name="T48" fmla="*/ 30 w 30"/>
              <a:gd name="T49" fmla="*/ 12 h 34"/>
              <a:gd name="T50" fmla="*/ 28 w 30"/>
              <a:gd name="T51" fmla="*/ 18 h 34"/>
              <a:gd name="T52" fmla="*/ 28 w 30"/>
              <a:gd name="T53" fmla="*/ 18 h 34"/>
              <a:gd name="T54" fmla="*/ 22 w 30"/>
              <a:gd name="T55" fmla="*/ 22 h 34"/>
              <a:gd name="T56" fmla="*/ 20 w 30"/>
              <a:gd name="T57" fmla="*/ 30 h 34"/>
              <a:gd name="T58" fmla="*/ 20 w 30"/>
              <a:gd name="T59" fmla="*/ 30 h 34"/>
              <a:gd name="T60" fmla="*/ 14 w 30"/>
              <a:gd name="T61" fmla="*/ 34 h 34"/>
              <a:gd name="T62" fmla="*/ 14 w 30"/>
              <a:gd name="T63" fmla="*/ 34 h 34"/>
              <a:gd name="T64" fmla="*/ 8 w 30"/>
              <a:gd name="T65" fmla="*/ 32 h 34"/>
              <a:gd name="T66" fmla="*/ 8 w 30"/>
              <a:gd name="T67" fmla="*/ 32 h 34"/>
              <a:gd name="T68" fmla="*/ 8 w 30"/>
              <a:gd name="T69" fmla="*/ 10 h 34"/>
              <a:gd name="T70" fmla="*/ 8 w 30"/>
              <a:gd name="T71" fmla="*/ 10 h 34"/>
              <a:gd name="T72" fmla="*/ 2 w 30"/>
              <a:gd name="T73" fmla="*/ 8 h 34"/>
              <a:gd name="T74" fmla="*/ 2 w 30"/>
              <a:gd name="T75" fmla="*/ 8 h 34"/>
              <a:gd name="T76" fmla="*/ 0 w 30"/>
              <a:gd name="T77" fmla="*/ 4 h 34"/>
              <a:gd name="T78" fmla="*/ 0 w 30"/>
              <a:gd name="T79" fmla="*/ 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0" h="34">
                <a:moveTo>
                  <a:pt x="0" y="2"/>
                </a:moveTo>
                <a:lnTo>
                  <a:pt x="0" y="2"/>
                </a:lnTo>
                <a:lnTo>
                  <a:pt x="2" y="2"/>
                </a:lnTo>
                <a:lnTo>
                  <a:pt x="4" y="0"/>
                </a:lnTo>
                <a:lnTo>
                  <a:pt x="6" y="2"/>
                </a:lnTo>
                <a:lnTo>
                  <a:pt x="6" y="2"/>
                </a:lnTo>
                <a:lnTo>
                  <a:pt x="8" y="8"/>
                </a:lnTo>
                <a:lnTo>
                  <a:pt x="8" y="8"/>
                </a:lnTo>
                <a:lnTo>
                  <a:pt x="12" y="6"/>
                </a:lnTo>
                <a:lnTo>
                  <a:pt x="12" y="6"/>
                </a:lnTo>
                <a:lnTo>
                  <a:pt x="14" y="4"/>
                </a:lnTo>
                <a:lnTo>
                  <a:pt x="14" y="2"/>
                </a:lnTo>
                <a:lnTo>
                  <a:pt x="14" y="0"/>
                </a:lnTo>
                <a:lnTo>
                  <a:pt x="16" y="0"/>
                </a:lnTo>
                <a:lnTo>
                  <a:pt x="16" y="0"/>
                </a:lnTo>
                <a:lnTo>
                  <a:pt x="22" y="2"/>
                </a:lnTo>
                <a:lnTo>
                  <a:pt x="24" y="2"/>
                </a:lnTo>
                <a:lnTo>
                  <a:pt x="24" y="2"/>
                </a:lnTo>
                <a:lnTo>
                  <a:pt x="24" y="6"/>
                </a:lnTo>
                <a:lnTo>
                  <a:pt x="24" y="8"/>
                </a:lnTo>
                <a:lnTo>
                  <a:pt x="26" y="12"/>
                </a:lnTo>
                <a:lnTo>
                  <a:pt x="26" y="12"/>
                </a:lnTo>
                <a:lnTo>
                  <a:pt x="30" y="12"/>
                </a:lnTo>
                <a:lnTo>
                  <a:pt x="30" y="12"/>
                </a:lnTo>
                <a:lnTo>
                  <a:pt x="30" y="12"/>
                </a:lnTo>
                <a:lnTo>
                  <a:pt x="28" y="18"/>
                </a:lnTo>
                <a:lnTo>
                  <a:pt x="28" y="18"/>
                </a:lnTo>
                <a:lnTo>
                  <a:pt x="22" y="22"/>
                </a:lnTo>
                <a:lnTo>
                  <a:pt x="20" y="30"/>
                </a:lnTo>
                <a:lnTo>
                  <a:pt x="20" y="30"/>
                </a:lnTo>
                <a:lnTo>
                  <a:pt x="14" y="34"/>
                </a:lnTo>
                <a:lnTo>
                  <a:pt x="14" y="34"/>
                </a:lnTo>
                <a:lnTo>
                  <a:pt x="8" y="32"/>
                </a:lnTo>
                <a:lnTo>
                  <a:pt x="8" y="32"/>
                </a:lnTo>
                <a:lnTo>
                  <a:pt x="8" y="10"/>
                </a:lnTo>
                <a:lnTo>
                  <a:pt x="8" y="10"/>
                </a:lnTo>
                <a:lnTo>
                  <a:pt x="2" y="8"/>
                </a:lnTo>
                <a:lnTo>
                  <a:pt x="2" y="8"/>
                </a:lnTo>
                <a:lnTo>
                  <a:pt x="0" y="4"/>
                </a:lnTo>
                <a:lnTo>
                  <a:pt x="0" y="2"/>
                </a:lnTo>
                <a:close/>
              </a:path>
            </a:pathLst>
          </a:custGeom>
          <a:solidFill>
            <a:srgbClr val="B9BCBD"/>
          </a:solidFill>
          <a:ln w="3175">
            <a:solidFill>
              <a:srgbClr val="B9BCBD"/>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252" name="Freeform 241">
            <a:extLst>
              <a:ext uri="{FF2B5EF4-FFF2-40B4-BE49-F238E27FC236}">
                <a16:creationId xmlns:a16="http://schemas.microsoft.com/office/drawing/2014/main" id="{5DE2365D-8B23-4BA8-9D1F-E8D130C89235}"/>
              </a:ext>
            </a:extLst>
          </p:cNvPr>
          <p:cNvSpPr>
            <a:spLocks/>
          </p:cNvSpPr>
          <p:nvPr/>
        </p:nvSpPr>
        <p:spPr bwMode="auto">
          <a:xfrm>
            <a:off x="7932573" y="2905023"/>
            <a:ext cx="191938" cy="470181"/>
          </a:xfrm>
          <a:custGeom>
            <a:avLst/>
            <a:gdLst>
              <a:gd name="T0" fmla="*/ 90 w 114"/>
              <a:gd name="T1" fmla="*/ 260 h 274"/>
              <a:gd name="T2" fmla="*/ 92 w 114"/>
              <a:gd name="T3" fmla="*/ 234 h 274"/>
              <a:gd name="T4" fmla="*/ 76 w 114"/>
              <a:gd name="T5" fmla="*/ 202 h 274"/>
              <a:gd name="T6" fmla="*/ 78 w 114"/>
              <a:gd name="T7" fmla="*/ 186 h 274"/>
              <a:gd name="T8" fmla="*/ 72 w 114"/>
              <a:gd name="T9" fmla="*/ 158 h 274"/>
              <a:gd name="T10" fmla="*/ 72 w 114"/>
              <a:gd name="T11" fmla="*/ 138 h 274"/>
              <a:gd name="T12" fmla="*/ 84 w 114"/>
              <a:gd name="T13" fmla="*/ 132 h 274"/>
              <a:gd name="T14" fmla="*/ 90 w 114"/>
              <a:gd name="T15" fmla="*/ 122 h 274"/>
              <a:gd name="T16" fmla="*/ 106 w 114"/>
              <a:gd name="T17" fmla="*/ 122 h 274"/>
              <a:gd name="T18" fmla="*/ 114 w 114"/>
              <a:gd name="T19" fmla="*/ 104 h 274"/>
              <a:gd name="T20" fmla="*/ 100 w 114"/>
              <a:gd name="T21" fmla="*/ 88 h 274"/>
              <a:gd name="T22" fmla="*/ 90 w 114"/>
              <a:gd name="T23" fmla="*/ 82 h 274"/>
              <a:gd name="T24" fmla="*/ 90 w 114"/>
              <a:gd name="T25" fmla="*/ 72 h 274"/>
              <a:gd name="T26" fmla="*/ 86 w 114"/>
              <a:gd name="T27" fmla="*/ 58 h 274"/>
              <a:gd name="T28" fmla="*/ 74 w 114"/>
              <a:gd name="T29" fmla="*/ 64 h 274"/>
              <a:gd name="T30" fmla="*/ 70 w 114"/>
              <a:gd name="T31" fmla="*/ 56 h 274"/>
              <a:gd name="T32" fmla="*/ 72 w 114"/>
              <a:gd name="T33" fmla="*/ 42 h 274"/>
              <a:gd name="T34" fmla="*/ 78 w 114"/>
              <a:gd name="T35" fmla="*/ 22 h 274"/>
              <a:gd name="T36" fmla="*/ 76 w 114"/>
              <a:gd name="T37" fmla="*/ 6 h 274"/>
              <a:gd name="T38" fmla="*/ 66 w 114"/>
              <a:gd name="T39" fmla="*/ 0 h 274"/>
              <a:gd name="T40" fmla="*/ 56 w 114"/>
              <a:gd name="T41" fmla="*/ 16 h 274"/>
              <a:gd name="T42" fmla="*/ 44 w 114"/>
              <a:gd name="T43" fmla="*/ 30 h 274"/>
              <a:gd name="T44" fmla="*/ 28 w 114"/>
              <a:gd name="T45" fmla="*/ 44 h 274"/>
              <a:gd name="T46" fmla="*/ 30 w 114"/>
              <a:gd name="T47" fmla="*/ 52 h 274"/>
              <a:gd name="T48" fmla="*/ 14 w 114"/>
              <a:gd name="T49" fmla="*/ 64 h 274"/>
              <a:gd name="T50" fmla="*/ 16 w 114"/>
              <a:gd name="T51" fmla="*/ 88 h 274"/>
              <a:gd name="T52" fmla="*/ 10 w 114"/>
              <a:gd name="T53" fmla="*/ 98 h 274"/>
              <a:gd name="T54" fmla="*/ 4 w 114"/>
              <a:gd name="T55" fmla="*/ 104 h 274"/>
              <a:gd name="T56" fmla="*/ 6 w 114"/>
              <a:gd name="T57" fmla="*/ 114 h 274"/>
              <a:gd name="T58" fmla="*/ 0 w 114"/>
              <a:gd name="T59" fmla="*/ 120 h 274"/>
              <a:gd name="T60" fmla="*/ 4 w 114"/>
              <a:gd name="T61" fmla="*/ 128 h 274"/>
              <a:gd name="T62" fmla="*/ 6 w 114"/>
              <a:gd name="T63" fmla="*/ 124 h 274"/>
              <a:gd name="T64" fmla="*/ 8 w 114"/>
              <a:gd name="T65" fmla="*/ 122 h 274"/>
              <a:gd name="T66" fmla="*/ 14 w 114"/>
              <a:gd name="T67" fmla="*/ 122 h 274"/>
              <a:gd name="T68" fmla="*/ 16 w 114"/>
              <a:gd name="T69" fmla="*/ 132 h 274"/>
              <a:gd name="T70" fmla="*/ 20 w 114"/>
              <a:gd name="T71" fmla="*/ 140 h 274"/>
              <a:gd name="T72" fmla="*/ 18 w 114"/>
              <a:gd name="T73" fmla="*/ 148 h 274"/>
              <a:gd name="T74" fmla="*/ 24 w 114"/>
              <a:gd name="T75" fmla="*/ 154 h 274"/>
              <a:gd name="T76" fmla="*/ 26 w 114"/>
              <a:gd name="T77" fmla="*/ 162 h 274"/>
              <a:gd name="T78" fmla="*/ 20 w 114"/>
              <a:gd name="T79" fmla="*/ 190 h 274"/>
              <a:gd name="T80" fmla="*/ 22 w 114"/>
              <a:gd name="T81" fmla="*/ 192 h 274"/>
              <a:gd name="T82" fmla="*/ 26 w 114"/>
              <a:gd name="T83" fmla="*/ 192 h 274"/>
              <a:gd name="T84" fmla="*/ 38 w 114"/>
              <a:gd name="T85" fmla="*/ 194 h 274"/>
              <a:gd name="T86" fmla="*/ 40 w 114"/>
              <a:gd name="T87" fmla="*/ 188 h 274"/>
              <a:gd name="T88" fmla="*/ 42 w 114"/>
              <a:gd name="T89" fmla="*/ 188 h 274"/>
              <a:gd name="T90" fmla="*/ 50 w 114"/>
              <a:gd name="T91" fmla="*/ 176 h 274"/>
              <a:gd name="T92" fmla="*/ 60 w 114"/>
              <a:gd name="T93" fmla="*/ 180 h 274"/>
              <a:gd name="T94" fmla="*/ 60 w 114"/>
              <a:gd name="T95" fmla="*/ 184 h 274"/>
              <a:gd name="T96" fmla="*/ 66 w 114"/>
              <a:gd name="T97" fmla="*/ 186 h 274"/>
              <a:gd name="T98" fmla="*/ 68 w 114"/>
              <a:gd name="T99" fmla="*/ 200 h 274"/>
              <a:gd name="T100" fmla="*/ 74 w 114"/>
              <a:gd name="T101" fmla="*/ 224 h 274"/>
              <a:gd name="T102" fmla="*/ 78 w 114"/>
              <a:gd name="T103" fmla="*/ 230 h 274"/>
              <a:gd name="T104" fmla="*/ 82 w 114"/>
              <a:gd name="T105" fmla="*/ 258 h 274"/>
              <a:gd name="T106" fmla="*/ 80 w 114"/>
              <a:gd name="T107" fmla="*/ 260 h 274"/>
              <a:gd name="T108" fmla="*/ 86 w 114"/>
              <a:gd name="T109"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14" h="274">
                <a:moveTo>
                  <a:pt x="86" y="274"/>
                </a:moveTo>
                <a:lnTo>
                  <a:pt x="88" y="268"/>
                </a:lnTo>
                <a:lnTo>
                  <a:pt x="90" y="260"/>
                </a:lnTo>
                <a:lnTo>
                  <a:pt x="96" y="252"/>
                </a:lnTo>
                <a:lnTo>
                  <a:pt x="96" y="244"/>
                </a:lnTo>
                <a:lnTo>
                  <a:pt x="92" y="234"/>
                </a:lnTo>
                <a:lnTo>
                  <a:pt x="84" y="226"/>
                </a:lnTo>
                <a:lnTo>
                  <a:pt x="80" y="214"/>
                </a:lnTo>
                <a:lnTo>
                  <a:pt x="76" y="202"/>
                </a:lnTo>
                <a:lnTo>
                  <a:pt x="84" y="198"/>
                </a:lnTo>
                <a:lnTo>
                  <a:pt x="84" y="192"/>
                </a:lnTo>
                <a:lnTo>
                  <a:pt x="78" y="186"/>
                </a:lnTo>
                <a:lnTo>
                  <a:pt x="72" y="178"/>
                </a:lnTo>
                <a:lnTo>
                  <a:pt x="70" y="166"/>
                </a:lnTo>
                <a:lnTo>
                  <a:pt x="72" y="158"/>
                </a:lnTo>
                <a:lnTo>
                  <a:pt x="72" y="152"/>
                </a:lnTo>
                <a:lnTo>
                  <a:pt x="70" y="144"/>
                </a:lnTo>
                <a:lnTo>
                  <a:pt x="72" y="138"/>
                </a:lnTo>
                <a:lnTo>
                  <a:pt x="76" y="138"/>
                </a:lnTo>
                <a:lnTo>
                  <a:pt x="80" y="132"/>
                </a:lnTo>
                <a:lnTo>
                  <a:pt x="84" y="132"/>
                </a:lnTo>
                <a:lnTo>
                  <a:pt x="84" y="128"/>
                </a:lnTo>
                <a:lnTo>
                  <a:pt x="86" y="122"/>
                </a:lnTo>
                <a:lnTo>
                  <a:pt x="90" y="122"/>
                </a:lnTo>
                <a:lnTo>
                  <a:pt x="94" y="124"/>
                </a:lnTo>
                <a:lnTo>
                  <a:pt x="104" y="124"/>
                </a:lnTo>
                <a:lnTo>
                  <a:pt x="106" y="122"/>
                </a:lnTo>
                <a:lnTo>
                  <a:pt x="106" y="116"/>
                </a:lnTo>
                <a:lnTo>
                  <a:pt x="112" y="108"/>
                </a:lnTo>
                <a:lnTo>
                  <a:pt x="114" y="104"/>
                </a:lnTo>
                <a:lnTo>
                  <a:pt x="104" y="102"/>
                </a:lnTo>
                <a:lnTo>
                  <a:pt x="102" y="96"/>
                </a:lnTo>
                <a:lnTo>
                  <a:pt x="100" y="88"/>
                </a:lnTo>
                <a:lnTo>
                  <a:pt x="96" y="88"/>
                </a:lnTo>
                <a:lnTo>
                  <a:pt x="90" y="86"/>
                </a:lnTo>
                <a:lnTo>
                  <a:pt x="90" y="82"/>
                </a:lnTo>
                <a:lnTo>
                  <a:pt x="94" y="76"/>
                </a:lnTo>
                <a:lnTo>
                  <a:pt x="94" y="72"/>
                </a:lnTo>
                <a:lnTo>
                  <a:pt x="90" y="72"/>
                </a:lnTo>
                <a:lnTo>
                  <a:pt x="88" y="66"/>
                </a:lnTo>
                <a:lnTo>
                  <a:pt x="88" y="62"/>
                </a:lnTo>
                <a:lnTo>
                  <a:pt x="86" y="58"/>
                </a:lnTo>
                <a:lnTo>
                  <a:pt x="82" y="58"/>
                </a:lnTo>
                <a:lnTo>
                  <a:pt x="76" y="60"/>
                </a:lnTo>
                <a:lnTo>
                  <a:pt x="74" y="64"/>
                </a:lnTo>
                <a:lnTo>
                  <a:pt x="72" y="64"/>
                </a:lnTo>
                <a:lnTo>
                  <a:pt x="70" y="62"/>
                </a:lnTo>
                <a:lnTo>
                  <a:pt x="70" y="56"/>
                </a:lnTo>
                <a:lnTo>
                  <a:pt x="68" y="52"/>
                </a:lnTo>
                <a:lnTo>
                  <a:pt x="68" y="48"/>
                </a:lnTo>
                <a:lnTo>
                  <a:pt x="72" y="42"/>
                </a:lnTo>
                <a:lnTo>
                  <a:pt x="76" y="36"/>
                </a:lnTo>
                <a:lnTo>
                  <a:pt x="78" y="26"/>
                </a:lnTo>
                <a:lnTo>
                  <a:pt x="78" y="22"/>
                </a:lnTo>
                <a:lnTo>
                  <a:pt x="76" y="18"/>
                </a:lnTo>
                <a:lnTo>
                  <a:pt x="78" y="10"/>
                </a:lnTo>
                <a:lnTo>
                  <a:pt x="76" y="6"/>
                </a:lnTo>
                <a:lnTo>
                  <a:pt x="74" y="0"/>
                </a:lnTo>
                <a:lnTo>
                  <a:pt x="70" y="0"/>
                </a:lnTo>
                <a:lnTo>
                  <a:pt x="66" y="0"/>
                </a:lnTo>
                <a:lnTo>
                  <a:pt x="66" y="10"/>
                </a:lnTo>
                <a:lnTo>
                  <a:pt x="60" y="18"/>
                </a:lnTo>
                <a:lnTo>
                  <a:pt x="56" y="16"/>
                </a:lnTo>
                <a:lnTo>
                  <a:pt x="48" y="16"/>
                </a:lnTo>
                <a:lnTo>
                  <a:pt x="44" y="26"/>
                </a:lnTo>
                <a:lnTo>
                  <a:pt x="44" y="30"/>
                </a:lnTo>
                <a:lnTo>
                  <a:pt x="38" y="36"/>
                </a:lnTo>
                <a:lnTo>
                  <a:pt x="34" y="40"/>
                </a:lnTo>
                <a:lnTo>
                  <a:pt x="28" y="44"/>
                </a:lnTo>
                <a:lnTo>
                  <a:pt x="26" y="46"/>
                </a:lnTo>
                <a:lnTo>
                  <a:pt x="30" y="48"/>
                </a:lnTo>
                <a:lnTo>
                  <a:pt x="30" y="52"/>
                </a:lnTo>
                <a:lnTo>
                  <a:pt x="24" y="60"/>
                </a:lnTo>
                <a:lnTo>
                  <a:pt x="22" y="68"/>
                </a:lnTo>
                <a:lnTo>
                  <a:pt x="14" y="64"/>
                </a:lnTo>
                <a:lnTo>
                  <a:pt x="14" y="76"/>
                </a:lnTo>
                <a:lnTo>
                  <a:pt x="16" y="82"/>
                </a:lnTo>
                <a:lnTo>
                  <a:pt x="16" y="88"/>
                </a:lnTo>
                <a:lnTo>
                  <a:pt x="16" y="92"/>
                </a:lnTo>
                <a:lnTo>
                  <a:pt x="14" y="96"/>
                </a:lnTo>
                <a:lnTo>
                  <a:pt x="10" y="98"/>
                </a:lnTo>
                <a:lnTo>
                  <a:pt x="6" y="96"/>
                </a:lnTo>
                <a:lnTo>
                  <a:pt x="2" y="96"/>
                </a:lnTo>
                <a:lnTo>
                  <a:pt x="4" y="104"/>
                </a:lnTo>
                <a:lnTo>
                  <a:pt x="6" y="108"/>
                </a:lnTo>
                <a:lnTo>
                  <a:pt x="6" y="114"/>
                </a:lnTo>
                <a:lnTo>
                  <a:pt x="6" y="114"/>
                </a:lnTo>
                <a:lnTo>
                  <a:pt x="2" y="112"/>
                </a:lnTo>
                <a:lnTo>
                  <a:pt x="0" y="116"/>
                </a:lnTo>
                <a:lnTo>
                  <a:pt x="0" y="120"/>
                </a:lnTo>
                <a:lnTo>
                  <a:pt x="0" y="120"/>
                </a:lnTo>
                <a:lnTo>
                  <a:pt x="2" y="128"/>
                </a:lnTo>
                <a:lnTo>
                  <a:pt x="4" y="128"/>
                </a:lnTo>
                <a:lnTo>
                  <a:pt x="4" y="128"/>
                </a:lnTo>
                <a:lnTo>
                  <a:pt x="6" y="126"/>
                </a:lnTo>
                <a:lnTo>
                  <a:pt x="6" y="124"/>
                </a:lnTo>
                <a:lnTo>
                  <a:pt x="6" y="124"/>
                </a:lnTo>
                <a:lnTo>
                  <a:pt x="8" y="124"/>
                </a:lnTo>
                <a:lnTo>
                  <a:pt x="8" y="122"/>
                </a:lnTo>
                <a:lnTo>
                  <a:pt x="8" y="122"/>
                </a:lnTo>
                <a:lnTo>
                  <a:pt x="14" y="122"/>
                </a:lnTo>
                <a:lnTo>
                  <a:pt x="14" y="122"/>
                </a:lnTo>
                <a:lnTo>
                  <a:pt x="14" y="130"/>
                </a:lnTo>
                <a:lnTo>
                  <a:pt x="16" y="132"/>
                </a:lnTo>
                <a:lnTo>
                  <a:pt x="16" y="132"/>
                </a:lnTo>
                <a:lnTo>
                  <a:pt x="16" y="138"/>
                </a:lnTo>
                <a:lnTo>
                  <a:pt x="16" y="138"/>
                </a:lnTo>
                <a:lnTo>
                  <a:pt x="20" y="140"/>
                </a:lnTo>
                <a:lnTo>
                  <a:pt x="20" y="140"/>
                </a:lnTo>
                <a:lnTo>
                  <a:pt x="18" y="146"/>
                </a:lnTo>
                <a:lnTo>
                  <a:pt x="18" y="148"/>
                </a:lnTo>
                <a:lnTo>
                  <a:pt x="20" y="152"/>
                </a:lnTo>
                <a:lnTo>
                  <a:pt x="20" y="152"/>
                </a:lnTo>
                <a:lnTo>
                  <a:pt x="24" y="154"/>
                </a:lnTo>
                <a:lnTo>
                  <a:pt x="24" y="154"/>
                </a:lnTo>
                <a:lnTo>
                  <a:pt x="26" y="162"/>
                </a:lnTo>
                <a:lnTo>
                  <a:pt x="26" y="162"/>
                </a:lnTo>
                <a:lnTo>
                  <a:pt x="24" y="168"/>
                </a:lnTo>
                <a:lnTo>
                  <a:pt x="22" y="174"/>
                </a:lnTo>
                <a:lnTo>
                  <a:pt x="20" y="190"/>
                </a:lnTo>
                <a:lnTo>
                  <a:pt x="20" y="190"/>
                </a:lnTo>
                <a:lnTo>
                  <a:pt x="22" y="192"/>
                </a:lnTo>
                <a:lnTo>
                  <a:pt x="22" y="192"/>
                </a:lnTo>
                <a:lnTo>
                  <a:pt x="24" y="192"/>
                </a:lnTo>
                <a:lnTo>
                  <a:pt x="26" y="192"/>
                </a:lnTo>
                <a:lnTo>
                  <a:pt x="26" y="192"/>
                </a:lnTo>
                <a:lnTo>
                  <a:pt x="28" y="194"/>
                </a:lnTo>
                <a:lnTo>
                  <a:pt x="28" y="194"/>
                </a:lnTo>
                <a:lnTo>
                  <a:pt x="38" y="194"/>
                </a:lnTo>
                <a:lnTo>
                  <a:pt x="38" y="194"/>
                </a:lnTo>
                <a:lnTo>
                  <a:pt x="38" y="190"/>
                </a:lnTo>
                <a:lnTo>
                  <a:pt x="40" y="188"/>
                </a:lnTo>
                <a:lnTo>
                  <a:pt x="40" y="188"/>
                </a:lnTo>
                <a:lnTo>
                  <a:pt x="42" y="188"/>
                </a:lnTo>
                <a:lnTo>
                  <a:pt x="42" y="188"/>
                </a:lnTo>
                <a:lnTo>
                  <a:pt x="46" y="186"/>
                </a:lnTo>
                <a:lnTo>
                  <a:pt x="48" y="184"/>
                </a:lnTo>
                <a:lnTo>
                  <a:pt x="50" y="176"/>
                </a:lnTo>
                <a:lnTo>
                  <a:pt x="52" y="174"/>
                </a:lnTo>
                <a:lnTo>
                  <a:pt x="52" y="174"/>
                </a:lnTo>
                <a:lnTo>
                  <a:pt x="60" y="180"/>
                </a:lnTo>
                <a:lnTo>
                  <a:pt x="60" y="180"/>
                </a:lnTo>
                <a:lnTo>
                  <a:pt x="60" y="182"/>
                </a:lnTo>
                <a:lnTo>
                  <a:pt x="60" y="184"/>
                </a:lnTo>
                <a:lnTo>
                  <a:pt x="60" y="184"/>
                </a:lnTo>
                <a:lnTo>
                  <a:pt x="66" y="186"/>
                </a:lnTo>
                <a:lnTo>
                  <a:pt x="66" y="186"/>
                </a:lnTo>
                <a:lnTo>
                  <a:pt x="64" y="196"/>
                </a:lnTo>
                <a:lnTo>
                  <a:pt x="64" y="196"/>
                </a:lnTo>
                <a:lnTo>
                  <a:pt x="68" y="200"/>
                </a:lnTo>
                <a:lnTo>
                  <a:pt x="68" y="200"/>
                </a:lnTo>
                <a:lnTo>
                  <a:pt x="74" y="224"/>
                </a:lnTo>
                <a:lnTo>
                  <a:pt x="74" y="224"/>
                </a:lnTo>
                <a:lnTo>
                  <a:pt x="74" y="228"/>
                </a:lnTo>
                <a:lnTo>
                  <a:pt x="74" y="228"/>
                </a:lnTo>
                <a:lnTo>
                  <a:pt x="78" y="230"/>
                </a:lnTo>
                <a:lnTo>
                  <a:pt x="78" y="230"/>
                </a:lnTo>
                <a:lnTo>
                  <a:pt x="80" y="244"/>
                </a:lnTo>
                <a:lnTo>
                  <a:pt x="82" y="258"/>
                </a:lnTo>
                <a:lnTo>
                  <a:pt x="82" y="258"/>
                </a:lnTo>
                <a:lnTo>
                  <a:pt x="80" y="260"/>
                </a:lnTo>
                <a:lnTo>
                  <a:pt x="80" y="260"/>
                </a:lnTo>
                <a:lnTo>
                  <a:pt x="82" y="262"/>
                </a:lnTo>
                <a:lnTo>
                  <a:pt x="82" y="262"/>
                </a:lnTo>
                <a:lnTo>
                  <a:pt x="86" y="274"/>
                </a:lnTo>
                <a:lnTo>
                  <a:pt x="86" y="274"/>
                </a:lnTo>
                <a:close/>
              </a:path>
            </a:pathLst>
          </a:custGeom>
          <a:solidFill>
            <a:srgbClr val="B9BCBD"/>
          </a:solidFill>
          <a:ln w="3175">
            <a:solidFill>
              <a:srgbClr val="B9BCBD"/>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253" name="Freeform 242">
            <a:extLst>
              <a:ext uri="{FF2B5EF4-FFF2-40B4-BE49-F238E27FC236}">
                <a16:creationId xmlns:a16="http://schemas.microsoft.com/office/drawing/2014/main" id="{C5D8CA88-F38E-4CEB-AFD9-BBDF22973190}"/>
              </a:ext>
            </a:extLst>
          </p:cNvPr>
          <p:cNvSpPr>
            <a:spLocks/>
          </p:cNvSpPr>
          <p:nvPr/>
        </p:nvSpPr>
        <p:spPr bwMode="auto">
          <a:xfrm>
            <a:off x="5725281" y="3227629"/>
            <a:ext cx="164076" cy="168167"/>
          </a:xfrm>
          <a:custGeom>
            <a:avLst/>
            <a:gdLst>
              <a:gd name="T0" fmla="*/ 64 w 98"/>
              <a:gd name="T1" fmla="*/ 70 h 98"/>
              <a:gd name="T2" fmla="*/ 64 w 98"/>
              <a:gd name="T3" fmla="*/ 72 h 98"/>
              <a:gd name="T4" fmla="*/ 44 w 98"/>
              <a:gd name="T5" fmla="*/ 72 h 98"/>
              <a:gd name="T6" fmla="*/ 40 w 98"/>
              <a:gd name="T7" fmla="*/ 74 h 98"/>
              <a:gd name="T8" fmla="*/ 40 w 98"/>
              <a:gd name="T9" fmla="*/ 78 h 98"/>
              <a:gd name="T10" fmla="*/ 42 w 98"/>
              <a:gd name="T11" fmla="*/ 88 h 98"/>
              <a:gd name="T12" fmla="*/ 40 w 98"/>
              <a:gd name="T13" fmla="*/ 96 h 98"/>
              <a:gd name="T14" fmla="*/ 30 w 98"/>
              <a:gd name="T15" fmla="*/ 98 h 98"/>
              <a:gd name="T16" fmla="*/ 28 w 98"/>
              <a:gd name="T17" fmla="*/ 96 h 98"/>
              <a:gd name="T18" fmla="*/ 28 w 98"/>
              <a:gd name="T19" fmla="*/ 90 h 98"/>
              <a:gd name="T20" fmla="*/ 18 w 98"/>
              <a:gd name="T21" fmla="*/ 94 h 98"/>
              <a:gd name="T22" fmla="*/ 12 w 98"/>
              <a:gd name="T23" fmla="*/ 88 h 98"/>
              <a:gd name="T24" fmla="*/ 0 w 98"/>
              <a:gd name="T25" fmla="*/ 88 h 98"/>
              <a:gd name="T26" fmla="*/ 0 w 98"/>
              <a:gd name="T27" fmla="*/ 78 h 98"/>
              <a:gd name="T28" fmla="*/ 2 w 98"/>
              <a:gd name="T29" fmla="*/ 76 h 98"/>
              <a:gd name="T30" fmla="*/ 4 w 98"/>
              <a:gd name="T31" fmla="*/ 72 h 98"/>
              <a:gd name="T32" fmla="*/ 4 w 98"/>
              <a:gd name="T33" fmla="*/ 68 h 98"/>
              <a:gd name="T34" fmla="*/ 4 w 98"/>
              <a:gd name="T35" fmla="*/ 62 h 98"/>
              <a:gd name="T36" fmla="*/ 6 w 98"/>
              <a:gd name="T37" fmla="*/ 60 h 98"/>
              <a:gd name="T38" fmla="*/ 10 w 98"/>
              <a:gd name="T39" fmla="*/ 56 h 98"/>
              <a:gd name="T40" fmla="*/ 12 w 98"/>
              <a:gd name="T41" fmla="*/ 58 h 98"/>
              <a:gd name="T42" fmla="*/ 16 w 98"/>
              <a:gd name="T43" fmla="*/ 48 h 98"/>
              <a:gd name="T44" fmla="*/ 18 w 98"/>
              <a:gd name="T45" fmla="*/ 42 h 98"/>
              <a:gd name="T46" fmla="*/ 20 w 98"/>
              <a:gd name="T47" fmla="*/ 40 h 98"/>
              <a:gd name="T48" fmla="*/ 32 w 98"/>
              <a:gd name="T49" fmla="*/ 36 h 98"/>
              <a:gd name="T50" fmla="*/ 34 w 98"/>
              <a:gd name="T51" fmla="*/ 34 h 98"/>
              <a:gd name="T52" fmla="*/ 36 w 98"/>
              <a:gd name="T53" fmla="*/ 30 h 98"/>
              <a:gd name="T54" fmla="*/ 42 w 98"/>
              <a:gd name="T55" fmla="*/ 22 h 98"/>
              <a:gd name="T56" fmla="*/ 46 w 98"/>
              <a:gd name="T57" fmla="*/ 20 h 98"/>
              <a:gd name="T58" fmla="*/ 48 w 98"/>
              <a:gd name="T59" fmla="*/ 18 h 98"/>
              <a:gd name="T60" fmla="*/ 50 w 98"/>
              <a:gd name="T61" fmla="*/ 12 h 98"/>
              <a:gd name="T62" fmla="*/ 54 w 98"/>
              <a:gd name="T63" fmla="*/ 8 h 98"/>
              <a:gd name="T64" fmla="*/ 58 w 98"/>
              <a:gd name="T65" fmla="*/ 8 h 98"/>
              <a:gd name="T66" fmla="*/ 60 w 98"/>
              <a:gd name="T67" fmla="*/ 4 h 98"/>
              <a:gd name="T68" fmla="*/ 64 w 98"/>
              <a:gd name="T69" fmla="*/ 0 h 98"/>
              <a:gd name="T70" fmla="*/ 66 w 98"/>
              <a:gd name="T71" fmla="*/ 2 h 98"/>
              <a:gd name="T72" fmla="*/ 68 w 98"/>
              <a:gd name="T73" fmla="*/ 2 h 98"/>
              <a:gd name="T74" fmla="*/ 70 w 98"/>
              <a:gd name="T75" fmla="*/ 2 h 98"/>
              <a:gd name="T76" fmla="*/ 74 w 98"/>
              <a:gd name="T77" fmla="*/ 6 h 98"/>
              <a:gd name="T78" fmla="*/ 76 w 98"/>
              <a:gd name="T79" fmla="*/ 18 h 98"/>
              <a:gd name="T80" fmla="*/ 86 w 98"/>
              <a:gd name="T81" fmla="*/ 28 h 98"/>
              <a:gd name="T82" fmla="*/ 92 w 98"/>
              <a:gd name="T83" fmla="*/ 42 h 98"/>
              <a:gd name="T84" fmla="*/ 96 w 98"/>
              <a:gd name="T85" fmla="*/ 42 h 98"/>
              <a:gd name="T86" fmla="*/ 96 w 98"/>
              <a:gd name="T87" fmla="*/ 42 h 98"/>
              <a:gd name="T88" fmla="*/ 94 w 98"/>
              <a:gd name="T89" fmla="*/ 48 h 98"/>
              <a:gd name="T90" fmla="*/ 98 w 98"/>
              <a:gd name="T91" fmla="*/ 62 h 98"/>
              <a:gd name="T92" fmla="*/ 98 w 98"/>
              <a:gd name="T93" fmla="*/ 66 h 98"/>
              <a:gd name="T94" fmla="*/ 92 w 98"/>
              <a:gd name="T95" fmla="*/ 68 h 98"/>
              <a:gd name="T96" fmla="*/ 92 w 98"/>
              <a:gd name="T97" fmla="*/ 70 h 98"/>
              <a:gd name="T98" fmla="*/ 90 w 98"/>
              <a:gd name="T99" fmla="*/ 72 h 98"/>
              <a:gd name="T100" fmla="*/ 86 w 98"/>
              <a:gd name="T101" fmla="*/ 72 h 98"/>
              <a:gd name="T102" fmla="*/ 80 w 98"/>
              <a:gd name="T103" fmla="*/ 72 h 98"/>
              <a:gd name="T104" fmla="*/ 74 w 98"/>
              <a:gd name="T105" fmla="*/ 7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8" h="98">
                <a:moveTo>
                  <a:pt x="74" y="70"/>
                </a:moveTo>
                <a:lnTo>
                  <a:pt x="64" y="70"/>
                </a:lnTo>
                <a:lnTo>
                  <a:pt x="64" y="72"/>
                </a:lnTo>
                <a:lnTo>
                  <a:pt x="64" y="72"/>
                </a:lnTo>
                <a:lnTo>
                  <a:pt x="54" y="72"/>
                </a:lnTo>
                <a:lnTo>
                  <a:pt x="44" y="72"/>
                </a:lnTo>
                <a:lnTo>
                  <a:pt x="44" y="72"/>
                </a:lnTo>
                <a:lnTo>
                  <a:pt x="40" y="74"/>
                </a:lnTo>
                <a:lnTo>
                  <a:pt x="40" y="78"/>
                </a:lnTo>
                <a:lnTo>
                  <a:pt x="40" y="78"/>
                </a:lnTo>
                <a:lnTo>
                  <a:pt x="40" y="84"/>
                </a:lnTo>
                <a:lnTo>
                  <a:pt x="42" y="88"/>
                </a:lnTo>
                <a:lnTo>
                  <a:pt x="42" y="88"/>
                </a:lnTo>
                <a:lnTo>
                  <a:pt x="40" y="96"/>
                </a:lnTo>
                <a:lnTo>
                  <a:pt x="40" y="96"/>
                </a:lnTo>
                <a:lnTo>
                  <a:pt x="30" y="98"/>
                </a:lnTo>
                <a:lnTo>
                  <a:pt x="30" y="98"/>
                </a:lnTo>
                <a:lnTo>
                  <a:pt x="28" y="96"/>
                </a:lnTo>
                <a:lnTo>
                  <a:pt x="28" y="94"/>
                </a:lnTo>
                <a:lnTo>
                  <a:pt x="28" y="90"/>
                </a:lnTo>
                <a:lnTo>
                  <a:pt x="22" y="90"/>
                </a:lnTo>
                <a:lnTo>
                  <a:pt x="18" y="94"/>
                </a:lnTo>
                <a:lnTo>
                  <a:pt x="12" y="92"/>
                </a:lnTo>
                <a:lnTo>
                  <a:pt x="12" y="88"/>
                </a:lnTo>
                <a:lnTo>
                  <a:pt x="0" y="88"/>
                </a:lnTo>
                <a:lnTo>
                  <a:pt x="0" y="88"/>
                </a:lnTo>
                <a:lnTo>
                  <a:pt x="0" y="82"/>
                </a:lnTo>
                <a:lnTo>
                  <a:pt x="0" y="78"/>
                </a:lnTo>
                <a:lnTo>
                  <a:pt x="2" y="76"/>
                </a:lnTo>
                <a:lnTo>
                  <a:pt x="2" y="76"/>
                </a:lnTo>
                <a:lnTo>
                  <a:pt x="4" y="74"/>
                </a:lnTo>
                <a:lnTo>
                  <a:pt x="4" y="72"/>
                </a:lnTo>
                <a:lnTo>
                  <a:pt x="4" y="68"/>
                </a:lnTo>
                <a:lnTo>
                  <a:pt x="4" y="68"/>
                </a:lnTo>
                <a:lnTo>
                  <a:pt x="4" y="64"/>
                </a:lnTo>
                <a:lnTo>
                  <a:pt x="4" y="62"/>
                </a:lnTo>
                <a:lnTo>
                  <a:pt x="4" y="62"/>
                </a:lnTo>
                <a:lnTo>
                  <a:pt x="6" y="60"/>
                </a:lnTo>
                <a:lnTo>
                  <a:pt x="10" y="56"/>
                </a:lnTo>
                <a:lnTo>
                  <a:pt x="10" y="56"/>
                </a:lnTo>
                <a:lnTo>
                  <a:pt x="12" y="58"/>
                </a:lnTo>
                <a:lnTo>
                  <a:pt x="12" y="58"/>
                </a:lnTo>
                <a:lnTo>
                  <a:pt x="12" y="58"/>
                </a:lnTo>
                <a:lnTo>
                  <a:pt x="16" y="48"/>
                </a:lnTo>
                <a:lnTo>
                  <a:pt x="16" y="48"/>
                </a:lnTo>
                <a:lnTo>
                  <a:pt x="18" y="42"/>
                </a:lnTo>
                <a:lnTo>
                  <a:pt x="20" y="40"/>
                </a:lnTo>
                <a:lnTo>
                  <a:pt x="20" y="40"/>
                </a:lnTo>
                <a:lnTo>
                  <a:pt x="26" y="38"/>
                </a:lnTo>
                <a:lnTo>
                  <a:pt x="32" y="36"/>
                </a:lnTo>
                <a:lnTo>
                  <a:pt x="32" y="36"/>
                </a:lnTo>
                <a:lnTo>
                  <a:pt x="34" y="34"/>
                </a:lnTo>
                <a:lnTo>
                  <a:pt x="36" y="30"/>
                </a:lnTo>
                <a:lnTo>
                  <a:pt x="36" y="30"/>
                </a:lnTo>
                <a:lnTo>
                  <a:pt x="38" y="26"/>
                </a:lnTo>
                <a:lnTo>
                  <a:pt x="42" y="22"/>
                </a:lnTo>
                <a:lnTo>
                  <a:pt x="42" y="22"/>
                </a:lnTo>
                <a:lnTo>
                  <a:pt x="46" y="20"/>
                </a:lnTo>
                <a:lnTo>
                  <a:pt x="48" y="18"/>
                </a:lnTo>
                <a:lnTo>
                  <a:pt x="48" y="18"/>
                </a:lnTo>
                <a:lnTo>
                  <a:pt x="48" y="18"/>
                </a:lnTo>
                <a:lnTo>
                  <a:pt x="50" y="12"/>
                </a:lnTo>
                <a:lnTo>
                  <a:pt x="50" y="10"/>
                </a:lnTo>
                <a:lnTo>
                  <a:pt x="54" y="8"/>
                </a:lnTo>
                <a:lnTo>
                  <a:pt x="54" y="8"/>
                </a:lnTo>
                <a:lnTo>
                  <a:pt x="58" y="8"/>
                </a:lnTo>
                <a:lnTo>
                  <a:pt x="60" y="4"/>
                </a:lnTo>
                <a:lnTo>
                  <a:pt x="60" y="4"/>
                </a:lnTo>
                <a:lnTo>
                  <a:pt x="62" y="0"/>
                </a:lnTo>
                <a:lnTo>
                  <a:pt x="64" y="0"/>
                </a:lnTo>
                <a:lnTo>
                  <a:pt x="66" y="2"/>
                </a:lnTo>
                <a:lnTo>
                  <a:pt x="66" y="2"/>
                </a:lnTo>
                <a:lnTo>
                  <a:pt x="66" y="2"/>
                </a:lnTo>
                <a:lnTo>
                  <a:pt x="68" y="2"/>
                </a:lnTo>
                <a:lnTo>
                  <a:pt x="70" y="0"/>
                </a:lnTo>
                <a:lnTo>
                  <a:pt x="70" y="2"/>
                </a:lnTo>
                <a:lnTo>
                  <a:pt x="70" y="2"/>
                </a:lnTo>
                <a:lnTo>
                  <a:pt x="74" y="6"/>
                </a:lnTo>
                <a:lnTo>
                  <a:pt x="72" y="12"/>
                </a:lnTo>
                <a:lnTo>
                  <a:pt x="76" y="18"/>
                </a:lnTo>
                <a:lnTo>
                  <a:pt x="86" y="24"/>
                </a:lnTo>
                <a:lnTo>
                  <a:pt x="86" y="28"/>
                </a:lnTo>
                <a:lnTo>
                  <a:pt x="92" y="42"/>
                </a:lnTo>
                <a:lnTo>
                  <a:pt x="92" y="42"/>
                </a:lnTo>
                <a:lnTo>
                  <a:pt x="94" y="40"/>
                </a:lnTo>
                <a:lnTo>
                  <a:pt x="96" y="42"/>
                </a:lnTo>
                <a:lnTo>
                  <a:pt x="96" y="42"/>
                </a:lnTo>
                <a:lnTo>
                  <a:pt x="96" y="42"/>
                </a:lnTo>
                <a:lnTo>
                  <a:pt x="96" y="46"/>
                </a:lnTo>
                <a:lnTo>
                  <a:pt x="94" y="48"/>
                </a:lnTo>
                <a:lnTo>
                  <a:pt x="98" y="62"/>
                </a:lnTo>
                <a:lnTo>
                  <a:pt x="98" y="62"/>
                </a:lnTo>
                <a:lnTo>
                  <a:pt x="98" y="62"/>
                </a:lnTo>
                <a:lnTo>
                  <a:pt x="98" y="66"/>
                </a:lnTo>
                <a:lnTo>
                  <a:pt x="98" y="66"/>
                </a:lnTo>
                <a:lnTo>
                  <a:pt x="92" y="68"/>
                </a:lnTo>
                <a:lnTo>
                  <a:pt x="92" y="68"/>
                </a:lnTo>
                <a:lnTo>
                  <a:pt x="92" y="70"/>
                </a:lnTo>
                <a:lnTo>
                  <a:pt x="92" y="72"/>
                </a:lnTo>
                <a:lnTo>
                  <a:pt x="90" y="72"/>
                </a:lnTo>
                <a:lnTo>
                  <a:pt x="90" y="72"/>
                </a:lnTo>
                <a:lnTo>
                  <a:pt x="86" y="72"/>
                </a:lnTo>
                <a:lnTo>
                  <a:pt x="86" y="72"/>
                </a:lnTo>
                <a:lnTo>
                  <a:pt x="80" y="72"/>
                </a:lnTo>
                <a:lnTo>
                  <a:pt x="80" y="72"/>
                </a:lnTo>
                <a:lnTo>
                  <a:pt x="74" y="70"/>
                </a:lnTo>
                <a:lnTo>
                  <a:pt x="74" y="70"/>
                </a:lnTo>
                <a:close/>
              </a:path>
            </a:pathLst>
          </a:custGeom>
          <a:solidFill>
            <a:srgbClr val="B9BCBD"/>
          </a:solidFill>
          <a:ln w="3175">
            <a:solidFill>
              <a:srgbClr val="B9BCBD"/>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254" name="Freeform 243">
            <a:extLst>
              <a:ext uri="{FF2B5EF4-FFF2-40B4-BE49-F238E27FC236}">
                <a16:creationId xmlns:a16="http://schemas.microsoft.com/office/drawing/2014/main" id="{5C02506E-9192-48EF-86A5-8E8663146C03}"/>
              </a:ext>
            </a:extLst>
          </p:cNvPr>
          <p:cNvSpPr>
            <a:spLocks/>
          </p:cNvSpPr>
          <p:nvPr/>
        </p:nvSpPr>
        <p:spPr bwMode="auto">
          <a:xfrm>
            <a:off x="6366109" y="2366201"/>
            <a:ext cx="134667" cy="99528"/>
          </a:xfrm>
          <a:custGeom>
            <a:avLst/>
            <a:gdLst>
              <a:gd name="T0" fmla="*/ 80 w 80"/>
              <a:gd name="T1" fmla="*/ 4 h 58"/>
              <a:gd name="T2" fmla="*/ 74 w 80"/>
              <a:gd name="T3" fmla="*/ 0 h 58"/>
              <a:gd name="T4" fmla="*/ 66 w 80"/>
              <a:gd name="T5" fmla="*/ 2 h 58"/>
              <a:gd name="T6" fmla="*/ 62 w 80"/>
              <a:gd name="T7" fmla="*/ 4 h 58"/>
              <a:gd name="T8" fmla="*/ 56 w 80"/>
              <a:gd name="T9" fmla="*/ 0 h 58"/>
              <a:gd name="T10" fmla="*/ 52 w 80"/>
              <a:gd name="T11" fmla="*/ 0 h 58"/>
              <a:gd name="T12" fmla="*/ 48 w 80"/>
              <a:gd name="T13" fmla="*/ 4 h 58"/>
              <a:gd name="T14" fmla="*/ 40 w 80"/>
              <a:gd name="T15" fmla="*/ 8 h 58"/>
              <a:gd name="T16" fmla="*/ 34 w 80"/>
              <a:gd name="T17" fmla="*/ 8 h 58"/>
              <a:gd name="T18" fmla="*/ 28 w 80"/>
              <a:gd name="T19" fmla="*/ 8 h 58"/>
              <a:gd name="T20" fmla="*/ 24 w 80"/>
              <a:gd name="T21" fmla="*/ 8 h 58"/>
              <a:gd name="T22" fmla="*/ 20 w 80"/>
              <a:gd name="T23" fmla="*/ 8 h 58"/>
              <a:gd name="T24" fmla="*/ 16 w 80"/>
              <a:gd name="T25" fmla="*/ 8 h 58"/>
              <a:gd name="T26" fmla="*/ 14 w 80"/>
              <a:gd name="T27" fmla="*/ 6 h 58"/>
              <a:gd name="T28" fmla="*/ 16 w 80"/>
              <a:gd name="T29" fmla="*/ 4 h 58"/>
              <a:gd name="T30" fmla="*/ 14 w 80"/>
              <a:gd name="T31" fmla="*/ 2 h 58"/>
              <a:gd name="T32" fmla="*/ 10 w 80"/>
              <a:gd name="T33" fmla="*/ 0 h 58"/>
              <a:gd name="T34" fmla="*/ 6 w 80"/>
              <a:gd name="T35" fmla="*/ 8 h 58"/>
              <a:gd name="T36" fmla="*/ 2 w 80"/>
              <a:gd name="T37" fmla="*/ 10 h 58"/>
              <a:gd name="T38" fmla="*/ 2 w 80"/>
              <a:gd name="T39" fmla="*/ 12 h 58"/>
              <a:gd name="T40" fmla="*/ 2 w 80"/>
              <a:gd name="T41" fmla="*/ 20 h 58"/>
              <a:gd name="T42" fmla="*/ 4 w 80"/>
              <a:gd name="T43" fmla="*/ 22 h 58"/>
              <a:gd name="T44" fmla="*/ 10 w 80"/>
              <a:gd name="T45" fmla="*/ 24 h 58"/>
              <a:gd name="T46" fmla="*/ 10 w 80"/>
              <a:gd name="T47" fmla="*/ 26 h 58"/>
              <a:gd name="T48" fmla="*/ 6 w 80"/>
              <a:gd name="T49" fmla="*/ 32 h 58"/>
              <a:gd name="T50" fmla="*/ 4 w 80"/>
              <a:gd name="T51" fmla="*/ 36 h 58"/>
              <a:gd name="T52" fmla="*/ 8 w 80"/>
              <a:gd name="T53" fmla="*/ 40 h 58"/>
              <a:gd name="T54" fmla="*/ 8 w 80"/>
              <a:gd name="T55" fmla="*/ 42 h 58"/>
              <a:gd name="T56" fmla="*/ 8 w 80"/>
              <a:gd name="T57" fmla="*/ 44 h 58"/>
              <a:gd name="T58" fmla="*/ 8 w 80"/>
              <a:gd name="T59" fmla="*/ 46 h 58"/>
              <a:gd name="T60" fmla="*/ 10 w 80"/>
              <a:gd name="T61" fmla="*/ 50 h 58"/>
              <a:gd name="T62" fmla="*/ 10 w 80"/>
              <a:gd name="T63" fmla="*/ 56 h 58"/>
              <a:gd name="T64" fmla="*/ 20 w 80"/>
              <a:gd name="T65" fmla="*/ 58 h 58"/>
              <a:gd name="T66" fmla="*/ 24 w 80"/>
              <a:gd name="T67" fmla="*/ 58 h 58"/>
              <a:gd name="T68" fmla="*/ 26 w 80"/>
              <a:gd name="T69" fmla="*/ 54 h 58"/>
              <a:gd name="T70" fmla="*/ 30 w 80"/>
              <a:gd name="T71" fmla="*/ 50 h 58"/>
              <a:gd name="T72" fmla="*/ 36 w 80"/>
              <a:gd name="T73" fmla="*/ 52 h 58"/>
              <a:gd name="T74" fmla="*/ 40 w 80"/>
              <a:gd name="T75" fmla="*/ 54 h 58"/>
              <a:gd name="T76" fmla="*/ 40 w 80"/>
              <a:gd name="T77" fmla="*/ 56 h 58"/>
              <a:gd name="T78" fmla="*/ 46 w 80"/>
              <a:gd name="T79" fmla="*/ 56 h 58"/>
              <a:gd name="T80" fmla="*/ 52 w 80"/>
              <a:gd name="T81" fmla="*/ 56 h 58"/>
              <a:gd name="T82" fmla="*/ 50 w 80"/>
              <a:gd name="T83" fmla="*/ 54 h 58"/>
              <a:gd name="T84" fmla="*/ 52 w 80"/>
              <a:gd name="T85" fmla="*/ 50 h 58"/>
              <a:gd name="T86" fmla="*/ 56 w 80"/>
              <a:gd name="T87" fmla="*/ 50 h 58"/>
              <a:gd name="T88" fmla="*/ 56 w 80"/>
              <a:gd name="T89" fmla="*/ 48 h 58"/>
              <a:gd name="T90" fmla="*/ 60 w 80"/>
              <a:gd name="T91" fmla="*/ 46 h 58"/>
              <a:gd name="T92" fmla="*/ 64 w 80"/>
              <a:gd name="T93" fmla="*/ 48 h 58"/>
              <a:gd name="T94" fmla="*/ 72 w 80"/>
              <a:gd name="T95" fmla="*/ 48 h 58"/>
              <a:gd name="T96" fmla="*/ 70 w 80"/>
              <a:gd name="T97" fmla="*/ 42 h 58"/>
              <a:gd name="T98" fmla="*/ 66 w 80"/>
              <a:gd name="T99" fmla="*/ 40 h 58"/>
              <a:gd name="T100" fmla="*/ 70 w 80"/>
              <a:gd name="T101" fmla="*/ 34 h 58"/>
              <a:gd name="T102" fmla="*/ 70 w 80"/>
              <a:gd name="T103" fmla="*/ 34 h 58"/>
              <a:gd name="T104" fmla="*/ 70 w 80"/>
              <a:gd name="T105" fmla="*/ 28 h 58"/>
              <a:gd name="T106" fmla="*/ 80 w 80"/>
              <a:gd name="T107" fmla="*/ 20 h 58"/>
              <a:gd name="T108" fmla="*/ 80 w 80"/>
              <a:gd name="T109" fmla="*/ 16 h 58"/>
              <a:gd name="T110" fmla="*/ 80 w 80"/>
              <a:gd name="T111" fmla="*/ 4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0" h="58">
                <a:moveTo>
                  <a:pt x="80" y="4"/>
                </a:moveTo>
                <a:lnTo>
                  <a:pt x="80" y="4"/>
                </a:lnTo>
                <a:lnTo>
                  <a:pt x="74" y="0"/>
                </a:lnTo>
                <a:lnTo>
                  <a:pt x="74" y="0"/>
                </a:lnTo>
                <a:lnTo>
                  <a:pt x="70" y="0"/>
                </a:lnTo>
                <a:lnTo>
                  <a:pt x="66" y="2"/>
                </a:lnTo>
                <a:lnTo>
                  <a:pt x="66" y="2"/>
                </a:lnTo>
                <a:lnTo>
                  <a:pt x="62" y="4"/>
                </a:lnTo>
                <a:lnTo>
                  <a:pt x="60" y="2"/>
                </a:lnTo>
                <a:lnTo>
                  <a:pt x="56" y="0"/>
                </a:lnTo>
                <a:lnTo>
                  <a:pt x="56" y="0"/>
                </a:lnTo>
                <a:lnTo>
                  <a:pt x="52" y="0"/>
                </a:lnTo>
                <a:lnTo>
                  <a:pt x="48" y="4"/>
                </a:lnTo>
                <a:lnTo>
                  <a:pt x="48" y="4"/>
                </a:lnTo>
                <a:lnTo>
                  <a:pt x="44" y="6"/>
                </a:lnTo>
                <a:lnTo>
                  <a:pt x="40" y="8"/>
                </a:lnTo>
                <a:lnTo>
                  <a:pt x="40" y="8"/>
                </a:lnTo>
                <a:lnTo>
                  <a:pt x="34" y="8"/>
                </a:lnTo>
                <a:lnTo>
                  <a:pt x="28" y="8"/>
                </a:lnTo>
                <a:lnTo>
                  <a:pt x="28" y="8"/>
                </a:lnTo>
                <a:lnTo>
                  <a:pt x="26" y="6"/>
                </a:lnTo>
                <a:lnTo>
                  <a:pt x="24" y="8"/>
                </a:lnTo>
                <a:lnTo>
                  <a:pt x="24" y="8"/>
                </a:lnTo>
                <a:lnTo>
                  <a:pt x="20" y="8"/>
                </a:lnTo>
                <a:lnTo>
                  <a:pt x="20" y="8"/>
                </a:lnTo>
                <a:lnTo>
                  <a:pt x="16" y="8"/>
                </a:lnTo>
                <a:lnTo>
                  <a:pt x="14" y="8"/>
                </a:lnTo>
                <a:lnTo>
                  <a:pt x="14" y="6"/>
                </a:lnTo>
                <a:lnTo>
                  <a:pt x="16" y="4"/>
                </a:lnTo>
                <a:lnTo>
                  <a:pt x="16" y="4"/>
                </a:lnTo>
                <a:lnTo>
                  <a:pt x="16" y="2"/>
                </a:lnTo>
                <a:lnTo>
                  <a:pt x="14" y="2"/>
                </a:lnTo>
                <a:lnTo>
                  <a:pt x="10" y="0"/>
                </a:lnTo>
                <a:lnTo>
                  <a:pt x="10" y="0"/>
                </a:lnTo>
                <a:lnTo>
                  <a:pt x="10" y="4"/>
                </a:lnTo>
                <a:lnTo>
                  <a:pt x="6" y="8"/>
                </a:lnTo>
                <a:lnTo>
                  <a:pt x="6" y="8"/>
                </a:lnTo>
                <a:lnTo>
                  <a:pt x="2" y="10"/>
                </a:lnTo>
                <a:lnTo>
                  <a:pt x="2" y="12"/>
                </a:lnTo>
                <a:lnTo>
                  <a:pt x="2" y="12"/>
                </a:lnTo>
                <a:lnTo>
                  <a:pt x="0" y="16"/>
                </a:lnTo>
                <a:lnTo>
                  <a:pt x="2" y="20"/>
                </a:lnTo>
                <a:lnTo>
                  <a:pt x="2" y="20"/>
                </a:lnTo>
                <a:lnTo>
                  <a:pt x="4" y="22"/>
                </a:lnTo>
                <a:lnTo>
                  <a:pt x="10" y="24"/>
                </a:lnTo>
                <a:lnTo>
                  <a:pt x="10" y="24"/>
                </a:lnTo>
                <a:lnTo>
                  <a:pt x="10" y="24"/>
                </a:lnTo>
                <a:lnTo>
                  <a:pt x="10" y="26"/>
                </a:lnTo>
                <a:lnTo>
                  <a:pt x="6" y="32"/>
                </a:lnTo>
                <a:lnTo>
                  <a:pt x="6" y="32"/>
                </a:lnTo>
                <a:lnTo>
                  <a:pt x="4" y="36"/>
                </a:lnTo>
                <a:lnTo>
                  <a:pt x="4" y="36"/>
                </a:lnTo>
                <a:lnTo>
                  <a:pt x="4" y="36"/>
                </a:lnTo>
                <a:lnTo>
                  <a:pt x="8" y="40"/>
                </a:lnTo>
                <a:lnTo>
                  <a:pt x="8" y="40"/>
                </a:lnTo>
                <a:lnTo>
                  <a:pt x="8" y="42"/>
                </a:lnTo>
                <a:lnTo>
                  <a:pt x="8" y="44"/>
                </a:lnTo>
                <a:lnTo>
                  <a:pt x="8" y="44"/>
                </a:lnTo>
                <a:lnTo>
                  <a:pt x="8" y="46"/>
                </a:lnTo>
                <a:lnTo>
                  <a:pt x="8" y="46"/>
                </a:lnTo>
                <a:lnTo>
                  <a:pt x="12" y="50"/>
                </a:lnTo>
                <a:lnTo>
                  <a:pt x="10" y="50"/>
                </a:lnTo>
                <a:lnTo>
                  <a:pt x="10" y="56"/>
                </a:lnTo>
                <a:lnTo>
                  <a:pt x="10" y="56"/>
                </a:lnTo>
                <a:lnTo>
                  <a:pt x="14" y="56"/>
                </a:lnTo>
                <a:lnTo>
                  <a:pt x="20" y="58"/>
                </a:lnTo>
                <a:lnTo>
                  <a:pt x="20" y="58"/>
                </a:lnTo>
                <a:lnTo>
                  <a:pt x="24" y="58"/>
                </a:lnTo>
                <a:lnTo>
                  <a:pt x="26" y="54"/>
                </a:lnTo>
                <a:lnTo>
                  <a:pt x="26" y="54"/>
                </a:lnTo>
                <a:lnTo>
                  <a:pt x="28" y="52"/>
                </a:lnTo>
                <a:lnTo>
                  <a:pt x="30" y="50"/>
                </a:lnTo>
                <a:lnTo>
                  <a:pt x="36" y="52"/>
                </a:lnTo>
                <a:lnTo>
                  <a:pt x="36" y="52"/>
                </a:lnTo>
                <a:lnTo>
                  <a:pt x="38" y="52"/>
                </a:lnTo>
                <a:lnTo>
                  <a:pt x="40" y="54"/>
                </a:lnTo>
                <a:lnTo>
                  <a:pt x="40" y="56"/>
                </a:lnTo>
                <a:lnTo>
                  <a:pt x="40" y="56"/>
                </a:lnTo>
                <a:lnTo>
                  <a:pt x="46" y="56"/>
                </a:lnTo>
                <a:lnTo>
                  <a:pt x="46" y="56"/>
                </a:lnTo>
                <a:lnTo>
                  <a:pt x="50" y="56"/>
                </a:lnTo>
                <a:lnTo>
                  <a:pt x="52" y="56"/>
                </a:lnTo>
                <a:lnTo>
                  <a:pt x="50" y="54"/>
                </a:lnTo>
                <a:lnTo>
                  <a:pt x="50" y="54"/>
                </a:lnTo>
                <a:lnTo>
                  <a:pt x="50" y="52"/>
                </a:lnTo>
                <a:lnTo>
                  <a:pt x="52" y="50"/>
                </a:lnTo>
                <a:lnTo>
                  <a:pt x="56" y="50"/>
                </a:lnTo>
                <a:lnTo>
                  <a:pt x="56" y="50"/>
                </a:lnTo>
                <a:lnTo>
                  <a:pt x="56" y="50"/>
                </a:lnTo>
                <a:lnTo>
                  <a:pt x="56" y="48"/>
                </a:lnTo>
                <a:lnTo>
                  <a:pt x="56" y="48"/>
                </a:lnTo>
                <a:lnTo>
                  <a:pt x="60" y="46"/>
                </a:lnTo>
                <a:lnTo>
                  <a:pt x="64" y="48"/>
                </a:lnTo>
                <a:lnTo>
                  <a:pt x="64" y="48"/>
                </a:lnTo>
                <a:lnTo>
                  <a:pt x="68" y="48"/>
                </a:lnTo>
                <a:lnTo>
                  <a:pt x="72" y="48"/>
                </a:lnTo>
                <a:lnTo>
                  <a:pt x="72" y="48"/>
                </a:lnTo>
                <a:lnTo>
                  <a:pt x="70" y="42"/>
                </a:lnTo>
                <a:lnTo>
                  <a:pt x="70" y="42"/>
                </a:lnTo>
                <a:lnTo>
                  <a:pt x="66" y="40"/>
                </a:lnTo>
                <a:lnTo>
                  <a:pt x="66" y="40"/>
                </a:lnTo>
                <a:lnTo>
                  <a:pt x="70" y="34"/>
                </a:lnTo>
                <a:lnTo>
                  <a:pt x="70" y="34"/>
                </a:lnTo>
                <a:lnTo>
                  <a:pt x="70" y="34"/>
                </a:lnTo>
                <a:lnTo>
                  <a:pt x="70" y="34"/>
                </a:lnTo>
                <a:lnTo>
                  <a:pt x="70" y="28"/>
                </a:lnTo>
                <a:lnTo>
                  <a:pt x="70" y="28"/>
                </a:lnTo>
                <a:lnTo>
                  <a:pt x="80" y="20"/>
                </a:lnTo>
                <a:lnTo>
                  <a:pt x="80" y="20"/>
                </a:lnTo>
                <a:lnTo>
                  <a:pt x="80" y="16"/>
                </a:lnTo>
                <a:lnTo>
                  <a:pt x="80" y="12"/>
                </a:lnTo>
                <a:lnTo>
                  <a:pt x="80" y="4"/>
                </a:lnTo>
                <a:lnTo>
                  <a:pt x="80" y="4"/>
                </a:lnTo>
                <a:close/>
              </a:path>
            </a:pathLst>
          </a:custGeom>
          <a:solidFill>
            <a:srgbClr val="8BBDFF"/>
          </a:solidFill>
          <a:ln w="3175">
            <a:solidFill>
              <a:srgbClr val="8BBDFF"/>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255" name="Freeform 244">
            <a:extLst>
              <a:ext uri="{FF2B5EF4-FFF2-40B4-BE49-F238E27FC236}">
                <a16:creationId xmlns:a16="http://schemas.microsoft.com/office/drawing/2014/main" id="{C2E2F660-D874-4E5B-BD7E-E172773DC40C}"/>
              </a:ext>
            </a:extLst>
          </p:cNvPr>
          <p:cNvSpPr>
            <a:spLocks/>
          </p:cNvSpPr>
          <p:nvPr/>
        </p:nvSpPr>
        <p:spPr bwMode="auto">
          <a:xfrm>
            <a:off x="8409325" y="3553665"/>
            <a:ext cx="34053" cy="24024"/>
          </a:xfrm>
          <a:custGeom>
            <a:avLst/>
            <a:gdLst>
              <a:gd name="T0" fmla="*/ 0 w 20"/>
              <a:gd name="T1" fmla="*/ 8 h 14"/>
              <a:gd name="T2" fmla="*/ 6 w 20"/>
              <a:gd name="T3" fmla="*/ 14 h 14"/>
              <a:gd name="T4" fmla="*/ 10 w 20"/>
              <a:gd name="T5" fmla="*/ 14 h 14"/>
              <a:gd name="T6" fmla="*/ 12 w 20"/>
              <a:gd name="T7" fmla="*/ 12 h 14"/>
              <a:gd name="T8" fmla="*/ 14 w 20"/>
              <a:gd name="T9" fmla="*/ 8 h 14"/>
              <a:gd name="T10" fmla="*/ 18 w 20"/>
              <a:gd name="T11" fmla="*/ 10 h 14"/>
              <a:gd name="T12" fmla="*/ 20 w 20"/>
              <a:gd name="T13" fmla="*/ 10 h 14"/>
              <a:gd name="T14" fmla="*/ 16 w 20"/>
              <a:gd name="T15" fmla="*/ 0 h 14"/>
              <a:gd name="T16" fmla="*/ 16 w 20"/>
              <a:gd name="T17" fmla="*/ 0 h 14"/>
              <a:gd name="T18" fmla="*/ 12 w 20"/>
              <a:gd name="T19" fmla="*/ 0 h 14"/>
              <a:gd name="T20" fmla="*/ 12 w 20"/>
              <a:gd name="T21" fmla="*/ 0 h 14"/>
              <a:gd name="T22" fmla="*/ 10 w 20"/>
              <a:gd name="T23" fmla="*/ 4 h 14"/>
              <a:gd name="T24" fmla="*/ 8 w 20"/>
              <a:gd name="T25" fmla="*/ 8 h 14"/>
              <a:gd name="T26" fmla="*/ 8 w 20"/>
              <a:gd name="T27" fmla="*/ 8 h 14"/>
              <a:gd name="T28" fmla="*/ 0 w 20"/>
              <a:gd name="T29" fmla="*/ 6 h 14"/>
              <a:gd name="T30" fmla="*/ 0 w 20"/>
              <a:gd name="T31" fmla="*/ 8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 h="14">
                <a:moveTo>
                  <a:pt x="0" y="8"/>
                </a:moveTo>
                <a:lnTo>
                  <a:pt x="6" y="14"/>
                </a:lnTo>
                <a:lnTo>
                  <a:pt x="10" y="14"/>
                </a:lnTo>
                <a:lnTo>
                  <a:pt x="12" y="12"/>
                </a:lnTo>
                <a:lnTo>
                  <a:pt x="14" y="8"/>
                </a:lnTo>
                <a:lnTo>
                  <a:pt x="18" y="10"/>
                </a:lnTo>
                <a:lnTo>
                  <a:pt x="20" y="10"/>
                </a:lnTo>
                <a:lnTo>
                  <a:pt x="16" y="0"/>
                </a:lnTo>
                <a:lnTo>
                  <a:pt x="16" y="0"/>
                </a:lnTo>
                <a:lnTo>
                  <a:pt x="12" y="0"/>
                </a:lnTo>
                <a:lnTo>
                  <a:pt x="12" y="0"/>
                </a:lnTo>
                <a:lnTo>
                  <a:pt x="10" y="4"/>
                </a:lnTo>
                <a:lnTo>
                  <a:pt x="8" y="8"/>
                </a:lnTo>
                <a:lnTo>
                  <a:pt x="8" y="8"/>
                </a:lnTo>
                <a:lnTo>
                  <a:pt x="0" y="6"/>
                </a:lnTo>
                <a:lnTo>
                  <a:pt x="0" y="8"/>
                </a:lnTo>
                <a:close/>
              </a:path>
            </a:pathLst>
          </a:custGeom>
          <a:solidFill>
            <a:srgbClr val="B9BCBD"/>
          </a:solidFill>
          <a:ln w="3175">
            <a:solidFill>
              <a:srgbClr val="B9BCBD"/>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256" name="Freeform 249">
            <a:extLst>
              <a:ext uri="{FF2B5EF4-FFF2-40B4-BE49-F238E27FC236}">
                <a16:creationId xmlns:a16="http://schemas.microsoft.com/office/drawing/2014/main" id="{236F8436-38E2-43B6-81E5-C59687B42F9B}"/>
              </a:ext>
            </a:extLst>
          </p:cNvPr>
          <p:cNvSpPr>
            <a:spLocks/>
          </p:cNvSpPr>
          <p:nvPr/>
        </p:nvSpPr>
        <p:spPr bwMode="auto">
          <a:xfrm>
            <a:off x="6293358" y="4202307"/>
            <a:ext cx="221349" cy="264262"/>
          </a:xfrm>
          <a:custGeom>
            <a:avLst/>
            <a:gdLst>
              <a:gd name="T0" fmla="*/ 4 w 132"/>
              <a:gd name="T1" fmla="*/ 128 h 154"/>
              <a:gd name="T2" fmla="*/ 10 w 132"/>
              <a:gd name="T3" fmla="*/ 134 h 154"/>
              <a:gd name="T4" fmla="*/ 10 w 132"/>
              <a:gd name="T5" fmla="*/ 146 h 154"/>
              <a:gd name="T6" fmla="*/ 14 w 132"/>
              <a:gd name="T7" fmla="*/ 154 h 154"/>
              <a:gd name="T8" fmla="*/ 16 w 132"/>
              <a:gd name="T9" fmla="*/ 154 h 154"/>
              <a:gd name="T10" fmla="*/ 20 w 132"/>
              <a:gd name="T11" fmla="*/ 152 h 154"/>
              <a:gd name="T12" fmla="*/ 32 w 132"/>
              <a:gd name="T13" fmla="*/ 146 h 154"/>
              <a:gd name="T14" fmla="*/ 46 w 132"/>
              <a:gd name="T15" fmla="*/ 136 h 154"/>
              <a:gd name="T16" fmla="*/ 48 w 132"/>
              <a:gd name="T17" fmla="*/ 130 h 154"/>
              <a:gd name="T18" fmla="*/ 54 w 132"/>
              <a:gd name="T19" fmla="*/ 128 h 154"/>
              <a:gd name="T20" fmla="*/ 58 w 132"/>
              <a:gd name="T21" fmla="*/ 132 h 154"/>
              <a:gd name="T22" fmla="*/ 64 w 132"/>
              <a:gd name="T23" fmla="*/ 132 h 154"/>
              <a:gd name="T24" fmla="*/ 70 w 132"/>
              <a:gd name="T25" fmla="*/ 132 h 154"/>
              <a:gd name="T26" fmla="*/ 78 w 132"/>
              <a:gd name="T27" fmla="*/ 134 h 154"/>
              <a:gd name="T28" fmla="*/ 82 w 132"/>
              <a:gd name="T29" fmla="*/ 132 h 154"/>
              <a:gd name="T30" fmla="*/ 84 w 132"/>
              <a:gd name="T31" fmla="*/ 112 h 154"/>
              <a:gd name="T32" fmla="*/ 90 w 132"/>
              <a:gd name="T33" fmla="*/ 108 h 154"/>
              <a:gd name="T34" fmla="*/ 94 w 132"/>
              <a:gd name="T35" fmla="*/ 96 h 154"/>
              <a:gd name="T36" fmla="*/ 100 w 132"/>
              <a:gd name="T37" fmla="*/ 90 h 154"/>
              <a:gd name="T38" fmla="*/ 106 w 132"/>
              <a:gd name="T39" fmla="*/ 86 h 154"/>
              <a:gd name="T40" fmla="*/ 118 w 132"/>
              <a:gd name="T41" fmla="*/ 80 h 154"/>
              <a:gd name="T42" fmla="*/ 122 w 132"/>
              <a:gd name="T43" fmla="*/ 78 h 154"/>
              <a:gd name="T44" fmla="*/ 128 w 132"/>
              <a:gd name="T45" fmla="*/ 76 h 154"/>
              <a:gd name="T46" fmla="*/ 132 w 132"/>
              <a:gd name="T47" fmla="*/ 72 h 154"/>
              <a:gd name="T48" fmla="*/ 126 w 132"/>
              <a:gd name="T49" fmla="*/ 68 h 154"/>
              <a:gd name="T50" fmla="*/ 122 w 132"/>
              <a:gd name="T51" fmla="*/ 66 h 154"/>
              <a:gd name="T52" fmla="*/ 116 w 132"/>
              <a:gd name="T53" fmla="*/ 64 h 154"/>
              <a:gd name="T54" fmla="*/ 116 w 132"/>
              <a:gd name="T55" fmla="*/ 62 h 154"/>
              <a:gd name="T56" fmla="*/ 116 w 132"/>
              <a:gd name="T57" fmla="*/ 52 h 154"/>
              <a:gd name="T58" fmla="*/ 112 w 132"/>
              <a:gd name="T59" fmla="*/ 48 h 154"/>
              <a:gd name="T60" fmla="*/ 110 w 132"/>
              <a:gd name="T61" fmla="*/ 44 h 154"/>
              <a:gd name="T62" fmla="*/ 106 w 132"/>
              <a:gd name="T63" fmla="*/ 36 h 154"/>
              <a:gd name="T64" fmla="*/ 100 w 132"/>
              <a:gd name="T65" fmla="*/ 32 h 154"/>
              <a:gd name="T66" fmla="*/ 98 w 132"/>
              <a:gd name="T67" fmla="*/ 28 h 154"/>
              <a:gd name="T68" fmla="*/ 94 w 132"/>
              <a:gd name="T69" fmla="*/ 30 h 154"/>
              <a:gd name="T70" fmla="*/ 92 w 132"/>
              <a:gd name="T71" fmla="*/ 28 h 154"/>
              <a:gd name="T72" fmla="*/ 90 w 132"/>
              <a:gd name="T73" fmla="*/ 26 h 154"/>
              <a:gd name="T74" fmla="*/ 82 w 132"/>
              <a:gd name="T75" fmla="*/ 16 h 154"/>
              <a:gd name="T76" fmla="*/ 78 w 132"/>
              <a:gd name="T77" fmla="*/ 8 h 154"/>
              <a:gd name="T78" fmla="*/ 76 w 132"/>
              <a:gd name="T79" fmla="*/ 4 h 154"/>
              <a:gd name="T80" fmla="*/ 72 w 132"/>
              <a:gd name="T81" fmla="*/ 0 h 154"/>
              <a:gd name="T82" fmla="*/ 68 w 132"/>
              <a:gd name="T83" fmla="*/ 2 h 154"/>
              <a:gd name="T84" fmla="*/ 62 w 132"/>
              <a:gd name="T85" fmla="*/ 2 h 154"/>
              <a:gd name="T86" fmla="*/ 60 w 132"/>
              <a:gd name="T87" fmla="*/ 6 h 154"/>
              <a:gd name="T88" fmla="*/ 26 w 132"/>
              <a:gd name="T89" fmla="*/ 8 h 154"/>
              <a:gd name="T90" fmla="*/ 0 w 132"/>
              <a:gd name="T91" fmla="*/ 66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2" h="154">
                <a:moveTo>
                  <a:pt x="0" y="126"/>
                </a:moveTo>
                <a:lnTo>
                  <a:pt x="0" y="126"/>
                </a:lnTo>
                <a:lnTo>
                  <a:pt x="4" y="128"/>
                </a:lnTo>
                <a:lnTo>
                  <a:pt x="6" y="130"/>
                </a:lnTo>
                <a:lnTo>
                  <a:pt x="10" y="134"/>
                </a:lnTo>
                <a:lnTo>
                  <a:pt x="10" y="134"/>
                </a:lnTo>
                <a:lnTo>
                  <a:pt x="12" y="142"/>
                </a:lnTo>
                <a:lnTo>
                  <a:pt x="10" y="146"/>
                </a:lnTo>
                <a:lnTo>
                  <a:pt x="10" y="146"/>
                </a:lnTo>
                <a:lnTo>
                  <a:pt x="10" y="152"/>
                </a:lnTo>
                <a:lnTo>
                  <a:pt x="12" y="154"/>
                </a:lnTo>
                <a:lnTo>
                  <a:pt x="14" y="154"/>
                </a:lnTo>
                <a:lnTo>
                  <a:pt x="14" y="154"/>
                </a:lnTo>
                <a:lnTo>
                  <a:pt x="16" y="154"/>
                </a:lnTo>
                <a:lnTo>
                  <a:pt x="16" y="154"/>
                </a:lnTo>
                <a:lnTo>
                  <a:pt x="18" y="152"/>
                </a:lnTo>
                <a:lnTo>
                  <a:pt x="20" y="152"/>
                </a:lnTo>
                <a:lnTo>
                  <a:pt x="20" y="152"/>
                </a:lnTo>
                <a:lnTo>
                  <a:pt x="28" y="148"/>
                </a:lnTo>
                <a:lnTo>
                  <a:pt x="32" y="146"/>
                </a:lnTo>
                <a:lnTo>
                  <a:pt x="32" y="146"/>
                </a:lnTo>
                <a:lnTo>
                  <a:pt x="40" y="142"/>
                </a:lnTo>
                <a:lnTo>
                  <a:pt x="44" y="138"/>
                </a:lnTo>
                <a:lnTo>
                  <a:pt x="46" y="136"/>
                </a:lnTo>
                <a:lnTo>
                  <a:pt x="46" y="136"/>
                </a:lnTo>
                <a:lnTo>
                  <a:pt x="46" y="132"/>
                </a:lnTo>
                <a:lnTo>
                  <a:pt x="48" y="130"/>
                </a:lnTo>
                <a:lnTo>
                  <a:pt x="50" y="128"/>
                </a:lnTo>
                <a:lnTo>
                  <a:pt x="50" y="128"/>
                </a:lnTo>
                <a:lnTo>
                  <a:pt x="54" y="128"/>
                </a:lnTo>
                <a:lnTo>
                  <a:pt x="56" y="132"/>
                </a:lnTo>
                <a:lnTo>
                  <a:pt x="56" y="132"/>
                </a:lnTo>
                <a:lnTo>
                  <a:pt x="58" y="132"/>
                </a:lnTo>
                <a:lnTo>
                  <a:pt x="60" y="130"/>
                </a:lnTo>
                <a:lnTo>
                  <a:pt x="62" y="130"/>
                </a:lnTo>
                <a:lnTo>
                  <a:pt x="64" y="132"/>
                </a:lnTo>
                <a:lnTo>
                  <a:pt x="64" y="132"/>
                </a:lnTo>
                <a:lnTo>
                  <a:pt x="66" y="132"/>
                </a:lnTo>
                <a:lnTo>
                  <a:pt x="70" y="132"/>
                </a:lnTo>
                <a:lnTo>
                  <a:pt x="74" y="132"/>
                </a:lnTo>
                <a:lnTo>
                  <a:pt x="74" y="132"/>
                </a:lnTo>
                <a:lnTo>
                  <a:pt x="78" y="134"/>
                </a:lnTo>
                <a:lnTo>
                  <a:pt x="80" y="134"/>
                </a:lnTo>
                <a:lnTo>
                  <a:pt x="82" y="132"/>
                </a:lnTo>
                <a:lnTo>
                  <a:pt x="82" y="132"/>
                </a:lnTo>
                <a:lnTo>
                  <a:pt x="82" y="112"/>
                </a:lnTo>
                <a:lnTo>
                  <a:pt x="82" y="112"/>
                </a:lnTo>
                <a:lnTo>
                  <a:pt x="84" y="112"/>
                </a:lnTo>
                <a:lnTo>
                  <a:pt x="90" y="110"/>
                </a:lnTo>
                <a:lnTo>
                  <a:pt x="90" y="110"/>
                </a:lnTo>
                <a:lnTo>
                  <a:pt x="90" y="108"/>
                </a:lnTo>
                <a:lnTo>
                  <a:pt x="92" y="104"/>
                </a:lnTo>
                <a:lnTo>
                  <a:pt x="92" y="98"/>
                </a:lnTo>
                <a:lnTo>
                  <a:pt x="94" y="96"/>
                </a:lnTo>
                <a:lnTo>
                  <a:pt x="94" y="96"/>
                </a:lnTo>
                <a:lnTo>
                  <a:pt x="98" y="94"/>
                </a:lnTo>
                <a:lnTo>
                  <a:pt x="100" y="90"/>
                </a:lnTo>
                <a:lnTo>
                  <a:pt x="102" y="88"/>
                </a:lnTo>
                <a:lnTo>
                  <a:pt x="106" y="86"/>
                </a:lnTo>
                <a:lnTo>
                  <a:pt x="106" y="86"/>
                </a:lnTo>
                <a:lnTo>
                  <a:pt x="112" y="84"/>
                </a:lnTo>
                <a:lnTo>
                  <a:pt x="118" y="80"/>
                </a:lnTo>
                <a:lnTo>
                  <a:pt x="118" y="80"/>
                </a:lnTo>
                <a:lnTo>
                  <a:pt x="120" y="80"/>
                </a:lnTo>
                <a:lnTo>
                  <a:pt x="120" y="78"/>
                </a:lnTo>
                <a:lnTo>
                  <a:pt x="122" y="78"/>
                </a:lnTo>
                <a:lnTo>
                  <a:pt x="124" y="78"/>
                </a:lnTo>
                <a:lnTo>
                  <a:pt x="124" y="78"/>
                </a:lnTo>
                <a:lnTo>
                  <a:pt x="128" y="76"/>
                </a:lnTo>
                <a:lnTo>
                  <a:pt x="130" y="74"/>
                </a:lnTo>
                <a:lnTo>
                  <a:pt x="132" y="72"/>
                </a:lnTo>
                <a:lnTo>
                  <a:pt x="132" y="72"/>
                </a:lnTo>
                <a:lnTo>
                  <a:pt x="130" y="70"/>
                </a:lnTo>
                <a:lnTo>
                  <a:pt x="126" y="68"/>
                </a:lnTo>
                <a:lnTo>
                  <a:pt x="126" y="68"/>
                </a:lnTo>
                <a:lnTo>
                  <a:pt x="124" y="66"/>
                </a:lnTo>
                <a:lnTo>
                  <a:pt x="124" y="66"/>
                </a:lnTo>
                <a:lnTo>
                  <a:pt x="122" y="66"/>
                </a:lnTo>
                <a:lnTo>
                  <a:pt x="120" y="66"/>
                </a:lnTo>
                <a:lnTo>
                  <a:pt x="120" y="66"/>
                </a:lnTo>
                <a:lnTo>
                  <a:pt x="116" y="64"/>
                </a:lnTo>
                <a:lnTo>
                  <a:pt x="116" y="64"/>
                </a:lnTo>
                <a:lnTo>
                  <a:pt x="116" y="62"/>
                </a:lnTo>
                <a:lnTo>
                  <a:pt x="116" y="62"/>
                </a:lnTo>
                <a:lnTo>
                  <a:pt x="114" y="56"/>
                </a:lnTo>
                <a:lnTo>
                  <a:pt x="116" y="52"/>
                </a:lnTo>
                <a:lnTo>
                  <a:pt x="116" y="52"/>
                </a:lnTo>
                <a:lnTo>
                  <a:pt x="116" y="50"/>
                </a:lnTo>
                <a:lnTo>
                  <a:pt x="114" y="50"/>
                </a:lnTo>
                <a:lnTo>
                  <a:pt x="112" y="48"/>
                </a:lnTo>
                <a:lnTo>
                  <a:pt x="112" y="48"/>
                </a:lnTo>
                <a:lnTo>
                  <a:pt x="112" y="48"/>
                </a:lnTo>
                <a:lnTo>
                  <a:pt x="110" y="44"/>
                </a:lnTo>
                <a:lnTo>
                  <a:pt x="108" y="42"/>
                </a:lnTo>
                <a:lnTo>
                  <a:pt x="108" y="42"/>
                </a:lnTo>
                <a:lnTo>
                  <a:pt x="106" y="36"/>
                </a:lnTo>
                <a:lnTo>
                  <a:pt x="106" y="36"/>
                </a:lnTo>
                <a:lnTo>
                  <a:pt x="102" y="34"/>
                </a:lnTo>
                <a:lnTo>
                  <a:pt x="100" y="32"/>
                </a:lnTo>
                <a:lnTo>
                  <a:pt x="98" y="30"/>
                </a:lnTo>
                <a:lnTo>
                  <a:pt x="98" y="30"/>
                </a:lnTo>
                <a:lnTo>
                  <a:pt x="98" y="28"/>
                </a:lnTo>
                <a:lnTo>
                  <a:pt x="98" y="30"/>
                </a:lnTo>
                <a:lnTo>
                  <a:pt x="96" y="30"/>
                </a:lnTo>
                <a:lnTo>
                  <a:pt x="94" y="30"/>
                </a:lnTo>
                <a:lnTo>
                  <a:pt x="94" y="30"/>
                </a:lnTo>
                <a:lnTo>
                  <a:pt x="92" y="30"/>
                </a:lnTo>
                <a:lnTo>
                  <a:pt x="92" y="28"/>
                </a:lnTo>
                <a:lnTo>
                  <a:pt x="90" y="26"/>
                </a:lnTo>
                <a:lnTo>
                  <a:pt x="90" y="26"/>
                </a:lnTo>
                <a:lnTo>
                  <a:pt x="90" y="26"/>
                </a:lnTo>
                <a:lnTo>
                  <a:pt x="84" y="20"/>
                </a:lnTo>
                <a:lnTo>
                  <a:pt x="82" y="16"/>
                </a:lnTo>
                <a:lnTo>
                  <a:pt x="82" y="16"/>
                </a:lnTo>
                <a:lnTo>
                  <a:pt x="82" y="12"/>
                </a:lnTo>
                <a:lnTo>
                  <a:pt x="80" y="10"/>
                </a:lnTo>
                <a:lnTo>
                  <a:pt x="78" y="8"/>
                </a:lnTo>
                <a:lnTo>
                  <a:pt x="78" y="8"/>
                </a:lnTo>
                <a:lnTo>
                  <a:pt x="76" y="6"/>
                </a:lnTo>
                <a:lnTo>
                  <a:pt x="76" y="4"/>
                </a:lnTo>
                <a:lnTo>
                  <a:pt x="74" y="0"/>
                </a:lnTo>
                <a:lnTo>
                  <a:pt x="74" y="0"/>
                </a:lnTo>
                <a:lnTo>
                  <a:pt x="72" y="0"/>
                </a:lnTo>
                <a:lnTo>
                  <a:pt x="70" y="0"/>
                </a:lnTo>
                <a:lnTo>
                  <a:pt x="68" y="2"/>
                </a:lnTo>
                <a:lnTo>
                  <a:pt x="68" y="2"/>
                </a:lnTo>
                <a:lnTo>
                  <a:pt x="66" y="4"/>
                </a:lnTo>
                <a:lnTo>
                  <a:pt x="64" y="4"/>
                </a:lnTo>
                <a:lnTo>
                  <a:pt x="62" y="2"/>
                </a:lnTo>
                <a:lnTo>
                  <a:pt x="60" y="4"/>
                </a:lnTo>
                <a:lnTo>
                  <a:pt x="60" y="4"/>
                </a:lnTo>
                <a:lnTo>
                  <a:pt x="60" y="6"/>
                </a:lnTo>
                <a:lnTo>
                  <a:pt x="58" y="6"/>
                </a:lnTo>
                <a:lnTo>
                  <a:pt x="56" y="6"/>
                </a:lnTo>
                <a:lnTo>
                  <a:pt x="26" y="8"/>
                </a:lnTo>
                <a:lnTo>
                  <a:pt x="16" y="8"/>
                </a:lnTo>
                <a:lnTo>
                  <a:pt x="16" y="66"/>
                </a:lnTo>
                <a:lnTo>
                  <a:pt x="0" y="66"/>
                </a:lnTo>
                <a:lnTo>
                  <a:pt x="0" y="126"/>
                </a:lnTo>
                <a:close/>
              </a:path>
            </a:pathLst>
          </a:custGeom>
          <a:solidFill>
            <a:srgbClr val="B9BCBD"/>
          </a:solidFill>
          <a:ln w="3175">
            <a:solidFill>
              <a:srgbClr val="B9BCBD"/>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257" name="Freeform 250">
            <a:extLst>
              <a:ext uri="{FF2B5EF4-FFF2-40B4-BE49-F238E27FC236}">
                <a16:creationId xmlns:a16="http://schemas.microsoft.com/office/drawing/2014/main" id="{7BC32D96-8033-4BE4-A22F-F9F72602FD4F}"/>
              </a:ext>
            </a:extLst>
          </p:cNvPr>
          <p:cNvSpPr>
            <a:spLocks/>
          </p:cNvSpPr>
          <p:nvPr/>
        </p:nvSpPr>
        <p:spPr bwMode="auto">
          <a:xfrm>
            <a:off x="6209771" y="2338748"/>
            <a:ext cx="86682" cy="92663"/>
          </a:xfrm>
          <a:custGeom>
            <a:avLst/>
            <a:gdLst>
              <a:gd name="T0" fmla="*/ 48 w 52"/>
              <a:gd name="T1" fmla="*/ 10 h 54"/>
              <a:gd name="T2" fmla="*/ 38 w 52"/>
              <a:gd name="T3" fmla="*/ 10 h 54"/>
              <a:gd name="T4" fmla="*/ 36 w 52"/>
              <a:gd name="T5" fmla="*/ 8 h 54"/>
              <a:gd name="T6" fmla="*/ 34 w 52"/>
              <a:gd name="T7" fmla="*/ 6 h 54"/>
              <a:gd name="T8" fmla="*/ 28 w 52"/>
              <a:gd name="T9" fmla="*/ 4 h 54"/>
              <a:gd name="T10" fmla="*/ 24 w 52"/>
              <a:gd name="T11" fmla="*/ 4 h 54"/>
              <a:gd name="T12" fmla="*/ 18 w 52"/>
              <a:gd name="T13" fmla="*/ 6 h 54"/>
              <a:gd name="T14" fmla="*/ 16 w 52"/>
              <a:gd name="T15" fmla="*/ 6 h 54"/>
              <a:gd name="T16" fmla="*/ 10 w 52"/>
              <a:gd name="T17" fmla="*/ 2 h 54"/>
              <a:gd name="T18" fmla="*/ 10 w 52"/>
              <a:gd name="T19" fmla="*/ 4 h 54"/>
              <a:gd name="T20" fmla="*/ 6 w 52"/>
              <a:gd name="T21" fmla="*/ 4 h 54"/>
              <a:gd name="T22" fmla="*/ 4 w 52"/>
              <a:gd name="T23" fmla="*/ 0 h 54"/>
              <a:gd name="T24" fmla="*/ 0 w 52"/>
              <a:gd name="T25" fmla="*/ 0 h 54"/>
              <a:gd name="T26" fmla="*/ 0 w 52"/>
              <a:gd name="T27" fmla="*/ 2 h 54"/>
              <a:gd name="T28" fmla="*/ 0 w 52"/>
              <a:gd name="T29" fmla="*/ 6 h 54"/>
              <a:gd name="T30" fmla="*/ 8 w 52"/>
              <a:gd name="T31" fmla="*/ 18 h 54"/>
              <a:gd name="T32" fmla="*/ 8 w 52"/>
              <a:gd name="T33" fmla="*/ 20 h 54"/>
              <a:gd name="T34" fmla="*/ 8 w 52"/>
              <a:gd name="T35" fmla="*/ 22 h 54"/>
              <a:gd name="T36" fmla="*/ 14 w 52"/>
              <a:gd name="T37" fmla="*/ 30 h 54"/>
              <a:gd name="T38" fmla="*/ 20 w 52"/>
              <a:gd name="T39" fmla="*/ 36 h 54"/>
              <a:gd name="T40" fmla="*/ 24 w 52"/>
              <a:gd name="T41" fmla="*/ 42 h 54"/>
              <a:gd name="T42" fmla="*/ 30 w 52"/>
              <a:gd name="T43" fmla="*/ 46 h 54"/>
              <a:gd name="T44" fmla="*/ 34 w 52"/>
              <a:gd name="T45" fmla="*/ 50 h 54"/>
              <a:gd name="T46" fmla="*/ 38 w 52"/>
              <a:gd name="T47" fmla="*/ 54 h 54"/>
              <a:gd name="T48" fmla="*/ 36 w 52"/>
              <a:gd name="T49" fmla="*/ 50 h 54"/>
              <a:gd name="T50" fmla="*/ 36 w 52"/>
              <a:gd name="T51" fmla="*/ 46 h 54"/>
              <a:gd name="T52" fmla="*/ 38 w 52"/>
              <a:gd name="T53" fmla="*/ 38 h 54"/>
              <a:gd name="T54" fmla="*/ 44 w 52"/>
              <a:gd name="T55" fmla="*/ 36 h 54"/>
              <a:gd name="T56" fmla="*/ 46 w 52"/>
              <a:gd name="T57" fmla="*/ 32 h 54"/>
              <a:gd name="T58" fmla="*/ 50 w 52"/>
              <a:gd name="T59" fmla="*/ 30 h 54"/>
              <a:gd name="T60" fmla="*/ 52 w 52"/>
              <a:gd name="T61" fmla="*/ 28 h 54"/>
              <a:gd name="T62" fmla="*/ 50 w 52"/>
              <a:gd name="T63" fmla="*/ 26 h 54"/>
              <a:gd name="T64" fmla="*/ 46 w 52"/>
              <a:gd name="T65" fmla="*/ 22 h 54"/>
              <a:gd name="T66" fmla="*/ 50 w 52"/>
              <a:gd name="T67" fmla="*/ 22 h 54"/>
              <a:gd name="T68" fmla="*/ 52 w 52"/>
              <a:gd name="T69" fmla="*/ 20 h 54"/>
              <a:gd name="T70" fmla="*/ 50 w 52"/>
              <a:gd name="T71" fmla="*/ 18 h 54"/>
              <a:gd name="T72" fmla="*/ 48 w 52"/>
              <a:gd name="T73" fmla="*/ 14 h 54"/>
              <a:gd name="T74" fmla="*/ 48 w 52"/>
              <a:gd name="T75" fmla="*/ 1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2" h="54">
                <a:moveTo>
                  <a:pt x="48" y="10"/>
                </a:moveTo>
                <a:lnTo>
                  <a:pt x="48" y="10"/>
                </a:lnTo>
                <a:lnTo>
                  <a:pt x="42" y="10"/>
                </a:lnTo>
                <a:lnTo>
                  <a:pt x="38" y="10"/>
                </a:lnTo>
                <a:lnTo>
                  <a:pt x="36" y="8"/>
                </a:lnTo>
                <a:lnTo>
                  <a:pt x="36" y="8"/>
                </a:lnTo>
                <a:lnTo>
                  <a:pt x="34" y="6"/>
                </a:lnTo>
                <a:lnTo>
                  <a:pt x="34" y="6"/>
                </a:lnTo>
                <a:lnTo>
                  <a:pt x="34" y="6"/>
                </a:lnTo>
                <a:lnTo>
                  <a:pt x="28" y="4"/>
                </a:lnTo>
                <a:lnTo>
                  <a:pt x="28" y="4"/>
                </a:lnTo>
                <a:lnTo>
                  <a:pt x="24" y="4"/>
                </a:lnTo>
                <a:lnTo>
                  <a:pt x="20" y="4"/>
                </a:lnTo>
                <a:lnTo>
                  <a:pt x="18" y="6"/>
                </a:lnTo>
                <a:lnTo>
                  <a:pt x="16" y="6"/>
                </a:lnTo>
                <a:lnTo>
                  <a:pt x="16" y="6"/>
                </a:lnTo>
                <a:lnTo>
                  <a:pt x="12" y="4"/>
                </a:lnTo>
                <a:lnTo>
                  <a:pt x="10" y="2"/>
                </a:lnTo>
                <a:lnTo>
                  <a:pt x="10" y="4"/>
                </a:lnTo>
                <a:lnTo>
                  <a:pt x="10" y="4"/>
                </a:lnTo>
                <a:lnTo>
                  <a:pt x="8" y="4"/>
                </a:lnTo>
                <a:lnTo>
                  <a:pt x="6" y="4"/>
                </a:lnTo>
                <a:lnTo>
                  <a:pt x="4" y="0"/>
                </a:lnTo>
                <a:lnTo>
                  <a:pt x="4" y="0"/>
                </a:lnTo>
                <a:lnTo>
                  <a:pt x="2" y="0"/>
                </a:lnTo>
                <a:lnTo>
                  <a:pt x="0" y="0"/>
                </a:lnTo>
                <a:lnTo>
                  <a:pt x="0" y="2"/>
                </a:lnTo>
                <a:lnTo>
                  <a:pt x="0" y="2"/>
                </a:lnTo>
                <a:lnTo>
                  <a:pt x="0" y="6"/>
                </a:lnTo>
                <a:lnTo>
                  <a:pt x="0" y="6"/>
                </a:lnTo>
                <a:lnTo>
                  <a:pt x="4" y="10"/>
                </a:lnTo>
                <a:lnTo>
                  <a:pt x="8" y="18"/>
                </a:lnTo>
                <a:lnTo>
                  <a:pt x="8" y="18"/>
                </a:lnTo>
                <a:lnTo>
                  <a:pt x="8" y="20"/>
                </a:lnTo>
                <a:lnTo>
                  <a:pt x="6" y="20"/>
                </a:lnTo>
                <a:lnTo>
                  <a:pt x="8" y="22"/>
                </a:lnTo>
                <a:lnTo>
                  <a:pt x="8" y="22"/>
                </a:lnTo>
                <a:lnTo>
                  <a:pt x="14" y="30"/>
                </a:lnTo>
                <a:lnTo>
                  <a:pt x="20" y="36"/>
                </a:lnTo>
                <a:lnTo>
                  <a:pt x="20" y="36"/>
                </a:lnTo>
                <a:lnTo>
                  <a:pt x="24" y="42"/>
                </a:lnTo>
                <a:lnTo>
                  <a:pt x="24" y="42"/>
                </a:lnTo>
                <a:lnTo>
                  <a:pt x="28" y="44"/>
                </a:lnTo>
                <a:lnTo>
                  <a:pt x="30" y="46"/>
                </a:lnTo>
                <a:lnTo>
                  <a:pt x="30" y="46"/>
                </a:lnTo>
                <a:lnTo>
                  <a:pt x="34" y="50"/>
                </a:lnTo>
                <a:lnTo>
                  <a:pt x="34" y="50"/>
                </a:lnTo>
                <a:lnTo>
                  <a:pt x="38" y="54"/>
                </a:lnTo>
                <a:lnTo>
                  <a:pt x="38" y="54"/>
                </a:lnTo>
                <a:lnTo>
                  <a:pt x="36" y="50"/>
                </a:lnTo>
                <a:lnTo>
                  <a:pt x="36" y="46"/>
                </a:lnTo>
                <a:lnTo>
                  <a:pt x="36" y="46"/>
                </a:lnTo>
                <a:lnTo>
                  <a:pt x="36" y="42"/>
                </a:lnTo>
                <a:lnTo>
                  <a:pt x="38" y="38"/>
                </a:lnTo>
                <a:lnTo>
                  <a:pt x="38" y="38"/>
                </a:lnTo>
                <a:lnTo>
                  <a:pt x="44" y="36"/>
                </a:lnTo>
                <a:lnTo>
                  <a:pt x="44" y="36"/>
                </a:lnTo>
                <a:lnTo>
                  <a:pt x="46" y="32"/>
                </a:lnTo>
                <a:lnTo>
                  <a:pt x="46" y="32"/>
                </a:lnTo>
                <a:lnTo>
                  <a:pt x="50" y="30"/>
                </a:lnTo>
                <a:lnTo>
                  <a:pt x="52" y="28"/>
                </a:lnTo>
                <a:lnTo>
                  <a:pt x="52" y="28"/>
                </a:lnTo>
                <a:lnTo>
                  <a:pt x="52" y="26"/>
                </a:lnTo>
                <a:lnTo>
                  <a:pt x="50" y="26"/>
                </a:lnTo>
                <a:lnTo>
                  <a:pt x="48" y="24"/>
                </a:lnTo>
                <a:lnTo>
                  <a:pt x="46" y="22"/>
                </a:lnTo>
                <a:lnTo>
                  <a:pt x="46" y="22"/>
                </a:lnTo>
                <a:lnTo>
                  <a:pt x="50" y="22"/>
                </a:lnTo>
                <a:lnTo>
                  <a:pt x="52" y="20"/>
                </a:lnTo>
                <a:lnTo>
                  <a:pt x="52" y="20"/>
                </a:lnTo>
                <a:lnTo>
                  <a:pt x="52" y="18"/>
                </a:lnTo>
                <a:lnTo>
                  <a:pt x="50" y="18"/>
                </a:lnTo>
                <a:lnTo>
                  <a:pt x="48" y="14"/>
                </a:lnTo>
                <a:lnTo>
                  <a:pt x="48" y="14"/>
                </a:lnTo>
                <a:lnTo>
                  <a:pt x="48" y="10"/>
                </a:lnTo>
                <a:lnTo>
                  <a:pt x="48" y="10"/>
                </a:lnTo>
                <a:close/>
              </a:path>
            </a:pathLst>
          </a:custGeom>
          <a:solidFill>
            <a:srgbClr val="8BBDFF"/>
          </a:solidFill>
          <a:ln w="3175">
            <a:solidFill>
              <a:srgbClr val="8BBDFF"/>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258" name="Freeform 252">
            <a:extLst>
              <a:ext uri="{FF2B5EF4-FFF2-40B4-BE49-F238E27FC236}">
                <a16:creationId xmlns:a16="http://schemas.microsoft.com/office/drawing/2014/main" id="{C87ABFF1-F62C-4DDD-9494-2E8474B43E01}"/>
              </a:ext>
            </a:extLst>
          </p:cNvPr>
          <p:cNvSpPr>
            <a:spLocks/>
          </p:cNvSpPr>
          <p:nvPr/>
        </p:nvSpPr>
        <p:spPr bwMode="auto">
          <a:xfrm>
            <a:off x="7859823" y="2874135"/>
            <a:ext cx="66559" cy="37751"/>
          </a:xfrm>
          <a:custGeom>
            <a:avLst/>
            <a:gdLst>
              <a:gd name="T0" fmla="*/ 0 w 40"/>
              <a:gd name="T1" fmla="*/ 12 h 22"/>
              <a:gd name="T2" fmla="*/ 0 w 40"/>
              <a:gd name="T3" fmla="*/ 18 h 22"/>
              <a:gd name="T4" fmla="*/ 4 w 40"/>
              <a:gd name="T5" fmla="*/ 22 h 22"/>
              <a:gd name="T6" fmla="*/ 10 w 40"/>
              <a:gd name="T7" fmla="*/ 22 h 22"/>
              <a:gd name="T8" fmla="*/ 16 w 40"/>
              <a:gd name="T9" fmla="*/ 20 h 22"/>
              <a:gd name="T10" fmla="*/ 24 w 40"/>
              <a:gd name="T11" fmla="*/ 22 h 22"/>
              <a:gd name="T12" fmla="*/ 36 w 40"/>
              <a:gd name="T13" fmla="*/ 22 h 22"/>
              <a:gd name="T14" fmla="*/ 40 w 40"/>
              <a:gd name="T15" fmla="*/ 20 h 22"/>
              <a:gd name="T16" fmla="*/ 40 w 40"/>
              <a:gd name="T17" fmla="*/ 14 h 22"/>
              <a:gd name="T18" fmla="*/ 38 w 40"/>
              <a:gd name="T19" fmla="*/ 4 h 22"/>
              <a:gd name="T20" fmla="*/ 28 w 40"/>
              <a:gd name="T21" fmla="*/ 4 h 22"/>
              <a:gd name="T22" fmla="*/ 22 w 40"/>
              <a:gd name="T23" fmla="*/ 4 h 22"/>
              <a:gd name="T24" fmla="*/ 16 w 40"/>
              <a:gd name="T25" fmla="*/ 0 h 22"/>
              <a:gd name="T26" fmla="*/ 8 w 40"/>
              <a:gd name="T27" fmla="*/ 2 h 22"/>
              <a:gd name="T28" fmla="*/ 4 w 40"/>
              <a:gd name="T29" fmla="*/ 4 h 22"/>
              <a:gd name="T30" fmla="*/ 0 w 40"/>
              <a:gd name="T31" fmla="*/ 1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0" h="22">
                <a:moveTo>
                  <a:pt x="0" y="12"/>
                </a:moveTo>
                <a:lnTo>
                  <a:pt x="0" y="18"/>
                </a:lnTo>
                <a:lnTo>
                  <a:pt x="4" y="22"/>
                </a:lnTo>
                <a:lnTo>
                  <a:pt x="10" y="22"/>
                </a:lnTo>
                <a:lnTo>
                  <a:pt x="16" y="20"/>
                </a:lnTo>
                <a:lnTo>
                  <a:pt x="24" y="22"/>
                </a:lnTo>
                <a:lnTo>
                  <a:pt x="36" y="22"/>
                </a:lnTo>
                <a:lnTo>
                  <a:pt x="40" y="20"/>
                </a:lnTo>
                <a:lnTo>
                  <a:pt x="40" y="14"/>
                </a:lnTo>
                <a:lnTo>
                  <a:pt x="38" y="4"/>
                </a:lnTo>
                <a:lnTo>
                  <a:pt x="28" y="4"/>
                </a:lnTo>
                <a:lnTo>
                  <a:pt x="22" y="4"/>
                </a:lnTo>
                <a:lnTo>
                  <a:pt x="16" y="0"/>
                </a:lnTo>
                <a:lnTo>
                  <a:pt x="8" y="2"/>
                </a:lnTo>
                <a:lnTo>
                  <a:pt x="4" y="4"/>
                </a:lnTo>
                <a:lnTo>
                  <a:pt x="0" y="12"/>
                </a:lnTo>
                <a:close/>
              </a:path>
            </a:pathLst>
          </a:custGeom>
          <a:solidFill>
            <a:srgbClr val="B9BCBD"/>
          </a:solidFill>
          <a:ln w="3175">
            <a:solidFill>
              <a:srgbClr val="B9BCBD"/>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259" name="Freeform 253">
            <a:extLst>
              <a:ext uri="{FF2B5EF4-FFF2-40B4-BE49-F238E27FC236}">
                <a16:creationId xmlns:a16="http://schemas.microsoft.com/office/drawing/2014/main" id="{5669964A-03EE-4599-93DA-42D14CB811F0}"/>
              </a:ext>
            </a:extLst>
          </p:cNvPr>
          <p:cNvSpPr>
            <a:spLocks/>
          </p:cNvSpPr>
          <p:nvPr/>
        </p:nvSpPr>
        <p:spPr bwMode="auto">
          <a:xfrm>
            <a:off x="5869236" y="3320292"/>
            <a:ext cx="63464" cy="195623"/>
          </a:xfrm>
          <a:custGeom>
            <a:avLst/>
            <a:gdLst>
              <a:gd name="T0" fmla="*/ 26 w 38"/>
              <a:gd name="T1" fmla="*/ 106 h 114"/>
              <a:gd name="T2" fmla="*/ 28 w 38"/>
              <a:gd name="T3" fmla="*/ 96 h 114"/>
              <a:gd name="T4" fmla="*/ 26 w 38"/>
              <a:gd name="T5" fmla="*/ 86 h 114"/>
              <a:gd name="T6" fmla="*/ 24 w 38"/>
              <a:gd name="T7" fmla="*/ 82 h 114"/>
              <a:gd name="T8" fmla="*/ 26 w 38"/>
              <a:gd name="T9" fmla="*/ 72 h 114"/>
              <a:gd name="T10" fmla="*/ 26 w 38"/>
              <a:gd name="T11" fmla="*/ 68 h 114"/>
              <a:gd name="T12" fmla="*/ 26 w 38"/>
              <a:gd name="T13" fmla="*/ 62 h 114"/>
              <a:gd name="T14" fmla="*/ 28 w 38"/>
              <a:gd name="T15" fmla="*/ 62 h 114"/>
              <a:gd name="T16" fmla="*/ 30 w 38"/>
              <a:gd name="T17" fmla="*/ 62 h 114"/>
              <a:gd name="T18" fmla="*/ 30 w 38"/>
              <a:gd name="T19" fmla="*/ 58 h 114"/>
              <a:gd name="T20" fmla="*/ 32 w 38"/>
              <a:gd name="T21" fmla="*/ 52 h 114"/>
              <a:gd name="T22" fmla="*/ 34 w 38"/>
              <a:gd name="T23" fmla="*/ 48 h 114"/>
              <a:gd name="T24" fmla="*/ 34 w 38"/>
              <a:gd name="T25" fmla="*/ 44 h 114"/>
              <a:gd name="T26" fmla="*/ 36 w 38"/>
              <a:gd name="T27" fmla="*/ 38 h 114"/>
              <a:gd name="T28" fmla="*/ 38 w 38"/>
              <a:gd name="T29" fmla="*/ 38 h 114"/>
              <a:gd name="T30" fmla="*/ 36 w 38"/>
              <a:gd name="T31" fmla="*/ 34 h 114"/>
              <a:gd name="T32" fmla="*/ 36 w 38"/>
              <a:gd name="T33" fmla="*/ 30 h 114"/>
              <a:gd name="T34" fmla="*/ 36 w 38"/>
              <a:gd name="T35" fmla="*/ 22 h 114"/>
              <a:gd name="T36" fmla="*/ 32 w 38"/>
              <a:gd name="T37" fmla="*/ 20 h 114"/>
              <a:gd name="T38" fmla="*/ 34 w 38"/>
              <a:gd name="T39" fmla="*/ 18 h 114"/>
              <a:gd name="T40" fmla="*/ 34 w 38"/>
              <a:gd name="T41" fmla="*/ 12 h 114"/>
              <a:gd name="T42" fmla="*/ 26 w 38"/>
              <a:gd name="T43" fmla="*/ 6 h 114"/>
              <a:gd name="T44" fmla="*/ 26 w 38"/>
              <a:gd name="T45" fmla="*/ 4 h 114"/>
              <a:gd name="T46" fmla="*/ 24 w 38"/>
              <a:gd name="T47" fmla="*/ 2 h 114"/>
              <a:gd name="T48" fmla="*/ 18 w 38"/>
              <a:gd name="T49" fmla="*/ 0 h 114"/>
              <a:gd name="T50" fmla="*/ 12 w 38"/>
              <a:gd name="T51" fmla="*/ 8 h 114"/>
              <a:gd name="T52" fmla="*/ 12 w 38"/>
              <a:gd name="T53" fmla="*/ 12 h 114"/>
              <a:gd name="T54" fmla="*/ 6 w 38"/>
              <a:gd name="T55" fmla="*/ 14 h 114"/>
              <a:gd name="T56" fmla="*/ 6 w 38"/>
              <a:gd name="T57" fmla="*/ 16 h 114"/>
              <a:gd name="T58" fmla="*/ 4 w 38"/>
              <a:gd name="T59" fmla="*/ 18 h 114"/>
              <a:gd name="T60" fmla="*/ 0 w 38"/>
              <a:gd name="T61" fmla="*/ 18 h 114"/>
              <a:gd name="T62" fmla="*/ 10 w 38"/>
              <a:gd name="T63" fmla="*/ 36 h 114"/>
              <a:gd name="T64" fmla="*/ 10 w 38"/>
              <a:gd name="T65" fmla="*/ 38 h 114"/>
              <a:gd name="T66" fmla="*/ 10 w 38"/>
              <a:gd name="T67" fmla="*/ 44 h 114"/>
              <a:gd name="T68" fmla="*/ 12 w 38"/>
              <a:gd name="T69" fmla="*/ 52 h 114"/>
              <a:gd name="T70" fmla="*/ 12 w 38"/>
              <a:gd name="T71" fmla="*/ 54 h 114"/>
              <a:gd name="T72" fmla="*/ 12 w 38"/>
              <a:gd name="T73" fmla="*/ 62 h 114"/>
              <a:gd name="T74" fmla="*/ 12 w 38"/>
              <a:gd name="T75" fmla="*/ 74 h 114"/>
              <a:gd name="T76" fmla="*/ 12 w 38"/>
              <a:gd name="T77" fmla="*/ 80 h 114"/>
              <a:gd name="T78" fmla="*/ 12 w 38"/>
              <a:gd name="T79" fmla="*/ 84 h 114"/>
              <a:gd name="T80" fmla="*/ 10 w 38"/>
              <a:gd name="T81" fmla="*/ 94 h 114"/>
              <a:gd name="T82" fmla="*/ 12 w 38"/>
              <a:gd name="T83" fmla="*/ 100 h 114"/>
              <a:gd name="T84" fmla="*/ 12 w 38"/>
              <a:gd name="T85" fmla="*/ 102 h 114"/>
              <a:gd name="T86" fmla="*/ 12 w 38"/>
              <a:gd name="T87" fmla="*/ 106 h 114"/>
              <a:gd name="T88" fmla="*/ 14 w 38"/>
              <a:gd name="T89" fmla="*/ 114 h 114"/>
              <a:gd name="T90" fmla="*/ 16 w 38"/>
              <a:gd name="T91" fmla="*/ 114 h 114"/>
              <a:gd name="T92" fmla="*/ 18 w 38"/>
              <a:gd name="T93" fmla="*/ 108 h 114"/>
              <a:gd name="T94" fmla="*/ 26 w 38"/>
              <a:gd name="T95" fmla="*/ 106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8" h="114">
                <a:moveTo>
                  <a:pt x="26" y="106"/>
                </a:moveTo>
                <a:lnTo>
                  <a:pt x="26" y="106"/>
                </a:lnTo>
                <a:lnTo>
                  <a:pt x="28" y="96"/>
                </a:lnTo>
                <a:lnTo>
                  <a:pt x="28" y="96"/>
                </a:lnTo>
                <a:lnTo>
                  <a:pt x="28" y="90"/>
                </a:lnTo>
                <a:lnTo>
                  <a:pt x="26" y="86"/>
                </a:lnTo>
                <a:lnTo>
                  <a:pt x="26" y="86"/>
                </a:lnTo>
                <a:lnTo>
                  <a:pt x="24" y="82"/>
                </a:lnTo>
                <a:lnTo>
                  <a:pt x="26" y="76"/>
                </a:lnTo>
                <a:lnTo>
                  <a:pt x="26" y="72"/>
                </a:lnTo>
                <a:lnTo>
                  <a:pt x="26" y="68"/>
                </a:lnTo>
                <a:lnTo>
                  <a:pt x="26" y="68"/>
                </a:lnTo>
                <a:lnTo>
                  <a:pt x="26" y="64"/>
                </a:lnTo>
                <a:lnTo>
                  <a:pt x="26" y="62"/>
                </a:lnTo>
                <a:lnTo>
                  <a:pt x="28" y="62"/>
                </a:lnTo>
                <a:lnTo>
                  <a:pt x="28" y="62"/>
                </a:lnTo>
                <a:lnTo>
                  <a:pt x="30" y="62"/>
                </a:lnTo>
                <a:lnTo>
                  <a:pt x="30" y="62"/>
                </a:lnTo>
                <a:lnTo>
                  <a:pt x="30" y="58"/>
                </a:lnTo>
                <a:lnTo>
                  <a:pt x="30" y="58"/>
                </a:lnTo>
                <a:lnTo>
                  <a:pt x="30" y="54"/>
                </a:lnTo>
                <a:lnTo>
                  <a:pt x="32" y="52"/>
                </a:lnTo>
                <a:lnTo>
                  <a:pt x="32" y="52"/>
                </a:lnTo>
                <a:lnTo>
                  <a:pt x="34" y="48"/>
                </a:lnTo>
                <a:lnTo>
                  <a:pt x="34" y="44"/>
                </a:lnTo>
                <a:lnTo>
                  <a:pt x="34" y="44"/>
                </a:lnTo>
                <a:lnTo>
                  <a:pt x="34" y="40"/>
                </a:lnTo>
                <a:lnTo>
                  <a:pt x="36" y="38"/>
                </a:lnTo>
                <a:lnTo>
                  <a:pt x="36" y="38"/>
                </a:lnTo>
                <a:lnTo>
                  <a:pt x="38" y="38"/>
                </a:lnTo>
                <a:lnTo>
                  <a:pt x="36" y="36"/>
                </a:lnTo>
                <a:lnTo>
                  <a:pt x="36" y="34"/>
                </a:lnTo>
                <a:lnTo>
                  <a:pt x="36" y="30"/>
                </a:lnTo>
                <a:lnTo>
                  <a:pt x="36" y="30"/>
                </a:lnTo>
                <a:lnTo>
                  <a:pt x="38" y="26"/>
                </a:lnTo>
                <a:lnTo>
                  <a:pt x="36" y="22"/>
                </a:lnTo>
                <a:lnTo>
                  <a:pt x="36" y="22"/>
                </a:lnTo>
                <a:lnTo>
                  <a:pt x="32" y="20"/>
                </a:lnTo>
                <a:lnTo>
                  <a:pt x="34" y="18"/>
                </a:lnTo>
                <a:lnTo>
                  <a:pt x="34" y="18"/>
                </a:lnTo>
                <a:lnTo>
                  <a:pt x="34" y="16"/>
                </a:lnTo>
                <a:lnTo>
                  <a:pt x="34" y="12"/>
                </a:lnTo>
                <a:lnTo>
                  <a:pt x="34" y="10"/>
                </a:lnTo>
                <a:lnTo>
                  <a:pt x="26" y="6"/>
                </a:lnTo>
                <a:lnTo>
                  <a:pt x="26" y="6"/>
                </a:lnTo>
                <a:lnTo>
                  <a:pt x="26" y="4"/>
                </a:lnTo>
                <a:lnTo>
                  <a:pt x="24" y="2"/>
                </a:lnTo>
                <a:lnTo>
                  <a:pt x="24" y="2"/>
                </a:lnTo>
                <a:lnTo>
                  <a:pt x="20" y="0"/>
                </a:lnTo>
                <a:lnTo>
                  <a:pt x="18" y="0"/>
                </a:lnTo>
                <a:lnTo>
                  <a:pt x="12" y="8"/>
                </a:lnTo>
                <a:lnTo>
                  <a:pt x="12" y="8"/>
                </a:lnTo>
                <a:lnTo>
                  <a:pt x="12" y="8"/>
                </a:lnTo>
                <a:lnTo>
                  <a:pt x="12" y="12"/>
                </a:lnTo>
                <a:lnTo>
                  <a:pt x="12" y="12"/>
                </a:lnTo>
                <a:lnTo>
                  <a:pt x="6" y="14"/>
                </a:lnTo>
                <a:lnTo>
                  <a:pt x="6" y="14"/>
                </a:lnTo>
                <a:lnTo>
                  <a:pt x="6" y="16"/>
                </a:lnTo>
                <a:lnTo>
                  <a:pt x="6" y="18"/>
                </a:lnTo>
                <a:lnTo>
                  <a:pt x="4" y="18"/>
                </a:lnTo>
                <a:lnTo>
                  <a:pt x="4" y="18"/>
                </a:lnTo>
                <a:lnTo>
                  <a:pt x="0" y="18"/>
                </a:lnTo>
                <a:lnTo>
                  <a:pt x="0" y="32"/>
                </a:lnTo>
                <a:lnTo>
                  <a:pt x="10" y="36"/>
                </a:lnTo>
                <a:lnTo>
                  <a:pt x="10" y="36"/>
                </a:lnTo>
                <a:lnTo>
                  <a:pt x="10" y="38"/>
                </a:lnTo>
                <a:lnTo>
                  <a:pt x="10" y="44"/>
                </a:lnTo>
                <a:lnTo>
                  <a:pt x="10" y="44"/>
                </a:lnTo>
                <a:lnTo>
                  <a:pt x="10" y="50"/>
                </a:lnTo>
                <a:lnTo>
                  <a:pt x="12" y="52"/>
                </a:lnTo>
                <a:lnTo>
                  <a:pt x="12" y="52"/>
                </a:lnTo>
                <a:lnTo>
                  <a:pt x="12" y="54"/>
                </a:lnTo>
                <a:lnTo>
                  <a:pt x="12" y="62"/>
                </a:lnTo>
                <a:lnTo>
                  <a:pt x="12" y="62"/>
                </a:lnTo>
                <a:lnTo>
                  <a:pt x="10" y="68"/>
                </a:lnTo>
                <a:lnTo>
                  <a:pt x="12" y="74"/>
                </a:lnTo>
                <a:lnTo>
                  <a:pt x="12" y="74"/>
                </a:lnTo>
                <a:lnTo>
                  <a:pt x="12" y="80"/>
                </a:lnTo>
                <a:lnTo>
                  <a:pt x="12" y="84"/>
                </a:lnTo>
                <a:lnTo>
                  <a:pt x="12" y="84"/>
                </a:lnTo>
                <a:lnTo>
                  <a:pt x="10" y="90"/>
                </a:lnTo>
                <a:lnTo>
                  <a:pt x="10" y="94"/>
                </a:lnTo>
                <a:lnTo>
                  <a:pt x="10" y="94"/>
                </a:lnTo>
                <a:lnTo>
                  <a:pt x="12" y="100"/>
                </a:lnTo>
                <a:lnTo>
                  <a:pt x="12" y="102"/>
                </a:lnTo>
                <a:lnTo>
                  <a:pt x="12" y="102"/>
                </a:lnTo>
                <a:lnTo>
                  <a:pt x="12" y="106"/>
                </a:lnTo>
                <a:lnTo>
                  <a:pt x="12" y="106"/>
                </a:lnTo>
                <a:lnTo>
                  <a:pt x="14" y="112"/>
                </a:lnTo>
                <a:lnTo>
                  <a:pt x="14" y="114"/>
                </a:lnTo>
                <a:lnTo>
                  <a:pt x="16" y="114"/>
                </a:lnTo>
                <a:lnTo>
                  <a:pt x="16" y="114"/>
                </a:lnTo>
                <a:lnTo>
                  <a:pt x="18" y="108"/>
                </a:lnTo>
                <a:lnTo>
                  <a:pt x="18" y="108"/>
                </a:lnTo>
                <a:lnTo>
                  <a:pt x="26" y="106"/>
                </a:lnTo>
                <a:lnTo>
                  <a:pt x="26" y="106"/>
                </a:lnTo>
                <a:close/>
              </a:path>
            </a:pathLst>
          </a:custGeom>
          <a:solidFill>
            <a:srgbClr val="B9BCBD"/>
          </a:solidFill>
          <a:ln w="3175">
            <a:solidFill>
              <a:srgbClr val="B9BCBD"/>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260" name="Freeform 254">
            <a:extLst>
              <a:ext uri="{FF2B5EF4-FFF2-40B4-BE49-F238E27FC236}">
                <a16:creationId xmlns:a16="http://schemas.microsoft.com/office/drawing/2014/main" id="{4B027A23-5EFE-4D83-8ABC-E8A2390E5700}"/>
              </a:ext>
            </a:extLst>
          </p:cNvPr>
          <p:cNvSpPr>
            <a:spLocks/>
          </p:cNvSpPr>
          <p:nvPr/>
        </p:nvSpPr>
        <p:spPr bwMode="auto">
          <a:xfrm>
            <a:off x="3849237" y="3155555"/>
            <a:ext cx="27862" cy="75504"/>
          </a:xfrm>
          <a:custGeom>
            <a:avLst/>
            <a:gdLst>
              <a:gd name="T0" fmla="*/ 4 w 16"/>
              <a:gd name="T1" fmla="*/ 44 h 44"/>
              <a:gd name="T2" fmla="*/ 4 w 16"/>
              <a:gd name="T3" fmla="*/ 44 h 44"/>
              <a:gd name="T4" fmla="*/ 12 w 16"/>
              <a:gd name="T5" fmla="*/ 32 h 44"/>
              <a:gd name="T6" fmla="*/ 14 w 16"/>
              <a:gd name="T7" fmla="*/ 26 h 44"/>
              <a:gd name="T8" fmla="*/ 14 w 16"/>
              <a:gd name="T9" fmla="*/ 24 h 44"/>
              <a:gd name="T10" fmla="*/ 12 w 16"/>
              <a:gd name="T11" fmla="*/ 22 h 44"/>
              <a:gd name="T12" fmla="*/ 12 w 16"/>
              <a:gd name="T13" fmla="*/ 22 h 44"/>
              <a:gd name="T14" fmla="*/ 16 w 16"/>
              <a:gd name="T15" fmla="*/ 18 h 44"/>
              <a:gd name="T16" fmla="*/ 16 w 16"/>
              <a:gd name="T17" fmla="*/ 18 h 44"/>
              <a:gd name="T18" fmla="*/ 16 w 16"/>
              <a:gd name="T19" fmla="*/ 10 h 44"/>
              <a:gd name="T20" fmla="*/ 16 w 16"/>
              <a:gd name="T21" fmla="*/ 4 h 44"/>
              <a:gd name="T22" fmla="*/ 16 w 16"/>
              <a:gd name="T23" fmla="*/ 4 h 44"/>
              <a:gd name="T24" fmla="*/ 12 w 16"/>
              <a:gd name="T25" fmla="*/ 2 h 44"/>
              <a:gd name="T26" fmla="*/ 12 w 16"/>
              <a:gd name="T27" fmla="*/ 2 h 44"/>
              <a:gd name="T28" fmla="*/ 12 w 16"/>
              <a:gd name="T29" fmla="*/ 2 h 44"/>
              <a:gd name="T30" fmla="*/ 8 w 16"/>
              <a:gd name="T31" fmla="*/ 0 h 44"/>
              <a:gd name="T32" fmla="*/ 8 w 16"/>
              <a:gd name="T33" fmla="*/ 2 h 44"/>
              <a:gd name="T34" fmla="*/ 6 w 16"/>
              <a:gd name="T35" fmla="*/ 4 h 44"/>
              <a:gd name="T36" fmla="*/ 0 w 16"/>
              <a:gd name="T37" fmla="*/ 6 h 44"/>
              <a:gd name="T38" fmla="*/ 0 w 16"/>
              <a:gd name="T39" fmla="*/ 44 h 44"/>
              <a:gd name="T40" fmla="*/ 4 w 16"/>
              <a:gd name="T41"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44">
                <a:moveTo>
                  <a:pt x="4" y="44"/>
                </a:moveTo>
                <a:lnTo>
                  <a:pt x="4" y="44"/>
                </a:lnTo>
                <a:lnTo>
                  <a:pt x="12" y="32"/>
                </a:lnTo>
                <a:lnTo>
                  <a:pt x="14" y="26"/>
                </a:lnTo>
                <a:lnTo>
                  <a:pt x="14" y="24"/>
                </a:lnTo>
                <a:lnTo>
                  <a:pt x="12" y="22"/>
                </a:lnTo>
                <a:lnTo>
                  <a:pt x="12" y="22"/>
                </a:lnTo>
                <a:lnTo>
                  <a:pt x="16" y="18"/>
                </a:lnTo>
                <a:lnTo>
                  <a:pt x="16" y="18"/>
                </a:lnTo>
                <a:lnTo>
                  <a:pt x="16" y="10"/>
                </a:lnTo>
                <a:lnTo>
                  <a:pt x="16" y="4"/>
                </a:lnTo>
                <a:lnTo>
                  <a:pt x="16" y="4"/>
                </a:lnTo>
                <a:lnTo>
                  <a:pt x="12" y="2"/>
                </a:lnTo>
                <a:lnTo>
                  <a:pt x="12" y="2"/>
                </a:lnTo>
                <a:lnTo>
                  <a:pt x="12" y="2"/>
                </a:lnTo>
                <a:lnTo>
                  <a:pt x="8" y="0"/>
                </a:lnTo>
                <a:lnTo>
                  <a:pt x="8" y="2"/>
                </a:lnTo>
                <a:lnTo>
                  <a:pt x="6" y="4"/>
                </a:lnTo>
                <a:lnTo>
                  <a:pt x="0" y="6"/>
                </a:lnTo>
                <a:lnTo>
                  <a:pt x="0" y="44"/>
                </a:lnTo>
                <a:lnTo>
                  <a:pt x="4" y="44"/>
                </a:lnTo>
                <a:close/>
              </a:path>
            </a:pathLst>
          </a:custGeom>
          <a:solidFill>
            <a:srgbClr val="00095B"/>
          </a:solidFill>
          <a:ln w="3175">
            <a:solidFill>
              <a:srgbClr val="00095B"/>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261" name="Freeform 255">
            <a:extLst>
              <a:ext uri="{FF2B5EF4-FFF2-40B4-BE49-F238E27FC236}">
                <a16:creationId xmlns:a16="http://schemas.microsoft.com/office/drawing/2014/main" id="{76C89422-605E-4C72-893A-84FD5B3FA82F}"/>
              </a:ext>
            </a:extLst>
          </p:cNvPr>
          <p:cNvSpPr>
            <a:spLocks/>
          </p:cNvSpPr>
          <p:nvPr/>
        </p:nvSpPr>
        <p:spPr bwMode="auto">
          <a:xfrm>
            <a:off x="5901741" y="2119100"/>
            <a:ext cx="88229" cy="65208"/>
          </a:xfrm>
          <a:custGeom>
            <a:avLst/>
            <a:gdLst>
              <a:gd name="T0" fmla="*/ 16 w 52"/>
              <a:gd name="T1" fmla="*/ 0 h 38"/>
              <a:gd name="T2" fmla="*/ 10 w 52"/>
              <a:gd name="T3" fmla="*/ 4 h 38"/>
              <a:gd name="T4" fmla="*/ 4 w 52"/>
              <a:gd name="T5" fmla="*/ 10 h 38"/>
              <a:gd name="T6" fmla="*/ 4 w 52"/>
              <a:gd name="T7" fmla="*/ 10 h 38"/>
              <a:gd name="T8" fmla="*/ 6 w 52"/>
              <a:gd name="T9" fmla="*/ 12 h 38"/>
              <a:gd name="T10" fmla="*/ 8 w 52"/>
              <a:gd name="T11" fmla="*/ 18 h 38"/>
              <a:gd name="T12" fmla="*/ 14 w 52"/>
              <a:gd name="T13" fmla="*/ 22 h 38"/>
              <a:gd name="T14" fmla="*/ 16 w 52"/>
              <a:gd name="T15" fmla="*/ 24 h 38"/>
              <a:gd name="T16" fmla="*/ 20 w 52"/>
              <a:gd name="T17" fmla="*/ 22 h 38"/>
              <a:gd name="T18" fmla="*/ 20 w 52"/>
              <a:gd name="T19" fmla="*/ 24 h 38"/>
              <a:gd name="T20" fmla="*/ 22 w 52"/>
              <a:gd name="T21" fmla="*/ 28 h 38"/>
              <a:gd name="T22" fmla="*/ 30 w 52"/>
              <a:gd name="T23" fmla="*/ 32 h 38"/>
              <a:gd name="T24" fmla="*/ 32 w 52"/>
              <a:gd name="T25" fmla="*/ 32 h 38"/>
              <a:gd name="T26" fmla="*/ 36 w 52"/>
              <a:gd name="T27" fmla="*/ 30 h 38"/>
              <a:gd name="T28" fmla="*/ 36 w 52"/>
              <a:gd name="T29" fmla="*/ 32 h 38"/>
              <a:gd name="T30" fmla="*/ 38 w 52"/>
              <a:gd name="T31" fmla="*/ 38 h 38"/>
              <a:gd name="T32" fmla="*/ 42 w 52"/>
              <a:gd name="T33" fmla="*/ 38 h 38"/>
              <a:gd name="T34" fmla="*/ 48 w 52"/>
              <a:gd name="T35" fmla="*/ 36 h 38"/>
              <a:gd name="T36" fmla="*/ 48 w 52"/>
              <a:gd name="T37" fmla="*/ 34 h 38"/>
              <a:gd name="T38" fmla="*/ 50 w 52"/>
              <a:gd name="T39" fmla="*/ 30 h 38"/>
              <a:gd name="T40" fmla="*/ 52 w 52"/>
              <a:gd name="T41" fmla="*/ 28 h 38"/>
              <a:gd name="T42" fmla="*/ 52 w 52"/>
              <a:gd name="T43" fmla="*/ 22 h 38"/>
              <a:gd name="T44" fmla="*/ 50 w 52"/>
              <a:gd name="T45" fmla="*/ 20 h 38"/>
              <a:gd name="T46" fmla="*/ 50 w 52"/>
              <a:gd name="T47" fmla="*/ 16 h 38"/>
              <a:gd name="T48" fmla="*/ 52 w 52"/>
              <a:gd name="T49" fmla="*/ 16 h 38"/>
              <a:gd name="T50" fmla="*/ 48 w 52"/>
              <a:gd name="T51" fmla="*/ 14 h 38"/>
              <a:gd name="T52" fmla="*/ 46 w 52"/>
              <a:gd name="T53" fmla="*/ 12 h 38"/>
              <a:gd name="T54" fmla="*/ 42 w 52"/>
              <a:gd name="T55" fmla="*/ 10 h 38"/>
              <a:gd name="T56" fmla="*/ 40 w 52"/>
              <a:gd name="T57" fmla="*/ 8 h 38"/>
              <a:gd name="T58" fmla="*/ 38 w 52"/>
              <a:gd name="T59" fmla="*/ 6 h 38"/>
              <a:gd name="T60" fmla="*/ 34 w 52"/>
              <a:gd name="T61" fmla="*/ 6 h 38"/>
              <a:gd name="T62" fmla="*/ 28 w 52"/>
              <a:gd name="T63" fmla="*/ 10 h 38"/>
              <a:gd name="T64" fmla="*/ 26 w 52"/>
              <a:gd name="T65" fmla="*/ 10 h 38"/>
              <a:gd name="T66" fmla="*/ 18 w 52"/>
              <a:gd name="T67" fmla="*/ 4 h 38"/>
              <a:gd name="T68" fmla="*/ 16 w 52"/>
              <a:gd name="T69"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2" h="38">
                <a:moveTo>
                  <a:pt x="16" y="0"/>
                </a:moveTo>
                <a:lnTo>
                  <a:pt x="16" y="0"/>
                </a:lnTo>
                <a:lnTo>
                  <a:pt x="10" y="4"/>
                </a:lnTo>
                <a:lnTo>
                  <a:pt x="10" y="4"/>
                </a:lnTo>
                <a:lnTo>
                  <a:pt x="0" y="6"/>
                </a:lnTo>
                <a:lnTo>
                  <a:pt x="4" y="10"/>
                </a:lnTo>
                <a:lnTo>
                  <a:pt x="4" y="10"/>
                </a:lnTo>
                <a:lnTo>
                  <a:pt x="4" y="10"/>
                </a:lnTo>
                <a:lnTo>
                  <a:pt x="6" y="12"/>
                </a:lnTo>
                <a:lnTo>
                  <a:pt x="6" y="12"/>
                </a:lnTo>
                <a:lnTo>
                  <a:pt x="8" y="18"/>
                </a:lnTo>
                <a:lnTo>
                  <a:pt x="8" y="18"/>
                </a:lnTo>
                <a:lnTo>
                  <a:pt x="10" y="18"/>
                </a:lnTo>
                <a:lnTo>
                  <a:pt x="14" y="22"/>
                </a:lnTo>
                <a:lnTo>
                  <a:pt x="14" y="22"/>
                </a:lnTo>
                <a:lnTo>
                  <a:pt x="16" y="24"/>
                </a:lnTo>
                <a:lnTo>
                  <a:pt x="18" y="24"/>
                </a:lnTo>
                <a:lnTo>
                  <a:pt x="20" y="22"/>
                </a:lnTo>
                <a:lnTo>
                  <a:pt x="20" y="22"/>
                </a:lnTo>
                <a:lnTo>
                  <a:pt x="20" y="24"/>
                </a:lnTo>
                <a:lnTo>
                  <a:pt x="22" y="28"/>
                </a:lnTo>
                <a:lnTo>
                  <a:pt x="22" y="28"/>
                </a:lnTo>
                <a:lnTo>
                  <a:pt x="26" y="30"/>
                </a:lnTo>
                <a:lnTo>
                  <a:pt x="30" y="32"/>
                </a:lnTo>
                <a:lnTo>
                  <a:pt x="30" y="32"/>
                </a:lnTo>
                <a:lnTo>
                  <a:pt x="32" y="32"/>
                </a:lnTo>
                <a:lnTo>
                  <a:pt x="34" y="32"/>
                </a:lnTo>
                <a:lnTo>
                  <a:pt x="36" y="30"/>
                </a:lnTo>
                <a:lnTo>
                  <a:pt x="36" y="32"/>
                </a:lnTo>
                <a:lnTo>
                  <a:pt x="36" y="32"/>
                </a:lnTo>
                <a:lnTo>
                  <a:pt x="36" y="36"/>
                </a:lnTo>
                <a:lnTo>
                  <a:pt x="38" y="38"/>
                </a:lnTo>
                <a:lnTo>
                  <a:pt x="38" y="38"/>
                </a:lnTo>
                <a:lnTo>
                  <a:pt x="42" y="38"/>
                </a:lnTo>
                <a:lnTo>
                  <a:pt x="48" y="36"/>
                </a:lnTo>
                <a:lnTo>
                  <a:pt x="48" y="36"/>
                </a:lnTo>
                <a:lnTo>
                  <a:pt x="48" y="34"/>
                </a:lnTo>
                <a:lnTo>
                  <a:pt x="48" y="34"/>
                </a:lnTo>
                <a:lnTo>
                  <a:pt x="48" y="30"/>
                </a:lnTo>
                <a:lnTo>
                  <a:pt x="50" y="30"/>
                </a:lnTo>
                <a:lnTo>
                  <a:pt x="52" y="28"/>
                </a:lnTo>
                <a:lnTo>
                  <a:pt x="52" y="28"/>
                </a:lnTo>
                <a:lnTo>
                  <a:pt x="52" y="24"/>
                </a:lnTo>
                <a:lnTo>
                  <a:pt x="52" y="22"/>
                </a:lnTo>
                <a:lnTo>
                  <a:pt x="50" y="20"/>
                </a:lnTo>
                <a:lnTo>
                  <a:pt x="50" y="20"/>
                </a:lnTo>
                <a:lnTo>
                  <a:pt x="50" y="18"/>
                </a:lnTo>
                <a:lnTo>
                  <a:pt x="50" y="16"/>
                </a:lnTo>
                <a:lnTo>
                  <a:pt x="52" y="16"/>
                </a:lnTo>
                <a:lnTo>
                  <a:pt x="52" y="16"/>
                </a:lnTo>
                <a:lnTo>
                  <a:pt x="52" y="16"/>
                </a:lnTo>
                <a:lnTo>
                  <a:pt x="48" y="14"/>
                </a:lnTo>
                <a:lnTo>
                  <a:pt x="46" y="12"/>
                </a:lnTo>
                <a:lnTo>
                  <a:pt x="46" y="12"/>
                </a:lnTo>
                <a:lnTo>
                  <a:pt x="44" y="12"/>
                </a:lnTo>
                <a:lnTo>
                  <a:pt x="42" y="10"/>
                </a:lnTo>
                <a:lnTo>
                  <a:pt x="40" y="8"/>
                </a:lnTo>
                <a:lnTo>
                  <a:pt x="40" y="8"/>
                </a:lnTo>
                <a:lnTo>
                  <a:pt x="40" y="6"/>
                </a:lnTo>
                <a:lnTo>
                  <a:pt x="38" y="6"/>
                </a:lnTo>
                <a:lnTo>
                  <a:pt x="34" y="6"/>
                </a:lnTo>
                <a:lnTo>
                  <a:pt x="34" y="6"/>
                </a:lnTo>
                <a:lnTo>
                  <a:pt x="30" y="8"/>
                </a:lnTo>
                <a:lnTo>
                  <a:pt x="28" y="10"/>
                </a:lnTo>
                <a:lnTo>
                  <a:pt x="26" y="10"/>
                </a:lnTo>
                <a:lnTo>
                  <a:pt x="26" y="10"/>
                </a:lnTo>
                <a:lnTo>
                  <a:pt x="22" y="8"/>
                </a:lnTo>
                <a:lnTo>
                  <a:pt x="18" y="4"/>
                </a:lnTo>
                <a:lnTo>
                  <a:pt x="16" y="0"/>
                </a:lnTo>
                <a:lnTo>
                  <a:pt x="16" y="0"/>
                </a:lnTo>
                <a:close/>
              </a:path>
            </a:pathLst>
          </a:custGeom>
          <a:solidFill>
            <a:srgbClr val="8BBDFF"/>
          </a:solidFill>
          <a:ln w="3175">
            <a:solidFill>
              <a:srgbClr val="8BBDFF"/>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262" name="Freeform 256">
            <a:extLst>
              <a:ext uri="{FF2B5EF4-FFF2-40B4-BE49-F238E27FC236}">
                <a16:creationId xmlns:a16="http://schemas.microsoft.com/office/drawing/2014/main" id="{BD3F2E82-1CC5-4A28-B681-2A0EF6FD2E4E}"/>
              </a:ext>
            </a:extLst>
          </p:cNvPr>
          <p:cNvSpPr>
            <a:spLocks/>
          </p:cNvSpPr>
          <p:nvPr/>
        </p:nvSpPr>
        <p:spPr bwMode="auto">
          <a:xfrm>
            <a:off x="6406353" y="1950933"/>
            <a:ext cx="168720" cy="157870"/>
          </a:xfrm>
          <a:custGeom>
            <a:avLst/>
            <a:gdLst>
              <a:gd name="T0" fmla="*/ 28 w 100"/>
              <a:gd name="T1" fmla="*/ 18 h 92"/>
              <a:gd name="T2" fmla="*/ 34 w 100"/>
              <a:gd name="T3" fmla="*/ 12 h 92"/>
              <a:gd name="T4" fmla="*/ 38 w 100"/>
              <a:gd name="T5" fmla="*/ 12 h 92"/>
              <a:gd name="T6" fmla="*/ 44 w 100"/>
              <a:gd name="T7" fmla="*/ 8 h 92"/>
              <a:gd name="T8" fmla="*/ 44 w 100"/>
              <a:gd name="T9" fmla="*/ 2 h 92"/>
              <a:gd name="T10" fmla="*/ 46 w 100"/>
              <a:gd name="T11" fmla="*/ 0 h 92"/>
              <a:gd name="T12" fmla="*/ 54 w 100"/>
              <a:gd name="T13" fmla="*/ 2 h 92"/>
              <a:gd name="T14" fmla="*/ 56 w 100"/>
              <a:gd name="T15" fmla="*/ 0 h 92"/>
              <a:gd name="T16" fmla="*/ 58 w 100"/>
              <a:gd name="T17" fmla="*/ 2 h 92"/>
              <a:gd name="T18" fmla="*/ 60 w 100"/>
              <a:gd name="T19" fmla="*/ 4 h 92"/>
              <a:gd name="T20" fmla="*/ 64 w 100"/>
              <a:gd name="T21" fmla="*/ 2 h 92"/>
              <a:gd name="T22" fmla="*/ 66 w 100"/>
              <a:gd name="T23" fmla="*/ 2 h 92"/>
              <a:gd name="T24" fmla="*/ 72 w 100"/>
              <a:gd name="T25" fmla="*/ 4 h 92"/>
              <a:gd name="T26" fmla="*/ 78 w 100"/>
              <a:gd name="T27" fmla="*/ 6 h 92"/>
              <a:gd name="T28" fmla="*/ 80 w 100"/>
              <a:gd name="T29" fmla="*/ 8 h 92"/>
              <a:gd name="T30" fmla="*/ 82 w 100"/>
              <a:gd name="T31" fmla="*/ 12 h 92"/>
              <a:gd name="T32" fmla="*/ 84 w 100"/>
              <a:gd name="T33" fmla="*/ 16 h 92"/>
              <a:gd name="T34" fmla="*/ 86 w 100"/>
              <a:gd name="T35" fmla="*/ 20 h 92"/>
              <a:gd name="T36" fmla="*/ 88 w 100"/>
              <a:gd name="T37" fmla="*/ 26 h 92"/>
              <a:gd name="T38" fmla="*/ 88 w 100"/>
              <a:gd name="T39" fmla="*/ 36 h 92"/>
              <a:gd name="T40" fmla="*/ 90 w 100"/>
              <a:gd name="T41" fmla="*/ 38 h 92"/>
              <a:gd name="T42" fmla="*/ 98 w 100"/>
              <a:gd name="T43" fmla="*/ 46 h 92"/>
              <a:gd name="T44" fmla="*/ 100 w 100"/>
              <a:gd name="T45" fmla="*/ 52 h 92"/>
              <a:gd name="T46" fmla="*/ 98 w 100"/>
              <a:gd name="T47" fmla="*/ 56 h 92"/>
              <a:gd name="T48" fmla="*/ 96 w 100"/>
              <a:gd name="T49" fmla="*/ 56 h 92"/>
              <a:gd name="T50" fmla="*/ 90 w 100"/>
              <a:gd name="T51" fmla="*/ 54 h 92"/>
              <a:gd name="T52" fmla="*/ 88 w 100"/>
              <a:gd name="T53" fmla="*/ 56 h 92"/>
              <a:gd name="T54" fmla="*/ 90 w 100"/>
              <a:gd name="T55" fmla="*/ 60 h 92"/>
              <a:gd name="T56" fmla="*/ 94 w 100"/>
              <a:gd name="T57" fmla="*/ 64 h 92"/>
              <a:gd name="T58" fmla="*/ 94 w 100"/>
              <a:gd name="T59" fmla="*/ 80 h 92"/>
              <a:gd name="T60" fmla="*/ 88 w 100"/>
              <a:gd name="T61" fmla="*/ 80 h 92"/>
              <a:gd name="T62" fmla="*/ 86 w 100"/>
              <a:gd name="T63" fmla="*/ 82 h 92"/>
              <a:gd name="T64" fmla="*/ 86 w 100"/>
              <a:gd name="T65" fmla="*/ 86 h 92"/>
              <a:gd name="T66" fmla="*/ 82 w 100"/>
              <a:gd name="T67" fmla="*/ 90 h 92"/>
              <a:gd name="T68" fmla="*/ 76 w 100"/>
              <a:gd name="T69" fmla="*/ 90 h 92"/>
              <a:gd name="T70" fmla="*/ 70 w 100"/>
              <a:gd name="T71" fmla="*/ 90 h 92"/>
              <a:gd name="T72" fmla="*/ 64 w 100"/>
              <a:gd name="T73" fmla="*/ 90 h 92"/>
              <a:gd name="T74" fmla="*/ 62 w 100"/>
              <a:gd name="T75" fmla="*/ 90 h 92"/>
              <a:gd name="T76" fmla="*/ 58 w 100"/>
              <a:gd name="T77" fmla="*/ 88 h 92"/>
              <a:gd name="T78" fmla="*/ 56 w 100"/>
              <a:gd name="T79" fmla="*/ 92 h 92"/>
              <a:gd name="T80" fmla="*/ 54 w 100"/>
              <a:gd name="T81" fmla="*/ 88 h 92"/>
              <a:gd name="T82" fmla="*/ 50 w 100"/>
              <a:gd name="T83" fmla="*/ 88 h 92"/>
              <a:gd name="T84" fmla="*/ 38 w 100"/>
              <a:gd name="T85" fmla="*/ 88 h 92"/>
              <a:gd name="T86" fmla="*/ 24 w 100"/>
              <a:gd name="T87" fmla="*/ 86 h 92"/>
              <a:gd name="T88" fmla="*/ 14 w 100"/>
              <a:gd name="T89" fmla="*/ 86 h 92"/>
              <a:gd name="T90" fmla="*/ 12 w 100"/>
              <a:gd name="T91" fmla="*/ 90 h 92"/>
              <a:gd name="T92" fmla="*/ 8 w 100"/>
              <a:gd name="T93" fmla="*/ 90 h 92"/>
              <a:gd name="T94" fmla="*/ 6 w 100"/>
              <a:gd name="T95" fmla="*/ 86 h 92"/>
              <a:gd name="T96" fmla="*/ 2 w 100"/>
              <a:gd name="T97" fmla="*/ 88 h 92"/>
              <a:gd name="T98" fmla="*/ 0 w 100"/>
              <a:gd name="T99" fmla="*/ 78 h 92"/>
              <a:gd name="T100" fmla="*/ 4 w 100"/>
              <a:gd name="T101" fmla="*/ 72 h 92"/>
              <a:gd name="T102" fmla="*/ 4 w 100"/>
              <a:gd name="T103" fmla="*/ 66 h 92"/>
              <a:gd name="T104" fmla="*/ 2 w 100"/>
              <a:gd name="T105" fmla="*/ 62 h 92"/>
              <a:gd name="T106" fmla="*/ 0 w 100"/>
              <a:gd name="T107" fmla="*/ 54 h 92"/>
              <a:gd name="T108" fmla="*/ 6 w 100"/>
              <a:gd name="T109" fmla="*/ 52 h 92"/>
              <a:gd name="T110" fmla="*/ 14 w 100"/>
              <a:gd name="T111" fmla="*/ 52 h 92"/>
              <a:gd name="T112" fmla="*/ 16 w 100"/>
              <a:gd name="T113" fmla="*/ 50 h 92"/>
              <a:gd name="T114" fmla="*/ 22 w 100"/>
              <a:gd name="T115" fmla="*/ 46 h 92"/>
              <a:gd name="T116" fmla="*/ 22 w 100"/>
              <a:gd name="T117" fmla="*/ 38 h 92"/>
              <a:gd name="T118" fmla="*/ 22 w 100"/>
              <a:gd name="T119" fmla="*/ 32 h 92"/>
              <a:gd name="T120" fmla="*/ 26 w 100"/>
              <a:gd name="T121" fmla="*/ 26 h 92"/>
              <a:gd name="T122" fmla="*/ 30 w 100"/>
              <a:gd name="T123" fmla="*/ 22 h 92"/>
              <a:gd name="T124" fmla="*/ 28 w 100"/>
              <a:gd name="T125" fmla="*/ 18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0" h="92">
                <a:moveTo>
                  <a:pt x="28" y="18"/>
                </a:moveTo>
                <a:lnTo>
                  <a:pt x="28" y="18"/>
                </a:lnTo>
                <a:lnTo>
                  <a:pt x="32" y="14"/>
                </a:lnTo>
                <a:lnTo>
                  <a:pt x="34" y="12"/>
                </a:lnTo>
                <a:lnTo>
                  <a:pt x="38" y="12"/>
                </a:lnTo>
                <a:lnTo>
                  <a:pt x="38" y="12"/>
                </a:lnTo>
                <a:lnTo>
                  <a:pt x="42" y="14"/>
                </a:lnTo>
                <a:lnTo>
                  <a:pt x="44" y="8"/>
                </a:lnTo>
                <a:lnTo>
                  <a:pt x="44" y="8"/>
                </a:lnTo>
                <a:lnTo>
                  <a:pt x="44" y="2"/>
                </a:lnTo>
                <a:lnTo>
                  <a:pt x="46" y="0"/>
                </a:lnTo>
                <a:lnTo>
                  <a:pt x="46" y="0"/>
                </a:lnTo>
                <a:lnTo>
                  <a:pt x="50" y="2"/>
                </a:lnTo>
                <a:lnTo>
                  <a:pt x="54" y="2"/>
                </a:lnTo>
                <a:lnTo>
                  <a:pt x="56" y="0"/>
                </a:lnTo>
                <a:lnTo>
                  <a:pt x="56" y="0"/>
                </a:lnTo>
                <a:lnTo>
                  <a:pt x="56" y="0"/>
                </a:lnTo>
                <a:lnTo>
                  <a:pt x="58" y="2"/>
                </a:lnTo>
                <a:lnTo>
                  <a:pt x="58" y="4"/>
                </a:lnTo>
                <a:lnTo>
                  <a:pt x="60" y="4"/>
                </a:lnTo>
                <a:lnTo>
                  <a:pt x="60" y="4"/>
                </a:lnTo>
                <a:lnTo>
                  <a:pt x="64" y="2"/>
                </a:lnTo>
                <a:lnTo>
                  <a:pt x="66" y="2"/>
                </a:lnTo>
                <a:lnTo>
                  <a:pt x="66" y="2"/>
                </a:lnTo>
                <a:lnTo>
                  <a:pt x="72" y="4"/>
                </a:lnTo>
                <a:lnTo>
                  <a:pt x="72" y="4"/>
                </a:lnTo>
                <a:lnTo>
                  <a:pt x="76" y="6"/>
                </a:lnTo>
                <a:lnTo>
                  <a:pt x="78" y="6"/>
                </a:lnTo>
                <a:lnTo>
                  <a:pt x="80" y="8"/>
                </a:lnTo>
                <a:lnTo>
                  <a:pt x="80" y="8"/>
                </a:lnTo>
                <a:lnTo>
                  <a:pt x="80" y="10"/>
                </a:lnTo>
                <a:lnTo>
                  <a:pt x="82" y="12"/>
                </a:lnTo>
                <a:lnTo>
                  <a:pt x="84" y="12"/>
                </a:lnTo>
                <a:lnTo>
                  <a:pt x="84" y="16"/>
                </a:lnTo>
                <a:lnTo>
                  <a:pt x="84" y="16"/>
                </a:lnTo>
                <a:lnTo>
                  <a:pt x="86" y="20"/>
                </a:lnTo>
                <a:lnTo>
                  <a:pt x="88" y="26"/>
                </a:lnTo>
                <a:lnTo>
                  <a:pt x="88" y="26"/>
                </a:lnTo>
                <a:lnTo>
                  <a:pt x="88" y="34"/>
                </a:lnTo>
                <a:lnTo>
                  <a:pt x="88" y="36"/>
                </a:lnTo>
                <a:lnTo>
                  <a:pt x="90" y="38"/>
                </a:lnTo>
                <a:lnTo>
                  <a:pt x="90" y="38"/>
                </a:lnTo>
                <a:lnTo>
                  <a:pt x="94" y="42"/>
                </a:lnTo>
                <a:lnTo>
                  <a:pt x="98" y="46"/>
                </a:lnTo>
                <a:lnTo>
                  <a:pt x="98" y="46"/>
                </a:lnTo>
                <a:lnTo>
                  <a:pt x="100" y="52"/>
                </a:lnTo>
                <a:lnTo>
                  <a:pt x="100" y="54"/>
                </a:lnTo>
                <a:lnTo>
                  <a:pt x="98" y="56"/>
                </a:lnTo>
                <a:lnTo>
                  <a:pt x="98" y="56"/>
                </a:lnTo>
                <a:lnTo>
                  <a:pt x="96" y="56"/>
                </a:lnTo>
                <a:lnTo>
                  <a:pt x="92" y="54"/>
                </a:lnTo>
                <a:lnTo>
                  <a:pt x="90" y="54"/>
                </a:lnTo>
                <a:lnTo>
                  <a:pt x="88" y="56"/>
                </a:lnTo>
                <a:lnTo>
                  <a:pt x="88" y="56"/>
                </a:lnTo>
                <a:lnTo>
                  <a:pt x="88" y="60"/>
                </a:lnTo>
                <a:lnTo>
                  <a:pt x="90" y="60"/>
                </a:lnTo>
                <a:lnTo>
                  <a:pt x="92" y="62"/>
                </a:lnTo>
                <a:lnTo>
                  <a:pt x="94" y="64"/>
                </a:lnTo>
                <a:lnTo>
                  <a:pt x="94" y="64"/>
                </a:lnTo>
                <a:lnTo>
                  <a:pt x="94" y="80"/>
                </a:lnTo>
                <a:lnTo>
                  <a:pt x="94" y="80"/>
                </a:lnTo>
                <a:lnTo>
                  <a:pt x="88" y="80"/>
                </a:lnTo>
                <a:lnTo>
                  <a:pt x="88" y="80"/>
                </a:lnTo>
                <a:lnTo>
                  <a:pt x="86" y="82"/>
                </a:lnTo>
                <a:lnTo>
                  <a:pt x="86" y="86"/>
                </a:lnTo>
                <a:lnTo>
                  <a:pt x="86" y="86"/>
                </a:lnTo>
                <a:lnTo>
                  <a:pt x="84" y="90"/>
                </a:lnTo>
                <a:lnTo>
                  <a:pt x="82" y="90"/>
                </a:lnTo>
                <a:lnTo>
                  <a:pt x="82" y="90"/>
                </a:lnTo>
                <a:lnTo>
                  <a:pt x="76" y="90"/>
                </a:lnTo>
                <a:lnTo>
                  <a:pt x="70" y="90"/>
                </a:lnTo>
                <a:lnTo>
                  <a:pt x="70" y="90"/>
                </a:lnTo>
                <a:lnTo>
                  <a:pt x="66" y="88"/>
                </a:lnTo>
                <a:lnTo>
                  <a:pt x="64" y="90"/>
                </a:lnTo>
                <a:lnTo>
                  <a:pt x="64" y="90"/>
                </a:lnTo>
                <a:lnTo>
                  <a:pt x="62" y="90"/>
                </a:lnTo>
                <a:lnTo>
                  <a:pt x="60" y="90"/>
                </a:lnTo>
                <a:lnTo>
                  <a:pt x="58" y="88"/>
                </a:lnTo>
                <a:lnTo>
                  <a:pt x="58" y="88"/>
                </a:lnTo>
                <a:lnTo>
                  <a:pt x="56" y="92"/>
                </a:lnTo>
                <a:lnTo>
                  <a:pt x="54" y="88"/>
                </a:lnTo>
                <a:lnTo>
                  <a:pt x="54" y="88"/>
                </a:lnTo>
                <a:lnTo>
                  <a:pt x="50" y="88"/>
                </a:lnTo>
                <a:lnTo>
                  <a:pt x="50" y="88"/>
                </a:lnTo>
                <a:lnTo>
                  <a:pt x="44" y="90"/>
                </a:lnTo>
                <a:lnTo>
                  <a:pt x="38" y="88"/>
                </a:lnTo>
                <a:lnTo>
                  <a:pt x="38" y="88"/>
                </a:lnTo>
                <a:lnTo>
                  <a:pt x="24" y="86"/>
                </a:lnTo>
                <a:lnTo>
                  <a:pt x="24" y="86"/>
                </a:lnTo>
                <a:lnTo>
                  <a:pt x="14" y="86"/>
                </a:lnTo>
                <a:lnTo>
                  <a:pt x="14" y="86"/>
                </a:lnTo>
                <a:lnTo>
                  <a:pt x="12" y="90"/>
                </a:lnTo>
                <a:lnTo>
                  <a:pt x="10" y="92"/>
                </a:lnTo>
                <a:lnTo>
                  <a:pt x="8" y="90"/>
                </a:lnTo>
                <a:lnTo>
                  <a:pt x="8" y="90"/>
                </a:lnTo>
                <a:lnTo>
                  <a:pt x="6" y="86"/>
                </a:lnTo>
                <a:lnTo>
                  <a:pt x="4" y="86"/>
                </a:lnTo>
                <a:lnTo>
                  <a:pt x="2" y="88"/>
                </a:lnTo>
                <a:lnTo>
                  <a:pt x="2" y="88"/>
                </a:lnTo>
                <a:lnTo>
                  <a:pt x="0" y="78"/>
                </a:lnTo>
                <a:lnTo>
                  <a:pt x="0" y="78"/>
                </a:lnTo>
                <a:lnTo>
                  <a:pt x="4" y="72"/>
                </a:lnTo>
                <a:lnTo>
                  <a:pt x="4" y="68"/>
                </a:lnTo>
                <a:lnTo>
                  <a:pt x="4" y="66"/>
                </a:lnTo>
                <a:lnTo>
                  <a:pt x="4" y="66"/>
                </a:lnTo>
                <a:lnTo>
                  <a:pt x="2" y="62"/>
                </a:lnTo>
                <a:lnTo>
                  <a:pt x="0" y="58"/>
                </a:lnTo>
                <a:lnTo>
                  <a:pt x="0" y="54"/>
                </a:lnTo>
                <a:lnTo>
                  <a:pt x="6" y="52"/>
                </a:lnTo>
                <a:lnTo>
                  <a:pt x="6" y="52"/>
                </a:lnTo>
                <a:lnTo>
                  <a:pt x="14" y="52"/>
                </a:lnTo>
                <a:lnTo>
                  <a:pt x="14" y="52"/>
                </a:lnTo>
                <a:lnTo>
                  <a:pt x="14" y="52"/>
                </a:lnTo>
                <a:lnTo>
                  <a:pt x="16" y="50"/>
                </a:lnTo>
                <a:lnTo>
                  <a:pt x="16" y="48"/>
                </a:lnTo>
                <a:lnTo>
                  <a:pt x="22" y="46"/>
                </a:lnTo>
                <a:lnTo>
                  <a:pt x="22" y="46"/>
                </a:lnTo>
                <a:lnTo>
                  <a:pt x="22" y="38"/>
                </a:lnTo>
                <a:lnTo>
                  <a:pt x="22" y="38"/>
                </a:lnTo>
                <a:lnTo>
                  <a:pt x="22" y="32"/>
                </a:lnTo>
                <a:lnTo>
                  <a:pt x="26" y="26"/>
                </a:lnTo>
                <a:lnTo>
                  <a:pt x="26" y="26"/>
                </a:lnTo>
                <a:lnTo>
                  <a:pt x="28" y="24"/>
                </a:lnTo>
                <a:lnTo>
                  <a:pt x="30" y="22"/>
                </a:lnTo>
                <a:lnTo>
                  <a:pt x="28" y="18"/>
                </a:lnTo>
                <a:lnTo>
                  <a:pt x="28" y="18"/>
                </a:lnTo>
                <a:close/>
              </a:path>
            </a:pathLst>
          </a:custGeom>
          <a:solidFill>
            <a:srgbClr val="8BBDFF"/>
          </a:solidFill>
          <a:ln w="3175">
            <a:solidFill>
              <a:srgbClr val="8BBDFF"/>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263" name="Freeform 257">
            <a:extLst>
              <a:ext uri="{FF2B5EF4-FFF2-40B4-BE49-F238E27FC236}">
                <a16:creationId xmlns:a16="http://schemas.microsoft.com/office/drawing/2014/main" id="{151B4A9F-BB4F-4509-9522-F14E7A86241F}"/>
              </a:ext>
            </a:extLst>
          </p:cNvPr>
          <p:cNvSpPr>
            <a:spLocks/>
          </p:cNvSpPr>
          <p:nvPr/>
        </p:nvSpPr>
        <p:spPr bwMode="auto">
          <a:xfrm>
            <a:off x="7819578" y="2932477"/>
            <a:ext cx="123832" cy="181894"/>
          </a:xfrm>
          <a:custGeom>
            <a:avLst/>
            <a:gdLst>
              <a:gd name="T0" fmla="*/ 14 w 74"/>
              <a:gd name="T1" fmla="*/ 82 h 106"/>
              <a:gd name="T2" fmla="*/ 14 w 74"/>
              <a:gd name="T3" fmla="*/ 86 h 106"/>
              <a:gd name="T4" fmla="*/ 20 w 74"/>
              <a:gd name="T5" fmla="*/ 84 h 106"/>
              <a:gd name="T6" fmla="*/ 22 w 74"/>
              <a:gd name="T7" fmla="*/ 82 h 106"/>
              <a:gd name="T8" fmla="*/ 26 w 74"/>
              <a:gd name="T9" fmla="*/ 80 h 106"/>
              <a:gd name="T10" fmla="*/ 28 w 74"/>
              <a:gd name="T11" fmla="*/ 80 h 106"/>
              <a:gd name="T12" fmla="*/ 30 w 74"/>
              <a:gd name="T13" fmla="*/ 78 h 106"/>
              <a:gd name="T14" fmla="*/ 32 w 74"/>
              <a:gd name="T15" fmla="*/ 78 h 106"/>
              <a:gd name="T16" fmla="*/ 34 w 74"/>
              <a:gd name="T17" fmla="*/ 80 h 106"/>
              <a:gd name="T18" fmla="*/ 38 w 74"/>
              <a:gd name="T19" fmla="*/ 78 h 106"/>
              <a:gd name="T20" fmla="*/ 40 w 74"/>
              <a:gd name="T21" fmla="*/ 76 h 106"/>
              <a:gd name="T22" fmla="*/ 40 w 74"/>
              <a:gd name="T23" fmla="*/ 74 h 106"/>
              <a:gd name="T24" fmla="*/ 38 w 74"/>
              <a:gd name="T25" fmla="*/ 70 h 106"/>
              <a:gd name="T26" fmla="*/ 38 w 74"/>
              <a:gd name="T27" fmla="*/ 70 h 106"/>
              <a:gd name="T28" fmla="*/ 38 w 74"/>
              <a:gd name="T29" fmla="*/ 68 h 106"/>
              <a:gd name="T30" fmla="*/ 36 w 74"/>
              <a:gd name="T31" fmla="*/ 68 h 106"/>
              <a:gd name="T32" fmla="*/ 36 w 74"/>
              <a:gd name="T33" fmla="*/ 66 h 106"/>
              <a:gd name="T34" fmla="*/ 42 w 74"/>
              <a:gd name="T35" fmla="*/ 64 h 106"/>
              <a:gd name="T36" fmla="*/ 38 w 74"/>
              <a:gd name="T37" fmla="*/ 56 h 106"/>
              <a:gd name="T38" fmla="*/ 38 w 74"/>
              <a:gd name="T39" fmla="*/ 54 h 106"/>
              <a:gd name="T40" fmla="*/ 42 w 74"/>
              <a:gd name="T41" fmla="*/ 58 h 106"/>
              <a:gd name="T42" fmla="*/ 46 w 74"/>
              <a:gd name="T43" fmla="*/ 62 h 106"/>
              <a:gd name="T44" fmla="*/ 52 w 74"/>
              <a:gd name="T45" fmla="*/ 62 h 106"/>
              <a:gd name="T46" fmla="*/ 52 w 74"/>
              <a:gd name="T47" fmla="*/ 64 h 106"/>
              <a:gd name="T48" fmla="*/ 52 w 74"/>
              <a:gd name="T49" fmla="*/ 66 h 106"/>
              <a:gd name="T50" fmla="*/ 58 w 74"/>
              <a:gd name="T51" fmla="*/ 72 h 106"/>
              <a:gd name="T52" fmla="*/ 60 w 74"/>
              <a:gd name="T53" fmla="*/ 78 h 106"/>
              <a:gd name="T54" fmla="*/ 60 w 74"/>
              <a:gd name="T55" fmla="*/ 86 h 106"/>
              <a:gd name="T56" fmla="*/ 62 w 74"/>
              <a:gd name="T57" fmla="*/ 94 h 106"/>
              <a:gd name="T58" fmla="*/ 64 w 74"/>
              <a:gd name="T59" fmla="*/ 96 h 106"/>
              <a:gd name="T60" fmla="*/ 68 w 74"/>
              <a:gd name="T61" fmla="*/ 100 h 106"/>
              <a:gd name="T62" fmla="*/ 74 w 74"/>
              <a:gd name="T63" fmla="*/ 98 h 106"/>
              <a:gd name="T64" fmla="*/ 74 w 74"/>
              <a:gd name="T65" fmla="*/ 92 h 106"/>
              <a:gd name="T66" fmla="*/ 70 w 74"/>
              <a:gd name="T67" fmla="*/ 80 h 106"/>
              <a:gd name="T68" fmla="*/ 70 w 74"/>
              <a:gd name="T69" fmla="*/ 68 h 106"/>
              <a:gd name="T70" fmla="*/ 62 w 74"/>
              <a:gd name="T71" fmla="*/ 64 h 106"/>
              <a:gd name="T72" fmla="*/ 54 w 74"/>
              <a:gd name="T73" fmla="*/ 60 h 106"/>
              <a:gd name="T74" fmla="*/ 60 w 74"/>
              <a:gd name="T75" fmla="*/ 42 h 106"/>
              <a:gd name="T76" fmla="*/ 62 w 74"/>
              <a:gd name="T77" fmla="*/ 40 h 106"/>
              <a:gd name="T78" fmla="*/ 62 w 74"/>
              <a:gd name="T79" fmla="*/ 30 h 106"/>
              <a:gd name="T80" fmla="*/ 60 w 74"/>
              <a:gd name="T81" fmla="*/ 24 h 106"/>
              <a:gd name="T82" fmla="*/ 44 w 74"/>
              <a:gd name="T83" fmla="*/ 28 h 106"/>
              <a:gd name="T84" fmla="*/ 32 w 74"/>
              <a:gd name="T85" fmla="*/ 28 h 106"/>
              <a:gd name="T86" fmla="*/ 32 w 74"/>
              <a:gd name="T87" fmla="*/ 8 h 106"/>
              <a:gd name="T88" fmla="*/ 20 w 74"/>
              <a:gd name="T89" fmla="*/ 6 h 106"/>
              <a:gd name="T90" fmla="*/ 8 w 74"/>
              <a:gd name="T91" fmla="*/ 6 h 106"/>
              <a:gd name="T92" fmla="*/ 12 w 74"/>
              <a:gd name="T93" fmla="*/ 20 h 106"/>
              <a:gd name="T94" fmla="*/ 0 w 74"/>
              <a:gd name="T95" fmla="*/ 26 h 106"/>
              <a:gd name="T96" fmla="*/ 4 w 74"/>
              <a:gd name="T97" fmla="*/ 38 h 106"/>
              <a:gd name="T98" fmla="*/ 14 w 74"/>
              <a:gd name="T99" fmla="*/ 48 h 106"/>
              <a:gd name="T100" fmla="*/ 16 w 74"/>
              <a:gd name="T101" fmla="*/ 62 h 106"/>
              <a:gd name="T102" fmla="*/ 14 w 74"/>
              <a:gd name="T103" fmla="*/ 78 h 106"/>
              <a:gd name="T104" fmla="*/ 14 w 74"/>
              <a:gd name="T105" fmla="*/ 82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74" h="106">
                <a:moveTo>
                  <a:pt x="14" y="82"/>
                </a:moveTo>
                <a:lnTo>
                  <a:pt x="14" y="82"/>
                </a:lnTo>
                <a:lnTo>
                  <a:pt x="14" y="86"/>
                </a:lnTo>
                <a:lnTo>
                  <a:pt x="14" y="86"/>
                </a:lnTo>
                <a:lnTo>
                  <a:pt x="18" y="86"/>
                </a:lnTo>
                <a:lnTo>
                  <a:pt x="20" y="84"/>
                </a:lnTo>
                <a:lnTo>
                  <a:pt x="22" y="82"/>
                </a:lnTo>
                <a:lnTo>
                  <a:pt x="22" y="82"/>
                </a:lnTo>
                <a:lnTo>
                  <a:pt x="26" y="82"/>
                </a:lnTo>
                <a:lnTo>
                  <a:pt x="26" y="80"/>
                </a:lnTo>
                <a:lnTo>
                  <a:pt x="26" y="80"/>
                </a:lnTo>
                <a:lnTo>
                  <a:pt x="28" y="80"/>
                </a:lnTo>
                <a:lnTo>
                  <a:pt x="30" y="80"/>
                </a:lnTo>
                <a:lnTo>
                  <a:pt x="30" y="78"/>
                </a:lnTo>
                <a:lnTo>
                  <a:pt x="30" y="78"/>
                </a:lnTo>
                <a:lnTo>
                  <a:pt x="32" y="78"/>
                </a:lnTo>
                <a:lnTo>
                  <a:pt x="32" y="78"/>
                </a:lnTo>
                <a:lnTo>
                  <a:pt x="34" y="80"/>
                </a:lnTo>
                <a:lnTo>
                  <a:pt x="34" y="80"/>
                </a:lnTo>
                <a:lnTo>
                  <a:pt x="38" y="78"/>
                </a:lnTo>
                <a:lnTo>
                  <a:pt x="38" y="78"/>
                </a:lnTo>
                <a:lnTo>
                  <a:pt x="40" y="76"/>
                </a:lnTo>
                <a:lnTo>
                  <a:pt x="40" y="74"/>
                </a:lnTo>
                <a:lnTo>
                  <a:pt x="40" y="74"/>
                </a:lnTo>
                <a:lnTo>
                  <a:pt x="38" y="72"/>
                </a:lnTo>
                <a:lnTo>
                  <a:pt x="38" y="70"/>
                </a:lnTo>
                <a:lnTo>
                  <a:pt x="38" y="70"/>
                </a:lnTo>
                <a:lnTo>
                  <a:pt x="38" y="70"/>
                </a:lnTo>
                <a:lnTo>
                  <a:pt x="38" y="68"/>
                </a:lnTo>
                <a:lnTo>
                  <a:pt x="38" y="68"/>
                </a:lnTo>
                <a:lnTo>
                  <a:pt x="36" y="68"/>
                </a:lnTo>
                <a:lnTo>
                  <a:pt x="36" y="68"/>
                </a:lnTo>
                <a:lnTo>
                  <a:pt x="36" y="66"/>
                </a:lnTo>
                <a:lnTo>
                  <a:pt x="36" y="66"/>
                </a:lnTo>
                <a:lnTo>
                  <a:pt x="42" y="64"/>
                </a:lnTo>
                <a:lnTo>
                  <a:pt x="42" y="64"/>
                </a:lnTo>
                <a:lnTo>
                  <a:pt x="38" y="56"/>
                </a:lnTo>
                <a:lnTo>
                  <a:pt x="38" y="56"/>
                </a:lnTo>
                <a:lnTo>
                  <a:pt x="38" y="56"/>
                </a:lnTo>
                <a:lnTo>
                  <a:pt x="38" y="54"/>
                </a:lnTo>
                <a:lnTo>
                  <a:pt x="38" y="54"/>
                </a:lnTo>
                <a:lnTo>
                  <a:pt x="42" y="58"/>
                </a:lnTo>
                <a:lnTo>
                  <a:pt x="46" y="62"/>
                </a:lnTo>
                <a:lnTo>
                  <a:pt x="46" y="62"/>
                </a:lnTo>
                <a:lnTo>
                  <a:pt x="48" y="64"/>
                </a:lnTo>
                <a:lnTo>
                  <a:pt x="52" y="62"/>
                </a:lnTo>
                <a:lnTo>
                  <a:pt x="52" y="62"/>
                </a:lnTo>
                <a:lnTo>
                  <a:pt x="52" y="64"/>
                </a:lnTo>
                <a:lnTo>
                  <a:pt x="52" y="66"/>
                </a:lnTo>
                <a:lnTo>
                  <a:pt x="52" y="66"/>
                </a:lnTo>
                <a:lnTo>
                  <a:pt x="58" y="72"/>
                </a:lnTo>
                <a:lnTo>
                  <a:pt x="58" y="72"/>
                </a:lnTo>
                <a:lnTo>
                  <a:pt x="58" y="76"/>
                </a:lnTo>
                <a:lnTo>
                  <a:pt x="60" y="78"/>
                </a:lnTo>
                <a:lnTo>
                  <a:pt x="60" y="78"/>
                </a:lnTo>
                <a:lnTo>
                  <a:pt x="60" y="86"/>
                </a:lnTo>
                <a:lnTo>
                  <a:pt x="62" y="94"/>
                </a:lnTo>
                <a:lnTo>
                  <a:pt x="62" y="94"/>
                </a:lnTo>
                <a:lnTo>
                  <a:pt x="64" y="96"/>
                </a:lnTo>
                <a:lnTo>
                  <a:pt x="64" y="96"/>
                </a:lnTo>
                <a:lnTo>
                  <a:pt x="68" y="106"/>
                </a:lnTo>
                <a:lnTo>
                  <a:pt x="68" y="100"/>
                </a:lnTo>
                <a:lnTo>
                  <a:pt x="70" y="96"/>
                </a:lnTo>
                <a:lnTo>
                  <a:pt x="74" y="98"/>
                </a:lnTo>
                <a:lnTo>
                  <a:pt x="74" y="98"/>
                </a:lnTo>
                <a:lnTo>
                  <a:pt x="74" y="92"/>
                </a:lnTo>
                <a:lnTo>
                  <a:pt x="72" y="88"/>
                </a:lnTo>
                <a:lnTo>
                  <a:pt x="70" y="80"/>
                </a:lnTo>
                <a:lnTo>
                  <a:pt x="70" y="74"/>
                </a:lnTo>
                <a:lnTo>
                  <a:pt x="70" y="68"/>
                </a:lnTo>
                <a:lnTo>
                  <a:pt x="64" y="58"/>
                </a:lnTo>
                <a:lnTo>
                  <a:pt x="62" y="64"/>
                </a:lnTo>
                <a:lnTo>
                  <a:pt x="56" y="64"/>
                </a:lnTo>
                <a:lnTo>
                  <a:pt x="54" y="60"/>
                </a:lnTo>
                <a:lnTo>
                  <a:pt x="56" y="50"/>
                </a:lnTo>
                <a:lnTo>
                  <a:pt x="60" y="42"/>
                </a:lnTo>
                <a:lnTo>
                  <a:pt x="60" y="42"/>
                </a:lnTo>
                <a:lnTo>
                  <a:pt x="62" y="40"/>
                </a:lnTo>
                <a:lnTo>
                  <a:pt x="64" y="36"/>
                </a:lnTo>
                <a:lnTo>
                  <a:pt x="62" y="30"/>
                </a:lnTo>
                <a:lnTo>
                  <a:pt x="70" y="24"/>
                </a:lnTo>
                <a:lnTo>
                  <a:pt x="60" y="24"/>
                </a:lnTo>
                <a:lnTo>
                  <a:pt x="52" y="26"/>
                </a:lnTo>
                <a:lnTo>
                  <a:pt x="44" y="28"/>
                </a:lnTo>
                <a:lnTo>
                  <a:pt x="36" y="28"/>
                </a:lnTo>
                <a:lnTo>
                  <a:pt x="32" y="28"/>
                </a:lnTo>
                <a:lnTo>
                  <a:pt x="30" y="16"/>
                </a:lnTo>
                <a:lnTo>
                  <a:pt x="32" y="8"/>
                </a:lnTo>
                <a:lnTo>
                  <a:pt x="26" y="6"/>
                </a:lnTo>
                <a:lnTo>
                  <a:pt x="20" y="6"/>
                </a:lnTo>
                <a:lnTo>
                  <a:pt x="12" y="0"/>
                </a:lnTo>
                <a:lnTo>
                  <a:pt x="8" y="6"/>
                </a:lnTo>
                <a:lnTo>
                  <a:pt x="14" y="14"/>
                </a:lnTo>
                <a:lnTo>
                  <a:pt x="12" y="20"/>
                </a:lnTo>
                <a:lnTo>
                  <a:pt x="6" y="22"/>
                </a:lnTo>
                <a:lnTo>
                  <a:pt x="0" y="26"/>
                </a:lnTo>
                <a:lnTo>
                  <a:pt x="2" y="36"/>
                </a:lnTo>
                <a:lnTo>
                  <a:pt x="4" y="38"/>
                </a:lnTo>
                <a:lnTo>
                  <a:pt x="12" y="42"/>
                </a:lnTo>
                <a:lnTo>
                  <a:pt x="14" y="48"/>
                </a:lnTo>
                <a:lnTo>
                  <a:pt x="12" y="58"/>
                </a:lnTo>
                <a:lnTo>
                  <a:pt x="16" y="62"/>
                </a:lnTo>
                <a:lnTo>
                  <a:pt x="16" y="72"/>
                </a:lnTo>
                <a:lnTo>
                  <a:pt x="14" y="78"/>
                </a:lnTo>
                <a:lnTo>
                  <a:pt x="14" y="82"/>
                </a:lnTo>
                <a:lnTo>
                  <a:pt x="14" y="82"/>
                </a:lnTo>
                <a:close/>
              </a:path>
            </a:pathLst>
          </a:custGeom>
          <a:solidFill>
            <a:srgbClr val="B9BCBD"/>
          </a:solidFill>
          <a:ln w="3175">
            <a:solidFill>
              <a:srgbClr val="B9BCBD"/>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264" name="Freeform 258">
            <a:extLst>
              <a:ext uri="{FF2B5EF4-FFF2-40B4-BE49-F238E27FC236}">
                <a16:creationId xmlns:a16="http://schemas.microsoft.com/office/drawing/2014/main" id="{77F99352-7CD8-41D8-BFAD-FCC819BC9B10}"/>
              </a:ext>
            </a:extLst>
          </p:cNvPr>
          <p:cNvSpPr>
            <a:spLocks noEditPoints="1"/>
          </p:cNvSpPr>
          <p:nvPr/>
        </p:nvSpPr>
        <p:spPr bwMode="auto">
          <a:xfrm>
            <a:off x="6869172" y="2441707"/>
            <a:ext cx="111448" cy="106391"/>
          </a:xfrm>
          <a:custGeom>
            <a:avLst/>
            <a:gdLst>
              <a:gd name="T0" fmla="*/ 48 w 66"/>
              <a:gd name="T1" fmla="*/ 14 h 62"/>
              <a:gd name="T2" fmla="*/ 40 w 66"/>
              <a:gd name="T3" fmla="*/ 16 h 62"/>
              <a:gd name="T4" fmla="*/ 36 w 66"/>
              <a:gd name="T5" fmla="*/ 8 h 62"/>
              <a:gd name="T6" fmla="*/ 26 w 66"/>
              <a:gd name="T7" fmla="*/ 0 h 62"/>
              <a:gd name="T8" fmla="*/ 22 w 66"/>
              <a:gd name="T9" fmla="*/ 4 h 62"/>
              <a:gd name="T10" fmla="*/ 26 w 66"/>
              <a:gd name="T11" fmla="*/ 8 h 62"/>
              <a:gd name="T12" fmla="*/ 22 w 66"/>
              <a:gd name="T13" fmla="*/ 12 h 62"/>
              <a:gd name="T14" fmla="*/ 18 w 66"/>
              <a:gd name="T15" fmla="*/ 8 h 62"/>
              <a:gd name="T16" fmla="*/ 12 w 66"/>
              <a:gd name="T17" fmla="*/ 4 h 62"/>
              <a:gd name="T18" fmla="*/ 6 w 66"/>
              <a:gd name="T19" fmla="*/ 6 h 62"/>
              <a:gd name="T20" fmla="*/ 2 w 66"/>
              <a:gd name="T21" fmla="*/ 16 h 62"/>
              <a:gd name="T22" fmla="*/ 6 w 66"/>
              <a:gd name="T23" fmla="*/ 18 h 62"/>
              <a:gd name="T24" fmla="*/ 8 w 66"/>
              <a:gd name="T25" fmla="*/ 16 h 62"/>
              <a:gd name="T26" fmla="*/ 12 w 66"/>
              <a:gd name="T27" fmla="*/ 20 h 62"/>
              <a:gd name="T28" fmla="*/ 8 w 66"/>
              <a:gd name="T29" fmla="*/ 26 h 62"/>
              <a:gd name="T30" fmla="*/ 16 w 66"/>
              <a:gd name="T31" fmla="*/ 30 h 62"/>
              <a:gd name="T32" fmla="*/ 16 w 66"/>
              <a:gd name="T33" fmla="*/ 36 h 62"/>
              <a:gd name="T34" fmla="*/ 20 w 66"/>
              <a:gd name="T35" fmla="*/ 42 h 62"/>
              <a:gd name="T36" fmla="*/ 24 w 66"/>
              <a:gd name="T37" fmla="*/ 42 h 62"/>
              <a:gd name="T38" fmla="*/ 26 w 66"/>
              <a:gd name="T39" fmla="*/ 50 h 62"/>
              <a:gd name="T40" fmla="*/ 32 w 66"/>
              <a:gd name="T41" fmla="*/ 44 h 62"/>
              <a:gd name="T42" fmla="*/ 36 w 66"/>
              <a:gd name="T43" fmla="*/ 42 h 62"/>
              <a:gd name="T44" fmla="*/ 36 w 66"/>
              <a:gd name="T45" fmla="*/ 42 h 62"/>
              <a:gd name="T46" fmla="*/ 40 w 66"/>
              <a:gd name="T47" fmla="*/ 48 h 62"/>
              <a:gd name="T48" fmla="*/ 38 w 66"/>
              <a:gd name="T49" fmla="*/ 52 h 62"/>
              <a:gd name="T50" fmla="*/ 40 w 66"/>
              <a:gd name="T51" fmla="*/ 56 h 62"/>
              <a:gd name="T52" fmla="*/ 46 w 66"/>
              <a:gd name="T53" fmla="*/ 62 h 62"/>
              <a:gd name="T54" fmla="*/ 46 w 66"/>
              <a:gd name="T55" fmla="*/ 54 h 62"/>
              <a:gd name="T56" fmla="*/ 52 w 66"/>
              <a:gd name="T57" fmla="*/ 48 h 62"/>
              <a:gd name="T58" fmla="*/ 54 w 66"/>
              <a:gd name="T59" fmla="*/ 40 h 62"/>
              <a:gd name="T60" fmla="*/ 54 w 66"/>
              <a:gd name="T61" fmla="*/ 32 h 62"/>
              <a:gd name="T62" fmla="*/ 58 w 66"/>
              <a:gd name="T63" fmla="*/ 28 h 62"/>
              <a:gd name="T64" fmla="*/ 64 w 66"/>
              <a:gd name="T65" fmla="*/ 22 h 62"/>
              <a:gd name="T66" fmla="*/ 62 w 66"/>
              <a:gd name="T67" fmla="*/ 22 h 62"/>
              <a:gd name="T68" fmla="*/ 52 w 66"/>
              <a:gd name="T69" fmla="*/ 16 h 62"/>
              <a:gd name="T70" fmla="*/ 0 w 66"/>
              <a:gd name="T71" fmla="*/ 44 h 62"/>
              <a:gd name="T72" fmla="*/ 2 w 66"/>
              <a:gd name="T73" fmla="*/ 48 h 62"/>
              <a:gd name="T74" fmla="*/ 8 w 66"/>
              <a:gd name="T75" fmla="*/ 54 h 62"/>
              <a:gd name="T76" fmla="*/ 12 w 66"/>
              <a:gd name="T77" fmla="*/ 58 h 62"/>
              <a:gd name="T78" fmla="*/ 18 w 66"/>
              <a:gd name="T79" fmla="*/ 56 h 62"/>
              <a:gd name="T80" fmla="*/ 14 w 66"/>
              <a:gd name="T81" fmla="*/ 50 h 62"/>
              <a:gd name="T82" fmla="*/ 8 w 66"/>
              <a:gd name="T83" fmla="*/ 44 h 62"/>
              <a:gd name="T84" fmla="*/ 0 w 66"/>
              <a:gd name="T85" fmla="*/ 44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6" h="62">
                <a:moveTo>
                  <a:pt x="50" y="8"/>
                </a:moveTo>
                <a:lnTo>
                  <a:pt x="50" y="8"/>
                </a:lnTo>
                <a:lnTo>
                  <a:pt x="48" y="14"/>
                </a:lnTo>
                <a:lnTo>
                  <a:pt x="42" y="18"/>
                </a:lnTo>
                <a:lnTo>
                  <a:pt x="42" y="18"/>
                </a:lnTo>
                <a:lnTo>
                  <a:pt x="40" y="16"/>
                </a:lnTo>
                <a:lnTo>
                  <a:pt x="38" y="12"/>
                </a:lnTo>
                <a:lnTo>
                  <a:pt x="38" y="12"/>
                </a:lnTo>
                <a:lnTo>
                  <a:pt x="36" y="8"/>
                </a:lnTo>
                <a:lnTo>
                  <a:pt x="32" y="6"/>
                </a:lnTo>
                <a:lnTo>
                  <a:pt x="32" y="6"/>
                </a:lnTo>
                <a:lnTo>
                  <a:pt x="26" y="0"/>
                </a:lnTo>
                <a:lnTo>
                  <a:pt x="26" y="0"/>
                </a:lnTo>
                <a:lnTo>
                  <a:pt x="24" y="2"/>
                </a:lnTo>
                <a:lnTo>
                  <a:pt x="22" y="4"/>
                </a:lnTo>
                <a:lnTo>
                  <a:pt x="22" y="6"/>
                </a:lnTo>
                <a:lnTo>
                  <a:pt x="22" y="6"/>
                </a:lnTo>
                <a:lnTo>
                  <a:pt x="26" y="8"/>
                </a:lnTo>
                <a:lnTo>
                  <a:pt x="24" y="12"/>
                </a:lnTo>
                <a:lnTo>
                  <a:pt x="24" y="12"/>
                </a:lnTo>
                <a:lnTo>
                  <a:pt x="22" y="12"/>
                </a:lnTo>
                <a:lnTo>
                  <a:pt x="20" y="12"/>
                </a:lnTo>
                <a:lnTo>
                  <a:pt x="18" y="8"/>
                </a:lnTo>
                <a:lnTo>
                  <a:pt x="18" y="8"/>
                </a:lnTo>
                <a:lnTo>
                  <a:pt x="16" y="6"/>
                </a:lnTo>
                <a:lnTo>
                  <a:pt x="12" y="4"/>
                </a:lnTo>
                <a:lnTo>
                  <a:pt x="12" y="4"/>
                </a:lnTo>
                <a:lnTo>
                  <a:pt x="8" y="4"/>
                </a:lnTo>
                <a:lnTo>
                  <a:pt x="6" y="6"/>
                </a:lnTo>
                <a:lnTo>
                  <a:pt x="6" y="6"/>
                </a:lnTo>
                <a:lnTo>
                  <a:pt x="4" y="10"/>
                </a:lnTo>
                <a:lnTo>
                  <a:pt x="2" y="12"/>
                </a:lnTo>
                <a:lnTo>
                  <a:pt x="2" y="16"/>
                </a:lnTo>
                <a:lnTo>
                  <a:pt x="2" y="16"/>
                </a:lnTo>
                <a:lnTo>
                  <a:pt x="4" y="18"/>
                </a:lnTo>
                <a:lnTo>
                  <a:pt x="6" y="18"/>
                </a:lnTo>
                <a:lnTo>
                  <a:pt x="6" y="16"/>
                </a:lnTo>
                <a:lnTo>
                  <a:pt x="6" y="16"/>
                </a:lnTo>
                <a:lnTo>
                  <a:pt x="8" y="16"/>
                </a:lnTo>
                <a:lnTo>
                  <a:pt x="8" y="18"/>
                </a:lnTo>
                <a:lnTo>
                  <a:pt x="12" y="20"/>
                </a:lnTo>
                <a:lnTo>
                  <a:pt x="12" y="20"/>
                </a:lnTo>
                <a:lnTo>
                  <a:pt x="12" y="22"/>
                </a:lnTo>
                <a:lnTo>
                  <a:pt x="12" y="24"/>
                </a:lnTo>
                <a:lnTo>
                  <a:pt x="8" y="26"/>
                </a:lnTo>
                <a:lnTo>
                  <a:pt x="8" y="26"/>
                </a:lnTo>
                <a:lnTo>
                  <a:pt x="16" y="30"/>
                </a:lnTo>
                <a:lnTo>
                  <a:pt x="16" y="30"/>
                </a:lnTo>
                <a:lnTo>
                  <a:pt x="18" y="34"/>
                </a:lnTo>
                <a:lnTo>
                  <a:pt x="16" y="36"/>
                </a:lnTo>
                <a:lnTo>
                  <a:pt x="16" y="36"/>
                </a:lnTo>
                <a:lnTo>
                  <a:pt x="16" y="38"/>
                </a:lnTo>
                <a:lnTo>
                  <a:pt x="20" y="42"/>
                </a:lnTo>
                <a:lnTo>
                  <a:pt x="20" y="42"/>
                </a:lnTo>
                <a:lnTo>
                  <a:pt x="24" y="42"/>
                </a:lnTo>
                <a:lnTo>
                  <a:pt x="24" y="42"/>
                </a:lnTo>
                <a:lnTo>
                  <a:pt x="24" y="42"/>
                </a:lnTo>
                <a:lnTo>
                  <a:pt x="24" y="42"/>
                </a:lnTo>
                <a:lnTo>
                  <a:pt x="26" y="48"/>
                </a:lnTo>
                <a:lnTo>
                  <a:pt x="26" y="50"/>
                </a:lnTo>
                <a:lnTo>
                  <a:pt x="26" y="50"/>
                </a:lnTo>
                <a:lnTo>
                  <a:pt x="28" y="48"/>
                </a:lnTo>
                <a:lnTo>
                  <a:pt x="32" y="44"/>
                </a:lnTo>
                <a:lnTo>
                  <a:pt x="32" y="44"/>
                </a:lnTo>
                <a:lnTo>
                  <a:pt x="34" y="44"/>
                </a:lnTo>
                <a:lnTo>
                  <a:pt x="36" y="42"/>
                </a:lnTo>
                <a:lnTo>
                  <a:pt x="36" y="42"/>
                </a:lnTo>
                <a:lnTo>
                  <a:pt x="36" y="42"/>
                </a:lnTo>
                <a:lnTo>
                  <a:pt x="36" y="42"/>
                </a:lnTo>
                <a:lnTo>
                  <a:pt x="40" y="46"/>
                </a:lnTo>
                <a:lnTo>
                  <a:pt x="40" y="48"/>
                </a:lnTo>
                <a:lnTo>
                  <a:pt x="40" y="48"/>
                </a:lnTo>
                <a:lnTo>
                  <a:pt x="38" y="50"/>
                </a:lnTo>
                <a:lnTo>
                  <a:pt x="38" y="50"/>
                </a:lnTo>
                <a:lnTo>
                  <a:pt x="38" y="52"/>
                </a:lnTo>
                <a:lnTo>
                  <a:pt x="38" y="54"/>
                </a:lnTo>
                <a:lnTo>
                  <a:pt x="38" y="54"/>
                </a:lnTo>
                <a:lnTo>
                  <a:pt x="40" y="56"/>
                </a:lnTo>
                <a:lnTo>
                  <a:pt x="42" y="58"/>
                </a:lnTo>
                <a:lnTo>
                  <a:pt x="42" y="58"/>
                </a:lnTo>
                <a:lnTo>
                  <a:pt x="46" y="62"/>
                </a:lnTo>
                <a:lnTo>
                  <a:pt x="46" y="62"/>
                </a:lnTo>
                <a:lnTo>
                  <a:pt x="46" y="54"/>
                </a:lnTo>
                <a:lnTo>
                  <a:pt x="46" y="54"/>
                </a:lnTo>
                <a:lnTo>
                  <a:pt x="52" y="52"/>
                </a:lnTo>
                <a:lnTo>
                  <a:pt x="52" y="52"/>
                </a:lnTo>
                <a:lnTo>
                  <a:pt x="52" y="48"/>
                </a:lnTo>
                <a:lnTo>
                  <a:pt x="50" y="48"/>
                </a:lnTo>
                <a:lnTo>
                  <a:pt x="50" y="48"/>
                </a:lnTo>
                <a:lnTo>
                  <a:pt x="54" y="40"/>
                </a:lnTo>
                <a:lnTo>
                  <a:pt x="54" y="40"/>
                </a:lnTo>
                <a:lnTo>
                  <a:pt x="54" y="36"/>
                </a:lnTo>
                <a:lnTo>
                  <a:pt x="54" y="32"/>
                </a:lnTo>
                <a:lnTo>
                  <a:pt x="54" y="32"/>
                </a:lnTo>
                <a:lnTo>
                  <a:pt x="56" y="30"/>
                </a:lnTo>
                <a:lnTo>
                  <a:pt x="58" y="28"/>
                </a:lnTo>
                <a:lnTo>
                  <a:pt x="66" y="26"/>
                </a:lnTo>
                <a:lnTo>
                  <a:pt x="66" y="26"/>
                </a:lnTo>
                <a:lnTo>
                  <a:pt x="64" y="22"/>
                </a:lnTo>
                <a:lnTo>
                  <a:pt x="64" y="22"/>
                </a:lnTo>
                <a:lnTo>
                  <a:pt x="62" y="22"/>
                </a:lnTo>
                <a:lnTo>
                  <a:pt x="62" y="22"/>
                </a:lnTo>
                <a:lnTo>
                  <a:pt x="56" y="20"/>
                </a:lnTo>
                <a:lnTo>
                  <a:pt x="52" y="16"/>
                </a:lnTo>
                <a:lnTo>
                  <a:pt x="52" y="16"/>
                </a:lnTo>
                <a:lnTo>
                  <a:pt x="50" y="8"/>
                </a:lnTo>
                <a:lnTo>
                  <a:pt x="50" y="8"/>
                </a:lnTo>
                <a:close/>
                <a:moveTo>
                  <a:pt x="0" y="44"/>
                </a:moveTo>
                <a:lnTo>
                  <a:pt x="0" y="44"/>
                </a:lnTo>
                <a:lnTo>
                  <a:pt x="0" y="46"/>
                </a:lnTo>
                <a:lnTo>
                  <a:pt x="2" y="48"/>
                </a:lnTo>
                <a:lnTo>
                  <a:pt x="2" y="48"/>
                </a:lnTo>
                <a:lnTo>
                  <a:pt x="4" y="52"/>
                </a:lnTo>
                <a:lnTo>
                  <a:pt x="8" y="54"/>
                </a:lnTo>
                <a:lnTo>
                  <a:pt x="8" y="54"/>
                </a:lnTo>
                <a:lnTo>
                  <a:pt x="10" y="56"/>
                </a:lnTo>
                <a:lnTo>
                  <a:pt x="12" y="58"/>
                </a:lnTo>
                <a:lnTo>
                  <a:pt x="12" y="58"/>
                </a:lnTo>
                <a:lnTo>
                  <a:pt x="18" y="56"/>
                </a:lnTo>
                <a:lnTo>
                  <a:pt x="18" y="56"/>
                </a:lnTo>
                <a:lnTo>
                  <a:pt x="18" y="54"/>
                </a:lnTo>
                <a:lnTo>
                  <a:pt x="14" y="50"/>
                </a:lnTo>
                <a:lnTo>
                  <a:pt x="14" y="50"/>
                </a:lnTo>
                <a:lnTo>
                  <a:pt x="10" y="44"/>
                </a:lnTo>
                <a:lnTo>
                  <a:pt x="10" y="44"/>
                </a:lnTo>
                <a:lnTo>
                  <a:pt x="8" y="44"/>
                </a:lnTo>
                <a:lnTo>
                  <a:pt x="4" y="44"/>
                </a:lnTo>
                <a:lnTo>
                  <a:pt x="4" y="44"/>
                </a:lnTo>
                <a:lnTo>
                  <a:pt x="0" y="44"/>
                </a:lnTo>
                <a:lnTo>
                  <a:pt x="0" y="44"/>
                </a:lnTo>
                <a:close/>
              </a:path>
            </a:pathLst>
          </a:custGeom>
          <a:solidFill>
            <a:srgbClr val="8BBDFF"/>
          </a:solidFill>
          <a:ln w="3175">
            <a:solidFill>
              <a:srgbClr val="8BBDFF"/>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265" name="Freeform 259">
            <a:extLst>
              <a:ext uri="{FF2B5EF4-FFF2-40B4-BE49-F238E27FC236}">
                <a16:creationId xmlns:a16="http://schemas.microsoft.com/office/drawing/2014/main" id="{9785963A-D2A3-46EF-96C9-0109003B2B7C}"/>
              </a:ext>
            </a:extLst>
          </p:cNvPr>
          <p:cNvSpPr>
            <a:spLocks/>
          </p:cNvSpPr>
          <p:nvPr/>
        </p:nvSpPr>
        <p:spPr bwMode="auto">
          <a:xfrm>
            <a:off x="6079749" y="2201469"/>
            <a:ext cx="159433" cy="85799"/>
          </a:xfrm>
          <a:custGeom>
            <a:avLst/>
            <a:gdLst>
              <a:gd name="T0" fmla="*/ 0 w 95"/>
              <a:gd name="T1" fmla="*/ 36 h 50"/>
              <a:gd name="T2" fmla="*/ 4 w 95"/>
              <a:gd name="T3" fmla="*/ 38 h 50"/>
              <a:gd name="T4" fmla="*/ 4 w 95"/>
              <a:gd name="T5" fmla="*/ 44 h 50"/>
              <a:gd name="T6" fmla="*/ 13 w 95"/>
              <a:gd name="T7" fmla="*/ 46 h 50"/>
              <a:gd name="T8" fmla="*/ 13 w 95"/>
              <a:gd name="T9" fmla="*/ 46 h 50"/>
              <a:gd name="T10" fmla="*/ 17 w 95"/>
              <a:gd name="T11" fmla="*/ 44 h 50"/>
              <a:gd name="T12" fmla="*/ 19 w 95"/>
              <a:gd name="T13" fmla="*/ 46 h 50"/>
              <a:gd name="T14" fmla="*/ 23 w 95"/>
              <a:gd name="T15" fmla="*/ 46 h 50"/>
              <a:gd name="T16" fmla="*/ 27 w 95"/>
              <a:gd name="T17" fmla="*/ 48 h 50"/>
              <a:gd name="T18" fmla="*/ 29 w 95"/>
              <a:gd name="T19" fmla="*/ 50 h 50"/>
              <a:gd name="T20" fmla="*/ 31 w 95"/>
              <a:gd name="T21" fmla="*/ 50 h 50"/>
              <a:gd name="T22" fmla="*/ 35 w 95"/>
              <a:gd name="T23" fmla="*/ 48 h 50"/>
              <a:gd name="T24" fmla="*/ 43 w 95"/>
              <a:gd name="T25" fmla="*/ 48 h 50"/>
              <a:gd name="T26" fmla="*/ 47 w 95"/>
              <a:gd name="T27" fmla="*/ 48 h 50"/>
              <a:gd name="T28" fmla="*/ 49 w 95"/>
              <a:gd name="T29" fmla="*/ 46 h 50"/>
              <a:gd name="T30" fmla="*/ 55 w 95"/>
              <a:gd name="T31" fmla="*/ 44 h 50"/>
              <a:gd name="T32" fmla="*/ 61 w 95"/>
              <a:gd name="T33" fmla="*/ 46 h 50"/>
              <a:gd name="T34" fmla="*/ 63 w 95"/>
              <a:gd name="T35" fmla="*/ 42 h 50"/>
              <a:gd name="T36" fmla="*/ 71 w 95"/>
              <a:gd name="T37" fmla="*/ 38 h 50"/>
              <a:gd name="T38" fmla="*/ 75 w 95"/>
              <a:gd name="T39" fmla="*/ 40 h 50"/>
              <a:gd name="T40" fmla="*/ 79 w 95"/>
              <a:gd name="T41" fmla="*/ 40 h 50"/>
              <a:gd name="T42" fmla="*/ 85 w 95"/>
              <a:gd name="T43" fmla="*/ 36 h 50"/>
              <a:gd name="T44" fmla="*/ 87 w 95"/>
              <a:gd name="T45" fmla="*/ 32 h 50"/>
              <a:gd name="T46" fmla="*/ 89 w 95"/>
              <a:gd name="T47" fmla="*/ 32 h 50"/>
              <a:gd name="T48" fmla="*/ 91 w 95"/>
              <a:gd name="T49" fmla="*/ 28 h 50"/>
              <a:gd name="T50" fmla="*/ 93 w 95"/>
              <a:gd name="T51" fmla="*/ 24 h 50"/>
              <a:gd name="T52" fmla="*/ 93 w 95"/>
              <a:gd name="T53" fmla="*/ 18 h 50"/>
              <a:gd name="T54" fmla="*/ 93 w 95"/>
              <a:gd name="T55" fmla="*/ 12 h 50"/>
              <a:gd name="T56" fmla="*/ 89 w 95"/>
              <a:gd name="T57" fmla="*/ 10 h 50"/>
              <a:gd name="T58" fmla="*/ 93 w 95"/>
              <a:gd name="T59" fmla="*/ 4 h 50"/>
              <a:gd name="T60" fmla="*/ 83 w 95"/>
              <a:gd name="T61" fmla="*/ 6 h 50"/>
              <a:gd name="T62" fmla="*/ 77 w 95"/>
              <a:gd name="T63" fmla="*/ 4 h 50"/>
              <a:gd name="T64" fmla="*/ 73 w 95"/>
              <a:gd name="T65" fmla="*/ 2 h 50"/>
              <a:gd name="T66" fmla="*/ 67 w 95"/>
              <a:gd name="T67" fmla="*/ 0 h 50"/>
              <a:gd name="T68" fmla="*/ 65 w 95"/>
              <a:gd name="T69" fmla="*/ 0 h 50"/>
              <a:gd name="T70" fmla="*/ 59 w 95"/>
              <a:gd name="T71" fmla="*/ 8 h 50"/>
              <a:gd name="T72" fmla="*/ 59 w 95"/>
              <a:gd name="T73" fmla="*/ 8 h 50"/>
              <a:gd name="T74" fmla="*/ 53 w 95"/>
              <a:gd name="T75" fmla="*/ 8 h 50"/>
              <a:gd name="T76" fmla="*/ 49 w 95"/>
              <a:gd name="T77" fmla="*/ 4 h 50"/>
              <a:gd name="T78" fmla="*/ 45 w 95"/>
              <a:gd name="T79" fmla="*/ 8 h 50"/>
              <a:gd name="T80" fmla="*/ 43 w 95"/>
              <a:gd name="T81" fmla="*/ 12 h 50"/>
              <a:gd name="T82" fmla="*/ 39 w 95"/>
              <a:gd name="T83" fmla="*/ 16 h 50"/>
              <a:gd name="T84" fmla="*/ 35 w 95"/>
              <a:gd name="T85" fmla="*/ 18 h 50"/>
              <a:gd name="T86" fmla="*/ 35 w 95"/>
              <a:gd name="T87" fmla="*/ 20 h 50"/>
              <a:gd name="T88" fmla="*/ 37 w 95"/>
              <a:gd name="T89" fmla="*/ 22 h 50"/>
              <a:gd name="T90" fmla="*/ 39 w 95"/>
              <a:gd name="T91" fmla="*/ 24 h 50"/>
              <a:gd name="T92" fmla="*/ 35 w 95"/>
              <a:gd name="T93" fmla="*/ 30 h 50"/>
              <a:gd name="T94" fmla="*/ 33 w 95"/>
              <a:gd name="T95" fmla="*/ 26 h 50"/>
              <a:gd name="T96" fmla="*/ 29 w 95"/>
              <a:gd name="T97" fmla="*/ 26 h 50"/>
              <a:gd name="T98" fmla="*/ 25 w 95"/>
              <a:gd name="T99" fmla="*/ 26 h 50"/>
              <a:gd name="T100" fmla="*/ 21 w 95"/>
              <a:gd name="T101" fmla="*/ 24 h 50"/>
              <a:gd name="T102" fmla="*/ 19 w 95"/>
              <a:gd name="T103" fmla="*/ 28 h 50"/>
              <a:gd name="T104" fmla="*/ 15 w 95"/>
              <a:gd name="T105" fmla="*/ 30 h 50"/>
              <a:gd name="T106" fmla="*/ 8 w 95"/>
              <a:gd name="T107" fmla="*/ 30 h 50"/>
              <a:gd name="T108" fmla="*/ 4 w 95"/>
              <a:gd name="T109" fmla="*/ 34 h 50"/>
              <a:gd name="T110" fmla="*/ 0 w 95"/>
              <a:gd name="T111" fmla="*/ 3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95" h="50">
                <a:moveTo>
                  <a:pt x="0" y="36"/>
                </a:moveTo>
                <a:lnTo>
                  <a:pt x="0" y="36"/>
                </a:lnTo>
                <a:lnTo>
                  <a:pt x="4" y="36"/>
                </a:lnTo>
                <a:lnTo>
                  <a:pt x="4" y="38"/>
                </a:lnTo>
                <a:lnTo>
                  <a:pt x="4" y="44"/>
                </a:lnTo>
                <a:lnTo>
                  <a:pt x="4" y="44"/>
                </a:lnTo>
                <a:lnTo>
                  <a:pt x="8" y="46"/>
                </a:lnTo>
                <a:lnTo>
                  <a:pt x="13" y="46"/>
                </a:lnTo>
                <a:lnTo>
                  <a:pt x="13" y="46"/>
                </a:lnTo>
                <a:lnTo>
                  <a:pt x="13" y="46"/>
                </a:lnTo>
                <a:lnTo>
                  <a:pt x="13" y="44"/>
                </a:lnTo>
                <a:lnTo>
                  <a:pt x="17" y="44"/>
                </a:lnTo>
                <a:lnTo>
                  <a:pt x="17" y="44"/>
                </a:lnTo>
                <a:lnTo>
                  <a:pt x="19" y="46"/>
                </a:lnTo>
                <a:lnTo>
                  <a:pt x="23" y="46"/>
                </a:lnTo>
                <a:lnTo>
                  <a:pt x="23" y="46"/>
                </a:lnTo>
                <a:lnTo>
                  <a:pt x="25" y="46"/>
                </a:lnTo>
                <a:lnTo>
                  <a:pt x="27" y="48"/>
                </a:lnTo>
                <a:lnTo>
                  <a:pt x="27" y="48"/>
                </a:lnTo>
                <a:lnTo>
                  <a:pt x="29" y="50"/>
                </a:lnTo>
                <a:lnTo>
                  <a:pt x="29" y="50"/>
                </a:lnTo>
                <a:lnTo>
                  <a:pt x="31" y="50"/>
                </a:lnTo>
                <a:lnTo>
                  <a:pt x="35" y="48"/>
                </a:lnTo>
                <a:lnTo>
                  <a:pt x="35" y="48"/>
                </a:lnTo>
                <a:lnTo>
                  <a:pt x="43" y="48"/>
                </a:lnTo>
                <a:lnTo>
                  <a:pt x="43" y="48"/>
                </a:lnTo>
                <a:lnTo>
                  <a:pt x="47" y="48"/>
                </a:lnTo>
                <a:lnTo>
                  <a:pt x="47" y="48"/>
                </a:lnTo>
                <a:lnTo>
                  <a:pt x="49" y="46"/>
                </a:lnTo>
                <a:lnTo>
                  <a:pt x="49" y="46"/>
                </a:lnTo>
                <a:lnTo>
                  <a:pt x="49" y="44"/>
                </a:lnTo>
                <a:lnTo>
                  <a:pt x="55" y="44"/>
                </a:lnTo>
                <a:lnTo>
                  <a:pt x="55" y="44"/>
                </a:lnTo>
                <a:lnTo>
                  <a:pt x="61" y="46"/>
                </a:lnTo>
                <a:lnTo>
                  <a:pt x="63" y="42"/>
                </a:lnTo>
                <a:lnTo>
                  <a:pt x="63" y="42"/>
                </a:lnTo>
                <a:lnTo>
                  <a:pt x="67" y="40"/>
                </a:lnTo>
                <a:lnTo>
                  <a:pt x="71" y="38"/>
                </a:lnTo>
                <a:lnTo>
                  <a:pt x="71" y="38"/>
                </a:lnTo>
                <a:lnTo>
                  <a:pt x="75" y="40"/>
                </a:lnTo>
                <a:lnTo>
                  <a:pt x="79" y="40"/>
                </a:lnTo>
                <a:lnTo>
                  <a:pt x="79" y="40"/>
                </a:lnTo>
                <a:lnTo>
                  <a:pt x="85" y="36"/>
                </a:lnTo>
                <a:lnTo>
                  <a:pt x="85" y="36"/>
                </a:lnTo>
                <a:lnTo>
                  <a:pt x="85" y="34"/>
                </a:lnTo>
                <a:lnTo>
                  <a:pt x="87" y="32"/>
                </a:lnTo>
                <a:lnTo>
                  <a:pt x="89" y="32"/>
                </a:lnTo>
                <a:lnTo>
                  <a:pt x="89" y="32"/>
                </a:lnTo>
                <a:lnTo>
                  <a:pt x="91" y="32"/>
                </a:lnTo>
                <a:lnTo>
                  <a:pt x="91" y="28"/>
                </a:lnTo>
                <a:lnTo>
                  <a:pt x="93" y="24"/>
                </a:lnTo>
                <a:lnTo>
                  <a:pt x="93" y="24"/>
                </a:lnTo>
                <a:lnTo>
                  <a:pt x="91" y="20"/>
                </a:lnTo>
                <a:lnTo>
                  <a:pt x="93" y="18"/>
                </a:lnTo>
                <a:lnTo>
                  <a:pt x="95" y="18"/>
                </a:lnTo>
                <a:lnTo>
                  <a:pt x="93" y="12"/>
                </a:lnTo>
                <a:lnTo>
                  <a:pt x="93" y="12"/>
                </a:lnTo>
                <a:lnTo>
                  <a:pt x="89" y="10"/>
                </a:lnTo>
                <a:lnTo>
                  <a:pt x="89" y="8"/>
                </a:lnTo>
                <a:lnTo>
                  <a:pt x="93" y="4"/>
                </a:lnTo>
                <a:lnTo>
                  <a:pt x="93" y="4"/>
                </a:lnTo>
                <a:lnTo>
                  <a:pt x="83" y="6"/>
                </a:lnTo>
                <a:lnTo>
                  <a:pt x="83" y="6"/>
                </a:lnTo>
                <a:lnTo>
                  <a:pt x="77" y="4"/>
                </a:lnTo>
                <a:lnTo>
                  <a:pt x="73" y="2"/>
                </a:lnTo>
                <a:lnTo>
                  <a:pt x="73" y="2"/>
                </a:lnTo>
                <a:lnTo>
                  <a:pt x="71" y="0"/>
                </a:lnTo>
                <a:lnTo>
                  <a:pt x="67" y="0"/>
                </a:lnTo>
                <a:lnTo>
                  <a:pt x="65" y="0"/>
                </a:lnTo>
                <a:lnTo>
                  <a:pt x="65" y="0"/>
                </a:lnTo>
                <a:lnTo>
                  <a:pt x="63" y="2"/>
                </a:lnTo>
                <a:lnTo>
                  <a:pt x="59" y="8"/>
                </a:lnTo>
                <a:lnTo>
                  <a:pt x="59" y="8"/>
                </a:lnTo>
                <a:lnTo>
                  <a:pt x="59" y="8"/>
                </a:lnTo>
                <a:lnTo>
                  <a:pt x="57" y="10"/>
                </a:lnTo>
                <a:lnTo>
                  <a:pt x="53" y="8"/>
                </a:lnTo>
                <a:lnTo>
                  <a:pt x="49" y="4"/>
                </a:lnTo>
                <a:lnTo>
                  <a:pt x="49" y="4"/>
                </a:lnTo>
                <a:lnTo>
                  <a:pt x="47" y="6"/>
                </a:lnTo>
                <a:lnTo>
                  <a:pt x="45" y="8"/>
                </a:lnTo>
                <a:lnTo>
                  <a:pt x="43" y="12"/>
                </a:lnTo>
                <a:lnTo>
                  <a:pt x="43" y="12"/>
                </a:lnTo>
                <a:lnTo>
                  <a:pt x="43" y="14"/>
                </a:lnTo>
                <a:lnTo>
                  <a:pt x="39" y="16"/>
                </a:lnTo>
                <a:lnTo>
                  <a:pt x="39" y="16"/>
                </a:lnTo>
                <a:lnTo>
                  <a:pt x="35" y="18"/>
                </a:lnTo>
                <a:lnTo>
                  <a:pt x="35" y="20"/>
                </a:lnTo>
                <a:lnTo>
                  <a:pt x="35" y="20"/>
                </a:lnTo>
                <a:lnTo>
                  <a:pt x="37" y="20"/>
                </a:lnTo>
                <a:lnTo>
                  <a:pt x="37" y="22"/>
                </a:lnTo>
                <a:lnTo>
                  <a:pt x="39" y="24"/>
                </a:lnTo>
                <a:lnTo>
                  <a:pt x="39" y="24"/>
                </a:lnTo>
                <a:lnTo>
                  <a:pt x="39" y="30"/>
                </a:lnTo>
                <a:lnTo>
                  <a:pt x="35" y="30"/>
                </a:lnTo>
                <a:lnTo>
                  <a:pt x="35" y="30"/>
                </a:lnTo>
                <a:lnTo>
                  <a:pt x="33" y="26"/>
                </a:lnTo>
                <a:lnTo>
                  <a:pt x="31" y="26"/>
                </a:lnTo>
                <a:lnTo>
                  <a:pt x="29" y="26"/>
                </a:lnTo>
                <a:lnTo>
                  <a:pt x="29" y="26"/>
                </a:lnTo>
                <a:lnTo>
                  <a:pt x="25" y="26"/>
                </a:lnTo>
                <a:lnTo>
                  <a:pt x="23" y="24"/>
                </a:lnTo>
                <a:lnTo>
                  <a:pt x="21" y="24"/>
                </a:lnTo>
                <a:lnTo>
                  <a:pt x="21" y="24"/>
                </a:lnTo>
                <a:lnTo>
                  <a:pt x="19" y="28"/>
                </a:lnTo>
                <a:lnTo>
                  <a:pt x="15" y="30"/>
                </a:lnTo>
                <a:lnTo>
                  <a:pt x="15" y="30"/>
                </a:lnTo>
                <a:lnTo>
                  <a:pt x="11" y="30"/>
                </a:lnTo>
                <a:lnTo>
                  <a:pt x="8" y="30"/>
                </a:lnTo>
                <a:lnTo>
                  <a:pt x="8" y="30"/>
                </a:lnTo>
                <a:lnTo>
                  <a:pt x="4" y="34"/>
                </a:lnTo>
                <a:lnTo>
                  <a:pt x="0" y="36"/>
                </a:lnTo>
                <a:lnTo>
                  <a:pt x="0" y="36"/>
                </a:lnTo>
                <a:close/>
              </a:path>
            </a:pathLst>
          </a:custGeom>
          <a:solidFill>
            <a:srgbClr val="8BBDFF"/>
          </a:solidFill>
          <a:ln w="3175">
            <a:solidFill>
              <a:srgbClr val="8BBDFF"/>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266" name="Freeform 260">
            <a:extLst>
              <a:ext uri="{FF2B5EF4-FFF2-40B4-BE49-F238E27FC236}">
                <a16:creationId xmlns:a16="http://schemas.microsoft.com/office/drawing/2014/main" id="{D241F481-86AA-4DBB-A770-016601CCF89F}"/>
              </a:ext>
            </a:extLst>
          </p:cNvPr>
          <p:cNvSpPr>
            <a:spLocks noEditPoints="1"/>
          </p:cNvSpPr>
          <p:nvPr/>
        </p:nvSpPr>
        <p:spPr bwMode="auto">
          <a:xfrm>
            <a:off x="8383010" y="4016980"/>
            <a:ext cx="897776" cy="981544"/>
          </a:xfrm>
          <a:custGeom>
            <a:avLst/>
            <a:gdLst>
              <a:gd name="T0" fmla="*/ 406 w 536"/>
              <a:gd name="T1" fmla="*/ 482 h 572"/>
              <a:gd name="T2" fmla="*/ 420 w 536"/>
              <a:gd name="T3" fmla="*/ 462 h 572"/>
              <a:gd name="T4" fmla="*/ 426 w 536"/>
              <a:gd name="T5" fmla="*/ 474 h 572"/>
              <a:gd name="T6" fmla="*/ 446 w 536"/>
              <a:gd name="T7" fmla="*/ 484 h 572"/>
              <a:gd name="T8" fmla="*/ 484 w 536"/>
              <a:gd name="T9" fmla="*/ 458 h 572"/>
              <a:gd name="T10" fmla="*/ 492 w 536"/>
              <a:gd name="T11" fmla="*/ 426 h 572"/>
              <a:gd name="T12" fmla="*/ 502 w 536"/>
              <a:gd name="T13" fmla="*/ 382 h 572"/>
              <a:gd name="T14" fmla="*/ 526 w 536"/>
              <a:gd name="T15" fmla="*/ 354 h 572"/>
              <a:gd name="T16" fmla="*/ 528 w 536"/>
              <a:gd name="T17" fmla="*/ 312 h 572"/>
              <a:gd name="T18" fmla="*/ 528 w 536"/>
              <a:gd name="T19" fmla="*/ 254 h 572"/>
              <a:gd name="T20" fmla="*/ 514 w 536"/>
              <a:gd name="T21" fmla="*/ 232 h 572"/>
              <a:gd name="T22" fmla="*/ 486 w 536"/>
              <a:gd name="T23" fmla="*/ 192 h 572"/>
              <a:gd name="T24" fmla="*/ 468 w 536"/>
              <a:gd name="T25" fmla="*/ 148 h 572"/>
              <a:gd name="T26" fmla="*/ 442 w 536"/>
              <a:gd name="T27" fmla="*/ 134 h 572"/>
              <a:gd name="T28" fmla="*/ 430 w 536"/>
              <a:gd name="T29" fmla="*/ 64 h 572"/>
              <a:gd name="T30" fmla="*/ 408 w 536"/>
              <a:gd name="T31" fmla="*/ 40 h 572"/>
              <a:gd name="T32" fmla="*/ 390 w 536"/>
              <a:gd name="T33" fmla="*/ 0 h 572"/>
              <a:gd name="T34" fmla="*/ 380 w 536"/>
              <a:gd name="T35" fmla="*/ 42 h 572"/>
              <a:gd name="T36" fmla="*/ 374 w 536"/>
              <a:gd name="T37" fmla="*/ 96 h 572"/>
              <a:gd name="T38" fmla="*/ 336 w 536"/>
              <a:gd name="T39" fmla="*/ 92 h 572"/>
              <a:gd name="T40" fmla="*/ 300 w 536"/>
              <a:gd name="T41" fmla="*/ 66 h 572"/>
              <a:gd name="T42" fmla="*/ 318 w 536"/>
              <a:gd name="T43" fmla="*/ 22 h 572"/>
              <a:gd name="T44" fmla="*/ 296 w 536"/>
              <a:gd name="T45" fmla="*/ 18 h 572"/>
              <a:gd name="T46" fmla="*/ 264 w 536"/>
              <a:gd name="T47" fmla="*/ 12 h 572"/>
              <a:gd name="T48" fmla="*/ 262 w 536"/>
              <a:gd name="T49" fmla="*/ 22 h 572"/>
              <a:gd name="T50" fmla="*/ 234 w 536"/>
              <a:gd name="T51" fmla="*/ 28 h 572"/>
              <a:gd name="T52" fmla="*/ 218 w 536"/>
              <a:gd name="T53" fmla="*/ 60 h 572"/>
              <a:gd name="T54" fmla="*/ 200 w 536"/>
              <a:gd name="T55" fmla="*/ 72 h 572"/>
              <a:gd name="T56" fmla="*/ 184 w 536"/>
              <a:gd name="T57" fmla="*/ 46 h 572"/>
              <a:gd name="T58" fmla="*/ 166 w 536"/>
              <a:gd name="T59" fmla="*/ 58 h 572"/>
              <a:gd name="T60" fmla="*/ 160 w 536"/>
              <a:gd name="T61" fmla="*/ 70 h 572"/>
              <a:gd name="T62" fmla="*/ 142 w 536"/>
              <a:gd name="T63" fmla="*/ 96 h 572"/>
              <a:gd name="T64" fmla="*/ 132 w 536"/>
              <a:gd name="T65" fmla="*/ 92 h 572"/>
              <a:gd name="T66" fmla="*/ 116 w 536"/>
              <a:gd name="T67" fmla="*/ 128 h 572"/>
              <a:gd name="T68" fmla="*/ 74 w 536"/>
              <a:gd name="T69" fmla="*/ 154 h 572"/>
              <a:gd name="T70" fmla="*/ 36 w 536"/>
              <a:gd name="T71" fmla="*/ 170 h 572"/>
              <a:gd name="T72" fmla="*/ 12 w 536"/>
              <a:gd name="T73" fmla="*/ 182 h 572"/>
              <a:gd name="T74" fmla="*/ 10 w 536"/>
              <a:gd name="T75" fmla="*/ 206 h 572"/>
              <a:gd name="T76" fmla="*/ 14 w 536"/>
              <a:gd name="T77" fmla="*/ 252 h 572"/>
              <a:gd name="T78" fmla="*/ 2 w 536"/>
              <a:gd name="T79" fmla="*/ 260 h 572"/>
              <a:gd name="T80" fmla="*/ 24 w 536"/>
              <a:gd name="T81" fmla="*/ 292 h 572"/>
              <a:gd name="T82" fmla="*/ 32 w 536"/>
              <a:gd name="T83" fmla="*/ 340 h 572"/>
              <a:gd name="T84" fmla="*/ 34 w 536"/>
              <a:gd name="T85" fmla="*/ 384 h 572"/>
              <a:gd name="T86" fmla="*/ 42 w 536"/>
              <a:gd name="T87" fmla="*/ 404 h 572"/>
              <a:gd name="T88" fmla="*/ 78 w 536"/>
              <a:gd name="T89" fmla="*/ 394 h 572"/>
              <a:gd name="T90" fmla="*/ 100 w 536"/>
              <a:gd name="T91" fmla="*/ 388 h 572"/>
              <a:gd name="T92" fmla="*/ 128 w 536"/>
              <a:gd name="T93" fmla="*/ 386 h 572"/>
              <a:gd name="T94" fmla="*/ 148 w 536"/>
              <a:gd name="T95" fmla="*/ 372 h 572"/>
              <a:gd name="T96" fmla="*/ 210 w 536"/>
              <a:gd name="T97" fmla="*/ 352 h 572"/>
              <a:gd name="T98" fmla="*/ 250 w 536"/>
              <a:gd name="T99" fmla="*/ 350 h 572"/>
              <a:gd name="T100" fmla="*/ 282 w 536"/>
              <a:gd name="T101" fmla="*/ 366 h 572"/>
              <a:gd name="T102" fmla="*/ 298 w 536"/>
              <a:gd name="T103" fmla="*/ 400 h 572"/>
              <a:gd name="T104" fmla="*/ 326 w 536"/>
              <a:gd name="T105" fmla="*/ 384 h 572"/>
              <a:gd name="T106" fmla="*/ 318 w 536"/>
              <a:gd name="T107" fmla="*/ 410 h 572"/>
              <a:gd name="T108" fmla="*/ 336 w 536"/>
              <a:gd name="T109" fmla="*/ 412 h 572"/>
              <a:gd name="T110" fmla="*/ 352 w 536"/>
              <a:gd name="T111" fmla="*/ 452 h 572"/>
              <a:gd name="T112" fmla="*/ 384 w 536"/>
              <a:gd name="T113" fmla="*/ 470 h 572"/>
              <a:gd name="T114" fmla="*/ 432 w 536"/>
              <a:gd name="T115" fmla="*/ 560 h 572"/>
              <a:gd name="T116" fmla="*/ 448 w 536"/>
              <a:gd name="T117" fmla="*/ 570 h 572"/>
              <a:gd name="T118" fmla="*/ 454 w 536"/>
              <a:gd name="T119" fmla="*/ 560 h 572"/>
              <a:gd name="T120" fmla="*/ 464 w 536"/>
              <a:gd name="T121" fmla="*/ 530 h 572"/>
              <a:gd name="T122" fmla="*/ 416 w 536"/>
              <a:gd name="T123" fmla="*/ 516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36" h="572">
                <a:moveTo>
                  <a:pt x="384" y="470"/>
                </a:moveTo>
                <a:lnTo>
                  <a:pt x="384" y="470"/>
                </a:lnTo>
                <a:lnTo>
                  <a:pt x="386" y="474"/>
                </a:lnTo>
                <a:lnTo>
                  <a:pt x="386" y="474"/>
                </a:lnTo>
                <a:lnTo>
                  <a:pt x="390" y="474"/>
                </a:lnTo>
                <a:lnTo>
                  <a:pt x="390" y="474"/>
                </a:lnTo>
                <a:lnTo>
                  <a:pt x="390" y="478"/>
                </a:lnTo>
                <a:lnTo>
                  <a:pt x="392" y="480"/>
                </a:lnTo>
                <a:lnTo>
                  <a:pt x="392" y="480"/>
                </a:lnTo>
                <a:lnTo>
                  <a:pt x="396" y="480"/>
                </a:lnTo>
                <a:lnTo>
                  <a:pt x="396" y="480"/>
                </a:lnTo>
                <a:lnTo>
                  <a:pt x="398" y="482"/>
                </a:lnTo>
                <a:lnTo>
                  <a:pt x="400" y="484"/>
                </a:lnTo>
                <a:lnTo>
                  <a:pt x="400" y="484"/>
                </a:lnTo>
                <a:lnTo>
                  <a:pt x="406" y="482"/>
                </a:lnTo>
                <a:lnTo>
                  <a:pt x="406" y="482"/>
                </a:lnTo>
                <a:lnTo>
                  <a:pt x="408" y="478"/>
                </a:lnTo>
                <a:lnTo>
                  <a:pt x="410" y="478"/>
                </a:lnTo>
                <a:lnTo>
                  <a:pt x="410" y="478"/>
                </a:lnTo>
                <a:lnTo>
                  <a:pt x="412" y="472"/>
                </a:lnTo>
                <a:lnTo>
                  <a:pt x="412" y="472"/>
                </a:lnTo>
                <a:lnTo>
                  <a:pt x="414" y="472"/>
                </a:lnTo>
                <a:lnTo>
                  <a:pt x="416" y="470"/>
                </a:lnTo>
                <a:lnTo>
                  <a:pt x="416" y="470"/>
                </a:lnTo>
                <a:lnTo>
                  <a:pt x="416" y="468"/>
                </a:lnTo>
                <a:lnTo>
                  <a:pt x="416" y="468"/>
                </a:lnTo>
                <a:lnTo>
                  <a:pt x="416" y="468"/>
                </a:lnTo>
                <a:lnTo>
                  <a:pt x="416" y="466"/>
                </a:lnTo>
                <a:lnTo>
                  <a:pt x="416" y="466"/>
                </a:lnTo>
                <a:lnTo>
                  <a:pt x="420" y="464"/>
                </a:lnTo>
                <a:lnTo>
                  <a:pt x="420" y="462"/>
                </a:lnTo>
                <a:lnTo>
                  <a:pt x="420" y="462"/>
                </a:lnTo>
                <a:lnTo>
                  <a:pt x="424" y="464"/>
                </a:lnTo>
                <a:lnTo>
                  <a:pt x="424" y="464"/>
                </a:lnTo>
                <a:lnTo>
                  <a:pt x="426" y="466"/>
                </a:lnTo>
                <a:lnTo>
                  <a:pt x="426" y="468"/>
                </a:lnTo>
                <a:lnTo>
                  <a:pt x="426" y="468"/>
                </a:lnTo>
                <a:lnTo>
                  <a:pt x="420" y="470"/>
                </a:lnTo>
                <a:lnTo>
                  <a:pt x="420" y="470"/>
                </a:lnTo>
                <a:lnTo>
                  <a:pt x="420" y="474"/>
                </a:lnTo>
                <a:lnTo>
                  <a:pt x="420" y="474"/>
                </a:lnTo>
                <a:lnTo>
                  <a:pt x="424" y="474"/>
                </a:lnTo>
                <a:lnTo>
                  <a:pt x="424" y="474"/>
                </a:lnTo>
                <a:lnTo>
                  <a:pt x="430" y="470"/>
                </a:lnTo>
                <a:lnTo>
                  <a:pt x="430" y="470"/>
                </a:lnTo>
                <a:lnTo>
                  <a:pt x="430" y="474"/>
                </a:lnTo>
                <a:lnTo>
                  <a:pt x="430" y="474"/>
                </a:lnTo>
                <a:lnTo>
                  <a:pt x="426" y="474"/>
                </a:lnTo>
                <a:lnTo>
                  <a:pt x="426" y="476"/>
                </a:lnTo>
                <a:lnTo>
                  <a:pt x="426" y="476"/>
                </a:lnTo>
                <a:lnTo>
                  <a:pt x="434" y="480"/>
                </a:lnTo>
                <a:lnTo>
                  <a:pt x="436" y="484"/>
                </a:lnTo>
                <a:lnTo>
                  <a:pt x="436" y="484"/>
                </a:lnTo>
                <a:lnTo>
                  <a:pt x="436" y="484"/>
                </a:lnTo>
                <a:lnTo>
                  <a:pt x="438" y="484"/>
                </a:lnTo>
                <a:lnTo>
                  <a:pt x="438" y="484"/>
                </a:lnTo>
                <a:lnTo>
                  <a:pt x="438" y="486"/>
                </a:lnTo>
                <a:lnTo>
                  <a:pt x="440" y="488"/>
                </a:lnTo>
                <a:lnTo>
                  <a:pt x="440" y="488"/>
                </a:lnTo>
                <a:lnTo>
                  <a:pt x="442" y="490"/>
                </a:lnTo>
                <a:lnTo>
                  <a:pt x="442" y="490"/>
                </a:lnTo>
                <a:lnTo>
                  <a:pt x="444" y="486"/>
                </a:lnTo>
                <a:lnTo>
                  <a:pt x="446" y="484"/>
                </a:lnTo>
                <a:lnTo>
                  <a:pt x="446" y="484"/>
                </a:lnTo>
                <a:lnTo>
                  <a:pt x="450" y="482"/>
                </a:lnTo>
                <a:lnTo>
                  <a:pt x="450" y="482"/>
                </a:lnTo>
                <a:lnTo>
                  <a:pt x="450" y="478"/>
                </a:lnTo>
                <a:lnTo>
                  <a:pt x="450" y="478"/>
                </a:lnTo>
                <a:lnTo>
                  <a:pt x="454" y="474"/>
                </a:lnTo>
                <a:lnTo>
                  <a:pt x="458" y="470"/>
                </a:lnTo>
                <a:lnTo>
                  <a:pt x="458" y="470"/>
                </a:lnTo>
                <a:lnTo>
                  <a:pt x="458" y="468"/>
                </a:lnTo>
                <a:lnTo>
                  <a:pt x="456" y="466"/>
                </a:lnTo>
                <a:lnTo>
                  <a:pt x="456" y="466"/>
                </a:lnTo>
                <a:lnTo>
                  <a:pt x="460" y="462"/>
                </a:lnTo>
                <a:lnTo>
                  <a:pt x="460" y="462"/>
                </a:lnTo>
                <a:lnTo>
                  <a:pt x="472" y="462"/>
                </a:lnTo>
                <a:lnTo>
                  <a:pt x="482" y="464"/>
                </a:lnTo>
                <a:lnTo>
                  <a:pt x="484" y="458"/>
                </a:lnTo>
                <a:lnTo>
                  <a:pt x="484" y="458"/>
                </a:lnTo>
                <a:lnTo>
                  <a:pt x="488" y="458"/>
                </a:lnTo>
                <a:lnTo>
                  <a:pt x="488" y="458"/>
                </a:lnTo>
                <a:lnTo>
                  <a:pt x="488" y="456"/>
                </a:lnTo>
                <a:lnTo>
                  <a:pt x="486" y="454"/>
                </a:lnTo>
                <a:lnTo>
                  <a:pt x="486" y="454"/>
                </a:lnTo>
                <a:lnTo>
                  <a:pt x="488" y="452"/>
                </a:lnTo>
                <a:lnTo>
                  <a:pt x="490" y="450"/>
                </a:lnTo>
                <a:lnTo>
                  <a:pt x="490" y="450"/>
                </a:lnTo>
                <a:lnTo>
                  <a:pt x="486" y="450"/>
                </a:lnTo>
                <a:lnTo>
                  <a:pt x="486" y="450"/>
                </a:lnTo>
                <a:lnTo>
                  <a:pt x="484" y="446"/>
                </a:lnTo>
                <a:lnTo>
                  <a:pt x="484" y="446"/>
                </a:lnTo>
                <a:lnTo>
                  <a:pt x="488" y="438"/>
                </a:lnTo>
                <a:lnTo>
                  <a:pt x="492" y="430"/>
                </a:lnTo>
                <a:lnTo>
                  <a:pt x="492" y="430"/>
                </a:lnTo>
                <a:lnTo>
                  <a:pt x="492" y="426"/>
                </a:lnTo>
                <a:lnTo>
                  <a:pt x="492" y="418"/>
                </a:lnTo>
                <a:lnTo>
                  <a:pt x="492" y="418"/>
                </a:lnTo>
                <a:lnTo>
                  <a:pt x="492" y="418"/>
                </a:lnTo>
                <a:lnTo>
                  <a:pt x="496" y="412"/>
                </a:lnTo>
                <a:lnTo>
                  <a:pt x="498" y="412"/>
                </a:lnTo>
                <a:lnTo>
                  <a:pt x="498" y="412"/>
                </a:lnTo>
                <a:lnTo>
                  <a:pt x="498" y="408"/>
                </a:lnTo>
                <a:lnTo>
                  <a:pt x="498" y="406"/>
                </a:lnTo>
                <a:lnTo>
                  <a:pt x="500" y="404"/>
                </a:lnTo>
                <a:lnTo>
                  <a:pt x="500" y="404"/>
                </a:lnTo>
                <a:lnTo>
                  <a:pt x="500" y="400"/>
                </a:lnTo>
                <a:lnTo>
                  <a:pt x="502" y="398"/>
                </a:lnTo>
                <a:lnTo>
                  <a:pt x="502" y="398"/>
                </a:lnTo>
                <a:lnTo>
                  <a:pt x="504" y="390"/>
                </a:lnTo>
                <a:lnTo>
                  <a:pt x="502" y="382"/>
                </a:lnTo>
                <a:lnTo>
                  <a:pt x="502" y="382"/>
                </a:lnTo>
                <a:lnTo>
                  <a:pt x="508" y="380"/>
                </a:lnTo>
                <a:lnTo>
                  <a:pt x="508" y="380"/>
                </a:lnTo>
                <a:lnTo>
                  <a:pt x="508" y="376"/>
                </a:lnTo>
                <a:lnTo>
                  <a:pt x="508" y="376"/>
                </a:lnTo>
                <a:lnTo>
                  <a:pt x="510" y="374"/>
                </a:lnTo>
                <a:lnTo>
                  <a:pt x="514" y="372"/>
                </a:lnTo>
                <a:lnTo>
                  <a:pt x="514" y="372"/>
                </a:lnTo>
                <a:lnTo>
                  <a:pt x="516" y="368"/>
                </a:lnTo>
                <a:lnTo>
                  <a:pt x="516" y="368"/>
                </a:lnTo>
                <a:lnTo>
                  <a:pt x="516" y="368"/>
                </a:lnTo>
                <a:lnTo>
                  <a:pt x="522" y="366"/>
                </a:lnTo>
                <a:lnTo>
                  <a:pt x="522" y="366"/>
                </a:lnTo>
                <a:lnTo>
                  <a:pt x="522" y="358"/>
                </a:lnTo>
                <a:lnTo>
                  <a:pt x="522" y="358"/>
                </a:lnTo>
                <a:lnTo>
                  <a:pt x="524" y="354"/>
                </a:lnTo>
                <a:lnTo>
                  <a:pt x="526" y="354"/>
                </a:lnTo>
                <a:lnTo>
                  <a:pt x="526" y="354"/>
                </a:lnTo>
                <a:lnTo>
                  <a:pt x="526" y="350"/>
                </a:lnTo>
                <a:lnTo>
                  <a:pt x="526" y="350"/>
                </a:lnTo>
                <a:lnTo>
                  <a:pt x="530" y="342"/>
                </a:lnTo>
                <a:lnTo>
                  <a:pt x="530" y="342"/>
                </a:lnTo>
                <a:lnTo>
                  <a:pt x="530" y="338"/>
                </a:lnTo>
                <a:lnTo>
                  <a:pt x="528" y="334"/>
                </a:lnTo>
                <a:lnTo>
                  <a:pt x="528" y="334"/>
                </a:lnTo>
                <a:lnTo>
                  <a:pt x="530" y="332"/>
                </a:lnTo>
                <a:lnTo>
                  <a:pt x="530" y="332"/>
                </a:lnTo>
                <a:lnTo>
                  <a:pt x="530" y="324"/>
                </a:lnTo>
                <a:lnTo>
                  <a:pt x="532" y="314"/>
                </a:lnTo>
                <a:lnTo>
                  <a:pt x="532" y="314"/>
                </a:lnTo>
                <a:lnTo>
                  <a:pt x="530" y="314"/>
                </a:lnTo>
                <a:lnTo>
                  <a:pt x="528" y="312"/>
                </a:lnTo>
                <a:lnTo>
                  <a:pt x="528" y="312"/>
                </a:lnTo>
                <a:lnTo>
                  <a:pt x="534" y="308"/>
                </a:lnTo>
                <a:lnTo>
                  <a:pt x="534" y="308"/>
                </a:lnTo>
                <a:lnTo>
                  <a:pt x="530" y="304"/>
                </a:lnTo>
                <a:lnTo>
                  <a:pt x="530" y="304"/>
                </a:lnTo>
                <a:lnTo>
                  <a:pt x="534" y="300"/>
                </a:lnTo>
                <a:lnTo>
                  <a:pt x="536" y="296"/>
                </a:lnTo>
                <a:lnTo>
                  <a:pt x="536" y="292"/>
                </a:lnTo>
                <a:lnTo>
                  <a:pt x="536" y="292"/>
                </a:lnTo>
                <a:lnTo>
                  <a:pt x="532" y="288"/>
                </a:lnTo>
                <a:lnTo>
                  <a:pt x="530" y="286"/>
                </a:lnTo>
                <a:lnTo>
                  <a:pt x="530" y="286"/>
                </a:lnTo>
                <a:lnTo>
                  <a:pt x="526" y="276"/>
                </a:lnTo>
                <a:lnTo>
                  <a:pt x="526" y="276"/>
                </a:lnTo>
                <a:lnTo>
                  <a:pt x="526" y="266"/>
                </a:lnTo>
                <a:lnTo>
                  <a:pt x="528" y="258"/>
                </a:lnTo>
                <a:lnTo>
                  <a:pt x="528" y="254"/>
                </a:lnTo>
                <a:lnTo>
                  <a:pt x="528" y="254"/>
                </a:lnTo>
                <a:lnTo>
                  <a:pt x="528" y="254"/>
                </a:lnTo>
                <a:lnTo>
                  <a:pt x="528" y="252"/>
                </a:lnTo>
                <a:lnTo>
                  <a:pt x="528" y="248"/>
                </a:lnTo>
                <a:lnTo>
                  <a:pt x="526" y="246"/>
                </a:lnTo>
                <a:lnTo>
                  <a:pt x="526" y="246"/>
                </a:lnTo>
                <a:lnTo>
                  <a:pt x="526" y="242"/>
                </a:lnTo>
                <a:lnTo>
                  <a:pt x="526" y="242"/>
                </a:lnTo>
                <a:lnTo>
                  <a:pt x="524" y="242"/>
                </a:lnTo>
                <a:lnTo>
                  <a:pt x="522" y="240"/>
                </a:lnTo>
                <a:lnTo>
                  <a:pt x="522" y="240"/>
                </a:lnTo>
                <a:lnTo>
                  <a:pt x="522" y="238"/>
                </a:lnTo>
                <a:lnTo>
                  <a:pt x="520" y="234"/>
                </a:lnTo>
                <a:lnTo>
                  <a:pt x="520" y="234"/>
                </a:lnTo>
                <a:lnTo>
                  <a:pt x="514" y="232"/>
                </a:lnTo>
                <a:lnTo>
                  <a:pt x="514" y="232"/>
                </a:lnTo>
                <a:lnTo>
                  <a:pt x="514" y="226"/>
                </a:lnTo>
                <a:lnTo>
                  <a:pt x="514" y="226"/>
                </a:lnTo>
                <a:lnTo>
                  <a:pt x="510" y="220"/>
                </a:lnTo>
                <a:lnTo>
                  <a:pt x="510" y="220"/>
                </a:lnTo>
                <a:lnTo>
                  <a:pt x="504" y="218"/>
                </a:lnTo>
                <a:lnTo>
                  <a:pt x="502" y="214"/>
                </a:lnTo>
                <a:lnTo>
                  <a:pt x="502" y="214"/>
                </a:lnTo>
                <a:lnTo>
                  <a:pt x="500" y="210"/>
                </a:lnTo>
                <a:lnTo>
                  <a:pt x="500" y="204"/>
                </a:lnTo>
                <a:lnTo>
                  <a:pt x="500" y="200"/>
                </a:lnTo>
                <a:lnTo>
                  <a:pt x="500" y="196"/>
                </a:lnTo>
                <a:lnTo>
                  <a:pt x="498" y="196"/>
                </a:lnTo>
                <a:lnTo>
                  <a:pt x="492" y="190"/>
                </a:lnTo>
                <a:lnTo>
                  <a:pt x="492" y="190"/>
                </a:lnTo>
                <a:lnTo>
                  <a:pt x="490" y="192"/>
                </a:lnTo>
                <a:lnTo>
                  <a:pt x="486" y="192"/>
                </a:lnTo>
                <a:lnTo>
                  <a:pt x="484" y="190"/>
                </a:lnTo>
                <a:lnTo>
                  <a:pt x="484" y="190"/>
                </a:lnTo>
                <a:lnTo>
                  <a:pt x="484" y="186"/>
                </a:lnTo>
                <a:lnTo>
                  <a:pt x="484" y="182"/>
                </a:lnTo>
                <a:lnTo>
                  <a:pt x="486" y="180"/>
                </a:lnTo>
                <a:lnTo>
                  <a:pt x="486" y="176"/>
                </a:lnTo>
                <a:lnTo>
                  <a:pt x="484" y="174"/>
                </a:lnTo>
                <a:lnTo>
                  <a:pt x="484" y="174"/>
                </a:lnTo>
                <a:lnTo>
                  <a:pt x="482" y="168"/>
                </a:lnTo>
                <a:lnTo>
                  <a:pt x="482" y="168"/>
                </a:lnTo>
                <a:lnTo>
                  <a:pt x="480" y="166"/>
                </a:lnTo>
                <a:lnTo>
                  <a:pt x="476" y="164"/>
                </a:lnTo>
                <a:lnTo>
                  <a:pt x="474" y="162"/>
                </a:lnTo>
                <a:lnTo>
                  <a:pt x="476" y="154"/>
                </a:lnTo>
                <a:lnTo>
                  <a:pt x="476" y="154"/>
                </a:lnTo>
                <a:lnTo>
                  <a:pt x="468" y="148"/>
                </a:lnTo>
                <a:lnTo>
                  <a:pt x="468" y="148"/>
                </a:lnTo>
                <a:lnTo>
                  <a:pt x="468" y="144"/>
                </a:lnTo>
                <a:lnTo>
                  <a:pt x="460" y="142"/>
                </a:lnTo>
                <a:lnTo>
                  <a:pt x="460" y="142"/>
                </a:lnTo>
                <a:lnTo>
                  <a:pt x="460" y="142"/>
                </a:lnTo>
                <a:lnTo>
                  <a:pt x="458" y="144"/>
                </a:lnTo>
                <a:lnTo>
                  <a:pt x="458" y="144"/>
                </a:lnTo>
                <a:lnTo>
                  <a:pt x="456" y="142"/>
                </a:lnTo>
                <a:lnTo>
                  <a:pt x="456" y="142"/>
                </a:lnTo>
                <a:lnTo>
                  <a:pt x="456" y="138"/>
                </a:lnTo>
                <a:lnTo>
                  <a:pt x="456" y="138"/>
                </a:lnTo>
                <a:lnTo>
                  <a:pt x="450" y="138"/>
                </a:lnTo>
                <a:lnTo>
                  <a:pt x="450" y="138"/>
                </a:lnTo>
                <a:lnTo>
                  <a:pt x="444" y="134"/>
                </a:lnTo>
                <a:lnTo>
                  <a:pt x="442" y="134"/>
                </a:lnTo>
                <a:lnTo>
                  <a:pt x="442" y="134"/>
                </a:lnTo>
                <a:lnTo>
                  <a:pt x="442" y="128"/>
                </a:lnTo>
                <a:lnTo>
                  <a:pt x="442" y="126"/>
                </a:lnTo>
                <a:lnTo>
                  <a:pt x="442" y="126"/>
                </a:lnTo>
                <a:lnTo>
                  <a:pt x="442" y="116"/>
                </a:lnTo>
                <a:lnTo>
                  <a:pt x="440" y="104"/>
                </a:lnTo>
                <a:lnTo>
                  <a:pt x="440" y="104"/>
                </a:lnTo>
                <a:lnTo>
                  <a:pt x="438" y="100"/>
                </a:lnTo>
                <a:lnTo>
                  <a:pt x="438" y="100"/>
                </a:lnTo>
                <a:lnTo>
                  <a:pt x="438" y="96"/>
                </a:lnTo>
                <a:lnTo>
                  <a:pt x="438" y="96"/>
                </a:lnTo>
                <a:lnTo>
                  <a:pt x="434" y="90"/>
                </a:lnTo>
                <a:lnTo>
                  <a:pt x="430" y="86"/>
                </a:lnTo>
                <a:lnTo>
                  <a:pt x="430" y="86"/>
                </a:lnTo>
                <a:lnTo>
                  <a:pt x="430" y="76"/>
                </a:lnTo>
                <a:lnTo>
                  <a:pt x="430" y="64"/>
                </a:lnTo>
                <a:lnTo>
                  <a:pt x="430" y="64"/>
                </a:lnTo>
                <a:lnTo>
                  <a:pt x="430" y="64"/>
                </a:lnTo>
                <a:lnTo>
                  <a:pt x="430" y="62"/>
                </a:lnTo>
                <a:lnTo>
                  <a:pt x="430" y="62"/>
                </a:lnTo>
                <a:lnTo>
                  <a:pt x="428" y="62"/>
                </a:lnTo>
                <a:lnTo>
                  <a:pt x="426" y="64"/>
                </a:lnTo>
                <a:lnTo>
                  <a:pt x="426" y="64"/>
                </a:lnTo>
                <a:lnTo>
                  <a:pt x="418" y="52"/>
                </a:lnTo>
                <a:lnTo>
                  <a:pt x="418" y="52"/>
                </a:lnTo>
                <a:lnTo>
                  <a:pt x="410" y="60"/>
                </a:lnTo>
                <a:lnTo>
                  <a:pt x="410" y="60"/>
                </a:lnTo>
                <a:lnTo>
                  <a:pt x="406" y="56"/>
                </a:lnTo>
                <a:lnTo>
                  <a:pt x="406" y="56"/>
                </a:lnTo>
                <a:lnTo>
                  <a:pt x="406" y="48"/>
                </a:lnTo>
                <a:lnTo>
                  <a:pt x="408" y="42"/>
                </a:lnTo>
                <a:lnTo>
                  <a:pt x="408" y="40"/>
                </a:lnTo>
                <a:lnTo>
                  <a:pt x="408" y="40"/>
                </a:lnTo>
                <a:lnTo>
                  <a:pt x="408" y="38"/>
                </a:lnTo>
                <a:lnTo>
                  <a:pt x="406" y="34"/>
                </a:lnTo>
                <a:lnTo>
                  <a:pt x="406" y="28"/>
                </a:lnTo>
                <a:lnTo>
                  <a:pt x="406" y="28"/>
                </a:lnTo>
                <a:lnTo>
                  <a:pt x="402" y="26"/>
                </a:lnTo>
                <a:lnTo>
                  <a:pt x="400" y="24"/>
                </a:lnTo>
                <a:lnTo>
                  <a:pt x="400" y="24"/>
                </a:lnTo>
                <a:lnTo>
                  <a:pt x="400" y="18"/>
                </a:lnTo>
                <a:lnTo>
                  <a:pt x="400" y="18"/>
                </a:lnTo>
                <a:lnTo>
                  <a:pt x="396" y="16"/>
                </a:lnTo>
                <a:lnTo>
                  <a:pt x="396" y="16"/>
                </a:lnTo>
                <a:lnTo>
                  <a:pt x="396" y="10"/>
                </a:lnTo>
                <a:lnTo>
                  <a:pt x="396" y="10"/>
                </a:lnTo>
                <a:lnTo>
                  <a:pt x="392" y="6"/>
                </a:lnTo>
                <a:lnTo>
                  <a:pt x="392" y="6"/>
                </a:lnTo>
                <a:lnTo>
                  <a:pt x="390" y="0"/>
                </a:lnTo>
                <a:lnTo>
                  <a:pt x="388" y="0"/>
                </a:lnTo>
                <a:lnTo>
                  <a:pt x="388" y="0"/>
                </a:lnTo>
                <a:lnTo>
                  <a:pt x="386" y="0"/>
                </a:lnTo>
                <a:lnTo>
                  <a:pt x="384" y="0"/>
                </a:lnTo>
                <a:lnTo>
                  <a:pt x="384" y="0"/>
                </a:lnTo>
                <a:lnTo>
                  <a:pt x="384" y="8"/>
                </a:lnTo>
                <a:lnTo>
                  <a:pt x="384" y="16"/>
                </a:lnTo>
                <a:lnTo>
                  <a:pt x="384" y="16"/>
                </a:lnTo>
                <a:lnTo>
                  <a:pt x="382" y="18"/>
                </a:lnTo>
                <a:lnTo>
                  <a:pt x="380" y="22"/>
                </a:lnTo>
                <a:lnTo>
                  <a:pt x="380" y="22"/>
                </a:lnTo>
                <a:lnTo>
                  <a:pt x="380" y="24"/>
                </a:lnTo>
                <a:lnTo>
                  <a:pt x="382" y="24"/>
                </a:lnTo>
                <a:lnTo>
                  <a:pt x="382" y="40"/>
                </a:lnTo>
                <a:lnTo>
                  <a:pt x="382" y="40"/>
                </a:lnTo>
                <a:lnTo>
                  <a:pt x="380" y="42"/>
                </a:lnTo>
                <a:lnTo>
                  <a:pt x="378" y="48"/>
                </a:lnTo>
                <a:lnTo>
                  <a:pt x="378" y="48"/>
                </a:lnTo>
                <a:lnTo>
                  <a:pt x="380" y="66"/>
                </a:lnTo>
                <a:lnTo>
                  <a:pt x="380" y="66"/>
                </a:lnTo>
                <a:lnTo>
                  <a:pt x="382" y="70"/>
                </a:lnTo>
                <a:lnTo>
                  <a:pt x="382" y="70"/>
                </a:lnTo>
                <a:lnTo>
                  <a:pt x="378" y="72"/>
                </a:lnTo>
                <a:lnTo>
                  <a:pt x="378" y="72"/>
                </a:lnTo>
                <a:lnTo>
                  <a:pt x="378" y="78"/>
                </a:lnTo>
                <a:lnTo>
                  <a:pt x="378" y="82"/>
                </a:lnTo>
                <a:lnTo>
                  <a:pt x="378" y="82"/>
                </a:lnTo>
                <a:lnTo>
                  <a:pt x="376" y="86"/>
                </a:lnTo>
                <a:lnTo>
                  <a:pt x="374" y="90"/>
                </a:lnTo>
                <a:lnTo>
                  <a:pt x="374" y="90"/>
                </a:lnTo>
                <a:lnTo>
                  <a:pt x="374" y="92"/>
                </a:lnTo>
                <a:lnTo>
                  <a:pt x="374" y="96"/>
                </a:lnTo>
                <a:lnTo>
                  <a:pt x="370" y="102"/>
                </a:lnTo>
                <a:lnTo>
                  <a:pt x="370" y="102"/>
                </a:lnTo>
                <a:lnTo>
                  <a:pt x="370" y="110"/>
                </a:lnTo>
                <a:lnTo>
                  <a:pt x="370" y="110"/>
                </a:lnTo>
                <a:lnTo>
                  <a:pt x="364" y="112"/>
                </a:lnTo>
                <a:lnTo>
                  <a:pt x="358" y="112"/>
                </a:lnTo>
                <a:lnTo>
                  <a:pt x="354" y="112"/>
                </a:lnTo>
                <a:lnTo>
                  <a:pt x="354" y="110"/>
                </a:lnTo>
                <a:lnTo>
                  <a:pt x="354" y="110"/>
                </a:lnTo>
                <a:lnTo>
                  <a:pt x="354" y="110"/>
                </a:lnTo>
                <a:lnTo>
                  <a:pt x="348" y="100"/>
                </a:lnTo>
                <a:lnTo>
                  <a:pt x="348" y="100"/>
                </a:lnTo>
                <a:lnTo>
                  <a:pt x="346" y="98"/>
                </a:lnTo>
                <a:lnTo>
                  <a:pt x="342" y="98"/>
                </a:lnTo>
                <a:lnTo>
                  <a:pt x="342" y="98"/>
                </a:lnTo>
                <a:lnTo>
                  <a:pt x="336" y="92"/>
                </a:lnTo>
                <a:lnTo>
                  <a:pt x="332" y="86"/>
                </a:lnTo>
                <a:lnTo>
                  <a:pt x="332" y="86"/>
                </a:lnTo>
                <a:lnTo>
                  <a:pt x="328" y="84"/>
                </a:lnTo>
                <a:lnTo>
                  <a:pt x="324" y="84"/>
                </a:lnTo>
                <a:lnTo>
                  <a:pt x="324" y="84"/>
                </a:lnTo>
                <a:lnTo>
                  <a:pt x="322" y="82"/>
                </a:lnTo>
                <a:lnTo>
                  <a:pt x="318" y="78"/>
                </a:lnTo>
                <a:lnTo>
                  <a:pt x="318" y="78"/>
                </a:lnTo>
                <a:lnTo>
                  <a:pt x="314" y="78"/>
                </a:lnTo>
                <a:lnTo>
                  <a:pt x="314" y="78"/>
                </a:lnTo>
                <a:lnTo>
                  <a:pt x="310" y="72"/>
                </a:lnTo>
                <a:lnTo>
                  <a:pt x="310" y="72"/>
                </a:lnTo>
                <a:lnTo>
                  <a:pt x="306" y="72"/>
                </a:lnTo>
                <a:lnTo>
                  <a:pt x="306" y="72"/>
                </a:lnTo>
                <a:lnTo>
                  <a:pt x="300" y="66"/>
                </a:lnTo>
                <a:lnTo>
                  <a:pt x="300" y="66"/>
                </a:lnTo>
                <a:lnTo>
                  <a:pt x="300" y="60"/>
                </a:lnTo>
                <a:lnTo>
                  <a:pt x="302" y="52"/>
                </a:lnTo>
                <a:lnTo>
                  <a:pt x="302" y="52"/>
                </a:lnTo>
                <a:lnTo>
                  <a:pt x="304" y="50"/>
                </a:lnTo>
                <a:lnTo>
                  <a:pt x="304" y="50"/>
                </a:lnTo>
                <a:lnTo>
                  <a:pt x="304" y="44"/>
                </a:lnTo>
                <a:lnTo>
                  <a:pt x="304" y="38"/>
                </a:lnTo>
                <a:lnTo>
                  <a:pt x="304" y="38"/>
                </a:lnTo>
                <a:lnTo>
                  <a:pt x="310" y="40"/>
                </a:lnTo>
                <a:lnTo>
                  <a:pt x="312" y="38"/>
                </a:lnTo>
                <a:lnTo>
                  <a:pt x="312" y="36"/>
                </a:lnTo>
                <a:lnTo>
                  <a:pt x="310" y="30"/>
                </a:lnTo>
                <a:lnTo>
                  <a:pt x="310" y="30"/>
                </a:lnTo>
                <a:lnTo>
                  <a:pt x="318" y="26"/>
                </a:lnTo>
                <a:lnTo>
                  <a:pt x="318" y="26"/>
                </a:lnTo>
                <a:lnTo>
                  <a:pt x="318" y="22"/>
                </a:lnTo>
                <a:lnTo>
                  <a:pt x="318" y="22"/>
                </a:lnTo>
                <a:lnTo>
                  <a:pt x="316" y="22"/>
                </a:lnTo>
                <a:lnTo>
                  <a:pt x="316" y="22"/>
                </a:lnTo>
                <a:lnTo>
                  <a:pt x="316" y="20"/>
                </a:lnTo>
                <a:lnTo>
                  <a:pt x="314" y="20"/>
                </a:lnTo>
                <a:lnTo>
                  <a:pt x="314" y="20"/>
                </a:lnTo>
                <a:lnTo>
                  <a:pt x="316" y="16"/>
                </a:lnTo>
                <a:lnTo>
                  <a:pt x="316" y="16"/>
                </a:lnTo>
                <a:lnTo>
                  <a:pt x="308" y="20"/>
                </a:lnTo>
                <a:lnTo>
                  <a:pt x="308" y="20"/>
                </a:lnTo>
                <a:lnTo>
                  <a:pt x="308" y="22"/>
                </a:lnTo>
                <a:lnTo>
                  <a:pt x="308" y="22"/>
                </a:lnTo>
                <a:lnTo>
                  <a:pt x="302" y="16"/>
                </a:lnTo>
                <a:lnTo>
                  <a:pt x="302" y="16"/>
                </a:lnTo>
                <a:lnTo>
                  <a:pt x="298" y="16"/>
                </a:lnTo>
                <a:lnTo>
                  <a:pt x="296" y="18"/>
                </a:lnTo>
                <a:lnTo>
                  <a:pt x="296" y="18"/>
                </a:lnTo>
                <a:lnTo>
                  <a:pt x="292" y="18"/>
                </a:lnTo>
                <a:lnTo>
                  <a:pt x="290" y="16"/>
                </a:lnTo>
                <a:lnTo>
                  <a:pt x="290" y="16"/>
                </a:lnTo>
                <a:lnTo>
                  <a:pt x="286" y="16"/>
                </a:lnTo>
                <a:lnTo>
                  <a:pt x="282" y="18"/>
                </a:lnTo>
                <a:lnTo>
                  <a:pt x="280" y="14"/>
                </a:lnTo>
                <a:lnTo>
                  <a:pt x="280" y="14"/>
                </a:lnTo>
                <a:lnTo>
                  <a:pt x="278" y="14"/>
                </a:lnTo>
                <a:lnTo>
                  <a:pt x="274" y="16"/>
                </a:lnTo>
                <a:lnTo>
                  <a:pt x="274" y="16"/>
                </a:lnTo>
                <a:lnTo>
                  <a:pt x="272" y="12"/>
                </a:lnTo>
                <a:lnTo>
                  <a:pt x="272" y="10"/>
                </a:lnTo>
                <a:lnTo>
                  <a:pt x="272" y="10"/>
                </a:lnTo>
                <a:lnTo>
                  <a:pt x="264" y="12"/>
                </a:lnTo>
                <a:lnTo>
                  <a:pt x="264" y="12"/>
                </a:lnTo>
                <a:lnTo>
                  <a:pt x="260" y="8"/>
                </a:lnTo>
                <a:lnTo>
                  <a:pt x="258" y="6"/>
                </a:lnTo>
                <a:lnTo>
                  <a:pt x="256" y="6"/>
                </a:lnTo>
                <a:lnTo>
                  <a:pt x="250" y="4"/>
                </a:lnTo>
                <a:lnTo>
                  <a:pt x="250" y="4"/>
                </a:lnTo>
                <a:lnTo>
                  <a:pt x="250" y="6"/>
                </a:lnTo>
                <a:lnTo>
                  <a:pt x="250" y="6"/>
                </a:lnTo>
                <a:lnTo>
                  <a:pt x="254" y="12"/>
                </a:lnTo>
                <a:lnTo>
                  <a:pt x="254" y="12"/>
                </a:lnTo>
                <a:lnTo>
                  <a:pt x="260" y="12"/>
                </a:lnTo>
                <a:lnTo>
                  <a:pt x="260" y="12"/>
                </a:lnTo>
                <a:lnTo>
                  <a:pt x="262" y="14"/>
                </a:lnTo>
                <a:lnTo>
                  <a:pt x="262" y="16"/>
                </a:lnTo>
                <a:lnTo>
                  <a:pt x="264" y="22"/>
                </a:lnTo>
                <a:lnTo>
                  <a:pt x="262" y="22"/>
                </a:lnTo>
                <a:lnTo>
                  <a:pt x="262" y="22"/>
                </a:lnTo>
                <a:lnTo>
                  <a:pt x="260" y="26"/>
                </a:lnTo>
                <a:lnTo>
                  <a:pt x="260" y="26"/>
                </a:lnTo>
                <a:lnTo>
                  <a:pt x="254" y="22"/>
                </a:lnTo>
                <a:lnTo>
                  <a:pt x="250" y="20"/>
                </a:lnTo>
                <a:lnTo>
                  <a:pt x="246" y="22"/>
                </a:lnTo>
                <a:lnTo>
                  <a:pt x="246" y="22"/>
                </a:lnTo>
                <a:lnTo>
                  <a:pt x="244" y="24"/>
                </a:lnTo>
                <a:lnTo>
                  <a:pt x="244" y="24"/>
                </a:lnTo>
                <a:lnTo>
                  <a:pt x="244" y="20"/>
                </a:lnTo>
                <a:lnTo>
                  <a:pt x="242" y="20"/>
                </a:lnTo>
                <a:lnTo>
                  <a:pt x="242" y="20"/>
                </a:lnTo>
                <a:lnTo>
                  <a:pt x="238" y="24"/>
                </a:lnTo>
                <a:lnTo>
                  <a:pt x="232" y="22"/>
                </a:lnTo>
                <a:lnTo>
                  <a:pt x="232" y="22"/>
                </a:lnTo>
                <a:lnTo>
                  <a:pt x="234" y="28"/>
                </a:lnTo>
                <a:lnTo>
                  <a:pt x="234" y="28"/>
                </a:lnTo>
                <a:lnTo>
                  <a:pt x="228" y="30"/>
                </a:lnTo>
                <a:lnTo>
                  <a:pt x="228" y="30"/>
                </a:lnTo>
                <a:lnTo>
                  <a:pt x="228" y="32"/>
                </a:lnTo>
                <a:lnTo>
                  <a:pt x="228" y="32"/>
                </a:lnTo>
                <a:lnTo>
                  <a:pt x="228" y="32"/>
                </a:lnTo>
                <a:lnTo>
                  <a:pt x="228" y="32"/>
                </a:lnTo>
                <a:lnTo>
                  <a:pt x="232" y="40"/>
                </a:lnTo>
                <a:lnTo>
                  <a:pt x="232" y="40"/>
                </a:lnTo>
                <a:lnTo>
                  <a:pt x="228" y="40"/>
                </a:lnTo>
                <a:lnTo>
                  <a:pt x="224" y="42"/>
                </a:lnTo>
                <a:lnTo>
                  <a:pt x="224" y="50"/>
                </a:lnTo>
                <a:lnTo>
                  <a:pt x="224" y="50"/>
                </a:lnTo>
                <a:lnTo>
                  <a:pt x="218" y="50"/>
                </a:lnTo>
                <a:lnTo>
                  <a:pt x="218" y="50"/>
                </a:lnTo>
                <a:lnTo>
                  <a:pt x="218" y="56"/>
                </a:lnTo>
                <a:lnTo>
                  <a:pt x="218" y="60"/>
                </a:lnTo>
                <a:lnTo>
                  <a:pt x="220" y="62"/>
                </a:lnTo>
                <a:lnTo>
                  <a:pt x="220" y="62"/>
                </a:lnTo>
                <a:lnTo>
                  <a:pt x="222" y="62"/>
                </a:lnTo>
                <a:lnTo>
                  <a:pt x="224" y="64"/>
                </a:lnTo>
                <a:lnTo>
                  <a:pt x="224" y="64"/>
                </a:lnTo>
                <a:lnTo>
                  <a:pt x="224" y="68"/>
                </a:lnTo>
                <a:lnTo>
                  <a:pt x="224" y="68"/>
                </a:lnTo>
                <a:lnTo>
                  <a:pt x="214" y="66"/>
                </a:lnTo>
                <a:lnTo>
                  <a:pt x="214" y="64"/>
                </a:lnTo>
                <a:lnTo>
                  <a:pt x="214" y="64"/>
                </a:lnTo>
                <a:lnTo>
                  <a:pt x="208" y="62"/>
                </a:lnTo>
                <a:lnTo>
                  <a:pt x="204" y="62"/>
                </a:lnTo>
                <a:lnTo>
                  <a:pt x="204" y="64"/>
                </a:lnTo>
                <a:lnTo>
                  <a:pt x="202" y="72"/>
                </a:lnTo>
                <a:lnTo>
                  <a:pt x="202" y="72"/>
                </a:lnTo>
                <a:lnTo>
                  <a:pt x="200" y="72"/>
                </a:lnTo>
                <a:lnTo>
                  <a:pt x="200" y="72"/>
                </a:lnTo>
                <a:lnTo>
                  <a:pt x="200" y="72"/>
                </a:lnTo>
                <a:lnTo>
                  <a:pt x="198" y="72"/>
                </a:lnTo>
                <a:lnTo>
                  <a:pt x="198" y="70"/>
                </a:lnTo>
                <a:lnTo>
                  <a:pt x="200" y="66"/>
                </a:lnTo>
                <a:lnTo>
                  <a:pt x="200" y="66"/>
                </a:lnTo>
                <a:lnTo>
                  <a:pt x="200" y="58"/>
                </a:lnTo>
                <a:lnTo>
                  <a:pt x="198" y="58"/>
                </a:lnTo>
                <a:lnTo>
                  <a:pt x="198" y="58"/>
                </a:lnTo>
                <a:lnTo>
                  <a:pt x="196" y="54"/>
                </a:lnTo>
                <a:lnTo>
                  <a:pt x="194" y="54"/>
                </a:lnTo>
                <a:lnTo>
                  <a:pt x="194" y="54"/>
                </a:lnTo>
                <a:lnTo>
                  <a:pt x="194" y="48"/>
                </a:lnTo>
                <a:lnTo>
                  <a:pt x="194" y="48"/>
                </a:lnTo>
                <a:lnTo>
                  <a:pt x="190" y="46"/>
                </a:lnTo>
                <a:lnTo>
                  <a:pt x="184" y="46"/>
                </a:lnTo>
                <a:lnTo>
                  <a:pt x="180" y="48"/>
                </a:lnTo>
                <a:lnTo>
                  <a:pt x="176" y="50"/>
                </a:lnTo>
                <a:lnTo>
                  <a:pt x="176" y="50"/>
                </a:lnTo>
                <a:lnTo>
                  <a:pt x="176" y="48"/>
                </a:lnTo>
                <a:lnTo>
                  <a:pt x="176" y="46"/>
                </a:lnTo>
                <a:lnTo>
                  <a:pt x="176" y="46"/>
                </a:lnTo>
                <a:lnTo>
                  <a:pt x="174" y="58"/>
                </a:lnTo>
                <a:lnTo>
                  <a:pt x="174" y="58"/>
                </a:lnTo>
                <a:lnTo>
                  <a:pt x="172" y="56"/>
                </a:lnTo>
                <a:lnTo>
                  <a:pt x="172" y="56"/>
                </a:lnTo>
                <a:lnTo>
                  <a:pt x="172" y="54"/>
                </a:lnTo>
                <a:lnTo>
                  <a:pt x="172" y="54"/>
                </a:lnTo>
                <a:lnTo>
                  <a:pt x="170" y="58"/>
                </a:lnTo>
                <a:lnTo>
                  <a:pt x="170" y="58"/>
                </a:lnTo>
                <a:lnTo>
                  <a:pt x="168" y="58"/>
                </a:lnTo>
                <a:lnTo>
                  <a:pt x="166" y="58"/>
                </a:lnTo>
                <a:lnTo>
                  <a:pt x="166" y="58"/>
                </a:lnTo>
                <a:lnTo>
                  <a:pt x="164" y="60"/>
                </a:lnTo>
                <a:lnTo>
                  <a:pt x="164" y="62"/>
                </a:lnTo>
                <a:lnTo>
                  <a:pt x="166" y="62"/>
                </a:lnTo>
                <a:lnTo>
                  <a:pt x="166" y="62"/>
                </a:lnTo>
                <a:lnTo>
                  <a:pt x="166" y="62"/>
                </a:lnTo>
                <a:lnTo>
                  <a:pt x="168" y="62"/>
                </a:lnTo>
                <a:lnTo>
                  <a:pt x="168" y="62"/>
                </a:lnTo>
                <a:lnTo>
                  <a:pt x="168" y="66"/>
                </a:lnTo>
                <a:lnTo>
                  <a:pt x="168" y="66"/>
                </a:lnTo>
                <a:lnTo>
                  <a:pt x="164" y="66"/>
                </a:lnTo>
                <a:lnTo>
                  <a:pt x="162" y="66"/>
                </a:lnTo>
                <a:lnTo>
                  <a:pt x="162" y="66"/>
                </a:lnTo>
                <a:lnTo>
                  <a:pt x="164" y="72"/>
                </a:lnTo>
                <a:lnTo>
                  <a:pt x="164" y="72"/>
                </a:lnTo>
                <a:lnTo>
                  <a:pt x="160" y="70"/>
                </a:lnTo>
                <a:lnTo>
                  <a:pt x="154" y="72"/>
                </a:lnTo>
                <a:lnTo>
                  <a:pt x="154" y="72"/>
                </a:lnTo>
                <a:lnTo>
                  <a:pt x="154" y="80"/>
                </a:lnTo>
                <a:lnTo>
                  <a:pt x="152" y="86"/>
                </a:lnTo>
                <a:lnTo>
                  <a:pt x="152" y="86"/>
                </a:lnTo>
                <a:lnTo>
                  <a:pt x="146" y="84"/>
                </a:lnTo>
                <a:lnTo>
                  <a:pt x="146" y="84"/>
                </a:lnTo>
                <a:lnTo>
                  <a:pt x="146" y="80"/>
                </a:lnTo>
                <a:lnTo>
                  <a:pt x="144" y="80"/>
                </a:lnTo>
                <a:lnTo>
                  <a:pt x="144" y="80"/>
                </a:lnTo>
                <a:lnTo>
                  <a:pt x="144" y="82"/>
                </a:lnTo>
                <a:lnTo>
                  <a:pt x="142" y="82"/>
                </a:lnTo>
                <a:lnTo>
                  <a:pt x="142" y="82"/>
                </a:lnTo>
                <a:lnTo>
                  <a:pt x="140" y="90"/>
                </a:lnTo>
                <a:lnTo>
                  <a:pt x="142" y="96"/>
                </a:lnTo>
                <a:lnTo>
                  <a:pt x="142" y="96"/>
                </a:lnTo>
                <a:lnTo>
                  <a:pt x="144" y="98"/>
                </a:lnTo>
                <a:lnTo>
                  <a:pt x="144" y="98"/>
                </a:lnTo>
                <a:lnTo>
                  <a:pt x="140" y="100"/>
                </a:lnTo>
                <a:lnTo>
                  <a:pt x="140" y="100"/>
                </a:lnTo>
                <a:lnTo>
                  <a:pt x="140" y="104"/>
                </a:lnTo>
                <a:lnTo>
                  <a:pt x="140" y="104"/>
                </a:lnTo>
                <a:lnTo>
                  <a:pt x="138" y="100"/>
                </a:lnTo>
                <a:lnTo>
                  <a:pt x="136" y="98"/>
                </a:lnTo>
                <a:lnTo>
                  <a:pt x="136" y="98"/>
                </a:lnTo>
                <a:lnTo>
                  <a:pt x="136" y="94"/>
                </a:lnTo>
                <a:lnTo>
                  <a:pt x="134" y="90"/>
                </a:lnTo>
                <a:lnTo>
                  <a:pt x="134" y="90"/>
                </a:lnTo>
                <a:lnTo>
                  <a:pt x="132" y="88"/>
                </a:lnTo>
                <a:lnTo>
                  <a:pt x="132" y="88"/>
                </a:lnTo>
                <a:lnTo>
                  <a:pt x="132" y="92"/>
                </a:lnTo>
                <a:lnTo>
                  <a:pt x="132" y="92"/>
                </a:lnTo>
                <a:lnTo>
                  <a:pt x="126" y="96"/>
                </a:lnTo>
                <a:lnTo>
                  <a:pt x="126" y="96"/>
                </a:lnTo>
                <a:lnTo>
                  <a:pt x="124" y="100"/>
                </a:lnTo>
                <a:lnTo>
                  <a:pt x="124" y="104"/>
                </a:lnTo>
                <a:lnTo>
                  <a:pt x="124" y="110"/>
                </a:lnTo>
                <a:lnTo>
                  <a:pt x="122" y="110"/>
                </a:lnTo>
                <a:lnTo>
                  <a:pt x="122" y="110"/>
                </a:lnTo>
                <a:lnTo>
                  <a:pt x="122" y="114"/>
                </a:lnTo>
                <a:lnTo>
                  <a:pt x="124" y="114"/>
                </a:lnTo>
                <a:lnTo>
                  <a:pt x="124" y="114"/>
                </a:lnTo>
                <a:lnTo>
                  <a:pt x="124" y="120"/>
                </a:lnTo>
                <a:lnTo>
                  <a:pt x="124" y="120"/>
                </a:lnTo>
                <a:lnTo>
                  <a:pt x="120" y="122"/>
                </a:lnTo>
                <a:lnTo>
                  <a:pt x="116" y="124"/>
                </a:lnTo>
                <a:lnTo>
                  <a:pt x="116" y="124"/>
                </a:lnTo>
                <a:lnTo>
                  <a:pt x="116" y="128"/>
                </a:lnTo>
                <a:lnTo>
                  <a:pt x="116" y="128"/>
                </a:lnTo>
                <a:lnTo>
                  <a:pt x="106" y="138"/>
                </a:lnTo>
                <a:lnTo>
                  <a:pt x="106" y="138"/>
                </a:lnTo>
                <a:lnTo>
                  <a:pt x="100" y="140"/>
                </a:lnTo>
                <a:lnTo>
                  <a:pt x="92" y="142"/>
                </a:lnTo>
                <a:lnTo>
                  <a:pt x="92" y="142"/>
                </a:lnTo>
                <a:lnTo>
                  <a:pt x="86" y="146"/>
                </a:lnTo>
                <a:lnTo>
                  <a:pt x="86" y="146"/>
                </a:lnTo>
                <a:lnTo>
                  <a:pt x="82" y="146"/>
                </a:lnTo>
                <a:lnTo>
                  <a:pt x="80" y="144"/>
                </a:lnTo>
                <a:lnTo>
                  <a:pt x="80" y="144"/>
                </a:lnTo>
                <a:lnTo>
                  <a:pt x="78" y="146"/>
                </a:lnTo>
                <a:lnTo>
                  <a:pt x="76" y="150"/>
                </a:lnTo>
                <a:lnTo>
                  <a:pt x="76" y="152"/>
                </a:lnTo>
                <a:lnTo>
                  <a:pt x="74" y="154"/>
                </a:lnTo>
                <a:lnTo>
                  <a:pt x="74" y="154"/>
                </a:lnTo>
                <a:lnTo>
                  <a:pt x="70" y="154"/>
                </a:lnTo>
                <a:lnTo>
                  <a:pt x="66" y="156"/>
                </a:lnTo>
                <a:lnTo>
                  <a:pt x="66" y="156"/>
                </a:lnTo>
                <a:lnTo>
                  <a:pt x="64" y="158"/>
                </a:lnTo>
                <a:lnTo>
                  <a:pt x="64" y="158"/>
                </a:lnTo>
                <a:lnTo>
                  <a:pt x="60" y="160"/>
                </a:lnTo>
                <a:lnTo>
                  <a:pt x="58" y="160"/>
                </a:lnTo>
                <a:lnTo>
                  <a:pt x="52" y="158"/>
                </a:lnTo>
                <a:lnTo>
                  <a:pt x="52" y="158"/>
                </a:lnTo>
                <a:lnTo>
                  <a:pt x="48" y="162"/>
                </a:lnTo>
                <a:lnTo>
                  <a:pt x="48" y="162"/>
                </a:lnTo>
                <a:lnTo>
                  <a:pt x="42" y="162"/>
                </a:lnTo>
                <a:lnTo>
                  <a:pt x="42" y="162"/>
                </a:lnTo>
                <a:lnTo>
                  <a:pt x="40" y="164"/>
                </a:lnTo>
                <a:lnTo>
                  <a:pt x="38" y="168"/>
                </a:lnTo>
                <a:lnTo>
                  <a:pt x="36" y="170"/>
                </a:lnTo>
                <a:lnTo>
                  <a:pt x="34" y="172"/>
                </a:lnTo>
                <a:lnTo>
                  <a:pt x="32" y="172"/>
                </a:lnTo>
                <a:lnTo>
                  <a:pt x="32" y="172"/>
                </a:lnTo>
                <a:lnTo>
                  <a:pt x="32" y="176"/>
                </a:lnTo>
                <a:lnTo>
                  <a:pt x="32" y="176"/>
                </a:lnTo>
                <a:lnTo>
                  <a:pt x="28" y="176"/>
                </a:lnTo>
                <a:lnTo>
                  <a:pt x="28" y="176"/>
                </a:lnTo>
                <a:lnTo>
                  <a:pt x="24" y="180"/>
                </a:lnTo>
                <a:lnTo>
                  <a:pt x="22" y="184"/>
                </a:lnTo>
                <a:lnTo>
                  <a:pt x="22" y="184"/>
                </a:lnTo>
                <a:lnTo>
                  <a:pt x="12" y="190"/>
                </a:lnTo>
                <a:lnTo>
                  <a:pt x="12" y="190"/>
                </a:lnTo>
                <a:lnTo>
                  <a:pt x="12" y="186"/>
                </a:lnTo>
                <a:lnTo>
                  <a:pt x="12" y="186"/>
                </a:lnTo>
                <a:lnTo>
                  <a:pt x="14" y="184"/>
                </a:lnTo>
                <a:lnTo>
                  <a:pt x="12" y="182"/>
                </a:lnTo>
                <a:lnTo>
                  <a:pt x="12" y="182"/>
                </a:lnTo>
                <a:lnTo>
                  <a:pt x="12" y="180"/>
                </a:lnTo>
                <a:lnTo>
                  <a:pt x="12" y="180"/>
                </a:lnTo>
                <a:lnTo>
                  <a:pt x="12" y="180"/>
                </a:lnTo>
                <a:lnTo>
                  <a:pt x="10" y="184"/>
                </a:lnTo>
                <a:lnTo>
                  <a:pt x="10" y="186"/>
                </a:lnTo>
                <a:lnTo>
                  <a:pt x="8" y="190"/>
                </a:lnTo>
                <a:lnTo>
                  <a:pt x="6" y="192"/>
                </a:lnTo>
                <a:lnTo>
                  <a:pt x="6" y="192"/>
                </a:lnTo>
                <a:lnTo>
                  <a:pt x="8" y="194"/>
                </a:lnTo>
                <a:lnTo>
                  <a:pt x="10" y="198"/>
                </a:lnTo>
                <a:lnTo>
                  <a:pt x="10" y="198"/>
                </a:lnTo>
                <a:lnTo>
                  <a:pt x="8" y="204"/>
                </a:lnTo>
                <a:lnTo>
                  <a:pt x="8" y="204"/>
                </a:lnTo>
                <a:lnTo>
                  <a:pt x="10" y="206"/>
                </a:lnTo>
                <a:lnTo>
                  <a:pt x="10" y="206"/>
                </a:lnTo>
                <a:lnTo>
                  <a:pt x="8" y="212"/>
                </a:lnTo>
                <a:lnTo>
                  <a:pt x="6" y="216"/>
                </a:lnTo>
                <a:lnTo>
                  <a:pt x="6" y="216"/>
                </a:lnTo>
                <a:lnTo>
                  <a:pt x="2" y="216"/>
                </a:lnTo>
                <a:lnTo>
                  <a:pt x="2" y="220"/>
                </a:lnTo>
                <a:lnTo>
                  <a:pt x="2" y="220"/>
                </a:lnTo>
                <a:lnTo>
                  <a:pt x="4" y="222"/>
                </a:lnTo>
                <a:lnTo>
                  <a:pt x="4" y="222"/>
                </a:lnTo>
                <a:lnTo>
                  <a:pt x="8" y="224"/>
                </a:lnTo>
                <a:lnTo>
                  <a:pt x="10" y="228"/>
                </a:lnTo>
                <a:lnTo>
                  <a:pt x="10" y="228"/>
                </a:lnTo>
                <a:lnTo>
                  <a:pt x="12" y="234"/>
                </a:lnTo>
                <a:lnTo>
                  <a:pt x="10" y="238"/>
                </a:lnTo>
                <a:lnTo>
                  <a:pt x="10" y="238"/>
                </a:lnTo>
                <a:lnTo>
                  <a:pt x="14" y="252"/>
                </a:lnTo>
                <a:lnTo>
                  <a:pt x="14" y="252"/>
                </a:lnTo>
                <a:lnTo>
                  <a:pt x="8" y="250"/>
                </a:lnTo>
                <a:lnTo>
                  <a:pt x="8" y="250"/>
                </a:lnTo>
                <a:lnTo>
                  <a:pt x="8" y="246"/>
                </a:lnTo>
                <a:lnTo>
                  <a:pt x="6" y="246"/>
                </a:lnTo>
                <a:lnTo>
                  <a:pt x="6" y="246"/>
                </a:lnTo>
                <a:lnTo>
                  <a:pt x="10" y="262"/>
                </a:lnTo>
                <a:lnTo>
                  <a:pt x="10" y="262"/>
                </a:lnTo>
                <a:lnTo>
                  <a:pt x="8" y="262"/>
                </a:lnTo>
                <a:lnTo>
                  <a:pt x="8" y="262"/>
                </a:lnTo>
                <a:lnTo>
                  <a:pt x="6" y="258"/>
                </a:lnTo>
                <a:lnTo>
                  <a:pt x="4" y="256"/>
                </a:lnTo>
                <a:lnTo>
                  <a:pt x="2" y="246"/>
                </a:lnTo>
                <a:lnTo>
                  <a:pt x="0" y="246"/>
                </a:lnTo>
                <a:lnTo>
                  <a:pt x="0" y="246"/>
                </a:lnTo>
                <a:lnTo>
                  <a:pt x="2" y="252"/>
                </a:lnTo>
                <a:lnTo>
                  <a:pt x="2" y="260"/>
                </a:lnTo>
                <a:lnTo>
                  <a:pt x="2" y="260"/>
                </a:lnTo>
                <a:lnTo>
                  <a:pt x="4" y="260"/>
                </a:lnTo>
                <a:lnTo>
                  <a:pt x="4" y="260"/>
                </a:lnTo>
                <a:lnTo>
                  <a:pt x="10" y="266"/>
                </a:lnTo>
                <a:lnTo>
                  <a:pt x="14" y="272"/>
                </a:lnTo>
                <a:lnTo>
                  <a:pt x="14" y="272"/>
                </a:lnTo>
                <a:lnTo>
                  <a:pt x="14" y="278"/>
                </a:lnTo>
                <a:lnTo>
                  <a:pt x="18" y="278"/>
                </a:lnTo>
                <a:lnTo>
                  <a:pt x="18" y="280"/>
                </a:lnTo>
                <a:lnTo>
                  <a:pt x="18" y="280"/>
                </a:lnTo>
                <a:lnTo>
                  <a:pt x="16" y="282"/>
                </a:lnTo>
                <a:lnTo>
                  <a:pt x="16" y="282"/>
                </a:lnTo>
                <a:lnTo>
                  <a:pt x="16" y="286"/>
                </a:lnTo>
                <a:lnTo>
                  <a:pt x="16" y="286"/>
                </a:lnTo>
                <a:lnTo>
                  <a:pt x="20" y="290"/>
                </a:lnTo>
                <a:lnTo>
                  <a:pt x="24" y="292"/>
                </a:lnTo>
                <a:lnTo>
                  <a:pt x="24" y="292"/>
                </a:lnTo>
                <a:lnTo>
                  <a:pt x="22" y="296"/>
                </a:lnTo>
                <a:lnTo>
                  <a:pt x="22" y="300"/>
                </a:lnTo>
                <a:lnTo>
                  <a:pt x="22" y="300"/>
                </a:lnTo>
                <a:lnTo>
                  <a:pt x="26" y="304"/>
                </a:lnTo>
                <a:lnTo>
                  <a:pt x="28" y="306"/>
                </a:lnTo>
                <a:lnTo>
                  <a:pt x="30" y="310"/>
                </a:lnTo>
                <a:lnTo>
                  <a:pt x="30" y="310"/>
                </a:lnTo>
                <a:lnTo>
                  <a:pt x="28" y="312"/>
                </a:lnTo>
                <a:lnTo>
                  <a:pt x="28" y="312"/>
                </a:lnTo>
                <a:lnTo>
                  <a:pt x="28" y="320"/>
                </a:lnTo>
                <a:lnTo>
                  <a:pt x="28" y="326"/>
                </a:lnTo>
                <a:lnTo>
                  <a:pt x="28" y="326"/>
                </a:lnTo>
                <a:lnTo>
                  <a:pt x="32" y="336"/>
                </a:lnTo>
                <a:lnTo>
                  <a:pt x="32" y="336"/>
                </a:lnTo>
                <a:lnTo>
                  <a:pt x="32" y="340"/>
                </a:lnTo>
                <a:lnTo>
                  <a:pt x="34" y="346"/>
                </a:lnTo>
                <a:lnTo>
                  <a:pt x="34" y="346"/>
                </a:lnTo>
                <a:lnTo>
                  <a:pt x="36" y="350"/>
                </a:lnTo>
                <a:lnTo>
                  <a:pt x="36" y="350"/>
                </a:lnTo>
                <a:lnTo>
                  <a:pt x="36" y="354"/>
                </a:lnTo>
                <a:lnTo>
                  <a:pt x="34" y="356"/>
                </a:lnTo>
                <a:lnTo>
                  <a:pt x="34" y="356"/>
                </a:lnTo>
                <a:lnTo>
                  <a:pt x="36" y="360"/>
                </a:lnTo>
                <a:lnTo>
                  <a:pt x="36" y="360"/>
                </a:lnTo>
                <a:lnTo>
                  <a:pt x="36" y="364"/>
                </a:lnTo>
                <a:lnTo>
                  <a:pt x="36" y="364"/>
                </a:lnTo>
                <a:lnTo>
                  <a:pt x="34" y="366"/>
                </a:lnTo>
                <a:lnTo>
                  <a:pt x="34" y="366"/>
                </a:lnTo>
                <a:lnTo>
                  <a:pt x="34" y="376"/>
                </a:lnTo>
                <a:lnTo>
                  <a:pt x="34" y="384"/>
                </a:lnTo>
                <a:lnTo>
                  <a:pt x="34" y="384"/>
                </a:lnTo>
                <a:lnTo>
                  <a:pt x="32" y="386"/>
                </a:lnTo>
                <a:lnTo>
                  <a:pt x="32" y="386"/>
                </a:lnTo>
                <a:lnTo>
                  <a:pt x="28" y="382"/>
                </a:lnTo>
                <a:lnTo>
                  <a:pt x="28" y="382"/>
                </a:lnTo>
                <a:lnTo>
                  <a:pt x="26" y="382"/>
                </a:lnTo>
                <a:lnTo>
                  <a:pt x="24" y="382"/>
                </a:lnTo>
                <a:lnTo>
                  <a:pt x="26" y="382"/>
                </a:lnTo>
                <a:lnTo>
                  <a:pt x="26" y="382"/>
                </a:lnTo>
                <a:lnTo>
                  <a:pt x="26" y="388"/>
                </a:lnTo>
                <a:lnTo>
                  <a:pt x="26" y="388"/>
                </a:lnTo>
                <a:lnTo>
                  <a:pt x="28" y="392"/>
                </a:lnTo>
                <a:lnTo>
                  <a:pt x="32" y="394"/>
                </a:lnTo>
                <a:lnTo>
                  <a:pt x="38" y="398"/>
                </a:lnTo>
                <a:lnTo>
                  <a:pt x="38" y="398"/>
                </a:lnTo>
                <a:lnTo>
                  <a:pt x="40" y="400"/>
                </a:lnTo>
                <a:lnTo>
                  <a:pt x="42" y="404"/>
                </a:lnTo>
                <a:lnTo>
                  <a:pt x="42" y="404"/>
                </a:lnTo>
                <a:lnTo>
                  <a:pt x="46" y="406"/>
                </a:lnTo>
                <a:lnTo>
                  <a:pt x="50" y="406"/>
                </a:lnTo>
                <a:lnTo>
                  <a:pt x="52" y="404"/>
                </a:lnTo>
                <a:lnTo>
                  <a:pt x="52" y="404"/>
                </a:lnTo>
                <a:lnTo>
                  <a:pt x="58" y="404"/>
                </a:lnTo>
                <a:lnTo>
                  <a:pt x="58" y="404"/>
                </a:lnTo>
                <a:lnTo>
                  <a:pt x="60" y="406"/>
                </a:lnTo>
                <a:lnTo>
                  <a:pt x="64" y="408"/>
                </a:lnTo>
                <a:lnTo>
                  <a:pt x="64" y="408"/>
                </a:lnTo>
                <a:lnTo>
                  <a:pt x="64" y="404"/>
                </a:lnTo>
                <a:lnTo>
                  <a:pt x="64" y="404"/>
                </a:lnTo>
                <a:lnTo>
                  <a:pt x="68" y="406"/>
                </a:lnTo>
                <a:lnTo>
                  <a:pt x="68" y="406"/>
                </a:lnTo>
                <a:lnTo>
                  <a:pt x="76" y="394"/>
                </a:lnTo>
                <a:lnTo>
                  <a:pt x="78" y="394"/>
                </a:lnTo>
                <a:lnTo>
                  <a:pt x="78" y="394"/>
                </a:lnTo>
                <a:lnTo>
                  <a:pt x="78" y="398"/>
                </a:lnTo>
                <a:lnTo>
                  <a:pt x="78" y="398"/>
                </a:lnTo>
                <a:lnTo>
                  <a:pt x="82" y="400"/>
                </a:lnTo>
                <a:lnTo>
                  <a:pt x="82" y="400"/>
                </a:lnTo>
                <a:lnTo>
                  <a:pt x="84" y="396"/>
                </a:lnTo>
                <a:lnTo>
                  <a:pt x="84" y="392"/>
                </a:lnTo>
                <a:lnTo>
                  <a:pt x="84" y="390"/>
                </a:lnTo>
                <a:lnTo>
                  <a:pt x="84" y="390"/>
                </a:lnTo>
                <a:lnTo>
                  <a:pt x="88" y="390"/>
                </a:lnTo>
                <a:lnTo>
                  <a:pt x="92" y="390"/>
                </a:lnTo>
                <a:lnTo>
                  <a:pt x="94" y="388"/>
                </a:lnTo>
                <a:lnTo>
                  <a:pt x="94" y="388"/>
                </a:lnTo>
                <a:lnTo>
                  <a:pt x="98" y="388"/>
                </a:lnTo>
                <a:lnTo>
                  <a:pt x="100" y="388"/>
                </a:lnTo>
                <a:lnTo>
                  <a:pt x="100" y="388"/>
                </a:lnTo>
                <a:lnTo>
                  <a:pt x="100" y="388"/>
                </a:lnTo>
                <a:lnTo>
                  <a:pt x="100" y="386"/>
                </a:lnTo>
                <a:lnTo>
                  <a:pt x="100" y="386"/>
                </a:lnTo>
                <a:lnTo>
                  <a:pt x="108" y="386"/>
                </a:lnTo>
                <a:lnTo>
                  <a:pt x="114" y="388"/>
                </a:lnTo>
                <a:lnTo>
                  <a:pt x="114" y="388"/>
                </a:lnTo>
                <a:lnTo>
                  <a:pt x="118" y="386"/>
                </a:lnTo>
                <a:lnTo>
                  <a:pt x="118" y="386"/>
                </a:lnTo>
                <a:lnTo>
                  <a:pt x="122" y="388"/>
                </a:lnTo>
                <a:lnTo>
                  <a:pt x="122" y="388"/>
                </a:lnTo>
                <a:lnTo>
                  <a:pt x="122" y="388"/>
                </a:lnTo>
                <a:lnTo>
                  <a:pt x="122" y="386"/>
                </a:lnTo>
                <a:lnTo>
                  <a:pt x="122" y="386"/>
                </a:lnTo>
                <a:lnTo>
                  <a:pt x="128" y="386"/>
                </a:lnTo>
                <a:lnTo>
                  <a:pt x="128" y="386"/>
                </a:lnTo>
                <a:lnTo>
                  <a:pt x="128" y="386"/>
                </a:lnTo>
                <a:lnTo>
                  <a:pt x="132" y="386"/>
                </a:lnTo>
                <a:lnTo>
                  <a:pt x="132" y="386"/>
                </a:lnTo>
                <a:lnTo>
                  <a:pt x="134" y="388"/>
                </a:lnTo>
                <a:lnTo>
                  <a:pt x="134" y="388"/>
                </a:lnTo>
                <a:lnTo>
                  <a:pt x="136" y="388"/>
                </a:lnTo>
                <a:lnTo>
                  <a:pt x="136" y="386"/>
                </a:lnTo>
                <a:lnTo>
                  <a:pt x="136" y="386"/>
                </a:lnTo>
                <a:lnTo>
                  <a:pt x="138" y="386"/>
                </a:lnTo>
                <a:lnTo>
                  <a:pt x="138" y="386"/>
                </a:lnTo>
                <a:lnTo>
                  <a:pt x="140" y="386"/>
                </a:lnTo>
                <a:lnTo>
                  <a:pt x="140" y="386"/>
                </a:lnTo>
                <a:lnTo>
                  <a:pt x="142" y="384"/>
                </a:lnTo>
                <a:lnTo>
                  <a:pt x="144" y="380"/>
                </a:lnTo>
                <a:lnTo>
                  <a:pt x="146" y="376"/>
                </a:lnTo>
                <a:lnTo>
                  <a:pt x="148" y="372"/>
                </a:lnTo>
                <a:lnTo>
                  <a:pt x="148" y="372"/>
                </a:lnTo>
                <a:lnTo>
                  <a:pt x="154" y="372"/>
                </a:lnTo>
                <a:lnTo>
                  <a:pt x="158" y="372"/>
                </a:lnTo>
                <a:lnTo>
                  <a:pt x="162" y="366"/>
                </a:lnTo>
                <a:lnTo>
                  <a:pt x="162" y="366"/>
                </a:lnTo>
                <a:lnTo>
                  <a:pt x="162" y="366"/>
                </a:lnTo>
                <a:lnTo>
                  <a:pt x="164" y="366"/>
                </a:lnTo>
                <a:lnTo>
                  <a:pt x="164" y="366"/>
                </a:lnTo>
                <a:lnTo>
                  <a:pt x="170" y="360"/>
                </a:lnTo>
                <a:lnTo>
                  <a:pt x="170" y="360"/>
                </a:lnTo>
                <a:lnTo>
                  <a:pt x="186" y="360"/>
                </a:lnTo>
                <a:lnTo>
                  <a:pt x="200" y="356"/>
                </a:lnTo>
                <a:lnTo>
                  <a:pt x="200" y="354"/>
                </a:lnTo>
                <a:lnTo>
                  <a:pt x="200" y="354"/>
                </a:lnTo>
                <a:lnTo>
                  <a:pt x="206" y="352"/>
                </a:lnTo>
                <a:lnTo>
                  <a:pt x="206" y="352"/>
                </a:lnTo>
                <a:lnTo>
                  <a:pt x="210" y="352"/>
                </a:lnTo>
                <a:lnTo>
                  <a:pt x="212" y="352"/>
                </a:lnTo>
                <a:lnTo>
                  <a:pt x="214" y="350"/>
                </a:lnTo>
                <a:lnTo>
                  <a:pt x="214" y="350"/>
                </a:lnTo>
                <a:lnTo>
                  <a:pt x="224" y="350"/>
                </a:lnTo>
                <a:lnTo>
                  <a:pt x="226" y="348"/>
                </a:lnTo>
                <a:lnTo>
                  <a:pt x="226" y="348"/>
                </a:lnTo>
                <a:lnTo>
                  <a:pt x="230" y="348"/>
                </a:lnTo>
                <a:lnTo>
                  <a:pt x="234" y="348"/>
                </a:lnTo>
                <a:lnTo>
                  <a:pt x="234" y="348"/>
                </a:lnTo>
                <a:lnTo>
                  <a:pt x="238" y="346"/>
                </a:lnTo>
                <a:lnTo>
                  <a:pt x="238" y="346"/>
                </a:lnTo>
                <a:lnTo>
                  <a:pt x="240" y="344"/>
                </a:lnTo>
                <a:lnTo>
                  <a:pt x="240" y="344"/>
                </a:lnTo>
                <a:lnTo>
                  <a:pt x="248" y="350"/>
                </a:lnTo>
                <a:lnTo>
                  <a:pt x="250" y="350"/>
                </a:lnTo>
                <a:lnTo>
                  <a:pt x="250" y="350"/>
                </a:lnTo>
                <a:lnTo>
                  <a:pt x="252" y="354"/>
                </a:lnTo>
                <a:lnTo>
                  <a:pt x="252" y="354"/>
                </a:lnTo>
                <a:lnTo>
                  <a:pt x="260" y="354"/>
                </a:lnTo>
                <a:lnTo>
                  <a:pt x="266" y="354"/>
                </a:lnTo>
                <a:lnTo>
                  <a:pt x="266" y="358"/>
                </a:lnTo>
                <a:lnTo>
                  <a:pt x="266" y="358"/>
                </a:lnTo>
                <a:lnTo>
                  <a:pt x="272" y="354"/>
                </a:lnTo>
                <a:lnTo>
                  <a:pt x="272" y="354"/>
                </a:lnTo>
                <a:lnTo>
                  <a:pt x="274" y="356"/>
                </a:lnTo>
                <a:lnTo>
                  <a:pt x="274" y="358"/>
                </a:lnTo>
                <a:lnTo>
                  <a:pt x="274" y="358"/>
                </a:lnTo>
                <a:lnTo>
                  <a:pt x="274" y="364"/>
                </a:lnTo>
                <a:lnTo>
                  <a:pt x="274" y="364"/>
                </a:lnTo>
                <a:lnTo>
                  <a:pt x="280" y="364"/>
                </a:lnTo>
                <a:lnTo>
                  <a:pt x="280" y="364"/>
                </a:lnTo>
                <a:lnTo>
                  <a:pt x="282" y="366"/>
                </a:lnTo>
                <a:lnTo>
                  <a:pt x="282" y="368"/>
                </a:lnTo>
                <a:lnTo>
                  <a:pt x="280" y="368"/>
                </a:lnTo>
                <a:lnTo>
                  <a:pt x="280" y="368"/>
                </a:lnTo>
                <a:lnTo>
                  <a:pt x="278" y="372"/>
                </a:lnTo>
                <a:lnTo>
                  <a:pt x="278" y="372"/>
                </a:lnTo>
                <a:lnTo>
                  <a:pt x="288" y="376"/>
                </a:lnTo>
                <a:lnTo>
                  <a:pt x="288" y="376"/>
                </a:lnTo>
                <a:lnTo>
                  <a:pt x="288" y="384"/>
                </a:lnTo>
                <a:lnTo>
                  <a:pt x="290" y="390"/>
                </a:lnTo>
                <a:lnTo>
                  <a:pt x="290" y="390"/>
                </a:lnTo>
                <a:lnTo>
                  <a:pt x="294" y="392"/>
                </a:lnTo>
                <a:lnTo>
                  <a:pt x="294" y="392"/>
                </a:lnTo>
                <a:lnTo>
                  <a:pt x="294" y="394"/>
                </a:lnTo>
                <a:lnTo>
                  <a:pt x="294" y="396"/>
                </a:lnTo>
                <a:lnTo>
                  <a:pt x="294" y="396"/>
                </a:lnTo>
                <a:lnTo>
                  <a:pt x="298" y="400"/>
                </a:lnTo>
                <a:lnTo>
                  <a:pt x="298" y="400"/>
                </a:lnTo>
                <a:lnTo>
                  <a:pt x="302" y="398"/>
                </a:lnTo>
                <a:lnTo>
                  <a:pt x="302" y="398"/>
                </a:lnTo>
                <a:lnTo>
                  <a:pt x="306" y="394"/>
                </a:lnTo>
                <a:lnTo>
                  <a:pt x="310" y="388"/>
                </a:lnTo>
                <a:lnTo>
                  <a:pt x="310" y="386"/>
                </a:lnTo>
                <a:lnTo>
                  <a:pt x="310" y="386"/>
                </a:lnTo>
                <a:lnTo>
                  <a:pt x="316" y="384"/>
                </a:lnTo>
                <a:lnTo>
                  <a:pt x="322" y="380"/>
                </a:lnTo>
                <a:lnTo>
                  <a:pt x="322" y="380"/>
                </a:lnTo>
                <a:lnTo>
                  <a:pt x="322" y="374"/>
                </a:lnTo>
                <a:lnTo>
                  <a:pt x="322" y="374"/>
                </a:lnTo>
                <a:lnTo>
                  <a:pt x="328" y="372"/>
                </a:lnTo>
                <a:lnTo>
                  <a:pt x="328" y="372"/>
                </a:lnTo>
                <a:lnTo>
                  <a:pt x="326" y="378"/>
                </a:lnTo>
                <a:lnTo>
                  <a:pt x="326" y="384"/>
                </a:lnTo>
                <a:lnTo>
                  <a:pt x="326" y="384"/>
                </a:lnTo>
                <a:lnTo>
                  <a:pt x="322" y="388"/>
                </a:lnTo>
                <a:lnTo>
                  <a:pt x="322" y="388"/>
                </a:lnTo>
                <a:lnTo>
                  <a:pt x="322" y="396"/>
                </a:lnTo>
                <a:lnTo>
                  <a:pt x="322" y="404"/>
                </a:lnTo>
                <a:lnTo>
                  <a:pt x="322" y="404"/>
                </a:lnTo>
                <a:lnTo>
                  <a:pt x="318" y="408"/>
                </a:lnTo>
                <a:lnTo>
                  <a:pt x="318" y="408"/>
                </a:lnTo>
                <a:lnTo>
                  <a:pt x="314" y="408"/>
                </a:lnTo>
                <a:lnTo>
                  <a:pt x="314" y="408"/>
                </a:lnTo>
                <a:lnTo>
                  <a:pt x="314" y="412"/>
                </a:lnTo>
                <a:lnTo>
                  <a:pt x="314" y="412"/>
                </a:lnTo>
                <a:lnTo>
                  <a:pt x="316" y="412"/>
                </a:lnTo>
                <a:lnTo>
                  <a:pt x="316" y="412"/>
                </a:lnTo>
                <a:lnTo>
                  <a:pt x="316" y="412"/>
                </a:lnTo>
                <a:lnTo>
                  <a:pt x="318" y="410"/>
                </a:lnTo>
                <a:lnTo>
                  <a:pt x="318" y="410"/>
                </a:lnTo>
                <a:lnTo>
                  <a:pt x="324" y="410"/>
                </a:lnTo>
                <a:lnTo>
                  <a:pt x="324" y="410"/>
                </a:lnTo>
                <a:lnTo>
                  <a:pt x="326" y="408"/>
                </a:lnTo>
                <a:lnTo>
                  <a:pt x="326" y="404"/>
                </a:lnTo>
                <a:lnTo>
                  <a:pt x="326" y="400"/>
                </a:lnTo>
                <a:lnTo>
                  <a:pt x="328" y="396"/>
                </a:lnTo>
                <a:lnTo>
                  <a:pt x="328" y="396"/>
                </a:lnTo>
                <a:lnTo>
                  <a:pt x="330" y="394"/>
                </a:lnTo>
                <a:lnTo>
                  <a:pt x="332" y="394"/>
                </a:lnTo>
                <a:lnTo>
                  <a:pt x="332" y="394"/>
                </a:lnTo>
                <a:lnTo>
                  <a:pt x="332" y="400"/>
                </a:lnTo>
                <a:lnTo>
                  <a:pt x="332" y="400"/>
                </a:lnTo>
                <a:lnTo>
                  <a:pt x="336" y="404"/>
                </a:lnTo>
                <a:lnTo>
                  <a:pt x="336" y="404"/>
                </a:lnTo>
                <a:lnTo>
                  <a:pt x="336" y="412"/>
                </a:lnTo>
                <a:lnTo>
                  <a:pt x="336" y="422"/>
                </a:lnTo>
                <a:lnTo>
                  <a:pt x="336" y="422"/>
                </a:lnTo>
                <a:lnTo>
                  <a:pt x="340" y="422"/>
                </a:lnTo>
                <a:lnTo>
                  <a:pt x="342" y="420"/>
                </a:lnTo>
                <a:lnTo>
                  <a:pt x="344" y="418"/>
                </a:lnTo>
                <a:lnTo>
                  <a:pt x="344" y="418"/>
                </a:lnTo>
                <a:lnTo>
                  <a:pt x="348" y="418"/>
                </a:lnTo>
                <a:lnTo>
                  <a:pt x="348" y="418"/>
                </a:lnTo>
                <a:lnTo>
                  <a:pt x="348" y="426"/>
                </a:lnTo>
                <a:lnTo>
                  <a:pt x="352" y="434"/>
                </a:lnTo>
                <a:lnTo>
                  <a:pt x="354" y="434"/>
                </a:lnTo>
                <a:lnTo>
                  <a:pt x="354" y="434"/>
                </a:lnTo>
                <a:lnTo>
                  <a:pt x="354" y="444"/>
                </a:lnTo>
                <a:lnTo>
                  <a:pt x="352" y="448"/>
                </a:lnTo>
                <a:lnTo>
                  <a:pt x="352" y="452"/>
                </a:lnTo>
                <a:lnTo>
                  <a:pt x="352" y="452"/>
                </a:lnTo>
                <a:lnTo>
                  <a:pt x="354" y="456"/>
                </a:lnTo>
                <a:lnTo>
                  <a:pt x="358" y="458"/>
                </a:lnTo>
                <a:lnTo>
                  <a:pt x="362" y="462"/>
                </a:lnTo>
                <a:lnTo>
                  <a:pt x="362" y="462"/>
                </a:lnTo>
                <a:lnTo>
                  <a:pt x="362" y="464"/>
                </a:lnTo>
                <a:lnTo>
                  <a:pt x="364" y="466"/>
                </a:lnTo>
                <a:lnTo>
                  <a:pt x="364" y="466"/>
                </a:lnTo>
                <a:lnTo>
                  <a:pt x="368" y="466"/>
                </a:lnTo>
                <a:lnTo>
                  <a:pt x="368" y="466"/>
                </a:lnTo>
                <a:lnTo>
                  <a:pt x="374" y="470"/>
                </a:lnTo>
                <a:lnTo>
                  <a:pt x="376" y="472"/>
                </a:lnTo>
                <a:lnTo>
                  <a:pt x="378" y="472"/>
                </a:lnTo>
                <a:lnTo>
                  <a:pt x="378" y="472"/>
                </a:lnTo>
                <a:lnTo>
                  <a:pt x="380" y="472"/>
                </a:lnTo>
                <a:lnTo>
                  <a:pt x="384" y="470"/>
                </a:lnTo>
                <a:lnTo>
                  <a:pt x="384" y="470"/>
                </a:lnTo>
                <a:close/>
                <a:moveTo>
                  <a:pt x="416" y="516"/>
                </a:moveTo>
                <a:lnTo>
                  <a:pt x="416" y="516"/>
                </a:lnTo>
                <a:lnTo>
                  <a:pt x="414" y="524"/>
                </a:lnTo>
                <a:lnTo>
                  <a:pt x="416" y="530"/>
                </a:lnTo>
                <a:lnTo>
                  <a:pt x="416" y="530"/>
                </a:lnTo>
                <a:lnTo>
                  <a:pt x="426" y="544"/>
                </a:lnTo>
                <a:lnTo>
                  <a:pt x="426" y="546"/>
                </a:lnTo>
                <a:lnTo>
                  <a:pt x="426" y="546"/>
                </a:lnTo>
                <a:lnTo>
                  <a:pt x="430" y="546"/>
                </a:lnTo>
                <a:lnTo>
                  <a:pt x="430" y="546"/>
                </a:lnTo>
                <a:lnTo>
                  <a:pt x="426" y="548"/>
                </a:lnTo>
                <a:lnTo>
                  <a:pt x="426" y="548"/>
                </a:lnTo>
                <a:lnTo>
                  <a:pt x="426" y="554"/>
                </a:lnTo>
                <a:lnTo>
                  <a:pt x="426" y="554"/>
                </a:lnTo>
                <a:lnTo>
                  <a:pt x="428" y="558"/>
                </a:lnTo>
                <a:lnTo>
                  <a:pt x="432" y="560"/>
                </a:lnTo>
                <a:lnTo>
                  <a:pt x="432" y="560"/>
                </a:lnTo>
                <a:lnTo>
                  <a:pt x="432" y="564"/>
                </a:lnTo>
                <a:lnTo>
                  <a:pt x="434" y="566"/>
                </a:lnTo>
                <a:lnTo>
                  <a:pt x="434" y="566"/>
                </a:lnTo>
                <a:lnTo>
                  <a:pt x="436" y="566"/>
                </a:lnTo>
                <a:lnTo>
                  <a:pt x="438" y="566"/>
                </a:lnTo>
                <a:lnTo>
                  <a:pt x="438" y="566"/>
                </a:lnTo>
                <a:lnTo>
                  <a:pt x="436" y="568"/>
                </a:lnTo>
                <a:lnTo>
                  <a:pt x="436" y="570"/>
                </a:lnTo>
                <a:lnTo>
                  <a:pt x="438" y="570"/>
                </a:lnTo>
                <a:lnTo>
                  <a:pt x="438" y="572"/>
                </a:lnTo>
                <a:lnTo>
                  <a:pt x="438" y="572"/>
                </a:lnTo>
                <a:lnTo>
                  <a:pt x="448" y="572"/>
                </a:lnTo>
                <a:lnTo>
                  <a:pt x="448" y="572"/>
                </a:lnTo>
                <a:lnTo>
                  <a:pt x="448" y="570"/>
                </a:lnTo>
                <a:lnTo>
                  <a:pt x="448" y="570"/>
                </a:lnTo>
                <a:lnTo>
                  <a:pt x="450" y="570"/>
                </a:lnTo>
                <a:lnTo>
                  <a:pt x="452" y="570"/>
                </a:lnTo>
                <a:lnTo>
                  <a:pt x="452" y="570"/>
                </a:lnTo>
                <a:lnTo>
                  <a:pt x="452" y="568"/>
                </a:lnTo>
                <a:lnTo>
                  <a:pt x="452" y="566"/>
                </a:lnTo>
                <a:lnTo>
                  <a:pt x="452" y="568"/>
                </a:lnTo>
                <a:lnTo>
                  <a:pt x="452" y="568"/>
                </a:lnTo>
                <a:lnTo>
                  <a:pt x="450" y="568"/>
                </a:lnTo>
                <a:lnTo>
                  <a:pt x="450" y="568"/>
                </a:lnTo>
                <a:lnTo>
                  <a:pt x="448" y="564"/>
                </a:lnTo>
                <a:lnTo>
                  <a:pt x="448" y="564"/>
                </a:lnTo>
                <a:lnTo>
                  <a:pt x="452" y="562"/>
                </a:lnTo>
                <a:lnTo>
                  <a:pt x="452" y="560"/>
                </a:lnTo>
                <a:lnTo>
                  <a:pt x="452" y="560"/>
                </a:lnTo>
                <a:lnTo>
                  <a:pt x="452" y="560"/>
                </a:lnTo>
                <a:lnTo>
                  <a:pt x="454" y="560"/>
                </a:lnTo>
                <a:lnTo>
                  <a:pt x="456" y="560"/>
                </a:lnTo>
                <a:lnTo>
                  <a:pt x="454" y="560"/>
                </a:lnTo>
                <a:lnTo>
                  <a:pt x="454" y="560"/>
                </a:lnTo>
                <a:lnTo>
                  <a:pt x="456" y="566"/>
                </a:lnTo>
                <a:lnTo>
                  <a:pt x="456" y="566"/>
                </a:lnTo>
                <a:lnTo>
                  <a:pt x="460" y="564"/>
                </a:lnTo>
                <a:lnTo>
                  <a:pt x="460" y="564"/>
                </a:lnTo>
                <a:lnTo>
                  <a:pt x="458" y="558"/>
                </a:lnTo>
                <a:lnTo>
                  <a:pt x="458" y="554"/>
                </a:lnTo>
                <a:lnTo>
                  <a:pt x="460" y="544"/>
                </a:lnTo>
                <a:lnTo>
                  <a:pt x="460" y="544"/>
                </a:lnTo>
                <a:lnTo>
                  <a:pt x="462" y="544"/>
                </a:lnTo>
                <a:lnTo>
                  <a:pt x="464" y="544"/>
                </a:lnTo>
                <a:lnTo>
                  <a:pt x="464" y="544"/>
                </a:lnTo>
                <a:lnTo>
                  <a:pt x="464" y="536"/>
                </a:lnTo>
                <a:lnTo>
                  <a:pt x="464" y="530"/>
                </a:lnTo>
                <a:lnTo>
                  <a:pt x="460" y="518"/>
                </a:lnTo>
                <a:lnTo>
                  <a:pt x="460" y="518"/>
                </a:lnTo>
                <a:lnTo>
                  <a:pt x="452" y="524"/>
                </a:lnTo>
                <a:lnTo>
                  <a:pt x="452" y="524"/>
                </a:lnTo>
                <a:lnTo>
                  <a:pt x="450" y="526"/>
                </a:lnTo>
                <a:lnTo>
                  <a:pt x="450" y="526"/>
                </a:lnTo>
                <a:lnTo>
                  <a:pt x="444" y="526"/>
                </a:lnTo>
                <a:lnTo>
                  <a:pt x="438" y="524"/>
                </a:lnTo>
                <a:lnTo>
                  <a:pt x="426" y="518"/>
                </a:lnTo>
                <a:lnTo>
                  <a:pt x="426" y="518"/>
                </a:lnTo>
                <a:lnTo>
                  <a:pt x="424" y="520"/>
                </a:lnTo>
                <a:lnTo>
                  <a:pt x="422" y="520"/>
                </a:lnTo>
                <a:lnTo>
                  <a:pt x="422" y="520"/>
                </a:lnTo>
                <a:lnTo>
                  <a:pt x="418" y="516"/>
                </a:lnTo>
                <a:lnTo>
                  <a:pt x="418" y="516"/>
                </a:lnTo>
                <a:lnTo>
                  <a:pt x="416" y="516"/>
                </a:lnTo>
                <a:lnTo>
                  <a:pt x="416" y="516"/>
                </a:lnTo>
                <a:close/>
              </a:path>
            </a:pathLst>
          </a:custGeom>
          <a:solidFill>
            <a:srgbClr val="B9BCBD"/>
          </a:solidFill>
          <a:ln w="3175">
            <a:solidFill>
              <a:srgbClr val="B9BCBD"/>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267" name="Freeform 261">
            <a:extLst>
              <a:ext uri="{FF2B5EF4-FFF2-40B4-BE49-F238E27FC236}">
                <a16:creationId xmlns:a16="http://schemas.microsoft.com/office/drawing/2014/main" id="{BE91B870-043D-4DB1-9726-2BD7332A689B}"/>
              </a:ext>
            </a:extLst>
          </p:cNvPr>
          <p:cNvSpPr>
            <a:spLocks/>
          </p:cNvSpPr>
          <p:nvPr/>
        </p:nvSpPr>
        <p:spPr bwMode="auto">
          <a:xfrm>
            <a:off x="6836667" y="2462297"/>
            <a:ext cx="77394" cy="75504"/>
          </a:xfrm>
          <a:custGeom>
            <a:avLst/>
            <a:gdLst>
              <a:gd name="T0" fmla="*/ 4 w 46"/>
              <a:gd name="T1" fmla="*/ 0 h 44"/>
              <a:gd name="T2" fmla="*/ 6 w 46"/>
              <a:gd name="T3" fmla="*/ 8 h 44"/>
              <a:gd name="T4" fmla="*/ 4 w 46"/>
              <a:gd name="T5" fmla="*/ 10 h 44"/>
              <a:gd name="T6" fmla="*/ 0 w 46"/>
              <a:gd name="T7" fmla="*/ 16 h 44"/>
              <a:gd name="T8" fmla="*/ 0 w 46"/>
              <a:gd name="T9" fmla="*/ 18 h 44"/>
              <a:gd name="T10" fmla="*/ 6 w 46"/>
              <a:gd name="T11" fmla="*/ 22 h 44"/>
              <a:gd name="T12" fmla="*/ 14 w 46"/>
              <a:gd name="T13" fmla="*/ 24 h 44"/>
              <a:gd name="T14" fmla="*/ 20 w 46"/>
              <a:gd name="T15" fmla="*/ 30 h 44"/>
              <a:gd name="T16" fmla="*/ 20 w 46"/>
              <a:gd name="T17" fmla="*/ 32 h 44"/>
              <a:gd name="T18" fmla="*/ 24 w 46"/>
              <a:gd name="T19" fmla="*/ 32 h 44"/>
              <a:gd name="T20" fmla="*/ 30 w 46"/>
              <a:gd name="T21" fmla="*/ 32 h 44"/>
              <a:gd name="T22" fmla="*/ 34 w 46"/>
              <a:gd name="T23" fmla="*/ 38 h 44"/>
              <a:gd name="T24" fmla="*/ 38 w 46"/>
              <a:gd name="T25" fmla="*/ 42 h 44"/>
              <a:gd name="T26" fmla="*/ 38 w 46"/>
              <a:gd name="T27" fmla="*/ 44 h 44"/>
              <a:gd name="T28" fmla="*/ 42 w 46"/>
              <a:gd name="T29" fmla="*/ 42 h 44"/>
              <a:gd name="T30" fmla="*/ 46 w 46"/>
              <a:gd name="T31" fmla="*/ 38 h 44"/>
              <a:gd name="T32" fmla="*/ 44 w 46"/>
              <a:gd name="T33" fmla="*/ 30 h 44"/>
              <a:gd name="T34" fmla="*/ 44 w 46"/>
              <a:gd name="T35" fmla="*/ 30 h 44"/>
              <a:gd name="T36" fmla="*/ 40 w 46"/>
              <a:gd name="T37" fmla="*/ 30 h 44"/>
              <a:gd name="T38" fmla="*/ 36 w 46"/>
              <a:gd name="T39" fmla="*/ 26 h 44"/>
              <a:gd name="T40" fmla="*/ 38 w 46"/>
              <a:gd name="T41" fmla="*/ 22 h 44"/>
              <a:gd name="T42" fmla="*/ 36 w 46"/>
              <a:gd name="T43" fmla="*/ 18 h 44"/>
              <a:gd name="T44" fmla="*/ 28 w 46"/>
              <a:gd name="T45" fmla="*/ 14 h 44"/>
              <a:gd name="T46" fmla="*/ 32 w 46"/>
              <a:gd name="T47" fmla="*/ 12 h 44"/>
              <a:gd name="T48" fmla="*/ 32 w 46"/>
              <a:gd name="T49" fmla="*/ 8 h 44"/>
              <a:gd name="T50" fmla="*/ 28 w 46"/>
              <a:gd name="T51" fmla="*/ 6 h 44"/>
              <a:gd name="T52" fmla="*/ 26 w 46"/>
              <a:gd name="T53" fmla="*/ 4 h 44"/>
              <a:gd name="T54" fmla="*/ 26 w 46"/>
              <a:gd name="T55" fmla="*/ 6 h 44"/>
              <a:gd name="T56" fmla="*/ 22 w 46"/>
              <a:gd name="T57" fmla="*/ 4 h 44"/>
              <a:gd name="T58" fmla="*/ 22 w 46"/>
              <a:gd name="T59" fmla="*/ 0 h 44"/>
              <a:gd name="T60" fmla="*/ 14 w 46"/>
              <a:gd name="T61" fmla="*/ 0 h 44"/>
              <a:gd name="T62" fmla="*/ 4 w 46"/>
              <a:gd name="T63"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6" h="44">
                <a:moveTo>
                  <a:pt x="4" y="0"/>
                </a:moveTo>
                <a:lnTo>
                  <a:pt x="4" y="0"/>
                </a:lnTo>
                <a:lnTo>
                  <a:pt x="4" y="4"/>
                </a:lnTo>
                <a:lnTo>
                  <a:pt x="6" y="8"/>
                </a:lnTo>
                <a:lnTo>
                  <a:pt x="4" y="10"/>
                </a:lnTo>
                <a:lnTo>
                  <a:pt x="4" y="10"/>
                </a:lnTo>
                <a:lnTo>
                  <a:pt x="2" y="12"/>
                </a:lnTo>
                <a:lnTo>
                  <a:pt x="0" y="16"/>
                </a:lnTo>
                <a:lnTo>
                  <a:pt x="0" y="16"/>
                </a:lnTo>
                <a:lnTo>
                  <a:pt x="0" y="18"/>
                </a:lnTo>
                <a:lnTo>
                  <a:pt x="2" y="20"/>
                </a:lnTo>
                <a:lnTo>
                  <a:pt x="6" y="22"/>
                </a:lnTo>
                <a:lnTo>
                  <a:pt x="14" y="24"/>
                </a:lnTo>
                <a:lnTo>
                  <a:pt x="14" y="24"/>
                </a:lnTo>
                <a:lnTo>
                  <a:pt x="18" y="26"/>
                </a:lnTo>
                <a:lnTo>
                  <a:pt x="20" y="30"/>
                </a:lnTo>
                <a:lnTo>
                  <a:pt x="20" y="32"/>
                </a:lnTo>
                <a:lnTo>
                  <a:pt x="20" y="32"/>
                </a:lnTo>
                <a:lnTo>
                  <a:pt x="24" y="32"/>
                </a:lnTo>
                <a:lnTo>
                  <a:pt x="24" y="32"/>
                </a:lnTo>
                <a:lnTo>
                  <a:pt x="28" y="32"/>
                </a:lnTo>
                <a:lnTo>
                  <a:pt x="30" y="32"/>
                </a:lnTo>
                <a:lnTo>
                  <a:pt x="30" y="32"/>
                </a:lnTo>
                <a:lnTo>
                  <a:pt x="34" y="38"/>
                </a:lnTo>
                <a:lnTo>
                  <a:pt x="34" y="38"/>
                </a:lnTo>
                <a:lnTo>
                  <a:pt x="38" y="42"/>
                </a:lnTo>
                <a:lnTo>
                  <a:pt x="38" y="44"/>
                </a:lnTo>
                <a:lnTo>
                  <a:pt x="38" y="44"/>
                </a:lnTo>
                <a:lnTo>
                  <a:pt x="42" y="42"/>
                </a:lnTo>
                <a:lnTo>
                  <a:pt x="42" y="42"/>
                </a:lnTo>
                <a:lnTo>
                  <a:pt x="46" y="38"/>
                </a:lnTo>
                <a:lnTo>
                  <a:pt x="46" y="38"/>
                </a:lnTo>
                <a:lnTo>
                  <a:pt x="46" y="36"/>
                </a:lnTo>
                <a:lnTo>
                  <a:pt x="44" y="30"/>
                </a:lnTo>
                <a:lnTo>
                  <a:pt x="44" y="30"/>
                </a:lnTo>
                <a:lnTo>
                  <a:pt x="44" y="30"/>
                </a:lnTo>
                <a:lnTo>
                  <a:pt x="44" y="30"/>
                </a:lnTo>
                <a:lnTo>
                  <a:pt x="40" y="30"/>
                </a:lnTo>
                <a:lnTo>
                  <a:pt x="40" y="30"/>
                </a:lnTo>
                <a:lnTo>
                  <a:pt x="36" y="26"/>
                </a:lnTo>
                <a:lnTo>
                  <a:pt x="36" y="24"/>
                </a:lnTo>
                <a:lnTo>
                  <a:pt x="38" y="22"/>
                </a:lnTo>
                <a:lnTo>
                  <a:pt x="38" y="22"/>
                </a:lnTo>
                <a:lnTo>
                  <a:pt x="36" y="18"/>
                </a:lnTo>
                <a:lnTo>
                  <a:pt x="36" y="18"/>
                </a:lnTo>
                <a:lnTo>
                  <a:pt x="28" y="14"/>
                </a:lnTo>
                <a:lnTo>
                  <a:pt x="28" y="14"/>
                </a:lnTo>
                <a:lnTo>
                  <a:pt x="32" y="12"/>
                </a:lnTo>
                <a:lnTo>
                  <a:pt x="32" y="10"/>
                </a:lnTo>
                <a:lnTo>
                  <a:pt x="32" y="8"/>
                </a:lnTo>
                <a:lnTo>
                  <a:pt x="32" y="8"/>
                </a:lnTo>
                <a:lnTo>
                  <a:pt x="28" y="6"/>
                </a:lnTo>
                <a:lnTo>
                  <a:pt x="28" y="4"/>
                </a:lnTo>
                <a:lnTo>
                  <a:pt x="26" y="4"/>
                </a:lnTo>
                <a:lnTo>
                  <a:pt x="26" y="4"/>
                </a:lnTo>
                <a:lnTo>
                  <a:pt x="26" y="6"/>
                </a:lnTo>
                <a:lnTo>
                  <a:pt x="24" y="6"/>
                </a:lnTo>
                <a:lnTo>
                  <a:pt x="22" y="4"/>
                </a:lnTo>
                <a:lnTo>
                  <a:pt x="22" y="0"/>
                </a:lnTo>
                <a:lnTo>
                  <a:pt x="22" y="0"/>
                </a:lnTo>
                <a:lnTo>
                  <a:pt x="14" y="0"/>
                </a:lnTo>
                <a:lnTo>
                  <a:pt x="14" y="0"/>
                </a:lnTo>
                <a:lnTo>
                  <a:pt x="4" y="0"/>
                </a:lnTo>
                <a:lnTo>
                  <a:pt x="4" y="0"/>
                </a:lnTo>
                <a:close/>
              </a:path>
            </a:pathLst>
          </a:custGeom>
          <a:solidFill>
            <a:srgbClr val="8BBDFF"/>
          </a:solidFill>
          <a:ln w="3175">
            <a:solidFill>
              <a:srgbClr val="8BBDFF"/>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268" name="Freeform 208">
            <a:extLst>
              <a:ext uri="{FF2B5EF4-FFF2-40B4-BE49-F238E27FC236}">
                <a16:creationId xmlns:a16="http://schemas.microsoft.com/office/drawing/2014/main" id="{F04AE0F3-9D02-4A6A-AE0C-99DD871B94D0}"/>
              </a:ext>
            </a:extLst>
          </p:cNvPr>
          <p:cNvSpPr>
            <a:spLocks/>
          </p:cNvSpPr>
          <p:nvPr/>
        </p:nvSpPr>
        <p:spPr bwMode="auto">
          <a:xfrm>
            <a:off x="3923537" y="3354611"/>
            <a:ext cx="80491" cy="92663"/>
          </a:xfrm>
          <a:custGeom>
            <a:avLst/>
            <a:gdLst>
              <a:gd name="T0" fmla="*/ 16 w 48"/>
              <a:gd name="T1" fmla="*/ 6 h 54"/>
              <a:gd name="T2" fmla="*/ 22 w 48"/>
              <a:gd name="T3" fmla="*/ 6 h 54"/>
              <a:gd name="T4" fmla="*/ 24 w 48"/>
              <a:gd name="T5" fmla="*/ 6 h 54"/>
              <a:gd name="T6" fmla="*/ 26 w 48"/>
              <a:gd name="T7" fmla="*/ 8 h 54"/>
              <a:gd name="T8" fmla="*/ 32 w 48"/>
              <a:gd name="T9" fmla="*/ 8 h 54"/>
              <a:gd name="T10" fmla="*/ 34 w 48"/>
              <a:gd name="T11" fmla="*/ 18 h 54"/>
              <a:gd name="T12" fmla="*/ 40 w 48"/>
              <a:gd name="T13" fmla="*/ 24 h 54"/>
              <a:gd name="T14" fmla="*/ 42 w 48"/>
              <a:gd name="T15" fmla="*/ 32 h 54"/>
              <a:gd name="T16" fmla="*/ 40 w 48"/>
              <a:gd name="T17" fmla="*/ 32 h 54"/>
              <a:gd name="T18" fmla="*/ 40 w 48"/>
              <a:gd name="T19" fmla="*/ 38 h 54"/>
              <a:gd name="T20" fmla="*/ 38 w 48"/>
              <a:gd name="T21" fmla="*/ 42 h 54"/>
              <a:gd name="T22" fmla="*/ 42 w 48"/>
              <a:gd name="T23" fmla="*/ 46 h 54"/>
              <a:gd name="T24" fmla="*/ 42 w 48"/>
              <a:gd name="T25" fmla="*/ 48 h 54"/>
              <a:gd name="T26" fmla="*/ 38 w 48"/>
              <a:gd name="T27" fmla="*/ 46 h 54"/>
              <a:gd name="T28" fmla="*/ 34 w 48"/>
              <a:gd name="T29" fmla="*/ 46 h 54"/>
              <a:gd name="T30" fmla="*/ 34 w 48"/>
              <a:gd name="T31" fmla="*/ 52 h 54"/>
              <a:gd name="T32" fmla="*/ 30 w 48"/>
              <a:gd name="T33" fmla="*/ 46 h 54"/>
              <a:gd name="T34" fmla="*/ 32 w 48"/>
              <a:gd name="T35" fmla="*/ 38 h 54"/>
              <a:gd name="T36" fmla="*/ 24 w 48"/>
              <a:gd name="T37" fmla="*/ 34 h 54"/>
              <a:gd name="T38" fmla="*/ 24 w 48"/>
              <a:gd name="T39" fmla="*/ 34 h 54"/>
              <a:gd name="T40" fmla="*/ 20 w 48"/>
              <a:gd name="T41" fmla="*/ 34 h 54"/>
              <a:gd name="T42" fmla="*/ 18 w 48"/>
              <a:gd name="T43" fmla="*/ 26 h 54"/>
              <a:gd name="T44" fmla="*/ 14 w 48"/>
              <a:gd name="T45" fmla="*/ 24 h 54"/>
              <a:gd name="T46" fmla="*/ 12 w 48"/>
              <a:gd name="T47" fmla="*/ 24 h 54"/>
              <a:gd name="T48" fmla="*/ 14 w 48"/>
              <a:gd name="T49" fmla="*/ 28 h 54"/>
              <a:gd name="T50" fmla="*/ 12 w 48"/>
              <a:gd name="T51" fmla="*/ 32 h 54"/>
              <a:gd name="T52" fmla="*/ 8 w 48"/>
              <a:gd name="T53" fmla="*/ 32 h 54"/>
              <a:gd name="T54" fmla="*/ 6 w 48"/>
              <a:gd name="T55" fmla="*/ 28 h 54"/>
              <a:gd name="T56" fmla="*/ 2 w 48"/>
              <a:gd name="T57" fmla="*/ 26 h 54"/>
              <a:gd name="T58" fmla="*/ 2 w 48"/>
              <a:gd name="T59" fmla="*/ 18 h 54"/>
              <a:gd name="T60" fmla="*/ 6 w 48"/>
              <a:gd name="T61" fmla="*/ 16 h 54"/>
              <a:gd name="T62" fmla="*/ 4 w 48"/>
              <a:gd name="T63" fmla="*/ 14 h 54"/>
              <a:gd name="T64" fmla="*/ 4 w 48"/>
              <a:gd name="T65" fmla="*/ 14 h 54"/>
              <a:gd name="T66" fmla="*/ 2 w 48"/>
              <a:gd name="T67" fmla="*/ 4 h 54"/>
              <a:gd name="T68" fmla="*/ 0 w 48"/>
              <a:gd name="T69" fmla="*/ 2 h 54"/>
              <a:gd name="T70" fmla="*/ 2 w 48"/>
              <a:gd name="T71" fmla="*/ 0 h 54"/>
              <a:gd name="T72" fmla="*/ 6 w 48"/>
              <a:gd name="T73" fmla="*/ 2 h 54"/>
              <a:gd name="T74" fmla="*/ 16 w 48"/>
              <a:gd name="T75" fmla="*/ 6 h 54"/>
              <a:gd name="T76" fmla="*/ 16 w 48"/>
              <a:gd name="T77" fmla="*/ 6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8" h="54">
                <a:moveTo>
                  <a:pt x="16" y="6"/>
                </a:moveTo>
                <a:lnTo>
                  <a:pt x="16" y="6"/>
                </a:lnTo>
                <a:lnTo>
                  <a:pt x="20" y="6"/>
                </a:lnTo>
                <a:lnTo>
                  <a:pt x="22" y="6"/>
                </a:lnTo>
                <a:lnTo>
                  <a:pt x="22" y="6"/>
                </a:lnTo>
                <a:lnTo>
                  <a:pt x="24" y="6"/>
                </a:lnTo>
                <a:lnTo>
                  <a:pt x="26" y="8"/>
                </a:lnTo>
                <a:lnTo>
                  <a:pt x="26" y="8"/>
                </a:lnTo>
                <a:lnTo>
                  <a:pt x="32" y="8"/>
                </a:lnTo>
                <a:lnTo>
                  <a:pt x="32" y="8"/>
                </a:lnTo>
                <a:lnTo>
                  <a:pt x="32" y="14"/>
                </a:lnTo>
                <a:lnTo>
                  <a:pt x="34" y="18"/>
                </a:lnTo>
                <a:lnTo>
                  <a:pt x="34" y="18"/>
                </a:lnTo>
                <a:lnTo>
                  <a:pt x="40" y="24"/>
                </a:lnTo>
                <a:lnTo>
                  <a:pt x="48" y="30"/>
                </a:lnTo>
                <a:lnTo>
                  <a:pt x="42" y="32"/>
                </a:lnTo>
                <a:lnTo>
                  <a:pt x="40" y="32"/>
                </a:lnTo>
                <a:lnTo>
                  <a:pt x="40" y="32"/>
                </a:lnTo>
                <a:lnTo>
                  <a:pt x="40" y="34"/>
                </a:lnTo>
                <a:lnTo>
                  <a:pt x="40" y="38"/>
                </a:lnTo>
                <a:lnTo>
                  <a:pt x="40" y="38"/>
                </a:lnTo>
                <a:lnTo>
                  <a:pt x="38" y="42"/>
                </a:lnTo>
                <a:lnTo>
                  <a:pt x="40" y="44"/>
                </a:lnTo>
                <a:lnTo>
                  <a:pt x="42" y="46"/>
                </a:lnTo>
                <a:lnTo>
                  <a:pt x="42" y="48"/>
                </a:lnTo>
                <a:lnTo>
                  <a:pt x="42" y="48"/>
                </a:lnTo>
                <a:lnTo>
                  <a:pt x="40" y="54"/>
                </a:lnTo>
                <a:lnTo>
                  <a:pt x="38" y="46"/>
                </a:lnTo>
                <a:lnTo>
                  <a:pt x="38" y="46"/>
                </a:lnTo>
                <a:lnTo>
                  <a:pt x="34" y="46"/>
                </a:lnTo>
                <a:lnTo>
                  <a:pt x="34" y="46"/>
                </a:lnTo>
                <a:lnTo>
                  <a:pt x="34" y="52"/>
                </a:lnTo>
                <a:lnTo>
                  <a:pt x="34" y="52"/>
                </a:lnTo>
                <a:lnTo>
                  <a:pt x="30" y="46"/>
                </a:lnTo>
                <a:lnTo>
                  <a:pt x="32" y="38"/>
                </a:lnTo>
                <a:lnTo>
                  <a:pt x="32" y="38"/>
                </a:lnTo>
                <a:lnTo>
                  <a:pt x="24" y="34"/>
                </a:lnTo>
                <a:lnTo>
                  <a:pt x="24" y="34"/>
                </a:lnTo>
                <a:lnTo>
                  <a:pt x="24" y="34"/>
                </a:lnTo>
                <a:lnTo>
                  <a:pt x="24" y="34"/>
                </a:lnTo>
                <a:lnTo>
                  <a:pt x="20" y="34"/>
                </a:lnTo>
                <a:lnTo>
                  <a:pt x="20" y="34"/>
                </a:lnTo>
                <a:lnTo>
                  <a:pt x="20" y="30"/>
                </a:lnTo>
                <a:lnTo>
                  <a:pt x="18" y="26"/>
                </a:lnTo>
                <a:lnTo>
                  <a:pt x="18" y="26"/>
                </a:lnTo>
                <a:lnTo>
                  <a:pt x="14" y="24"/>
                </a:lnTo>
                <a:lnTo>
                  <a:pt x="12" y="24"/>
                </a:lnTo>
                <a:lnTo>
                  <a:pt x="12" y="24"/>
                </a:lnTo>
                <a:lnTo>
                  <a:pt x="14" y="28"/>
                </a:lnTo>
                <a:lnTo>
                  <a:pt x="14" y="28"/>
                </a:lnTo>
                <a:lnTo>
                  <a:pt x="12" y="30"/>
                </a:lnTo>
                <a:lnTo>
                  <a:pt x="12" y="32"/>
                </a:lnTo>
                <a:lnTo>
                  <a:pt x="12" y="32"/>
                </a:lnTo>
                <a:lnTo>
                  <a:pt x="8" y="32"/>
                </a:lnTo>
                <a:lnTo>
                  <a:pt x="8" y="32"/>
                </a:lnTo>
                <a:lnTo>
                  <a:pt x="6" y="28"/>
                </a:lnTo>
                <a:lnTo>
                  <a:pt x="6" y="28"/>
                </a:lnTo>
                <a:lnTo>
                  <a:pt x="2" y="26"/>
                </a:lnTo>
                <a:lnTo>
                  <a:pt x="2" y="26"/>
                </a:lnTo>
                <a:lnTo>
                  <a:pt x="2" y="18"/>
                </a:lnTo>
                <a:lnTo>
                  <a:pt x="2" y="18"/>
                </a:lnTo>
                <a:lnTo>
                  <a:pt x="6" y="16"/>
                </a:lnTo>
                <a:lnTo>
                  <a:pt x="6" y="16"/>
                </a:lnTo>
                <a:lnTo>
                  <a:pt x="4" y="14"/>
                </a:lnTo>
                <a:lnTo>
                  <a:pt x="4" y="14"/>
                </a:lnTo>
                <a:lnTo>
                  <a:pt x="4" y="14"/>
                </a:lnTo>
                <a:lnTo>
                  <a:pt x="4" y="10"/>
                </a:lnTo>
                <a:lnTo>
                  <a:pt x="2" y="4"/>
                </a:lnTo>
                <a:lnTo>
                  <a:pt x="2" y="4"/>
                </a:lnTo>
                <a:lnTo>
                  <a:pt x="0" y="2"/>
                </a:lnTo>
                <a:lnTo>
                  <a:pt x="0" y="2"/>
                </a:lnTo>
                <a:lnTo>
                  <a:pt x="2" y="0"/>
                </a:lnTo>
                <a:lnTo>
                  <a:pt x="6" y="2"/>
                </a:lnTo>
                <a:lnTo>
                  <a:pt x="6" y="2"/>
                </a:lnTo>
                <a:lnTo>
                  <a:pt x="8" y="4"/>
                </a:lnTo>
                <a:lnTo>
                  <a:pt x="16" y="6"/>
                </a:lnTo>
                <a:lnTo>
                  <a:pt x="16" y="6"/>
                </a:lnTo>
                <a:lnTo>
                  <a:pt x="16" y="6"/>
                </a:lnTo>
                <a:lnTo>
                  <a:pt x="16" y="6"/>
                </a:lnTo>
                <a:close/>
              </a:path>
            </a:pathLst>
          </a:custGeom>
          <a:solidFill>
            <a:srgbClr val="00095B"/>
          </a:solidFill>
          <a:ln w="3175">
            <a:solidFill>
              <a:srgbClr val="00095B"/>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269" name="Freeform 210">
            <a:extLst>
              <a:ext uri="{FF2B5EF4-FFF2-40B4-BE49-F238E27FC236}">
                <a16:creationId xmlns:a16="http://schemas.microsoft.com/office/drawing/2014/main" id="{C88627FD-473E-4C1B-8675-248859E65641}"/>
              </a:ext>
            </a:extLst>
          </p:cNvPr>
          <p:cNvSpPr>
            <a:spLocks/>
          </p:cNvSpPr>
          <p:nvPr/>
        </p:nvSpPr>
        <p:spPr bwMode="auto">
          <a:xfrm>
            <a:off x="4073681" y="3334018"/>
            <a:ext cx="286360" cy="473612"/>
          </a:xfrm>
          <a:custGeom>
            <a:avLst/>
            <a:gdLst>
              <a:gd name="T0" fmla="*/ 108 w 170"/>
              <a:gd name="T1" fmla="*/ 8 h 276"/>
              <a:gd name="T2" fmla="*/ 102 w 170"/>
              <a:gd name="T3" fmla="*/ 0 h 276"/>
              <a:gd name="T4" fmla="*/ 94 w 170"/>
              <a:gd name="T5" fmla="*/ 4 h 276"/>
              <a:gd name="T6" fmla="*/ 86 w 170"/>
              <a:gd name="T7" fmla="*/ 14 h 276"/>
              <a:gd name="T8" fmla="*/ 78 w 170"/>
              <a:gd name="T9" fmla="*/ 20 h 276"/>
              <a:gd name="T10" fmla="*/ 64 w 170"/>
              <a:gd name="T11" fmla="*/ 22 h 276"/>
              <a:gd name="T12" fmla="*/ 62 w 170"/>
              <a:gd name="T13" fmla="*/ 30 h 276"/>
              <a:gd name="T14" fmla="*/ 56 w 170"/>
              <a:gd name="T15" fmla="*/ 26 h 276"/>
              <a:gd name="T16" fmla="*/ 50 w 170"/>
              <a:gd name="T17" fmla="*/ 38 h 276"/>
              <a:gd name="T18" fmla="*/ 46 w 170"/>
              <a:gd name="T19" fmla="*/ 46 h 276"/>
              <a:gd name="T20" fmla="*/ 38 w 170"/>
              <a:gd name="T21" fmla="*/ 64 h 276"/>
              <a:gd name="T22" fmla="*/ 32 w 170"/>
              <a:gd name="T23" fmla="*/ 74 h 276"/>
              <a:gd name="T24" fmla="*/ 24 w 170"/>
              <a:gd name="T25" fmla="*/ 70 h 276"/>
              <a:gd name="T26" fmla="*/ 26 w 170"/>
              <a:gd name="T27" fmla="*/ 82 h 276"/>
              <a:gd name="T28" fmla="*/ 24 w 170"/>
              <a:gd name="T29" fmla="*/ 88 h 276"/>
              <a:gd name="T30" fmla="*/ 20 w 170"/>
              <a:gd name="T31" fmla="*/ 114 h 276"/>
              <a:gd name="T32" fmla="*/ 22 w 170"/>
              <a:gd name="T33" fmla="*/ 130 h 276"/>
              <a:gd name="T34" fmla="*/ 18 w 170"/>
              <a:gd name="T35" fmla="*/ 138 h 276"/>
              <a:gd name="T36" fmla="*/ 26 w 170"/>
              <a:gd name="T37" fmla="*/ 144 h 276"/>
              <a:gd name="T38" fmla="*/ 20 w 170"/>
              <a:gd name="T39" fmla="*/ 150 h 276"/>
              <a:gd name="T40" fmla="*/ 8 w 170"/>
              <a:gd name="T41" fmla="*/ 160 h 276"/>
              <a:gd name="T42" fmla="*/ 4 w 170"/>
              <a:gd name="T43" fmla="*/ 164 h 276"/>
              <a:gd name="T44" fmla="*/ 4 w 170"/>
              <a:gd name="T45" fmla="*/ 170 h 276"/>
              <a:gd name="T46" fmla="*/ 0 w 170"/>
              <a:gd name="T47" fmla="*/ 176 h 276"/>
              <a:gd name="T48" fmla="*/ 2 w 170"/>
              <a:gd name="T49" fmla="*/ 184 h 276"/>
              <a:gd name="T50" fmla="*/ 16 w 170"/>
              <a:gd name="T51" fmla="*/ 194 h 276"/>
              <a:gd name="T52" fmla="*/ 34 w 170"/>
              <a:gd name="T53" fmla="*/ 206 h 276"/>
              <a:gd name="T54" fmla="*/ 36 w 170"/>
              <a:gd name="T55" fmla="*/ 204 h 276"/>
              <a:gd name="T56" fmla="*/ 54 w 170"/>
              <a:gd name="T57" fmla="*/ 210 h 276"/>
              <a:gd name="T58" fmla="*/ 62 w 170"/>
              <a:gd name="T59" fmla="*/ 220 h 276"/>
              <a:gd name="T60" fmla="*/ 70 w 170"/>
              <a:gd name="T61" fmla="*/ 230 h 276"/>
              <a:gd name="T62" fmla="*/ 80 w 170"/>
              <a:gd name="T63" fmla="*/ 240 h 276"/>
              <a:gd name="T64" fmla="*/ 90 w 170"/>
              <a:gd name="T65" fmla="*/ 238 h 276"/>
              <a:gd name="T66" fmla="*/ 104 w 170"/>
              <a:gd name="T67" fmla="*/ 242 h 276"/>
              <a:gd name="T68" fmla="*/ 104 w 170"/>
              <a:gd name="T69" fmla="*/ 274 h 276"/>
              <a:gd name="T70" fmla="*/ 128 w 170"/>
              <a:gd name="T71" fmla="*/ 238 h 276"/>
              <a:gd name="T72" fmla="*/ 126 w 170"/>
              <a:gd name="T73" fmla="*/ 212 h 276"/>
              <a:gd name="T74" fmla="*/ 124 w 170"/>
              <a:gd name="T75" fmla="*/ 200 h 276"/>
              <a:gd name="T76" fmla="*/ 134 w 170"/>
              <a:gd name="T77" fmla="*/ 196 h 276"/>
              <a:gd name="T78" fmla="*/ 158 w 170"/>
              <a:gd name="T79" fmla="*/ 186 h 276"/>
              <a:gd name="T80" fmla="*/ 170 w 170"/>
              <a:gd name="T81" fmla="*/ 186 h 276"/>
              <a:gd name="T82" fmla="*/ 164 w 170"/>
              <a:gd name="T83" fmla="*/ 178 h 276"/>
              <a:gd name="T84" fmla="*/ 162 w 170"/>
              <a:gd name="T85" fmla="*/ 172 h 276"/>
              <a:gd name="T86" fmla="*/ 170 w 170"/>
              <a:gd name="T87" fmla="*/ 154 h 276"/>
              <a:gd name="T88" fmla="*/ 150 w 170"/>
              <a:gd name="T89" fmla="*/ 138 h 276"/>
              <a:gd name="T90" fmla="*/ 144 w 170"/>
              <a:gd name="T91" fmla="*/ 128 h 276"/>
              <a:gd name="T92" fmla="*/ 146 w 170"/>
              <a:gd name="T93" fmla="*/ 112 h 276"/>
              <a:gd name="T94" fmla="*/ 122 w 170"/>
              <a:gd name="T95" fmla="*/ 100 h 276"/>
              <a:gd name="T96" fmla="*/ 106 w 170"/>
              <a:gd name="T97" fmla="*/ 98 h 276"/>
              <a:gd name="T98" fmla="*/ 90 w 170"/>
              <a:gd name="T99" fmla="*/ 88 h 276"/>
              <a:gd name="T100" fmla="*/ 84 w 170"/>
              <a:gd name="T101" fmla="*/ 76 h 276"/>
              <a:gd name="T102" fmla="*/ 76 w 170"/>
              <a:gd name="T103" fmla="*/ 64 h 276"/>
              <a:gd name="T104" fmla="*/ 76 w 170"/>
              <a:gd name="T105" fmla="*/ 54 h 276"/>
              <a:gd name="T106" fmla="*/ 76 w 170"/>
              <a:gd name="T107" fmla="*/ 38 h 276"/>
              <a:gd name="T108" fmla="*/ 102 w 170"/>
              <a:gd name="T109" fmla="*/ 10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70" h="276">
                <a:moveTo>
                  <a:pt x="102" y="10"/>
                </a:moveTo>
                <a:lnTo>
                  <a:pt x="102" y="10"/>
                </a:lnTo>
                <a:lnTo>
                  <a:pt x="106" y="10"/>
                </a:lnTo>
                <a:lnTo>
                  <a:pt x="106" y="10"/>
                </a:lnTo>
                <a:lnTo>
                  <a:pt x="108" y="8"/>
                </a:lnTo>
                <a:lnTo>
                  <a:pt x="108" y="6"/>
                </a:lnTo>
                <a:lnTo>
                  <a:pt x="108" y="6"/>
                </a:lnTo>
                <a:lnTo>
                  <a:pt x="104" y="4"/>
                </a:lnTo>
                <a:lnTo>
                  <a:pt x="104" y="4"/>
                </a:lnTo>
                <a:lnTo>
                  <a:pt x="102" y="0"/>
                </a:lnTo>
                <a:lnTo>
                  <a:pt x="102" y="0"/>
                </a:lnTo>
                <a:lnTo>
                  <a:pt x="100" y="2"/>
                </a:lnTo>
                <a:lnTo>
                  <a:pt x="98" y="2"/>
                </a:lnTo>
                <a:lnTo>
                  <a:pt x="98" y="2"/>
                </a:lnTo>
                <a:lnTo>
                  <a:pt x="94" y="4"/>
                </a:lnTo>
                <a:lnTo>
                  <a:pt x="94" y="4"/>
                </a:lnTo>
                <a:lnTo>
                  <a:pt x="94" y="8"/>
                </a:lnTo>
                <a:lnTo>
                  <a:pt x="94" y="8"/>
                </a:lnTo>
                <a:lnTo>
                  <a:pt x="90" y="12"/>
                </a:lnTo>
                <a:lnTo>
                  <a:pt x="86" y="14"/>
                </a:lnTo>
                <a:lnTo>
                  <a:pt x="86" y="14"/>
                </a:lnTo>
                <a:lnTo>
                  <a:pt x="84" y="14"/>
                </a:lnTo>
                <a:lnTo>
                  <a:pt x="82" y="16"/>
                </a:lnTo>
                <a:lnTo>
                  <a:pt x="82" y="16"/>
                </a:lnTo>
                <a:lnTo>
                  <a:pt x="78" y="20"/>
                </a:lnTo>
                <a:lnTo>
                  <a:pt x="72" y="22"/>
                </a:lnTo>
                <a:lnTo>
                  <a:pt x="72" y="22"/>
                </a:lnTo>
                <a:lnTo>
                  <a:pt x="68" y="22"/>
                </a:lnTo>
                <a:lnTo>
                  <a:pt x="64" y="22"/>
                </a:lnTo>
                <a:lnTo>
                  <a:pt x="64" y="22"/>
                </a:lnTo>
                <a:lnTo>
                  <a:pt x="64" y="24"/>
                </a:lnTo>
                <a:lnTo>
                  <a:pt x="62" y="26"/>
                </a:lnTo>
                <a:lnTo>
                  <a:pt x="62" y="26"/>
                </a:lnTo>
                <a:lnTo>
                  <a:pt x="62" y="30"/>
                </a:lnTo>
                <a:lnTo>
                  <a:pt x="62" y="30"/>
                </a:lnTo>
                <a:lnTo>
                  <a:pt x="62" y="28"/>
                </a:lnTo>
                <a:lnTo>
                  <a:pt x="62" y="28"/>
                </a:lnTo>
                <a:lnTo>
                  <a:pt x="60" y="28"/>
                </a:lnTo>
                <a:lnTo>
                  <a:pt x="56" y="26"/>
                </a:lnTo>
                <a:lnTo>
                  <a:pt x="56" y="26"/>
                </a:lnTo>
                <a:lnTo>
                  <a:pt x="54" y="28"/>
                </a:lnTo>
                <a:lnTo>
                  <a:pt x="54" y="30"/>
                </a:lnTo>
                <a:lnTo>
                  <a:pt x="52" y="32"/>
                </a:lnTo>
                <a:lnTo>
                  <a:pt x="52" y="32"/>
                </a:lnTo>
                <a:lnTo>
                  <a:pt x="50" y="38"/>
                </a:lnTo>
                <a:lnTo>
                  <a:pt x="52" y="44"/>
                </a:lnTo>
                <a:lnTo>
                  <a:pt x="52" y="44"/>
                </a:lnTo>
                <a:lnTo>
                  <a:pt x="48" y="44"/>
                </a:lnTo>
                <a:lnTo>
                  <a:pt x="46" y="46"/>
                </a:lnTo>
                <a:lnTo>
                  <a:pt x="46" y="46"/>
                </a:lnTo>
                <a:lnTo>
                  <a:pt x="48" y="52"/>
                </a:lnTo>
                <a:lnTo>
                  <a:pt x="48" y="52"/>
                </a:lnTo>
                <a:lnTo>
                  <a:pt x="42" y="52"/>
                </a:lnTo>
                <a:lnTo>
                  <a:pt x="42" y="52"/>
                </a:lnTo>
                <a:lnTo>
                  <a:pt x="38" y="64"/>
                </a:lnTo>
                <a:lnTo>
                  <a:pt x="36" y="76"/>
                </a:lnTo>
                <a:lnTo>
                  <a:pt x="36" y="76"/>
                </a:lnTo>
                <a:lnTo>
                  <a:pt x="32" y="76"/>
                </a:lnTo>
                <a:lnTo>
                  <a:pt x="32" y="76"/>
                </a:lnTo>
                <a:lnTo>
                  <a:pt x="32" y="74"/>
                </a:lnTo>
                <a:lnTo>
                  <a:pt x="30" y="72"/>
                </a:lnTo>
                <a:lnTo>
                  <a:pt x="28" y="66"/>
                </a:lnTo>
                <a:lnTo>
                  <a:pt x="28" y="66"/>
                </a:lnTo>
                <a:lnTo>
                  <a:pt x="26" y="66"/>
                </a:lnTo>
                <a:lnTo>
                  <a:pt x="24" y="70"/>
                </a:lnTo>
                <a:lnTo>
                  <a:pt x="24" y="70"/>
                </a:lnTo>
                <a:lnTo>
                  <a:pt x="26" y="72"/>
                </a:lnTo>
                <a:lnTo>
                  <a:pt x="28" y="76"/>
                </a:lnTo>
                <a:lnTo>
                  <a:pt x="28" y="76"/>
                </a:lnTo>
                <a:lnTo>
                  <a:pt x="26" y="82"/>
                </a:lnTo>
                <a:lnTo>
                  <a:pt x="24" y="84"/>
                </a:lnTo>
                <a:lnTo>
                  <a:pt x="22" y="88"/>
                </a:lnTo>
                <a:lnTo>
                  <a:pt x="22" y="88"/>
                </a:lnTo>
                <a:lnTo>
                  <a:pt x="24" y="88"/>
                </a:lnTo>
                <a:lnTo>
                  <a:pt x="24" y="88"/>
                </a:lnTo>
                <a:lnTo>
                  <a:pt x="24" y="100"/>
                </a:lnTo>
                <a:lnTo>
                  <a:pt x="24" y="106"/>
                </a:lnTo>
                <a:lnTo>
                  <a:pt x="26" y="112"/>
                </a:lnTo>
                <a:lnTo>
                  <a:pt x="20" y="114"/>
                </a:lnTo>
                <a:lnTo>
                  <a:pt x="20" y="114"/>
                </a:lnTo>
                <a:lnTo>
                  <a:pt x="24" y="116"/>
                </a:lnTo>
                <a:lnTo>
                  <a:pt x="24" y="116"/>
                </a:lnTo>
                <a:lnTo>
                  <a:pt x="22" y="124"/>
                </a:lnTo>
                <a:lnTo>
                  <a:pt x="22" y="130"/>
                </a:lnTo>
                <a:lnTo>
                  <a:pt x="22" y="130"/>
                </a:lnTo>
                <a:lnTo>
                  <a:pt x="18" y="136"/>
                </a:lnTo>
                <a:lnTo>
                  <a:pt x="18" y="136"/>
                </a:lnTo>
                <a:lnTo>
                  <a:pt x="18" y="136"/>
                </a:lnTo>
                <a:lnTo>
                  <a:pt x="18" y="138"/>
                </a:lnTo>
                <a:lnTo>
                  <a:pt x="18" y="138"/>
                </a:lnTo>
                <a:lnTo>
                  <a:pt x="18" y="140"/>
                </a:lnTo>
                <a:lnTo>
                  <a:pt x="22" y="144"/>
                </a:lnTo>
                <a:lnTo>
                  <a:pt x="22" y="144"/>
                </a:lnTo>
                <a:lnTo>
                  <a:pt x="24" y="144"/>
                </a:lnTo>
                <a:lnTo>
                  <a:pt x="26" y="144"/>
                </a:lnTo>
                <a:lnTo>
                  <a:pt x="26" y="146"/>
                </a:lnTo>
                <a:lnTo>
                  <a:pt x="26" y="146"/>
                </a:lnTo>
                <a:lnTo>
                  <a:pt x="22" y="148"/>
                </a:lnTo>
                <a:lnTo>
                  <a:pt x="20" y="150"/>
                </a:lnTo>
                <a:lnTo>
                  <a:pt x="20" y="150"/>
                </a:lnTo>
                <a:lnTo>
                  <a:pt x="18" y="154"/>
                </a:lnTo>
                <a:lnTo>
                  <a:pt x="18" y="158"/>
                </a:lnTo>
                <a:lnTo>
                  <a:pt x="18" y="158"/>
                </a:lnTo>
                <a:lnTo>
                  <a:pt x="14" y="158"/>
                </a:lnTo>
                <a:lnTo>
                  <a:pt x="8" y="160"/>
                </a:lnTo>
                <a:lnTo>
                  <a:pt x="8" y="160"/>
                </a:lnTo>
                <a:lnTo>
                  <a:pt x="6" y="164"/>
                </a:lnTo>
                <a:lnTo>
                  <a:pt x="6" y="164"/>
                </a:lnTo>
                <a:lnTo>
                  <a:pt x="4" y="164"/>
                </a:lnTo>
                <a:lnTo>
                  <a:pt x="4" y="164"/>
                </a:lnTo>
                <a:lnTo>
                  <a:pt x="4" y="168"/>
                </a:lnTo>
                <a:lnTo>
                  <a:pt x="4" y="168"/>
                </a:lnTo>
                <a:lnTo>
                  <a:pt x="4" y="168"/>
                </a:lnTo>
                <a:lnTo>
                  <a:pt x="4" y="170"/>
                </a:lnTo>
                <a:lnTo>
                  <a:pt x="4" y="170"/>
                </a:lnTo>
                <a:lnTo>
                  <a:pt x="6" y="172"/>
                </a:lnTo>
                <a:lnTo>
                  <a:pt x="6" y="176"/>
                </a:lnTo>
                <a:lnTo>
                  <a:pt x="6" y="176"/>
                </a:lnTo>
                <a:lnTo>
                  <a:pt x="4" y="174"/>
                </a:lnTo>
                <a:lnTo>
                  <a:pt x="0" y="176"/>
                </a:lnTo>
                <a:lnTo>
                  <a:pt x="0" y="176"/>
                </a:lnTo>
                <a:lnTo>
                  <a:pt x="0" y="182"/>
                </a:lnTo>
                <a:lnTo>
                  <a:pt x="2" y="182"/>
                </a:lnTo>
                <a:lnTo>
                  <a:pt x="2" y="182"/>
                </a:lnTo>
                <a:lnTo>
                  <a:pt x="2" y="184"/>
                </a:lnTo>
                <a:lnTo>
                  <a:pt x="6" y="188"/>
                </a:lnTo>
                <a:lnTo>
                  <a:pt x="6" y="188"/>
                </a:lnTo>
                <a:lnTo>
                  <a:pt x="14" y="192"/>
                </a:lnTo>
                <a:lnTo>
                  <a:pt x="14" y="192"/>
                </a:lnTo>
                <a:lnTo>
                  <a:pt x="16" y="194"/>
                </a:lnTo>
                <a:lnTo>
                  <a:pt x="16" y="198"/>
                </a:lnTo>
                <a:lnTo>
                  <a:pt x="16" y="198"/>
                </a:lnTo>
                <a:lnTo>
                  <a:pt x="18" y="202"/>
                </a:lnTo>
                <a:lnTo>
                  <a:pt x="20" y="202"/>
                </a:lnTo>
                <a:lnTo>
                  <a:pt x="34" y="206"/>
                </a:lnTo>
                <a:lnTo>
                  <a:pt x="34" y="206"/>
                </a:lnTo>
                <a:lnTo>
                  <a:pt x="34" y="204"/>
                </a:lnTo>
                <a:lnTo>
                  <a:pt x="36" y="202"/>
                </a:lnTo>
                <a:lnTo>
                  <a:pt x="36" y="204"/>
                </a:lnTo>
                <a:lnTo>
                  <a:pt x="36" y="204"/>
                </a:lnTo>
                <a:lnTo>
                  <a:pt x="40" y="206"/>
                </a:lnTo>
                <a:lnTo>
                  <a:pt x="42" y="208"/>
                </a:lnTo>
                <a:lnTo>
                  <a:pt x="48" y="210"/>
                </a:lnTo>
                <a:lnTo>
                  <a:pt x="54" y="210"/>
                </a:lnTo>
                <a:lnTo>
                  <a:pt x="54" y="210"/>
                </a:lnTo>
                <a:lnTo>
                  <a:pt x="54" y="214"/>
                </a:lnTo>
                <a:lnTo>
                  <a:pt x="56" y="216"/>
                </a:lnTo>
                <a:lnTo>
                  <a:pt x="58" y="216"/>
                </a:lnTo>
                <a:lnTo>
                  <a:pt x="58" y="216"/>
                </a:lnTo>
                <a:lnTo>
                  <a:pt x="62" y="220"/>
                </a:lnTo>
                <a:lnTo>
                  <a:pt x="64" y="224"/>
                </a:lnTo>
                <a:lnTo>
                  <a:pt x="64" y="224"/>
                </a:lnTo>
                <a:lnTo>
                  <a:pt x="64" y="226"/>
                </a:lnTo>
                <a:lnTo>
                  <a:pt x="66" y="228"/>
                </a:lnTo>
                <a:lnTo>
                  <a:pt x="70" y="230"/>
                </a:lnTo>
                <a:lnTo>
                  <a:pt x="78" y="230"/>
                </a:lnTo>
                <a:lnTo>
                  <a:pt x="78" y="236"/>
                </a:lnTo>
                <a:lnTo>
                  <a:pt x="78" y="236"/>
                </a:lnTo>
                <a:lnTo>
                  <a:pt x="78" y="238"/>
                </a:lnTo>
                <a:lnTo>
                  <a:pt x="80" y="240"/>
                </a:lnTo>
                <a:lnTo>
                  <a:pt x="82" y="240"/>
                </a:lnTo>
                <a:lnTo>
                  <a:pt x="82" y="240"/>
                </a:lnTo>
                <a:lnTo>
                  <a:pt x="90" y="242"/>
                </a:lnTo>
                <a:lnTo>
                  <a:pt x="90" y="238"/>
                </a:lnTo>
                <a:lnTo>
                  <a:pt x="90" y="238"/>
                </a:lnTo>
                <a:lnTo>
                  <a:pt x="94" y="238"/>
                </a:lnTo>
                <a:lnTo>
                  <a:pt x="98" y="238"/>
                </a:lnTo>
                <a:lnTo>
                  <a:pt x="100" y="240"/>
                </a:lnTo>
                <a:lnTo>
                  <a:pt x="100" y="240"/>
                </a:lnTo>
                <a:lnTo>
                  <a:pt x="104" y="242"/>
                </a:lnTo>
                <a:lnTo>
                  <a:pt x="110" y="244"/>
                </a:lnTo>
                <a:lnTo>
                  <a:pt x="110" y="244"/>
                </a:lnTo>
                <a:lnTo>
                  <a:pt x="114" y="246"/>
                </a:lnTo>
                <a:lnTo>
                  <a:pt x="116" y="248"/>
                </a:lnTo>
                <a:lnTo>
                  <a:pt x="104" y="274"/>
                </a:lnTo>
                <a:lnTo>
                  <a:pt x="110" y="274"/>
                </a:lnTo>
                <a:lnTo>
                  <a:pt x="114" y="276"/>
                </a:lnTo>
                <a:lnTo>
                  <a:pt x="114" y="276"/>
                </a:lnTo>
                <a:lnTo>
                  <a:pt x="128" y="238"/>
                </a:lnTo>
                <a:lnTo>
                  <a:pt x="128" y="238"/>
                </a:lnTo>
                <a:lnTo>
                  <a:pt x="130" y="232"/>
                </a:lnTo>
                <a:lnTo>
                  <a:pt x="132" y="228"/>
                </a:lnTo>
                <a:lnTo>
                  <a:pt x="132" y="226"/>
                </a:lnTo>
                <a:lnTo>
                  <a:pt x="132" y="226"/>
                </a:lnTo>
                <a:lnTo>
                  <a:pt x="126" y="212"/>
                </a:lnTo>
                <a:lnTo>
                  <a:pt x="122" y="210"/>
                </a:lnTo>
                <a:lnTo>
                  <a:pt x="122" y="204"/>
                </a:lnTo>
                <a:lnTo>
                  <a:pt x="130" y="204"/>
                </a:lnTo>
                <a:lnTo>
                  <a:pt x="132" y="202"/>
                </a:lnTo>
                <a:lnTo>
                  <a:pt x="124" y="200"/>
                </a:lnTo>
                <a:lnTo>
                  <a:pt x="126" y="194"/>
                </a:lnTo>
                <a:lnTo>
                  <a:pt x="126" y="194"/>
                </a:lnTo>
                <a:lnTo>
                  <a:pt x="128" y="196"/>
                </a:lnTo>
                <a:lnTo>
                  <a:pt x="134" y="196"/>
                </a:lnTo>
                <a:lnTo>
                  <a:pt x="134" y="196"/>
                </a:lnTo>
                <a:lnTo>
                  <a:pt x="148" y="196"/>
                </a:lnTo>
                <a:lnTo>
                  <a:pt x="148" y="192"/>
                </a:lnTo>
                <a:lnTo>
                  <a:pt x="152" y="194"/>
                </a:lnTo>
                <a:lnTo>
                  <a:pt x="156" y="194"/>
                </a:lnTo>
                <a:lnTo>
                  <a:pt x="158" y="186"/>
                </a:lnTo>
                <a:lnTo>
                  <a:pt x="164" y="188"/>
                </a:lnTo>
                <a:lnTo>
                  <a:pt x="164" y="194"/>
                </a:lnTo>
                <a:lnTo>
                  <a:pt x="168" y="194"/>
                </a:lnTo>
                <a:lnTo>
                  <a:pt x="170" y="186"/>
                </a:lnTo>
                <a:lnTo>
                  <a:pt x="170" y="186"/>
                </a:lnTo>
                <a:lnTo>
                  <a:pt x="166" y="182"/>
                </a:lnTo>
                <a:lnTo>
                  <a:pt x="166" y="182"/>
                </a:lnTo>
                <a:lnTo>
                  <a:pt x="166" y="176"/>
                </a:lnTo>
                <a:lnTo>
                  <a:pt x="166" y="176"/>
                </a:lnTo>
                <a:lnTo>
                  <a:pt x="164" y="178"/>
                </a:lnTo>
                <a:lnTo>
                  <a:pt x="164" y="178"/>
                </a:lnTo>
                <a:lnTo>
                  <a:pt x="162" y="178"/>
                </a:lnTo>
                <a:lnTo>
                  <a:pt x="160" y="176"/>
                </a:lnTo>
                <a:lnTo>
                  <a:pt x="162" y="172"/>
                </a:lnTo>
                <a:lnTo>
                  <a:pt x="162" y="172"/>
                </a:lnTo>
                <a:lnTo>
                  <a:pt x="164" y="170"/>
                </a:lnTo>
                <a:lnTo>
                  <a:pt x="168" y="164"/>
                </a:lnTo>
                <a:lnTo>
                  <a:pt x="168" y="164"/>
                </a:lnTo>
                <a:lnTo>
                  <a:pt x="170" y="154"/>
                </a:lnTo>
                <a:lnTo>
                  <a:pt x="170" y="154"/>
                </a:lnTo>
                <a:lnTo>
                  <a:pt x="164" y="152"/>
                </a:lnTo>
                <a:lnTo>
                  <a:pt x="158" y="146"/>
                </a:lnTo>
                <a:lnTo>
                  <a:pt x="158" y="146"/>
                </a:lnTo>
                <a:lnTo>
                  <a:pt x="154" y="142"/>
                </a:lnTo>
                <a:lnTo>
                  <a:pt x="150" y="138"/>
                </a:lnTo>
                <a:lnTo>
                  <a:pt x="150" y="138"/>
                </a:lnTo>
                <a:lnTo>
                  <a:pt x="146" y="134"/>
                </a:lnTo>
                <a:lnTo>
                  <a:pt x="144" y="132"/>
                </a:lnTo>
                <a:lnTo>
                  <a:pt x="144" y="128"/>
                </a:lnTo>
                <a:lnTo>
                  <a:pt x="144" y="128"/>
                </a:lnTo>
                <a:lnTo>
                  <a:pt x="142" y="124"/>
                </a:lnTo>
                <a:lnTo>
                  <a:pt x="144" y="122"/>
                </a:lnTo>
                <a:lnTo>
                  <a:pt x="146" y="120"/>
                </a:lnTo>
                <a:lnTo>
                  <a:pt x="146" y="112"/>
                </a:lnTo>
                <a:lnTo>
                  <a:pt x="146" y="112"/>
                </a:lnTo>
                <a:lnTo>
                  <a:pt x="138" y="110"/>
                </a:lnTo>
                <a:lnTo>
                  <a:pt x="138" y="110"/>
                </a:lnTo>
                <a:lnTo>
                  <a:pt x="128" y="112"/>
                </a:lnTo>
                <a:lnTo>
                  <a:pt x="128" y="112"/>
                </a:lnTo>
                <a:lnTo>
                  <a:pt x="122" y="100"/>
                </a:lnTo>
                <a:lnTo>
                  <a:pt x="122" y="100"/>
                </a:lnTo>
                <a:lnTo>
                  <a:pt x="118" y="98"/>
                </a:lnTo>
                <a:lnTo>
                  <a:pt x="112" y="98"/>
                </a:lnTo>
                <a:lnTo>
                  <a:pt x="112" y="98"/>
                </a:lnTo>
                <a:lnTo>
                  <a:pt x="106" y="98"/>
                </a:lnTo>
                <a:lnTo>
                  <a:pt x="102" y="98"/>
                </a:lnTo>
                <a:lnTo>
                  <a:pt x="92" y="96"/>
                </a:lnTo>
                <a:lnTo>
                  <a:pt x="92" y="96"/>
                </a:lnTo>
                <a:lnTo>
                  <a:pt x="92" y="94"/>
                </a:lnTo>
                <a:lnTo>
                  <a:pt x="90" y="88"/>
                </a:lnTo>
                <a:lnTo>
                  <a:pt x="90" y="88"/>
                </a:lnTo>
                <a:lnTo>
                  <a:pt x="86" y="82"/>
                </a:lnTo>
                <a:lnTo>
                  <a:pt x="84" y="78"/>
                </a:lnTo>
                <a:lnTo>
                  <a:pt x="84" y="78"/>
                </a:lnTo>
                <a:lnTo>
                  <a:pt x="84" y="76"/>
                </a:lnTo>
                <a:lnTo>
                  <a:pt x="86" y="76"/>
                </a:lnTo>
                <a:lnTo>
                  <a:pt x="88" y="74"/>
                </a:lnTo>
                <a:lnTo>
                  <a:pt x="82" y="62"/>
                </a:lnTo>
                <a:lnTo>
                  <a:pt x="76" y="64"/>
                </a:lnTo>
                <a:lnTo>
                  <a:pt x="76" y="64"/>
                </a:lnTo>
                <a:lnTo>
                  <a:pt x="74" y="64"/>
                </a:lnTo>
                <a:lnTo>
                  <a:pt x="74" y="62"/>
                </a:lnTo>
                <a:lnTo>
                  <a:pt x="74" y="58"/>
                </a:lnTo>
                <a:lnTo>
                  <a:pt x="74" y="58"/>
                </a:lnTo>
                <a:lnTo>
                  <a:pt x="76" y="54"/>
                </a:lnTo>
                <a:lnTo>
                  <a:pt x="76" y="52"/>
                </a:lnTo>
                <a:lnTo>
                  <a:pt x="76" y="46"/>
                </a:lnTo>
                <a:lnTo>
                  <a:pt x="76" y="46"/>
                </a:lnTo>
                <a:lnTo>
                  <a:pt x="78" y="40"/>
                </a:lnTo>
                <a:lnTo>
                  <a:pt x="76" y="38"/>
                </a:lnTo>
                <a:lnTo>
                  <a:pt x="82" y="36"/>
                </a:lnTo>
                <a:lnTo>
                  <a:pt x="88" y="22"/>
                </a:lnTo>
                <a:lnTo>
                  <a:pt x="94" y="12"/>
                </a:lnTo>
                <a:lnTo>
                  <a:pt x="94" y="12"/>
                </a:lnTo>
                <a:lnTo>
                  <a:pt x="102" y="10"/>
                </a:lnTo>
                <a:lnTo>
                  <a:pt x="102" y="10"/>
                </a:lnTo>
                <a:close/>
              </a:path>
            </a:pathLst>
          </a:custGeom>
          <a:solidFill>
            <a:srgbClr val="1700F4"/>
          </a:solidFill>
          <a:ln w="3175">
            <a:solidFill>
              <a:srgbClr val="1700F4"/>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270" name="Freeform 215">
            <a:extLst>
              <a:ext uri="{FF2B5EF4-FFF2-40B4-BE49-F238E27FC236}">
                <a16:creationId xmlns:a16="http://schemas.microsoft.com/office/drawing/2014/main" id="{23AE59EA-A8BC-4C6F-9246-9865003B4D26}"/>
              </a:ext>
            </a:extLst>
          </p:cNvPr>
          <p:cNvSpPr>
            <a:spLocks noEditPoints="1"/>
          </p:cNvSpPr>
          <p:nvPr/>
        </p:nvSpPr>
        <p:spPr bwMode="auto">
          <a:xfrm>
            <a:off x="4158816" y="4192012"/>
            <a:ext cx="190391" cy="1204622"/>
          </a:xfrm>
          <a:custGeom>
            <a:avLst/>
            <a:gdLst>
              <a:gd name="T0" fmla="*/ 92 w 114"/>
              <a:gd name="T1" fmla="*/ 688 h 702"/>
              <a:gd name="T2" fmla="*/ 62 w 114"/>
              <a:gd name="T3" fmla="*/ 690 h 702"/>
              <a:gd name="T4" fmla="*/ 42 w 114"/>
              <a:gd name="T5" fmla="*/ 686 h 702"/>
              <a:gd name="T6" fmla="*/ 52 w 114"/>
              <a:gd name="T7" fmla="*/ 678 h 702"/>
              <a:gd name="T8" fmla="*/ 56 w 114"/>
              <a:gd name="T9" fmla="*/ 668 h 702"/>
              <a:gd name="T10" fmla="*/ 74 w 114"/>
              <a:gd name="T11" fmla="*/ 680 h 702"/>
              <a:gd name="T12" fmla="*/ 62 w 114"/>
              <a:gd name="T13" fmla="*/ 660 h 702"/>
              <a:gd name="T14" fmla="*/ 82 w 114"/>
              <a:gd name="T15" fmla="*/ 646 h 702"/>
              <a:gd name="T16" fmla="*/ 112 w 114"/>
              <a:gd name="T17" fmla="*/ 102 h 702"/>
              <a:gd name="T18" fmla="*/ 98 w 114"/>
              <a:gd name="T19" fmla="*/ 142 h 702"/>
              <a:gd name="T20" fmla="*/ 88 w 114"/>
              <a:gd name="T21" fmla="*/ 178 h 702"/>
              <a:gd name="T22" fmla="*/ 74 w 114"/>
              <a:gd name="T23" fmla="*/ 236 h 702"/>
              <a:gd name="T24" fmla="*/ 70 w 114"/>
              <a:gd name="T25" fmla="*/ 296 h 702"/>
              <a:gd name="T26" fmla="*/ 58 w 114"/>
              <a:gd name="T27" fmla="*/ 332 h 702"/>
              <a:gd name="T28" fmla="*/ 54 w 114"/>
              <a:gd name="T29" fmla="*/ 366 h 702"/>
              <a:gd name="T30" fmla="*/ 44 w 114"/>
              <a:gd name="T31" fmla="*/ 416 h 702"/>
              <a:gd name="T32" fmla="*/ 48 w 114"/>
              <a:gd name="T33" fmla="*/ 458 h 702"/>
              <a:gd name="T34" fmla="*/ 50 w 114"/>
              <a:gd name="T35" fmla="*/ 490 h 702"/>
              <a:gd name="T36" fmla="*/ 48 w 114"/>
              <a:gd name="T37" fmla="*/ 514 h 702"/>
              <a:gd name="T38" fmla="*/ 40 w 114"/>
              <a:gd name="T39" fmla="*/ 552 h 702"/>
              <a:gd name="T40" fmla="*/ 28 w 114"/>
              <a:gd name="T41" fmla="*/ 594 h 702"/>
              <a:gd name="T42" fmla="*/ 36 w 114"/>
              <a:gd name="T43" fmla="*/ 612 h 702"/>
              <a:gd name="T44" fmla="*/ 78 w 114"/>
              <a:gd name="T45" fmla="*/ 638 h 702"/>
              <a:gd name="T46" fmla="*/ 54 w 114"/>
              <a:gd name="T47" fmla="*/ 668 h 702"/>
              <a:gd name="T48" fmla="*/ 36 w 114"/>
              <a:gd name="T49" fmla="*/ 662 h 702"/>
              <a:gd name="T50" fmla="*/ 34 w 114"/>
              <a:gd name="T51" fmla="*/ 674 h 702"/>
              <a:gd name="T52" fmla="*/ 26 w 114"/>
              <a:gd name="T53" fmla="*/ 666 h 702"/>
              <a:gd name="T54" fmla="*/ 26 w 114"/>
              <a:gd name="T55" fmla="*/ 652 h 702"/>
              <a:gd name="T56" fmla="*/ 36 w 114"/>
              <a:gd name="T57" fmla="*/ 632 h 702"/>
              <a:gd name="T58" fmla="*/ 24 w 114"/>
              <a:gd name="T59" fmla="*/ 634 h 702"/>
              <a:gd name="T60" fmla="*/ 14 w 114"/>
              <a:gd name="T61" fmla="*/ 648 h 702"/>
              <a:gd name="T62" fmla="*/ 10 w 114"/>
              <a:gd name="T63" fmla="*/ 644 h 702"/>
              <a:gd name="T64" fmla="*/ 14 w 114"/>
              <a:gd name="T65" fmla="*/ 630 h 702"/>
              <a:gd name="T66" fmla="*/ 20 w 114"/>
              <a:gd name="T67" fmla="*/ 618 h 702"/>
              <a:gd name="T68" fmla="*/ 18 w 114"/>
              <a:gd name="T69" fmla="*/ 602 h 702"/>
              <a:gd name="T70" fmla="*/ 16 w 114"/>
              <a:gd name="T71" fmla="*/ 586 h 702"/>
              <a:gd name="T72" fmla="*/ 16 w 114"/>
              <a:gd name="T73" fmla="*/ 568 h 702"/>
              <a:gd name="T74" fmla="*/ 18 w 114"/>
              <a:gd name="T75" fmla="*/ 546 h 702"/>
              <a:gd name="T76" fmla="*/ 6 w 114"/>
              <a:gd name="T77" fmla="*/ 530 h 702"/>
              <a:gd name="T78" fmla="*/ 0 w 114"/>
              <a:gd name="T79" fmla="*/ 532 h 702"/>
              <a:gd name="T80" fmla="*/ 16 w 114"/>
              <a:gd name="T81" fmla="*/ 516 h 702"/>
              <a:gd name="T82" fmla="*/ 22 w 114"/>
              <a:gd name="T83" fmla="*/ 522 h 702"/>
              <a:gd name="T84" fmla="*/ 26 w 114"/>
              <a:gd name="T85" fmla="*/ 486 h 702"/>
              <a:gd name="T86" fmla="*/ 38 w 114"/>
              <a:gd name="T87" fmla="*/ 470 h 702"/>
              <a:gd name="T88" fmla="*/ 38 w 114"/>
              <a:gd name="T89" fmla="*/ 454 h 702"/>
              <a:gd name="T90" fmla="*/ 32 w 114"/>
              <a:gd name="T91" fmla="*/ 432 h 702"/>
              <a:gd name="T92" fmla="*/ 32 w 114"/>
              <a:gd name="T93" fmla="*/ 384 h 702"/>
              <a:gd name="T94" fmla="*/ 28 w 114"/>
              <a:gd name="T95" fmla="*/ 360 h 702"/>
              <a:gd name="T96" fmla="*/ 36 w 114"/>
              <a:gd name="T97" fmla="*/ 338 h 702"/>
              <a:gd name="T98" fmla="*/ 44 w 114"/>
              <a:gd name="T99" fmla="*/ 302 h 702"/>
              <a:gd name="T100" fmla="*/ 58 w 114"/>
              <a:gd name="T101" fmla="*/ 244 h 702"/>
              <a:gd name="T102" fmla="*/ 54 w 114"/>
              <a:gd name="T103" fmla="*/ 200 h 702"/>
              <a:gd name="T104" fmla="*/ 64 w 114"/>
              <a:gd name="T105" fmla="*/ 166 h 702"/>
              <a:gd name="T106" fmla="*/ 66 w 114"/>
              <a:gd name="T107" fmla="*/ 134 h 702"/>
              <a:gd name="T108" fmla="*/ 66 w 114"/>
              <a:gd name="T109" fmla="*/ 98 h 702"/>
              <a:gd name="T110" fmla="*/ 72 w 114"/>
              <a:gd name="T111" fmla="*/ 58 h 702"/>
              <a:gd name="T112" fmla="*/ 74 w 114"/>
              <a:gd name="T113" fmla="*/ 4 h 702"/>
              <a:gd name="T114" fmla="*/ 94 w 114"/>
              <a:gd name="T115" fmla="*/ 42 h 702"/>
              <a:gd name="T116" fmla="*/ 114 w 114"/>
              <a:gd name="T117" fmla="*/ 92 h 7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14" h="702">
                <a:moveTo>
                  <a:pt x="106" y="690"/>
                </a:moveTo>
                <a:lnTo>
                  <a:pt x="108" y="690"/>
                </a:lnTo>
                <a:lnTo>
                  <a:pt x="108" y="690"/>
                </a:lnTo>
                <a:lnTo>
                  <a:pt x="104" y="696"/>
                </a:lnTo>
                <a:lnTo>
                  <a:pt x="100" y="702"/>
                </a:lnTo>
                <a:lnTo>
                  <a:pt x="100" y="702"/>
                </a:lnTo>
                <a:lnTo>
                  <a:pt x="100" y="696"/>
                </a:lnTo>
                <a:lnTo>
                  <a:pt x="100" y="696"/>
                </a:lnTo>
                <a:lnTo>
                  <a:pt x="94" y="694"/>
                </a:lnTo>
                <a:lnTo>
                  <a:pt x="94" y="694"/>
                </a:lnTo>
                <a:lnTo>
                  <a:pt x="94" y="692"/>
                </a:lnTo>
                <a:lnTo>
                  <a:pt x="92" y="688"/>
                </a:lnTo>
                <a:lnTo>
                  <a:pt x="92" y="688"/>
                </a:lnTo>
                <a:lnTo>
                  <a:pt x="80" y="692"/>
                </a:lnTo>
                <a:lnTo>
                  <a:pt x="78" y="694"/>
                </a:lnTo>
                <a:lnTo>
                  <a:pt x="78" y="694"/>
                </a:lnTo>
                <a:lnTo>
                  <a:pt x="74" y="694"/>
                </a:lnTo>
                <a:lnTo>
                  <a:pt x="68" y="694"/>
                </a:lnTo>
                <a:lnTo>
                  <a:pt x="68" y="694"/>
                </a:lnTo>
                <a:lnTo>
                  <a:pt x="68" y="692"/>
                </a:lnTo>
                <a:lnTo>
                  <a:pt x="68" y="692"/>
                </a:lnTo>
                <a:lnTo>
                  <a:pt x="70" y="692"/>
                </a:lnTo>
                <a:lnTo>
                  <a:pt x="70" y="690"/>
                </a:lnTo>
                <a:lnTo>
                  <a:pt x="66" y="688"/>
                </a:lnTo>
                <a:lnTo>
                  <a:pt x="66" y="688"/>
                </a:lnTo>
                <a:lnTo>
                  <a:pt x="62" y="690"/>
                </a:lnTo>
                <a:lnTo>
                  <a:pt x="58" y="690"/>
                </a:lnTo>
                <a:lnTo>
                  <a:pt x="58" y="690"/>
                </a:lnTo>
                <a:lnTo>
                  <a:pt x="58" y="686"/>
                </a:lnTo>
                <a:lnTo>
                  <a:pt x="58" y="686"/>
                </a:lnTo>
                <a:lnTo>
                  <a:pt x="50" y="686"/>
                </a:lnTo>
                <a:lnTo>
                  <a:pt x="50" y="684"/>
                </a:lnTo>
                <a:lnTo>
                  <a:pt x="50" y="684"/>
                </a:lnTo>
                <a:lnTo>
                  <a:pt x="46" y="684"/>
                </a:lnTo>
                <a:lnTo>
                  <a:pt x="46" y="686"/>
                </a:lnTo>
                <a:lnTo>
                  <a:pt x="46" y="686"/>
                </a:lnTo>
                <a:lnTo>
                  <a:pt x="46" y="688"/>
                </a:lnTo>
                <a:lnTo>
                  <a:pt x="46" y="688"/>
                </a:lnTo>
                <a:lnTo>
                  <a:pt x="42" y="686"/>
                </a:lnTo>
                <a:lnTo>
                  <a:pt x="42" y="686"/>
                </a:lnTo>
                <a:lnTo>
                  <a:pt x="42" y="684"/>
                </a:lnTo>
                <a:lnTo>
                  <a:pt x="42" y="684"/>
                </a:lnTo>
                <a:lnTo>
                  <a:pt x="44" y="684"/>
                </a:lnTo>
                <a:lnTo>
                  <a:pt x="44" y="682"/>
                </a:lnTo>
                <a:lnTo>
                  <a:pt x="44" y="682"/>
                </a:lnTo>
                <a:lnTo>
                  <a:pt x="56" y="680"/>
                </a:lnTo>
                <a:lnTo>
                  <a:pt x="56" y="680"/>
                </a:lnTo>
                <a:lnTo>
                  <a:pt x="56" y="678"/>
                </a:lnTo>
                <a:lnTo>
                  <a:pt x="56" y="676"/>
                </a:lnTo>
                <a:lnTo>
                  <a:pt x="56" y="676"/>
                </a:lnTo>
                <a:lnTo>
                  <a:pt x="52" y="678"/>
                </a:lnTo>
                <a:lnTo>
                  <a:pt x="52" y="678"/>
                </a:lnTo>
                <a:lnTo>
                  <a:pt x="48" y="678"/>
                </a:lnTo>
                <a:lnTo>
                  <a:pt x="46" y="676"/>
                </a:lnTo>
                <a:lnTo>
                  <a:pt x="44" y="670"/>
                </a:lnTo>
                <a:lnTo>
                  <a:pt x="44" y="670"/>
                </a:lnTo>
                <a:lnTo>
                  <a:pt x="50" y="670"/>
                </a:lnTo>
                <a:lnTo>
                  <a:pt x="50" y="670"/>
                </a:lnTo>
                <a:lnTo>
                  <a:pt x="50" y="674"/>
                </a:lnTo>
                <a:lnTo>
                  <a:pt x="50" y="674"/>
                </a:lnTo>
                <a:lnTo>
                  <a:pt x="54" y="672"/>
                </a:lnTo>
                <a:lnTo>
                  <a:pt x="54" y="674"/>
                </a:lnTo>
                <a:lnTo>
                  <a:pt x="54" y="674"/>
                </a:lnTo>
                <a:lnTo>
                  <a:pt x="56" y="668"/>
                </a:lnTo>
                <a:lnTo>
                  <a:pt x="56" y="668"/>
                </a:lnTo>
                <a:lnTo>
                  <a:pt x="60" y="668"/>
                </a:lnTo>
                <a:lnTo>
                  <a:pt x="60" y="668"/>
                </a:lnTo>
                <a:lnTo>
                  <a:pt x="60" y="676"/>
                </a:lnTo>
                <a:lnTo>
                  <a:pt x="64" y="678"/>
                </a:lnTo>
                <a:lnTo>
                  <a:pt x="64" y="678"/>
                </a:lnTo>
                <a:lnTo>
                  <a:pt x="62" y="682"/>
                </a:lnTo>
                <a:lnTo>
                  <a:pt x="66" y="682"/>
                </a:lnTo>
                <a:lnTo>
                  <a:pt x="66" y="682"/>
                </a:lnTo>
                <a:lnTo>
                  <a:pt x="66" y="678"/>
                </a:lnTo>
                <a:lnTo>
                  <a:pt x="72" y="678"/>
                </a:lnTo>
                <a:lnTo>
                  <a:pt x="72" y="678"/>
                </a:lnTo>
                <a:lnTo>
                  <a:pt x="74" y="680"/>
                </a:lnTo>
                <a:lnTo>
                  <a:pt x="74" y="680"/>
                </a:lnTo>
                <a:lnTo>
                  <a:pt x="78" y="680"/>
                </a:lnTo>
                <a:lnTo>
                  <a:pt x="78" y="680"/>
                </a:lnTo>
                <a:lnTo>
                  <a:pt x="72" y="674"/>
                </a:lnTo>
                <a:lnTo>
                  <a:pt x="72" y="674"/>
                </a:lnTo>
                <a:lnTo>
                  <a:pt x="66" y="674"/>
                </a:lnTo>
                <a:lnTo>
                  <a:pt x="66" y="674"/>
                </a:lnTo>
                <a:lnTo>
                  <a:pt x="64" y="670"/>
                </a:lnTo>
                <a:lnTo>
                  <a:pt x="64" y="666"/>
                </a:lnTo>
                <a:lnTo>
                  <a:pt x="64" y="666"/>
                </a:lnTo>
                <a:lnTo>
                  <a:pt x="74" y="660"/>
                </a:lnTo>
                <a:lnTo>
                  <a:pt x="74" y="660"/>
                </a:lnTo>
                <a:lnTo>
                  <a:pt x="64" y="660"/>
                </a:lnTo>
                <a:lnTo>
                  <a:pt x="62" y="660"/>
                </a:lnTo>
                <a:lnTo>
                  <a:pt x="62" y="658"/>
                </a:lnTo>
                <a:lnTo>
                  <a:pt x="62" y="654"/>
                </a:lnTo>
                <a:lnTo>
                  <a:pt x="62" y="646"/>
                </a:lnTo>
                <a:lnTo>
                  <a:pt x="62" y="646"/>
                </a:lnTo>
                <a:lnTo>
                  <a:pt x="64" y="646"/>
                </a:lnTo>
                <a:lnTo>
                  <a:pt x="68" y="646"/>
                </a:lnTo>
                <a:lnTo>
                  <a:pt x="68" y="646"/>
                </a:lnTo>
                <a:lnTo>
                  <a:pt x="68" y="646"/>
                </a:lnTo>
                <a:lnTo>
                  <a:pt x="72" y="648"/>
                </a:lnTo>
                <a:lnTo>
                  <a:pt x="72" y="648"/>
                </a:lnTo>
                <a:lnTo>
                  <a:pt x="78" y="642"/>
                </a:lnTo>
                <a:lnTo>
                  <a:pt x="78" y="642"/>
                </a:lnTo>
                <a:lnTo>
                  <a:pt x="82" y="646"/>
                </a:lnTo>
                <a:lnTo>
                  <a:pt x="82" y="646"/>
                </a:lnTo>
                <a:lnTo>
                  <a:pt x="86" y="644"/>
                </a:lnTo>
                <a:lnTo>
                  <a:pt x="90" y="690"/>
                </a:lnTo>
                <a:lnTo>
                  <a:pt x="90" y="690"/>
                </a:lnTo>
                <a:lnTo>
                  <a:pt x="94" y="688"/>
                </a:lnTo>
                <a:lnTo>
                  <a:pt x="100" y="688"/>
                </a:lnTo>
                <a:lnTo>
                  <a:pt x="100" y="688"/>
                </a:lnTo>
                <a:lnTo>
                  <a:pt x="96" y="688"/>
                </a:lnTo>
                <a:lnTo>
                  <a:pt x="98" y="688"/>
                </a:lnTo>
                <a:lnTo>
                  <a:pt x="106" y="690"/>
                </a:lnTo>
                <a:lnTo>
                  <a:pt x="106" y="690"/>
                </a:lnTo>
                <a:close/>
                <a:moveTo>
                  <a:pt x="112" y="102"/>
                </a:moveTo>
                <a:lnTo>
                  <a:pt x="112" y="102"/>
                </a:lnTo>
                <a:lnTo>
                  <a:pt x="112" y="106"/>
                </a:lnTo>
                <a:lnTo>
                  <a:pt x="108" y="106"/>
                </a:lnTo>
                <a:lnTo>
                  <a:pt x="106" y="108"/>
                </a:lnTo>
                <a:lnTo>
                  <a:pt x="104" y="110"/>
                </a:lnTo>
                <a:lnTo>
                  <a:pt x="104" y="110"/>
                </a:lnTo>
                <a:lnTo>
                  <a:pt x="102" y="114"/>
                </a:lnTo>
                <a:lnTo>
                  <a:pt x="98" y="116"/>
                </a:lnTo>
                <a:lnTo>
                  <a:pt x="96" y="116"/>
                </a:lnTo>
                <a:lnTo>
                  <a:pt x="94" y="118"/>
                </a:lnTo>
                <a:lnTo>
                  <a:pt x="94" y="118"/>
                </a:lnTo>
                <a:lnTo>
                  <a:pt x="94" y="134"/>
                </a:lnTo>
                <a:lnTo>
                  <a:pt x="94" y="134"/>
                </a:lnTo>
                <a:lnTo>
                  <a:pt x="98" y="142"/>
                </a:lnTo>
                <a:lnTo>
                  <a:pt x="98" y="144"/>
                </a:lnTo>
                <a:lnTo>
                  <a:pt x="96" y="146"/>
                </a:lnTo>
                <a:lnTo>
                  <a:pt x="96" y="146"/>
                </a:lnTo>
                <a:lnTo>
                  <a:pt x="94" y="148"/>
                </a:lnTo>
                <a:lnTo>
                  <a:pt x="94" y="150"/>
                </a:lnTo>
                <a:lnTo>
                  <a:pt x="96" y="154"/>
                </a:lnTo>
                <a:lnTo>
                  <a:pt x="96" y="154"/>
                </a:lnTo>
                <a:lnTo>
                  <a:pt x="96" y="160"/>
                </a:lnTo>
                <a:lnTo>
                  <a:pt x="94" y="166"/>
                </a:lnTo>
                <a:lnTo>
                  <a:pt x="94" y="166"/>
                </a:lnTo>
                <a:lnTo>
                  <a:pt x="90" y="172"/>
                </a:lnTo>
                <a:lnTo>
                  <a:pt x="88" y="178"/>
                </a:lnTo>
                <a:lnTo>
                  <a:pt x="88" y="178"/>
                </a:lnTo>
                <a:lnTo>
                  <a:pt x="86" y="182"/>
                </a:lnTo>
                <a:lnTo>
                  <a:pt x="84" y="184"/>
                </a:lnTo>
                <a:lnTo>
                  <a:pt x="82" y="186"/>
                </a:lnTo>
                <a:lnTo>
                  <a:pt x="80" y="192"/>
                </a:lnTo>
                <a:lnTo>
                  <a:pt x="80" y="192"/>
                </a:lnTo>
                <a:lnTo>
                  <a:pt x="78" y="210"/>
                </a:lnTo>
                <a:lnTo>
                  <a:pt x="78" y="210"/>
                </a:lnTo>
                <a:lnTo>
                  <a:pt x="78" y="218"/>
                </a:lnTo>
                <a:lnTo>
                  <a:pt x="78" y="224"/>
                </a:lnTo>
                <a:lnTo>
                  <a:pt x="78" y="224"/>
                </a:lnTo>
                <a:lnTo>
                  <a:pt x="76" y="228"/>
                </a:lnTo>
                <a:lnTo>
                  <a:pt x="74" y="236"/>
                </a:lnTo>
                <a:lnTo>
                  <a:pt x="74" y="236"/>
                </a:lnTo>
                <a:lnTo>
                  <a:pt x="74" y="244"/>
                </a:lnTo>
                <a:lnTo>
                  <a:pt x="74" y="250"/>
                </a:lnTo>
                <a:lnTo>
                  <a:pt x="74" y="250"/>
                </a:lnTo>
                <a:lnTo>
                  <a:pt x="74" y="258"/>
                </a:lnTo>
                <a:lnTo>
                  <a:pt x="74" y="262"/>
                </a:lnTo>
                <a:lnTo>
                  <a:pt x="74" y="262"/>
                </a:lnTo>
                <a:lnTo>
                  <a:pt x="70" y="268"/>
                </a:lnTo>
                <a:lnTo>
                  <a:pt x="72" y="274"/>
                </a:lnTo>
                <a:lnTo>
                  <a:pt x="72" y="274"/>
                </a:lnTo>
                <a:lnTo>
                  <a:pt x="72" y="280"/>
                </a:lnTo>
                <a:lnTo>
                  <a:pt x="72" y="286"/>
                </a:lnTo>
                <a:lnTo>
                  <a:pt x="72" y="286"/>
                </a:lnTo>
                <a:lnTo>
                  <a:pt x="70" y="296"/>
                </a:lnTo>
                <a:lnTo>
                  <a:pt x="66" y="306"/>
                </a:lnTo>
                <a:lnTo>
                  <a:pt x="66" y="306"/>
                </a:lnTo>
                <a:lnTo>
                  <a:pt x="64" y="312"/>
                </a:lnTo>
                <a:lnTo>
                  <a:pt x="66" y="316"/>
                </a:lnTo>
                <a:lnTo>
                  <a:pt x="66" y="316"/>
                </a:lnTo>
                <a:lnTo>
                  <a:pt x="66" y="322"/>
                </a:lnTo>
                <a:lnTo>
                  <a:pt x="66" y="326"/>
                </a:lnTo>
                <a:lnTo>
                  <a:pt x="66" y="326"/>
                </a:lnTo>
                <a:lnTo>
                  <a:pt x="64" y="328"/>
                </a:lnTo>
                <a:lnTo>
                  <a:pt x="62" y="328"/>
                </a:lnTo>
                <a:lnTo>
                  <a:pt x="60" y="328"/>
                </a:lnTo>
                <a:lnTo>
                  <a:pt x="60" y="328"/>
                </a:lnTo>
                <a:lnTo>
                  <a:pt x="58" y="332"/>
                </a:lnTo>
                <a:lnTo>
                  <a:pt x="56" y="334"/>
                </a:lnTo>
                <a:lnTo>
                  <a:pt x="54" y="338"/>
                </a:lnTo>
                <a:lnTo>
                  <a:pt x="54" y="338"/>
                </a:lnTo>
                <a:lnTo>
                  <a:pt x="54" y="344"/>
                </a:lnTo>
                <a:lnTo>
                  <a:pt x="54" y="352"/>
                </a:lnTo>
                <a:lnTo>
                  <a:pt x="54" y="352"/>
                </a:lnTo>
                <a:lnTo>
                  <a:pt x="54" y="354"/>
                </a:lnTo>
                <a:lnTo>
                  <a:pt x="56" y="356"/>
                </a:lnTo>
                <a:lnTo>
                  <a:pt x="58" y="362"/>
                </a:lnTo>
                <a:lnTo>
                  <a:pt x="58" y="362"/>
                </a:lnTo>
                <a:lnTo>
                  <a:pt x="56" y="364"/>
                </a:lnTo>
                <a:lnTo>
                  <a:pt x="56" y="364"/>
                </a:lnTo>
                <a:lnTo>
                  <a:pt x="54" y="366"/>
                </a:lnTo>
                <a:lnTo>
                  <a:pt x="54" y="366"/>
                </a:lnTo>
                <a:lnTo>
                  <a:pt x="50" y="376"/>
                </a:lnTo>
                <a:lnTo>
                  <a:pt x="48" y="386"/>
                </a:lnTo>
                <a:lnTo>
                  <a:pt x="48" y="386"/>
                </a:lnTo>
                <a:lnTo>
                  <a:pt x="48" y="392"/>
                </a:lnTo>
                <a:lnTo>
                  <a:pt x="44" y="396"/>
                </a:lnTo>
                <a:lnTo>
                  <a:pt x="44" y="396"/>
                </a:lnTo>
                <a:lnTo>
                  <a:pt x="42" y="400"/>
                </a:lnTo>
                <a:lnTo>
                  <a:pt x="44" y="402"/>
                </a:lnTo>
                <a:lnTo>
                  <a:pt x="44" y="406"/>
                </a:lnTo>
                <a:lnTo>
                  <a:pt x="46" y="410"/>
                </a:lnTo>
                <a:lnTo>
                  <a:pt x="46" y="410"/>
                </a:lnTo>
                <a:lnTo>
                  <a:pt x="44" y="416"/>
                </a:lnTo>
                <a:lnTo>
                  <a:pt x="44" y="420"/>
                </a:lnTo>
                <a:lnTo>
                  <a:pt x="46" y="422"/>
                </a:lnTo>
                <a:lnTo>
                  <a:pt x="46" y="422"/>
                </a:lnTo>
                <a:lnTo>
                  <a:pt x="50" y="422"/>
                </a:lnTo>
                <a:lnTo>
                  <a:pt x="50" y="426"/>
                </a:lnTo>
                <a:lnTo>
                  <a:pt x="50" y="426"/>
                </a:lnTo>
                <a:lnTo>
                  <a:pt x="50" y="438"/>
                </a:lnTo>
                <a:lnTo>
                  <a:pt x="50" y="438"/>
                </a:lnTo>
                <a:lnTo>
                  <a:pt x="46" y="446"/>
                </a:lnTo>
                <a:lnTo>
                  <a:pt x="46" y="450"/>
                </a:lnTo>
                <a:lnTo>
                  <a:pt x="46" y="452"/>
                </a:lnTo>
                <a:lnTo>
                  <a:pt x="46" y="452"/>
                </a:lnTo>
                <a:lnTo>
                  <a:pt x="48" y="458"/>
                </a:lnTo>
                <a:lnTo>
                  <a:pt x="50" y="460"/>
                </a:lnTo>
                <a:lnTo>
                  <a:pt x="50" y="462"/>
                </a:lnTo>
                <a:lnTo>
                  <a:pt x="50" y="462"/>
                </a:lnTo>
                <a:lnTo>
                  <a:pt x="50" y="466"/>
                </a:lnTo>
                <a:lnTo>
                  <a:pt x="50" y="472"/>
                </a:lnTo>
                <a:lnTo>
                  <a:pt x="50" y="472"/>
                </a:lnTo>
                <a:lnTo>
                  <a:pt x="52" y="478"/>
                </a:lnTo>
                <a:lnTo>
                  <a:pt x="52" y="480"/>
                </a:lnTo>
                <a:lnTo>
                  <a:pt x="52" y="482"/>
                </a:lnTo>
                <a:lnTo>
                  <a:pt x="52" y="482"/>
                </a:lnTo>
                <a:lnTo>
                  <a:pt x="50" y="486"/>
                </a:lnTo>
                <a:lnTo>
                  <a:pt x="50" y="490"/>
                </a:lnTo>
                <a:lnTo>
                  <a:pt x="50" y="490"/>
                </a:lnTo>
                <a:lnTo>
                  <a:pt x="52" y="494"/>
                </a:lnTo>
                <a:lnTo>
                  <a:pt x="52" y="494"/>
                </a:lnTo>
                <a:lnTo>
                  <a:pt x="50" y="496"/>
                </a:lnTo>
                <a:lnTo>
                  <a:pt x="50" y="496"/>
                </a:lnTo>
                <a:lnTo>
                  <a:pt x="48" y="496"/>
                </a:lnTo>
                <a:lnTo>
                  <a:pt x="48" y="498"/>
                </a:lnTo>
                <a:lnTo>
                  <a:pt x="46" y="502"/>
                </a:lnTo>
                <a:lnTo>
                  <a:pt x="46" y="502"/>
                </a:lnTo>
                <a:lnTo>
                  <a:pt x="46" y="502"/>
                </a:lnTo>
                <a:lnTo>
                  <a:pt x="46" y="504"/>
                </a:lnTo>
                <a:lnTo>
                  <a:pt x="48" y="510"/>
                </a:lnTo>
                <a:lnTo>
                  <a:pt x="48" y="510"/>
                </a:lnTo>
                <a:lnTo>
                  <a:pt x="48" y="514"/>
                </a:lnTo>
                <a:lnTo>
                  <a:pt x="48" y="520"/>
                </a:lnTo>
                <a:lnTo>
                  <a:pt x="48" y="520"/>
                </a:lnTo>
                <a:lnTo>
                  <a:pt x="46" y="526"/>
                </a:lnTo>
                <a:lnTo>
                  <a:pt x="46" y="532"/>
                </a:lnTo>
                <a:lnTo>
                  <a:pt x="46" y="532"/>
                </a:lnTo>
                <a:lnTo>
                  <a:pt x="46" y="536"/>
                </a:lnTo>
                <a:lnTo>
                  <a:pt x="46" y="538"/>
                </a:lnTo>
                <a:lnTo>
                  <a:pt x="46" y="538"/>
                </a:lnTo>
                <a:lnTo>
                  <a:pt x="42" y="542"/>
                </a:lnTo>
                <a:lnTo>
                  <a:pt x="42" y="542"/>
                </a:lnTo>
                <a:lnTo>
                  <a:pt x="40" y="548"/>
                </a:lnTo>
                <a:lnTo>
                  <a:pt x="40" y="552"/>
                </a:lnTo>
                <a:lnTo>
                  <a:pt x="40" y="552"/>
                </a:lnTo>
                <a:lnTo>
                  <a:pt x="42" y="558"/>
                </a:lnTo>
                <a:lnTo>
                  <a:pt x="38" y="562"/>
                </a:lnTo>
                <a:lnTo>
                  <a:pt x="38" y="562"/>
                </a:lnTo>
                <a:lnTo>
                  <a:pt x="32" y="566"/>
                </a:lnTo>
                <a:lnTo>
                  <a:pt x="30" y="568"/>
                </a:lnTo>
                <a:lnTo>
                  <a:pt x="30" y="570"/>
                </a:lnTo>
                <a:lnTo>
                  <a:pt x="30" y="570"/>
                </a:lnTo>
                <a:lnTo>
                  <a:pt x="32" y="578"/>
                </a:lnTo>
                <a:lnTo>
                  <a:pt x="30" y="582"/>
                </a:lnTo>
                <a:lnTo>
                  <a:pt x="30" y="582"/>
                </a:lnTo>
                <a:lnTo>
                  <a:pt x="28" y="588"/>
                </a:lnTo>
                <a:lnTo>
                  <a:pt x="28" y="594"/>
                </a:lnTo>
                <a:lnTo>
                  <a:pt x="28" y="594"/>
                </a:lnTo>
                <a:lnTo>
                  <a:pt x="28" y="600"/>
                </a:lnTo>
                <a:lnTo>
                  <a:pt x="28" y="602"/>
                </a:lnTo>
                <a:lnTo>
                  <a:pt x="30" y="602"/>
                </a:lnTo>
                <a:lnTo>
                  <a:pt x="30" y="602"/>
                </a:lnTo>
                <a:lnTo>
                  <a:pt x="32" y="602"/>
                </a:lnTo>
                <a:lnTo>
                  <a:pt x="34" y="600"/>
                </a:lnTo>
                <a:lnTo>
                  <a:pt x="36" y="600"/>
                </a:lnTo>
                <a:lnTo>
                  <a:pt x="38" y="600"/>
                </a:lnTo>
                <a:lnTo>
                  <a:pt x="38" y="600"/>
                </a:lnTo>
                <a:lnTo>
                  <a:pt x="40" y="606"/>
                </a:lnTo>
                <a:lnTo>
                  <a:pt x="38" y="610"/>
                </a:lnTo>
                <a:lnTo>
                  <a:pt x="38" y="610"/>
                </a:lnTo>
                <a:lnTo>
                  <a:pt x="36" y="612"/>
                </a:lnTo>
                <a:lnTo>
                  <a:pt x="36" y="614"/>
                </a:lnTo>
                <a:lnTo>
                  <a:pt x="38" y="620"/>
                </a:lnTo>
                <a:lnTo>
                  <a:pt x="38" y="620"/>
                </a:lnTo>
                <a:lnTo>
                  <a:pt x="46" y="628"/>
                </a:lnTo>
                <a:lnTo>
                  <a:pt x="50" y="634"/>
                </a:lnTo>
                <a:lnTo>
                  <a:pt x="50" y="634"/>
                </a:lnTo>
                <a:lnTo>
                  <a:pt x="68" y="632"/>
                </a:lnTo>
                <a:lnTo>
                  <a:pt x="68" y="632"/>
                </a:lnTo>
                <a:lnTo>
                  <a:pt x="92" y="634"/>
                </a:lnTo>
                <a:lnTo>
                  <a:pt x="92" y="636"/>
                </a:lnTo>
                <a:lnTo>
                  <a:pt x="92" y="636"/>
                </a:lnTo>
                <a:lnTo>
                  <a:pt x="82" y="636"/>
                </a:lnTo>
                <a:lnTo>
                  <a:pt x="78" y="638"/>
                </a:lnTo>
                <a:lnTo>
                  <a:pt x="76" y="644"/>
                </a:lnTo>
                <a:lnTo>
                  <a:pt x="76" y="644"/>
                </a:lnTo>
                <a:lnTo>
                  <a:pt x="58" y="644"/>
                </a:lnTo>
                <a:lnTo>
                  <a:pt x="58" y="644"/>
                </a:lnTo>
                <a:lnTo>
                  <a:pt x="60" y="648"/>
                </a:lnTo>
                <a:lnTo>
                  <a:pt x="60" y="648"/>
                </a:lnTo>
                <a:lnTo>
                  <a:pt x="56" y="654"/>
                </a:lnTo>
                <a:lnTo>
                  <a:pt x="56" y="654"/>
                </a:lnTo>
                <a:lnTo>
                  <a:pt x="58" y="660"/>
                </a:lnTo>
                <a:lnTo>
                  <a:pt x="56" y="666"/>
                </a:lnTo>
                <a:lnTo>
                  <a:pt x="56" y="666"/>
                </a:lnTo>
                <a:lnTo>
                  <a:pt x="54" y="668"/>
                </a:lnTo>
                <a:lnTo>
                  <a:pt x="54" y="668"/>
                </a:lnTo>
                <a:lnTo>
                  <a:pt x="48" y="666"/>
                </a:lnTo>
                <a:lnTo>
                  <a:pt x="48" y="666"/>
                </a:lnTo>
                <a:lnTo>
                  <a:pt x="44" y="664"/>
                </a:lnTo>
                <a:lnTo>
                  <a:pt x="44" y="662"/>
                </a:lnTo>
                <a:lnTo>
                  <a:pt x="44" y="656"/>
                </a:lnTo>
                <a:lnTo>
                  <a:pt x="44" y="656"/>
                </a:lnTo>
                <a:lnTo>
                  <a:pt x="40" y="658"/>
                </a:lnTo>
                <a:lnTo>
                  <a:pt x="40" y="658"/>
                </a:lnTo>
                <a:lnTo>
                  <a:pt x="40" y="662"/>
                </a:lnTo>
                <a:lnTo>
                  <a:pt x="40" y="662"/>
                </a:lnTo>
                <a:lnTo>
                  <a:pt x="34" y="658"/>
                </a:lnTo>
                <a:lnTo>
                  <a:pt x="32" y="658"/>
                </a:lnTo>
                <a:lnTo>
                  <a:pt x="36" y="662"/>
                </a:lnTo>
                <a:lnTo>
                  <a:pt x="36" y="662"/>
                </a:lnTo>
                <a:lnTo>
                  <a:pt x="42" y="666"/>
                </a:lnTo>
                <a:lnTo>
                  <a:pt x="42" y="666"/>
                </a:lnTo>
                <a:lnTo>
                  <a:pt x="40" y="670"/>
                </a:lnTo>
                <a:lnTo>
                  <a:pt x="42" y="674"/>
                </a:lnTo>
                <a:lnTo>
                  <a:pt x="42" y="674"/>
                </a:lnTo>
                <a:lnTo>
                  <a:pt x="42" y="674"/>
                </a:lnTo>
                <a:lnTo>
                  <a:pt x="38" y="676"/>
                </a:lnTo>
                <a:lnTo>
                  <a:pt x="38" y="676"/>
                </a:lnTo>
                <a:lnTo>
                  <a:pt x="38" y="674"/>
                </a:lnTo>
                <a:lnTo>
                  <a:pt x="38" y="674"/>
                </a:lnTo>
                <a:lnTo>
                  <a:pt x="36" y="674"/>
                </a:lnTo>
                <a:lnTo>
                  <a:pt x="34" y="674"/>
                </a:lnTo>
                <a:lnTo>
                  <a:pt x="34" y="674"/>
                </a:lnTo>
                <a:lnTo>
                  <a:pt x="32" y="672"/>
                </a:lnTo>
                <a:lnTo>
                  <a:pt x="32" y="672"/>
                </a:lnTo>
                <a:lnTo>
                  <a:pt x="32" y="670"/>
                </a:lnTo>
                <a:lnTo>
                  <a:pt x="32" y="668"/>
                </a:lnTo>
                <a:lnTo>
                  <a:pt x="32" y="668"/>
                </a:lnTo>
                <a:lnTo>
                  <a:pt x="30" y="668"/>
                </a:lnTo>
                <a:lnTo>
                  <a:pt x="28" y="670"/>
                </a:lnTo>
                <a:lnTo>
                  <a:pt x="28" y="668"/>
                </a:lnTo>
                <a:lnTo>
                  <a:pt x="28" y="668"/>
                </a:lnTo>
                <a:lnTo>
                  <a:pt x="26" y="668"/>
                </a:lnTo>
                <a:lnTo>
                  <a:pt x="26" y="666"/>
                </a:lnTo>
                <a:lnTo>
                  <a:pt x="26" y="666"/>
                </a:lnTo>
                <a:lnTo>
                  <a:pt x="24" y="666"/>
                </a:lnTo>
                <a:lnTo>
                  <a:pt x="24" y="666"/>
                </a:lnTo>
                <a:lnTo>
                  <a:pt x="24" y="662"/>
                </a:lnTo>
                <a:lnTo>
                  <a:pt x="24" y="662"/>
                </a:lnTo>
                <a:lnTo>
                  <a:pt x="26" y="654"/>
                </a:lnTo>
                <a:lnTo>
                  <a:pt x="30" y="654"/>
                </a:lnTo>
                <a:lnTo>
                  <a:pt x="30" y="654"/>
                </a:lnTo>
                <a:lnTo>
                  <a:pt x="30" y="656"/>
                </a:lnTo>
                <a:lnTo>
                  <a:pt x="32" y="656"/>
                </a:lnTo>
                <a:lnTo>
                  <a:pt x="32" y="654"/>
                </a:lnTo>
                <a:lnTo>
                  <a:pt x="32" y="654"/>
                </a:lnTo>
                <a:lnTo>
                  <a:pt x="30" y="652"/>
                </a:lnTo>
                <a:lnTo>
                  <a:pt x="26" y="652"/>
                </a:lnTo>
                <a:lnTo>
                  <a:pt x="26" y="652"/>
                </a:lnTo>
                <a:lnTo>
                  <a:pt x="24" y="644"/>
                </a:lnTo>
                <a:lnTo>
                  <a:pt x="22" y="636"/>
                </a:lnTo>
                <a:lnTo>
                  <a:pt x="22" y="636"/>
                </a:lnTo>
                <a:lnTo>
                  <a:pt x="26" y="636"/>
                </a:lnTo>
                <a:lnTo>
                  <a:pt x="30" y="636"/>
                </a:lnTo>
                <a:lnTo>
                  <a:pt x="30" y="636"/>
                </a:lnTo>
                <a:lnTo>
                  <a:pt x="30" y="638"/>
                </a:lnTo>
                <a:lnTo>
                  <a:pt x="32" y="638"/>
                </a:lnTo>
                <a:lnTo>
                  <a:pt x="32" y="638"/>
                </a:lnTo>
                <a:lnTo>
                  <a:pt x="34" y="632"/>
                </a:lnTo>
                <a:lnTo>
                  <a:pt x="36" y="632"/>
                </a:lnTo>
                <a:lnTo>
                  <a:pt x="36" y="632"/>
                </a:lnTo>
                <a:lnTo>
                  <a:pt x="40" y="628"/>
                </a:lnTo>
                <a:lnTo>
                  <a:pt x="40" y="626"/>
                </a:lnTo>
                <a:lnTo>
                  <a:pt x="40" y="626"/>
                </a:lnTo>
                <a:lnTo>
                  <a:pt x="38" y="628"/>
                </a:lnTo>
                <a:lnTo>
                  <a:pt x="36" y="628"/>
                </a:lnTo>
                <a:lnTo>
                  <a:pt x="36" y="628"/>
                </a:lnTo>
                <a:lnTo>
                  <a:pt x="34" y="624"/>
                </a:lnTo>
                <a:lnTo>
                  <a:pt x="34" y="624"/>
                </a:lnTo>
                <a:lnTo>
                  <a:pt x="30" y="630"/>
                </a:lnTo>
                <a:lnTo>
                  <a:pt x="26" y="634"/>
                </a:lnTo>
                <a:lnTo>
                  <a:pt x="26" y="634"/>
                </a:lnTo>
                <a:lnTo>
                  <a:pt x="24" y="634"/>
                </a:lnTo>
                <a:lnTo>
                  <a:pt x="24" y="634"/>
                </a:lnTo>
                <a:lnTo>
                  <a:pt x="24" y="628"/>
                </a:lnTo>
                <a:lnTo>
                  <a:pt x="24" y="628"/>
                </a:lnTo>
                <a:lnTo>
                  <a:pt x="18" y="632"/>
                </a:lnTo>
                <a:lnTo>
                  <a:pt x="18" y="632"/>
                </a:lnTo>
                <a:lnTo>
                  <a:pt x="18" y="632"/>
                </a:lnTo>
                <a:lnTo>
                  <a:pt x="16" y="632"/>
                </a:lnTo>
                <a:lnTo>
                  <a:pt x="16" y="632"/>
                </a:lnTo>
                <a:lnTo>
                  <a:pt x="20" y="638"/>
                </a:lnTo>
                <a:lnTo>
                  <a:pt x="20" y="648"/>
                </a:lnTo>
                <a:lnTo>
                  <a:pt x="20" y="648"/>
                </a:lnTo>
                <a:lnTo>
                  <a:pt x="12" y="646"/>
                </a:lnTo>
                <a:lnTo>
                  <a:pt x="12" y="646"/>
                </a:lnTo>
                <a:lnTo>
                  <a:pt x="14" y="648"/>
                </a:lnTo>
                <a:lnTo>
                  <a:pt x="14" y="648"/>
                </a:lnTo>
                <a:lnTo>
                  <a:pt x="16" y="648"/>
                </a:lnTo>
                <a:lnTo>
                  <a:pt x="16" y="648"/>
                </a:lnTo>
                <a:lnTo>
                  <a:pt x="24" y="654"/>
                </a:lnTo>
                <a:lnTo>
                  <a:pt x="24" y="656"/>
                </a:lnTo>
                <a:lnTo>
                  <a:pt x="22" y="656"/>
                </a:lnTo>
                <a:lnTo>
                  <a:pt x="22" y="656"/>
                </a:lnTo>
                <a:lnTo>
                  <a:pt x="18" y="656"/>
                </a:lnTo>
                <a:lnTo>
                  <a:pt x="16" y="656"/>
                </a:lnTo>
                <a:lnTo>
                  <a:pt x="16" y="656"/>
                </a:lnTo>
                <a:lnTo>
                  <a:pt x="8" y="648"/>
                </a:lnTo>
                <a:lnTo>
                  <a:pt x="8" y="648"/>
                </a:lnTo>
                <a:lnTo>
                  <a:pt x="10" y="644"/>
                </a:lnTo>
                <a:lnTo>
                  <a:pt x="10" y="644"/>
                </a:lnTo>
                <a:lnTo>
                  <a:pt x="6" y="640"/>
                </a:lnTo>
                <a:lnTo>
                  <a:pt x="4" y="638"/>
                </a:lnTo>
                <a:lnTo>
                  <a:pt x="4" y="638"/>
                </a:lnTo>
                <a:lnTo>
                  <a:pt x="2" y="632"/>
                </a:lnTo>
                <a:lnTo>
                  <a:pt x="2" y="632"/>
                </a:lnTo>
                <a:lnTo>
                  <a:pt x="2" y="630"/>
                </a:lnTo>
                <a:lnTo>
                  <a:pt x="4" y="628"/>
                </a:lnTo>
                <a:lnTo>
                  <a:pt x="8" y="626"/>
                </a:lnTo>
                <a:lnTo>
                  <a:pt x="8" y="626"/>
                </a:lnTo>
                <a:lnTo>
                  <a:pt x="12" y="630"/>
                </a:lnTo>
                <a:lnTo>
                  <a:pt x="12" y="630"/>
                </a:lnTo>
                <a:lnTo>
                  <a:pt x="14" y="630"/>
                </a:lnTo>
                <a:lnTo>
                  <a:pt x="14" y="630"/>
                </a:lnTo>
                <a:lnTo>
                  <a:pt x="14" y="628"/>
                </a:lnTo>
                <a:lnTo>
                  <a:pt x="14" y="628"/>
                </a:lnTo>
                <a:lnTo>
                  <a:pt x="16" y="628"/>
                </a:lnTo>
                <a:lnTo>
                  <a:pt x="20" y="628"/>
                </a:lnTo>
                <a:lnTo>
                  <a:pt x="20" y="628"/>
                </a:lnTo>
                <a:lnTo>
                  <a:pt x="20" y="624"/>
                </a:lnTo>
                <a:lnTo>
                  <a:pt x="20" y="624"/>
                </a:lnTo>
                <a:lnTo>
                  <a:pt x="24" y="624"/>
                </a:lnTo>
                <a:lnTo>
                  <a:pt x="24" y="624"/>
                </a:lnTo>
                <a:lnTo>
                  <a:pt x="22" y="620"/>
                </a:lnTo>
                <a:lnTo>
                  <a:pt x="22" y="620"/>
                </a:lnTo>
                <a:lnTo>
                  <a:pt x="20" y="618"/>
                </a:lnTo>
                <a:lnTo>
                  <a:pt x="18" y="616"/>
                </a:lnTo>
                <a:lnTo>
                  <a:pt x="18" y="616"/>
                </a:lnTo>
                <a:lnTo>
                  <a:pt x="18" y="614"/>
                </a:lnTo>
                <a:lnTo>
                  <a:pt x="18" y="612"/>
                </a:lnTo>
                <a:lnTo>
                  <a:pt x="18" y="612"/>
                </a:lnTo>
                <a:lnTo>
                  <a:pt x="24" y="608"/>
                </a:lnTo>
                <a:lnTo>
                  <a:pt x="24" y="608"/>
                </a:lnTo>
                <a:lnTo>
                  <a:pt x="22" y="608"/>
                </a:lnTo>
                <a:lnTo>
                  <a:pt x="22" y="608"/>
                </a:lnTo>
                <a:lnTo>
                  <a:pt x="18" y="606"/>
                </a:lnTo>
                <a:lnTo>
                  <a:pt x="18" y="606"/>
                </a:lnTo>
                <a:lnTo>
                  <a:pt x="18" y="602"/>
                </a:lnTo>
                <a:lnTo>
                  <a:pt x="18" y="602"/>
                </a:lnTo>
                <a:lnTo>
                  <a:pt x="20" y="602"/>
                </a:lnTo>
                <a:lnTo>
                  <a:pt x="22" y="602"/>
                </a:lnTo>
                <a:lnTo>
                  <a:pt x="20" y="602"/>
                </a:lnTo>
                <a:lnTo>
                  <a:pt x="20" y="602"/>
                </a:lnTo>
                <a:lnTo>
                  <a:pt x="16" y="600"/>
                </a:lnTo>
                <a:lnTo>
                  <a:pt x="12" y="600"/>
                </a:lnTo>
                <a:lnTo>
                  <a:pt x="12" y="600"/>
                </a:lnTo>
                <a:lnTo>
                  <a:pt x="12" y="594"/>
                </a:lnTo>
                <a:lnTo>
                  <a:pt x="12" y="594"/>
                </a:lnTo>
                <a:lnTo>
                  <a:pt x="16" y="590"/>
                </a:lnTo>
                <a:lnTo>
                  <a:pt x="16" y="590"/>
                </a:lnTo>
                <a:lnTo>
                  <a:pt x="16" y="586"/>
                </a:lnTo>
                <a:lnTo>
                  <a:pt x="16" y="586"/>
                </a:lnTo>
                <a:lnTo>
                  <a:pt x="18" y="584"/>
                </a:lnTo>
                <a:lnTo>
                  <a:pt x="20" y="584"/>
                </a:lnTo>
                <a:lnTo>
                  <a:pt x="20" y="582"/>
                </a:lnTo>
                <a:lnTo>
                  <a:pt x="20" y="582"/>
                </a:lnTo>
                <a:lnTo>
                  <a:pt x="22" y="576"/>
                </a:lnTo>
                <a:lnTo>
                  <a:pt x="22" y="576"/>
                </a:lnTo>
                <a:lnTo>
                  <a:pt x="18" y="578"/>
                </a:lnTo>
                <a:lnTo>
                  <a:pt x="18" y="578"/>
                </a:lnTo>
                <a:lnTo>
                  <a:pt x="18" y="580"/>
                </a:lnTo>
                <a:lnTo>
                  <a:pt x="18" y="580"/>
                </a:lnTo>
                <a:lnTo>
                  <a:pt x="16" y="580"/>
                </a:lnTo>
                <a:lnTo>
                  <a:pt x="16" y="580"/>
                </a:lnTo>
                <a:lnTo>
                  <a:pt x="16" y="568"/>
                </a:lnTo>
                <a:lnTo>
                  <a:pt x="18" y="568"/>
                </a:lnTo>
                <a:lnTo>
                  <a:pt x="18" y="568"/>
                </a:lnTo>
                <a:lnTo>
                  <a:pt x="16" y="564"/>
                </a:lnTo>
                <a:lnTo>
                  <a:pt x="16" y="564"/>
                </a:lnTo>
                <a:lnTo>
                  <a:pt x="16" y="556"/>
                </a:lnTo>
                <a:lnTo>
                  <a:pt x="16" y="548"/>
                </a:lnTo>
                <a:lnTo>
                  <a:pt x="16" y="548"/>
                </a:lnTo>
                <a:lnTo>
                  <a:pt x="20" y="550"/>
                </a:lnTo>
                <a:lnTo>
                  <a:pt x="20" y="550"/>
                </a:lnTo>
                <a:lnTo>
                  <a:pt x="20" y="548"/>
                </a:lnTo>
                <a:lnTo>
                  <a:pt x="22" y="546"/>
                </a:lnTo>
                <a:lnTo>
                  <a:pt x="22" y="546"/>
                </a:lnTo>
                <a:lnTo>
                  <a:pt x="18" y="546"/>
                </a:lnTo>
                <a:lnTo>
                  <a:pt x="18" y="546"/>
                </a:lnTo>
                <a:lnTo>
                  <a:pt x="20" y="542"/>
                </a:lnTo>
                <a:lnTo>
                  <a:pt x="20" y="538"/>
                </a:lnTo>
                <a:lnTo>
                  <a:pt x="18" y="530"/>
                </a:lnTo>
                <a:lnTo>
                  <a:pt x="18" y="530"/>
                </a:lnTo>
                <a:lnTo>
                  <a:pt x="12" y="530"/>
                </a:lnTo>
                <a:lnTo>
                  <a:pt x="12" y="530"/>
                </a:lnTo>
                <a:lnTo>
                  <a:pt x="12" y="534"/>
                </a:lnTo>
                <a:lnTo>
                  <a:pt x="12" y="534"/>
                </a:lnTo>
                <a:lnTo>
                  <a:pt x="6" y="532"/>
                </a:lnTo>
                <a:lnTo>
                  <a:pt x="6" y="532"/>
                </a:lnTo>
                <a:lnTo>
                  <a:pt x="6" y="530"/>
                </a:lnTo>
                <a:lnTo>
                  <a:pt x="6" y="530"/>
                </a:lnTo>
                <a:lnTo>
                  <a:pt x="6" y="528"/>
                </a:lnTo>
                <a:lnTo>
                  <a:pt x="6" y="528"/>
                </a:lnTo>
                <a:lnTo>
                  <a:pt x="8" y="528"/>
                </a:lnTo>
                <a:lnTo>
                  <a:pt x="8" y="526"/>
                </a:lnTo>
                <a:lnTo>
                  <a:pt x="8" y="526"/>
                </a:lnTo>
                <a:lnTo>
                  <a:pt x="6" y="526"/>
                </a:lnTo>
                <a:lnTo>
                  <a:pt x="6" y="528"/>
                </a:lnTo>
                <a:lnTo>
                  <a:pt x="6" y="528"/>
                </a:lnTo>
                <a:lnTo>
                  <a:pt x="2" y="528"/>
                </a:lnTo>
                <a:lnTo>
                  <a:pt x="2" y="528"/>
                </a:lnTo>
                <a:lnTo>
                  <a:pt x="2" y="532"/>
                </a:lnTo>
                <a:lnTo>
                  <a:pt x="0" y="532"/>
                </a:lnTo>
                <a:lnTo>
                  <a:pt x="0" y="532"/>
                </a:lnTo>
                <a:lnTo>
                  <a:pt x="0" y="526"/>
                </a:lnTo>
                <a:lnTo>
                  <a:pt x="0" y="526"/>
                </a:lnTo>
                <a:lnTo>
                  <a:pt x="6" y="522"/>
                </a:lnTo>
                <a:lnTo>
                  <a:pt x="6" y="522"/>
                </a:lnTo>
                <a:lnTo>
                  <a:pt x="2" y="518"/>
                </a:lnTo>
                <a:lnTo>
                  <a:pt x="6" y="516"/>
                </a:lnTo>
                <a:lnTo>
                  <a:pt x="8" y="514"/>
                </a:lnTo>
                <a:lnTo>
                  <a:pt x="8" y="514"/>
                </a:lnTo>
                <a:lnTo>
                  <a:pt x="12" y="514"/>
                </a:lnTo>
                <a:lnTo>
                  <a:pt x="12" y="514"/>
                </a:lnTo>
                <a:lnTo>
                  <a:pt x="12" y="520"/>
                </a:lnTo>
                <a:lnTo>
                  <a:pt x="12" y="520"/>
                </a:lnTo>
                <a:lnTo>
                  <a:pt x="16" y="516"/>
                </a:lnTo>
                <a:lnTo>
                  <a:pt x="16" y="516"/>
                </a:lnTo>
                <a:lnTo>
                  <a:pt x="16" y="520"/>
                </a:lnTo>
                <a:lnTo>
                  <a:pt x="16" y="520"/>
                </a:lnTo>
                <a:lnTo>
                  <a:pt x="14" y="520"/>
                </a:lnTo>
                <a:lnTo>
                  <a:pt x="16" y="520"/>
                </a:lnTo>
                <a:lnTo>
                  <a:pt x="18" y="520"/>
                </a:lnTo>
                <a:lnTo>
                  <a:pt x="18" y="520"/>
                </a:lnTo>
                <a:lnTo>
                  <a:pt x="18" y="518"/>
                </a:lnTo>
                <a:lnTo>
                  <a:pt x="18" y="518"/>
                </a:lnTo>
                <a:lnTo>
                  <a:pt x="22" y="518"/>
                </a:lnTo>
                <a:lnTo>
                  <a:pt x="22" y="518"/>
                </a:lnTo>
                <a:lnTo>
                  <a:pt x="22" y="520"/>
                </a:lnTo>
                <a:lnTo>
                  <a:pt x="22" y="522"/>
                </a:lnTo>
                <a:lnTo>
                  <a:pt x="22" y="522"/>
                </a:lnTo>
                <a:lnTo>
                  <a:pt x="24" y="520"/>
                </a:lnTo>
                <a:lnTo>
                  <a:pt x="26" y="520"/>
                </a:lnTo>
                <a:lnTo>
                  <a:pt x="26" y="520"/>
                </a:lnTo>
                <a:lnTo>
                  <a:pt x="26" y="514"/>
                </a:lnTo>
                <a:lnTo>
                  <a:pt x="26" y="506"/>
                </a:lnTo>
                <a:lnTo>
                  <a:pt x="30" y="504"/>
                </a:lnTo>
                <a:lnTo>
                  <a:pt x="30" y="504"/>
                </a:lnTo>
                <a:lnTo>
                  <a:pt x="28" y="502"/>
                </a:lnTo>
                <a:lnTo>
                  <a:pt x="26" y="502"/>
                </a:lnTo>
                <a:lnTo>
                  <a:pt x="26" y="502"/>
                </a:lnTo>
                <a:lnTo>
                  <a:pt x="28" y="494"/>
                </a:lnTo>
                <a:lnTo>
                  <a:pt x="26" y="486"/>
                </a:lnTo>
                <a:lnTo>
                  <a:pt x="30" y="484"/>
                </a:lnTo>
                <a:lnTo>
                  <a:pt x="30" y="484"/>
                </a:lnTo>
                <a:lnTo>
                  <a:pt x="26" y="480"/>
                </a:lnTo>
                <a:lnTo>
                  <a:pt x="26" y="480"/>
                </a:lnTo>
                <a:lnTo>
                  <a:pt x="34" y="480"/>
                </a:lnTo>
                <a:lnTo>
                  <a:pt x="34" y="480"/>
                </a:lnTo>
                <a:lnTo>
                  <a:pt x="32" y="478"/>
                </a:lnTo>
                <a:lnTo>
                  <a:pt x="30" y="478"/>
                </a:lnTo>
                <a:lnTo>
                  <a:pt x="30" y="478"/>
                </a:lnTo>
                <a:lnTo>
                  <a:pt x="30" y="474"/>
                </a:lnTo>
                <a:lnTo>
                  <a:pt x="30" y="474"/>
                </a:lnTo>
                <a:lnTo>
                  <a:pt x="38" y="470"/>
                </a:lnTo>
                <a:lnTo>
                  <a:pt x="38" y="470"/>
                </a:lnTo>
                <a:lnTo>
                  <a:pt x="34" y="466"/>
                </a:lnTo>
                <a:lnTo>
                  <a:pt x="34" y="466"/>
                </a:lnTo>
                <a:lnTo>
                  <a:pt x="34" y="462"/>
                </a:lnTo>
                <a:lnTo>
                  <a:pt x="32" y="462"/>
                </a:lnTo>
                <a:lnTo>
                  <a:pt x="32" y="462"/>
                </a:lnTo>
                <a:lnTo>
                  <a:pt x="32" y="458"/>
                </a:lnTo>
                <a:lnTo>
                  <a:pt x="34" y="456"/>
                </a:lnTo>
                <a:lnTo>
                  <a:pt x="34" y="456"/>
                </a:lnTo>
                <a:lnTo>
                  <a:pt x="36" y="454"/>
                </a:lnTo>
                <a:lnTo>
                  <a:pt x="36" y="454"/>
                </a:lnTo>
                <a:lnTo>
                  <a:pt x="36" y="454"/>
                </a:lnTo>
                <a:lnTo>
                  <a:pt x="36" y="456"/>
                </a:lnTo>
                <a:lnTo>
                  <a:pt x="38" y="454"/>
                </a:lnTo>
                <a:lnTo>
                  <a:pt x="38" y="454"/>
                </a:lnTo>
                <a:lnTo>
                  <a:pt x="36" y="434"/>
                </a:lnTo>
                <a:lnTo>
                  <a:pt x="36" y="434"/>
                </a:lnTo>
                <a:lnTo>
                  <a:pt x="40" y="432"/>
                </a:lnTo>
                <a:lnTo>
                  <a:pt x="40" y="432"/>
                </a:lnTo>
                <a:lnTo>
                  <a:pt x="40" y="430"/>
                </a:lnTo>
                <a:lnTo>
                  <a:pt x="38" y="430"/>
                </a:lnTo>
                <a:lnTo>
                  <a:pt x="38" y="430"/>
                </a:lnTo>
                <a:lnTo>
                  <a:pt x="36" y="424"/>
                </a:lnTo>
                <a:lnTo>
                  <a:pt x="36" y="424"/>
                </a:lnTo>
                <a:lnTo>
                  <a:pt x="32" y="428"/>
                </a:lnTo>
                <a:lnTo>
                  <a:pt x="32" y="428"/>
                </a:lnTo>
                <a:lnTo>
                  <a:pt x="32" y="432"/>
                </a:lnTo>
                <a:lnTo>
                  <a:pt x="32" y="432"/>
                </a:lnTo>
                <a:lnTo>
                  <a:pt x="26" y="432"/>
                </a:lnTo>
                <a:lnTo>
                  <a:pt x="26" y="432"/>
                </a:lnTo>
                <a:lnTo>
                  <a:pt x="26" y="424"/>
                </a:lnTo>
                <a:lnTo>
                  <a:pt x="24" y="418"/>
                </a:lnTo>
                <a:lnTo>
                  <a:pt x="24" y="418"/>
                </a:lnTo>
                <a:lnTo>
                  <a:pt x="26" y="408"/>
                </a:lnTo>
                <a:lnTo>
                  <a:pt x="26" y="408"/>
                </a:lnTo>
                <a:lnTo>
                  <a:pt x="30" y="396"/>
                </a:lnTo>
                <a:lnTo>
                  <a:pt x="30" y="396"/>
                </a:lnTo>
                <a:lnTo>
                  <a:pt x="32" y="396"/>
                </a:lnTo>
                <a:lnTo>
                  <a:pt x="32" y="396"/>
                </a:lnTo>
                <a:lnTo>
                  <a:pt x="32" y="384"/>
                </a:lnTo>
                <a:lnTo>
                  <a:pt x="30" y="376"/>
                </a:lnTo>
                <a:lnTo>
                  <a:pt x="30" y="376"/>
                </a:lnTo>
                <a:lnTo>
                  <a:pt x="30" y="374"/>
                </a:lnTo>
                <a:lnTo>
                  <a:pt x="32" y="374"/>
                </a:lnTo>
                <a:lnTo>
                  <a:pt x="32" y="374"/>
                </a:lnTo>
                <a:lnTo>
                  <a:pt x="30" y="372"/>
                </a:lnTo>
                <a:lnTo>
                  <a:pt x="30" y="372"/>
                </a:lnTo>
                <a:lnTo>
                  <a:pt x="30" y="368"/>
                </a:lnTo>
                <a:lnTo>
                  <a:pt x="30" y="368"/>
                </a:lnTo>
                <a:lnTo>
                  <a:pt x="30" y="366"/>
                </a:lnTo>
                <a:lnTo>
                  <a:pt x="32" y="362"/>
                </a:lnTo>
                <a:lnTo>
                  <a:pt x="32" y="362"/>
                </a:lnTo>
                <a:lnTo>
                  <a:pt x="28" y="360"/>
                </a:lnTo>
                <a:lnTo>
                  <a:pt x="28" y="360"/>
                </a:lnTo>
                <a:lnTo>
                  <a:pt x="28" y="356"/>
                </a:lnTo>
                <a:lnTo>
                  <a:pt x="30" y="354"/>
                </a:lnTo>
                <a:lnTo>
                  <a:pt x="30" y="354"/>
                </a:lnTo>
                <a:lnTo>
                  <a:pt x="26" y="350"/>
                </a:lnTo>
                <a:lnTo>
                  <a:pt x="26" y="350"/>
                </a:lnTo>
                <a:lnTo>
                  <a:pt x="30" y="348"/>
                </a:lnTo>
                <a:lnTo>
                  <a:pt x="30" y="348"/>
                </a:lnTo>
                <a:lnTo>
                  <a:pt x="34" y="348"/>
                </a:lnTo>
                <a:lnTo>
                  <a:pt x="34" y="348"/>
                </a:lnTo>
                <a:lnTo>
                  <a:pt x="32" y="342"/>
                </a:lnTo>
                <a:lnTo>
                  <a:pt x="34" y="340"/>
                </a:lnTo>
                <a:lnTo>
                  <a:pt x="36" y="338"/>
                </a:lnTo>
                <a:lnTo>
                  <a:pt x="38" y="336"/>
                </a:lnTo>
                <a:lnTo>
                  <a:pt x="38" y="336"/>
                </a:lnTo>
                <a:lnTo>
                  <a:pt x="38" y="330"/>
                </a:lnTo>
                <a:lnTo>
                  <a:pt x="38" y="330"/>
                </a:lnTo>
                <a:lnTo>
                  <a:pt x="42" y="326"/>
                </a:lnTo>
                <a:lnTo>
                  <a:pt x="42" y="326"/>
                </a:lnTo>
                <a:lnTo>
                  <a:pt x="42" y="320"/>
                </a:lnTo>
                <a:lnTo>
                  <a:pt x="42" y="314"/>
                </a:lnTo>
                <a:lnTo>
                  <a:pt x="42" y="314"/>
                </a:lnTo>
                <a:lnTo>
                  <a:pt x="42" y="312"/>
                </a:lnTo>
                <a:lnTo>
                  <a:pt x="40" y="308"/>
                </a:lnTo>
                <a:lnTo>
                  <a:pt x="40" y="308"/>
                </a:lnTo>
                <a:lnTo>
                  <a:pt x="44" y="302"/>
                </a:lnTo>
                <a:lnTo>
                  <a:pt x="48" y="296"/>
                </a:lnTo>
                <a:lnTo>
                  <a:pt x="48" y="296"/>
                </a:lnTo>
                <a:lnTo>
                  <a:pt x="48" y="286"/>
                </a:lnTo>
                <a:lnTo>
                  <a:pt x="48" y="286"/>
                </a:lnTo>
                <a:lnTo>
                  <a:pt x="52" y="280"/>
                </a:lnTo>
                <a:lnTo>
                  <a:pt x="52" y="280"/>
                </a:lnTo>
                <a:lnTo>
                  <a:pt x="52" y="278"/>
                </a:lnTo>
                <a:lnTo>
                  <a:pt x="52" y="276"/>
                </a:lnTo>
                <a:lnTo>
                  <a:pt x="52" y="276"/>
                </a:lnTo>
                <a:lnTo>
                  <a:pt x="52" y="270"/>
                </a:lnTo>
                <a:lnTo>
                  <a:pt x="56" y="266"/>
                </a:lnTo>
                <a:lnTo>
                  <a:pt x="56" y="266"/>
                </a:lnTo>
                <a:lnTo>
                  <a:pt x="58" y="244"/>
                </a:lnTo>
                <a:lnTo>
                  <a:pt x="58" y="244"/>
                </a:lnTo>
                <a:lnTo>
                  <a:pt x="56" y="238"/>
                </a:lnTo>
                <a:lnTo>
                  <a:pt x="54" y="234"/>
                </a:lnTo>
                <a:lnTo>
                  <a:pt x="54" y="234"/>
                </a:lnTo>
                <a:lnTo>
                  <a:pt x="54" y="228"/>
                </a:lnTo>
                <a:lnTo>
                  <a:pt x="56" y="224"/>
                </a:lnTo>
                <a:lnTo>
                  <a:pt x="56" y="224"/>
                </a:lnTo>
                <a:lnTo>
                  <a:pt x="58" y="224"/>
                </a:lnTo>
                <a:lnTo>
                  <a:pt x="58" y="224"/>
                </a:lnTo>
                <a:lnTo>
                  <a:pt x="58" y="210"/>
                </a:lnTo>
                <a:lnTo>
                  <a:pt x="58" y="210"/>
                </a:lnTo>
                <a:lnTo>
                  <a:pt x="56" y="204"/>
                </a:lnTo>
                <a:lnTo>
                  <a:pt x="54" y="200"/>
                </a:lnTo>
                <a:lnTo>
                  <a:pt x="54" y="196"/>
                </a:lnTo>
                <a:lnTo>
                  <a:pt x="54" y="196"/>
                </a:lnTo>
                <a:lnTo>
                  <a:pt x="58" y="188"/>
                </a:lnTo>
                <a:lnTo>
                  <a:pt x="58" y="188"/>
                </a:lnTo>
                <a:lnTo>
                  <a:pt x="58" y="182"/>
                </a:lnTo>
                <a:lnTo>
                  <a:pt x="58" y="178"/>
                </a:lnTo>
                <a:lnTo>
                  <a:pt x="58" y="178"/>
                </a:lnTo>
                <a:lnTo>
                  <a:pt x="60" y="178"/>
                </a:lnTo>
                <a:lnTo>
                  <a:pt x="60" y="178"/>
                </a:lnTo>
                <a:lnTo>
                  <a:pt x="60" y="172"/>
                </a:lnTo>
                <a:lnTo>
                  <a:pt x="60" y="168"/>
                </a:lnTo>
                <a:lnTo>
                  <a:pt x="64" y="166"/>
                </a:lnTo>
                <a:lnTo>
                  <a:pt x="64" y="166"/>
                </a:lnTo>
                <a:lnTo>
                  <a:pt x="64" y="162"/>
                </a:lnTo>
                <a:lnTo>
                  <a:pt x="64" y="162"/>
                </a:lnTo>
                <a:lnTo>
                  <a:pt x="64" y="158"/>
                </a:lnTo>
                <a:lnTo>
                  <a:pt x="64" y="158"/>
                </a:lnTo>
                <a:lnTo>
                  <a:pt x="64" y="150"/>
                </a:lnTo>
                <a:lnTo>
                  <a:pt x="64" y="150"/>
                </a:lnTo>
                <a:lnTo>
                  <a:pt x="66" y="150"/>
                </a:lnTo>
                <a:lnTo>
                  <a:pt x="66" y="150"/>
                </a:lnTo>
                <a:lnTo>
                  <a:pt x="64" y="148"/>
                </a:lnTo>
                <a:lnTo>
                  <a:pt x="64" y="148"/>
                </a:lnTo>
                <a:lnTo>
                  <a:pt x="68" y="138"/>
                </a:lnTo>
                <a:lnTo>
                  <a:pt x="68" y="138"/>
                </a:lnTo>
                <a:lnTo>
                  <a:pt x="66" y="134"/>
                </a:lnTo>
                <a:lnTo>
                  <a:pt x="66" y="132"/>
                </a:lnTo>
                <a:lnTo>
                  <a:pt x="66" y="132"/>
                </a:lnTo>
                <a:lnTo>
                  <a:pt x="64" y="124"/>
                </a:lnTo>
                <a:lnTo>
                  <a:pt x="66" y="118"/>
                </a:lnTo>
                <a:lnTo>
                  <a:pt x="68" y="108"/>
                </a:lnTo>
                <a:lnTo>
                  <a:pt x="68" y="108"/>
                </a:lnTo>
                <a:lnTo>
                  <a:pt x="68" y="106"/>
                </a:lnTo>
                <a:lnTo>
                  <a:pt x="70" y="106"/>
                </a:lnTo>
                <a:lnTo>
                  <a:pt x="70" y="106"/>
                </a:lnTo>
                <a:lnTo>
                  <a:pt x="70" y="102"/>
                </a:lnTo>
                <a:lnTo>
                  <a:pt x="70" y="102"/>
                </a:lnTo>
                <a:lnTo>
                  <a:pt x="66" y="100"/>
                </a:lnTo>
                <a:lnTo>
                  <a:pt x="66" y="98"/>
                </a:lnTo>
                <a:lnTo>
                  <a:pt x="66" y="94"/>
                </a:lnTo>
                <a:lnTo>
                  <a:pt x="70" y="94"/>
                </a:lnTo>
                <a:lnTo>
                  <a:pt x="70" y="94"/>
                </a:lnTo>
                <a:lnTo>
                  <a:pt x="70" y="82"/>
                </a:lnTo>
                <a:lnTo>
                  <a:pt x="70" y="70"/>
                </a:lnTo>
                <a:lnTo>
                  <a:pt x="72" y="70"/>
                </a:lnTo>
                <a:lnTo>
                  <a:pt x="72" y="70"/>
                </a:lnTo>
                <a:lnTo>
                  <a:pt x="72" y="64"/>
                </a:lnTo>
                <a:lnTo>
                  <a:pt x="74" y="64"/>
                </a:lnTo>
                <a:lnTo>
                  <a:pt x="74" y="64"/>
                </a:lnTo>
                <a:lnTo>
                  <a:pt x="74" y="60"/>
                </a:lnTo>
                <a:lnTo>
                  <a:pt x="72" y="58"/>
                </a:lnTo>
                <a:lnTo>
                  <a:pt x="72" y="58"/>
                </a:lnTo>
                <a:lnTo>
                  <a:pt x="74" y="50"/>
                </a:lnTo>
                <a:lnTo>
                  <a:pt x="74" y="44"/>
                </a:lnTo>
                <a:lnTo>
                  <a:pt x="74" y="44"/>
                </a:lnTo>
                <a:lnTo>
                  <a:pt x="74" y="30"/>
                </a:lnTo>
                <a:lnTo>
                  <a:pt x="72" y="18"/>
                </a:lnTo>
                <a:lnTo>
                  <a:pt x="72" y="18"/>
                </a:lnTo>
                <a:lnTo>
                  <a:pt x="72" y="10"/>
                </a:lnTo>
                <a:lnTo>
                  <a:pt x="72" y="10"/>
                </a:lnTo>
                <a:lnTo>
                  <a:pt x="70" y="8"/>
                </a:lnTo>
                <a:lnTo>
                  <a:pt x="70" y="8"/>
                </a:lnTo>
                <a:lnTo>
                  <a:pt x="72" y="8"/>
                </a:lnTo>
                <a:lnTo>
                  <a:pt x="74" y="4"/>
                </a:lnTo>
                <a:lnTo>
                  <a:pt x="74" y="4"/>
                </a:lnTo>
                <a:lnTo>
                  <a:pt x="76" y="0"/>
                </a:lnTo>
                <a:lnTo>
                  <a:pt x="78" y="0"/>
                </a:lnTo>
                <a:lnTo>
                  <a:pt x="78" y="0"/>
                </a:lnTo>
                <a:lnTo>
                  <a:pt x="80" y="6"/>
                </a:lnTo>
                <a:lnTo>
                  <a:pt x="82" y="12"/>
                </a:lnTo>
                <a:lnTo>
                  <a:pt x="84" y="14"/>
                </a:lnTo>
                <a:lnTo>
                  <a:pt x="84" y="14"/>
                </a:lnTo>
                <a:lnTo>
                  <a:pt x="88" y="20"/>
                </a:lnTo>
                <a:lnTo>
                  <a:pt x="90" y="22"/>
                </a:lnTo>
                <a:lnTo>
                  <a:pt x="90" y="22"/>
                </a:lnTo>
                <a:lnTo>
                  <a:pt x="94" y="36"/>
                </a:lnTo>
                <a:lnTo>
                  <a:pt x="94" y="36"/>
                </a:lnTo>
                <a:lnTo>
                  <a:pt x="94" y="42"/>
                </a:lnTo>
                <a:lnTo>
                  <a:pt x="98" y="48"/>
                </a:lnTo>
                <a:lnTo>
                  <a:pt x="98" y="48"/>
                </a:lnTo>
                <a:lnTo>
                  <a:pt x="98" y="52"/>
                </a:lnTo>
                <a:lnTo>
                  <a:pt x="98" y="56"/>
                </a:lnTo>
                <a:lnTo>
                  <a:pt x="98" y="62"/>
                </a:lnTo>
                <a:lnTo>
                  <a:pt x="100" y="74"/>
                </a:lnTo>
                <a:lnTo>
                  <a:pt x="108" y="78"/>
                </a:lnTo>
                <a:lnTo>
                  <a:pt x="108" y="78"/>
                </a:lnTo>
                <a:lnTo>
                  <a:pt x="108" y="82"/>
                </a:lnTo>
                <a:lnTo>
                  <a:pt x="108" y="86"/>
                </a:lnTo>
                <a:lnTo>
                  <a:pt x="110" y="88"/>
                </a:lnTo>
                <a:lnTo>
                  <a:pt x="110" y="88"/>
                </a:lnTo>
                <a:lnTo>
                  <a:pt x="114" y="92"/>
                </a:lnTo>
                <a:lnTo>
                  <a:pt x="114" y="94"/>
                </a:lnTo>
                <a:lnTo>
                  <a:pt x="112" y="102"/>
                </a:lnTo>
                <a:lnTo>
                  <a:pt x="112" y="102"/>
                </a:lnTo>
                <a:close/>
              </a:path>
            </a:pathLst>
          </a:custGeom>
          <a:solidFill>
            <a:srgbClr val="1700F4"/>
          </a:solidFill>
          <a:ln w="3175">
            <a:solidFill>
              <a:srgbClr val="1700F4"/>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271" name="Freeform 245">
            <a:extLst>
              <a:ext uri="{FF2B5EF4-FFF2-40B4-BE49-F238E27FC236}">
                <a16:creationId xmlns:a16="http://schemas.microsoft.com/office/drawing/2014/main" id="{56875498-A0F5-4D36-A475-1048EC1C218E}"/>
              </a:ext>
            </a:extLst>
          </p:cNvPr>
          <p:cNvSpPr>
            <a:spLocks/>
          </p:cNvSpPr>
          <p:nvPr/>
        </p:nvSpPr>
        <p:spPr bwMode="auto">
          <a:xfrm>
            <a:off x="4641759" y="3728695"/>
            <a:ext cx="12383" cy="13728"/>
          </a:xfrm>
          <a:custGeom>
            <a:avLst/>
            <a:gdLst>
              <a:gd name="T0" fmla="*/ 6 w 8"/>
              <a:gd name="T1" fmla="*/ 0 h 8"/>
              <a:gd name="T2" fmla="*/ 6 w 8"/>
              <a:gd name="T3" fmla="*/ 0 h 8"/>
              <a:gd name="T4" fmla="*/ 8 w 8"/>
              <a:gd name="T5" fmla="*/ 0 h 8"/>
              <a:gd name="T6" fmla="*/ 8 w 8"/>
              <a:gd name="T7" fmla="*/ 2 h 8"/>
              <a:gd name="T8" fmla="*/ 8 w 8"/>
              <a:gd name="T9" fmla="*/ 2 h 8"/>
              <a:gd name="T10" fmla="*/ 2 w 8"/>
              <a:gd name="T11" fmla="*/ 4 h 8"/>
              <a:gd name="T12" fmla="*/ 2 w 8"/>
              <a:gd name="T13" fmla="*/ 4 h 8"/>
              <a:gd name="T14" fmla="*/ 2 w 8"/>
              <a:gd name="T15" fmla="*/ 6 h 8"/>
              <a:gd name="T16" fmla="*/ 0 w 8"/>
              <a:gd name="T17" fmla="*/ 8 h 8"/>
              <a:gd name="T18" fmla="*/ 0 w 8"/>
              <a:gd name="T19" fmla="*/ 8 h 8"/>
              <a:gd name="T20" fmla="*/ 0 w 8"/>
              <a:gd name="T21" fmla="*/ 8 h 8"/>
              <a:gd name="T22" fmla="*/ 0 w 8"/>
              <a:gd name="T23" fmla="*/ 6 h 8"/>
              <a:gd name="T24" fmla="*/ 2 w 8"/>
              <a:gd name="T25" fmla="*/ 4 h 8"/>
              <a:gd name="T26" fmla="*/ 6 w 8"/>
              <a:gd name="T27" fmla="*/ 0 h 8"/>
              <a:gd name="T28" fmla="*/ 6 w 8"/>
              <a:gd name="T29"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 h="8">
                <a:moveTo>
                  <a:pt x="6" y="0"/>
                </a:moveTo>
                <a:lnTo>
                  <a:pt x="6" y="0"/>
                </a:lnTo>
                <a:lnTo>
                  <a:pt x="8" y="0"/>
                </a:lnTo>
                <a:lnTo>
                  <a:pt x="8" y="2"/>
                </a:lnTo>
                <a:lnTo>
                  <a:pt x="8" y="2"/>
                </a:lnTo>
                <a:lnTo>
                  <a:pt x="2" y="4"/>
                </a:lnTo>
                <a:lnTo>
                  <a:pt x="2" y="4"/>
                </a:lnTo>
                <a:lnTo>
                  <a:pt x="2" y="6"/>
                </a:lnTo>
                <a:lnTo>
                  <a:pt x="0" y="8"/>
                </a:lnTo>
                <a:lnTo>
                  <a:pt x="0" y="8"/>
                </a:lnTo>
                <a:lnTo>
                  <a:pt x="0" y="8"/>
                </a:lnTo>
                <a:lnTo>
                  <a:pt x="0" y="6"/>
                </a:lnTo>
                <a:lnTo>
                  <a:pt x="2" y="4"/>
                </a:lnTo>
                <a:lnTo>
                  <a:pt x="6" y="0"/>
                </a:lnTo>
                <a:lnTo>
                  <a:pt x="6" y="0"/>
                </a:lnTo>
                <a:close/>
              </a:path>
            </a:pathLst>
          </a:custGeom>
          <a:solidFill>
            <a:srgbClr val="1700F4"/>
          </a:solidFill>
          <a:ln w="3175">
            <a:solidFill>
              <a:srgbClr val="1700F4"/>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272" name="Freeform 246">
            <a:extLst>
              <a:ext uri="{FF2B5EF4-FFF2-40B4-BE49-F238E27FC236}">
                <a16:creationId xmlns:a16="http://schemas.microsoft.com/office/drawing/2014/main" id="{389F7DF0-F8BF-46BA-B509-BC6892809A32}"/>
              </a:ext>
            </a:extLst>
          </p:cNvPr>
          <p:cNvSpPr>
            <a:spLocks/>
          </p:cNvSpPr>
          <p:nvPr/>
        </p:nvSpPr>
        <p:spPr bwMode="auto">
          <a:xfrm>
            <a:off x="4714509" y="3725262"/>
            <a:ext cx="1548" cy="3432"/>
          </a:xfrm>
          <a:custGeom>
            <a:avLst/>
            <a:gdLst>
              <a:gd name="T0" fmla="*/ 0 h 2"/>
              <a:gd name="T1" fmla="*/ 0 h 2"/>
              <a:gd name="T2" fmla="*/ 2 h 2"/>
              <a:gd name="T3" fmla="*/ 2 h 2"/>
              <a:gd name="T4" fmla="*/ 2 h 2"/>
              <a:gd name="T5" fmla="*/ 2 h 2"/>
              <a:gd name="T6" fmla="*/ 0 h 2"/>
              <a:gd name="T7" fmla="*/ 0 h 2"/>
            </a:gdLst>
            <a:ahLst/>
            <a:cxnLst>
              <a:cxn ang="0">
                <a:pos x="0" y="T0"/>
              </a:cxn>
              <a:cxn ang="0">
                <a:pos x="0" y="T1"/>
              </a:cxn>
              <a:cxn ang="0">
                <a:pos x="0" y="T2"/>
              </a:cxn>
              <a:cxn ang="0">
                <a:pos x="0" y="T3"/>
              </a:cxn>
              <a:cxn ang="0">
                <a:pos x="0" y="T4"/>
              </a:cxn>
              <a:cxn ang="0">
                <a:pos x="0" y="T5"/>
              </a:cxn>
              <a:cxn ang="0">
                <a:pos x="0" y="T6"/>
              </a:cxn>
              <a:cxn ang="0">
                <a:pos x="0" y="T7"/>
              </a:cxn>
            </a:cxnLst>
            <a:rect l="0" t="0" r="r" b="b"/>
            <a:pathLst>
              <a:path h="2">
                <a:moveTo>
                  <a:pt x="0" y="0"/>
                </a:moveTo>
                <a:lnTo>
                  <a:pt x="0" y="0"/>
                </a:lnTo>
                <a:lnTo>
                  <a:pt x="0" y="2"/>
                </a:lnTo>
                <a:lnTo>
                  <a:pt x="0" y="2"/>
                </a:lnTo>
                <a:lnTo>
                  <a:pt x="0" y="2"/>
                </a:lnTo>
                <a:lnTo>
                  <a:pt x="0" y="2"/>
                </a:lnTo>
                <a:lnTo>
                  <a:pt x="0" y="0"/>
                </a:lnTo>
                <a:lnTo>
                  <a:pt x="0" y="0"/>
                </a:lnTo>
                <a:close/>
              </a:path>
            </a:pathLst>
          </a:custGeom>
          <a:solidFill>
            <a:srgbClr val="1700F4"/>
          </a:solidFill>
          <a:ln w="3175">
            <a:solidFill>
              <a:srgbClr val="1700F4"/>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273" name="Freeform 247">
            <a:extLst>
              <a:ext uri="{FF2B5EF4-FFF2-40B4-BE49-F238E27FC236}">
                <a16:creationId xmlns:a16="http://schemas.microsoft.com/office/drawing/2014/main" id="{C54E0F33-F100-4FEA-A8C8-907B80B38463}"/>
              </a:ext>
            </a:extLst>
          </p:cNvPr>
          <p:cNvSpPr>
            <a:spLocks/>
          </p:cNvSpPr>
          <p:nvPr/>
        </p:nvSpPr>
        <p:spPr bwMode="auto">
          <a:xfrm>
            <a:off x="4596870" y="3745855"/>
            <a:ext cx="40245" cy="6864"/>
          </a:xfrm>
          <a:custGeom>
            <a:avLst/>
            <a:gdLst>
              <a:gd name="T0" fmla="*/ 24 w 24"/>
              <a:gd name="T1" fmla="*/ 0 h 4"/>
              <a:gd name="T2" fmla="*/ 24 w 24"/>
              <a:gd name="T3" fmla="*/ 4 h 4"/>
              <a:gd name="T4" fmla="*/ 24 w 24"/>
              <a:gd name="T5" fmla="*/ 4 h 4"/>
              <a:gd name="T6" fmla="*/ 12 w 24"/>
              <a:gd name="T7" fmla="*/ 2 h 4"/>
              <a:gd name="T8" fmla="*/ 0 w 24"/>
              <a:gd name="T9" fmla="*/ 4 h 4"/>
              <a:gd name="T10" fmla="*/ 2 w 24"/>
              <a:gd name="T11" fmla="*/ 0 h 4"/>
              <a:gd name="T12" fmla="*/ 2 w 24"/>
              <a:gd name="T13" fmla="*/ 0 h 4"/>
              <a:gd name="T14" fmla="*/ 12 w 24"/>
              <a:gd name="T15" fmla="*/ 2 h 4"/>
              <a:gd name="T16" fmla="*/ 18 w 24"/>
              <a:gd name="T17" fmla="*/ 2 h 4"/>
              <a:gd name="T18" fmla="*/ 22 w 24"/>
              <a:gd name="T19" fmla="*/ 2 h 4"/>
              <a:gd name="T20" fmla="*/ 22 w 24"/>
              <a:gd name="T21" fmla="*/ 2 h 4"/>
              <a:gd name="T22" fmla="*/ 24 w 24"/>
              <a:gd name="T23" fmla="*/ 0 h 4"/>
              <a:gd name="T24" fmla="*/ 24 w 24"/>
              <a:gd name="T25"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 h="4">
                <a:moveTo>
                  <a:pt x="24" y="0"/>
                </a:moveTo>
                <a:lnTo>
                  <a:pt x="24" y="4"/>
                </a:lnTo>
                <a:lnTo>
                  <a:pt x="24" y="4"/>
                </a:lnTo>
                <a:lnTo>
                  <a:pt x="12" y="2"/>
                </a:lnTo>
                <a:lnTo>
                  <a:pt x="0" y="4"/>
                </a:lnTo>
                <a:lnTo>
                  <a:pt x="2" y="0"/>
                </a:lnTo>
                <a:lnTo>
                  <a:pt x="2" y="0"/>
                </a:lnTo>
                <a:lnTo>
                  <a:pt x="12" y="2"/>
                </a:lnTo>
                <a:lnTo>
                  <a:pt x="18" y="2"/>
                </a:lnTo>
                <a:lnTo>
                  <a:pt x="22" y="2"/>
                </a:lnTo>
                <a:lnTo>
                  <a:pt x="22" y="2"/>
                </a:lnTo>
                <a:lnTo>
                  <a:pt x="24" y="0"/>
                </a:lnTo>
                <a:lnTo>
                  <a:pt x="24" y="0"/>
                </a:lnTo>
                <a:close/>
              </a:path>
            </a:pathLst>
          </a:custGeom>
          <a:solidFill>
            <a:srgbClr val="1700F4"/>
          </a:solidFill>
          <a:ln w="3175">
            <a:solidFill>
              <a:srgbClr val="1700F4"/>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274" name="Freeform 248">
            <a:extLst>
              <a:ext uri="{FF2B5EF4-FFF2-40B4-BE49-F238E27FC236}">
                <a16:creationId xmlns:a16="http://schemas.microsoft.com/office/drawing/2014/main" id="{C1610562-55B3-430D-AEAC-BBAE98AFD71D}"/>
              </a:ext>
            </a:extLst>
          </p:cNvPr>
          <p:cNvSpPr>
            <a:spLocks/>
          </p:cNvSpPr>
          <p:nvPr/>
        </p:nvSpPr>
        <p:spPr bwMode="auto">
          <a:xfrm>
            <a:off x="4178938" y="3543368"/>
            <a:ext cx="897776" cy="1125687"/>
          </a:xfrm>
          <a:custGeom>
            <a:avLst/>
            <a:gdLst>
              <a:gd name="T0" fmla="*/ 386 w 536"/>
              <a:gd name="T1" fmla="*/ 490 h 656"/>
              <a:gd name="T2" fmla="*/ 406 w 536"/>
              <a:gd name="T3" fmla="*/ 478 h 656"/>
              <a:gd name="T4" fmla="*/ 436 w 536"/>
              <a:gd name="T5" fmla="*/ 470 h 656"/>
              <a:gd name="T6" fmla="*/ 442 w 536"/>
              <a:gd name="T7" fmla="*/ 444 h 656"/>
              <a:gd name="T8" fmla="*/ 460 w 536"/>
              <a:gd name="T9" fmla="*/ 414 h 656"/>
              <a:gd name="T10" fmla="*/ 476 w 536"/>
              <a:gd name="T11" fmla="*/ 360 h 656"/>
              <a:gd name="T12" fmla="*/ 476 w 536"/>
              <a:gd name="T13" fmla="*/ 304 h 656"/>
              <a:gd name="T14" fmla="*/ 496 w 536"/>
              <a:gd name="T15" fmla="*/ 286 h 656"/>
              <a:gd name="T16" fmla="*/ 526 w 536"/>
              <a:gd name="T17" fmla="*/ 246 h 656"/>
              <a:gd name="T18" fmla="*/ 534 w 536"/>
              <a:gd name="T19" fmla="*/ 202 h 656"/>
              <a:gd name="T20" fmla="*/ 514 w 536"/>
              <a:gd name="T21" fmla="*/ 168 h 656"/>
              <a:gd name="T22" fmla="*/ 498 w 536"/>
              <a:gd name="T23" fmla="*/ 162 h 656"/>
              <a:gd name="T24" fmla="*/ 450 w 536"/>
              <a:gd name="T25" fmla="*/ 134 h 656"/>
              <a:gd name="T26" fmla="*/ 408 w 536"/>
              <a:gd name="T27" fmla="*/ 134 h 656"/>
              <a:gd name="T28" fmla="*/ 400 w 536"/>
              <a:gd name="T29" fmla="*/ 116 h 656"/>
              <a:gd name="T30" fmla="*/ 384 w 536"/>
              <a:gd name="T31" fmla="*/ 104 h 656"/>
              <a:gd name="T32" fmla="*/ 354 w 536"/>
              <a:gd name="T33" fmla="*/ 106 h 656"/>
              <a:gd name="T34" fmla="*/ 332 w 536"/>
              <a:gd name="T35" fmla="*/ 110 h 656"/>
              <a:gd name="T36" fmla="*/ 350 w 536"/>
              <a:gd name="T37" fmla="*/ 96 h 656"/>
              <a:gd name="T38" fmla="*/ 336 w 536"/>
              <a:gd name="T39" fmla="*/ 80 h 656"/>
              <a:gd name="T40" fmla="*/ 318 w 536"/>
              <a:gd name="T41" fmla="*/ 104 h 656"/>
              <a:gd name="T42" fmla="*/ 306 w 536"/>
              <a:gd name="T43" fmla="*/ 106 h 656"/>
              <a:gd name="T44" fmla="*/ 304 w 536"/>
              <a:gd name="T45" fmla="*/ 102 h 656"/>
              <a:gd name="T46" fmla="*/ 320 w 536"/>
              <a:gd name="T47" fmla="*/ 74 h 656"/>
              <a:gd name="T48" fmla="*/ 332 w 536"/>
              <a:gd name="T49" fmla="*/ 64 h 656"/>
              <a:gd name="T50" fmla="*/ 330 w 536"/>
              <a:gd name="T51" fmla="*/ 50 h 656"/>
              <a:gd name="T52" fmla="*/ 312 w 536"/>
              <a:gd name="T53" fmla="*/ 12 h 656"/>
              <a:gd name="T54" fmla="*/ 270 w 536"/>
              <a:gd name="T55" fmla="*/ 56 h 656"/>
              <a:gd name="T56" fmla="*/ 222 w 536"/>
              <a:gd name="T57" fmla="*/ 58 h 656"/>
              <a:gd name="T58" fmla="*/ 202 w 536"/>
              <a:gd name="T59" fmla="*/ 70 h 656"/>
              <a:gd name="T60" fmla="*/ 198 w 536"/>
              <a:gd name="T61" fmla="*/ 26 h 656"/>
              <a:gd name="T62" fmla="*/ 192 w 536"/>
              <a:gd name="T63" fmla="*/ 2 h 656"/>
              <a:gd name="T64" fmla="*/ 164 w 536"/>
              <a:gd name="T65" fmla="*/ 20 h 656"/>
              <a:gd name="T66" fmla="*/ 136 w 536"/>
              <a:gd name="T67" fmla="*/ 20 h 656"/>
              <a:gd name="T68" fmla="*/ 130 w 536"/>
              <a:gd name="T69" fmla="*/ 46 h 656"/>
              <a:gd name="T70" fmla="*/ 142 w 536"/>
              <a:gd name="T71" fmla="*/ 56 h 656"/>
              <a:gd name="T72" fmla="*/ 106 w 536"/>
              <a:gd name="T73" fmla="*/ 72 h 656"/>
              <a:gd name="T74" fmla="*/ 68 w 536"/>
              <a:gd name="T75" fmla="*/ 82 h 656"/>
              <a:gd name="T76" fmla="*/ 48 w 536"/>
              <a:gd name="T77" fmla="*/ 158 h 656"/>
              <a:gd name="T78" fmla="*/ 6 w 536"/>
              <a:gd name="T79" fmla="*/ 194 h 656"/>
              <a:gd name="T80" fmla="*/ 4 w 536"/>
              <a:gd name="T81" fmla="*/ 224 h 656"/>
              <a:gd name="T82" fmla="*/ 46 w 536"/>
              <a:gd name="T83" fmla="*/ 240 h 656"/>
              <a:gd name="T84" fmla="*/ 74 w 536"/>
              <a:gd name="T85" fmla="*/ 284 h 656"/>
              <a:gd name="T86" fmla="*/ 116 w 536"/>
              <a:gd name="T87" fmla="*/ 274 h 656"/>
              <a:gd name="T88" fmla="*/ 148 w 536"/>
              <a:gd name="T89" fmla="*/ 296 h 656"/>
              <a:gd name="T90" fmla="*/ 186 w 536"/>
              <a:gd name="T91" fmla="*/ 316 h 656"/>
              <a:gd name="T92" fmla="*/ 210 w 536"/>
              <a:gd name="T93" fmla="*/ 364 h 656"/>
              <a:gd name="T94" fmla="*/ 218 w 536"/>
              <a:gd name="T95" fmla="*/ 416 h 656"/>
              <a:gd name="T96" fmla="*/ 246 w 536"/>
              <a:gd name="T97" fmla="*/ 452 h 656"/>
              <a:gd name="T98" fmla="*/ 260 w 536"/>
              <a:gd name="T99" fmla="*/ 486 h 656"/>
              <a:gd name="T100" fmla="*/ 270 w 536"/>
              <a:gd name="T101" fmla="*/ 514 h 656"/>
              <a:gd name="T102" fmla="*/ 260 w 536"/>
              <a:gd name="T103" fmla="*/ 550 h 656"/>
              <a:gd name="T104" fmla="*/ 234 w 536"/>
              <a:gd name="T105" fmla="*/ 584 h 656"/>
              <a:gd name="T106" fmla="*/ 262 w 536"/>
              <a:gd name="T107" fmla="*/ 620 h 656"/>
              <a:gd name="T108" fmla="*/ 288 w 536"/>
              <a:gd name="T109" fmla="*/ 650 h 656"/>
              <a:gd name="T110" fmla="*/ 306 w 536"/>
              <a:gd name="T111" fmla="*/ 614 h 656"/>
              <a:gd name="T112" fmla="*/ 314 w 536"/>
              <a:gd name="T113" fmla="*/ 620 h 656"/>
              <a:gd name="T114" fmla="*/ 340 w 536"/>
              <a:gd name="T115" fmla="*/ 576 h 656"/>
              <a:gd name="T116" fmla="*/ 342 w 536"/>
              <a:gd name="T117" fmla="*/ 542 h 656"/>
              <a:gd name="T118" fmla="*/ 342 w 536"/>
              <a:gd name="T119" fmla="*/ 518 h 6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6" h="656">
                <a:moveTo>
                  <a:pt x="342" y="516"/>
                </a:moveTo>
                <a:lnTo>
                  <a:pt x="342" y="516"/>
                </a:lnTo>
                <a:lnTo>
                  <a:pt x="350" y="512"/>
                </a:lnTo>
                <a:lnTo>
                  <a:pt x="356" y="508"/>
                </a:lnTo>
                <a:lnTo>
                  <a:pt x="356" y="508"/>
                </a:lnTo>
                <a:lnTo>
                  <a:pt x="360" y="504"/>
                </a:lnTo>
                <a:lnTo>
                  <a:pt x="360" y="504"/>
                </a:lnTo>
                <a:lnTo>
                  <a:pt x="366" y="502"/>
                </a:lnTo>
                <a:lnTo>
                  <a:pt x="372" y="500"/>
                </a:lnTo>
                <a:lnTo>
                  <a:pt x="372" y="500"/>
                </a:lnTo>
                <a:lnTo>
                  <a:pt x="374" y="496"/>
                </a:lnTo>
                <a:lnTo>
                  <a:pt x="374" y="492"/>
                </a:lnTo>
                <a:lnTo>
                  <a:pt x="374" y="492"/>
                </a:lnTo>
                <a:lnTo>
                  <a:pt x="380" y="490"/>
                </a:lnTo>
                <a:lnTo>
                  <a:pt x="386" y="490"/>
                </a:lnTo>
                <a:lnTo>
                  <a:pt x="386" y="490"/>
                </a:lnTo>
                <a:lnTo>
                  <a:pt x="388" y="488"/>
                </a:lnTo>
                <a:lnTo>
                  <a:pt x="388" y="488"/>
                </a:lnTo>
                <a:lnTo>
                  <a:pt x="392" y="486"/>
                </a:lnTo>
                <a:lnTo>
                  <a:pt x="398" y="486"/>
                </a:lnTo>
                <a:lnTo>
                  <a:pt x="398" y="486"/>
                </a:lnTo>
                <a:lnTo>
                  <a:pt x="396" y="480"/>
                </a:lnTo>
                <a:lnTo>
                  <a:pt x="396" y="480"/>
                </a:lnTo>
                <a:lnTo>
                  <a:pt x="398" y="480"/>
                </a:lnTo>
                <a:lnTo>
                  <a:pt x="398" y="480"/>
                </a:lnTo>
                <a:lnTo>
                  <a:pt x="402" y="476"/>
                </a:lnTo>
                <a:lnTo>
                  <a:pt x="402" y="476"/>
                </a:lnTo>
                <a:lnTo>
                  <a:pt x="404" y="478"/>
                </a:lnTo>
                <a:lnTo>
                  <a:pt x="406" y="478"/>
                </a:lnTo>
                <a:lnTo>
                  <a:pt x="406" y="478"/>
                </a:lnTo>
                <a:lnTo>
                  <a:pt x="410" y="474"/>
                </a:lnTo>
                <a:lnTo>
                  <a:pt x="410" y="474"/>
                </a:lnTo>
                <a:lnTo>
                  <a:pt x="414" y="474"/>
                </a:lnTo>
                <a:lnTo>
                  <a:pt x="420" y="474"/>
                </a:lnTo>
                <a:lnTo>
                  <a:pt x="420" y="474"/>
                </a:lnTo>
                <a:lnTo>
                  <a:pt x="420" y="470"/>
                </a:lnTo>
                <a:lnTo>
                  <a:pt x="420" y="470"/>
                </a:lnTo>
                <a:lnTo>
                  <a:pt x="422" y="470"/>
                </a:lnTo>
                <a:lnTo>
                  <a:pt x="422" y="472"/>
                </a:lnTo>
                <a:lnTo>
                  <a:pt x="422" y="472"/>
                </a:lnTo>
                <a:lnTo>
                  <a:pt x="424" y="474"/>
                </a:lnTo>
                <a:lnTo>
                  <a:pt x="424" y="474"/>
                </a:lnTo>
                <a:lnTo>
                  <a:pt x="432" y="474"/>
                </a:lnTo>
                <a:lnTo>
                  <a:pt x="432" y="474"/>
                </a:lnTo>
                <a:lnTo>
                  <a:pt x="436" y="470"/>
                </a:lnTo>
                <a:lnTo>
                  <a:pt x="436" y="470"/>
                </a:lnTo>
                <a:lnTo>
                  <a:pt x="436" y="464"/>
                </a:lnTo>
                <a:lnTo>
                  <a:pt x="442" y="460"/>
                </a:lnTo>
                <a:lnTo>
                  <a:pt x="442" y="460"/>
                </a:lnTo>
                <a:lnTo>
                  <a:pt x="442" y="458"/>
                </a:lnTo>
                <a:lnTo>
                  <a:pt x="444" y="456"/>
                </a:lnTo>
                <a:lnTo>
                  <a:pt x="442" y="456"/>
                </a:lnTo>
                <a:lnTo>
                  <a:pt x="442" y="456"/>
                </a:lnTo>
                <a:lnTo>
                  <a:pt x="442" y="448"/>
                </a:lnTo>
                <a:lnTo>
                  <a:pt x="442" y="448"/>
                </a:lnTo>
                <a:lnTo>
                  <a:pt x="440" y="448"/>
                </a:lnTo>
                <a:lnTo>
                  <a:pt x="442" y="448"/>
                </a:lnTo>
                <a:lnTo>
                  <a:pt x="442" y="448"/>
                </a:lnTo>
                <a:lnTo>
                  <a:pt x="442" y="444"/>
                </a:lnTo>
                <a:lnTo>
                  <a:pt x="442" y="444"/>
                </a:lnTo>
                <a:lnTo>
                  <a:pt x="446" y="442"/>
                </a:lnTo>
                <a:lnTo>
                  <a:pt x="446" y="442"/>
                </a:lnTo>
                <a:lnTo>
                  <a:pt x="446" y="438"/>
                </a:lnTo>
                <a:lnTo>
                  <a:pt x="446" y="434"/>
                </a:lnTo>
                <a:lnTo>
                  <a:pt x="446" y="434"/>
                </a:lnTo>
                <a:lnTo>
                  <a:pt x="450" y="430"/>
                </a:lnTo>
                <a:lnTo>
                  <a:pt x="454" y="426"/>
                </a:lnTo>
                <a:lnTo>
                  <a:pt x="454" y="426"/>
                </a:lnTo>
                <a:lnTo>
                  <a:pt x="454" y="422"/>
                </a:lnTo>
                <a:lnTo>
                  <a:pt x="454" y="422"/>
                </a:lnTo>
                <a:lnTo>
                  <a:pt x="456" y="420"/>
                </a:lnTo>
                <a:lnTo>
                  <a:pt x="456" y="420"/>
                </a:lnTo>
                <a:lnTo>
                  <a:pt x="456" y="418"/>
                </a:lnTo>
                <a:lnTo>
                  <a:pt x="456" y="418"/>
                </a:lnTo>
                <a:lnTo>
                  <a:pt x="460" y="414"/>
                </a:lnTo>
                <a:lnTo>
                  <a:pt x="466" y="410"/>
                </a:lnTo>
                <a:lnTo>
                  <a:pt x="466" y="410"/>
                </a:lnTo>
                <a:lnTo>
                  <a:pt x="466" y="402"/>
                </a:lnTo>
                <a:lnTo>
                  <a:pt x="466" y="392"/>
                </a:lnTo>
                <a:lnTo>
                  <a:pt x="466" y="392"/>
                </a:lnTo>
                <a:lnTo>
                  <a:pt x="470" y="388"/>
                </a:lnTo>
                <a:lnTo>
                  <a:pt x="474" y="384"/>
                </a:lnTo>
                <a:lnTo>
                  <a:pt x="474" y="384"/>
                </a:lnTo>
                <a:lnTo>
                  <a:pt x="472" y="376"/>
                </a:lnTo>
                <a:lnTo>
                  <a:pt x="470" y="370"/>
                </a:lnTo>
                <a:lnTo>
                  <a:pt x="472" y="366"/>
                </a:lnTo>
                <a:lnTo>
                  <a:pt x="472" y="366"/>
                </a:lnTo>
                <a:lnTo>
                  <a:pt x="476" y="364"/>
                </a:lnTo>
                <a:lnTo>
                  <a:pt x="476" y="364"/>
                </a:lnTo>
                <a:lnTo>
                  <a:pt x="476" y="360"/>
                </a:lnTo>
                <a:lnTo>
                  <a:pt x="476" y="354"/>
                </a:lnTo>
                <a:lnTo>
                  <a:pt x="476" y="354"/>
                </a:lnTo>
                <a:lnTo>
                  <a:pt x="476" y="350"/>
                </a:lnTo>
                <a:lnTo>
                  <a:pt x="478" y="346"/>
                </a:lnTo>
                <a:lnTo>
                  <a:pt x="476" y="340"/>
                </a:lnTo>
                <a:lnTo>
                  <a:pt x="476" y="340"/>
                </a:lnTo>
                <a:lnTo>
                  <a:pt x="474" y="328"/>
                </a:lnTo>
                <a:lnTo>
                  <a:pt x="476" y="318"/>
                </a:lnTo>
                <a:lnTo>
                  <a:pt x="476" y="318"/>
                </a:lnTo>
                <a:lnTo>
                  <a:pt x="472" y="316"/>
                </a:lnTo>
                <a:lnTo>
                  <a:pt x="472" y="316"/>
                </a:lnTo>
                <a:lnTo>
                  <a:pt x="476" y="312"/>
                </a:lnTo>
                <a:lnTo>
                  <a:pt x="476" y="312"/>
                </a:lnTo>
                <a:lnTo>
                  <a:pt x="476" y="308"/>
                </a:lnTo>
                <a:lnTo>
                  <a:pt x="476" y="304"/>
                </a:lnTo>
                <a:lnTo>
                  <a:pt x="476" y="304"/>
                </a:lnTo>
                <a:lnTo>
                  <a:pt x="478" y="302"/>
                </a:lnTo>
                <a:lnTo>
                  <a:pt x="480" y="300"/>
                </a:lnTo>
                <a:lnTo>
                  <a:pt x="480" y="300"/>
                </a:lnTo>
                <a:lnTo>
                  <a:pt x="480" y="292"/>
                </a:lnTo>
                <a:lnTo>
                  <a:pt x="480" y="292"/>
                </a:lnTo>
                <a:lnTo>
                  <a:pt x="486" y="294"/>
                </a:lnTo>
                <a:lnTo>
                  <a:pt x="488" y="298"/>
                </a:lnTo>
                <a:lnTo>
                  <a:pt x="488" y="298"/>
                </a:lnTo>
                <a:lnTo>
                  <a:pt x="492" y="292"/>
                </a:lnTo>
                <a:lnTo>
                  <a:pt x="492" y="292"/>
                </a:lnTo>
                <a:lnTo>
                  <a:pt x="492" y="288"/>
                </a:lnTo>
                <a:lnTo>
                  <a:pt x="492" y="288"/>
                </a:lnTo>
                <a:lnTo>
                  <a:pt x="496" y="286"/>
                </a:lnTo>
                <a:lnTo>
                  <a:pt x="496" y="286"/>
                </a:lnTo>
                <a:lnTo>
                  <a:pt x="496" y="282"/>
                </a:lnTo>
                <a:lnTo>
                  <a:pt x="498" y="278"/>
                </a:lnTo>
                <a:lnTo>
                  <a:pt x="498" y="278"/>
                </a:lnTo>
                <a:lnTo>
                  <a:pt x="500" y="274"/>
                </a:lnTo>
                <a:lnTo>
                  <a:pt x="502" y="270"/>
                </a:lnTo>
                <a:lnTo>
                  <a:pt x="502" y="270"/>
                </a:lnTo>
                <a:lnTo>
                  <a:pt x="504" y="264"/>
                </a:lnTo>
                <a:lnTo>
                  <a:pt x="504" y="264"/>
                </a:lnTo>
                <a:lnTo>
                  <a:pt x="514" y="254"/>
                </a:lnTo>
                <a:lnTo>
                  <a:pt x="514" y="254"/>
                </a:lnTo>
                <a:lnTo>
                  <a:pt x="518" y="254"/>
                </a:lnTo>
                <a:lnTo>
                  <a:pt x="518" y="254"/>
                </a:lnTo>
                <a:lnTo>
                  <a:pt x="520" y="250"/>
                </a:lnTo>
                <a:lnTo>
                  <a:pt x="520" y="250"/>
                </a:lnTo>
                <a:lnTo>
                  <a:pt x="526" y="246"/>
                </a:lnTo>
                <a:lnTo>
                  <a:pt x="526" y="246"/>
                </a:lnTo>
                <a:lnTo>
                  <a:pt x="526" y="242"/>
                </a:lnTo>
                <a:lnTo>
                  <a:pt x="526" y="242"/>
                </a:lnTo>
                <a:lnTo>
                  <a:pt x="528" y="240"/>
                </a:lnTo>
                <a:lnTo>
                  <a:pt x="528" y="240"/>
                </a:lnTo>
                <a:lnTo>
                  <a:pt x="534" y="226"/>
                </a:lnTo>
                <a:lnTo>
                  <a:pt x="536" y="224"/>
                </a:lnTo>
                <a:lnTo>
                  <a:pt x="536" y="224"/>
                </a:lnTo>
                <a:lnTo>
                  <a:pt x="536" y="218"/>
                </a:lnTo>
                <a:lnTo>
                  <a:pt x="536" y="214"/>
                </a:lnTo>
                <a:lnTo>
                  <a:pt x="536" y="214"/>
                </a:lnTo>
                <a:lnTo>
                  <a:pt x="536" y="210"/>
                </a:lnTo>
                <a:lnTo>
                  <a:pt x="536" y="204"/>
                </a:lnTo>
                <a:lnTo>
                  <a:pt x="534" y="202"/>
                </a:lnTo>
                <a:lnTo>
                  <a:pt x="534" y="202"/>
                </a:lnTo>
                <a:lnTo>
                  <a:pt x="534" y="198"/>
                </a:lnTo>
                <a:lnTo>
                  <a:pt x="534" y="192"/>
                </a:lnTo>
                <a:lnTo>
                  <a:pt x="534" y="192"/>
                </a:lnTo>
                <a:lnTo>
                  <a:pt x="532" y="188"/>
                </a:lnTo>
                <a:lnTo>
                  <a:pt x="528" y="186"/>
                </a:lnTo>
                <a:lnTo>
                  <a:pt x="528" y="186"/>
                </a:lnTo>
                <a:lnTo>
                  <a:pt x="528" y="182"/>
                </a:lnTo>
                <a:lnTo>
                  <a:pt x="528" y="182"/>
                </a:lnTo>
                <a:lnTo>
                  <a:pt x="526" y="182"/>
                </a:lnTo>
                <a:lnTo>
                  <a:pt x="526" y="182"/>
                </a:lnTo>
                <a:lnTo>
                  <a:pt x="524" y="172"/>
                </a:lnTo>
                <a:lnTo>
                  <a:pt x="522" y="170"/>
                </a:lnTo>
                <a:lnTo>
                  <a:pt x="518" y="168"/>
                </a:lnTo>
                <a:lnTo>
                  <a:pt x="518" y="168"/>
                </a:lnTo>
                <a:lnTo>
                  <a:pt x="514" y="168"/>
                </a:lnTo>
                <a:lnTo>
                  <a:pt x="512" y="170"/>
                </a:lnTo>
                <a:lnTo>
                  <a:pt x="512" y="170"/>
                </a:lnTo>
                <a:lnTo>
                  <a:pt x="512" y="166"/>
                </a:lnTo>
                <a:lnTo>
                  <a:pt x="512" y="166"/>
                </a:lnTo>
                <a:lnTo>
                  <a:pt x="510" y="164"/>
                </a:lnTo>
                <a:lnTo>
                  <a:pt x="510" y="164"/>
                </a:lnTo>
                <a:lnTo>
                  <a:pt x="506" y="164"/>
                </a:lnTo>
                <a:lnTo>
                  <a:pt x="504" y="164"/>
                </a:lnTo>
                <a:lnTo>
                  <a:pt x="502" y="168"/>
                </a:lnTo>
                <a:lnTo>
                  <a:pt x="502" y="168"/>
                </a:lnTo>
                <a:lnTo>
                  <a:pt x="502" y="166"/>
                </a:lnTo>
                <a:lnTo>
                  <a:pt x="502" y="164"/>
                </a:lnTo>
                <a:lnTo>
                  <a:pt x="502" y="164"/>
                </a:lnTo>
                <a:lnTo>
                  <a:pt x="498" y="162"/>
                </a:lnTo>
                <a:lnTo>
                  <a:pt x="498" y="162"/>
                </a:lnTo>
                <a:lnTo>
                  <a:pt x="498" y="160"/>
                </a:lnTo>
                <a:lnTo>
                  <a:pt x="492" y="152"/>
                </a:lnTo>
                <a:lnTo>
                  <a:pt x="492" y="152"/>
                </a:lnTo>
                <a:lnTo>
                  <a:pt x="490" y="152"/>
                </a:lnTo>
                <a:lnTo>
                  <a:pt x="490" y="152"/>
                </a:lnTo>
                <a:lnTo>
                  <a:pt x="482" y="146"/>
                </a:lnTo>
                <a:lnTo>
                  <a:pt x="476" y="140"/>
                </a:lnTo>
                <a:lnTo>
                  <a:pt x="476" y="140"/>
                </a:lnTo>
                <a:lnTo>
                  <a:pt x="468" y="138"/>
                </a:lnTo>
                <a:lnTo>
                  <a:pt x="468" y="138"/>
                </a:lnTo>
                <a:lnTo>
                  <a:pt x="464" y="134"/>
                </a:lnTo>
                <a:lnTo>
                  <a:pt x="464" y="134"/>
                </a:lnTo>
                <a:lnTo>
                  <a:pt x="456" y="134"/>
                </a:lnTo>
                <a:lnTo>
                  <a:pt x="450" y="134"/>
                </a:lnTo>
                <a:lnTo>
                  <a:pt x="450" y="134"/>
                </a:lnTo>
                <a:lnTo>
                  <a:pt x="440" y="130"/>
                </a:lnTo>
                <a:lnTo>
                  <a:pt x="436" y="130"/>
                </a:lnTo>
                <a:lnTo>
                  <a:pt x="432" y="132"/>
                </a:lnTo>
                <a:lnTo>
                  <a:pt x="432" y="132"/>
                </a:lnTo>
                <a:lnTo>
                  <a:pt x="430" y="128"/>
                </a:lnTo>
                <a:lnTo>
                  <a:pt x="426" y="124"/>
                </a:lnTo>
                <a:lnTo>
                  <a:pt x="426" y="124"/>
                </a:lnTo>
                <a:lnTo>
                  <a:pt x="422" y="124"/>
                </a:lnTo>
                <a:lnTo>
                  <a:pt x="420" y="126"/>
                </a:lnTo>
                <a:lnTo>
                  <a:pt x="420" y="126"/>
                </a:lnTo>
                <a:lnTo>
                  <a:pt x="416" y="124"/>
                </a:lnTo>
                <a:lnTo>
                  <a:pt x="416" y="124"/>
                </a:lnTo>
                <a:lnTo>
                  <a:pt x="414" y="130"/>
                </a:lnTo>
                <a:lnTo>
                  <a:pt x="412" y="132"/>
                </a:lnTo>
                <a:lnTo>
                  <a:pt x="408" y="134"/>
                </a:lnTo>
                <a:lnTo>
                  <a:pt x="408" y="134"/>
                </a:lnTo>
                <a:lnTo>
                  <a:pt x="406" y="132"/>
                </a:lnTo>
                <a:lnTo>
                  <a:pt x="406" y="130"/>
                </a:lnTo>
                <a:lnTo>
                  <a:pt x="408" y="126"/>
                </a:lnTo>
                <a:lnTo>
                  <a:pt x="408" y="126"/>
                </a:lnTo>
                <a:lnTo>
                  <a:pt x="404" y="124"/>
                </a:lnTo>
                <a:lnTo>
                  <a:pt x="404" y="124"/>
                </a:lnTo>
                <a:lnTo>
                  <a:pt x="406" y="122"/>
                </a:lnTo>
                <a:lnTo>
                  <a:pt x="406" y="122"/>
                </a:lnTo>
                <a:lnTo>
                  <a:pt x="404" y="118"/>
                </a:lnTo>
                <a:lnTo>
                  <a:pt x="404" y="116"/>
                </a:lnTo>
                <a:lnTo>
                  <a:pt x="404" y="116"/>
                </a:lnTo>
                <a:lnTo>
                  <a:pt x="402" y="116"/>
                </a:lnTo>
                <a:lnTo>
                  <a:pt x="402" y="116"/>
                </a:lnTo>
                <a:lnTo>
                  <a:pt x="400" y="116"/>
                </a:lnTo>
                <a:lnTo>
                  <a:pt x="400" y="116"/>
                </a:lnTo>
                <a:lnTo>
                  <a:pt x="400" y="114"/>
                </a:lnTo>
                <a:lnTo>
                  <a:pt x="402" y="112"/>
                </a:lnTo>
                <a:lnTo>
                  <a:pt x="402" y="112"/>
                </a:lnTo>
                <a:lnTo>
                  <a:pt x="400" y="110"/>
                </a:lnTo>
                <a:lnTo>
                  <a:pt x="400" y="108"/>
                </a:lnTo>
                <a:lnTo>
                  <a:pt x="400" y="108"/>
                </a:lnTo>
                <a:lnTo>
                  <a:pt x="394" y="108"/>
                </a:lnTo>
                <a:lnTo>
                  <a:pt x="394" y="108"/>
                </a:lnTo>
                <a:lnTo>
                  <a:pt x="390" y="112"/>
                </a:lnTo>
                <a:lnTo>
                  <a:pt x="390" y="112"/>
                </a:lnTo>
                <a:lnTo>
                  <a:pt x="392" y="106"/>
                </a:lnTo>
                <a:lnTo>
                  <a:pt x="392" y="106"/>
                </a:lnTo>
                <a:lnTo>
                  <a:pt x="384" y="104"/>
                </a:lnTo>
                <a:lnTo>
                  <a:pt x="384" y="104"/>
                </a:lnTo>
                <a:lnTo>
                  <a:pt x="384" y="100"/>
                </a:lnTo>
                <a:lnTo>
                  <a:pt x="384" y="100"/>
                </a:lnTo>
                <a:lnTo>
                  <a:pt x="382" y="100"/>
                </a:lnTo>
                <a:lnTo>
                  <a:pt x="380" y="102"/>
                </a:lnTo>
                <a:lnTo>
                  <a:pt x="380" y="102"/>
                </a:lnTo>
                <a:lnTo>
                  <a:pt x="376" y="98"/>
                </a:lnTo>
                <a:lnTo>
                  <a:pt x="374" y="96"/>
                </a:lnTo>
                <a:lnTo>
                  <a:pt x="370" y="94"/>
                </a:lnTo>
                <a:lnTo>
                  <a:pt x="370" y="94"/>
                </a:lnTo>
                <a:lnTo>
                  <a:pt x="364" y="94"/>
                </a:lnTo>
                <a:lnTo>
                  <a:pt x="358" y="96"/>
                </a:lnTo>
                <a:lnTo>
                  <a:pt x="350" y="102"/>
                </a:lnTo>
                <a:lnTo>
                  <a:pt x="350" y="102"/>
                </a:lnTo>
                <a:lnTo>
                  <a:pt x="354" y="106"/>
                </a:lnTo>
                <a:lnTo>
                  <a:pt x="354" y="106"/>
                </a:lnTo>
                <a:lnTo>
                  <a:pt x="348" y="106"/>
                </a:lnTo>
                <a:lnTo>
                  <a:pt x="344" y="112"/>
                </a:lnTo>
                <a:lnTo>
                  <a:pt x="344" y="112"/>
                </a:lnTo>
                <a:lnTo>
                  <a:pt x="344" y="114"/>
                </a:lnTo>
                <a:lnTo>
                  <a:pt x="342" y="114"/>
                </a:lnTo>
                <a:lnTo>
                  <a:pt x="340" y="114"/>
                </a:lnTo>
                <a:lnTo>
                  <a:pt x="342" y="112"/>
                </a:lnTo>
                <a:lnTo>
                  <a:pt x="342" y="112"/>
                </a:lnTo>
                <a:lnTo>
                  <a:pt x="334" y="114"/>
                </a:lnTo>
                <a:lnTo>
                  <a:pt x="324" y="114"/>
                </a:lnTo>
                <a:lnTo>
                  <a:pt x="324" y="114"/>
                </a:lnTo>
                <a:lnTo>
                  <a:pt x="320" y="108"/>
                </a:lnTo>
                <a:lnTo>
                  <a:pt x="320" y="108"/>
                </a:lnTo>
                <a:lnTo>
                  <a:pt x="326" y="112"/>
                </a:lnTo>
                <a:lnTo>
                  <a:pt x="332" y="110"/>
                </a:lnTo>
                <a:lnTo>
                  <a:pt x="332" y="110"/>
                </a:lnTo>
                <a:lnTo>
                  <a:pt x="340" y="112"/>
                </a:lnTo>
                <a:lnTo>
                  <a:pt x="340" y="112"/>
                </a:lnTo>
                <a:lnTo>
                  <a:pt x="340" y="110"/>
                </a:lnTo>
                <a:lnTo>
                  <a:pt x="340" y="110"/>
                </a:lnTo>
                <a:lnTo>
                  <a:pt x="344" y="108"/>
                </a:lnTo>
                <a:lnTo>
                  <a:pt x="344" y="106"/>
                </a:lnTo>
                <a:lnTo>
                  <a:pt x="344" y="106"/>
                </a:lnTo>
                <a:lnTo>
                  <a:pt x="348" y="106"/>
                </a:lnTo>
                <a:lnTo>
                  <a:pt x="348" y="106"/>
                </a:lnTo>
                <a:lnTo>
                  <a:pt x="348" y="104"/>
                </a:lnTo>
                <a:lnTo>
                  <a:pt x="348" y="100"/>
                </a:lnTo>
                <a:lnTo>
                  <a:pt x="350" y="100"/>
                </a:lnTo>
                <a:lnTo>
                  <a:pt x="350" y="100"/>
                </a:lnTo>
                <a:lnTo>
                  <a:pt x="350" y="96"/>
                </a:lnTo>
                <a:lnTo>
                  <a:pt x="350" y="92"/>
                </a:lnTo>
                <a:lnTo>
                  <a:pt x="350" y="92"/>
                </a:lnTo>
                <a:lnTo>
                  <a:pt x="350" y="90"/>
                </a:lnTo>
                <a:lnTo>
                  <a:pt x="350" y="88"/>
                </a:lnTo>
                <a:lnTo>
                  <a:pt x="350" y="86"/>
                </a:lnTo>
                <a:lnTo>
                  <a:pt x="350" y="84"/>
                </a:lnTo>
                <a:lnTo>
                  <a:pt x="350" y="84"/>
                </a:lnTo>
                <a:lnTo>
                  <a:pt x="340" y="84"/>
                </a:lnTo>
                <a:lnTo>
                  <a:pt x="340" y="84"/>
                </a:lnTo>
                <a:lnTo>
                  <a:pt x="340" y="84"/>
                </a:lnTo>
                <a:lnTo>
                  <a:pt x="342" y="82"/>
                </a:lnTo>
                <a:lnTo>
                  <a:pt x="340" y="80"/>
                </a:lnTo>
                <a:lnTo>
                  <a:pt x="340" y="78"/>
                </a:lnTo>
                <a:lnTo>
                  <a:pt x="340" y="78"/>
                </a:lnTo>
                <a:lnTo>
                  <a:pt x="336" y="80"/>
                </a:lnTo>
                <a:lnTo>
                  <a:pt x="332" y="82"/>
                </a:lnTo>
                <a:lnTo>
                  <a:pt x="330" y="86"/>
                </a:lnTo>
                <a:lnTo>
                  <a:pt x="330" y="86"/>
                </a:lnTo>
                <a:lnTo>
                  <a:pt x="326" y="86"/>
                </a:lnTo>
                <a:lnTo>
                  <a:pt x="324" y="88"/>
                </a:lnTo>
                <a:lnTo>
                  <a:pt x="324" y="88"/>
                </a:lnTo>
                <a:lnTo>
                  <a:pt x="322" y="94"/>
                </a:lnTo>
                <a:lnTo>
                  <a:pt x="322" y="94"/>
                </a:lnTo>
                <a:lnTo>
                  <a:pt x="320" y="94"/>
                </a:lnTo>
                <a:lnTo>
                  <a:pt x="318" y="96"/>
                </a:lnTo>
                <a:lnTo>
                  <a:pt x="318" y="96"/>
                </a:lnTo>
                <a:lnTo>
                  <a:pt x="318" y="102"/>
                </a:lnTo>
                <a:lnTo>
                  <a:pt x="320" y="106"/>
                </a:lnTo>
                <a:lnTo>
                  <a:pt x="318" y="104"/>
                </a:lnTo>
                <a:lnTo>
                  <a:pt x="318" y="104"/>
                </a:lnTo>
                <a:lnTo>
                  <a:pt x="316" y="100"/>
                </a:lnTo>
                <a:lnTo>
                  <a:pt x="316" y="100"/>
                </a:lnTo>
                <a:lnTo>
                  <a:pt x="312" y="104"/>
                </a:lnTo>
                <a:lnTo>
                  <a:pt x="312" y="104"/>
                </a:lnTo>
                <a:lnTo>
                  <a:pt x="308" y="104"/>
                </a:lnTo>
                <a:lnTo>
                  <a:pt x="308" y="104"/>
                </a:lnTo>
                <a:lnTo>
                  <a:pt x="308" y="110"/>
                </a:lnTo>
                <a:lnTo>
                  <a:pt x="308" y="116"/>
                </a:lnTo>
                <a:lnTo>
                  <a:pt x="308" y="116"/>
                </a:lnTo>
                <a:lnTo>
                  <a:pt x="306" y="122"/>
                </a:lnTo>
                <a:lnTo>
                  <a:pt x="306" y="122"/>
                </a:lnTo>
                <a:lnTo>
                  <a:pt x="306" y="116"/>
                </a:lnTo>
                <a:lnTo>
                  <a:pt x="306" y="116"/>
                </a:lnTo>
                <a:lnTo>
                  <a:pt x="306" y="110"/>
                </a:lnTo>
                <a:lnTo>
                  <a:pt x="306" y="106"/>
                </a:lnTo>
                <a:lnTo>
                  <a:pt x="306" y="106"/>
                </a:lnTo>
                <a:lnTo>
                  <a:pt x="306" y="102"/>
                </a:lnTo>
                <a:lnTo>
                  <a:pt x="306" y="102"/>
                </a:lnTo>
                <a:lnTo>
                  <a:pt x="300" y="102"/>
                </a:lnTo>
                <a:lnTo>
                  <a:pt x="300" y="102"/>
                </a:lnTo>
                <a:lnTo>
                  <a:pt x="296" y="106"/>
                </a:lnTo>
                <a:lnTo>
                  <a:pt x="292" y="108"/>
                </a:lnTo>
                <a:lnTo>
                  <a:pt x="292" y="108"/>
                </a:lnTo>
                <a:lnTo>
                  <a:pt x="284" y="108"/>
                </a:lnTo>
                <a:lnTo>
                  <a:pt x="284" y="108"/>
                </a:lnTo>
                <a:lnTo>
                  <a:pt x="292" y="104"/>
                </a:lnTo>
                <a:lnTo>
                  <a:pt x="300" y="102"/>
                </a:lnTo>
                <a:lnTo>
                  <a:pt x="300" y="102"/>
                </a:lnTo>
                <a:lnTo>
                  <a:pt x="304" y="102"/>
                </a:lnTo>
                <a:lnTo>
                  <a:pt x="304" y="102"/>
                </a:lnTo>
                <a:lnTo>
                  <a:pt x="304" y="98"/>
                </a:lnTo>
                <a:lnTo>
                  <a:pt x="306" y="94"/>
                </a:lnTo>
                <a:lnTo>
                  <a:pt x="306" y="94"/>
                </a:lnTo>
                <a:lnTo>
                  <a:pt x="308" y="90"/>
                </a:lnTo>
                <a:lnTo>
                  <a:pt x="310" y="86"/>
                </a:lnTo>
                <a:lnTo>
                  <a:pt x="310" y="86"/>
                </a:lnTo>
                <a:lnTo>
                  <a:pt x="310" y="82"/>
                </a:lnTo>
                <a:lnTo>
                  <a:pt x="310" y="82"/>
                </a:lnTo>
                <a:lnTo>
                  <a:pt x="316" y="78"/>
                </a:lnTo>
                <a:lnTo>
                  <a:pt x="316" y="78"/>
                </a:lnTo>
                <a:lnTo>
                  <a:pt x="318" y="76"/>
                </a:lnTo>
                <a:lnTo>
                  <a:pt x="320" y="74"/>
                </a:lnTo>
                <a:lnTo>
                  <a:pt x="320" y="74"/>
                </a:lnTo>
                <a:lnTo>
                  <a:pt x="320" y="74"/>
                </a:lnTo>
                <a:lnTo>
                  <a:pt x="320" y="74"/>
                </a:lnTo>
                <a:lnTo>
                  <a:pt x="320" y="76"/>
                </a:lnTo>
                <a:lnTo>
                  <a:pt x="320" y="76"/>
                </a:lnTo>
                <a:lnTo>
                  <a:pt x="320" y="82"/>
                </a:lnTo>
                <a:lnTo>
                  <a:pt x="320" y="82"/>
                </a:lnTo>
                <a:lnTo>
                  <a:pt x="326" y="82"/>
                </a:lnTo>
                <a:lnTo>
                  <a:pt x="328" y="82"/>
                </a:lnTo>
                <a:lnTo>
                  <a:pt x="330" y="80"/>
                </a:lnTo>
                <a:lnTo>
                  <a:pt x="330" y="80"/>
                </a:lnTo>
                <a:lnTo>
                  <a:pt x="328" y="78"/>
                </a:lnTo>
                <a:lnTo>
                  <a:pt x="328" y="78"/>
                </a:lnTo>
                <a:lnTo>
                  <a:pt x="328" y="72"/>
                </a:lnTo>
                <a:lnTo>
                  <a:pt x="330" y="74"/>
                </a:lnTo>
                <a:lnTo>
                  <a:pt x="330" y="74"/>
                </a:lnTo>
                <a:lnTo>
                  <a:pt x="332" y="64"/>
                </a:lnTo>
                <a:lnTo>
                  <a:pt x="332" y="64"/>
                </a:lnTo>
                <a:lnTo>
                  <a:pt x="328" y="64"/>
                </a:lnTo>
                <a:lnTo>
                  <a:pt x="328" y="64"/>
                </a:lnTo>
                <a:lnTo>
                  <a:pt x="324" y="68"/>
                </a:lnTo>
                <a:lnTo>
                  <a:pt x="324" y="68"/>
                </a:lnTo>
                <a:lnTo>
                  <a:pt x="326" y="68"/>
                </a:lnTo>
                <a:lnTo>
                  <a:pt x="326" y="70"/>
                </a:lnTo>
                <a:lnTo>
                  <a:pt x="326" y="70"/>
                </a:lnTo>
                <a:lnTo>
                  <a:pt x="322" y="70"/>
                </a:lnTo>
                <a:lnTo>
                  <a:pt x="322" y="70"/>
                </a:lnTo>
                <a:lnTo>
                  <a:pt x="326" y="64"/>
                </a:lnTo>
                <a:lnTo>
                  <a:pt x="326" y="62"/>
                </a:lnTo>
                <a:lnTo>
                  <a:pt x="322" y="60"/>
                </a:lnTo>
                <a:lnTo>
                  <a:pt x="322" y="60"/>
                </a:lnTo>
                <a:lnTo>
                  <a:pt x="328" y="56"/>
                </a:lnTo>
                <a:lnTo>
                  <a:pt x="330" y="50"/>
                </a:lnTo>
                <a:lnTo>
                  <a:pt x="330" y="50"/>
                </a:lnTo>
                <a:lnTo>
                  <a:pt x="320" y="50"/>
                </a:lnTo>
                <a:lnTo>
                  <a:pt x="320" y="50"/>
                </a:lnTo>
                <a:lnTo>
                  <a:pt x="322" y="44"/>
                </a:lnTo>
                <a:lnTo>
                  <a:pt x="320" y="38"/>
                </a:lnTo>
                <a:lnTo>
                  <a:pt x="320" y="38"/>
                </a:lnTo>
                <a:lnTo>
                  <a:pt x="318" y="36"/>
                </a:lnTo>
                <a:lnTo>
                  <a:pt x="318" y="36"/>
                </a:lnTo>
                <a:lnTo>
                  <a:pt x="318" y="30"/>
                </a:lnTo>
                <a:lnTo>
                  <a:pt x="318" y="26"/>
                </a:lnTo>
                <a:lnTo>
                  <a:pt x="318" y="26"/>
                </a:lnTo>
                <a:lnTo>
                  <a:pt x="312" y="16"/>
                </a:lnTo>
                <a:lnTo>
                  <a:pt x="312" y="16"/>
                </a:lnTo>
                <a:lnTo>
                  <a:pt x="312" y="12"/>
                </a:lnTo>
                <a:lnTo>
                  <a:pt x="312" y="12"/>
                </a:lnTo>
                <a:lnTo>
                  <a:pt x="308" y="10"/>
                </a:lnTo>
                <a:lnTo>
                  <a:pt x="304" y="22"/>
                </a:lnTo>
                <a:lnTo>
                  <a:pt x="300" y="30"/>
                </a:lnTo>
                <a:lnTo>
                  <a:pt x="300" y="30"/>
                </a:lnTo>
                <a:lnTo>
                  <a:pt x="298" y="44"/>
                </a:lnTo>
                <a:lnTo>
                  <a:pt x="298" y="44"/>
                </a:lnTo>
                <a:lnTo>
                  <a:pt x="294" y="52"/>
                </a:lnTo>
                <a:lnTo>
                  <a:pt x="290" y="56"/>
                </a:lnTo>
                <a:lnTo>
                  <a:pt x="284" y="52"/>
                </a:lnTo>
                <a:lnTo>
                  <a:pt x="278" y="54"/>
                </a:lnTo>
                <a:lnTo>
                  <a:pt x="278" y="54"/>
                </a:lnTo>
                <a:lnTo>
                  <a:pt x="274" y="56"/>
                </a:lnTo>
                <a:lnTo>
                  <a:pt x="272" y="56"/>
                </a:lnTo>
                <a:lnTo>
                  <a:pt x="270" y="56"/>
                </a:lnTo>
                <a:lnTo>
                  <a:pt x="270" y="56"/>
                </a:lnTo>
                <a:lnTo>
                  <a:pt x="266" y="52"/>
                </a:lnTo>
                <a:lnTo>
                  <a:pt x="266" y="48"/>
                </a:lnTo>
                <a:lnTo>
                  <a:pt x="260" y="48"/>
                </a:lnTo>
                <a:lnTo>
                  <a:pt x="258" y="46"/>
                </a:lnTo>
                <a:lnTo>
                  <a:pt x="254" y="48"/>
                </a:lnTo>
                <a:lnTo>
                  <a:pt x="244" y="44"/>
                </a:lnTo>
                <a:lnTo>
                  <a:pt x="242" y="52"/>
                </a:lnTo>
                <a:lnTo>
                  <a:pt x="246" y="56"/>
                </a:lnTo>
                <a:lnTo>
                  <a:pt x="244" y="62"/>
                </a:lnTo>
                <a:lnTo>
                  <a:pt x="234" y="58"/>
                </a:lnTo>
                <a:lnTo>
                  <a:pt x="228" y="60"/>
                </a:lnTo>
                <a:lnTo>
                  <a:pt x="228" y="60"/>
                </a:lnTo>
                <a:lnTo>
                  <a:pt x="226" y="60"/>
                </a:lnTo>
                <a:lnTo>
                  <a:pt x="222" y="58"/>
                </a:lnTo>
                <a:lnTo>
                  <a:pt x="222" y="58"/>
                </a:lnTo>
                <a:lnTo>
                  <a:pt x="220" y="58"/>
                </a:lnTo>
                <a:lnTo>
                  <a:pt x="218" y="60"/>
                </a:lnTo>
                <a:lnTo>
                  <a:pt x="218" y="60"/>
                </a:lnTo>
                <a:lnTo>
                  <a:pt x="216" y="62"/>
                </a:lnTo>
                <a:lnTo>
                  <a:pt x="216" y="62"/>
                </a:lnTo>
                <a:lnTo>
                  <a:pt x="214" y="62"/>
                </a:lnTo>
                <a:lnTo>
                  <a:pt x="214" y="64"/>
                </a:lnTo>
                <a:lnTo>
                  <a:pt x="214" y="66"/>
                </a:lnTo>
                <a:lnTo>
                  <a:pt x="212" y="66"/>
                </a:lnTo>
                <a:lnTo>
                  <a:pt x="212" y="66"/>
                </a:lnTo>
                <a:lnTo>
                  <a:pt x="210" y="66"/>
                </a:lnTo>
                <a:lnTo>
                  <a:pt x="208" y="68"/>
                </a:lnTo>
                <a:lnTo>
                  <a:pt x="206" y="70"/>
                </a:lnTo>
                <a:lnTo>
                  <a:pt x="206" y="70"/>
                </a:lnTo>
                <a:lnTo>
                  <a:pt x="202" y="70"/>
                </a:lnTo>
                <a:lnTo>
                  <a:pt x="200" y="66"/>
                </a:lnTo>
                <a:lnTo>
                  <a:pt x="200" y="66"/>
                </a:lnTo>
                <a:lnTo>
                  <a:pt x="200" y="64"/>
                </a:lnTo>
                <a:lnTo>
                  <a:pt x="198" y="64"/>
                </a:lnTo>
                <a:lnTo>
                  <a:pt x="194" y="60"/>
                </a:lnTo>
                <a:lnTo>
                  <a:pt x="194" y="60"/>
                </a:lnTo>
                <a:lnTo>
                  <a:pt x="192" y="58"/>
                </a:lnTo>
                <a:lnTo>
                  <a:pt x="190" y="54"/>
                </a:lnTo>
                <a:lnTo>
                  <a:pt x="190" y="52"/>
                </a:lnTo>
                <a:lnTo>
                  <a:pt x="190" y="52"/>
                </a:lnTo>
                <a:lnTo>
                  <a:pt x="192" y="40"/>
                </a:lnTo>
                <a:lnTo>
                  <a:pt x="192" y="32"/>
                </a:lnTo>
                <a:lnTo>
                  <a:pt x="192" y="32"/>
                </a:lnTo>
                <a:lnTo>
                  <a:pt x="198" y="26"/>
                </a:lnTo>
                <a:lnTo>
                  <a:pt x="198" y="26"/>
                </a:lnTo>
                <a:lnTo>
                  <a:pt x="200" y="22"/>
                </a:lnTo>
                <a:lnTo>
                  <a:pt x="198" y="20"/>
                </a:lnTo>
                <a:lnTo>
                  <a:pt x="198" y="20"/>
                </a:lnTo>
                <a:lnTo>
                  <a:pt x="198" y="18"/>
                </a:lnTo>
                <a:lnTo>
                  <a:pt x="198" y="16"/>
                </a:lnTo>
                <a:lnTo>
                  <a:pt x="200" y="14"/>
                </a:lnTo>
                <a:lnTo>
                  <a:pt x="198" y="14"/>
                </a:lnTo>
                <a:lnTo>
                  <a:pt x="198" y="14"/>
                </a:lnTo>
                <a:lnTo>
                  <a:pt x="192" y="10"/>
                </a:lnTo>
                <a:lnTo>
                  <a:pt x="196" y="6"/>
                </a:lnTo>
                <a:lnTo>
                  <a:pt x="196" y="6"/>
                </a:lnTo>
                <a:lnTo>
                  <a:pt x="196" y="4"/>
                </a:lnTo>
                <a:lnTo>
                  <a:pt x="194" y="2"/>
                </a:lnTo>
                <a:lnTo>
                  <a:pt x="192" y="2"/>
                </a:lnTo>
                <a:lnTo>
                  <a:pt x="192" y="2"/>
                </a:lnTo>
                <a:lnTo>
                  <a:pt x="186" y="2"/>
                </a:lnTo>
                <a:lnTo>
                  <a:pt x="182" y="0"/>
                </a:lnTo>
                <a:lnTo>
                  <a:pt x="182" y="4"/>
                </a:lnTo>
                <a:lnTo>
                  <a:pt x="182" y="10"/>
                </a:lnTo>
                <a:lnTo>
                  <a:pt x="182" y="10"/>
                </a:lnTo>
                <a:lnTo>
                  <a:pt x="174" y="10"/>
                </a:lnTo>
                <a:lnTo>
                  <a:pt x="174" y="10"/>
                </a:lnTo>
                <a:lnTo>
                  <a:pt x="174" y="12"/>
                </a:lnTo>
                <a:lnTo>
                  <a:pt x="172" y="12"/>
                </a:lnTo>
                <a:lnTo>
                  <a:pt x="170" y="14"/>
                </a:lnTo>
                <a:lnTo>
                  <a:pt x="170" y="16"/>
                </a:lnTo>
                <a:lnTo>
                  <a:pt x="170" y="16"/>
                </a:lnTo>
                <a:lnTo>
                  <a:pt x="166" y="18"/>
                </a:lnTo>
                <a:lnTo>
                  <a:pt x="166" y="20"/>
                </a:lnTo>
                <a:lnTo>
                  <a:pt x="164" y="20"/>
                </a:lnTo>
                <a:lnTo>
                  <a:pt x="164" y="20"/>
                </a:lnTo>
                <a:lnTo>
                  <a:pt x="156" y="18"/>
                </a:lnTo>
                <a:lnTo>
                  <a:pt x="156" y="18"/>
                </a:lnTo>
                <a:lnTo>
                  <a:pt x="154" y="18"/>
                </a:lnTo>
                <a:lnTo>
                  <a:pt x="152" y="20"/>
                </a:lnTo>
                <a:lnTo>
                  <a:pt x="152" y="20"/>
                </a:lnTo>
                <a:lnTo>
                  <a:pt x="150" y="22"/>
                </a:lnTo>
                <a:lnTo>
                  <a:pt x="152" y="24"/>
                </a:lnTo>
                <a:lnTo>
                  <a:pt x="152" y="24"/>
                </a:lnTo>
                <a:lnTo>
                  <a:pt x="152" y="24"/>
                </a:lnTo>
                <a:lnTo>
                  <a:pt x="150" y="24"/>
                </a:lnTo>
                <a:lnTo>
                  <a:pt x="144" y="22"/>
                </a:lnTo>
                <a:lnTo>
                  <a:pt x="144" y="22"/>
                </a:lnTo>
                <a:lnTo>
                  <a:pt x="140" y="20"/>
                </a:lnTo>
                <a:lnTo>
                  <a:pt x="136" y="20"/>
                </a:lnTo>
                <a:lnTo>
                  <a:pt x="136" y="20"/>
                </a:lnTo>
                <a:lnTo>
                  <a:pt x="132" y="20"/>
                </a:lnTo>
                <a:lnTo>
                  <a:pt x="126" y="18"/>
                </a:lnTo>
                <a:lnTo>
                  <a:pt x="126" y="18"/>
                </a:lnTo>
                <a:lnTo>
                  <a:pt x="122" y="18"/>
                </a:lnTo>
                <a:lnTo>
                  <a:pt x="124" y="20"/>
                </a:lnTo>
                <a:lnTo>
                  <a:pt x="124" y="20"/>
                </a:lnTo>
                <a:lnTo>
                  <a:pt x="126" y="20"/>
                </a:lnTo>
                <a:lnTo>
                  <a:pt x="126" y="22"/>
                </a:lnTo>
                <a:lnTo>
                  <a:pt x="128" y="26"/>
                </a:lnTo>
                <a:lnTo>
                  <a:pt x="128" y="26"/>
                </a:lnTo>
                <a:lnTo>
                  <a:pt x="130" y="34"/>
                </a:lnTo>
                <a:lnTo>
                  <a:pt x="130" y="34"/>
                </a:lnTo>
                <a:lnTo>
                  <a:pt x="130" y="40"/>
                </a:lnTo>
                <a:lnTo>
                  <a:pt x="130" y="46"/>
                </a:lnTo>
                <a:lnTo>
                  <a:pt x="130" y="46"/>
                </a:lnTo>
                <a:lnTo>
                  <a:pt x="132" y="48"/>
                </a:lnTo>
                <a:lnTo>
                  <a:pt x="134" y="50"/>
                </a:lnTo>
                <a:lnTo>
                  <a:pt x="134" y="50"/>
                </a:lnTo>
                <a:lnTo>
                  <a:pt x="138" y="50"/>
                </a:lnTo>
                <a:lnTo>
                  <a:pt x="144" y="48"/>
                </a:lnTo>
                <a:lnTo>
                  <a:pt x="144" y="48"/>
                </a:lnTo>
                <a:lnTo>
                  <a:pt x="146" y="50"/>
                </a:lnTo>
                <a:lnTo>
                  <a:pt x="148" y="50"/>
                </a:lnTo>
                <a:lnTo>
                  <a:pt x="150" y="54"/>
                </a:lnTo>
                <a:lnTo>
                  <a:pt x="150" y="54"/>
                </a:lnTo>
                <a:lnTo>
                  <a:pt x="148" y="54"/>
                </a:lnTo>
                <a:lnTo>
                  <a:pt x="144" y="56"/>
                </a:lnTo>
                <a:lnTo>
                  <a:pt x="144" y="56"/>
                </a:lnTo>
                <a:lnTo>
                  <a:pt x="142" y="56"/>
                </a:lnTo>
                <a:lnTo>
                  <a:pt x="140" y="60"/>
                </a:lnTo>
                <a:lnTo>
                  <a:pt x="138" y="62"/>
                </a:lnTo>
                <a:lnTo>
                  <a:pt x="136" y="64"/>
                </a:lnTo>
                <a:lnTo>
                  <a:pt x="136" y="64"/>
                </a:lnTo>
                <a:lnTo>
                  <a:pt x="134" y="66"/>
                </a:lnTo>
                <a:lnTo>
                  <a:pt x="130" y="68"/>
                </a:lnTo>
                <a:lnTo>
                  <a:pt x="130" y="68"/>
                </a:lnTo>
                <a:lnTo>
                  <a:pt x="128" y="68"/>
                </a:lnTo>
                <a:lnTo>
                  <a:pt x="126" y="70"/>
                </a:lnTo>
                <a:lnTo>
                  <a:pt x="124" y="72"/>
                </a:lnTo>
                <a:lnTo>
                  <a:pt x="122" y="74"/>
                </a:lnTo>
                <a:lnTo>
                  <a:pt x="122" y="74"/>
                </a:lnTo>
                <a:lnTo>
                  <a:pt x="116" y="76"/>
                </a:lnTo>
                <a:lnTo>
                  <a:pt x="114" y="78"/>
                </a:lnTo>
                <a:lnTo>
                  <a:pt x="106" y="72"/>
                </a:lnTo>
                <a:lnTo>
                  <a:pt x="102" y="72"/>
                </a:lnTo>
                <a:lnTo>
                  <a:pt x="102" y="66"/>
                </a:lnTo>
                <a:lnTo>
                  <a:pt x="96" y="64"/>
                </a:lnTo>
                <a:lnTo>
                  <a:pt x="94" y="72"/>
                </a:lnTo>
                <a:lnTo>
                  <a:pt x="90" y="72"/>
                </a:lnTo>
                <a:lnTo>
                  <a:pt x="86" y="70"/>
                </a:lnTo>
                <a:lnTo>
                  <a:pt x="86" y="74"/>
                </a:lnTo>
                <a:lnTo>
                  <a:pt x="86" y="74"/>
                </a:lnTo>
                <a:lnTo>
                  <a:pt x="72" y="74"/>
                </a:lnTo>
                <a:lnTo>
                  <a:pt x="72" y="74"/>
                </a:lnTo>
                <a:lnTo>
                  <a:pt x="66" y="74"/>
                </a:lnTo>
                <a:lnTo>
                  <a:pt x="64" y="72"/>
                </a:lnTo>
                <a:lnTo>
                  <a:pt x="62" y="78"/>
                </a:lnTo>
                <a:lnTo>
                  <a:pt x="70" y="80"/>
                </a:lnTo>
                <a:lnTo>
                  <a:pt x="68" y="82"/>
                </a:lnTo>
                <a:lnTo>
                  <a:pt x="60" y="82"/>
                </a:lnTo>
                <a:lnTo>
                  <a:pt x="60" y="88"/>
                </a:lnTo>
                <a:lnTo>
                  <a:pt x="64" y="90"/>
                </a:lnTo>
                <a:lnTo>
                  <a:pt x="64" y="90"/>
                </a:lnTo>
                <a:lnTo>
                  <a:pt x="70" y="104"/>
                </a:lnTo>
                <a:lnTo>
                  <a:pt x="70" y="104"/>
                </a:lnTo>
                <a:lnTo>
                  <a:pt x="70" y="106"/>
                </a:lnTo>
                <a:lnTo>
                  <a:pt x="68" y="110"/>
                </a:lnTo>
                <a:lnTo>
                  <a:pt x="66" y="116"/>
                </a:lnTo>
                <a:lnTo>
                  <a:pt x="66" y="116"/>
                </a:lnTo>
                <a:lnTo>
                  <a:pt x="52" y="154"/>
                </a:lnTo>
                <a:lnTo>
                  <a:pt x="52" y="154"/>
                </a:lnTo>
                <a:lnTo>
                  <a:pt x="52" y="156"/>
                </a:lnTo>
                <a:lnTo>
                  <a:pt x="50" y="158"/>
                </a:lnTo>
                <a:lnTo>
                  <a:pt x="48" y="158"/>
                </a:lnTo>
                <a:lnTo>
                  <a:pt x="48" y="158"/>
                </a:lnTo>
                <a:lnTo>
                  <a:pt x="38" y="160"/>
                </a:lnTo>
                <a:lnTo>
                  <a:pt x="38" y="160"/>
                </a:lnTo>
                <a:lnTo>
                  <a:pt x="32" y="162"/>
                </a:lnTo>
                <a:lnTo>
                  <a:pt x="26" y="164"/>
                </a:lnTo>
                <a:lnTo>
                  <a:pt x="26" y="164"/>
                </a:lnTo>
                <a:lnTo>
                  <a:pt x="18" y="170"/>
                </a:lnTo>
                <a:lnTo>
                  <a:pt x="14" y="174"/>
                </a:lnTo>
                <a:lnTo>
                  <a:pt x="14" y="174"/>
                </a:lnTo>
                <a:lnTo>
                  <a:pt x="12" y="180"/>
                </a:lnTo>
                <a:lnTo>
                  <a:pt x="10" y="186"/>
                </a:lnTo>
                <a:lnTo>
                  <a:pt x="10" y="186"/>
                </a:lnTo>
                <a:lnTo>
                  <a:pt x="8" y="190"/>
                </a:lnTo>
                <a:lnTo>
                  <a:pt x="6" y="194"/>
                </a:lnTo>
                <a:lnTo>
                  <a:pt x="6" y="194"/>
                </a:lnTo>
                <a:lnTo>
                  <a:pt x="6" y="202"/>
                </a:lnTo>
                <a:lnTo>
                  <a:pt x="6" y="202"/>
                </a:lnTo>
                <a:lnTo>
                  <a:pt x="4" y="200"/>
                </a:lnTo>
                <a:lnTo>
                  <a:pt x="2" y="200"/>
                </a:lnTo>
                <a:lnTo>
                  <a:pt x="0" y="202"/>
                </a:lnTo>
                <a:lnTo>
                  <a:pt x="0" y="202"/>
                </a:lnTo>
                <a:lnTo>
                  <a:pt x="2" y="206"/>
                </a:lnTo>
                <a:lnTo>
                  <a:pt x="2" y="210"/>
                </a:lnTo>
                <a:lnTo>
                  <a:pt x="4" y="210"/>
                </a:lnTo>
                <a:lnTo>
                  <a:pt x="4" y="210"/>
                </a:lnTo>
                <a:lnTo>
                  <a:pt x="4" y="212"/>
                </a:lnTo>
                <a:lnTo>
                  <a:pt x="6" y="214"/>
                </a:lnTo>
                <a:lnTo>
                  <a:pt x="6" y="218"/>
                </a:lnTo>
                <a:lnTo>
                  <a:pt x="4" y="224"/>
                </a:lnTo>
                <a:lnTo>
                  <a:pt x="4" y="224"/>
                </a:lnTo>
                <a:lnTo>
                  <a:pt x="6" y="226"/>
                </a:lnTo>
                <a:lnTo>
                  <a:pt x="10" y="228"/>
                </a:lnTo>
                <a:lnTo>
                  <a:pt x="12" y="230"/>
                </a:lnTo>
                <a:lnTo>
                  <a:pt x="12" y="230"/>
                </a:lnTo>
                <a:lnTo>
                  <a:pt x="14" y="234"/>
                </a:lnTo>
                <a:lnTo>
                  <a:pt x="16" y="236"/>
                </a:lnTo>
                <a:lnTo>
                  <a:pt x="20" y="238"/>
                </a:lnTo>
                <a:lnTo>
                  <a:pt x="20" y="240"/>
                </a:lnTo>
                <a:lnTo>
                  <a:pt x="20" y="240"/>
                </a:lnTo>
                <a:lnTo>
                  <a:pt x="22" y="244"/>
                </a:lnTo>
                <a:lnTo>
                  <a:pt x="24" y="246"/>
                </a:lnTo>
                <a:lnTo>
                  <a:pt x="36" y="246"/>
                </a:lnTo>
                <a:lnTo>
                  <a:pt x="36" y="246"/>
                </a:lnTo>
                <a:lnTo>
                  <a:pt x="46" y="240"/>
                </a:lnTo>
                <a:lnTo>
                  <a:pt x="46" y="240"/>
                </a:lnTo>
                <a:lnTo>
                  <a:pt x="48" y="238"/>
                </a:lnTo>
                <a:lnTo>
                  <a:pt x="48" y="240"/>
                </a:lnTo>
                <a:lnTo>
                  <a:pt x="48" y="242"/>
                </a:lnTo>
                <a:lnTo>
                  <a:pt x="46" y="282"/>
                </a:lnTo>
                <a:lnTo>
                  <a:pt x="60" y="288"/>
                </a:lnTo>
                <a:lnTo>
                  <a:pt x="60" y="288"/>
                </a:lnTo>
                <a:lnTo>
                  <a:pt x="62" y="288"/>
                </a:lnTo>
                <a:lnTo>
                  <a:pt x="66" y="288"/>
                </a:lnTo>
                <a:lnTo>
                  <a:pt x="66" y="288"/>
                </a:lnTo>
                <a:lnTo>
                  <a:pt x="70" y="290"/>
                </a:lnTo>
                <a:lnTo>
                  <a:pt x="72" y="288"/>
                </a:lnTo>
                <a:lnTo>
                  <a:pt x="74" y="288"/>
                </a:lnTo>
                <a:lnTo>
                  <a:pt x="74" y="286"/>
                </a:lnTo>
                <a:lnTo>
                  <a:pt x="74" y="286"/>
                </a:lnTo>
                <a:lnTo>
                  <a:pt x="74" y="284"/>
                </a:lnTo>
                <a:lnTo>
                  <a:pt x="76" y="282"/>
                </a:lnTo>
                <a:lnTo>
                  <a:pt x="76" y="282"/>
                </a:lnTo>
                <a:lnTo>
                  <a:pt x="82" y="280"/>
                </a:lnTo>
                <a:lnTo>
                  <a:pt x="82" y="280"/>
                </a:lnTo>
                <a:lnTo>
                  <a:pt x="86" y="272"/>
                </a:lnTo>
                <a:lnTo>
                  <a:pt x="90" y="268"/>
                </a:lnTo>
                <a:lnTo>
                  <a:pt x="96" y="264"/>
                </a:lnTo>
                <a:lnTo>
                  <a:pt x="96" y="264"/>
                </a:lnTo>
                <a:lnTo>
                  <a:pt x="104" y="262"/>
                </a:lnTo>
                <a:lnTo>
                  <a:pt x="112" y="260"/>
                </a:lnTo>
                <a:lnTo>
                  <a:pt x="118" y="260"/>
                </a:lnTo>
                <a:lnTo>
                  <a:pt x="120" y="264"/>
                </a:lnTo>
                <a:lnTo>
                  <a:pt x="120" y="264"/>
                </a:lnTo>
                <a:lnTo>
                  <a:pt x="118" y="270"/>
                </a:lnTo>
                <a:lnTo>
                  <a:pt x="116" y="274"/>
                </a:lnTo>
                <a:lnTo>
                  <a:pt x="116" y="278"/>
                </a:lnTo>
                <a:lnTo>
                  <a:pt x="116" y="278"/>
                </a:lnTo>
                <a:lnTo>
                  <a:pt x="118" y="282"/>
                </a:lnTo>
                <a:lnTo>
                  <a:pt x="122" y="286"/>
                </a:lnTo>
                <a:lnTo>
                  <a:pt x="122" y="286"/>
                </a:lnTo>
                <a:lnTo>
                  <a:pt x="128" y="288"/>
                </a:lnTo>
                <a:lnTo>
                  <a:pt x="128" y="288"/>
                </a:lnTo>
                <a:lnTo>
                  <a:pt x="130" y="288"/>
                </a:lnTo>
                <a:lnTo>
                  <a:pt x="132" y="286"/>
                </a:lnTo>
                <a:lnTo>
                  <a:pt x="134" y="286"/>
                </a:lnTo>
                <a:lnTo>
                  <a:pt x="138" y="288"/>
                </a:lnTo>
                <a:lnTo>
                  <a:pt x="138" y="288"/>
                </a:lnTo>
                <a:lnTo>
                  <a:pt x="142" y="292"/>
                </a:lnTo>
                <a:lnTo>
                  <a:pt x="148" y="296"/>
                </a:lnTo>
                <a:lnTo>
                  <a:pt x="148" y="296"/>
                </a:lnTo>
                <a:lnTo>
                  <a:pt x="152" y="300"/>
                </a:lnTo>
                <a:lnTo>
                  <a:pt x="154" y="302"/>
                </a:lnTo>
                <a:lnTo>
                  <a:pt x="154" y="302"/>
                </a:lnTo>
                <a:lnTo>
                  <a:pt x="158" y="306"/>
                </a:lnTo>
                <a:lnTo>
                  <a:pt x="162" y="308"/>
                </a:lnTo>
                <a:lnTo>
                  <a:pt x="164" y="308"/>
                </a:lnTo>
                <a:lnTo>
                  <a:pt x="164" y="308"/>
                </a:lnTo>
                <a:lnTo>
                  <a:pt x="170" y="310"/>
                </a:lnTo>
                <a:lnTo>
                  <a:pt x="174" y="310"/>
                </a:lnTo>
                <a:lnTo>
                  <a:pt x="174" y="310"/>
                </a:lnTo>
                <a:lnTo>
                  <a:pt x="180" y="310"/>
                </a:lnTo>
                <a:lnTo>
                  <a:pt x="182" y="310"/>
                </a:lnTo>
                <a:lnTo>
                  <a:pt x="184" y="310"/>
                </a:lnTo>
                <a:lnTo>
                  <a:pt x="184" y="310"/>
                </a:lnTo>
                <a:lnTo>
                  <a:pt x="186" y="316"/>
                </a:lnTo>
                <a:lnTo>
                  <a:pt x="188" y="322"/>
                </a:lnTo>
                <a:lnTo>
                  <a:pt x="188" y="322"/>
                </a:lnTo>
                <a:lnTo>
                  <a:pt x="192" y="332"/>
                </a:lnTo>
                <a:lnTo>
                  <a:pt x="192" y="332"/>
                </a:lnTo>
                <a:lnTo>
                  <a:pt x="186" y="338"/>
                </a:lnTo>
                <a:lnTo>
                  <a:pt x="186" y="338"/>
                </a:lnTo>
                <a:lnTo>
                  <a:pt x="186" y="344"/>
                </a:lnTo>
                <a:lnTo>
                  <a:pt x="188" y="348"/>
                </a:lnTo>
                <a:lnTo>
                  <a:pt x="188" y="348"/>
                </a:lnTo>
                <a:lnTo>
                  <a:pt x="190" y="354"/>
                </a:lnTo>
                <a:lnTo>
                  <a:pt x="192" y="356"/>
                </a:lnTo>
                <a:lnTo>
                  <a:pt x="212" y="356"/>
                </a:lnTo>
                <a:lnTo>
                  <a:pt x="212" y="356"/>
                </a:lnTo>
                <a:lnTo>
                  <a:pt x="210" y="358"/>
                </a:lnTo>
                <a:lnTo>
                  <a:pt x="210" y="364"/>
                </a:lnTo>
                <a:lnTo>
                  <a:pt x="210" y="364"/>
                </a:lnTo>
                <a:lnTo>
                  <a:pt x="212" y="370"/>
                </a:lnTo>
                <a:lnTo>
                  <a:pt x="216" y="374"/>
                </a:lnTo>
                <a:lnTo>
                  <a:pt x="216" y="374"/>
                </a:lnTo>
                <a:lnTo>
                  <a:pt x="220" y="378"/>
                </a:lnTo>
                <a:lnTo>
                  <a:pt x="222" y="382"/>
                </a:lnTo>
                <a:lnTo>
                  <a:pt x="222" y="382"/>
                </a:lnTo>
                <a:lnTo>
                  <a:pt x="222" y="386"/>
                </a:lnTo>
                <a:lnTo>
                  <a:pt x="222" y="390"/>
                </a:lnTo>
                <a:lnTo>
                  <a:pt x="222" y="390"/>
                </a:lnTo>
                <a:lnTo>
                  <a:pt x="220" y="400"/>
                </a:lnTo>
                <a:lnTo>
                  <a:pt x="218" y="408"/>
                </a:lnTo>
                <a:lnTo>
                  <a:pt x="220" y="412"/>
                </a:lnTo>
                <a:lnTo>
                  <a:pt x="216" y="414"/>
                </a:lnTo>
                <a:lnTo>
                  <a:pt x="218" y="416"/>
                </a:lnTo>
                <a:lnTo>
                  <a:pt x="218" y="416"/>
                </a:lnTo>
                <a:lnTo>
                  <a:pt x="222" y="422"/>
                </a:lnTo>
                <a:lnTo>
                  <a:pt x="222" y="422"/>
                </a:lnTo>
                <a:lnTo>
                  <a:pt x="224" y="428"/>
                </a:lnTo>
                <a:lnTo>
                  <a:pt x="222" y="436"/>
                </a:lnTo>
                <a:lnTo>
                  <a:pt x="222" y="436"/>
                </a:lnTo>
                <a:lnTo>
                  <a:pt x="222" y="438"/>
                </a:lnTo>
                <a:lnTo>
                  <a:pt x="224" y="442"/>
                </a:lnTo>
                <a:lnTo>
                  <a:pt x="224" y="446"/>
                </a:lnTo>
                <a:lnTo>
                  <a:pt x="224" y="446"/>
                </a:lnTo>
                <a:lnTo>
                  <a:pt x="226" y="448"/>
                </a:lnTo>
                <a:lnTo>
                  <a:pt x="232" y="450"/>
                </a:lnTo>
                <a:lnTo>
                  <a:pt x="240" y="450"/>
                </a:lnTo>
                <a:lnTo>
                  <a:pt x="244" y="448"/>
                </a:lnTo>
                <a:lnTo>
                  <a:pt x="246" y="452"/>
                </a:lnTo>
                <a:lnTo>
                  <a:pt x="246" y="452"/>
                </a:lnTo>
                <a:lnTo>
                  <a:pt x="246" y="454"/>
                </a:lnTo>
                <a:lnTo>
                  <a:pt x="248" y="456"/>
                </a:lnTo>
                <a:lnTo>
                  <a:pt x="250" y="456"/>
                </a:lnTo>
                <a:lnTo>
                  <a:pt x="250" y="456"/>
                </a:lnTo>
                <a:lnTo>
                  <a:pt x="254" y="458"/>
                </a:lnTo>
                <a:lnTo>
                  <a:pt x="256" y="460"/>
                </a:lnTo>
                <a:lnTo>
                  <a:pt x="256" y="464"/>
                </a:lnTo>
                <a:lnTo>
                  <a:pt x="256" y="464"/>
                </a:lnTo>
                <a:lnTo>
                  <a:pt x="256" y="478"/>
                </a:lnTo>
                <a:lnTo>
                  <a:pt x="256" y="478"/>
                </a:lnTo>
                <a:lnTo>
                  <a:pt x="258" y="484"/>
                </a:lnTo>
                <a:lnTo>
                  <a:pt x="258" y="486"/>
                </a:lnTo>
                <a:lnTo>
                  <a:pt x="260" y="486"/>
                </a:lnTo>
                <a:lnTo>
                  <a:pt x="260" y="486"/>
                </a:lnTo>
                <a:lnTo>
                  <a:pt x="264" y="484"/>
                </a:lnTo>
                <a:lnTo>
                  <a:pt x="266" y="484"/>
                </a:lnTo>
                <a:lnTo>
                  <a:pt x="268" y="484"/>
                </a:lnTo>
                <a:lnTo>
                  <a:pt x="268" y="484"/>
                </a:lnTo>
                <a:lnTo>
                  <a:pt x="266" y="490"/>
                </a:lnTo>
                <a:lnTo>
                  <a:pt x="266" y="498"/>
                </a:lnTo>
                <a:lnTo>
                  <a:pt x="266" y="498"/>
                </a:lnTo>
                <a:lnTo>
                  <a:pt x="264" y="506"/>
                </a:lnTo>
                <a:lnTo>
                  <a:pt x="264" y="514"/>
                </a:lnTo>
                <a:lnTo>
                  <a:pt x="264" y="514"/>
                </a:lnTo>
                <a:lnTo>
                  <a:pt x="268" y="516"/>
                </a:lnTo>
                <a:lnTo>
                  <a:pt x="270" y="516"/>
                </a:lnTo>
                <a:lnTo>
                  <a:pt x="270" y="516"/>
                </a:lnTo>
                <a:lnTo>
                  <a:pt x="270" y="516"/>
                </a:lnTo>
                <a:lnTo>
                  <a:pt x="270" y="514"/>
                </a:lnTo>
                <a:lnTo>
                  <a:pt x="272" y="514"/>
                </a:lnTo>
                <a:lnTo>
                  <a:pt x="276" y="514"/>
                </a:lnTo>
                <a:lnTo>
                  <a:pt x="276" y="514"/>
                </a:lnTo>
                <a:lnTo>
                  <a:pt x="276" y="526"/>
                </a:lnTo>
                <a:lnTo>
                  <a:pt x="276" y="526"/>
                </a:lnTo>
                <a:lnTo>
                  <a:pt x="276" y="540"/>
                </a:lnTo>
                <a:lnTo>
                  <a:pt x="276" y="540"/>
                </a:lnTo>
                <a:lnTo>
                  <a:pt x="276" y="542"/>
                </a:lnTo>
                <a:lnTo>
                  <a:pt x="276" y="542"/>
                </a:lnTo>
                <a:lnTo>
                  <a:pt x="272" y="546"/>
                </a:lnTo>
                <a:lnTo>
                  <a:pt x="272" y="546"/>
                </a:lnTo>
                <a:lnTo>
                  <a:pt x="270" y="546"/>
                </a:lnTo>
                <a:lnTo>
                  <a:pt x="266" y="548"/>
                </a:lnTo>
                <a:lnTo>
                  <a:pt x="262" y="548"/>
                </a:lnTo>
                <a:lnTo>
                  <a:pt x="260" y="550"/>
                </a:lnTo>
                <a:lnTo>
                  <a:pt x="260" y="550"/>
                </a:lnTo>
                <a:lnTo>
                  <a:pt x="258" y="556"/>
                </a:lnTo>
                <a:lnTo>
                  <a:pt x="254" y="560"/>
                </a:lnTo>
                <a:lnTo>
                  <a:pt x="254" y="560"/>
                </a:lnTo>
                <a:lnTo>
                  <a:pt x="250" y="562"/>
                </a:lnTo>
                <a:lnTo>
                  <a:pt x="248" y="566"/>
                </a:lnTo>
                <a:lnTo>
                  <a:pt x="248" y="566"/>
                </a:lnTo>
                <a:lnTo>
                  <a:pt x="246" y="568"/>
                </a:lnTo>
                <a:lnTo>
                  <a:pt x="242" y="568"/>
                </a:lnTo>
                <a:lnTo>
                  <a:pt x="240" y="570"/>
                </a:lnTo>
                <a:lnTo>
                  <a:pt x="238" y="572"/>
                </a:lnTo>
                <a:lnTo>
                  <a:pt x="238" y="572"/>
                </a:lnTo>
                <a:lnTo>
                  <a:pt x="238" y="578"/>
                </a:lnTo>
                <a:lnTo>
                  <a:pt x="234" y="584"/>
                </a:lnTo>
                <a:lnTo>
                  <a:pt x="234" y="584"/>
                </a:lnTo>
                <a:lnTo>
                  <a:pt x="230" y="586"/>
                </a:lnTo>
                <a:lnTo>
                  <a:pt x="228" y="590"/>
                </a:lnTo>
                <a:lnTo>
                  <a:pt x="228" y="590"/>
                </a:lnTo>
                <a:lnTo>
                  <a:pt x="226" y="600"/>
                </a:lnTo>
                <a:lnTo>
                  <a:pt x="236" y="596"/>
                </a:lnTo>
                <a:lnTo>
                  <a:pt x="246" y="604"/>
                </a:lnTo>
                <a:lnTo>
                  <a:pt x="246" y="604"/>
                </a:lnTo>
                <a:lnTo>
                  <a:pt x="250" y="612"/>
                </a:lnTo>
                <a:lnTo>
                  <a:pt x="250" y="612"/>
                </a:lnTo>
                <a:lnTo>
                  <a:pt x="252" y="614"/>
                </a:lnTo>
                <a:lnTo>
                  <a:pt x="254" y="614"/>
                </a:lnTo>
                <a:lnTo>
                  <a:pt x="256" y="614"/>
                </a:lnTo>
                <a:lnTo>
                  <a:pt x="258" y="616"/>
                </a:lnTo>
                <a:lnTo>
                  <a:pt x="258" y="616"/>
                </a:lnTo>
                <a:lnTo>
                  <a:pt x="262" y="620"/>
                </a:lnTo>
                <a:lnTo>
                  <a:pt x="266" y="624"/>
                </a:lnTo>
                <a:lnTo>
                  <a:pt x="266" y="624"/>
                </a:lnTo>
                <a:lnTo>
                  <a:pt x="272" y="626"/>
                </a:lnTo>
                <a:lnTo>
                  <a:pt x="274" y="628"/>
                </a:lnTo>
                <a:lnTo>
                  <a:pt x="276" y="630"/>
                </a:lnTo>
                <a:lnTo>
                  <a:pt x="276" y="630"/>
                </a:lnTo>
                <a:lnTo>
                  <a:pt x="278" y="634"/>
                </a:lnTo>
                <a:lnTo>
                  <a:pt x="282" y="638"/>
                </a:lnTo>
                <a:lnTo>
                  <a:pt x="282" y="638"/>
                </a:lnTo>
                <a:lnTo>
                  <a:pt x="286" y="642"/>
                </a:lnTo>
                <a:lnTo>
                  <a:pt x="288" y="642"/>
                </a:lnTo>
                <a:lnTo>
                  <a:pt x="282" y="652"/>
                </a:lnTo>
                <a:lnTo>
                  <a:pt x="282" y="656"/>
                </a:lnTo>
                <a:lnTo>
                  <a:pt x="282" y="656"/>
                </a:lnTo>
                <a:lnTo>
                  <a:pt x="288" y="650"/>
                </a:lnTo>
                <a:lnTo>
                  <a:pt x="292" y="646"/>
                </a:lnTo>
                <a:lnTo>
                  <a:pt x="292" y="646"/>
                </a:lnTo>
                <a:lnTo>
                  <a:pt x="290" y="640"/>
                </a:lnTo>
                <a:lnTo>
                  <a:pt x="288" y="636"/>
                </a:lnTo>
                <a:lnTo>
                  <a:pt x="288" y="636"/>
                </a:lnTo>
                <a:lnTo>
                  <a:pt x="294" y="630"/>
                </a:lnTo>
                <a:lnTo>
                  <a:pt x="298" y="624"/>
                </a:lnTo>
                <a:lnTo>
                  <a:pt x="298" y="624"/>
                </a:lnTo>
                <a:lnTo>
                  <a:pt x="298" y="620"/>
                </a:lnTo>
                <a:lnTo>
                  <a:pt x="298" y="620"/>
                </a:lnTo>
                <a:lnTo>
                  <a:pt x="300" y="618"/>
                </a:lnTo>
                <a:lnTo>
                  <a:pt x="304" y="618"/>
                </a:lnTo>
                <a:lnTo>
                  <a:pt x="304" y="616"/>
                </a:lnTo>
                <a:lnTo>
                  <a:pt x="304" y="616"/>
                </a:lnTo>
                <a:lnTo>
                  <a:pt x="306" y="614"/>
                </a:lnTo>
                <a:lnTo>
                  <a:pt x="308" y="610"/>
                </a:lnTo>
                <a:lnTo>
                  <a:pt x="308" y="602"/>
                </a:lnTo>
                <a:lnTo>
                  <a:pt x="308" y="602"/>
                </a:lnTo>
                <a:lnTo>
                  <a:pt x="312" y="604"/>
                </a:lnTo>
                <a:lnTo>
                  <a:pt x="312" y="606"/>
                </a:lnTo>
                <a:lnTo>
                  <a:pt x="312" y="606"/>
                </a:lnTo>
                <a:lnTo>
                  <a:pt x="316" y="606"/>
                </a:lnTo>
                <a:lnTo>
                  <a:pt x="316" y="606"/>
                </a:lnTo>
                <a:lnTo>
                  <a:pt x="316" y="604"/>
                </a:lnTo>
                <a:lnTo>
                  <a:pt x="318" y="604"/>
                </a:lnTo>
                <a:lnTo>
                  <a:pt x="318" y="604"/>
                </a:lnTo>
                <a:lnTo>
                  <a:pt x="318" y="608"/>
                </a:lnTo>
                <a:lnTo>
                  <a:pt x="318" y="608"/>
                </a:lnTo>
                <a:lnTo>
                  <a:pt x="316" y="614"/>
                </a:lnTo>
                <a:lnTo>
                  <a:pt x="314" y="620"/>
                </a:lnTo>
                <a:lnTo>
                  <a:pt x="314" y="620"/>
                </a:lnTo>
                <a:lnTo>
                  <a:pt x="312" y="622"/>
                </a:lnTo>
                <a:lnTo>
                  <a:pt x="312" y="622"/>
                </a:lnTo>
                <a:lnTo>
                  <a:pt x="312" y="626"/>
                </a:lnTo>
                <a:lnTo>
                  <a:pt x="314" y="624"/>
                </a:lnTo>
                <a:lnTo>
                  <a:pt x="318" y="618"/>
                </a:lnTo>
                <a:lnTo>
                  <a:pt x="318" y="618"/>
                </a:lnTo>
                <a:lnTo>
                  <a:pt x="324" y="602"/>
                </a:lnTo>
                <a:lnTo>
                  <a:pt x="324" y="602"/>
                </a:lnTo>
                <a:lnTo>
                  <a:pt x="326" y="594"/>
                </a:lnTo>
                <a:lnTo>
                  <a:pt x="330" y="586"/>
                </a:lnTo>
                <a:lnTo>
                  <a:pt x="330" y="586"/>
                </a:lnTo>
                <a:lnTo>
                  <a:pt x="338" y="576"/>
                </a:lnTo>
                <a:lnTo>
                  <a:pt x="338" y="576"/>
                </a:lnTo>
                <a:lnTo>
                  <a:pt x="340" y="576"/>
                </a:lnTo>
                <a:lnTo>
                  <a:pt x="342" y="576"/>
                </a:lnTo>
                <a:lnTo>
                  <a:pt x="342" y="576"/>
                </a:lnTo>
                <a:lnTo>
                  <a:pt x="342" y="572"/>
                </a:lnTo>
                <a:lnTo>
                  <a:pt x="342" y="570"/>
                </a:lnTo>
                <a:lnTo>
                  <a:pt x="342" y="570"/>
                </a:lnTo>
                <a:lnTo>
                  <a:pt x="344" y="568"/>
                </a:lnTo>
                <a:lnTo>
                  <a:pt x="344" y="568"/>
                </a:lnTo>
                <a:lnTo>
                  <a:pt x="344" y="564"/>
                </a:lnTo>
                <a:lnTo>
                  <a:pt x="344" y="560"/>
                </a:lnTo>
                <a:lnTo>
                  <a:pt x="344" y="548"/>
                </a:lnTo>
                <a:lnTo>
                  <a:pt x="344" y="548"/>
                </a:lnTo>
                <a:lnTo>
                  <a:pt x="342" y="546"/>
                </a:lnTo>
                <a:lnTo>
                  <a:pt x="342" y="546"/>
                </a:lnTo>
                <a:lnTo>
                  <a:pt x="342" y="544"/>
                </a:lnTo>
                <a:lnTo>
                  <a:pt x="342" y="542"/>
                </a:lnTo>
                <a:lnTo>
                  <a:pt x="340" y="542"/>
                </a:lnTo>
                <a:lnTo>
                  <a:pt x="340" y="542"/>
                </a:lnTo>
                <a:lnTo>
                  <a:pt x="340" y="538"/>
                </a:lnTo>
                <a:lnTo>
                  <a:pt x="340" y="538"/>
                </a:lnTo>
                <a:lnTo>
                  <a:pt x="342" y="538"/>
                </a:lnTo>
                <a:lnTo>
                  <a:pt x="342" y="536"/>
                </a:lnTo>
                <a:lnTo>
                  <a:pt x="342" y="536"/>
                </a:lnTo>
                <a:lnTo>
                  <a:pt x="342" y="528"/>
                </a:lnTo>
                <a:lnTo>
                  <a:pt x="342" y="528"/>
                </a:lnTo>
                <a:lnTo>
                  <a:pt x="340" y="528"/>
                </a:lnTo>
                <a:lnTo>
                  <a:pt x="340" y="526"/>
                </a:lnTo>
                <a:lnTo>
                  <a:pt x="340" y="526"/>
                </a:lnTo>
                <a:lnTo>
                  <a:pt x="342" y="522"/>
                </a:lnTo>
                <a:lnTo>
                  <a:pt x="342" y="522"/>
                </a:lnTo>
                <a:lnTo>
                  <a:pt x="342" y="518"/>
                </a:lnTo>
                <a:lnTo>
                  <a:pt x="342" y="516"/>
                </a:lnTo>
                <a:lnTo>
                  <a:pt x="342" y="516"/>
                </a:lnTo>
                <a:close/>
              </a:path>
            </a:pathLst>
          </a:custGeom>
          <a:solidFill>
            <a:srgbClr val="1700F4"/>
          </a:solidFill>
          <a:ln w="3175">
            <a:solidFill>
              <a:srgbClr val="1700F4"/>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275" name="Freeform 251">
            <a:extLst>
              <a:ext uri="{FF2B5EF4-FFF2-40B4-BE49-F238E27FC236}">
                <a16:creationId xmlns:a16="http://schemas.microsoft.com/office/drawing/2014/main" id="{18BC9F5F-27D7-4D35-8433-279EA109F43C}"/>
              </a:ext>
            </a:extLst>
          </p:cNvPr>
          <p:cNvSpPr>
            <a:spLocks/>
          </p:cNvSpPr>
          <p:nvPr/>
        </p:nvSpPr>
        <p:spPr bwMode="auto">
          <a:xfrm>
            <a:off x="4279552" y="3989527"/>
            <a:ext cx="270880" cy="343197"/>
          </a:xfrm>
          <a:custGeom>
            <a:avLst/>
            <a:gdLst>
              <a:gd name="T0" fmla="*/ 12 w 162"/>
              <a:gd name="T1" fmla="*/ 86 h 200"/>
              <a:gd name="T2" fmla="*/ 14 w 162"/>
              <a:gd name="T3" fmla="*/ 92 h 200"/>
              <a:gd name="T4" fmla="*/ 12 w 162"/>
              <a:gd name="T5" fmla="*/ 92 h 200"/>
              <a:gd name="T6" fmla="*/ 10 w 162"/>
              <a:gd name="T7" fmla="*/ 90 h 200"/>
              <a:gd name="T8" fmla="*/ 10 w 162"/>
              <a:gd name="T9" fmla="*/ 98 h 200"/>
              <a:gd name="T10" fmla="*/ 4 w 162"/>
              <a:gd name="T11" fmla="*/ 118 h 200"/>
              <a:gd name="T12" fmla="*/ 10 w 162"/>
              <a:gd name="T13" fmla="*/ 130 h 200"/>
              <a:gd name="T14" fmla="*/ 16 w 162"/>
              <a:gd name="T15" fmla="*/ 138 h 200"/>
              <a:gd name="T16" fmla="*/ 22 w 162"/>
              <a:gd name="T17" fmla="*/ 154 h 200"/>
              <a:gd name="T18" fmla="*/ 26 w 162"/>
              <a:gd name="T19" fmla="*/ 166 h 200"/>
              <a:gd name="T20" fmla="*/ 26 w 162"/>
              <a:gd name="T21" fmla="*/ 174 h 200"/>
              <a:gd name="T22" fmla="*/ 36 w 162"/>
              <a:gd name="T23" fmla="*/ 196 h 200"/>
              <a:gd name="T24" fmla="*/ 50 w 162"/>
              <a:gd name="T25" fmla="*/ 190 h 200"/>
              <a:gd name="T26" fmla="*/ 66 w 162"/>
              <a:gd name="T27" fmla="*/ 190 h 200"/>
              <a:gd name="T28" fmla="*/ 72 w 162"/>
              <a:gd name="T29" fmla="*/ 200 h 200"/>
              <a:gd name="T30" fmla="*/ 76 w 162"/>
              <a:gd name="T31" fmla="*/ 192 h 200"/>
              <a:gd name="T32" fmla="*/ 82 w 162"/>
              <a:gd name="T33" fmla="*/ 190 h 200"/>
              <a:gd name="T34" fmla="*/ 110 w 162"/>
              <a:gd name="T35" fmla="*/ 166 h 200"/>
              <a:gd name="T36" fmla="*/ 114 w 162"/>
              <a:gd name="T37" fmla="*/ 156 h 200"/>
              <a:gd name="T38" fmla="*/ 122 w 162"/>
              <a:gd name="T39" fmla="*/ 144 h 200"/>
              <a:gd name="T40" fmla="*/ 156 w 162"/>
              <a:gd name="T41" fmla="*/ 154 h 200"/>
              <a:gd name="T42" fmla="*/ 158 w 162"/>
              <a:gd name="T43" fmla="*/ 148 h 200"/>
              <a:gd name="T44" fmla="*/ 162 w 162"/>
              <a:gd name="T45" fmla="*/ 130 h 200"/>
              <a:gd name="T46" fmla="*/ 162 w 162"/>
              <a:gd name="T47" fmla="*/ 122 h 200"/>
              <a:gd name="T48" fmla="*/ 156 w 162"/>
              <a:gd name="T49" fmla="*/ 114 h 200"/>
              <a:gd name="T50" fmla="*/ 150 w 162"/>
              <a:gd name="T51" fmla="*/ 104 h 200"/>
              <a:gd name="T52" fmla="*/ 132 w 162"/>
              <a:gd name="T53" fmla="*/ 96 h 200"/>
              <a:gd name="T54" fmla="*/ 128 w 162"/>
              <a:gd name="T55" fmla="*/ 88 h 200"/>
              <a:gd name="T56" fmla="*/ 126 w 162"/>
              <a:gd name="T57" fmla="*/ 78 h 200"/>
              <a:gd name="T58" fmla="*/ 132 w 162"/>
              <a:gd name="T59" fmla="*/ 72 h 200"/>
              <a:gd name="T60" fmla="*/ 126 w 162"/>
              <a:gd name="T61" fmla="*/ 56 h 200"/>
              <a:gd name="T62" fmla="*/ 122 w 162"/>
              <a:gd name="T63" fmla="*/ 50 h 200"/>
              <a:gd name="T64" fmla="*/ 114 w 162"/>
              <a:gd name="T65" fmla="*/ 50 h 200"/>
              <a:gd name="T66" fmla="*/ 104 w 162"/>
              <a:gd name="T67" fmla="*/ 48 h 200"/>
              <a:gd name="T68" fmla="*/ 94 w 162"/>
              <a:gd name="T69" fmla="*/ 42 h 200"/>
              <a:gd name="T70" fmla="*/ 88 w 162"/>
              <a:gd name="T71" fmla="*/ 36 h 200"/>
              <a:gd name="T72" fmla="*/ 78 w 162"/>
              <a:gd name="T73" fmla="*/ 28 h 200"/>
              <a:gd name="T74" fmla="*/ 72 w 162"/>
              <a:gd name="T75" fmla="*/ 26 h 200"/>
              <a:gd name="T76" fmla="*/ 68 w 162"/>
              <a:gd name="T77" fmla="*/ 28 h 200"/>
              <a:gd name="T78" fmla="*/ 58 w 162"/>
              <a:gd name="T79" fmla="*/ 22 h 200"/>
              <a:gd name="T80" fmla="*/ 56 w 162"/>
              <a:gd name="T81" fmla="*/ 14 h 200"/>
              <a:gd name="T82" fmla="*/ 58 w 162"/>
              <a:gd name="T83" fmla="*/ 0 h 200"/>
              <a:gd name="T84" fmla="*/ 44 w 162"/>
              <a:gd name="T85" fmla="*/ 2 h 200"/>
              <a:gd name="T86" fmla="*/ 30 w 162"/>
              <a:gd name="T87" fmla="*/ 8 h 200"/>
              <a:gd name="T88" fmla="*/ 16 w 162"/>
              <a:gd name="T89" fmla="*/ 22 h 200"/>
              <a:gd name="T90" fmla="*/ 14 w 162"/>
              <a:gd name="T91" fmla="*/ 24 h 200"/>
              <a:gd name="T92" fmla="*/ 14 w 162"/>
              <a:gd name="T93" fmla="*/ 28 h 200"/>
              <a:gd name="T94" fmla="*/ 6 w 162"/>
              <a:gd name="T95" fmla="*/ 28 h 200"/>
              <a:gd name="T96" fmla="*/ 0 w 162"/>
              <a:gd name="T97" fmla="*/ 28 h 200"/>
              <a:gd name="T98" fmla="*/ 4 w 162"/>
              <a:gd name="T99" fmla="*/ 54 h 200"/>
              <a:gd name="T100" fmla="*/ 4 w 162"/>
              <a:gd name="T101" fmla="*/ 66 h 200"/>
              <a:gd name="T102" fmla="*/ 6 w 162"/>
              <a:gd name="T103" fmla="*/ 76 h 200"/>
              <a:gd name="T104" fmla="*/ 8 w 162"/>
              <a:gd name="T105" fmla="*/ 84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62" h="200">
                <a:moveTo>
                  <a:pt x="10" y="86"/>
                </a:moveTo>
                <a:lnTo>
                  <a:pt x="10" y="86"/>
                </a:lnTo>
                <a:lnTo>
                  <a:pt x="12" y="86"/>
                </a:lnTo>
                <a:lnTo>
                  <a:pt x="12" y="86"/>
                </a:lnTo>
                <a:lnTo>
                  <a:pt x="14" y="90"/>
                </a:lnTo>
                <a:lnTo>
                  <a:pt x="14" y="92"/>
                </a:lnTo>
                <a:lnTo>
                  <a:pt x="14" y="92"/>
                </a:lnTo>
                <a:lnTo>
                  <a:pt x="12" y="92"/>
                </a:lnTo>
                <a:lnTo>
                  <a:pt x="12" y="92"/>
                </a:lnTo>
                <a:lnTo>
                  <a:pt x="10" y="90"/>
                </a:lnTo>
                <a:lnTo>
                  <a:pt x="10" y="90"/>
                </a:lnTo>
                <a:lnTo>
                  <a:pt x="10" y="90"/>
                </a:lnTo>
                <a:lnTo>
                  <a:pt x="10" y="94"/>
                </a:lnTo>
                <a:lnTo>
                  <a:pt x="12" y="96"/>
                </a:lnTo>
                <a:lnTo>
                  <a:pt x="10" y="98"/>
                </a:lnTo>
                <a:lnTo>
                  <a:pt x="10" y="98"/>
                </a:lnTo>
                <a:lnTo>
                  <a:pt x="2" y="110"/>
                </a:lnTo>
                <a:lnTo>
                  <a:pt x="4" y="118"/>
                </a:lnTo>
                <a:lnTo>
                  <a:pt x="4" y="118"/>
                </a:lnTo>
                <a:lnTo>
                  <a:pt x="8" y="124"/>
                </a:lnTo>
                <a:lnTo>
                  <a:pt x="10" y="130"/>
                </a:lnTo>
                <a:lnTo>
                  <a:pt x="12" y="132"/>
                </a:lnTo>
                <a:lnTo>
                  <a:pt x="12" y="132"/>
                </a:lnTo>
                <a:lnTo>
                  <a:pt x="16" y="138"/>
                </a:lnTo>
                <a:lnTo>
                  <a:pt x="18" y="140"/>
                </a:lnTo>
                <a:lnTo>
                  <a:pt x="18" y="140"/>
                </a:lnTo>
                <a:lnTo>
                  <a:pt x="22" y="154"/>
                </a:lnTo>
                <a:lnTo>
                  <a:pt x="22" y="154"/>
                </a:lnTo>
                <a:lnTo>
                  <a:pt x="22" y="160"/>
                </a:lnTo>
                <a:lnTo>
                  <a:pt x="26" y="166"/>
                </a:lnTo>
                <a:lnTo>
                  <a:pt x="26" y="166"/>
                </a:lnTo>
                <a:lnTo>
                  <a:pt x="26" y="170"/>
                </a:lnTo>
                <a:lnTo>
                  <a:pt x="26" y="174"/>
                </a:lnTo>
                <a:lnTo>
                  <a:pt x="26" y="180"/>
                </a:lnTo>
                <a:lnTo>
                  <a:pt x="28" y="192"/>
                </a:lnTo>
                <a:lnTo>
                  <a:pt x="36" y="196"/>
                </a:lnTo>
                <a:lnTo>
                  <a:pt x="46" y="188"/>
                </a:lnTo>
                <a:lnTo>
                  <a:pt x="46" y="188"/>
                </a:lnTo>
                <a:lnTo>
                  <a:pt x="50" y="190"/>
                </a:lnTo>
                <a:lnTo>
                  <a:pt x="58" y="190"/>
                </a:lnTo>
                <a:lnTo>
                  <a:pt x="66" y="190"/>
                </a:lnTo>
                <a:lnTo>
                  <a:pt x="66" y="190"/>
                </a:lnTo>
                <a:lnTo>
                  <a:pt x="72" y="198"/>
                </a:lnTo>
                <a:lnTo>
                  <a:pt x="72" y="198"/>
                </a:lnTo>
                <a:lnTo>
                  <a:pt x="72" y="200"/>
                </a:lnTo>
                <a:lnTo>
                  <a:pt x="72" y="200"/>
                </a:lnTo>
                <a:lnTo>
                  <a:pt x="76" y="192"/>
                </a:lnTo>
                <a:lnTo>
                  <a:pt x="76" y="192"/>
                </a:lnTo>
                <a:lnTo>
                  <a:pt x="78" y="190"/>
                </a:lnTo>
                <a:lnTo>
                  <a:pt x="80" y="188"/>
                </a:lnTo>
                <a:lnTo>
                  <a:pt x="82" y="190"/>
                </a:lnTo>
                <a:lnTo>
                  <a:pt x="100" y="190"/>
                </a:lnTo>
                <a:lnTo>
                  <a:pt x="110" y="172"/>
                </a:lnTo>
                <a:lnTo>
                  <a:pt x="110" y="166"/>
                </a:lnTo>
                <a:lnTo>
                  <a:pt x="110" y="166"/>
                </a:lnTo>
                <a:lnTo>
                  <a:pt x="112" y="162"/>
                </a:lnTo>
                <a:lnTo>
                  <a:pt x="114" y="156"/>
                </a:lnTo>
                <a:lnTo>
                  <a:pt x="114" y="156"/>
                </a:lnTo>
                <a:lnTo>
                  <a:pt x="118" y="150"/>
                </a:lnTo>
                <a:lnTo>
                  <a:pt x="122" y="144"/>
                </a:lnTo>
                <a:lnTo>
                  <a:pt x="138" y="144"/>
                </a:lnTo>
                <a:lnTo>
                  <a:pt x="150" y="146"/>
                </a:lnTo>
                <a:lnTo>
                  <a:pt x="156" y="154"/>
                </a:lnTo>
                <a:lnTo>
                  <a:pt x="160" y="152"/>
                </a:lnTo>
                <a:lnTo>
                  <a:pt x="158" y="148"/>
                </a:lnTo>
                <a:lnTo>
                  <a:pt x="158" y="148"/>
                </a:lnTo>
                <a:lnTo>
                  <a:pt x="160" y="140"/>
                </a:lnTo>
                <a:lnTo>
                  <a:pt x="162" y="130"/>
                </a:lnTo>
                <a:lnTo>
                  <a:pt x="162" y="130"/>
                </a:lnTo>
                <a:lnTo>
                  <a:pt x="162" y="126"/>
                </a:lnTo>
                <a:lnTo>
                  <a:pt x="162" y="122"/>
                </a:lnTo>
                <a:lnTo>
                  <a:pt x="162" y="122"/>
                </a:lnTo>
                <a:lnTo>
                  <a:pt x="160" y="118"/>
                </a:lnTo>
                <a:lnTo>
                  <a:pt x="156" y="114"/>
                </a:lnTo>
                <a:lnTo>
                  <a:pt x="156" y="114"/>
                </a:lnTo>
                <a:lnTo>
                  <a:pt x="152" y="110"/>
                </a:lnTo>
                <a:lnTo>
                  <a:pt x="150" y="104"/>
                </a:lnTo>
                <a:lnTo>
                  <a:pt x="150" y="104"/>
                </a:lnTo>
                <a:lnTo>
                  <a:pt x="150" y="98"/>
                </a:lnTo>
                <a:lnTo>
                  <a:pt x="152" y="96"/>
                </a:lnTo>
                <a:lnTo>
                  <a:pt x="132" y="96"/>
                </a:lnTo>
                <a:lnTo>
                  <a:pt x="132" y="96"/>
                </a:lnTo>
                <a:lnTo>
                  <a:pt x="130" y="94"/>
                </a:lnTo>
                <a:lnTo>
                  <a:pt x="128" y="88"/>
                </a:lnTo>
                <a:lnTo>
                  <a:pt x="128" y="88"/>
                </a:lnTo>
                <a:lnTo>
                  <a:pt x="126" y="84"/>
                </a:lnTo>
                <a:lnTo>
                  <a:pt x="126" y="78"/>
                </a:lnTo>
                <a:lnTo>
                  <a:pt x="126" y="78"/>
                </a:lnTo>
                <a:lnTo>
                  <a:pt x="132" y="72"/>
                </a:lnTo>
                <a:lnTo>
                  <a:pt x="132" y="72"/>
                </a:lnTo>
                <a:lnTo>
                  <a:pt x="128" y="62"/>
                </a:lnTo>
                <a:lnTo>
                  <a:pt x="128" y="62"/>
                </a:lnTo>
                <a:lnTo>
                  <a:pt x="126" y="56"/>
                </a:lnTo>
                <a:lnTo>
                  <a:pt x="124" y="50"/>
                </a:lnTo>
                <a:lnTo>
                  <a:pt x="124" y="50"/>
                </a:lnTo>
                <a:lnTo>
                  <a:pt x="122" y="50"/>
                </a:lnTo>
                <a:lnTo>
                  <a:pt x="120" y="50"/>
                </a:lnTo>
                <a:lnTo>
                  <a:pt x="114" y="50"/>
                </a:lnTo>
                <a:lnTo>
                  <a:pt x="114" y="50"/>
                </a:lnTo>
                <a:lnTo>
                  <a:pt x="110" y="50"/>
                </a:lnTo>
                <a:lnTo>
                  <a:pt x="104" y="48"/>
                </a:lnTo>
                <a:lnTo>
                  <a:pt x="104" y="48"/>
                </a:lnTo>
                <a:lnTo>
                  <a:pt x="102" y="48"/>
                </a:lnTo>
                <a:lnTo>
                  <a:pt x="98" y="46"/>
                </a:lnTo>
                <a:lnTo>
                  <a:pt x="94" y="42"/>
                </a:lnTo>
                <a:lnTo>
                  <a:pt x="94" y="42"/>
                </a:lnTo>
                <a:lnTo>
                  <a:pt x="92" y="40"/>
                </a:lnTo>
                <a:lnTo>
                  <a:pt x="88" y="36"/>
                </a:lnTo>
                <a:lnTo>
                  <a:pt x="88" y="36"/>
                </a:lnTo>
                <a:lnTo>
                  <a:pt x="82" y="32"/>
                </a:lnTo>
                <a:lnTo>
                  <a:pt x="78" y="28"/>
                </a:lnTo>
                <a:lnTo>
                  <a:pt x="78" y="28"/>
                </a:lnTo>
                <a:lnTo>
                  <a:pt x="74" y="26"/>
                </a:lnTo>
                <a:lnTo>
                  <a:pt x="72" y="26"/>
                </a:lnTo>
                <a:lnTo>
                  <a:pt x="70" y="28"/>
                </a:lnTo>
                <a:lnTo>
                  <a:pt x="68" y="28"/>
                </a:lnTo>
                <a:lnTo>
                  <a:pt x="68" y="28"/>
                </a:lnTo>
                <a:lnTo>
                  <a:pt x="62" y="26"/>
                </a:lnTo>
                <a:lnTo>
                  <a:pt x="62" y="26"/>
                </a:lnTo>
                <a:lnTo>
                  <a:pt x="58" y="22"/>
                </a:lnTo>
                <a:lnTo>
                  <a:pt x="56" y="18"/>
                </a:lnTo>
                <a:lnTo>
                  <a:pt x="56" y="18"/>
                </a:lnTo>
                <a:lnTo>
                  <a:pt x="56" y="14"/>
                </a:lnTo>
                <a:lnTo>
                  <a:pt x="58" y="10"/>
                </a:lnTo>
                <a:lnTo>
                  <a:pt x="60" y="4"/>
                </a:lnTo>
                <a:lnTo>
                  <a:pt x="58" y="0"/>
                </a:lnTo>
                <a:lnTo>
                  <a:pt x="52" y="0"/>
                </a:lnTo>
                <a:lnTo>
                  <a:pt x="52" y="0"/>
                </a:lnTo>
                <a:lnTo>
                  <a:pt x="44" y="2"/>
                </a:lnTo>
                <a:lnTo>
                  <a:pt x="36" y="4"/>
                </a:lnTo>
                <a:lnTo>
                  <a:pt x="36" y="4"/>
                </a:lnTo>
                <a:lnTo>
                  <a:pt x="30" y="8"/>
                </a:lnTo>
                <a:lnTo>
                  <a:pt x="26" y="12"/>
                </a:lnTo>
                <a:lnTo>
                  <a:pt x="22" y="20"/>
                </a:lnTo>
                <a:lnTo>
                  <a:pt x="16" y="22"/>
                </a:lnTo>
                <a:lnTo>
                  <a:pt x="16" y="22"/>
                </a:lnTo>
                <a:lnTo>
                  <a:pt x="16" y="22"/>
                </a:lnTo>
                <a:lnTo>
                  <a:pt x="14" y="24"/>
                </a:lnTo>
                <a:lnTo>
                  <a:pt x="14" y="26"/>
                </a:lnTo>
                <a:lnTo>
                  <a:pt x="14" y="26"/>
                </a:lnTo>
                <a:lnTo>
                  <a:pt x="14" y="28"/>
                </a:lnTo>
                <a:lnTo>
                  <a:pt x="12" y="28"/>
                </a:lnTo>
                <a:lnTo>
                  <a:pt x="10" y="30"/>
                </a:lnTo>
                <a:lnTo>
                  <a:pt x="6" y="28"/>
                </a:lnTo>
                <a:lnTo>
                  <a:pt x="6" y="28"/>
                </a:lnTo>
                <a:lnTo>
                  <a:pt x="2" y="28"/>
                </a:lnTo>
                <a:lnTo>
                  <a:pt x="0" y="28"/>
                </a:lnTo>
                <a:lnTo>
                  <a:pt x="8" y="44"/>
                </a:lnTo>
                <a:lnTo>
                  <a:pt x="4" y="54"/>
                </a:lnTo>
                <a:lnTo>
                  <a:pt x="4" y="54"/>
                </a:lnTo>
                <a:lnTo>
                  <a:pt x="4" y="60"/>
                </a:lnTo>
                <a:lnTo>
                  <a:pt x="4" y="66"/>
                </a:lnTo>
                <a:lnTo>
                  <a:pt x="4" y="66"/>
                </a:lnTo>
                <a:lnTo>
                  <a:pt x="8" y="74"/>
                </a:lnTo>
                <a:lnTo>
                  <a:pt x="8" y="74"/>
                </a:lnTo>
                <a:lnTo>
                  <a:pt x="6" y="76"/>
                </a:lnTo>
                <a:lnTo>
                  <a:pt x="6" y="80"/>
                </a:lnTo>
                <a:lnTo>
                  <a:pt x="6" y="80"/>
                </a:lnTo>
                <a:lnTo>
                  <a:pt x="8" y="84"/>
                </a:lnTo>
                <a:lnTo>
                  <a:pt x="8" y="86"/>
                </a:lnTo>
                <a:lnTo>
                  <a:pt x="10" y="86"/>
                </a:lnTo>
                <a:close/>
              </a:path>
            </a:pathLst>
          </a:custGeom>
          <a:solidFill>
            <a:srgbClr val="1700F4"/>
          </a:solidFill>
          <a:ln w="3175">
            <a:solidFill>
              <a:srgbClr val="1700F4"/>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276" name="Freeform 262">
            <a:extLst>
              <a:ext uri="{FF2B5EF4-FFF2-40B4-BE49-F238E27FC236}">
                <a16:creationId xmlns:a16="http://schemas.microsoft.com/office/drawing/2014/main" id="{65F2EC27-C0FA-4675-B2FB-5628A6976A39}"/>
              </a:ext>
            </a:extLst>
          </p:cNvPr>
          <p:cNvSpPr>
            <a:spLocks noEditPoints="1"/>
          </p:cNvSpPr>
          <p:nvPr/>
        </p:nvSpPr>
        <p:spPr bwMode="auto">
          <a:xfrm>
            <a:off x="4205254" y="4312131"/>
            <a:ext cx="436505" cy="1067344"/>
          </a:xfrm>
          <a:custGeom>
            <a:avLst/>
            <a:gdLst>
              <a:gd name="T0" fmla="*/ 116 w 260"/>
              <a:gd name="T1" fmla="*/ 10 h 622"/>
              <a:gd name="T2" fmla="*/ 80 w 260"/>
              <a:gd name="T3" fmla="*/ 16 h 622"/>
              <a:gd name="T4" fmla="*/ 76 w 260"/>
              <a:gd name="T5" fmla="*/ 40 h 622"/>
              <a:gd name="T6" fmla="*/ 70 w 260"/>
              <a:gd name="T7" fmla="*/ 74 h 622"/>
              <a:gd name="T8" fmla="*/ 62 w 260"/>
              <a:gd name="T9" fmla="*/ 102 h 622"/>
              <a:gd name="T10" fmla="*/ 50 w 260"/>
              <a:gd name="T11" fmla="*/ 148 h 622"/>
              <a:gd name="T12" fmla="*/ 46 w 260"/>
              <a:gd name="T13" fmla="*/ 192 h 622"/>
              <a:gd name="T14" fmla="*/ 38 w 260"/>
              <a:gd name="T15" fmla="*/ 236 h 622"/>
              <a:gd name="T16" fmla="*/ 32 w 260"/>
              <a:gd name="T17" fmla="*/ 258 h 622"/>
              <a:gd name="T18" fmla="*/ 30 w 260"/>
              <a:gd name="T19" fmla="*/ 292 h 622"/>
              <a:gd name="T20" fmla="*/ 16 w 260"/>
              <a:gd name="T21" fmla="*/ 326 h 622"/>
              <a:gd name="T22" fmla="*/ 18 w 260"/>
              <a:gd name="T23" fmla="*/ 352 h 622"/>
              <a:gd name="T24" fmla="*/ 20 w 260"/>
              <a:gd name="T25" fmla="*/ 388 h 622"/>
              <a:gd name="T26" fmla="*/ 24 w 260"/>
              <a:gd name="T27" fmla="*/ 412 h 622"/>
              <a:gd name="T28" fmla="*/ 18 w 260"/>
              <a:gd name="T29" fmla="*/ 432 h 622"/>
              <a:gd name="T30" fmla="*/ 18 w 260"/>
              <a:gd name="T31" fmla="*/ 462 h 622"/>
              <a:gd name="T32" fmla="*/ 14 w 260"/>
              <a:gd name="T33" fmla="*/ 488 h 622"/>
              <a:gd name="T34" fmla="*/ 0 w 260"/>
              <a:gd name="T35" fmla="*/ 518 h 622"/>
              <a:gd name="T36" fmla="*/ 10 w 260"/>
              <a:gd name="T37" fmla="*/ 530 h 622"/>
              <a:gd name="T38" fmla="*/ 22 w 260"/>
              <a:gd name="T39" fmla="*/ 564 h 622"/>
              <a:gd name="T40" fmla="*/ 56 w 260"/>
              <a:gd name="T41" fmla="*/ 554 h 622"/>
              <a:gd name="T42" fmla="*/ 58 w 260"/>
              <a:gd name="T43" fmla="*/ 534 h 622"/>
              <a:gd name="T44" fmla="*/ 58 w 260"/>
              <a:gd name="T45" fmla="*/ 520 h 622"/>
              <a:gd name="T46" fmla="*/ 76 w 260"/>
              <a:gd name="T47" fmla="*/ 520 h 622"/>
              <a:gd name="T48" fmla="*/ 82 w 260"/>
              <a:gd name="T49" fmla="*/ 500 h 622"/>
              <a:gd name="T50" fmla="*/ 102 w 260"/>
              <a:gd name="T51" fmla="*/ 482 h 622"/>
              <a:gd name="T52" fmla="*/ 92 w 260"/>
              <a:gd name="T53" fmla="*/ 464 h 622"/>
              <a:gd name="T54" fmla="*/ 74 w 260"/>
              <a:gd name="T55" fmla="*/ 444 h 622"/>
              <a:gd name="T56" fmla="*/ 104 w 260"/>
              <a:gd name="T57" fmla="*/ 424 h 622"/>
              <a:gd name="T58" fmla="*/ 108 w 260"/>
              <a:gd name="T59" fmla="*/ 402 h 622"/>
              <a:gd name="T60" fmla="*/ 112 w 260"/>
              <a:gd name="T61" fmla="*/ 378 h 622"/>
              <a:gd name="T62" fmla="*/ 124 w 260"/>
              <a:gd name="T63" fmla="*/ 382 h 622"/>
              <a:gd name="T64" fmla="*/ 124 w 260"/>
              <a:gd name="T65" fmla="*/ 368 h 622"/>
              <a:gd name="T66" fmla="*/ 114 w 260"/>
              <a:gd name="T67" fmla="*/ 358 h 622"/>
              <a:gd name="T68" fmla="*/ 112 w 260"/>
              <a:gd name="T69" fmla="*/ 344 h 622"/>
              <a:gd name="T70" fmla="*/ 132 w 260"/>
              <a:gd name="T71" fmla="*/ 352 h 622"/>
              <a:gd name="T72" fmla="*/ 148 w 260"/>
              <a:gd name="T73" fmla="*/ 336 h 622"/>
              <a:gd name="T74" fmla="*/ 144 w 260"/>
              <a:gd name="T75" fmla="*/ 310 h 622"/>
              <a:gd name="T76" fmla="*/ 152 w 260"/>
              <a:gd name="T77" fmla="*/ 306 h 622"/>
              <a:gd name="T78" fmla="*/ 188 w 260"/>
              <a:gd name="T79" fmla="*/ 300 h 622"/>
              <a:gd name="T80" fmla="*/ 222 w 260"/>
              <a:gd name="T81" fmla="*/ 258 h 622"/>
              <a:gd name="T82" fmla="*/ 210 w 260"/>
              <a:gd name="T83" fmla="*/ 250 h 622"/>
              <a:gd name="T84" fmla="*/ 200 w 260"/>
              <a:gd name="T85" fmla="*/ 230 h 622"/>
              <a:gd name="T86" fmla="*/ 194 w 260"/>
              <a:gd name="T87" fmla="*/ 212 h 622"/>
              <a:gd name="T88" fmla="*/ 202 w 260"/>
              <a:gd name="T89" fmla="*/ 180 h 622"/>
              <a:gd name="T90" fmla="*/ 208 w 260"/>
              <a:gd name="T91" fmla="*/ 154 h 622"/>
              <a:gd name="T92" fmla="*/ 222 w 260"/>
              <a:gd name="T93" fmla="*/ 124 h 622"/>
              <a:gd name="T94" fmla="*/ 244 w 260"/>
              <a:gd name="T95" fmla="*/ 102 h 622"/>
              <a:gd name="T96" fmla="*/ 260 w 260"/>
              <a:gd name="T97" fmla="*/ 92 h 622"/>
              <a:gd name="T98" fmla="*/ 252 w 260"/>
              <a:gd name="T99" fmla="*/ 68 h 622"/>
              <a:gd name="T100" fmla="*/ 244 w 260"/>
              <a:gd name="T101" fmla="*/ 86 h 622"/>
              <a:gd name="T102" fmla="*/ 216 w 260"/>
              <a:gd name="T103" fmla="*/ 96 h 622"/>
              <a:gd name="T104" fmla="*/ 194 w 260"/>
              <a:gd name="T105" fmla="*/ 94 h 622"/>
              <a:gd name="T106" fmla="*/ 204 w 260"/>
              <a:gd name="T107" fmla="*/ 60 h 622"/>
              <a:gd name="T108" fmla="*/ 180 w 260"/>
              <a:gd name="T109" fmla="*/ 42 h 622"/>
              <a:gd name="T110" fmla="*/ 162 w 260"/>
              <a:gd name="T111" fmla="*/ 20 h 622"/>
              <a:gd name="T112" fmla="*/ 80 w 260"/>
              <a:gd name="T113" fmla="*/ 620 h 622"/>
              <a:gd name="T114" fmla="*/ 102 w 260"/>
              <a:gd name="T115" fmla="*/ 620 h 622"/>
              <a:gd name="T116" fmla="*/ 80 w 260"/>
              <a:gd name="T117" fmla="*/ 606 h 622"/>
              <a:gd name="T118" fmla="*/ 62 w 260"/>
              <a:gd name="T119" fmla="*/ 586 h 622"/>
              <a:gd name="T120" fmla="*/ 60 w 260"/>
              <a:gd name="T121" fmla="*/ 574 h 6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60" h="622">
                <a:moveTo>
                  <a:pt x="144" y="2"/>
                </a:moveTo>
                <a:lnTo>
                  <a:pt x="126" y="2"/>
                </a:lnTo>
                <a:lnTo>
                  <a:pt x="126" y="2"/>
                </a:lnTo>
                <a:lnTo>
                  <a:pt x="124" y="0"/>
                </a:lnTo>
                <a:lnTo>
                  <a:pt x="122" y="2"/>
                </a:lnTo>
                <a:lnTo>
                  <a:pt x="120" y="4"/>
                </a:lnTo>
                <a:lnTo>
                  <a:pt x="120" y="4"/>
                </a:lnTo>
                <a:lnTo>
                  <a:pt x="116" y="12"/>
                </a:lnTo>
                <a:lnTo>
                  <a:pt x="116" y="12"/>
                </a:lnTo>
                <a:lnTo>
                  <a:pt x="116" y="10"/>
                </a:lnTo>
                <a:lnTo>
                  <a:pt x="116" y="10"/>
                </a:lnTo>
                <a:lnTo>
                  <a:pt x="110" y="2"/>
                </a:lnTo>
                <a:lnTo>
                  <a:pt x="102" y="2"/>
                </a:lnTo>
                <a:lnTo>
                  <a:pt x="102" y="2"/>
                </a:lnTo>
                <a:lnTo>
                  <a:pt x="94" y="2"/>
                </a:lnTo>
                <a:lnTo>
                  <a:pt x="90" y="0"/>
                </a:lnTo>
                <a:lnTo>
                  <a:pt x="80" y="8"/>
                </a:lnTo>
                <a:lnTo>
                  <a:pt x="80" y="8"/>
                </a:lnTo>
                <a:lnTo>
                  <a:pt x="80" y="12"/>
                </a:lnTo>
                <a:lnTo>
                  <a:pt x="80" y="16"/>
                </a:lnTo>
                <a:lnTo>
                  <a:pt x="82" y="18"/>
                </a:lnTo>
                <a:lnTo>
                  <a:pt x="82" y="18"/>
                </a:lnTo>
                <a:lnTo>
                  <a:pt x="86" y="22"/>
                </a:lnTo>
                <a:lnTo>
                  <a:pt x="86" y="24"/>
                </a:lnTo>
                <a:lnTo>
                  <a:pt x="84" y="32"/>
                </a:lnTo>
                <a:lnTo>
                  <a:pt x="84" y="32"/>
                </a:lnTo>
                <a:lnTo>
                  <a:pt x="84" y="36"/>
                </a:lnTo>
                <a:lnTo>
                  <a:pt x="80" y="36"/>
                </a:lnTo>
                <a:lnTo>
                  <a:pt x="78" y="38"/>
                </a:lnTo>
                <a:lnTo>
                  <a:pt x="76" y="40"/>
                </a:lnTo>
                <a:lnTo>
                  <a:pt x="76" y="40"/>
                </a:lnTo>
                <a:lnTo>
                  <a:pt x="74" y="44"/>
                </a:lnTo>
                <a:lnTo>
                  <a:pt x="70" y="46"/>
                </a:lnTo>
                <a:lnTo>
                  <a:pt x="68" y="46"/>
                </a:lnTo>
                <a:lnTo>
                  <a:pt x="66" y="48"/>
                </a:lnTo>
                <a:lnTo>
                  <a:pt x="66" y="48"/>
                </a:lnTo>
                <a:lnTo>
                  <a:pt x="66" y="64"/>
                </a:lnTo>
                <a:lnTo>
                  <a:pt x="66" y="64"/>
                </a:lnTo>
                <a:lnTo>
                  <a:pt x="70" y="72"/>
                </a:lnTo>
                <a:lnTo>
                  <a:pt x="70" y="74"/>
                </a:lnTo>
                <a:lnTo>
                  <a:pt x="68" y="76"/>
                </a:lnTo>
                <a:lnTo>
                  <a:pt x="68" y="76"/>
                </a:lnTo>
                <a:lnTo>
                  <a:pt x="66" y="78"/>
                </a:lnTo>
                <a:lnTo>
                  <a:pt x="66" y="80"/>
                </a:lnTo>
                <a:lnTo>
                  <a:pt x="68" y="84"/>
                </a:lnTo>
                <a:lnTo>
                  <a:pt x="68" y="84"/>
                </a:lnTo>
                <a:lnTo>
                  <a:pt x="68" y="90"/>
                </a:lnTo>
                <a:lnTo>
                  <a:pt x="66" y="96"/>
                </a:lnTo>
                <a:lnTo>
                  <a:pt x="66" y="96"/>
                </a:lnTo>
                <a:lnTo>
                  <a:pt x="62" y="102"/>
                </a:lnTo>
                <a:lnTo>
                  <a:pt x="60" y="108"/>
                </a:lnTo>
                <a:lnTo>
                  <a:pt x="60" y="108"/>
                </a:lnTo>
                <a:lnTo>
                  <a:pt x="58" y="112"/>
                </a:lnTo>
                <a:lnTo>
                  <a:pt x="56" y="114"/>
                </a:lnTo>
                <a:lnTo>
                  <a:pt x="54" y="116"/>
                </a:lnTo>
                <a:lnTo>
                  <a:pt x="52" y="122"/>
                </a:lnTo>
                <a:lnTo>
                  <a:pt x="52" y="122"/>
                </a:lnTo>
                <a:lnTo>
                  <a:pt x="50" y="140"/>
                </a:lnTo>
                <a:lnTo>
                  <a:pt x="50" y="140"/>
                </a:lnTo>
                <a:lnTo>
                  <a:pt x="50" y="148"/>
                </a:lnTo>
                <a:lnTo>
                  <a:pt x="50" y="154"/>
                </a:lnTo>
                <a:lnTo>
                  <a:pt x="50" y="154"/>
                </a:lnTo>
                <a:lnTo>
                  <a:pt x="48" y="158"/>
                </a:lnTo>
                <a:lnTo>
                  <a:pt x="46" y="166"/>
                </a:lnTo>
                <a:lnTo>
                  <a:pt x="46" y="166"/>
                </a:lnTo>
                <a:lnTo>
                  <a:pt x="46" y="174"/>
                </a:lnTo>
                <a:lnTo>
                  <a:pt x="46" y="180"/>
                </a:lnTo>
                <a:lnTo>
                  <a:pt x="46" y="180"/>
                </a:lnTo>
                <a:lnTo>
                  <a:pt x="46" y="188"/>
                </a:lnTo>
                <a:lnTo>
                  <a:pt x="46" y="192"/>
                </a:lnTo>
                <a:lnTo>
                  <a:pt x="46" y="192"/>
                </a:lnTo>
                <a:lnTo>
                  <a:pt x="42" y="198"/>
                </a:lnTo>
                <a:lnTo>
                  <a:pt x="44" y="204"/>
                </a:lnTo>
                <a:lnTo>
                  <a:pt x="44" y="204"/>
                </a:lnTo>
                <a:lnTo>
                  <a:pt x="44" y="210"/>
                </a:lnTo>
                <a:lnTo>
                  <a:pt x="44" y="216"/>
                </a:lnTo>
                <a:lnTo>
                  <a:pt x="44" y="216"/>
                </a:lnTo>
                <a:lnTo>
                  <a:pt x="42" y="226"/>
                </a:lnTo>
                <a:lnTo>
                  <a:pt x="38" y="236"/>
                </a:lnTo>
                <a:lnTo>
                  <a:pt x="38" y="236"/>
                </a:lnTo>
                <a:lnTo>
                  <a:pt x="36" y="242"/>
                </a:lnTo>
                <a:lnTo>
                  <a:pt x="38" y="246"/>
                </a:lnTo>
                <a:lnTo>
                  <a:pt x="38" y="246"/>
                </a:lnTo>
                <a:lnTo>
                  <a:pt x="38" y="252"/>
                </a:lnTo>
                <a:lnTo>
                  <a:pt x="38" y="256"/>
                </a:lnTo>
                <a:lnTo>
                  <a:pt x="38" y="256"/>
                </a:lnTo>
                <a:lnTo>
                  <a:pt x="36" y="258"/>
                </a:lnTo>
                <a:lnTo>
                  <a:pt x="34" y="258"/>
                </a:lnTo>
                <a:lnTo>
                  <a:pt x="32" y="258"/>
                </a:lnTo>
                <a:lnTo>
                  <a:pt x="32" y="258"/>
                </a:lnTo>
                <a:lnTo>
                  <a:pt x="30" y="262"/>
                </a:lnTo>
                <a:lnTo>
                  <a:pt x="28" y="264"/>
                </a:lnTo>
                <a:lnTo>
                  <a:pt x="26" y="268"/>
                </a:lnTo>
                <a:lnTo>
                  <a:pt x="26" y="268"/>
                </a:lnTo>
                <a:lnTo>
                  <a:pt x="26" y="274"/>
                </a:lnTo>
                <a:lnTo>
                  <a:pt x="26" y="282"/>
                </a:lnTo>
                <a:lnTo>
                  <a:pt x="26" y="282"/>
                </a:lnTo>
                <a:lnTo>
                  <a:pt x="26" y="284"/>
                </a:lnTo>
                <a:lnTo>
                  <a:pt x="28" y="286"/>
                </a:lnTo>
                <a:lnTo>
                  <a:pt x="30" y="292"/>
                </a:lnTo>
                <a:lnTo>
                  <a:pt x="30" y="292"/>
                </a:lnTo>
                <a:lnTo>
                  <a:pt x="28" y="294"/>
                </a:lnTo>
                <a:lnTo>
                  <a:pt x="28" y="294"/>
                </a:lnTo>
                <a:lnTo>
                  <a:pt x="26" y="296"/>
                </a:lnTo>
                <a:lnTo>
                  <a:pt x="26" y="296"/>
                </a:lnTo>
                <a:lnTo>
                  <a:pt x="22" y="306"/>
                </a:lnTo>
                <a:lnTo>
                  <a:pt x="20" y="316"/>
                </a:lnTo>
                <a:lnTo>
                  <a:pt x="20" y="316"/>
                </a:lnTo>
                <a:lnTo>
                  <a:pt x="20" y="322"/>
                </a:lnTo>
                <a:lnTo>
                  <a:pt x="16" y="326"/>
                </a:lnTo>
                <a:lnTo>
                  <a:pt x="16" y="326"/>
                </a:lnTo>
                <a:lnTo>
                  <a:pt x="14" y="330"/>
                </a:lnTo>
                <a:lnTo>
                  <a:pt x="16" y="332"/>
                </a:lnTo>
                <a:lnTo>
                  <a:pt x="16" y="336"/>
                </a:lnTo>
                <a:lnTo>
                  <a:pt x="18" y="340"/>
                </a:lnTo>
                <a:lnTo>
                  <a:pt x="18" y="340"/>
                </a:lnTo>
                <a:lnTo>
                  <a:pt x="16" y="346"/>
                </a:lnTo>
                <a:lnTo>
                  <a:pt x="16" y="350"/>
                </a:lnTo>
                <a:lnTo>
                  <a:pt x="18" y="352"/>
                </a:lnTo>
                <a:lnTo>
                  <a:pt x="18" y="352"/>
                </a:lnTo>
                <a:lnTo>
                  <a:pt x="22" y="352"/>
                </a:lnTo>
                <a:lnTo>
                  <a:pt x="22" y="356"/>
                </a:lnTo>
                <a:lnTo>
                  <a:pt x="22" y="356"/>
                </a:lnTo>
                <a:lnTo>
                  <a:pt x="22" y="368"/>
                </a:lnTo>
                <a:lnTo>
                  <a:pt x="22" y="368"/>
                </a:lnTo>
                <a:lnTo>
                  <a:pt x="18" y="376"/>
                </a:lnTo>
                <a:lnTo>
                  <a:pt x="18" y="380"/>
                </a:lnTo>
                <a:lnTo>
                  <a:pt x="18" y="382"/>
                </a:lnTo>
                <a:lnTo>
                  <a:pt x="18" y="382"/>
                </a:lnTo>
                <a:lnTo>
                  <a:pt x="20" y="388"/>
                </a:lnTo>
                <a:lnTo>
                  <a:pt x="22" y="390"/>
                </a:lnTo>
                <a:lnTo>
                  <a:pt x="22" y="392"/>
                </a:lnTo>
                <a:lnTo>
                  <a:pt x="22" y="392"/>
                </a:lnTo>
                <a:lnTo>
                  <a:pt x="22" y="396"/>
                </a:lnTo>
                <a:lnTo>
                  <a:pt x="22" y="402"/>
                </a:lnTo>
                <a:lnTo>
                  <a:pt x="22" y="402"/>
                </a:lnTo>
                <a:lnTo>
                  <a:pt x="24" y="408"/>
                </a:lnTo>
                <a:lnTo>
                  <a:pt x="24" y="410"/>
                </a:lnTo>
                <a:lnTo>
                  <a:pt x="24" y="412"/>
                </a:lnTo>
                <a:lnTo>
                  <a:pt x="24" y="412"/>
                </a:lnTo>
                <a:lnTo>
                  <a:pt x="22" y="416"/>
                </a:lnTo>
                <a:lnTo>
                  <a:pt x="22" y="420"/>
                </a:lnTo>
                <a:lnTo>
                  <a:pt x="22" y="420"/>
                </a:lnTo>
                <a:lnTo>
                  <a:pt x="24" y="424"/>
                </a:lnTo>
                <a:lnTo>
                  <a:pt x="24" y="424"/>
                </a:lnTo>
                <a:lnTo>
                  <a:pt x="22" y="426"/>
                </a:lnTo>
                <a:lnTo>
                  <a:pt x="22" y="426"/>
                </a:lnTo>
                <a:lnTo>
                  <a:pt x="20" y="426"/>
                </a:lnTo>
                <a:lnTo>
                  <a:pt x="20" y="428"/>
                </a:lnTo>
                <a:lnTo>
                  <a:pt x="18" y="432"/>
                </a:lnTo>
                <a:lnTo>
                  <a:pt x="18" y="432"/>
                </a:lnTo>
                <a:lnTo>
                  <a:pt x="18" y="432"/>
                </a:lnTo>
                <a:lnTo>
                  <a:pt x="18" y="434"/>
                </a:lnTo>
                <a:lnTo>
                  <a:pt x="20" y="440"/>
                </a:lnTo>
                <a:lnTo>
                  <a:pt x="20" y="440"/>
                </a:lnTo>
                <a:lnTo>
                  <a:pt x="20" y="444"/>
                </a:lnTo>
                <a:lnTo>
                  <a:pt x="20" y="450"/>
                </a:lnTo>
                <a:lnTo>
                  <a:pt x="20" y="450"/>
                </a:lnTo>
                <a:lnTo>
                  <a:pt x="18" y="456"/>
                </a:lnTo>
                <a:lnTo>
                  <a:pt x="18" y="462"/>
                </a:lnTo>
                <a:lnTo>
                  <a:pt x="18" y="462"/>
                </a:lnTo>
                <a:lnTo>
                  <a:pt x="18" y="466"/>
                </a:lnTo>
                <a:lnTo>
                  <a:pt x="18" y="468"/>
                </a:lnTo>
                <a:lnTo>
                  <a:pt x="18" y="468"/>
                </a:lnTo>
                <a:lnTo>
                  <a:pt x="14" y="472"/>
                </a:lnTo>
                <a:lnTo>
                  <a:pt x="14" y="472"/>
                </a:lnTo>
                <a:lnTo>
                  <a:pt x="12" y="478"/>
                </a:lnTo>
                <a:lnTo>
                  <a:pt x="12" y="482"/>
                </a:lnTo>
                <a:lnTo>
                  <a:pt x="12" y="482"/>
                </a:lnTo>
                <a:lnTo>
                  <a:pt x="14" y="488"/>
                </a:lnTo>
                <a:lnTo>
                  <a:pt x="10" y="492"/>
                </a:lnTo>
                <a:lnTo>
                  <a:pt x="10" y="492"/>
                </a:lnTo>
                <a:lnTo>
                  <a:pt x="4" y="496"/>
                </a:lnTo>
                <a:lnTo>
                  <a:pt x="2" y="498"/>
                </a:lnTo>
                <a:lnTo>
                  <a:pt x="2" y="500"/>
                </a:lnTo>
                <a:lnTo>
                  <a:pt x="2" y="500"/>
                </a:lnTo>
                <a:lnTo>
                  <a:pt x="4" y="508"/>
                </a:lnTo>
                <a:lnTo>
                  <a:pt x="2" y="512"/>
                </a:lnTo>
                <a:lnTo>
                  <a:pt x="2" y="512"/>
                </a:lnTo>
                <a:lnTo>
                  <a:pt x="0" y="518"/>
                </a:lnTo>
                <a:lnTo>
                  <a:pt x="0" y="524"/>
                </a:lnTo>
                <a:lnTo>
                  <a:pt x="0" y="524"/>
                </a:lnTo>
                <a:lnTo>
                  <a:pt x="0" y="530"/>
                </a:lnTo>
                <a:lnTo>
                  <a:pt x="0" y="532"/>
                </a:lnTo>
                <a:lnTo>
                  <a:pt x="2" y="532"/>
                </a:lnTo>
                <a:lnTo>
                  <a:pt x="2" y="532"/>
                </a:lnTo>
                <a:lnTo>
                  <a:pt x="4" y="532"/>
                </a:lnTo>
                <a:lnTo>
                  <a:pt x="6" y="530"/>
                </a:lnTo>
                <a:lnTo>
                  <a:pt x="8" y="530"/>
                </a:lnTo>
                <a:lnTo>
                  <a:pt x="10" y="530"/>
                </a:lnTo>
                <a:lnTo>
                  <a:pt x="10" y="530"/>
                </a:lnTo>
                <a:lnTo>
                  <a:pt x="12" y="536"/>
                </a:lnTo>
                <a:lnTo>
                  <a:pt x="10" y="540"/>
                </a:lnTo>
                <a:lnTo>
                  <a:pt x="10" y="540"/>
                </a:lnTo>
                <a:lnTo>
                  <a:pt x="8" y="542"/>
                </a:lnTo>
                <a:lnTo>
                  <a:pt x="8" y="544"/>
                </a:lnTo>
                <a:lnTo>
                  <a:pt x="10" y="550"/>
                </a:lnTo>
                <a:lnTo>
                  <a:pt x="10" y="550"/>
                </a:lnTo>
                <a:lnTo>
                  <a:pt x="18" y="558"/>
                </a:lnTo>
                <a:lnTo>
                  <a:pt x="22" y="564"/>
                </a:lnTo>
                <a:lnTo>
                  <a:pt x="22" y="564"/>
                </a:lnTo>
                <a:lnTo>
                  <a:pt x="40" y="562"/>
                </a:lnTo>
                <a:lnTo>
                  <a:pt x="40" y="562"/>
                </a:lnTo>
                <a:lnTo>
                  <a:pt x="64" y="564"/>
                </a:lnTo>
                <a:lnTo>
                  <a:pt x="64" y="564"/>
                </a:lnTo>
                <a:lnTo>
                  <a:pt x="60" y="556"/>
                </a:lnTo>
                <a:lnTo>
                  <a:pt x="60" y="556"/>
                </a:lnTo>
                <a:lnTo>
                  <a:pt x="52" y="556"/>
                </a:lnTo>
                <a:lnTo>
                  <a:pt x="52" y="556"/>
                </a:lnTo>
                <a:lnTo>
                  <a:pt x="56" y="554"/>
                </a:lnTo>
                <a:lnTo>
                  <a:pt x="56" y="552"/>
                </a:lnTo>
                <a:lnTo>
                  <a:pt x="54" y="544"/>
                </a:lnTo>
                <a:lnTo>
                  <a:pt x="54" y="544"/>
                </a:lnTo>
                <a:lnTo>
                  <a:pt x="52" y="546"/>
                </a:lnTo>
                <a:lnTo>
                  <a:pt x="52" y="544"/>
                </a:lnTo>
                <a:lnTo>
                  <a:pt x="52" y="544"/>
                </a:lnTo>
                <a:lnTo>
                  <a:pt x="56" y="542"/>
                </a:lnTo>
                <a:lnTo>
                  <a:pt x="56" y="542"/>
                </a:lnTo>
                <a:lnTo>
                  <a:pt x="56" y="536"/>
                </a:lnTo>
                <a:lnTo>
                  <a:pt x="58" y="534"/>
                </a:lnTo>
                <a:lnTo>
                  <a:pt x="60" y="534"/>
                </a:lnTo>
                <a:lnTo>
                  <a:pt x="60" y="532"/>
                </a:lnTo>
                <a:lnTo>
                  <a:pt x="60" y="532"/>
                </a:lnTo>
                <a:lnTo>
                  <a:pt x="64" y="532"/>
                </a:lnTo>
                <a:lnTo>
                  <a:pt x="64" y="532"/>
                </a:lnTo>
                <a:lnTo>
                  <a:pt x="64" y="528"/>
                </a:lnTo>
                <a:lnTo>
                  <a:pt x="64" y="528"/>
                </a:lnTo>
                <a:lnTo>
                  <a:pt x="58" y="524"/>
                </a:lnTo>
                <a:lnTo>
                  <a:pt x="58" y="524"/>
                </a:lnTo>
                <a:lnTo>
                  <a:pt x="58" y="520"/>
                </a:lnTo>
                <a:lnTo>
                  <a:pt x="58" y="520"/>
                </a:lnTo>
                <a:lnTo>
                  <a:pt x="60" y="518"/>
                </a:lnTo>
                <a:lnTo>
                  <a:pt x="60" y="518"/>
                </a:lnTo>
                <a:lnTo>
                  <a:pt x="64" y="520"/>
                </a:lnTo>
                <a:lnTo>
                  <a:pt x="64" y="520"/>
                </a:lnTo>
                <a:lnTo>
                  <a:pt x="66" y="526"/>
                </a:lnTo>
                <a:lnTo>
                  <a:pt x="66" y="526"/>
                </a:lnTo>
                <a:lnTo>
                  <a:pt x="72" y="524"/>
                </a:lnTo>
                <a:lnTo>
                  <a:pt x="76" y="520"/>
                </a:lnTo>
                <a:lnTo>
                  <a:pt x="76" y="520"/>
                </a:lnTo>
                <a:lnTo>
                  <a:pt x="76" y="516"/>
                </a:lnTo>
                <a:lnTo>
                  <a:pt x="76" y="514"/>
                </a:lnTo>
                <a:lnTo>
                  <a:pt x="76" y="512"/>
                </a:lnTo>
                <a:lnTo>
                  <a:pt x="76" y="512"/>
                </a:lnTo>
                <a:lnTo>
                  <a:pt x="74" y="512"/>
                </a:lnTo>
                <a:lnTo>
                  <a:pt x="72" y="512"/>
                </a:lnTo>
                <a:lnTo>
                  <a:pt x="72" y="510"/>
                </a:lnTo>
                <a:lnTo>
                  <a:pt x="72" y="510"/>
                </a:lnTo>
                <a:lnTo>
                  <a:pt x="76" y="506"/>
                </a:lnTo>
                <a:lnTo>
                  <a:pt x="82" y="500"/>
                </a:lnTo>
                <a:lnTo>
                  <a:pt x="82" y="500"/>
                </a:lnTo>
                <a:lnTo>
                  <a:pt x="82" y="496"/>
                </a:lnTo>
                <a:lnTo>
                  <a:pt x="82" y="496"/>
                </a:lnTo>
                <a:lnTo>
                  <a:pt x="86" y="496"/>
                </a:lnTo>
                <a:lnTo>
                  <a:pt x="86" y="496"/>
                </a:lnTo>
                <a:lnTo>
                  <a:pt x="90" y="490"/>
                </a:lnTo>
                <a:lnTo>
                  <a:pt x="90" y="490"/>
                </a:lnTo>
                <a:lnTo>
                  <a:pt x="92" y="490"/>
                </a:lnTo>
                <a:lnTo>
                  <a:pt x="92" y="490"/>
                </a:lnTo>
                <a:lnTo>
                  <a:pt x="102" y="482"/>
                </a:lnTo>
                <a:lnTo>
                  <a:pt x="102" y="482"/>
                </a:lnTo>
                <a:lnTo>
                  <a:pt x="96" y="478"/>
                </a:lnTo>
                <a:lnTo>
                  <a:pt x="96" y="478"/>
                </a:lnTo>
                <a:lnTo>
                  <a:pt x="96" y="478"/>
                </a:lnTo>
                <a:lnTo>
                  <a:pt x="98" y="476"/>
                </a:lnTo>
                <a:lnTo>
                  <a:pt x="98" y="472"/>
                </a:lnTo>
                <a:lnTo>
                  <a:pt x="98" y="466"/>
                </a:lnTo>
                <a:lnTo>
                  <a:pt x="98" y="466"/>
                </a:lnTo>
                <a:lnTo>
                  <a:pt x="96" y="464"/>
                </a:lnTo>
                <a:lnTo>
                  <a:pt x="92" y="464"/>
                </a:lnTo>
                <a:lnTo>
                  <a:pt x="86" y="464"/>
                </a:lnTo>
                <a:lnTo>
                  <a:pt x="86" y="464"/>
                </a:lnTo>
                <a:lnTo>
                  <a:pt x="84" y="458"/>
                </a:lnTo>
                <a:lnTo>
                  <a:pt x="84" y="458"/>
                </a:lnTo>
                <a:lnTo>
                  <a:pt x="80" y="456"/>
                </a:lnTo>
                <a:lnTo>
                  <a:pt x="80" y="456"/>
                </a:lnTo>
                <a:lnTo>
                  <a:pt x="78" y="454"/>
                </a:lnTo>
                <a:lnTo>
                  <a:pt x="76" y="450"/>
                </a:lnTo>
                <a:lnTo>
                  <a:pt x="76" y="450"/>
                </a:lnTo>
                <a:lnTo>
                  <a:pt x="74" y="444"/>
                </a:lnTo>
                <a:lnTo>
                  <a:pt x="78" y="440"/>
                </a:lnTo>
                <a:lnTo>
                  <a:pt x="80" y="440"/>
                </a:lnTo>
                <a:lnTo>
                  <a:pt x="80" y="440"/>
                </a:lnTo>
                <a:lnTo>
                  <a:pt x="80" y="436"/>
                </a:lnTo>
                <a:lnTo>
                  <a:pt x="80" y="436"/>
                </a:lnTo>
                <a:lnTo>
                  <a:pt x="86" y="432"/>
                </a:lnTo>
                <a:lnTo>
                  <a:pt x="86" y="432"/>
                </a:lnTo>
                <a:lnTo>
                  <a:pt x="92" y="424"/>
                </a:lnTo>
                <a:lnTo>
                  <a:pt x="96" y="424"/>
                </a:lnTo>
                <a:lnTo>
                  <a:pt x="104" y="424"/>
                </a:lnTo>
                <a:lnTo>
                  <a:pt x="104" y="424"/>
                </a:lnTo>
                <a:lnTo>
                  <a:pt x="104" y="418"/>
                </a:lnTo>
                <a:lnTo>
                  <a:pt x="104" y="418"/>
                </a:lnTo>
                <a:lnTo>
                  <a:pt x="102" y="418"/>
                </a:lnTo>
                <a:lnTo>
                  <a:pt x="102" y="414"/>
                </a:lnTo>
                <a:lnTo>
                  <a:pt x="108" y="410"/>
                </a:lnTo>
                <a:lnTo>
                  <a:pt x="108" y="410"/>
                </a:lnTo>
                <a:lnTo>
                  <a:pt x="108" y="404"/>
                </a:lnTo>
                <a:lnTo>
                  <a:pt x="108" y="402"/>
                </a:lnTo>
                <a:lnTo>
                  <a:pt x="108" y="402"/>
                </a:lnTo>
                <a:lnTo>
                  <a:pt x="110" y="392"/>
                </a:lnTo>
                <a:lnTo>
                  <a:pt x="112" y="386"/>
                </a:lnTo>
                <a:lnTo>
                  <a:pt x="114" y="384"/>
                </a:lnTo>
                <a:lnTo>
                  <a:pt x="114" y="384"/>
                </a:lnTo>
                <a:lnTo>
                  <a:pt x="120" y="382"/>
                </a:lnTo>
                <a:lnTo>
                  <a:pt x="120" y="382"/>
                </a:lnTo>
                <a:lnTo>
                  <a:pt x="120" y="378"/>
                </a:lnTo>
                <a:lnTo>
                  <a:pt x="120" y="378"/>
                </a:lnTo>
                <a:lnTo>
                  <a:pt x="112" y="378"/>
                </a:lnTo>
                <a:lnTo>
                  <a:pt x="112" y="378"/>
                </a:lnTo>
                <a:lnTo>
                  <a:pt x="112" y="378"/>
                </a:lnTo>
                <a:lnTo>
                  <a:pt x="112" y="378"/>
                </a:lnTo>
                <a:lnTo>
                  <a:pt x="112" y="378"/>
                </a:lnTo>
                <a:lnTo>
                  <a:pt x="116" y="376"/>
                </a:lnTo>
                <a:lnTo>
                  <a:pt x="122" y="376"/>
                </a:lnTo>
                <a:lnTo>
                  <a:pt x="122" y="376"/>
                </a:lnTo>
                <a:lnTo>
                  <a:pt x="124" y="378"/>
                </a:lnTo>
                <a:lnTo>
                  <a:pt x="124" y="378"/>
                </a:lnTo>
                <a:lnTo>
                  <a:pt x="124" y="382"/>
                </a:lnTo>
                <a:lnTo>
                  <a:pt x="124" y="382"/>
                </a:lnTo>
                <a:lnTo>
                  <a:pt x="128" y="380"/>
                </a:lnTo>
                <a:lnTo>
                  <a:pt x="130" y="378"/>
                </a:lnTo>
                <a:lnTo>
                  <a:pt x="132" y="376"/>
                </a:lnTo>
                <a:lnTo>
                  <a:pt x="132" y="376"/>
                </a:lnTo>
                <a:lnTo>
                  <a:pt x="132" y="372"/>
                </a:lnTo>
                <a:lnTo>
                  <a:pt x="132" y="372"/>
                </a:lnTo>
                <a:lnTo>
                  <a:pt x="130" y="370"/>
                </a:lnTo>
                <a:lnTo>
                  <a:pt x="130" y="368"/>
                </a:lnTo>
                <a:lnTo>
                  <a:pt x="130" y="368"/>
                </a:lnTo>
                <a:lnTo>
                  <a:pt x="124" y="368"/>
                </a:lnTo>
                <a:lnTo>
                  <a:pt x="124" y="368"/>
                </a:lnTo>
                <a:lnTo>
                  <a:pt x="124" y="372"/>
                </a:lnTo>
                <a:lnTo>
                  <a:pt x="124" y="372"/>
                </a:lnTo>
                <a:lnTo>
                  <a:pt x="122" y="372"/>
                </a:lnTo>
                <a:lnTo>
                  <a:pt x="122" y="372"/>
                </a:lnTo>
                <a:lnTo>
                  <a:pt x="116" y="368"/>
                </a:lnTo>
                <a:lnTo>
                  <a:pt x="116" y="368"/>
                </a:lnTo>
                <a:lnTo>
                  <a:pt x="114" y="368"/>
                </a:lnTo>
                <a:lnTo>
                  <a:pt x="114" y="368"/>
                </a:lnTo>
                <a:lnTo>
                  <a:pt x="114" y="358"/>
                </a:lnTo>
                <a:lnTo>
                  <a:pt x="114" y="358"/>
                </a:lnTo>
                <a:lnTo>
                  <a:pt x="108" y="358"/>
                </a:lnTo>
                <a:lnTo>
                  <a:pt x="108" y="358"/>
                </a:lnTo>
                <a:lnTo>
                  <a:pt x="108" y="356"/>
                </a:lnTo>
                <a:lnTo>
                  <a:pt x="108" y="354"/>
                </a:lnTo>
                <a:lnTo>
                  <a:pt x="108" y="354"/>
                </a:lnTo>
                <a:lnTo>
                  <a:pt x="110" y="352"/>
                </a:lnTo>
                <a:lnTo>
                  <a:pt x="110" y="350"/>
                </a:lnTo>
                <a:lnTo>
                  <a:pt x="112" y="344"/>
                </a:lnTo>
                <a:lnTo>
                  <a:pt x="112" y="344"/>
                </a:lnTo>
                <a:lnTo>
                  <a:pt x="114" y="342"/>
                </a:lnTo>
                <a:lnTo>
                  <a:pt x="116" y="342"/>
                </a:lnTo>
                <a:lnTo>
                  <a:pt x="116" y="342"/>
                </a:lnTo>
                <a:lnTo>
                  <a:pt x="116" y="344"/>
                </a:lnTo>
                <a:lnTo>
                  <a:pt x="116" y="344"/>
                </a:lnTo>
                <a:lnTo>
                  <a:pt x="120" y="344"/>
                </a:lnTo>
                <a:lnTo>
                  <a:pt x="120" y="344"/>
                </a:lnTo>
                <a:lnTo>
                  <a:pt x="124" y="350"/>
                </a:lnTo>
                <a:lnTo>
                  <a:pt x="126" y="352"/>
                </a:lnTo>
                <a:lnTo>
                  <a:pt x="132" y="352"/>
                </a:lnTo>
                <a:lnTo>
                  <a:pt x="132" y="352"/>
                </a:lnTo>
                <a:lnTo>
                  <a:pt x="136" y="350"/>
                </a:lnTo>
                <a:lnTo>
                  <a:pt x="140" y="348"/>
                </a:lnTo>
                <a:lnTo>
                  <a:pt x="140" y="348"/>
                </a:lnTo>
                <a:lnTo>
                  <a:pt x="140" y="346"/>
                </a:lnTo>
                <a:lnTo>
                  <a:pt x="140" y="346"/>
                </a:lnTo>
                <a:lnTo>
                  <a:pt x="144" y="344"/>
                </a:lnTo>
                <a:lnTo>
                  <a:pt x="146" y="342"/>
                </a:lnTo>
                <a:lnTo>
                  <a:pt x="146" y="342"/>
                </a:lnTo>
                <a:lnTo>
                  <a:pt x="148" y="336"/>
                </a:lnTo>
                <a:lnTo>
                  <a:pt x="146" y="332"/>
                </a:lnTo>
                <a:lnTo>
                  <a:pt x="146" y="326"/>
                </a:lnTo>
                <a:lnTo>
                  <a:pt x="146" y="322"/>
                </a:lnTo>
                <a:lnTo>
                  <a:pt x="148" y="322"/>
                </a:lnTo>
                <a:lnTo>
                  <a:pt x="148" y="322"/>
                </a:lnTo>
                <a:lnTo>
                  <a:pt x="150" y="314"/>
                </a:lnTo>
                <a:lnTo>
                  <a:pt x="150" y="314"/>
                </a:lnTo>
                <a:lnTo>
                  <a:pt x="146" y="314"/>
                </a:lnTo>
                <a:lnTo>
                  <a:pt x="144" y="310"/>
                </a:lnTo>
                <a:lnTo>
                  <a:pt x="144" y="310"/>
                </a:lnTo>
                <a:lnTo>
                  <a:pt x="144" y="306"/>
                </a:lnTo>
                <a:lnTo>
                  <a:pt x="144" y="306"/>
                </a:lnTo>
                <a:lnTo>
                  <a:pt x="144" y="304"/>
                </a:lnTo>
                <a:lnTo>
                  <a:pt x="146" y="304"/>
                </a:lnTo>
                <a:lnTo>
                  <a:pt x="148" y="304"/>
                </a:lnTo>
                <a:lnTo>
                  <a:pt x="152" y="310"/>
                </a:lnTo>
                <a:lnTo>
                  <a:pt x="152" y="310"/>
                </a:lnTo>
                <a:lnTo>
                  <a:pt x="154" y="308"/>
                </a:lnTo>
                <a:lnTo>
                  <a:pt x="154" y="308"/>
                </a:lnTo>
                <a:lnTo>
                  <a:pt x="152" y="306"/>
                </a:lnTo>
                <a:lnTo>
                  <a:pt x="152" y="306"/>
                </a:lnTo>
                <a:lnTo>
                  <a:pt x="156" y="306"/>
                </a:lnTo>
                <a:lnTo>
                  <a:pt x="156" y="306"/>
                </a:lnTo>
                <a:lnTo>
                  <a:pt x="166" y="304"/>
                </a:lnTo>
                <a:lnTo>
                  <a:pt x="166" y="304"/>
                </a:lnTo>
                <a:lnTo>
                  <a:pt x="178" y="304"/>
                </a:lnTo>
                <a:lnTo>
                  <a:pt x="178" y="304"/>
                </a:lnTo>
                <a:lnTo>
                  <a:pt x="188" y="302"/>
                </a:lnTo>
                <a:lnTo>
                  <a:pt x="188" y="302"/>
                </a:lnTo>
                <a:lnTo>
                  <a:pt x="188" y="300"/>
                </a:lnTo>
                <a:lnTo>
                  <a:pt x="188" y="300"/>
                </a:lnTo>
                <a:lnTo>
                  <a:pt x="196" y="298"/>
                </a:lnTo>
                <a:lnTo>
                  <a:pt x="202" y="296"/>
                </a:lnTo>
                <a:lnTo>
                  <a:pt x="202" y="296"/>
                </a:lnTo>
                <a:lnTo>
                  <a:pt x="208" y="290"/>
                </a:lnTo>
                <a:lnTo>
                  <a:pt x="214" y="280"/>
                </a:lnTo>
                <a:lnTo>
                  <a:pt x="220" y="270"/>
                </a:lnTo>
                <a:lnTo>
                  <a:pt x="222" y="260"/>
                </a:lnTo>
                <a:lnTo>
                  <a:pt x="222" y="260"/>
                </a:lnTo>
                <a:lnTo>
                  <a:pt x="222" y="258"/>
                </a:lnTo>
                <a:lnTo>
                  <a:pt x="222" y="258"/>
                </a:lnTo>
                <a:lnTo>
                  <a:pt x="218" y="258"/>
                </a:lnTo>
                <a:lnTo>
                  <a:pt x="214" y="256"/>
                </a:lnTo>
                <a:lnTo>
                  <a:pt x="214" y="256"/>
                </a:lnTo>
                <a:lnTo>
                  <a:pt x="214" y="256"/>
                </a:lnTo>
                <a:lnTo>
                  <a:pt x="214" y="254"/>
                </a:lnTo>
                <a:lnTo>
                  <a:pt x="214" y="254"/>
                </a:lnTo>
                <a:lnTo>
                  <a:pt x="212" y="254"/>
                </a:lnTo>
                <a:lnTo>
                  <a:pt x="212" y="254"/>
                </a:lnTo>
                <a:lnTo>
                  <a:pt x="210" y="250"/>
                </a:lnTo>
                <a:lnTo>
                  <a:pt x="210" y="246"/>
                </a:lnTo>
                <a:lnTo>
                  <a:pt x="210" y="246"/>
                </a:lnTo>
                <a:lnTo>
                  <a:pt x="214" y="244"/>
                </a:lnTo>
                <a:lnTo>
                  <a:pt x="214" y="244"/>
                </a:lnTo>
                <a:lnTo>
                  <a:pt x="214" y="242"/>
                </a:lnTo>
                <a:lnTo>
                  <a:pt x="214" y="242"/>
                </a:lnTo>
                <a:lnTo>
                  <a:pt x="208" y="234"/>
                </a:lnTo>
                <a:lnTo>
                  <a:pt x="208" y="234"/>
                </a:lnTo>
                <a:lnTo>
                  <a:pt x="204" y="232"/>
                </a:lnTo>
                <a:lnTo>
                  <a:pt x="200" y="230"/>
                </a:lnTo>
                <a:lnTo>
                  <a:pt x="200" y="230"/>
                </a:lnTo>
                <a:lnTo>
                  <a:pt x="200" y="226"/>
                </a:lnTo>
                <a:lnTo>
                  <a:pt x="198" y="224"/>
                </a:lnTo>
                <a:lnTo>
                  <a:pt x="196" y="222"/>
                </a:lnTo>
                <a:lnTo>
                  <a:pt x="196" y="222"/>
                </a:lnTo>
                <a:lnTo>
                  <a:pt x="196" y="220"/>
                </a:lnTo>
                <a:lnTo>
                  <a:pt x="196" y="218"/>
                </a:lnTo>
                <a:lnTo>
                  <a:pt x="196" y="218"/>
                </a:lnTo>
                <a:lnTo>
                  <a:pt x="196" y="216"/>
                </a:lnTo>
                <a:lnTo>
                  <a:pt x="194" y="212"/>
                </a:lnTo>
                <a:lnTo>
                  <a:pt x="198" y="212"/>
                </a:lnTo>
                <a:lnTo>
                  <a:pt x="198" y="212"/>
                </a:lnTo>
                <a:lnTo>
                  <a:pt x="198" y="196"/>
                </a:lnTo>
                <a:lnTo>
                  <a:pt x="200" y="196"/>
                </a:lnTo>
                <a:lnTo>
                  <a:pt x="200" y="196"/>
                </a:lnTo>
                <a:lnTo>
                  <a:pt x="200" y="192"/>
                </a:lnTo>
                <a:lnTo>
                  <a:pt x="200" y="184"/>
                </a:lnTo>
                <a:lnTo>
                  <a:pt x="200" y="184"/>
                </a:lnTo>
                <a:lnTo>
                  <a:pt x="200" y="182"/>
                </a:lnTo>
                <a:lnTo>
                  <a:pt x="202" y="180"/>
                </a:lnTo>
                <a:lnTo>
                  <a:pt x="202" y="176"/>
                </a:lnTo>
                <a:lnTo>
                  <a:pt x="202" y="172"/>
                </a:lnTo>
                <a:lnTo>
                  <a:pt x="202" y="172"/>
                </a:lnTo>
                <a:lnTo>
                  <a:pt x="204" y="170"/>
                </a:lnTo>
                <a:lnTo>
                  <a:pt x="204" y="168"/>
                </a:lnTo>
                <a:lnTo>
                  <a:pt x="206" y="166"/>
                </a:lnTo>
                <a:lnTo>
                  <a:pt x="206" y="162"/>
                </a:lnTo>
                <a:lnTo>
                  <a:pt x="206" y="162"/>
                </a:lnTo>
                <a:lnTo>
                  <a:pt x="206" y="158"/>
                </a:lnTo>
                <a:lnTo>
                  <a:pt x="208" y="154"/>
                </a:lnTo>
                <a:lnTo>
                  <a:pt x="210" y="152"/>
                </a:lnTo>
                <a:lnTo>
                  <a:pt x="210" y="152"/>
                </a:lnTo>
                <a:lnTo>
                  <a:pt x="212" y="142"/>
                </a:lnTo>
                <a:lnTo>
                  <a:pt x="212" y="142"/>
                </a:lnTo>
                <a:lnTo>
                  <a:pt x="214" y="138"/>
                </a:lnTo>
                <a:lnTo>
                  <a:pt x="218" y="136"/>
                </a:lnTo>
                <a:lnTo>
                  <a:pt x="218" y="136"/>
                </a:lnTo>
                <a:lnTo>
                  <a:pt x="222" y="130"/>
                </a:lnTo>
                <a:lnTo>
                  <a:pt x="222" y="124"/>
                </a:lnTo>
                <a:lnTo>
                  <a:pt x="222" y="124"/>
                </a:lnTo>
                <a:lnTo>
                  <a:pt x="224" y="122"/>
                </a:lnTo>
                <a:lnTo>
                  <a:pt x="226" y="120"/>
                </a:lnTo>
                <a:lnTo>
                  <a:pt x="230" y="120"/>
                </a:lnTo>
                <a:lnTo>
                  <a:pt x="232" y="118"/>
                </a:lnTo>
                <a:lnTo>
                  <a:pt x="232" y="118"/>
                </a:lnTo>
                <a:lnTo>
                  <a:pt x="234" y="114"/>
                </a:lnTo>
                <a:lnTo>
                  <a:pt x="238" y="112"/>
                </a:lnTo>
                <a:lnTo>
                  <a:pt x="238" y="112"/>
                </a:lnTo>
                <a:lnTo>
                  <a:pt x="242" y="108"/>
                </a:lnTo>
                <a:lnTo>
                  <a:pt x="244" y="102"/>
                </a:lnTo>
                <a:lnTo>
                  <a:pt x="244" y="102"/>
                </a:lnTo>
                <a:lnTo>
                  <a:pt x="246" y="100"/>
                </a:lnTo>
                <a:lnTo>
                  <a:pt x="250" y="100"/>
                </a:lnTo>
                <a:lnTo>
                  <a:pt x="254" y="98"/>
                </a:lnTo>
                <a:lnTo>
                  <a:pt x="256" y="98"/>
                </a:lnTo>
                <a:lnTo>
                  <a:pt x="256" y="98"/>
                </a:lnTo>
                <a:lnTo>
                  <a:pt x="260" y="94"/>
                </a:lnTo>
                <a:lnTo>
                  <a:pt x="260" y="94"/>
                </a:lnTo>
                <a:lnTo>
                  <a:pt x="260" y="92"/>
                </a:lnTo>
                <a:lnTo>
                  <a:pt x="260" y="92"/>
                </a:lnTo>
                <a:lnTo>
                  <a:pt x="260" y="78"/>
                </a:lnTo>
                <a:lnTo>
                  <a:pt x="260" y="78"/>
                </a:lnTo>
                <a:lnTo>
                  <a:pt x="260" y="66"/>
                </a:lnTo>
                <a:lnTo>
                  <a:pt x="260" y="66"/>
                </a:lnTo>
                <a:lnTo>
                  <a:pt x="256" y="66"/>
                </a:lnTo>
                <a:lnTo>
                  <a:pt x="254" y="66"/>
                </a:lnTo>
                <a:lnTo>
                  <a:pt x="254" y="68"/>
                </a:lnTo>
                <a:lnTo>
                  <a:pt x="254" y="68"/>
                </a:lnTo>
                <a:lnTo>
                  <a:pt x="254" y="68"/>
                </a:lnTo>
                <a:lnTo>
                  <a:pt x="252" y="68"/>
                </a:lnTo>
                <a:lnTo>
                  <a:pt x="248" y="66"/>
                </a:lnTo>
                <a:lnTo>
                  <a:pt x="248" y="66"/>
                </a:lnTo>
                <a:lnTo>
                  <a:pt x="246" y="68"/>
                </a:lnTo>
                <a:lnTo>
                  <a:pt x="244" y="70"/>
                </a:lnTo>
                <a:lnTo>
                  <a:pt x="246" y="72"/>
                </a:lnTo>
                <a:lnTo>
                  <a:pt x="246" y="72"/>
                </a:lnTo>
                <a:lnTo>
                  <a:pt x="246" y="80"/>
                </a:lnTo>
                <a:lnTo>
                  <a:pt x="246" y="84"/>
                </a:lnTo>
                <a:lnTo>
                  <a:pt x="244" y="86"/>
                </a:lnTo>
                <a:lnTo>
                  <a:pt x="244" y="86"/>
                </a:lnTo>
                <a:lnTo>
                  <a:pt x="240" y="90"/>
                </a:lnTo>
                <a:lnTo>
                  <a:pt x="238" y="94"/>
                </a:lnTo>
                <a:lnTo>
                  <a:pt x="238" y="94"/>
                </a:lnTo>
                <a:lnTo>
                  <a:pt x="236" y="96"/>
                </a:lnTo>
                <a:lnTo>
                  <a:pt x="236" y="96"/>
                </a:lnTo>
                <a:lnTo>
                  <a:pt x="234" y="98"/>
                </a:lnTo>
                <a:lnTo>
                  <a:pt x="228" y="98"/>
                </a:lnTo>
                <a:lnTo>
                  <a:pt x="228" y="98"/>
                </a:lnTo>
                <a:lnTo>
                  <a:pt x="222" y="96"/>
                </a:lnTo>
                <a:lnTo>
                  <a:pt x="216" y="96"/>
                </a:lnTo>
                <a:lnTo>
                  <a:pt x="216" y="96"/>
                </a:lnTo>
                <a:lnTo>
                  <a:pt x="212" y="98"/>
                </a:lnTo>
                <a:lnTo>
                  <a:pt x="208" y="96"/>
                </a:lnTo>
                <a:lnTo>
                  <a:pt x="208" y="96"/>
                </a:lnTo>
                <a:lnTo>
                  <a:pt x="202" y="94"/>
                </a:lnTo>
                <a:lnTo>
                  <a:pt x="198" y="94"/>
                </a:lnTo>
                <a:lnTo>
                  <a:pt x="198" y="94"/>
                </a:lnTo>
                <a:lnTo>
                  <a:pt x="194" y="94"/>
                </a:lnTo>
                <a:lnTo>
                  <a:pt x="194" y="94"/>
                </a:lnTo>
                <a:lnTo>
                  <a:pt x="194" y="94"/>
                </a:lnTo>
                <a:lnTo>
                  <a:pt x="194" y="90"/>
                </a:lnTo>
                <a:lnTo>
                  <a:pt x="198" y="84"/>
                </a:lnTo>
                <a:lnTo>
                  <a:pt x="198" y="84"/>
                </a:lnTo>
                <a:lnTo>
                  <a:pt x="202" y="78"/>
                </a:lnTo>
                <a:lnTo>
                  <a:pt x="204" y="70"/>
                </a:lnTo>
                <a:lnTo>
                  <a:pt x="204" y="70"/>
                </a:lnTo>
                <a:lnTo>
                  <a:pt x="206" y="64"/>
                </a:lnTo>
                <a:lnTo>
                  <a:pt x="206" y="62"/>
                </a:lnTo>
                <a:lnTo>
                  <a:pt x="204" y="60"/>
                </a:lnTo>
                <a:lnTo>
                  <a:pt x="204" y="60"/>
                </a:lnTo>
                <a:lnTo>
                  <a:pt x="198" y="54"/>
                </a:lnTo>
                <a:lnTo>
                  <a:pt x="196" y="50"/>
                </a:lnTo>
                <a:lnTo>
                  <a:pt x="196" y="50"/>
                </a:lnTo>
                <a:lnTo>
                  <a:pt x="190" y="46"/>
                </a:lnTo>
                <a:lnTo>
                  <a:pt x="190" y="46"/>
                </a:lnTo>
                <a:lnTo>
                  <a:pt x="188" y="44"/>
                </a:lnTo>
                <a:lnTo>
                  <a:pt x="186" y="44"/>
                </a:lnTo>
                <a:lnTo>
                  <a:pt x="184" y="44"/>
                </a:lnTo>
                <a:lnTo>
                  <a:pt x="180" y="42"/>
                </a:lnTo>
                <a:lnTo>
                  <a:pt x="180" y="42"/>
                </a:lnTo>
                <a:lnTo>
                  <a:pt x="178" y="36"/>
                </a:lnTo>
                <a:lnTo>
                  <a:pt x="172" y="36"/>
                </a:lnTo>
                <a:lnTo>
                  <a:pt x="172" y="36"/>
                </a:lnTo>
                <a:lnTo>
                  <a:pt x="170" y="34"/>
                </a:lnTo>
                <a:lnTo>
                  <a:pt x="170" y="32"/>
                </a:lnTo>
                <a:lnTo>
                  <a:pt x="166" y="26"/>
                </a:lnTo>
                <a:lnTo>
                  <a:pt x="166" y="26"/>
                </a:lnTo>
                <a:lnTo>
                  <a:pt x="164" y="22"/>
                </a:lnTo>
                <a:lnTo>
                  <a:pt x="162" y="20"/>
                </a:lnTo>
                <a:lnTo>
                  <a:pt x="162" y="20"/>
                </a:lnTo>
                <a:lnTo>
                  <a:pt x="158" y="18"/>
                </a:lnTo>
                <a:lnTo>
                  <a:pt x="156" y="14"/>
                </a:lnTo>
                <a:lnTo>
                  <a:pt x="156" y="14"/>
                </a:lnTo>
                <a:lnTo>
                  <a:pt x="152" y="8"/>
                </a:lnTo>
                <a:lnTo>
                  <a:pt x="144" y="2"/>
                </a:lnTo>
                <a:close/>
                <a:moveTo>
                  <a:pt x="72" y="618"/>
                </a:moveTo>
                <a:lnTo>
                  <a:pt x="74" y="618"/>
                </a:lnTo>
                <a:lnTo>
                  <a:pt x="74" y="618"/>
                </a:lnTo>
                <a:lnTo>
                  <a:pt x="78" y="618"/>
                </a:lnTo>
                <a:lnTo>
                  <a:pt x="80" y="620"/>
                </a:lnTo>
                <a:lnTo>
                  <a:pt x="80" y="618"/>
                </a:lnTo>
                <a:lnTo>
                  <a:pt x="80" y="618"/>
                </a:lnTo>
                <a:lnTo>
                  <a:pt x="84" y="622"/>
                </a:lnTo>
                <a:lnTo>
                  <a:pt x="84" y="622"/>
                </a:lnTo>
                <a:lnTo>
                  <a:pt x="92" y="620"/>
                </a:lnTo>
                <a:lnTo>
                  <a:pt x="92" y="618"/>
                </a:lnTo>
                <a:lnTo>
                  <a:pt x="92" y="618"/>
                </a:lnTo>
                <a:lnTo>
                  <a:pt x="102" y="618"/>
                </a:lnTo>
                <a:lnTo>
                  <a:pt x="102" y="618"/>
                </a:lnTo>
                <a:lnTo>
                  <a:pt x="102" y="620"/>
                </a:lnTo>
                <a:lnTo>
                  <a:pt x="102" y="620"/>
                </a:lnTo>
                <a:lnTo>
                  <a:pt x="102" y="620"/>
                </a:lnTo>
                <a:lnTo>
                  <a:pt x="106" y="616"/>
                </a:lnTo>
                <a:lnTo>
                  <a:pt x="106" y="616"/>
                </a:lnTo>
                <a:lnTo>
                  <a:pt x="92" y="612"/>
                </a:lnTo>
                <a:lnTo>
                  <a:pt x="92" y="612"/>
                </a:lnTo>
                <a:lnTo>
                  <a:pt x="86" y="612"/>
                </a:lnTo>
                <a:lnTo>
                  <a:pt x="86" y="612"/>
                </a:lnTo>
                <a:lnTo>
                  <a:pt x="82" y="608"/>
                </a:lnTo>
                <a:lnTo>
                  <a:pt x="80" y="606"/>
                </a:lnTo>
                <a:lnTo>
                  <a:pt x="80" y="606"/>
                </a:lnTo>
                <a:lnTo>
                  <a:pt x="76" y="604"/>
                </a:lnTo>
                <a:lnTo>
                  <a:pt x="76" y="604"/>
                </a:lnTo>
                <a:lnTo>
                  <a:pt x="74" y="600"/>
                </a:lnTo>
                <a:lnTo>
                  <a:pt x="74" y="598"/>
                </a:lnTo>
                <a:lnTo>
                  <a:pt x="74" y="598"/>
                </a:lnTo>
                <a:lnTo>
                  <a:pt x="70" y="596"/>
                </a:lnTo>
                <a:lnTo>
                  <a:pt x="70" y="596"/>
                </a:lnTo>
                <a:lnTo>
                  <a:pt x="66" y="592"/>
                </a:lnTo>
                <a:lnTo>
                  <a:pt x="62" y="586"/>
                </a:lnTo>
                <a:lnTo>
                  <a:pt x="62" y="586"/>
                </a:lnTo>
                <a:lnTo>
                  <a:pt x="62" y="586"/>
                </a:lnTo>
                <a:lnTo>
                  <a:pt x="62" y="584"/>
                </a:lnTo>
                <a:lnTo>
                  <a:pt x="64" y="582"/>
                </a:lnTo>
                <a:lnTo>
                  <a:pt x="64" y="582"/>
                </a:lnTo>
                <a:lnTo>
                  <a:pt x="60" y="574"/>
                </a:lnTo>
                <a:lnTo>
                  <a:pt x="60" y="574"/>
                </a:lnTo>
                <a:lnTo>
                  <a:pt x="60" y="574"/>
                </a:lnTo>
                <a:lnTo>
                  <a:pt x="60" y="574"/>
                </a:lnTo>
                <a:lnTo>
                  <a:pt x="60" y="574"/>
                </a:lnTo>
                <a:lnTo>
                  <a:pt x="58" y="574"/>
                </a:lnTo>
                <a:lnTo>
                  <a:pt x="62" y="620"/>
                </a:lnTo>
                <a:lnTo>
                  <a:pt x="62" y="620"/>
                </a:lnTo>
                <a:lnTo>
                  <a:pt x="66" y="618"/>
                </a:lnTo>
                <a:lnTo>
                  <a:pt x="72" y="618"/>
                </a:lnTo>
                <a:lnTo>
                  <a:pt x="72" y="618"/>
                </a:lnTo>
                <a:close/>
              </a:path>
            </a:pathLst>
          </a:custGeom>
          <a:solidFill>
            <a:srgbClr val="1700F4"/>
          </a:solidFill>
          <a:ln w="3175">
            <a:solidFill>
              <a:srgbClr val="1700F4"/>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277" name="Freeform 263">
            <a:extLst>
              <a:ext uri="{FF2B5EF4-FFF2-40B4-BE49-F238E27FC236}">
                <a16:creationId xmlns:a16="http://schemas.microsoft.com/office/drawing/2014/main" id="{9393D655-BACF-4ED4-A6A7-D02F058BEADA}"/>
              </a:ext>
            </a:extLst>
          </p:cNvPr>
          <p:cNvSpPr>
            <a:spLocks noEditPoints="1"/>
          </p:cNvSpPr>
          <p:nvPr/>
        </p:nvSpPr>
        <p:spPr bwMode="auto">
          <a:xfrm>
            <a:off x="6118446" y="3800766"/>
            <a:ext cx="281716" cy="404973"/>
          </a:xfrm>
          <a:custGeom>
            <a:avLst/>
            <a:gdLst>
              <a:gd name="T0" fmla="*/ 12 w 168"/>
              <a:gd name="T1" fmla="*/ 12 h 236"/>
              <a:gd name="T2" fmla="*/ 14 w 168"/>
              <a:gd name="T3" fmla="*/ 4 h 236"/>
              <a:gd name="T4" fmla="*/ 12 w 168"/>
              <a:gd name="T5" fmla="*/ 0 h 236"/>
              <a:gd name="T6" fmla="*/ 10 w 168"/>
              <a:gd name="T7" fmla="*/ 4 h 236"/>
              <a:gd name="T8" fmla="*/ 2 w 168"/>
              <a:gd name="T9" fmla="*/ 4 h 236"/>
              <a:gd name="T10" fmla="*/ 2 w 168"/>
              <a:gd name="T11" fmla="*/ 14 h 236"/>
              <a:gd name="T12" fmla="*/ 10 w 168"/>
              <a:gd name="T13" fmla="*/ 32 h 236"/>
              <a:gd name="T14" fmla="*/ 14 w 168"/>
              <a:gd name="T15" fmla="*/ 48 h 236"/>
              <a:gd name="T16" fmla="*/ 18 w 168"/>
              <a:gd name="T17" fmla="*/ 56 h 236"/>
              <a:gd name="T18" fmla="*/ 22 w 168"/>
              <a:gd name="T19" fmla="*/ 64 h 236"/>
              <a:gd name="T20" fmla="*/ 24 w 168"/>
              <a:gd name="T21" fmla="*/ 74 h 236"/>
              <a:gd name="T22" fmla="*/ 22 w 168"/>
              <a:gd name="T23" fmla="*/ 76 h 236"/>
              <a:gd name="T24" fmla="*/ 20 w 168"/>
              <a:gd name="T25" fmla="*/ 82 h 236"/>
              <a:gd name="T26" fmla="*/ 22 w 168"/>
              <a:gd name="T27" fmla="*/ 96 h 236"/>
              <a:gd name="T28" fmla="*/ 26 w 168"/>
              <a:gd name="T29" fmla="*/ 110 h 236"/>
              <a:gd name="T30" fmla="*/ 26 w 168"/>
              <a:gd name="T31" fmla="*/ 138 h 236"/>
              <a:gd name="T32" fmla="*/ 18 w 168"/>
              <a:gd name="T33" fmla="*/ 146 h 236"/>
              <a:gd name="T34" fmla="*/ 16 w 168"/>
              <a:gd name="T35" fmla="*/ 156 h 236"/>
              <a:gd name="T36" fmla="*/ 10 w 168"/>
              <a:gd name="T37" fmla="*/ 168 h 236"/>
              <a:gd name="T38" fmla="*/ 8 w 168"/>
              <a:gd name="T39" fmla="*/ 180 h 236"/>
              <a:gd name="T40" fmla="*/ 2 w 168"/>
              <a:gd name="T41" fmla="*/ 192 h 236"/>
              <a:gd name="T42" fmla="*/ 2 w 168"/>
              <a:gd name="T43" fmla="*/ 210 h 236"/>
              <a:gd name="T44" fmla="*/ 0 w 168"/>
              <a:gd name="T45" fmla="*/ 214 h 236"/>
              <a:gd name="T46" fmla="*/ 10 w 168"/>
              <a:gd name="T47" fmla="*/ 220 h 236"/>
              <a:gd name="T48" fmla="*/ 16 w 168"/>
              <a:gd name="T49" fmla="*/ 218 h 236"/>
              <a:gd name="T50" fmla="*/ 26 w 168"/>
              <a:gd name="T51" fmla="*/ 220 h 236"/>
              <a:gd name="T52" fmla="*/ 88 w 168"/>
              <a:gd name="T53" fmla="*/ 226 h 236"/>
              <a:gd name="T54" fmla="*/ 92 w 168"/>
              <a:gd name="T55" fmla="*/ 230 h 236"/>
              <a:gd name="T56" fmla="*/ 100 w 168"/>
              <a:gd name="T57" fmla="*/ 230 h 236"/>
              <a:gd name="T58" fmla="*/ 106 w 168"/>
              <a:gd name="T59" fmla="*/ 232 h 236"/>
              <a:gd name="T60" fmla="*/ 112 w 168"/>
              <a:gd name="T61" fmla="*/ 232 h 236"/>
              <a:gd name="T62" fmla="*/ 154 w 168"/>
              <a:gd name="T63" fmla="*/ 230 h 236"/>
              <a:gd name="T64" fmla="*/ 150 w 168"/>
              <a:gd name="T65" fmla="*/ 224 h 236"/>
              <a:gd name="T66" fmla="*/ 140 w 168"/>
              <a:gd name="T67" fmla="*/ 210 h 236"/>
              <a:gd name="T68" fmla="*/ 136 w 168"/>
              <a:gd name="T69" fmla="*/ 142 h 236"/>
              <a:gd name="T70" fmla="*/ 166 w 168"/>
              <a:gd name="T71" fmla="*/ 138 h 236"/>
              <a:gd name="T72" fmla="*/ 168 w 168"/>
              <a:gd name="T73" fmla="*/ 122 h 236"/>
              <a:gd name="T74" fmla="*/ 166 w 168"/>
              <a:gd name="T75" fmla="*/ 112 h 236"/>
              <a:gd name="T76" fmla="*/ 150 w 168"/>
              <a:gd name="T77" fmla="*/ 114 h 236"/>
              <a:gd name="T78" fmla="*/ 144 w 168"/>
              <a:gd name="T79" fmla="*/ 112 h 236"/>
              <a:gd name="T80" fmla="*/ 142 w 168"/>
              <a:gd name="T81" fmla="*/ 100 h 236"/>
              <a:gd name="T82" fmla="*/ 142 w 168"/>
              <a:gd name="T83" fmla="*/ 88 h 236"/>
              <a:gd name="T84" fmla="*/ 138 w 168"/>
              <a:gd name="T85" fmla="*/ 80 h 236"/>
              <a:gd name="T86" fmla="*/ 136 w 168"/>
              <a:gd name="T87" fmla="*/ 72 h 236"/>
              <a:gd name="T88" fmla="*/ 136 w 168"/>
              <a:gd name="T89" fmla="*/ 64 h 236"/>
              <a:gd name="T90" fmla="*/ 134 w 168"/>
              <a:gd name="T91" fmla="*/ 54 h 236"/>
              <a:gd name="T92" fmla="*/ 122 w 168"/>
              <a:gd name="T93" fmla="*/ 46 h 236"/>
              <a:gd name="T94" fmla="*/ 114 w 168"/>
              <a:gd name="T95" fmla="*/ 46 h 236"/>
              <a:gd name="T96" fmla="*/ 106 w 168"/>
              <a:gd name="T97" fmla="*/ 46 h 236"/>
              <a:gd name="T98" fmla="*/ 106 w 168"/>
              <a:gd name="T99" fmla="*/ 56 h 236"/>
              <a:gd name="T100" fmla="*/ 100 w 168"/>
              <a:gd name="T101" fmla="*/ 58 h 236"/>
              <a:gd name="T102" fmla="*/ 96 w 168"/>
              <a:gd name="T103" fmla="*/ 62 h 236"/>
              <a:gd name="T104" fmla="*/ 84 w 168"/>
              <a:gd name="T105" fmla="*/ 60 h 236"/>
              <a:gd name="T106" fmla="*/ 80 w 168"/>
              <a:gd name="T107" fmla="*/ 52 h 236"/>
              <a:gd name="T108" fmla="*/ 78 w 168"/>
              <a:gd name="T109" fmla="*/ 38 h 236"/>
              <a:gd name="T110" fmla="*/ 48 w 168"/>
              <a:gd name="T111" fmla="*/ 26 h 236"/>
              <a:gd name="T112" fmla="*/ 26 w 168"/>
              <a:gd name="T113" fmla="*/ 24 h 236"/>
              <a:gd name="T114" fmla="*/ 12 w 168"/>
              <a:gd name="T115" fmla="*/ 32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68" h="236">
                <a:moveTo>
                  <a:pt x="6" y="16"/>
                </a:moveTo>
                <a:lnTo>
                  <a:pt x="12" y="12"/>
                </a:lnTo>
                <a:lnTo>
                  <a:pt x="12" y="12"/>
                </a:lnTo>
                <a:lnTo>
                  <a:pt x="12" y="12"/>
                </a:lnTo>
                <a:lnTo>
                  <a:pt x="12" y="8"/>
                </a:lnTo>
                <a:lnTo>
                  <a:pt x="12" y="8"/>
                </a:lnTo>
                <a:lnTo>
                  <a:pt x="12" y="6"/>
                </a:lnTo>
                <a:lnTo>
                  <a:pt x="14" y="4"/>
                </a:lnTo>
                <a:lnTo>
                  <a:pt x="16" y="2"/>
                </a:lnTo>
                <a:lnTo>
                  <a:pt x="16" y="2"/>
                </a:lnTo>
                <a:lnTo>
                  <a:pt x="14" y="0"/>
                </a:lnTo>
                <a:lnTo>
                  <a:pt x="12" y="0"/>
                </a:lnTo>
                <a:lnTo>
                  <a:pt x="10" y="0"/>
                </a:lnTo>
                <a:lnTo>
                  <a:pt x="10" y="0"/>
                </a:lnTo>
                <a:lnTo>
                  <a:pt x="8" y="4"/>
                </a:lnTo>
                <a:lnTo>
                  <a:pt x="10" y="4"/>
                </a:lnTo>
                <a:lnTo>
                  <a:pt x="10" y="4"/>
                </a:lnTo>
                <a:lnTo>
                  <a:pt x="6" y="4"/>
                </a:lnTo>
                <a:lnTo>
                  <a:pt x="6" y="4"/>
                </a:lnTo>
                <a:lnTo>
                  <a:pt x="2" y="4"/>
                </a:lnTo>
                <a:lnTo>
                  <a:pt x="2" y="6"/>
                </a:lnTo>
                <a:lnTo>
                  <a:pt x="2" y="6"/>
                </a:lnTo>
                <a:lnTo>
                  <a:pt x="2" y="10"/>
                </a:lnTo>
                <a:lnTo>
                  <a:pt x="2" y="14"/>
                </a:lnTo>
                <a:lnTo>
                  <a:pt x="2" y="14"/>
                </a:lnTo>
                <a:lnTo>
                  <a:pt x="6" y="16"/>
                </a:lnTo>
                <a:lnTo>
                  <a:pt x="6" y="16"/>
                </a:lnTo>
                <a:close/>
                <a:moveTo>
                  <a:pt x="10" y="32"/>
                </a:moveTo>
                <a:lnTo>
                  <a:pt x="10" y="32"/>
                </a:lnTo>
                <a:lnTo>
                  <a:pt x="10" y="38"/>
                </a:lnTo>
                <a:lnTo>
                  <a:pt x="10" y="38"/>
                </a:lnTo>
                <a:lnTo>
                  <a:pt x="14" y="48"/>
                </a:lnTo>
                <a:lnTo>
                  <a:pt x="14" y="48"/>
                </a:lnTo>
                <a:lnTo>
                  <a:pt x="18" y="52"/>
                </a:lnTo>
                <a:lnTo>
                  <a:pt x="18" y="52"/>
                </a:lnTo>
                <a:lnTo>
                  <a:pt x="18" y="56"/>
                </a:lnTo>
                <a:lnTo>
                  <a:pt x="18" y="60"/>
                </a:lnTo>
                <a:lnTo>
                  <a:pt x="18" y="60"/>
                </a:lnTo>
                <a:lnTo>
                  <a:pt x="22" y="64"/>
                </a:lnTo>
                <a:lnTo>
                  <a:pt x="22" y="64"/>
                </a:lnTo>
                <a:lnTo>
                  <a:pt x="22" y="66"/>
                </a:lnTo>
                <a:lnTo>
                  <a:pt x="20" y="70"/>
                </a:lnTo>
                <a:lnTo>
                  <a:pt x="20" y="70"/>
                </a:lnTo>
                <a:lnTo>
                  <a:pt x="24" y="74"/>
                </a:lnTo>
                <a:lnTo>
                  <a:pt x="24" y="74"/>
                </a:lnTo>
                <a:lnTo>
                  <a:pt x="24" y="76"/>
                </a:lnTo>
                <a:lnTo>
                  <a:pt x="22" y="76"/>
                </a:lnTo>
                <a:lnTo>
                  <a:pt x="22" y="76"/>
                </a:lnTo>
                <a:lnTo>
                  <a:pt x="22" y="78"/>
                </a:lnTo>
                <a:lnTo>
                  <a:pt x="22" y="80"/>
                </a:lnTo>
                <a:lnTo>
                  <a:pt x="22" y="80"/>
                </a:lnTo>
                <a:lnTo>
                  <a:pt x="20" y="82"/>
                </a:lnTo>
                <a:lnTo>
                  <a:pt x="20" y="82"/>
                </a:lnTo>
                <a:lnTo>
                  <a:pt x="20" y="92"/>
                </a:lnTo>
                <a:lnTo>
                  <a:pt x="22" y="96"/>
                </a:lnTo>
                <a:lnTo>
                  <a:pt x="22" y="96"/>
                </a:lnTo>
                <a:lnTo>
                  <a:pt x="22" y="100"/>
                </a:lnTo>
                <a:lnTo>
                  <a:pt x="20" y="102"/>
                </a:lnTo>
                <a:lnTo>
                  <a:pt x="20" y="102"/>
                </a:lnTo>
                <a:lnTo>
                  <a:pt x="26" y="110"/>
                </a:lnTo>
                <a:lnTo>
                  <a:pt x="26" y="110"/>
                </a:lnTo>
                <a:lnTo>
                  <a:pt x="28" y="116"/>
                </a:lnTo>
                <a:lnTo>
                  <a:pt x="28" y="124"/>
                </a:lnTo>
                <a:lnTo>
                  <a:pt x="26" y="138"/>
                </a:lnTo>
                <a:lnTo>
                  <a:pt x="26" y="138"/>
                </a:lnTo>
                <a:lnTo>
                  <a:pt x="22" y="144"/>
                </a:lnTo>
                <a:lnTo>
                  <a:pt x="18" y="146"/>
                </a:lnTo>
                <a:lnTo>
                  <a:pt x="18" y="146"/>
                </a:lnTo>
                <a:lnTo>
                  <a:pt x="18" y="150"/>
                </a:lnTo>
                <a:lnTo>
                  <a:pt x="18" y="152"/>
                </a:lnTo>
                <a:lnTo>
                  <a:pt x="18" y="152"/>
                </a:lnTo>
                <a:lnTo>
                  <a:pt x="16" y="156"/>
                </a:lnTo>
                <a:lnTo>
                  <a:pt x="12" y="158"/>
                </a:lnTo>
                <a:lnTo>
                  <a:pt x="12" y="158"/>
                </a:lnTo>
                <a:lnTo>
                  <a:pt x="10" y="164"/>
                </a:lnTo>
                <a:lnTo>
                  <a:pt x="10" y="168"/>
                </a:lnTo>
                <a:lnTo>
                  <a:pt x="10" y="178"/>
                </a:lnTo>
                <a:lnTo>
                  <a:pt x="10" y="178"/>
                </a:lnTo>
                <a:lnTo>
                  <a:pt x="8" y="180"/>
                </a:lnTo>
                <a:lnTo>
                  <a:pt x="8" y="180"/>
                </a:lnTo>
                <a:lnTo>
                  <a:pt x="6" y="182"/>
                </a:lnTo>
                <a:lnTo>
                  <a:pt x="6" y="186"/>
                </a:lnTo>
                <a:lnTo>
                  <a:pt x="6" y="186"/>
                </a:lnTo>
                <a:lnTo>
                  <a:pt x="2" y="192"/>
                </a:lnTo>
                <a:lnTo>
                  <a:pt x="0" y="198"/>
                </a:lnTo>
                <a:lnTo>
                  <a:pt x="0" y="198"/>
                </a:lnTo>
                <a:lnTo>
                  <a:pt x="0" y="204"/>
                </a:lnTo>
                <a:lnTo>
                  <a:pt x="2" y="210"/>
                </a:lnTo>
                <a:lnTo>
                  <a:pt x="2" y="210"/>
                </a:lnTo>
                <a:lnTo>
                  <a:pt x="0" y="212"/>
                </a:lnTo>
                <a:lnTo>
                  <a:pt x="0" y="214"/>
                </a:lnTo>
                <a:lnTo>
                  <a:pt x="0" y="214"/>
                </a:lnTo>
                <a:lnTo>
                  <a:pt x="0" y="220"/>
                </a:lnTo>
                <a:lnTo>
                  <a:pt x="0" y="220"/>
                </a:lnTo>
                <a:lnTo>
                  <a:pt x="4" y="220"/>
                </a:lnTo>
                <a:lnTo>
                  <a:pt x="10" y="220"/>
                </a:lnTo>
                <a:lnTo>
                  <a:pt x="10" y="220"/>
                </a:lnTo>
                <a:lnTo>
                  <a:pt x="12" y="220"/>
                </a:lnTo>
                <a:lnTo>
                  <a:pt x="14" y="218"/>
                </a:lnTo>
                <a:lnTo>
                  <a:pt x="16" y="218"/>
                </a:lnTo>
                <a:lnTo>
                  <a:pt x="18" y="216"/>
                </a:lnTo>
                <a:lnTo>
                  <a:pt x="18" y="216"/>
                </a:lnTo>
                <a:lnTo>
                  <a:pt x="22" y="218"/>
                </a:lnTo>
                <a:lnTo>
                  <a:pt x="26" y="220"/>
                </a:lnTo>
                <a:lnTo>
                  <a:pt x="84" y="222"/>
                </a:lnTo>
                <a:lnTo>
                  <a:pt x="84" y="222"/>
                </a:lnTo>
                <a:lnTo>
                  <a:pt x="86" y="224"/>
                </a:lnTo>
                <a:lnTo>
                  <a:pt x="88" y="226"/>
                </a:lnTo>
                <a:lnTo>
                  <a:pt x="90" y="228"/>
                </a:lnTo>
                <a:lnTo>
                  <a:pt x="90" y="228"/>
                </a:lnTo>
                <a:lnTo>
                  <a:pt x="92" y="228"/>
                </a:lnTo>
                <a:lnTo>
                  <a:pt x="92" y="230"/>
                </a:lnTo>
                <a:lnTo>
                  <a:pt x="94" y="230"/>
                </a:lnTo>
                <a:lnTo>
                  <a:pt x="96" y="230"/>
                </a:lnTo>
                <a:lnTo>
                  <a:pt x="96" y="230"/>
                </a:lnTo>
                <a:lnTo>
                  <a:pt x="100" y="230"/>
                </a:lnTo>
                <a:lnTo>
                  <a:pt x="102" y="232"/>
                </a:lnTo>
                <a:lnTo>
                  <a:pt x="104" y="232"/>
                </a:lnTo>
                <a:lnTo>
                  <a:pt x="106" y="232"/>
                </a:lnTo>
                <a:lnTo>
                  <a:pt x="106" y="232"/>
                </a:lnTo>
                <a:lnTo>
                  <a:pt x="110" y="232"/>
                </a:lnTo>
                <a:lnTo>
                  <a:pt x="110" y="232"/>
                </a:lnTo>
                <a:lnTo>
                  <a:pt x="112" y="232"/>
                </a:lnTo>
                <a:lnTo>
                  <a:pt x="112" y="232"/>
                </a:lnTo>
                <a:lnTo>
                  <a:pt x="118" y="234"/>
                </a:lnTo>
                <a:lnTo>
                  <a:pt x="122" y="236"/>
                </a:lnTo>
                <a:lnTo>
                  <a:pt x="122" y="236"/>
                </a:lnTo>
                <a:lnTo>
                  <a:pt x="154" y="230"/>
                </a:lnTo>
                <a:lnTo>
                  <a:pt x="154" y="230"/>
                </a:lnTo>
                <a:lnTo>
                  <a:pt x="152" y="230"/>
                </a:lnTo>
                <a:lnTo>
                  <a:pt x="150" y="226"/>
                </a:lnTo>
                <a:lnTo>
                  <a:pt x="150" y="224"/>
                </a:lnTo>
                <a:lnTo>
                  <a:pt x="146" y="220"/>
                </a:lnTo>
                <a:lnTo>
                  <a:pt x="146" y="220"/>
                </a:lnTo>
                <a:lnTo>
                  <a:pt x="142" y="214"/>
                </a:lnTo>
                <a:lnTo>
                  <a:pt x="140" y="210"/>
                </a:lnTo>
                <a:lnTo>
                  <a:pt x="140" y="210"/>
                </a:lnTo>
                <a:lnTo>
                  <a:pt x="138" y="204"/>
                </a:lnTo>
                <a:lnTo>
                  <a:pt x="136" y="202"/>
                </a:lnTo>
                <a:lnTo>
                  <a:pt x="136" y="142"/>
                </a:lnTo>
                <a:lnTo>
                  <a:pt x="166" y="142"/>
                </a:lnTo>
                <a:lnTo>
                  <a:pt x="166" y="142"/>
                </a:lnTo>
                <a:lnTo>
                  <a:pt x="166" y="138"/>
                </a:lnTo>
                <a:lnTo>
                  <a:pt x="166" y="138"/>
                </a:lnTo>
                <a:lnTo>
                  <a:pt x="166" y="130"/>
                </a:lnTo>
                <a:lnTo>
                  <a:pt x="166" y="130"/>
                </a:lnTo>
                <a:lnTo>
                  <a:pt x="166" y="126"/>
                </a:lnTo>
                <a:lnTo>
                  <a:pt x="168" y="122"/>
                </a:lnTo>
                <a:lnTo>
                  <a:pt x="168" y="122"/>
                </a:lnTo>
                <a:lnTo>
                  <a:pt x="168" y="116"/>
                </a:lnTo>
                <a:lnTo>
                  <a:pt x="166" y="112"/>
                </a:lnTo>
                <a:lnTo>
                  <a:pt x="166" y="112"/>
                </a:lnTo>
                <a:lnTo>
                  <a:pt x="156" y="112"/>
                </a:lnTo>
                <a:lnTo>
                  <a:pt x="156" y="112"/>
                </a:lnTo>
                <a:lnTo>
                  <a:pt x="154" y="112"/>
                </a:lnTo>
                <a:lnTo>
                  <a:pt x="150" y="114"/>
                </a:lnTo>
                <a:lnTo>
                  <a:pt x="150" y="114"/>
                </a:lnTo>
                <a:lnTo>
                  <a:pt x="148" y="116"/>
                </a:lnTo>
                <a:lnTo>
                  <a:pt x="144" y="112"/>
                </a:lnTo>
                <a:lnTo>
                  <a:pt x="144" y="112"/>
                </a:lnTo>
                <a:lnTo>
                  <a:pt x="142" y="108"/>
                </a:lnTo>
                <a:lnTo>
                  <a:pt x="142" y="104"/>
                </a:lnTo>
                <a:lnTo>
                  <a:pt x="142" y="104"/>
                </a:lnTo>
                <a:lnTo>
                  <a:pt x="142" y="100"/>
                </a:lnTo>
                <a:lnTo>
                  <a:pt x="142" y="96"/>
                </a:lnTo>
                <a:lnTo>
                  <a:pt x="142" y="96"/>
                </a:lnTo>
                <a:lnTo>
                  <a:pt x="144" y="92"/>
                </a:lnTo>
                <a:lnTo>
                  <a:pt x="142" y="88"/>
                </a:lnTo>
                <a:lnTo>
                  <a:pt x="142" y="88"/>
                </a:lnTo>
                <a:lnTo>
                  <a:pt x="140" y="86"/>
                </a:lnTo>
                <a:lnTo>
                  <a:pt x="140" y="84"/>
                </a:lnTo>
                <a:lnTo>
                  <a:pt x="138" y="80"/>
                </a:lnTo>
                <a:lnTo>
                  <a:pt x="138" y="80"/>
                </a:lnTo>
                <a:lnTo>
                  <a:pt x="136" y="76"/>
                </a:lnTo>
                <a:lnTo>
                  <a:pt x="136" y="72"/>
                </a:lnTo>
                <a:lnTo>
                  <a:pt x="136" y="72"/>
                </a:lnTo>
                <a:lnTo>
                  <a:pt x="136" y="66"/>
                </a:lnTo>
                <a:lnTo>
                  <a:pt x="136" y="64"/>
                </a:lnTo>
                <a:lnTo>
                  <a:pt x="136" y="64"/>
                </a:lnTo>
                <a:lnTo>
                  <a:pt x="136" y="64"/>
                </a:lnTo>
                <a:lnTo>
                  <a:pt x="134" y="62"/>
                </a:lnTo>
                <a:lnTo>
                  <a:pt x="134" y="60"/>
                </a:lnTo>
                <a:lnTo>
                  <a:pt x="134" y="54"/>
                </a:lnTo>
                <a:lnTo>
                  <a:pt x="134" y="54"/>
                </a:lnTo>
                <a:lnTo>
                  <a:pt x="132" y="50"/>
                </a:lnTo>
                <a:lnTo>
                  <a:pt x="128" y="50"/>
                </a:lnTo>
                <a:lnTo>
                  <a:pt x="122" y="50"/>
                </a:lnTo>
                <a:lnTo>
                  <a:pt x="122" y="46"/>
                </a:lnTo>
                <a:lnTo>
                  <a:pt x="122" y="46"/>
                </a:lnTo>
                <a:lnTo>
                  <a:pt x="122" y="46"/>
                </a:lnTo>
                <a:lnTo>
                  <a:pt x="120" y="46"/>
                </a:lnTo>
                <a:lnTo>
                  <a:pt x="114" y="46"/>
                </a:lnTo>
                <a:lnTo>
                  <a:pt x="114" y="46"/>
                </a:lnTo>
                <a:lnTo>
                  <a:pt x="108" y="44"/>
                </a:lnTo>
                <a:lnTo>
                  <a:pt x="106" y="46"/>
                </a:lnTo>
                <a:lnTo>
                  <a:pt x="106" y="46"/>
                </a:lnTo>
                <a:lnTo>
                  <a:pt x="104" y="48"/>
                </a:lnTo>
                <a:lnTo>
                  <a:pt x="104" y="52"/>
                </a:lnTo>
                <a:lnTo>
                  <a:pt x="106" y="56"/>
                </a:lnTo>
                <a:lnTo>
                  <a:pt x="106" y="56"/>
                </a:lnTo>
                <a:lnTo>
                  <a:pt x="106" y="58"/>
                </a:lnTo>
                <a:lnTo>
                  <a:pt x="104" y="60"/>
                </a:lnTo>
                <a:lnTo>
                  <a:pt x="102" y="60"/>
                </a:lnTo>
                <a:lnTo>
                  <a:pt x="100" y="58"/>
                </a:lnTo>
                <a:lnTo>
                  <a:pt x="100" y="58"/>
                </a:lnTo>
                <a:lnTo>
                  <a:pt x="100" y="58"/>
                </a:lnTo>
                <a:lnTo>
                  <a:pt x="98" y="60"/>
                </a:lnTo>
                <a:lnTo>
                  <a:pt x="96" y="62"/>
                </a:lnTo>
                <a:lnTo>
                  <a:pt x="94" y="62"/>
                </a:lnTo>
                <a:lnTo>
                  <a:pt x="94" y="62"/>
                </a:lnTo>
                <a:lnTo>
                  <a:pt x="88" y="62"/>
                </a:lnTo>
                <a:lnTo>
                  <a:pt x="84" y="60"/>
                </a:lnTo>
                <a:lnTo>
                  <a:pt x="84" y="60"/>
                </a:lnTo>
                <a:lnTo>
                  <a:pt x="82" y="58"/>
                </a:lnTo>
                <a:lnTo>
                  <a:pt x="80" y="52"/>
                </a:lnTo>
                <a:lnTo>
                  <a:pt x="80" y="52"/>
                </a:lnTo>
                <a:lnTo>
                  <a:pt x="80" y="46"/>
                </a:lnTo>
                <a:lnTo>
                  <a:pt x="78" y="42"/>
                </a:lnTo>
                <a:lnTo>
                  <a:pt x="78" y="42"/>
                </a:lnTo>
                <a:lnTo>
                  <a:pt x="78" y="38"/>
                </a:lnTo>
                <a:lnTo>
                  <a:pt x="78" y="34"/>
                </a:lnTo>
                <a:lnTo>
                  <a:pt x="78" y="34"/>
                </a:lnTo>
                <a:lnTo>
                  <a:pt x="76" y="24"/>
                </a:lnTo>
                <a:lnTo>
                  <a:pt x="48" y="26"/>
                </a:lnTo>
                <a:lnTo>
                  <a:pt x="48" y="26"/>
                </a:lnTo>
                <a:lnTo>
                  <a:pt x="32" y="24"/>
                </a:lnTo>
                <a:lnTo>
                  <a:pt x="32" y="24"/>
                </a:lnTo>
                <a:lnTo>
                  <a:pt x="26" y="24"/>
                </a:lnTo>
                <a:lnTo>
                  <a:pt x="22" y="26"/>
                </a:lnTo>
                <a:lnTo>
                  <a:pt x="18" y="28"/>
                </a:lnTo>
                <a:lnTo>
                  <a:pt x="18" y="28"/>
                </a:lnTo>
                <a:lnTo>
                  <a:pt x="12" y="32"/>
                </a:lnTo>
                <a:lnTo>
                  <a:pt x="10" y="32"/>
                </a:lnTo>
                <a:lnTo>
                  <a:pt x="10" y="32"/>
                </a:lnTo>
                <a:close/>
              </a:path>
            </a:pathLst>
          </a:custGeom>
          <a:solidFill>
            <a:srgbClr val="B9BCBD"/>
          </a:solidFill>
          <a:ln w="3175">
            <a:solidFill>
              <a:srgbClr val="B9BCBD"/>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278" name="Freeform 264">
            <a:extLst>
              <a:ext uri="{FF2B5EF4-FFF2-40B4-BE49-F238E27FC236}">
                <a16:creationId xmlns:a16="http://schemas.microsoft.com/office/drawing/2014/main" id="{3D156F75-F8F9-48DB-9224-A775F7997550}"/>
              </a:ext>
            </a:extLst>
          </p:cNvPr>
          <p:cNvSpPr>
            <a:spLocks/>
          </p:cNvSpPr>
          <p:nvPr/>
        </p:nvSpPr>
        <p:spPr bwMode="auto">
          <a:xfrm>
            <a:off x="5889359" y="2424545"/>
            <a:ext cx="9287" cy="6864"/>
          </a:xfrm>
          <a:custGeom>
            <a:avLst/>
            <a:gdLst>
              <a:gd name="T0" fmla="*/ 6 w 6"/>
              <a:gd name="T1" fmla="*/ 2 h 4"/>
              <a:gd name="T2" fmla="*/ 2 w 6"/>
              <a:gd name="T3" fmla="*/ 4 h 4"/>
              <a:gd name="T4" fmla="*/ 0 w 6"/>
              <a:gd name="T5" fmla="*/ 0 h 4"/>
              <a:gd name="T6" fmla="*/ 0 w 6"/>
              <a:gd name="T7" fmla="*/ 0 h 4"/>
              <a:gd name="T8" fmla="*/ 2 w 6"/>
              <a:gd name="T9" fmla="*/ 0 h 4"/>
              <a:gd name="T10" fmla="*/ 4 w 6"/>
              <a:gd name="T11" fmla="*/ 0 h 4"/>
              <a:gd name="T12" fmla="*/ 4 w 6"/>
              <a:gd name="T13" fmla="*/ 0 h 4"/>
              <a:gd name="T14" fmla="*/ 6 w 6"/>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4">
                <a:moveTo>
                  <a:pt x="6" y="2"/>
                </a:moveTo>
                <a:lnTo>
                  <a:pt x="2" y="4"/>
                </a:lnTo>
                <a:lnTo>
                  <a:pt x="0" y="0"/>
                </a:lnTo>
                <a:lnTo>
                  <a:pt x="0" y="0"/>
                </a:lnTo>
                <a:lnTo>
                  <a:pt x="2" y="0"/>
                </a:lnTo>
                <a:lnTo>
                  <a:pt x="4" y="0"/>
                </a:lnTo>
                <a:lnTo>
                  <a:pt x="4" y="0"/>
                </a:lnTo>
                <a:lnTo>
                  <a:pt x="6" y="2"/>
                </a:lnTo>
                <a:close/>
              </a:path>
            </a:pathLst>
          </a:custGeom>
          <a:solidFill>
            <a:srgbClr val="8BBDFF"/>
          </a:solidFill>
          <a:ln w="3175">
            <a:solidFill>
              <a:srgbClr val="8BBDFF"/>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279" name="Freeform 265">
            <a:extLst>
              <a:ext uri="{FF2B5EF4-FFF2-40B4-BE49-F238E27FC236}">
                <a16:creationId xmlns:a16="http://schemas.microsoft.com/office/drawing/2014/main" id="{85634480-5DF9-455E-8E87-C55703CE1516}"/>
              </a:ext>
            </a:extLst>
          </p:cNvPr>
          <p:cNvSpPr>
            <a:spLocks/>
          </p:cNvSpPr>
          <p:nvPr/>
        </p:nvSpPr>
        <p:spPr bwMode="auto">
          <a:xfrm>
            <a:off x="5671105" y="2596144"/>
            <a:ext cx="441148" cy="535388"/>
          </a:xfrm>
          <a:custGeom>
            <a:avLst/>
            <a:gdLst>
              <a:gd name="T0" fmla="*/ 162 w 263"/>
              <a:gd name="T1" fmla="*/ 310 h 312"/>
              <a:gd name="T2" fmla="*/ 150 w 263"/>
              <a:gd name="T3" fmla="*/ 312 h 312"/>
              <a:gd name="T4" fmla="*/ 148 w 263"/>
              <a:gd name="T5" fmla="*/ 304 h 312"/>
              <a:gd name="T6" fmla="*/ 148 w 263"/>
              <a:gd name="T7" fmla="*/ 294 h 312"/>
              <a:gd name="T8" fmla="*/ 140 w 263"/>
              <a:gd name="T9" fmla="*/ 288 h 312"/>
              <a:gd name="T10" fmla="*/ 130 w 263"/>
              <a:gd name="T11" fmla="*/ 278 h 312"/>
              <a:gd name="T12" fmla="*/ 0 w 263"/>
              <a:gd name="T13" fmla="*/ 154 h 312"/>
              <a:gd name="T14" fmla="*/ 4 w 263"/>
              <a:gd name="T15" fmla="*/ 150 h 312"/>
              <a:gd name="T16" fmla="*/ 20 w 263"/>
              <a:gd name="T17" fmla="*/ 138 h 312"/>
              <a:gd name="T18" fmla="*/ 34 w 263"/>
              <a:gd name="T19" fmla="*/ 132 h 312"/>
              <a:gd name="T20" fmla="*/ 42 w 263"/>
              <a:gd name="T21" fmla="*/ 128 h 312"/>
              <a:gd name="T22" fmla="*/ 56 w 263"/>
              <a:gd name="T23" fmla="*/ 120 h 312"/>
              <a:gd name="T24" fmla="*/ 64 w 263"/>
              <a:gd name="T25" fmla="*/ 108 h 312"/>
              <a:gd name="T26" fmla="*/ 74 w 263"/>
              <a:gd name="T27" fmla="*/ 96 h 312"/>
              <a:gd name="T28" fmla="*/ 78 w 263"/>
              <a:gd name="T29" fmla="*/ 90 h 312"/>
              <a:gd name="T30" fmla="*/ 84 w 263"/>
              <a:gd name="T31" fmla="*/ 84 h 312"/>
              <a:gd name="T32" fmla="*/ 90 w 263"/>
              <a:gd name="T33" fmla="*/ 76 h 312"/>
              <a:gd name="T34" fmla="*/ 86 w 263"/>
              <a:gd name="T35" fmla="*/ 62 h 312"/>
              <a:gd name="T36" fmla="*/ 82 w 263"/>
              <a:gd name="T37" fmla="*/ 58 h 312"/>
              <a:gd name="T38" fmla="*/ 82 w 263"/>
              <a:gd name="T39" fmla="*/ 44 h 312"/>
              <a:gd name="T40" fmla="*/ 78 w 263"/>
              <a:gd name="T41" fmla="*/ 34 h 312"/>
              <a:gd name="T42" fmla="*/ 88 w 263"/>
              <a:gd name="T43" fmla="*/ 32 h 312"/>
              <a:gd name="T44" fmla="*/ 94 w 263"/>
              <a:gd name="T45" fmla="*/ 24 h 312"/>
              <a:gd name="T46" fmla="*/ 108 w 263"/>
              <a:gd name="T47" fmla="*/ 20 h 312"/>
              <a:gd name="T48" fmla="*/ 114 w 263"/>
              <a:gd name="T49" fmla="*/ 14 h 312"/>
              <a:gd name="T50" fmla="*/ 124 w 263"/>
              <a:gd name="T51" fmla="*/ 10 h 312"/>
              <a:gd name="T52" fmla="*/ 132 w 263"/>
              <a:gd name="T53" fmla="*/ 8 h 312"/>
              <a:gd name="T54" fmla="*/ 146 w 263"/>
              <a:gd name="T55" fmla="*/ 6 h 312"/>
              <a:gd name="T56" fmla="*/ 162 w 263"/>
              <a:gd name="T57" fmla="*/ 2 h 312"/>
              <a:gd name="T58" fmla="*/ 178 w 263"/>
              <a:gd name="T59" fmla="*/ 2 h 312"/>
              <a:gd name="T60" fmla="*/ 184 w 263"/>
              <a:gd name="T61" fmla="*/ 2 h 312"/>
              <a:gd name="T62" fmla="*/ 192 w 263"/>
              <a:gd name="T63" fmla="*/ 2 h 312"/>
              <a:gd name="T64" fmla="*/ 202 w 263"/>
              <a:gd name="T65" fmla="*/ 2 h 312"/>
              <a:gd name="T66" fmla="*/ 208 w 263"/>
              <a:gd name="T67" fmla="*/ 0 h 312"/>
              <a:gd name="T68" fmla="*/ 214 w 263"/>
              <a:gd name="T69" fmla="*/ 8 h 312"/>
              <a:gd name="T70" fmla="*/ 218 w 263"/>
              <a:gd name="T71" fmla="*/ 18 h 312"/>
              <a:gd name="T72" fmla="*/ 220 w 263"/>
              <a:gd name="T73" fmla="*/ 36 h 312"/>
              <a:gd name="T74" fmla="*/ 218 w 263"/>
              <a:gd name="T75" fmla="*/ 42 h 312"/>
              <a:gd name="T76" fmla="*/ 210 w 263"/>
              <a:gd name="T77" fmla="*/ 52 h 312"/>
              <a:gd name="T78" fmla="*/ 206 w 263"/>
              <a:gd name="T79" fmla="*/ 56 h 312"/>
              <a:gd name="T80" fmla="*/ 212 w 263"/>
              <a:gd name="T81" fmla="*/ 70 h 312"/>
              <a:gd name="T82" fmla="*/ 224 w 263"/>
              <a:gd name="T83" fmla="*/ 86 h 312"/>
              <a:gd name="T84" fmla="*/ 226 w 263"/>
              <a:gd name="T85" fmla="*/ 118 h 312"/>
              <a:gd name="T86" fmla="*/ 228 w 263"/>
              <a:gd name="T87" fmla="*/ 152 h 312"/>
              <a:gd name="T88" fmla="*/ 228 w 263"/>
              <a:gd name="T89" fmla="*/ 162 h 312"/>
              <a:gd name="T90" fmla="*/ 230 w 263"/>
              <a:gd name="T91" fmla="*/ 164 h 312"/>
              <a:gd name="T92" fmla="*/ 228 w 263"/>
              <a:gd name="T93" fmla="*/ 184 h 312"/>
              <a:gd name="T94" fmla="*/ 220 w 263"/>
              <a:gd name="T95" fmla="*/ 192 h 312"/>
              <a:gd name="T96" fmla="*/ 226 w 263"/>
              <a:gd name="T97" fmla="*/ 202 h 312"/>
              <a:gd name="T98" fmla="*/ 232 w 263"/>
              <a:gd name="T99" fmla="*/ 216 h 312"/>
              <a:gd name="T100" fmla="*/ 238 w 263"/>
              <a:gd name="T101" fmla="*/ 224 h 312"/>
              <a:gd name="T102" fmla="*/ 250 w 263"/>
              <a:gd name="T103" fmla="*/ 230 h 312"/>
              <a:gd name="T104" fmla="*/ 257 w 263"/>
              <a:gd name="T105" fmla="*/ 232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63" h="312">
                <a:moveTo>
                  <a:pt x="263" y="238"/>
                </a:moveTo>
                <a:lnTo>
                  <a:pt x="190" y="292"/>
                </a:lnTo>
                <a:lnTo>
                  <a:pt x="182" y="306"/>
                </a:lnTo>
                <a:lnTo>
                  <a:pt x="162" y="310"/>
                </a:lnTo>
                <a:lnTo>
                  <a:pt x="162" y="310"/>
                </a:lnTo>
                <a:lnTo>
                  <a:pt x="156" y="312"/>
                </a:lnTo>
                <a:lnTo>
                  <a:pt x="150" y="312"/>
                </a:lnTo>
                <a:lnTo>
                  <a:pt x="150" y="312"/>
                </a:lnTo>
                <a:lnTo>
                  <a:pt x="150" y="312"/>
                </a:lnTo>
                <a:lnTo>
                  <a:pt x="150" y="310"/>
                </a:lnTo>
                <a:lnTo>
                  <a:pt x="148" y="304"/>
                </a:lnTo>
                <a:lnTo>
                  <a:pt x="148" y="304"/>
                </a:lnTo>
                <a:lnTo>
                  <a:pt x="148" y="302"/>
                </a:lnTo>
                <a:lnTo>
                  <a:pt x="148" y="298"/>
                </a:lnTo>
                <a:lnTo>
                  <a:pt x="148" y="298"/>
                </a:lnTo>
                <a:lnTo>
                  <a:pt x="148" y="294"/>
                </a:lnTo>
                <a:lnTo>
                  <a:pt x="148" y="292"/>
                </a:lnTo>
                <a:lnTo>
                  <a:pt x="144" y="290"/>
                </a:lnTo>
                <a:lnTo>
                  <a:pt x="144" y="290"/>
                </a:lnTo>
                <a:lnTo>
                  <a:pt x="140" y="288"/>
                </a:lnTo>
                <a:lnTo>
                  <a:pt x="134" y="284"/>
                </a:lnTo>
                <a:lnTo>
                  <a:pt x="134" y="284"/>
                </a:lnTo>
                <a:lnTo>
                  <a:pt x="130" y="280"/>
                </a:lnTo>
                <a:lnTo>
                  <a:pt x="130" y="278"/>
                </a:lnTo>
                <a:lnTo>
                  <a:pt x="46" y="214"/>
                </a:lnTo>
                <a:lnTo>
                  <a:pt x="0" y="180"/>
                </a:lnTo>
                <a:lnTo>
                  <a:pt x="0" y="168"/>
                </a:lnTo>
                <a:lnTo>
                  <a:pt x="0" y="154"/>
                </a:lnTo>
                <a:lnTo>
                  <a:pt x="0" y="154"/>
                </a:lnTo>
                <a:lnTo>
                  <a:pt x="0" y="154"/>
                </a:lnTo>
                <a:lnTo>
                  <a:pt x="4" y="150"/>
                </a:lnTo>
                <a:lnTo>
                  <a:pt x="4" y="150"/>
                </a:lnTo>
                <a:lnTo>
                  <a:pt x="10" y="142"/>
                </a:lnTo>
                <a:lnTo>
                  <a:pt x="10" y="142"/>
                </a:lnTo>
                <a:lnTo>
                  <a:pt x="14" y="140"/>
                </a:lnTo>
                <a:lnTo>
                  <a:pt x="20" y="138"/>
                </a:lnTo>
                <a:lnTo>
                  <a:pt x="20" y="138"/>
                </a:lnTo>
                <a:lnTo>
                  <a:pt x="28" y="136"/>
                </a:lnTo>
                <a:lnTo>
                  <a:pt x="32" y="134"/>
                </a:lnTo>
                <a:lnTo>
                  <a:pt x="34" y="132"/>
                </a:lnTo>
                <a:lnTo>
                  <a:pt x="34" y="132"/>
                </a:lnTo>
                <a:lnTo>
                  <a:pt x="38" y="128"/>
                </a:lnTo>
                <a:lnTo>
                  <a:pt x="42" y="128"/>
                </a:lnTo>
                <a:lnTo>
                  <a:pt x="42" y="128"/>
                </a:lnTo>
                <a:lnTo>
                  <a:pt x="48" y="126"/>
                </a:lnTo>
                <a:lnTo>
                  <a:pt x="52" y="124"/>
                </a:lnTo>
                <a:lnTo>
                  <a:pt x="52" y="124"/>
                </a:lnTo>
                <a:lnTo>
                  <a:pt x="56" y="120"/>
                </a:lnTo>
                <a:lnTo>
                  <a:pt x="58" y="114"/>
                </a:lnTo>
                <a:lnTo>
                  <a:pt x="62" y="108"/>
                </a:lnTo>
                <a:lnTo>
                  <a:pt x="62" y="108"/>
                </a:lnTo>
                <a:lnTo>
                  <a:pt x="64" y="108"/>
                </a:lnTo>
                <a:lnTo>
                  <a:pt x="70" y="104"/>
                </a:lnTo>
                <a:lnTo>
                  <a:pt x="70" y="104"/>
                </a:lnTo>
                <a:lnTo>
                  <a:pt x="74" y="100"/>
                </a:lnTo>
                <a:lnTo>
                  <a:pt x="74" y="96"/>
                </a:lnTo>
                <a:lnTo>
                  <a:pt x="74" y="96"/>
                </a:lnTo>
                <a:lnTo>
                  <a:pt x="74" y="94"/>
                </a:lnTo>
                <a:lnTo>
                  <a:pt x="76" y="92"/>
                </a:lnTo>
                <a:lnTo>
                  <a:pt x="78" y="90"/>
                </a:lnTo>
                <a:lnTo>
                  <a:pt x="80" y="88"/>
                </a:lnTo>
                <a:lnTo>
                  <a:pt x="80" y="88"/>
                </a:lnTo>
                <a:lnTo>
                  <a:pt x="82" y="86"/>
                </a:lnTo>
                <a:lnTo>
                  <a:pt x="84" y="84"/>
                </a:lnTo>
                <a:lnTo>
                  <a:pt x="90" y="80"/>
                </a:lnTo>
                <a:lnTo>
                  <a:pt x="90" y="80"/>
                </a:lnTo>
                <a:lnTo>
                  <a:pt x="92" y="78"/>
                </a:lnTo>
                <a:lnTo>
                  <a:pt x="90" y="76"/>
                </a:lnTo>
                <a:lnTo>
                  <a:pt x="88" y="72"/>
                </a:lnTo>
                <a:lnTo>
                  <a:pt x="88" y="72"/>
                </a:lnTo>
                <a:lnTo>
                  <a:pt x="86" y="68"/>
                </a:lnTo>
                <a:lnTo>
                  <a:pt x="86" y="62"/>
                </a:lnTo>
                <a:lnTo>
                  <a:pt x="86" y="62"/>
                </a:lnTo>
                <a:lnTo>
                  <a:pt x="84" y="60"/>
                </a:lnTo>
                <a:lnTo>
                  <a:pt x="82" y="58"/>
                </a:lnTo>
                <a:lnTo>
                  <a:pt x="82" y="58"/>
                </a:lnTo>
                <a:lnTo>
                  <a:pt x="80" y="54"/>
                </a:lnTo>
                <a:lnTo>
                  <a:pt x="80" y="54"/>
                </a:lnTo>
                <a:lnTo>
                  <a:pt x="82" y="48"/>
                </a:lnTo>
                <a:lnTo>
                  <a:pt x="82" y="44"/>
                </a:lnTo>
                <a:lnTo>
                  <a:pt x="82" y="44"/>
                </a:lnTo>
                <a:lnTo>
                  <a:pt x="82" y="40"/>
                </a:lnTo>
                <a:lnTo>
                  <a:pt x="80" y="38"/>
                </a:lnTo>
                <a:lnTo>
                  <a:pt x="78" y="34"/>
                </a:lnTo>
                <a:lnTo>
                  <a:pt x="78" y="34"/>
                </a:lnTo>
                <a:lnTo>
                  <a:pt x="82" y="32"/>
                </a:lnTo>
                <a:lnTo>
                  <a:pt x="82" y="32"/>
                </a:lnTo>
                <a:lnTo>
                  <a:pt x="88" y="32"/>
                </a:lnTo>
                <a:lnTo>
                  <a:pt x="88" y="32"/>
                </a:lnTo>
                <a:lnTo>
                  <a:pt x="90" y="30"/>
                </a:lnTo>
                <a:lnTo>
                  <a:pt x="92" y="26"/>
                </a:lnTo>
                <a:lnTo>
                  <a:pt x="94" y="24"/>
                </a:lnTo>
                <a:lnTo>
                  <a:pt x="98" y="20"/>
                </a:lnTo>
                <a:lnTo>
                  <a:pt x="98" y="20"/>
                </a:lnTo>
                <a:lnTo>
                  <a:pt x="104" y="20"/>
                </a:lnTo>
                <a:lnTo>
                  <a:pt x="108" y="20"/>
                </a:lnTo>
                <a:lnTo>
                  <a:pt x="108" y="20"/>
                </a:lnTo>
                <a:lnTo>
                  <a:pt x="112" y="16"/>
                </a:lnTo>
                <a:lnTo>
                  <a:pt x="114" y="14"/>
                </a:lnTo>
                <a:lnTo>
                  <a:pt x="114" y="14"/>
                </a:lnTo>
                <a:lnTo>
                  <a:pt x="118" y="14"/>
                </a:lnTo>
                <a:lnTo>
                  <a:pt x="122" y="14"/>
                </a:lnTo>
                <a:lnTo>
                  <a:pt x="122" y="14"/>
                </a:lnTo>
                <a:lnTo>
                  <a:pt x="124" y="10"/>
                </a:lnTo>
                <a:lnTo>
                  <a:pt x="124" y="10"/>
                </a:lnTo>
                <a:lnTo>
                  <a:pt x="128" y="10"/>
                </a:lnTo>
                <a:lnTo>
                  <a:pt x="132" y="8"/>
                </a:lnTo>
                <a:lnTo>
                  <a:pt x="132" y="8"/>
                </a:lnTo>
                <a:lnTo>
                  <a:pt x="134" y="4"/>
                </a:lnTo>
                <a:lnTo>
                  <a:pt x="134" y="4"/>
                </a:lnTo>
                <a:lnTo>
                  <a:pt x="140" y="6"/>
                </a:lnTo>
                <a:lnTo>
                  <a:pt x="146" y="6"/>
                </a:lnTo>
                <a:lnTo>
                  <a:pt x="146" y="6"/>
                </a:lnTo>
                <a:lnTo>
                  <a:pt x="150" y="6"/>
                </a:lnTo>
                <a:lnTo>
                  <a:pt x="154" y="4"/>
                </a:lnTo>
                <a:lnTo>
                  <a:pt x="162" y="2"/>
                </a:lnTo>
                <a:lnTo>
                  <a:pt x="162" y="2"/>
                </a:lnTo>
                <a:lnTo>
                  <a:pt x="170" y="2"/>
                </a:lnTo>
                <a:lnTo>
                  <a:pt x="178" y="2"/>
                </a:lnTo>
                <a:lnTo>
                  <a:pt x="178" y="2"/>
                </a:lnTo>
                <a:lnTo>
                  <a:pt x="178" y="4"/>
                </a:lnTo>
                <a:lnTo>
                  <a:pt x="178" y="4"/>
                </a:lnTo>
                <a:lnTo>
                  <a:pt x="182" y="4"/>
                </a:lnTo>
                <a:lnTo>
                  <a:pt x="184" y="2"/>
                </a:lnTo>
                <a:lnTo>
                  <a:pt x="184" y="2"/>
                </a:lnTo>
                <a:lnTo>
                  <a:pt x="188" y="4"/>
                </a:lnTo>
                <a:lnTo>
                  <a:pt x="192" y="4"/>
                </a:lnTo>
                <a:lnTo>
                  <a:pt x="192" y="2"/>
                </a:lnTo>
                <a:lnTo>
                  <a:pt x="192" y="2"/>
                </a:lnTo>
                <a:lnTo>
                  <a:pt x="198" y="0"/>
                </a:lnTo>
                <a:lnTo>
                  <a:pt x="198" y="0"/>
                </a:lnTo>
                <a:lnTo>
                  <a:pt x="202" y="2"/>
                </a:lnTo>
                <a:lnTo>
                  <a:pt x="204" y="6"/>
                </a:lnTo>
                <a:lnTo>
                  <a:pt x="206" y="6"/>
                </a:lnTo>
                <a:lnTo>
                  <a:pt x="206" y="6"/>
                </a:lnTo>
                <a:lnTo>
                  <a:pt x="208" y="0"/>
                </a:lnTo>
                <a:lnTo>
                  <a:pt x="208" y="0"/>
                </a:lnTo>
                <a:lnTo>
                  <a:pt x="214" y="2"/>
                </a:lnTo>
                <a:lnTo>
                  <a:pt x="214" y="2"/>
                </a:lnTo>
                <a:lnTo>
                  <a:pt x="214" y="8"/>
                </a:lnTo>
                <a:lnTo>
                  <a:pt x="214" y="12"/>
                </a:lnTo>
                <a:lnTo>
                  <a:pt x="216" y="14"/>
                </a:lnTo>
                <a:lnTo>
                  <a:pt x="216" y="14"/>
                </a:lnTo>
                <a:lnTo>
                  <a:pt x="218" y="18"/>
                </a:lnTo>
                <a:lnTo>
                  <a:pt x="218" y="22"/>
                </a:lnTo>
                <a:lnTo>
                  <a:pt x="218" y="22"/>
                </a:lnTo>
                <a:lnTo>
                  <a:pt x="218" y="28"/>
                </a:lnTo>
                <a:lnTo>
                  <a:pt x="220" y="36"/>
                </a:lnTo>
                <a:lnTo>
                  <a:pt x="220" y="36"/>
                </a:lnTo>
                <a:lnTo>
                  <a:pt x="220" y="38"/>
                </a:lnTo>
                <a:lnTo>
                  <a:pt x="218" y="40"/>
                </a:lnTo>
                <a:lnTo>
                  <a:pt x="218" y="42"/>
                </a:lnTo>
                <a:lnTo>
                  <a:pt x="216" y="42"/>
                </a:lnTo>
                <a:lnTo>
                  <a:pt x="216" y="42"/>
                </a:lnTo>
                <a:lnTo>
                  <a:pt x="214" y="48"/>
                </a:lnTo>
                <a:lnTo>
                  <a:pt x="210" y="52"/>
                </a:lnTo>
                <a:lnTo>
                  <a:pt x="210" y="52"/>
                </a:lnTo>
                <a:lnTo>
                  <a:pt x="206" y="52"/>
                </a:lnTo>
                <a:lnTo>
                  <a:pt x="206" y="56"/>
                </a:lnTo>
                <a:lnTo>
                  <a:pt x="206" y="56"/>
                </a:lnTo>
                <a:lnTo>
                  <a:pt x="208" y="70"/>
                </a:lnTo>
                <a:lnTo>
                  <a:pt x="208" y="70"/>
                </a:lnTo>
                <a:lnTo>
                  <a:pt x="210" y="70"/>
                </a:lnTo>
                <a:lnTo>
                  <a:pt x="212" y="70"/>
                </a:lnTo>
                <a:lnTo>
                  <a:pt x="214" y="72"/>
                </a:lnTo>
                <a:lnTo>
                  <a:pt x="214" y="72"/>
                </a:lnTo>
                <a:lnTo>
                  <a:pt x="216" y="84"/>
                </a:lnTo>
                <a:lnTo>
                  <a:pt x="224" y="86"/>
                </a:lnTo>
                <a:lnTo>
                  <a:pt x="228" y="116"/>
                </a:lnTo>
                <a:lnTo>
                  <a:pt x="228" y="116"/>
                </a:lnTo>
                <a:lnTo>
                  <a:pt x="226" y="118"/>
                </a:lnTo>
                <a:lnTo>
                  <a:pt x="226" y="118"/>
                </a:lnTo>
                <a:lnTo>
                  <a:pt x="226" y="120"/>
                </a:lnTo>
                <a:lnTo>
                  <a:pt x="228" y="122"/>
                </a:lnTo>
                <a:lnTo>
                  <a:pt x="228" y="124"/>
                </a:lnTo>
                <a:lnTo>
                  <a:pt x="228" y="152"/>
                </a:lnTo>
                <a:lnTo>
                  <a:pt x="232" y="158"/>
                </a:lnTo>
                <a:lnTo>
                  <a:pt x="232" y="158"/>
                </a:lnTo>
                <a:lnTo>
                  <a:pt x="230" y="160"/>
                </a:lnTo>
                <a:lnTo>
                  <a:pt x="228" y="162"/>
                </a:lnTo>
                <a:lnTo>
                  <a:pt x="228" y="162"/>
                </a:lnTo>
                <a:lnTo>
                  <a:pt x="228" y="162"/>
                </a:lnTo>
                <a:lnTo>
                  <a:pt x="228" y="164"/>
                </a:lnTo>
                <a:lnTo>
                  <a:pt x="230" y="164"/>
                </a:lnTo>
                <a:lnTo>
                  <a:pt x="228" y="168"/>
                </a:lnTo>
                <a:lnTo>
                  <a:pt x="228" y="168"/>
                </a:lnTo>
                <a:lnTo>
                  <a:pt x="230" y="174"/>
                </a:lnTo>
                <a:lnTo>
                  <a:pt x="228" y="184"/>
                </a:lnTo>
                <a:lnTo>
                  <a:pt x="228" y="184"/>
                </a:lnTo>
                <a:lnTo>
                  <a:pt x="226" y="188"/>
                </a:lnTo>
                <a:lnTo>
                  <a:pt x="224" y="190"/>
                </a:lnTo>
                <a:lnTo>
                  <a:pt x="220" y="192"/>
                </a:lnTo>
                <a:lnTo>
                  <a:pt x="220" y="192"/>
                </a:lnTo>
                <a:lnTo>
                  <a:pt x="224" y="198"/>
                </a:lnTo>
                <a:lnTo>
                  <a:pt x="224" y="198"/>
                </a:lnTo>
                <a:lnTo>
                  <a:pt x="226" y="202"/>
                </a:lnTo>
                <a:lnTo>
                  <a:pt x="230" y="208"/>
                </a:lnTo>
                <a:lnTo>
                  <a:pt x="230" y="208"/>
                </a:lnTo>
                <a:lnTo>
                  <a:pt x="232" y="212"/>
                </a:lnTo>
                <a:lnTo>
                  <a:pt x="232" y="216"/>
                </a:lnTo>
                <a:lnTo>
                  <a:pt x="232" y="216"/>
                </a:lnTo>
                <a:lnTo>
                  <a:pt x="234" y="222"/>
                </a:lnTo>
                <a:lnTo>
                  <a:pt x="236" y="224"/>
                </a:lnTo>
                <a:lnTo>
                  <a:pt x="238" y="224"/>
                </a:lnTo>
                <a:lnTo>
                  <a:pt x="238" y="224"/>
                </a:lnTo>
                <a:lnTo>
                  <a:pt x="248" y="226"/>
                </a:lnTo>
                <a:lnTo>
                  <a:pt x="248" y="226"/>
                </a:lnTo>
                <a:lnTo>
                  <a:pt x="250" y="230"/>
                </a:lnTo>
                <a:lnTo>
                  <a:pt x="252" y="232"/>
                </a:lnTo>
                <a:lnTo>
                  <a:pt x="255" y="232"/>
                </a:lnTo>
                <a:lnTo>
                  <a:pt x="255" y="232"/>
                </a:lnTo>
                <a:lnTo>
                  <a:pt x="257" y="232"/>
                </a:lnTo>
                <a:lnTo>
                  <a:pt x="259" y="234"/>
                </a:lnTo>
                <a:lnTo>
                  <a:pt x="263" y="238"/>
                </a:lnTo>
                <a:lnTo>
                  <a:pt x="263" y="238"/>
                </a:lnTo>
                <a:close/>
              </a:path>
            </a:pathLst>
          </a:custGeom>
          <a:solidFill>
            <a:srgbClr val="B9BCBD"/>
          </a:solidFill>
          <a:ln w="3175">
            <a:solidFill>
              <a:srgbClr val="B9BCBD"/>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280" name="Freeform 266">
            <a:extLst>
              <a:ext uri="{FF2B5EF4-FFF2-40B4-BE49-F238E27FC236}">
                <a16:creationId xmlns:a16="http://schemas.microsoft.com/office/drawing/2014/main" id="{6CD7777E-66D5-4378-A953-C824A6A42753}"/>
              </a:ext>
            </a:extLst>
          </p:cNvPr>
          <p:cNvSpPr>
            <a:spLocks/>
          </p:cNvSpPr>
          <p:nvPr/>
        </p:nvSpPr>
        <p:spPr bwMode="auto">
          <a:xfrm>
            <a:off x="6285618" y="2424547"/>
            <a:ext cx="44889" cy="89231"/>
          </a:xfrm>
          <a:custGeom>
            <a:avLst/>
            <a:gdLst>
              <a:gd name="T0" fmla="*/ 0 w 26"/>
              <a:gd name="T1" fmla="*/ 10 h 52"/>
              <a:gd name="T2" fmla="*/ 0 w 26"/>
              <a:gd name="T3" fmla="*/ 10 h 52"/>
              <a:gd name="T4" fmla="*/ 2 w 26"/>
              <a:gd name="T5" fmla="*/ 12 h 52"/>
              <a:gd name="T6" fmla="*/ 2 w 26"/>
              <a:gd name="T7" fmla="*/ 12 h 52"/>
              <a:gd name="T8" fmla="*/ 6 w 26"/>
              <a:gd name="T9" fmla="*/ 12 h 52"/>
              <a:gd name="T10" fmla="*/ 6 w 26"/>
              <a:gd name="T11" fmla="*/ 12 h 52"/>
              <a:gd name="T12" fmla="*/ 4 w 26"/>
              <a:gd name="T13" fmla="*/ 20 h 52"/>
              <a:gd name="T14" fmla="*/ 6 w 26"/>
              <a:gd name="T15" fmla="*/ 22 h 52"/>
              <a:gd name="T16" fmla="*/ 6 w 26"/>
              <a:gd name="T17" fmla="*/ 24 h 52"/>
              <a:gd name="T18" fmla="*/ 6 w 26"/>
              <a:gd name="T19" fmla="*/ 24 h 52"/>
              <a:gd name="T20" fmla="*/ 4 w 26"/>
              <a:gd name="T21" fmla="*/ 30 h 52"/>
              <a:gd name="T22" fmla="*/ 4 w 26"/>
              <a:gd name="T23" fmla="*/ 38 h 52"/>
              <a:gd name="T24" fmla="*/ 4 w 26"/>
              <a:gd name="T25" fmla="*/ 38 h 52"/>
              <a:gd name="T26" fmla="*/ 4 w 26"/>
              <a:gd name="T27" fmla="*/ 42 h 52"/>
              <a:gd name="T28" fmla="*/ 8 w 26"/>
              <a:gd name="T29" fmla="*/ 44 h 52"/>
              <a:gd name="T30" fmla="*/ 14 w 26"/>
              <a:gd name="T31" fmla="*/ 48 h 52"/>
              <a:gd name="T32" fmla="*/ 14 w 26"/>
              <a:gd name="T33" fmla="*/ 48 h 52"/>
              <a:gd name="T34" fmla="*/ 14 w 26"/>
              <a:gd name="T35" fmla="*/ 52 h 52"/>
              <a:gd name="T36" fmla="*/ 14 w 26"/>
              <a:gd name="T37" fmla="*/ 52 h 52"/>
              <a:gd name="T38" fmla="*/ 18 w 26"/>
              <a:gd name="T39" fmla="*/ 52 h 52"/>
              <a:gd name="T40" fmla="*/ 18 w 26"/>
              <a:gd name="T41" fmla="*/ 52 h 52"/>
              <a:gd name="T42" fmla="*/ 20 w 26"/>
              <a:gd name="T43" fmla="*/ 52 h 52"/>
              <a:gd name="T44" fmla="*/ 20 w 26"/>
              <a:gd name="T45" fmla="*/ 52 h 52"/>
              <a:gd name="T46" fmla="*/ 20 w 26"/>
              <a:gd name="T47" fmla="*/ 50 h 52"/>
              <a:gd name="T48" fmla="*/ 20 w 26"/>
              <a:gd name="T49" fmla="*/ 50 h 52"/>
              <a:gd name="T50" fmla="*/ 20 w 26"/>
              <a:gd name="T51" fmla="*/ 50 h 52"/>
              <a:gd name="T52" fmla="*/ 24 w 26"/>
              <a:gd name="T53" fmla="*/ 48 h 52"/>
              <a:gd name="T54" fmla="*/ 24 w 26"/>
              <a:gd name="T55" fmla="*/ 48 h 52"/>
              <a:gd name="T56" fmla="*/ 26 w 26"/>
              <a:gd name="T57" fmla="*/ 42 h 52"/>
              <a:gd name="T58" fmla="*/ 26 w 26"/>
              <a:gd name="T59" fmla="*/ 36 h 52"/>
              <a:gd name="T60" fmla="*/ 26 w 26"/>
              <a:gd name="T61" fmla="*/ 36 h 52"/>
              <a:gd name="T62" fmla="*/ 24 w 26"/>
              <a:gd name="T63" fmla="*/ 34 h 52"/>
              <a:gd name="T64" fmla="*/ 22 w 26"/>
              <a:gd name="T65" fmla="*/ 30 h 52"/>
              <a:gd name="T66" fmla="*/ 22 w 26"/>
              <a:gd name="T67" fmla="*/ 30 h 52"/>
              <a:gd name="T68" fmla="*/ 20 w 26"/>
              <a:gd name="T69" fmla="*/ 26 h 52"/>
              <a:gd name="T70" fmla="*/ 22 w 26"/>
              <a:gd name="T71" fmla="*/ 24 h 52"/>
              <a:gd name="T72" fmla="*/ 22 w 26"/>
              <a:gd name="T73" fmla="*/ 24 h 52"/>
              <a:gd name="T74" fmla="*/ 22 w 26"/>
              <a:gd name="T75" fmla="*/ 18 h 52"/>
              <a:gd name="T76" fmla="*/ 22 w 26"/>
              <a:gd name="T77" fmla="*/ 16 h 52"/>
              <a:gd name="T78" fmla="*/ 20 w 26"/>
              <a:gd name="T79" fmla="*/ 8 h 52"/>
              <a:gd name="T80" fmla="*/ 14 w 26"/>
              <a:gd name="T81" fmla="*/ 2 h 52"/>
              <a:gd name="T82" fmla="*/ 12 w 26"/>
              <a:gd name="T83" fmla="*/ 6 h 52"/>
              <a:gd name="T84" fmla="*/ 10 w 26"/>
              <a:gd name="T85" fmla="*/ 0 h 52"/>
              <a:gd name="T86" fmla="*/ 2 w 26"/>
              <a:gd name="T87" fmla="*/ 4 h 52"/>
              <a:gd name="T88" fmla="*/ 0 w 26"/>
              <a:gd name="T89" fmla="*/ 1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6" h="52">
                <a:moveTo>
                  <a:pt x="0" y="10"/>
                </a:moveTo>
                <a:lnTo>
                  <a:pt x="0" y="10"/>
                </a:lnTo>
                <a:lnTo>
                  <a:pt x="2" y="12"/>
                </a:lnTo>
                <a:lnTo>
                  <a:pt x="2" y="12"/>
                </a:lnTo>
                <a:lnTo>
                  <a:pt x="6" y="12"/>
                </a:lnTo>
                <a:lnTo>
                  <a:pt x="6" y="12"/>
                </a:lnTo>
                <a:lnTo>
                  <a:pt x="4" y="20"/>
                </a:lnTo>
                <a:lnTo>
                  <a:pt x="6" y="22"/>
                </a:lnTo>
                <a:lnTo>
                  <a:pt x="6" y="24"/>
                </a:lnTo>
                <a:lnTo>
                  <a:pt x="6" y="24"/>
                </a:lnTo>
                <a:lnTo>
                  <a:pt x="4" y="30"/>
                </a:lnTo>
                <a:lnTo>
                  <a:pt x="4" y="38"/>
                </a:lnTo>
                <a:lnTo>
                  <a:pt x="4" y="38"/>
                </a:lnTo>
                <a:lnTo>
                  <a:pt x="4" y="42"/>
                </a:lnTo>
                <a:lnTo>
                  <a:pt x="8" y="44"/>
                </a:lnTo>
                <a:lnTo>
                  <a:pt x="14" y="48"/>
                </a:lnTo>
                <a:lnTo>
                  <a:pt x="14" y="48"/>
                </a:lnTo>
                <a:lnTo>
                  <a:pt x="14" y="52"/>
                </a:lnTo>
                <a:lnTo>
                  <a:pt x="14" y="52"/>
                </a:lnTo>
                <a:lnTo>
                  <a:pt x="18" y="52"/>
                </a:lnTo>
                <a:lnTo>
                  <a:pt x="18" y="52"/>
                </a:lnTo>
                <a:lnTo>
                  <a:pt x="20" y="52"/>
                </a:lnTo>
                <a:lnTo>
                  <a:pt x="20" y="52"/>
                </a:lnTo>
                <a:lnTo>
                  <a:pt x="20" y="50"/>
                </a:lnTo>
                <a:lnTo>
                  <a:pt x="20" y="50"/>
                </a:lnTo>
                <a:lnTo>
                  <a:pt x="20" y="50"/>
                </a:lnTo>
                <a:lnTo>
                  <a:pt x="24" y="48"/>
                </a:lnTo>
                <a:lnTo>
                  <a:pt x="24" y="48"/>
                </a:lnTo>
                <a:lnTo>
                  <a:pt x="26" y="42"/>
                </a:lnTo>
                <a:lnTo>
                  <a:pt x="26" y="36"/>
                </a:lnTo>
                <a:lnTo>
                  <a:pt x="26" y="36"/>
                </a:lnTo>
                <a:lnTo>
                  <a:pt x="24" y="34"/>
                </a:lnTo>
                <a:lnTo>
                  <a:pt x="22" y="30"/>
                </a:lnTo>
                <a:lnTo>
                  <a:pt x="22" y="30"/>
                </a:lnTo>
                <a:lnTo>
                  <a:pt x="20" y="26"/>
                </a:lnTo>
                <a:lnTo>
                  <a:pt x="22" y="24"/>
                </a:lnTo>
                <a:lnTo>
                  <a:pt x="22" y="24"/>
                </a:lnTo>
                <a:lnTo>
                  <a:pt x="22" y="18"/>
                </a:lnTo>
                <a:lnTo>
                  <a:pt x="22" y="16"/>
                </a:lnTo>
                <a:lnTo>
                  <a:pt x="20" y="8"/>
                </a:lnTo>
                <a:lnTo>
                  <a:pt x="14" y="2"/>
                </a:lnTo>
                <a:lnTo>
                  <a:pt x="12" y="6"/>
                </a:lnTo>
                <a:lnTo>
                  <a:pt x="10" y="0"/>
                </a:lnTo>
                <a:lnTo>
                  <a:pt x="2" y="4"/>
                </a:lnTo>
                <a:lnTo>
                  <a:pt x="0" y="10"/>
                </a:lnTo>
                <a:close/>
              </a:path>
            </a:pathLst>
          </a:custGeom>
          <a:solidFill>
            <a:srgbClr val="8BBDFF"/>
          </a:solidFill>
          <a:ln w="3175">
            <a:solidFill>
              <a:srgbClr val="8BBDFF"/>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281" name="Freeform 267">
            <a:extLst>
              <a:ext uri="{FF2B5EF4-FFF2-40B4-BE49-F238E27FC236}">
                <a16:creationId xmlns:a16="http://schemas.microsoft.com/office/drawing/2014/main" id="{32A9298B-7F9B-47FC-B99D-AE6B6A14C11C}"/>
              </a:ext>
            </a:extLst>
          </p:cNvPr>
          <p:cNvSpPr>
            <a:spLocks noEditPoints="1"/>
          </p:cNvSpPr>
          <p:nvPr/>
        </p:nvSpPr>
        <p:spPr bwMode="auto">
          <a:xfrm>
            <a:off x="2081546" y="1333177"/>
            <a:ext cx="2267660" cy="1619892"/>
          </a:xfrm>
          <a:custGeom>
            <a:avLst/>
            <a:gdLst>
              <a:gd name="T0" fmla="*/ 1058 w 1352"/>
              <a:gd name="T1" fmla="*/ 864 h 944"/>
              <a:gd name="T2" fmla="*/ 1076 w 1352"/>
              <a:gd name="T3" fmla="*/ 854 h 944"/>
              <a:gd name="T4" fmla="*/ 1134 w 1352"/>
              <a:gd name="T5" fmla="*/ 862 h 944"/>
              <a:gd name="T6" fmla="*/ 1166 w 1352"/>
              <a:gd name="T7" fmla="*/ 940 h 944"/>
              <a:gd name="T8" fmla="*/ 1168 w 1352"/>
              <a:gd name="T9" fmla="*/ 880 h 944"/>
              <a:gd name="T10" fmla="*/ 1184 w 1352"/>
              <a:gd name="T11" fmla="*/ 806 h 944"/>
              <a:gd name="T12" fmla="*/ 1234 w 1352"/>
              <a:gd name="T13" fmla="*/ 762 h 944"/>
              <a:gd name="T14" fmla="*/ 1216 w 1352"/>
              <a:gd name="T15" fmla="*/ 714 h 944"/>
              <a:gd name="T16" fmla="*/ 1226 w 1352"/>
              <a:gd name="T17" fmla="*/ 716 h 944"/>
              <a:gd name="T18" fmla="*/ 1252 w 1352"/>
              <a:gd name="T19" fmla="*/ 694 h 944"/>
              <a:gd name="T20" fmla="*/ 1294 w 1352"/>
              <a:gd name="T21" fmla="*/ 646 h 944"/>
              <a:gd name="T22" fmla="*/ 1318 w 1352"/>
              <a:gd name="T23" fmla="*/ 606 h 944"/>
              <a:gd name="T24" fmla="*/ 1350 w 1352"/>
              <a:gd name="T25" fmla="*/ 582 h 944"/>
              <a:gd name="T26" fmla="*/ 1312 w 1352"/>
              <a:gd name="T27" fmla="*/ 562 h 944"/>
              <a:gd name="T28" fmla="*/ 1220 w 1352"/>
              <a:gd name="T29" fmla="*/ 614 h 944"/>
              <a:gd name="T30" fmla="*/ 1140 w 1352"/>
              <a:gd name="T31" fmla="*/ 650 h 944"/>
              <a:gd name="T32" fmla="*/ 1130 w 1352"/>
              <a:gd name="T33" fmla="*/ 608 h 944"/>
              <a:gd name="T34" fmla="*/ 1104 w 1352"/>
              <a:gd name="T35" fmla="*/ 582 h 944"/>
              <a:gd name="T36" fmla="*/ 1080 w 1352"/>
              <a:gd name="T37" fmla="*/ 584 h 944"/>
              <a:gd name="T38" fmla="*/ 1116 w 1352"/>
              <a:gd name="T39" fmla="*/ 562 h 944"/>
              <a:gd name="T40" fmla="*/ 1072 w 1352"/>
              <a:gd name="T41" fmla="*/ 534 h 944"/>
              <a:gd name="T42" fmla="*/ 1044 w 1352"/>
              <a:gd name="T43" fmla="*/ 526 h 944"/>
              <a:gd name="T44" fmla="*/ 980 w 1352"/>
              <a:gd name="T45" fmla="*/ 500 h 944"/>
              <a:gd name="T46" fmla="*/ 592 w 1352"/>
              <a:gd name="T47" fmla="*/ 550 h 944"/>
              <a:gd name="T48" fmla="*/ 590 w 1352"/>
              <a:gd name="T49" fmla="*/ 658 h 944"/>
              <a:gd name="T50" fmla="*/ 612 w 1352"/>
              <a:gd name="T51" fmla="*/ 710 h 944"/>
              <a:gd name="T52" fmla="*/ 632 w 1352"/>
              <a:gd name="T53" fmla="*/ 762 h 944"/>
              <a:gd name="T54" fmla="*/ 832 w 1352"/>
              <a:gd name="T55" fmla="*/ 836 h 944"/>
              <a:gd name="T56" fmla="*/ 946 w 1352"/>
              <a:gd name="T57" fmla="*/ 932 h 944"/>
              <a:gd name="T58" fmla="*/ 962 w 1352"/>
              <a:gd name="T59" fmla="*/ 880 h 944"/>
              <a:gd name="T60" fmla="*/ 1016 w 1352"/>
              <a:gd name="T61" fmla="*/ 866 h 944"/>
              <a:gd name="T62" fmla="*/ 476 w 1352"/>
              <a:gd name="T63" fmla="*/ 310 h 944"/>
              <a:gd name="T64" fmla="*/ 406 w 1352"/>
              <a:gd name="T65" fmla="*/ 278 h 944"/>
              <a:gd name="T66" fmla="*/ 330 w 1352"/>
              <a:gd name="T67" fmla="*/ 26 h 944"/>
              <a:gd name="T68" fmla="*/ 248 w 1352"/>
              <a:gd name="T69" fmla="*/ 18 h 944"/>
              <a:gd name="T70" fmla="*/ 170 w 1352"/>
              <a:gd name="T71" fmla="*/ 8 h 944"/>
              <a:gd name="T72" fmla="*/ 94 w 1352"/>
              <a:gd name="T73" fmla="*/ 20 h 944"/>
              <a:gd name="T74" fmla="*/ 22 w 1352"/>
              <a:gd name="T75" fmla="*/ 78 h 944"/>
              <a:gd name="T76" fmla="*/ 72 w 1352"/>
              <a:gd name="T77" fmla="*/ 108 h 944"/>
              <a:gd name="T78" fmla="*/ 82 w 1352"/>
              <a:gd name="T79" fmla="*/ 130 h 944"/>
              <a:gd name="T80" fmla="*/ 6 w 1352"/>
              <a:gd name="T81" fmla="*/ 132 h 944"/>
              <a:gd name="T82" fmla="*/ 66 w 1352"/>
              <a:gd name="T83" fmla="*/ 166 h 944"/>
              <a:gd name="T84" fmla="*/ 44 w 1352"/>
              <a:gd name="T85" fmla="*/ 196 h 944"/>
              <a:gd name="T86" fmla="*/ 34 w 1352"/>
              <a:gd name="T87" fmla="*/ 236 h 944"/>
              <a:gd name="T88" fmla="*/ 56 w 1352"/>
              <a:gd name="T89" fmla="*/ 270 h 944"/>
              <a:gd name="T90" fmla="*/ 82 w 1352"/>
              <a:gd name="T91" fmla="*/ 292 h 944"/>
              <a:gd name="T92" fmla="*/ 130 w 1352"/>
              <a:gd name="T93" fmla="*/ 288 h 944"/>
              <a:gd name="T94" fmla="*/ 122 w 1352"/>
              <a:gd name="T95" fmla="*/ 336 h 944"/>
              <a:gd name="T96" fmla="*/ 70 w 1352"/>
              <a:gd name="T97" fmla="*/ 378 h 944"/>
              <a:gd name="T98" fmla="*/ 118 w 1352"/>
              <a:gd name="T99" fmla="*/ 350 h 944"/>
              <a:gd name="T100" fmla="*/ 164 w 1352"/>
              <a:gd name="T101" fmla="*/ 312 h 944"/>
              <a:gd name="T102" fmla="*/ 196 w 1352"/>
              <a:gd name="T103" fmla="*/ 264 h 944"/>
              <a:gd name="T104" fmla="*/ 242 w 1352"/>
              <a:gd name="T105" fmla="*/ 234 h 944"/>
              <a:gd name="T106" fmla="*/ 218 w 1352"/>
              <a:gd name="T107" fmla="*/ 282 h 944"/>
              <a:gd name="T108" fmla="*/ 266 w 1352"/>
              <a:gd name="T109" fmla="*/ 264 h 944"/>
              <a:gd name="T110" fmla="*/ 290 w 1352"/>
              <a:gd name="T111" fmla="*/ 244 h 944"/>
              <a:gd name="T112" fmla="*/ 350 w 1352"/>
              <a:gd name="T113" fmla="*/ 268 h 944"/>
              <a:gd name="T114" fmla="*/ 400 w 1352"/>
              <a:gd name="T115" fmla="*/ 280 h 944"/>
              <a:gd name="T116" fmla="*/ 444 w 1352"/>
              <a:gd name="T117" fmla="*/ 316 h 944"/>
              <a:gd name="T118" fmla="*/ 464 w 1352"/>
              <a:gd name="T119" fmla="*/ 320 h 944"/>
              <a:gd name="T120" fmla="*/ 488 w 1352"/>
              <a:gd name="T121" fmla="*/ 358 h 944"/>
              <a:gd name="T122" fmla="*/ 500 w 1352"/>
              <a:gd name="T123" fmla="*/ 384 h 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52" h="944">
                <a:moveTo>
                  <a:pt x="1026" y="874"/>
                </a:moveTo>
                <a:lnTo>
                  <a:pt x="1026" y="874"/>
                </a:lnTo>
                <a:lnTo>
                  <a:pt x="1030" y="874"/>
                </a:lnTo>
                <a:lnTo>
                  <a:pt x="1034" y="874"/>
                </a:lnTo>
                <a:lnTo>
                  <a:pt x="1034" y="874"/>
                </a:lnTo>
                <a:lnTo>
                  <a:pt x="1036" y="872"/>
                </a:lnTo>
                <a:lnTo>
                  <a:pt x="1036" y="872"/>
                </a:lnTo>
                <a:lnTo>
                  <a:pt x="1038" y="872"/>
                </a:lnTo>
                <a:lnTo>
                  <a:pt x="1040" y="874"/>
                </a:lnTo>
                <a:lnTo>
                  <a:pt x="1040" y="874"/>
                </a:lnTo>
                <a:lnTo>
                  <a:pt x="1038" y="868"/>
                </a:lnTo>
                <a:lnTo>
                  <a:pt x="1040" y="864"/>
                </a:lnTo>
                <a:lnTo>
                  <a:pt x="1040" y="864"/>
                </a:lnTo>
                <a:lnTo>
                  <a:pt x="1050" y="868"/>
                </a:lnTo>
                <a:lnTo>
                  <a:pt x="1050" y="868"/>
                </a:lnTo>
                <a:lnTo>
                  <a:pt x="1050" y="868"/>
                </a:lnTo>
                <a:lnTo>
                  <a:pt x="1050" y="870"/>
                </a:lnTo>
                <a:lnTo>
                  <a:pt x="1050" y="872"/>
                </a:lnTo>
                <a:lnTo>
                  <a:pt x="1050" y="872"/>
                </a:lnTo>
                <a:lnTo>
                  <a:pt x="1056" y="872"/>
                </a:lnTo>
                <a:lnTo>
                  <a:pt x="1056" y="872"/>
                </a:lnTo>
                <a:lnTo>
                  <a:pt x="1056" y="876"/>
                </a:lnTo>
                <a:lnTo>
                  <a:pt x="1056" y="876"/>
                </a:lnTo>
                <a:lnTo>
                  <a:pt x="1058" y="876"/>
                </a:lnTo>
                <a:lnTo>
                  <a:pt x="1058" y="870"/>
                </a:lnTo>
                <a:lnTo>
                  <a:pt x="1058" y="870"/>
                </a:lnTo>
                <a:lnTo>
                  <a:pt x="1054" y="870"/>
                </a:lnTo>
                <a:lnTo>
                  <a:pt x="1054" y="870"/>
                </a:lnTo>
                <a:lnTo>
                  <a:pt x="1054" y="866"/>
                </a:lnTo>
                <a:lnTo>
                  <a:pt x="1054" y="866"/>
                </a:lnTo>
                <a:lnTo>
                  <a:pt x="1054" y="866"/>
                </a:lnTo>
                <a:lnTo>
                  <a:pt x="1054" y="866"/>
                </a:lnTo>
                <a:lnTo>
                  <a:pt x="1058" y="864"/>
                </a:lnTo>
                <a:lnTo>
                  <a:pt x="1058" y="860"/>
                </a:lnTo>
                <a:lnTo>
                  <a:pt x="1058" y="860"/>
                </a:lnTo>
                <a:lnTo>
                  <a:pt x="1058" y="860"/>
                </a:lnTo>
                <a:lnTo>
                  <a:pt x="1056" y="858"/>
                </a:lnTo>
                <a:lnTo>
                  <a:pt x="1056" y="858"/>
                </a:lnTo>
                <a:lnTo>
                  <a:pt x="1054" y="860"/>
                </a:lnTo>
                <a:lnTo>
                  <a:pt x="1052" y="856"/>
                </a:lnTo>
                <a:lnTo>
                  <a:pt x="1052" y="856"/>
                </a:lnTo>
                <a:lnTo>
                  <a:pt x="1048" y="858"/>
                </a:lnTo>
                <a:lnTo>
                  <a:pt x="1046" y="858"/>
                </a:lnTo>
                <a:lnTo>
                  <a:pt x="1046" y="856"/>
                </a:lnTo>
                <a:lnTo>
                  <a:pt x="1046" y="856"/>
                </a:lnTo>
                <a:lnTo>
                  <a:pt x="1044" y="854"/>
                </a:lnTo>
                <a:lnTo>
                  <a:pt x="1044" y="854"/>
                </a:lnTo>
                <a:lnTo>
                  <a:pt x="1044" y="852"/>
                </a:lnTo>
                <a:lnTo>
                  <a:pt x="1044" y="852"/>
                </a:lnTo>
                <a:lnTo>
                  <a:pt x="1048" y="854"/>
                </a:lnTo>
                <a:lnTo>
                  <a:pt x="1054" y="854"/>
                </a:lnTo>
                <a:lnTo>
                  <a:pt x="1054" y="854"/>
                </a:lnTo>
                <a:lnTo>
                  <a:pt x="1054" y="850"/>
                </a:lnTo>
                <a:lnTo>
                  <a:pt x="1054" y="850"/>
                </a:lnTo>
                <a:lnTo>
                  <a:pt x="1060" y="848"/>
                </a:lnTo>
                <a:lnTo>
                  <a:pt x="1060" y="848"/>
                </a:lnTo>
                <a:lnTo>
                  <a:pt x="1064" y="850"/>
                </a:lnTo>
                <a:lnTo>
                  <a:pt x="1068" y="852"/>
                </a:lnTo>
                <a:lnTo>
                  <a:pt x="1068" y="852"/>
                </a:lnTo>
                <a:lnTo>
                  <a:pt x="1072" y="852"/>
                </a:lnTo>
                <a:lnTo>
                  <a:pt x="1072" y="852"/>
                </a:lnTo>
                <a:lnTo>
                  <a:pt x="1072" y="848"/>
                </a:lnTo>
                <a:lnTo>
                  <a:pt x="1074" y="848"/>
                </a:lnTo>
                <a:lnTo>
                  <a:pt x="1074" y="848"/>
                </a:lnTo>
                <a:lnTo>
                  <a:pt x="1076" y="854"/>
                </a:lnTo>
                <a:lnTo>
                  <a:pt x="1076" y="854"/>
                </a:lnTo>
                <a:lnTo>
                  <a:pt x="1080" y="854"/>
                </a:lnTo>
                <a:lnTo>
                  <a:pt x="1084" y="848"/>
                </a:lnTo>
                <a:lnTo>
                  <a:pt x="1084" y="848"/>
                </a:lnTo>
                <a:lnTo>
                  <a:pt x="1086" y="850"/>
                </a:lnTo>
                <a:lnTo>
                  <a:pt x="1086" y="850"/>
                </a:lnTo>
                <a:lnTo>
                  <a:pt x="1086" y="852"/>
                </a:lnTo>
                <a:lnTo>
                  <a:pt x="1088" y="852"/>
                </a:lnTo>
                <a:lnTo>
                  <a:pt x="1090" y="852"/>
                </a:lnTo>
                <a:lnTo>
                  <a:pt x="1090" y="848"/>
                </a:lnTo>
                <a:lnTo>
                  <a:pt x="1090" y="848"/>
                </a:lnTo>
                <a:lnTo>
                  <a:pt x="1094" y="848"/>
                </a:lnTo>
                <a:lnTo>
                  <a:pt x="1094" y="848"/>
                </a:lnTo>
                <a:lnTo>
                  <a:pt x="1098" y="850"/>
                </a:lnTo>
                <a:lnTo>
                  <a:pt x="1098" y="850"/>
                </a:lnTo>
                <a:lnTo>
                  <a:pt x="1096" y="852"/>
                </a:lnTo>
                <a:lnTo>
                  <a:pt x="1096" y="854"/>
                </a:lnTo>
                <a:lnTo>
                  <a:pt x="1096" y="854"/>
                </a:lnTo>
                <a:lnTo>
                  <a:pt x="1098" y="856"/>
                </a:lnTo>
                <a:lnTo>
                  <a:pt x="1098" y="856"/>
                </a:lnTo>
                <a:lnTo>
                  <a:pt x="1106" y="856"/>
                </a:lnTo>
                <a:lnTo>
                  <a:pt x="1106" y="856"/>
                </a:lnTo>
                <a:lnTo>
                  <a:pt x="1106" y="858"/>
                </a:lnTo>
                <a:lnTo>
                  <a:pt x="1108" y="860"/>
                </a:lnTo>
                <a:lnTo>
                  <a:pt x="1108" y="860"/>
                </a:lnTo>
                <a:lnTo>
                  <a:pt x="1114" y="864"/>
                </a:lnTo>
                <a:lnTo>
                  <a:pt x="1120" y="866"/>
                </a:lnTo>
                <a:lnTo>
                  <a:pt x="1120" y="866"/>
                </a:lnTo>
                <a:lnTo>
                  <a:pt x="1122" y="862"/>
                </a:lnTo>
                <a:lnTo>
                  <a:pt x="1124" y="858"/>
                </a:lnTo>
                <a:lnTo>
                  <a:pt x="1124" y="858"/>
                </a:lnTo>
                <a:lnTo>
                  <a:pt x="1130" y="858"/>
                </a:lnTo>
                <a:lnTo>
                  <a:pt x="1130" y="858"/>
                </a:lnTo>
                <a:lnTo>
                  <a:pt x="1134" y="862"/>
                </a:lnTo>
                <a:lnTo>
                  <a:pt x="1134" y="862"/>
                </a:lnTo>
                <a:lnTo>
                  <a:pt x="1134" y="866"/>
                </a:lnTo>
                <a:lnTo>
                  <a:pt x="1136" y="870"/>
                </a:lnTo>
                <a:lnTo>
                  <a:pt x="1136" y="870"/>
                </a:lnTo>
                <a:lnTo>
                  <a:pt x="1138" y="872"/>
                </a:lnTo>
                <a:lnTo>
                  <a:pt x="1142" y="874"/>
                </a:lnTo>
                <a:lnTo>
                  <a:pt x="1142" y="874"/>
                </a:lnTo>
                <a:lnTo>
                  <a:pt x="1142" y="888"/>
                </a:lnTo>
                <a:lnTo>
                  <a:pt x="1140" y="890"/>
                </a:lnTo>
                <a:lnTo>
                  <a:pt x="1140" y="890"/>
                </a:lnTo>
                <a:lnTo>
                  <a:pt x="1140" y="896"/>
                </a:lnTo>
                <a:lnTo>
                  <a:pt x="1142" y="900"/>
                </a:lnTo>
                <a:lnTo>
                  <a:pt x="1142" y="900"/>
                </a:lnTo>
                <a:lnTo>
                  <a:pt x="1146" y="894"/>
                </a:lnTo>
                <a:lnTo>
                  <a:pt x="1146" y="894"/>
                </a:lnTo>
                <a:lnTo>
                  <a:pt x="1150" y="894"/>
                </a:lnTo>
                <a:lnTo>
                  <a:pt x="1150" y="894"/>
                </a:lnTo>
                <a:lnTo>
                  <a:pt x="1146" y="912"/>
                </a:lnTo>
                <a:lnTo>
                  <a:pt x="1146" y="912"/>
                </a:lnTo>
                <a:lnTo>
                  <a:pt x="1150" y="914"/>
                </a:lnTo>
                <a:lnTo>
                  <a:pt x="1154" y="916"/>
                </a:lnTo>
                <a:lnTo>
                  <a:pt x="1154" y="916"/>
                </a:lnTo>
                <a:lnTo>
                  <a:pt x="1156" y="922"/>
                </a:lnTo>
                <a:lnTo>
                  <a:pt x="1156" y="928"/>
                </a:lnTo>
                <a:lnTo>
                  <a:pt x="1156" y="928"/>
                </a:lnTo>
                <a:lnTo>
                  <a:pt x="1160" y="932"/>
                </a:lnTo>
                <a:lnTo>
                  <a:pt x="1160" y="932"/>
                </a:lnTo>
                <a:lnTo>
                  <a:pt x="1162" y="938"/>
                </a:lnTo>
                <a:lnTo>
                  <a:pt x="1162" y="938"/>
                </a:lnTo>
                <a:lnTo>
                  <a:pt x="1164" y="938"/>
                </a:lnTo>
                <a:lnTo>
                  <a:pt x="1166" y="938"/>
                </a:lnTo>
                <a:lnTo>
                  <a:pt x="1166" y="938"/>
                </a:lnTo>
                <a:lnTo>
                  <a:pt x="1166" y="940"/>
                </a:lnTo>
                <a:lnTo>
                  <a:pt x="1168" y="944"/>
                </a:lnTo>
                <a:lnTo>
                  <a:pt x="1168" y="944"/>
                </a:lnTo>
                <a:lnTo>
                  <a:pt x="1170" y="944"/>
                </a:lnTo>
                <a:lnTo>
                  <a:pt x="1172" y="944"/>
                </a:lnTo>
                <a:lnTo>
                  <a:pt x="1172" y="944"/>
                </a:lnTo>
                <a:lnTo>
                  <a:pt x="1172" y="940"/>
                </a:lnTo>
                <a:lnTo>
                  <a:pt x="1172" y="940"/>
                </a:lnTo>
                <a:lnTo>
                  <a:pt x="1172" y="938"/>
                </a:lnTo>
                <a:lnTo>
                  <a:pt x="1172" y="938"/>
                </a:lnTo>
                <a:lnTo>
                  <a:pt x="1172" y="936"/>
                </a:lnTo>
                <a:lnTo>
                  <a:pt x="1172" y="936"/>
                </a:lnTo>
                <a:lnTo>
                  <a:pt x="1176" y="932"/>
                </a:lnTo>
                <a:lnTo>
                  <a:pt x="1176" y="932"/>
                </a:lnTo>
                <a:lnTo>
                  <a:pt x="1176" y="922"/>
                </a:lnTo>
                <a:lnTo>
                  <a:pt x="1178" y="916"/>
                </a:lnTo>
                <a:lnTo>
                  <a:pt x="1178" y="916"/>
                </a:lnTo>
                <a:lnTo>
                  <a:pt x="1176" y="916"/>
                </a:lnTo>
                <a:lnTo>
                  <a:pt x="1176" y="914"/>
                </a:lnTo>
                <a:lnTo>
                  <a:pt x="1176" y="910"/>
                </a:lnTo>
                <a:lnTo>
                  <a:pt x="1174" y="910"/>
                </a:lnTo>
                <a:lnTo>
                  <a:pt x="1174" y="910"/>
                </a:lnTo>
                <a:lnTo>
                  <a:pt x="1174" y="904"/>
                </a:lnTo>
                <a:lnTo>
                  <a:pt x="1174" y="900"/>
                </a:lnTo>
                <a:lnTo>
                  <a:pt x="1174" y="900"/>
                </a:lnTo>
                <a:lnTo>
                  <a:pt x="1170" y="894"/>
                </a:lnTo>
                <a:lnTo>
                  <a:pt x="1170" y="894"/>
                </a:lnTo>
                <a:lnTo>
                  <a:pt x="1170" y="892"/>
                </a:lnTo>
                <a:lnTo>
                  <a:pt x="1170" y="888"/>
                </a:lnTo>
                <a:lnTo>
                  <a:pt x="1170" y="888"/>
                </a:lnTo>
                <a:lnTo>
                  <a:pt x="1168" y="886"/>
                </a:lnTo>
                <a:lnTo>
                  <a:pt x="1166" y="884"/>
                </a:lnTo>
                <a:lnTo>
                  <a:pt x="1166" y="884"/>
                </a:lnTo>
                <a:lnTo>
                  <a:pt x="1168" y="880"/>
                </a:lnTo>
                <a:lnTo>
                  <a:pt x="1168" y="880"/>
                </a:lnTo>
                <a:lnTo>
                  <a:pt x="1164" y="874"/>
                </a:lnTo>
                <a:lnTo>
                  <a:pt x="1162" y="868"/>
                </a:lnTo>
                <a:lnTo>
                  <a:pt x="1162" y="868"/>
                </a:lnTo>
                <a:lnTo>
                  <a:pt x="1162" y="862"/>
                </a:lnTo>
                <a:lnTo>
                  <a:pt x="1160" y="856"/>
                </a:lnTo>
                <a:lnTo>
                  <a:pt x="1160" y="856"/>
                </a:lnTo>
                <a:lnTo>
                  <a:pt x="1156" y="854"/>
                </a:lnTo>
                <a:lnTo>
                  <a:pt x="1156" y="852"/>
                </a:lnTo>
                <a:lnTo>
                  <a:pt x="1156" y="852"/>
                </a:lnTo>
                <a:lnTo>
                  <a:pt x="1160" y="848"/>
                </a:lnTo>
                <a:lnTo>
                  <a:pt x="1160" y="848"/>
                </a:lnTo>
                <a:lnTo>
                  <a:pt x="1160" y="844"/>
                </a:lnTo>
                <a:lnTo>
                  <a:pt x="1160" y="840"/>
                </a:lnTo>
                <a:lnTo>
                  <a:pt x="1162" y="840"/>
                </a:lnTo>
                <a:lnTo>
                  <a:pt x="1162" y="840"/>
                </a:lnTo>
                <a:lnTo>
                  <a:pt x="1164" y="830"/>
                </a:lnTo>
                <a:lnTo>
                  <a:pt x="1164" y="828"/>
                </a:lnTo>
                <a:lnTo>
                  <a:pt x="1170" y="824"/>
                </a:lnTo>
                <a:lnTo>
                  <a:pt x="1168" y="820"/>
                </a:lnTo>
                <a:lnTo>
                  <a:pt x="1168" y="820"/>
                </a:lnTo>
                <a:lnTo>
                  <a:pt x="1170" y="820"/>
                </a:lnTo>
                <a:lnTo>
                  <a:pt x="1174" y="818"/>
                </a:lnTo>
                <a:lnTo>
                  <a:pt x="1174" y="818"/>
                </a:lnTo>
                <a:lnTo>
                  <a:pt x="1174" y="816"/>
                </a:lnTo>
                <a:lnTo>
                  <a:pt x="1176" y="812"/>
                </a:lnTo>
                <a:lnTo>
                  <a:pt x="1176" y="812"/>
                </a:lnTo>
                <a:lnTo>
                  <a:pt x="1178" y="812"/>
                </a:lnTo>
                <a:lnTo>
                  <a:pt x="1180" y="812"/>
                </a:lnTo>
                <a:lnTo>
                  <a:pt x="1180" y="812"/>
                </a:lnTo>
                <a:lnTo>
                  <a:pt x="1184" y="808"/>
                </a:lnTo>
                <a:lnTo>
                  <a:pt x="1184" y="808"/>
                </a:lnTo>
                <a:lnTo>
                  <a:pt x="1184" y="806"/>
                </a:lnTo>
                <a:lnTo>
                  <a:pt x="1184" y="806"/>
                </a:lnTo>
                <a:lnTo>
                  <a:pt x="1188" y="806"/>
                </a:lnTo>
                <a:lnTo>
                  <a:pt x="1188" y="806"/>
                </a:lnTo>
                <a:lnTo>
                  <a:pt x="1190" y="798"/>
                </a:lnTo>
                <a:lnTo>
                  <a:pt x="1190" y="798"/>
                </a:lnTo>
                <a:lnTo>
                  <a:pt x="1192" y="798"/>
                </a:lnTo>
                <a:lnTo>
                  <a:pt x="1194" y="798"/>
                </a:lnTo>
                <a:lnTo>
                  <a:pt x="1194" y="798"/>
                </a:lnTo>
                <a:lnTo>
                  <a:pt x="1198" y="796"/>
                </a:lnTo>
                <a:lnTo>
                  <a:pt x="1200" y="794"/>
                </a:lnTo>
                <a:lnTo>
                  <a:pt x="1200" y="794"/>
                </a:lnTo>
                <a:lnTo>
                  <a:pt x="1202" y="794"/>
                </a:lnTo>
                <a:lnTo>
                  <a:pt x="1206" y="794"/>
                </a:lnTo>
                <a:lnTo>
                  <a:pt x="1212" y="784"/>
                </a:lnTo>
                <a:lnTo>
                  <a:pt x="1212" y="784"/>
                </a:lnTo>
                <a:lnTo>
                  <a:pt x="1212" y="782"/>
                </a:lnTo>
                <a:lnTo>
                  <a:pt x="1212" y="782"/>
                </a:lnTo>
                <a:lnTo>
                  <a:pt x="1218" y="778"/>
                </a:lnTo>
                <a:lnTo>
                  <a:pt x="1218" y="778"/>
                </a:lnTo>
                <a:lnTo>
                  <a:pt x="1216" y="772"/>
                </a:lnTo>
                <a:lnTo>
                  <a:pt x="1216" y="772"/>
                </a:lnTo>
                <a:lnTo>
                  <a:pt x="1220" y="772"/>
                </a:lnTo>
                <a:lnTo>
                  <a:pt x="1220" y="770"/>
                </a:lnTo>
                <a:lnTo>
                  <a:pt x="1222" y="770"/>
                </a:lnTo>
                <a:lnTo>
                  <a:pt x="1222" y="770"/>
                </a:lnTo>
                <a:lnTo>
                  <a:pt x="1218" y="764"/>
                </a:lnTo>
                <a:lnTo>
                  <a:pt x="1218" y="764"/>
                </a:lnTo>
                <a:lnTo>
                  <a:pt x="1226" y="762"/>
                </a:lnTo>
                <a:lnTo>
                  <a:pt x="1226" y="764"/>
                </a:lnTo>
                <a:lnTo>
                  <a:pt x="1226" y="764"/>
                </a:lnTo>
                <a:lnTo>
                  <a:pt x="1230" y="766"/>
                </a:lnTo>
                <a:lnTo>
                  <a:pt x="1230" y="766"/>
                </a:lnTo>
                <a:lnTo>
                  <a:pt x="1234" y="762"/>
                </a:lnTo>
                <a:lnTo>
                  <a:pt x="1234" y="760"/>
                </a:lnTo>
                <a:lnTo>
                  <a:pt x="1230" y="762"/>
                </a:lnTo>
                <a:lnTo>
                  <a:pt x="1230" y="762"/>
                </a:lnTo>
                <a:lnTo>
                  <a:pt x="1230" y="758"/>
                </a:lnTo>
                <a:lnTo>
                  <a:pt x="1222" y="756"/>
                </a:lnTo>
                <a:lnTo>
                  <a:pt x="1222" y="756"/>
                </a:lnTo>
                <a:lnTo>
                  <a:pt x="1222" y="752"/>
                </a:lnTo>
                <a:lnTo>
                  <a:pt x="1222" y="752"/>
                </a:lnTo>
                <a:lnTo>
                  <a:pt x="1226" y="752"/>
                </a:lnTo>
                <a:lnTo>
                  <a:pt x="1230" y="750"/>
                </a:lnTo>
                <a:lnTo>
                  <a:pt x="1230" y="750"/>
                </a:lnTo>
                <a:lnTo>
                  <a:pt x="1230" y="748"/>
                </a:lnTo>
                <a:lnTo>
                  <a:pt x="1230" y="748"/>
                </a:lnTo>
                <a:lnTo>
                  <a:pt x="1230" y="746"/>
                </a:lnTo>
                <a:lnTo>
                  <a:pt x="1228" y="744"/>
                </a:lnTo>
                <a:lnTo>
                  <a:pt x="1228" y="744"/>
                </a:lnTo>
                <a:lnTo>
                  <a:pt x="1230" y="744"/>
                </a:lnTo>
                <a:lnTo>
                  <a:pt x="1230" y="742"/>
                </a:lnTo>
                <a:lnTo>
                  <a:pt x="1220" y="738"/>
                </a:lnTo>
                <a:lnTo>
                  <a:pt x="1220" y="738"/>
                </a:lnTo>
                <a:lnTo>
                  <a:pt x="1220" y="734"/>
                </a:lnTo>
                <a:lnTo>
                  <a:pt x="1220" y="734"/>
                </a:lnTo>
                <a:lnTo>
                  <a:pt x="1218" y="732"/>
                </a:lnTo>
                <a:lnTo>
                  <a:pt x="1218" y="732"/>
                </a:lnTo>
                <a:lnTo>
                  <a:pt x="1226" y="730"/>
                </a:lnTo>
                <a:lnTo>
                  <a:pt x="1226" y="730"/>
                </a:lnTo>
                <a:lnTo>
                  <a:pt x="1224" y="726"/>
                </a:lnTo>
                <a:lnTo>
                  <a:pt x="1220" y="722"/>
                </a:lnTo>
                <a:lnTo>
                  <a:pt x="1220" y="722"/>
                </a:lnTo>
                <a:lnTo>
                  <a:pt x="1222" y="722"/>
                </a:lnTo>
                <a:lnTo>
                  <a:pt x="1222" y="720"/>
                </a:lnTo>
                <a:lnTo>
                  <a:pt x="1222" y="720"/>
                </a:lnTo>
                <a:lnTo>
                  <a:pt x="1216" y="714"/>
                </a:lnTo>
                <a:lnTo>
                  <a:pt x="1216" y="714"/>
                </a:lnTo>
                <a:lnTo>
                  <a:pt x="1218" y="712"/>
                </a:lnTo>
                <a:lnTo>
                  <a:pt x="1218" y="712"/>
                </a:lnTo>
                <a:lnTo>
                  <a:pt x="1218" y="706"/>
                </a:lnTo>
                <a:lnTo>
                  <a:pt x="1220" y="706"/>
                </a:lnTo>
                <a:lnTo>
                  <a:pt x="1220" y="706"/>
                </a:lnTo>
                <a:lnTo>
                  <a:pt x="1222" y="698"/>
                </a:lnTo>
                <a:lnTo>
                  <a:pt x="1222" y="688"/>
                </a:lnTo>
                <a:lnTo>
                  <a:pt x="1222" y="688"/>
                </a:lnTo>
                <a:lnTo>
                  <a:pt x="1226" y="688"/>
                </a:lnTo>
                <a:lnTo>
                  <a:pt x="1228" y="686"/>
                </a:lnTo>
                <a:lnTo>
                  <a:pt x="1228" y="686"/>
                </a:lnTo>
                <a:lnTo>
                  <a:pt x="1234" y="686"/>
                </a:lnTo>
                <a:lnTo>
                  <a:pt x="1234" y="686"/>
                </a:lnTo>
                <a:lnTo>
                  <a:pt x="1234" y="684"/>
                </a:lnTo>
                <a:lnTo>
                  <a:pt x="1236" y="682"/>
                </a:lnTo>
                <a:lnTo>
                  <a:pt x="1236" y="682"/>
                </a:lnTo>
                <a:lnTo>
                  <a:pt x="1236" y="686"/>
                </a:lnTo>
                <a:lnTo>
                  <a:pt x="1236" y="686"/>
                </a:lnTo>
                <a:lnTo>
                  <a:pt x="1228" y="696"/>
                </a:lnTo>
                <a:lnTo>
                  <a:pt x="1230" y="698"/>
                </a:lnTo>
                <a:lnTo>
                  <a:pt x="1230" y="698"/>
                </a:lnTo>
                <a:lnTo>
                  <a:pt x="1228" y="700"/>
                </a:lnTo>
                <a:lnTo>
                  <a:pt x="1224" y="702"/>
                </a:lnTo>
                <a:lnTo>
                  <a:pt x="1224" y="702"/>
                </a:lnTo>
                <a:lnTo>
                  <a:pt x="1226" y="704"/>
                </a:lnTo>
                <a:lnTo>
                  <a:pt x="1226" y="706"/>
                </a:lnTo>
                <a:lnTo>
                  <a:pt x="1226" y="706"/>
                </a:lnTo>
                <a:lnTo>
                  <a:pt x="1228" y="708"/>
                </a:lnTo>
                <a:lnTo>
                  <a:pt x="1226" y="708"/>
                </a:lnTo>
                <a:lnTo>
                  <a:pt x="1226" y="708"/>
                </a:lnTo>
                <a:lnTo>
                  <a:pt x="1226" y="712"/>
                </a:lnTo>
                <a:lnTo>
                  <a:pt x="1226" y="716"/>
                </a:lnTo>
                <a:lnTo>
                  <a:pt x="1226" y="716"/>
                </a:lnTo>
                <a:lnTo>
                  <a:pt x="1226" y="716"/>
                </a:lnTo>
                <a:lnTo>
                  <a:pt x="1234" y="714"/>
                </a:lnTo>
                <a:lnTo>
                  <a:pt x="1234" y="714"/>
                </a:lnTo>
                <a:lnTo>
                  <a:pt x="1234" y="720"/>
                </a:lnTo>
                <a:lnTo>
                  <a:pt x="1234" y="720"/>
                </a:lnTo>
                <a:lnTo>
                  <a:pt x="1242" y="718"/>
                </a:lnTo>
                <a:lnTo>
                  <a:pt x="1242" y="716"/>
                </a:lnTo>
                <a:lnTo>
                  <a:pt x="1242" y="716"/>
                </a:lnTo>
                <a:lnTo>
                  <a:pt x="1242" y="714"/>
                </a:lnTo>
                <a:lnTo>
                  <a:pt x="1242" y="712"/>
                </a:lnTo>
                <a:lnTo>
                  <a:pt x="1242" y="712"/>
                </a:lnTo>
                <a:lnTo>
                  <a:pt x="1242" y="710"/>
                </a:lnTo>
                <a:lnTo>
                  <a:pt x="1242" y="710"/>
                </a:lnTo>
                <a:lnTo>
                  <a:pt x="1244" y="710"/>
                </a:lnTo>
                <a:lnTo>
                  <a:pt x="1244" y="710"/>
                </a:lnTo>
                <a:lnTo>
                  <a:pt x="1244" y="706"/>
                </a:lnTo>
                <a:lnTo>
                  <a:pt x="1242" y="706"/>
                </a:lnTo>
                <a:lnTo>
                  <a:pt x="1242" y="706"/>
                </a:lnTo>
                <a:lnTo>
                  <a:pt x="1244" y="702"/>
                </a:lnTo>
                <a:lnTo>
                  <a:pt x="1244" y="700"/>
                </a:lnTo>
                <a:lnTo>
                  <a:pt x="1242" y="700"/>
                </a:lnTo>
                <a:lnTo>
                  <a:pt x="1242" y="700"/>
                </a:lnTo>
                <a:lnTo>
                  <a:pt x="1240" y="694"/>
                </a:lnTo>
                <a:lnTo>
                  <a:pt x="1240" y="694"/>
                </a:lnTo>
                <a:lnTo>
                  <a:pt x="1240" y="694"/>
                </a:lnTo>
                <a:lnTo>
                  <a:pt x="1240" y="688"/>
                </a:lnTo>
                <a:lnTo>
                  <a:pt x="1240" y="688"/>
                </a:lnTo>
                <a:lnTo>
                  <a:pt x="1244" y="690"/>
                </a:lnTo>
                <a:lnTo>
                  <a:pt x="1248" y="694"/>
                </a:lnTo>
                <a:lnTo>
                  <a:pt x="1248" y="694"/>
                </a:lnTo>
                <a:lnTo>
                  <a:pt x="1252" y="694"/>
                </a:lnTo>
                <a:lnTo>
                  <a:pt x="1252" y="694"/>
                </a:lnTo>
                <a:lnTo>
                  <a:pt x="1258" y="682"/>
                </a:lnTo>
                <a:lnTo>
                  <a:pt x="1260" y="684"/>
                </a:lnTo>
                <a:lnTo>
                  <a:pt x="1260" y="684"/>
                </a:lnTo>
                <a:lnTo>
                  <a:pt x="1262" y="678"/>
                </a:lnTo>
                <a:lnTo>
                  <a:pt x="1262" y="678"/>
                </a:lnTo>
                <a:lnTo>
                  <a:pt x="1262" y="668"/>
                </a:lnTo>
                <a:lnTo>
                  <a:pt x="1262" y="668"/>
                </a:lnTo>
                <a:lnTo>
                  <a:pt x="1260" y="668"/>
                </a:lnTo>
                <a:lnTo>
                  <a:pt x="1260" y="668"/>
                </a:lnTo>
                <a:lnTo>
                  <a:pt x="1260" y="664"/>
                </a:lnTo>
                <a:lnTo>
                  <a:pt x="1262" y="664"/>
                </a:lnTo>
                <a:lnTo>
                  <a:pt x="1262" y="662"/>
                </a:lnTo>
                <a:lnTo>
                  <a:pt x="1262" y="662"/>
                </a:lnTo>
                <a:lnTo>
                  <a:pt x="1270" y="654"/>
                </a:lnTo>
                <a:lnTo>
                  <a:pt x="1270" y="652"/>
                </a:lnTo>
                <a:lnTo>
                  <a:pt x="1270" y="652"/>
                </a:lnTo>
                <a:lnTo>
                  <a:pt x="1274" y="652"/>
                </a:lnTo>
                <a:lnTo>
                  <a:pt x="1274" y="652"/>
                </a:lnTo>
                <a:lnTo>
                  <a:pt x="1276" y="652"/>
                </a:lnTo>
                <a:lnTo>
                  <a:pt x="1278" y="650"/>
                </a:lnTo>
                <a:lnTo>
                  <a:pt x="1278" y="650"/>
                </a:lnTo>
                <a:lnTo>
                  <a:pt x="1282" y="650"/>
                </a:lnTo>
                <a:lnTo>
                  <a:pt x="1282" y="650"/>
                </a:lnTo>
                <a:lnTo>
                  <a:pt x="1284" y="646"/>
                </a:lnTo>
                <a:lnTo>
                  <a:pt x="1284" y="646"/>
                </a:lnTo>
                <a:lnTo>
                  <a:pt x="1288" y="646"/>
                </a:lnTo>
                <a:lnTo>
                  <a:pt x="1292" y="646"/>
                </a:lnTo>
                <a:lnTo>
                  <a:pt x="1292" y="648"/>
                </a:lnTo>
                <a:lnTo>
                  <a:pt x="1292" y="648"/>
                </a:lnTo>
                <a:lnTo>
                  <a:pt x="1294" y="648"/>
                </a:lnTo>
                <a:lnTo>
                  <a:pt x="1296" y="648"/>
                </a:lnTo>
                <a:lnTo>
                  <a:pt x="1296" y="648"/>
                </a:lnTo>
                <a:lnTo>
                  <a:pt x="1294" y="646"/>
                </a:lnTo>
                <a:lnTo>
                  <a:pt x="1294" y="644"/>
                </a:lnTo>
                <a:lnTo>
                  <a:pt x="1296" y="640"/>
                </a:lnTo>
                <a:lnTo>
                  <a:pt x="1296" y="640"/>
                </a:lnTo>
                <a:lnTo>
                  <a:pt x="1298" y="640"/>
                </a:lnTo>
                <a:lnTo>
                  <a:pt x="1302" y="640"/>
                </a:lnTo>
                <a:lnTo>
                  <a:pt x="1302" y="640"/>
                </a:lnTo>
                <a:lnTo>
                  <a:pt x="1302" y="644"/>
                </a:lnTo>
                <a:lnTo>
                  <a:pt x="1302" y="644"/>
                </a:lnTo>
                <a:lnTo>
                  <a:pt x="1302" y="644"/>
                </a:lnTo>
                <a:lnTo>
                  <a:pt x="1306" y="644"/>
                </a:lnTo>
                <a:lnTo>
                  <a:pt x="1306" y="644"/>
                </a:lnTo>
                <a:lnTo>
                  <a:pt x="1308" y="642"/>
                </a:lnTo>
                <a:lnTo>
                  <a:pt x="1308" y="642"/>
                </a:lnTo>
                <a:lnTo>
                  <a:pt x="1312" y="642"/>
                </a:lnTo>
                <a:lnTo>
                  <a:pt x="1312" y="642"/>
                </a:lnTo>
                <a:lnTo>
                  <a:pt x="1310" y="638"/>
                </a:lnTo>
                <a:lnTo>
                  <a:pt x="1310" y="638"/>
                </a:lnTo>
                <a:lnTo>
                  <a:pt x="1304" y="636"/>
                </a:lnTo>
                <a:lnTo>
                  <a:pt x="1302" y="634"/>
                </a:lnTo>
                <a:lnTo>
                  <a:pt x="1302" y="634"/>
                </a:lnTo>
                <a:lnTo>
                  <a:pt x="1302" y="632"/>
                </a:lnTo>
                <a:lnTo>
                  <a:pt x="1302" y="632"/>
                </a:lnTo>
                <a:lnTo>
                  <a:pt x="1308" y="630"/>
                </a:lnTo>
                <a:lnTo>
                  <a:pt x="1308" y="630"/>
                </a:lnTo>
                <a:lnTo>
                  <a:pt x="1306" y="624"/>
                </a:lnTo>
                <a:lnTo>
                  <a:pt x="1306" y="622"/>
                </a:lnTo>
                <a:lnTo>
                  <a:pt x="1312" y="616"/>
                </a:lnTo>
                <a:lnTo>
                  <a:pt x="1312" y="614"/>
                </a:lnTo>
                <a:lnTo>
                  <a:pt x="1310" y="614"/>
                </a:lnTo>
                <a:lnTo>
                  <a:pt x="1310" y="614"/>
                </a:lnTo>
                <a:lnTo>
                  <a:pt x="1314" y="606"/>
                </a:lnTo>
                <a:lnTo>
                  <a:pt x="1314" y="606"/>
                </a:lnTo>
                <a:lnTo>
                  <a:pt x="1318" y="606"/>
                </a:lnTo>
                <a:lnTo>
                  <a:pt x="1318" y="606"/>
                </a:lnTo>
                <a:lnTo>
                  <a:pt x="1318" y="608"/>
                </a:lnTo>
                <a:lnTo>
                  <a:pt x="1318" y="606"/>
                </a:lnTo>
                <a:lnTo>
                  <a:pt x="1320" y="604"/>
                </a:lnTo>
                <a:lnTo>
                  <a:pt x="1320" y="604"/>
                </a:lnTo>
                <a:lnTo>
                  <a:pt x="1322" y="606"/>
                </a:lnTo>
                <a:lnTo>
                  <a:pt x="1322" y="608"/>
                </a:lnTo>
                <a:lnTo>
                  <a:pt x="1324" y="608"/>
                </a:lnTo>
                <a:lnTo>
                  <a:pt x="1324" y="608"/>
                </a:lnTo>
                <a:lnTo>
                  <a:pt x="1324" y="604"/>
                </a:lnTo>
                <a:lnTo>
                  <a:pt x="1324" y="604"/>
                </a:lnTo>
                <a:lnTo>
                  <a:pt x="1328" y="606"/>
                </a:lnTo>
                <a:lnTo>
                  <a:pt x="1328" y="606"/>
                </a:lnTo>
                <a:lnTo>
                  <a:pt x="1332" y="594"/>
                </a:lnTo>
                <a:lnTo>
                  <a:pt x="1332" y="594"/>
                </a:lnTo>
                <a:lnTo>
                  <a:pt x="1334" y="600"/>
                </a:lnTo>
                <a:lnTo>
                  <a:pt x="1338" y="600"/>
                </a:lnTo>
                <a:lnTo>
                  <a:pt x="1338" y="600"/>
                </a:lnTo>
                <a:lnTo>
                  <a:pt x="1338" y="596"/>
                </a:lnTo>
                <a:lnTo>
                  <a:pt x="1338" y="596"/>
                </a:lnTo>
                <a:lnTo>
                  <a:pt x="1342" y="600"/>
                </a:lnTo>
                <a:lnTo>
                  <a:pt x="1342" y="600"/>
                </a:lnTo>
                <a:lnTo>
                  <a:pt x="1344" y="598"/>
                </a:lnTo>
                <a:lnTo>
                  <a:pt x="1346" y="598"/>
                </a:lnTo>
                <a:lnTo>
                  <a:pt x="1346" y="598"/>
                </a:lnTo>
                <a:lnTo>
                  <a:pt x="1348" y="594"/>
                </a:lnTo>
                <a:lnTo>
                  <a:pt x="1348" y="594"/>
                </a:lnTo>
                <a:lnTo>
                  <a:pt x="1352" y="592"/>
                </a:lnTo>
                <a:lnTo>
                  <a:pt x="1352" y="592"/>
                </a:lnTo>
                <a:lnTo>
                  <a:pt x="1350" y="582"/>
                </a:lnTo>
                <a:lnTo>
                  <a:pt x="1350" y="582"/>
                </a:lnTo>
                <a:lnTo>
                  <a:pt x="1350" y="582"/>
                </a:lnTo>
                <a:lnTo>
                  <a:pt x="1350" y="582"/>
                </a:lnTo>
                <a:lnTo>
                  <a:pt x="1350" y="580"/>
                </a:lnTo>
                <a:lnTo>
                  <a:pt x="1350" y="580"/>
                </a:lnTo>
                <a:lnTo>
                  <a:pt x="1348" y="580"/>
                </a:lnTo>
                <a:lnTo>
                  <a:pt x="1348" y="580"/>
                </a:lnTo>
                <a:lnTo>
                  <a:pt x="1348" y="578"/>
                </a:lnTo>
                <a:lnTo>
                  <a:pt x="1346" y="576"/>
                </a:lnTo>
                <a:lnTo>
                  <a:pt x="1348" y="572"/>
                </a:lnTo>
                <a:lnTo>
                  <a:pt x="1348" y="572"/>
                </a:lnTo>
                <a:lnTo>
                  <a:pt x="1346" y="570"/>
                </a:lnTo>
                <a:lnTo>
                  <a:pt x="1344" y="570"/>
                </a:lnTo>
                <a:lnTo>
                  <a:pt x="1342" y="570"/>
                </a:lnTo>
                <a:lnTo>
                  <a:pt x="1342" y="570"/>
                </a:lnTo>
                <a:lnTo>
                  <a:pt x="1342" y="564"/>
                </a:lnTo>
                <a:lnTo>
                  <a:pt x="1342" y="550"/>
                </a:lnTo>
                <a:lnTo>
                  <a:pt x="1342" y="550"/>
                </a:lnTo>
                <a:lnTo>
                  <a:pt x="1342" y="546"/>
                </a:lnTo>
                <a:lnTo>
                  <a:pt x="1340" y="544"/>
                </a:lnTo>
                <a:lnTo>
                  <a:pt x="1334" y="540"/>
                </a:lnTo>
                <a:lnTo>
                  <a:pt x="1334" y="540"/>
                </a:lnTo>
                <a:lnTo>
                  <a:pt x="1330" y="540"/>
                </a:lnTo>
                <a:lnTo>
                  <a:pt x="1328" y="544"/>
                </a:lnTo>
                <a:lnTo>
                  <a:pt x="1326" y="546"/>
                </a:lnTo>
                <a:lnTo>
                  <a:pt x="1326" y="544"/>
                </a:lnTo>
                <a:lnTo>
                  <a:pt x="1326" y="544"/>
                </a:lnTo>
                <a:lnTo>
                  <a:pt x="1324" y="540"/>
                </a:lnTo>
                <a:lnTo>
                  <a:pt x="1322" y="540"/>
                </a:lnTo>
                <a:lnTo>
                  <a:pt x="1320" y="542"/>
                </a:lnTo>
                <a:lnTo>
                  <a:pt x="1318" y="550"/>
                </a:lnTo>
                <a:lnTo>
                  <a:pt x="1318" y="550"/>
                </a:lnTo>
                <a:lnTo>
                  <a:pt x="1314" y="554"/>
                </a:lnTo>
                <a:lnTo>
                  <a:pt x="1314" y="560"/>
                </a:lnTo>
                <a:lnTo>
                  <a:pt x="1314" y="560"/>
                </a:lnTo>
                <a:lnTo>
                  <a:pt x="1312" y="562"/>
                </a:lnTo>
                <a:lnTo>
                  <a:pt x="1308" y="566"/>
                </a:lnTo>
                <a:lnTo>
                  <a:pt x="1302" y="572"/>
                </a:lnTo>
                <a:lnTo>
                  <a:pt x="1302" y="572"/>
                </a:lnTo>
                <a:lnTo>
                  <a:pt x="1298" y="574"/>
                </a:lnTo>
                <a:lnTo>
                  <a:pt x="1298" y="576"/>
                </a:lnTo>
                <a:lnTo>
                  <a:pt x="1298" y="576"/>
                </a:lnTo>
                <a:lnTo>
                  <a:pt x="1280" y="580"/>
                </a:lnTo>
                <a:lnTo>
                  <a:pt x="1258" y="582"/>
                </a:lnTo>
                <a:lnTo>
                  <a:pt x="1258" y="582"/>
                </a:lnTo>
                <a:lnTo>
                  <a:pt x="1254" y="580"/>
                </a:lnTo>
                <a:lnTo>
                  <a:pt x="1244" y="586"/>
                </a:lnTo>
                <a:lnTo>
                  <a:pt x="1244" y="586"/>
                </a:lnTo>
                <a:lnTo>
                  <a:pt x="1234" y="592"/>
                </a:lnTo>
                <a:lnTo>
                  <a:pt x="1232" y="594"/>
                </a:lnTo>
                <a:lnTo>
                  <a:pt x="1232" y="594"/>
                </a:lnTo>
                <a:lnTo>
                  <a:pt x="1232" y="596"/>
                </a:lnTo>
                <a:lnTo>
                  <a:pt x="1236" y="592"/>
                </a:lnTo>
                <a:lnTo>
                  <a:pt x="1236" y="592"/>
                </a:lnTo>
                <a:lnTo>
                  <a:pt x="1236" y="594"/>
                </a:lnTo>
                <a:lnTo>
                  <a:pt x="1236" y="598"/>
                </a:lnTo>
                <a:lnTo>
                  <a:pt x="1236" y="598"/>
                </a:lnTo>
                <a:lnTo>
                  <a:pt x="1230" y="600"/>
                </a:lnTo>
                <a:lnTo>
                  <a:pt x="1230" y="600"/>
                </a:lnTo>
                <a:lnTo>
                  <a:pt x="1232" y="602"/>
                </a:lnTo>
                <a:lnTo>
                  <a:pt x="1232" y="606"/>
                </a:lnTo>
                <a:lnTo>
                  <a:pt x="1232" y="606"/>
                </a:lnTo>
                <a:lnTo>
                  <a:pt x="1228" y="608"/>
                </a:lnTo>
                <a:lnTo>
                  <a:pt x="1228" y="608"/>
                </a:lnTo>
                <a:lnTo>
                  <a:pt x="1230" y="610"/>
                </a:lnTo>
                <a:lnTo>
                  <a:pt x="1228" y="612"/>
                </a:lnTo>
                <a:lnTo>
                  <a:pt x="1228" y="612"/>
                </a:lnTo>
                <a:lnTo>
                  <a:pt x="1224" y="612"/>
                </a:lnTo>
                <a:lnTo>
                  <a:pt x="1220" y="614"/>
                </a:lnTo>
                <a:lnTo>
                  <a:pt x="1220" y="614"/>
                </a:lnTo>
                <a:lnTo>
                  <a:pt x="1218" y="616"/>
                </a:lnTo>
                <a:lnTo>
                  <a:pt x="1218" y="616"/>
                </a:lnTo>
                <a:lnTo>
                  <a:pt x="1216" y="616"/>
                </a:lnTo>
                <a:lnTo>
                  <a:pt x="1212" y="616"/>
                </a:lnTo>
                <a:lnTo>
                  <a:pt x="1210" y="618"/>
                </a:lnTo>
                <a:lnTo>
                  <a:pt x="1210" y="618"/>
                </a:lnTo>
                <a:lnTo>
                  <a:pt x="1200" y="616"/>
                </a:lnTo>
                <a:lnTo>
                  <a:pt x="1190" y="616"/>
                </a:lnTo>
                <a:lnTo>
                  <a:pt x="1190" y="616"/>
                </a:lnTo>
                <a:lnTo>
                  <a:pt x="1190" y="618"/>
                </a:lnTo>
                <a:lnTo>
                  <a:pt x="1188" y="620"/>
                </a:lnTo>
                <a:lnTo>
                  <a:pt x="1188" y="620"/>
                </a:lnTo>
                <a:lnTo>
                  <a:pt x="1192" y="624"/>
                </a:lnTo>
                <a:lnTo>
                  <a:pt x="1192" y="624"/>
                </a:lnTo>
                <a:lnTo>
                  <a:pt x="1186" y="630"/>
                </a:lnTo>
                <a:lnTo>
                  <a:pt x="1180" y="636"/>
                </a:lnTo>
                <a:lnTo>
                  <a:pt x="1180" y="636"/>
                </a:lnTo>
                <a:lnTo>
                  <a:pt x="1174" y="636"/>
                </a:lnTo>
                <a:lnTo>
                  <a:pt x="1174" y="636"/>
                </a:lnTo>
                <a:lnTo>
                  <a:pt x="1170" y="640"/>
                </a:lnTo>
                <a:lnTo>
                  <a:pt x="1170" y="640"/>
                </a:lnTo>
                <a:lnTo>
                  <a:pt x="1164" y="640"/>
                </a:lnTo>
                <a:lnTo>
                  <a:pt x="1158" y="642"/>
                </a:lnTo>
                <a:lnTo>
                  <a:pt x="1158" y="644"/>
                </a:lnTo>
                <a:lnTo>
                  <a:pt x="1158" y="644"/>
                </a:lnTo>
                <a:lnTo>
                  <a:pt x="1154" y="648"/>
                </a:lnTo>
                <a:lnTo>
                  <a:pt x="1146" y="652"/>
                </a:lnTo>
                <a:lnTo>
                  <a:pt x="1146" y="652"/>
                </a:lnTo>
                <a:lnTo>
                  <a:pt x="1142" y="652"/>
                </a:lnTo>
                <a:lnTo>
                  <a:pt x="1138" y="650"/>
                </a:lnTo>
                <a:lnTo>
                  <a:pt x="1138" y="650"/>
                </a:lnTo>
                <a:lnTo>
                  <a:pt x="1140" y="650"/>
                </a:lnTo>
                <a:lnTo>
                  <a:pt x="1140" y="648"/>
                </a:lnTo>
                <a:lnTo>
                  <a:pt x="1140" y="648"/>
                </a:lnTo>
                <a:lnTo>
                  <a:pt x="1138" y="648"/>
                </a:lnTo>
                <a:lnTo>
                  <a:pt x="1138" y="648"/>
                </a:lnTo>
                <a:lnTo>
                  <a:pt x="1136" y="646"/>
                </a:lnTo>
                <a:lnTo>
                  <a:pt x="1136" y="644"/>
                </a:lnTo>
                <a:lnTo>
                  <a:pt x="1136" y="644"/>
                </a:lnTo>
                <a:lnTo>
                  <a:pt x="1132" y="646"/>
                </a:lnTo>
                <a:lnTo>
                  <a:pt x="1132" y="642"/>
                </a:lnTo>
                <a:lnTo>
                  <a:pt x="1132" y="642"/>
                </a:lnTo>
                <a:lnTo>
                  <a:pt x="1138" y="638"/>
                </a:lnTo>
                <a:lnTo>
                  <a:pt x="1138" y="638"/>
                </a:lnTo>
                <a:lnTo>
                  <a:pt x="1138" y="636"/>
                </a:lnTo>
                <a:lnTo>
                  <a:pt x="1138" y="636"/>
                </a:lnTo>
                <a:lnTo>
                  <a:pt x="1142" y="632"/>
                </a:lnTo>
                <a:lnTo>
                  <a:pt x="1144" y="630"/>
                </a:lnTo>
                <a:lnTo>
                  <a:pt x="1144" y="628"/>
                </a:lnTo>
                <a:lnTo>
                  <a:pt x="1144" y="628"/>
                </a:lnTo>
                <a:lnTo>
                  <a:pt x="1146" y="622"/>
                </a:lnTo>
                <a:lnTo>
                  <a:pt x="1146" y="618"/>
                </a:lnTo>
                <a:lnTo>
                  <a:pt x="1146" y="618"/>
                </a:lnTo>
                <a:lnTo>
                  <a:pt x="1144" y="620"/>
                </a:lnTo>
                <a:lnTo>
                  <a:pt x="1144" y="620"/>
                </a:lnTo>
                <a:lnTo>
                  <a:pt x="1146" y="620"/>
                </a:lnTo>
                <a:lnTo>
                  <a:pt x="1144" y="614"/>
                </a:lnTo>
                <a:lnTo>
                  <a:pt x="1144" y="614"/>
                </a:lnTo>
                <a:lnTo>
                  <a:pt x="1142" y="606"/>
                </a:lnTo>
                <a:lnTo>
                  <a:pt x="1140" y="604"/>
                </a:lnTo>
                <a:lnTo>
                  <a:pt x="1134" y="602"/>
                </a:lnTo>
                <a:lnTo>
                  <a:pt x="1134" y="602"/>
                </a:lnTo>
                <a:lnTo>
                  <a:pt x="1132" y="606"/>
                </a:lnTo>
                <a:lnTo>
                  <a:pt x="1132" y="606"/>
                </a:lnTo>
                <a:lnTo>
                  <a:pt x="1130" y="608"/>
                </a:lnTo>
                <a:lnTo>
                  <a:pt x="1130" y="608"/>
                </a:lnTo>
                <a:lnTo>
                  <a:pt x="1128" y="608"/>
                </a:lnTo>
                <a:lnTo>
                  <a:pt x="1126" y="606"/>
                </a:lnTo>
                <a:lnTo>
                  <a:pt x="1126" y="604"/>
                </a:lnTo>
                <a:lnTo>
                  <a:pt x="1130" y="604"/>
                </a:lnTo>
                <a:lnTo>
                  <a:pt x="1130" y="604"/>
                </a:lnTo>
                <a:lnTo>
                  <a:pt x="1132" y="596"/>
                </a:lnTo>
                <a:lnTo>
                  <a:pt x="1134" y="590"/>
                </a:lnTo>
                <a:lnTo>
                  <a:pt x="1134" y="586"/>
                </a:lnTo>
                <a:lnTo>
                  <a:pt x="1134" y="586"/>
                </a:lnTo>
                <a:lnTo>
                  <a:pt x="1130" y="582"/>
                </a:lnTo>
                <a:lnTo>
                  <a:pt x="1130" y="582"/>
                </a:lnTo>
                <a:lnTo>
                  <a:pt x="1130" y="580"/>
                </a:lnTo>
                <a:lnTo>
                  <a:pt x="1132" y="578"/>
                </a:lnTo>
                <a:lnTo>
                  <a:pt x="1132" y="578"/>
                </a:lnTo>
                <a:lnTo>
                  <a:pt x="1128" y="574"/>
                </a:lnTo>
                <a:lnTo>
                  <a:pt x="1128" y="574"/>
                </a:lnTo>
                <a:lnTo>
                  <a:pt x="1124" y="574"/>
                </a:lnTo>
                <a:lnTo>
                  <a:pt x="1124" y="574"/>
                </a:lnTo>
                <a:lnTo>
                  <a:pt x="1120" y="570"/>
                </a:lnTo>
                <a:lnTo>
                  <a:pt x="1118" y="568"/>
                </a:lnTo>
                <a:lnTo>
                  <a:pt x="1118" y="568"/>
                </a:lnTo>
                <a:lnTo>
                  <a:pt x="1114" y="568"/>
                </a:lnTo>
                <a:lnTo>
                  <a:pt x="1114" y="568"/>
                </a:lnTo>
                <a:lnTo>
                  <a:pt x="1112" y="570"/>
                </a:lnTo>
                <a:lnTo>
                  <a:pt x="1112" y="570"/>
                </a:lnTo>
                <a:lnTo>
                  <a:pt x="1112" y="574"/>
                </a:lnTo>
                <a:lnTo>
                  <a:pt x="1112" y="574"/>
                </a:lnTo>
                <a:lnTo>
                  <a:pt x="1110" y="576"/>
                </a:lnTo>
                <a:lnTo>
                  <a:pt x="1108" y="576"/>
                </a:lnTo>
                <a:lnTo>
                  <a:pt x="1108" y="576"/>
                </a:lnTo>
                <a:lnTo>
                  <a:pt x="1106" y="578"/>
                </a:lnTo>
                <a:lnTo>
                  <a:pt x="1104" y="582"/>
                </a:lnTo>
                <a:lnTo>
                  <a:pt x="1104" y="582"/>
                </a:lnTo>
                <a:lnTo>
                  <a:pt x="1098" y="584"/>
                </a:lnTo>
                <a:lnTo>
                  <a:pt x="1098" y="584"/>
                </a:lnTo>
                <a:lnTo>
                  <a:pt x="1096" y="598"/>
                </a:lnTo>
                <a:lnTo>
                  <a:pt x="1096" y="598"/>
                </a:lnTo>
                <a:lnTo>
                  <a:pt x="1094" y="598"/>
                </a:lnTo>
                <a:lnTo>
                  <a:pt x="1092" y="600"/>
                </a:lnTo>
                <a:lnTo>
                  <a:pt x="1092" y="600"/>
                </a:lnTo>
                <a:lnTo>
                  <a:pt x="1092" y="606"/>
                </a:lnTo>
                <a:lnTo>
                  <a:pt x="1092" y="614"/>
                </a:lnTo>
                <a:lnTo>
                  <a:pt x="1096" y="616"/>
                </a:lnTo>
                <a:lnTo>
                  <a:pt x="1096" y="616"/>
                </a:lnTo>
                <a:lnTo>
                  <a:pt x="1096" y="626"/>
                </a:lnTo>
                <a:lnTo>
                  <a:pt x="1086" y="644"/>
                </a:lnTo>
                <a:lnTo>
                  <a:pt x="1086" y="644"/>
                </a:lnTo>
                <a:lnTo>
                  <a:pt x="1082" y="644"/>
                </a:lnTo>
                <a:lnTo>
                  <a:pt x="1080" y="644"/>
                </a:lnTo>
                <a:lnTo>
                  <a:pt x="1080" y="644"/>
                </a:lnTo>
                <a:lnTo>
                  <a:pt x="1076" y="642"/>
                </a:lnTo>
                <a:lnTo>
                  <a:pt x="1076" y="642"/>
                </a:lnTo>
                <a:lnTo>
                  <a:pt x="1076" y="636"/>
                </a:lnTo>
                <a:lnTo>
                  <a:pt x="1074" y="632"/>
                </a:lnTo>
                <a:lnTo>
                  <a:pt x="1074" y="632"/>
                </a:lnTo>
                <a:lnTo>
                  <a:pt x="1072" y="616"/>
                </a:lnTo>
                <a:lnTo>
                  <a:pt x="1074" y="608"/>
                </a:lnTo>
                <a:lnTo>
                  <a:pt x="1076" y="602"/>
                </a:lnTo>
                <a:lnTo>
                  <a:pt x="1076" y="602"/>
                </a:lnTo>
                <a:lnTo>
                  <a:pt x="1080" y="594"/>
                </a:lnTo>
                <a:lnTo>
                  <a:pt x="1080" y="594"/>
                </a:lnTo>
                <a:lnTo>
                  <a:pt x="1082" y="588"/>
                </a:lnTo>
                <a:lnTo>
                  <a:pt x="1082" y="582"/>
                </a:lnTo>
                <a:lnTo>
                  <a:pt x="1082" y="582"/>
                </a:lnTo>
                <a:lnTo>
                  <a:pt x="1080" y="584"/>
                </a:lnTo>
                <a:lnTo>
                  <a:pt x="1076" y="586"/>
                </a:lnTo>
                <a:lnTo>
                  <a:pt x="1076" y="586"/>
                </a:lnTo>
                <a:lnTo>
                  <a:pt x="1076" y="590"/>
                </a:lnTo>
                <a:lnTo>
                  <a:pt x="1076" y="590"/>
                </a:lnTo>
                <a:lnTo>
                  <a:pt x="1074" y="592"/>
                </a:lnTo>
                <a:lnTo>
                  <a:pt x="1072" y="592"/>
                </a:lnTo>
                <a:lnTo>
                  <a:pt x="1072" y="592"/>
                </a:lnTo>
                <a:lnTo>
                  <a:pt x="1072" y="586"/>
                </a:lnTo>
                <a:lnTo>
                  <a:pt x="1072" y="586"/>
                </a:lnTo>
                <a:lnTo>
                  <a:pt x="1074" y="584"/>
                </a:lnTo>
                <a:lnTo>
                  <a:pt x="1078" y="582"/>
                </a:lnTo>
                <a:lnTo>
                  <a:pt x="1078" y="582"/>
                </a:lnTo>
                <a:lnTo>
                  <a:pt x="1078" y="576"/>
                </a:lnTo>
                <a:lnTo>
                  <a:pt x="1078" y="576"/>
                </a:lnTo>
                <a:lnTo>
                  <a:pt x="1084" y="566"/>
                </a:lnTo>
                <a:lnTo>
                  <a:pt x="1084" y="566"/>
                </a:lnTo>
                <a:lnTo>
                  <a:pt x="1088" y="568"/>
                </a:lnTo>
                <a:lnTo>
                  <a:pt x="1090" y="568"/>
                </a:lnTo>
                <a:lnTo>
                  <a:pt x="1090" y="564"/>
                </a:lnTo>
                <a:lnTo>
                  <a:pt x="1090" y="564"/>
                </a:lnTo>
                <a:lnTo>
                  <a:pt x="1096" y="566"/>
                </a:lnTo>
                <a:lnTo>
                  <a:pt x="1102" y="564"/>
                </a:lnTo>
                <a:lnTo>
                  <a:pt x="1102" y="564"/>
                </a:lnTo>
                <a:lnTo>
                  <a:pt x="1104" y="560"/>
                </a:lnTo>
                <a:lnTo>
                  <a:pt x="1104" y="560"/>
                </a:lnTo>
                <a:lnTo>
                  <a:pt x="1106" y="560"/>
                </a:lnTo>
                <a:lnTo>
                  <a:pt x="1108" y="562"/>
                </a:lnTo>
                <a:lnTo>
                  <a:pt x="1112" y="564"/>
                </a:lnTo>
                <a:lnTo>
                  <a:pt x="1112" y="564"/>
                </a:lnTo>
                <a:lnTo>
                  <a:pt x="1116" y="564"/>
                </a:lnTo>
                <a:lnTo>
                  <a:pt x="1116" y="564"/>
                </a:lnTo>
                <a:lnTo>
                  <a:pt x="1116" y="562"/>
                </a:lnTo>
                <a:lnTo>
                  <a:pt x="1116" y="562"/>
                </a:lnTo>
                <a:lnTo>
                  <a:pt x="1116" y="562"/>
                </a:lnTo>
                <a:lnTo>
                  <a:pt x="1120" y="562"/>
                </a:lnTo>
                <a:lnTo>
                  <a:pt x="1120" y="564"/>
                </a:lnTo>
                <a:lnTo>
                  <a:pt x="1120" y="564"/>
                </a:lnTo>
                <a:lnTo>
                  <a:pt x="1124" y="564"/>
                </a:lnTo>
                <a:lnTo>
                  <a:pt x="1124" y="564"/>
                </a:lnTo>
                <a:lnTo>
                  <a:pt x="1124" y="562"/>
                </a:lnTo>
                <a:lnTo>
                  <a:pt x="1124" y="562"/>
                </a:lnTo>
                <a:lnTo>
                  <a:pt x="1120" y="556"/>
                </a:lnTo>
                <a:lnTo>
                  <a:pt x="1112" y="556"/>
                </a:lnTo>
                <a:lnTo>
                  <a:pt x="1112" y="556"/>
                </a:lnTo>
                <a:lnTo>
                  <a:pt x="1110" y="546"/>
                </a:lnTo>
                <a:lnTo>
                  <a:pt x="1110" y="546"/>
                </a:lnTo>
                <a:lnTo>
                  <a:pt x="1096" y="552"/>
                </a:lnTo>
                <a:lnTo>
                  <a:pt x="1086" y="554"/>
                </a:lnTo>
                <a:lnTo>
                  <a:pt x="1078" y="552"/>
                </a:lnTo>
                <a:lnTo>
                  <a:pt x="1078" y="552"/>
                </a:lnTo>
                <a:lnTo>
                  <a:pt x="1076" y="544"/>
                </a:lnTo>
                <a:lnTo>
                  <a:pt x="1076" y="544"/>
                </a:lnTo>
                <a:lnTo>
                  <a:pt x="1066" y="546"/>
                </a:lnTo>
                <a:lnTo>
                  <a:pt x="1066" y="546"/>
                </a:lnTo>
                <a:lnTo>
                  <a:pt x="1064" y="544"/>
                </a:lnTo>
                <a:lnTo>
                  <a:pt x="1064" y="542"/>
                </a:lnTo>
                <a:lnTo>
                  <a:pt x="1064" y="542"/>
                </a:lnTo>
                <a:lnTo>
                  <a:pt x="1064" y="540"/>
                </a:lnTo>
                <a:lnTo>
                  <a:pt x="1064" y="540"/>
                </a:lnTo>
                <a:lnTo>
                  <a:pt x="1066" y="540"/>
                </a:lnTo>
                <a:lnTo>
                  <a:pt x="1068" y="540"/>
                </a:lnTo>
                <a:lnTo>
                  <a:pt x="1068" y="540"/>
                </a:lnTo>
                <a:lnTo>
                  <a:pt x="1072" y="538"/>
                </a:lnTo>
                <a:lnTo>
                  <a:pt x="1074" y="534"/>
                </a:lnTo>
                <a:lnTo>
                  <a:pt x="1074" y="534"/>
                </a:lnTo>
                <a:lnTo>
                  <a:pt x="1072" y="534"/>
                </a:lnTo>
                <a:lnTo>
                  <a:pt x="1068" y="532"/>
                </a:lnTo>
                <a:lnTo>
                  <a:pt x="1068" y="534"/>
                </a:lnTo>
                <a:lnTo>
                  <a:pt x="1068" y="534"/>
                </a:lnTo>
                <a:lnTo>
                  <a:pt x="1062" y="536"/>
                </a:lnTo>
                <a:lnTo>
                  <a:pt x="1062" y="538"/>
                </a:lnTo>
                <a:lnTo>
                  <a:pt x="1054" y="544"/>
                </a:lnTo>
                <a:lnTo>
                  <a:pt x="1054" y="544"/>
                </a:lnTo>
                <a:lnTo>
                  <a:pt x="1046" y="546"/>
                </a:lnTo>
                <a:lnTo>
                  <a:pt x="1046" y="546"/>
                </a:lnTo>
                <a:lnTo>
                  <a:pt x="1044" y="550"/>
                </a:lnTo>
                <a:lnTo>
                  <a:pt x="1044" y="550"/>
                </a:lnTo>
                <a:lnTo>
                  <a:pt x="1040" y="550"/>
                </a:lnTo>
                <a:lnTo>
                  <a:pt x="1038" y="550"/>
                </a:lnTo>
                <a:lnTo>
                  <a:pt x="1034" y="546"/>
                </a:lnTo>
                <a:lnTo>
                  <a:pt x="1034" y="544"/>
                </a:lnTo>
                <a:lnTo>
                  <a:pt x="1034" y="544"/>
                </a:lnTo>
                <a:lnTo>
                  <a:pt x="1028" y="546"/>
                </a:lnTo>
                <a:lnTo>
                  <a:pt x="1024" y="546"/>
                </a:lnTo>
                <a:lnTo>
                  <a:pt x="1024" y="546"/>
                </a:lnTo>
                <a:lnTo>
                  <a:pt x="1018" y="546"/>
                </a:lnTo>
                <a:lnTo>
                  <a:pt x="1018" y="546"/>
                </a:lnTo>
                <a:lnTo>
                  <a:pt x="1026" y="540"/>
                </a:lnTo>
                <a:lnTo>
                  <a:pt x="1026" y="540"/>
                </a:lnTo>
                <a:lnTo>
                  <a:pt x="1028" y="536"/>
                </a:lnTo>
                <a:lnTo>
                  <a:pt x="1028" y="536"/>
                </a:lnTo>
                <a:lnTo>
                  <a:pt x="1032" y="536"/>
                </a:lnTo>
                <a:lnTo>
                  <a:pt x="1032" y="536"/>
                </a:lnTo>
                <a:lnTo>
                  <a:pt x="1038" y="530"/>
                </a:lnTo>
                <a:lnTo>
                  <a:pt x="1038" y="530"/>
                </a:lnTo>
                <a:lnTo>
                  <a:pt x="1042" y="530"/>
                </a:lnTo>
                <a:lnTo>
                  <a:pt x="1042" y="530"/>
                </a:lnTo>
                <a:lnTo>
                  <a:pt x="1044" y="526"/>
                </a:lnTo>
                <a:lnTo>
                  <a:pt x="1044" y="526"/>
                </a:lnTo>
                <a:lnTo>
                  <a:pt x="1050" y="522"/>
                </a:lnTo>
                <a:lnTo>
                  <a:pt x="1050" y="522"/>
                </a:lnTo>
                <a:lnTo>
                  <a:pt x="1048" y="522"/>
                </a:lnTo>
                <a:lnTo>
                  <a:pt x="1044" y="520"/>
                </a:lnTo>
                <a:lnTo>
                  <a:pt x="1044" y="520"/>
                </a:lnTo>
                <a:lnTo>
                  <a:pt x="1042" y="518"/>
                </a:lnTo>
                <a:lnTo>
                  <a:pt x="1040" y="518"/>
                </a:lnTo>
                <a:lnTo>
                  <a:pt x="1036" y="518"/>
                </a:lnTo>
                <a:lnTo>
                  <a:pt x="1036" y="518"/>
                </a:lnTo>
                <a:lnTo>
                  <a:pt x="1028" y="518"/>
                </a:lnTo>
                <a:lnTo>
                  <a:pt x="1028" y="518"/>
                </a:lnTo>
                <a:lnTo>
                  <a:pt x="1024" y="518"/>
                </a:lnTo>
                <a:lnTo>
                  <a:pt x="1020" y="518"/>
                </a:lnTo>
                <a:lnTo>
                  <a:pt x="1020" y="518"/>
                </a:lnTo>
                <a:lnTo>
                  <a:pt x="1016" y="514"/>
                </a:lnTo>
                <a:lnTo>
                  <a:pt x="1010" y="512"/>
                </a:lnTo>
                <a:lnTo>
                  <a:pt x="1010" y="512"/>
                </a:lnTo>
                <a:lnTo>
                  <a:pt x="1006" y="512"/>
                </a:lnTo>
                <a:lnTo>
                  <a:pt x="1004" y="512"/>
                </a:lnTo>
                <a:lnTo>
                  <a:pt x="1004" y="514"/>
                </a:lnTo>
                <a:lnTo>
                  <a:pt x="1004" y="514"/>
                </a:lnTo>
                <a:lnTo>
                  <a:pt x="1002" y="516"/>
                </a:lnTo>
                <a:lnTo>
                  <a:pt x="1000" y="516"/>
                </a:lnTo>
                <a:lnTo>
                  <a:pt x="994" y="512"/>
                </a:lnTo>
                <a:lnTo>
                  <a:pt x="994" y="512"/>
                </a:lnTo>
                <a:lnTo>
                  <a:pt x="990" y="512"/>
                </a:lnTo>
                <a:lnTo>
                  <a:pt x="988" y="512"/>
                </a:lnTo>
                <a:lnTo>
                  <a:pt x="988" y="512"/>
                </a:lnTo>
                <a:lnTo>
                  <a:pt x="986" y="506"/>
                </a:lnTo>
                <a:lnTo>
                  <a:pt x="984" y="500"/>
                </a:lnTo>
                <a:lnTo>
                  <a:pt x="982" y="498"/>
                </a:lnTo>
                <a:lnTo>
                  <a:pt x="982" y="498"/>
                </a:lnTo>
                <a:lnTo>
                  <a:pt x="980" y="500"/>
                </a:lnTo>
                <a:lnTo>
                  <a:pt x="980" y="502"/>
                </a:lnTo>
                <a:lnTo>
                  <a:pt x="978" y="506"/>
                </a:lnTo>
                <a:lnTo>
                  <a:pt x="612" y="500"/>
                </a:lnTo>
                <a:lnTo>
                  <a:pt x="612" y="500"/>
                </a:lnTo>
                <a:lnTo>
                  <a:pt x="610" y="504"/>
                </a:lnTo>
                <a:lnTo>
                  <a:pt x="610" y="504"/>
                </a:lnTo>
                <a:lnTo>
                  <a:pt x="606" y="506"/>
                </a:lnTo>
                <a:lnTo>
                  <a:pt x="606" y="508"/>
                </a:lnTo>
                <a:lnTo>
                  <a:pt x="606" y="508"/>
                </a:lnTo>
                <a:lnTo>
                  <a:pt x="610" y="512"/>
                </a:lnTo>
                <a:lnTo>
                  <a:pt x="610" y="512"/>
                </a:lnTo>
                <a:lnTo>
                  <a:pt x="604" y="514"/>
                </a:lnTo>
                <a:lnTo>
                  <a:pt x="604" y="516"/>
                </a:lnTo>
                <a:lnTo>
                  <a:pt x="604" y="516"/>
                </a:lnTo>
                <a:lnTo>
                  <a:pt x="592" y="514"/>
                </a:lnTo>
                <a:lnTo>
                  <a:pt x="578" y="512"/>
                </a:lnTo>
                <a:lnTo>
                  <a:pt x="578" y="512"/>
                </a:lnTo>
                <a:lnTo>
                  <a:pt x="580" y="518"/>
                </a:lnTo>
                <a:lnTo>
                  <a:pt x="580" y="522"/>
                </a:lnTo>
                <a:lnTo>
                  <a:pt x="580" y="522"/>
                </a:lnTo>
                <a:lnTo>
                  <a:pt x="584" y="526"/>
                </a:lnTo>
                <a:lnTo>
                  <a:pt x="586" y="528"/>
                </a:lnTo>
                <a:lnTo>
                  <a:pt x="586" y="528"/>
                </a:lnTo>
                <a:lnTo>
                  <a:pt x="588" y="532"/>
                </a:lnTo>
                <a:lnTo>
                  <a:pt x="588" y="538"/>
                </a:lnTo>
                <a:lnTo>
                  <a:pt x="590" y="538"/>
                </a:lnTo>
                <a:lnTo>
                  <a:pt x="590" y="538"/>
                </a:lnTo>
                <a:lnTo>
                  <a:pt x="590" y="540"/>
                </a:lnTo>
                <a:lnTo>
                  <a:pt x="590" y="542"/>
                </a:lnTo>
                <a:lnTo>
                  <a:pt x="590" y="542"/>
                </a:lnTo>
                <a:lnTo>
                  <a:pt x="592" y="542"/>
                </a:lnTo>
                <a:lnTo>
                  <a:pt x="592" y="542"/>
                </a:lnTo>
                <a:lnTo>
                  <a:pt x="592" y="550"/>
                </a:lnTo>
                <a:lnTo>
                  <a:pt x="590" y="548"/>
                </a:lnTo>
                <a:lnTo>
                  <a:pt x="590" y="548"/>
                </a:lnTo>
                <a:lnTo>
                  <a:pt x="590" y="554"/>
                </a:lnTo>
                <a:lnTo>
                  <a:pt x="592" y="556"/>
                </a:lnTo>
                <a:lnTo>
                  <a:pt x="592" y="556"/>
                </a:lnTo>
                <a:lnTo>
                  <a:pt x="592" y="558"/>
                </a:lnTo>
                <a:lnTo>
                  <a:pt x="592" y="558"/>
                </a:lnTo>
                <a:lnTo>
                  <a:pt x="590" y="558"/>
                </a:lnTo>
                <a:lnTo>
                  <a:pt x="590" y="558"/>
                </a:lnTo>
                <a:lnTo>
                  <a:pt x="590" y="572"/>
                </a:lnTo>
                <a:lnTo>
                  <a:pt x="590" y="584"/>
                </a:lnTo>
                <a:lnTo>
                  <a:pt x="588" y="586"/>
                </a:lnTo>
                <a:lnTo>
                  <a:pt x="588" y="586"/>
                </a:lnTo>
                <a:lnTo>
                  <a:pt x="588" y="592"/>
                </a:lnTo>
                <a:lnTo>
                  <a:pt x="588" y="592"/>
                </a:lnTo>
                <a:lnTo>
                  <a:pt x="590" y="592"/>
                </a:lnTo>
                <a:lnTo>
                  <a:pt x="588" y="592"/>
                </a:lnTo>
                <a:lnTo>
                  <a:pt x="588" y="592"/>
                </a:lnTo>
                <a:lnTo>
                  <a:pt x="588" y="612"/>
                </a:lnTo>
                <a:lnTo>
                  <a:pt x="588" y="612"/>
                </a:lnTo>
                <a:lnTo>
                  <a:pt x="586" y="612"/>
                </a:lnTo>
                <a:lnTo>
                  <a:pt x="586" y="612"/>
                </a:lnTo>
                <a:lnTo>
                  <a:pt x="586" y="624"/>
                </a:lnTo>
                <a:lnTo>
                  <a:pt x="586" y="624"/>
                </a:lnTo>
                <a:lnTo>
                  <a:pt x="586" y="632"/>
                </a:lnTo>
                <a:lnTo>
                  <a:pt x="592" y="638"/>
                </a:lnTo>
                <a:lnTo>
                  <a:pt x="592" y="638"/>
                </a:lnTo>
                <a:lnTo>
                  <a:pt x="590" y="640"/>
                </a:lnTo>
                <a:lnTo>
                  <a:pt x="590" y="640"/>
                </a:lnTo>
                <a:lnTo>
                  <a:pt x="590" y="646"/>
                </a:lnTo>
                <a:lnTo>
                  <a:pt x="592" y="652"/>
                </a:lnTo>
                <a:lnTo>
                  <a:pt x="592" y="652"/>
                </a:lnTo>
                <a:lnTo>
                  <a:pt x="590" y="658"/>
                </a:lnTo>
                <a:lnTo>
                  <a:pt x="590" y="666"/>
                </a:lnTo>
                <a:lnTo>
                  <a:pt x="590" y="666"/>
                </a:lnTo>
                <a:lnTo>
                  <a:pt x="588" y="666"/>
                </a:lnTo>
                <a:lnTo>
                  <a:pt x="586" y="668"/>
                </a:lnTo>
                <a:lnTo>
                  <a:pt x="586" y="670"/>
                </a:lnTo>
                <a:lnTo>
                  <a:pt x="586" y="670"/>
                </a:lnTo>
                <a:lnTo>
                  <a:pt x="592" y="680"/>
                </a:lnTo>
                <a:lnTo>
                  <a:pt x="592" y="680"/>
                </a:lnTo>
                <a:lnTo>
                  <a:pt x="594" y="682"/>
                </a:lnTo>
                <a:lnTo>
                  <a:pt x="594" y="682"/>
                </a:lnTo>
                <a:lnTo>
                  <a:pt x="594" y="686"/>
                </a:lnTo>
                <a:lnTo>
                  <a:pt x="596" y="686"/>
                </a:lnTo>
                <a:lnTo>
                  <a:pt x="596" y="686"/>
                </a:lnTo>
                <a:lnTo>
                  <a:pt x="596" y="692"/>
                </a:lnTo>
                <a:lnTo>
                  <a:pt x="596" y="698"/>
                </a:lnTo>
                <a:lnTo>
                  <a:pt x="596" y="698"/>
                </a:lnTo>
                <a:lnTo>
                  <a:pt x="598" y="698"/>
                </a:lnTo>
                <a:lnTo>
                  <a:pt x="600" y="700"/>
                </a:lnTo>
                <a:lnTo>
                  <a:pt x="600" y="700"/>
                </a:lnTo>
                <a:lnTo>
                  <a:pt x="602" y="704"/>
                </a:lnTo>
                <a:lnTo>
                  <a:pt x="604" y="704"/>
                </a:lnTo>
                <a:lnTo>
                  <a:pt x="604" y="704"/>
                </a:lnTo>
                <a:lnTo>
                  <a:pt x="604" y="712"/>
                </a:lnTo>
                <a:lnTo>
                  <a:pt x="604" y="712"/>
                </a:lnTo>
                <a:lnTo>
                  <a:pt x="608" y="714"/>
                </a:lnTo>
                <a:lnTo>
                  <a:pt x="608" y="714"/>
                </a:lnTo>
                <a:lnTo>
                  <a:pt x="610" y="712"/>
                </a:lnTo>
                <a:lnTo>
                  <a:pt x="610" y="712"/>
                </a:lnTo>
                <a:lnTo>
                  <a:pt x="608" y="708"/>
                </a:lnTo>
                <a:lnTo>
                  <a:pt x="608" y="708"/>
                </a:lnTo>
                <a:lnTo>
                  <a:pt x="612" y="708"/>
                </a:lnTo>
                <a:lnTo>
                  <a:pt x="612" y="708"/>
                </a:lnTo>
                <a:lnTo>
                  <a:pt x="612" y="710"/>
                </a:lnTo>
                <a:lnTo>
                  <a:pt x="614" y="710"/>
                </a:lnTo>
                <a:lnTo>
                  <a:pt x="616" y="710"/>
                </a:lnTo>
                <a:lnTo>
                  <a:pt x="616" y="710"/>
                </a:lnTo>
                <a:lnTo>
                  <a:pt x="614" y="710"/>
                </a:lnTo>
                <a:lnTo>
                  <a:pt x="612" y="712"/>
                </a:lnTo>
                <a:lnTo>
                  <a:pt x="612" y="712"/>
                </a:lnTo>
                <a:lnTo>
                  <a:pt x="614" y="718"/>
                </a:lnTo>
                <a:lnTo>
                  <a:pt x="616" y="720"/>
                </a:lnTo>
                <a:lnTo>
                  <a:pt x="616" y="720"/>
                </a:lnTo>
                <a:lnTo>
                  <a:pt x="612" y="718"/>
                </a:lnTo>
                <a:lnTo>
                  <a:pt x="612" y="718"/>
                </a:lnTo>
                <a:lnTo>
                  <a:pt x="610" y="718"/>
                </a:lnTo>
                <a:lnTo>
                  <a:pt x="610" y="718"/>
                </a:lnTo>
                <a:lnTo>
                  <a:pt x="610" y="724"/>
                </a:lnTo>
                <a:lnTo>
                  <a:pt x="610" y="724"/>
                </a:lnTo>
                <a:lnTo>
                  <a:pt x="614" y="726"/>
                </a:lnTo>
                <a:lnTo>
                  <a:pt x="620" y="730"/>
                </a:lnTo>
                <a:lnTo>
                  <a:pt x="622" y="734"/>
                </a:lnTo>
                <a:lnTo>
                  <a:pt x="622" y="734"/>
                </a:lnTo>
                <a:lnTo>
                  <a:pt x="618" y="734"/>
                </a:lnTo>
                <a:lnTo>
                  <a:pt x="618" y="734"/>
                </a:lnTo>
                <a:lnTo>
                  <a:pt x="618" y="738"/>
                </a:lnTo>
                <a:lnTo>
                  <a:pt x="620" y="742"/>
                </a:lnTo>
                <a:lnTo>
                  <a:pt x="620" y="742"/>
                </a:lnTo>
                <a:lnTo>
                  <a:pt x="622" y="746"/>
                </a:lnTo>
                <a:lnTo>
                  <a:pt x="624" y="748"/>
                </a:lnTo>
                <a:lnTo>
                  <a:pt x="624" y="748"/>
                </a:lnTo>
                <a:lnTo>
                  <a:pt x="624" y="752"/>
                </a:lnTo>
                <a:lnTo>
                  <a:pt x="626" y="754"/>
                </a:lnTo>
                <a:lnTo>
                  <a:pt x="626" y="754"/>
                </a:lnTo>
                <a:lnTo>
                  <a:pt x="628" y="756"/>
                </a:lnTo>
                <a:lnTo>
                  <a:pt x="628" y="756"/>
                </a:lnTo>
                <a:lnTo>
                  <a:pt x="632" y="762"/>
                </a:lnTo>
                <a:lnTo>
                  <a:pt x="632" y="762"/>
                </a:lnTo>
                <a:lnTo>
                  <a:pt x="632" y="764"/>
                </a:lnTo>
                <a:lnTo>
                  <a:pt x="632" y="766"/>
                </a:lnTo>
                <a:lnTo>
                  <a:pt x="632" y="766"/>
                </a:lnTo>
                <a:lnTo>
                  <a:pt x="636" y="766"/>
                </a:lnTo>
                <a:lnTo>
                  <a:pt x="636" y="766"/>
                </a:lnTo>
                <a:lnTo>
                  <a:pt x="636" y="778"/>
                </a:lnTo>
                <a:lnTo>
                  <a:pt x="636" y="778"/>
                </a:lnTo>
                <a:lnTo>
                  <a:pt x="642" y="778"/>
                </a:lnTo>
                <a:lnTo>
                  <a:pt x="648" y="780"/>
                </a:lnTo>
                <a:lnTo>
                  <a:pt x="660" y="782"/>
                </a:lnTo>
                <a:lnTo>
                  <a:pt x="660" y="782"/>
                </a:lnTo>
                <a:lnTo>
                  <a:pt x="662" y="790"/>
                </a:lnTo>
                <a:lnTo>
                  <a:pt x="662" y="790"/>
                </a:lnTo>
                <a:lnTo>
                  <a:pt x="666" y="788"/>
                </a:lnTo>
                <a:lnTo>
                  <a:pt x="666" y="788"/>
                </a:lnTo>
                <a:lnTo>
                  <a:pt x="674" y="798"/>
                </a:lnTo>
                <a:lnTo>
                  <a:pt x="674" y="798"/>
                </a:lnTo>
                <a:lnTo>
                  <a:pt x="676" y="800"/>
                </a:lnTo>
                <a:lnTo>
                  <a:pt x="678" y="802"/>
                </a:lnTo>
                <a:lnTo>
                  <a:pt x="678" y="802"/>
                </a:lnTo>
                <a:lnTo>
                  <a:pt x="680" y="804"/>
                </a:lnTo>
                <a:lnTo>
                  <a:pt x="678" y="808"/>
                </a:lnTo>
                <a:lnTo>
                  <a:pt x="680" y="810"/>
                </a:lnTo>
                <a:lnTo>
                  <a:pt x="680" y="810"/>
                </a:lnTo>
                <a:lnTo>
                  <a:pt x="682" y="814"/>
                </a:lnTo>
                <a:lnTo>
                  <a:pt x="718" y="810"/>
                </a:lnTo>
                <a:lnTo>
                  <a:pt x="718" y="816"/>
                </a:lnTo>
                <a:lnTo>
                  <a:pt x="754" y="834"/>
                </a:lnTo>
                <a:lnTo>
                  <a:pt x="798" y="836"/>
                </a:lnTo>
                <a:lnTo>
                  <a:pt x="798" y="828"/>
                </a:lnTo>
                <a:lnTo>
                  <a:pt x="826" y="828"/>
                </a:lnTo>
                <a:lnTo>
                  <a:pt x="832" y="836"/>
                </a:lnTo>
                <a:lnTo>
                  <a:pt x="836" y="840"/>
                </a:lnTo>
                <a:lnTo>
                  <a:pt x="838" y="842"/>
                </a:lnTo>
                <a:lnTo>
                  <a:pt x="842" y="846"/>
                </a:lnTo>
                <a:lnTo>
                  <a:pt x="846" y="852"/>
                </a:lnTo>
                <a:lnTo>
                  <a:pt x="850" y="858"/>
                </a:lnTo>
                <a:lnTo>
                  <a:pt x="850" y="862"/>
                </a:lnTo>
                <a:lnTo>
                  <a:pt x="854" y="866"/>
                </a:lnTo>
                <a:lnTo>
                  <a:pt x="858" y="872"/>
                </a:lnTo>
                <a:lnTo>
                  <a:pt x="862" y="874"/>
                </a:lnTo>
                <a:lnTo>
                  <a:pt x="866" y="874"/>
                </a:lnTo>
                <a:lnTo>
                  <a:pt x="870" y="874"/>
                </a:lnTo>
                <a:lnTo>
                  <a:pt x="874" y="872"/>
                </a:lnTo>
                <a:lnTo>
                  <a:pt x="878" y="866"/>
                </a:lnTo>
                <a:lnTo>
                  <a:pt x="884" y="864"/>
                </a:lnTo>
                <a:lnTo>
                  <a:pt x="888" y="864"/>
                </a:lnTo>
                <a:lnTo>
                  <a:pt x="892" y="866"/>
                </a:lnTo>
                <a:lnTo>
                  <a:pt x="896" y="870"/>
                </a:lnTo>
                <a:lnTo>
                  <a:pt x="900" y="874"/>
                </a:lnTo>
                <a:lnTo>
                  <a:pt x="902" y="880"/>
                </a:lnTo>
                <a:lnTo>
                  <a:pt x="904" y="882"/>
                </a:lnTo>
                <a:lnTo>
                  <a:pt x="906" y="888"/>
                </a:lnTo>
                <a:lnTo>
                  <a:pt x="910" y="896"/>
                </a:lnTo>
                <a:lnTo>
                  <a:pt x="912" y="900"/>
                </a:lnTo>
                <a:lnTo>
                  <a:pt x="916" y="904"/>
                </a:lnTo>
                <a:lnTo>
                  <a:pt x="920" y="908"/>
                </a:lnTo>
                <a:lnTo>
                  <a:pt x="922" y="918"/>
                </a:lnTo>
                <a:lnTo>
                  <a:pt x="922" y="924"/>
                </a:lnTo>
                <a:lnTo>
                  <a:pt x="928" y="926"/>
                </a:lnTo>
                <a:lnTo>
                  <a:pt x="932" y="928"/>
                </a:lnTo>
                <a:lnTo>
                  <a:pt x="938" y="930"/>
                </a:lnTo>
                <a:lnTo>
                  <a:pt x="942" y="932"/>
                </a:lnTo>
                <a:lnTo>
                  <a:pt x="948" y="932"/>
                </a:lnTo>
                <a:lnTo>
                  <a:pt x="946" y="932"/>
                </a:lnTo>
                <a:lnTo>
                  <a:pt x="946" y="932"/>
                </a:lnTo>
                <a:lnTo>
                  <a:pt x="946" y="930"/>
                </a:lnTo>
                <a:lnTo>
                  <a:pt x="946" y="930"/>
                </a:lnTo>
                <a:lnTo>
                  <a:pt x="946" y="928"/>
                </a:lnTo>
                <a:lnTo>
                  <a:pt x="946" y="928"/>
                </a:lnTo>
                <a:lnTo>
                  <a:pt x="946" y="924"/>
                </a:lnTo>
                <a:lnTo>
                  <a:pt x="944" y="924"/>
                </a:lnTo>
                <a:lnTo>
                  <a:pt x="944" y="924"/>
                </a:lnTo>
                <a:lnTo>
                  <a:pt x="944" y="920"/>
                </a:lnTo>
                <a:lnTo>
                  <a:pt x="942" y="920"/>
                </a:lnTo>
                <a:lnTo>
                  <a:pt x="942" y="920"/>
                </a:lnTo>
                <a:lnTo>
                  <a:pt x="940" y="914"/>
                </a:lnTo>
                <a:lnTo>
                  <a:pt x="942" y="906"/>
                </a:lnTo>
                <a:lnTo>
                  <a:pt x="942" y="906"/>
                </a:lnTo>
                <a:lnTo>
                  <a:pt x="940" y="904"/>
                </a:lnTo>
                <a:lnTo>
                  <a:pt x="940" y="904"/>
                </a:lnTo>
                <a:lnTo>
                  <a:pt x="940" y="904"/>
                </a:lnTo>
                <a:lnTo>
                  <a:pt x="944" y="902"/>
                </a:lnTo>
                <a:lnTo>
                  <a:pt x="944" y="902"/>
                </a:lnTo>
                <a:lnTo>
                  <a:pt x="944" y="894"/>
                </a:lnTo>
                <a:lnTo>
                  <a:pt x="944" y="894"/>
                </a:lnTo>
                <a:lnTo>
                  <a:pt x="948" y="894"/>
                </a:lnTo>
                <a:lnTo>
                  <a:pt x="948" y="894"/>
                </a:lnTo>
                <a:lnTo>
                  <a:pt x="950" y="890"/>
                </a:lnTo>
                <a:lnTo>
                  <a:pt x="950" y="890"/>
                </a:lnTo>
                <a:lnTo>
                  <a:pt x="954" y="890"/>
                </a:lnTo>
                <a:lnTo>
                  <a:pt x="954" y="890"/>
                </a:lnTo>
                <a:lnTo>
                  <a:pt x="958" y="888"/>
                </a:lnTo>
                <a:lnTo>
                  <a:pt x="958" y="886"/>
                </a:lnTo>
                <a:lnTo>
                  <a:pt x="958" y="882"/>
                </a:lnTo>
                <a:lnTo>
                  <a:pt x="958" y="882"/>
                </a:lnTo>
                <a:lnTo>
                  <a:pt x="962" y="882"/>
                </a:lnTo>
                <a:lnTo>
                  <a:pt x="962" y="880"/>
                </a:lnTo>
                <a:lnTo>
                  <a:pt x="962" y="880"/>
                </a:lnTo>
                <a:lnTo>
                  <a:pt x="968" y="880"/>
                </a:lnTo>
                <a:lnTo>
                  <a:pt x="968" y="880"/>
                </a:lnTo>
                <a:lnTo>
                  <a:pt x="972" y="876"/>
                </a:lnTo>
                <a:lnTo>
                  <a:pt x="972" y="876"/>
                </a:lnTo>
                <a:lnTo>
                  <a:pt x="972" y="878"/>
                </a:lnTo>
                <a:lnTo>
                  <a:pt x="974" y="878"/>
                </a:lnTo>
                <a:lnTo>
                  <a:pt x="974" y="878"/>
                </a:lnTo>
                <a:lnTo>
                  <a:pt x="974" y="872"/>
                </a:lnTo>
                <a:lnTo>
                  <a:pt x="974" y="872"/>
                </a:lnTo>
                <a:lnTo>
                  <a:pt x="978" y="870"/>
                </a:lnTo>
                <a:lnTo>
                  <a:pt x="978" y="870"/>
                </a:lnTo>
                <a:lnTo>
                  <a:pt x="978" y="864"/>
                </a:lnTo>
                <a:lnTo>
                  <a:pt x="978" y="864"/>
                </a:lnTo>
                <a:lnTo>
                  <a:pt x="986" y="866"/>
                </a:lnTo>
                <a:lnTo>
                  <a:pt x="994" y="864"/>
                </a:lnTo>
                <a:lnTo>
                  <a:pt x="994" y="864"/>
                </a:lnTo>
                <a:lnTo>
                  <a:pt x="994" y="860"/>
                </a:lnTo>
                <a:lnTo>
                  <a:pt x="994" y="860"/>
                </a:lnTo>
                <a:lnTo>
                  <a:pt x="994" y="860"/>
                </a:lnTo>
                <a:lnTo>
                  <a:pt x="996" y="862"/>
                </a:lnTo>
                <a:lnTo>
                  <a:pt x="996" y="862"/>
                </a:lnTo>
                <a:lnTo>
                  <a:pt x="998" y="862"/>
                </a:lnTo>
                <a:lnTo>
                  <a:pt x="1000" y="860"/>
                </a:lnTo>
                <a:lnTo>
                  <a:pt x="1000" y="860"/>
                </a:lnTo>
                <a:lnTo>
                  <a:pt x="1002" y="860"/>
                </a:lnTo>
                <a:lnTo>
                  <a:pt x="1004" y="862"/>
                </a:lnTo>
                <a:lnTo>
                  <a:pt x="1004" y="862"/>
                </a:lnTo>
                <a:lnTo>
                  <a:pt x="1010" y="864"/>
                </a:lnTo>
                <a:lnTo>
                  <a:pt x="1016" y="860"/>
                </a:lnTo>
                <a:lnTo>
                  <a:pt x="1016" y="860"/>
                </a:lnTo>
                <a:lnTo>
                  <a:pt x="1016" y="866"/>
                </a:lnTo>
                <a:lnTo>
                  <a:pt x="1016" y="866"/>
                </a:lnTo>
                <a:lnTo>
                  <a:pt x="1022" y="866"/>
                </a:lnTo>
                <a:lnTo>
                  <a:pt x="1026" y="868"/>
                </a:lnTo>
                <a:lnTo>
                  <a:pt x="1026" y="868"/>
                </a:lnTo>
                <a:lnTo>
                  <a:pt x="1026" y="870"/>
                </a:lnTo>
                <a:lnTo>
                  <a:pt x="1026" y="874"/>
                </a:lnTo>
                <a:lnTo>
                  <a:pt x="1026" y="874"/>
                </a:lnTo>
                <a:close/>
                <a:moveTo>
                  <a:pt x="516" y="360"/>
                </a:moveTo>
                <a:lnTo>
                  <a:pt x="516" y="360"/>
                </a:lnTo>
                <a:lnTo>
                  <a:pt x="516" y="358"/>
                </a:lnTo>
                <a:lnTo>
                  <a:pt x="514" y="356"/>
                </a:lnTo>
                <a:lnTo>
                  <a:pt x="514" y="352"/>
                </a:lnTo>
                <a:lnTo>
                  <a:pt x="512" y="350"/>
                </a:lnTo>
                <a:lnTo>
                  <a:pt x="512" y="350"/>
                </a:lnTo>
                <a:lnTo>
                  <a:pt x="510" y="350"/>
                </a:lnTo>
                <a:lnTo>
                  <a:pt x="508" y="346"/>
                </a:lnTo>
                <a:lnTo>
                  <a:pt x="508" y="346"/>
                </a:lnTo>
                <a:lnTo>
                  <a:pt x="506" y="340"/>
                </a:lnTo>
                <a:lnTo>
                  <a:pt x="504" y="334"/>
                </a:lnTo>
                <a:lnTo>
                  <a:pt x="504" y="334"/>
                </a:lnTo>
                <a:lnTo>
                  <a:pt x="504" y="334"/>
                </a:lnTo>
                <a:lnTo>
                  <a:pt x="502" y="334"/>
                </a:lnTo>
                <a:lnTo>
                  <a:pt x="498" y="336"/>
                </a:lnTo>
                <a:lnTo>
                  <a:pt x="494" y="334"/>
                </a:lnTo>
                <a:lnTo>
                  <a:pt x="494" y="334"/>
                </a:lnTo>
                <a:lnTo>
                  <a:pt x="492" y="332"/>
                </a:lnTo>
                <a:lnTo>
                  <a:pt x="490" y="330"/>
                </a:lnTo>
                <a:lnTo>
                  <a:pt x="488" y="326"/>
                </a:lnTo>
                <a:lnTo>
                  <a:pt x="486" y="324"/>
                </a:lnTo>
                <a:lnTo>
                  <a:pt x="486" y="324"/>
                </a:lnTo>
                <a:lnTo>
                  <a:pt x="482" y="322"/>
                </a:lnTo>
                <a:lnTo>
                  <a:pt x="480" y="318"/>
                </a:lnTo>
                <a:lnTo>
                  <a:pt x="476" y="310"/>
                </a:lnTo>
                <a:lnTo>
                  <a:pt x="476" y="310"/>
                </a:lnTo>
                <a:lnTo>
                  <a:pt x="460" y="292"/>
                </a:lnTo>
                <a:lnTo>
                  <a:pt x="460" y="292"/>
                </a:lnTo>
                <a:lnTo>
                  <a:pt x="456" y="286"/>
                </a:lnTo>
                <a:lnTo>
                  <a:pt x="452" y="282"/>
                </a:lnTo>
                <a:lnTo>
                  <a:pt x="448" y="282"/>
                </a:lnTo>
                <a:lnTo>
                  <a:pt x="448" y="282"/>
                </a:lnTo>
                <a:lnTo>
                  <a:pt x="446" y="280"/>
                </a:lnTo>
                <a:lnTo>
                  <a:pt x="444" y="278"/>
                </a:lnTo>
                <a:lnTo>
                  <a:pt x="444" y="274"/>
                </a:lnTo>
                <a:lnTo>
                  <a:pt x="444" y="274"/>
                </a:lnTo>
                <a:lnTo>
                  <a:pt x="442" y="272"/>
                </a:lnTo>
                <a:lnTo>
                  <a:pt x="440" y="270"/>
                </a:lnTo>
                <a:lnTo>
                  <a:pt x="436" y="268"/>
                </a:lnTo>
                <a:lnTo>
                  <a:pt x="434" y="266"/>
                </a:lnTo>
                <a:lnTo>
                  <a:pt x="434" y="266"/>
                </a:lnTo>
                <a:lnTo>
                  <a:pt x="432" y="264"/>
                </a:lnTo>
                <a:lnTo>
                  <a:pt x="428" y="264"/>
                </a:lnTo>
                <a:lnTo>
                  <a:pt x="422" y="266"/>
                </a:lnTo>
                <a:lnTo>
                  <a:pt x="422" y="266"/>
                </a:lnTo>
                <a:lnTo>
                  <a:pt x="420" y="266"/>
                </a:lnTo>
                <a:lnTo>
                  <a:pt x="422" y="268"/>
                </a:lnTo>
                <a:lnTo>
                  <a:pt x="422" y="272"/>
                </a:lnTo>
                <a:lnTo>
                  <a:pt x="422" y="274"/>
                </a:lnTo>
                <a:lnTo>
                  <a:pt x="422" y="274"/>
                </a:lnTo>
                <a:lnTo>
                  <a:pt x="420" y="276"/>
                </a:lnTo>
                <a:lnTo>
                  <a:pt x="418" y="278"/>
                </a:lnTo>
                <a:lnTo>
                  <a:pt x="410" y="280"/>
                </a:lnTo>
                <a:lnTo>
                  <a:pt x="410" y="280"/>
                </a:lnTo>
                <a:lnTo>
                  <a:pt x="406" y="284"/>
                </a:lnTo>
                <a:lnTo>
                  <a:pt x="406" y="284"/>
                </a:lnTo>
                <a:lnTo>
                  <a:pt x="406" y="282"/>
                </a:lnTo>
                <a:lnTo>
                  <a:pt x="406" y="278"/>
                </a:lnTo>
                <a:lnTo>
                  <a:pt x="406" y="278"/>
                </a:lnTo>
                <a:lnTo>
                  <a:pt x="402" y="274"/>
                </a:lnTo>
                <a:lnTo>
                  <a:pt x="398" y="270"/>
                </a:lnTo>
                <a:lnTo>
                  <a:pt x="392" y="266"/>
                </a:lnTo>
                <a:lnTo>
                  <a:pt x="390" y="264"/>
                </a:lnTo>
                <a:lnTo>
                  <a:pt x="390" y="264"/>
                </a:lnTo>
                <a:lnTo>
                  <a:pt x="386" y="254"/>
                </a:lnTo>
                <a:lnTo>
                  <a:pt x="386" y="254"/>
                </a:lnTo>
                <a:lnTo>
                  <a:pt x="384" y="246"/>
                </a:lnTo>
                <a:lnTo>
                  <a:pt x="384" y="246"/>
                </a:lnTo>
                <a:lnTo>
                  <a:pt x="384" y="246"/>
                </a:lnTo>
                <a:lnTo>
                  <a:pt x="378" y="250"/>
                </a:lnTo>
                <a:lnTo>
                  <a:pt x="378" y="250"/>
                </a:lnTo>
                <a:lnTo>
                  <a:pt x="378" y="250"/>
                </a:lnTo>
                <a:lnTo>
                  <a:pt x="374" y="250"/>
                </a:lnTo>
                <a:lnTo>
                  <a:pt x="370" y="246"/>
                </a:lnTo>
                <a:lnTo>
                  <a:pt x="370" y="246"/>
                </a:lnTo>
                <a:lnTo>
                  <a:pt x="368" y="246"/>
                </a:lnTo>
                <a:lnTo>
                  <a:pt x="364" y="248"/>
                </a:lnTo>
                <a:lnTo>
                  <a:pt x="358" y="250"/>
                </a:lnTo>
                <a:lnTo>
                  <a:pt x="354" y="34"/>
                </a:lnTo>
                <a:lnTo>
                  <a:pt x="354" y="34"/>
                </a:lnTo>
                <a:lnTo>
                  <a:pt x="354" y="34"/>
                </a:lnTo>
                <a:lnTo>
                  <a:pt x="352" y="32"/>
                </a:lnTo>
                <a:lnTo>
                  <a:pt x="352" y="32"/>
                </a:lnTo>
                <a:lnTo>
                  <a:pt x="344" y="28"/>
                </a:lnTo>
                <a:lnTo>
                  <a:pt x="342" y="26"/>
                </a:lnTo>
                <a:lnTo>
                  <a:pt x="342" y="26"/>
                </a:lnTo>
                <a:lnTo>
                  <a:pt x="338" y="28"/>
                </a:lnTo>
                <a:lnTo>
                  <a:pt x="334" y="28"/>
                </a:lnTo>
                <a:lnTo>
                  <a:pt x="332" y="28"/>
                </a:lnTo>
                <a:lnTo>
                  <a:pt x="332" y="28"/>
                </a:lnTo>
                <a:lnTo>
                  <a:pt x="330" y="26"/>
                </a:lnTo>
                <a:lnTo>
                  <a:pt x="330" y="26"/>
                </a:lnTo>
                <a:lnTo>
                  <a:pt x="326" y="26"/>
                </a:lnTo>
                <a:lnTo>
                  <a:pt x="326" y="26"/>
                </a:lnTo>
                <a:lnTo>
                  <a:pt x="324" y="30"/>
                </a:lnTo>
                <a:lnTo>
                  <a:pt x="324" y="30"/>
                </a:lnTo>
                <a:lnTo>
                  <a:pt x="324" y="30"/>
                </a:lnTo>
                <a:lnTo>
                  <a:pt x="324" y="30"/>
                </a:lnTo>
                <a:lnTo>
                  <a:pt x="322" y="32"/>
                </a:lnTo>
                <a:lnTo>
                  <a:pt x="322" y="32"/>
                </a:lnTo>
                <a:lnTo>
                  <a:pt x="320" y="30"/>
                </a:lnTo>
                <a:lnTo>
                  <a:pt x="318" y="28"/>
                </a:lnTo>
                <a:lnTo>
                  <a:pt x="318" y="28"/>
                </a:lnTo>
                <a:lnTo>
                  <a:pt x="316" y="30"/>
                </a:lnTo>
                <a:lnTo>
                  <a:pt x="314" y="30"/>
                </a:lnTo>
                <a:lnTo>
                  <a:pt x="314" y="30"/>
                </a:lnTo>
                <a:lnTo>
                  <a:pt x="314" y="28"/>
                </a:lnTo>
                <a:lnTo>
                  <a:pt x="314" y="28"/>
                </a:lnTo>
                <a:lnTo>
                  <a:pt x="296" y="26"/>
                </a:lnTo>
                <a:lnTo>
                  <a:pt x="296" y="24"/>
                </a:lnTo>
                <a:lnTo>
                  <a:pt x="296" y="24"/>
                </a:lnTo>
                <a:lnTo>
                  <a:pt x="290" y="24"/>
                </a:lnTo>
                <a:lnTo>
                  <a:pt x="286" y="24"/>
                </a:lnTo>
                <a:lnTo>
                  <a:pt x="286" y="24"/>
                </a:lnTo>
                <a:lnTo>
                  <a:pt x="276" y="24"/>
                </a:lnTo>
                <a:lnTo>
                  <a:pt x="266" y="24"/>
                </a:lnTo>
                <a:lnTo>
                  <a:pt x="264" y="22"/>
                </a:lnTo>
                <a:lnTo>
                  <a:pt x="264" y="22"/>
                </a:lnTo>
                <a:lnTo>
                  <a:pt x="262" y="22"/>
                </a:lnTo>
                <a:lnTo>
                  <a:pt x="258" y="22"/>
                </a:lnTo>
                <a:lnTo>
                  <a:pt x="258" y="22"/>
                </a:lnTo>
                <a:lnTo>
                  <a:pt x="252" y="16"/>
                </a:lnTo>
                <a:lnTo>
                  <a:pt x="252" y="16"/>
                </a:lnTo>
                <a:lnTo>
                  <a:pt x="250" y="18"/>
                </a:lnTo>
                <a:lnTo>
                  <a:pt x="248" y="18"/>
                </a:lnTo>
                <a:lnTo>
                  <a:pt x="246" y="16"/>
                </a:lnTo>
                <a:lnTo>
                  <a:pt x="246" y="16"/>
                </a:lnTo>
                <a:lnTo>
                  <a:pt x="242" y="18"/>
                </a:lnTo>
                <a:lnTo>
                  <a:pt x="238" y="20"/>
                </a:lnTo>
                <a:lnTo>
                  <a:pt x="238" y="20"/>
                </a:lnTo>
                <a:lnTo>
                  <a:pt x="232" y="20"/>
                </a:lnTo>
                <a:lnTo>
                  <a:pt x="232" y="20"/>
                </a:lnTo>
                <a:lnTo>
                  <a:pt x="230" y="22"/>
                </a:lnTo>
                <a:lnTo>
                  <a:pt x="230" y="22"/>
                </a:lnTo>
                <a:lnTo>
                  <a:pt x="218" y="16"/>
                </a:lnTo>
                <a:lnTo>
                  <a:pt x="218" y="16"/>
                </a:lnTo>
                <a:lnTo>
                  <a:pt x="212" y="16"/>
                </a:lnTo>
                <a:lnTo>
                  <a:pt x="210" y="14"/>
                </a:lnTo>
                <a:lnTo>
                  <a:pt x="210" y="14"/>
                </a:lnTo>
                <a:lnTo>
                  <a:pt x="206" y="16"/>
                </a:lnTo>
                <a:lnTo>
                  <a:pt x="202" y="14"/>
                </a:lnTo>
                <a:lnTo>
                  <a:pt x="202" y="12"/>
                </a:lnTo>
                <a:lnTo>
                  <a:pt x="202" y="12"/>
                </a:lnTo>
                <a:lnTo>
                  <a:pt x="204" y="12"/>
                </a:lnTo>
                <a:lnTo>
                  <a:pt x="204" y="12"/>
                </a:lnTo>
                <a:lnTo>
                  <a:pt x="202" y="10"/>
                </a:lnTo>
                <a:lnTo>
                  <a:pt x="202" y="10"/>
                </a:lnTo>
                <a:lnTo>
                  <a:pt x="196" y="10"/>
                </a:lnTo>
                <a:lnTo>
                  <a:pt x="196" y="10"/>
                </a:lnTo>
                <a:lnTo>
                  <a:pt x="186" y="12"/>
                </a:lnTo>
                <a:lnTo>
                  <a:pt x="182" y="12"/>
                </a:lnTo>
                <a:lnTo>
                  <a:pt x="178" y="12"/>
                </a:lnTo>
                <a:lnTo>
                  <a:pt x="178" y="12"/>
                </a:lnTo>
                <a:lnTo>
                  <a:pt x="176" y="12"/>
                </a:lnTo>
                <a:lnTo>
                  <a:pt x="176" y="10"/>
                </a:lnTo>
                <a:lnTo>
                  <a:pt x="174" y="6"/>
                </a:lnTo>
                <a:lnTo>
                  <a:pt x="174" y="6"/>
                </a:lnTo>
                <a:lnTo>
                  <a:pt x="170" y="8"/>
                </a:lnTo>
                <a:lnTo>
                  <a:pt x="170" y="8"/>
                </a:lnTo>
                <a:lnTo>
                  <a:pt x="166" y="8"/>
                </a:lnTo>
                <a:lnTo>
                  <a:pt x="166" y="8"/>
                </a:lnTo>
                <a:lnTo>
                  <a:pt x="160" y="12"/>
                </a:lnTo>
                <a:lnTo>
                  <a:pt x="160" y="12"/>
                </a:lnTo>
                <a:lnTo>
                  <a:pt x="162" y="4"/>
                </a:lnTo>
                <a:lnTo>
                  <a:pt x="162" y="4"/>
                </a:lnTo>
                <a:lnTo>
                  <a:pt x="154" y="2"/>
                </a:lnTo>
                <a:lnTo>
                  <a:pt x="148" y="0"/>
                </a:lnTo>
                <a:lnTo>
                  <a:pt x="144" y="0"/>
                </a:lnTo>
                <a:lnTo>
                  <a:pt x="144" y="2"/>
                </a:lnTo>
                <a:lnTo>
                  <a:pt x="144" y="2"/>
                </a:lnTo>
                <a:lnTo>
                  <a:pt x="136" y="8"/>
                </a:lnTo>
                <a:lnTo>
                  <a:pt x="128" y="12"/>
                </a:lnTo>
                <a:lnTo>
                  <a:pt x="128" y="12"/>
                </a:lnTo>
                <a:lnTo>
                  <a:pt x="122" y="12"/>
                </a:lnTo>
                <a:lnTo>
                  <a:pt x="118" y="12"/>
                </a:lnTo>
                <a:lnTo>
                  <a:pt x="118" y="12"/>
                </a:lnTo>
                <a:lnTo>
                  <a:pt x="114" y="14"/>
                </a:lnTo>
                <a:lnTo>
                  <a:pt x="114" y="14"/>
                </a:lnTo>
                <a:lnTo>
                  <a:pt x="112" y="10"/>
                </a:lnTo>
                <a:lnTo>
                  <a:pt x="112" y="10"/>
                </a:lnTo>
                <a:lnTo>
                  <a:pt x="110" y="16"/>
                </a:lnTo>
                <a:lnTo>
                  <a:pt x="108" y="16"/>
                </a:lnTo>
                <a:lnTo>
                  <a:pt x="108" y="16"/>
                </a:lnTo>
                <a:lnTo>
                  <a:pt x="106" y="16"/>
                </a:lnTo>
                <a:lnTo>
                  <a:pt x="104" y="14"/>
                </a:lnTo>
                <a:lnTo>
                  <a:pt x="104" y="14"/>
                </a:lnTo>
                <a:lnTo>
                  <a:pt x="104" y="18"/>
                </a:lnTo>
                <a:lnTo>
                  <a:pt x="104" y="18"/>
                </a:lnTo>
                <a:lnTo>
                  <a:pt x="100" y="20"/>
                </a:lnTo>
                <a:lnTo>
                  <a:pt x="100" y="20"/>
                </a:lnTo>
                <a:lnTo>
                  <a:pt x="94" y="20"/>
                </a:lnTo>
                <a:lnTo>
                  <a:pt x="90" y="20"/>
                </a:lnTo>
                <a:lnTo>
                  <a:pt x="90" y="20"/>
                </a:lnTo>
                <a:lnTo>
                  <a:pt x="86" y="22"/>
                </a:lnTo>
                <a:lnTo>
                  <a:pt x="84" y="24"/>
                </a:lnTo>
                <a:lnTo>
                  <a:pt x="84" y="24"/>
                </a:lnTo>
                <a:lnTo>
                  <a:pt x="80" y="24"/>
                </a:lnTo>
                <a:lnTo>
                  <a:pt x="80" y="24"/>
                </a:lnTo>
                <a:lnTo>
                  <a:pt x="78" y="28"/>
                </a:lnTo>
                <a:lnTo>
                  <a:pt x="76" y="34"/>
                </a:lnTo>
                <a:lnTo>
                  <a:pt x="76" y="34"/>
                </a:lnTo>
                <a:lnTo>
                  <a:pt x="72" y="34"/>
                </a:lnTo>
                <a:lnTo>
                  <a:pt x="70" y="36"/>
                </a:lnTo>
                <a:lnTo>
                  <a:pt x="70" y="36"/>
                </a:lnTo>
                <a:lnTo>
                  <a:pt x="68" y="40"/>
                </a:lnTo>
                <a:lnTo>
                  <a:pt x="68" y="44"/>
                </a:lnTo>
                <a:lnTo>
                  <a:pt x="68" y="44"/>
                </a:lnTo>
                <a:lnTo>
                  <a:pt x="64" y="48"/>
                </a:lnTo>
                <a:lnTo>
                  <a:pt x="64" y="48"/>
                </a:lnTo>
                <a:lnTo>
                  <a:pt x="62" y="60"/>
                </a:lnTo>
                <a:lnTo>
                  <a:pt x="62" y="60"/>
                </a:lnTo>
                <a:lnTo>
                  <a:pt x="54" y="62"/>
                </a:lnTo>
                <a:lnTo>
                  <a:pt x="46" y="64"/>
                </a:lnTo>
                <a:lnTo>
                  <a:pt x="46" y="64"/>
                </a:lnTo>
                <a:lnTo>
                  <a:pt x="44" y="64"/>
                </a:lnTo>
                <a:lnTo>
                  <a:pt x="40" y="64"/>
                </a:lnTo>
                <a:lnTo>
                  <a:pt x="38" y="66"/>
                </a:lnTo>
                <a:lnTo>
                  <a:pt x="38" y="66"/>
                </a:lnTo>
                <a:lnTo>
                  <a:pt x="30" y="66"/>
                </a:lnTo>
                <a:lnTo>
                  <a:pt x="22" y="64"/>
                </a:lnTo>
                <a:lnTo>
                  <a:pt x="22" y="64"/>
                </a:lnTo>
                <a:lnTo>
                  <a:pt x="24" y="76"/>
                </a:lnTo>
                <a:lnTo>
                  <a:pt x="24" y="76"/>
                </a:lnTo>
                <a:lnTo>
                  <a:pt x="22" y="78"/>
                </a:lnTo>
                <a:lnTo>
                  <a:pt x="22" y="80"/>
                </a:lnTo>
                <a:lnTo>
                  <a:pt x="22" y="80"/>
                </a:lnTo>
                <a:lnTo>
                  <a:pt x="20" y="80"/>
                </a:lnTo>
                <a:lnTo>
                  <a:pt x="18" y="80"/>
                </a:lnTo>
                <a:lnTo>
                  <a:pt x="18" y="80"/>
                </a:lnTo>
                <a:lnTo>
                  <a:pt x="26" y="82"/>
                </a:lnTo>
                <a:lnTo>
                  <a:pt x="26" y="82"/>
                </a:lnTo>
                <a:lnTo>
                  <a:pt x="28" y="84"/>
                </a:lnTo>
                <a:lnTo>
                  <a:pt x="32" y="88"/>
                </a:lnTo>
                <a:lnTo>
                  <a:pt x="32" y="88"/>
                </a:lnTo>
                <a:lnTo>
                  <a:pt x="34" y="88"/>
                </a:lnTo>
                <a:lnTo>
                  <a:pt x="38" y="88"/>
                </a:lnTo>
                <a:lnTo>
                  <a:pt x="38" y="88"/>
                </a:lnTo>
                <a:lnTo>
                  <a:pt x="48" y="98"/>
                </a:lnTo>
                <a:lnTo>
                  <a:pt x="48" y="98"/>
                </a:lnTo>
                <a:lnTo>
                  <a:pt x="54" y="98"/>
                </a:lnTo>
                <a:lnTo>
                  <a:pt x="54" y="98"/>
                </a:lnTo>
                <a:lnTo>
                  <a:pt x="56" y="98"/>
                </a:lnTo>
                <a:lnTo>
                  <a:pt x="56" y="100"/>
                </a:lnTo>
                <a:lnTo>
                  <a:pt x="54" y="100"/>
                </a:lnTo>
                <a:lnTo>
                  <a:pt x="54" y="100"/>
                </a:lnTo>
                <a:lnTo>
                  <a:pt x="56" y="106"/>
                </a:lnTo>
                <a:lnTo>
                  <a:pt x="56" y="106"/>
                </a:lnTo>
                <a:lnTo>
                  <a:pt x="58" y="108"/>
                </a:lnTo>
                <a:lnTo>
                  <a:pt x="62" y="108"/>
                </a:lnTo>
                <a:lnTo>
                  <a:pt x="62" y="106"/>
                </a:lnTo>
                <a:lnTo>
                  <a:pt x="62" y="106"/>
                </a:lnTo>
                <a:lnTo>
                  <a:pt x="66" y="104"/>
                </a:lnTo>
                <a:lnTo>
                  <a:pt x="70" y="104"/>
                </a:lnTo>
                <a:lnTo>
                  <a:pt x="70" y="106"/>
                </a:lnTo>
                <a:lnTo>
                  <a:pt x="70" y="106"/>
                </a:lnTo>
                <a:lnTo>
                  <a:pt x="72" y="108"/>
                </a:lnTo>
                <a:lnTo>
                  <a:pt x="72" y="108"/>
                </a:lnTo>
                <a:lnTo>
                  <a:pt x="76" y="108"/>
                </a:lnTo>
                <a:lnTo>
                  <a:pt x="82" y="106"/>
                </a:lnTo>
                <a:lnTo>
                  <a:pt x="82" y="106"/>
                </a:lnTo>
                <a:lnTo>
                  <a:pt x="82" y="108"/>
                </a:lnTo>
                <a:lnTo>
                  <a:pt x="82" y="110"/>
                </a:lnTo>
                <a:lnTo>
                  <a:pt x="80" y="110"/>
                </a:lnTo>
                <a:lnTo>
                  <a:pt x="80" y="110"/>
                </a:lnTo>
                <a:lnTo>
                  <a:pt x="78" y="112"/>
                </a:lnTo>
                <a:lnTo>
                  <a:pt x="78" y="114"/>
                </a:lnTo>
                <a:lnTo>
                  <a:pt x="78" y="114"/>
                </a:lnTo>
                <a:lnTo>
                  <a:pt x="82" y="114"/>
                </a:lnTo>
                <a:lnTo>
                  <a:pt x="82" y="114"/>
                </a:lnTo>
                <a:lnTo>
                  <a:pt x="84" y="116"/>
                </a:lnTo>
                <a:lnTo>
                  <a:pt x="84" y="116"/>
                </a:lnTo>
                <a:lnTo>
                  <a:pt x="90" y="116"/>
                </a:lnTo>
                <a:lnTo>
                  <a:pt x="96" y="116"/>
                </a:lnTo>
                <a:lnTo>
                  <a:pt x="96" y="116"/>
                </a:lnTo>
                <a:lnTo>
                  <a:pt x="96" y="118"/>
                </a:lnTo>
                <a:lnTo>
                  <a:pt x="96" y="122"/>
                </a:lnTo>
                <a:lnTo>
                  <a:pt x="96" y="122"/>
                </a:lnTo>
                <a:lnTo>
                  <a:pt x="84" y="122"/>
                </a:lnTo>
                <a:lnTo>
                  <a:pt x="78" y="122"/>
                </a:lnTo>
                <a:lnTo>
                  <a:pt x="78" y="124"/>
                </a:lnTo>
                <a:lnTo>
                  <a:pt x="82" y="126"/>
                </a:lnTo>
                <a:lnTo>
                  <a:pt x="82" y="126"/>
                </a:lnTo>
                <a:lnTo>
                  <a:pt x="82" y="124"/>
                </a:lnTo>
                <a:lnTo>
                  <a:pt x="84" y="124"/>
                </a:lnTo>
                <a:lnTo>
                  <a:pt x="84" y="124"/>
                </a:lnTo>
                <a:lnTo>
                  <a:pt x="86" y="126"/>
                </a:lnTo>
                <a:lnTo>
                  <a:pt x="88" y="126"/>
                </a:lnTo>
                <a:lnTo>
                  <a:pt x="88" y="132"/>
                </a:lnTo>
                <a:lnTo>
                  <a:pt x="88" y="132"/>
                </a:lnTo>
                <a:lnTo>
                  <a:pt x="82" y="130"/>
                </a:lnTo>
                <a:lnTo>
                  <a:pt x="78" y="134"/>
                </a:lnTo>
                <a:lnTo>
                  <a:pt x="78" y="132"/>
                </a:lnTo>
                <a:lnTo>
                  <a:pt x="78" y="132"/>
                </a:lnTo>
                <a:lnTo>
                  <a:pt x="68" y="132"/>
                </a:lnTo>
                <a:lnTo>
                  <a:pt x="58" y="132"/>
                </a:lnTo>
                <a:lnTo>
                  <a:pt x="58" y="132"/>
                </a:lnTo>
                <a:lnTo>
                  <a:pt x="56" y="128"/>
                </a:lnTo>
                <a:lnTo>
                  <a:pt x="56" y="128"/>
                </a:lnTo>
                <a:lnTo>
                  <a:pt x="50" y="128"/>
                </a:lnTo>
                <a:lnTo>
                  <a:pt x="50" y="128"/>
                </a:lnTo>
                <a:lnTo>
                  <a:pt x="50" y="126"/>
                </a:lnTo>
                <a:lnTo>
                  <a:pt x="52" y="126"/>
                </a:lnTo>
                <a:lnTo>
                  <a:pt x="52" y="126"/>
                </a:lnTo>
                <a:lnTo>
                  <a:pt x="52" y="120"/>
                </a:lnTo>
                <a:lnTo>
                  <a:pt x="52" y="116"/>
                </a:lnTo>
                <a:lnTo>
                  <a:pt x="52" y="116"/>
                </a:lnTo>
                <a:lnTo>
                  <a:pt x="50" y="114"/>
                </a:lnTo>
                <a:lnTo>
                  <a:pt x="50" y="114"/>
                </a:lnTo>
                <a:lnTo>
                  <a:pt x="44" y="114"/>
                </a:lnTo>
                <a:lnTo>
                  <a:pt x="44" y="114"/>
                </a:lnTo>
                <a:lnTo>
                  <a:pt x="42" y="116"/>
                </a:lnTo>
                <a:lnTo>
                  <a:pt x="42" y="116"/>
                </a:lnTo>
                <a:lnTo>
                  <a:pt x="34" y="120"/>
                </a:lnTo>
                <a:lnTo>
                  <a:pt x="26" y="124"/>
                </a:lnTo>
                <a:lnTo>
                  <a:pt x="26" y="124"/>
                </a:lnTo>
                <a:lnTo>
                  <a:pt x="26" y="130"/>
                </a:lnTo>
                <a:lnTo>
                  <a:pt x="26" y="130"/>
                </a:lnTo>
                <a:lnTo>
                  <a:pt x="26" y="130"/>
                </a:lnTo>
                <a:lnTo>
                  <a:pt x="24" y="130"/>
                </a:lnTo>
                <a:lnTo>
                  <a:pt x="24" y="130"/>
                </a:lnTo>
                <a:lnTo>
                  <a:pt x="14" y="130"/>
                </a:lnTo>
                <a:lnTo>
                  <a:pt x="6" y="132"/>
                </a:lnTo>
                <a:lnTo>
                  <a:pt x="6" y="132"/>
                </a:lnTo>
                <a:lnTo>
                  <a:pt x="0" y="138"/>
                </a:lnTo>
                <a:lnTo>
                  <a:pt x="0" y="142"/>
                </a:lnTo>
                <a:lnTo>
                  <a:pt x="0" y="142"/>
                </a:lnTo>
                <a:lnTo>
                  <a:pt x="8" y="142"/>
                </a:lnTo>
                <a:lnTo>
                  <a:pt x="14" y="144"/>
                </a:lnTo>
                <a:lnTo>
                  <a:pt x="14" y="144"/>
                </a:lnTo>
                <a:lnTo>
                  <a:pt x="20" y="144"/>
                </a:lnTo>
                <a:lnTo>
                  <a:pt x="20" y="146"/>
                </a:lnTo>
                <a:lnTo>
                  <a:pt x="20" y="146"/>
                </a:lnTo>
                <a:lnTo>
                  <a:pt x="12" y="148"/>
                </a:lnTo>
                <a:lnTo>
                  <a:pt x="12" y="148"/>
                </a:lnTo>
                <a:lnTo>
                  <a:pt x="12" y="150"/>
                </a:lnTo>
                <a:lnTo>
                  <a:pt x="12" y="150"/>
                </a:lnTo>
                <a:lnTo>
                  <a:pt x="12" y="150"/>
                </a:lnTo>
                <a:lnTo>
                  <a:pt x="18" y="156"/>
                </a:lnTo>
                <a:lnTo>
                  <a:pt x="18" y="156"/>
                </a:lnTo>
                <a:lnTo>
                  <a:pt x="18" y="158"/>
                </a:lnTo>
                <a:lnTo>
                  <a:pt x="20" y="162"/>
                </a:lnTo>
                <a:lnTo>
                  <a:pt x="34" y="166"/>
                </a:lnTo>
                <a:lnTo>
                  <a:pt x="34" y="166"/>
                </a:lnTo>
                <a:lnTo>
                  <a:pt x="38" y="164"/>
                </a:lnTo>
                <a:lnTo>
                  <a:pt x="40" y="162"/>
                </a:lnTo>
                <a:lnTo>
                  <a:pt x="40" y="162"/>
                </a:lnTo>
                <a:lnTo>
                  <a:pt x="50" y="160"/>
                </a:lnTo>
                <a:lnTo>
                  <a:pt x="60" y="162"/>
                </a:lnTo>
                <a:lnTo>
                  <a:pt x="60" y="162"/>
                </a:lnTo>
                <a:lnTo>
                  <a:pt x="60" y="160"/>
                </a:lnTo>
                <a:lnTo>
                  <a:pt x="62" y="158"/>
                </a:lnTo>
                <a:lnTo>
                  <a:pt x="62" y="158"/>
                </a:lnTo>
                <a:lnTo>
                  <a:pt x="66" y="164"/>
                </a:lnTo>
                <a:lnTo>
                  <a:pt x="66" y="164"/>
                </a:lnTo>
                <a:lnTo>
                  <a:pt x="66" y="166"/>
                </a:lnTo>
                <a:lnTo>
                  <a:pt x="66" y="166"/>
                </a:lnTo>
                <a:lnTo>
                  <a:pt x="70" y="168"/>
                </a:lnTo>
                <a:lnTo>
                  <a:pt x="70" y="168"/>
                </a:lnTo>
                <a:lnTo>
                  <a:pt x="74" y="162"/>
                </a:lnTo>
                <a:lnTo>
                  <a:pt x="74" y="162"/>
                </a:lnTo>
                <a:lnTo>
                  <a:pt x="86" y="160"/>
                </a:lnTo>
                <a:lnTo>
                  <a:pt x="96" y="160"/>
                </a:lnTo>
                <a:lnTo>
                  <a:pt x="96" y="160"/>
                </a:lnTo>
                <a:lnTo>
                  <a:pt x="96" y="164"/>
                </a:lnTo>
                <a:lnTo>
                  <a:pt x="96" y="164"/>
                </a:lnTo>
                <a:lnTo>
                  <a:pt x="92" y="168"/>
                </a:lnTo>
                <a:lnTo>
                  <a:pt x="92" y="168"/>
                </a:lnTo>
                <a:lnTo>
                  <a:pt x="92" y="172"/>
                </a:lnTo>
                <a:lnTo>
                  <a:pt x="94" y="178"/>
                </a:lnTo>
                <a:lnTo>
                  <a:pt x="94" y="178"/>
                </a:lnTo>
                <a:lnTo>
                  <a:pt x="94" y="186"/>
                </a:lnTo>
                <a:lnTo>
                  <a:pt x="94" y="186"/>
                </a:lnTo>
                <a:lnTo>
                  <a:pt x="88" y="190"/>
                </a:lnTo>
                <a:lnTo>
                  <a:pt x="82" y="192"/>
                </a:lnTo>
                <a:lnTo>
                  <a:pt x="82" y="192"/>
                </a:lnTo>
                <a:lnTo>
                  <a:pt x="80" y="190"/>
                </a:lnTo>
                <a:lnTo>
                  <a:pt x="76" y="190"/>
                </a:lnTo>
                <a:lnTo>
                  <a:pt x="76" y="190"/>
                </a:lnTo>
                <a:lnTo>
                  <a:pt x="76" y="194"/>
                </a:lnTo>
                <a:lnTo>
                  <a:pt x="76" y="194"/>
                </a:lnTo>
                <a:lnTo>
                  <a:pt x="70" y="198"/>
                </a:lnTo>
                <a:lnTo>
                  <a:pt x="64" y="198"/>
                </a:lnTo>
                <a:lnTo>
                  <a:pt x="60" y="198"/>
                </a:lnTo>
                <a:lnTo>
                  <a:pt x="60" y="198"/>
                </a:lnTo>
                <a:lnTo>
                  <a:pt x="56" y="194"/>
                </a:lnTo>
                <a:lnTo>
                  <a:pt x="54" y="192"/>
                </a:lnTo>
                <a:lnTo>
                  <a:pt x="50" y="192"/>
                </a:lnTo>
                <a:lnTo>
                  <a:pt x="50" y="192"/>
                </a:lnTo>
                <a:lnTo>
                  <a:pt x="44" y="196"/>
                </a:lnTo>
                <a:lnTo>
                  <a:pt x="44" y="196"/>
                </a:lnTo>
                <a:lnTo>
                  <a:pt x="44" y="198"/>
                </a:lnTo>
                <a:lnTo>
                  <a:pt x="44" y="198"/>
                </a:lnTo>
                <a:lnTo>
                  <a:pt x="44" y="198"/>
                </a:lnTo>
                <a:lnTo>
                  <a:pt x="44" y="198"/>
                </a:lnTo>
                <a:lnTo>
                  <a:pt x="44" y="200"/>
                </a:lnTo>
                <a:lnTo>
                  <a:pt x="46" y="200"/>
                </a:lnTo>
                <a:lnTo>
                  <a:pt x="46" y="200"/>
                </a:lnTo>
                <a:lnTo>
                  <a:pt x="48" y="204"/>
                </a:lnTo>
                <a:lnTo>
                  <a:pt x="48" y="210"/>
                </a:lnTo>
                <a:lnTo>
                  <a:pt x="48" y="210"/>
                </a:lnTo>
                <a:lnTo>
                  <a:pt x="48" y="210"/>
                </a:lnTo>
                <a:lnTo>
                  <a:pt x="48" y="208"/>
                </a:lnTo>
                <a:lnTo>
                  <a:pt x="48" y="208"/>
                </a:lnTo>
                <a:lnTo>
                  <a:pt x="42" y="206"/>
                </a:lnTo>
                <a:lnTo>
                  <a:pt x="40" y="214"/>
                </a:lnTo>
                <a:lnTo>
                  <a:pt x="40" y="214"/>
                </a:lnTo>
                <a:lnTo>
                  <a:pt x="38" y="214"/>
                </a:lnTo>
                <a:lnTo>
                  <a:pt x="38" y="214"/>
                </a:lnTo>
                <a:lnTo>
                  <a:pt x="30" y="220"/>
                </a:lnTo>
                <a:lnTo>
                  <a:pt x="30" y="220"/>
                </a:lnTo>
                <a:lnTo>
                  <a:pt x="30" y="224"/>
                </a:lnTo>
                <a:lnTo>
                  <a:pt x="30" y="226"/>
                </a:lnTo>
                <a:lnTo>
                  <a:pt x="30" y="226"/>
                </a:lnTo>
                <a:lnTo>
                  <a:pt x="26" y="228"/>
                </a:lnTo>
                <a:lnTo>
                  <a:pt x="26" y="228"/>
                </a:lnTo>
                <a:lnTo>
                  <a:pt x="24" y="232"/>
                </a:lnTo>
                <a:lnTo>
                  <a:pt x="24" y="232"/>
                </a:lnTo>
                <a:lnTo>
                  <a:pt x="28" y="232"/>
                </a:lnTo>
                <a:lnTo>
                  <a:pt x="28" y="232"/>
                </a:lnTo>
                <a:lnTo>
                  <a:pt x="28" y="236"/>
                </a:lnTo>
                <a:lnTo>
                  <a:pt x="28" y="236"/>
                </a:lnTo>
                <a:lnTo>
                  <a:pt x="34" y="236"/>
                </a:lnTo>
                <a:lnTo>
                  <a:pt x="34" y="236"/>
                </a:lnTo>
                <a:lnTo>
                  <a:pt x="34" y="240"/>
                </a:lnTo>
                <a:lnTo>
                  <a:pt x="34" y="240"/>
                </a:lnTo>
                <a:lnTo>
                  <a:pt x="36" y="240"/>
                </a:lnTo>
                <a:lnTo>
                  <a:pt x="36" y="242"/>
                </a:lnTo>
                <a:lnTo>
                  <a:pt x="36" y="242"/>
                </a:lnTo>
                <a:lnTo>
                  <a:pt x="44" y="242"/>
                </a:lnTo>
                <a:lnTo>
                  <a:pt x="50" y="244"/>
                </a:lnTo>
                <a:lnTo>
                  <a:pt x="50" y="244"/>
                </a:lnTo>
                <a:lnTo>
                  <a:pt x="50" y="242"/>
                </a:lnTo>
                <a:lnTo>
                  <a:pt x="50" y="242"/>
                </a:lnTo>
                <a:lnTo>
                  <a:pt x="56" y="242"/>
                </a:lnTo>
                <a:lnTo>
                  <a:pt x="56" y="244"/>
                </a:lnTo>
                <a:lnTo>
                  <a:pt x="56" y="244"/>
                </a:lnTo>
                <a:lnTo>
                  <a:pt x="52" y="246"/>
                </a:lnTo>
                <a:lnTo>
                  <a:pt x="52" y="246"/>
                </a:lnTo>
                <a:lnTo>
                  <a:pt x="50" y="250"/>
                </a:lnTo>
                <a:lnTo>
                  <a:pt x="50" y="250"/>
                </a:lnTo>
                <a:lnTo>
                  <a:pt x="48" y="252"/>
                </a:lnTo>
                <a:lnTo>
                  <a:pt x="48" y="252"/>
                </a:lnTo>
                <a:lnTo>
                  <a:pt x="48" y="256"/>
                </a:lnTo>
                <a:lnTo>
                  <a:pt x="48" y="256"/>
                </a:lnTo>
                <a:lnTo>
                  <a:pt x="46" y="260"/>
                </a:lnTo>
                <a:lnTo>
                  <a:pt x="46" y="260"/>
                </a:lnTo>
                <a:lnTo>
                  <a:pt x="48" y="260"/>
                </a:lnTo>
                <a:lnTo>
                  <a:pt x="48" y="262"/>
                </a:lnTo>
                <a:lnTo>
                  <a:pt x="48" y="262"/>
                </a:lnTo>
                <a:lnTo>
                  <a:pt x="52" y="262"/>
                </a:lnTo>
                <a:lnTo>
                  <a:pt x="52" y="262"/>
                </a:lnTo>
                <a:lnTo>
                  <a:pt x="52" y="266"/>
                </a:lnTo>
                <a:lnTo>
                  <a:pt x="52" y="266"/>
                </a:lnTo>
                <a:lnTo>
                  <a:pt x="56" y="270"/>
                </a:lnTo>
                <a:lnTo>
                  <a:pt x="56" y="270"/>
                </a:lnTo>
                <a:lnTo>
                  <a:pt x="64" y="268"/>
                </a:lnTo>
                <a:lnTo>
                  <a:pt x="68" y="266"/>
                </a:lnTo>
                <a:lnTo>
                  <a:pt x="70" y="264"/>
                </a:lnTo>
                <a:lnTo>
                  <a:pt x="70" y="264"/>
                </a:lnTo>
                <a:lnTo>
                  <a:pt x="70" y="260"/>
                </a:lnTo>
                <a:lnTo>
                  <a:pt x="70" y="258"/>
                </a:lnTo>
                <a:lnTo>
                  <a:pt x="72" y="254"/>
                </a:lnTo>
                <a:lnTo>
                  <a:pt x="74" y="254"/>
                </a:lnTo>
                <a:lnTo>
                  <a:pt x="74" y="254"/>
                </a:lnTo>
                <a:lnTo>
                  <a:pt x="76" y="258"/>
                </a:lnTo>
                <a:lnTo>
                  <a:pt x="76" y="260"/>
                </a:lnTo>
                <a:lnTo>
                  <a:pt x="74" y="260"/>
                </a:lnTo>
                <a:lnTo>
                  <a:pt x="74" y="260"/>
                </a:lnTo>
                <a:lnTo>
                  <a:pt x="74" y="266"/>
                </a:lnTo>
                <a:lnTo>
                  <a:pt x="74" y="266"/>
                </a:lnTo>
                <a:lnTo>
                  <a:pt x="78" y="268"/>
                </a:lnTo>
                <a:lnTo>
                  <a:pt x="78" y="268"/>
                </a:lnTo>
                <a:lnTo>
                  <a:pt x="80" y="274"/>
                </a:lnTo>
                <a:lnTo>
                  <a:pt x="80" y="278"/>
                </a:lnTo>
                <a:lnTo>
                  <a:pt x="80" y="278"/>
                </a:lnTo>
                <a:lnTo>
                  <a:pt x="78" y="280"/>
                </a:lnTo>
                <a:lnTo>
                  <a:pt x="78" y="284"/>
                </a:lnTo>
                <a:lnTo>
                  <a:pt x="78" y="284"/>
                </a:lnTo>
                <a:lnTo>
                  <a:pt x="84" y="284"/>
                </a:lnTo>
                <a:lnTo>
                  <a:pt x="84" y="284"/>
                </a:lnTo>
                <a:lnTo>
                  <a:pt x="82" y="286"/>
                </a:lnTo>
                <a:lnTo>
                  <a:pt x="82" y="286"/>
                </a:lnTo>
                <a:lnTo>
                  <a:pt x="80" y="290"/>
                </a:lnTo>
                <a:lnTo>
                  <a:pt x="80" y="290"/>
                </a:lnTo>
                <a:lnTo>
                  <a:pt x="82" y="290"/>
                </a:lnTo>
                <a:lnTo>
                  <a:pt x="82" y="290"/>
                </a:lnTo>
                <a:lnTo>
                  <a:pt x="82" y="292"/>
                </a:lnTo>
                <a:lnTo>
                  <a:pt x="82" y="292"/>
                </a:lnTo>
                <a:lnTo>
                  <a:pt x="82" y="292"/>
                </a:lnTo>
                <a:lnTo>
                  <a:pt x="82" y="292"/>
                </a:lnTo>
                <a:lnTo>
                  <a:pt x="82" y="296"/>
                </a:lnTo>
                <a:lnTo>
                  <a:pt x="82" y="296"/>
                </a:lnTo>
                <a:lnTo>
                  <a:pt x="86" y="294"/>
                </a:lnTo>
                <a:lnTo>
                  <a:pt x="88" y="292"/>
                </a:lnTo>
                <a:lnTo>
                  <a:pt x="92" y="288"/>
                </a:lnTo>
                <a:lnTo>
                  <a:pt x="92" y="288"/>
                </a:lnTo>
                <a:lnTo>
                  <a:pt x="102" y="282"/>
                </a:lnTo>
                <a:lnTo>
                  <a:pt x="104" y="282"/>
                </a:lnTo>
                <a:lnTo>
                  <a:pt x="104" y="282"/>
                </a:lnTo>
                <a:lnTo>
                  <a:pt x="106" y="284"/>
                </a:lnTo>
                <a:lnTo>
                  <a:pt x="108" y="288"/>
                </a:lnTo>
                <a:lnTo>
                  <a:pt x="108" y="288"/>
                </a:lnTo>
                <a:lnTo>
                  <a:pt x="108" y="288"/>
                </a:lnTo>
                <a:lnTo>
                  <a:pt x="114" y="286"/>
                </a:lnTo>
                <a:lnTo>
                  <a:pt x="114" y="286"/>
                </a:lnTo>
                <a:lnTo>
                  <a:pt x="116" y="290"/>
                </a:lnTo>
                <a:lnTo>
                  <a:pt x="118" y="294"/>
                </a:lnTo>
                <a:lnTo>
                  <a:pt x="118" y="294"/>
                </a:lnTo>
                <a:lnTo>
                  <a:pt x="120" y="296"/>
                </a:lnTo>
                <a:lnTo>
                  <a:pt x="120" y="296"/>
                </a:lnTo>
                <a:lnTo>
                  <a:pt x="122" y="298"/>
                </a:lnTo>
                <a:lnTo>
                  <a:pt x="122" y="298"/>
                </a:lnTo>
                <a:lnTo>
                  <a:pt x="124" y="296"/>
                </a:lnTo>
                <a:lnTo>
                  <a:pt x="124" y="296"/>
                </a:lnTo>
                <a:lnTo>
                  <a:pt x="122" y="294"/>
                </a:lnTo>
                <a:lnTo>
                  <a:pt x="124" y="292"/>
                </a:lnTo>
                <a:lnTo>
                  <a:pt x="124" y="292"/>
                </a:lnTo>
                <a:lnTo>
                  <a:pt x="128" y="292"/>
                </a:lnTo>
                <a:lnTo>
                  <a:pt x="128" y="292"/>
                </a:lnTo>
                <a:lnTo>
                  <a:pt x="130" y="288"/>
                </a:lnTo>
                <a:lnTo>
                  <a:pt x="130" y="288"/>
                </a:lnTo>
                <a:lnTo>
                  <a:pt x="132" y="294"/>
                </a:lnTo>
                <a:lnTo>
                  <a:pt x="132" y="294"/>
                </a:lnTo>
                <a:lnTo>
                  <a:pt x="138" y="292"/>
                </a:lnTo>
                <a:lnTo>
                  <a:pt x="144" y="290"/>
                </a:lnTo>
                <a:lnTo>
                  <a:pt x="144" y="290"/>
                </a:lnTo>
                <a:lnTo>
                  <a:pt x="146" y="286"/>
                </a:lnTo>
                <a:lnTo>
                  <a:pt x="146" y="286"/>
                </a:lnTo>
                <a:lnTo>
                  <a:pt x="150" y="286"/>
                </a:lnTo>
                <a:lnTo>
                  <a:pt x="150" y="286"/>
                </a:lnTo>
                <a:lnTo>
                  <a:pt x="148" y="292"/>
                </a:lnTo>
                <a:lnTo>
                  <a:pt x="146" y="296"/>
                </a:lnTo>
                <a:lnTo>
                  <a:pt x="146" y="296"/>
                </a:lnTo>
                <a:lnTo>
                  <a:pt x="144" y="298"/>
                </a:lnTo>
                <a:lnTo>
                  <a:pt x="140" y="302"/>
                </a:lnTo>
                <a:lnTo>
                  <a:pt x="140" y="302"/>
                </a:lnTo>
                <a:lnTo>
                  <a:pt x="140" y="304"/>
                </a:lnTo>
                <a:lnTo>
                  <a:pt x="140" y="308"/>
                </a:lnTo>
                <a:lnTo>
                  <a:pt x="136" y="308"/>
                </a:lnTo>
                <a:lnTo>
                  <a:pt x="136" y="308"/>
                </a:lnTo>
                <a:lnTo>
                  <a:pt x="136" y="320"/>
                </a:lnTo>
                <a:lnTo>
                  <a:pt x="136" y="320"/>
                </a:lnTo>
                <a:lnTo>
                  <a:pt x="134" y="320"/>
                </a:lnTo>
                <a:lnTo>
                  <a:pt x="134" y="320"/>
                </a:lnTo>
                <a:lnTo>
                  <a:pt x="132" y="324"/>
                </a:lnTo>
                <a:lnTo>
                  <a:pt x="132" y="326"/>
                </a:lnTo>
                <a:lnTo>
                  <a:pt x="132" y="326"/>
                </a:lnTo>
                <a:lnTo>
                  <a:pt x="128" y="330"/>
                </a:lnTo>
                <a:lnTo>
                  <a:pt x="126" y="332"/>
                </a:lnTo>
                <a:lnTo>
                  <a:pt x="126" y="332"/>
                </a:lnTo>
                <a:lnTo>
                  <a:pt x="126" y="336"/>
                </a:lnTo>
                <a:lnTo>
                  <a:pt x="126" y="336"/>
                </a:lnTo>
                <a:lnTo>
                  <a:pt x="122" y="336"/>
                </a:lnTo>
                <a:lnTo>
                  <a:pt x="122" y="336"/>
                </a:lnTo>
                <a:lnTo>
                  <a:pt x="120" y="338"/>
                </a:lnTo>
                <a:lnTo>
                  <a:pt x="116" y="342"/>
                </a:lnTo>
                <a:lnTo>
                  <a:pt x="116" y="342"/>
                </a:lnTo>
                <a:lnTo>
                  <a:pt x="114" y="342"/>
                </a:lnTo>
                <a:lnTo>
                  <a:pt x="114" y="342"/>
                </a:lnTo>
                <a:lnTo>
                  <a:pt x="108" y="344"/>
                </a:lnTo>
                <a:lnTo>
                  <a:pt x="104" y="346"/>
                </a:lnTo>
                <a:lnTo>
                  <a:pt x="102" y="350"/>
                </a:lnTo>
                <a:lnTo>
                  <a:pt x="102" y="356"/>
                </a:lnTo>
                <a:lnTo>
                  <a:pt x="102" y="356"/>
                </a:lnTo>
                <a:lnTo>
                  <a:pt x="94" y="358"/>
                </a:lnTo>
                <a:lnTo>
                  <a:pt x="94" y="358"/>
                </a:lnTo>
                <a:lnTo>
                  <a:pt x="96" y="354"/>
                </a:lnTo>
                <a:lnTo>
                  <a:pt x="96" y="354"/>
                </a:lnTo>
                <a:lnTo>
                  <a:pt x="86" y="356"/>
                </a:lnTo>
                <a:lnTo>
                  <a:pt x="78" y="358"/>
                </a:lnTo>
                <a:lnTo>
                  <a:pt x="78" y="358"/>
                </a:lnTo>
                <a:lnTo>
                  <a:pt x="78" y="360"/>
                </a:lnTo>
                <a:lnTo>
                  <a:pt x="78" y="364"/>
                </a:lnTo>
                <a:lnTo>
                  <a:pt x="78" y="364"/>
                </a:lnTo>
                <a:lnTo>
                  <a:pt x="74" y="366"/>
                </a:lnTo>
                <a:lnTo>
                  <a:pt x="74" y="366"/>
                </a:lnTo>
                <a:lnTo>
                  <a:pt x="72" y="370"/>
                </a:lnTo>
                <a:lnTo>
                  <a:pt x="72" y="370"/>
                </a:lnTo>
                <a:lnTo>
                  <a:pt x="68" y="374"/>
                </a:lnTo>
                <a:lnTo>
                  <a:pt x="64" y="376"/>
                </a:lnTo>
                <a:lnTo>
                  <a:pt x="64" y="376"/>
                </a:lnTo>
                <a:lnTo>
                  <a:pt x="64" y="378"/>
                </a:lnTo>
                <a:lnTo>
                  <a:pt x="64" y="378"/>
                </a:lnTo>
                <a:lnTo>
                  <a:pt x="66" y="376"/>
                </a:lnTo>
                <a:lnTo>
                  <a:pt x="66" y="376"/>
                </a:lnTo>
                <a:lnTo>
                  <a:pt x="66" y="378"/>
                </a:lnTo>
                <a:lnTo>
                  <a:pt x="70" y="378"/>
                </a:lnTo>
                <a:lnTo>
                  <a:pt x="70" y="374"/>
                </a:lnTo>
                <a:lnTo>
                  <a:pt x="72" y="374"/>
                </a:lnTo>
                <a:lnTo>
                  <a:pt x="72" y="374"/>
                </a:lnTo>
                <a:lnTo>
                  <a:pt x="74" y="376"/>
                </a:lnTo>
                <a:lnTo>
                  <a:pt x="76" y="378"/>
                </a:lnTo>
                <a:lnTo>
                  <a:pt x="76" y="378"/>
                </a:lnTo>
                <a:lnTo>
                  <a:pt x="84" y="362"/>
                </a:lnTo>
                <a:lnTo>
                  <a:pt x="84" y="362"/>
                </a:lnTo>
                <a:lnTo>
                  <a:pt x="90" y="362"/>
                </a:lnTo>
                <a:lnTo>
                  <a:pt x="90" y="362"/>
                </a:lnTo>
                <a:lnTo>
                  <a:pt x="90" y="362"/>
                </a:lnTo>
                <a:lnTo>
                  <a:pt x="88" y="364"/>
                </a:lnTo>
                <a:lnTo>
                  <a:pt x="86" y="366"/>
                </a:lnTo>
                <a:lnTo>
                  <a:pt x="86" y="366"/>
                </a:lnTo>
                <a:lnTo>
                  <a:pt x="94" y="366"/>
                </a:lnTo>
                <a:lnTo>
                  <a:pt x="94" y="364"/>
                </a:lnTo>
                <a:lnTo>
                  <a:pt x="94" y="364"/>
                </a:lnTo>
                <a:lnTo>
                  <a:pt x="102" y="362"/>
                </a:lnTo>
                <a:lnTo>
                  <a:pt x="106" y="358"/>
                </a:lnTo>
                <a:lnTo>
                  <a:pt x="106" y="358"/>
                </a:lnTo>
                <a:lnTo>
                  <a:pt x="110" y="358"/>
                </a:lnTo>
                <a:lnTo>
                  <a:pt x="110" y="358"/>
                </a:lnTo>
                <a:lnTo>
                  <a:pt x="110" y="362"/>
                </a:lnTo>
                <a:lnTo>
                  <a:pt x="110" y="362"/>
                </a:lnTo>
                <a:lnTo>
                  <a:pt x="112" y="360"/>
                </a:lnTo>
                <a:lnTo>
                  <a:pt x="112" y="356"/>
                </a:lnTo>
                <a:lnTo>
                  <a:pt x="112" y="356"/>
                </a:lnTo>
                <a:lnTo>
                  <a:pt x="114" y="358"/>
                </a:lnTo>
                <a:lnTo>
                  <a:pt x="116" y="358"/>
                </a:lnTo>
                <a:lnTo>
                  <a:pt x="116" y="358"/>
                </a:lnTo>
                <a:lnTo>
                  <a:pt x="118" y="354"/>
                </a:lnTo>
                <a:lnTo>
                  <a:pt x="118" y="350"/>
                </a:lnTo>
                <a:lnTo>
                  <a:pt x="118" y="350"/>
                </a:lnTo>
                <a:lnTo>
                  <a:pt x="122" y="354"/>
                </a:lnTo>
                <a:lnTo>
                  <a:pt x="124" y="348"/>
                </a:lnTo>
                <a:lnTo>
                  <a:pt x="124" y="348"/>
                </a:lnTo>
                <a:lnTo>
                  <a:pt x="122" y="348"/>
                </a:lnTo>
                <a:lnTo>
                  <a:pt x="122" y="346"/>
                </a:lnTo>
                <a:lnTo>
                  <a:pt x="122" y="346"/>
                </a:lnTo>
                <a:lnTo>
                  <a:pt x="124" y="346"/>
                </a:lnTo>
                <a:lnTo>
                  <a:pt x="124" y="346"/>
                </a:lnTo>
                <a:lnTo>
                  <a:pt x="124" y="346"/>
                </a:lnTo>
                <a:lnTo>
                  <a:pt x="124" y="346"/>
                </a:lnTo>
                <a:lnTo>
                  <a:pt x="132" y="342"/>
                </a:lnTo>
                <a:lnTo>
                  <a:pt x="132" y="342"/>
                </a:lnTo>
                <a:lnTo>
                  <a:pt x="130" y="342"/>
                </a:lnTo>
                <a:lnTo>
                  <a:pt x="130" y="340"/>
                </a:lnTo>
                <a:lnTo>
                  <a:pt x="130" y="340"/>
                </a:lnTo>
                <a:lnTo>
                  <a:pt x="134" y="340"/>
                </a:lnTo>
                <a:lnTo>
                  <a:pt x="136" y="340"/>
                </a:lnTo>
                <a:lnTo>
                  <a:pt x="136" y="340"/>
                </a:lnTo>
                <a:lnTo>
                  <a:pt x="138" y="334"/>
                </a:lnTo>
                <a:lnTo>
                  <a:pt x="138" y="334"/>
                </a:lnTo>
                <a:lnTo>
                  <a:pt x="142" y="336"/>
                </a:lnTo>
                <a:lnTo>
                  <a:pt x="142" y="336"/>
                </a:lnTo>
                <a:lnTo>
                  <a:pt x="148" y="330"/>
                </a:lnTo>
                <a:lnTo>
                  <a:pt x="148" y="330"/>
                </a:lnTo>
                <a:lnTo>
                  <a:pt x="148" y="324"/>
                </a:lnTo>
                <a:lnTo>
                  <a:pt x="148" y="324"/>
                </a:lnTo>
                <a:lnTo>
                  <a:pt x="154" y="322"/>
                </a:lnTo>
                <a:lnTo>
                  <a:pt x="154" y="320"/>
                </a:lnTo>
                <a:lnTo>
                  <a:pt x="154" y="320"/>
                </a:lnTo>
                <a:lnTo>
                  <a:pt x="156" y="320"/>
                </a:lnTo>
                <a:lnTo>
                  <a:pt x="156" y="320"/>
                </a:lnTo>
                <a:lnTo>
                  <a:pt x="160" y="316"/>
                </a:lnTo>
                <a:lnTo>
                  <a:pt x="164" y="312"/>
                </a:lnTo>
                <a:lnTo>
                  <a:pt x="164" y="312"/>
                </a:lnTo>
                <a:lnTo>
                  <a:pt x="168" y="310"/>
                </a:lnTo>
                <a:lnTo>
                  <a:pt x="168" y="310"/>
                </a:lnTo>
                <a:lnTo>
                  <a:pt x="168" y="308"/>
                </a:lnTo>
                <a:lnTo>
                  <a:pt x="172" y="304"/>
                </a:lnTo>
                <a:lnTo>
                  <a:pt x="172" y="304"/>
                </a:lnTo>
                <a:lnTo>
                  <a:pt x="180" y="302"/>
                </a:lnTo>
                <a:lnTo>
                  <a:pt x="180" y="302"/>
                </a:lnTo>
                <a:lnTo>
                  <a:pt x="182" y="300"/>
                </a:lnTo>
                <a:lnTo>
                  <a:pt x="182" y="300"/>
                </a:lnTo>
                <a:lnTo>
                  <a:pt x="182" y="296"/>
                </a:lnTo>
                <a:lnTo>
                  <a:pt x="182" y="296"/>
                </a:lnTo>
                <a:lnTo>
                  <a:pt x="184" y="294"/>
                </a:lnTo>
                <a:lnTo>
                  <a:pt x="186" y="292"/>
                </a:lnTo>
                <a:lnTo>
                  <a:pt x="186" y="290"/>
                </a:lnTo>
                <a:lnTo>
                  <a:pt x="186" y="290"/>
                </a:lnTo>
                <a:lnTo>
                  <a:pt x="190" y="288"/>
                </a:lnTo>
                <a:lnTo>
                  <a:pt x="190" y="288"/>
                </a:lnTo>
                <a:lnTo>
                  <a:pt x="190" y="284"/>
                </a:lnTo>
                <a:lnTo>
                  <a:pt x="190" y="284"/>
                </a:lnTo>
                <a:lnTo>
                  <a:pt x="182" y="284"/>
                </a:lnTo>
                <a:lnTo>
                  <a:pt x="182" y="284"/>
                </a:lnTo>
                <a:lnTo>
                  <a:pt x="182" y="280"/>
                </a:lnTo>
                <a:lnTo>
                  <a:pt x="182" y="276"/>
                </a:lnTo>
                <a:lnTo>
                  <a:pt x="182" y="276"/>
                </a:lnTo>
                <a:lnTo>
                  <a:pt x="186" y="272"/>
                </a:lnTo>
                <a:lnTo>
                  <a:pt x="186" y="272"/>
                </a:lnTo>
                <a:lnTo>
                  <a:pt x="186" y="268"/>
                </a:lnTo>
                <a:lnTo>
                  <a:pt x="186" y="268"/>
                </a:lnTo>
                <a:lnTo>
                  <a:pt x="194" y="268"/>
                </a:lnTo>
                <a:lnTo>
                  <a:pt x="194" y="268"/>
                </a:lnTo>
                <a:lnTo>
                  <a:pt x="196" y="264"/>
                </a:lnTo>
                <a:lnTo>
                  <a:pt x="196" y="264"/>
                </a:lnTo>
                <a:lnTo>
                  <a:pt x="200" y="262"/>
                </a:lnTo>
                <a:lnTo>
                  <a:pt x="200" y="262"/>
                </a:lnTo>
                <a:lnTo>
                  <a:pt x="198" y="258"/>
                </a:lnTo>
                <a:lnTo>
                  <a:pt x="198" y="258"/>
                </a:lnTo>
                <a:lnTo>
                  <a:pt x="202" y="260"/>
                </a:lnTo>
                <a:lnTo>
                  <a:pt x="202" y="260"/>
                </a:lnTo>
                <a:lnTo>
                  <a:pt x="204" y="258"/>
                </a:lnTo>
                <a:lnTo>
                  <a:pt x="206" y="258"/>
                </a:lnTo>
                <a:lnTo>
                  <a:pt x="206" y="258"/>
                </a:lnTo>
                <a:lnTo>
                  <a:pt x="208" y="252"/>
                </a:lnTo>
                <a:lnTo>
                  <a:pt x="208" y="248"/>
                </a:lnTo>
                <a:lnTo>
                  <a:pt x="212" y="246"/>
                </a:lnTo>
                <a:lnTo>
                  <a:pt x="212" y="246"/>
                </a:lnTo>
                <a:lnTo>
                  <a:pt x="214" y="246"/>
                </a:lnTo>
                <a:lnTo>
                  <a:pt x="216" y="246"/>
                </a:lnTo>
                <a:lnTo>
                  <a:pt x="216" y="246"/>
                </a:lnTo>
                <a:lnTo>
                  <a:pt x="218" y="240"/>
                </a:lnTo>
                <a:lnTo>
                  <a:pt x="218" y="240"/>
                </a:lnTo>
                <a:lnTo>
                  <a:pt x="220" y="238"/>
                </a:lnTo>
                <a:lnTo>
                  <a:pt x="224" y="238"/>
                </a:lnTo>
                <a:lnTo>
                  <a:pt x="224" y="238"/>
                </a:lnTo>
                <a:lnTo>
                  <a:pt x="232" y="230"/>
                </a:lnTo>
                <a:lnTo>
                  <a:pt x="232" y="230"/>
                </a:lnTo>
                <a:lnTo>
                  <a:pt x="234" y="234"/>
                </a:lnTo>
                <a:lnTo>
                  <a:pt x="234" y="234"/>
                </a:lnTo>
                <a:lnTo>
                  <a:pt x="242" y="232"/>
                </a:lnTo>
                <a:lnTo>
                  <a:pt x="242" y="232"/>
                </a:lnTo>
                <a:lnTo>
                  <a:pt x="244" y="230"/>
                </a:lnTo>
                <a:lnTo>
                  <a:pt x="244" y="230"/>
                </a:lnTo>
                <a:lnTo>
                  <a:pt x="246" y="230"/>
                </a:lnTo>
                <a:lnTo>
                  <a:pt x="244" y="234"/>
                </a:lnTo>
                <a:lnTo>
                  <a:pt x="244" y="234"/>
                </a:lnTo>
                <a:lnTo>
                  <a:pt x="242" y="234"/>
                </a:lnTo>
                <a:lnTo>
                  <a:pt x="242" y="236"/>
                </a:lnTo>
                <a:lnTo>
                  <a:pt x="242" y="236"/>
                </a:lnTo>
                <a:lnTo>
                  <a:pt x="242" y="236"/>
                </a:lnTo>
                <a:lnTo>
                  <a:pt x="246" y="240"/>
                </a:lnTo>
                <a:lnTo>
                  <a:pt x="246" y="240"/>
                </a:lnTo>
                <a:lnTo>
                  <a:pt x="246" y="242"/>
                </a:lnTo>
                <a:lnTo>
                  <a:pt x="244" y="242"/>
                </a:lnTo>
                <a:lnTo>
                  <a:pt x="240" y="242"/>
                </a:lnTo>
                <a:lnTo>
                  <a:pt x="232" y="240"/>
                </a:lnTo>
                <a:lnTo>
                  <a:pt x="232" y="240"/>
                </a:lnTo>
                <a:lnTo>
                  <a:pt x="230" y="242"/>
                </a:lnTo>
                <a:lnTo>
                  <a:pt x="230" y="242"/>
                </a:lnTo>
                <a:lnTo>
                  <a:pt x="220" y="246"/>
                </a:lnTo>
                <a:lnTo>
                  <a:pt x="220" y="246"/>
                </a:lnTo>
                <a:lnTo>
                  <a:pt x="222" y="262"/>
                </a:lnTo>
                <a:lnTo>
                  <a:pt x="222" y="262"/>
                </a:lnTo>
                <a:lnTo>
                  <a:pt x="216" y="266"/>
                </a:lnTo>
                <a:lnTo>
                  <a:pt x="216" y="266"/>
                </a:lnTo>
                <a:lnTo>
                  <a:pt x="218" y="270"/>
                </a:lnTo>
                <a:lnTo>
                  <a:pt x="218" y="272"/>
                </a:lnTo>
                <a:lnTo>
                  <a:pt x="218" y="272"/>
                </a:lnTo>
                <a:lnTo>
                  <a:pt x="220" y="272"/>
                </a:lnTo>
                <a:lnTo>
                  <a:pt x="222" y="272"/>
                </a:lnTo>
                <a:lnTo>
                  <a:pt x="222" y="272"/>
                </a:lnTo>
                <a:lnTo>
                  <a:pt x="224" y="272"/>
                </a:lnTo>
                <a:lnTo>
                  <a:pt x="224" y="272"/>
                </a:lnTo>
                <a:lnTo>
                  <a:pt x="222" y="276"/>
                </a:lnTo>
                <a:lnTo>
                  <a:pt x="222" y="276"/>
                </a:lnTo>
                <a:lnTo>
                  <a:pt x="216" y="276"/>
                </a:lnTo>
                <a:lnTo>
                  <a:pt x="216" y="276"/>
                </a:lnTo>
                <a:lnTo>
                  <a:pt x="214" y="282"/>
                </a:lnTo>
                <a:lnTo>
                  <a:pt x="214" y="282"/>
                </a:lnTo>
                <a:lnTo>
                  <a:pt x="218" y="282"/>
                </a:lnTo>
                <a:lnTo>
                  <a:pt x="222" y="282"/>
                </a:lnTo>
                <a:lnTo>
                  <a:pt x="222" y="282"/>
                </a:lnTo>
                <a:lnTo>
                  <a:pt x="224" y="280"/>
                </a:lnTo>
                <a:lnTo>
                  <a:pt x="224" y="280"/>
                </a:lnTo>
                <a:lnTo>
                  <a:pt x="228" y="280"/>
                </a:lnTo>
                <a:lnTo>
                  <a:pt x="230" y="280"/>
                </a:lnTo>
                <a:lnTo>
                  <a:pt x="230" y="278"/>
                </a:lnTo>
                <a:lnTo>
                  <a:pt x="230" y="278"/>
                </a:lnTo>
                <a:lnTo>
                  <a:pt x="232" y="278"/>
                </a:lnTo>
                <a:lnTo>
                  <a:pt x="236" y="276"/>
                </a:lnTo>
                <a:lnTo>
                  <a:pt x="236" y="276"/>
                </a:lnTo>
                <a:lnTo>
                  <a:pt x="236" y="272"/>
                </a:lnTo>
                <a:lnTo>
                  <a:pt x="236" y="272"/>
                </a:lnTo>
                <a:lnTo>
                  <a:pt x="240" y="272"/>
                </a:lnTo>
                <a:lnTo>
                  <a:pt x="244" y="270"/>
                </a:lnTo>
                <a:lnTo>
                  <a:pt x="244" y="270"/>
                </a:lnTo>
                <a:lnTo>
                  <a:pt x="242" y="268"/>
                </a:lnTo>
                <a:lnTo>
                  <a:pt x="244" y="266"/>
                </a:lnTo>
                <a:lnTo>
                  <a:pt x="244" y="266"/>
                </a:lnTo>
                <a:lnTo>
                  <a:pt x="246" y="266"/>
                </a:lnTo>
                <a:lnTo>
                  <a:pt x="248" y="268"/>
                </a:lnTo>
                <a:lnTo>
                  <a:pt x="248" y="268"/>
                </a:lnTo>
                <a:lnTo>
                  <a:pt x="248" y="264"/>
                </a:lnTo>
                <a:lnTo>
                  <a:pt x="248" y="264"/>
                </a:lnTo>
                <a:lnTo>
                  <a:pt x="250" y="260"/>
                </a:lnTo>
                <a:lnTo>
                  <a:pt x="250" y="260"/>
                </a:lnTo>
                <a:lnTo>
                  <a:pt x="252" y="262"/>
                </a:lnTo>
                <a:lnTo>
                  <a:pt x="252" y="264"/>
                </a:lnTo>
                <a:lnTo>
                  <a:pt x="252" y="264"/>
                </a:lnTo>
                <a:lnTo>
                  <a:pt x="254" y="262"/>
                </a:lnTo>
                <a:lnTo>
                  <a:pt x="254" y="262"/>
                </a:lnTo>
                <a:lnTo>
                  <a:pt x="266" y="264"/>
                </a:lnTo>
                <a:lnTo>
                  <a:pt x="266" y="264"/>
                </a:lnTo>
                <a:lnTo>
                  <a:pt x="266" y="258"/>
                </a:lnTo>
                <a:lnTo>
                  <a:pt x="266" y="258"/>
                </a:lnTo>
                <a:lnTo>
                  <a:pt x="270" y="258"/>
                </a:lnTo>
                <a:lnTo>
                  <a:pt x="270" y="258"/>
                </a:lnTo>
                <a:lnTo>
                  <a:pt x="270" y="254"/>
                </a:lnTo>
                <a:lnTo>
                  <a:pt x="270" y="248"/>
                </a:lnTo>
                <a:lnTo>
                  <a:pt x="270" y="248"/>
                </a:lnTo>
                <a:lnTo>
                  <a:pt x="268" y="250"/>
                </a:lnTo>
                <a:lnTo>
                  <a:pt x="266" y="250"/>
                </a:lnTo>
                <a:lnTo>
                  <a:pt x="266" y="248"/>
                </a:lnTo>
                <a:lnTo>
                  <a:pt x="266" y="248"/>
                </a:lnTo>
                <a:lnTo>
                  <a:pt x="264" y="248"/>
                </a:lnTo>
                <a:lnTo>
                  <a:pt x="264" y="248"/>
                </a:lnTo>
                <a:lnTo>
                  <a:pt x="262" y="238"/>
                </a:lnTo>
                <a:lnTo>
                  <a:pt x="262" y="238"/>
                </a:lnTo>
                <a:lnTo>
                  <a:pt x="270" y="240"/>
                </a:lnTo>
                <a:lnTo>
                  <a:pt x="276" y="242"/>
                </a:lnTo>
                <a:lnTo>
                  <a:pt x="276" y="242"/>
                </a:lnTo>
                <a:lnTo>
                  <a:pt x="276" y="238"/>
                </a:lnTo>
                <a:lnTo>
                  <a:pt x="276" y="238"/>
                </a:lnTo>
                <a:lnTo>
                  <a:pt x="278" y="240"/>
                </a:lnTo>
                <a:lnTo>
                  <a:pt x="278" y="240"/>
                </a:lnTo>
                <a:lnTo>
                  <a:pt x="278" y="240"/>
                </a:lnTo>
                <a:lnTo>
                  <a:pt x="284" y="240"/>
                </a:lnTo>
                <a:lnTo>
                  <a:pt x="284" y="240"/>
                </a:lnTo>
                <a:lnTo>
                  <a:pt x="286" y="236"/>
                </a:lnTo>
                <a:lnTo>
                  <a:pt x="286" y="236"/>
                </a:lnTo>
                <a:lnTo>
                  <a:pt x="286" y="240"/>
                </a:lnTo>
                <a:lnTo>
                  <a:pt x="286" y="240"/>
                </a:lnTo>
                <a:lnTo>
                  <a:pt x="286" y="240"/>
                </a:lnTo>
                <a:lnTo>
                  <a:pt x="286" y="242"/>
                </a:lnTo>
                <a:lnTo>
                  <a:pt x="286" y="242"/>
                </a:lnTo>
                <a:lnTo>
                  <a:pt x="290" y="244"/>
                </a:lnTo>
                <a:lnTo>
                  <a:pt x="290" y="244"/>
                </a:lnTo>
                <a:lnTo>
                  <a:pt x="286" y="246"/>
                </a:lnTo>
                <a:lnTo>
                  <a:pt x="286" y="246"/>
                </a:lnTo>
                <a:lnTo>
                  <a:pt x="292" y="246"/>
                </a:lnTo>
                <a:lnTo>
                  <a:pt x="292" y="248"/>
                </a:lnTo>
                <a:lnTo>
                  <a:pt x="292" y="248"/>
                </a:lnTo>
                <a:lnTo>
                  <a:pt x="298" y="248"/>
                </a:lnTo>
                <a:lnTo>
                  <a:pt x="298" y="248"/>
                </a:lnTo>
                <a:lnTo>
                  <a:pt x="296" y="252"/>
                </a:lnTo>
                <a:lnTo>
                  <a:pt x="296" y="252"/>
                </a:lnTo>
                <a:lnTo>
                  <a:pt x="296" y="252"/>
                </a:lnTo>
                <a:lnTo>
                  <a:pt x="296" y="256"/>
                </a:lnTo>
                <a:lnTo>
                  <a:pt x="296" y="256"/>
                </a:lnTo>
                <a:lnTo>
                  <a:pt x="302" y="254"/>
                </a:lnTo>
                <a:lnTo>
                  <a:pt x="302" y="254"/>
                </a:lnTo>
                <a:lnTo>
                  <a:pt x="306" y="252"/>
                </a:lnTo>
                <a:lnTo>
                  <a:pt x="306" y="252"/>
                </a:lnTo>
                <a:lnTo>
                  <a:pt x="306" y="258"/>
                </a:lnTo>
                <a:lnTo>
                  <a:pt x="306" y="258"/>
                </a:lnTo>
                <a:lnTo>
                  <a:pt x="310" y="260"/>
                </a:lnTo>
                <a:lnTo>
                  <a:pt x="310" y="260"/>
                </a:lnTo>
                <a:lnTo>
                  <a:pt x="314" y="260"/>
                </a:lnTo>
                <a:lnTo>
                  <a:pt x="314" y="260"/>
                </a:lnTo>
                <a:lnTo>
                  <a:pt x="318" y="264"/>
                </a:lnTo>
                <a:lnTo>
                  <a:pt x="318" y="264"/>
                </a:lnTo>
                <a:lnTo>
                  <a:pt x="332" y="268"/>
                </a:lnTo>
                <a:lnTo>
                  <a:pt x="332" y="268"/>
                </a:lnTo>
                <a:lnTo>
                  <a:pt x="336" y="266"/>
                </a:lnTo>
                <a:lnTo>
                  <a:pt x="340" y="264"/>
                </a:lnTo>
                <a:lnTo>
                  <a:pt x="342" y="264"/>
                </a:lnTo>
                <a:lnTo>
                  <a:pt x="342" y="264"/>
                </a:lnTo>
                <a:lnTo>
                  <a:pt x="346" y="266"/>
                </a:lnTo>
                <a:lnTo>
                  <a:pt x="350" y="268"/>
                </a:lnTo>
                <a:lnTo>
                  <a:pt x="350" y="268"/>
                </a:lnTo>
                <a:lnTo>
                  <a:pt x="352" y="266"/>
                </a:lnTo>
                <a:lnTo>
                  <a:pt x="354" y="266"/>
                </a:lnTo>
                <a:lnTo>
                  <a:pt x="354" y="266"/>
                </a:lnTo>
                <a:lnTo>
                  <a:pt x="356" y="270"/>
                </a:lnTo>
                <a:lnTo>
                  <a:pt x="356" y="270"/>
                </a:lnTo>
                <a:lnTo>
                  <a:pt x="366" y="272"/>
                </a:lnTo>
                <a:lnTo>
                  <a:pt x="372" y="272"/>
                </a:lnTo>
                <a:lnTo>
                  <a:pt x="378" y="272"/>
                </a:lnTo>
                <a:lnTo>
                  <a:pt x="378" y="272"/>
                </a:lnTo>
                <a:lnTo>
                  <a:pt x="382" y="268"/>
                </a:lnTo>
                <a:lnTo>
                  <a:pt x="382" y="268"/>
                </a:lnTo>
                <a:lnTo>
                  <a:pt x="382" y="276"/>
                </a:lnTo>
                <a:lnTo>
                  <a:pt x="382" y="276"/>
                </a:lnTo>
                <a:lnTo>
                  <a:pt x="378" y="278"/>
                </a:lnTo>
                <a:lnTo>
                  <a:pt x="378" y="278"/>
                </a:lnTo>
                <a:lnTo>
                  <a:pt x="382" y="280"/>
                </a:lnTo>
                <a:lnTo>
                  <a:pt x="382" y="280"/>
                </a:lnTo>
                <a:lnTo>
                  <a:pt x="386" y="280"/>
                </a:lnTo>
                <a:lnTo>
                  <a:pt x="386" y="280"/>
                </a:lnTo>
                <a:lnTo>
                  <a:pt x="388" y="284"/>
                </a:lnTo>
                <a:lnTo>
                  <a:pt x="388" y="284"/>
                </a:lnTo>
                <a:lnTo>
                  <a:pt x="392" y="284"/>
                </a:lnTo>
                <a:lnTo>
                  <a:pt x="392" y="284"/>
                </a:lnTo>
                <a:lnTo>
                  <a:pt x="394" y="284"/>
                </a:lnTo>
                <a:lnTo>
                  <a:pt x="394" y="284"/>
                </a:lnTo>
                <a:lnTo>
                  <a:pt x="394" y="284"/>
                </a:lnTo>
                <a:lnTo>
                  <a:pt x="394" y="282"/>
                </a:lnTo>
                <a:lnTo>
                  <a:pt x="394" y="282"/>
                </a:lnTo>
                <a:lnTo>
                  <a:pt x="394" y="280"/>
                </a:lnTo>
                <a:lnTo>
                  <a:pt x="394" y="280"/>
                </a:lnTo>
                <a:lnTo>
                  <a:pt x="400" y="280"/>
                </a:lnTo>
                <a:lnTo>
                  <a:pt x="400" y="280"/>
                </a:lnTo>
                <a:lnTo>
                  <a:pt x="396" y="288"/>
                </a:lnTo>
                <a:lnTo>
                  <a:pt x="396" y="288"/>
                </a:lnTo>
                <a:lnTo>
                  <a:pt x="408" y="302"/>
                </a:lnTo>
                <a:lnTo>
                  <a:pt x="408" y="302"/>
                </a:lnTo>
                <a:lnTo>
                  <a:pt x="414" y="302"/>
                </a:lnTo>
                <a:lnTo>
                  <a:pt x="416" y="302"/>
                </a:lnTo>
                <a:lnTo>
                  <a:pt x="416" y="302"/>
                </a:lnTo>
                <a:lnTo>
                  <a:pt x="416" y="306"/>
                </a:lnTo>
                <a:lnTo>
                  <a:pt x="416" y="306"/>
                </a:lnTo>
                <a:lnTo>
                  <a:pt x="420" y="306"/>
                </a:lnTo>
                <a:lnTo>
                  <a:pt x="424" y="312"/>
                </a:lnTo>
                <a:lnTo>
                  <a:pt x="424" y="312"/>
                </a:lnTo>
                <a:lnTo>
                  <a:pt x="424" y="316"/>
                </a:lnTo>
                <a:lnTo>
                  <a:pt x="424" y="318"/>
                </a:lnTo>
                <a:lnTo>
                  <a:pt x="424" y="318"/>
                </a:lnTo>
                <a:lnTo>
                  <a:pt x="428" y="320"/>
                </a:lnTo>
                <a:lnTo>
                  <a:pt x="430" y="320"/>
                </a:lnTo>
                <a:lnTo>
                  <a:pt x="430" y="320"/>
                </a:lnTo>
                <a:lnTo>
                  <a:pt x="434" y="326"/>
                </a:lnTo>
                <a:lnTo>
                  <a:pt x="434" y="326"/>
                </a:lnTo>
                <a:lnTo>
                  <a:pt x="436" y="326"/>
                </a:lnTo>
                <a:lnTo>
                  <a:pt x="436" y="326"/>
                </a:lnTo>
                <a:lnTo>
                  <a:pt x="436" y="320"/>
                </a:lnTo>
                <a:lnTo>
                  <a:pt x="436" y="320"/>
                </a:lnTo>
                <a:lnTo>
                  <a:pt x="442" y="326"/>
                </a:lnTo>
                <a:lnTo>
                  <a:pt x="442" y="326"/>
                </a:lnTo>
                <a:lnTo>
                  <a:pt x="446" y="326"/>
                </a:lnTo>
                <a:lnTo>
                  <a:pt x="446" y="326"/>
                </a:lnTo>
                <a:lnTo>
                  <a:pt x="446" y="318"/>
                </a:lnTo>
                <a:lnTo>
                  <a:pt x="446" y="318"/>
                </a:lnTo>
                <a:lnTo>
                  <a:pt x="442" y="318"/>
                </a:lnTo>
                <a:lnTo>
                  <a:pt x="442" y="318"/>
                </a:lnTo>
                <a:lnTo>
                  <a:pt x="444" y="316"/>
                </a:lnTo>
                <a:lnTo>
                  <a:pt x="444" y="314"/>
                </a:lnTo>
                <a:lnTo>
                  <a:pt x="440" y="312"/>
                </a:lnTo>
                <a:lnTo>
                  <a:pt x="424" y="310"/>
                </a:lnTo>
                <a:lnTo>
                  <a:pt x="424" y="310"/>
                </a:lnTo>
                <a:lnTo>
                  <a:pt x="424" y="306"/>
                </a:lnTo>
                <a:lnTo>
                  <a:pt x="424" y="306"/>
                </a:lnTo>
                <a:lnTo>
                  <a:pt x="426" y="308"/>
                </a:lnTo>
                <a:lnTo>
                  <a:pt x="426" y="308"/>
                </a:lnTo>
                <a:lnTo>
                  <a:pt x="432" y="306"/>
                </a:lnTo>
                <a:lnTo>
                  <a:pt x="438" y="302"/>
                </a:lnTo>
                <a:lnTo>
                  <a:pt x="438" y="302"/>
                </a:lnTo>
                <a:lnTo>
                  <a:pt x="440" y="306"/>
                </a:lnTo>
                <a:lnTo>
                  <a:pt x="442" y="306"/>
                </a:lnTo>
                <a:lnTo>
                  <a:pt x="442" y="306"/>
                </a:lnTo>
                <a:lnTo>
                  <a:pt x="440" y="300"/>
                </a:lnTo>
                <a:lnTo>
                  <a:pt x="442" y="292"/>
                </a:lnTo>
                <a:lnTo>
                  <a:pt x="442" y="292"/>
                </a:lnTo>
                <a:lnTo>
                  <a:pt x="444" y="294"/>
                </a:lnTo>
                <a:lnTo>
                  <a:pt x="444" y="294"/>
                </a:lnTo>
                <a:lnTo>
                  <a:pt x="444" y="300"/>
                </a:lnTo>
                <a:lnTo>
                  <a:pt x="446" y="304"/>
                </a:lnTo>
                <a:lnTo>
                  <a:pt x="450" y="306"/>
                </a:lnTo>
                <a:lnTo>
                  <a:pt x="450" y="306"/>
                </a:lnTo>
                <a:lnTo>
                  <a:pt x="454" y="304"/>
                </a:lnTo>
                <a:lnTo>
                  <a:pt x="454" y="304"/>
                </a:lnTo>
                <a:lnTo>
                  <a:pt x="456" y="310"/>
                </a:lnTo>
                <a:lnTo>
                  <a:pt x="456" y="310"/>
                </a:lnTo>
                <a:lnTo>
                  <a:pt x="458" y="310"/>
                </a:lnTo>
                <a:lnTo>
                  <a:pt x="460" y="310"/>
                </a:lnTo>
                <a:lnTo>
                  <a:pt x="460" y="310"/>
                </a:lnTo>
                <a:lnTo>
                  <a:pt x="460" y="312"/>
                </a:lnTo>
                <a:lnTo>
                  <a:pt x="460" y="316"/>
                </a:lnTo>
                <a:lnTo>
                  <a:pt x="464" y="320"/>
                </a:lnTo>
                <a:lnTo>
                  <a:pt x="464" y="320"/>
                </a:lnTo>
                <a:lnTo>
                  <a:pt x="464" y="324"/>
                </a:lnTo>
                <a:lnTo>
                  <a:pt x="466" y="332"/>
                </a:lnTo>
                <a:lnTo>
                  <a:pt x="466" y="332"/>
                </a:lnTo>
                <a:lnTo>
                  <a:pt x="472" y="334"/>
                </a:lnTo>
                <a:lnTo>
                  <a:pt x="472" y="334"/>
                </a:lnTo>
                <a:lnTo>
                  <a:pt x="472" y="336"/>
                </a:lnTo>
                <a:lnTo>
                  <a:pt x="472" y="340"/>
                </a:lnTo>
                <a:lnTo>
                  <a:pt x="472" y="340"/>
                </a:lnTo>
                <a:lnTo>
                  <a:pt x="472" y="340"/>
                </a:lnTo>
                <a:lnTo>
                  <a:pt x="474" y="342"/>
                </a:lnTo>
                <a:lnTo>
                  <a:pt x="474" y="342"/>
                </a:lnTo>
                <a:lnTo>
                  <a:pt x="476" y="342"/>
                </a:lnTo>
                <a:lnTo>
                  <a:pt x="476" y="342"/>
                </a:lnTo>
                <a:lnTo>
                  <a:pt x="482" y="348"/>
                </a:lnTo>
                <a:lnTo>
                  <a:pt x="482" y="348"/>
                </a:lnTo>
                <a:lnTo>
                  <a:pt x="480" y="348"/>
                </a:lnTo>
                <a:lnTo>
                  <a:pt x="480" y="350"/>
                </a:lnTo>
                <a:lnTo>
                  <a:pt x="480" y="350"/>
                </a:lnTo>
                <a:lnTo>
                  <a:pt x="482" y="352"/>
                </a:lnTo>
                <a:lnTo>
                  <a:pt x="482" y="352"/>
                </a:lnTo>
                <a:lnTo>
                  <a:pt x="482" y="350"/>
                </a:lnTo>
                <a:lnTo>
                  <a:pt x="484" y="348"/>
                </a:lnTo>
                <a:lnTo>
                  <a:pt x="484" y="348"/>
                </a:lnTo>
                <a:lnTo>
                  <a:pt x="486" y="350"/>
                </a:lnTo>
                <a:lnTo>
                  <a:pt x="486" y="350"/>
                </a:lnTo>
                <a:lnTo>
                  <a:pt x="484" y="364"/>
                </a:lnTo>
                <a:lnTo>
                  <a:pt x="484" y="364"/>
                </a:lnTo>
                <a:lnTo>
                  <a:pt x="486" y="364"/>
                </a:lnTo>
                <a:lnTo>
                  <a:pt x="488" y="364"/>
                </a:lnTo>
                <a:lnTo>
                  <a:pt x="488" y="364"/>
                </a:lnTo>
                <a:lnTo>
                  <a:pt x="488" y="358"/>
                </a:lnTo>
                <a:lnTo>
                  <a:pt x="488" y="358"/>
                </a:lnTo>
                <a:lnTo>
                  <a:pt x="494" y="356"/>
                </a:lnTo>
                <a:lnTo>
                  <a:pt x="494" y="356"/>
                </a:lnTo>
                <a:lnTo>
                  <a:pt x="494" y="360"/>
                </a:lnTo>
                <a:lnTo>
                  <a:pt x="494" y="360"/>
                </a:lnTo>
                <a:lnTo>
                  <a:pt x="492" y="360"/>
                </a:lnTo>
                <a:lnTo>
                  <a:pt x="492" y="360"/>
                </a:lnTo>
                <a:lnTo>
                  <a:pt x="490" y="366"/>
                </a:lnTo>
                <a:lnTo>
                  <a:pt x="490" y="366"/>
                </a:lnTo>
                <a:lnTo>
                  <a:pt x="492" y="372"/>
                </a:lnTo>
                <a:lnTo>
                  <a:pt x="492" y="372"/>
                </a:lnTo>
                <a:lnTo>
                  <a:pt x="498" y="372"/>
                </a:lnTo>
                <a:lnTo>
                  <a:pt x="498" y="364"/>
                </a:lnTo>
                <a:lnTo>
                  <a:pt x="498" y="364"/>
                </a:lnTo>
                <a:lnTo>
                  <a:pt x="500" y="366"/>
                </a:lnTo>
                <a:lnTo>
                  <a:pt x="500" y="366"/>
                </a:lnTo>
                <a:lnTo>
                  <a:pt x="502" y="372"/>
                </a:lnTo>
                <a:lnTo>
                  <a:pt x="502" y="372"/>
                </a:lnTo>
                <a:lnTo>
                  <a:pt x="502" y="374"/>
                </a:lnTo>
                <a:lnTo>
                  <a:pt x="502" y="376"/>
                </a:lnTo>
                <a:lnTo>
                  <a:pt x="502" y="376"/>
                </a:lnTo>
                <a:lnTo>
                  <a:pt x="498" y="376"/>
                </a:lnTo>
                <a:lnTo>
                  <a:pt x="496" y="376"/>
                </a:lnTo>
                <a:lnTo>
                  <a:pt x="496" y="376"/>
                </a:lnTo>
                <a:lnTo>
                  <a:pt x="496" y="376"/>
                </a:lnTo>
                <a:lnTo>
                  <a:pt x="498" y="378"/>
                </a:lnTo>
                <a:lnTo>
                  <a:pt x="498" y="378"/>
                </a:lnTo>
                <a:lnTo>
                  <a:pt x="498" y="378"/>
                </a:lnTo>
                <a:lnTo>
                  <a:pt x="498" y="380"/>
                </a:lnTo>
                <a:lnTo>
                  <a:pt x="500" y="380"/>
                </a:lnTo>
                <a:lnTo>
                  <a:pt x="502" y="380"/>
                </a:lnTo>
                <a:lnTo>
                  <a:pt x="502" y="380"/>
                </a:lnTo>
                <a:lnTo>
                  <a:pt x="498" y="382"/>
                </a:lnTo>
                <a:lnTo>
                  <a:pt x="500" y="384"/>
                </a:lnTo>
                <a:lnTo>
                  <a:pt x="500" y="384"/>
                </a:lnTo>
                <a:lnTo>
                  <a:pt x="502" y="384"/>
                </a:lnTo>
                <a:lnTo>
                  <a:pt x="506" y="386"/>
                </a:lnTo>
                <a:lnTo>
                  <a:pt x="506" y="386"/>
                </a:lnTo>
                <a:lnTo>
                  <a:pt x="508" y="382"/>
                </a:lnTo>
                <a:lnTo>
                  <a:pt x="510" y="378"/>
                </a:lnTo>
                <a:lnTo>
                  <a:pt x="510" y="378"/>
                </a:lnTo>
                <a:lnTo>
                  <a:pt x="512" y="378"/>
                </a:lnTo>
                <a:lnTo>
                  <a:pt x="512" y="378"/>
                </a:lnTo>
                <a:lnTo>
                  <a:pt x="512" y="376"/>
                </a:lnTo>
                <a:lnTo>
                  <a:pt x="512" y="376"/>
                </a:lnTo>
                <a:lnTo>
                  <a:pt x="514" y="372"/>
                </a:lnTo>
                <a:lnTo>
                  <a:pt x="514" y="372"/>
                </a:lnTo>
                <a:lnTo>
                  <a:pt x="516" y="370"/>
                </a:lnTo>
                <a:lnTo>
                  <a:pt x="514" y="366"/>
                </a:lnTo>
                <a:lnTo>
                  <a:pt x="514" y="366"/>
                </a:lnTo>
                <a:lnTo>
                  <a:pt x="514" y="364"/>
                </a:lnTo>
                <a:lnTo>
                  <a:pt x="516" y="362"/>
                </a:lnTo>
                <a:lnTo>
                  <a:pt x="518" y="360"/>
                </a:lnTo>
                <a:lnTo>
                  <a:pt x="516" y="360"/>
                </a:lnTo>
                <a:lnTo>
                  <a:pt x="516" y="360"/>
                </a:lnTo>
                <a:close/>
              </a:path>
            </a:pathLst>
          </a:custGeom>
          <a:solidFill>
            <a:srgbClr val="00095B"/>
          </a:solidFill>
          <a:ln w="3175">
            <a:solidFill>
              <a:srgbClr val="00095B"/>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282" name="Freeform 268">
            <a:extLst>
              <a:ext uri="{FF2B5EF4-FFF2-40B4-BE49-F238E27FC236}">
                <a16:creationId xmlns:a16="http://schemas.microsoft.com/office/drawing/2014/main" id="{125D072A-D848-4204-8AE6-D236B3AE7C6F}"/>
              </a:ext>
            </a:extLst>
          </p:cNvPr>
          <p:cNvSpPr>
            <a:spLocks/>
          </p:cNvSpPr>
          <p:nvPr/>
        </p:nvSpPr>
        <p:spPr bwMode="auto">
          <a:xfrm>
            <a:off x="7218997" y="2578984"/>
            <a:ext cx="298743" cy="243670"/>
          </a:xfrm>
          <a:custGeom>
            <a:avLst/>
            <a:gdLst>
              <a:gd name="T0" fmla="*/ 178 w 178"/>
              <a:gd name="T1" fmla="*/ 18 h 142"/>
              <a:gd name="T2" fmla="*/ 170 w 178"/>
              <a:gd name="T3" fmla="*/ 22 h 142"/>
              <a:gd name="T4" fmla="*/ 154 w 178"/>
              <a:gd name="T5" fmla="*/ 24 h 142"/>
              <a:gd name="T6" fmla="*/ 130 w 178"/>
              <a:gd name="T7" fmla="*/ 36 h 142"/>
              <a:gd name="T8" fmla="*/ 126 w 178"/>
              <a:gd name="T9" fmla="*/ 46 h 142"/>
              <a:gd name="T10" fmla="*/ 126 w 178"/>
              <a:gd name="T11" fmla="*/ 60 h 142"/>
              <a:gd name="T12" fmla="*/ 114 w 178"/>
              <a:gd name="T13" fmla="*/ 60 h 142"/>
              <a:gd name="T14" fmla="*/ 116 w 178"/>
              <a:gd name="T15" fmla="*/ 70 h 142"/>
              <a:gd name="T16" fmla="*/ 110 w 178"/>
              <a:gd name="T17" fmla="*/ 82 h 142"/>
              <a:gd name="T18" fmla="*/ 108 w 178"/>
              <a:gd name="T19" fmla="*/ 94 h 142"/>
              <a:gd name="T20" fmla="*/ 98 w 178"/>
              <a:gd name="T21" fmla="*/ 94 h 142"/>
              <a:gd name="T22" fmla="*/ 92 w 178"/>
              <a:gd name="T23" fmla="*/ 94 h 142"/>
              <a:gd name="T24" fmla="*/ 90 w 178"/>
              <a:gd name="T25" fmla="*/ 104 h 142"/>
              <a:gd name="T26" fmla="*/ 84 w 178"/>
              <a:gd name="T27" fmla="*/ 110 h 142"/>
              <a:gd name="T28" fmla="*/ 72 w 178"/>
              <a:gd name="T29" fmla="*/ 120 h 142"/>
              <a:gd name="T30" fmla="*/ 64 w 178"/>
              <a:gd name="T31" fmla="*/ 130 h 142"/>
              <a:gd name="T32" fmla="*/ 54 w 178"/>
              <a:gd name="T33" fmla="*/ 138 h 142"/>
              <a:gd name="T34" fmla="*/ 46 w 178"/>
              <a:gd name="T35" fmla="*/ 140 h 142"/>
              <a:gd name="T36" fmla="*/ 28 w 178"/>
              <a:gd name="T37" fmla="*/ 140 h 142"/>
              <a:gd name="T38" fmla="*/ 10 w 178"/>
              <a:gd name="T39" fmla="*/ 134 h 142"/>
              <a:gd name="T40" fmla="*/ 24 w 178"/>
              <a:gd name="T41" fmla="*/ 114 h 142"/>
              <a:gd name="T42" fmla="*/ 10 w 178"/>
              <a:gd name="T43" fmla="*/ 108 h 142"/>
              <a:gd name="T44" fmla="*/ 8 w 178"/>
              <a:gd name="T45" fmla="*/ 98 h 142"/>
              <a:gd name="T46" fmla="*/ 0 w 178"/>
              <a:gd name="T47" fmla="*/ 84 h 142"/>
              <a:gd name="T48" fmla="*/ 4 w 178"/>
              <a:gd name="T49" fmla="*/ 74 h 142"/>
              <a:gd name="T50" fmla="*/ 0 w 178"/>
              <a:gd name="T51" fmla="*/ 68 h 142"/>
              <a:gd name="T52" fmla="*/ 4 w 178"/>
              <a:gd name="T53" fmla="*/ 52 h 142"/>
              <a:gd name="T54" fmla="*/ 12 w 178"/>
              <a:gd name="T55" fmla="*/ 50 h 142"/>
              <a:gd name="T56" fmla="*/ 16 w 178"/>
              <a:gd name="T57" fmla="*/ 38 h 142"/>
              <a:gd name="T58" fmla="*/ 26 w 178"/>
              <a:gd name="T59" fmla="*/ 38 h 142"/>
              <a:gd name="T60" fmla="*/ 42 w 178"/>
              <a:gd name="T61" fmla="*/ 34 h 142"/>
              <a:gd name="T62" fmla="*/ 48 w 178"/>
              <a:gd name="T63" fmla="*/ 20 h 142"/>
              <a:gd name="T64" fmla="*/ 50 w 178"/>
              <a:gd name="T65" fmla="*/ 8 h 142"/>
              <a:gd name="T66" fmla="*/ 54 w 178"/>
              <a:gd name="T67" fmla="*/ 0 h 142"/>
              <a:gd name="T68" fmla="*/ 64 w 178"/>
              <a:gd name="T69" fmla="*/ 4 h 142"/>
              <a:gd name="T70" fmla="*/ 76 w 178"/>
              <a:gd name="T71" fmla="*/ 6 h 142"/>
              <a:gd name="T72" fmla="*/ 86 w 178"/>
              <a:gd name="T73" fmla="*/ 10 h 142"/>
              <a:gd name="T74" fmla="*/ 100 w 178"/>
              <a:gd name="T75" fmla="*/ 10 h 142"/>
              <a:gd name="T76" fmla="*/ 108 w 178"/>
              <a:gd name="T77" fmla="*/ 4 h 142"/>
              <a:gd name="T78" fmla="*/ 116 w 178"/>
              <a:gd name="T79" fmla="*/ 2 h 142"/>
              <a:gd name="T80" fmla="*/ 122 w 178"/>
              <a:gd name="T81" fmla="*/ 12 h 142"/>
              <a:gd name="T82" fmla="*/ 118 w 178"/>
              <a:gd name="T83" fmla="*/ 26 h 142"/>
              <a:gd name="T84" fmla="*/ 130 w 178"/>
              <a:gd name="T85" fmla="*/ 30 h 142"/>
              <a:gd name="T86" fmla="*/ 140 w 178"/>
              <a:gd name="T87" fmla="*/ 20 h 142"/>
              <a:gd name="T88" fmla="*/ 154 w 178"/>
              <a:gd name="T89" fmla="*/ 14 h 142"/>
              <a:gd name="T90" fmla="*/ 168 w 178"/>
              <a:gd name="T91" fmla="*/ 14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78" h="142">
                <a:moveTo>
                  <a:pt x="178" y="14"/>
                </a:moveTo>
                <a:lnTo>
                  <a:pt x="178" y="18"/>
                </a:lnTo>
                <a:lnTo>
                  <a:pt x="176" y="22"/>
                </a:lnTo>
                <a:lnTo>
                  <a:pt x="170" y="22"/>
                </a:lnTo>
                <a:lnTo>
                  <a:pt x="162" y="22"/>
                </a:lnTo>
                <a:lnTo>
                  <a:pt x="154" y="24"/>
                </a:lnTo>
                <a:lnTo>
                  <a:pt x="144" y="26"/>
                </a:lnTo>
                <a:lnTo>
                  <a:pt x="130" y="36"/>
                </a:lnTo>
                <a:lnTo>
                  <a:pt x="130" y="44"/>
                </a:lnTo>
                <a:lnTo>
                  <a:pt x="126" y="46"/>
                </a:lnTo>
                <a:lnTo>
                  <a:pt x="128" y="52"/>
                </a:lnTo>
                <a:lnTo>
                  <a:pt x="126" y="60"/>
                </a:lnTo>
                <a:lnTo>
                  <a:pt x="120" y="62"/>
                </a:lnTo>
                <a:lnTo>
                  <a:pt x="114" y="60"/>
                </a:lnTo>
                <a:lnTo>
                  <a:pt x="112" y="66"/>
                </a:lnTo>
                <a:lnTo>
                  <a:pt x="116" y="70"/>
                </a:lnTo>
                <a:lnTo>
                  <a:pt x="116" y="78"/>
                </a:lnTo>
                <a:lnTo>
                  <a:pt x="110" y="82"/>
                </a:lnTo>
                <a:lnTo>
                  <a:pt x="110" y="88"/>
                </a:lnTo>
                <a:lnTo>
                  <a:pt x="108" y="94"/>
                </a:lnTo>
                <a:lnTo>
                  <a:pt x="104" y="96"/>
                </a:lnTo>
                <a:lnTo>
                  <a:pt x="98" y="94"/>
                </a:lnTo>
                <a:lnTo>
                  <a:pt x="96" y="90"/>
                </a:lnTo>
                <a:lnTo>
                  <a:pt x="92" y="94"/>
                </a:lnTo>
                <a:lnTo>
                  <a:pt x="86" y="98"/>
                </a:lnTo>
                <a:lnTo>
                  <a:pt x="90" y="104"/>
                </a:lnTo>
                <a:lnTo>
                  <a:pt x="88" y="108"/>
                </a:lnTo>
                <a:lnTo>
                  <a:pt x="84" y="110"/>
                </a:lnTo>
                <a:lnTo>
                  <a:pt x="80" y="108"/>
                </a:lnTo>
                <a:lnTo>
                  <a:pt x="72" y="120"/>
                </a:lnTo>
                <a:lnTo>
                  <a:pt x="64" y="124"/>
                </a:lnTo>
                <a:lnTo>
                  <a:pt x="64" y="130"/>
                </a:lnTo>
                <a:lnTo>
                  <a:pt x="62" y="136"/>
                </a:lnTo>
                <a:lnTo>
                  <a:pt x="54" y="138"/>
                </a:lnTo>
                <a:lnTo>
                  <a:pt x="52" y="142"/>
                </a:lnTo>
                <a:lnTo>
                  <a:pt x="46" y="140"/>
                </a:lnTo>
                <a:lnTo>
                  <a:pt x="34" y="140"/>
                </a:lnTo>
                <a:lnTo>
                  <a:pt x="28" y="140"/>
                </a:lnTo>
                <a:lnTo>
                  <a:pt x="24" y="142"/>
                </a:lnTo>
                <a:lnTo>
                  <a:pt x="10" y="134"/>
                </a:lnTo>
                <a:lnTo>
                  <a:pt x="24" y="118"/>
                </a:lnTo>
                <a:lnTo>
                  <a:pt x="24" y="114"/>
                </a:lnTo>
                <a:lnTo>
                  <a:pt x="22" y="110"/>
                </a:lnTo>
                <a:lnTo>
                  <a:pt x="10" y="108"/>
                </a:lnTo>
                <a:lnTo>
                  <a:pt x="8" y="106"/>
                </a:lnTo>
                <a:lnTo>
                  <a:pt x="8" y="98"/>
                </a:lnTo>
                <a:lnTo>
                  <a:pt x="6" y="90"/>
                </a:lnTo>
                <a:lnTo>
                  <a:pt x="0" y="84"/>
                </a:lnTo>
                <a:lnTo>
                  <a:pt x="0" y="78"/>
                </a:lnTo>
                <a:lnTo>
                  <a:pt x="4" y="74"/>
                </a:lnTo>
                <a:lnTo>
                  <a:pt x="0" y="72"/>
                </a:lnTo>
                <a:lnTo>
                  <a:pt x="0" y="68"/>
                </a:lnTo>
                <a:lnTo>
                  <a:pt x="0" y="58"/>
                </a:lnTo>
                <a:lnTo>
                  <a:pt x="4" y="52"/>
                </a:lnTo>
                <a:lnTo>
                  <a:pt x="6" y="50"/>
                </a:lnTo>
                <a:lnTo>
                  <a:pt x="12" y="50"/>
                </a:lnTo>
                <a:lnTo>
                  <a:pt x="14" y="44"/>
                </a:lnTo>
                <a:lnTo>
                  <a:pt x="16" y="38"/>
                </a:lnTo>
                <a:lnTo>
                  <a:pt x="22" y="40"/>
                </a:lnTo>
                <a:lnTo>
                  <a:pt x="26" y="38"/>
                </a:lnTo>
                <a:lnTo>
                  <a:pt x="30" y="40"/>
                </a:lnTo>
                <a:lnTo>
                  <a:pt x="42" y="34"/>
                </a:lnTo>
                <a:lnTo>
                  <a:pt x="40" y="28"/>
                </a:lnTo>
                <a:lnTo>
                  <a:pt x="48" y="20"/>
                </a:lnTo>
                <a:lnTo>
                  <a:pt x="50" y="16"/>
                </a:lnTo>
                <a:lnTo>
                  <a:pt x="50" y="8"/>
                </a:lnTo>
                <a:lnTo>
                  <a:pt x="52" y="4"/>
                </a:lnTo>
                <a:lnTo>
                  <a:pt x="54" y="0"/>
                </a:lnTo>
                <a:lnTo>
                  <a:pt x="60" y="2"/>
                </a:lnTo>
                <a:lnTo>
                  <a:pt x="64" y="4"/>
                </a:lnTo>
                <a:lnTo>
                  <a:pt x="70" y="6"/>
                </a:lnTo>
                <a:lnTo>
                  <a:pt x="76" y="6"/>
                </a:lnTo>
                <a:lnTo>
                  <a:pt x="80" y="12"/>
                </a:lnTo>
                <a:lnTo>
                  <a:pt x="86" y="10"/>
                </a:lnTo>
                <a:lnTo>
                  <a:pt x="96" y="8"/>
                </a:lnTo>
                <a:lnTo>
                  <a:pt x="100" y="10"/>
                </a:lnTo>
                <a:lnTo>
                  <a:pt x="106" y="6"/>
                </a:lnTo>
                <a:lnTo>
                  <a:pt x="108" y="4"/>
                </a:lnTo>
                <a:lnTo>
                  <a:pt x="112" y="0"/>
                </a:lnTo>
                <a:lnTo>
                  <a:pt x="116" y="2"/>
                </a:lnTo>
                <a:lnTo>
                  <a:pt x="118" y="6"/>
                </a:lnTo>
                <a:lnTo>
                  <a:pt x="122" y="12"/>
                </a:lnTo>
                <a:lnTo>
                  <a:pt x="120" y="16"/>
                </a:lnTo>
                <a:lnTo>
                  <a:pt x="118" y="26"/>
                </a:lnTo>
                <a:lnTo>
                  <a:pt x="124" y="32"/>
                </a:lnTo>
                <a:lnTo>
                  <a:pt x="130" y="30"/>
                </a:lnTo>
                <a:lnTo>
                  <a:pt x="136" y="24"/>
                </a:lnTo>
                <a:lnTo>
                  <a:pt x="140" y="20"/>
                </a:lnTo>
                <a:lnTo>
                  <a:pt x="144" y="18"/>
                </a:lnTo>
                <a:lnTo>
                  <a:pt x="154" y="14"/>
                </a:lnTo>
                <a:lnTo>
                  <a:pt x="158" y="12"/>
                </a:lnTo>
                <a:lnTo>
                  <a:pt x="168" y="14"/>
                </a:lnTo>
                <a:lnTo>
                  <a:pt x="178" y="14"/>
                </a:lnTo>
                <a:close/>
              </a:path>
            </a:pathLst>
          </a:custGeom>
          <a:solidFill>
            <a:srgbClr val="B9BCBD"/>
          </a:solidFill>
          <a:ln w="3175">
            <a:solidFill>
              <a:srgbClr val="B9BCBD"/>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2" name="TextBox 1">
            <a:extLst>
              <a:ext uri="{FF2B5EF4-FFF2-40B4-BE49-F238E27FC236}">
                <a16:creationId xmlns:a16="http://schemas.microsoft.com/office/drawing/2014/main" id="{5A6548B4-CB3B-47DD-A576-EE37E929B4F3}"/>
              </a:ext>
            </a:extLst>
          </p:cNvPr>
          <p:cNvSpPr txBox="1"/>
          <p:nvPr/>
        </p:nvSpPr>
        <p:spPr>
          <a:xfrm>
            <a:off x="6298160" y="1976927"/>
            <a:ext cx="85923" cy="276999"/>
          </a:xfrm>
          <a:prstGeom prst="rect">
            <a:avLst/>
          </a:prstGeom>
          <a:solidFill>
            <a:srgbClr val="8BBDFF"/>
          </a:solidFill>
        </p:spPr>
        <p:txBody>
          <a:bodyPr wrap="square" rtlCol="0">
            <a:spAutoFit/>
          </a:bodyPr>
          <a:lstStyle/>
          <a:p>
            <a:endParaRPr lang="en-US" sz="1200" dirty="0">
              <a:solidFill>
                <a:schemeClr val="accent1"/>
              </a:solidFill>
              <a:latin typeface="Ford Antenna Light" charset="0"/>
              <a:ea typeface="Ford Antenna Light" charset="0"/>
              <a:cs typeface="Ford Antenna Light" charset="0"/>
            </a:endParaRPr>
          </a:p>
        </p:txBody>
      </p:sp>
    </p:spTree>
    <p:extLst>
      <p:ext uri="{BB962C8B-B14F-4D97-AF65-F5344CB8AC3E}">
        <p14:creationId xmlns:p14="http://schemas.microsoft.com/office/powerpoint/2010/main" val="414464328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Bumper &amp;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F79A73DA-EFA5-4415-BFE5-4AF92ECAF1D5}"/>
              </a:ext>
            </a:extLst>
          </p:cNvPr>
          <p:cNvSpPr txBox="1">
            <a:spLocks noChangeArrowheads="1"/>
          </p:cNvSpPr>
          <p:nvPr/>
        </p:nvSpPr>
        <p:spPr bwMode="auto">
          <a:xfrm>
            <a:off x="11519136" y="6413710"/>
            <a:ext cx="34977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defRPr sz="900" b="0">
                <a:solidFill>
                  <a:schemeClr val="bg1">
                    <a:lumMod val="50000"/>
                  </a:schemeClr>
                </a:solidFill>
                <a:latin typeface="Arial" panose="020B0604020202020204" pitchFamily="34" charset="0"/>
                <a:cs typeface="Arial" panose="020B0604020202020204" pitchFamily="34" charset="0"/>
              </a:defRPr>
            </a:lvl1pPr>
            <a:lvl2pPr marL="742950" indent="-285750">
              <a:defRPr sz="2200">
                <a:latin typeface="Calibri" panose="020F0502020204030204" pitchFamily="34" charset="0"/>
              </a:defRPr>
            </a:lvl2pPr>
            <a:lvl3pPr marL="1143000" indent="-228600">
              <a:defRPr sz="2200">
                <a:latin typeface="Calibri" panose="020F0502020204030204" pitchFamily="34" charset="0"/>
              </a:defRPr>
            </a:lvl3pPr>
            <a:lvl4pPr marL="1600200" indent="-228600">
              <a:defRPr sz="2200">
                <a:latin typeface="Calibri" panose="020F0502020204030204" pitchFamily="34" charset="0"/>
              </a:defRPr>
            </a:lvl4pPr>
            <a:lvl5pPr marL="2057400" indent="-228600">
              <a:defRPr sz="2200">
                <a:latin typeface="Calibri" panose="020F0502020204030204" pitchFamily="34" charset="0"/>
              </a:defRPr>
            </a:lvl5pPr>
            <a:lvl6pPr marL="2514600" indent="-228600" defTabSz="1087438" fontAlgn="base">
              <a:spcBef>
                <a:spcPct val="0"/>
              </a:spcBef>
              <a:spcAft>
                <a:spcPct val="0"/>
              </a:spcAft>
              <a:defRPr sz="2200">
                <a:latin typeface="Calibri" panose="020F0502020204030204" pitchFamily="34" charset="0"/>
              </a:defRPr>
            </a:lvl6pPr>
            <a:lvl7pPr marL="2971800" indent="-228600" defTabSz="1087438" fontAlgn="base">
              <a:spcBef>
                <a:spcPct val="0"/>
              </a:spcBef>
              <a:spcAft>
                <a:spcPct val="0"/>
              </a:spcAft>
              <a:defRPr sz="2200">
                <a:latin typeface="Calibri" panose="020F0502020204030204" pitchFamily="34" charset="0"/>
              </a:defRPr>
            </a:lvl7pPr>
            <a:lvl8pPr marL="3429000" indent="-228600" defTabSz="1087438" fontAlgn="base">
              <a:spcBef>
                <a:spcPct val="0"/>
              </a:spcBef>
              <a:spcAft>
                <a:spcPct val="0"/>
              </a:spcAft>
              <a:defRPr sz="2200">
                <a:latin typeface="Calibri" panose="020F0502020204030204" pitchFamily="34" charset="0"/>
              </a:defRPr>
            </a:lvl8pPr>
            <a:lvl9pPr marL="3886200" indent="-228600" defTabSz="1087438" fontAlgn="base">
              <a:spcBef>
                <a:spcPct val="0"/>
              </a:spcBef>
              <a:spcAft>
                <a:spcPct val="0"/>
              </a:spcAft>
              <a:defRPr sz="2200">
                <a:latin typeface="Calibri" panose="020F0502020204030204" pitchFamily="34" charset="0"/>
              </a:defRPr>
            </a:lvl9pPr>
          </a:lstStyle>
          <a:p>
            <a:pPr lvl="0" algn="r"/>
            <a:fld id="{BB8DB652-40BB-446A-A0D5-04B7B7569A42}" type="slidenum">
              <a:rPr lang="en-US" altLang="en-US" sz="1100" b="0" spc="0" smtClean="0">
                <a:solidFill>
                  <a:schemeClr val="bg1"/>
                </a:solidFill>
                <a:latin typeface="+mj-lt"/>
              </a:rPr>
              <a:pPr lvl="0" algn="r"/>
              <a:t>‹#›</a:t>
            </a:fld>
            <a:endParaRPr lang="en-US" altLang="en-US" sz="1100" b="0" spc="0">
              <a:solidFill>
                <a:schemeClr val="bg1"/>
              </a:solidFill>
              <a:latin typeface="+mj-lt"/>
            </a:endParaRPr>
          </a:p>
        </p:txBody>
      </p:sp>
      <p:sp>
        <p:nvSpPr>
          <p:cNvPr id="10" name="Title 1">
            <a:extLst>
              <a:ext uri="{FF2B5EF4-FFF2-40B4-BE49-F238E27FC236}">
                <a16:creationId xmlns:a16="http://schemas.microsoft.com/office/drawing/2014/main" id="{C215011C-147D-4417-A4AA-0DE142301DF7}"/>
              </a:ext>
            </a:extLst>
          </p:cNvPr>
          <p:cNvSpPr>
            <a:spLocks noGrp="1"/>
          </p:cNvSpPr>
          <p:nvPr>
            <p:ph type="title" hasCustomPrompt="1"/>
          </p:nvPr>
        </p:nvSpPr>
        <p:spPr>
          <a:xfrm>
            <a:off x="125318" y="267019"/>
            <a:ext cx="10835640" cy="502920"/>
          </a:xfrm>
          <a:prstGeom prst="rect">
            <a:avLst/>
          </a:prstGeom>
        </p:spPr>
        <p:txBody>
          <a:bodyPr anchor="t">
            <a:noAutofit/>
          </a:bodyPr>
          <a:lstStyle>
            <a:lvl1pPr algn="l">
              <a:defRPr sz="2999" b="0" i="0" cap="none" spc="0" baseline="0">
                <a:solidFill>
                  <a:schemeClr val="accent1"/>
                </a:solidFill>
                <a:latin typeface="Ford Antenna Medium" panose="02000505000000020004" pitchFamily="50" charset="0"/>
                <a:cs typeface="Arial" panose="020B0604020202020204" pitchFamily="34" charset="0"/>
              </a:defRPr>
            </a:lvl1pPr>
          </a:lstStyle>
          <a:p>
            <a:r>
              <a:rPr lang="en-US"/>
              <a:t>Click To Edit Title</a:t>
            </a:r>
          </a:p>
        </p:txBody>
      </p:sp>
      <p:sp>
        <p:nvSpPr>
          <p:cNvPr id="11" name="TextBox 10">
            <a:extLst>
              <a:ext uri="{FF2B5EF4-FFF2-40B4-BE49-F238E27FC236}">
                <a16:creationId xmlns:a16="http://schemas.microsoft.com/office/drawing/2014/main" id="{18101578-AE51-4099-9DDE-B91D47F23A0B}"/>
              </a:ext>
            </a:extLst>
          </p:cNvPr>
          <p:cNvSpPr txBox="1">
            <a:spLocks noChangeArrowheads="1"/>
          </p:cNvSpPr>
          <p:nvPr/>
        </p:nvSpPr>
        <p:spPr bwMode="auto">
          <a:xfrm>
            <a:off x="125319" y="6515658"/>
            <a:ext cx="609462"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200">
                <a:solidFill>
                  <a:schemeClr val="tx1"/>
                </a:solidFill>
                <a:latin typeface="Calibri" panose="020F0502020204030204" pitchFamily="34" charset="0"/>
              </a:defRPr>
            </a:lvl1pPr>
            <a:lvl2pPr marL="742950" indent="-285750">
              <a:defRPr sz="2200">
                <a:solidFill>
                  <a:schemeClr val="tx1"/>
                </a:solidFill>
                <a:latin typeface="Calibri" panose="020F0502020204030204" pitchFamily="34" charset="0"/>
              </a:defRPr>
            </a:lvl2pPr>
            <a:lvl3pPr marL="1143000" indent="-228600">
              <a:defRPr sz="2200">
                <a:solidFill>
                  <a:schemeClr val="tx1"/>
                </a:solidFill>
                <a:latin typeface="Calibri" panose="020F0502020204030204" pitchFamily="34" charset="0"/>
              </a:defRPr>
            </a:lvl3pPr>
            <a:lvl4pPr marL="1600200" indent="-228600">
              <a:defRPr sz="2200">
                <a:solidFill>
                  <a:schemeClr val="tx1"/>
                </a:solidFill>
                <a:latin typeface="Calibri" panose="020F0502020204030204" pitchFamily="34" charset="0"/>
              </a:defRPr>
            </a:lvl4pPr>
            <a:lvl5pPr marL="2057400" indent="-228600">
              <a:defRPr sz="2200">
                <a:solidFill>
                  <a:schemeClr val="tx1"/>
                </a:solidFill>
                <a:latin typeface="Calibri" panose="020F0502020204030204" pitchFamily="34" charset="0"/>
              </a:defRPr>
            </a:lvl5pPr>
            <a:lvl6pPr marL="2514600" indent="-228600" defTabSz="1087438" fontAlgn="base">
              <a:spcBef>
                <a:spcPct val="0"/>
              </a:spcBef>
              <a:spcAft>
                <a:spcPct val="0"/>
              </a:spcAft>
              <a:defRPr sz="2200">
                <a:solidFill>
                  <a:schemeClr val="tx1"/>
                </a:solidFill>
                <a:latin typeface="Calibri" panose="020F0502020204030204" pitchFamily="34" charset="0"/>
              </a:defRPr>
            </a:lvl6pPr>
            <a:lvl7pPr marL="2971800" indent="-228600" defTabSz="1087438" fontAlgn="base">
              <a:spcBef>
                <a:spcPct val="0"/>
              </a:spcBef>
              <a:spcAft>
                <a:spcPct val="0"/>
              </a:spcAft>
              <a:defRPr sz="2200">
                <a:solidFill>
                  <a:schemeClr val="tx1"/>
                </a:solidFill>
                <a:latin typeface="Calibri" panose="020F0502020204030204" pitchFamily="34" charset="0"/>
              </a:defRPr>
            </a:lvl7pPr>
            <a:lvl8pPr marL="3429000" indent="-228600" defTabSz="1087438" fontAlgn="base">
              <a:spcBef>
                <a:spcPct val="0"/>
              </a:spcBef>
              <a:spcAft>
                <a:spcPct val="0"/>
              </a:spcAft>
              <a:defRPr sz="2200">
                <a:solidFill>
                  <a:schemeClr val="tx1"/>
                </a:solidFill>
                <a:latin typeface="Calibri" panose="020F0502020204030204" pitchFamily="34" charset="0"/>
              </a:defRPr>
            </a:lvl8pPr>
            <a:lvl9pPr marL="3886200" indent="-228600" defTabSz="1087438" fontAlgn="base">
              <a:spcBef>
                <a:spcPct val="0"/>
              </a:spcBef>
              <a:spcAft>
                <a:spcPct val="0"/>
              </a:spcAft>
              <a:defRPr sz="2200">
                <a:solidFill>
                  <a:schemeClr val="tx1"/>
                </a:solidFill>
                <a:latin typeface="Calibri" panose="020F0502020204030204" pitchFamily="34" charset="0"/>
              </a:defRPr>
            </a:lvl9pPr>
          </a:lstStyle>
          <a:p>
            <a:pPr>
              <a:defRPr/>
            </a:pPr>
            <a:r>
              <a:rPr lang="en-US" altLang="en-US" sz="900">
                <a:solidFill>
                  <a:schemeClr val="bg1"/>
                </a:solidFill>
                <a:latin typeface="Arial Nova Light"/>
                <a:cs typeface="Arial" panose="020B0604020202020204" pitchFamily="34" charset="0"/>
              </a:rPr>
              <a:t>SECRET</a:t>
            </a:r>
          </a:p>
        </p:txBody>
      </p:sp>
      <p:sp>
        <p:nvSpPr>
          <p:cNvPr id="12" name="Text Placeholder 4">
            <a:extLst>
              <a:ext uri="{FF2B5EF4-FFF2-40B4-BE49-F238E27FC236}">
                <a16:creationId xmlns:a16="http://schemas.microsoft.com/office/drawing/2014/main" id="{8465B7D4-D200-44AD-9598-BB1C2BE7846E}"/>
              </a:ext>
            </a:extLst>
          </p:cNvPr>
          <p:cNvSpPr>
            <a:spLocks noGrp="1"/>
          </p:cNvSpPr>
          <p:nvPr>
            <p:ph type="body" sz="quarter" idx="10" hasCustomPrompt="1"/>
          </p:nvPr>
        </p:nvSpPr>
        <p:spPr>
          <a:xfrm>
            <a:off x="1170421" y="5807641"/>
            <a:ext cx="9851159" cy="996696"/>
          </a:xfrm>
          <a:prstGeom prst="rect">
            <a:avLst/>
          </a:prstGeom>
        </p:spPr>
        <p:txBody>
          <a:bodyPr anchor="ctr"/>
          <a:lstStyle>
            <a:lvl1pPr algn="ctr">
              <a:lnSpc>
                <a:spcPct val="100000"/>
              </a:lnSpc>
              <a:spcBef>
                <a:spcPts val="0"/>
              </a:spcBef>
              <a:defRPr sz="1999" spc="0">
                <a:solidFill>
                  <a:schemeClr val="bg1"/>
                </a:solidFill>
                <a:latin typeface="Ford Antenna Regular" panose="02000505000000020004" pitchFamily="50" charset="0"/>
              </a:defRPr>
            </a:lvl1pPr>
          </a:lstStyle>
          <a:p>
            <a:pPr lvl="0"/>
            <a:r>
              <a:rPr lang="en-US"/>
              <a:t>Click To Edit Text</a:t>
            </a:r>
          </a:p>
        </p:txBody>
      </p:sp>
      <p:sp>
        <p:nvSpPr>
          <p:cNvPr id="9" name="Content Placeholder 2">
            <a:extLst>
              <a:ext uri="{FF2B5EF4-FFF2-40B4-BE49-F238E27FC236}">
                <a16:creationId xmlns:a16="http://schemas.microsoft.com/office/drawing/2014/main" id="{F83FDDF5-D413-7D4C-AE2A-E33A3466B3E1}"/>
              </a:ext>
            </a:extLst>
          </p:cNvPr>
          <p:cNvSpPr>
            <a:spLocks noGrp="1"/>
          </p:cNvSpPr>
          <p:nvPr>
            <p:ph idx="1"/>
          </p:nvPr>
        </p:nvSpPr>
        <p:spPr>
          <a:xfrm>
            <a:off x="653935" y="1005840"/>
            <a:ext cx="10873740" cy="5212080"/>
          </a:xfrm>
          <a:prstGeom prst="rect">
            <a:avLst/>
          </a:prstGeom>
        </p:spPr>
        <p:txBody>
          <a:bodyPr>
            <a:noAutofit/>
          </a:bodyPr>
          <a:lstStyle>
            <a:lvl1pPr marL="230119" indent="-230119">
              <a:spcBef>
                <a:spcPts val="0"/>
              </a:spcBef>
              <a:spcAft>
                <a:spcPts val="900"/>
              </a:spcAft>
              <a:buFont typeface="Arial" panose="020B0604020202020204" pitchFamily="34" charset="0"/>
              <a:buChar char="•"/>
              <a:tabLst/>
              <a:defRPr sz="1999" b="0" spc="0">
                <a:solidFill>
                  <a:schemeClr val="accent1"/>
                </a:solidFill>
                <a:latin typeface="+mn-lt"/>
                <a:cs typeface="Arial" panose="020B0604020202020204" pitchFamily="34" charset="0"/>
              </a:defRPr>
            </a:lvl1pPr>
            <a:lvl2pPr marL="512609" indent="-277730">
              <a:spcBef>
                <a:spcPts val="0"/>
              </a:spcBef>
              <a:spcAft>
                <a:spcPts val="900"/>
              </a:spcAft>
              <a:buFont typeface="System Font Regular"/>
              <a:buChar char="–"/>
              <a:tabLst/>
              <a:defRPr sz="1999" b="0" spc="0">
                <a:solidFill>
                  <a:schemeClr val="accent1"/>
                </a:solidFill>
                <a:latin typeface="+mn-lt"/>
                <a:cs typeface="Arial" panose="020B0604020202020204" pitchFamily="34" charset="0"/>
              </a:defRPr>
            </a:lvl2pPr>
            <a:lvl3pPr marL="803034" indent="-290426">
              <a:spcBef>
                <a:spcPts val="0"/>
              </a:spcBef>
              <a:spcAft>
                <a:spcPts val="900"/>
              </a:spcAft>
              <a:buFont typeface="Ford Antenna Medium" pitchFamily="50" charset="0"/>
              <a:buChar char="»"/>
              <a:defRPr sz="1999" b="0" spc="0">
                <a:solidFill>
                  <a:schemeClr val="accent1"/>
                </a:solidFill>
                <a:latin typeface="+mn-lt"/>
                <a:cs typeface="Arial" panose="020B0604020202020204" pitchFamily="34" charset="0"/>
              </a:defRPr>
            </a:lvl3pPr>
            <a:lvl4pPr marL="1080764" indent="-277730">
              <a:spcBef>
                <a:spcPts val="0"/>
              </a:spcBef>
              <a:spcAft>
                <a:spcPts val="900"/>
              </a:spcAft>
              <a:buSzPct val="75000"/>
              <a:buFont typeface="Courier New" panose="02070309020205020404" pitchFamily="49" charset="0"/>
              <a:buChar char="o"/>
              <a:tabLst/>
              <a:defRPr lang="en-US" sz="1999" b="0" kern="1200" spc="0" dirty="0" smtClean="0">
                <a:solidFill>
                  <a:schemeClr val="accent1"/>
                </a:solidFill>
                <a:latin typeface="+mn-lt"/>
                <a:ea typeface="Arial Nova Light" panose="020B0304020202020204" pitchFamily="34" charset="0"/>
                <a:cs typeface="Arial" panose="020B0604020202020204" pitchFamily="34" charset="0"/>
              </a:defRPr>
            </a:lvl4pPr>
            <a:lvl5pPr>
              <a:spcBef>
                <a:spcPts val="0"/>
              </a:spcBef>
              <a:spcAft>
                <a:spcPts val="900"/>
              </a:spcAft>
              <a:defRPr sz="2399">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Picture 7">
            <a:extLst>
              <a:ext uri="{FF2B5EF4-FFF2-40B4-BE49-F238E27FC236}">
                <a16:creationId xmlns:a16="http://schemas.microsoft.com/office/drawing/2014/main" id="{90EE08FC-771C-9E41-8B93-103EBE352129}"/>
              </a:ext>
            </a:extLst>
          </p:cNvPr>
          <p:cNvPicPr>
            <a:picLocks noChangeAspect="1"/>
          </p:cNvPicPr>
          <p:nvPr/>
        </p:nvPicPr>
        <p:blipFill>
          <a:blip r:embed="rId3"/>
          <a:stretch>
            <a:fillRect/>
          </a:stretch>
        </p:blipFill>
        <p:spPr>
          <a:xfrm>
            <a:off x="11464781" y="160636"/>
            <a:ext cx="569778" cy="214014"/>
          </a:xfrm>
          <a:prstGeom prst="rect">
            <a:avLst/>
          </a:prstGeom>
        </p:spPr>
      </p:pic>
    </p:spTree>
    <p:extLst>
      <p:ext uri="{BB962C8B-B14F-4D97-AF65-F5344CB8AC3E}">
        <p14:creationId xmlns:p14="http://schemas.microsoft.com/office/powerpoint/2010/main" val="24357552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DAE5D6-99A7-42FC-B5AB-FDD7ACB2F1E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45B6B38-5049-4694-8E30-0E03B53E654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8D812EA-2C92-44C0-B036-6176FA9A6B2B}"/>
              </a:ext>
            </a:extLst>
          </p:cNvPr>
          <p:cNvSpPr>
            <a:spLocks noGrp="1"/>
          </p:cNvSpPr>
          <p:nvPr>
            <p:ph type="dt" sz="half" idx="10"/>
          </p:nvPr>
        </p:nvSpPr>
        <p:spPr/>
        <p:txBody>
          <a:bodyPr/>
          <a:lstStyle/>
          <a:p>
            <a:fld id="{2BFEC6FC-FD9C-4EA0-8534-39127FFFE84E}" type="datetime1">
              <a:rPr lang="en-US" smtClean="0"/>
              <a:t>4/19/2025</a:t>
            </a:fld>
            <a:endParaRPr lang="en-US"/>
          </a:p>
        </p:txBody>
      </p:sp>
      <p:sp>
        <p:nvSpPr>
          <p:cNvPr id="5" name="Footer Placeholder 4">
            <a:extLst>
              <a:ext uri="{FF2B5EF4-FFF2-40B4-BE49-F238E27FC236}">
                <a16:creationId xmlns:a16="http://schemas.microsoft.com/office/drawing/2014/main" id="{E16F9EBF-98DF-4243-97BD-F72ACDECF981}"/>
              </a:ext>
            </a:extLst>
          </p:cNvPr>
          <p:cNvSpPr>
            <a:spLocks noGrp="1"/>
          </p:cNvSpPr>
          <p:nvPr>
            <p:ph type="ftr" sz="quarter" idx="11"/>
          </p:nvPr>
        </p:nvSpPr>
        <p:spPr/>
        <p:txBody>
          <a:bodyPr/>
          <a:lstStyle/>
          <a:p>
            <a:r>
              <a:rPr lang="en-US"/>
              <a:t>Highbrow Wine Campaign Optimization Case Study</a:t>
            </a:r>
          </a:p>
        </p:txBody>
      </p:sp>
      <p:sp>
        <p:nvSpPr>
          <p:cNvPr id="6" name="Slide Number Placeholder 5">
            <a:extLst>
              <a:ext uri="{FF2B5EF4-FFF2-40B4-BE49-F238E27FC236}">
                <a16:creationId xmlns:a16="http://schemas.microsoft.com/office/drawing/2014/main" id="{38EE58C3-DAB1-4323-BD38-014CD1FE8272}"/>
              </a:ext>
            </a:extLst>
          </p:cNvPr>
          <p:cNvSpPr>
            <a:spLocks noGrp="1"/>
          </p:cNvSpPr>
          <p:nvPr>
            <p:ph type="sldNum" sz="quarter" idx="12"/>
          </p:nvPr>
        </p:nvSpPr>
        <p:spPr/>
        <p:txBody>
          <a:bodyPr/>
          <a:lstStyle/>
          <a:p>
            <a:fld id="{E6CE96D1-7CBD-4CBF-8C94-99C971E8B8A4}" type="slidenum">
              <a:rPr lang="en-US" smtClean="0"/>
              <a:t>‹#›</a:t>
            </a:fld>
            <a:endParaRPr lang="en-US"/>
          </a:p>
        </p:txBody>
      </p:sp>
    </p:spTree>
    <p:extLst>
      <p:ext uri="{BB962C8B-B14F-4D97-AF65-F5344CB8AC3E}">
        <p14:creationId xmlns:p14="http://schemas.microsoft.com/office/powerpoint/2010/main" val="418497204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p:cSld name="Cover 1">
    <p:bg>
      <p:bgPr>
        <a:solidFill>
          <a:srgbClr val="00095B"/>
        </a:solidFill>
        <a:effectLst/>
      </p:bgPr>
    </p:bg>
    <p:spTree>
      <p:nvGrpSpPr>
        <p:cNvPr id="1" name=""/>
        <p:cNvGrpSpPr/>
        <p:nvPr/>
      </p:nvGrpSpPr>
      <p:grpSpPr>
        <a:xfrm>
          <a:off x="0" y="0"/>
          <a:ext cx="0" cy="0"/>
          <a:chOff x="0" y="0"/>
          <a:chExt cx="0" cy="0"/>
        </a:xfrm>
      </p:grpSpPr>
      <p:pic>
        <p:nvPicPr>
          <p:cNvPr id="8" name="Picture 7" descr="Background pattern&#10;&#10;Description automatically generated">
            <a:extLst>
              <a:ext uri="{FF2B5EF4-FFF2-40B4-BE49-F238E27FC236}">
                <a16:creationId xmlns:a16="http://schemas.microsoft.com/office/drawing/2014/main" id="{43BE8579-A5C4-4F18-A2AE-3554DE4FE58C}"/>
              </a:ext>
            </a:extLst>
          </p:cNvPr>
          <p:cNvPicPr>
            <a:picLocks noChangeAspect="1"/>
          </p:cNvPicPr>
          <p:nvPr/>
        </p:nvPicPr>
        <p:blipFill>
          <a:blip r:embed="rId2"/>
          <a:stretch>
            <a:fillRect/>
          </a:stretch>
        </p:blipFill>
        <p:spPr>
          <a:xfrm>
            <a:off x="1" y="2328"/>
            <a:ext cx="12192000" cy="6853344"/>
          </a:xfrm>
          <a:prstGeom prst="rect">
            <a:avLst/>
          </a:prstGeom>
        </p:spPr>
      </p:pic>
      <p:sp>
        <p:nvSpPr>
          <p:cNvPr id="3" name="Text Placeholder 2">
            <a:extLst>
              <a:ext uri="{FF2B5EF4-FFF2-40B4-BE49-F238E27FC236}">
                <a16:creationId xmlns:a16="http://schemas.microsoft.com/office/drawing/2014/main" id="{BEE530BA-7515-47DA-A664-809F06A261C5}"/>
              </a:ext>
            </a:extLst>
          </p:cNvPr>
          <p:cNvSpPr>
            <a:spLocks noGrp="1"/>
          </p:cNvSpPr>
          <p:nvPr>
            <p:ph type="body" sz="quarter" idx="10" hasCustomPrompt="1"/>
          </p:nvPr>
        </p:nvSpPr>
        <p:spPr>
          <a:xfrm>
            <a:off x="289561" y="179390"/>
            <a:ext cx="11612880" cy="1271587"/>
          </a:xfrm>
          <a:prstGeom prst="rect">
            <a:avLst/>
          </a:prstGeom>
        </p:spPr>
        <p:txBody>
          <a:bodyPr>
            <a:normAutofit/>
          </a:bodyPr>
          <a:lstStyle>
            <a:lvl1pPr>
              <a:spcBef>
                <a:spcPts val="0"/>
              </a:spcBef>
              <a:defRPr sz="5998" b="0" spc="0">
                <a:solidFill>
                  <a:schemeClr val="bg1"/>
                </a:solidFill>
                <a:latin typeface="Ford Antenna Medium" panose="02000505000000020004" pitchFamily="50" charset="0"/>
              </a:defRPr>
            </a:lvl1pPr>
          </a:lstStyle>
          <a:p>
            <a:pPr lvl="0"/>
            <a:r>
              <a:rPr lang="en-US" dirty="0"/>
              <a:t>Click To Edit Title</a:t>
            </a:r>
          </a:p>
        </p:txBody>
      </p:sp>
      <p:sp>
        <p:nvSpPr>
          <p:cNvPr id="5" name="Text Placeholder 4">
            <a:extLst>
              <a:ext uri="{FF2B5EF4-FFF2-40B4-BE49-F238E27FC236}">
                <a16:creationId xmlns:a16="http://schemas.microsoft.com/office/drawing/2014/main" id="{63014347-8CBA-436C-ADBD-45B45F3DCC89}"/>
              </a:ext>
            </a:extLst>
          </p:cNvPr>
          <p:cNvSpPr>
            <a:spLocks noGrp="1"/>
          </p:cNvSpPr>
          <p:nvPr>
            <p:ph type="body" sz="quarter" idx="11" hasCustomPrompt="1"/>
          </p:nvPr>
        </p:nvSpPr>
        <p:spPr>
          <a:xfrm>
            <a:off x="289561" y="1588220"/>
            <a:ext cx="4213225" cy="365760"/>
          </a:xfrm>
          <a:prstGeom prst="rect">
            <a:avLst/>
          </a:prstGeom>
        </p:spPr>
        <p:txBody>
          <a:bodyPr/>
          <a:lstStyle>
            <a:lvl1pPr>
              <a:defRPr sz="1999" spc="0" baseline="0">
                <a:solidFill>
                  <a:schemeClr val="bg1"/>
                </a:solidFill>
              </a:defRPr>
            </a:lvl1pPr>
          </a:lstStyle>
          <a:p>
            <a:pPr lvl="0"/>
            <a:r>
              <a:rPr lang="en-US" dirty="0"/>
              <a:t>CLICK TO EDIT SUBTITLE</a:t>
            </a:r>
          </a:p>
        </p:txBody>
      </p:sp>
      <p:pic>
        <p:nvPicPr>
          <p:cNvPr id="9" name="Picture 8">
            <a:extLst>
              <a:ext uri="{FF2B5EF4-FFF2-40B4-BE49-F238E27FC236}">
                <a16:creationId xmlns:a16="http://schemas.microsoft.com/office/drawing/2014/main" id="{8740167E-EA5F-4680-A5F9-90D4C966D48B}"/>
              </a:ext>
            </a:extLst>
          </p:cNvPr>
          <p:cNvPicPr>
            <a:picLocks noChangeAspect="1"/>
          </p:cNvPicPr>
          <p:nvPr/>
        </p:nvPicPr>
        <p:blipFill rotWithShape="1">
          <a:blip r:embed="rId3">
            <a:extLst>
              <a:ext uri="{28A0092B-C50C-407E-A947-70E740481C1C}">
                <a14:useLocalDpi xmlns:a14="http://schemas.microsoft.com/office/drawing/2010/main" val="0"/>
              </a:ext>
            </a:extLst>
          </a:blip>
          <a:srcRect l="7423" t="17707" r="9665" b="16389"/>
          <a:stretch/>
        </p:blipFill>
        <p:spPr>
          <a:xfrm>
            <a:off x="8032830" y="4954184"/>
            <a:ext cx="3951480" cy="1615319"/>
          </a:xfrm>
          <a:prstGeom prst="rect">
            <a:avLst/>
          </a:prstGeom>
        </p:spPr>
      </p:pic>
    </p:spTree>
    <p:extLst>
      <p:ext uri="{BB962C8B-B14F-4D97-AF65-F5344CB8AC3E}">
        <p14:creationId xmlns:p14="http://schemas.microsoft.com/office/powerpoint/2010/main" val="2542893579"/>
      </p:ext>
    </p:extLst>
  </p:cSld>
  <p:clrMapOvr>
    <a:masterClrMapping/>
  </p:clrMapOvr>
  <p:extLst>
    <p:ext uri="{DCECCB84-F9BA-43D5-87BE-67443E8EF086}">
      <p15:sldGuideLst xmlns:p15="http://schemas.microsoft.com/office/powerpoint/2012/main">
        <p15:guide id="1" orient="horz" pos="1512">
          <p15:clr>
            <a:srgbClr val="FBAE40"/>
          </p15:clr>
        </p15:guide>
        <p15:guide id="2" pos="384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p:cSld name="Cover 3">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638C16B-CBAB-4087-A9D0-20D22A45A2AE}"/>
              </a:ext>
            </a:extLst>
          </p:cNvPr>
          <p:cNvPicPr>
            <a:picLocks noChangeAspect="1"/>
          </p:cNvPicPr>
          <p:nvPr/>
        </p:nvPicPr>
        <p:blipFill>
          <a:blip r:embed="rId2"/>
          <a:stretch>
            <a:fillRect/>
          </a:stretch>
        </p:blipFill>
        <p:spPr>
          <a:xfrm rot="5400000">
            <a:off x="2661709" y="-2661708"/>
            <a:ext cx="6868583" cy="12191999"/>
          </a:xfrm>
          <a:prstGeom prst="rect">
            <a:avLst/>
          </a:prstGeom>
        </p:spPr>
      </p:pic>
      <p:sp>
        <p:nvSpPr>
          <p:cNvPr id="3" name="Text Placeholder 2">
            <a:extLst>
              <a:ext uri="{FF2B5EF4-FFF2-40B4-BE49-F238E27FC236}">
                <a16:creationId xmlns:a16="http://schemas.microsoft.com/office/drawing/2014/main" id="{BEE530BA-7515-47DA-A664-809F06A261C5}"/>
              </a:ext>
            </a:extLst>
          </p:cNvPr>
          <p:cNvSpPr>
            <a:spLocks noGrp="1"/>
          </p:cNvSpPr>
          <p:nvPr>
            <p:ph type="body" sz="quarter" idx="10" hasCustomPrompt="1"/>
          </p:nvPr>
        </p:nvSpPr>
        <p:spPr>
          <a:xfrm>
            <a:off x="289561" y="179390"/>
            <a:ext cx="11612880" cy="1271587"/>
          </a:xfrm>
          <a:prstGeom prst="rect">
            <a:avLst/>
          </a:prstGeom>
        </p:spPr>
        <p:txBody>
          <a:bodyPr>
            <a:normAutofit/>
          </a:bodyPr>
          <a:lstStyle>
            <a:lvl1pPr>
              <a:spcBef>
                <a:spcPts val="0"/>
              </a:spcBef>
              <a:defRPr sz="5998" b="0" spc="0">
                <a:solidFill>
                  <a:schemeClr val="bg1"/>
                </a:solidFill>
                <a:latin typeface="Ford Antenna Medium" panose="02000505000000020004" pitchFamily="50" charset="0"/>
              </a:defRPr>
            </a:lvl1pPr>
          </a:lstStyle>
          <a:p>
            <a:pPr lvl="0"/>
            <a:r>
              <a:rPr lang="en-US" dirty="0"/>
              <a:t>Click To Edit Title</a:t>
            </a:r>
          </a:p>
        </p:txBody>
      </p:sp>
      <p:sp>
        <p:nvSpPr>
          <p:cNvPr id="5" name="Text Placeholder 4">
            <a:extLst>
              <a:ext uri="{FF2B5EF4-FFF2-40B4-BE49-F238E27FC236}">
                <a16:creationId xmlns:a16="http://schemas.microsoft.com/office/drawing/2014/main" id="{63014347-8CBA-436C-ADBD-45B45F3DCC89}"/>
              </a:ext>
            </a:extLst>
          </p:cNvPr>
          <p:cNvSpPr>
            <a:spLocks noGrp="1"/>
          </p:cNvSpPr>
          <p:nvPr>
            <p:ph type="body" sz="quarter" idx="11" hasCustomPrompt="1"/>
          </p:nvPr>
        </p:nvSpPr>
        <p:spPr>
          <a:xfrm>
            <a:off x="289561" y="1588220"/>
            <a:ext cx="4213225" cy="365760"/>
          </a:xfrm>
          <a:prstGeom prst="rect">
            <a:avLst/>
          </a:prstGeom>
        </p:spPr>
        <p:txBody>
          <a:bodyPr/>
          <a:lstStyle>
            <a:lvl1pPr>
              <a:defRPr sz="1999" spc="0">
                <a:solidFill>
                  <a:schemeClr val="bg1"/>
                </a:solidFill>
              </a:defRPr>
            </a:lvl1pPr>
          </a:lstStyle>
          <a:p>
            <a:pPr lvl="0"/>
            <a:r>
              <a:rPr lang="en-US" dirty="0"/>
              <a:t>CLICK TO EDIT SUBTITLE</a:t>
            </a:r>
          </a:p>
        </p:txBody>
      </p:sp>
      <p:pic>
        <p:nvPicPr>
          <p:cNvPr id="8" name="Picture 7">
            <a:extLst>
              <a:ext uri="{FF2B5EF4-FFF2-40B4-BE49-F238E27FC236}">
                <a16:creationId xmlns:a16="http://schemas.microsoft.com/office/drawing/2014/main" id="{CE4E9409-9E8B-4307-BD5F-02EAFB7C0DA8}"/>
              </a:ext>
            </a:extLst>
          </p:cNvPr>
          <p:cNvPicPr>
            <a:picLocks noChangeAspect="1"/>
          </p:cNvPicPr>
          <p:nvPr/>
        </p:nvPicPr>
        <p:blipFill rotWithShape="1">
          <a:blip r:embed="rId3">
            <a:extLst>
              <a:ext uri="{28A0092B-C50C-407E-A947-70E740481C1C}">
                <a14:useLocalDpi xmlns:a14="http://schemas.microsoft.com/office/drawing/2010/main" val="0"/>
              </a:ext>
            </a:extLst>
          </a:blip>
          <a:srcRect l="7423" t="17707" r="9665" b="16389"/>
          <a:stretch/>
        </p:blipFill>
        <p:spPr>
          <a:xfrm>
            <a:off x="8032830" y="4954184"/>
            <a:ext cx="3951480" cy="1615319"/>
          </a:xfrm>
          <a:prstGeom prst="rect">
            <a:avLst/>
          </a:prstGeom>
        </p:spPr>
      </p:pic>
    </p:spTree>
    <p:extLst>
      <p:ext uri="{BB962C8B-B14F-4D97-AF65-F5344CB8AC3E}">
        <p14:creationId xmlns:p14="http://schemas.microsoft.com/office/powerpoint/2010/main" val="2497342184"/>
      </p:ext>
    </p:extLst>
  </p:cSld>
  <p:clrMapOvr>
    <a:masterClrMapping/>
  </p:clrMapOvr>
  <p:extLst>
    <p:ext uri="{DCECCB84-F9BA-43D5-87BE-67443E8EF086}">
      <p15:sldGuideLst xmlns:p15="http://schemas.microsoft.com/office/powerpoint/2012/main">
        <p15:guide id="1" orient="horz" pos="1512">
          <p15:clr>
            <a:srgbClr val="FBAE40"/>
          </p15:clr>
        </p15:guide>
        <p15:guide id="2" pos="384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amp; Content">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AB24A60-BFDB-42CB-9518-5F976D15F9C0}"/>
              </a:ext>
            </a:extLst>
          </p:cNvPr>
          <p:cNvSpPr txBox="1">
            <a:spLocks noChangeArrowheads="1"/>
          </p:cNvSpPr>
          <p:nvPr/>
        </p:nvSpPr>
        <p:spPr bwMode="auto">
          <a:xfrm>
            <a:off x="11519136" y="6413710"/>
            <a:ext cx="34977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defRPr sz="900" b="0">
                <a:solidFill>
                  <a:schemeClr val="bg1">
                    <a:lumMod val="50000"/>
                  </a:schemeClr>
                </a:solidFill>
                <a:latin typeface="Arial" panose="020B0604020202020204" pitchFamily="34" charset="0"/>
                <a:cs typeface="Arial" panose="020B0604020202020204" pitchFamily="34" charset="0"/>
              </a:defRPr>
            </a:lvl1pPr>
            <a:lvl2pPr marL="742950" indent="-285750">
              <a:defRPr sz="2200">
                <a:latin typeface="Calibri" panose="020F0502020204030204" pitchFamily="34" charset="0"/>
              </a:defRPr>
            </a:lvl2pPr>
            <a:lvl3pPr marL="1143000" indent="-228600">
              <a:defRPr sz="2200">
                <a:latin typeface="Calibri" panose="020F0502020204030204" pitchFamily="34" charset="0"/>
              </a:defRPr>
            </a:lvl3pPr>
            <a:lvl4pPr marL="1600200" indent="-228600">
              <a:defRPr sz="2200">
                <a:latin typeface="Calibri" panose="020F0502020204030204" pitchFamily="34" charset="0"/>
              </a:defRPr>
            </a:lvl4pPr>
            <a:lvl5pPr marL="2057400" indent="-228600">
              <a:defRPr sz="2200">
                <a:latin typeface="Calibri" panose="020F0502020204030204" pitchFamily="34" charset="0"/>
              </a:defRPr>
            </a:lvl5pPr>
            <a:lvl6pPr marL="2514600" indent="-228600" defTabSz="1087438" fontAlgn="base">
              <a:spcBef>
                <a:spcPct val="0"/>
              </a:spcBef>
              <a:spcAft>
                <a:spcPct val="0"/>
              </a:spcAft>
              <a:defRPr sz="2200">
                <a:latin typeface="Calibri" panose="020F0502020204030204" pitchFamily="34" charset="0"/>
              </a:defRPr>
            </a:lvl6pPr>
            <a:lvl7pPr marL="2971800" indent="-228600" defTabSz="1087438" fontAlgn="base">
              <a:spcBef>
                <a:spcPct val="0"/>
              </a:spcBef>
              <a:spcAft>
                <a:spcPct val="0"/>
              </a:spcAft>
              <a:defRPr sz="2200">
                <a:latin typeface="Calibri" panose="020F0502020204030204" pitchFamily="34" charset="0"/>
              </a:defRPr>
            </a:lvl7pPr>
            <a:lvl8pPr marL="3429000" indent="-228600" defTabSz="1087438" fontAlgn="base">
              <a:spcBef>
                <a:spcPct val="0"/>
              </a:spcBef>
              <a:spcAft>
                <a:spcPct val="0"/>
              </a:spcAft>
              <a:defRPr sz="2200">
                <a:latin typeface="Calibri" panose="020F0502020204030204" pitchFamily="34" charset="0"/>
              </a:defRPr>
            </a:lvl8pPr>
            <a:lvl9pPr marL="3886200" indent="-228600" defTabSz="1087438" fontAlgn="base">
              <a:spcBef>
                <a:spcPct val="0"/>
              </a:spcBef>
              <a:spcAft>
                <a:spcPct val="0"/>
              </a:spcAft>
              <a:defRPr sz="2200">
                <a:latin typeface="Calibri" panose="020F0502020204030204" pitchFamily="34" charset="0"/>
              </a:defRPr>
            </a:lvl9pPr>
          </a:lstStyle>
          <a:p>
            <a:pPr lvl="0" algn="r"/>
            <a:fld id="{BB8DB652-40BB-446A-A0D5-04B7B7569A42}" type="slidenum">
              <a:rPr lang="en-US" altLang="en-US" sz="1100" b="0" spc="0" smtClean="0">
                <a:solidFill>
                  <a:schemeClr val="accent1"/>
                </a:solidFill>
                <a:latin typeface="+mj-lt"/>
              </a:rPr>
              <a:pPr lvl="0" algn="r"/>
              <a:t>‹#›</a:t>
            </a:fld>
            <a:endParaRPr lang="en-US" altLang="en-US" sz="1100" b="0" spc="0" dirty="0">
              <a:solidFill>
                <a:schemeClr val="accent1"/>
              </a:solidFill>
              <a:latin typeface="+mj-lt"/>
            </a:endParaRPr>
          </a:p>
        </p:txBody>
      </p:sp>
      <p:sp>
        <p:nvSpPr>
          <p:cNvPr id="8" name="Content Placeholder 2">
            <a:extLst>
              <a:ext uri="{FF2B5EF4-FFF2-40B4-BE49-F238E27FC236}">
                <a16:creationId xmlns:a16="http://schemas.microsoft.com/office/drawing/2014/main" id="{DC16A891-4EBD-4F5B-9985-C05A4F406408}"/>
              </a:ext>
            </a:extLst>
          </p:cNvPr>
          <p:cNvSpPr>
            <a:spLocks noGrp="1"/>
          </p:cNvSpPr>
          <p:nvPr>
            <p:ph idx="1"/>
          </p:nvPr>
        </p:nvSpPr>
        <p:spPr>
          <a:xfrm>
            <a:off x="653935" y="1005840"/>
            <a:ext cx="10873740" cy="5212080"/>
          </a:xfrm>
          <a:prstGeom prst="rect">
            <a:avLst/>
          </a:prstGeom>
        </p:spPr>
        <p:txBody>
          <a:bodyPr>
            <a:normAutofit/>
          </a:bodyPr>
          <a:lstStyle>
            <a:lvl1pPr marL="230119" indent="-230119">
              <a:spcBef>
                <a:spcPts val="0"/>
              </a:spcBef>
              <a:spcAft>
                <a:spcPts val="900"/>
              </a:spcAft>
              <a:buFont typeface="Arial" panose="020B0604020202020204" pitchFamily="34" charset="0"/>
              <a:buChar char="•"/>
              <a:tabLst/>
              <a:defRPr sz="1999" b="0" spc="0">
                <a:solidFill>
                  <a:schemeClr val="accent1"/>
                </a:solidFill>
                <a:latin typeface="+mn-lt"/>
                <a:cs typeface="Arial" panose="020B0604020202020204" pitchFamily="34" charset="0"/>
              </a:defRPr>
            </a:lvl1pPr>
            <a:lvl2pPr marL="512609" indent="-277730">
              <a:spcBef>
                <a:spcPts val="0"/>
              </a:spcBef>
              <a:spcAft>
                <a:spcPts val="900"/>
              </a:spcAft>
              <a:buFont typeface="System Font Regular"/>
              <a:buChar char="–"/>
              <a:tabLst/>
              <a:defRPr sz="1999" b="0" spc="0">
                <a:solidFill>
                  <a:schemeClr val="accent1"/>
                </a:solidFill>
                <a:latin typeface="+mn-lt"/>
                <a:cs typeface="Arial" panose="020B0604020202020204" pitchFamily="34" charset="0"/>
              </a:defRPr>
            </a:lvl2pPr>
            <a:lvl3pPr marL="803034" indent="-290426">
              <a:spcBef>
                <a:spcPts val="0"/>
              </a:spcBef>
              <a:spcAft>
                <a:spcPts val="900"/>
              </a:spcAft>
              <a:buFont typeface="Ford Antenna Medium" pitchFamily="50" charset="0"/>
              <a:buChar char="»"/>
              <a:defRPr sz="1999" b="0" spc="0">
                <a:solidFill>
                  <a:schemeClr val="accent1"/>
                </a:solidFill>
                <a:latin typeface="+mn-lt"/>
                <a:cs typeface="Arial" panose="020B0604020202020204" pitchFamily="34" charset="0"/>
              </a:defRPr>
            </a:lvl3pPr>
            <a:lvl4pPr marL="1080764" indent="-277730">
              <a:spcBef>
                <a:spcPts val="0"/>
              </a:spcBef>
              <a:spcAft>
                <a:spcPts val="900"/>
              </a:spcAft>
              <a:buSzPct val="75000"/>
              <a:buFont typeface="Courier New" panose="02070309020205020404" pitchFamily="49" charset="0"/>
              <a:buChar char="o"/>
              <a:tabLst/>
              <a:defRPr lang="en-US" sz="1999" b="0" kern="1200" spc="0" dirty="0" smtClean="0">
                <a:solidFill>
                  <a:schemeClr val="accent1"/>
                </a:solidFill>
                <a:latin typeface="+mn-lt"/>
                <a:ea typeface="Arial Nova Light" panose="020B0304020202020204" pitchFamily="34" charset="0"/>
                <a:cs typeface="Arial" panose="020B0604020202020204" pitchFamily="34" charset="0"/>
              </a:defRPr>
            </a:lvl4pPr>
            <a:lvl5pPr>
              <a:spcBef>
                <a:spcPts val="0"/>
              </a:spcBef>
              <a:spcAft>
                <a:spcPts val="900"/>
              </a:spcAft>
              <a:defRPr sz="2399">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itle 1">
            <a:extLst>
              <a:ext uri="{FF2B5EF4-FFF2-40B4-BE49-F238E27FC236}">
                <a16:creationId xmlns:a16="http://schemas.microsoft.com/office/drawing/2014/main" id="{DCD1B45F-BDEE-4492-890A-F31C90242335}"/>
              </a:ext>
            </a:extLst>
          </p:cNvPr>
          <p:cNvSpPr>
            <a:spLocks noGrp="1"/>
          </p:cNvSpPr>
          <p:nvPr>
            <p:ph type="title" hasCustomPrompt="1"/>
          </p:nvPr>
        </p:nvSpPr>
        <p:spPr>
          <a:xfrm>
            <a:off x="125318" y="267019"/>
            <a:ext cx="10835640" cy="502920"/>
          </a:xfrm>
          <a:prstGeom prst="rect">
            <a:avLst/>
          </a:prstGeom>
        </p:spPr>
        <p:txBody>
          <a:bodyPr anchor="t">
            <a:noAutofit/>
          </a:bodyPr>
          <a:lstStyle>
            <a:lvl1pPr algn="l">
              <a:defRPr sz="2999" b="0" i="0" cap="none" spc="0" baseline="0">
                <a:solidFill>
                  <a:schemeClr val="accent1"/>
                </a:solidFill>
                <a:latin typeface="Ford Antenna Medium" panose="02000505000000020004" pitchFamily="50" charset="0"/>
                <a:cs typeface="Arial" panose="020B0604020202020204" pitchFamily="34" charset="0"/>
              </a:defRPr>
            </a:lvl1pPr>
          </a:lstStyle>
          <a:p>
            <a:r>
              <a:rPr lang="en-US" dirty="0"/>
              <a:t>Click To Edit Title</a:t>
            </a:r>
          </a:p>
        </p:txBody>
      </p:sp>
      <p:pic>
        <p:nvPicPr>
          <p:cNvPr id="7" name="Picture 6">
            <a:extLst>
              <a:ext uri="{FF2B5EF4-FFF2-40B4-BE49-F238E27FC236}">
                <a16:creationId xmlns:a16="http://schemas.microsoft.com/office/drawing/2014/main" id="{310EAE31-FFB2-411F-AEFD-B4A487A210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3089" y="6274346"/>
            <a:ext cx="2995847" cy="411536"/>
          </a:xfrm>
          <a:prstGeom prst="rect">
            <a:avLst/>
          </a:prstGeom>
        </p:spPr>
      </p:pic>
    </p:spTree>
    <p:extLst>
      <p:ext uri="{BB962C8B-B14F-4D97-AF65-F5344CB8AC3E}">
        <p14:creationId xmlns:p14="http://schemas.microsoft.com/office/powerpoint/2010/main" val="229683546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amp; Blank">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AB24A60-BFDB-42CB-9518-5F976D15F9C0}"/>
              </a:ext>
            </a:extLst>
          </p:cNvPr>
          <p:cNvSpPr txBox="1">
            <a:spLocks noChangeArrowheads="1"/>
          </p:cNvSpPr>
          <p:nvPr/>
        </p:nvSpPr>
        <p:spPr bwMode="auto">
          <a:xfrm>
            <a:off x="11519136" y="6413710"/>
            <a:ext cx="34977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defRPr sz="900" b="0">
                <a:solidFill>
                  <a:schemeClr val="bg1">
                    <a:lumMod val="50000"/>
                  </a:schemeClr>
                </a:solidFill>
                <a:latin typeface="Arial" panose="020B0604020202020204" pitchFamily="34" charset="0"/>
                <a:cs typeface="Arial" panose="020B0604020202020204" pitchFamily="34" charset="0"/>
              </a:defRPr>
            </a:lvl1pPr>
            <a:lvl2pPr marL="742950" indent="-285750">
              <a:defRPr sz="2200">
                <a:latin typeface="Calibri" panose="020F0502020204030204" pitchFamily="34" charset="0"/>
              </a:defRPr>
            </a:lvl2pPr>
            <a:lvl3pPr marL="1143000" indent="-228600">
              <a:defRPr sz="2200">
                <a:latin typeface="Calibri" panose="020F0502020204030204" pitchFamily="34" charset="0"/>
              </a:defRPr>
            </a:lvl3pPr>
            <a:lvl4pPr marL="1600200" indent="-228600">
              <a:defRPr sz="2200">
                <a:latin typeface="Calibri" panose="020F0502020204030204" pitchFamily="34" charset="0"/>
              </a:defRPr>
            </a:lvl4pPr>
            <a:lvl5pPr marL="2057400" indent="-228600">
              <a:defRPr sz="2200">
                <a:latin typeface="Calibri" panose="020F0502020204030204" pitchFamily="34" charset="0"/>
              </a:defRPr>
            </a:lvl5pPr>
            <a:lvl6pPr marL="2514600" indent="-228600" defTabSz="1087438" fontAlgn="base">
              <a:spcBef>
                <a:spcPct val="0"/>
              </a:spcBef>
              <a:spcAft>
                <a:spcPct val="0"/>
              </a:spcAft>
              <a:defRPr sz="2200">
                <a:latin typeface="Calibri" panose="020F0502020204030204" pitchFamily="34" charset="0"/>
              </a:defRPr>
            </a:lvl6pPr>
            <a:lvl7pPr marL="2971800" indent="-228600" defTabSz="1087438" fontAlgn="base">
              <a:spcBef>
                <a:spcPct val="0"/>
              </a:spcBef>
              <a:spcAft>
                <a:spcPct val="0"/>
              </a:spcAft>
              <a:defRPr sz="2200">
                <a:latin typeface="Calibri" panose="020F0502020204030204" pitchFamily="34" charset="0"/>
              </a:defRPr>
            </a:lvl7pPr>
            <a:lvl8pPr marL="3429000" indent="-228600" defTabSz="1087438" fontAlgn="base">
              <a:spcBef>
                <a:spcPct val="0"/>
              </a:spcBef>
              <a:spcAft>
                <a:spcPct val="0"/>
              </a:spcAft>
              <a:defRPr sz="2200">
                <a:latin typeface="Calibri" panose="020F0502020204030204" pitchFamily="34" charset="0"/>
              </a:defRPr>
            </a:lvl8pPr>
            <a:lvl9pPr marL="3886200" indent="-228600" defTabSz="1087438" fontAlgn="base">
              <a:spcBef>
                <a:spcPct val="0"/>
              </a:spcBef>
              <a:spcAft>
                <a:spcPct val="0"/>
              </a:spcAft>
              <a:defRPr sz="2200">
                <a:latin typeface="Calibri" panose="020F0502020204030204" pitchFamily="34" charset="0"/>
              </a:defRPr>
            </a:lvl9pPr>
          </a:lstStyle>
          <a:p>
            <a:pPr lvl="0" algn="r"/>
            <a:fld id="{BB8DB652-40BB-446A-A0D5-04B7B7569A42}" type="slidenum">
              <a:rPr lang="en-US" altLang="en-US" sz="1100" b="0" spc="0" baseline="0" smtClean="0">
                <a:solidFill>
                  <a:srgbClr val="00095B"/>
                </a:solidFill>
                <a:latin typeface="+mj-lt"/>
              </a:rPr>
              <a:pPr lvl="0" algn="r"/>
              <a:t>‹#›</a:t>
            </a:fld>
            <a:endParaRPr lang="en-US" altLang="en-US" sz="1100" b="0" spc="0" baseline="0" dirty="0">
              <a:solidFill>
                <a:srgbClr val="00095B"/>
              </a:solidFill>
              <a:latin typeface="+mj-lt"/>
            </a:endParaRPr>
          </a:p>
        </p:txBody>
      </p:sp>
      <p:sp>
        <p:nvSpPr>
          <p:cNvPr id="6" name="Title 1">
            <a:extLst>
              <a:ext uri="{FF2B5EF4-FFF2-40B4-BE49-F238E27FC236}">
                <a16:creationId xmlns:a16="http://schemas.microsoft.com/office/drawing/2014/main" id="{42906E7B-FDBC-4838-9E44-493E4BA4BC6D}"/>
              </a:ext>
            </a:extLst>
          </p:cNvPr>
          <p:cNvSpPr>
            <a:spLocks noGrp="1"/>
          </p:cNvSpPr>
          <p:nvPr>
            <p:ph type="title" hasCustomPrompt="1"/>
          </p:nvPr>
        </p:nvSpPr>
        <p:spPr>
          <a:xfrm>
            <a:off x="125318" y="267019"/>
            <a:ext cx="10835640" cy="502920"/>
          </a:xfrm>
          <a:prstGeom prst="rect">
            <a:avLst/>
          </a:prstGeom>
        </p:spPr>
        <p:txBody>
          <a:bodyPr anchor="t">
            <a:noAutofit/>
          </a:bodyPr>
          <a:lstStyle>
            <a:lvl1pPr algn="l">
              <a:defRPr sz="2999" b="0" i="0" cap="none" spc="0" baseline="0">
                <a:solidFill>
                  <a:schemeClr val="accent1"/>
                </a:solidFill>
                <a:latin typeface="Ford Antenna Medium" panose="02000505000000020004" pitchFamily="50" charset="0"/>
                <a:cs typeface="Arial" panose="020B0604020202020204" pitchFamily="34" charset="0"/>
              </a:defRPr>
            </a:lvl1pPr>
          </a:lstStyle>
          <a:p>
            <a:r>
              <a:rPr lang="en-US" dirty="0"/>
              <a:t>Click To Edit Title</a:t>
            </a:r>
          </a:p>
        </p:txBody>
      </p:sp>
      <p:pic>
        <p:nvPicPr>
          <p:cNvPr id="7" name="Picture 6">
            <a:extLst>
              <a:ext uri="{FF2B5EF4-FFF2-40B4-BE49-F238E27FC236}">
                <a16:creationId xmlns:a16="http://schemas.microsoft.com/office/drawing/2014/main" id="{EEBE534B-295D-412A-9BF4-C1F9F0BDC6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3089" y="6274346"/>
            <a:ext cx="2995847" cy="411536"/>
          </a:xfrm>
          <a:prstGeom prst="rect">
            <a:avLst/>
          </a:prstGeom>
        </p:spPr>
      </p:pic>
    </p:spTree>
    <p:extLst>
      <p:ext uri="{BB962C8B-B14F-4D97-AF65-F5344CB8AC3E}">
        <p14:creationId xmlns:p14="http://schemas.microsoft.com/office/powerpoint/2010/main" val="396401709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itle &amp; Content (2)">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AB24A60-BFDB-42CB-9518-5F976D15F9C0}"/>
              </a:ext>
            </a:extLst>
          </p:cNvPr>
          <p:cNvSpPr txBox="1">
            <a:spLocks noChangeArrowheads="1"/>
          </p:cNvSpPr>
          <p:nvPr/>
        </p:nvSpPr>
        <p:spPr bwMode="auto">
          <a:xfrm>
            <a:off x="11519136" y="6413710"/>
            <a:ext cx="34977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defRPr sz="900" b="0">
                <a:solidFill>
                  <a:schemeClr val="bg1">
                    <a:lumMod val="50000"/>
                  </a:schemeClr>
                </a:solidFill>
                <a:latin typeface="Arial" panose="020B0604020202020204" pitchFamily="34" charset="0"/>
                <a:cs typeface="Arial" panose="020B0604020202020204" pitchFamily="34" charset="0"/>
              </a:defRPr>
            </a:lvl1pPr>
            <a:lvl2pPr marL="742950" indent="-285750">
              <a:defRPr sz="2200">
                <a:latin typeface="Calibri" panose="020F0502020204030204" pitchFamily="34" charset="0"/>
              </a:defRPr>
            </a:lvl2pPr>
            <a:lvl3pPr marL="1143000" indent="-228600">
              <a:defRPr sz="2200">
                <a:latin typeface="Calibri" panose="020F0502020204030204" pitchFamily="34" charset="0"/>
              </a:defRPr>
            </a:lvl3pPr>
            <a:lvl4pPr marL="1600200" indent="-228600">
              <a:defRPr sz="2200">
                <a:latin typeface="Calibri" panose="020F0502020204030204" pitchFamily="34" charset="0"/>
              </a:defRPr>
            </a:lvl4pPr>
            <a:lvl5pPr marL="2057400" indent="-228600">
              <a:defRPr sz="2200">
                <a:latin typeface="Calibri" panose="020F0502020204030204" pitchFamily="34" charset="0"/>
              </a:defRPr>
            </a:lvl5pPr>
            <a:lvl6pPr marL="2514600" indent="-228600" defTabSz="1087438" fontAlgn="base">
              <a:spcBef>
                <a:spcPct val="0"/>
              </a:spcBef>
              <a:spcAft>
                <a:spcPct val="0"/>
              </a:spcAft>
              <a:defRPr sz="2200">
                <a:latin typeface="Calibri" panose="020F0502020204030204" pitchFamily="34" charset="0"/>
              </a:defRPr>
            </a:lvl6pPr>
            <a:lvl7pPr marL="2971800" indent="-228600" defTabSz="1087438" fontAlgn="base">
              <a:spcBef>
                <a:spcPct val="0"/>
              </a:spcBef>
              <a:spcAft>
                <a:spcPct val="0"/>
              </a:spcAft>
              <a:defRPr sz="2200">
                <a:latin typeface="Calibri" panose="020F0502020204030204" pitchFamily="34" charset="0"/>
              </a:defRPr>
            </a:lvl7pPr>
            <a:lvl8pPr marL="3429000" indent="-228600" defTabSz="1087438" fontAlgn="base">
              <a:spcBef>
                <a:spcPct val="0"/>
              </a:spcBef>
              <a:spcAft>
                <a:spcPct val="0"/>
              </a:spcAft>
              <a:defRPr sz="2200">
                <a:latin typeface="Calibri" panose="020F0502020204030204" pitchFamily="34" charset="0"/>
              </a:defRPr>
            </a:lvl8pPr>
            <a:lvl9pPr marL="3886200" indent="-228600" defTabSz="1087438" fontAlgn="base">
              <a:spcBef>
                <a:spcPct val="0"/>
              </a:spcBef>
              <a:spcAft>
                <a:spcPct val="0"/>
              </a:spcAft>
              <a:defRPr sz="2200">
                <a:latin typeface="Calibri" panose="020F0502020204030204" pitchFamily="34" charset="0"/>
              </a:defRPr>
            </a:lvl9pPr>
          </a:lstStyle>
          <a:p>
            <a:pPr lvl="0" algn="r"/>
            <a:fld id="{BB8DB652-40BB-446A-A0D5-04B7B7569A42}" type="slidenum">
              <a:rPr lang="en-US" altLang="en-US" sz="1100" b="0" spc="0" smtClean="0">
                <a:solidFill>
                  <a:schemeClr val="accent1"/>
                </a:solidFill>
                <a:latin typeface="+mj-lt"/>
              </a:rPr>
              <a:pPr lvl="0" algn="r"/>
              <a:t>‹#›</a:t>
            </a:fld>
            <a:endParaRPr lang="en-US" altLang="en-US" sz="1100" b="0" spc="0" dirty="0">
              <a:solidFill>
                <a:schemeClr val="accent1"/>
              </a:solidFill>
              <a:latin typeface="+mj-lt"/>
            </a:endParaRPr>
          </a:p>
        </p:txBody>
      </p:sp>
      <p:sp>
        <p:nvSpPr>
          <p:cNvPr id="10" name="Title 1">
            <a:extLst>
              <a:ext uri="{FF2B5EF4-FFF2-40B4-BE49-F238E27FC236}">
                <a16:creationId xmlns:a16="http://schemas.microsoft.com/office/drawing/2014/main" id="{728807DE-09DE-48F7-9ED7-97930D4D4326}"/>
              </a:ext>
            </a:extLst>
          </p:cNvPr>
          <p:cNvSpPr>
            <a:spLocks noGrp="1"/>
          </p:cNvSpPr>
          <p:nvPr>
            <p:ph type="title" hasCustomPrompt="1"/>
          </p:nvPr>
        </p:nvSpPr>
        <p:spPr>
          <a:xfrm>
            <a:off x="125318" y="267019"/>
            <a:ext cx="10835640" cy="502920"/>
          </a:xfrm>
          <a:prstGeom prst="rect">
            <a:avLst/>
          </a:prstGeom>
        </p:spPr>
        <p:txBody>
          <a:bodyPr anchor="t">
            <a:noAutofit/>
          </a:bodyPr>
          <a:lstStyle>
            <a:lvl1pPr algn="l">
              <a:defRPr sz="2999" b="0" i="0" cap="none" spc="0" baseline="0">
                <a:solidFill>
                  <a:schemeClr val="accent1"/>
                </a:solidFill>
                <a:latin typeface="Ford Antenna Medium" panose="02000505000000020004" pitchFamily="50" charset="0"/>
                <a:cs typeface="Arial" panose="020B0604020202020204" pitchFamily="34" charset="0"/>
              </a:defRPr>
            </a:lvl1pPr>
          </a:lstStyle>
          <a:p>
            <a:r>
              <a:rPr lang="en-US" dirty="0"/>
              <a:t>Click To Edit Title</a:t>
            </a:r>
          </a:p>
        </p:txBody>
      </p:sp>
      <p:sp>
        <p:nvSpPr>
          <p:cNvPr id="12" name="Content Placeholder 2">
            <a:extLst>
              <a:ext uri="{FF2B5EF4-FFF2-40B4-BE49-F238E27FC236}">
                <a16:creationId xmlns:a16="http://schemas.microsoft.com/office/drawing/2014/main" id="{569B5871-2F77-0B4A-8CA5-1E8F45AE157E}"/>
              </a:ext>
            </a:extLst>
          </p:cNvPr>
          <p:cNvSpPr>
            <a:spLocks noGrp="1"/>
          </p:cNvSpPr>
          <p:nvPr>
            <p:ph idx="10"/>
          </p:nvPr>
        </p:nvSpPr>
        <p:spPr>
          <a:xfrm>
            <a:off x="653936" y="1005840"/>
            <a:ext cx="4839340" cy="5212080"/>
          </a:xfrm>
          <a:prstGeom prst="rect">
            <a:avLst/>
          </a:prstGeom>
        </p:spPr>
        <p:txBody>
          <a:bodyPr>
            <a:normAutofit/>
          </a:bodyPr>
          <a:lstStyle>
            <a:lvl1pPr marL="230119" indent="-230119">
              <a:spcBef>
                <a:spcPts val="0"/>
              </a:spcBef>
              <a:spcAft>
                <a:spcPts val="900"/>
              </a:spcAft>
              <a:buFont typeface="Arial" panose="020B0604020202020204" pitchFamily="34" charset="0"/>
              <a:buChar char="•"/>
              <a:tabLst/>
              <a:defRPr sz="1999" b="0" spc="0">
                <a:solidFill>
                  <a:schemeClr val="accent1"/>
                </a:solidFill>
                <a:latin typeface="+mn-lt"/>
                <a:cs typeface="Arial" panose="020B0604020202020204" pitchFamily="34" charset="0"/>
              </a:defRPr>
            </a:lvl1pPr>
            <a:lvl2pPr marL="512609" indent="-277730">
              <a:spcBef>
                <a:spcPts val="0"/>
              </a:spcBef>
              <a:spcAft>
                <a:spcPts val="900"/>
              </a:spcAft>
              <a:buFont typeface="System Font Regular"/>
              <a:buChar char="–"/>
              <a:tabLst/>
              <a:defRPr sz="1999" b="0" spc="0">
                <a:solidFill>
                  <a:schemeClr val="accent1"/>
                </a:solidFill>
                <a:latin typeface="+mn-lt"/>
                <a:cs typeface="Arial" panose="020B0604020202020204" pitchFamily="34" charset="0"/>
              </a:defRPr>
            </a:lvl2pPr>
            <a:lvl3pPr marL="803034" indent="-290426">
              <a:spcBef>
                <a:spcPts val="0"/>
              </a:spcBef>
              <a:spcAft>
                <a:spcPts val="900"/>
              </a:spcAft>
              <a:buFont typeface="Ford Antenna Medium" pitchFamily="50" charset="0"/>
              <a:buChar char="»"/>
              <a:defRPr sz="1999" b="0" spc="0">
                <a:solidFill>
                  <a:schemeClr val="accent1"/>
                </a:solidFill>
                <a:latin typeface="+mn-lt"/>
                <a:cs typeface="Arial" panose="020B0604020202020204" pitchFamily="34" charset="0"/>
              </a:defRPr>
            </a:lvl3pPr>
            <a:lvl4pPr marL="1080764" indent="-277730">
              <a:spcBef>
                <a:spcPts val="0"/>
              </a:spcBef>
              <a:spcAft>
                <a:spcPts val="900"/>
              </a:spcAft>
              <a:buSzPct val="75000"/>
              <a:buFont typeface="Courier New" panose="02070309020205020404" pitchFamily="49" charset="0"/>
              <a:buChar char="o"/>
              <a:tabLst/>
              <a:defRPr lang="en-US" sz="1999" b="0" kern="1200" spc="0" dirty="0" smtClean="0">
                <a:solidFill>
                  <a:schemeClr val="accent1"/>
                </a:solidFill>
                <a:latin typeface="+mn-lt"/>
                <a:ea typeface="Arial Nova Light" panose="020B0304020202020204" pitchFamily="34" charset="0"/>
                <a:cs typeface="Arial" panose="020B0604020202020204" pitchFamily="34" charset="0"/>
              </a:defRPr>
            </a:lvl4pPr>
            <a:lvl5pPr>
              <a:spcBef>
                <a:spcPts val="0"/>
              </a:spcBef>
              <a:spcAft>
                <a:spcPts val="900"/>
              </a:spcAft>
              <a:defRPr sz="2399">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2">
            <a:extLst>
              <a:ext uri="{FF2B5EF4-FFF2-40B4-BE49-F238E27FC236}">
                <a16:creationId xmlns:a16="http://schemas.microsoft.com/office/drawing/2014/main" id="{1D5D3212-B690-C84C-9A5D-1A6803B1D449}"/>
              </a:ext>
            </a:extLst>
          </p:cNvPr>
          <p:cNvSpPr>
            <a:spLocks noGrp="1"/>
          </p:cNvSpPr>
          <p:nvPr>
            <p:ph idx="11"/>
          </p:nvPr>
        </p:nvSpPr>
        <p:spPr>
          <a:xfrm>
            <a:off x="5789701" y="1005840"/>
            <a:ext cx="4839340" cy="5212080"/>
          </a:xfrm>
          <a:prstGeom prst="rect">
            <a:avLst/>
          </a:prstGeom>
        </p:spPr>
        <p:txBody>
          <a:bodyPr>
            <a:normAutofit/>
          </a:bodyPr>
          <a:lstStyle>
            <a:lvl1pPr marL="230119" indent="-230119">
              <a:spcBef>
                <a:spcPts val="0"/>
              </a:spcBef>
              <a:spcAft>
                <a:spcPts val="900"/>
              </a:spcAft>
              <a:buFont typeface="Arial" panose="020B0604020202020204" pitchFamily="34" charset="0"/>
              <a:buChar char="•"/>
              <a:tabLst/>
              <a:defRPr sz="1999" b="0" spc="0">
                <a:solidFill>
                  <a:schemeClr val="accent1"/>
                </a:solidFill>
                <a:latin typeface="+mn-lt"/>
                <a:cs typeface="Arial" panose="020B0604020202020204" pitchFamily="34" charset="0"/>
              </a:defRPr>
            </a:lvl1pPr>
            <a:lvl2pPr marL="512609" indent="-277730">
              <a:spcBef>
                <a:spcPts val="0"/>
              </a:spcBef>
              <a:spcAft>
                <a:spcPts val="900"/>
              </a:spcAft>
              <a:buFont typeface="System Font Regular"/>
              <a:buChar char="–"/>
              <a:tabLst/>
              <a:defRPr sz="1999" b="0" spc="0">
                <a:solidFill>
                  <a:schemeClr val="accent1"/>
                </a:solidFill>
                <a:latin typeface="+mn-lt"/>
                <a:cs typeface="Arial" panose="020B0604020202020204" pitchFamily="34" charset="0"/>
              </a:defRPr>
            </a:lvl2pPr>
            <a:lvl3pPr marL="803034" indent="-290426">
              <a:spcBef>
                <a:spcPts val="0"/>
              </a:spcBef>
              <a:spcAft>
                <a:spcPts val="900"/>
              </a:spcAft>
              <a:buFont typeface="Ford Antenna Medium" pitchFamily="50" charset="0"/>
              <a:buChar char="»"/>
              <a:defRPr sz="1999" b="0" spc="0">
                <a:solidFill>
                  <a:schemeClr val="accent1"/>
                </a:solidFill>
                <a:latin typeface="+mn-lt"/>
                <a:cs typeface="Arial" panose="020B0604020202020204" pitchFamily="34" charset="0"/>
              </a:defRPr>
            </a:lvl3pPr>
            <a:lvl4pPr marL="1080764" indent="-277730">
              <a:spcBef>
                <a:spcPts val="0"/>
              </a:spcBef>
              <a:spcAft>
                <a:spcPts val="900"/>
              </a:spcAft>
              <a:buSzPct val="75000"/>
              <a:buFont typeface="Courier New" panose="02070309020205020404" pitchFamily="49" charset="0"/>
              <a:buChar char="o"/>
              <a:tabLst/>
              <a:defRPr lang="en-US" sz="1999" b="0" kern="1200" spc="0" dirty="0" smtClean="0">
                <a:solidFill>
                  <a:schemeClr val="accent1"/>
                </a:solidFill>
                <a:latin typeface="+mn-lt"/>
                <a:ea typeface="Arial Nova Light" panose="020B0304020202020204" pitchFamily="34" charset="0"/>
                <a:cs typeface="Arial" panose="020B0604020202020204" pitchFamily="34" charset="0"/>
              </a:defRPr>
            </a:lvl4pPr>
            <a:lvl5pPr>
              <a:spcBef>
                <a:spcPts val="0"/>
              </a:spcBef>
              <a:spcAft>
                <a:spcPts val="900"/>
              </a:spcAft>
              <a:defRPr sz="2399">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9" name="Picture 8">
            <a:extLst>
              <a:ext uri="{FF2B5EF4-FFF2-40B4-BE49-F238E27FC236}">
                <a16:creationId xmlns:a16="http://schemas.microsoft.com/office/drawing/2014/main" id="{0A8F2042-B5A3-48F2-9EDF-4F37B7EBB3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3089" y="6274346"/>
            <a:ext cx="2995847" cy="411536"/>
          </a:xfrm>
          <a:prstGeom prst="rect">
            <a:avLst/>
          </a:prstGeom>
        </p:spPr>
      </p:pic>
    </p:spTree>
    <p:extLst>
      <p:ext uri="{BB962C8B-B14F-4D97-AF65-F5344CB8AC3E}">
        <p14:creationId xmlns:p14="http://schemas.microsoft.com/office/powerpoint/2010/main" val="420379330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Bumper &amp; Content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F79A73DA-EFA5-4415-BFE5-4AF92ECAF1D5}"/>
              </a:ext>
            </a:extLst>
          </p:cNvPr>
          <p:cNvSpPr txBox="1">
            <a:spLocks noChangeArrowheads="1"/>
          </p:cNvSpPr>
          <p:nvPr/>
        </p:nvSpPr>
        <p:spPr bwMode="auto">
          <a:xfrm>
            <a:off x="11519136" y="6413710"/>
            <a:ext cx="34977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defRPr sz="900" b="0">
                <a:solidFill>
                  <a:schemeClr val="bg1">
                    <a:lumMod val="50000"/>
                  </a:schemeClr>
                </a:solidFill>
                <a:latin typeface="Arial" panose="020B0604020202020204" pitchFamily="34" charset="0"/>
                <a:cs typeface="Arial" panose="020B0604020202020204" pitchFamily="34" charset="0"/>
              </a:defRPr>
            </a:lvl1pPr>
            <a:lvl2pPr marL="742950" indent="-285750">
              <a:defRPr sz="2200">
                <a:latin typeface="Calibri" panose="020F0502020204030204" pitchFamily="34" charset="0"/>
              </a:defRPr>
            </a:lvl2pPr>
            <a:lvl3pPr marL="1143000" indent="-228600">
              <a:defRPr sz="2200">
                <a:latin typeface="Calibri" panose="020F0502020204030204" pitchFamily="34" charset="0"/>
              </a:defRPr>
            </a:lvl3pPr>
            <a:lvl4pPr marL="1600200" indent="-228600">
              <a:defRPr sz="2200">
                <a:latin typeface="Calibri" panose="020F0502020204030204" pitchFamily="34" charset="0"/>
              </a:defRPr>
            </a:lvl4pPr>
            <a:lvl5pPr marL="2057400" indent="-228600">
              <a:defRPr sz="2200">
                <a:latin typeface="Calibri" panose="020F0502020204030204" pitchFamily="34" charset="0"/>
              </a:defRPr>
            </a:lvl5pPr>
            <a:lvl6pPr marL="2514600" indent="-228600" defTabSz="1087438" fontAlgn="base">
              <a:spcBef>
                <a:spcPct val="0"/>
              </a:spcBef>
              <a:spcAft>
                <a:spcPct val="0"/>
              </a:spcAft>
              <a:defRPr sz="2200">
                <a:latin typeface="Calibri" panose="020F0502020204030204" pitchFamily="34" charset="0"/>
              </a:defRPr>
            </a:lvl6pPr>
            <a:lvl7pPr marL="2971800" indent="-228600" defTabSz="1087438" fontAlgn="base">
              <a:spcBef>
                <a:spcPct val="0"/>
              </a:spcBef>
              <a:spcAft>
                <a:spcPct val="0"/>
              </a:spcAft>
              <a:defRPr sz="2200">
                <a:latin typeface="Calibri" panose="020F0502020204030204" pitchFamily="34" charset="0"/>
              </a:defRPr>
            </a:lvl7pPr>
            <a:lvl8pPr marL="3429000" indent="-228600" defTabSz="1087438" fontAlgn="base">
              <a:spcBef>
                <a:spcPct val="0"/>
              </a:spcBef>
              <a:spcAft>
                <a:spcPct val="0"/>
              </a:spcAft>
              <a:defRPr sz="2200">
                <a:latin typeface="Calibri" panose="020F0502020204030204" pitchFamily="34" charset="0"/>
              </a:defRPr>
            </a:lvl8pPr>
            <a:lvl9pPr marL="3886200" indent="-228600" defTabSz="1087438" fontAlgn="base">
              <a:spcBef>
                <a:spcPct val="0"/>
              </a:spcBef>
              <a:spcAft>
                <a:spcPct val="0"/>
              </a:spcAft>
              <a:defRPr sz="2200">
                <a:latin typeface="Calibri" panose="020F0502020204030204" pitchFamily="34" charset="0"/>
              </a:defRPr>
            </a:lvl9pPr>
          </a:lstStyle>
          <a:p>
            <a:pPr lvl="0" algn="r"/>
            <a:fld id="{BB8DB652-40BB-446A-A0D5-04B7B7569A42}" type="slidenum">
              <a:rPr lang="en-US" altLang="en-US" sz="1100" b="0" spc="0" smtClean="0">
                <a:solidFill>
                  <a:schemeClr val="bg1"/>
                </a:solidFill>
                <a:latin typeface="+mj-lt"/>
              </a:rPr>
              <a:pPr lvl="0" algn="r"/>
              <a:t>‹#›</a:t>
            </a:fld>
            <a:endParaRPr lang="en-US" altLang="en-US" sz="1100" b="0" spc="0" dirty="0">
              <a:solidFill>
                <a:schemeClr val="bg1"/>
              </a:solidFill>
              <a:latin typeface="+mj-lt"/>
            </a:endParaRPr>
          </a:p>
        </p:txBody>
      </p:sp>
      <p:sp>
        <p:nvSpPr>
          <p:cNvPr id="8" name="Title 1">
            <a:extLst>
              <a:ext uri="{FF2B5EF4-FFF2-40B4-BE49-F238E27FC236}">
                <a16:creationId xmlns:a16="http://schemas.microsoft.com/office/drawing/2014/main" id="{6B382748-0ABF-482E-8571-07E382330671}"/>
              </a:ext>
            </a:extLst>
          </p:cNvPr>
          <p:cNvSpPr>
            <a:spLocks noGrp="1"/>
          </p:cNvSpPr>
          <p:nvPr>
            <p:ph type="title" hasCustomPrompt="1"/>
          </p:nvPr>
        </p:nvSpPr>
        <p:spPr>
          <a:xfrm>
            <a:off x="125318" y="267019"/>
            <a:ext cx="10835640" cy="502920"/>
          </a:xfrm>
          <a:prstGeom prst="rect">
            <a:avLst/>
          </a:prstGeom>
        </p:spPr>
        <p:txBody>
          <a:bodyPr anchor="t">
            <a:noAutofit/>
          </a:bodyPr>
          <a:lstStyle>
            <a:lvl1pPr algn="l">
              <a:defRPr sz="2999" b="0" i="0" cap="none" spc="0" baseline="0">
                <a:solidFill>
                  <a:srgbClr val="00095B"/>
                </a:solidFill>
                <a:latin typeface="Ford Antenna Medium" panose="02000505000000020004" pitchFamily="50" charset="0"/>
                <a:cs typeface="Arial" panose="020B0604020202020204" pitchFamily="34" charset="0"/>
              </a:defRPr>
            </a:lvl1pPr>
          </a:lstStyle>
          <a:p>
            <a:r>
              <a:rPr lang="en-US" dirty="0"/>
              <a:t>Click To Edit Title</a:t>
            </a:r>
          </a:p>
        </p:txBody>
      </p:sp>
      <p:sp>
        <p:nvSpPr>
          <p:cNvPr id="11" name="Text Placeholder 4">
            <a:extLst>
              <a:ext uri="{FF2B5EF4-FFF2-40B4-BE49-F238E27FC236}">
                <a16:creationId xmlns:a16="http://schemas.microsoft.com/office/drawing/2014/main" id="{FABAF30D-C1D5-4CEC-9203-44EA83DB98EA}"/>
              </a:ext>
            </a:extLst>
          </p:cNvPr>
          <p:cNvSpPr>
            <a:spLocks noGrp="1"/>
          </p:cNvSpPr>
          <p:nvPr>
            <p:ph type="body" sz="quarter" idx="10" hasCustomPrompt="1"/>
          </p:nvPr>
        </p:nvSpPr>
        <p:spPr>
          <a:xfrm>
            <a:off x="1170421" y="5807641"/>
            <a:ext cx="9851159" cy="996696"/>
          </a:xfrm>
          <a:prstGeom prst="rect">
            <a:avLst/>
          </a:prstGeom>
        </p:spPr>
        <p:txBody>
          <a:bodyPr anchor="ctr"/>
          <a:lstStyle>
            <a:lvl1pPr algn="ctr">
              <a:lnSpc>
                <a:spcPct val="100000"/>
              </a:lnSpc>
              <a:spcBef>
                <a:spcPts val="0"/>
              </a:spcBef>
              <a:defRPr sz="1999" spc="0">
                <a:solidFill>
                  <a:schemeClr val="bg1"/>
                </a:solidFill>
                <a:latin typeface="Ford Antenna Regular" panose="02000505000000020004" pitchFamily="50" charset="0"/>
              </a:defRPr>
            </a:lvl1pPr>
          </a:lstStyle>
          <a:p>
            <a:pPr lvl="0"/>
            <a:r>
              <a:rPr lang="en-US" dirty="0"/>
              <a:t>Click To Edit Text</a:t>
            </a:r>
          </a:p>
        </p:txBody>
      </p:sp>
      <p:pic>
        <p:nvPicPr>
          <p:cNvPr id="9" name="Picture 8">
            <a:extLst>
              <a:ext uri="{FF2B5EF4-FFF2-40B4-BE49-F238E27FC236}">
                <a16:creationId xmlns:a16="http://schemas.microsoft.com/office/drawing/2014/main" id="{52BFA87A-7886-D44E-9B19-7860A68C7E8B}"/>
              </a:ext>
            </a:extLst>
          </p:cNvPr>
          <p:cNvPicPr>
            <a:picLocks noChangeAspect="1"/>
          </p:cNvPicPr>
          <p:nvPr/>
        </p:nvPicPr>
        <p:blipFill>
          <a:blip r:embed="rId3"/>
          <a:stretch>
            <a:fillRect/>
          </a:stretch>
        </p:blipFill>
        <p:spPr>
          <a:xfrm>
            <a:off x="11464781" y="160636"/>
            <a:ext cx="569778" cy="214014"/>
          </a:xfrm>
          <a:prstGeom prst="rect">
            <a:avLst/>
          </a:prstGeom>
        </p:spPr>
      </p:pic>
    </p:spTree>
    <p:extLst>
      <p:ext uri="{BB962C8B-B14F-4D97-AF65-F5344CB8AC3E}">
        <p14:creationId xmlns:p14="http://schemas.microsoft.com/office/powerpoint/2010/main" val="169878498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Editable World Map">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AB24A60-BFDB-42CB-9518-5F976D15F9C0}"/>
              </a:ext>
            </a:extLst>
          </p:cNvPr>
          <p:cNvSpPr txBox="1">
            <a:spLocks noChangeArrowheads="1"/>
          </p:cNvSpPr>
          <p:nvPr/>
        </p:nvSpPr>
        <p:spPr bwMode="auto">
          <a:xfrm>
            <a:off x="11519136" y="6413710"/>
            <a:ext cx="34977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defRPr sz="900" b="0">
                <a:solidFill>
                  <a:schemeClr val="bg1">
                    <a:lumMod val="50000"/>
                  </a:schemeClr>
                </a:solidFill>
                <a:latin typeface="Arial" panose="020B0604020202020204" pitchFamily="34" charset="0"/>
                <a:cs typeface="Arial" panose="020B0604020202020204" pitchFamily="34" charset="0"/>
              </a:defRPr>
            </a:lvl1pPr>
            <a:lvl2pPr marL="742950" indent="-285750">
              <a:defRPr sz="2200">
                <a:latin typeface="Calibri" panose="020F0502020204030204" pitchFamily="34" charset="0"/>
              </a:defRPr>
            </a:lvl2pPr>
            <a:lvl3pPr marL="1143000" indent="-228600">
              <a:defRPr sz="2200">
                <a:latin typeface="Calibri" panose="020F0502020204030204" pitchFamily="34" charset="0"/>
              </a:defRPr>
            </a:lvl3pPr>
            <a:lvl4pPr marL="1600200" indent="-228600">
              <a:defRPr sz="2200">
                <a:latin typeface="Calibri" panose="020F0502020204030204" pitchFamily="34" charset="0"/>
              </a:defRPr>
            </a:lvl4pPr>
            <a:lvl5pPr marL="2057400" indent="-228600">
              <a:defRPr sz="2200">
                <a:latin typeface="Calibri" panose="020F0502020204030204" pitchFamily="34" charset="0"/>
              </a:defRPr>
            </a:lvl5pPr>
            <a:lvl6pPr marL="2514600" indent="-228600" defTabSz="1087438" fontAlgn="base">
              <a:spcBef>
                <a:spcPct val="0"/>
              </a:spcBef>
              <a:spcAft>
                <a:spcPct val="0"/>
              </a:spcAft>
              <a:defRPr sz="2200">
                <a:latin typeface="Calibri" panose="020F0502020204030204" pitchFamily="34" charset="0"/>
              </a:defRPr>
            </a:lvl6pPr>
            <a:lvl7pPr marL="2971800" indent="-228600" defTabSz="1087438" fontAlgn="base">
              <a:spcBef>
                <a:spcPct val="0"/>
              </a:spcBef>
              <a:spcAft>
                <a:spcPct val="0"/>
              </a:spcAft>
              <a:defRPr sz="2200">
                <a:latin typeface="Calibri" panose="020F0502020204030204" pitchFamily="34" charset="0"/>
              </a:defRPr>
            </a:lvl7pPr>
            <a:lvl8pPr marL="3429000" indent="-228600" defTabSz="1087438" fontAlgn="base">
              <a:spcBef>
                <a:spcPct val="0"/>
              </a:spcBef>
              <a:spcAft>
                <a:spcPct val="0"/>
              </a:spcAft>
              <a:defRPr sz="2200">
                <a:latin typeface="Calibri" panose="020F0502020204030204" pitchFamily="34" charset="0"/>
              </a:defRPr>
            </a:lvl8pPr>
            <a:lvl9pPr marL="3886200" indent="-228600" defTabSz="1087438" fontAlgn="base">
              <a:spcBef>
                <a:spcPct val="0"/>
              </a:spcBef>
              <a:spcAft>
                <a:spcPct val="0"/>
              </a:spcAft>
              <a:defRPr sz="2200">
                <a:latin typeface="Calibri" panose="020F0502020204030204" pitchFamily="34" charset="0"/>
              </a:defRPr>
            </a:lvl9pPr>
          </a:lstStyle>
          <a:p>
            <a:pPr lvl="0" algn="r"/>
            <a:fld id="{BB8DB652-40BB-446A-A0D5-04B7B7569A42}" type="slidenum">
              <a:rPr lang="en-US" altLang="en-US" sz="1100" b="0" spc="0" smtClean="0">
                <a:solidFill>
                  <a:schemeClr val="accent1"/>
                </a:solidFill>
                <a:latin typeface="+mj-lt"/>
              </a:rPr>
              <a:pPr lvl="0" algn="r"/>
              <a:t>‹#›</a:t>
            </a:fld>
            <a:endParaRPr lang="en-US" altLang="en-US" sz="1100" b="0" spc="0" dirty="0">
              <a:solidFill>
                <a:schemeClr val="accent1"/>
              </a:solidFill>
              <a:latin typeface="+mj-lt"/>
            </a:endParaRPr>
          </a:p>
        </p:txBody>
      </p:sp>
      <p:sp>
        <p:nvSpPr>
          <p:cNvPr id="9" name="Title 1">
            <a:extLst>
              <a:ext uri="{FF2B5EF4-FFF2-40B4-BE49-F238E27FC236}">
                <a16:creationId xmlns:a16="http://schemas.microsoft.com/office/drawing/2014/main" id="{DCD1B45F-BDEE-4492-890A-F31C90242335}"/>
              </a:ext>
            </a:extLst>
          </p:cNvPr>
          <p:cNvSpPr>
            <a:spLocks noGrp="1"/>
          </p:cNvSpPr>
          <p:nvPr>
            <p:ph type="title" hasCustomPrompt="1"/>
          </p:nvPr>
        </p:nvSpPr>
        <p:spPr>
          <a:xfrm>
            <a:off x="125318" y="267019"/>
            <a:ext cx="10835640" cy="502920"/>
          </a:xfrm>
          <a:prstGeom prst="rect">
            <a:avLst/>
          </a:prstGeom>
        </p:spPr>
        <p:txBody>
          <a:bodyPr anchor="t">
            <a:noAutofit/>
          </a:bodyPr>
          <a:lstStyle>
            <a:lvl1pPr algn="l">
              <a:defRPr sz="2999" b="0" i="0" cap="none" spc="0" baseline="0">
                <a:solidFill>
                  <a:schemeClr val="accent1"/>
                </a:solidFill>
                <a:latin typeface="Ford Antenna Medium" panose="02000505000000020004" pitchFamily="50" charset="0"/>
                <a:cs typeface="Arial" panose="020B0604020202020204" pitchFamily="34" charset="0"/>
              </a:defRPr>
            </a:lvl1pPr>
          </a:lstStyle>
          <a:p>
            <a:r>
              <a:rPr lang="en-US" dirty="0"/>
              <a:t>Click To Edit Title</a:t>
            </a:r>
          </a:p>
        </p:txBody>
      </p:sp>
      <p:pic>
        <p:nvPicPr>
          <p:cNvPr id="11" name="Picture 10">
            <a:extLst>
              <a:ext uri="{FF2B5EF4-FFF2-40B4-BE49-F238E27FC236}">
                <a16:creationId xmlns:a16="http://schemas.microsoft.com/office/drawing/2014/main" id="{6D5CCEE0-95C2-0449-8388-BFB2D4835267}"/>
              </a:ext>
            </a:extLst>
          </p:cNvPr>
          <p:cNvPicPr>
            <a:picLocks noChangeAspect="1"/>
          </p:cNvPicPr>
          <p:nvPr/>
        </p:nvPicPr>
        <p:blipFill>
          <a:blip r:embed="rId2"/>
          <a:stretch>
            <a:fillRect/>
          </a:stretch>
        </p:blipFill>
        <p:spPr>
          <a:xfrm>
            <a:off x="11464781" y="160636"/>
            <a:ext cx="569778" cy="214014"/>
          </a:xfrm>
          <a:prstGeom prst="rect">
            <a:avLst/>
          </a:prstGeom>
        </p:spPr>
      </p:pic>
      <p:sp>
        <p:nvSpPr>
          <p:cNvPr id="7" name="Freeform 179">
            <a:extLst>
              <a:ext uri="{FF2B5EF4-FFF2-40B4-BE49-F238E27FC236}">
                <a16:creationId xmlns:a16="http://schemas.microsoft.com/office/drawing/2014/main" id="{BA675363-8D99-4A5E-84A6-E383CA3E26FE}"/>
              </a:ext>
            </a:extLst>
          </p:cNvPr>
          <p:cNvSpPr>
            <a:spLocks/>
          </p:cNvSpPr>
          <p:nvPr/>
        </p:nvSpPr>
        <p:spPr bwMode="auto">
          <a:xfrm>
            <a:off x="2212185" y="6580393"/>
            <a:ext cx="10580" cy="6351"/>
          </a:xfrm>
          <a:custGeom>
            <a:avLst/>
            <a:gdLst>
              <a:gd name="T0" fmla="*/ 2147483647 w 8"/>
              <a:gd name="T1" fmla="*/ 2147483647 h 6"/>
              <a:gd name="T2" fmla="*/ 1952875039 w 8"/>
              <a:gd name="T3" fmla="*/ 2147483647 h 6"/>
              <a:gd name="T4" fmla="*/ 0 w 8"/>
              <a:gd name="T5" fmla="*/ 0 h 6"/>
              <a:gd name="T6" fmla="*/ 2147483647 w 8"/>
              <a:gd name="T7" fmla="*/ 2147483647 h 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 h="6">
                <a:moveTo>
                  <a:pt x="8" y="2"/>
                </a:moveTo>
                <a:lnTo>
                  <a:pt x="2" y="6"/>
                </a:lnTo>
                <a:lnTo>
                  <a:pt x="0" y="0"/>
                </a:lnTo>
                <a:lnTo>
                  <a:pt x="8" y="2"/>
                </a:lnTo>
                <a:close/>
              </a:path>
            </a:pathLst>
          </a:custGeom>
          <a:solidFill>
            <a:srgbClr val="FFFFFF">
              <a:lumMod val="85000"/>
            </a:srgbClr>
          </a:solidFill>
          <a:ln w="6350" cmpd="sng">
            <a:solidFill>
              <a:srgbClr val="FFFFFF"/>
            </a:solidFill>
            <a:prstDash val="solid"/>
            <a:round/>
            <a:headEnd/>
            <a:tailEnd/>
          </a:ln>
          <a:effectLst/>
        </p:spPr>
        <p:txBody>
          <a:bodyPr lIns="121867" tIns="60933" rIns="121867" bIns="60933"/>
          <a:lstStyle/>
          <a:p>
            <a:pPr marL="0" marR="0" lvl="0" indent="0" algn="ctr" defTabSz="914126" eaLnBrk="1" fontAlgn="base" latinLnBrk="0" hangingPunct="1">
              <a:lnSpc>
                <a:spcPct val="80000"/>
              </a:lnSpc>
              <a:spcBef>
                <a:spcPct val="20000"/>
              </a:spcBef>
              <a:spcAft>
                <a:spcPct val="0"/>
              </a:spcAft>
              <a:buClrTx/>
              <a:buSzTx/>
              <a:buFontTx/>
              <a:buNone/>
              <a:tabLst/>
              <a:defRPr/>
            </a:pPr>
            <a:endParaRPr kumimoji="0" lang="en-US" sz="1799" b="1" i="1" u="none" strike="noStrike" kern="0" cap="none" spc="0" normalizeH="0" baseline="0" noProof="0" dirty="0">
              <a:ln>
                <a:noFill/>
              </a:ln>
              <a:solidFill>
                <a:schemeClr val="accent1"/>
              </a:solidFill>
              <a:effectLst/>
              <a:uLnTx/>
              <a:uFillTx/>
              <a:latin typeface="+mj-lt"/>
              <a:ea typeface="MS PGothic" pitchFamily="34" charset="-128"/>
            </a:endParaRPr>
          </a:p>
        </p:txBody>
      </p:sp>
      <p:sp>
        <p:nvSpPr>
          <p:cNvPr id="12" name="Rectangle 398">
            <a:extLst>
              <a:ext uri="{FF2B5EF4-FFF2-40B4-BE49-F238E27FC236}">
                <a16:creationId xmlns:a16="http://schemas.microsoft.com/office/drawing/2014/main" id="{328973B5-3325-425B-B3EF-AF97D8E59191}"/>
              </a:ext>
            </a:extLst>
          </p:cNvPr>
          <p:cNvSpPr>
            <a:spLocks noChangeArrowheads="1"/>
          </p:cNvSpPr>
          <p:nvPr/>
        </p:nvSpPr>
        <p:spPr bwMode="auto">
          <a:xfrm>
            <a:off x="1696999" y="6515306"/>
            <a:ext cx="186218" cy="136525"/>
          </a:xfrm>
          <a:prstGeom prst="rect">
            <a:avLst/>
          </a:prstGeom>
          <a:solidFill>
            <a:srgbClr val="00095B"/>
          </a:solidFill>
          <a:ln w="19050">
            <a:noFill/>
            <a:miter lim="800000"/>
            <a:headEnd/>
            <a:tailEnd/>
          </a:ln>
        </p:spPr>
        <p:txBody>
          <a:bodyPr wrap="none" lIns="121867" tIns="0" rIns="121867" bIns="0" anchor="ctr"/>
          <a:lstStyle>
            <a:lvl1pPr eaLnBrk="0" hangingPunct="0">
              <a:defRPr sz="4000">
                <a:solidFill>
                  <a:schemeClr val="accent2"/>
                </a:solidFill>
                <a:latin typeface="Arial" charset="0"/>
              </a:defRPr>
            </a:lvl1pPr>
            <a:lvl2pPr marL="742950" indent="-285750" eaLnBrk="0" hangingPunct="0">
              <a:defRPr sz="4000">
                <a:solidFill>
                  <a:schemeClr val="accent2"/>
                </a:solidFill>
                <a:latin typeface="Arial" charset="0"/>
              </a:defRPr>
            </a:lvl2pPr>
            <a:lvl3pPr marL="1143000" indent="-228600" eaLnBrk="0" hangingPunct="0">
              <a:defRPr sz="4000">
                <a:solidFill>
                  <a:schemeClr val="accent2"/>
                </a:solidFill>
                <a:latin typeface="Arial" charset="0"/>
              </a:defRPr>
            </a:lvl3pPr>
            <a:lvl4pPr marL="1600200" indent="-228600" eaLnBrk="0" hangingPunct="0">
              <a:defRPr sz="4000">
                <a:solidFill>
                  <a:schemeClr val="accent2"/>
                </a:solidFill>
                <a:latin typeface="Arial" charset="0"/>
              </a:defRPr>
            </a:lvl4pPr>
            <a:lvl5pPr marL="2057400" indent="-228600" eaLnBrk="0" hangingPunct="0">
              <a:defRPr sz="4000">
                <a:solidFill>
                  <a:schemeClr val="accent2"/>
                </a:solidFill>
                <a:latin typeface="Arial" charset="0"/>
              </a:defRPr>
            </a:lvl5pPr>
            <a:lvl6pPr marL="2514600" indent="-228600" algn="ctr" eaLnBrk="0" fontAlgn="base" hangingPunct="0">
              <a:lnSpc>
                <a:spcPct val="80000"/>
              </a:lnSpc>
              <a:spcBef>
                <a:spcPct val="20000"/>
              </a:spcBef>
              <a:spcAft>
                <a:spcPct val="0"/>
              </a:spcAft>
              <a:defRPr sz="4000">
                <a:solidFill>
                  <a:schemeClr val="accent2"/>
                </a:solidFill>
                <a:latin typeface="Arial" charset="0"/>
              </a:defRPr>
            </a:lvl6pPr>
            <a:lvl7pPr marL="2971800" indent="-228600" algn="ctr" eaLnBrk="0" fontAlgn="base" hangingPunct="0">
              <a:lnSpc>
                <a:spcPct val="80000"/>
              </a:lnSpc>
              <a:spcBef>
                <a:spcPct val="20000"/>
              </a:spcBef>
              <a:spcAft>
                <a:spcPct val="0"/>
              </a:spcAft>
              <a:defRPr sz="4000">
                <a:solidFill>
                  <a:schemeClr val="accent2"/>
                </a:solidFill>
                <a:latin typeface="Arial" charset="0"/>
              </a:defRPr>
            </a:lvl7pPr>
            <a:lvl8pPr marL="3429000" indent="-228600" algn="ctr" eaLnBrk="0" fontAlgn="base" hangingPunct="0">
              <a:lnSpc>
                <a:spcPct val="80000"/>
              </a:lnSpc>
              <a:spcBef>
                <a:spcPct val="20000"/>
              </a:spcBef>
              <a:spcAft>
                <a:spcPct val="0"/>
              </a:spcAft>
              <a:defRPr sz="4000">
                <a:solidFill>
                  <a:schemeClr val="accent2"/>
                </a:solidFill>
                <a:latin typeface="Arial" charset="0"/>
              </a:defRPr>
            </a:lvl8pPr>
            <a:lvl9pPr marL="3886200" indent="-228600" algn="ctr" eaLnBrk="0" fontAlgn="base" hangingPunct="0">
              <a:lnSpc>
                <a:spcPct val="80000"/>
              </a:lnSpc>
              <a:spcBef>
                <a:spcPct val="20000"/>
              </a:spcBef>
              <a:spcAft>
                <a:spcPct val="0"/>
              </a:spcAft>
              <a:defRPr sz="4000">
                <a:solidFill>
                  <a:schemeClr val="accent2"/>
                </a:solidFill>
                <a:latin typeface="Arial" charset="0"/>
              </a:defRPr>
            </a:lvl9pPr>
          </a:lstStyle>
          <a:p>
            <a:pPr marL="0" marR="0" lvl="0" indent="0" algn="ctr" defTabSz="914126" eaLnBrk="1" fontAlgn="base" latinLnBrk="0" hangingPunct="1">
              <a:lnSpc>
                <a:spcPct val="80000"/>
              </a:lnSpc>
              <a:spcBef>
                <a:spcPct val="20000"/>
              </a:spcBef>
              <a:spcAft>
                <a:spcPct val="0"/>
              </a:spcAft>
              <a:buClrTx/>
              <a:buSzTx/>
              <a:buFontTx/>
              <a:buNone/>
              <a:tabLst/>
              <a:defRPr/>
            </a:pPr>
            <a:endParaRPr kumimoji="0" lang="en-US" altLang="en-US" sz="1799" b="1" i="1" u="none" strike="noStrike" kern="0" cap="none" spc="0" normalizeH="0" baseline="0" noProof="0" dirty="0">
              <a:ln>
                <a:noFill/>
              </a:ln>
              <a:solidFill>
                <a:schemeClr val="accent1"/>
              </a:solidFill>
              <a:effectLst/>
              <a:uLnTx/>
              <a:uFillTx/>
              <a:latin typeface="+mj-lt"/>
              <a:ea typeface="ＭＳ Ｐゴシック" pitchFamily="34" charset="-128"/>
            </a:endParaRPr>
          </a:p>
        </p:txBody>
      </p:sp>
      <p:sp>
        <p:nvSpPr>
          <p:cNvPr id="13" name="Text Box 399">
            <a:extLst>
              <a:ext uri="{FF2B5EF4-FFF2-40B4-BE49-F238E27FC236}">
                <a16:creationId xmlns:a16="http://schemas.microsoft.com/office/drawing/2014/main" id="{E8B463D6-9C6A-41C0-B51E-8840F1112DAE}"/>
              </a:ext>
            </a:extLst>
          </p:cNvPr>
          <p:cNvSpPr txBox="1">
            <a:spLocks noChangeArrowheads="1"/>
          </p:cNvSpPr>
          <p:nvPr/>
        </p:nvSpPr>
        <p:spPr bwMode="auto">
          <a:xfrm>
            <a:off x="1963045" y="6420049"/>
            <a:ext cx="1828800" cy="264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91416" rIns="0" bIns="0" anchor="ctr">
            <a:spAutoFit/>
          </a:bodyPr>
          <a:lstStyle>
            <a:lvl1pPr defTabSz="912813" eaLnBrk="0" hangingPunct="0">
              <a:defRPr sz="4000">
                <a:solidFill>
                  <a:schemeClr val="accent2"/>
                </a:solidFill>
                <a:latin typeface="Arial" charset="0"/>
              </a:defRPr>
            </a:lvl1pPr>
            <a:lvl2pPr marL="742950" indent="-285750" defTabSz="912813" eaLnBrk="0" hangingPunct="0">
              <a:defRPr sz="4000">
                <a:solidFill>
                  <a:schemeClr val="accent2"/>
                </a:solidFill>
                <a:latin typeface="Arial" charset="0"/>
              </a:defRPr>
            </a:lvl2pPr>
            <a:lvl3pPr marL="1143000" indent="-228600" defTabSz="912813" eaLnBrk="0" hangingPunct="0">
              <a:defRPr sz="4000">
                <a:solidFill>
                  <a:schemeClr val="accent2"/>
                </a:solidFill>
                <a:latin typeface="Arial" charset="0"/>
              </a:defRPr>
            </a:lvl3pPr>
            <a:lvl4pPr marL="1600200" indent="-228600" defTabSz="912813" eaLnBrk="0" hangingPunct="0">
              <a:defRPr sz="4000">
                <a:solidFill>
                  <a:schemeClr val="accent2"/>
                </a:solidFill>
                <a:latin typeface="Arial" charset="0"/>
              </a:defRPr>
            </a:lvl4pPr>
            <a:lvl5pPr marL="2057400" indent="-228600" defTabSz="912813" eaLnBrk="0" hangingPunct="0">
              <a:defRPr sz="4000">
                <a:solidFill>
                  <a:schemeClr val="accent2"/>
                </a:solidFill>
                <a:latin typeface="Arial" charset="0"/>
              </a:defRPr>
            </a:lvl5pPr>
            <a:lvl6pPr marL="2514600" indent="-228600" algn="ctr" defTabSz="912813" eaLnBrk="0" fontAlgn="base" hangingPunct="0">
              <a:lnSpc>
                <a:spcPct val="80000"/>
              </a:lnSpc>
              <a:spcBef>
                <a:spcPct val="20000"/>
              </a:spcBef>
              <a:spcAft>
                <a:spcPct val="0"/>
              </a:spcAft>
              <a:defRPr sz="4000">
                <a:solidFill>
                  <a:schemeClr val="accent2"/>
                </a:solidFill>
                <a:latin typeface="Arial" charset="0"/>
              </a:defRPr>
            </a:lvl6pPr>
            <a:lvl7pPr marL="2971800" indent="-228600" algn="ctr" defTabSz="912813" eaLnBrk="0" fontAlgn="base" hangingPunct="0">
              <a:lnSpc>
                <a:spcPct val="80000"/>
              </a:lnSpc>
              <a:spcBef>
                <a:spcPct val="20000"/>
              </a:spcBef>
              <a:spcAft>
                <a:spcPct val="0"/>
              </a:spcAft>
              <a:defRPr sz="4000">
                <a:solidFill>
                  <a:schemeClr val="accent2"/>
                </a:solidFill>
                <a:latin typeface="Arial" charset="0"/>
              </a:defRPr>
            </a:lvl7pPr>
            <a:lvl8pPr marL="3429000" indent="-228600" algn="ctr" defTabSz="912813" eaLnBrk="0" fontAlgn="base" hangingPunct="0">
              <a:lnSpc>
                <a:spcPct val="80000"/>
              </a:lnSpc>
              <a:spcBef>
                <a:spcPct val="20000"/>
              </a:spcBef>
              <a:spcAft>
                <a:spcPct val="0"/>
              </a:spcAft>
              <a:defRPr sz="4000">
                <a:solidFill>
                  <a:schemeClr val="accent2"/>
                </a:solidFill>
                <a:latin typeface="Arial" charset="0"/>
              </a:defRPr>
            </a:lvl8pPr>
            <a:lvl9pPr marL="3886200" indent="-228600" algn="ctr" defTabSz="912813" eaLnBrk="0" fontAlgn="base" hangingPunct="0">
              <a:lnSpc>
                <a:spcPct val="80000"/>
              </a:lnSpc>
              <a:spcBef>
                <a:spcPct val="20000"/>
              </a:spcBef>
              <a:spcAft>
                <a:spcPct val="0"/>
              </a:spcAft>
              <a:defRPr sz="4000">
                <a:solidFill>
                  <a:schemeClr val="accent2"/>
                </a:solidFill>
                <a:latin typeface="Arial" charset="0"/>
              </a:defRPr>
            </a:lvl9pPr>
          </a:lstStyle>
          <a:p>
            <a:pPr eaLnBrk="1" fontAlgn="base" hangingPunct="1">
              <a:lnSpc>
                <a:spcPct val="80000"/>
              </a:lnSpc>
              <a:spcBef>
                <a:spcPct val="50000"/>
              </a:spcBef>
              <a:spcAft>
                <a:spcPct val="0"/>
              </a:spcAft>
            </a:pPr>
            <a:r>
              <a:rPr lang="en-US" altLang="en-US" sz="1400" b="0" spc="0" dirty="0">
                <a:solidFill>
                  <a:schemeClr val="accent1"/>
                </a:solidFill>
                <a:latin typeface="Arial Nova Light" panose="020B0304020202020204" pitchFamily="34" charset="0"/>
                <a:ea typeface="ＭＳ Ｐゴシック" pitchFamily="34" charset="-128"/>
              </a:rPr>
              <a:t>North America</a:t>
            </a:r>
          </a:p>
        </p:txBody>
      </p:sp>
      <p:sp>
        <p:nvSpPr>
          <p:cNvPr id="14" name="Text Box 399">
            <a:extLst>
              <a:ext uri="{FF2B5EF4-FFF2-40B4-BE49-F238E27FC236}">
                <a16:creationId xmlns:a16="http://schemas.microsoft.com/office/drawing/2014/main" id="{E98FDAE3-7A65-404E-8EF2-DB9C5B7E00D6}"/>
              </a:ext>
            </a:extLst>
          </p:cNvPr>
          <p:cNvSpPr txBox="1">
            <a:spLocks noChangeArrowheads="1"/>
          </p:cNvSpPr>
          <p:nvPr/>
        </p:nvSpPr>
        <p:spPr bwMode="auto">
          <a:xfrm>
            <a:off x="5967993" y="6420049"/>
            <a:ext cx="756759" cy="264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91416" rIns="0" bIns="0" anchor="ctr">
            <a:spAutoFit/>
          </a:bodyPr>
          <a:lstStyle>
            <a:lvl1pPr defTabSz="912813" eaLnBrk="0" hangingPunct="0">
              <a:defRPr sz="4000">
                <a:solidFill>
                  <a:schemeClr val="accent2"/>
                </a:solidFill>
                <a:latin typeface="Arial" charset="0"/>
              </a:defRPr>
            </a:lvl1pPr>
            <a:lvl2pPr marL="742950" indent="-285750" defTabSz="912813" eaLnBrk="0" hangingPunct="0">
              <a:defRPr sz="4000">
                <a:solidFill>
                  <a:schemeClr val="accent2"/>
                </a:solidFill>
                <a:latin typeface="Arial" charset="0"/>
              </a:defRPr>
            </a:lvl2pPr>
            <a:lvl3pPr marL="1143000" indent="-228600" defTabSz="912813" eaLnBrk="0" hangingPunct="0">
              <a:defRPr sz="4000">
                <a:solidFill>
                  <a:schemeClr val="accent2"/>
                </a:solidFill>
                <a:latin typeface="Arial" charset="0"/>
              </a:defRPr>
            </a:lvl3pPr>
            <a:lvl4pPr marL="1600200" indent="-228600" defTabSz="912813" eaLnBrk="0" hangingPunct="0">
              <a:defRPr sz="4000">
                <a:solidFill>
                  <a:schemeClr val="accent2"/>
                </a:solidFill>
                <a:latin typeface="Arial" charset="0"/>
              </a:defRPr>
            </a:lvl4pPr>
            <a:lvl5pPr marL="2057400" indent="-228600" defTabSz="912813" eaLnBrk="0" hangingPunct="0">
              <a:defRPr sz="4000">
                <a:solidFill>
                  <a:schemeClr val="accent2"/>
                </a:solidFill>
                <a:latin typeface="Arial" charset="0"/>
              </a:defRPr>
            </a:lvl5pPr>
            <a:lvl6pPr marL="2514600" indent="-228600" algn="ctr" defTabSz="912813" eaLnBrk="0" fontAlgn="base" hangingPunct="0">
              <a:lnSpc>
                <a:spcPct val="80000"/>
              </a:lnSpc>
              <a:spcBef>
                <a:spcPct val="20000"/>
              </a:spcBef>
              <a:spcAft>
                <a:spcPct val="0"/>
              </a:spcAft>
              <a:defRPr sz="4000">
                <a:solidFill>
                  <a:schemeClr val="accent2"/>
                </a:solidFill>
                <a:latin typeface="Arial" charset="0"/>
              </a:defRPr>
            </a:lvl6pPr>
            <a:lvl7pPr marL="2971800" indent="-228600" algn="ctr" defTabSz="912813" eaLnBrk="0" fontAlgn="base" hangingPunct="0">
              <a:lnSpc>
                <a:spcPct val="80000"/>
              </a:lnSpc>
              <a:spcBef>
                <a:spcPct val="20000"/>
              </a:spcBef>
              <a:spcAft>
                <a:spcPct val="0"/>
              </a:spcAft>
              <a:defRPr sz="4000">
                <a:solidFill>
                  <a:schemeClr val="accent2"/>
                </a:solidFill>
                <a:latin typeface="Arial" charset="0"/>
              </a:defRPr>
            </a:lvl7pPr>
            <a:lvl8pPr marL="3429000" indent="-228600" algn="ctr" defTabSz="912813" eaLnBrk="0" fontAlgn="base" hangingPunct="0">
              <a:lnSpc>
                <a:spcPct val="80000"/>
              </a:lnSpc>
              <a:spcBef>
                <a:spcPct val="20000"/>
              </a:spcBef>
              <a:spcAft>
                <a:spcPct val="0"/>
              </a:spcAft>
              <a:defRPr sz="4000">
                <a:solidFill>
                  <a:schemeClr val="accent2"/>
                </a:solidFill>
                <a:latin typeface="Arial" charset="0"/>
              </a:defRPr>
            </a:lvl8pPr>
            <a:lvl9pPr marL="3886200" indent="-228600" algn="ctr" defTabSz="912813" eaLnBrk="0" fontAlgn="base" hangingPunct="0">
              <a:lnSpc>
                <a:spcPct val="80000"/>
              </a:lnSpc>
              <a:spcBef>
                <a:spcPct val="20000"/>
              </a:spcBef>
              <a:spcAft>
                <a:spcPct val="0"/>
              </a:spcAft>
              <a:defRPr sz="4000">
                <a:solidFill>
                  <a:schemeClr val="accent2"/>
                </a:solidFill>
                <a:latin typeface="Arial" charset="0"/>
              </a:defRPr>
            </a:lvl9pPr>
          </a:lstStyle>
          <a:p>
            <a:pPr eaLnBrk="1" fontAlgn="base" hangingPunct="1">
              <a:lnSpc>
                <a:spcPct val="80000"/>
              </a:lnSpc>
              <a:spcBef>
                <a:spcPct val="50000"/>
              </a:spcBef>
              <a:spcAft>
                <a:spcPct val="0"/>
              </a:spcAft>
            </a:pPr>
            <a:r>
              <a:rPr lang="en-US" altLang="en-US" sz="1400" b="0" spc="0" dirty="0">
                <a:solidFill>
                  <a:schemeClr val="accent1"/>
                </a:solidFill>
                <a:latin typeface="Arial Nova Light" panose="020B0304020202020204" pitchFamily="34" charset="0"/>
                <a:ea typeface="ＭＳ Ｐゴシック" pitchFamily="34" charset="-128"/>
              </a:rPr>
              <a:t>Europe</a:t>
            </a:r>
          </a:p>
        </p:txBody>
      </p:sp>
      <p:sp>
        <p:nvSpPr>
          <p:cNvPr id="15" name="Rectangle 398">
            <a:extLst>
              <a:ext uri="{FF2B5EF4-FFF2-40B4-BE49-F238E27FC236}">
                <a16:creationId xmlns:a16="http://schemas.microsoft.com/office/drawing/2014/main" id="{1BBC6B89-7B78-4DF8-BBDC-407A817973F1}"/>
              </a:ext>
            </a:extLst>
          </p:cNvPr>
          <p:cNvSpPr>
            <a:spLocks noChangeArrowheads="1"/>
          </p:cNvSpPr>
          <p:nvPr/>
        </p:nvSpPr>
        <p:spPr bwMode="auto">
          <a:xfrm>
            <a:off x="5694326" y="6515306"/>
            <a:ext cx="186218" cy="136525"/>
          </a:xfrm>
          <a:prstGeom prst="rect">
            <a:avLst/>
          </a:prstGeom>
          <a:solidFill>
            <a:srgbClr val="8BBDFF"/>
          </a:solidFill>
          <a:ln w="19050">
            <a:noFill/>
            <a:miter lim="800000"/>
            <a:headEnd/>
            <a:tailEnd/>
          </a:ln>
        </p:spPr>
        <p:txBody>
          <a:bodyPr wrap="none" lIns="121867" tIns="0" rIns="121867" bIns="0" anchor="ctr"/>
          <a:lstStyle>
            <a:lvl1pPr eaLnBrk="0" hangingPunct="0">
              <a:defRPr sz="4000">
                <a:solidFill>
                  <a:schemeClr val="accent2"/>
                </a:solidFill>
                <a:latin typeface="Arial" charset="0"/>
              </a:defRPr>
            </a:lvl1pPr>
            <a:lvl2pPr marL="742950" indent="-285750" eaLnBrk="0" hangingPunct="0">
              <a:defRPr sz="4000">
                <a:solidFill>
                  <a:schemeClr val="accent2"/>
                </a:solidFill>
                <a:latin typeface="Arial" charset="0"/>
              </a:defRPr>
            </a:lvl2pPr>
            <a:lvl3pPr marL="1143000" indent="-228600" eaLnBrk="0" hangingPunct="0">
              <a:defRPr sz="4000">
                <a:solidFill>
                  <a:schemeClr val="accent2"/>
                </a:solidFill>
                <a:latin typeface="Arial" charset="0"/>
              </a:defRPr>
            </a:lvl3pPr>
            <a:lvl4pPr marL="1600200" indent="-228600" eaLnBrk="0" hangingPunct="0">
              <a:defRPr sz="4000">
                <a:solidFill>
                  <a:schemeClr val="accent2"/>
                </a:solidFill>
                <a:latin typeface="Arial" charset="0"/>
              </a:defRPr>
            </a:lvl4pPr>
            <a:lvl5pPr marL="2057400" indent="-228600" eaLnBrk="0" hangingPunct="0">
              <a:defRPr sz="4000">
                <a:solidFill>
                  <a:schemeClr val="accent2"/>
                </a:solidFill>
                <a:latin typeface="Arial" charset="0"/>
              </a:defRPr>
            </a:lvl5pPr>
            <a:lvl6pPr marL="2514600" indent="-228600" algn="ctr" eaLnBrk="0" fontAlgn="base" hangingPunct="0">
              <a:lnSpc>
                <a:spcPct val="80000"/>
              </a:lnSpc>
              <a:spcBef>
                <a:spcPct val="20000"/>
              </a:spcBef>
              <a:spcAft>
                <a:spcPct val="0"/>
              </a:spcAft>
              <a:defRPr sz="4000">
                <a:solidFill>
                  <a:schemeClr val="accent2"/>
                </a:solidFill>
                <a:latin typeface="Arial" charset="0"/>
              </a:defRPr>
            </a:lvl6pPr>
            <a:lvl7pPr marL="2971800" indent="-228600" algn="ctr" eaLnBrk="0" fontAlgn="base" hangingPunct="0">
              <a:lnSpc>
                <a:spcPct val="80000"/>
              </a:lnSpc>
              <a:spcBef>
                <a:spcPct val="20000"/>
              </a:spcBef>
              <a:spcAft>
                <a:spcPct val="0"/>
              </a:spcAft>
              <a:defRPr sz="4000">
                <a:solidFill>
                  <a:schemeClr val="accent2"/>
                </a:solidFill>
                <a:latin typeface="Arial" charset="0"/>
              </a:defRPr>
            </a:lvl7pPr>
            <a:lvl8pPr marL="3429000" indent="-228600" algn="ctr" eaLnBrk="0" fontAlgn="base" hangingPunct="0">
              <a:lnSpc>
                <a:spcPct val="80000"/>
              </a:lnSpc>
              <a:spcBef>
                <a:spcPct val="20000"/>
              </a:spcBef>
              <a:spcAft>
                <a:spcPct val="0"/>
              </a:spcAft>
              <a:defRPr sz="4000">
                <a:solidFill>
                  <a:schemeClr val="accent2"/>
                </a:solidFill>
                <a:latin typeface="Arial" charset="0"/>
              </a:defRPr>
            </a:lvl8pPr>
            <a:lvl9pPr marL="3886200" indent="-228600" algn="ctr" eaLnBrk="0" fontAlgn="base" hangingPunct="0">
              <a:lnSpc>
                <a:spcPct val="80000"/>
              </a:lnSpc>
              <a:spcBef>
                <a:spcPct val="20000"/>
              </a:spcBef>
              <a:spcAft>
                <a:spcPct val="0"/>
              </a:spcAft>
              <a:defRPr sz="4000">
                <a:solidFill>
                  <a:schemeClr val="accent2"/>
                </a:solidFill>
                <a:latin typeface="Arial" charset="0"/>
              </a:defRPr>
            </a:lvl9pPr>
          </a:lstStyle>
          <a:p>
            <a:pPr marL="0" marR="0" lvl="0" indent="0" algn="ctr" defTabSz="914126" eaLnBrk="1" fontAlgn="base" latinLnBrk="0" hangingPunct="1">
              <a:lnSpc>
                <a:spcPct val="80000"/>
              </a:lnSpc>
              <a:spcBef>
                <a:spcPct val="20000"/>
              </a:spcBef>
              <a:spcAft>
                <a:spcPct val="0"/>
              </a:spcAft>
              <a:buClrTx/>
              <a:buSzTx/>
              <a:buFontTx/>
              <a:buNone/>
              <a:tabLst/>
              <a:defRPr/>
            </a:pPr>
            <a:endParaRPr kumimoji="0" lang="en-US" altLang="en-US" sz="1799" b="1" i="1" u="none" strike="noStrike" kern="0" cap="none" spc="0" normalizeH="0" baseline="0" noProof="0" dirty="0">
              <a:ln>
                <a:noFill/>
              </a:ln>
              <a:solidFill>
                <a:schemeClr val="accent1"/>
              </a:solidFill>
              <a:effectLst/>
              <a:uLnTx/>
              <a:uFillTx/>
              <a:latin typeface="+mj-lt"/>
              <a:ea typeface="ＭＳ Ｐゴシック" pitchFamily="34" charset="-128"/>
            </a:endParaRPr>
          </a:p>
        </p:txBody>
      </p:sp>
      <p:sp>
        <p:nvSpPr>
          <p:cNvPr id="16" name="Rectangle 398">
            <a:extLst>
              <a:ext uri="{FF2B5EF4-FFF2-40B4-BE49-F238E27FC236}">
                <a16:creationId xmlns:a16="http://schemas.microsoft.com/office/drawing/2014/main" id="{F3B0623A-79A6-45CC-9EBA-393F26221457}"/>
              </a:ext>
            </a:extLst>
          </p:cNvPr>
          <p:cNvSpPr>
            <a:spLocks noChangeArrowheads="1"/>
          </p:cNvSpPr>
          <p:nvPr/>
        </p:nvSpPr>
        <p:spPr bwMode="auto">
          <a:xfrm>
            <a:off x="8231252" y="6515306"/>
            <a:ext cx="186218" cy="136525"/>
          </a:xfrm>
          <a:prstGeom prst="rect">
            <a:avLst/>
          </a:prstGeom>
          <a:solidFill>
            <a:srgbClr val="B9BCBD"/>
          </a:solidFill>
          <a:ln w="19050">
            <a:noFill/>
            <a:miter lim="800000"/>
            <a:headEnd/>
            <a:tailEnd/>
          </a:ln>
        </p:spPr>
        <p:txBody>
          <a:bodyPr wrap="none" lIns="121867" tIns="0" rIns="121867" bIns="0" anchor="ctr"/>
          <a:lstStyle>
            <a:lvl1pPr eaLnBrk="0" hangingPunct="0">
              <a:defRPr sz="4000">
                <a:solidFill>
                  <a:schemeClr val="accent2"/>
                </a:solidFill>
                <a:latin typeface="Arial" charset="0"/>
              </a:defRPr>
            </a:lvl1pPr>
            <a:lvl2pPr marL="742950" indent="-285750" eaLnBrk="0" hangingPunct="0">
              <a:defRPr sz="4000">
                <a:solidFill>
                  <a:schemeClr val="accent2"/>
                </a:solidFill>
                <a:latin typeface="Arial" charset="0"/>
              </a:defRPr>
            </a:lvl2pPr>
            <a:lvl3pPr marL="1143000" indent="-228600" eaLnBrk="0" hangingPunct="0">
              <a:defRPr sz="4000">
                <a:solidFill>
                  <a:schemeClr val="accent2"/>
                </a:solidFill>
                <a:latin typeface="Arial" charset="0"/>
              </a:defRPr>
            </a:lvl3pPr>
            <a:lvl4pPr marL="1600200" indent="-228600" eaLnBrk="0" hangingPunct="0">
              <a:defRPr sz="4000">
                <a:solidFill>
                  <a:schemeClr val="accent2"/>
                </a:solidFill>
                <a:latin typeface="Arial" charset="0"/>
              </a:defRPr>
            </a:lvl4pPr>
            <a:lvl5pPr marL="2057400" indent="-228600" eaLnBrk="0" hangingPunct="0">
              <a:defRPr sz="4000">
                <a:solidFill>
                  <a:schemeClr val="accent2"/>
                </a:solidFill>
                <a:latin typeface="Arial" charset="0"/>
              </a:defRPr>
            </a:lvl5pPr>
            <a:lvl6pPr marL="2514600" indent="-228600" algn="ctr" eaLnBrk="0" fontAlgn="base" hangingPunct="0">
              <a:lnSpc>
                <a:spcPct val="80000"/>
              </a:lnSpc>
              <a:spcBef>
                <a:spcPct val="20000"/>
              </a:spcBef>
              <a:spcAft>
                <a:spcPct val="0"/>
              </a:spcAft>
              <a:defRPr sz="4000">
                <a:solidFill>
                  <a:schemeClr val="accent2"/>
                </a:solidFill>
                <a:latin typeface="Arial" charset="0"/>
              </a:defRPr>
            </a:lvl6pPr>
            <a:lvl7pPr marL="2971800" indent="-228600" algn="ctr" eaLnBrk="0" fontAlgn="base" hangingPunct="0">
              <a:lnSpc>
                <a:spcPct val="80000"/>
              </a:lnSpc>
              <a:spcBef>
                <a:spcPct val="20000"/>
              </a:spcBef>
              <a:spcAft>
                <a:spcPct val="0"/>
              </a:spcAft>
              <a:defRPr sz="4000">
                <a:solidFill>
                  <a:schemeClr val="accent2"/>
                </a:solidFill>
                <a:latin typeface="Arial" charset="0"/>
              </a:defRPr>
            </a:lvl7pPr>
            <a:lvl8pPr marL="3429000" indent="-228600" algn="ctr" eaLnBrk="0" fontAlgn="base" hangingPunct="0">
              <a:lnSpc>
                <a:spcPct val="80000"/>
              </a:lnSpc>
              <a:spcBef>
                <a:spcPct val="20000"/>
              </a:spcBef>
              <a:spcAft>
                <a:spcPct val="0"/>
              </a:spcAft>
              <a:defRPr sz="4000">
                <a:solidFill>
                  <a:schemeClr val="accent2"/>
                </a:solidFill>
                <a:latin typeface="Arial" charset="0"/>
              </a:defRPr>
            </a:lvl8pPr>
            <a:lvl9pPr marL="3886200" indent="-228600" algn="ctr" eaLnBrk="0" fontAlgn="base" hangingPunct="0">
              <a:lnSpc>
                <a:spcPct val="80000"/>
              </a:lnSpc>
              <a:spcBef>
                <a:spcPct val="20000"/>
              </a:spcBef>
              <a:spcAft>
                <a:spcPct val="0"/>
              </a:spcAft>
              <a:defRPr sz="4000">
                <a:solidFill>
                  <a:schemeClr val="accent2"/>
                </a:solidFill>
                <a:latin typeface="Arial" charset="0"/>
              </a:defRPr>
            </a:lvl9pPr>
          </a:lstStyle>
          <a:p>
            <a:pPr marL="0" marR="0" lvl="0" indent="0" algn="ctr" defTabSz="914126" eaLnBrk="1" fontAlgn="base" latinLnBrk="0" hangingPunct="1">
              <a:lnSpc>
                <a:spcPct val="80000"/>
              </a:lnSpc>
              <a:spcBef>
                <a:spcPct val="20000"/>
              </a:spcBef>
              <a:spcAft>
                <a:spcPct val="0"/>
              </a:spcAft>
              <a:buClrTx/>
              <a:buSzTx/>
              <a:buFontTx/>
              <a:buNone/>
              <a:tabLst/>
              <a:defRPr/>
            </a:pPr>
            <a:endParaRPr kumimoji="0" lang="en-US" altLang="en-US" sz="1799" b="1" i="1" u="none" strike="noStrike" kern="0" cap="none" spc="0" normalizeH="0" baseline="0" noProof="0" dirty="0">
              <a:ln>
                <a:noFill/>
              </a:ln>
              <a:solidFill>
                <a:schemeClr val="accent1"/>
              </a:solidFill>
              <a:effectLst/>
              <a:uLnTx/>
              <a:uFillTx/>
              <a:latin typeface="+mj-lt"/>
              <a:ea typeface="ＭＳ Ｐゴシック" pitchFamily="34" charset="-128"/>
            </a:endParaRPr>
          </a:p>
        </p:txBody>
      </p:sp>
      <p:sp>
        <p:nvSpPr>
          <p:cNvPr id="17" name="Text Box 399">
            <a:extLst>
              <a:ext uri="{FF2B5EF4-FFF2-40B4-BE49-F238E27FC236}">
                <a16:creationId xmlns:a16="http://schemas.microsoft.com/office/drawing/2014/main" id="{0EDEAC12-E1EE-4D35-A386-AD323D9738A8}"/>
              </a:ext>
            </a:extLst>
          </p:cNvPr>
          <p:cNvSpPr txBox="1">
            <a:spLocks noChangeArrowheads="1"/>
          </p:cNvSpPr>
          <p:nvPr/>
        </p:nvSpPr>
        <p:spPr bwMode="auto">
          <a:xfrm>
            <a:off x="8504390" y="6420049"/>
            <a:ext cx="2572730" cy="264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91416" rIns="0" bIns="0" anchor="ctr">
            <a:spAutoFit/>
          </a:bodyPr>
          <a:lstStyle>
            <a:lvl1pPr defTabSz="912813" eaLnBrk="0" hangingPunct="0">
              <a:defRPr sz="4000">
                <a:solidFill>
                  <a:schemeClr val="accent2"/>
                </a:solidFill>
                <a:latin typeface="Arial" charset="0"/>
              </a:defRPr>
            </a:lvl1pPr>
            <a:lvl2pPr marL="742950" indent="-285750" defTabSz="912813" eaLnBrk="0" hangingPunct="0">
              <a:defRPr sz="4000">
                <a:solidFill>
                  <a:schemeClr val="accent2"/>
                </a:solidFill>
                <a:latin typeface="Arial" charset="0"/>
              </a:defRPr>
            </a:lvl2pPr>
            <a:lvl3pPr marL="1143000" indent="-228600" defTabSz="912813" eaLnBrk="0" hangingPunct="0">
              <a:defRPr sz="4000">
                <a:solidFill>
                  <a:schemeClr val="accent2"/>
                </a:solidFill>
                <a:latin typeface="Arial" charset="0"/>
              </a:defRPr>
            </a:lvl3pPr>
            <a:lvl4pPr marL="1600200" indent="-228600" defTabSz="912813" eaLnBrk="0" hangingPunct="0">
              <a:defRPr sz="4000">
                <a:solidFill>
                  <a:schemeClr val="accent2"/>
                </a:solidFill>
                <a:latin typeface="Arial" charset="0"/>
              </a:defRPr>
            </a:lvl4pPr>
            <a:lvl5pPr marL="2057400" indent="-228600" defTabSz="912813" eaLnBrk="0" hangingPunct="0">
              <a:defRPr sz="4000">
                <a:solidFill>
                  <a:schemeClr val="accent2"/>
                </a:solidFill>
                <a:latin typeface="Arial" charset="0"/>
              </a:defRPr>
            </a:lvl5pPr>
            <a:lvl6pPr marL="2514600" indent="-228600" algn="ctr" defTabSz="912813" eaLnBrk="0" fontAlgn="base" hangingPunct="0">
              <a:lnSpc>
                <a:spcPct val="80000"/>
              </a:lnSpc>
              <a:spcBef>
                <a:spcPct val="20000"/>
              </a:spcBef>
              <a:spcAft>
                <a:spcPct val="0"/>
              </a:spcAft>
              <a:defRPr sz="4000">
                <a:solidFill>
                  <a:schemeClr val="accent2"/>
                </a:solidFill>
                <a:latin typeface="Arial" charset="0"/>
              </a:defRPr>
            </a:lvl6pPr>
            <a:lvl7pPr marL="2971800" indent="-228600" algn="ctr" defTabSz="912813" eaLnBrk="0" fontAlgn="base" hangingPunct="0">
              <a:lnSpc>
                <a:spcPct val="80000"/>
              </a:lnSpc>
              <a:spcBef>
                <a:spcPct val="20000"/>
              </a:spcBef>
              <a:spcAft>
                <a:spcPct val="0"/>
              </a:spcAft>
              <a:defRPr sz="4000">
                <a:solidFill>
                  <a:schemeClr val="accent2"/>
                </a:solidFill>
                <a:latin typeface="Arial" charset="0"/>
              </a:defRPr>
            </a:lvl7pPr>
            <a:lvl8pPr marL="3429000" indent="-228600" algn="ctr" defTabSz="912813" eaLnBrk="0" fontAlgn="base" hangingPunct="0">
              <a:lnSpc>
                <a:spcPct val="80000"/>
              </a:lnSpc>
              <a:spcBef>
                <a:spcPct val="20000"/>
              </a:spcBef>
              <a:spcAft>
                <a:spcPct val="0"/>
              </a:spcAft>
              <a:defRPr sz="4000">
                <a:solidFill>
                  <a:schemeClr val="accent2"/>
                </a:solidFill>
                <a:latin typeface="Arial" charset="0"/>
              </a:defRPr>
            </a:lvl8pPr>
            <a:lvl9pPr marL="3886200" indent="-228600" algn="ctr" defTabSz="912813" eaLnBrk="0" fontAlgn="base" hangingPunct="0">
              <a:lnSpc>
                <a:spcPct val="80000"/>
              </a:lnSpc>
              <a:spcBef>
                <a:spcPct val="20000"/>
              </a:spcBef>
              <a:spcAft>
                <a:spcPct val="0"/>
              </a:spcAft>
              <a:defRPr sz="4000">
                <a:solidFill>
                  <a:schemeClr val="accent2"/>
                </a:solidFill>
                <a:latin typeface="Arial" charset="0"/>
              </a:defRPr>
            </a:lvl9pPr>
          </a:lstStyle>
          <a:p>
            <a:pPr eaLnBrk="1" fontAlgn="base" hangingPunct="1">
              <a:lnSpc>
                <a:spcPct val="80000"/>
              </a:lnSpc>
              <a:spcBef>
                <a:spcPct val="50000"/>
              </a:spcBef>
              <a:spcAft>
                <a:spcPct val="0"/>
              </a:spcAft>
            </a:pPr>
            <a:r>
              <a:rPr lang="en-US" altLang="en-US" sz="1400" b="0" spc="0" dirty="0">
                <a:solidFill>
                  <a:schemeClr val="accent1"/>
                </a:solidFill>
                <a:latin typeface="Arial Nova Light" panose="020B0304020202020204" pitchFamily="34" charset="0"/>
                <a:ea typeface="ＭＳ Ｐゴシック" pitchFamily="34" charset="-128"/>
              </a:rPr>
              <a:t>International Markets</a:t>
            </a:r>
            <a:r>
              <a:rPr lang="en-US" altLang="en-US" sz="1400" b="0" spc="0" baseline="0" dirty="0">
                <a:solidFill>
                  <a:schemeClr val="accent1"/>
                </a:solidFill>
                <a:latin typeface="Arial Nova Light" panose="020B0304020202020204" pitchFamily="34" charset="0"/>
                <a:ea typeface="ＭＳ Ｐゴシック" pitchFamily="34" charset="-128"/>
              </a:rPr>
              <a:t> Group</a:t>
            </a:r>
            <a:endParaRPr lang="en-US" altLang="en-US" sz="1400" b="0" spc="0" dirty="0">
              <a:solidFill>
                <a:schemeClr val="accent1"/>
              </a:solidFill>
              <a:latin typeface="Arial Nova Light" panose="020B0304020202020204" pitchFamily="34" charset="0"/>
              <a:ea typeface="ＭＳ Ｐゴシック" pitchFamily="34" charset="-128"/>
            </a:endParaRPr>
          </a:p>
        </p:txBody>
      </p:sp>
      <p:sp>
        <p:nvSpPr>
          <p:cNvPr id="18" name="Text Box 399">
            <a:extLst>
              <a:ext uri="{FF2B5EF4-FFF2-40B4-BE49-F238E27FC236}">
                <a16:creationId xmlns:a16="http://schemas.microsoft.com/office/drawing/2014/main" id="{7F820B3B-9E3E-4C28-85E2-8A5F8D22F7C7}"/>
              </a:ext>
            </a:extLst>
          </p:cNvPr>
          <p:cNvSpPr txBox="1">
            <a:spLocks noChangeArrowheads="1"/>
          </p:cNvSpPr>
          <p:nvPr/>
        </p:nvSpPr>
        <p:spPr bwMode="auto">
          <a:xfrm>
            <a:off x="7279514" y="6420049"/>
            <a:ext cx="933457" cy="264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91416" rIns="0" bIns="0" anchor="ctr">
            <a:spAutoFit/>
          </a:bodyPr>
          <a:lstStyle>
            <a:lvl1pPr defTabSz="912813" eaLnBrk="0" hangingPunct="0">
              <a:defRPr sz="4000">
                <a:solidFill>
                  <a:schemeClr val="accent2"/>
                </a:solidFill>
                <a:latin typeface="Arial" charset="0"/>
              </a:defRPr>
            </a:lvl1pPr>
            <a:lvl2pPr marL="742950" indent="-285750" defTabSz="912813" eaLnBrk="0" hangingPunct="0">
              <a:defRPr sz="4000">
                <a:solidFill>
                  <a:schemeClr val="accent2"/>
                </a:solidFill>
                <a:latin typeface="Arial" charset="0"/>
              </a:defRPr>
            </a:lvl2pPr>
            <a:lvl3pPr marL="1143000" indent="-228600" defTabSz="912813" eaLnBrk="0" hangingPunct="0">
              <a:defRPr sz="4000">
                <a:solidFill>
                  <a:schemeClr val="accent2"/>
                </a:solidFill>
                <a:latin typeface="Arial" charset="0"/>
              </a:defRPr>
            </a:lvl3pPr>
            <a:lvl4pPr marL="1600200" indent="-228600" defTabSz="912813" eaLnBrk="0" hangingPunct="0">
              <a:defRPr sz="4000">
                <a:solidFill>
                  <a:schemeClr val="accent2"/>
                </a:solidFill>
                <a:latin typeface="Arial" charset="0"/>
              </a:defRPr>
            </a:lvl4pPr>
            <a:lvl5pPr marL="2057400" indent="-228600" defTabSz="912813" eaLnBrk="0" hangingPunct="0">
              <a:defRPr sz="4000">
                <a:solidFill>
                  <a:schemeClr val="accent2"/>
                </a:solidFill>
                <a:latin typeface="Arial" charset="0"/>
              </a:defRPr>
            </a:lvl5pPr>
            <a:lvl6pPr marL="2514600" indent="-228600" algn="ctr" defTabSz="912813" eaLnBrk="0" fontAlgn="base" hangingPunct="0">
              <a:lnSpc>
                <a:spcPct val="80000"/>
              </a:lnSpc>
              <a:spcBef>
                <a:spcPct val="20000"/>
              </a:spcBef>
              <a:spcAft>
                <a:spcPct val="0"/>
              </a:spcAft>
              <a:defRPr sz="4000">
                <a:solidFill>
                  <a:schemeClr val="accent2"/>
                </a:solidFill>
                <a:latin typeface="Arial" charset="0"/>
              </a:defRPr>
            </a:lvl6pPr>
            <a:lvl7pPr marL="2971800" indent="-228600" algn="ctr" defTabSz="912813" eaLnBrk="0" fontAlgn="base" hangingPunct="0">
              <a:lnSpc>
                <a:spcPct val="80000"/>
              </a:lnSpc>
              <a:spcBef>
                <a:spcPct val="20000"/>
              </a:spcBef>
              <a:spcAft>
                <a:spcPct val="0"/>
              </a:spcAft>
              <a:defRPr sz="4000">
                <a:solidFill>
                  <a:schemeClr val="accent2"/>
                </a:solidFill>
                <a:latin typeface="Arial" charset="0"/>
              </a:defRPr>
            </a:lvl7pPr>
            <a:lvl8pPr marL="3429000" indent="-228600" algn="ctr" defTabSz="912813" eaLnBrk="0" fontAlgn="base" hangingPunct="0">
              <a:lnSpc>
                <a:spcPct val="80000"/>
              </a:lnSpc>
              <a:spcBef>
                <a:spcPct val="20000"/>
              </a:spcBef>
              <a:spcAft>
                <a:spcPct val="0"/>
              </a:spcAft>
              <a:defRPr sz="4000">
                <a:solidFill>
                  <a:schemeClr val="accent2"/>
                </a:solidFill>
                <a:latin typeface="Arial" charset="0"/>
              </a:defRPr>
            </a:lvl8pPr>
            <a:lvl9pPr marL="3886200" indent="-228600" algn="ctr" defTabSz="912813" eaLnBrk="0" fontAlgn="base" hangingPunct="0">
              <a:lnSpc>
                <a:spcPct val="80000"/>
              </a:lnSpc>
              <a:spcBef>
                <a:spcPct val="20000"/>
              </a:spcBef>
              <a:spcAft>
                <a:spcPct val="0"/>
              </a:spcAft>
              <a:defRPr sz="4000">
                <a:solidFill>
                  <a:schemeClr val="accent2"/>
                </a:solidFill>
                <a:latin typeface="Arial" charset="0"/>
              </a:defRPr>
            </a:lvl9pPr>
          </a:lstStyle>
          <a:p>
            <a:pPr eaLnBrk="1" fontAlgn="base" hangingPunct="1">
              <a:lnSpc>
                <a:spcPct val="80000"/>
              </a:lnSpc>
              <a:spcBef>
                <a:spcPct val="50000"/>
              </a:spcBef>
              <a:spcAft>
                <a:spcPct val="0"/>
              </a:spcAft>
            </a:pPr>
            <a:r>
              <a:rPr lang="en-US" altLang="en-US" sz="1400" b="0" spc="0" dirty="0">
                <a:solidFill>
                  <a:schemeClr val="accent1"/>
                </a:solidFill>
                <a:latin typeface="Arial Nova Light" panose="020B0304020202020204" pitchFamily="34" charset="0"/>
                <a:ea typeface="ＭＳ Ｐゴシック" pitchFamily="34" charset="-128"/>
              </a:rPr>
              <a:t>China</a:t>
            </a:r>
          </a:p>
        </p:txBody>
      </p:sp>
      <p:sp>
        <p:nvSpPr>
          <p:cNvPr id="19" name="Rectangle 398">
            <a:extLst>
              <a:ext uri="{FF2B5EF4-FFF2-40B4-BE49-F238E27FC236}">
                <a16:creationId xmlns:a16="http://schemas.microsoft.com/office/drawing/2014/main" id="{CB572701-1DC0-4B0C-ADCB-AC84414DF077}"/>
              </a:ext>
            </a:extLst>
          </p:cNvPr>
          <p:cNvSpPr>
            <a:spLocks noChangeArrowheads="1"/>
          </p:cNvSpPr>
          <p:nvPr/>
        </p:nvSpPr>
        <p:spPr bwMode="auto">
          <a:xfrm>
            <a:off x="7011390" y="6515306"/>
            <a:ext cx="181065" cy="136525"/>
          </a:xfrm>
          <a:prstGeom prst="rect">
            <a:avLst/>
          </a:prstGeom>
          <a:solidFill>
            <a:srgbClr val="008200"/>
          </a:solidFill>
          <a:ln w="19050">
            <a:noFill/>
            <a:miter lim="800000"/>
            <a:headEnd/>
            <a:tailEnd/>
          </a:ln>
        </p:spPr>
        <p:txBody>
          <a:bodyPr wrap="none" lIns="121867" tIns="0" rIns="121867" bIns="0" anchor="ctr"/>
          <a:lstStyle>
            <a:lvl1pPr eaLnBrk="0" hangingPunct="0">
              <a:defRPr sz="4000">
                <a:solidFill>
                  <a:schemeClr val="accent2"/>
                </a:solidFill>
                <a:latin typeface="Arial" charset="0"/>
              </a:defRPr>
            </a:lvl1pPr>
            <a:lvl2pPr marL="742950" indent="-285750" eaLnBrk="0" hangingPunct="0">
              <a:defRPr sz="4000">
                <a:solidFill>
                  <a:schemeClr val="accent2"/>
                </a:solidFill>
                <a:latin typeface="Arial" charset="0"/>
              </a:defRPr>
            </a:lvl2pPr>
            <a:lvl3pPr marL="1143000" indent="-228600" eaLnBrk="0" hangingPunct="0">
              <a:defRPr sz="4000">
                <a:solidFill>
                  <a:schemeClr val="accent2"/>
                </a:solidFill>
                <a:latin typeface="Arial" charset="0"/>
              </a:defRPr>
            </a:lvl3pPr>
            <a:lvl4pPr marL="1600200" indent="-228600" eaLnBrk="0" hangingPunct="0">
              <a:defRPr sz="4000">
                <a:solidFill>
                  <a:schemeClr val="accent2"/>
                </a:solidFill>
                <a:latin typeface="Arial" charset="0"/>
              </a:defRPr>
            </a:lvl4pPr>
            <a:lvl5pPr marL="2057400" indent="-228600" eaLnBrk="0" hangingPunct="0">
              <a:defRPr sz="4000">
                <a:solidFill>
                  <a:schemeClr val="accent2"/>
                </a:solidFill>
                <a:latin typeface="Arial" charset="0"/>
              </a:defRPr>
            </a:lvl5pPr>
            <a:lvl6pPr marL="2514600" indent="-228600" algn="ctr" eaLnBrk="0" fontAlgn="base" hangingPunct="0">
              <a:lnSpc>
                <a:spcPct val="80000"/>
              </a:lnSpc>
              <a:spcBef>
                <a:spcPct val="20000"/>
              </a:spcBef>
              <a:spcAft>
                <a:spcPct val="0"/>
              </a:spcAft>
              <a:defRPr sz="4000">
                <a:solidFill>
                  <a:schemeClr val="accent2"/>
                </a:solidFill>
                <a:latin typeface="Arial" charset="0"/>
              </a:defRPr>
            </a:lvl6pPr>
            <a:lvl7pPr marL="2971800" indent="-228600" algn="ctr" eaLnBrk="0" fontAlgn="base" hangingPunct="0">
              <a:lnSpc>
                <a:spcPct val="80000"/>
              </a:lnSpc>
              <a:spcBef>
                <a:spcPct val="20000"/>
              </a:spcBef>
              <a:spcAft>
                <a:spcPct val="0"/>
              </a:spcAft>
              <a:defRPr sz="4000">
                <a:solidFill>
                  <a:schemeClr val="accent2"/>
                </a:solidFill>
                <a:latin typeface="Arial" charset="0"/>
              </a:defRPr>
            </a:lvl7pPr>
            <a:lvl8pPr marL="3429000" indent="-228600" algn="ctr" eaLnBrk="0" fontAlgn="base" hangingPunct="0">
              <a:lnSpc>
                <a:spcPct val="80000"/>
              </a:lnSpc>
              <a:spcBef>
                <a:spcPct val="20000"/>
              </a:spcBef>
              <a:spcAft>
                <a:spcPct val="0"/>
              </a:spcAft>
              <a:defRPr sz="4000">
                <a:solidFill>
                  <a:schemeClr val="accent2"/>
                </a:solidFill>
                <a:latin typeface="Arial" charset="0"/>
              </a:defRPr>
            </a:lvl8pPr>
            <a:lvl9pPr marL="3886200" indent="-228600" algn="ctr" eaLnBrk="0" fontAlgn="base" hangingPunct="0">
              <a:lnSpc>
                <a:spcPct val="80000"/>
              </a:lnSpc>
              <a:spcBef>
                <a:spcPct val="20000"/>
              </a:spcBef>
              <a:spcAft>
                <a:spcPct val="0"/>
              </a:spcAft>
              <a:defRPr sz="4000">
                <a:solidFill>
                  <a:schemeClr val="accent2"/>
                </a:solidFill>
                <a:latin typeface="Arial" charset="0"/>
              </a:defRPr>
            </a:lvl9pPr>
          </a:lstStyle>
          <a:p>
            <a:pPr marL="0" marR="0" lvl="0" indent="0" algn="ctr" defTabSz="914126" eaLnBrk="1" fontAlgn="base" latinLnBrk="0" hangingPunct="1">
              <a:lnSpc>
                <a:spcPct val="80000"/>
              </a:lnSpc>
              <a:spcBef>
                <a:spcPct val="20000"/>
              </a:spcBef>
              <a:spcAft>
                <a:spcPct val="0"/>
              </a:spcAft>
              <a:buClrTx/>
              <a:buSzTx/>
              <a:buFontTx/>
              <a:buNone/>
              <a:tabLst/>
              <a:defRPr/>
            </a:pPr>
            <a:endParaRPr kumimoji="0" lang="en-US" altLang="en-US" sz="1799" b="1" i="1" u="none" strike="noStrike" kern="0" cap="none" spc="0" normalizeH="0" baseline="0" noProof="0" dirty="0">
              <a:ln>
                <a:noFill/>
              </a:ln>
              <a:solidFill>
                <a:schemeClr val="accent1"/>
              </a:solidFill>
              <a:effectLst/>
              <a:uLnTx/>
              <a:uFillTx/>
              <a:latin typeface="+mj-lt"/>
              <a:ea typeface="ＭＳ Ｐゴシック" pitchFamily="34" charset="-128"/>
            </a:endParaRPr>
          </a:p>
        </p:txBody>
      </p:sp>
      <p:sp>
        <p:nvSpPr>
          <p:cNvPr id="20" name="Rectangle 398">
            <a:extLst>
              <a:ext uri="{FF2B5EF4-FFF2-40B4-BE49-F238E27FC236}">
                <a16:creationId xmlns:a16="http://schemas.microsoft.com/office/drawing/2014/main" id="{F62772E3-88B0-4C52-AA61-572650FDD16B}"/>
              </a:ext>
            </a:extLst>
          </p:cNvPr>
          <p:cNvSpPr>
            <a:spLocks noChangeArrowheads="1"/>
          </p:cNvSpPr>
          <p:nvPr/>
        </p:nvSpPr>
        <p:spPr bwMode="auto">
          <a:xfrm>
            <a:off x="3680922" y="6515306"/>
            <a:ext cx="186218" cy="136525"/>
          </a:xfrm>
          <a:prstGeom prst="rect">
            <a:avLst/>
          </a:prstGeom>
          <a:solidFill>
            <a:srgbClr val="1700F4"/>
          </a:solidFill>
          <a:ln w="19050">
            <a:noFill/>
            <a:miter lim="800000"/>
            <a:headEnd/>
            <a:tailEnd/>
          </a:ln>
        </p:spPr>
        <p:txBody>
          <a:bodyPr wrap="none" lIns="121867" tIns="0" rIns="121867" bIns="0" anchor="ctr"/>
          <a:lstStyle>
            <a:lvl1pPr eaLnBrk="0" hangingPunct="0">
              <a:defRPr sz="4000">
                <a:solidFill>
                  <a:schemeClr val="accent2"/>
                </a:solidFill>
                <a:latin typeface="Arial" charset="0"/>
              </a:defRPr>
            </a:lvl1pPr>
            <a:lvl2pPr marL="742950" indent="-285750" eaLnBrk="0" hangingPunct="0">
              <a:defRPr sz="4000">
                <a:solidFill>
                  <a:schemeClr val="accent2"/>
                </a:solidFill>
                <a:latin typeface="Arial" charset="0"/>
              </a:defRPr>
            </a:lvl2pPr>
            <a:lvl3pPr marL="1143000" indent="-228600" eaLnBrk="0" hangingPunct="0">
              <a:defRPr sz="4000">
                <a:solidFill>
                  <a:schemeClr val="accent2"/>
                </a:solidFill>
                <a:latin typeface="Arial" charset="0"/>
              </a:defRPr>
            </a:lvl3pPr>
            <a:lvl4pPr marL="1600200" indent="-228600" eaLnBrk="0" hangingPunct="0">
              <a:defRPr sz="4000">
                <a:solidFill>
                  <a:schemeClr val="accent2"/>
                </a:solidFill>
                <a:latin typeface="Arial" charset="0"/>
              </a:defRPr>
            </a:lvl4pPr>
            <a:lvl5pPr marL="2057400" indent="-228600" eaLnBrk="0" hangingPunct="0">
              <a:defRPr sz="4000">
                <a:solidFill>
                  <a:schemeClr val="accent2"/>
                </a:solidFill>
                <a:latin typeface="Arial" charset="0"/>
              </a:defRPr>
            </a:lvl5pPr>
            <a:lvl6pPr marL="2514600" indent="-228600" algn="ctr" eaLnBrk="0" fontAlgn="base" hangingPunct="0">
              <a:lnSpc>
                <a:spcPct val="80000"/>
              </a:lnSpc>
              <a:spcBef>
                <a:spcPct val="20000"/>
              </a:spcBef>
              <a:spcAft>
                <a:spcPct val="0"/>
              </a:spcAft>
              <a:defRPr sz="4000">
                <a:solidFill>
                  <a:schemeClr val="accent2"/>
                </a:solidFill>
                <a:latin typeface="Arial" charset="0"/>
              </a:defRPr>
            </a:lvl6pPr>
            <a:lvl7pPr marL="2971800" indent="-228600" algn="ctr" eaLnBrk="0" fontAlgn="base" hangingPunct="0">
              <a:lnSpc>
                <a:spcPct val="80000"/>
              </a:lnSpc>
              <a:spcBef>
                <a:spcPct val="20000"/>
              </a:spcBef>
              <a:spcAft>
                <a:spcPct val="0"/>
              </a:spcAft>
              <a:defRPr sz="4000">
                <a:solidFill>
                  <a:schemeClr val="accent2"/>
                </a:solidFill>
                <a:latin typeface="Arial" charset="0"/>
              </a:defRPr>
            </a:lvl7pPr>
            <a:lvl8pPr marL="3429000" indent="-228600" algn="ctr" eaLnBrk="0" fontAlgn="base" hangingPunct="0">
              <a:lnSpc>
                <a:spcPct val="80000"/>
              </a:lnSpc>
              <a:spcBef>
                <a:spcPct val="20000"/>
              </a:spcBef>
              <a:spcAft>
                <a:spcPct val="0"/>
              </a:spcAft>
              <a:defRPr sz="4000">
                <a:solidFill>
                  <a:schemeClr val="accent2"/>
                </a:solidFill>
                <a:latin typeface="Arial" charset="0"/>
              </a:defRPr>
            </a:lvl8pPr>
            <a:lvl9pPr marL="3886200" indent="-228600" algn="ctr" eaLnBrk="0" fontAlgn="base" hangingPunct="0">
              <a:lnSpc>
                <a:spcPct val="80000"/>
              </a:lnSpc>
              <a:spcBef>
                <a:spcPct val="20000"/>
              </a:spcBef>
              <a:spcAft>
                <a:spcPct val="0"/>
              </a:spcAft>
              <a:defRPr sz="4000">
                <a:solidFill>
                  <a:schemeClr val="accent2"/>
                </a:solidFill>
                <a:latin typeface="Arial" charset="0"/>
              </a:defRPr>
            </a:lvl9pPr>
          </a:lstStyle>
          <a:p>
            <a:pPr marL="0" marR="0" lvl="0" indent="0" algn="ctr" defTabSz="914126" eaLnBrk="1" fontAlgn="base" latinLnBrk="0" hangingPunct="1">
              <a:lnSpc>
                <a:spcPct val="80000"/>
              </a:lnSpc>
              <a:spcBef>
                <a:spcPct val="20000"/>
              </a:spcBef>
              <a:spcAft>
                <a:spcPct val="0"/>
              </a:spcAft>
              <a:buClrTx/>
              <a:buSzTx/>
              <a:buFontTx/>
              <a:buNone/>
              <a:tabLst/>
              <a:defRPr/>
            </a:pPr>
            <a:endParaRPr kumimoji="0" lang="en-US" altLang="en-US" sz="1799" b="1" i="1" u="none" strike="noStrike" kern="0" cap="none" spc="0" normalizeH="0" baseline="0" noProof="0" dirty="0">
              <a:ln>
                <a:noFill/>
              </a:ln>
              <a:solidFill>
                <a:schemeClr val="accent1"/>
              </a:solidFill>
              <a:effectLst/>
              <a:uLnTx/>
              <a:uFillTx/>
              <a:latin typeface="+mj-lt"/>
              <a:ea typeface="ＭＳ Ｐゴシック" pitchFamily="34" charset="-128"/>
            </a:endParaRPr>
          </a:p>
        </p:txBody>
      </p:sp>
      <p:sp>
        <p:nvSpPr>
          <p:cNvPr id="21" name="Text Box 399">
            <a:extLst>
              <a:ext uri="{FF2B5EF4-FFF2-40B4-BE49-F238E27FC236}">
                <a16:creationId xmlns:a16="http://schemas.microsoft.com/office/drawing/2014/main" id="{5BF9C99E-14F0-4A8D-BD7E-BDA59D95E2F4}"/>
              </a:ext>
            </a:extLst>
          </p:cNvPr>
          <p:cNvSpPr txBox="1">
            <a:spLocks noChangeArrowheads="1"/>
          </p:cNvSpPr>
          <p:nvPr/>
        </p:nvSpPr>
        <p:spPr bwMode="auto">
          <a:xfrm>
            <a:off x="3958399" y="6420049"/>
            <a:ext cx="1369778" cy="264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91416" rIns="0" bIns="0" anchor="ctr">
            <a:spAutoFit/>
          </a:bodyPr>
          <a:lstStyle>
            <a:lvl1pPr defTabSz="912813" eaLnBrk="0" hangingPunct="0">
              <a:defRPr sz="4000">
                <a:solidFill>
                  <a:schemeClr val="accent2"/>
                </a:solidFill>
                <a:latin typeface="Arial" charset="0"/>
              </a:defRPr>
            </a:lvl1pPr>
            <a:lvl2pPr marL="742950" indent="-285750" defTabSz="912813" eaLnBrk="0" hangingPunct="0">
              <a:defRPr sz="4000">
                <a:solidFill>
                  <a:schemeClr val="accent2"/>
                </a:solidFill>
                <a:latin typeface="Arial" charset="0"/>
              </a:defRPr>
            </a:lvl2pPr>
            <a:lvl3pPr marL="1143000" indent="-228600" defTabSz="912813" eaLnBrk="0" hangingPunct="0">
              <a:defRPr sz="4000">
                <a:solidFill>
                  <a:schemeClr val="accent2"/>
                </a:solidFill>
                <a:latin typeface="Arial" charset="0"/>
              </a:defRPr>
            </a:lvl3pPr>
            <a:lvl4pPr marL="1600200" indent="-228600" defTabSz="912813" eaLnBrk="0" hangingPunct="0">
              <a:defRPr sz="4000">
                <a:solidFill>
                  <a:schemeClr val="accent2"/>
                </a:solidFill>
                <a:latin typeface="Arial" charset="0"/>
              </a:defRPr>
            </a:lvl4pPr>
            <a:lvl5pPr marL="2057400" indent="-228600" defTabSz="912813" eaLnBrk="0" hangingPunct="0">
              <a:defRPr sz="4000">
                <a:solidFill>
                  <a:schemeClr val="accent2"/>
                </a:solidFill>
                <a:latin typeface="Arial" charset="0"/>
              </a:defRPr>
            </a:lvl5pPr>
            <a:lvl6pPr marL="2514600" indent="-228600" algn="ctr" defTabSz="912813" eaLnBrk="0" fontAlgn="base" hangingPunct="0">
              <a:lnSpc>
                <a:spcPct val="80000"/>
              </a:lnSpc>
              <a:spcBef>
                <a:spcPct val="20000"/>
              </a:spcBef>
              <a:spcAft>
                <a:spcPct val="0"/>
              </a:spcAft>
              <a:defRPr sz="4000">
                <a:solidFill>
                  <a:schemeClr val="accent2"/>
                </a:solidFill>
                <a:latin typeface="Arial" charset="0"/>
              </a:defRPr>
            </a:lvl6pPr>
            <a:lvl7pPr marL="2971800" indent="-228600" algn="ctr" defTabSz="912813" eaLnBrk="0" fontAlgn="base" hangingPunct="0">
              <a:lnSpc>
                <a:spcPct val="80000"/>
              </a:lnSpc>
              <a:spcBef>
                <a:spcPct val="20000"/>
              </a:spcBef>
              <a:spcAft>
                <a:spcPct val="0"/>
              </a:spcAft>
              <a:defRPr sz="4000">
                <a:solidFill>
                  <a:schemeClr val="accent2"/>
                </a:solidFill>
                <a:latin typeface="Arial" charset="0"/>
              </a:defRPr>
            </a:lvl7pPr>
            <a:lvl8pPr marL="3429000" indent="-228600" algn="ctr" defTabSz="912813" eaLnBrk="0" fontAlgn="base" hangingPunct="0">
              <a:lnSpc>
                <a:spcPct val="80000"/>
              </a:lnSpc>
              <a:spcBef>
                <a:spcPct val="20000"/>
              </a:spcBef>
              <a:spcAft>
                <a:spcPct val="0"/>
              </a:spcAft>
              <a:defRPr sz="4000">
                <a:solidFill>
                  <a:schemeClr val="accent2"/>
                </a:solidFill>
                <a:latin typeface="Arial" charset="0"/>
              </a:defRPr>
            </a:lvl8pPr>
            <a:lvl9pPr marL="3886200" indent="-228600" algn="ctr" defTabSz="912813" eaLnBrk="0" fontAlgn="base" hangingPunct="0">
              <a:lnSpc>
                <a:spcPct val="80000"/>
              </a:lnSpc>
              <a:spcBef>
                <a:spcPct val="20000"/>
              </a:spcBef>
              <a:spcAft>
                <a:spcPct val="0"/>
              </a:spcAft>
              <a:defRPr sz="4000">
                <a:solidFill>
                  <a:schemeClr val="accent2"/>
                </a:solidFill>
                <a:latin typeface="Arial" charset="0"/>
              </a:defRPr>
            </a:lvl9pPr>
          </a:lstStyle>
          <a:p>
            <a:pPr eaLnBrk="1" fontAlgn="base" hangingPunct="1">
              <a:lnSpc>
                <a:spcPct val="80000"/>
              </a:lnSpc>
              <a:spcBef>
                <a:spcPct val="50000"/>
              </a:spcBef>
              <a:spcAft>
                <a:spcPct val="0"/>
              </a:spcAft>
            </a:pPr>
            <a:r>
              <a:rPr lang="en-US" altLang="en-US" sz="1400" b="0" spc="0" dirty="0">
                <a:solidFill>
                  <a:schemeClr val="accent1"/>
                </a:solidFill>
                <a:latin typeface="Arial Nova Light" panose="020B0304020202020204" pitchFamily="34" charset="0"/>
                <a:ea typeface="ＭＳ Ｐゴシック" pitchFamily="34" charset="-128"/>
              </a:rPr>
              <a:t>South America</a:t>
            </a:r>
          </a:p>
        </p:txBody>
      </p:sp>
      <p:sp>
        <p:nvSpPr>
          <p:cNvPr id="22" name="Freeform 288">
            <a:extLst>
              <a:ext uri="{FF2B5EF4-FFF2-40B4-BE49-F238E27FC236}">
                <a16:creationId xmlns:a16="http://schemas.microsoft.com/office/drawing/2014/main" id="{92114B8F-FC22-4A46-A421-8B1BC79A6921}"/>
              </a:ext>
            </a:extLst>
          </p:cNvPr>
          <p:cNvSpPr>
            <a:spLocks/>
          </p:cNvSpPr>
          <p:nvPr/>
        </p:nvSpPr>
        <p:spPr bwMode="auto">
          <a:xfrm>
            <a:off x="6417624" y="4126805"/>
            <a:ext cx="174412" cy="205918"/>
          </a:xfrm>
          <a:custGeom>
            <a:avLst/>
            <a:gdLst>
              <a:gd name="T0" fmla="*/ 70 w 104"/>
              <a:gd name="T1" fmla="*/ 10 h 120"/>
              <a:gd name="T2" fmla="*/ 84 w 104"/>
              <a:gd name="T3" fmla="*/ 14 h 120"/>
              <a:gd name="T4" fmla="*/ 92 w 104"/>
              <a:gd name="T5" fmla="*/ 18 h 120"/>
              <a:gd name="T6" fmla="*/ 100 w 104"/>
              <a:gd name="T7" fmla="*/ 24 h 120"/>
              <a:gd name="T8" fmla="*/ 102 w 104"/>
              <a:gd name="T9" fmla="*/ 30 h 120"/>
              <a:gd name="T10" fmla="*/ 98 w 104"/>
              <a:gd name="T11" fmla="*/ 36 h 120"/>
              <a:gd name="T12" fmla="*/ 100 w 104"/>
              <a:gd name="T13" fmla="*/ 48 h 120"/>
              <a:gd name="T14" fmla="*/ 100 w 104"/>
              <a:gd name="T15" fmla="*/ 60 h 120"/>
              <a:gd name="T16" fmla="*/ 98 w 104"/>
              <a:gd name="T17" fmla="*/ 64 h 120"/>
              <a:gd name="T18" fmla="*/ 100 w 104"/>
              <a:gd name="T19" fmla="*/ 68 h 120"/>
              <a:gd name="T20" fmla="*/ 98 w 104"/>
              <a:gd name="T21" fmla="*/ 74 h 120"/>
              <a:gd name="T22" fmla="*/ 98 w 104"/>
              <a:gd name="T23" fmla="*/ 80 h 120"/>
              <a:gd name="T24" fmla="*/ 100 w 104"/>
              <a:gd name="T25" fmla="*/ 90 h 120"/>
              <a:gd name="T26" fmla="*/ 98 w 104"/>
              <a:gd name="T27" fmla="*/ 94 h 120"/>
              <a:gd name="T28" fmla="*/ 100 w 104"/>
              <a:gd name="T29" fmla="*/ 96 h 120"/>
              <a:gd name="T30" fmla="*/ 102 w 104"/>
              <a:gd name="T31" fmla="*/ 98 h 120"/>
              <a:gd name="T32" fmla="*/ 86 w 104"/>
              <a:gd name="T33" fmla="*/ 120 h 120"/>
              <a:gd name="T34" fmla="*/ 78 w 104"/>
              <a:gd name="T35" fmla="*/ 118 h 120"/>
              <a:gd name="T36" fmla="*/ 72 w 104"/>
              <a:gd name="T37" fmla="*/ 116 h 120"/>
              <a:gd name="T38" fmla="*/ 64 w 104"/>
              <a:gd name="T39" fmla="*/ 116 h 120"/>
              <a:gd name="T40" fmla="*/ 58 w 104"/>
              <a:gd name="T41" fmla="*/ 116 h 120"/>
              <a:gd name="T42" fmla="*/ 52 w 104"/>
              <a:gd name="T43" fmla="*/ 112 h 120"/>
              <a:gd name="T44" fmla="*/ 50 w 104"/>
              <a:gd name="T45" fmla="*/ 110 h 120"/>
              <a:gd name="T46" fmla="*/ 46 w 104"/>
              <a:gd name="T47" fmla="*/ 110 h 120"/>
              <a:gd name="T48" fmla="*/ 42 w 104"/>
              <a:gd name="T49" fmla="*/ 106 h 120"/>
              <a:gd name="T50" fmla="*/ 42 w 104"/>
              <a:gd name="T51" fmla="*/ 96 h 120"/>
              <a:gd name="T52" fmla="*/ 40 w 104"/>
              <a:gd name="T53" fmla="*/ 94 h 120"/>
              <a:gd name="T54" fmla="*/ 38 w 104"/>
              <a:gd name="T55" fmla="*/ 92 h 120"/>
              <a:gd name="T56" fmla="*/ 34 w 104"/>
              <a:gd name="T57" fmla="*/ 86 h 120"/>
              <a:gd name="T58" fmla="*/ 28 w 104"/>
              <a:gd name="T59" fmla="*/ 78 h 120"/>
              <a:gd name="T60" fmla="*/ 24 w 104"/>
              <a:gd name="T61" fmla="*/ 74 h 120"/>
              <a:gd name="T62" fmla="*/ 22 w 104"/>
              <a:gd name="T63" fmla="*/ 74 h 120"/>
              <a:gd name="T64" fmla="*/ 18 w 104"/>
              <a:gd name="T65" fmla="*/ 74 h 120"/>
              <a:gd name="T66" fmla="*/ 16 w 104"/>
              <a:gd name="T67" fmla="*/ 70 h 120"/>
              <a:gd name="T68" fmla="*/ 8 w 104"/>
              <a:gd name="T69" fmla="*/ 60 h 120"/>
              <a:gd name="T70" fmla="*/ 6 w 104"/>
              <a:gd name="T71" fmla="*/ 54 h 120"/>
              <a:gd name="T72" fmla="*/ 2 w 104"/>
              <a:gd name="T73" fmla="*/ 50 h 120"/>
              <a:gd name="T74" fmla="*/ 0 w 104"/>
              <a:gd name="T75" fmla="*/ 44 h 120"/>
              <a:gd name="T76" fmla="*/ 8 w 104"/>
              <a:gd name="T77" fmla="*/ 44 h 120"/>
              <a:gd name="T78" fmla="*/ 14 w 104"/>
              <a:gd name="T79" fmla="*/ 44 h 120"/>
              <a:gd name="T80" fmla="*/ 18 w 104"/>
              <a:gd name="T81" fmla="*/ 42 h 120"/>
              <a:gd name="T82" fmla="*/ 32 w 104"/>
              <a:gd name="T83" fmla="*/ 40 h 120"/>
              <a:gd name="T84" fmla="*/ 40 w 104"/>
              <a:gd name="T85" fmla="*/ 38 h 120"/>
              <a:gd name="T86" fmla="*/ 42 w 104"/>
              <a:gd name="T87" fmla="*/ 26 h 120"/>
              <a:gd name="T88" fmla="*/ 44 w 104"/>
              <a:gd name="T89" fmla="*/ 22 h 120"/>
              <a:gd name="T90" fmla="*/ 50 w 104"/>
              <a:gd name="T91" fmla="*/ 18 h 120"/>
              <a:gd name="T92" fmla="*/ 52 w 104"/>
              <a:gd name="T93" fmla="*/ 12 h 120"/>
              <a:gd name="T94" fmla="*/ 58 w 104"/>
              <a:gd name="T95" fmla="*/ 8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4" h="120">
                <a:moveTo>
                  <a:pt x="72" y="0"/>
                </a:moveTo>
                <a:lnTo>
                  <a:pt x="70" y="10"/>
                </a:lnTo>
                <a:lnTo>
                  <a:pt x="70" y="10"/>
                </a:lnTo>
                <a:lnTo>
                  <a:pt x="76" y="10"/>
                </a:lnTo>
                <a:lnTo>
                  <a:pt x="76" y="10"/>
                </a:lnTo>
                <a:lnTo>
                  <a:pt x="84" y="14"/>
                </a:lnTo>
                <a:lnTo>
                  <a:pt x="84" y="14"/>
                </a:lnTo>
                <a:lnTo>
                  <a:pt x="92" y="18"/>
                </a:lnTo>
                <a:lnTo>
                  <a:pt x="92" y="18"/>
                </a:lnTo>
                <a:lnTo>
                  <a:pt x="96" y="20"/>
                </a:lnTo>
                <a:lnTo>
                  <a:pt x="100" y="24"/>
                </a:lnTo>
                <a:lnTo>
                  <a:pt x="100" y="24"/>
                </a:lnTo>
                <a:lnTo>
                  <a:pt x="102" y="28"/>
                </a:lnTo>
                <a:lnTo>
                  <a:pt x="102" y="30"/>
                </a:lnTo>
                <a:lnTo>
                  <a:pt x="102" y="30"/>
                </a:lnTo>
                <a:lnTo>
                  <a:pt x="100" y="32"/>
                </a:lnTo>
                <a:lnTo>
                  <a:pt x="98" y="36"/>
                </a:lnTo>
                <a:lnTo>
                  <a:pt x="98" y="36"/>
                </a:lnTo>
                <a:lnTo>
                  <a:pt x="98" y="42"/>
                </a:lnTo>
                <a:lnTo>
                  <a:pt x="100" y="48"/>
                </a:lnTo>
                <a:lnTo>
                  <a:pt x="100" y="48"/>
                </a:lnTo>
                <a:lnTo>
                  <a:pt x="104" y="54"/>
                </a:lnTo>
                <a:lnTo>
                  <a:pt x="104" y="54"/>
                </a:lnTo>
                <a:lnTo>
                  <a:pt x="100" y="60"/>
                </a:lnTo>
                <a:lnTo>
                  <a:pt x="100" y="60"/>
                </a:lnTo>
                <a:lnTo>
                  <a:pt x="98" y="62"/>
                </a:lnTo>
                <a:lnTo>
                  <a:pt x="98" y="64"/>
                </a:lnTo>
                <a:lnTo>
                  <a:pt x="98" y="66"/>
                </a:lnTo>
                <a:lnTo>
                  <a:pt x="98" y="66"/>
                </a:lnTo>
                <a:lnTo>
                  <a:pt x="100" y="68"/>
                </a:lnTo>
                <a:lnTo>
                  <a:pt x="100" y="70"/>
                </a:lnTo>
                <a:lnTo>
                  <a:pt x="100" y="70"/>
                </a:lnTo>
                <a:lnTo>
                  <a:pt x="98" y="74"/>
                </a:lnTo>
                <a:lnTo>
                  <a:pt x="98" y="74"/>
                </a:lnTo>
                <a:lnTo>
                  <a:pt x="98" y="80"/>
                </a:lnTo>
                <a:lnTo>
                  <a:pt x="98" y="80"/>
                </a:lnTo>
                <a:lnTo>
                  <a:pt x="98" y="82"/>
                </a:lnTo>
                <a:lnTo>
                  <a:pt x="98" y="86"/>
                </a:lnTo>
                <a:lnTo>
                  <a:pt x="100" y="90"/>
                </a:lnTo>
                <a:lnTo>
                  <a:pt x="100" y="90"/>
                </a:lnTo>
                <a:lnTo>
                  <a:pt x="98" y="94"/>
                </a:lnTo>
                <a:lnTo>
                  <a:pt x="98" y="94"/>
                </a:lnTo>
                <a:lnTo>
                  <a:pt x="98" y="94"/>
                </a:lnTo>
                <a:lnTo>
                  <a:pt x="100" y="96"/>
                </a:lnTo>
                <a:lnTo>
                  <a:pt x="100" y="96"/>
                </a:lnTo>
                <a:lnTo>
                  <a:pt x="102" y="96"/>
                </a:lnTo>
                <a:lnTo>
                  <a:pt x="102" y="98"/>
                </a:lnTo>
                <a:lnTo>
                  <a:pt x="102" y="98"/>
                </a:lnTo>
                <a:lnTo>
                  <a:pt x="96" y="108"/>
                </a:lnTo>
                <a:lnTo>
                  <a:pt x="86" y="120"/>
                </a:lnTo>
                <a:lnTo>
                  <a:pt x="86" y="120"/>
                </a:lnTo>
                <a:lnTo>
                  <a:pt x="84" y="118"/>
                </a:lnTo>
                <a:lnTo>
                  <a:pt x="78" y="118"/>
                </a:lnTo>
                <a:lnTo>
                  <a:pt x="78" y="118"/>
                </a:lnTo>
                <a:lnTo>
                  <a:pt x="74" y="116"/>
                </a:lnTo>
                <a:lnTo>
                  <a:pt x="72" y="116"/>
                </a:lnTo>
                <a:lnTo>
                  <a:pt x="72" y="116"/>
                </a:lnTo>
                <a:lnTo>
                  <a:pt x="70" y="116"/>
                </a:lnTo>
                <a:lnTo>
                  <a:pt x="64" y="116"/>
                </a:lnTo>
                <a:lnTo>
                  <a:pt x="64" y="116"/>
                </a:lnTo>
                <a:lnTo>
                  <a:pt x="62" y="118"/>
                </a:lnTo>
                <a:lnTo>
                  <a:pt x="60" y="116"/>
                </a:lnTo>
                <a:lnTo>
                  <a:pt x="58" y="116"/>
                </a:lnTo>
                <a:lnTo>
                  <a:pt x="58" y="116"/>
                </a:lnTo>
                <a:lnTo>
                  <a:pt x="56" y="114"/>
                </a:lnTo>
                <a:lnTo>
                  <a:pt x="52" y="112"/>
                </a:lnTo>
                <a:lnTo>
                  <a:pt x="52" y="112"/>
                </a:lnTo>
                <a:lnTo>
                  <a:pt x="50" y="110"/>
                </a:lnTo>
                <a:lnTo>
                  <a:pt x="50" y="110"/>
                </a:lnTo>
                <a:lnTo>
                  <a:pt x="48" y="110"/>
                </a:lnTo>
                <a:lnTo>
                  <a:pt x="46" y="110"/>
                </a:lnTo>
                <a:lnTo>
                  <a:pt x="46" y="110"/>
                </a:lnTo>
                <a:lnTo>
                  <a:pt x="42" y="108"/>
                </a:lnTo>
                <a:lnTo>
                  <a:pt x="42" y="108"/>
                </a:lnTo>
                <a:lnTo>
                  <a:pt x="42" y="106"/>
                </a:lnTo>
                <a:lnTo>
                  <a:pt x="42" y="106"/>
                </a:lnTo>
                <a:lnTo>
                  <a:pt x="40" y="100"/>
                </a:lnTo>
                <a:lnTo>
                  <a:pt x="42" y="96"/>
                </a:lnTo>
                <a:lnTo>
                  <a:pt x="42" y="96"/>
                </a:lnTo>
                <a:lnTo>
                  <a:pt x="42" y="94"/>
                </a:lnTo>
                <a:lnTo>
                  <a:pt x="40" y="94"/>
                </a:lnTo>
                <a:lnTo>
                  <a:pt x="38" y="92"/>
                </a:lnTo>
                <a:lnTo>
                  <a:pt x="38" y="92"/>
                </a:lnTo>
                <a:lnTo>
                  <a:pt x="38" y="92"/>
                </a:lnTo>
                <a:lnTo>
                  <a:pt x="36" y="88"/>
                </a:lnTo>
                <a:lnTo>
                  <a:pt x="34" y="86"/>
                </a:lnTo>
                <a:lnTo>
                  <a:pt x="34" y="86"/>
                </a:lnTo>
                <a:lnTo>
                  <a:pt x="32" y="80"/>
                </a:lnTo>
                <a:lnTo>
                  <a:pt x="32" y="80"/>
                </a:lnTo>
                <a:lnTo>
                  <a:pt x="28" y="78"/>
                </a:lnTo>
                <a:lnTo>
                  <a:pt x="26" y="76"/>
                </a:lnTo>
                <a:lnTo>
                  <a:pt x="24" y="74"/>
                </a:lnTo>
                <a:lnTo>
                  <a:pt x="24" y="74"/>
                </a:lnTo>
                <a:lnTo>
                  <a:pt x="24" y="72"/>
                </a:lnTo>
                <a:lnTo>
                  <a:pt x="24" y="74"/>
                </a:lnTo>
                <a:lnTo>
                  <a:pt x="22" y="74"/>
                </a:lnTo>
                <a:lnTo>
                  <a:pt x="20" y="74"/>
                </a:lnTo>
                <a:lnTo>
                  <a:pt x="20" y="74"/>
                </a:lnTo>
                <a:lnTo>
                  <a:pt x="18" y="74"/>
                </a:lnTo>
                <a:lnTo>
                  <a:pt x="18" y="72"/>
                </a:lnTo>
                <a:lnTo>
                  <a:pt x="16" y="70"/>
                </a:lnTo>
                <a:lnTo>
                  <a:pt x="16" y="70"/>
                </a:lnTo>
                <a:lnTo>
                  <a:pt x="16" y="70"/>
                </a:lnTo>
                <a:lnTo>
                  <a:pt x="10" y="64"/>
                </a:lnTo>
                <a:lnTo>
                  <a:pt x="8" y="60"/>
                </a:lnTo>
                <a:lnTo>
                  <a:pt x="8" y="60"/>
                </a:lnTo>
                <a:lnTo>
                  <a:pt x="8" y="56"/>
                </a:lnTo>
                <a:lnTo>
                  <a:pt x="6" y="54"/>
                </a:lnTo>
                <a:lnTo>
                  <a:pt x="4" y="52"/>
                </a:lnTo>
                <a:lnTo>
                  <a:pt x="4" y="52"/>
                </a:lnTo>
                <a:lnTo>
                  <a:pt x="2" y="50"/>
                </a:lnTo>
                <a:lnTo>
                  <a:pt x="2" y="48"/>
                </a:lnTo>
                <a:lnTo>
                  <a:pt x="0" y="44"/>
                </a:lnTo>
                <a:lnTo>
                  <a:pt x="0" y="44"/>
                </a:lnTo>
                <a:lnTo>
                  <a:pt x="2" y="44"/>
                </a:lnTo>
                <a:lnTo>
                  <a:pt x="8" y="44"/>
                </a:lnTo>
                <a:lnTo>
                  <a:pt x="8" y="44"/>
                </a:lnTo>
                <a:lnTo>
                  <a:pt x="10" y="44"/>
                </a:lnTo>
                <a:lnTo>
                  <a:pt x="12" y="44"/>
                </a:lnTo>
                <a:lnTo>
                  <a:pt x="14" y="44"/>
                </a:lnTo>
                <a:lnTo>
                  <a:pt x="14" y="44"/>
                </a:lnTo>
                <a:lnTo>
                  <a:pt x="16" y="42"/>
                </a:lnTo>
                <a:lnTo>
                  <a:pt x="18" y="42"/>
                </a:lnTo>
                <a:lnTo>
                  <a:pt x="22" y="44"/>
                </a:lnTo>
                <a:lnTo>
                  <a:pt x="22" y="44"/>
                </a:lnTo>
                <a:lnTo>
                  <a:pt x="32" y="40"/>
                </a:lnTo>
                <a:lnTo>
                  <a:pt x="32" y="40"/>
                </a:lnTo>
                <a:lnTo>
                  <a:pt x="36" y="38"/>
                </a:lnTo>
                <a:lnTo>
                  <a:pt x="40" y="38"/>
                </a:lnTo>
                <a:lnTo>
                  <a:pt x="40" y="38"/>
                </a:lnTo>
                <a:lnTo>
                  <a:pt x="42" y="30"/>
                </a:lnTo>
                <a:lnTo>
                  <a:pt x="42" y="26"/>
                </a:lnTo>
                <a:lnTo>
                  <a:pt x="44" y="24"/>
                </a:lnTo>
                <a:lnTo>
                  <a:pt x="44" y="24"/>
                </a:lnTo>
                <a:lnTo>
                  <a:pt x="44" y="22"/>
                </a:lnTo>
                <a:lnTo>
                  <a:pt x="46" y="20"/>
                </a:lnTo>
                <a:lnTo>
                  <a:pt x="46" y="20"/>
                </a:lnTo>
                <a:lnTo>
                  <a:pt x="50" y="18"/>
                </a:lnTo>
                <a:lnTo>
                  <a:pt x="50" y="16"/>
                </a:lnTo>
                <a:lnTo>
                  <a:pt x="50" y="16"/>
                </a:lnTo>
                <a:lnTo>
                  <a:pt x="52" y="12"/>
                </a:lnTo>
                <a:lnTo>
                  <a:pt x="54" y="10"/>
                </a:lnTo>
                <a:lnTo>
                  <a:pt x="54" y="10"/>
                </a:lnTo>
                <a:lnTo>
                  <a:pt x="58" y="8"/>
                </a:lnTo>
                <a:lnTo>
                  <a:pt x="60" y="6"/>
                </a:lnTo>
                <a:lnTo>
                  <a:pt x="72" y="0"/>
                </a:lnTo>
                <a:close/>
              </a:path>
            </a:pathLst>
          </a:custGeom>
          <a:solidFill>
            <a:srgbClr val="B9BCBD"/>
          </a:solidFill>
          <a:ln w="3175">
            <a:solidFill>
              <a:srgbClr val="B9BCBD"/>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23" name="Freeform 289">
            <a:extLst>
              <a:ext uri="{FF2B5EF4-FFF2-40B4-BE49-F238E27FC236}">
                <a16:creationId xmlns:a16="http://schemas.microsoft.com/office/drawing/2014/main" id="{376BDBB6-97BE-43F7-9D94-2C812EE9212E}"/>
              </a:ext>
            </a:extLst>
          </p:cNvPr>
          <p:cNvSpPr>
            <a:spLocks/>
          </p:cNvSpPr>
          <p:nvPr/>
        </p:nvSpPr>
        <p:spPr bwMode="auto">
          <a:xfrm>
            <a:off x="6347187" y="3924318"/>
            <a:ext cx="258263" cy="277989"/>
          </a:xfrm>
          <a:custGeom>
            <a:avLst/>
            <a:gdLst>
              <a:gd name="T0" fmla="*/ 36 w 154"/>
              <a:gd name="T1" fmla="*/ 156 h 162"/>
              <a:gd name="T2" fmla="*/ 42 w 154"/>
              <a:gd name="T3" fmla="*/ 162 h 162"/>
              <a:gd name="T4" fmla="*/ 50 w 154"/>
              <a:gd name="T5" fmla="*/ 162 h 162"/>
              <a:gd name="T6" fmla="*/ 56 w 154"/>
              <a:gd name="T7" fmla="*/ 162 h 162"/>
              <a:gd name="T8" fmla="*/ 64 w 154"/>
              <a:gd name="T9" fmla="*/ 162 h 162"/>
              <a:gd name="T10" fmla="*/ 82 w 154"/>
              <a:gd name="T11" fmla="*/ 156 h 162"/>
              <a:gd name="T12" fmla="*/ 86 w 154"/>
              <a:gd name="T13" fmla="*/ 142 h 162"/>
              <a:gd name="T14" fmla="*/ 88 w 154"/>
              <a:gd name="T15" fmla="*/ 138 h 162"/>
              <a:gd name="T16" fmla="*/ 94 w 154"/>
              <a:gd name="T17" fmla="*/ 130 h 162"/>
              <a:gd name="T18" fmla="*/ 102 w 154"/>
              <a:gd name="T19" fmla="*/ 124 h 162"/>
              <a:gd name="T20" fmla="*/ 114 w 154"/>
              <a:gd name="T21" fmla="*/ 116 h 162"/>
              <a:gd name="T22" fmla="*/ 140 w 154"/>
              <a:gd name="T23" fmla="*/ 100 h 162"/>
              <a:gd name="T24" fmla="*/ 140 w 154"/>
              <a:gd name="T25" fmla="*/ 86 h 162"/>
              <a:gd name="T26" fmla="*/ 140 w 154"/>
              <a:gd name="T27" fmla="*/ 74 h 162"/>
              <a:gd name="T28" fmla="*/ 150 w 154"/>
              <a:gd name="T29" fmla="*/ 66 h 162"/>
              <a:gd name="T30" fmla="*/ 148 w 154"/>
              <a:gd name="T31" fmla="*/ 62 h 162"/>
              <a:gd name="T32" fmla="*/ 146 w 154"/>
              <a:gd name="T33" fmla="*/ 54 h 162"/>
              <a:gd name="T34" fmla="*/ 146 w 154"/>
              <a:gd name="T35" fmla="*/ 46 h 162"/>
              <a:gd name="T36" fmla="*/ 154 w 154"/>
              <a:gd name="T37" fmla="*/ 38 h 162"/>
              <a:gd name="T38" fmla="*/ 152 w 154"/>
              <a:gd name="T39" fmla="*/ 32 h 162"/>
              <a:gd name="T40" fmla="*/ 148 w 154"/>
              <a:gd name="T41" fmla="*/ 22 h 162"/>
              <a:gd name="T42" fmla="*/ 140 w 154"/>
              <a:gd name="T43" fmla="*/ 18 h 162"/>
              <a:gd name="T44" fmla="*/ 134 w 154"/>
              <a:gd name="T45" fmla="*/ 14 h 162"/>
              <a:gd name="T46" fmla="*/ 132 w 154"/>
              <a:gd name="T47" fmla="*/ 6 h 162"/>
              <a:gd name="T48" fmla="*/ 126 w 154"/>
              <a:gd name="T49" fmla="*/ 8 h 162"/>
              <a:gd name="T50" fmla="*/ 118 w 154"/>
              <a:gd name="T51" fmla="*/ 8 h 162"/>
              <a:gd name="T52" fmla="*/ 120 w 154"/>
              <a:gd name="T53" fmla="*/ 4 h 162"/>
              <a:gd name="T54" fmla="*/ 92 w 154"/>
              <a:gd name="T55" fmla="*/ 8 h 162"/>
              <a:gd name="T56" fmla="*/ 92 w 154"/>
              <a:gd name="T57" fmla="*/ 10 h 162"/>
              <a:gd name="T58" fmla="*/ 84 w 154"/>
              <a:gd name="T59" fmla="*/ 18 h 162"/>
              <a:gd name="T60" fmla="*/ 80 w 154"/>
              <a:gd name="T61" fmla="*/ 22 h 162"/>
              <a:gd name="T62" fmla="*/ 82 w 154"/>
              <a:gd name="T63" fmla="*/ 30 h 162"/>
              <a:gd name="T64" fmla="*/ 86 w 154"/>
              <a:gd name="T65" fmla="*/ 40 h 162"/>
              <a:gd name="T66" fmla="*/ 86 w 154"/>
              <a:gd name="T67" fmla="*/ 50 h 162"/>
              <a:gd name="T68" fmla="*/ 96 w 154"/>
              <a:gd name="T69" fmla="*/ 56 h 162"/>
              <a:gd name="T70" fmla="*/ 102 w 154"/>
              <a:gd name="T71" fmla="*/ 62 h 162"/>
              <a:gd name="T72" fmla="*/ 104 w 154"/>
              <a:gd name="T73" fmla="*/ 74 h 162"/>
              <a:gd name="T74" fmla="*/ 96 w 154"/>
              <a:gd name="T75" fmla="*/ 78 h 162"/>
              <a:gd name="T76" fmla="*/ 94 w 154"/>
              <a:gd name="T77" fmla="*/ 72 h 162"/>
              <a:gd name="T78" fmla="*/ 86 w 154"/>
              <a:gd name="T79" fmla="*/ 64 h 162"/>
              <a:gd name="T80" fmla="*/ 80 w 154"/>
              <a:gd name="T81" fmla="*/ 58 h 162"/>
              <a:gd name="T82" fmla="*/ 74 w 154"/>
              <a:gd name="T83" fmla="*/ 52 h 162"/>
              <a:gd name="T84" fmla="*/ 70 w 154"/>
              <a:gd name="T85" fmla="*/ 52 h 162"/>
              <a:gd name="T86" fmla="*/ 52 w 154"/>
              <a:gd name="T87" fmla="*/ 56 h 162"/>
              <a:gd name="T88" fmla="*/ 48 w 154"/>
              <a:gd name="T89" fmla="*/ 54 h 162"/>
              <a:gd name="T90" fmla="*/ 46 w 154"/>
              <a:gd name="T91" fmla="*/ 46 h 162"/>
              <a:gd name="T92" fmla="*/ 40 w 154"/>
              <a:gd name="T93" fmla="*/ 48 h 162"/>
              <a:gd name="T94" fmla="*/ 30 w 154"/>
              <a:gd name="T95" fmla="*/ 40 h 162"/>
              <a:gd name="T96" fmla="*/ 32 w 154"/>
              <a:gd name="T97" fmla="*/ 50 h 162"/>
              <a:gd name="T98" fmla="*/ 30 w 154"/>
              <a:gd name="T99" fmla="*/ 66 h 162"/>
              <a:gd name="T100" fmla="*/ 0 w 154"/>
              <a:gd name="T101" fmla="*/ 130 h 162"/>
              <a:gd name="T102" fmla="*/ 4 w 154"/>
              <a:gd name="T103" fmla="*/ 138 h 162"/>
              <a:gd name="T104" fmla="*/ 14 w 154"/>
              <a:gd name="T105" fmla="*/ 152 h 162"/>
              <a:gd name="T106" fmla="*/ 18 w 154"/>
              <a:gd name="T107" fmla="*/ 158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54" h="162">
                <a:moveTo>
                  <a:pt x="18" y="158"/>
                </a:moveTo>
                <a:lnTo>
                  <a:pt x="32" y="156"/>
                </a:lnTo>
                <a:lnTo>
                  <a:pt x="32" y="156"/>
                </a:lnTo>
                <a:lnTo>
                  <a:pt x="36" y="156"/>
                </a:lnTo>
                <a:lnTo>
                  <a:pt x="38" y="158"/>
                </a:lnTo>
                <a:lnTo>
                  <a:pt x="38" y="158"/>
                </a:lnTo>
                <a:lnTo>
                  <a:pt x="40" y="160"/>
                </a:lnTo>
                <a:lnTo>
                  <a:pt x="42" y="162"/>
                </a:lnTo>
                <a:lnTo>
                  <a:pt x="42" y="162"/>
                </a:lnTo>
                <a:lnTo>
                  <a:pt x="44" y="162"/>
                </a:lnTo>
                <a:lnTo>
                  <a:pt x="50" y="162"/>
                </a:lnTo>
                <a:lnTo>
                  <a:pt x="50" y="162"/>
                </a:lnTo>
                <a:lnTo>
                  <a:pt x="52" y="162"/>
                </a:lnTo>
                <a:lnTo>
                  <a:pt x="54" y="162"/>
                </a:lnTo>
                <a:lnTo>
                  <a:pt x="56" y="162"/>
                </a:lnTo>
                <a:lnTo>
                  <a:pt x="56" y="162"/>
                </a:lnTo>
                <a:lnTo>
                  <a:pt x="58" y="160"/>
                </a:lnTo>
                <a:lnTo>
                  <a:pt x="60" y="160"/>
                </a:lnTo>
                <a:lnTo>
                  <a:pt x="64" y="162"/>
                </a:lnTo>
                <a:lnTo>
                  <a:pt x="64" y="162"/>
                </a:lnTo>
                <a:lnTo>
                  <a:pt x="74" y="158"/>
                </a:lnTo>
                <a:lnTo>
                  <a:pt x="74" y="158"/>
                </a:lnTo>
                <a:lnTo>
                  <a:pt x="78" y="156"/>
                </a:lnTo>
                <a:lnTo>
                  <a:pt x="82" y="156"/>
                </a:lnTo>
                <a:lnTo>
                  <a:pt x="82" y="156"/>
                </a:lnTo>
                <a:lnTo>
                  <a:pt x="84" y="148"/>
                </a:lnTo>
                <a:lnTo>
                  <a:pt x="84" y="144"/>
                </a:lnTo>
                <a:lnTo>
                  <a:pt x="86" y="142"/>
                </a:lnTo>
                <a:lnTo>
                  <a:pt x="86" y="142"/>
                </a:lnTo>
                <a:lnTo>
                  <a:pt x="86" y="140"/>
                </a:lnTo>
                <a:lnTo>
                  <a:pt x="88" y="138"/>
                </a:lnTo>
                <a:lnTo>
                  <a:pt x="88" y="138"/>
                </a:lnTo>
                <a:lnTo>
                  <a:pt x="92" y="136"/>
                </a:lnTo>
                <a:lnTo>
                  <a:pt x="92" y="134"/>
                </a:lnTo>
                <a:lnTo>
                  <a:pt x="92" y="134"/>
                </a:lnTo>
                <a:lnTo>
                  <a:pt x="94" y="130"/>
                </a:lnTo>
                <a:lnTo>
                  <a:pt x="96" y="128"/>
                </a:lnTo>
                <a:lnTo>
                  <a:pt x="96" y="128"/>
                </a:lnTo>
                <a:lnTo>
                  <a:pt x="100" y="126"/>
                </a:lnTo>
                <a:lnTo>
                  <a:pt x="102" y="124"/>
                </a:lnTo>
                <a:lnTo>
                  <a:pt x="112" y="120"/>
                </a:lnTo>
                <a:lnTo>
                  <a:pt x="114" y="118"/>
                </a:lnTo>
                <a:lnTo>
                  <a:pt x="114" y="118"/>
                </a:lnTo>
                <a:lnTo>
                  <a:pt x="114" y="116"/>
                </a:lnTo>
                <a:lnTo>
                  <a:pt x="112" y="114"/>
                </a:lnTo>
                <a:lnTo>
                  <a:pt x="110" y="110"/>
                </a:lnTo>
                <a:lnTo>
                  <a:pt x="140" y="100"/>
                </a:lnTo>
                <a:lnTo>
                  <a:pt x="140" y="100"/>
                </a:lnTo>
                <a:lnTo>
                  <a:pt x="138" y="92"/>
                </a:lnTo>
                <a:lnTo>
                  <a:pt x="138" y="92"/>
                </a:lnTo>
                <a:lnTo>
                  <a:pt x="140" y="88"/>
                </a:lnTo>
                <a:lnTo>
                  <a:pt x="140" y="86"/>
                </a:lnTo>
                <a:lnTo>
                  <a:pt x="140" y="84"/>
                </a:lnTo>
                <a:lnTo>
                  <a:pt x="140" y="84"/>
                </a:lnTo>
                <a:lnTo>
                  <a:pt x="140" y="78"/>
                </a:lnTo>
                <a:lnTo>
                  <a:pt x="140" y="74"/>
                </a:lnTo>
                <a:lnTo>
                  <a:pt x="142" y="72"/>
                </a:lnTo>
                <a:lnTo>
                  <a:pt x="142" y="72"/>
                </a:lnTo>
                <a:lnTo>
                  <a:pt x="148" y="68"/>
                </a:lnTo>
                <a:lnTo>
                  <a:pt x="150" y="66"/>
                </a:lnTo>
                <a:lnTo>
                  <a:pt x="150" y="64"/>
                </a:lnTo>
                <a:lnTo>
                  <a:pt x="150" y="64"/>
                </a:lnTo>
                <a:lnTo>
                  <a:pt x="148" y="62"/>
                </a:lnTo>
                <a:lnTo>
                  <a:pt x="148" y="62"/>
                </a:lnTo>
                <a:lnTo>
                  <a:pt x="146" y="62"/>
                </a:lnTo>
                <a:lnTo>
                  <a:pt x="146" y="60"/>
                </a:lnTo>
                <a:lnTo>
                  <a:pt x="146" y="60"/>
                </a:lnTo>
                <a:lnTo>
                  <a:pt x="146" y="54"/>
                </a:lnTo>
                <a:lnTo>
                  <a:pt x="146" y="50"/>
                </a:lnTo>
                <a:lnTo>
                  <a:pt x="146" y="50"/>
                </a:lnTo>
                <a:lnTo>
                  <a:pt x="146" y="48"/>
                </a:lnTo>
                <a:lnTo>
                  <a:pt x="146" y="46"/>
                </a:lnTo>
                <a:lnTo>
                  <a:pt x="150" y="44"/>
                </a:lnTo>
                <a:lnTo>
                  <a:pt x="150" y="44"/>
                </a:lnTo>
                <a:lnTo>
                  <a:pt x="152" y="40"/>
                </a:lnTo>
                <a:lnTo>
                  <a:pt x="154" y="38"/>
                </a:lnTo>
                <a:lnTo>
                  <a:pt x="152" y="36"/>
                </a:lnTo>
                <a:lnTo>
                  <a:pt x="152" y="36"/>
                </a:lnTo>
                <a:lnTo>
                  <a:pt x="152" y="34"/>
                </a:lnTo>
                <a:lnTo>
                  <a:pt x="152" y="32"/>
                </a:lnTo>
                <a:lnTo>
                  <a:pt x="152" y="28"/>
                </a:lnTo>
                <a:lnTo>
                  <a:pt x="150" y="26"/>
                </a:lnTo>
                <a:lnTo>
                  <a:pt x="150" y="26"/>
                </a:lnTo>
                <a:lnTo>
                  <a:pt x="148" y="22"/>
                </a:lnTo>
                <a:lnTo>
                  <a:pt x="148" y="20"/>
                </a:lnTo>
                <a:lnTo>
                  <a:pt x="148" y="20"/>
                </a:lnTo>
                <a:lnTo>
                  <a:pt x="144" y="20"/>
                </a:lnTo>
                <a:lnTo>
                  <a:pt x="140" y="18"/>
                </a:lnTo>
                <a:lnTo>
                  <a:pt x="140" y="18"/>
                </a:lnTo>
                <a:lnTo>
                  <a:pt x="136" y="14"/>
                </a:lnTo>
                <a:lnTo>
                  <a:pt x="134" y="14"/>
                </a:lnTo>
                <a:lnTo>
                  <a:pt x="134" y="14"/>
                </a:lnTo>
                <a:lnTo>
                  <a:pt x="132" y="12"/>
                </a:lnTo>
                <a:lnTo>
                  <a:pt x="132" y="10"/>
                </a:lnTo>
                <a:lnTo>
                  <a:pt x="132" y="6"/>
                </a:lnTo>
                <a:lnTo>
                  <a:pt x="132" y="6"/>
                </a:lnTo>
                <a:lnTo>
                  <a:pt x="132" y="6"/>
                </a:lnTo>
                <a:lnTo>
                  <a:pt x="134" y="8"/>
                </a:lnTo>
                <a:lnTo>
                  <a:pt x="134" y="8"/>
                </a:lnTo>
                <a:lnTo>
                  <a:pt x="126" y="8"/>
                </a:lnTo>
                <a:lnTo>
                  <a:pt x="126" y="8"/>
                </a:lnTo>
                <a:lnTo>
                  <a:pt x="122" y="8"/>
                </a:lnTo>
                <a:lnTo>
                  <a:pt x="122" y="8"/>
                </a:lnTo>
                <a:lnTo>
                  <a:pt x="118" y="8"/>
                </a:lnTo>
                <a:lnTo>
                  <a:pt x="118" y="8"/>
                </a:lnTo>
                <a:lnTo>
                  <a:pt x="118" y="8"/>
                </a:lnTo>
                <a:lnTo>
                  <a:pt x="118" y="8"/>
                </a:lnTo>
                <a:lnTo>
                  <a:pt x="120" y="4"/>
                </a:lnTo>
                <a:lnTo>
                  <a:pt x="120" y="2"/>
                </a:lnTo>
                <a:lnTo>
                  <a:pt x="118" y="2"/>
                </a:lnTo>
                <a:lnTo>
                  <a:pt x="118" y="0"/>
                </a:lnTo>
                <a:lnTo>
                  <a:pt x="92" y="8"/>
                </a:lnTo>
                <a:lnTo>
                  <a:pt x="92" y="8"/>
                </a:lnTo>
                <a:lnTo>
                  <a:pt x="92" y="8"/>
                </a:lnTo>
                <a:lnTo>
                  <a:pt x="92" y="8"/>
                </a:lnTo>
                <a:lnTo>
                  <a:pt x="92" y="10"/>
                </a:lnTo>
                <a:lnTo>
                  <a:pt x="88" y="14"/>
                </a:lnTo>
                <a:lnTo>
                  <a:pt x="84" y="16"/>
                </a:lnTo>
                <a:lnTo>
                  <a:pt x="84" y="18"/>
                </a:lnTo>
                <a:lnTo>
                  <a:pt x="84" y="18"/>
                </a:lnTo>
                <a:lnTo>
                  <a:pt x="82" y="18"/>
                </a:lnTo>
                <a:lnTo>
                  <a:pt x="82" y="18"/>
                </a:lnTo>
                <a:lnTo>
                  <a:pt x="82" y="18"/>
                </a:lnTo>
                <a:lnTo>
                  <a:pt x="80" y="22"/>
                </a:lnTo>
                <a:lnTo>
                  <a:pt x="80" y="26"/>
                </a:lnTo>
                <a:lnTo>
                  <a:pt x="80" y="26"/>
                </a:lnTo>
                <a:lnTo>
                  <a:pt x="82" y="28"/>
                </a:lnTo>
                <a:lnTo>
                  <a:pt x="82" y="30"/>
                </a:lnTo>
                <a:lnTo>
                  <a:pt x="82" y="30"/>
                </a:lnTo>
                <a:lnTo>
                  <a:pt x="84" y="36"/>
                </a:lnTo>
                <a:lnTo>
                  <a:pt x="86" y="38"/>
                </a:lnTo>
                <a:lnTo>
                  <a:pt x="86" y="40"/>
                </a:lnTo>
                <a:lnTo>
                  <a:pt x="86" y="40"/>
                </a:lnTo>
                <a:lnTo>
                  <a:pt x="84" y="46"/>
                </a:lnTo>
                <a:lnTo>
                  <a:pt x="84" y="46"/>
                </a:lnTo>
                <a:lnTo>
                  <a:pt x="86" y="50"/>
                </a:lnTo>
                <a:lnTo>
                  <a:pt x="90" y="54"/>
                </a:lnTo>
                <a:lnTo>
                  <a:pt x="90" y="54"/>
                </a:lnTo>
                <a:lnTo>
                  <a:pt x="94" y="56"/>
                </a:lnTo>
                <a:lnTo>
                  <a:pt x="96" y="56"/>
                </a:lnTo>
                <a:lnTo>
                  <a:pt x="98" y="60"/>
                </a:lnTo>
                <a:lnTo>
                  <a:pt x="98" y="60"/>
                </a:lnTo>
                <a:lnTo>
                  <a:pt x="100" y="62"/>
                </a:lnTo>
                <a:lnTo>
                  <a:pt x="102" y="62"/>
                </a:lnTo>
                <a:lnTo>
                  <a:pt x="102" y="62"/>
                </a:lnTo>
                <a:lnTo>
                  <a:pt x="110" y="60"/>
                </a:lnTo>
                <a:lnTo>
                  <a:pt x="110" y="76"/>
                </a:lnTo>
                <a:lnTo>
                  <a:pt x="104" y="74"/>
                </a:lnTo>
                <a:lnTo>
                  <a:pt x="104" y="74"/>
                </a:lnTo>
                <a:lnTo>
                  <a:pt x="100" y="76"/>
                </a:lnTo>
                <a:lnTo>
                  <a:pt x="100" y="76"/>
                </a:lnTo>
                <a:lnTo>
                  <a:pt x="96" y="78"/>
                </a:lnTo>
                <a:lnTo>
                  <a:pt x="94" y="78"/>
                </a:lnTo>
                <a:lnTo>
                  <a:pt x="92" y="76"/>
                </a:lnTo>
                <a:lnTo>
                  <a:pt x="92" y="76"/>
                </a:lnTo>
                <a:lnTo>
                  <a:pt x="94" y="72"/>
                </a:lnTo>
                <a:lnTo>
                  <a:pt x="92" y="68"/>
                </a:lnTo>
                <a:lnTo>
                  <a:pt x="92" y="68"/>
                </a:lnTo>
                <a:lnTo>
                  <a:pt x="90" y="66"/>
                </a:lnTo>
                <a:lnTo>
                  <a:pt x="86" y="64"/>
                </a:lnTo>
                <a:lnTo>
                  <a:pt x="84" y="64"/>
                </a:lnTo>
                <a:lnTo>
                  <a:pt x="82" y="62"/>
                </a:lnTo>
                <a:lnTo>
                  <a:pt x="82" y="62"/>
                </a:lnTo>
                <a:lnTo>
                  <a:pt x="80" y="58"/>
                </a:lnTo>
                <a:lnTo>
                  <a:pt x="76" y="56"/>
                </a:lnTo>
                <a:lnTo>
                  <a:pt x="76" y="56"/>
                </a:lnTo>
                <a:lnTo>
                  <a:pt x="76" y="52"/>
                </a:lnTo>
                <a:lnTo>
                  <a:pt x="74" y="52"/>
                </a:lnTo>
                <a:lnTo>
                  <a:pt x="74" y="52"/>
                </a:lnTo>
                <a:lnTo>
                  <a:pt x="72" y="50"/>
                </a:lnTo>
                <a:lnTo>
                  <a:pt x="70" y="52"/>
                </a:lnTo>
                <a:lnTo>
                  <a:pt x="70" y="52"/>
                </a:lnTo>
                <a:lnTo>
                  <a:pt x="68" y="56"/>
                </a:lnTo>
                <a:lnTo>
                  <a:pt x="62" y="56"/>
                </a:lnTo>
                <a:lnTo>
                  <a:pt x="62" y="56"/>
                </a:lnTo>
                <a:lnTo>
                  <a:pt x="52" y="56"/>
                </a:lnTo>
                <a:lnTo>
                  <a:pt x="52" y="56"/>
                </a:lnTo>
                <a:lnTo>
                  <a:pt x="50" y="54"/>
                </a:lnTo>
                <a:lnTo>
                  <a:pt x="48" y="54"/>
                </a:lnTo>
                <a:lnTo>
                  <a:pt x="48" y="54"/>
                </a:lnTo>
                <a:lnTo>
                  <a:pt x="50" y="48"/>
                </a:lnTo>
                <a:lnTo>
                  <a:pt x="50" y="48"/>
                </a:lnTo>
                <a:lnTo>
                  <a:pt x="48" y="46"/>
                </a:lnTo>
                <a:lnTo>
                  <a:pt x="46" y="46"/>
                </a:lnTo>
                <a:lnTo>
                  <a:pt x="44" y="46"/>
                </a:lnTo>
                <a:lnTo>
                  <a:pt x="44" y="46"/>
                </a:lnTo>
                <a:lnTo>
                  <a:pt x="42" y="48"/>
                </a:lnTo>
                <a:lnTo>
                  <a:pt x="40" y="48"/>
                </a:lnTo>
                <a:lnTo>
                  <a:pt x="38" y="46"/>
                </a:lnTo>
                <a:lnTo>
                  <a:pt x="38" y="46"/>
                </a:lnTo>
                <a:lnTo>
                  <a:pt x="38" y="38"/>
                </a:lnTo>
                <a:lnTo>
                  <a:pt x="30" y="40"/>
                </a:lnTo>
                <a:lnTo>
                  <a:pt x="30" y="40"/>
                </a:lnTo>
                <a:lnTo>
                  <a:pt x="32" y="44"/>
                </a:lnTo>
                <a:lnTo>
                  <a:pt x="32" y="50"/>
                </a:lnTo>
                <a:lnTo>
                  <a:pt x="32" y="50"/>
                </a:lnTo>
                <a:lnTo>
                  <a:pt x="30" y="54"/>
                </a:lnTo>
                <a:lnTo>
                  <a:pt x="30" y="58"/>
                </a:lnTo>
                <a:lnTo>
                  <a:pt x="30" y="58"/>
                </a:lnTo>
                <a:lnTo>
                  <a:pt x="30" y="66"/>
                </a:lnTo>
                <a:lnTo>
                  <a:pt x="30" y="66"/>
                </a:lnTo>
                <a:lnTo>
                  <a:pt x="30" y="70"/>
                </a:lnTo>
                <a:lnTo>
                  <a:pt x="0" y="70"/>
                </a:lnTo>
                <a:lnTo>
                  <a:pt x="0" y="130"/>
                </a:lnTo>
                <a:lnTo>
                  <a:pt x="0" y="130"/>
                </a:lnTo>
                <a:lnTo>
                  <a:pt x="2" y="132"/>
                </a:lnTo>
                <a:lnTo>
                  <a:pt x="4" y="138"/>
                </a:lnTo>
                <a:lnTo>
                  <a:pt x="4" y="138"/>
                </a:lnTo>
                <a:lnTo>
                  <a:pt x="6" y="142"/>
                </a:lnTo>
                <a:lnTo>
                  <a:pt x="10" y="148"/>
                </a:lnTo>
                <a:lnTo>
                  <a:pt x="10" y="148"/>
                </a:lnTo>
                <a:lnTo>
                  <a:pt x="14" y="152"/>
                </a:lnTo>
                <a:lnTo>
                  <a:pt x="14" y="154"/>
                </a:lnTo>
                <a:lnTo>
                  <a:pt x="16" y="158"/>
                </a:lnTo>
                <a:lnTo>
                  <a:pt x="18" y="158"/>
                </a:lnTo>
                <a:lnTo>
                  <a:pt x="18" y="158"/>
                </a:lnTo>
                <a:close/>
              </a:path>
            </a:pathLst>
          </a:custGeom>
          <a:solidFill>
            <a:srgbClr val="B9BCBD"/>
          </a:solidFill>
          <a:ln w="3175">
            <a:solidFill>
              <a:srgbClr val="B9BCBD"/>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24" name="Freeform 290">
            <a:extLst>
              <a:ext uri="{FF2B5EF4-FFF2-40B4-BE49-F238E27FC236}">
                <a16:creationId xmlns:a16="http://schemas.microsoft.com/office/drawing/2014/main" id="{4C8851BF-8204-40DB-B623-3498B0AA42EC}"/>
              </a:ext>
            </a:extLst>
          </p:cNvPr>
          <p:cNvSpPr>
            <a:spLocks/>
          </p:cNvSpPr>
          <p:nvPr/>
        </p:nvSpPr>
        <p:spPr bwMode="auto">
          <a:xfrm>
            <a:off x="6125818" y="3522777"/>
            <a:ext cx="439384" cy="535388"/>
          </a:xfrm>
          <a:custGeom>
            <a:avLst/>
            <a:gdLst>
              <a:gd name="T0" fmla="*/ 0 w 262"/>
              <a:gd name="T1" fmla="*/ 184 h 312"/>
              <a:gd name="T2" fmla="*/ 14 w 262"/>
              <a:gd name="T3" fmla="*/ 190 h 312"/>
              <a:gd name="T4" fmla="*/ 72 w 262"/>
              <a:gd name="T5" fmla="*/ 186 h 312"/>
              <a:gd name="T6" fmla="*/ 76 w 262"/>
              <a:gd name="T7" fmla="*/ 208 h 312"/>
              <a:gd name="T8" fmla="*/ 90 w 262"/>
              <a:gd name="T9" fmla="*/ 224 h 312"/>
              <a:gd name="T10" fmla="*/ 98 w 262"/>
              <a:gd name="T11" fmla="*/ 222 h 312"/>
              <a:gd name="T12" fmla="*/ 102 w 262"/>
              <a:gd name="T13" fmla="*/ 208 h 312"/>
              <a:gd name="T14" fmla="*/ 118 w 262"/>
              <a:gd name="T15" fmla="*/ 208 h 312"/>
              <a:gd name="T16" fmla="*/ 130 w 262"/>
              <a:gd name="T17" fmla="*/ 216 h 312"/>
              <a:gd name="T18" fmla="*/ 132 w 262"/>
              <a:gd name="T19" fmla="*/ 234 h 312"/>
              <a:gd name="T20" fmla="*/ 138 w 262"/>
              <a:gd name="T21" fmla="*/ 250 h 312"/>
              <a:gd name="T22" fmla="*/ 138 w 262"/>
              <a:gd name="T23" fmla="*/ 266 h 312"/>
              <a:gd name="T24" fmla="*/ 150 w 262"/>
              <a:gd name="T25" fmla="*/ 274 h 312"/>
              <a:gd name="T26" fmla="*/ 170 w 262"/>
              <a:gd name="T27" fmla="*/ 280 h 312"/>
              <a:gd name="T28" fmla="*/ 182 w 262"/>
              <a:gd name="T29" fmla="*/ 282 h 312"/>
              <a:gd name="T30" fmla="*/ 194 w 262"/>
              <a:gd name="T31" fmla="*/ 290 h 312"/>
              <a:gd name="T32" fmla="*/ 206 w 262"/>
              <a:gd name="T33" fmla="*/ 286 h 312"/>
              <a:gd name="T34" fmla="*/ 216 w 262"/>
              <a:gd name="T35" fmla="*/ 298 h 312"/>
              <a:gd name="T36" fmla="*/ 224 w 262"/>
              <a:gd name="T37" fmla="*/ 310 h 312"/>
              <a:gd name="T38" fmla="*/ 242 w 262"/>
              <a:gd name="T39" fmla="*/ 294 h 312"/>
              <a:gd name="T40" fmla="*/ 228 w 262"/>
              <a:gd name="T41" fmla="*/ 290 h 312"/>
              <a:gd name="T42" fmla="*/ 218 w 262"/>
              <a:gd name="T43" fmla="*/ 274 h 312"/>
              <a:gd name="T44" fmla="*/ 212 w 262"/>
              <a:gd name="T45" fmla="*/ 260 h 312"/>
              <a:gd name="T46" fmla="*/ 220 w 262"/>
              <a:gd name="T47" fmla="*/ 242 h 312"/>
              <a:gd name="T48" fmla="*/ 250 w 262"/>
              <a:gd name="T49" fmla="*/ 228 h 312"/>
              <a:gd name="T50" fmla="*/ 240 w 262"/>
              <a:gd name="T51" fmla="*/ 214 h 312"/>
              <a:gd name="T52" fmla="*/ 230 w 262"/>
              <a:gd name="T53" fmla="*/ 188 h 312"/>
              <a:gd name="T54" fmla="*/ 228 w 262"/>
              <a:gd name="T55" fmla="*/ 170 h 312"/>
              <a:gd name="T56" fmla="*/ 228 w 262"/>
              <a:gd name="T57" fmla="*/ 146 h 312"/>
              <a:gd name="T58" fmla="*/ 224 w 262"/>
              <a:gd name="T59" fmla="*/ 138 h 312"/>
              <a:gd name="T60" fmla="*/ 224 w 262"/>
              <a:gd name="T61" fmla="*/ 124 h 312"/>
              <a:gd name="T62" fmla="*/ 226 w 262"/>
              <a:gd name="T63" fmla="*/ 120 h 312"/>
              <a:gd name="T64" fmla="*/ 226 w 262"/>
              <a:gd name="T65" fmla="*/ 110 h 312"/>
              <a:gd name="T66" fmla="*/ 236 w 262"/>
              <a:gd name="T67" fmla="*/ 92 h 312"/>
              <a:gd name="T68" fmla="*/ 248 w 262"/>
              <a:gd name="T69" fmla="*/ 78 h 312"/>
              <a:gd name="T70" fmla="*/ 258 w 262"/>
              <a:gd name="T71" fmla="*/ 66 h 312"/>
              <a:gd name="T72" fmla="*/ 256 w 262"/>
              <a:gd name="T73" fmla="*/ 54 h 312"/>
              <a:gd name="T74" fmla="*/ 258 w 262"/>
              <a:gd name="T75" fmla="*/ 44 h 312"/>
              <a:gd name="T76" fmla="*/ 252 w 262"/>
              <a:gd name="T77" fmla="*/ 30 h 312"/>
              <a:gd name="T78" fmla="*/ 236 w 262"/>
              <a:gd name="T79" fmla="*/ 16 h 312"/>
              <a:gd name="T80" fmla="*/ 224 w 262"/>
              <a:gd name="T81" fmla="*/ 16 h 312"/>
              <a:gd name="T82" fmla="*/ 210 w 262"/>
              <a:gd name="T83" fmla="*/ 16 h 312"/>
              <a:gd name="T84" fmla="*/ 194 w 262"/>
              <a:gd name="T85" fmla="*/ 2 h 312"/>
              <a:gd name="T86" fmla="*/ 174 w 262"/>
              <a:gd name="T87" fmla="*/ 6 h 312"/>
              <a:gd name="T88" fmla="*/ 166 w 262"/>
              <a:gd name="T89" fmla="*/ 8 h 312"/>
              <a:gd name="T90" fmla="*/ 152 w 262"/>
              <a:gd name="T91" fmla="*/ 8 h 312"/>
              <a:gd name="T92" fmla="*/ 138 w 262"/>
              <a:gd name="T93" fmla="*/ 14 h 312"/>
              <a:gd name="T94" fmla="*/ 114 w 262"/>
              <a:gd name="T95" fmla="*/ 8 h 312"/>
              <a:gd name="T96" fmla="*/ 94 w 262"/>
              <a:gd name="T97" fmla="*/ 10 h 312"/>
              <a:gd name="T98" fmla="*/ 84 w 262"/>
              <a:gd name="T99" fmla="*/ 46 h 312"/>
              <a:gd name="T100" fmla="*/ 78 w 262"/>
              <a:gd name="T101" fmla="*/ 86 h 312"/>
              <a:gd name="T102" fmla="*/ 66 w 262"/>
              <a:gd name="T103" fmla="*/ 120 h 312"/>
              <a:gd name="T104" fmla="*/ 56 w 262"/>
              <a:gd name="T105" fmla="*/ 156 h 312"/>
              <a:gd name="T106" fmla="*/ 36 w 262"/>
              <a:gd name="T107" fmla="*/ 156 h 312"/>
              <a:gd name="T108" fmla="*/ 26 w 262"/>
              <a:gd name="T109" fmla="*/ 162 h 312"/>
              <a:gd name="T110" fmla="*/ 14 w 262"/>
              <a:gd name="T111" fmla="*/ 164 h 312"/>
              <a:gd name="T112" fmla="*/ 8 w 262"/>
              <a:gd name="T113" fmla="*/ 174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62" h="312">
                <a:moveTo>
                  <a:pt x="2" y="178"/>
                </a:moveTo>
                <a:lnTo>
                  <a:pt x="2" y="178"/>
                </a:lnTo>
                <a:lnTo>
                  <a:pt x="2" y="180"/>
                </a:lnTo>
                <a:lnTo>
                  <a:pt x="2" y="180"/>
                </a:lnTo>
                <a:lnTo>
                  <a:pt x="0" y="182"/>
                </a:lnTo>
                <a:lnTo>
                  <a:pt x="0" y="184"/>
                </a:lnTo>
                <a:lnTo>
                  <a:pt x="0" y="184"/>
                </a:lnTo>
                <a:lnTo>
                  <a:pt x="2" y="188"/>
                </a:lnTo>
                <a:lnTo>
                  <a:pt x="6" y="190"/>
                </a:lnTo>
                <a:lnTo>
                  <a:pt x="6" y="190"/>
                </a:lnTo>
                <a:lnTo>
                  <a:pt x="6" y="194"/>
                </a:lnTo>
                <a:lnTo>
                  <a:pt x="6" y="194"/>
                </a:lnTo>
                <a:lnTo>
                  <a:pt x="8" y="194"/>
                </a:lnTo>
                <a:lnTo>
                  <a:pt x="14" y="190"/>
                </a:lnTo>
                <a:lnTo>
                  <a:pt x="14" y="190"/>
                </a:lnTo>
                <a:lnTo>
                  <a:pt x="18" y="188"/>
                </a:lnTo>
                <a:lnTo>
                  <a:pt x="22" y="186"/>
                </a:lnTo>
                <a:lnTo>
                  <a:pt x="28" y="186"/>
                </a:lnTo>
                <a:lnTo>
                  <a:pt x="28" y="186"/>
                </a:lnTo>
                <a:lnTo>
                  <a:pt x="44" y="188"/>
                </a:lnTo>
                <a:lnTo>
                  <a:pt x="72" y="186"/>
                </a:lnTo>
                <a:lnTo>
                  <a:pt x="72" y="186"/>
                </a:lnTo>
                <a:lnTo>
                  <a:pt x="74" y="196"/>
                </a:lnTo>
                <a:lnTo>
                  <a:pt x="74" y="196"/>
                </a:lnTo>
                <a:lnTo>
                  <a:pt x="74" y="200"/>
                </a:lnTo>
                <a:lnTo>
                  <a:pt x="74" y="204"/>
                </a:lnTo>
                <a:lnTo>
                  <a:pt x="74" y="204"/>
                </a:lnTo>
                <a:lnTo>
                  <a:pt x="76" y="208"/>
                </a:lnTo>
                <a:lnTo>
                  <a:pt x="76" y="214"/>
                </a:lnTo>
                <a:lnTo>
                  <a:pt x="76" y="214"/>
                </a:lnTo>
                <a:lnTo>
                  <a:pt x="78" y="220"/>
                </a:lnTo>
                <a:lnTo>
                  <a:pt x="80" y="222"/>
                </a:lnTo>
                <a:lnTo>
                  <a:pt x="80" y="222"/>
                </a:lnTo>
                <a:lnTo>
                  <a:pt x="84" y="224"/>
                </a:lnTo>
                <a:lnTo>
                  <a:pt x="90" y="224"/>
                </a:lnTo>
                <a:lnTo>
                  <a:pt x="90" y="224"/>
                </a:lnTo>
                <a:lnTo>
                  <a:pt x="92" y="224"/>
                </a:lnTo>
                <a:lnTo>
                  <a:pt x="94" y="222"/>
                </a:lnTo>
                <a:lnTo>
                  <a:pt x="96" y="220"/>
                </a:lnTo>
                <a:lnTo>
                  <a:pt x="96" y="220"/>
                </a:lnTo>
                <a:lnTo>
                  <a:pt x="96" y="220"/>
                </a:lnTo>
                <a:lnTo>
                  <a:pt x="98" y="222"/>
                </a:lnTo>
                <a:lnTo>
                  <a:pt x="100" y="222"/>
                </a:lnTo>
                <a:lnTo>
                  <a:pt x="102" y="220"/>
                </a:lnTo>
                <a:lnTo>
                  <a:pt x="102" y="218"/>
                </a:lnTo>
                <a:lnTo>
                  <a:pt x="102" y="218"/>
                </a:lnTo>
                <a:lnTo>
                  <a:pt x="100" y="214"/>
                </a:lnTo>
                <a:lnTo>
                  <a:pt x="100" y="210"/>
                </a:lnTo>
                <a:lnTo>
                  <a:pt x="102" y="208"/>
                </a:lnTo>
                <a:lnTo>
                  <a:pt x="102" y="208"/>
                </a:lnTo>
                <a:lnTo>
                  <a:pt x="104" y="206"/>
                </a:lnTo>
                <a:lnTo>
                  <a:pt x="110" y="208"/>
                </a:lnTo>
                <a:lnTo>
                  <a:pt x="110" y="208"/>
                </a:lnTo>
                <a:lnTo>
                  <a:pt x="116" y="208"/>
                </a:lnTo>
                <a:lnTo>
                  <a:pt x="118" y="208"/>
                </a:lnTo>
                <a:lnTo>
                  <a:pt x="118" y="208"/>
                </a:lnTo>
                <a:lnTo>
                  <a:pt x="118" y="208"/>
                </a:lnTo>
                <a:lnTo>
                  <a:pt x="118" y="212"/>
                </a:lnTo>
                <a:lnTo>
                  <a:pt x="118" y="212"/>
                </a:lnTo>
                <a:lnTo>
                  <a:pt x="124" y="212"/>
                </a:lnTo>
                <a:lnTo>
                  <a:pt x="128" y="212"/>
                </a:lnTo>
                <a:lnTo>
                  <a:pt x="130" y="216"/>
                </a:lnTo>
                <a:lnTo>
                  <a:pt x="130" y="216"/>
                </a:lnTo>
                <a:lnTo>
                  <a:pt x="130" y="222"/>
                </a:lnTo>
                <a:lnTo>
                  <a:pt x="130" y="224"/>
                </a:lnTo>
                <a:lnTo>
                  <a:pt x="132" y="226"/>
                </a:lnTo>
                <a:lnTo>
                  <a:pt x="132" y="226"/>
                </a:lnTo>
                <a:lnTo>
                  <a:pt x="132" y="226"/>
                </a:lnTo>
                <a:lnTo>
                  <a:pt x="132" y="228"/>
                </a:lnTo>
                <a:lnTo>
                  <a:pt x="132" y="234"/>
                </a:lnTo>
                <a:lnTo>
                  <a:pt x="132" y="234"/>
                </a:lnTo>
                <a:lnTo>
                  <a:pt x="132" y="238"/>
                </a:lnTo>
                <a:lnTo>
                  <a:pt x="134" y="242"/>
                </a:lnTo>
                <a:lnTo>
                  <a:pt x="134" y="242"/>
                </a:lnTo>
                <a:lnTo>
                  <a:pt x="136" y="246"/>
                </a:lnTo>
                <a:lnTo>
                  <a:pt x="136" y="248"/>
                </a:lnTo>
                <a:lnTo>
                  <a:pt x="138" y="250"/>
                </a:lnTo>
                <a:lnTo>
                  <a:pt x="138" y="250"/>
                </a:lnTo>
                <a:lnTo>
                  <a:pt x="140" y="254"/>
                </a:lnTo>
                <a:lnTo>
                  <a:pt x="138" y="258"/>
                </a:lnTo>
                <a:lnTo>
                  <a:pt x="138" y="258"/>
                </a:lnTo>
                <a:lnTo>
                  <a:pt x="138" y="262"/>
                </a:lnTo>
                <a:lnTo>
                  <a:pt x="138" y="266"/>
                </a:lnTo>
                <a:lnTo>
                  <a:pt x="138" y="266"/>
                </a:lnTo>
                <a:lnTo>
                  <a:pt x="138" y="270"/>
                </a:lnTo>
                <a:lnTo>
                  <a:pt x="140" y="274"/>
                </a:lnTo>
                <a:lnTo>
                  <a:pt x="140" y="274"/>
                </a:lnTo>
                <a:lnTo>
                  <a:pt x="144" y="278"/>
                </a:lnTo>
                <a:lnTo>
                  <a:pt x="146" y="276"/>
                </a:lnTo>
                <a:lnTo>
                  <a:pt x="146" y="276"/>
                </a:lnTo>
                <a:lnTo>
                  <a:pt x="150" y="274"/>
                </a:lnTo>
                <a:lnTo>
                  <a:pt x="152" y="274"/>
                </a:lnTo>
                <a:lnTo>
                  <a:pt x="152" y="274"/>
                </a:lnTo>
                <a:lnTo>
                  <a:pt x="162" y="274"/>
                </a:lnTo>
                <a:lnTo>
                  <a:pt x="170" y="272"/>
                </a:lnTo>
                <a:lnTo>
                  <a:pt x="170" y="272"/>
                </a:lnTo>
                <a:lnTo>
                  <a:pt x="170" y="280"/>
                </a:lnTo>
                <a:lnTo>
                  <a:pt x="170" y="280"/>
                </a:lnTo>
                <a:lnTo>
                  <a:pt x="172" y="282"/>
                </a:lnTo>
                <a:lnTo>
                  <a:pt x="174" y="282"/>
                </a:lnTo>
                <a:lnTo>
                  <a:pt x="176" y="280"/>
                </a:lnTo>
                <a:lnTo>
                  <a:pt x="176" y="280"/>
                </a:lnTo>
                <a:lnTo>
                  <a:pt x="178" y="280"/>
                </a:lnTo>
                <a:lnTo>
                  <a:pt x="180" y="280"/>
                </a:lnTo>
                <a:lnTo>
                  <a:pt x="182" y="282"/>
                </a:lnTo>
                <a:lnTo>
                  <a:pt x="182" y="282"/>
                </a:lnTo>
                <a:lnTo>
                  <a:pt x="180" y="288"/>
                </a:lnTo>
                <a:lnTo>
                  <a:pt x="180" y="288"/>
                </a:lnTo>
                <a:lnTo>
                  <a:pt x="182" y="288"/>
                </a:lnTo>
                <a:lnTo>
                  <a:pt x="184" y="290"/>
                </a:lnTo>
                <a:lnTo>
                  <a:pt x="184" y="290"/>
                </a:lnTo>
                <a:lnTo>
                  <a:pt x="194" y="290"/>
                </a:lnTo>
                <a:lnTo>
                  <a:pt x="194" y="290"/>
                </a:lnTo>
                <a:lnTo>
                  <a:pt x="200" y="290"/>
                </a:lnTo>
                <a:lnTo>
                  <a:pt x="202" y="286"/>
                </a:lnTo>
                <a:lnTo>
                  <a:pt x="202" y="286"/>
                </a:lnTo>
                <a:lnTo>
                  <a:pt x="204" y="284"/>
                </a:lnTo>
                <a:lnTo>
                  <a:pt x="206" y="286"/>
                </a:lnTo>
                <a:lnTo>
                  <a:pt x="206" y="286"/>
                </a:lnTo>
                <a:lnTo>
                  <a:pt x="208" y="286"/>
                </a:lnTo>
                <a:lnTo>
                  <a:pt x="208" y="290"/>
                </a:lnTo>
                <a:lnTo>
                  <a:pt x="208" y="290"/>
                </a:lnTo>
                <a:lnTo>
                  <a:pt x="212" y="292"/>
                </a:lnTo>
                <a:lnTo>
                  <a:pt x="214" y="296"/>
                </a:lnTo>
                <a:lnTo>
                  <a:pt x="214" y="296"/>
                </a:lnTo>
                <a:lnTo>
                  <a:pt x="216" y="298"/>
                </a:lnTo>
                <a:lnTo>
                  <a:pt x="218" y="298"/>
                </a:lnTo>
                <a:lnTo>
                  <a:pt x="222" y="300"/>
                </a:lnTo>
                <a:lnTo>
                  <a:pt x="224" y="302"/>
                </a:lnTo>
                <a:lnTo>
                  <a:pt x="224" y="302"/>
                </a:lnTo>
                <a:lnTo>
                  <a:pt x="226" y="306"/>
                </a:lnTo>
                <a:lnTo>
                  <a:pt x="224" y="310"/>
                </a:lnTo>
                <a:lnTo>
                  <a:pt x="224" y="310"/>
                </a:lnTo>
                <a:lnTo>
                  <a:pt x="226" y="312"/>
                </a:lnTo>
                <a:lnTo>
                  <a:pt x="228" y="312"/>
                </a:lnTo>
                <a:lnTo>
                  <a:pt x="232" y="310"/>
                </a:lnTo>
                <a:lnTo>
                  <a:pt x="232" y="310"/>
                </a:lnTo>
                <a:lnTo>
                  <a:pt x="236" y="308"/>
                </a:lnTo>
                <a:lnTo>
                  <a:pt x="242" y="310"/>
                </a:lnTo>
                <a:lnTo>
                  <a:pt x="242" y="294"/>
                </a:lnTo>
                <a:lnTo>
                  <a:pt x="242" y="294"/>
                </a:lnTo>
                <a:lnTo>
                  <a:pt x="234" y="296"/>
                </a:lnTo>
                <a:lnTo>
                  <a:pt x="234" y="296"/>
                </a:lnTo>
                <a:lnTo>
                  <a:pt x="232" y="296"/>
                </a:lnTo>
                <a:lnTo>
                  <a:pt x="230" y="294"/>
                </a:lnTo>
                <a:lnTo>
                  <a:pt x="230" y="294"/>
                </a:lnTo>
                <a:lnTo>
                  <a:pt x="228" y="290"/>
                </a:lnTo>
                <a:lnTo>
                  <a:pt x="226" y="290"/>
                </a:lnTo>
                <a:lnTo>
                  <a:pt x="222" y="288"/>
                </a:lnTo>
                <a:lnTo>
                  <a:pt x="222" y="288"/>
                </a:lnTo>
                <a:lnTo>
                  <a:pt x="218" y="284"/>
                </a:lnTo>
                <a:lnTo>
                  <a:pt x="216" y="280"/>
                </a:lnTo>
                <a:lnTo>
                  <a:pt x="216" y="280"/>
                </a:lnTo>
                <a:lnTo>
                  <a:pt x="218" y="274"/>
                </a:lnTo>
                <a:lnTo>
                  <a:pt x="218" y="274"/>
                </a:lnTo>
                <a:lnTo>
                  <a:pt x="218" y="272"/>
                </a:lnTo>
                <a:lnTo>
                  <a:pt x="216" y="270"/>
                </a:lnTo>
                <a:lnTo>
                  <a:pt x="214" y="264"/>
                </a:lnTo>
                <a:lnTo>
                  <a:pt x="214" y="264"/>
                </a:lnTo>
                <a:lnTo>
                  <a:pt x="214" y="262"/>
                </a:lnTo>
                <a:lnTo>
                  <a:pt x="212" y="260"/>
                </a:lnTo>
                <a:lnTo>
                  <a:pt x="212" y="260"/>
                </a:lnTo>
                <a:lnTo>
                  <a:pt x="212" y="256"/>
                </a:lnTo>
                <a:lnTo>
                  <a:pt x="214" y="252"/>
                </a:lnTo>
                <a:lnTo>
                  <a:pt x="214" y="252"/>
                </a:lnTo>
                <a:lnTo>
                  <a:pt x="212" y="246"/>
                </a:lnTo>
                <a:lnTo>
                  <a:pt x="212" y="246"/>
                </a:lnTo>
                <a:lnTo>
                  <a:pt x="220" y="242"/>
                </a:lnTo>
                <a:lnTo>
                  <a:pt x="220" y="242"/>
                </a:lnTo>
                <a:lnTo>
                  <a:pt x="224" y="242"/>
                </a:lnTo>
                <a:lnTo>
                  <a:pt x="224" y="242"/>
                </a:lnTo>
                <a:lnTo>
                  <a:pt x="224" y="242"/>
                </a:lnTo>
                <a:lnTo>
                  <a:pt x="250" y="234"/>
                </a:lnTo>
                <a:lnTo>
                  <a:pt x="250" y="234"/>
                </a:lnTo>
                <a:lnTo>
                  <a:pt x="250" y="228"/>
                </a:lnTo>
                <a:lnTo>
                  <a:pt x="250" y="228"/>
                </a:lnTo>
                <a:lnTo>
                  <a:pt x="246" y="224"/>
                </a:lnTo>
                <a:lnTo>
                  <a:pt x="246" y="224"/>
                </a:lnTo>
                <a:lnTo>
                  <a:pt x="246" y="220"/>
                </a:lnTo>
                <a:lnTo>
                  <a:pt x="246" y="220"/>
                </a:lnTo>
                <a:lnTo>
                  <a:pt x="242" y="216"/>
                </a:lnTo>
                <a:lnTo>
                  <a:pt x="240" y="214"/>
                </a:lnTo>
                <a:lnTo>
                  <a:pt x="240" y="214"/>
                </a:lnTo>
                <a:lnTo>
                  <a:pt x="236" y="212"/>
                </a:lnTo>
                <a:lnTo>
                  <a:pt x="236" y="212"/>
                </a:lnTo>
                <a:lnTo>
                  <a:pt x="232" y="202"/>
                </a:lnTo>
                <a:lnTo>
                  <a:pt x="228" y="190"/>
                </a:lnTo>
                <a:lnTo>
                  <a:pt x="228" y="190"/>
                </a:lnTo>
                <a:lnTo>
                  <a:pt x="230" y="188"/>
                </a:lnTo>
                <a:lnTo>
                  <a:pt x="232" y="182"/>
                </a:lnTo>
                <a:lnTo>
                  <a:pt x="232" y="182"/>
                </a:lnTo>
                <a:lnTo>
                  <a:pt x="228" y="178"/>
                </a:lnTo>
                <a:lnTo>
                  <a:pt x="228" y="178"/>
                </a:lnTo>
                <a:lnTo>
                  <a:pt x="228" y="174"/>
                </a:lnTo>
                <a:lnTo>
                  <a:pt x="228" y="170"/>
                </a:lnTo>
                <a:lnTo>
                  <a:pt x="228" y="170"/>
                </a:lnTo>
                <a:lnTo>
                  <a:pt x="226" y="168"/>
                </a:lnTo>
                <a:lnTo>
                  <a:pt x="226" y="166"/>
                </a:lnTo>
                <a:lnTo>
                  <a:pt x="226" y="166"/>
                </a:lnTo>
                <a:lnTo>
                  <a:pt x="228" y="154"/>
                </a:lnTo>
                <a:lnTo>
                  <a:pt x="228" y="154"/>
                </a:lnTo>
                <a:lnTo>
                  <a:pt x="230" y="152"/>
                </a:lnTo>
                <a:lnTo>
                  <a:pt x="228" y="146"/>
                </a:lnTo>
                <a:lnTo>
                  <a:pt x="228" y="146"/>
                </a:lnTo>
                <a:lnTo>
                  <a:pt x="224" y="146"/>
                </a:lnTo>
                <a:lnTo>
                  <a:pt x="222" y="144"/>
                </a:lnTo>
                <a:lnTo>
                  <a:pt x="222" y="142"/>
                </a:lnTo>
                <a:lnTo>
                  <a:pt x="222" y="142"/>
                </a:lnTo>
                <a:lnTo>
                  <a:pt x="222" y="140"/>
                </a:lnTo>
                <a:lnTo>
                  <a:pt x="224" y="138"/>
                </a:lnTo>
                <a:lnTo>
                  <a:pt x="224" y="138"/>
                </a:lnTo>
                <a:lnTo>
                  <a:pt x="224" y="138"/>
                </a:lnTo>
                <a:lnTo>
                  <a:pt x="222" y="138"/>
                </a:lnTo>
                <a:lnTo>
                  <a:pt x="222" y="138"/>
                </a:lnTo>
                <a:lnTo>
                  <a:pt x="222" y="126"/>
                </a:lnTo>
                <a:lnTo>
                  <a:pt x="222" y="126"/>
                </a:lnTo>
                <a:lnTo>
                  <a:pt x="224" y="124"/>
                </a:lnTo>
                <a:lnTo>
                  <a:pt x="224" y="124"/>
                </a:lnTo>
                <a:lnTo>
                  <a:pt x="228" y="128"/>
                </a:lnTo>
                <a:lnTo>
                  <a:pt x="228" y="128"/>
                </a:lnTo>
                <a:lnTo>
                  <a:pt x="230" y="124"/>
                </a:lnTo>
                <a:lnTo>
                  <a:pt x="230" y="124"/>
                </a:lnTo>
                <a:lnTo>
                  <a:pt x="226" y="122"/>
                </a:lnTo>
                <a:lnTo>
                  <a:pt x="226" y="120"/>
                </a:lnTo>
                <a:lnTo>
                  <a:pt x="228" y="116"/>
                </a:lnTo>
                <a:lnTo>
                  <a:pt x="228" y="116"/>
                </a:lnTo>
                <a:lnTo>
                  <a:pt x="230" y="114"/>
                </a:lnTo>
                <a:lnTo>
                  <a:pt x="228" y="114"/>
                </a:lnTo>
                <a:lnTo>
                  <a:pt x="228" y="114"/>
                </a:lnTo>
                <a:lnTo>
                  <a:pt x="226" y="110"/>
                </a:lnTo>
                <a:lnTo>
                  <a:pt x="226" y="110"/>
                </a:lnTo>
                <a:lnTo>
                  <a:pt x="228" y="110"/>
                </a:lnTo>
                <a:lnTo>
                  <a:pt x="228" y="110"/>
                </a:lnTo>
                <a:lnTo>
                  <a:pt x="230" y="104"/>
                </a:lnTo>
                <a:lnTo>
                  <a:pt x="232" y="104"/>
                </a:lnTo>
                <a:lnTo>
                  <a:pt x="232" y="104"/>
                </a:lnTo>
                <a:lnTo>
                  <a:pt x="232" y="104"/>
                </a:lnTo>
                <a:lnTo>
                  <a:pt x="236" y="92"/>
                </a:lnTo>
                <a:lnTo>
                  <a:pt x="236" y="92"/>
                </a:lnTo>
                <a:lnTo>
                  <a:pt x="238" y="88"/>
                </a:lnTo>
                <a:lnTo>
                  <a:pt x="240" y="84"/>
                </a:lnTo>
                <a:lnTo>
                  <a:pt x="244" y="82"/>
                </a:lnTo>
                <a:lnTo>
                  <a:pt x="244" y="82"/>
                </a:lnTo>
                <a:lnTo>
                  <a:pt x="248" y="78"/>
                </a:lnTo>
                <a:lnTo>
                  <a:pt x="248" y="78"/>
                </a:lnTo>
                <a:lnTo>
                  <a:pt x="248" y="76"/>
                </a:lnTo>
                <a:lnTo>
                  <a:pt x="252" y="74"/>
                </a:lnTo>
                <a:lnTo>
                  <a:pt x="252" y="74"/>
                </a:lnTo>
                <a:lnTo>
                  <a:pt x="254" y="70"/>
                </a:lnTo>
                <a:lnTo>
                  <a:pt x="254" y="70"/>
                </a:lnTo>
                <a:lnTo>
                  <a:pt x="256" y="68"/>
                </a:lnTo>
                <a:lnTo>
                  <a:pt x="258" y="66"/>
                </a:lnTo>
                <a:lnTo>
                  <a:pt x="258" y="66"/>
                </a:lnTo>
                <a:lnTo>
                  <a:pt x="258" y="64"/>
                </a:lnTo>
                <a:lnTo>
                  <a:pt x="256" y="62"/>
                </a:lnTo>
                <a:lnTo>
                  <a:pt x="256" y="62"/>
                </a:lnTo>
                <a:lnTo>
                  <a:pt x="254" y="62"/>
                </a:lnTo>
                <a:lnTo>
                  <a:pt x="254" y="58"/>
                </a:lnTo>
                <a:lnTo>
                  <a:pt x="256" y="54"/>
                </a:lnTo>
                <a:lnTo>
                  <a:pt x="256" y="54"/>
                </a:lnTo>
                <a:lnTo>
                  <a:pt x="258" y="50"/>
                </a:lnTo>
                <a:lnTo>
                  <a:pt x="258" y="48"/>
                </a:lnTo>
                <a:lnTo>
                  <a:pt x="258" y="48"/>
                </a:lnTo>
                <a:lnTo>
                  <a:pt x="258" y="48"/>
                </a:lnTo>
                <a:lnTo>
                  <a:pt x="256" y="46"/>
                </a:lnTo>
                <a:lnTo>
                  <a:pt x="258" y="44"/>
                </a:lnTo>
                <a:lnTo>
                  <a:pt x="262" y="40"/>
                </a:lnTo>
                <a:lnTo>
                  <a:pt x="262" y="40"/>
                </a:lnTo>
                <a:lnTo>
                  <a:pt x="262" y="34"/>
                </a:lnTo>
                <a:lnTo>
                  <a:pt x="262" y="34"/>
                </a:lnTo>
                <a:lnTo>
                  <a:pt x="254" y="28"/>
                </a:lnTo>
                <a:lnTo>
                  <a:pt x="254" y="28"/>
                </a:lnTo>
                <a:lnTo>
                  <a:pt x="252" y="30"/>
                </a:lnTo>
                <a:lnTo>
                  <a:pt x="250" y="28"/>
                </a:lnTo>
                <a:lnTo>
                  <a:pt x="250" y="28"/>
                </a:lnTo>
                <a:lnTo>
                  <a:pt x="246" y="26"/>
                </a:lnTo>
                <a:lnTo>
                  <a:pt x="242" y="24"/>
                </a:lnTo>
                <a:lnTo>
                  <a:pt x="242" y="24"/>
                </a:lnTo>
                <a:lnTo>
                  <a:pt x="236" y="16"/>
                </a:lnTo>
                <a:lnTo>
                  <a:pt x="236" y="16"/>
                </a:lnTo>
                <a:lnTo>
                  <a:pt x="232" y="12"/>
                </a:lnTo>
                <a:lnTo>
                  <a:pt x="230" y="12"/>
                </a:lnTo>
                <a:lnTo>
                  <a:pt x="228" y="14"/>
                </a:lnTo>
                <a:lnTo>
                  <a:pt x="228" y="14"/>
                </a:lnTo>
                <a:lnTo>
                  <a:pt x="226" y="16"/>
                </a:lnTo>
                <a:lnTo>
                  <a:pt x="224" y="16"/>
                </a:lnTo>
                <a:lnTo>
                  <a:pt x="224" y="16"/>
                </a:lnTo>
                <a:lnTo>
                  <a:pt x="218" y="12"/>
                </a:lnTo>
                <a:lnTo>
                  <a:pt x="216" y="10"/>
                </a:lnTo>
                <a:lnTo>
                  <a:pt x="216" y="12"/>
                </a:lnTo>
                <a:lnTo>
                  <a:pt x="216" y="12"/>
                </a:lnTo>
                <a:lnTo>
                  <a:pt x="214" y="16"/>
                </a:lnTo>
                <a:lnTo>
                  <a:pt x="210" y="16"/>
                </a:lnTo>
                <a:lnTo>
                  <a:pt x="210" y="16"/>
                </a:lnTo>
                <a:lnTo>
                  <a:pt x="208" y="12"/>
                </a:lnTo>
                <a:lnTo>
                  <a:pt x="206" y="8"/>
                </a:lnTo>
                <a:lnTo>
                  <a:pt x="202" y="2"/>
                </a:lnTo>
                <a:lnTo>
                  <a:pt x="202" y="2"/>
                </a:lnTo>
                <a:lnTo>
                  <a:pt x="194" y="2"/>
                </a:lnTo>
                <a:lnTo>
                  <a:pt x="194" y="2"/>
                </a:lnTo>
                <a:lnTo>
                  <a:pt x="194" y="2"/>
                </a:lnTo>
                <a:lnTo>
                  <a:pt x="190" y="0"/>
                </a:lnTo>
                <a:lnTo>
                  <a:pt x="190" y="0"/>
                </a:lnTo>
                <a:lnTo>
                  <a:pt x="180" y="0"/>
                </a:lnTo>
                <a:lnTo>
                  <a:pt x="180" y="0"/>
                </a:lnTo>
                <a:lnTo>
                  <a:pt x="176" y="2"/>
                </a:lnTo>
                <a:lnTo>
                  <a:pt x="174" y="6"/>
                </a:lnTo>
                <a:lnTo>
                  <a:pt x="174" y="6"/>
                </a:lnTo>
                <a:lnTo>
                  <a:pt x="172" y="8"/>
                </a:lnTo>
                <a:lnTo>
                  <a:pt x="170" y="6"/>
                </a:lnTo>
                <a:lnTo>
                  <a:pt x="170" y="6"/>
                </a:lnTo>
                <a:lnTo>
                  <a:pt x="168" y="4"/>
                </a:lnTo>
                <a:lnTo>
                  <a:pt x="168" y="4"/>
                </a:lnTo>
                <a:lnTo>
                  <a:pt x="166" y="6"/>
                </a:lnTo>
                <a:lnTo>
                  <a:pt x="166" y="8"/>
                </a:lnTo>
                <a:lnTo>
                  <a:pt x="166" y="10"/>
                </a:lnTo>
                <a:lnTo>
                  <a:pt x="166" y="10"/>
                </a:lnTo>
                <a:lnTo>
                  <a:pt x="158" y="10"/>
                </a:lnTo>
                <a:lnTo>
                  <a:pt x="158" y="10"/>
                </a:lnTo>
                <a:lnTo>
                  <a:pt x="156" y="12"/>
                </a:lnTo>
                <a:lnTo>
                  <a:pt x="154" y="10"/>
                </a:lnTo>
                <a:lnTo>
                  <a:pt x="152" y="8"/>
                </a:lnTo>
                <a:lnTo>
                  <a:pt x="150" y="8"/>
                </a:lnTo>
                <a:lnTo>
                  <a:pt x="150" y="8"/>
                </a:lnTo>
                <a:lnTo>
                  <a:pt x="148" y="8"/>
                </a:lnTo>
                <a:lnTo>
                  <a:pt x="146" y="12"/>
                </a:lnTo>
                <a:lnTo>
                  <a:pt x="146" y="16"/>
                </a:lnTo>
                <a:lnTo>
                  <a:pt x="146" y="16"/>
                </a:lnTo>
                <a:lnTo>
                  <a:pt x="138" y="14"/>
                </a:lnTo>
                <a:lnTo>
                  <a:pt x="138" y="14"/>
                </a:lnTo>
                <a:lnTo>
                  <a:pt x="130" y="12"/>
                </a:lnTo>
                <a:lnTo>
                  <a:pt x="130" y="12"/>
                </a:lnTo>
                <a:lnTo>
                  <a:pt x="124" y="12"/>
                </a:lnTo>
                <a:lnTo>
                  <a:pt x="118" y="10"/>
                </a:lnTo>
                <a:lnTo>
                  <a:pt x="118" y="10"/>
                </a:lnTo>
                <a:lnTo>
                  <a:pt x="114" y="8"/>
                </a:lnTo>
                <a:lnTo>
                  <a:pt x="110" y="4"/>
                </a:lnTo>
                <a:lnTo>
                  <a:pt x="110" y="4"/>
                </a:lnTo>
                <a:lnTo>
                  <a:pt x="104" y="2"/>
                </a:lnTo>
                <a:lnTo>
                  <a:pt x="100" y="2"/>
                </a:lnTo>
                <a:lnTo>
                  <a:pt x="100" y="2"/>
                </a:lnTo>
                <a:lnTo>
                  <a:pt x="96" y="6"/>
                </a:lnTo>
                <a:lnTo>
                  <a:pt x="94" y="10"/>
                </a:lnTo>
                <a:lnTo>
                  <a:pt x="94" y="10"/>
                </a:lnTo>
                <a:lnTo>
                  <a:pt x="94" y="14"/>
                </a:lnTo>
                <a:lnTo>
                  <a:pt x="90" y="16"/>
                </a:lnTo>
                <a:lnTo>
                  <a:pt x="88" y="18"/>
                </a:lnTo>
                <a:lnTo>
                  <a:pt x="86" y="30"/>
                </a:lnTo>
                <a:lnTo>
                  <a:pt x="86" y="40"/>
                </a:lnTo>
                <a:lnTo>
                  <a:pt x="84" y="46"/>
                </a:lnTo>
                <a:lnTo>
                  <a:pt x="80" y="50"/>
                </a:lnTo>
                <a:lnTo>
                  <a:pt x="80" y="54"/>
                </a:lnTo>
                <a:lnTo>
                  <a:pt x="78" y="60"/>
                </a:lnTo>
                <a:lnTo>
                  <a:pt x="78" y="66"/>
                </a:lnTo>
                <a:lnTo>
                  <a:pt x="78" y="72"/>
                </a:lnTo>
                <a:lnTo>
                  <a:pt x="78" y="78"/>
                </a:lnTo>
                <a:lnTo>
                  <a:pt x="78" y="86"/>
                </a:lnTo>
                <a:lnTo>
                  <a:pt x="76" y="92"/>
                </a:lnTo>
                <a:lnTo>
                  <a:pt x="72" y="98"/>
                </a:lnTo>
                <a:lnTo>
                  <a:pt x="72" y="104"/>
                </a:lnTo>
                <a:lnTo>
                  <a:pt x="70" y="112"/>
                </a:lnTo>
                <a:lnTo>
                  <a:pt x="70" y="110"/>
                </a:lnTo>
                <a:lnTo>
                  <a:pt x="66" y="114"/>
                </a:lnTo>
                <a:lnTo>
                  <a:pt x="66" y="120"/>
                </a:lnTo>
                <a:lnTo>
                  <a:pt x="64" y="126"/>
                </a:lnTo>
                <a:lnTo>
                  <a:pt x="62" y="130"/>
                </a:lnTo>
                <a:lnTo>
                  <a:pt x="62" y="136"/>
                </a:lnTo>
                <a:lnTo>
                  <a:pt x="62" y="140"/>
                </a:lnTo>
                <a:lnTo>
                  <a:pt x="60" y="144"/>
                </a:lnTo>
                <a:lnTo>
                  <a:pt x="60" y="150"/>
                </a:lnTo>
                <a:lnTo>
                  <a:pt x="56" y="156"/>
                </a:lnTo>
                <a:lnTo>
                  <a:pt x="56" y="160"/>
                </a:lnTo>
                <a:lnTo>
                  <a:pt x="50" y="166"/>
                </a:lnTo>
                <a:lnTo>
                  <a:pt x="42" y="168"/>
                </a:lnTo>
                <a:lnTo>
                  <a:pt x="38" y="170"/>
                </a:lnTo>
                <a:lnTo>
                  <a:pt x="36" y="166"/>
                </a:lnTo>
                <a:lnTo>
                  <a:pt x="36" y="156"/>
                </a:lnTo>
                <a:lnTo>
                  <a:pt x="36" y="156"/>
                </a:lnTo>
                <a:lnTo>
                  <a:pt x="34" y="158"/>
                </a:lnTo>
                <a:lnTo>
                  <a:pt x="30" y="158"/>
                </a:lnTo>
                <a:lnTo>
                  <a:pt x="30" y="158"/>
                </a:lnTo>
                <a:lnTo>
                  <a:pt x="26" y="156"/>
                </a:lnTo>
                <a:lnTo>
                  <a:pt x="26" y="156"/>
                </a:lnTo>
                <a:lnTo>
                  <a:pt x="26" y="160"/>
                </a:lnTo>
                <a:lnTo>
                  <a:pt x="26" y="162"/>
                </a:lnTo>
                <a:lnTo>
                  <a:pt x="24" y="164"/>
                </a:lnTo>
                <a:lnTo>
                  <a:pt x="24" y="164"/>
                </a:lnTo>
                <a:lnTo>
                  <a:pt x="20" y="162"/>
                </a:lnTo>
                <a:lnTo>
                  <a:pt x="18" y="162"/>
                </a:lnTo>
                <a:lnTo>
                  <a:pt x="16" y="164"/>
                </a:lnTo>
                <a:lnTo>
                  <a:pt x="16" y="164"/>
                </a:lnTo>
                <a:lnTo>
                  <a:pt x="14" y="164"/>
                </a:lnTo>
                <a:lnTo>
                  <a:pt x="12" y="164"/>
                </a:lnTo>
                <a:lnTo>
                  <a:pt x="12" y="164"/>
                </a:lnTo>
                <a:lnTo>
                  <a:pt x="10" y="166"/>
                </a:lnTo>
                <a:lnTo>
                  <a:pt x="8" y="168"/>
                </a:lnTo>
                <a:lnTo>
                  <a:pt x="8" y="170"/>
                </a:lnTo>
                <a:lnTo>
                  <a:pt x="8" y="170"/>
                </a:lnTo>
                <a:lnTo>
                  <a:pt x="8" y="174"/>
                </a:lnTo>
                <a:lnTo>
                  <a:pt x="8" y="174"/>
                </a:lnTo>
                <a:lnTo>
                  <a:pt x="2" y="178"/>
                </a:lnTo>
                <a:close/>
              </a:path>
            </a:pathLst>
          </a:custGeom>
          <a:solidFill>
            <a:srgbClr val="B9BCBD"/>
          </a:solidFill>
          <a:ln w="3175">
            <a:solidFill>
              <a:srgbClr val="B9BCBD"/>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25" name="Freeform 291">
            <a:extLst>
              <a:ext uri="{FF2B5EF4-FFF2-40B4-BE49-F238E27FC236}">
                <a16:creationId xmlns:a16="http://schemas.microsoft.com/office/drawing/2014/main" id="{9CD7D6B8-CFF1-4EFA-82D6-A3B0CBEBC16E}"/>
              </a:ext>
            </a:extLst>
          </p:cNvPr>
          <p:cNvSpPr>
            <a:spLocks/>
          </p:cNvSpPr>
          <p:nvPr/>
        </p:nvSpPr>
        <p:spPr bwMode="auto">
          <a:xfrm>
            <a:off x="6270045" y="2318156"/>
            <a:ext cx="114039" cy="133847"/>
          </a:xfrm>
          <a:custGeom>
            <a:avLst/>
            <a:gdLst>
              <a:gd name="T0" fmla="*/ 68 w 68"/>
              <a:gd name="T1" fmla="*/ 28 h 78"/>
              <a:gd name="T2" fmla="*/ 62 w 68"/>
              <a:gd name="T3" fmla="*/ 26 h 78"/>
              <a:gd name="T4" fmla="*/ 60 w 68"/>
              <a:gd name="T5" fmla="*/ 22 h 78"/>
              <a:gd name="T6" fmla="*/ 64 w 68"/>
              <a:gd name="T7" fmla="*/ 20 h 78"/>
              <a:gd name="T8" fmla="*/ 66 w 68"/>
              <a:gd name="T9" fmla="*/ 20 h 78"/>
              <a:gd name="T10" fmla="*/ 64 w 68"/>
              <a:gd name="T11" fmla="*/ 18 h 78"/>
              <a:gd name="T12" fmla="*/ 56 w 68"/>
              <a:gd name="T13" fmla="*/ 14 h 78"/>
              <a:gd name="T14" fmla="*/ 56 w 68"/>
              <a:gd name="T15" fmla="*/ 16 h 78"/>
              <a:gd name="T16" fmla="*/ 52 w 68"/>
              <a:gd name="T17" fmla="*/ 20 h 78"/>
              <a:gd name="T18" fmla="*/ 50 w 68"/>
              <a:gd name="T19" fmla="*/ 18 h 78"/>
              <a:gd name="T20" fmla="*/ 46 w 68"/>
              <a:gd name="T21" fmla="*/ 14 h 78"/>
              <a:gd name="T22" fmla="*/ 42 w 68"/>
              <a:gd name="T23" fmla="*/ 14 h 78"/>
              <a:gd name="T24" fmla="*/ 44 w 68"/>
              <a:gd name="T25" fmla="*/ 10 h 78"/>
              <a:gd name="T26" fmla="*/ 40 w 68"/>
              <a:gd name="T27" fmla="*/ 4 h 78"/>
              <a:gd name="T28" fmla="*/ 36 w 68"/>
              <a:gd name="T29" fmla="*/ 0 h 78"/>
              <a:gd name="T30" fmla="*/ 30 w 68"/>
              <a:gd name="T31" fmla="*/ 0 h 78"/>
              <a:gd name="T32" fmla="*/ 20 w 68"/>
              <a:gd name="T33" fmla="*/ 4 h 78"/>
              <a:gd name="T34" fmla="*/ 18 w 68"/>
              <a:gd name="T35" fmla="*/ 6 h 78"/>
              <a:gd name="T36" fmla="*/ 14 w 68"/>
              <a:gd name="T37" fmla="*/ 8 h 78"/>
              <a:gd name="T38" fmla="*/ 12 w 68"/>
              <a:gd name="T39" fmla="*/ 12 h 78"/>
              <a:gd name="T40" fmla="*/ 12 w 68"/>
              <a:gd name="T41" fmla="*/ 14 h 78"/>
              <a:gd name="T42" fmla="*/ 14 w 68"/>
              <a:gd name="T43" fmla="*/ 18 h 78"/>
              <a:gd name="T44" fmla="*/ 12 w 68"/>
              <a:gd name="T45" fmla="*/ 22 h 78"/>
              <a:gd name="T46" fmla="*/ 12 w 68"/>
              <a:gd name="T47" fmla="*/ 26 h 78"/>
              <a:gd name="T48" fmla="*/ 16 w 68"/>
              <a:gd name="T49" fmla="*/ 30 h 78"/>
              <a:gd name="T50" fmla="*/ 16 w 68"/>
              <a:gd name="T51" fmla="*/ 32 h 78"/>
              <a:gd name="T52" fmla="*/ 10 w 68"/>
              <a:gd name="T53" fmla="*/ 34 h 78"/>
              <a:gd name="T54" fmla="*/ 12 w 68"/>
              <a:gd name="T55" fmla="*/ 36 h 78"/>
              <a:gd name="T56" fmla="*/ 16 w 68"/>
              <a:gd name="T57" fmla="*/ 38 h 78"/>
              <a:gd name="T58" fmla="*/ 16 w 68"/>
              <a:gd name="T59" fmla="*/ 40 h 78"/>
              <a:gd name="T60" fmla="*/ 10 w 68"/>
              <a:gd name="T61" fmla="*/ 44 h 78"/>
              <a:gd name="T62" fmla="*/ 8 w 68"/>
              <a:gd name="T63" fmla="*/ 48 h 78"/>
              <a:gd name="T64" fmla="*/ 2 w 68"/>
              <a:gd name="T65" fmla="*/ 50 h 78"/>
              <a:gd name="T66" fmla="*/ 0 w 68"/>
              <a:gd name="T67" fmla="*/ 54 h 78"/>
              <a:gd name="T68" fmla="*/ 0 w 68"/>
              <a:gd name="T69" fmla="*/ 58 h 78"/>
              <a:gd name="T70" fmla="*/ 2 w 68"/>
              <a:gd name="T71" fmla="*/ 66 h 78"/>
              <a:gd name="T72" fmla="*/ 4 w 68"/>
              <a:gd name="T73" fmla="*/ 66 h 78"/>
              <a:gd name="T74" fmla="*/ 10 w 68"/>
              <a:gd name="T75" fmla="*/ 72 h 78"/>
              <a:gd name="T76" fmla="*/ 12 w 68"/>
              <a:gd name="T77" fmla="*/ 66 h 78"/>
              <a:gd name="T78" fmla="*/ 22 w 68"/>
              <a:gd name="T79" fmla="*/ 68 h 78"/>
              <a:gd name="T80" fmla="*/ 30 w 68"/>
              <a:gd name="T81" fmla="*/ 70 h 78"/>
              <a:gd name="T82" fmla="*/ 32 w 68"/>
              <a:gd name="T83" fmla="*/ 78 h 78"/>
              <a:gd name="T84" fmla="*/ 42 w 68"/>
              <a:gd name="T85" fmla="*/ 70 h 78"/>
              <a:gd name="T86" fmla="*/ 46 w 68"/>
              <a:gd name="T87" fmla="*/ 68 h 78"/>
              <a:gd name="T88" fmla="*/ 54 w 68"/>
              <a:gd name="T89" fmla="*/ 68 h 78"/>
              <a:gd name="T90" fmla="*/ 62 w 68"/>
              <a:gd name="T91" fmla="*/ 64 h 78"/>
              <a:gd name="T92" fmla="*/ 62 w 68"/>
              <a:gd name="T93" fmla="*/ 64 h 78"/>
              <a:gd name="T94" fmla="*/ 64 w 68"/>
              <a:gd name="T95" fmla="*/ 60 h 78"/>
              <a:gd name="T96" fmla="*/ 68 w 68"/>
              <a:gd name="T97" fmla="*/ 52 h 78"/>
              <a:gd name="T98" fmla="*/ 68 w 68"/>
              <a:gd name="T99" fmla="*/ 52 h 78"/>
              <a:gd name="T100" fmla="*/ 60 w 68"/>
              <a:gd name="T101" fmla="*/ 48 h 78"/>
              <a:gd name="T102" fmla="*/ 58 w 68"/>
              <a:gd name="T103" fmla="*/ 44 h 78"/>
              <a:gd name="T104" fmla="*/ 60 w 68"/>
              <a:gd name="T105" fmla="*/ 40 h 78"/>
              <a:gd name="T106" fmla="*/ 64 w 68"/>
              <a:gd name="T107" fmla="*/ 36 h 78"/>
              <a:gd name="T108" fmla="*/ 68 w 68"/>
              <a:gd name="T109" fmla="*/ 32 h 78"/>
              <a:gd name="T110" fmla="*/ 68 w 68"/>
              <a:gd name="T111" fmla="*/ 2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8" h="78">
                <a:moveTo>
                  <a:pt x="68" y="28"/>
                </a:moveTo>
                <a:lnTo>
                  <a:pt x="68" y="28"/>
                </a:lnTo>
                <a:lnTo>
                  <a:pt x="66" y="28"/>
                </a:lnTo>
                <a:lnTo>
                  <a:pt x="62" y="26"/>
                </a:lnTo>
                <a:lnTo>
                  <a:pt x="62" y="26"/>
                </a:lnTo>
                <a:lnTo>
                  <a:pt x="60" y="22"/>
                </a:lnTo>
                <a:lnTo>
                  <a:pt x="60" y="20"/>
                </a:lnTo>
                <a:lnTo>
                  <a:pt x="64" y="20"/>
                </a:lnTo>
                <a:lnTo>
                  <a:pt x="64" y="20"/>
                </a:lnTo>
                <a:lnTo>
                  <a:pt x="66" y="20"/>
                </a:lnTo>
                <a:lnTo>
                  <a:pt x="64" y="18"/>
                </a:lnTo>
                <a:lnTo>
                  <a:pt x="64" y="18"/>
                </a:lnTo>
                <a:lnTo>
                  <a:pt x="60" y="14"/>
                </a:lnTo>
                <a:lnTo>
                  <a:pt x="56" y="14"/>
                </a:lnTo>
                <a:lnTo>
                  <a:pt x="56" y="16"/>
                </a:lnTo>
                <a:lnTo>
                  <a:pt x="56" y="16"/>
                </a:lnTo>
                <a:lnTo>
                  <a:pt x="54" y="18"/>
                </a:lnTo>
                <a:lnTo>
                  <a:pt x="52" y="20"/>
                </a:lnTo>
                <a:lnTo>
                  <a:pt x="50" y="18"/>
                </a:lnTo>
                <a:lnTo>
                  <a:pt x="50" y="18"/>
                </a:lnTo>
                <a:lnTo>
                  <a:pt x="48" y="14"/>
                </a:lnTo>
                <a:lnTo>
                  <a:pt x="46" y="14"/>
                </a:lnTo>
                <a:lnTo>
                  <a:pt x="46" y="14"/>
                </a:lnTo>
                <a:lnTo>
                  <a:pt x="42" y="14"/>
                </a:lnTo>
                <a:lnTo>
                  <a:pt x="44" y="10"/>
                </a:lnTo>
                <a:lnTo>
                  <a:pt x="44" y="10"/>
                </a:lnTo>
                <a:lnTo>
                  <a:pt x="42" y="6"/>
                </a:lnTo>
                <a:lnTo>
                  <a:pt x="40" y="4"/>
                </a:lnTo>
                <a:lnTo>
                  <a:pt x="36" y="0"/>
                </a:lnTo>
                <a:lnTo>
                  <a:pt x="36" y="0"/>
                </a:lnTo>
                <a:lnTo>
                  <a:pt x="30" y="0"/>
                </a:lnTo>
                <a:lnTo>
                  <a:pt x="30" y="0"/>
                </a:lnTo>
                <a:lnTo>
                  <a:pt x="24" y="0"/>
                </a:lnTo>
                <a:lnTo>
                  <a:pt x="20" y="4"/>
                </a:lnTo>
                <a:lnTo>
                  <a:pt x="20" y="4"/>
                </a:lnTo>
                <a:lnTo>
                  <a:pt x="18" y="6"/>
                </a:lnTo>
                <a:lnTo>
                  <a:pt x="14" y="8"/>
                </a:lnTo>
                <a:lnTo>
                  <a:pt x="14" y="8"/>
                </a:lnTo>
                <a:lnTo>
                  <a:pt x="12" y="10"/>
                </a:lnTo>
                <a:lnTo>
                  <a:pt x="12" y="12"/>
                </a:lnTo>
                <a:lnTo>
                  <a:pt x="12" y="14"/>
                </a:lnTo>
                <a:lnTo>
                  <a:pt x="12" y="14"/>
                </a:lnTo>
                <a:lnTo>
                  <a:pt x="14" y="16"/>
                </a:lnTo>
                <a:lnTo>
                  <a:pt x="14" y="18"/>
                </a:lnTo>
                <a:lnTo>
                  <a:pt x="12" y="22"/>
                </a:lnTo>
                <a:lnTo>
                  <a:pt x="12" y="22"/>
                </a:lnTo>
                <a:lnTo>
                  <a:pt x="12" y="26"/>
                </a:lnTo>
                <a:lnTo>
                  <a:pt x="12" y="26"/>
                </a:lnTo>
                <a:lnTo>
                  <a:pt x="14" y="30"/>
                </a:lnTo>
                <a:lnTo>
                  <a:pt x="16" y="30"/>
                </a:lnTo>
                <a:lnTo>
                  <a:pt x="16" y="32"/>
                </a:lnTo>
                <a:lnTo>
                  <a:pt x="16" y="32"/>
                </a:lnTo>
                <a:lnTo>
                  <a:pt x="14" y="34"/>
                </a:lnTo>
                <a:lnTo>
                  <a:pt x="10" y="34"/>
                </a:lnTo>
                <a:lnTo>
                  <a:pt x="10" y="34"/>
                </a:lnTo>
                <a:lnTo>
                  <a:pt x="12" y="36"/>
                </a:lnTo>
                <a:lnTo>
                  <a:pt x="14" y="38"/>
                </a:lnTo>
                <a:lnTo>
                  <a:pt x="16" y="38"/>
                </a:lnTo>
                <a:lnTo>
                  <a:pt x="16" y="40"/>
                </a:lnTo>
                <a:lnTo>
                  <a:pt x="16" y="40"/>
                </a:lnTo>
                <a:lnTo>
                  <a:pt x="14" y="42"/>
                </a:lnTo>
                <a:lnTo>
                  <a:pt x="10" y="44"/>
                </a:lnTo>
                <a:lnTo>
                  <a:pt x="10" y="44"/>
                </a:lnTo>
                <a:lnTo>
                  <a:pt x="8" y="48"/>
                </a:lnTo>
                <a:lnTo>
                  <a:pt x="8" y="48"/>
                </a:lnTo>
                <a:lnTo>
                  <a:pt x="2" y="50"/>
                </a:lnTo>
                <a:lnTo>
                  <a:pt x="2" y="50"/>
                </a:lnTo>
                <a:lnTo>
                  <a:pt x="0" y="54"/>
                </a:lnTo>
                <a:lnTo>
                  <a:pt x="0" y="58"/>
                </a:lnTo>
                <a:lnTo>
                  <a:pt x="0" y="58"/>
                </a:lnTo>
                <a:lnTo>
                  <a:pt x="0" y="62"/>
                </a:lnTo>
                <a:lnTo>
                  <a:pt x="2" y="66"/>
                </a:lnTo>
                <a:lnTo>
                  <a:pt x="2" y="66"/>
                </a:lnTo>
                <a:lnTo>
                  <a:pt x="4" y="66"/>
                </a:lnTo>
                <a:lnTo>
                  <a:pt x="4" y="66"/>
                </a:lnTo>
                <a:lnTo>
                  <a:pt x="10" y="72"/>
                </a:lnTo>
                <a:lnTo>
                  <a:pt x="10" y="72"/>
                </a:lnTo>
                <a:lnTo>
                  <a:pt x="12" y="66"/>
                </a:lnTo>
                <a:lnTo>
                  <a:pt x="20" y="62"/>
                </a:lnTo>
                <a:lnTo>
                  <a:pt x="22" y="68"/>
                </a:lnTo>
                <a:lnTo>
                  <a:pt x="24" y="64"/>
                </a:lnTo>
                <a:lnTo>
                  <a:pt x="30" y="70"/>
                </a:lnTo>
                <a:lnTo>
                  <a:pt x="32" y="78"/>
                </a:lnTo>
                <a:lnTo>
                  <a:pt x="32" y="78"/>
                </a:lnTo>
                <a:lnTo>
                  <a:pt x="38" y="72"/>
                </a:lnTo>
                <a:lnTo>
                  <a:pt x="42" y="70"/>
                </a:lnTo>
                <a:lnTo>
                  <a:pt x="44" y="74"/>
                </a:lnTo>
                <a:lnTo>
                  <a:pt x="46" y="68"/>
                </a:lnTo>
                <a:lnTo>
                  <a:pt x="50" y="68"/>
                </a:lnTo>
                <a:lnTo>
                  <a:pt x="54" y="68"/>
                </a:lnTo>
                <a:lnTo>
                  <a:pt x="60" y="66"/>
                </a:lnTo>
                <a:lnTo>
                  <a:pt x="62" y="64"/>
                </a:lnTo>
                <a:lnTo>
                  <a:pt x="62" y="64"/>
                </a:lnTo>
                <a:lnTo>
                  <a:pt x="62" y="64"/>
                </a:lnTo>
                <a:lnTo>
                  <a:pt x="64" y="60"/>
                </a:lnTo>
                <a:lnTo>
                  <a:pt x="64" y="60"/>
                </a:lnTo>
                <a:lnTo>
                  <a:pt x="68" y="54"/>
                </a:lnTo>
                <a:lnTo>
                  <a:pt x="68" y="52"/>
                </a:lnTo>
                <a:lnTo>
                  <a:pt x="68" y="52"/>
                </a:lnTo>
                <a:lnTo>
                  <a:pt x="68" y="52"/>
                </a:lnTo>
                <a:lnTo>
                  <a:pt x="62" y="50"/>
                </a:lnTo>
                <a:lnTo>
                  <a:pt x="60" y="48"/>
                </a:lnTo>
                <a:lnTo>
                  <a:pt x="60" y="48"/>
                </a:lnTo>
                <a:lnTo>
                  <a:pt x="58" y="44"/>
                </a:lnTo>
                <a:lnTo>
                  <a:pt x="60" y="40"/>
                </a:lnTo>
                <a:lnTo>
                  <a:pt x="60" y="40"/>
                </a:lnTo>
                <a:lnTo>
                  <a:pt x="60" y="38"/>
                </a:lnTo>
                <a:lnTo>
                  <a:pt x="64" y="36"/>
                </a:lnTo>
                <a:lnTo>
                  <a:pt x="64" y="36"/>
                </a:lnTo>
                <a:lnTo>
                  <a:pt x="68" y="32"/>
                </a:lnTo>
                <a:lnTo>
                  <a:pt x="68" y="28"/>
                </a:lnTo>
                <a:lnTo>
                  <a:pt x="68" y="28"/>
                </a:lnTo>
                <a:close/>
              </a:path>
            </a:pathLst>
          </a:custGeom>
          <a:solidFill>
            <a:srgbClr val="8BBDFF"/>
          </a:solidFill>
          <a:ln w="3175">
            <a:solidFill>
              <a:srgbClr val="8BBDFF"/>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26" name="Freeform 292">
            <a:extLst>
              <a:ext uri="{FF2B5EF4-FFF2-40B4-BE49-F238E27FC236}">
                <a16:creationId xmlns:a16="http://schemas.microsoft.com/office/drawing/2014/main" id="{C4D50D7A-DB41-41A0-84AB-DB8D9876182B}"/>
              </a:ext>
            </a:extLst>
          </p:cNvPr>
          <p:cNvSpPr>
            <a:spLocks/>
          </p:cNvSpPr>
          <p:nvPr/>
        </p:nvSpPr>
        <p:spPr bwMode="auto">
          <a:xfrm>
            <a:off x="6813403" y="3145260"/>
            <a:ext cx="244848" cy="181894"/>
          </a:xfrm>
          <a:custGeom>
            <a:avLst/>
            <a:gdLst>
              <a:gd name="T0" fmla="*/ 0 w 146"/>
              <a:gd name="T1" fmla="*/ 34 h 106"/>
              <a:gd name="T2" fmla="*/ 4 w 146"/>
              <a:gd name="T3" fmla="*/ 30 h 106"/>
              <a:gd name="T4" fmla="*/ 4 w 146"/>
              <a:gd name="T5" fmla="*/ 30 h 106"/>
              <a:gd name="T6" fmla="*/ 6 w 146"/>
              <a:gd name="T7" fmla="*/ 28 h 106"/>
              <a:gd name="T8" fmla="*/ 6 w 146"/>
              <a:gd name="T9" fmla="*/ 26 h 106"/>
              <a:gd name="T10" fmla="*/ 8 w 146"/>
              <a:gd name="T11" fmla="*/ 22 h 106"/>
              <a:gd name="T12" fmla="*/ 10 w 146"/>
              <a:gd name="T13" fmla="*/ 20 h 106"/>
              <a:gd name="T14" fmla="*/ 12 w 146"/>
              <a:gd name="T15" fmla="*/ 20 h 106"/>
              <a:gd name="T16" fmla="*/ 16 w 146"/>
              <a:gd name="T17" fmla="*/ 20 h 106"/>
              <a:gd name="T18" fmla="*/ 16 w 146"/>
              <a:gd name="T19" fmla="*/ 24 h 106"/>
              <a:gd name="T20" fmla="*/ 20 w 146"/>
              <a:gd name="T21" fmla="*/ 24 h 106"/>
              <a:gd name="T22" fmla="*/ 24 w 146"/>
              <a:gd name="T23" fmla="*/ 24 h 106"/>
              <a:gd name="T24" fmla="*/ 48 w 146"/>
              <a:gd name="T25" fmla="*/ 30 h 106"/>
              <a:gd name="T26" fmla="*/ 50 w 146"/>
              <a:gd name="T27" fmla="*/ 48 h 106"/>
              <a:gd name="T28" fmla="*/ 76 w 146"/>
              <a:gd name="T29" fmla="*/ 16 h 106"/>
              <a:gd name="T30" fmla="*/ 122 w 146"/>
              <a:gd name="T31" fmla="*/ 4 h 106"/>
              <a:gd name="T32" fmla="*/ 146 w 146"/>
              <a:gd name="T33" fmla="*/ 36 h 106"/>
              <a:gd name="T34" fmla="*/ 142 w 146"/>
              <a:gd name="T35" fmla="*/ 36 h 106"/>
              <a:gd name="T36" fmla="*/ 140 w 146"/>
              <a:gd name="T37" fmla="*/ 40 h 106"/>
              <a:gd name="T38" fmla="*/ 136 w 146"/>
              <a:gd name="T39" fmla="*/ 40 h 106"/>
              <a:gd name="T40" fmla="*/ 134 w 146"/>
              <a:gd name="T41" fmla="*/ 40 h 106"/>
              <a:gd name="T42" fmla="*/ 128 w 146"/>
              <a:gd name="T43" fmla="*/ 46 h 106"/>
              <a:gd name="T44" fmla="*/ 130 w 146"/>
              <a:gd name="T45" fmla="*/ 52 h 106"/>
              <a:gd name="T46" fmla="*/ 126 w 146"/>
              <a:gd name="T47" fmla="*/ 54 h 106"/>
              <a:gd name="T48" fmla="*/ 120 w 146"/>
              <a:gd name="T49" fmla="*/ 62 h 106"/>
              <a:gd name="T50" fmla="*/ 102 w 146"/>
              <a:gd name="T51" fmla="*/ 70 h 106"/>
              <a:gd name="T52" fmla="*/ 96 w 146"/>
              <a:gd name="T53" fmla="*/ 74 h 106"/>
              <a:gd name="T54" fmla="*/ 90 w 146"/>
              <a:gd name="T55" fmla="*/ 74 h 106"/>
              <a:gd name="T56" fmla="*/ 80 w 146"/>
              <a:gd name="T57" fmla="*/ 82 h 106"/>
              <a:gd name="T58" fmla="*/ 80 w 146"/>
              <a:gd name="T59" fmla="*/ 84 h 106"/>
              <a:gd name="T60" fmla="*/ 74 w 146"/>
              <a:gd name="T61" fmla="*/ 84 h 106"/>
              <a:gd name="T62" fmla="*/ 70 w 146"/>
              <a:gd name="T63" fmla="*/ 84 h 106"/>
              <a:gd name="T64" fmla="*/ 68 w 146"/>
              <a:gd name="T65" fmla="*/ 88 h 106"/>
              <a:gd name="T66" fmla="*/ 62 w 146"/>
              <a:gd name="T67" fmla="*/ 92 h 106"/>
              <a:gd name="T68" fmla="*/ 56 w 146"/>
              <a:gd name="T69" fmla="*/ 94 h 106"/>
              <a:gd name="T70" fmla="*/ 42 w 146"/>
              <a:gd name="T71" fmla="*/ 94 h 106"/>
              <a:gd name="T72" fmla="*/ 38 w 146"/>
              <a:gd name="T73" fmla="*/ 96 h 106"/>
              <a:gd name="T74" fmla="*/ 34 w 146"/>
              <a:gd name="T75" fmla="*/ 102 h 106"/>
              <a:gd name="T76" fmla="*/ 30 w 146"/>
              <a:gd name="T77" fmla="*/ 104 h 106"/>
              <a:gd name="T78" fmla="*/ 26 w 146"/>
              <a:gd name="T79" fmla="*/ 104 h 106"/>
              <a:gd name="T80" fmla="*/ 24 w 146"/>
              <a:gd name="T81" fmla="*/ 106 h 106"/>
              <a:gd name="T82" fmla="*/ 10 w 146"/>
              <a:gd name="T83" fmla="*/ 102 h 106"/>
              <a:gd name="T84" fmla="*/ 8 w 146"/>
              <a:gd name="T85" fmla="*/ 98 h 106"/>
              <a:gd name="T86" fmla="*/ 8 w 146"/>
              <a:gd name="T87" fmla="*/ 92 h 106"/>
              <a:gd name="T88" fmla="*/ 8 w 146"/>
              <a:gd name="T89" fmla="*/ 86 h 106"/>
              <a:gd name="T90" fmla="*/ 4 w 146"/>
              <a:gd name="T91" fmla="*/ 82 h 106"/>
              <a:gd name="T92" fmla="*/ 4 w 146"/>
              <a:gd name="T93" fmla="*/ 78 h 106"/>
              <a:gd name="T94" fmla="*/ 0 w 146"/>
              <a:gd name="T95" fmla="*/ 66 h 106"/>
              <a:gd name="T96" fmla="*/ 0 w 146"/>
              <a:gd name="T97" fmla="*/ 64 h 106"/>
              <a:gd name="T98" fmla="*/ 2 w 146"/>
              <a:gd name="T99" fmla="*/ 64 h 106"/>
              <a:gd name="T100" fmla="*/ 2 w 146"/>
              <a:gd name="T101" fmla="*/ 54 h 106"/>
              <a:gd name="T102" fmla="*/ 0 w 146"/>
              <a:gd name="T103" fmla="*/ 54 h 106"/>
              <a:gd name="T104" fmla="*/ 2 w 146"/>
              <a:gd name="T105" fmla="*/ 40 h 106"/>
              <a:gd name="T106" fmla="*/ 0 w 146"/>
              <a:gd name="T107" fmla="*/ 34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46" h="106">
                <a:moveTo>
                  <a:pt x="0" y="34"/>
                </a:moveTo>
                <a:lnTo>
                  <a:pt x="0" y="34"/>
                </a:lnTo>
                <a:lnTo>
                  <a:pt x="2" y="34"/>
                </a:lnTo>
                <a:lnTo>
                  <a:pt x="4" y="30"/>
                </a:lnTo>
                <a:lnTo>
                  <a:pt x="4" y="30"/>
                </a:lnTo>
                <a:lnTo>
                  <a:pt x="4" y="30"/>
                </a:lnTo>
                <a:lnTo>
                  <a:pt x="6" y="28"/>
                </a:lnTo>
                <a:lnTo>
                  <a:pt x="6" y="28"/>
                </a:lnTo>
                <a:lnTo>
                  <a:pt x="6" y="26"/>
                </a:lnTo>
                <a:lnTo>
                  <a:pt x="6" y="26"/>
                </a:lnTo>
                <a:lnTo>
                  <a:pt x="8" y="24"/>
                </a:lnTo>
                <a:lnTo>
                  <a:pt x="8" y="22"/>
                </a:lnTo>
                <a:lnTo>
                  <a:pt x="8" y="22"/>
                </a:lnTo>
                <a:lnTo>
                  <a:pt x="10" y="20"/>
                </a:lnTo>
                <a:lnTo>
                  <a:pt x="12" y="20"/>
                </a:lnTo>
                <a:lnTo>
                  <a:pt x="12" y="20"/>
                </a:lnTo>
                <a:lnTo>
                  <a:pt x="14" y="20"/>
                </a:lnTo>
                <a:lnTo>
                  <a:pt x="16" y="20"/>
                </a:lnTo>
                <a:lnTo>
                  <a:pt x="16" y="22"/>
                </a:lnTo>
                <a:lnTo>
                  <a:pt x="16" y="24"/>
                </a:lnTo>
                <a:lnTo>
                  <a:pt x="16" y="24"/>
                </a:lnTo>
                <a:lnTo>
                  <a:pt x="20" y="24"/>
                </a:lnTo>
                <a:lnTo>
                  <a:pt x="24" y="24"/>
                </a:lnTo>
                <a:lnTo>
                  <a:pt x="24" y="24"/>
                </a:lnTo>
                <a:lnTo>
                  <a:pt x="38" y="26"/>
                </a:lnTo>
                <a:lnTo>
                  <a:pt x="48" y="30"/>
                </a:lnTo>
                <a:lnTo>
                  <a:pt x="50" y="48"/>
                </a:lnTo>
                <a:lnTo>
                  <a:pt x="50" y="48"/>
                </a:lnTo>
                <a:lnTo>
                  <a:pt x="58" y="38"/>
                </a:lnTo>
                <a:lnTo>
                  <a:pt x="76" y="16"/>
                </a:lnTo>
                <a:lnTo>
                  <a:pt x="122" y="0"/>
                </a:lnTo>
                <a:lnTo>
                  <a:pt x="122" y="4"/>
                </a:lnTo>
                <a:lnTo>
                  <a:pt x="138" y="32"/>
                </a:lnTo>
                <a:lnTo>
                  <a:pt x="146" y="36"/>
                </a:lnTo>
                <a:lnTo>
                  <a:pt x="146" y="36"/>
                </a:lnTo>
                <a:lnTo>
                  <a:pt x="142" y="36"/>
                </a:lnTo>
                <a:lnTo>
                  <a:pt x="142" y="36"/>
                </a:lnTo>
                <a:lnTo>
                  <a:pt x="140" y="40"/>
                </a:lnTo>
                <a:lnTo>
                  <a:pt x="140" y="40"/>
                </a:lnTo>
                <a:lnTo>
                  <a:pt x="136" y="40"/>
                </a:lnTo>
                <a:lnTo>
                  <a:pt x="134" y="40"/>
                </a:lnTo>
                <a:lnTo>
                  <a:pt x="134" y="40"/>
                </a:lnTo>
                <a:lnTo>
                  <a:pt x="130" y="44"/>
                </a:lnTo>
                <a:lnTo>
                  <a:pt x="128" y="46"/>
                </a:lnTo>
                <a:lnTo>
                  <a:pt x="130" y="52"/>
                </a:lnTo>
                <a:lnTo>
                  <a:pt x="130" y="52"/>
                </a:lnTo>
                <a:lnTo>
                  <a:pt x="126" y="54"/>
                </a:lnTo>
                <a:lnTo>
                  <a:pt x="126" y="54"/>
                </a:lnTo>
                <a:lnTo>
                  <a:pt x="120" y="62"/>
                </a:lnTo>
                <a:lnTo>
                  <a:pt x="120" y="62"/>
                </a:lnTo>
                <a:lnTo>
                  <a:pt x="110" y="66"/>
                </a:lnTo>
                <a:lnTo>
                  <a:pt x="102" y="70"/>
                </a:lnTo>
                <a:lnTo>
                  <a:pt x="102" y="70"/>
                </a:lnTo>
                <a:lnTo>
                  <a:pt x="96" y="74"/>
                </a:lnTo>
                <a:lnTo>
                  <a:pt x="96" y="74"/>
                </a:lnTo>
                <a:lnTo>
                  <a:pt x="90" y="74"/>
                </a:lnTo>
                <a:lnTo>
                  <a:pt x="90" y="74"/>
                </a:lnTo>
                <a:lnTo>
                  <a:pt x="80" y="82"/>
                </a:lnTo>
                <a:lnTo>
                  <a:pt x="80" y="84"/>
                </a:lnTo>
                <a:lnTo>
                  <a:pt x="80" y="84"/>
                </a:lnTo>
                <a:lnTo>
                  <a:pt x="78" y="84"/>
                </a:lnTo>
                <a:lnTo>
                  <a:pt x="74" y="84"/>
                </a:lnTo>
                <a:lnTo>
                  <a:pt x="72" y="84"/>
                </a:lnTo>
                <a:lnTo>
                  <a:pt x="70" y="84"/>
                </a:lnTo>
                <a:lnTo>
                  <a:pt x="70" y="84"/>
                </a:lnTo>
                <a:lnTo>
                  <a:pt x="68" y="88"/>
                </a:lnTo>
                <a:lnTo>
                  <a:pt x="68" y="88"/>
                </a:lnTo>
                <a:lnTo>
                  <a:pt x="62" y="92"/>
                </a:lnTo>
                <a:lnTo>
                  <a:pt x="56" y="94"/>
                </a:lnTo>
                <a:lnTo>
                  <a:pt x="56" y="94"/>
                </a:lnTo>
                <a:lnTo>
                  <a:pt x="48" y="94"/>
                </a:lnTo>
                <a:lnTo>
                  <a:pt x="42" y="94"/>
                </a:lnTo>
                <a:lnTo>
                  <a:pt x="38" y="96"/>
                </a:lnTo>
                <a:lnTo>
                  <a:pt x="38" y="96"/>
                </a:lnTo>
                <a:lnTo>
                  <a:pt x="36" y="100"/>
                </a:lnTo>
                <a:lnTo>
                  <a:pt x="34" y="102"/>
                </a:lnTo>
                <a:lnTo>
                  <a:pt x="34" y="102"/>
                </a:lnTo>
                <a:lnTo>
                  <a:pt x="30" y="104"/>
                </a:lnTo>
                <a:lnTo>
                  <a:pt x="26" y="104"/>
                </a:lnTo>
                <a:lnTo>
                  <a:pt x="26" y="104"/>
                </a:lnTo>
                <a:lnTo>
                  <a:pt x="24" y="106"/>
                </a:lnTo>
                <a:lnTo>
                  <a:pt x="24" y="106"/>
                </a:lnTo>
                <a:lnTo>
                  <a:pt x="18" y="104"/>
                </a:lnTo>
                <a:lnTo>
                  <a:pt x="10" y="102"/>
                </a:lnTo>
                <a:lnTo>
                  <a:pt x="10" y="102"/>
                </a:lnTo>
                <a:lnTo>
                  <a:pt x="8" y="98"/>
                </a:lnTo>
                <a:lnTo>
                  <a:pt x="8" y="92"/>
                </a:lnTo>
                <a:lnTo>
                  <a:pt x="8" y="92"/>
                </a:lnTo>
                <a:lnTo>
                  <a:pt x="8" y="90"/>
                </a:lnTo>
                <a:lnTo>
                  <a:pt x="8" y="86"/>
                </a:lnTo>
                <a:lnTo>
                  <a:pt x="8" y="86"/>
                </a:lnTo>
                <a:lnTo>
                  <a:pt x="4" y="82"/>
                </a:lnTo>
                <a:lnTo>
                  <a:pt x="4" y="82"/>
                </a:lnTo>
                <a:lnTo>
                  <a:pt x="4" y="78"/>
                </a:lnTo>
                <a:lnTo>
                  <a:pt x="4" y="74"/>
                </a:lnTo>
                <a:lnTo>
                  <a:pt x="0" y="66"/>
                </a:lnTo>
                <a:lnTo>
                  <a:pt x="0" y="66"/>
                </a:lnTo>
                <a:lnTo>
                  <a:pt x="0" y="64"/>
                </a:lnTo>
                <a:lnTo>
                  <a:pt x="2" y="64"/>
                </a:lnTo>
                <a:lnTo>
                  <a:pt x="2" y="64"/>
                </a:lnTo>
                <a:lnTo>
                  <a:pt x="2" y="60"/>
                </a:lnTo>
                <a:lnTo>
                  <a:pt x="2" y="54"/>
                </a:lnTo>
                <a:lnTo>
                  <a:pt x="0" y="54"/>
                </a:lnTo>
                <a:lnTo>
                  <a:pt x="0" y="54"/>
                </a:lnTo>
                <a:lnTo>
                  <a:pt x="2" y="46"/>
                </a:lnTo>
                <a:lnTo>
                  <a:pt x="2" y="40"/>
                </a:lnTo>
                <a:lnTo>
                  <a:pt x="2" y="36"/>
                </a:lnTo>
                <a:lnTo>
                  <a:pt x="0" y="34"/>
                </a:lnTo>
                <a:close/>
              </a:path>
            </a:pathLst>
          </a:custGeom>
          <a:solidFill>
            <a:srgbClr val="B9BCBD"/>
          </a:solidFill>
          <a:ln w="3175">
            <a:solidFill>
              <a:srgbClr val="B9BCBD"/>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27" name="Freeform 293">
            <a:extLst>
              <a:ext uri="{FF2B5EF4-FFF2-40B4-BE49-F238E27FC236}">
                <a16:creationId xmlns:a16="http://schemas.microsoft.com/office/drawing/2014/main" id="{9A5967FC-EC94-4042-B198-CAB27DF2C94C}"/>
              </a:ext>
            </a:extLst>
          </p:cNvPr>
          <p:cNvSpPr>
            <a:spLocks/>
          </p:cNvSpPr>
          <p:nvPr/>
        </p:nvSpPr>
        <p:spPr bwMode="auto">
          <a:xfrm>
            <a:off x="5470097" y="2884432"/>
            <a:ext cx="201244" cy="195623"/>
          </a:xfrm>
          <a:custGeom>
            <a:avLst/>
            <a:gdLst>
              <a:gd name="T0" fmla="*/ 0 w 120"/>
              <a:gd name="T1" fmla="*/ 114 h 114"/>
              <a:gd name="T2" fmla="*/ 4 w 120"/>
              <a:gd name="T3" fmla="*/ 110 h 114"/>
              <a:gd name="T4" fmla="*/ 54 w 120"/>
              <a:gd name="T5" fmla="*/ 108 h 114"/>
              <a:gd name="T6" fmla="*/ 54 w 120"/>
              <a:gd name="T7" fmla="*/ 82 h 114"/>
              <a:gd name="T8" fmla="*/ 56 w 120"/>
              <a:gd name="T9" fmla="*/ 76 h 114"/>
              <a:gd name="T10" fmla="*/ 70 w 120"/>
              <a:gd name="T11" fmla="*/ 72 h 114"/>
              <a:gd name="T12" fmla="*/ 120 w 120"/>
              <a:gd name="T13" fmla="*/ 36 h 114"/>
              <a:gd name="T14" fmla="*/ 120 w 120"/>
              <a:gd name="T15" fmla="*/ 0 h 114"/>
              <a:gd name="T16" fmla="*/ 62 w 120"/>
              <a:gd name="T17" fmla="*/ 2 h 114"/>
              <a:gd name="T18" fmla="*/ 60 w 120"/>
              <a:gd name="T19" fmla="*/ 6 h 114"/>
              <a:gd name="T20" fmla="*/ 52 w 120"/>
              <a:gd name="T21" fmla="*/ 6 h 114"/>
              <a:gd name="T22" fmla="*/ 52 w 120"/>
              <a:gd name="T23" fmla="*/ 8 h 114"/>
              <a:gd name="T24" fmla="*/ 50 w 120"/>
              <a:gd name="T25" fmla="*/ 10 h 114"/>
              <a:gd name="T26" fmla="*/ 48 w 120"/>
              <a:gd name="T27" fmla="*/ 16 h 114"/>
              <a:gd name="T28" fmla="*/ 46 w 120"/>
              <a:gd name="T29" fmla="*/ 18 h 114"/>
              <a:gd name="T30" fmla="*/ 46 w 120"/>
              <a:gd name="T31" fmla="*/ 20 h 114"/>
              <a:gd name="T32" fmla="*/ 44 w 120"/>
              <a:gd name="T33" fmla="*/ 22 h 114"/>
              <a:gd name="T34" fmla="*/ 44 w 120"/>
              <a:gd name="T35" fmla="*/ 22 h 114"/>
              <a:gd name="T36" fmla="*/ 34 w 120"/>
              <a:gd name="T37" fmla="*/ 34 h 114"/>
              <a:gd name="T38" fmla="*/ 32 w 120"/>
              <a:gd name="T39" fmla="*/ 44 h 114"/>
              <a:gd name="T40" fmla="*/ 28 w 120"/>
              <a:gd name="T41" fmla="*/ 48 h 114"/>
              <a:gd name="T42" fmla="*/ 26 w 120"/>
              <a:gd name="T43" fmla="*/ 56 h 114"/>
              <a:gd name="T44" fmla="*/ 22 w 120"/>
              <a:gd name="T45" fmla="*/ 64 h 114"/>
              <a:gd name="T46" fmla="*/ 18 w 120"/>
              <a:gd name="T47" fmla="*/ 68 h 114"/>
              <a:gd name="T48" fmla="*/ 18 w 120"/>
              <a:gd name="T49" fmla="*/ 70 h 114"/>
              <a:gd name="T50" fmla="*/ 18 w 120"/>
              <a:gd name="T51" fmla="*/ 72 h 114"/>
              <a:gd name="T52" fmla="*/ 14 w 120"/>
              <a:gd name="T53" fmla="*/ 76 h 114"/>
              <a:gd name="T54" fmla="*/ 14 w 120"/>
              <a:gd name="T55" fmla="*/ 80 h 114"/>
              <a:gd name="T56" fmla="*/ 12 w 120"/>
              <a:gd name="T57" fmla="*/ 82 h 114"/>
              <a:gd name="T58" fmla="*/ 12 w 120"/>
              <a:gd name="T59" fmla="*/ 86 h 114"/>
              <a:gd name="T60" fmla="*/ 10 w 120"/>
              <a:gd name="T61" fmla="*/ 88 h 114"/>
              <a:gd name="T62" fmla="*/ 8 w 120"/>
              <a:gd name="T63" fmla="*/ 92 h 114"/>
              <a:gd name="T64" fmla="*/ 6 w 120"/>
              <a:gd name="T65" fmla="*/ 96 h 114"/>
              <a:gd name="T66" fmla="*/ 0 w 120"/>
              <a:gd name="T67" fmla="*/ 100 h 114"/>
              <a:gd name="T68" fmla="*/ 0 w 120"/>
              <a:gd name="T69" fmla="*/ 102 h 114"/>
              <a:gd name="T70" fmla="*/ 0 w 120"/>
              <a:gd name="T71" fmla="*/ 108 h 114"/>
              <a:gd name="T72" fmla="*/ 0 w 120"/>
              <a:gd name="T73" fmla="*/ 114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0" h="114">
                <a:moveTo>
                  <a:pt x="0" y="114"/>
                </a:moveTo>
                <a:lnTo>
                  <a:pt x="0" y="114"/>
                </a:lnTo>
                <a:lnTo>
                  <a:pt x="4" y="110"/>
                </a:lnTo>
                <a:lnTo>
                  <a:pt x="4" y="110"/>
                </a:lnTo>
                <a:lnTo>
                  <a:pt x="54" y="108"/>
                </a:lnTo>
                <a:lnTo>
                  <a:pt x="54" y="108"/>
                </a:lnTo>
                <a:lnTo>
                  <a:pt x="54" y="82"/>
                </a:lnTo>
                <a:lnTo>
                  <a:pt x="54" y="82"/>
                </a:lnTo>
                <a:lnTo>
                  <a:pt x="54" y="78"/>
                </a:lnTo>
                <a:lnTo>
                  <a:pt x="56" y="76"/>
                </a:lnTo>
                <a:lnTo>
                  <a:pt x="62" y="74"/>
                </a:lnTo>
                <a:lnTo>
                  <a:pt x="70" y="72"/>
                </a:lnTo>
                <a:lnTo>
                  <a:pt x="70" y="36"/>
                </a:lnTo>
                <a:lnTo>
                  <a:pt x="120" y="36"/>
                </a:lnTo>
                <a:lnTo>
                  <a:pt x="120" y="12"/>
                </a:lnTo>
                <a:lnTo>
                  <a:pt x="120" y="0"/>
                </a:lnTo>
                <a:lnTo>
                  <a:pt x="62" y="2"/>
                </a:lnTo>
                <a:lnTo>
                  <a:pt x="62" y="2"/>
                </a:lnTo>
                <a:lnTo>
                  <a:pt x="60" y="6"/>
                </a:lnTo>
                <a:lnTo>
                  <a:pt x="60" y="6"/>
                </a:lnTo>
                <a:lnTo>
                  <a:pt x="52" y="6"/>
                </a:lnTo>
                <a:lnTo>
                  <a:pt x="52" y="6"/>
                </a:lnTo>
                <a:lnTo>
                  <a:pt x="52" y="8"/>
                </a:lnTo>
                <a:lnTo>
                  <a:pt x="52" y="8"/>
                </a:lnTo>
                <a:lnTo>
                  <a:pt x="50" y="10"/>
                </a:lnTo>
                <a:lnTo>
                  <a:pt x="50" y="10"/>
                </a:lnTo>
                <a:lnTo>
                  <a:pt x="48" y="14"/>
                </a:lnTo>
                <a:lnTo>
                  <a:pt x="48" y="16"/>
                </a:lnTo>
                <a:lnTo>
                  <a:pt x="48" y="16"/>
                </a:lnTo>
                <a:lnTo>
                  <a:pt x="46" y="18"/>
                </a:lnTo>
                <a:lnTo>
                  <a:pt x="46" y="18"/>
                </a:lnTo>
                <a:lnTo>
                  <a:pt x="46" y="20"/>
                </a:lnTo>
                <a:lnTo>
                  <a:pt x="46" y="20"/>
                </a:lnTo>
                <a:lnTo>
                  <a:pt x="44" y="22"/>
                </a:lnTo>
                <a:lnTo>
                  <a:pt x="44" y="22"/>
                </a:lnTo>
                <a:lnTo>
                  <a:pt x="44" y="22"/>
                </a:lnTo>
                <a:lnTo>
                  <a:pt x="34" y="34"/>
                </a:lnTo>
                <a:lnTo>
                  <a:pt x="34" y="34"/>
                </a:lnTo>
                <a:lnTo>
                  <a:pt x="34" y="40"/>
                </a:lnTo>
                <a:lnTo>
                  <a:pt x="32" y="44"/>
                </a:lnTo>
                <a:lnTo>
                  <a:pt x="32" y="44"/>
                </a:lnTo>
                <a:lnTo>
                  <a:pt x="28" y="48"/>
                </a:lnTo>
                <a:lnTo>
                  <a:pt x="28" y="48"/>
                </a:lnTo>
                <a:lnTo>
                  <a:pt x="26" y="56"/>
                </a:lnTo>
                <a:lnTo>
                  <a:pt x="22" y="64"/>
                </a:lnTo>
                <a:lnTo>
                  <a:pt x="22" y="64"/>
                </a:lnTo>
                <a:lnTo>
                  <a:pt x="20" y="66"/>
                </a:lnTo>
                <a:lnTo>
                  <a:pt x="18" y="68"/>
                </a:lnTo>
                <a:lnTo>
                  <a:pt x="18" y="68"/>
                </a:lnTo>
                <a:lnTo>
                  <a:pt x="18" y="70"/>
                </a:lnTo>
                <a:lnTo>
                  <a:pt x="18" y="72"/>
                </a:lnTo>
                <a:lnTo>
                  <a:pt x="18" y="72"/>
                </a:lnTo>
                <a:lnTo>
                  <a:pt x="14" y="76"/>
                </a:lnTo>
                <a:lnTo>
                  <a:pt x="14" y="76"/>
                </a:lnTo>
                <a:lnTo>
                  <a:pt x="14" y="80"/>
                </a:lnTo>
                <a:lnTo>
                  <a:pt x="14" y="80"/>
                </a:lnTo>
                <a:lnTo>
                  <a:pt x="12" y="82"/>
                </a:lnTo>
                <a:lnTo>
                  <a:pt x="12" y="82"/>
                </a:lnTo>
                <a:lnTo>
                  <a:pt x="12" y="86"/>
                </a:lnTo>
                <a:lnTo>
                  <a:pt x="12" y="86"/>
                </a:lnTo>
                <a:lnTo>
                  <a:pt x="10" y="88"/>
                </a:lnTo>
                <a:lnTo>
                  <a:pt x="10" y="88"/>
                </a:lnTo>
                <a:lnTo>
                  <a:pt x="8" y="90"/>
                </a:lnTo>
                <a:lnTo>
                  <a:pt x="8" y="92"/>
                </a:lnTo>
                <a:lnTo>
                  <a:pt x="8" y="92"/>
                </a:lnTo>
                <a:lnTo>
                  <a:pt x="6" y="96"/>
                </a:lnTo>
                <a:lnTo>
                  <a:pt x="0" y="100"/>
                </a:lnTo>
                <a:lnTo>
                  <a:pt x="0" y="100"/>
                </a:lnTo>
                <a:lnTo>
                  <a:pt x="0" y="102"/>
                </a:lnTo>
                <a:lnTo>
                  <a:pt x="0" y="102"/>
                </a:lnTo>
                <a:lnTo>
                  <a:pt x="2" y="106"/>
                </a:lnTo>
                <a:lnTo>
                  <a:pt x="0" y="108"/>
                </a:lnTo>
                <a:lnTo>
                  <a:pt x="0" y="108"/>
                </a:lnTo>
                <a:lnTo>
                  <a:pt x="0" y="114"/>
                </a:lnTo>
                <a:lnTo>
                  <a:pt x="0" y="114"/>
                </a:lnTo>
                <a:close/>
              </a:path>
            </a:pathLst>
          </a:custGeom>
          <a:solidFill>
            <a:srgbClr val="B9BCBD"/>
          </a:solidFill>
          <a:ln w="3175">
            <a:solidFill>
              <a:srgbClr val="B9BCBD"/>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28" name="Freeform 294">
            <a:extLst>
              <a:ext uri="{FF2B5EF4-FFF2-40B4-BE49-F238E27FC236}">
                <a16:creationId xmlns:a16="http://schemas.microsoft.com/office/drawing/2014/main" id="{10B74BB7-17DE-48FD-B701-D7492B21A46F}"/>
              </a:ext>
            </a:extLst>
          </p:cNvPr>
          <p:cNvSpPr>
            <a:spLocks/>
          </p:cNvSpPr>
          <p:nvPr/>
        </p:nvSpPr>
        <p:spPr bwMode="auto">
          <a:xfrm>
            <a:off x="8151678" y="3028575"/>
            <a:ext cx="160996" cy="422133"/>
          </a:xfrm>
          <a:custGeom>
            <a:avLst/>
            <a:gdLst>
              <a:gd name="T0" fmla="*/ 66 w 96"/>
              <a:gd name="T1" fmla="*/ 26 h 246"/>
              <a:gd name="T2" fmla="*/ 52 w 96"/>
              <a:gd name="T3" fmla="*/ 14 h 246"/>
              <a:gd name="T4" fmla="*/ 44 w 96"/>
              <a:gd name="T5" fmla="*/ 2 h 246"/>
              <a:gd name="T6" fmla="*/ 22 w 96"/>
              <a:gd name="T7" fmla="*/ 6 h 246"/>
              <a:gd name="T8" fmla="*/ 0 w 96"/>
              <a:gd name="T9" fmla="*/ 10 h 246"/>
              <a:gd name="T10" fmla="*/ 8 w 96"/>
              <a:gd name="T11" fmla="*/ 30 h 246"/>
              <a:gd name="T12" fmla="*/ 20 w 96"/>
              <a:gd name="T13" fmla="*/ 38 h 246"/>
              <a:gd name="T14" fmla="*/ 36 w 96"/>
              <a:gd name="T15" fmla="*/ 40 h 246"/>
              <a:gd name="T16" fmla="*/ 26 w 96"/>
              <a:gd name="T17" fmla="*/ 54 h 246"/>
              <a:gd name="T18" fmla="*/ 30 w 96"/>
              <a:gd name="T19" fmla="*/ 68 h 246"/>
              <a:gd name="T20" fmla="*/ 42 w 96"/>
              <a:gd name="T21" fmla="*/ 90 h 246"/>
              <a:gd name="T22" fmla="*/ 54 w 96"/>
              <a:gd name="T23" fmla="*/ 104 h 246"/>
              <a:gd name="T24" fmla="*/ 64 w 96"/>
              <a:gd name="T25" fmla="*/ 120 h 246"/>
              <a:gd name="T26" fmla="*/ 66 w 96"/>
              <a:gd name="T27" fmla="*/ 140 h 246"/>
              <a:gd name="T28" fmla="*/ 70 w 96"/>
              <a:gd name="T29" fmla="*/ 162 h 246"/>
              <a:gd name="T30" fmla="*/ 68 w 96"/>
              <a:gd name="T31" fmla="*/ 184 h 246"/>
              <a:gd name="T32" fmla="*/ 56 w 96"/>
              <a:gd name="T33" fmla="*/ 196 h 246"/>
              <a:gd name="T34" fmla="*/ 46 w 96"/>
              <a:gd name="T35" fmla="*/ 202 h 246"/>
              <a:gd name="T36" fmla="*/ 32 w 96"/>
              <a:gd name="T37" fmla="*/ 208 h 246"/>
              <a:gd name="T38" fmla="*/ 28 w 96"/>
              <a:gd name="T39" fmla="*/ 218 h 246"/>
              <a:gd name="T40" fmla="*/ 30 w 96"/>
              <a:gd name="T41" fmla="*/ 236 h 246"/>
              <a:gd name="T42" fmla="*/ 34 w 96"/>
              <a:gd name="T43" fmla="*/ 242 h 246"/>
              <a:gd name="T44" fmla="*/ 32 w 96"/>
              <a:gd name="T45" fmla="*/ 246 h 246"/>
              <a:gd name="T46" fmla="*/ 36 w 96"/>
              <a:gd name="T47" fmla="*/ 246 h 246"/>
              <a:gd name="T48" fmla="*/ 40 w 96"/>
              <a:gd name="T49" fmla="*/ 238 h 246"/>
              <a:gd name="T50" fmla="*/ 44 w 96"/>
              <a:gd name="T51" fmla="*/ 228 h 246"/>
              <a:gd name="T52" fmla="*/ 42 w 96"/>
              <a:gd name="T53" fmla="*/ 222 h 246"/>
              <a:gd name="T54" fmla="*/ 48 w 96"/>
              <a:gd name="T55" fmla="*/ 230 h 246"/>
              <a:gd name="T56" fmla="*/ 52 w 96"/>
              <a:gd name="T57" fmla="*/ 228 h 246"/>
              <a:gd name="T58" fmla="*/ 54 w 96"/>
              <a:gd name="T59" fmla="*/ 226 h 246"/>
              <a:gd name="T60" fmla="*/ 46 w 96"/>
              <a:gd name="T61" fmla="*/ 220 h 246"/>
              <a:gd name="T62" fmla="*/ 42 w 96"/>
              <a:gd name="T63" fmla="*/ 216 h 246"/>
              <a:gd name="T64" fmla="*/ 58 w 96"/>
              <a:gd name="T65" fmla="*/ 218 h 246"/>
              <a:gd name="T66" fmla="*/ 62 w 96"/>
              <a:gd name="T67" fmla="*/ 218 h 246"/>
              <a:gd name="T68" fmla="*/ 62 w 96"/>
              <a:gd name="T69" fmla="*/ 216 h 246"/>
              <a:gd name="T70" fmla="*/ 66 w 96"/>
              <a:gd name="T71" fmla="*/ 218 h 246"/>
              <a:gd name="T72" fmla="*/ 72 w 96"/>
              <a:gd name="T73" fmla="*/ 210 h 246"/>
              <a:gd name="T74" fmla="*/ 76 w 96"/>
              <a:gd name="T75" fmla="*/ 210 h 246"/>
              <a:gd name="T76" fmla="*/ 90 w 96"/>
              <a:gd name="T77" fmla="*/ 194 h 246"/>
              <a:gd name="T78" fmla="*/ 94 w 96"/>
              <a:gd name="T79" fmla="*/ 192 h 246"/>
              <a:gd name="T80" fmla="*/ 92 w 96"/>
              <a:gd name="T81" fmla="*/ 182 h 246"/>
              <a:gd name="T82" fmla="*/ 96 w 96"/>
              <a:gd name="T83" fmla="*/ 178 h 246"/>
              <a:gd name="T84" fmla="*/ 94 w 96"/>
              <a:gd name="T85" fmla="*/ 172 h 246"/>
              <a:gd name="T86" fmla="*/ 90 w 96"/>
              <a:gd name="T87" fmla="*/ 164 h 246"/>
              <a:gd name="T88" fmla="*/ 88 w 96"/>
              <a:gd name="T89" fmla="*/ 152 h 246"/>
              <a:gd name="T90" fmla="*/ 88 w 96"/>
              <a:gd name="T91" fmla="*/ 146 h 246"/>
              <a:gd name="T92" fmla="*/ 86 w 96"/>
              <a:gd name="T93" fmla="*/ 140 h 246"/>
              <a:gd name="T94" fmla="*/ 76 w 96"/>
              <a:gd name="T95" fmla="*/ 128 h 246"/>
              <a:gd name="T96" fmla="*/ 76 w 96"/>
              <a:gd name="T97" fmla="*/ 120 h 246"/>
              <a:gd name="T98" fmla="*/ 68 w 96"/>
              <a:gd name="T99" fmla="*/ 116 h 246"/>
              <a:gd name="T100" fmla="*/ 64 w 96"/>
              <a:gd name="T101" fmla="*/ 104 h 246"/>
              <a:gd name="T102" fmla="*/ 54 w 96"/>
              <a:gd name="T103" fmla="*/ 98 h 246"/>
              <a:gd name="T104" fmla="*/ 50 w 96"/>
              <a:gd name="T105" fmla="*/ 90 h 246"/>
              <a:gd name="T106" fmla="*/ 40 w 96"/>
              <a:gd name="T107" fmla="*/ 76 h 246"/>
              <a:gd name="T108" fmla="*/ 42 w 96"/>
              <a:gd name="T109" fmla="*/ 68 h 246"/>
              <a:gd name="T110" fmla="*/ 42 w 96"/>
              <a:gd name="T111" fmla="*/ 58 h 246"/>
              <a:gd name="T112" fmla="*/ 60 w 96"/>
              <a:gd name="T113" fmla="*/ 42 h 246"/>
              <a:gd name="T114" fmla="*/ 60 w 96"/>
              <a:gd name="T115" fmla="*/ 38 h 246"/>
              <a:gd name="T116" fmla="*/ 66 w 96"/>
              <a:gd name="T117" fmla="*/ 36 h 246"/>
              <a:gd name="T118" fmla="*/ 76 w 96"/>
              <a:gd name="T119" fmla="*/ 30 h 246"/>
              <a:gd name="T120" fmla="*/ 76 w 96"/>
              <a:gd name="T121" fmla="*/ 28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6" h="246">
                <a:moveTo>
                  <a:pt x="76" y="28"/>
                </a:moveTo>
                <a:lnTo>
                  <a:pt x="70" y="26"/>
                </a:lnTo>
                <a:lnTo>
                  <a:pt x="66" y="26"/>
                </a:lnTo>
                <a:lnTo>
                  <a:pt x="60" y="24"/>
                </a:lnTo>
                <a:lnTo>
                  <a:pt x="56" y="20"/>
                </a:lnTo>
                <a:lnTo>
                  <a:pt x="52" y="14"/>
                </a:lnTo>
                <a:lnTo>
                  <a:pt x="54" y="6"/>
                </a:lnTo>
                <a:lnTo>
                  <a:pt x="48" y="4"/>
                </a:lnTo>
                <a:lnTo>
                  <a:pt x="44" y="2"/>
                </a:lnTo>
                <a:lnTo>
                  <a:pt x="38" y="0"/>
                </a:lnTo>
                <a:lnTo>
                  <a:pt x="32" y="6"/>
                </a:lnTo>
                <a:lnTo>
                  <a:pt x="22" y="6"/>
                </a:lnTo>
                <a:lnTo>
                  <a:pt x="14" y="8"/>
                </a:lnTo>
                <a:lnTo>
                  <a:pt x="6" y="6"/>
                </a:lnTo>
                <a:lnTo>
                  <a:pt x="0" y="10"/>
                </a:lnTo>
                <a:lnTo>
                  <a:pt x="4" y="20"/>
                </a:lnTo>
                <a:lnTo>
                  <a:pt x="4" y="24"/>
                </a:lnTo>
                <a:lnTo>
                  <a:pt x="8" y="30"/>
                </a:lnTo>
                <a:lnTo>
                  <a:pt x="14" y="32"/>
                </a:lnTo>
                <a:lnTo>
                  <a:pt x="14" y="36"/>
                </a:lnTo>
                <a:lnTo>
                  <a:pt x="20" y="38"/>
                </a:lnTo>
                <a:lnTo>
                  <a:pt x="24" y="34"/>
                </a:lnTo>
                <a:lnTo>
                  <a:pt x="30" y="36"/>
                </a:lnTo>
                <a:lnTo>
                  <a:pt x="36" y="40"/>
                </a:lnTo>
                <a:lnTo>
                  <a:pt x="36" y="48"/>
                </a:lnTo>
                <a:lnTo>
                  <a:pt x="32" y="50"/>
                </a:lnTo>
                <a:lnTo>
                  <a:pt x="26" y="54"/>
                </a:lnTo>
                <a:lnTo>
                  <a:pt x="22" y="56"/>
                </a:lnTo>
                <a:lnTo>
                  <a:pt x="22" y="64"/>
                </a:lnTo>
                <a:lnTo>
                  <a:pt x="30" y="68"/>
                </a:lnTo>
                <a:lnTo>
                  <a:pt x="32" y="78"/>
                </a:lnTo>
                <a:lnTo>
                  <a:pt x="38" y="86"/>
                </a:lnTo>
                <a:lnTo>
                  <a:pt x="42" y="90"/>
                </a:lnTo>
                <a:lnTo>
                  <a:pt x="44" y="96"/>
                </a:lnTo>
                <a:lnTo>
                  <a:pt x="48" y="100"/>
                </a:lnTo>
                <a:lnTo>
                  <a:pt x="54" y="104"/>
                </a:lnTo>
                <a:lnTo>
                  <a:pt x="56" y="110"/>
                </a:lnTo>
                <a:lnTo>
                  <a:pt x="60" y="118"/>
                </a:lnTo>
                <a:lnTo>
                  <a:pt x="64" y="120"/>
                </a:lnTo>
                <a:lnTo>
                  <a:pt x="66" y="126"/>
                </a:lnTo>
                <a:lnTo>
                  <a:pt x="66" y="136"/>
                </a:lnTo>
                <a:lnTo>
                  <a:pt x="66" y="140"/>
                </a:lnTo>
                <a:lnTo>
                  <a:pt x="66" y="148"/>
                </a:lnTo>
                <a:lnTo>
                  <a:pt x="68" y="154"/>
                </a:lnTo>
                <a:lnTo>
                  <a:pt x="70" y="162"/>
                </a:lnTo>
                <a:lnTo>
                  <a:pt x="70" y="170"/>
                </a:lnTo>
                <a:lnTo>
                  <a:pt x="68" y="176"/>
                </a:lnTo>
                <a:lnTo>
                  <a:pt x="68" y="184"/>
                </a:lnTo>
                <a:lnTo>
                  <a:pt x="66" y="190"/>
                </a:lnTo>
                <a:lnTo>
                  <a:pt x="62" y="194"/>
                </a:lnTo>
                <a:lnTo>
                  <a:pt x="56" y="196"/>
                </a:lnTo>
                <a:lnTo>
                  <a:pt x="54" y="198"/>
                </a:lnTo>
                <a:lnTo>
                  <a:pt x="52" y="204"/>
                </a:lnTo>
                <a:lnTo>
                  <a:pt x="46" y="202"/>
                </a:lnTo>
                <a:lnTo>
                  <a:pt x="38" y="202"/>
                </a:lnTo>
                <a:lnTo>
                  <a:pt x="36" y="206"/>
                </a:lnTo>
                <a:lnTo>
                  <a:pt x="32" y="208"/>
                </a:lnTo>
                <a:lnTo>
                  <a:pt x="26" y="216"/>
                </a:lnTo>
                <a:lnTo>
                  <a:pt x="26" y="216"/>
                </a:lnTo>
                <a:lnTo>
                  <a:pt x="28" y="218"/>
                </a:lnTo>
                <a:lnTo>
                  <a:pt x="30" y="222"/>
                </a:lnTo>
                <a:lnTo>
                  <a:pt x="30" y="222"/>
                </a:lnTo>
                <a:lnTo>
                  <a:pt x="30" y="236"/>
                </a:lnTo>
                <a:lnTo>
                  <a:pt x="30" y="236"/>
                </a:lnTo>
                <a:lnTo>
                  <a:pt x="30" y="240"/>
                </a:lnTo>
                <a:lnTo>
                  <a:pt x="34" y="242"/>
                </a:lnTo>
                <a:lnTo>
                  <a:pt x="34" y="242"/>
                </a:lnTo>
                <a:lnTo>
                  <a:pt x="32" y="246"/>
                </a:lnTo>
                <a:lnTo>
                  <a:pt x="32" y="246"/>
                </a:lnTo>
                <a:lnTo>
                  <a:pt x="34" y="246"/>
                </a:lnTo>
                <a:lnTo>
                  <a:pt x="34" y="246"/>
                </a:lnTo>
                <a:lnTo>
                  <a:pt x="36" y="246"/>
                </a:lnTo>
                <a:lnTo>
                  <a:pt x="38" y="242"/>
                </a:lnTo>
                <a:lnTo>
                  <a:pt x="40" y="238"/>
                </a:lnTo>
                <a:lnTo>
                  <a:pt x="40" y="238"/>
                </a:lnTo>
                <a:lnTo>
                  <a:pt x="46" y="238"/>
                </a:lnTo>
                <a:lnTo>
                  <a:pt x="46" y="238"/>
                </a:lnTo>
                <a:lnTo>
                  <a:pt x="44" y="228"/>
                </a:lnTo>
                <a:lnTo>
                  <a:pt x="44" y="228"/>
                </a:lnTo>
                <a:lnTo>
                  <a:pt x="42" y="224"/>
                </a:lnTo>
                <a:lnTo>
                  <a:pt x="42" y="222"/>
                </a:lnTo>
                <a:lnTo>
                  <a:pt x="42" y="222"/>
                </a:lnTo>
                <a:lnTo>
                  <a:pt x="42" y="222"/>
                </a:lnTo>
                <a:lnTo>
                  <a:pt x="48" y="230"/>
                </a:lnTo>
                <a:lnTo>
                  <a:pt x="48" y="230"/>
                </a:lnTo>
                <a:lnTo>
                  <a:pt x="52" y="230"/>
                </a:lnTo>
                <a:lnTo>
                  <a:pt x="52" y="228"/>
                </a:lnTo>
                <a:lnTo>
                  <a:pt x="54" y="228"/>
                </a:lnTo>
                <a:lnTo>
                  <a:pt x="54" y="226"/>
                </a:lnTo>
                <a:lnTo>
                  <a:pt x="54" y="226"/>
                </a:lnTo>
                <a:lnTo>
                  <a:pt x="50" y="224"/>
                </a:lnTo>
                <a:lnTo>
                  <a:pt x="46" y="222"/>
                </a:lnTo>
                <a:lnTo>
                  <a:pt x="46" y="220"/>
                </a:lnTo>
                <a:lnTo>
                  <a:pt x="46" y="220"/>
                </a:lnTo>
                <a:lnTo>
                  <a:pt x="42" y="216"/>
                </a:lnTo>
                <a:lnTo>
                  <a:pt x="42" y="216"/>
                </a:lnTo>
                <a:lnTo>
                  <a:pt x="50" y="218"/>
                </a:lnTo>
                <a:lnTo>
                  <a:pt x="58" y="220"/>
                </a:lnTo>
                <a:lnTo>
                  <a:pt x="58" y="218"/>
                </a:lnTo>
                <a:lnTo>
                  <a:pt x="58" y="218"/>
                </a:lnTo>
                <a:lnTo>
                  <a:pt x="60" y="218"/>
                </a:lnTo>
                <a:lnTo>
                  <a:pt x="62" y="218"/>
                </a:lnTo>
                <a:lnTo>
                  <a:pt x="62" y="218"/>
                </a:lnTo>
                <a:lnTo>
                  <a:pt x="62" y="216"/>
                </a:lnTo>
                <a:lnTo>
                  <a:pt x="62" y="216"/>
                </a:lnTo>
                <a:lnTo>
                  <a:pt x="62" y="216"/>
                </a:lnTo>
                <a:lnTo>
                  <a:pt x="64" y="216"/>
                </a:lnTo>
                <a:lnTo>
                  <a:pt x="66" y="218"/>
                </a:lnTo>
                <a:lnTo>
                  <a:pt x="66" y="218"/>
                </a:lnTo>
                <a:lnTo>
                  <a:pt x="70" y="214"/>
                </a:lnTo>
                <a:lnTo>
                  <a:pt x="72" y="210"/>
                </a:lnTo>
                <a:lnTo>
                  <a:pt x="72" y="210"/>
                </a:lnTo>
                <a:lnTo>
                  <a:pt x="76" y="210"/>
                </a:lnTo>
                <a:lnTo>
                  <a:pt x="76" y="210"/>
                </a:lnTo>
                <a:lnTo>
                  <a:pt x="90" y="198"/>
                </a:lnTo>
                <a:lnTo>
                  <a:pt x="90" y="198"/>
                </a:lnTo>
                <a:lnTo>
                  <a:pt x="90" y="194"/>
                </a:lnTo>
                <a:lnTo>
                  <a:pt x="90" y="194"/>
                </a:lnTo>
                <a:lnTo>
                  <a:pt x="94" y="192"/>
                </a:lnTo>
                <a:lnTo>
                  <a:pt x="94" y="192"/>
                </a:lnTo>
                <a:lnTo>
                  <a:pt x="94" y="188"/>
                </a:lnTo>
                <a:lnTo>
                  <a:pt x="92" y="186"/>
                </a:lnTo>
                <a:lnTo>
                  <a:pt x="92" y="182"/>
                </a:lnTo>
                <a:lnTo>
                  <a:pt x="92" y="180"/>
                </a:lnTo>
                <a:lnTo>
                  <a:pt x="92" y="180"/>
                </a:lnTo>
                <a:lnTo>
                  <a:pt x="96" y="178"/>
                </a:lnTo>
                <a:lnTo>
                  <a:pt x="96" y="178"/>
                </a:lnTo>
                <a:lnTo>
                  <a:pt x="96" y="174"/>
                </a:lnTo>
                <a:lnTo>
                  <a:pt x="94" y="172"/>
                </a:lnTo>
                <a:lnTo>
                  <a:pt x="94" y="172"/>
                </a:lnTo>
                <a:lnTo>
                  <a:pt x="90" y="164"/>
                </a:lnTo>
                <a:lnTo>
                  <a:pt x="90" y="164"/>
                </a:lnTo>
                <a:lnTo>
                  <a:pt x="90" y="154"/>
                </a:lnTo>
                <a:lnTo>
                  <a:pt x="90" y="154"/>
                </a:lnTo>
                <a:lnTo>
                  <a:pt x="88" y="152"/>
                </a:lnTo>
                <a:lnTo>
                  <a:pt x="88" y="152"/>
                </a:lnTo>
                <a:lnTo>
                  <a:pt x="88" y="146"/>
                </a:lnTo>
                <a:lnTo>
                  <a:pt x="88" y="146"/>
                </a:lnTo>
                <a:lnTo>
                  <a:pt x="84" y="144"/>
                </a:lnTo>
                <a:lnTo>
                  <a:pt x="84" y="144"/>
                </a:lnTo>
                <a:lnTo>
                  <a:pt x="86" y="140"/>
                </a:lnTo>
                <a:lnTo>
                  <a:pt x="84" y="136"/>
                </a:lnTo>
                <a:lnTo>
                  <a:pt x="84" y="136"/>
                </a:lnTo>
                <a:lnTo>
                  <a:pt x="76" y="128"/>
                </a:lnTo>
                <a:lnTo>
                  <a:pt x="76" y="128"/>
                </a:lnTo>
                <a:lnTo>
                  <a:pt x="76" y="124"/>
                </a:lnTo>
                <a:lnTo>
                  <a:pt x="76" y="120"/>
                </a:lnTo>
                <a:lnTo>
                  <a:pt x="76" y="120"/>
                </a:lnTo>
                <a:lnTo>
                  <a:pt x="68" y="116"/>
                </a:lnTo>
                <a:lnTo>
                  <a:pt x="68" y="116"/>
                </a:lnTo>
                <a:lnTo>
                  <a:pt x="64" y="106"/>
                </a:lnTo>
                <a:lnTo>
                  <a:pt x="64" y="106"/>
                </a:lnTo>
                <a:lnTo>
                  <a:pt x="64" y="104"/>
                </a:lnTo>
                <a:lnTo>
                  <a:pt x="64" y="104"/>
                </a:lnTo>
                <a:lnTo>
                  <a:pt x="56" y="100"/>
                </a:lnTo>
                <a:lnTo>
                  <a:pt x="54" y="98"/>
                </a:lnTo>
                <a:lnTo>
                  <a:pt x="50" y="94"/>
                </a:lnTo>
                <a:lnTo>
                  <a:pt x="50" y="94"/>
                </a:lnTo>
                <a:lnTo>
                  <a:pt x="50" y="90"/>
                </a:lnTo>
                <a:lnTo>
                  <a:pt x="50" y="90"/>
                </a:lnTo>
                <a:lnTo>
                  <a:pt x="44" y="82"/>
                </a:lnTo>
                <a:lnTo>
                  <a:pt x="40" y="76"/>
                </a:lnTo>
                <a:lnTo>
                  <a:pt x="40" y="70"/>
                </a:lnTo>
                <a:lnTo>
                  <a:pt x="42" y="68"/>
                </a:lnTo>
                <a:lnTo>
                  <a:pt x="42" y="68"/>
                </a:lnTo>
                <a:lnTo>
                  <a:pt x="42" y="62"/>
                </a:lnTo>
                <a:lnTo>
                  <a:pt x="42" y="58"/>
                </a:lnTo>
                <a:lnTo>
                  <a:pt x="42" y="58"/>
                </a:lnTo>
                <a:lnTo>
                  <a:pt x="46" y="56"/>
                </a:lnTo>
                <a:lnTo>
                  <a:pt x="50" y="54"/>
                </a:lnTo>
                <a:lnTo>
                  <a:pt x="60" y="42"/>
                </a:lnTo>
                <a:lnTo>
                  <a:pt x="60" y="42"/>
                </a:lnTo>
                <a:lnTo>
                  <a:pt x="60" y="38"/>
                </a:lnTo>
                <a:lnTo>
                  <a:pt x="60" y="38"/>
                </a:lnTo>
                <a:lnTo>
                  <a:pt x="62" y="38"/>
                </a:lnTo>
                <a:lnTo>
                  <a:pt x="66" y="36"/>
                </a:lnTo>
                <a:lnTo>
                  <a:pt x="66" y="36"/>
                </a:lnTo>
                <a:lnTo>
                  <a:pt x="70" y="32"/>
                </a:lnTo>
                <a:lnTo>
                  <a:pt x="70" y="32"/>
                </a:lnTo>
                <a:lnTo>
                  <a:pt x="76" y="30"/>
                </a:lnTo>
                <a:lnTo>
                  <a:pt x="76" y="30"/>
                </a:lnTo>
                <a:lnTo>
                  <a:pt x="76" y="28"/>
                </a:lnTo>
                <a:lnTo>
                  <a:pt x="76" y="28"/>
                </a:lnTo>
                <a:close/>
              </a:path>
            </a:pathLst>
          </a:custGeom>
          <a:solidFill>
            <a:srgbClr val="B9BCBD"/>
          </a:solidFill>
          <a:ln w="3175">
            <a:solidFill>
              <a:srgbClr val="B9BCBD"/>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29" name="Freeform 295">
            <a:extLst>
              <a:ext uri="{FF2B5EF4-FFF2-40B4-BE49-F238E27FC236}">
                <a16:creationId xmlns:a16="http://schemas.microsoft.com/office/drawing/2014/main" id="{5A06678A-5343-465C-BDF1-E129D3D980FD}"/>
              </a:ext>
            </a:extLst>
          </p:cNvPr>
          <p:cNvSpPr>
            <a:spLocks/>
          </p:cNvSpPr>
          <p:nvPr/>
        </p:nvSpPr>
        <p:spPr bwMode="auto">
          <a:xfrm>
            <a:off x="4198904" y="3344314"/>
            <a:ext cx="305220" cy="332902"/>
          </a:xfrm>
          <a:custGeom>
            <a:avLst/>
            <a:gdLst>
              <a:gd name="T0" fmla="*/ 8 w 182"/>
              <a:gd name="T1" fmla="*/ 30 h 194"/>
              <a:gd name="T2" fmla="*/ 2 w 182"/>
              <a:gd name="T3" fmla="*/ 40 h 194"/>
              <a:gd name="T4" fmla="*/ 0 w 182"/>
              <a:gd name="T5" fmla="*/ 56 h 194"/>
              <a:gd name="T6" fmla="*/ 14 w 182"/>
              <a:gd name="T7" fmla="*/ 68 h 194"/>
              <a:gd name="T8" fmla="*/ 12 w 182"/>
              <a:gd name="T9" fmla="*/ 76 h 194"/>
              <a:gd name="T10" fmla="*/ 28 w 182"/>
              <a:gd name="T11" fmla="*/ 92 h 194"/>
              <a:gd name="T12" fmla="*/ 44 w 182"/>
              <a:gd name="T13" fmla="*/ 92 h 194"/>
              <a:gd name="T14" fmla="*/ 64 w 182"/>
              <a:gd name="T15" fmla="*/ 104 h 194"/>
              <a:gd name="T16" fmla="*/ 70 w 182"/>
              <a:gd name="T17" fmla="*/ 116 h 194"/>
              <a:gd name="T18" fmla="*/ 72 w 182"/>
              <a:gd name="T19" fmla="*/ 128 h 194"/>
              <a:gd name="T20" fmla="*/ 84 w 182"/>
              <a:gd name="T21" fmla="*/ 140 h 194"/>
              <a:gd name="T22" fmla="*/ 94 w 182"/>
              <a:gd name="T23" fmla="*/ 158 h 194"/>
              <a:gd name="T24" fmla="*/ 88 w 182"/>
              <a:gd name="T25" fmla="*/ 172 h 194"/>
              <a:gd name="T26" fmla="*/ 92 w 182"/>
              <a:gd name="T27" fmla="*/ 176 h 194"/>
              <a:gd name="T28" fmla="*/ 102 w 182"/>
              <a:gd name="T29" fmla="*/ 194 h 194"/>
              <a:gd name="T30" fmla="*/ 114 w 182"/>
              <a:gd name="T31" fmla="*/ 186 h 194"/>
              <a:gd name="T32" fmla="*/ 124 w 182"/>
              <a:gd name="T33" fmla="*/ 180 h 194"/>
              <a:gd name="T34" fmla="*/ 132 w 182"/>
              <a:gd name="T35" fmla="*/ 172 h 194"/>
              <a:gd name="T36" fmla="*/ 136 w 182"/>
              <a:gd name="T37" fmla="*/ 166 h 194"/>
              <a:gd name="T38" fmla="*/ 122 w 182"/>
              <a:gd name="T39" fmla="*/ 166 h 194"/>
              <a:gd name="T40" fmla="*/ 118 w 182"/>
              <a:gd name="T41" fmla="*/ 156 h 194"/>
              <a:gd name="T42" fmla="*/ 114 w 182"/>
              <a:gd name="T43" fmla="*/ 138 h 194"/>
              <a:gd name="T44" fmla="*/ 114 w 182"/>
              <a:gd name="T45" fmla="*/ 134 h 194"/>
              <a:gd name="T46" fmla="*/ 128 w 182"/>
              <a:gd name="T47" fmla="*/ 136 h 194"/>
              <a:gd name="T48" fmla="*/ 140 w 182"/>
              <a:gd name="T49" fmla="*/ 140 h 194"/>
              <a:gd name="T50" fmla="*/ 142 w 182"/>
              <a:gd name="T51" fmla="*/ 134 h 194"/>
              <a:gd name="T52" fmla="*/ 154 w 182"/>
              <a:gd name="T53" fmla="*/ 136 h 194"/>
              <a:gd name="T54" fmla="*/ 160 w 182"/>
              <a:gd name="T55" fmla="*/ 128 h 194"/>
              <a:gd name="T56" fmla="*/ 170 w 182"/>
              <a:gd name="T57" fmla="*/ 120 h 194"/>
              <a:gd name="T58" fmla="*/ 164 w 182"/>
              <a:gd name="T59" fmla="*/ 92 h 194"/>
              <a:gd name="T60" fmla="*/ 174 w 182"/>
              <a:gd name="T61" fmla="*/ 88 h 194"/>
              <a:gd name="T62" fmla="*/ 172 w 182"/>
              <a:gd name="T63" fmla="*/ 82 h 194"/>
              <a:gd name="T64" fmla="*/ 166 w 182"/>
              <a:gd name="T65" fmla="*/ 72 h 194"/>
              <a:gd name="T66" fmla="*/ 178 w 182"/>
              <a:gd name="T67" fmla="*/ 66 h 194"/>
              <a:gd name="T68" fmla="*/ 182 w 182"/>
              <a:gd name="T69" fmla="*/ 56 h 194"/>
              <a:gd name="T70" fmla="*/ 172 w 182"/>
              <a:gd name="T71" fmla="*/ 56 h 194"/>
              <a:gd name="T72" fmla="*/ 150 w 182"/>
              <a:gd name="T73" fmla="*/ 60 h 194"/>
              <a:gd name="T74" fmla="*/ 168 w 182"/>
              <a:gd name="T75" fmla="*/ 52 h 194"/>
              <a:gd name="T76" fmla="*/ 170 w 182"/>
              <a:gd name="T77" fmla="*/ 40 h 194"/>
              <a:gd name="T78" fmla="*/ 164 w 182"/>
              <a:gd name="T79" fmla="*/ 40 h 194"/>
              <a:gd name="T80" fmla="*/ 156 w 182"/>
              <a:gd name="T81" fmla="*/ 34 h 194"/>
              <a:gd name="T82" fmla="*/ 148 w 182"/>
              <a:gd name="T83" fmla="*/ 32 h 194"/>
              <a:gd name="T84" fmla="*/ 154 w 182"/>
              <a:gd name="T85" fmla="*/ 26 h 194"/>
              <a:gd name="T86" fmla="*/ 134 w 182"/>
              <a:gd name="T87" fmla="*/ 22 h 194"/>
              <a:gd name="T88" fmla="*/ 130 w 182"/>
              <a:gd name="T89" fmla="*/ 26 h 194"/>
              <a:gd name="T90" fmla="*/ 116 w 182"/>
              <a:gd name="T91" fmla="*/ 32 h 194"/>
              <a:gd name="T92" fmla="*/ 102 w 182"/>
              <a:gd name="T93" fmla="*/ 26 h 194"/>
              <a:gd name="T94" fmla="*/ 80 w 182"/>
              <a:gd name="T95" fmla="*/ 24 h 194"/>
              <a:gd name="T96" fmla="*/ 72 w 182"/>
              <a:gd name="T97" fmla="*/ 24 h 194"/>
              <a:gd name="T98" fmla="*/ 70 w 182"/>
              <a:gd name="T99" fmla="*/ 12 h 194"/>
              <a:gd name="T100" fmla="*/ 60 w 182"/>
              <a:gd name="T101" fmla="*/ 10 h 194"/>
              <a:gd name="T102" fmla="*/ 50 w 182"/>
              <a:gd name="T103" fmla="*/ 0 h 194"/>
              <a:gd name="T104" fmla="*/ 46 w 182"/>
              <a:gd name="T105" fmla="*/ 6 h 194"/>
              <a:gd name="T106" fmla="*/ 42 w 182"/>
              <a:gd name="T107" fmla="*/ 14 h 194"/>
              <a:gd name="T108" fmla="*/ 34 w 182"/>
              <a:gd name="T109" fmla="*/ 30 h 194"/>
              <a:gd name="T110" fmla="*/ 36 w 182"/>
              <a:gd name="T111" fmla="*/ 36 h 194"/>
              <a:gd name="T112" fmla="*/ 28 w 182"/>
              <a:gd name="T113" fmla="*/ 50 h 194"/>
              <a:gd name="T114" fmla="*/ 24 w 182"/>
              <a:gd name="T115" fmla="*/ 40 h 194"/>
              <a:gd name="T116" fmla="*/ 30 w 182"/>
              <a:gd name="T117" fmla="*/ 26 h 194"/>
              <a:gd name="T118" fmla="*/ 26 w 182"/>
              <a:gd name="T119" fmla="*/ 20 h 194"/>
              <a:gd name="T120" fmla="*/ 26 w 182"/>
              <a:gd name="T121" fmla="*/ 14 h 194"/>
              <a:gd name="T122" fmla="*/ 22 w 182"/>
              <a:gd name="T123" fmla="*/ 12 h 194"/>
              <a:gd name="T124" fmla="*/ 28 w 182"/>
              <a:gd name="T125" fmla="*/ 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82" h="194">
                <a:moveTo>
                  <a:pt x="28" y="4"/>
                </a:moveTo>
                <a:lnTo>
                  <a:pt x="28" y="4"/>
                </a:lnTo>
                <a:lnTo>
                  <a:pt x="20" y="6"/>
                </a:lnTo>
                <a:lnTo>
                  <a:pt x="14" y="16"/>
                </a:lnTo>
                <a:lnTo>
                  <a:pt x="8" y="30"/>
                </a:lnTo>
                <a:lnTo>
                  <a:pt x="2" y="32"/>
                </a:lnTo>
                <a:lnTo>
                  <a:pt x="2" y="32"/>
                </a:lnTo>
                <a:lnTo>
                  <a:pt x="4" y="34"/>
                </a:lnTo>
                <a:lnTo>
                  <a:pt x="2" y="40"/>
                </a:lnTo>
                <a:lnTo>
                  <a:pt x="2" y="40"/>
                </a:lnTo>
                <a:lnTo>
                  <a:pt x="2" y="46"/>
                </a:lnTo>
                <a:lnTo>
                  <a:pt x="2" y="48"/>
                </a:lnTo>
                <a:lnTo>
                  <a:pt x="0" y="52"/>
                </a:lnTo>
                <a:lnTo>
                  <a:pt x="0" y="52"/>
                </a:lnTo>
                <a:lnTo>
                  <a:pt x="0" y="56"/>
                </a:lnTo>
                <a:lnTo>
                  <a:pt x="0" y="58"/>
                </a:lnTo>
                <a:lnTo>
                  <a:pt x="2" y="58"/>
                </a:lnTo>
                <a:lnTo>
                  <a:pt x="8" y="56"/>
                </a:lnTo>
                <a:lnTo>
                  <a:pt x="14" y="68"/>
                </a:lnTo>
                <a:lnTo>
                  <a:pt x="14" y="68"/>
                </a:lnTo>
                <a:lnTo>
                  <a:pt x="12" y="70"/>
                </a:lnTo>
                <a:lnTo>
                  <a:pt x="10" y="70"/>
                </a:lnTo>
                <a:lnTo>
                  <a:pt x="10" y="72"/>
                </a:lnTo>
                <a:lnTo>
                  <a:pt x="10" y="72"/>
                </a:lnTo>
                <a:lnTo>
                  <a:pt x="12" y="76"/>
                </a:lnTo>
                <a:lnTo>
                  <a:pt x="16" y="82"/>
                </a:lnTo>
                <a:lnTo>
                  <a:pt x="16" y="82"/>
                </a:lnTo>
                <a:lnTo>
                  <a:pt x="18" y="88"/>
                </a:lnTo>
                <a:lnTo>
                  <a:pt x="18" y="90"/>
                </a:lnTo>
                <a:lnTo>
                  <a:pt x="28" y="92"/>
                </a:lnTo>
                <a:lnTo>
                  <a:pt x="28" y="92"/>
                </a:lnTo>
                <a:lnTo>
                  <a:pt x="32" y="92"/>
                </a:lnTo>
                <a:lnTo>
                  <a:pt x="38" y="92"/>
                </a:lnTo>
                <a:lnTo>
                  <a:pt x="38" y="92"/>
                </a:lnTo>
                <a:lnTo>
                  <a:pt x="44" y="92"/>
                </a:lnTo>
                <a:lnTo>
                  <a:pt x="48" y="94"/>
                </a:lnTo>
                <a:lnTo>
                  <a:pt x="48" y="94"/>
                </a:lnTo>
                <a:lnTo>
                  <a:pt x="54" y="106"/>
                </a:lnTo>
                <a:lnTo>
                  <a:pt x="54" y="106"/>
                </a:lnTo>
                <a:lnTo>
                  <a:pt x="64" y="104"/>
                </a:lnTo>
                <a:lnTo>
                  <a:pt x="64" y="104"/>
                </a:lnTo>
                <a:lnTo>
                  <a:pt x="72" y="106"/>
                </a:lnTo>
                <a:lnTo>
                  <a:pt x="72" y="114"/>
                </a:lnTo>
                <a:lnTo>
                  <a:pt x="72" y="114"/>
                </a:lnTo>
                <a:lnTo>
                  <a:pt x="70" y="116"/>
                </a:lnTo>
                <a:lnTo>
                  <a:pt x="68" y="118"/>
                </a:lnTo>
                <a:lnTo>
                  <a:pt x="70" y="122"/>
                </a:lnTo>
                <a:lnTo>
                  <a:pt x="70" y="122"/>
                </a:lnTo>
                <a:lnTo>
                  <a:pt x="70" y="126"/>
                </a:lnTo>
                <a:lnTo>
                  <a:pt x="72" y="128"/>
                </a:lnTo>
                <a:lnTo>
                  <a:pt x="76" y="132"/>
                </a:lnTo>
                <a:lnTo>
                  <a:pt x="76" y="132"/>
                </a:lnTo>
                <a:lnTo>
                  <a:pt x="80" y="136"/>
                </a:lnTo>
                <a:lnTo>
                  <a:pt x="84" y="140"/>
                </a:lnTo>
                <a:lnTo>
                  <a:pt x="84" y="140"/>
                </a:lnTo>
                <a:lnTo>
                  <a:pt x="90" y="146"/>
                </a:lnTo>
                <a:lnTo>
                  <a:pt x="96" y="148"/>
                </a:lnTo>
                <a:lnTo>
                  <a:pt x="96" y="148"/>
                </a:lnTo>
                <a:lnTo>
                  <a:pt x="94" y="158"/>
                </a:lnTo>
                <a:lnTo>
                  <a:pt x="94" y="158"/>
                </a:lnTo>
                <a:lnTo>
                  <a:pt x="90" y="164"/>
                </a:lnTo>
                <a:lnTo>
                  <a:pt x="88" y="166"/>
                </a:lnTo>
                <a:lnTo>
                  <a:pt x="88" y="166"/>
                </a:lnTo>
                <a:lnTo>
                  <a:pt x="86" y="170"/>
                </a:lnTo>
                <a:lnTo>
                  <a:pt x="88" y="172"/>
                </a:lnTo>
                <a:lnTo>
                  <a:pt x="90" y="172"/>
                </a:lnTo>
                <a:lnTo>
                  <a:pt x="90" y="172"/>
                </a:lnTo>
                <a:lnTo>
                  <a:pt x="92" y="170"/>
                </a:lnTo>
                <a:lnTo>
                  <a:pt x="92" y="170"/>
                </a:lnTo>
                <a:lnTo>
                  <a:pt x="92" y="176"/>
                </a:lnTo>
                <a:lnTo>
                  <a:pt x="92" y="176"/>
                </a:lnTo>
                <a:lnTo>
                  <a:pt x="96" y="180"/>
                </a:lnTo>
                <a:lnTo>
                  <a:pt x="94" y="188"/>
                </a:lnTo>
                <a:lnTo>
                  <a:pt x="102" y="194"/>
                </a:lnTo>
                <a:lnTo>
                  <a:pt x="102" y="194"/>
                </a:lnTo>
                <a:lnTo>
                  <a:pt x="104" y="192"/>
                </a:lnTo>
                <a:lnTo>
                  <a:pt x="110" y="190"/>
                </a:lnTo>
                <a:lnTo>
                  <a:pt x="110" y="190"/>
                </a:lnTo>
                <a:lnTo>
                  <a:pt x="112" y="188"/>
                </a:lnTo>
                <a:lnTo>
                  <a:pt x="114" y="186"/>
                </a:lnTo>
                <a:lnTo>
                  <a:pt x="116" y="184"/>
                </a:lnTo>
                <a:lnTo>
                  <a:pt x="118" y="184"/>
                </a:lnTo>
                <a:lnTo>
                  <a:pt x="118" y="184"/>
                </a:lnTo>
                <a:lnTo>
                  <a:pt x="122" y="182"/>
                </a:lnTo>
                <a:lnTo>
                  <a:pt x="124" y="180"/>
                </a:lnTo>
                <a:lnTo>
                  <a:pt x="124" y="180"/>
                </a:lnTo>
                <a:lnTo>
                  <a:pt x="126" y="178"/>
                </a:lnTo>
                <a:lnTo>
                  <a:pt x="128" y="176"/>
                </a:lnTo>
                <a:lnTo>
                  <a:pt x="130" y="172"/>
                </a:lnTo>
                <a:lnTo>
                  <a:pt x="132" y="172"/>
                </a:lnTo>
                <a:lnTo>
                  <a:pt x="132" y="172"/>
                </a:lnTo>
                <a:lnTo>
                  <a:pt x="136" y="170"/>
                </a:lnTo>
                <a:lnTo>
                  <a:pt x="138" y="170"/>
                </a:lnTo>
                <a:lnTo>
                  <a:pt x="138" y="170"/>
                </a:lnTo>
                <a:lnTo>
                  <a:pt x="136" y="166"/>
                </a:lnTo>
                <a:lnTo>
                  <a:pt x="134" y="166"/>
                </a:lnTo>
                <a:lnTo>
                  <a:pt x="132" y="164"/>
                </a:lnTo>
                <a:lnTo>
                  <a:pt x="132" y="164"/>
                </a:lnTo>
                <a:lnTo>
                  <a:pt x="126" y="166"/>
                </a:lnTo>
                <a:lnTo>
                  <a:pt x="122" y="166"/>
                </a:lnTo>
                <a:lnTo>
                  <a:pt x="122" y="166"/>
                </a:lnTo>
                <a:lnTo>
                  <a:pt x="120" y="164"/>
                </a:lnTo>
                <a:lnTo>
                  <a:pt x="118" y="162"/>
                </a:lnTo>
                <a:lnTo>
                  <a:pt x="118" y="162"/>
                </a:lnTo>
                <a:lnTo>
                  <a:pt x="118" y="156"/>
                </a:lnTo>
                <a:lnTo>
                  <a:pt x="118" y="150"/>
                </a:lnTo>
                <a:lnTo>
                  <a:pt x="118" y="150"/>
                </a:lnTo>
                <a:lnTo>
                  <a:pt x="116" y="142"/>
                </a:lnTo>
                <a:lnTo>
                  <a:pt x="116" y="142"/>
                </a:lnTo>
                <a:lnTo>
                  <a:pt x="114" y="138"/>
                </a:lnTo>
                <a:lnTo>
                  <a:pt x="114" y="136"/>
                </a:lnTo>
                <a:lnTo>
                  <a:pt x="112" y="136"/>
                </a:lnTo>
                <a:lnTo>
                  <a:pt x="112" y="136"/>
                </a:lnTo>
                <a:lnTo>
                  <a:pt x="110" y="134"/>
                </a:lnTo>
                <a:lnTo>
                  <a:pt x="114" y="134"/>
                </a:lnTo>
                <a:lnTo>
                  <a:pt x="114" y="134"/>
                </a:lnTo>
                <a:lnTo>
                  <a:pt x="120" y="136"/>
                </a:lnTo>
                <a:lnTo>
                  <a:pt x="124" y="136"/>
                </a:lnTo>
                <a:lnTo>
                  <a:pt x="124" y="136"/>
                </a:lnTo>
                <a:lnTo>
                  <a:pt x="128" y="136"/>
                </a:lnTo>
                <a:lnTo>
                  <a:pt x="132" y="138"/>
                </a:lnTo>
                <a:lnTo>
                  <a:pt x="132" y="138"/>
                </a:lnTo>
                <a:lnTo>
                  <a:pt x="138" y="140"/>
                </a:lnTo>
                <a:lnTo>
                  <a:pt x="140" y="140"/>
                </a:lnTo>
                <a:lnTo>
                  <a:pt x="140" y="140"/>
                </a:lnTo>
                <a:lnTo>
                  <a:pt x="140" y="140"/>
                </a:lnTo>
                <a:lnTo>
                  <a:pt x="138" y="138"/>
                </a:lnTo>
                <a:lnTo>
                  <a:pt x="140" y="136"/>
                </a:lnTo>
                <a:lnTo>
                  <a:pt x="140" y="136"/>
                </a:lnTo>
                <a:lnTo>
                  <a:pt x="142" y="134"/>
                </a:lnTo>
                <a:lnTo>
                  <a:pt x="144" y="134"/>
                </a:lnTo>
                <a:lnTo>
                  <a:pt x="144" y="134"/>
                </a:lnTo>
                <a:lnTo>
                  <a:pt x="152" y="136"/>
                </a:lnTo>
                <a:lnTo>
                  <a:pt x="152" y="136"/>
                </a:lnTo>
                <a:lnTo>
                  <a:pt x="154" y="136"/>
                </a:lnTo>
                <a:lnTo>
                  <a:pt x="154" y="134"/>
                </a:lnTo>
                <a:lnTo>
                  <a:pt x="158" y="132"/>
                </a:lnTo>
                <a:lnTo>
                  <a:pt x="158" y="132"/>
                </a:lnTo>
                <a:lnTo>
                  <a:pt x="158" y="130"/>
                </a:lnTo>
                <a:lnTo>
                  <a:pt x="160" y="128"/>
                </a:lnTo>
                <a:lnTo>
                  <a:pt x="162" y="128"/>
                </a:lnTo>
                <a:lnTo>
                  <a:pt x="162" y="126"/>
                </a:lnTo>
                <a:lnTo>
                  <a:pt x="162" y="126"/>
                </a:lnTo>
                <a:lnTo>
                  <a:pt x="170" y="126"/>
                </a:lnTo>
                <a:lnTo>
                  <a:pt x="170" y="120"/>
                </a:lnTo>
                <a:lnTo>
                  <a:pt x="170" y="116"/>
                </a:lnTo>
                <a:lnTo>
                  <a:pt x="158" y="98"/>
                </a:lnTo>
                <a:lnTo>
                  <a:pt x="164" y="96"/>
                </a:lnTo>
                <a:lnTo>
                  <a:pt x="164" y="96"/>
                </a:lnTo>
                <a:lnTo>
                  <a:pt x="164" y="92"/>
                </a:lnTo>
                <a:lnTo>
                  <a:pt x="164" y="90"/>
                </a:lnTo>
                <a:lnTo>
                  <a:pt x="164" y="90"/>
                </a:lnTo>
                <a:lnTo>
                  <a:pt x="164" y="90"/>
                </a:lnTo>
                <a:lnTo>
                  <a:pt x="172" y="88"/>
                </a:lnTo>
                <a:lnTo>
                  <a:pt x="174" y="88"/>
                </a:lnTo>
                <a:lnTo>
                  <a:pt x="176" y="86"/>
                </a:lnTo>
                <a:lnTo>
                  <a:pt x="176" y="86"/>
                </a:lnTo>
                <a:lnTo>
                  <a:pt x="176" y="84"/>
                </a:lnTo>
                <a:lnTo>
                  <a:pt x="174" y="82"/>
                </a:lnTo>
                <a:lnTo>
                  <a:pt x="172" y="82"/>
                </a:lnTo>
                <a:lnTo>
                  <a:pt x="172" y="82"/>
                </a:lnTo>
                <a:lnTo>
                  <a:pt x="170" y="78"/>
                </a:lnTo>
                <a:lnTo>
                  <a:pt x="168" y="76"/>
                </a:lnTo>
                <a:lnTo>
                  <a:pt x="168" y="76"/>
                </a:lnTo>
                <a:lnTo>
                  <a:pt x="166" y="72"/>
                </a:lnTo>
                <a:lnTo>
                  <a:pt x="166" y="70"/>
                </a:lnTo>
                <a:lnTo>
                  <a:pt x="168" y="70"/>
                </a:lnTo>
                <a:lnTo>
                  <a:pt x="168" y="70"/>
                </a:lnTo>
                <a:lnTo>
                  <a:pt x="172" y="70"/>
                </a:lnTo>
                <a:lnTo>
                  <a:pt x="178" y="66"/>
                </a:lnTo>
                <a:lnTo>
                  <a:pt x="178" y="66"/>
                </a:lnTo>
                <a:lnTo>
                  <a:pt x="180" y="64"/>
                </a:lnTo>
                <a:lnTo>
                  <a:pt x="180" y="64"/>
                </a:lnTo>
                <a:lnTo>
                  <a:pt x="182" y="56"/>
                </a:lnTo>
                <a:lnTo>
                  <a:pt x="182" y="56"/>
                </a:lnTo>
                <a:lnTo>
                  <a:pt x="180" y="54"/>
                </a:lnTo>
                <a:lnTo>
                  <a:pt x="180" y="54"/>
                </a:lnTo>
                <a:lnTo>
                  <a:pt x="174" y="56"/>
                </a:lnTo>
                <a:lnTo>
                  <a:pt x="172" y="56"/>
                </a:lnTo>
                <a:lnTo>
                  <a:pt x="172" y="56"/>
                </a:lnTo>
                <a:lnTo>
                  <a:pt x="170" y="56"/>
                </a:lnTo>
                <a:lnTo>
                  <a:pt x="166" y="56"/>
                </a:lnTo>
                <a:lnTo>
                  <a:pt x="164" y="58"/>
                </a:lnTo>
                <a:lnTo>
                  <a:pt x="164" y="58"/>
                </a:lnTo>
                <a:lnTo>
                  <a:pt x="150" y="60"/>
                </a:lnTo>
                <a:lnTo>
                  <a:pt x="150" y="60"/>
                </a:lnTo>
                <a:lnTo>
                  <a:pt x="152" y="56"/>
                </a:lnTo>
                <a:lnTo>
                  <a:pt x="152" y="56"/>
                </a:lnTo>
                <a:lnTo>
                  <a:pt x="168" y="52"/>
                </a:lnTo>
                <a:lnTo>
                  <a:pt x="168" y="52"/>
                </a:lnTo>
                <a:lnTo>
                  <a:pt x="168" y="46"/>
                </a:lnTo>
                <a:lnTo>
                  <a:pt x="168" y="46"/>
                </a:lnTo>
                <a:lnTo>
                  <a:pt x="170" y="42"/>
                </a:lnTo>
                <a:lnTo>
                  <a:pt x="170" y="42"/>
                </a:lnTo>
                <a:lnTo>
                  <a:pt x="170" y="40"/>
                </a:lnTo>
                <a:lnTo>
                  <a:pt x="170" y="38"/>
                </a:lnTo>
                <a:lnTo>
                  <a:pt x="170" y="38"/>
                </a:lnTo>
                <a:lnTo>
                  <a:pt x="162" y="38"/>
                </a:lnTo>
                <a:lnTo>
                  <a:pt x="162" y="38"/>
                </a:lnTo>
                <a:lnTo>
                  <a:pt x="164" y="40"/>
                </a:lnTo>
                <a:lnTo>
                  <a:pt x="164" y="40"/>
                </a:lnTo>
                <a:lnTo>
                  <a:pt x="162" y="38"/>
                </a:lnTo>
                <a:lnTo>
                  <a:pt x="160" y="38"/>
                </a:lnTo>
                <a:lnTo>
                  <a:pt x="160" y="38"/>
                </a:lnTo>
                <a:lnTo>
                  <a:pt x="156" y="34"/>
                </a:lnTo>
                <a:lnTo>
                  <a:pt x="156" y="34"/>
                </a:lnTo>
                <a:lnTo>
                  <a:pt x="154" y="38"/>
                </a:lnTo>
                <a:lnTo>
                  <a:pt x="152" y="38"/>
                </a:lnTo>
                <a:lnTo>
                  <a:pt x="152" y="38"/>
                </a:lnTo>
                <a:lnTo>
                  <a:pt x="148" y="32"/>
                </a:lnTo>
                <a:lnTo>
                  <a:pt x="146" y="26"/>
                </a:lnTo>
                <a:lnTo>
                  <a:pt x="146" y="26"/>
                </a:lnTo>
                <a:lnTo>
                  <a:pt x="150" y="26"/>
                </a:lnTo>
                <a:lnTo>
                  <a:pt x="154" y="26"/>
                </a:lnTo>
                <a:lnTo>
                  <a:pt x="154" y="26"/>
                </a:lnTo>
                <a:lnTo>
                  <a:pt x="154" y="24"/>
                </a:lnTo>
                <a:lnTo>
                  <a:pt x="154" y="22"/>
                </a:lnTo>
                <a:lnTo>
                  <a:pt x="154" y="22"/>
                </a:lnTo>
                <a:lnTo>
                  <a:pt x="134" y="22"/>
                </a:lnTo>
                <a:lnTo>
                  <a:pt x="134" y="22"/>
                </a:lnTo>
                <a:lnTo>
                  <a:pt x="136" y="26"/>
                </a:lnTo>
                <a:lnTo>
                  <a:pt x="136" y="26"/>
                </a:lnTo>
                <a:lnTo>
                  <a:pt x="130" y="24"/>
                </a:lnTo>
                <a:lnTo>
                  <a:pt x="130" y="26"/>
                </a:lnTo>
                <a:lnTo>
                  <a:pt x="130" y="26"/>
                </a:lnTo>
                <a:lnTo>
                  <a:pt x="124" y="28"/>
                </a:lnTo>
                <a:lnTo>
                  <a:pt x="124" y="30"/>
                </a:lnTo>
                <a:lnTo>
                  <a:pt x="124" y="30"/>
                </a:lnTo>
                <a:lnTo>
                  <a:pt x="116" y="32"/>
                </a:lnTo>
                <a:lnTo>
                  <a:pt x="116" y="32"/>
                </a:lnTo>
                <a:lnTo>
                  <a:pt x="108" y="30"/>
                </a:lnTo>
                <a:lnTo>
                  <a:pt x="102" y="28"/>
                </a:lnTo>
                <a:lnTo>
                  <a:pt x="102" y="28"/>
                </a:lnTo>
                <a:lnTo>
                  <a:pt x="102" y="28"/>
                </a:lnTo>
                <a:lnTo>
                  <a:pt x="102" y="26"/>
                </a:lnTo>
                <a:lnTo>
                  <a:pt x="100" y="24"/>
                </a:lnTo>
                <a:lnTo>
                  <a:pt x="96" y="22"/>
                </a:lnTo>
                <a:lnTo>
                  <a:pt x="96" y="22"/>
                </a:lnTo>
                <a:lnTo>
                  <a:pt x="88" y="22"/>
                </a:lnTo>
                <a:lnTo>
                  <a:pt x="80" y="24"/>
                </a:lnTo>
                <a:lnTo>
                  <a:pt x="80" y="24"/>
                </a:lnTo>
                <a:lnTo>
                  <a:pt x="78" y="26"/>
                </a:lnTo>
                <a:lnTo>
                  <a:pt x="76" y="26"/>
                </a:lnTo>
                <a:lnTo>
                  <a:pt x="76" y="26"/>
                </a:lnTo>
                <a:lnTo>
                  <a:pt x="72" y="24"/>
                </a:lnTo>
                <a:lnTo>
                  <a:pt x="72" y="24"/>
                </a:lnTo>
                <a:lnTo>
                  <a:pt x="76" y="20"/>
                </a:lnTo>
                <a:lnTo>
                  <a:pt x="76" y="20"/>
                </a:lnTo>
                <a:lnTo>
                  <a:pt x="70" y="12"/>
                </a:lnTo>
                <a:lnTo>
                  <a:pt x="70" y="12"/>
                </a:lnTo>
                <a:lnTo>
                  <a:pt x="68" y="12"/>
                </a:lnTo>
                <a:lnTo>
                  <a:pt x="68" y="12"/>
                </a:lnTo>
                <a:lnTo>
                  <a:pt x="66" y="10"/>
                </a:lnTo>
                <a:lnTo>
                  <a:pt x="66" y="10"/>
                </a:lnTo>
                <a:lnTo>
                  <a:pt x="60" y="10"/>
                </a:lnTo>
                <a:lnTo>
                  <a:pt x="54" y="8"/>
                </a:lnTo>
                <a:lnTo>
                  <a:pt x="54" y="8"/>
                </a:lnTo>
                <a:lnTo>
                  <a:pt x="52" y="4"/>
                </a:lnTo>
                <a:lnTo>
                  <a:pt x="50" y="0"/>
                </a:lnTo>
                <a:lnTo>
                  <a:pt x="50" y="0"/>
                </a:lnTo>
                <a:lnTo>
                  <a:pt x="48" y="0"/>
                </a:lnTo>
                <a:lnTo>
                  <a:pt x="46" y="0"/>
                </a:lnTo>
                <a:lnTo>
                  <a:pt x="46" y="0"/>
                </a:lnTo>
                <a:lnTo>
                  <a:pt x="46" y="6"/>
                </a:lnTo>
                <a:lnTo>
                  <a:pt x="46" y="6"/>
                </a:lnTo>
                <a:lnTo>
                  <a:pt x="52" y="8"/>
                </a:lnTo>
                <a:lnTo>
                  <a:pt x="52" y="8"/>
                </a:lnTo>
                <a:lnTo>
                  <a:pt x="54" y="12"/>
                </a:lnTo>
                <a:lnTo>
                  <a:pt x="54" y="12"/>
                </a:lnTo>
                <a:lnTo>
                  <a:pt x="42" y="14"/>
                </a:lnTo>
                <a:lnTo>
                  <a:pt x="32" y="16"/>
                </a:lnTo>
                <a:lnTo>
                  <a:pt x="32" y="16"/>
                </a:lnTo>
                <a:lnTo>
                  <a:pt x="32" y="28"/>
                </a:lnTo>
                <a:lnTo>
                  <a:pt x="32" y="28"/>
                </a:lnTo>
                <a:lnTo>
                  <a:pt x="34" y="30"/>
                </a:lnTo>
                <a:lnTo>
                  <a:pt x="34" y="30"/>
                </a:lnTo>
                <a:lnTo>
                  <a:pt x="38" y="34"/>
                </a:lnTo>
                <a:lnTo>
                  <a:pt x="38" y="34"/>
                </a:lnTo>
                <a:lnTo>
                  <a:pt x="36" y="36"/>
                </a:lnTo>
                <a:lnTo>
                  <a:pt x="36" y="36"/>
                </a:lnTo>
                <a:lnTo>
                  <a:pt x="38" y="40"/>
                </a:lnTo>
                <a:lnTo>
                  <a:pt x="40" y="46"/>
                </a:lnTo>
                <a:lnTo>
                  <a:pt x="40" y="46"/>
                </a:lnTo>
                <a:lnTo>
                  <a:pt x="34" y="48"/>
                </a:lnTo>
                <a:lnTo>
                  <a:pt x="28" y="50"/>
                </a:lnTo>
                <a:lnTo>
                  <a:pt x="28" y="50"/>
                </a:lnTo>
                <a:lnTo>
                  <a:pt x="28" y="46"/>
                </a:lnTo>
                <a:lnTo>
                  <a:pt x="26" y="46"/>
                </a:lnTo>
                <a:lnTo>
                  <a:pt x="26" y="46"/>
                </a:lnTo>
                <a:lnTo>
                  <a:pt x="24" y="40"/>
                </a:lnTo>
                <a:lnTo>
                  <a:pt x="22" y="36"/>
                </a:lnTo>
                <a:lnTo>
                  <a:pt x="22" y="32"/>
                </a:lnTo>
                <a:lnTo>
                  <a:pt x="22" y="32"/>
                </a:lnTo>
                <a:lnTo>
                  <a:pt x="26" y="28"/>
                </a:lnTo>
                <a:lnTo>
                  <a:pt x="30" y="26"/>
                </a:lnTo>
                <a:lnTo>
                  <a:pt x="30" y="26"/>
                </a:lnTo>
                <a:lnTo>
                  <a:pt x="30" y="22"/>
                </a:lnTo>
                <a:lnTo>
                  <a:pt x="30" y="22"/>
                </a:lnTo>
                <a:lnTo>
                  <a:pt x="28" y="20"/>
                </a:lnTo>
                <a:lnTo>
                  <a:pt x="26" y="20"/>
                </a:lnTo>
                <a:lnTo>
                  <a:pt x="26" y="20"/>
                </a:lnTo>
                <a:lnTo>
                  <a:pt x="26" y="18"/>
                </a:lnTo>
                <a:lnTo>
                  <a:pt x="28" y="16"/>
                </a:lnTo>
                <a:lnTo>
                  <a:pt x="28" y="16"/>
                </a:lnTo>
                <a:lnTo>
                  <a:pt x="26" y="14"/>
                </a:lnTo>
                <a:lnTo>
                  <a:pt x="26" y="14"/>
                </a:lnTo>
                <a:lnTo>
                  <a:pt x="22" y="14"/>
                </a:lnTo>
                <a:lnTo>
                  <a:pt x="22" y="14"/>
                </a:lnTo>
                <a:lnTo>
                  <a:pt x="22" y="12"/>
                </a:lnTo>
                <a:lnTo>
                  <a:pt x="22" y="12"/>
                </a:lnTo>
                <a:lnTo>
                  <a:pt x="24" y="8"/>
                </a:lnTo>
                <a:lnTo>
                  <a:pt x="28" y="8"/>
                </a:lnTo>
                <a:lnTo>
                  <a:pt x="28" y="8"/>
                </a:lnTo>
                <a:lnTo>
                  <a:pt x="28" y="8"/>
                </a:lnTo>
                <a:lnTo>
                  <a:pt x="28" y="4"/>
                </a:lnTo>
                <a:lnTo>
                  <a:pt x="28" y="4"/>
                </a:lnTo>
                <a:close/>
              </a:path>
            </a:pathLst>
          </a:custGeom>
          <a:solidFill>
            <a:srgbClr val="1700F4"/>
          </a:solidFill>
          <a:ln w="3175">
            <a:solidFill>
              <a:srgbClr val="1700F4"/>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30" name="Freeform 296">
            <a:extLst>
              <a:ext uri="{FF2B5EF4-FFF2-40B4-BE49-F238E27FC236}">
                <a16:creationId xmlns:a16="http://schemas.microsoft.com/office/drawing/2014/main" id="{DCDA4CFB-BC97-4CA8-A93C-4F5204186248}"/>
              </a:ext>
            </a:extLst>
          </p:cNvPr>
          <p:cNvSpPr>
            <a:spLocks/>
          </p:cNvSpPr>
          <p:nvPr/>
        </p:nvSpPr>
        <p:spPr bwMode="auto">
          <a:xfrm>
            <a:off x="7111916" y="2325018"/>
            <a:ext cx="372302" cy="274558"/>
          </a:xfrm>
          <a:custGeom>
            <a:avLst/>
            <a:gdLst>
              <a:gd name="T0" fmla="*/ 194 w 222"/>
              <a:gd name="T1" fmla="*/ 60 h 160"/>
              <a:gd name="T2" fmla="*/ 178 w 222"/>
              <a:gd name="T3" fmla="*/ 64 h 160"/>
              <a:gd name="T4" fmla="*/ 170 w 222"/>
              <a:gd name="T5" fmla="*/ 70 h 160"/>
              <a:gd name="T6" fmla="*/ 166 w 222"/>
              <a:gd name="T7" fmla="*/ 78 h 160"/>
              <a:gd name="T8" fmla="*/ 152 w 222"/>
              <a:gd name="T9" fmla="*/ 86 h 160"/>
              <a:gd name="T10" fmla="*/ 146 w 222"/>
              <a:gd name="T11" fmla="*/ 76 h 160"/>
              <a:gd name="T12" fmla="*/ 130 w 222"/>
              <a:gd name="T13" fmla="*/ 74 h 160"/>
              <a:gd name="T14" fmla="*/ 128 w 222"/>
              <a:gd name="T15" fmla="*/ 68 h 160"/>
              <a:gd name="T16" fmla="*/ 126 w 222"/>
              <a:gd name="T17" fmla="*/ 62 h 160"/>
              <a:gd name="T18" fmla="*/ 114 w 222"/>
              <a:gd name="T19" fmla="*/ 60 h 160"/>
              <a:gd name="T20" fmla="*/ 92 w 222"/>
              <a:gd name="T21" fmla="*/ 52 h 160"/>
              <a:gd name="T22" fmla="*/ 76 w 222"/>
              <a:gd name="T23" fmla="*/ 36 h 160"/>
              <a:gd name="T24" fmla="*/ 66 w 222"/>
              <a:gd name="T25" fmla="*/ 34 h 160"/>
              <a:gd name="T26" fmla="*/ 50 w 222"/>
              <a:gd name="T27" fmla="*/ 42 h 160"/>
              <a:gd name="T28" fmla="*/ 48 w 222"/>
              <a:gd name="T29" fmla="*/ 36 h 160"/>
              <a:gd name="T30" fmla="*/ 40 w 222"/>
              <a:gd name="T31" fmla="*/ 44 h 160"/>
              <a:gd name="T32" fmla="*/ 44 w 222"/>
              <a:gd name="T33" fmla="*/ 34 h 160"/>
              <a:gd name="T34" fmla="*/ 30 w 222"/>
              <a:gd name="T35" fmla="*/ 30 h 160"/>
              <a:gd name="T36" fmla="*/ 30 w 222"/>
              <a:gd name="T37" fmla="*/ 26 h 160"/>
              <a:gd name="T38" fmla="*/ 30 w 222"/>
              <a:gd name="T39" fmla="*/ 16 h 160"/>
              <a:gd name="T40" fmla="*/ 34 w 222"/>
              <a:gd name="T41" fmla="*/ 2 h 160"/>
              <a:gd name="T42" fmla="*/ 16 w 222"/>
              <a:gd name="T43" fmla="*/ 2 h 160"/>
              <a:gd name="T44" fmla="*/ 14 w 222"/>
              <a:gd name="T45" fmla="*/ 74 h 160"/>
              <a:gd name="T46" fmla="*/ 22 w 222"/>
              <a:gd name="T47" fmla="*/ 60 h 160"/>
              <a:gd name="T48" fmla="*/ 38 w 222"/>
              <a:gd name="T49" fmla="*/ 62 h 160"/>
              <a:gd name="T50" fmla="*/ 48 w 222"/>
              <a:gd name="T51" fmla="*/ 86 h 160"/>
              <a:gd name="T52" fmla="*/ 78 w 222"/>
              <a:gd name="T53" fmla="*/ 82 h 160"/>
              <a:gd name="T54" fmla="*/ 92 w 222"/>
              <a:gd name="T55" fmla="*/ 112 h 160"/>
              <a:gd name="T56" fmla="*/ 120 w 222"/>
              <a:gd name="T57" fmla="*/ 128 h 160"/>
              <a:gd name="T58" fmla="*/ 142 w 222"/>
              <a:gd name="T59" fmla="*/ 138 h 160"/>
              <a:gd name="T60" fmla="*/ 144 w 222"/>
              <a:gd name="T61" fmla="*/ 160 h 160"/>
              <a:gd name="T62" fmla="*/ 158 w 222"/>
              <a:gd name="T63" fmla="*/ 150 h 160"/>
              <a:gd name="T64" fmla="*/ 162 w 222"/>
              <a:gd name="T65" fmla="*/ 140 h 160"/>
              <a:gd name="T66" fmla="*/ 164 w 222"/>
              <a:gd name="T67" fmla="*/ 130 h 160"/>
              <a:gd name="T68" fmla="*/ 154 w 222"/>
              <a:gd name="T69" fmla="*/ 128 h 160"/>
              <a:gd name="T70" fmla="*/ 152 w 222"/>
              <a:gd name="T71" fmla="*/ 116 h 160"/>
              <a:gd name="T72" fmla="*/ 158 w 222"/>
              <a:gd name="T73" fmla="*/ 118 h 160"/>
              <a:gd name="T74" fmla="*/ 168 w 222"/>
              <a:gd name="T75" fmla="*/ 112 h 160"/>
              <a:gd name="T76" fmla="*/ 168 w 222"/>
              <a:gd name="T77" fmla="*/ 110 h 160"/>
              <a:gd name="T78" fmla="*/ 174 w 222"/>
              <a:gd name="T79" fmla="*/ 100 h 160"/>
              <a:gd name="T80" fmla="*/ 170 w 222"/>
              <a:gd name="T81" fmla="*/ 90 h 160"/>
              <a:gd name="T82" fmla="*/ 176 w 222"/>
              <a:gd name="T83" fmla="*/ 88 h 160"/>
              <a:gd name="T84" fmla="*/ 186 w 222"/>
              <a:gd name="T85" fmla="*/ 92 h 160"/>
              <a:gd name="T86" fmla="*/ 196 w 222"/>
              <a:gd name="T87" fmla="*/ 94 h 160"/>
              <a:gd name="T88" fmla="*/ 194 w 222"/>
              <a:gd name="T89" fmla="*/ 104 h 160"/>
              <a:gd name="T90" fmla="*/ 202 w 222"/>
              <a:gd name="T91" fmla="*/ 100 h 160"/>
              <a:gd name="T92" fmla="*/ 214 w 222"/>
              <a:gd name="T93" fmla="*/ 96 h 160"/>
              <a:gd name="T94" fmla="*/ 218 w 222"/>
              <a:gd name="T95" fmla="*/ 86 h 160"/>
              <a:gd name="T96" fmla="*/ 206 w 222"/>
              <a:gd name="T97" fmla="*/ 82 h 160"/>
              <a:gd name="T98" fmla="*/ 202 w 222"/>
              <a:gd name="T99" fmla="*/ 76 h 160"/>
              <a:gd name="T100" fmla="*/ 192 w 222"/>
              <a:gd name="T101" fmla="*/ 74 h 160"/>
              <a:gd name="T102" fmla="*/ 194 w 222"/>
              <a:gd name="T103" fmla="*/ 70 h 160"/>
              <a:gd name="T104" fmla="*/ 200 w 222"/>
              <a:gd name="T105" fmla="*/ 60 h 160"/>
              <a:gd name="T106" fmla="*/ 200 w 222"/>
              <a:gd name="T107" fmla="*/ 58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22" h="160">
                <a:moveTo>
                  <a:pt x="200" y="58"/>
                </a:moveTo>
                <a:lnTo>
                  <a:pt x="200" y="58"/>
                </a:lnTo>
                <a:lnTo>
                  <a:pt x="198" y="58"/>
                </a:lnTo>
                <a:lnTo>
                  <a:pt x="194" y="60"/>
                </a:lnTo>
                <a:lnTo>
                  <a:pt x="194" y="60"/>
                </a:lnTo>
                <a:lnTo>
                  <a:pt x="190" y="62"/>
                </a:lnTo>
                <a:lnTo>
                  <a:pt x="186" y="62"/>
                </a:lnTo>
                <a:lnTo>
                  <a:pt x="186" y="62"/>
                </a:lnTo>
                <a:lnTo>
                  <a:pt x="180" y="64"/>
                </a:lnTo>
                <a:lnTo>
                  <a:pt x="178" y="64"/>
                </a:lnTo>
                <a:lnTo>
                  <a:pt x="178" y="66"/>
                </a:lnTo>
                <a:lnTo>
                  <a:pt x="178" y="66"/>
                </a:lnTo>
                <a:lnTo>
                  <a:pt x="176" y="68"/>
                </a:lnTo>
                <a:lnTo>
                  <a:pt x="174" y="68"/>
                </a:lnTo>
                <a:lnTo>
                  <a:pt x="170" y="70"/>
                </a:lnTo>
                <a:lnTo>
                  <a:pt x="170" y="70"/>
                </a:lnTo>
                <a:lnTo>
                  <a:pt x="168" y="72"/>
                </a:lnTo>
                <a:lnTo>
                  <a:pt x="166" y="74"/>
                </a:lnTo>
                <a:lnTo>
                  <a:pt x="166" y="78"/>
                </a:lnTo>
                <a:lnTo>
                  <a:pt x="166" y="78"/>
                </a:lnTo>
                <a:lnTo>
                  <a:pt x="158" y="80"/>
                </a:lnTo>
                <a:lnTo>
                  <a:pt x="158" y="84"/>
                </a:lnTo>
                <a:lnTo>
                  <a:pt x="158" y="84"/>
                </a:lnTo>
                <a:lnTo>
                  <a:pt x="152" y="86"/>
                </a:lnTo>
                <a:lnTo>
                  <a:pt x="152" y="86"/>
                </a:lnTo>
                <a:lnTo>
                  <a:pt x="152" y="86"/>
                </a:lnTo>
                <a:lnTo>
                  <a:pt x="152" y="84"/>
                </a:lnTo>
                <a:lnTo>
                  <a:pt x="152" y="80"/>
                </a:lnTo>
                <a:lnTo>
                  <a:pt x="152" y="80"/>
                </a:lnTo>
                <a:lnTo>
                  <a:pt x="146" y="76"/>
                </a:lnTo>
                <a:lnTo>
                  <a:pt x="142" y="76"/>
                </a:lnTo>
                <a:lnTo>
                  <a:pt x="142" y="76"/>
                </a:lnTo>
                <a:lnTo>
                  <a:pt x="136" y="76"/>
                </a:lnTo>
                <a:lnTo>
                  <a:pt x="130" y="74"/>
                </a:lnTo>
                <a:lnTo>
                  <a:pt x="130" y="74"/>
                </a:lnTo>
                <a:lnTo>
                  <a:pt x="128" y="74"/>
                </a:lnTo>
                <a:lnTo>
                  <a:pt x="128" y="72"/>
                </a:lnTo>
                <a:lnTo>
                  <a:pt x="130" y="68"/>
                </a:lnTo>
                <a:lnTo>
                  <a:pt x="130" y="68"/>
                </a:lnTo>
                <a:lnTo>
                  <a:pt x="128" y="68"/>
                </a:lnTo>
                <a:lnTo>
                  <a:pt x="128" y="66"/>
                </a:lnTo>
                <a:lnTo>
                  <a:pt x="126" y="66"/>
                </a:lnTo>
                <a:lnTo>
                  <a:pt x="126" y="66"/>
                </a:lnTo>
                <a:lnTo>
                  <a:pt x="126" y="66"/>
                </a:lnTo>
                <a:lnTo>
                  <a:pt x="126" y="62"/>
                </a:lnTo>
                <a:lnTo>
                  <a:pt x="122" y="62"/>
                </a:lnTo>
                <a:lnTo>
                  <a:pt x="122" y="62"/>
                </a:lnTo>
                <a:lnTo>
                  <a:pt x="118" y="62"/>
                </a:lnTo>
                <a:lnTo>
                  <a:pt x="114" y="60"/>
                </a:lnTo>
                <a:lnTo>
                  <a:pt x="114" y="60"/>
                </a:lnTo>
                <a:lnTo>
                  <a:pt x="110" y="52"/>
                </a:lnTo>
                <a:lnTo>
                  <a:pt x="108" y="56"/>
                </a:lnTo>
                <a:lnTo>
                  <a:pt x="108" y="56"/>
                </a:lnTo>
                <a:lnTo>
                  <a:pt x="92" y="52"/>
                </a:lnTo>
                <a:lnTo>
                  <a:pt x="92" y="52"/>
                </a:lnTo>
                <a:lnTo>
                  <a:pt x="82" y="52"/>
                </a:lnTo>
                <a:lnTo>
                  <a:pt x="78" y="52"/>
                </a:lnTo>
                <a:lnTo>
                  <a:pt x="78" y="52"/>
                </a:lnTo>
                <a:lnTo>
                  <a:pt x="76" y="36"/>
                </a:lnTo>
                <a:lnTo>
                  <a:pt x="76" y="36"/>
                </a:lnTo>
                <a:lnTo>
                  <a:pt x="74" y="32"/>
                </a:lnTo>
                <a:lnTo>
                  <a:pt x="74" y="28"/>
                </a:lnTo>
                <a:lnTo>
                  <a:pt x="70" y="28"/>
                </a:lnTo>
                <a:lnTo>
                  <a:pt x="70" y="28"/>
                </a:lnTo>
                <a:lnTo>
                  <a:pt x="66" y="34"/>
                </a:lnTo>
                <a:lnTo>
                  <a:pt x="62" y="40"/>
                </a:lnTo>
                <a:lnTo>
                  <a:pt x="62" y="40"/>
                </a:lnTo>
                <a:lnTo>
                  <a:pt x="56" y="42"/>
                </a:lnTo>
                <a:lnTo>
                  <a:pt x="50" y="42"/>
                </a:lnTo>
                <a:lnTo>
                  <a:pt x="50" y="42"/>
                </a:lnTo>
                <a:lnTo>
                  <a:pt x="52" y="38"/>
                </a:lnTo>
                <a:lnTo>
                  <a:pt x="52" y="36"/>
                </a:lnTo>
                <a:lnTo>
                  <a:pt x="50" y="34"/>
                </a:lnTo>
                <a:lnTo>
                  <a:pt x="50" y="34"/>
                </a:lnTo>
                <a:lnTo>
                  <a:pt x="48" y="36"/>
                </a:lnTo>
                <a:lnTo>
                  <a:pt x="46" y="40"/>
                </a:lnTo>
                <a:lnTo>
                  <a:pt x="44" y="48"/>
                </a:lnTo>
                <a:lnTo>
                  <a:pt x="44" y="48"/>
                </a:lnTo>
                <a:lnTo>
                  <a:pt x="40" y="44"/>
                </a:lnTo>
                <a:lnTo>
                  <a:pt x="40" y="44"/>
                </a:lnTo>
                <a:lnTo>
                  <a:pt x="44" y="42"/>
                </a:lnTo>
                <a:lnTo>
                  <a:pt x="44" y="40"/>
                </a:lnTo>
                <a:lnTo>
                  <a:pt x="44" y="40"/>
                </a:lnTo>
                <a:lnTo>
                  <a:pt x="44" y="34"/>
                </a:lnTo>
                <a:lnTo>
                  <a:pt x="44" y="34"/>
                </a:lnTo>
                <a:lnTo>
                  <a:pt x="40" y="32"/>
                </a:lnTo>
                <a:lnTo>
                  <a:pt x="40" y="32"/>
                </a:lnTo>
                <a:lnTo>
                  <a:pt x="30" y="36"/>
                </a:lnTo>
                <a:lnTo>
                  <a:pt x="30" y="36"/>
                </a:lnTo>
                <a:lnTo>
                  <a:pt x="30" y="30"/>
                </a:lnTo>
                <a:lnTo>
                  <a:pt x="30" y="30"/>
                </a:lnTo>
                <a:lnTo>
                  <a:pt x="28" y="28"/>
                </a:lnTo>
                <a:lnTo>
                  <a:pt x="28" y="28"/>
                </a:lnTo>
                <a:lnTo>
                  <a:pt x="30" y="26"/>
                </a:lnTo>
                <a:lnTo>
                  <a:pt x="30" y="26"/>
                </a:lnTo>
                <a:lnTo>
                  <a:pt x="30" y="26"/>
                </a:lnTo>
                <a:lnTo>
                  <a:pt x="28" y="24"/>
                </a:lnTo>
                <a:lnTo>
                  <a:pt x="28" y="20"/>
                </a:lnTo>
                <a:lnTo>
                  <a:pt x="28" y="20"/>
                </a:lnTo>
                <a:lnTo>
                  <a:pt x="30" y="16"/>
                </a:lnTo>
                <a:lnTo>
                  <a:pt x="30" y="16"/>
                </a:lnTo>
                <a:lnTo>
                  <a:pt x="30" y="12"/>
                </a:lnTo>
                <a:lnTo>
                  <a:pt x="30" y="6"/>
                </a:lnTo>
                <a:lnTo>
                  <a:pt x="30" y="6"/>
                </a:lnTo>
                <a:lnTo>
                  <a:pt x="34" y="2"/>
                </a:lnTo>
                <a:lnTo>
                  <a:pt x="34" y="2"/>
                </a:lnTo>
                <a:lnTo>
                  <a:pt x="28" y="0"/>
                </a:lnTo>
                <a:lnTo>
                  <a:pt x="28" y="0"/>
                </a:lnTo>
                <a:lnTo>
                  <a:pt x="22" y="2"/>
                </a:lnTo>
                <a:lnTo>
                  <a:pt x="16" y="2"/>
                </a:lnTo>
                <a:lnTo>
                  <a:pt x="16" y="2"/>
                </a:lnTo>
                <a:lnTo>
                  <a:pt x="8" y="6"/>
                </a:lnTo>
                <a:lnTo>
                  <a:pt x="2" y="8"/>
                </a:lnTo>
                <a:lnTo>
                  <a:pt x="0" y="72"/>
                </a:lnTo>
                <a:lnTo>
                  <a:pt x="14" y="74"/>
                </a:lnTo>
                <a:lnTo>
                  <a:pt x="14" y="72"/>
                </a:lnTo>
                <a:lnTo>
                  <a:pt x="12" y="68"/>
                </a:lnTo>
                <a:lnTo>
                  <a:pt x="12" y="62"/>
                </a:lnTo>
                <a:lnTo>
                  <a:pt x="14" y="60"/>
                </a:lnTo>
                <a:lnTo>
                  <a:pt x="22" y="60"/>
                </a:lnTo>
                <a:lnTo>
                  <a:pt x="24" y="56"/>
                </a:lnTo>
                <a:lnTo>
                  <a:pt x="28" y="52"/>
                </a:lnTo>
                <a:lnTo>
                  <a:pt x="32" y="52"/>
                </a:lnTo>
                <a:lnTo>
                  <a:pt x="36" y="54"/>
                </a:lnTo>
                <a:lnTo>
                  <a:pt x="38" y="62"/>
                </a:lnTo>
                <a:lnTo>
                  <a:pt x="40" y="72"/>
                </a:lnTo>
                <a:lnTo>
                  <a:pt x="48" y="74"/>
                </a:lnTo>
                <a:lnTo>
                  <a:pt x="48" y="80"/>
                </a:lnTo>
                <a:lnTo>
                  <a:pt x="46" y="84"/>
                </a:lnTo>
                <a:lnTo>
                  <a:pt x="48" y="86"/>
                </a:lnTo>
                <a:lnTo>
                  <a:pt x="54" y="88"/>
                </a:lnTo>
                <a:lnTo>
                  <a:pt x="60" y="84"/>
                </a:lnTo>
                <a:lnTo>
                  <a:pt x="64" y="82"/>
                </a:lnTo>
                <a:lnTo>
                  <a:pt x="72" y="82"/>
                </a:lnTo>
                <a:lnTo>
                  <a:pt x="78" y="82"/>
                </a:lnTo>
                <a:lnTo>
                  <a:pt x="82" y="90"/>
                </a:lnTo>
                <a:lnTo>
                  <a:pt x="82" y="96"/>
                </a:lnTo>
                <a:lnTo>
                  <a:pt x="86" y="100"/>
                </a:lnTo>
                <a:lnTo>
                  <a:pt x="90" y="104"/>
                </a:lnTo>
                <a:lnTo>
                  <a:pt x="92" y="112"/>
                </a:lnTo>
                <a:lnTo>
                  <a:pt x="96" y="116"/>
                </a:lnTo>
                <a:lnTo>
                  <a:pt x="102" y="118"/>
                </a:lnTo>
                <a:lnTo>
                  <a:pt x="108" y="124"/>
                </a:lnTo>
                <a:lnTo>
                  <a:pt x="112" y="130"/>
                </a:lnTo>
                <a:lnTo>
                  <a:pt x="120" y="128"/>
                </a:lnTo>
                <a:lnTo>
                  <a:pt x="124" y="132"/>
                </a:lnTo>
                <a:lnTo>
                  <a:pt x="130" y="132"/>
                </a:lnTo>
                <a:lnTo>
                  <a:pt x="134" y="136"/>
                </a:lnTo>
                <a:lnTo>
                  <a:pt x="140" y="136"/>
                </a:lnTo>
                <a:lnTo>
                  <a:pt x="142" y="138"/>
                </a:lnTo>
                <a:lnTo>
                  <a:pt x="134" y="142"/>
                </a:lnTo>
                <a:lnTo>
                  <a:pt x="134" y="146"/>
                </a:lnTo>
                <a:lnTo>
                  <a:pt x="134" y="154"/>
                </a:lnTo>
                <a:lnTo>
                  <a:pt x="140" y="154"/>
                </a:lnTo>
                <a:lnTo>
                  <a:pt x="144" y="160"/>
                </a:lnTo>
                <a:lnTo>
                  <a:pt x="150" y="158"/>
                </a:lnTo>
                <a:lnTo>
                  <a:pt x="156" y="158"/>
                </a:lnTo>
                <a:lnTo>
                  <a:pt x="156" y="158"/>
                </a:lnTo>
                <a:lnTo>
                  <a:pt x="158" y="150"/>
                </a:lnTo>
                <a:lnTo>
                  <a:pt x="158" y="150"/>
                </a:lnTo>
                <a:lnTo>
                  <a:pt x="160" y="148"/>
                </a:lnTo>
                <a:lnTo>
                  <a:pt x="162" y="146"/>
                </a:lnTo>
                <a:lnTo>
                  <a:pt x="162" y="146"/>
                </a:lnTo>
                <a:lnTo>
                  <a:pt x="164" y="142"/>
                </a:lnTo>
                <a:lnTo>
                  <a:pt x="162" y="140"/>
                </a:lnTo>
                <a:lnTo>
                  <a:pt x="162" y="140"/>
                </a:lnTo>
                <a:lnTo>
                  <a:pt x="160" y="138"/>
                </a:lnTo>
                <a:lnTo>
                  <a:pt x="160" y="136"/>
                </a:lnTo>
                <a:lnTo>
                  <a:pt x="164" y="130"/>
                </a:lnTo>
                <a:lnTo>
                  <a:pt x="164" y="130"/>
                </a:lnTo>
                <a:lnTo>
                  <a:pt x="164" y="128"/>
                </a:lnTo>
                <a:lnTo>
                  <a:pt x="162" y="128"/>
                </a:lnTo>
                <a:lnTo>
                  <a:pt x="156" y="128"/>
                </a:lnTo>
                <a:lnTo>
                  <a:pt x="156" y="128"/>
                </a:lnTo>
                <a:lnTo>
                  <a:pt x="154" y="128"/>
                </a:lnTo>
                <a:lnTo>
                  <a:pt x="150" y="124"/>
                </a:lnTo>
                <a:lnTo>
                  <a:pt x="150" y="124"/>
                </a:lnTo>
                <a:lnTo>
                  <a:pt x="148" y="122"/>
                </a:lnTo>
                <a:lnTo>
                  <a:pt x="148" y="120"/>
                </a:lnTo>
                <a:lnTo>
                  <a:pt x="152" y="116"/>
                </a:lnTo>
                <a:lnTo>
                  <a:pt x="152" y="116"/>
                </a:lnTo>
                <a:lnTo>
                  <a:pt x="156" y="116"/>
                </a:lnTo>
                <a:lnTo>
                  <a:pt x="158" y="116"/>
                </a:lnTo>
                <a:lnTo>
                  <a:pt x="158" y="118"/>
                </a:lnTo>
                <a:lnTo>
                  <a:pt x="158" y="118"/>
                </a:lnTo>
                <a:lnTo>
                  <a:pt x="160" y="118"/>
                </a:lnTo>
                <a:lnTo>
                  <a:pt x="162" y="116"/>
                </a:lnTo>
                <a:lnTo>
                  <a:pt x="168" y="112"/>
                </a:lnTo>
                <a:lnTo>
                  <a:pt x="168" y="112"/>
                </a:lnTo>
                <a:lnTo>
                  <a:pt x="168" y="112"/>
                </a:lnTo>
                <a:lnTo>
                  <a:pt x="170" y="110"/>
                </a:lnTo>
                <a:lnTo>
                  <a:pt x="170" y="108"/>
                </a:lnTo>
                <a:lnTo>
                  <a:pt x="168" y="110"/>
                </a:lnTo>
                <a:lnTo>
                  <a:pt x="168" y="110"/>
                </a:lnTo>
                <a:lnTo>
                  <a:pt x="168" y="110"/>
                </a:lnTo>
                <a:lnTo>
                  <a:pt x="168" y="106"/>
                </a:lnTo>
                <a:lnTo>
                  <a:pt x="170" y="104"/>
                </a:lnTo>
                <a:lnTo>
                  <a:pt x="172" y="102"/>
                </a:lnTo>
                <a:lnTo>
                  <a:pt x="172" y="102"/>
                </a:lnTo>
                <a:lnTo>
                  <a:pt x="174" y="100"/>
                </a:lnTo>
                <a:lnTo>
                  <a:pt x="174" y="100"/>
                </a:lnTo>
                <a:lnTo>
                  <a:pt x="174" y="98"/>
                </a:lnTo>
                <a:lnTo>
                  <a:pt x="174" y="98"/>
                </a:lnTo>
                <a:lnTo>
                  <a:pt x="172" y="96"/>
                </a:lnTo>
                <a:lnTo>
                  <a:pt x="170" y="90"/>
                </a:lnTo>
                <a:lnTo>
                  <a:pt x="170" y="90"/>
                </a:lnTo>
                <a:lnTo>
                  <a:pt x="172" y="90"/>
                </a:lnTo>
                <a:lnTo>
                  <a:pt x="174" y="88"/>
                </a:lnTo>
                <a:lnTo>
                  <a:pt x="176" y="88"/>
                </a:lnTo>
                <a:lnTo>
                  <a:pt x="176" y="88"/>
                </a:lnTo>
                <a:lnTo>
                  <a:pt x="178" y="90"/>
                </a:lnTo>
                <a:lnTo>
                  <a:pt x="182" y="94"/>
                </a:lnTo>
                <a:lnTo>
                  <a:pt x="182" y="94"/>
                </a:lnTo>
                <a:lnTo>
                  <a:pt x="184" y="94"/>
                </a:lnTo>
                <a:lnTo>
                  <a:pt x="186" y="92"/>
                </a:lnTo>
                <a:lnTo>
                  <a:pt x="186" y="90"/>
                </a:lnTo>
                <a:lnTo>
                  <a:pt x="186" y="90"/>
                </a:lnTo>
                <a:lnTo>
                  <a:pt x="190" y="88"/>
                </a:lnTo>
                <a:lnTo>
                  <a:pt x="194" y="88"/>
                </a:lnTo>
                <a:lnTo>
                  <a:pt x="196" y="94"/>
                </a:lnTo>
                <a:lnTo>
                  <a:pt x="190" y="96"/>
                </a:lnTo>
                <a:lnTo>
                  <a:pt x="190" y="104"/>
                </a:lnTo>
                <a:lnTo>
                  <a:pt x="190" y="104"/>
                </a:lnTo>
                <a:lnTo>
                  <a:pt x="192" y="102"/>
                </a:lnTo>
                <a:lnTo>
                  <a:pt x="194" y="104"/>
                </a:lnTo>
                <a:lnTo>
                  <a:pt x="194" y="104"/>
                </a:lnTo>
                <a:lnTo>
                  <a:pt x="194" y="104"/>
                </a:lnTo>
                <a:lnTo>
                  <a:pt x="196" y="104"/>
                </a:lnTo>
                <a:lnTo>
                  <a:pt x="198" y="104"/>
                </a:lnTo>
                <a:lnTo>
                  <a:pt x="202" y="100"/>
                </a:lnTo>
                <a:lnTo>
                  <a:pt x="202" y="100"/>
                </a:lnTo>
                <a:lnTo>
                  <a:pt x="208" y="100"/>
                </a:lnTo>
                <a:lnTo>
                  <a:pt x="208" y="100"/>
                </a:lnTo>
                <a:lnTo>
                  <a:pt x="212" y="98"/>
                </a:lnTo>
                <a:lnTo>
                  <a:pt x="214" y="96"/>
                </a:lnTo>
                <a:lnTo>
                  <a:pt x="220" y="88"/>
                </a:lnTo>
                <a:lnTo>
                  <a:pt x="220" y="88"/>
                </a:lnTo>
                <a:lnTo>
                  <a:pt x="222" y="86"/>
                </a:lnTo>
                <a:lnTo>
                  <a:pt x="220" y="86"/>
                </a:lnTo>
                <a:lnTo>
                  <a:pt x="218" y="86"/>
                </a:lnTo>
                <a:lnTo>
                  <a:pt x="216" y="84"/>
                </a:lnTo>
                <a:lnTo>
                  <a:pt x="216" y="84"/>
                </a:lnTo>
                <a:lnTo>
                  <a:pt x="210" y="82"/>
                </a:lnTo>
                <a:lnTo>
                  <a:pt x="206" y="82"/>
                </a:lnTo>
                <a:lnTo>
                  <a:pt x="206" y="82"/>
                </a:lnTo>
                <a:lnTo>
                  <a:pt x="202" y="80"/>
                </a:lnTo>
                <a:lnTo>
                  <a:pt x="204" y="78"/>
                </a:lnTo>
                <a:lnTo>
                  <a:pt x="204" y="78"/>
                </a:lnTo>
                <a:lnTo>
                  <a:pt x="204" y="76"/>
                </a:lnTo>
                <a:lnTo>
                  <a:pt x="202" y="76"/>
                </a:lnTo>
                <a:lnTo>
                  <a:pt x="198" y="76"/>
                </a:lnTo>
                <a:lnTo>
                  <a:pt x="198" y="76"/>
                </a:lnTo>
                <a:lnTo>
                  <a:pt x="196" y="78"/>
                </a:lnTo>
                <a:lnTo>
                  <a:pt x="194" y="76"/>
                </a:lnTo>
                <a:lnTo>
                  <a:pt x="192" y="74"/>
                </a:lnTo>
                <a:lnTo>
                  <a:pt x="190" y="72"/>
                </a:lnTo>
                <a:lnTo>
                  <a:pt x="190" y="72"/>
                </a:lnTo>
                <a:lnTo>
                  <a:pt x="188" y="72"/>
                </a:lnTo>
                <a:lnTo>
                  <a:pt x="190" y="72"/>
                </a:lnTo>
                <a:lnTo>
                  <a:pt x="194" y="70"/>
                </a:lnTo>
                <a:lnTo>
                  <a:pt x="194" y="70"/>
                </a:lnTo>
                <a:lnTo>
                  <a:pt x="200" y="64"/>
                </a:lnTo>
                <a:lnTo>
                  <a:pt x="200" y="64"/>
                </a:lnTo>
                <a:lnTo>
                  <a:pt x="202" y="62"/>
                </a:lnTo>
                <a:lnTo>
                  <a:pt x="200" y="60"/>
                </a:lnTo>
                <a:lnTo>
                  <a:pt x="198" y="58"/>
                </a:lnTo>
                <a:lnTo>
                  <a:pt x="198" y="58"/>
                </a:lnTo>
                <a:lnTo>
                  <a:pt x="198" y="58"/>
                </a:lnTo>
                <a:lnTo>
                  <a:pt x="194" y="60"/>
                </a:lnTo>
                <a:lnTo>
                  <a:pt x="200" y="58"/>
                </a:lnTo>
                <a:close/>
              </a:path>
            </a:pathLst>
          </a:custGeom>
          <a:solidFill>
            <a:srgbClr val="8BBDFF"/>
          </a:solidFill>
          <a:ln w="3175">
            <a:solidFill>
              <a:srgbClr val="8BBDFF"/>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31" name="Freeform 297">
            <a:extLst>
              <a:ext uri="{FF2B5EF4-FFF2-40B4-BE49-F238E27FC236}">
                <a16:creationId xmlns:a16="http://schemas.microsoft.com/office/drawing/2014/main" id="{7F8802F0-121F-4F58-8176-FCE7D215A5C1}"/>
              </a:ext>
            </a:extLst>
          </p:cNvPr>
          <p:cNvSpPr>
            <a:spLocks/>
          </p:cNvSpPr>
          <p:nvPr/>
        </p:nvSpPr>
        <p:spPr bwMode="auto">
          <a:xfrm>
            <a:off x="3994305" y="2407385"/>
            <a:ext cx="6708" cy="13728"/>
          </a:xfrm>
          <a:custGeom>
            <a:avLst/>
            <a:gdLst>
              <a:gd name="T0" fmla="*/ 2 w 4"/>
              <a:gd name="T1" fmla="*/ 0 h 8"/>
              <a:gd name="T2" fmla="*/ 2 w 4"/>
              <a:gd name="T3" fmla="*/ 0 h 8"/>
              <a:gd name="T4" fmla="*/ 4 w 4"/>
              <a:gd name="T5" fmla="*/ 0 h 8"/>
              <a:gd name="T6" fmla="*/ 4 w 4"/>
              <a:gd name="T7" fmla="*/ 2 h 8"/>
              <a:gd name="T8" fmla="*/ 0 w 4"/>
              <a:gd name="T9" fmla="*/ 8 h 8"/>
              <a:gd name="T10" fmla="*/ 0 w 4"/>
              <a:gd name="T11" fmla="*/ 8 h 8"/>
              <a:gd name="T12" fmla="*/ 0 w 4"/>
              <a:gd name="T13" fmla="*/ 6 h 8"/>
              <a:gd name="T14" fmla="*/ 0 w 4"/>
              <a:gd name="T15" fmla="*/ 4 h 8"/>
              <a:gd name="T16" fmla="*/ 2 w 4"/>
              <a:gd name="T17" fmla="*/ 0 h 8"/>
              <a:gd name="T18" fmla="*/ 2 w 4"/>
              <a:gd name="T19"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8">
                <a:moveTo>
                  <a:pt x="2" y="0"/>
                </a:moveTo>
                <a:lnTo>
                  <a:pt x="2" y="0"/>
                </a:lnTo>
                <a:lnTo>
                  <a:pt x="4" y="0"/>
                </a:lnTo>
                <a:lnTo>
                  <a:pt x="4" y="2"/>
                </a:lnTo>
                <a:lnTo>
                  <a:pt x="0" y="8"/>
                </a:lnTo>
                <a:lnTo>
                  <a:pt x="0" y="8"/>
                </a:lnTo>
                <a:lnTo>
                  <a:pt x="0" y="6"/>
                </a:lnTo>
                <a:lnTo>
                  <a:pt x="0" y="4"/>
                </a:lnTo>
                <a:lnTo>
                  <a:pt x="2" y="0"/>
                </a:lnTo>
                <a:lnTo>
                  <a:pt x="2" y="0"/>
                </a:lnTo>
                <a:close/>
              </a:path>
            </a:pathLst>
          </a:custGeom>
          <a:solidFill>
            <a:srgbClr val="00095B"/>
          </a:solidFill>
          <a:ln w="3175">
            <a:solidFill>
              <a:srgbClr val="00095B"/>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32" name="Freeform 298">
            <a:extLst>
              <a:ext uri="{FF2B5EF4-FFF2-40B4-BE49-F238E27FC236}">
                <a16:creationId xmlns:a16="http://schemas.microsoft.com/office/drawing/2014/main" id="{81B9EF72-8885-49DB-A880-C3C4B7DD2D9F}"/>
              </a:ext>
            </a:extLst>
          </p:cNvPr>
          <p:cNvSpPr>
            <a:spLocks/>
          </p:cNvSpPr>
          <p:nvPr/>
        </p:nvSpPr>
        <p:spPr bwMode="auto">
          <a:xfrm>
            <a:off x="3102122" y="2211762"/>
            <a:ext cx="13417" cy="27456"/>
          </a:xfrm>
          <a:custGeom>
            <a:avLst/>
            <a:gdLst>
              <a:gd name="T0" fmla="*/ 6 w 8"/>
              <a:gd name="T1" fmla="*/ 0 h 16"/>
              <a:gd name="T2" fmla="*/ 6 w 8"/>
              <a:gd name="T3" fmla="*/ 0 h 16"/>
              <a:gd name="T4" fmla="*/ 6 w 8"/>
              <a:gd name="T5" fmla="*/ 2 h 16"/>
              <a:gd name="T6" fmla="*/ 8 w 8"/>
              <a:gd name="T7" fmla="*/ 4 h 16"/>
              <a:gd name="T8" fmla="*/ 8 w 8"/>
              <a:gd name="T9" fmla="*/ 4 h 16"/>
              <a:gd name="T10" fmla="*/ 4 w 8"/>
              <a:gd name="T11" fmla="*/ 8 h 16"/>
              <a:gd name="T12" fmla="*/ 4 w 8"/>
              <a:gd name="T13" fmla="*/ 8 h 16"/>
              <a:gd name="T14" fmla="*/ 4 w 8"/>
              <a:gd name="T15" fmla="*/ 16 h 16"/>
              <a:gd name="T16" fmla="*/ 4 w 8"/>
              <a:gd name="T17" fmla="*/ 16 h 16"/>
              <a:gd name="T18" fmla="*/ 2 w 8"/>
              <a:gd name="T19" fmla="*/ 14 h 16"/>
              <a:gd name="T20" fmla="*/ 2 w 8"/>
              <a:gd name="T21" fmla="*/ 14 h 16"/>
              <a:gd name="T22" fmla="*/ 2 w 8"/>
              <a:gd name="T23" fmla="*/ 12 h 16"/>
              <a:gd name="T24" fmla="*/ 2 w 8"/>
              <a:gd name="T25" fmla="*/ 12 h 16"/>
              <a:gd name="T26" fmla="*/ 0 w 8"/>
              <a:gd name="T27" fmla="*/ 8 h 16"/>
              <a:gd name="T28" fmla="*/ 0 w 8"/>
              <a:gd name="T29" fmla="*/ 6 h 16"/>
              <a:gd name="T30" fmla="*/ 2 w 8"/>
              <a:gd name="T31" fmla="*/ 4 h 16"/>
              <a:gd name="T32" fmla="*/ 2 w 8"/>
              <a:gd name="T33" fmla="*/ 4 h 16"/>
              <a:gd name="T34" fmla="*/ 2 w 8"/>
              <a:gd name="T35" fmla="*/ 6 h 16"/>
              <a:gd name="T36" fmla="*/ 2 w 8"/>
              <a:gd name="T37" fmla="*/ 6 h 16"/>
              <a:gd name="T38" fmla="*/ 2 w 8"/>
              <a:gd name="T39" fmla="*/ 6 h 16"/>
              <a:gd name="T40" fmla="*/ 4 w 8"/>
              <a:gd name="T41" fmla="*/ 4 h 16"/>
              <a:gd name="T42" fmla="*/ 2 w 8"/>
              <a:gd name="T43" fmla="*/ 2 h 16"/>
              <a:gd name="T44" fmla="*/ 2 w 8"/>
              <a:gd name="T45" fmla="*/ 2 h 16"/>
              <a:gd name="T46" fmla="*/ 4 w 8"/>
              <a:gd name="T47" fmla="*/ 2 h 16"/>
              <a:gd name="T48" fmla="*/ 6 w 8"/>
              <a:gd name="T49"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 h="16">
                <a:moveTo>
                  <a:pt x="6" y="0"/>
                </a:moveTo>
                <a:lnTo>
                  <a:pt x="6" y="0"/>
                </a:lnTo>
                <a:lnTo>
                  <a:pt x="6" y="2"/>
                </a:lnTo>
                <a:lnTo>
                  <a:pt x="8" y="4"/>
                </a:lnTo>
                <a:lnTo>
                  <a:pt x="8" y="4"/>
                </a:lnTo>
                <a:lnTo>
                  <a:pt x="4" y="8"/>
                </a:lnTo>
                <a:lnTo>
                  <a:pt x="4" y="8"/>
                </a:lnTo>
                <a:lnTo>
                  <a:pt x="4" y="16"/>
                </a:lnTo>
                <a:lnTo>
                  <a:pt x="4" y="16"/>
                </a:lnTo>
                <a:lnTo>
                  <a:pt x="2" y="14"/>
                </a:lnTo>
                <a:lnTo>
                  <a:pt x="2" y="14"/>
                </a:lnTo>
                <a:lnTo>
                  <a:pt x="2" y="12"/>
                </a:lnTo>
                <a:lnTo>
                  <a:pt x="2" y="12"/>
                </a:lnTo>
                <a:lnTo>
                  <a:pt x="0" y="8"/>
                </a:lnTo>
                <a:lnTo>
                  <a:pt x="0" y="6"/>
                </a:lnTo>
                <a:lnTo>
                  <a:pt x="2" y="4"/>
                </a:lnTo>
                <a:lnTo>
                  <a:pt x="2" y="4"/>
                </a:lnTo>
                <a:lnTo>
                  <a:pt x="2" y="6"/>
                </a:lnTo>
                <a:lnTo>
                  <a:pt x="2" y="6"/>
                </a:lnTo>
                <a:lnTo>
                  <a:pt x="2" y="6"/>
                </a:lnTo>
                <a:lnTo>
                  <a:pt x="4" y="4"/>
                </a:lnTo>
                <a:lnTo>
                  <a:pt x="2" y="2"/>
                </a:lnTo>
                <a:lnTo>
                  <a:pt x="2" y="2"/>
                </a:lnTo>
                <a:lnTo>
                  <a:pt x="4" y="2"/>
                </a:lnTo>
                <a:lnTo>
                  <a:pt x="6" y="0"/>
                </a:lnTo>
                <a:close/>
              </a:path>
            </a:pathLst>
          </a:custGeom>
          <a:solidFill>
            <a:srgbClr val="00095B"/>
          </a:solidFill>
          <a:ln w="3175">
            <a:solidFill>
              <a:srgbClr val="00095B"/>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33" name="Freeform 299">
            <a:extLst>
              <a:ext uri="{FF2B5EF4-FFF2-40B4-BE49-F238E27FC236}">
                <a16:creationId xmlns:a16="http://schemas.microsoft.com/office/drawing/2014/main" id="{140B04DF-6AE8-4CD3-A362-61096CB219AD}"/>
              </a:ext>
            </a:extLst>
          </p:cNvPr>
          <p:cNvSpPr>
            <a:spLocks/>
          </p:cNvSpPr>
          <p:nvPr/>
        </p:nvSpPr>
        <p:spPr bwMode="auto">
          <a:xfrm>
            <a:off x="3095414" y="2246082"/>
            <a:ext cx="10062" cy="13728"/>
          </a:xfrm>
          <a:custGeom>
            <a:avLst/>
            <a:gdLst>
              <a:gd name="T0" fmla="*/ 6 w 6"/>
              <a:gd name="T1" fmla="*/ 0 h 8"/>
              <a:gd name="T2" fmla="*/ 6 w 6"/>
              <a:gd name="T3" fmla="*/ 0 h 8"/>
              <a:gd name="T4" fmla="*/ 6 w 6"/>
              <a:gd name="T5" fmla="*/ 2 h 8"/>
              <a:gd name="T6" fmla="*/ 6 w 6"/>
              <a:gd name="T7" fmla="*/ 2 h 8"/>
              <a:gd name="T8" fmla="*/ 2 w 6"/>
              <a:gd name="T9" fmla="*/ 4 h 8"/>
              <a:gd name="T10" fmla="*/ 2 w 6"/>
              <a:gd name="T11" fmla="*/ 4 h 8"/>
              <a:gd name="T12" fmla="*/ 2 w 6"/>
              <a:gd name="T13" fmla="*/ 8 h 8"/>
              <a:gd name="T14" fmla="*/ 2 w 6"/>
              <a:gd name="T15" fmla="*/ 8 h 8"/>
              <a:gd name="T16" fmla="*/ 0 w 6"/>
              <a:gd name="T17" fmla="*/ 6 h 8"/>
              <a:gd name="T18" fmla="*/ 0 w 6"/>
              <a:gd name="T19" fmla="*/ 4 h 8"/>
              <a:gd name="T20" fmla="*/ 0 w 6"/>
              <a:gd name="T21" fmla="*/ 4 h 8"/>
              <a:gd name="T22" fmla="*/ 6 w 6"/>
              <a:gd name="T23" fmla="*/ 0 h 8"/>
              <a:gd name="T24" fmla="*/ 6 w 6"/>
              <a:gd name="T25"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 h="8">
                <a:moveTo>
                  <a:pt x="6" y="0"/>
                </a:moveTo>
                <a:lnTo>
                  <a:pt x="6" y="0"/>
                </a:lnTo>
                <a:lnTo>
                  <a:pt x="6" y="2"/>
                </a:lnTo>
                <a:lnTo>
                  <a:pt x="6" y="2"/>
                </a:lnTo>
                <a:lnTo>
                  <a:pt x="2" y="4"/>
                </a:lnTo>
                <a:lnTo>
                  <a:pt x="2" y="4"/>
                </a:lnTo>
                <a:lnTo>
                  <a:pt x="2" y="8"/>
                </a:lnTo>
                <a:lnTo>
                  <a:pt x="2" y="8"/>
                </a:lnTo>
                <a:lnTo>
                  <a:pt x="0" y="6"/>
                </a:lnTo>
                <a:lnTo>
                  <a:pt x="0" y="4"/>
                </a:lnTo>
                <a:lnTo>
                  <a:pt x="0" y="4"/>
                </a:lnTo>
                <a:lnTo>
                  <a:pt x="6" y="0"/>
                </a:lnTo>
                <a:lnTo>
                  <a:pt x="6" y="0"/>
                </a:lnTo>
                <a:close/>
              </a:path>
            </a:pathLst>
          </a:custGeom>
          <a:solidFill>
            <a:srgbClr val="00095B"/>
          </a:solidFill>
          <a:ln w="3175">
            <a:solidFill>
              <a:srgbClr val="00095B"/>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34" name="Freeform 300">
            <a:extLst>
              <a:ext uri="{FF2B5EF4-FFF2-40B4-BE49-F238E27FC236}">
                <a16:creationId xmlns:a16="http://schemas.microsoft.com/office/drawing/2014/main" id="{F9967DB2-B4E0-4042-A916-CD920B7412DD}"/>
              </a:ext>
            </a:extLst>
          </p:cNvPr>
          <p:cNvSpPr>
            <a:spLocks/>
          </p:cNvSpPr>
          <p:nvPr/>
        </p:nvSpPr>
        <p:spPr bwMode="auto">
          <a:xfrm>
            <a:off x="4212320" y="2338746"/>
            <a:ext cx="3354" cy="17160"/>
          </a:xfrm>
          <a:custGeom>
            <a:avLst/>
            <a:gdLst>
              <a:gd name="T0" fmla="*/ 2 w 2"/>
              <a:gd name="T1" fmla="*/ 0 h 10"/>
              <a:gd name="T2" fmla="*/ 2 w 2"/>
              <a:gd name="T3" fmla="*/ 0 h 10"/>
              <a:gd name="T4" fmla="*/ 2 w 2"/>
              <a:gd name="T5" fmla="*/ 10 h 10"/>
              <a:gd name="T6" fmla="*/ 0 w 2"/>
              <a:gd name="T7" fmla="*/ 10 h 10"/>
              <a:gd name="T8" fmla="*/ 0 w 2"/>
              <a:gd name="T9" fmla="*/ 10 h 10"/>
              <a:gd name="T10" fmla="*/ 0 w 2"/>
              <a:gd name="T11" fmla="*/ 4 h 10"/>
              <a:gd name="T12" fmla="*/ 2 w 2"/>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2" h="10">
                <a:moveTo>
                  <a:pt x="2" y="0"/>
                </a:moveTo>
                <a:lnTo>
                  <a:pt x="2" y="0"/>
                </a:lnTo>
                <a:lnTo>
                  <a:pt x="2" y="10"/>
                </a:lnTo>
                <a:lnTo>
                  <a:pt x="0" y="10"/>
                </a:lnTo>
                <a:lnTo>
                  <a:pt x="0" y="10"/>
                </a:lnTo>
                <a:lnTo>
                  <a:pt x="0" y="4"/>
                </a:lnTo>
                <a:lnTo>
                  <a:pt x="2" y="0"/>
                </a:lnTo>
                <a:close/>
              </a:path>
            </a:pathLst>
          </a:custGeom>
          <a:solidFill>
            <a:srgbClr val="00095B"/>
          </a:solidFill>
          <a:ln w="3175">
            <a:solidFill>
              <a:srgbClr val="00095B"/>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35" name="Freeform 19">
            <a:extLst>
              <a:ext uri="{FF2B5EF4-FFF2-40B4-BE49-F238E27FC236}">
                <a16:creationId xmlns:a16="http://schemas.microsoft.com/office/drawing/2014/main" id="{B6817EE6-EB65-4C64-B13D-C0BD182FCB3E}"/>
              </a:ext>
            </a:extLst>
          </p:cNvPr>
          <p:cNvSpPr>
            <a:spLocks/>
          </p:cNvSpPr>
          <p:nvPr/>
        </p:nvSpPr>
        <p:spPr bwMode="auto">
          <a:xfrm>
            <a:off x="3799770" y="2805495"/>
            <a:ext cx="3354" cy="10296"/>
          </a:xfrm>
          <a:custGeom>
            <a:avLst/>
            <a:gdLst>
              <a:gd name="T0" fmla="*/ 0 w 2"/>
              <a:gd name="T1" fmla="*/ 0 h 6"/>
              <a:gd name="T2" fmla="*/ 0 w 2"/>
              <a:gd name="T3" fmla="*/ 0 h 6"/>
              <a:gd name="T4" fmla="*/ 2 w 2"/>
              <a:gd name="T5" fmla="*/ 4 h 6"/>
              <a:gd name="T6" fmla="*/ 0 w 2"/>
              <a:gd name="T7" fmla="*/ 4 h 6"/>
              <a:gd name="T8" fmla="*/ 0 w 2"/>
              <a:gd name="T9" fmla="*/ 6 h 6"/>
              <a:gd name="T10" fmla="*/ 0 w 2"/>
              <a:gd name="T11" fmla="*/ 6 h 6"/>
              <a:gd name="T12" fmla="*/ 0 w 2"/>
              <a:gd name="T13" fmla="*/ 2 h 6"/>
              <a:gd name="T14" fmla="*/ 0 w 2"/>
              <a:gd name="T15" fmla="*/ 2 h 6"/>
              <a:gd name="T16" fmla="*/ 0 w 2"/>
              <a:gd name="T17" fmla="*/ 0 h 6"/>
              <a:gd name="T18" fmla="*/ 0 w 2"/>
              <a:gd name="T19"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6">
                <a:moveTo>
                  <a:pt x="0" y="0"/>
                </a:moveTo>
                <a:lnTo>
                  <a:pt x="0" y="0"/>
                </a:lnTo>
                <a:lnTo>
                  <a:pt x="2" y="4"/>
                </a:lnTo>
                <a:lnTo>
                  <a:pt x="0" y="4"/>
                </a:lnTo>
                <a:lnTo>
                  <a:pt x="0" y="6"/>
                </a:lnTo>
                <a:lnTo>
                  <a:pt x="0" y="6"/>
                </a:lnTo>
                <a:lnTo>
                  <a:pt x="0" y="2"/>
                </a:lnTo>
                <a:lnTo>
                  <a:pt x="0" y="2"/>
                </a:lnTo>
                <a:lnTo>
                  <a:pt x="0" y="0"/>
                </a:lnTo>
                <a:lnTo>
                  <a:pt x="0" y="0"/>
                </a:lnTo>
                <a:close/>
              </a:path>
            </a:pathLst>
          </a:custGeom>
          <a:solidFill>
            <a:srgbClr val="00095B"/>
          </a:solidFill>
          <a:ln w="3175">
            <a:solidFill>
              <a:srgbClr val="00095B"/>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36" name="Freeform 20">
            <a:extLst>
              <a:ext uri="{FF2B5EF4-FFF2-40B4-BE49-F238E27FC236}">
                <a16:creationId xmlns:a16="http://schemas.microsoft.com/office/drawing/2014/main" id="{DA94B4AA-4FB9-45F1-BC84-1D4AD94C903D}"/>
              </a:ext>
            </a:extLst>
          </p:cNvPr>
          <p:cNvSpPr>
            <a:spLocks/>
          </p:cNvSpPr>
          <p:nvPr/>
        </p:nvSpPr>
        <p:spPr bwMode="auto">
          <a:xfrm>
            <a:off x="3803124" y="2819222"/>
            <a:ext cx="3354" cy="3432"/>
          </a:xfrm>
          <a:custGeom>
            <a:avLst/>
            <a:gdLst>
              <a:gd name="T0" fmla="*/ 2 w 2"/>
              <a:gd name="T1" fmla="*/ 0 h 2"/>
              <a:gd name="T2" fmla="*/ 2 w 2"/>
              <a:gd name="T3" fmla="*/ 2 h 2"/>
              <a:gd name="T4" fmla="*/ 2 w 2"/>
              <a:gd name="T5" fmla="*/ 2 h 2"/>
              <a:gd name="T6" fmla="*/ 0 w 2"/>
              <a:gd name="T7" fmla="*/ 2 h 2"/>
              <a:gd name="T8" fmla="*/ 0 w 2"/>
              <a:gd name="T9" fmla="*/ 0 h 2"/>
              <a:gd name="T10" fmla="*/ 2 w 2"/>
              <a:gd name="T11" fmla="*/ 0 h 2"/>
              <a:gd name="T12" fmla="*/ 2 w 2"/>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2" h="2">
                <a:moveTo>
                  <a:pt x="2" y="0"/>
                </a:moveTo>
                <a:lnTo>
                  <a:pt x="2" y="2"/>
                </a:lnTo>
                <a:lnTo>
                  <a:pt x="2" y="2"/>
                </a:lnTo>
                <a:lnTo>
                  <a:pt x="0" y="2"/>
                </a:lnTo>
                <a:lnTo>
                  <a:pt x="0" y="0"/>
                </a:lnTo>
                <a:lnTo>
                  <a:pt x="2" y="0"/>
                </a:lnTo>
                <a:lnTo>
                  <a:pt x="2" y="0"/>
                </a:lnTo>
                <a:close/>
              </a:path>
            </a:pathLst>
          </a:custGeom>
          <a:solidFill>
            <a:srgbClr val="00095B"/>
          </a:solidFill>
          <a:ln w="3175">
            <a:solidFill>
              <a:srgbClr val="00095B"/>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37" name="Freeform 21">
            <a:extLst>
              <a:ext uri="{FF2B5EF4-FFF2-40B4-BE49-F238E27FC236}">
                <a16:creationId xmlns:a16="http://schemas.microsoft.com/office/drawing/2014/main" id="{8A603176-35D0-47F5-B1CA-54B1187C1BDC}"/>
              </a:ext>
            </a:extLst>
          </p:cNvPr>
          <p:cNvSpPr>
            <a:spLocks/>
          </p:cNvSpPr>
          <p:nvPr/>
        </p:nvSpPr>
        <p:spPr bwMode="auto">
          <a:xfrm>
            <a:off x="4541021" y="4566099"/>
            <a:ext cx="120747" cy="144143"/>
          </a:xfrm>
          <a:custGeom>
            <a:avLst/>
            <a:gdLst>
              <a:gd name="T0" fmla="*/ 66 w 72"/>
              <a:gd name="T1" fmla="*/ 56 h 84"/>
              <a:gd name="T2" fmla="*/ 72 w 72"/>
              <a:gd name="T3" fmla="*/ 46 h 84"/>
              <a:gd name="T4" fmla="*/ 66 w 72"/>
              <a:gd name="T5" fmla="*/ 42 h 84"/>
              <a:gd name="T6" fmla="*/ 62 w 72"/>
              <a:gd name="T7" fmla="*/ 38 h 84"/>
              <a:gd name="T8" fmla="*/ 60 w 72"/>
              <a:gd name="T9" fmla="*/ 34 h 84"/>
              <a:gd name="T10" fmla="*/ 56 w 72"/>
              <a:gd name="T11" fmla="*/ 30 h 84"/>
              <a:gd name="T12" fmla="*/ 50 w 72"/>
              <a:gd name="T13" fmla="*/ 28 h 84"/>
              <a:gd name="T14" fmla="*/ 42 w 72"/>
              <a:gd name="T15" fmla="*/ 20 h 84"/>
              <a:gd name="T16" fmla="*/ 40 w 72"/>
              <a:gd name="T17" fmla="*/ 18 h 84"/>
              <a:gd name="T18" fmla="*/ 36 w 72"/>
              <a:gd name="T19" fmla="*/ 18 h 84"/>
              <a:gd name="T20" fmla="*/ 34 w 72"/>
              <a:gd name="T21" fmla="*/ 16 h 84"/>
              <a:gd name="T22" fmla="*/ 20 w 72"/>
              <a:gd name="T23" fmla="*/ 0 h 84"/>
              <a:gd name="T24" fmla="*/ 10 w 72"/>
              <a:gd name="T25" fmla="*/ 4 h 84"/>
              <a:gd name="T26" fmla="*/ 6 w 72"/>
              <a:gd name="T27" fmla="*/ 10 h 84"/>
              <a:gd name="T28" fmla="*/ 6 w 72"/>
              <a:gd name="T29" fmla="*/ 14 h 84"/>
              <a:gd name="T30" fmla="*/ 4 w 72"/>
              <a:gd name="T31" fmla="*/ 20 h 84"/>
              <a:gd name="T32" fmla="*/ 2 w 72"/>
              <a:gd name="T33" fmla="*/ 24 h 84"/>
              <a:gd name="T34" fmla="*/ 2 w 72"/>
              <a:gd name="T35" fmla="*/ 28 h 84"/>
              <a:gd name="T36" fmla="*/ 0 w 72"/>
              <a:gd name="T37" fmla="*/ 34 h 84"/>
              <a:gd name="T38" fmla="*/ 0 w 72"/>
              <a:gd name="T39" fmla="*/ 36 h 84"/>
              <a:gd name="T40" fmla="*/ 0 w 72"/>
              <a:gd name="T41" fmla="*/ 48 h 84"/>
              <a:gd name="T42" fmla="*/ 0 w 72"/>
              <a:gd name="T43" fmla="*/ 48 h 84"/>
              <a:gd name="T44" fmla="*/ 0 w 72"/>
              <a:gd name="T45" fmla="*/ 66 h 84"/>
              <a:gd name="T46" fmla="*/ 2 w 72"/>
              <a:gd name="T47" fmla="*/ 72 h 84"/>
              <a:gd name="T48" fmla="*/ 4 w 72"/>
              <a:gd name="T49" fmla="*/ 72 h 84"/>
              <a:gd name="T50" fmla="*/ 8 w 72"/>
              <a:gd name="T51" fmla="*/ 74 h 84"/>
              <a:gd name="T52" fmla="*/ 12 w 72"/>
              <a:gd name="T53" fmla="*/ 74 h 84"/>
              <a:gd name="T54" fmla="*/ 16 w 72"/>
              <a:gd name="T55" fmla="*/ 80 h 84"/>
              <a:gd name="T56" fmla="*/ 18 w 72"/>
              <a:gd name="T57" fmla="*/ 80 h 84"/>
              <a:gd name="T58" fmla="*/ 24 w 72"/>
              <a:gd name="T59" fmla="*/ 84 h 84"/>
              <a:gd name="T60" fmla="*/ 30 w 72"/>
              <a:gd name="T61" fmla="*/ 82 h 84"/>
              <a:gd name="T62" fmla="*/ 32 w 72"/>
              <a:gd name="T63" fmla="*/ 82 h 84"/>
              <a:gd name="T64" fmla="*/ 40 w 72"/>
              <a:gd name="T65" fmla="*/ 84 h 84"/>
              <a:gd name="T66" fmla="*/ 50 w 72"/>
              <a:gd name="T67" fmla="*/ 82 h 84"/>
              <a:gd name="T68" fmla="*/ 58 w 72"/>
              <a:gd name="T69" fmla="*/ 76 h 84"/>
              <a:gd name="T70" fmla="*/ 62 w 72"/>
              <a:gd name="T71" fmla="*/ 70 h 84"/>
              <a:gd name="T72" fmla="*/ 64 w 72"/>
              <a:gd name="T73" fmla="*/ 64 h 84"/>
              <a:gd name="T74" fmla="*/ 68 w 72"/>
              <a:gd name="T75" fmla="*/ 6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2" h="84">
                <a:moveTo>
                  <a:pt x="66" y="58"/>
                </a:moveTo>
                <a:lnTo>
                  <a:pt x="66" y="56"/>
                </a:lnTo>
                <a:lnTo>
                  <a:pt x="72" y="46"/>
                </a:lnTo>
                <a:lnTo>
                  <a:pt x="72" y="46"/>
                </a:lnTo>
                <a:lnTo>
                  <a:pt x="70" y="46"/>
                </a:lnTo>
                <a:lnTo>
                  <a:pt x="66" y="42"/>
                </a:lnTo>
                <a:lnTo>
                  <a:pt x="66" y="42"/>
                </a:lnTo>
                <a:lnTo>
                  <a:pt x="62" y="38"/>
                </a:lnTo>
                <a:lnTo>
                  <a:pt x="60" y="34"/>
                </a:lnTo>
                <a:lnTo>
                  <a:pt x="60" y="34"/>
                </a:lnTo>
                <a:lnTo>
                  <a:pt x="58" y="32"/>
                </a:lnTo>
                <a:lnTo>
                  <a:pt x="56" y="30"/>
                </a:lnTo>
                <a:lnTo>
                  <a:pt x="50" y="28"/>
                </a:lnTo>
                <a:lnTo>
                  <a:pt x="50" y="28"/>
                </a:lnTo>
                <a:lnTo>
                  <a:pt x="46" y="24"/>
                </a:lnTo>
                <a:lnTo>
                  <a:pt x="42" y="20"/>
                </a:lnTo>
                <a:lnTo>
                  <a:pt x="42" y="20"/>
                </a:lnTo>
                <a:lnTo>
                  <a:pt x="40" y="18"/>
                </a:lnTo>
                <a:lnTo>
                  <a:pt x="38" y="18"/>
                </a:lnTo>
                <a:lnTo>
                  <a:pt x="36" y="18"/>
                </a:lnTo>
                <a:lnTo>
                  <a:pt x="34" y="16"/>
                </a:lnTo>
                <a:lnTo>
                  <a:pt x="34" y="16"/>
                </a:lnTo>
                <a:lnTo>
                  <a:pt x="30" y="8"/>
                </a:lnTo>
                <a:lnTo>
                  <a:pt x="20" y="0"/>
                </a:lnTo>
                <a:lnTo>
                  <a:pt x="10" y="4"/>
                </a:lnTo>
                <a:lnTo>
                  <a:pt x="10" y="4"/>
                </a:lnTo>
                <a:lnTo>
                  <a:pt x="8" y="6"/>
                </a:lnTo>
                <a:lnTo>
                  <a:pt x="6" y="10"/>
                </a:lnTo>
                <a:lnTo>
                  <a:pt x="6" y="14"/>
                </a:lnTo>
                <a:lnTo>
                  <a:pt x="6" y="14"/>
                </a:lnTo>
                <a:lnTo>
                  <a:pt x="6" y="18"/>
                </a:lnTo>
                <a:lnTo>
                  <a:pt x="4" y="20"/>
                </a:lnTo>
                <a:lnTo>
                  <a:pt x="4" y="22"/>
                </a:lnTo>
                <a:lnTo>
                  <a:pt x="2" y="24"/>
                </a:lnTo>
                <a:lnTo>
                  <a:pt x="2" y="24"/>
                </a:lnTo>
                <a:lnTo>
                  <a:pt x="2" y="28"/>
                </a:lnTo>
                <a:lnTo>
                  <a:pt x="2" y="32"/>
                </a:lnTo>
                <a:lnTo>
                  <a:pt x="0" y="34"/>
                </a:lnTo>
                <a:lnTo>
                  <a:pt x="0" y="36"/>
                </a:lnTo>
                <a:lnTo>
                  <a:pt x="0" y="36"/>
                </a:lnTo>
                <a:lnTo>
                  <a:pt x="0" y="44"/>
                </a:lnTo>
                <a:lnTo>
                  <a:pt x="0" y="48"/>
                </a:lnTo>
                <a:lnTo>
                  <a:pt x="0" y="48"/>
                </a:lnTo>
                <a:lnTo>
                  <a:pt x="0" y="48"/>
                </a:lnTo>
                <a:lnTo>
                  <a:pt x="0" y="60"/>
                </a:lnTo>
                <a:lnTo>
                  <a:pt x="0" y="66"/>
                </a:lnTo>
                <a:lnTo>
                  <a:pt x="2" y="72"/>
                </a:lnTo>
                <a:lnTo>
                  <a:pt x="2" y="72"/>
                </a:lnTo>
                <a:lnTo>
                  <a:pt x="4" y="72"/>
                </a:lnTo>
                <a:lnTo>
                  <a:pt x="4" y="72"/>
                </a:lnTo>
                <a:lnTo>
                  <a:pt x="8" y="74"/>
                </a:lnTo>
                <a:lnTo>
                  <a:pt x="8" y="74"/>
                </a:lnTo>
                <a:lnTo>
                  <a:pt x="12" y="74"/>
                </a:lnTo>
                <a:lnTo>
                  <a:pt x="12" y="74"/>
                </a:lnTo>
                <a:lnTo>
                  <a:pt x="16" y="80"/>
                </a:lnTo>
                <a:lnTo>
                  <a:pt x="16" y="80"/>
                </a:lnTo>
                <a:lnTo>
                  <a:pt x="18" y="80"/>
                </a:lnTo>
                <a:lnTo>
                  <a:pt x="18" y="80"/>
                </a:lnTo>
                <a:lnTo>
                  <a:pt x="24" y="82"/>
                </a:lnTo>
                <a:lnTo>
                  <a:pt x="24" y="84"/>
                </a:lnTo>
                <a:lnTo>
                  <a:pt x="24" y="84"/>
                </a:lnTo>
                <a:lnTo>
                  <a:pt x="30" y="82"/>
                </a:lnTo>
                <a:lnTo>
                  <a:pt x="32" y="82"/>
                </a:lnTo>
                <a:lnTo>
                  <a:pt x="32" y="82"/>
                </a:lnTo>
                <a:lnTo>
                  <a:pt x="38" y="82"/>
                </a:lnTo>
                <a:lnTo>
                  <a:pt x="40" y="84"/>
                </a:lnTo>
                <a:lnTo>
                  <a:pt x="40" y="84"/>
                </a:lnTo>
                <a:lnTo>
                  <a:pt x="50" y="82"/>
                </a:lnTo>
                <a:lnTo>
                  <a:pt x="58" y="78"/>
                </a:lnTo>
                <a:lnTo>
                  <a:pt x="58" y="76"/>
                </a:lnTo>
                <a:lnTo>
                  <a:pt x="58" y="76"/>
                </a:lnTo>
                <a:lnTo>
                  <a:pt x="62" y="70"/>
                </a:lnTo>
                <a:lnTo>
                  <a:pt x="62" y="70"/>
                </a:lnTo>
                <a:lnTo>
                  <a:pt x="64" y="64"/>
                </a:lnTo>
                <a:lnTo>
                  <a:pt x="64" y="64"/>
                </a:lnTo>
                <a:lnTo>
                  <a:pt x="68" y="60"/>
                </a:lnTo>
                <a:lnTo>
                  <a:pt x="66" y="58"/>
                </a:lnTo>
                <a:close/>
              </a:path>
            </a:pathLst>
          </a:custGeom>
          <a:solidFill>
            <a:srgbClr val="1700F4"/>
          </a:solidFill>
          <a:ln w="3175">
            <a:solidFill>
              <a:srgbClr val="1700F4"/>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38" name="Freeform 22">
            <a:extLst>
              <a:ext uri="{FF2B5EF4-FFF2-40B4-BE49-F238E27FC236}">
                <a16:creationId xmlns:a16="http://schemas.microsoft.com/office/drawing/2014/main" id="{EA93FEA6-AE20-49FD-AB18-0C13A01AD86F}"/>
              </a:ext>
            </a:extLst>
          </p:cNvPr>
          <p:cNvSpPr>
            <a:spLocks noEditPoints="1"/>
          </p:cNvSpPr>
          <p:nvPr/>
        </p:nvSpPr>
        <p:spPr bwMode="auto">
          <a:xfrm>
            <a:off x="5681405" y="1847974"/>
            <a:ext cx="214661" cy="322606"/>
          </a:xfrm>
          <a:custGeom>
            <a:avLst/>
            <a:gdLst>
              <a:gd name="T0" fmla="*/ 26 w 128"/>
              <a:gd name="T1" fmla="*/ 84 h 188"/>
              <a:gd name="T2" fmla="*/ 30 w 128"/>
              <a:gd name="T3" fmla="*/ 100 h 188"/>
              <a:gd name="T4" fmla="*/ 10 w 128"/>
              <a:gd name="T5" fmla="*/ 102 h 188"/>
              <a:gd name="T6" fmla="*/ 0 w 128"/>
              <a:gd name="T7" fmla="*/ 98 h 188"/>
              <a:gd name="T8" fmla="*/ 6 w 128"/>
              <a:gd name="T9" fmla="*/ 86 h 188"/>
              <a:gd name="T10" fmla="*/ 52 w 128"/>
              <a:gd name="T11" fmla="*/ 26 h 188"/>
              <a:gd name="T12" fmla="*/ 74 w 128"/>
              <a:gd name="T13" fmla="*/ 24 h 188"/>
              <a:gd name="T14" fmla="*/ 72 w 128"/>
              <a:gd name="T15" fmla="*/ 44 h 188"/>
              <a:gd name="T16" fmla="*/ 66 w 128"/>
              <a:gd name="T17" fmla="*/ 60 h 188"/>
              <a:gd name="T18" fmla="*/ 76 w 128"/>
              <a:gd name="T19" fmla="*/ 70 h 188"/>
              <a:gd name="T20" fmla="*/ 84 w 128"/>
              <a:gd name="T21" fmla="*/ 86 h 188"/>
              <a:gd name="T22" fmla="*/ 98 w 128"/>
              <a:gd name="T23" fmla="*/ 102 h 188"/>
              <a:gd name="T24" fmla="*/ 108 w 128"/>
              <a:gd name="T25" fmla="*/ 112 h 188"/>
              <a:gd name="T26" fmla="*/ 110 w 128"/>
              <a:gd name="T27" fmla="*/ 126 h 188"/>
              <a:gd name="T28" fmla="*/ 114 w 128"/>
              <a:gd name="T29" fmla="*/ 130 h 188"/>
              <a:gd name="T30" fmla="*/ 128 w 128"/>
              <a:gd name="T31" fmla="*/ 132 h 188"/>
              <a:gd name="T32" fmla="*/ 114 w 128"/>
              <a:gd name="T33" fmla="*/ 152 h 188"/>
              <a:gd name="T34" fmla="*/ 110 w 128"/>
              <a:gd name="T35" fmla="*/ 160 h 188"/>
              <a:gd name="T36" fmla="*/ 116 w 128"/>
              <a:gd name="T37" fmla="*/ 166 h 188"/>
              <a:gd name="T38" fmla="*/ 102 w 128"/>
              <a:gd name="T39" fmla="*/ 168 h 188"/>
              <a:gd name="T40" fmla="*/ 80 w 128"/>
              <a:gd name="T41" fmla="*/ 168 h 188"/>
              <a:gd name="T42" fmla="*/ 70 w 128"/>
              <a:gd name="T43" fmla="*/ 174 h 188"/>
              <a:gd name="T44" fmla="*/ 52 w 128"/>
              <a:gd name="T45" fmla="*/ 178 h 188"/>
              <a:gd name="T46" fmla="*/ 36 w 128"/>
              <a:gd name="T47" fmla="*/ 180 h 188"/>
              <a:gd name="T48" fmla="*/ 24 w 128"/>
              <a:gd name="T49" fmla="*/ 182 h 188"/>
              <a:gd name="T50" fmla="*/ 40 w 128"/>
              <a:gd name="T51" fmla="*/ 164 h 188"/>
              <a:gd name="T52" fmla="*/ 68 w 128"/>
              <a:gd name="T53" fmla="*/ 152 h 188"/>
              <a:gd name="T54" fmla="*/ 56 w 128"/>
              <a:gd name="T55" fmla="*/ 154 h 188"/>
              <a:gd name="T56" fmla="*/ 46 w 128"/>
              <a:gd name="T57" fmla="*/ 156 h 188"/>
              <a:gd name="T58" fmla="*/ 40 w 128"/>
              <a:gd name="T59" fmla="*/ 152 h 188"/>
              <a:gd name="T60" fmla="*/ 36 w 128"/>
              <a:gd name="T61" fmla="*/ 154 h 188"/>
              <a:gd name="T62" fmla="*/ 32 w 128"/>
              <a:gd name="T63" fmla="*/ 146 h 188"/>
              <a:gd name="T64" fmla="*/ 46 w 128"/>
              <a:gd name="T65" fmla="*/ 128 h 188"/>
              <a:gd name="T66" fmla="*/ 42 w 128"/>
              <a:gd name="T67" fmla="*/ 114 h 188"/>
              <a:gd name="T68" fmla="*/ 50 w 128"/>
              <a:gd name="T69" fmla="*/ 116 h 188"/>
              <a:gd name="T70" fmla="*/ 64 w 128"/>
              <a:gd name="T71" fmla="*/ 116 h 188"/>
              <a:gd name="T72" fmla="*/ 60 w 128"/>
              <a:gd name="T73" fmla="*/ 98 h 188"/>
              <a:gd name="T74" fmla="*/ 42 w 128"/>
              <a:gd name="T75" fmla="*/ 86 h 188"/>
              <a:gd name="T76" fmla="*/ 38 w 128"/>
              <a:gd name="T77" fmla="*/ 88 h 188"/>
              <a:gd name="T78" fmla="*/ 38 w 128"/>
              <a:gd name="T79" fmla="*/ 66 h 188"/>
              <a:gd name="T80" fmla="*/ 34 w 128"/>
              <a:gd name="T81" fmla="*/ 62 h 188"/>
              <a:gd name="T82" fmla="*/ 28 w 128"/>
              <a:gd name="T83" fmla="*/ 62 h 188"/>
              <a:gd name="T84" fmla="*/ 30 w 128"/>
              <a:gd name="T85" fmla="*/ 56 h 188"/>
              <a:gd name="T86" fmla="*/ 26 w 128"/>
              <a:gd name="T87" fmla="*/ 52 h 188"/>
              <a:gd name="T88" fmla="*/ 26 w 128"/>
              <a:gd name="T89" fmla="*/ 38 h 188"/>
              <a:gd name="T90" fmla="*/ 28 w 128"/>
              <a:gd name="T91" fmla="*/ 24 h 188"/>
              <a:gd name="T92" fmla="*/ 36 w 128"/>
              <a:gd name="T93" fmla="*/ 20 h 188"/>
              <a:gd name="T94" fmla="*/ 36 w 128"/>
              <a:gd name="T95" fmla="*/ 12 h 188"/>
              <a:gd name="T96" fmla="*/ 44 w 128"/>
              <a:gd name="T97" fmla="*/ 4 h 188"/>
              <a:gd name="T98" fmla="*/ 52 w 128"/>
              <a:gd name="T99" fmla="*/ 0 h 188"/>
              <a:gd name="T100" fmla="*/ 54 w 128"/>
              <a:gd name="T101" fmla="*/ 18 h 188"/>
              <a:gd name="T102" fmla="*/ 48 w 128"/>
              <a:gd name="T103" fmla="*/ 28 h 188"/>
              <a:gd name="T104" fmla="*/ 24 w 128"/>
              <a:gd name="T105" fmla="*/ 56 h 188"/>
              <a:gd name="T106" fmla="*/ 20 w 128"/>
              <a:gd name="T107" fmla="*/ 54 h 188"/>
              <a:gd name="T108" fmla="*/ 20 w 128"/>
              <a:gd name="T109" fmla="*/ 28 h 188"/>
              <a:gd name="T110" fmla="*/ 24 w 128"/>
              <a:gd name="T111" fmla="*/ 42 h 188"/>
              <a:gd name="T112" fmla="*/ 16 w 128"/>
              <a:gd name="T113" fmla="*/ 36 h 188"/>
              <a:gd name="T114" fmla="*/ 20 w 128"/>
              <a:gd name="T115" fmla="*/ 28 h 188"/>
              <a:gd name="T116" fmla="*/ 14 w 128"/>
              <a:gd name="T117" fmla="*/ 22 h 188"/>
              <a:gd name="T118" fmla="*/ 10 w 128"/>
              <a:gd name="T119" fmla="*/ 10 h 188"/>
              <a:gd name="T120" fmla="*/ 22 w 128"/>
              <a:gd name="T121" fmla="*/ 8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8" h="188">
                <a:moveTo>
                  <a:pt x="12" y="84"/>
                </a:moveTo>
                <a:lnTo>
                  <a:pt x="12" y="84"/>
                </a:lnTo>
                <a:lnTo>
                  <a:pt x="10" y="86"/>
                </a:lnTo>
                <a:lnTo>
                  <a:pt x="10" y="86"/>
                </a:lnTo>
                <a:lnTo>
                  <a:pt x="10" y="86"/>
                </a:lnTo>
                <a:lnTo>
                  <a:pt x="18" y="82"/>
                </a:lnTo>
                <a:lnTo>
                  <a:pt x="20" y="82"/>
                </a:lnTo>
                <a:lnTo>
                  <a:pt x="26" y="84"/>
                </a:lnTo>
                <a:lnTo>
                  <a:pt x="26" y="84"/>
                </a:lnTo>
                <a:lnTo>
                  <a:pt x="22" y="90"/>
                </a:lnTo>
                <a:lnTo>
                  <a:pt x="22" y="90"/>
                </a:lnTo>
                <a:lnTo>
                  <a:pt x="26" y="90"/>
                </a:lnTo>
                <a:lnTo>
                  <a:pt x="26" y="90"/>
                </a:lnTo>
                <a:lnTo>
                  <a:pt x="28" y="96"/>
                </a:lnTo>
                <a:lnTo>
                  <a:pt x="30" y="100"/>
                </a:lnTo>
                <a:lnTo>
                  <a:pt x="30" y="100"/>
                </a:lnTo>
                <a:lnTo>
                  <a:pt x="24" y="102"/>
                </a:lnTo>
                <a:lnTo>
                  <a:pt x="18" y="102"/>
                </a:lnTo>
                <a:lnTo>
                  <a:pt x="18" y="102"/>
                </a:lnTo>
                <a:lnTo>
                  <a:pt x="18" y="104"/>
                </a:lnTo>
                <a:lnTo>
                  <a:pt x="14" y="104"/>
                </a:lnTo>
                <a:lnTo>
                  <a:pt x="10" y="102"/>
                </a:lnTo>
                <a:lnTo>
                  <a:pt x="10" y="102"/>
                </a:lnTo>
                <a:lnTo>
                  <a:pt x="10" y="102"/>
                </a:lnTo>
                <a:lnTo>
                  <a:pt x="6" y="104"/>
                </a:lnTo>
                <a:lnTo>
                  <a:pt x="6" y="104"/>
                </a:lnTo>
                <a:lnTo>
                  <a:pt x="4" y="104"/>
                </a:lnTo>
                <a:lnTo>
                  <a:pt x="4" y="102"/>
                </a:lnTo>
                <a:lnTo>
                  <a:pt x="4" y="100"/>
                </a:lnTo>
                <a:lnTo>
                  <a:pt x="2" y="98"/>
                </a:lnTo>
                <a:lnTo>
                  <a:pt x="2" y="98"/>
                </a:lnTo>
                <a:lnTo>
                  <a:pt x="0" y="98"/>
                </a:lnTo>
                <a:lnTo>
                  <a:pt x="0" y="96"/>
                </a:lnTo>
                <a:lnTo>
                  <a:pt x="0" y="96"/>
                </a:lnTo>
                <a:lnTo>
                  <a:pt x="0" y="94"/>
                </a:lnTo>
                <a:lnTo>
                  <a:pt x="2" y="94"/>
                </a:lnTo>
                <a:lnTo>
                  <a:pt x="4" y="92"/>
                </a:lnTo>
                <a:lnTo>
                  <a:pt x="4" y="90"/>
                </a:lnTo>
                <a:lnTo>
                  <a:pt x="4" y="90"/>
                </a:lnTo>
                <a:lnTo>
                  <a:pt x="6" y="86"/>
                </a:lnTo>
                <a:lnTo>
                  <a:pt x="8" y="84"/>
                </a:lnTo>
                <a:lnTo>
                  <a:pt x="12" y="82"/>
                </a:lnTo>
                <a:lnTo>
                  <a:pt x="12" y="84"/>
                </a:lnTo>
                <a:close/>
                <a:moveTo>
                  <a:pt x="50" y="28"/>
                </a:moveTo>
                <a:lnTo>
                  <a:pt x="50" y="28"/>
                </a:lnTo>
                <a:lnTo>
                  <a:pt x="52" y="26"/>
                </a:lnTo>
                <a:lnTo>
                  <a:pt x="52" y="26"/>
                </a:lnTo>
                <a:lnTo>
                  <a:pt x="52" y="26"/>
                </a:lnTo>
                <a:lnTo>
                  <a:pt x="60" y="26"/>
                </a:lnTo>
                <a:lnTo>
                  <a:pt x="60" y="26"/>
                </a:lnTo>
                <a:lnTo>
                  <a:pt x="60" y="24"/>
                </a:lnTo>
                <a:lnTo>
                  <a:pt x="60" y="24"/>
                </a:lnTo>
                <a:lnTo>
                  <a:pt x="66" y="26"/>
                </a:lnTo>
                <a:lnTo>
                  <a:pt x="66" y="26"/>
                </a:lnTo>
                <a:lnTo>
                  <a:pt x="70" y="24"/>
                </a:lnTo>
                <a:lnTo>
                  <a:pt x="74" y="24"/>
                </a:lnTo>
                <a:lnTo>
                  <a:pt x="74" y="24"/>
                </a:lnTo>
                <a:lnTo>
                  <a:pt x="78" y="26"/>
                </a:lnTo>
                <a:lnTo>
                  <a:pt x="78" y="26"/>
                </a:lnTo>
                <a:lnTo>
                  <a:pt x="74" y="34"/>
                </a:lnTo>
                <a:lnTo>
                  <a:pt x="74" y="34"/>
                </a:lnTo>
                <a:lnTo>
                  <a:pt x="74" y="40"/>
                </a:lnTo>
                <a:lnTo>
                  <a:pt x="74" y="40"/>
                </a:lnTo>
                <a:lnTo>
                  <a:pt x="72" y="44"/>
                </a:lnTo>
                <a:lnTo>
                  <a:pt x="68" y="46"/>
                </a:lnTo>
                <a:lnTo>
                  <a:pt x="68" y="46"/>
                </a:lnTo>
                <a:lnTo>
                  <a:pt x="68" y="50"/>
                </a:lnTo>
                <a:lnTo>
                  <a:pt x="66" y="50"/>
                </a:lnTo>
                <a:lnTo>
                  <a:pt x="66" y="50"/>
                </a:lnTo>
                <a:lnTo>
                  <a:pt x="70" y="60"/>
                </a:lnTo>
                <a:lnTo>
                  <a:pt x="70" y="60"/>
                </a:lnTo>
                <a:lnTo>
                  <a:pt x="66" y="60"/>
                </a:lnTo>
                <a:lnTo>
                  <a:pt x="66" y="60"/>
                </a:lnTo>
                <a:lnTo>
                  <a:pt x="64" y="64"/>
                </a:lnTo>
                <a:lnTo>
                  <a:pt x="64" y="64"/>
                </a:lnTo>
                <a:lnTo>
                  <a:pt x="72" y="64"/>
                </a:lnTo>
                <a:lnTo>
                  <a:pt x="72" y="64"/>
                </a:lnTo>
                <a:lnTo>
                  <a:pt x="72" y="68"/>
                </a:lnTo>
                <a:lnTo>
                  <a:pt x="72" y="68"/>
                </a:lnTo>
                <a:lnTo>
                  <a:pt x="76" y="70"/>
                </a:lnTo>
                <a:lnTo>
                  <a:pt x="80" y="74"/>
                </a:lnTo>
                <a:lnTo>
                  <a:pt x="80" y="74"/>
                </a:lnTo>
                <a:lnTo>
                  <a:pt x="80" y="76"/>
                </a:lnTo>
                <a:lnTo>
                  <a:pt x="80" y="76"/>
                </a:lnTo>
                <a:lnTo>
                  <a:pt x="84" y="78"/>
                </a:lnTo>
                <a:lnTo>
                  <a:pt x="84" y="78"/>
                </a:lnTo>
                <a:lnTo>
                  <a:pt x="84" y="82"/>
                </a:lnTo>
                <a:lnTo>
                  <a:pt x="84" y="86"/>
                </a:lnTo>
                <a:lnTo>
                  <a:pt x="84" y="86"/>
                </a:lnTo>
                <a:lnTo>
                  <a:pt x="90" y="92"/>
                </a:lnTo>
                <a:lnTo>
                  <a:pt x="90" y="92"/>
                </a:lnTo>
                <a:lnTo>
                  <a:pt x="92" y="92"/>
                </a:lnTo>
                <a:lnTo>
                  <a:pt x="92" y="92"/>
                </a:lnTo>
                <a:lnTo>
                  <a:pt x="94" y="96"/>
                </a:lnTo>
                <a:lnTo>
                  <a:pt x="98" y="102"/>
                </a:lnTo>
                <a:lnTo>
                  <a:pt x="98" y="102"/>
                </a:lnTo>
                <a:lnTo>
                  <a:pt x="100" y="102"/>
                </a:lnTo>
                <a:lnTo>
                  <a:pt x="102" y="102"/>
                </a:lnTo>
                <a:lnTo>
                  <a:pt x="102" y="102"/>
                </a:lnTo>
                <a:lnTo>
                  <a:pt x="106" y="106"/>
                </a:lnTo>
                <a:lnTo>
                  <a:pt x="108" y="110"/>
                </a:lnTo>
                <a:lnTo>
                  <a:pt x="108" y="110"/>
                </a:lnTo>
                <a:lnTo>
                  <a:pt x="108" y="110"/>
                </a:lnTo>
                <a:lnTo>
                  <a:pt x="108" y="112"/>
                </a:lnTo>
                <a:lnTo>
                  <a:pt x="108" y="112"/>
                </a:lnTo>
                <a:lnTo>
                  <a:pt x="106" y="112"/>
                </a:lnTo>
                <a:lnTo>
                  <a:pt x="100" y="108"/>
                </a:lnTo>
                <a:lnTo>
                  <a:pt x="100" y="108"/>
                </a:lnTo>
                <a:lnTo>
                  <a:pt x="104" y="114"/>
                </a:lnTo>
                <a:lnTo>
                  <a:pt x="108" y="120"/>
                </a:lnTo>
                <a:lnTo>
                  <a:pt x="108" y="120"/>
                </a:lnTo>
                <a:lnTo>
                  <a:pt x="110" y="126"/>
                </a:lnTo>
                <a:lnTo>
                  <a:pt x="110" y="126"/>
                </a:lnTo>
                <a:lnTo>
                  <a:pt x="108" y="126"/>
                </a:lnTo>
                <a:lnTo>
                  <a:pt x="108" y="128"/>
                </a:lnTo>
                <a:lnTo>
                  <a:pt x="108" y="128"/>
                </a:lnTo>
                <a:lnTo>
                  <a:pt x="110" y="132"/>
                </a:lnTo>
                <a:lnTo>
                  <a:pt x="110" y="132"/>
                </a:lnTo>
                <a:lnTo>
                  <a:pt x="112" y="130"/>
                </a:lnTo>
                <a:lnTo>
                  <a:pt x="114" y="130"/>
                </a:lnTo>
                <a:lnTo>
                  <a:pt x="112" y="130"/>
                </a:lnTo>
                <a:lnTo>
                  <a:pt x="112" y="130"/>
                </a:lnTo>
                <a:lnTo>
                  <a:pt x="114" y="126"/>
                </a:lnTo>
                <a:lnTo>
                  <a:pt x="114" y="126"/>
                </a:lnTo>
                <a:lnTo>
                  <a:pt x="120" y="128"/>
                </a:lnTo>
                <a:lnTo>
                  <a:pt x="126" y="128"/>
                </a:lnTo>
                <a:lnTo>
                  <a:pt x="126" y="128"/>
                </a:lnTo>
                <a:lnTo>
                  <a:pt x="128" y="132"/>
                </a:lnTo>
                <a:lnTo>
                  <a:pt x="128" y="138"/>
                </a:lnTo>
                <a:lnTo>
                  <a:pt x="126" y="144"/>
                </a:lnTo>
                <a:lnTo>
                  <a:pt x="124" y="148"/>
                </a:lnTo>
                <a:lnTo>
                  <a:pt x="122" y="148"/>
                </a:lnTo>
                <a:lnTo>
                  <a:pt x="122" y="148"/>
                </a:lnTo>
                <a:lnTo>
                  <a:pt x="122" y="152"/>
                </a:lnTo>
                <a:lnTo>
                  <a:pt x="122" y="152"/>
                </a:lnTo>
                <a:lnTo>
                  <a:pt x="114" y="152"/>
                </a:lnTo>
                <a:lnTo>
                  <a:pt x="114" y="154"/>
                </a:lnTo>
                <a:lnTo>
                  <a:pt x="114" y="154"/>
                </a:lnTo>
                <a:lnTo>
                  <a:pt x="110" y="154"/>
                </a:lnTo>
                <a:lnTo>
                  <a:pt x="110" y="154"/>
                </a:lnTo>
                <a:lnTo>
                  <a:pt x="112" y="158"/>
                </a:lnTo>
                <a:lnTo>
                  <a:pt x="112" y="158"/>
                </a:lnTo>
                <a:lnTo>
                  <a:pt x="110" y="158"/>
                </a:lnTo>
                <a:lnTo>
                  <a:pt x="110" y="160"/>
                </a:lnTo>
                <a:lnTo>
                  <a:pt x="110" y="160"/>
                </a:lnTo>
                <a:lnTo>
                  <a:pt x="118" y="160"/>
                </a:lnTo>
                <a:lnTo>
                  <a:pt x="122" y="160"/>
                </a:lnTo>
                <a:lnTo>
                  <a:pt x="120" y="162"/>
                </a:lnTo>
                <a:lnTo>
                  <a:pt x="120" y="162"/>
                </a:lnTo>
                <a:lnTo>
                  <a:pt x="120" y="164"/>
                </a:lnTo>
                <a:lnTo>
                  <a:pt x="120" y="164"/>
                </a:lnTo>
                <a:lnTo>
                  <a:pt x="116" y="166"/>
                </a:lnTo>
                <a:lnTo>
                  <a:pt x="116" y="166"/>
                </a:lnTo>
                <a:lnTo>
                  <a:pt x="114" y="168"/>
                </a:lnTo>
                <a:lnTo>
                  <a:pt x="114" y="168"/>
                </a:lnTo>
                <a:lnTo>
                  <a:pt x="110" y="168"/>
                </a:lnTo>
                <a:lnTo>
                  <a:pt x="108" y="172"/>
                </a:lnTo>
                <a:lnTo>
                  <a:pt x="108" y="172"/>
                </a:lnTo>
                <a:lnTo>
                  <a:pt x="106" y="170"/>
                </a:lnTo>
                <a:lnTo>
                  <a:pt x="102" y="168"/>
                </a:lnTo>
                <a:lnTo>
                  <a:pt x="102" y="168"/>
                </a:lnTo>
                <a:lnTo>
                  <a:pt x="98" y="168"/>
                </a:lnTo>
                <a:lnTo>
                  <a:pt x="96" y="168"/>
                </a:lnTo>
                <a:lnTo>
                  <a:pt x="90" y="170"/>
                </a:lnTo>
                <a:lnTo>
                  <a:pt x="90" y="170"/>
                </a:lnTo>
                <a:lnTo>
                  <a:pt x="86" y="170"/>
                </a:lnTo>
                <a:lnTo>
                  <a:pt x="84" y="168"/>
                </a:lnTo>
                <a:lnTo>
                  <a:pt x="80" y="168"/>
                </a:lnTo>
                <a:lnTo>
                  <a:pt x="80" y="170"/>
                </a:lnTo>
                <a:lnTo>
                  <a:pt x="80" y="170"/>
                </a:lnTo>
                <a:lnTo>
                  <a:pt x="76" y="172"/>
                </a:lnTo>
                <a:lnTo>
                  <a:pt x="76" y="172"/>
                </a:lnTo>
                <a:lnTo>
                  <a:pt x="76" y="174"/>
                </a:lnTo>
                <a:lnTo>
                  <a:pt x="76" y="174"/>
                </a:lnTo>
                <a:lnTo>
                  <a:pt x="72" y="174"/>
                </a:lnTo>
                <a:lnTo>
                  <a:pt x="70" y="174"/>
                </a:lnTo>
                <a:lnTo>
                  <a:pt x="66" y="172"/>
                </a:lnTo>
                <a:lnTo>
                  <a:pt x="64" y="172"/>
                </a:lnTo>
                <a:lnTo>
                  <a:pt x="64" y="172"/>
                </a:lnTo>
                <a:lnTo>
                  <a:pt x="60" y="172"/>
                </a:lnTo>
                <a:lnTo>
                  <a:pt x="58" y="176"/>
                </a:lnTo>
                <a:lnTo>
                  <a:pt x="54" y="180"/>
                </a:lnTo>
                <a:lnTo>
                  <a:pt x="54" y="180"/>
                </a:lnTo>
                <a:lnTo>
                  <a:pt x="52" y="178"/>
                </a:lnTo>
                <a:lnTo>
                  <a:pt x="52" y="176"/>
                </a:lnTo>
                <a:lnTo>
                  <a:pt x="52" y="176"/>
                </a:lnTo>
                <a:lnTo>
                  <a:pt x="40" y="178"/>
                </a:lnTo>
                <a:lnTo>
                  <a:pt x="40" y="178"/>
                </a:lnTo>
                <a:lnTo>
                  <a:pt x="40" y="180"/>
                </a:lnTo>
                <a:lnTo>
                  <a:pt x="38" y="180"/>
                </a:lnTo>
                <a:lnTo>
                  <a:pt x="38" y="180"/>
                </a:lnTo>
                <a:lnTo>
                  <a:pt x="36" y="180"/>
                </a:lnTo>
                <a:lnTo>
                  <a:pt x="36" y="180"/>
                </a:lnTo>
                <a:lnTo>
                  <a:pt x="32" y="188"/>
                </a:lnTo>
                <a:lnTo>
                  <a:pt x="32" y="188"/>
                </a:lnTo>
                <a:lnTo>
                  <a:pt x="28" y="186"/>
                </a:lnTo>
                <a:lnTo>
                  <a:pt x="24" y="184"/>
                </a:lnTo>
                <a:lnTo>
                  <a:pt x="24" y="184"/>
                </a:lnTo>
                <a:lnTo>
                  <a:pt x="24" y="182"/>
                </a:lnTo>
                <a:lnTo>
                  <a:pt x="24" y="182"/>
                </a:lnTo>
                <a:lnTo>
                  <a:pt x="30" y="180"/>
                </a:lnTo>
                <a:lnTo>
                  <a:pt x="30" y="180"/>
                </a:lnTo>
                <a:lnTo>
                  <a:pt x="32" y="178"/>
                </a:lnTo>
                <a:lnTo>
                  <a:pt x="32" y="174"/>
                </a:lnTo>
                <a:lnTo>
                  <a:pt x="32" y="174"/>
                </a:lnTo>
                <a:lnTo>
                  <a:pt x="38" y="170"/>
                </a:lnTo>
                <a:lnTo>
                  <a:pt x="38" y="170"/>
                </a:lnTo>
                <a:lnTo>
                  <a:pt x="40" y="164"/>
                </a:lnTo>
                <a:lnTo>
                  <a:pt x="42" y="162"/>
                </a:lnTo>
                <a:lnTo>
                  <a:pt x="44" y="160"/>
                </a:lnTo>
                <a:lnTo>
                  <a:pt x="44" y="160"/>
                </a:lnTo>
                <a:lnTo>
                  <a:pt x="44" y="160"/>
                </a:lnTo>
                <a:lnTo>
                  <a:pt x="54" y="160"/>
                </a:lnTo>
                <a:lnTo>
                  <a:pt x="66" y="160"/>
                </a:lnTo>
                <a:lnTo>
                  <a:pt x="66" y="160"/>
                </a:lnTo>
                <a:lnTo>
                  <a:pt x="68" y="152"/>
                </a:lnTo>
                <a:lnTo>
                  <a:pt x="68" y="150"/>
                </a:lnTo>
                <a:lnTo>
                  <a:pt x="62" y="152"/>
                </a:lnTo>
                <a:lnTo>
                  <a:pt x="62" y="152"/>
                </a:lnTo>
                <a:lnTo>
                  <a:pt x="62" y="154"/>
                </a:lnTo>
                <a:lnTo>
                  <a:pt x="60" y="156"/>
                </a:lnTo>
                <a:lnTo>
                  <a:pt x="60" y="156"/>
                </a:lnTo>
                <a:lnTo>
                  <a:pt x="56" y="154"/>
                </a:lnTo>
                <a:lnTo>
                  <a:pt x="56" y="154"/>
                </a:lnTo>
                <a:lnTo>
                  <a:pt x="56" y="152"/>
                </a:lnTo>
                <a:lnTo>
                  <a:pt x="54" y="152"/>
                </a:lnTo>
                <a:lnTo>
                  <a:pt x="54" y="152"/>
                </a:lnTo>
                <a:lnTo>
                  <a:pt x="54" y="152"/>
                </a:lnTo>
                <a:lnTo>
                  <a:pt x="54" y="152"/>
                </a:lnTo>
                <a:lnTo>
                  <a:pt x="50" y="156"/>
                </a:lnTo>
                <a:lnTo>
                  <a:pt x="50" y="156"/>
                </a:lnTo>
                <a:lnTo>
                  <a:pt x="46" y="156"/>
                </a:lnTo>
                <a:lnTo>
                  <a:pt x="44" y="156"/>
                </a:lnTo>
                <a:lnTo>
                  <a:pt x="44" y="154"/>
                </a:lnTo>
                <a:lnTo>
                  <a:pt x="44" y="154"/>
                </a:lnTo>
                <a:lnTo>
                  <a:pt x="44" y="154"/>
                </a:lnTo>
                <a:lnTo>
                  <a:pt x="44" y="152"/>
                </a:lnTo>
                <a:lnTo>
                  <a:pt x="44" y="152"/>
                </a:lnTo>
                <a:lnTo>
                  <a:pt x="40" y="152"/>
                </a:lnTo>
                <a:lnTo>
                  <a:pt x="40" y="152"/>
                </a:lnTo>
                <a:lnTo>
                  <a:pt x="40" y="152"/>
                </a:lnTo>
                <a:lnTo>
                  <a:pt x="40" y="154"/>
                </a:lnTo>
                <a:lnTo>
                  <a:pt x="40" y="154"/>
                </a:lnTo>
                <a:lnTo>
                  <a:pt x="40" y="154"/>
                </a:lnTo>
                <a:lnTo>
                  <a:pt x="38" y="156"/>
                </a:lnTo>
                <a:lnTo>
                  <a:pt x="38" y="156"/>
                </a:lnTo>
                <a:lnTo>
                  <a:pt x="36" y="156"/>
                </a:lnTo>
                <a:lnTo>
                  <a:pt x="36" y="154"/>
                </a:lnTo>
                <a:lnTo>
                  <a:pt x="36" y="152"/>
                </a:lnTo>
                <a:lnTo>
                  <a:pt x="36" y="152"/>
                </a:lnTo>
                <a:lnTo>
                  <a:pt x="32" y="152"/>
                </a:lnTo>
                <a:lnTo>
                  <a:pt x="32" y="152"/>
                </a:lnTo>
                <a:lnTo>
                  <a:pt x="32" y="150"/>
                </a:lnTo>
                <a:lnTo>
                  <a:pt x="34" y="150"/>
                </a:lnTo>
                <a:lnTo>
                  <a:pt x="34" y="150"/>
                </a:lnTo>
                <a:lnTo>
                  <a:pt x="32" y="146"/>
                </a:lnTo>
                <a:lnTo>
                  <a:pt x="32" y="146"/>
                </a:lnTo>
                <a:lnTo>
                  <a:pt x="40" y="142"/>
                </a:lnTo>
                <a:lnTo>
                  <a:pt x="40" y="142"/>
                </a:lnTo>
                <a:lnTo>
                  <a:pt x="42" y="140"/>
                </a:lnTo>
                <a:lnTo>
                  <a:pt x="42" y="140"/>
                </a:lnTo>
                <a:lnTo>
                  <a:pt x="46" y="136"/>
                </a:lnTo>
                <a:lnTo>
                  <a:pt x="46" y="128"/>
                </a:lnTo>
                <a:lnTo>
                  <a:pt x="46" y="128"/>
                </a:lnTo>
                <a:lnTo>
                  <a:pt x="38" y="130"/>
                </a:lnTo>
                <a:lnTo>
                  <a:pt x="38" y="130"/>
                </a:lnTo>
                <a:lnTo>
                  <a:pt x="44" y="124"/>
                </a:lnTo>
                <a:lnTo>
                  <a:pt x="48" y="120"/>
                </a:lnTo>
                <a:lnTo>
                  <a:pt x="48" y="120"/>
                </a:lnTo>
                <a:lnTo>
                  <a:pt x="44" y="120"/>
                </a:lnTo>
                <a:lnTo>
                  <a:pt x="44" y="120"/>
                </a:lnTo>
                <a:lnTo>
                  <a:pt x="42" y="114"/>
                </a:lnTo>
                <a:lnTo>
                  <a:pt x="42" y="114"/>
                </a:lnTo>
                <a:lnTo>
                  <a:pt x="44" y="114"/>
                </a:lnTo>
                <a:lnTo>
                  <a:pt x="44" y="112"/>
                </a:lnTo>
                <a:lnTo>
                  <a:pt x="44" y="112"/>
                </a:lnTo>
                <a:lnTo>
                  <a:pt x="46" y="112"/>
                </a:lnTo>
                <a:lnTo>
                  <a:pt x="50" y="112"/>
                </a:lnTo>
                <a:lnTo>
                  <a:pt x="50" y="112"/>
                </a:lnTo>
                <a:lnTo>
                  <a:pt x="50" y="116"/>
                </a:lnTo>
                <a:lnTo>
                  <a:pt x="50" y="116"/>
                </a:lnTo>
                <a:lnTo>
                  <a:pt x="50" y="116"/>
                </a:lnTo>
                <a:lnTo>
                  <a:pt x="52" y="118"/>
                </a:lnTo>
                <a:lnTo>
                  <a:pt x="62" y="118"/>
                </a:lnTo>
                <a:lnTo>
                  <a:pt x="62" y="116"/>
                </a:lnTo>
                <a:lnTo>
                  <a:pt x="62" y="116"/>
                </a:lnTo>
                <a:lnTo>
                  <a:pt x="64" y="116"/>
                </a:lnTo>
                <a:lnTo>
                  <a:pt x="64" y="116"/>
                </a:lnTo>
                <a:lnTo>
                  <a:pt x="64" y="114"/>
                </a:lnTo>
                <a:lnTo>
                  <a:pt x="64" y="110"/>
                </a:lnTo>
                <a:lnTo>
                  <a:pt x="64" y="110"/>
                </a:lnTo>
                <a:lnTo>
                  <a:pt x="66" y="106"/>
                </a:lnTo>
                <a:lnTo>
                  <a:pt x="66" y="106"/>
                </a:lnTo>
                <a:lnTo>
                  <a:pt x="66" y="98"/>
                </a:lnTo>
                <a:lnTo>
                  <a:pt x="66" y="98"/>
                </a:lnTo>
                <a:lnTo>
                  <a:pt x="60" y="98"/>
                </a:lnTo>
                <a:lnTo>
                  <a:pt x="56" y="96"/>
                </a:lnTo>
                <a:lnTo>
                  <a:pt x="56" y="92"/>
                </a:lnTo>
                <a:lnTo>
                  <a:pt x="62" y="88"/>
                </a:lnTo>
                <a:lnTo>
                  <a:pt x="62" y="88"/>
                </a:lnTo>
                <a:lnTo>
                  <a:pt x="58" y="86"/>
                </a:lnTo>
                <a:lnTo>
                  <a:pt x="54" y="88"/>
                </a:lnTo>
                <a:lnTo>
                  <a:pt x="48" y="88"/>
                </a:lnTo>
                <a:lnTo>
                  <a:pt x="42" y="86"/>
                </a:lnTo>
                <a:lnTo>
                  <a:pt x="42" y="86"/>
                </a:lnTo>
                <a:lnTo>
                  <a:pt x="42" y="90"/>
                </a:lnTo>
                <a:lnTo>
                  <a:pt x="42" y="92"/>
                </a:lnTo>
                <a:lnTo>
                  <a:pt x="42" y="92"/>
                </a:lnTo>
                <a:lnTo>
                  <a:pt x="40" y="90"/>
                </a:lnTo>
                <a:lnTo>
                  <a:pt x="40" y="90"/>
                </a:lnTo>
                <a:lnTo>
                  <a:pt x="38" y="88"/>
                </a:lnTo>
                <a:lnTo>
                  <a:pt x="38" y="88"/>
                </a:lnTo>
                <a:lnTo>
                  <a:pt x="36" y="88"/>
                </a:lnTo>
                <a:lnTo>
                  <a:pt x="34" y="88"/>
                </a:lnTo>
                <a:lnTo>
                  <a:pt x="34" y="88"/>
                </a:lnTo>
                <a:lnTo>
                  <a:pt x="38" y="76"/>
                </a:lnTo>
                <a:lnTo>
                  <a:pt x="38" y="72"/>
                </a:lnTo>
                <a:lnTo>
                  <a:pt x="36" y="66"/>
                </a:lnTo>
                <a:lnTo>
                  <a:pt x="36" y="66"/>
                </a:lnTo>
                <a:lnTo>
                  <a:pt x="38" y="66"/>
                </a:lnTo>
                <a:lnTo>
                  <a:pt x="38" y="64"/>
                </a:lnTo>
                <a:lnTo>
                  <a:pt x="38" y="62"/>
                </a:lnTo>
                <a:lnTo>
                  <a:pt x="38" y="62"/>
                </a:lnTo>
                <a:lnTo>
                  <a:pt x="36" y="62"/>
                </a:lnTo>
                <a:lnTo>
                  <a:pt x="36" y="64"/>
                </a:lnTo>
                <a:lnTo>
                  <a:pt x="36" y="64"/>
                </a:lnTo>
                <a:lnTo>
                  <a:pt x="34" y="64"/>
                </a:lnTo>
                <a:lnTo>
                  <a:pt x="34" y="62"/>
                </a:lnTo>
                <a:lnTo>
                  <a:pt x="34" y="62"/>
                </a:lnTo>
                <a:lnTo>
                  <a:pt x="34" y="62"/>
                </a:lnTo>
                <a:lnTo>
                  <a:pt x="30" y="64"/>
                </a:lnTo>
                <a:lnTo>
                  <a:pt x="30" y="64"/>
                </a:lnTo>
                <a:lnTo>
                  <a:pt x="28" y="68"/>
                </a:lnTo>
                <a:lnTo>
                  <a:pt x="28" y="68"/>
                </a:lnTo>
                <a:lnTo>
                  <a:pt x="28" y="64"/>
                </a:lnTo>
                <a:lnTo>
                  <a:pt x="28" y="62"/>
                </a:lnTo>
                <a:lnTo>
                  <a:pt x="30" y="62"/>
                </a:lnTo>
                <a:lnTo>
                  <a:pt x="30" y="62"/>
                </a:lnTo>
                <a:lnTo>
                  <a:pt x="30" y="58"/>
                </a:lnTo>
                <a:lnTo>
                  <a:pt x="30" y="58"/>
                </a:lnTo>
                <a:lnTo>
                  <a:pt x="28" y="58"/>
                </a:lnTo>
                <a:lnTo>
                  <a:pt x="30" y="58"/>
                </a:lnTo>
                <a:lnTo>
                  <a:pt x="30" y="56"/>
                </a:lnTo>
                <a:lnTo>
                  <a:pt x="30" y="56"/>
                </a:lnTo>
                <a:lnTo>
                  <a:pt x="34" y="56"/>
                </a:lnTo>
                <a:lnTo>
                  <a:pt x="34" y="56"/>
                </a:lnTo>
                <a:lnTo>
                  <a:pt x="34" y="52"/>
                </a:lnTo>
                <a:lnTo>
                  <a:pt x="34" y="52"/>
                </a:lnTo>
                <a:lnTo>
                  <a:pt x="34" y="52"/>
                </a:lnTo>
                <a:lnTo>
                  <a:pt x="34" y="52"/>
                </a:lnTo>
                <a:lnTo>
                  <a:pt x="26" y="54"/>
                </a:lnTo>
                <a:lnTo>
                  <a:pt x="26" y="52"/>
                </a:lnTo>
                <a:lnTo>
                  <a:pt x="26" y="52"/>
                </a:lnTo>
                <a:lnTo>
                  <a:pt x="28" y="46"/>
                </a:lnTo>
                <a:lnTo>
                  <a:pt x="28" y="44"/>
                </a:lnTo>
                <a:lnTo>
                  <a:pt x="30" y="42"/>
                </a:lnTo>
                <a:lnTo>
                  <a:pt x="30" y="42"/>
                </a:lnTo>
                <a:lnTo>
                  <a:pt x="28" y="40"/>
                </a:lnTo>
                <a:lnTo>
                  <a:pt x="26" y="38"/>
                </a:lnTo>
                <a:lnTo>
                  <a:pt x="26" y="38"/>
                </a:lnTo>
                <a:lnTo>
                  <a:pt x="28" y="36"/>
                </a:lnTo>
                <a:lnTo>
                  <a:pt x="28" y="34"/>
                </a:lnTo>
                <a:lnTo>
                  <a:pt x="26" y="28"/>
                </a:lnTo>
                <a:lnTo>
                  <a:pt x="26" y="28"/>
                </a:lnTo>
                <a:lnTo>
                  <a:pt x="30" y="28"/>
                </a:lnTo>
                <a:lnTo>
                  <a:pt x="30" y="28"/>
                </a:lnTo>
                <a:lnTo>
                  <a:pt x="28" y="26"/>
                </a:lnTo>
                <a:lnTo>
                  <a:pt x="28" y="24"/>
                </a:lnTo>
                <a:lnTo>
                  <a:pt x="28" y="24"/>
                </a:lnTo>
                <a:lnTo>
                  <a:pt x="28" y="24"/>
                </a:lnTo>
                <a:lnTo>
                  <a:pt x="28" y="24"/>
                </a:lnTo>
                <a:lnTo>
                  <a:pt x="28" y="22"/>
                </a:lnTo>
                <a:lnTo>
                  <a:pt x="28" y="22"/>
                </a:lnTo>
                <a:lnTo>
                  <a:pt x="34" y="22"/>
                </a:lnTo>
                <a:lnTo>
                  <a:pt x="34" y="22"/>
                </a:lnTo>
                <a:lnTo>
                  <a:pt x="36" y="20"/>
                </a:lnTo>
                <a:lnTo>
                  <a:pt x="36" y="20"/>
                </a:lnTo>
                <a:lnTo>
                  <a:pt x="34" y="20"/>
                </a:lnTo>
                <a:lnTo>
                  <a:pt x="34" y="18"/>
                </a:lnTo>
                <a:lnTo>
                  <a:pt x="34" y="18"/>
                </a:lnTo>
                <a:lnTo>
                  <a:pt x="34" y="18"/>
                </a:lnTo>
                <a:lnTo>
                  <a:pt x="34" y="16"/>
                </a:lnTo>
                <a:lnTo>
                  <a:pt x="34" y="16"/>
                </a:lnTo>
                <a:lnTo>
                  <a:pt x="36" y="12"/>
                </a:lnTo>
                <a:lnTo>
                  <a:pt x="38" y="8"/>
                </a:lnTo>
                <a:lnTo>
                  <a:pt x="38" y="8"/>
                </a:lnTo>
                <a:lnTo>
                  <a:pt x="38" y="2"/>
                </a:lnTo>
                <a:lnTo>
                  <a:pt x="38" y="2"/>
                </a:lnTo>
                <a:lnTo>
                  <a:pt x="42" y="2"/>
                </a:lnTo>
                <a:lnTo>
                  <a:pt x="42" y="2"/>
                </a:lnTo>
                <a:lnTo>
                  <a:pt x="44" y="2"/>
                </a:lnTo>
                <a:lnTo>
                  <a:pt x="44" y="4"/>
                </a:lnTo>
                <a:lnTo>
                  <a:pt x="42" y="6"/>
                </a:lnTo>
                <a:lnTo>
                  <a:pt x="44" y="6"/>
                </a:lnTo>
                <a:lnTo>
                  <a:pt x="44" y="6"/>
                </a:lnTo>
                <a:lnTo>
                  <a:pt x="44" y="2"/>
                </a:lnTo>
                <a:lnTo>
                  <a:pt x="46" y="2"/>
                </a:lnTo>
                <a:lnTo>
                  <a:pt x="46" y="4"/>
                </a:lnTo>
                <a:lnTo>
                  <a:pt x="52" y="0"/>
                </a:lnTo>
                <a:lnTo>
                  <a:pt x="52" y="0"/>
                </a:lnTo>
                <a:lnTo>
                  <a:pt x="56" y="0"/>
                </a:lnTo>
                <a:lnTo>
                  <a:pt x="60" y="2"/>
                </a:lnTo>
                <a:lnTo>
                  <a:pt x="62" y="4"/>
                </a:lnTo>
                <a:lnTo>
                  <a:pt x="60" y="10"/>
                </a:lnTo>
                <a:lnTo>
                  <a:pt x="60" y="10"/>
                </a:lnTo>
                <a:lnTo>
                  <a:pt x="56" y="12"/>
                </a:lnTo>
                <a:lnTo>
                  <a:pt x="56" y="12"/>
                </a:lnTo>
                <a:lnTo>
                  <a:pt x="54" y="18"/>
                </a:lnTo>
                <a:lnTo>
                  <a:pt x="52" y="18"/>
                </a:lnTo>
                <a:lnTo>
                  <a:pt x="52" y="18"/>
                </a:lnTo>
                <a:lnTo>
                  <a:pt x="48" y="20"/>
                </a:lnTo>
                <a:lnTo>
                  <a:pt x="48" y="20"/>
                </a:lnTo>
                <a:lnTo>
                  <a:pt x="48" y="22"/>
                </a:lnTo>
                <a:lnTo>
                  <a:pt x="48" y="26"/>
                </a:lnTo>
                <a:lnTo>
                  <a:pt x="48" y="28"/>
                </a:lnTo>
                <a:lnTo>
                  <a:pt x="48" y="28"/>
                </a:lnTo>
                <a:lnTo>
                  <a:pt x="50" y="28"/>
                </a:lnTo>
                <a:lnTo>
                  <a:pt x="50" y="28"/>
                </a:lnTo>
                <a:lnTo>
                  <a:pt x="50" y="28"/>
                </a:lnTo>
                <a:close/>
                <a:moveTo>
                  <a:pt x="22" y="50"/>
                </a:moveTo>
                <a:lnTo>
                  <a:pt x="22" y="50"/>
                </a:lnTo>
                <a:lnTo>
                  <a:pt x="24" y="54"/>
                </a:lnTo>
                <a:lnTo>
                  <a:pt x="24" y="54"/>
                </a:lnTo>
                <a:lnTo>
                  <a:pt x="24" y="56"/>
                </a:lnTo>
                <a:lnTo>
                  <a:pt x="22" y="58"/>
                </a:lnTo>
                <a:lnTo>
                  <a:pt x="22" y="58"/>
                </a:lnTo>
                <a:lnTo>
                  <a:pt x="22" y="58"/>
                </a:lnTo>
                <a:lnTo>
                  <a:pt x="18" y="56"/>
                </a:lnTo>
                <a:lnTo>
                  <a:pt x="18" y="56"/>
                </a:lnTo>
                <a:lnTo>
                  <a:pt x="20" y="56"/>
                </a:lnTo>
                <a:lnTo>
                  <a:pt x="20" y="56"/>
                </a:lnTo>
                <a:lnTo>
                  <a:pt x="20" y="54"/>
                </a:lnTo>
                <a:lnTo>
                  <a:pt x="18" y="52"/>
                </a:lnTo>
                <a:lnTo>
                  <a:pt x="18" y="52"/>
                </a:lnTo>
                <a:lnTo>
                  <a:pt x="18" y="50"/>
                </a:lnTo>
                <a:lnTo>
                  <a:pt x="18" y="50"/>
                </a:lnTo>
                <a:lnTo>
                  <a:pt x="22" y="50"/>
                </a:lnTo>
                <a:lnTo>
                  <a:pt x="22" y="50"/>
                </a:lnTo>
                <a:close/>
                <a:moveTo>
                  <a:pt x="20" y="28"/>
                </a:moveTo>
                <a:lnTo>
                  <a:pt x="20" y="28"/>
                </a:lnTo>
                <a:lnTo>
                  <a:pt x="20" y="32"/>
                </a:lnTo>
                <a:lnTo>
                  <a:pt x="20" y="38"/>
                </a:lnTo>
                <a:lnTo>
                  <a:pt x="20" y="38"/>
                </a:lnTo>
                <a:lnTo>
                  <a:pt x="24" y="38"/>
                </a:lnTo>
                <a:lnTo>
                  <a:pt x="24" y="38"/>
                </a:lnTo>
                <a:lnTo>
                  <a:pt x="24" y="40"/>
                </a:lnTo>
                <a:lnTo>
                  <a:pt x="24" y="42"/>
                </a:lnTo>
                <a:lnTo>
                  <a:pt x="24" y="42"/>
                </a:lnTo>
                <a:lnTo>
                  <a:pt x="24" y="42"/>
                </a:lnTo>
                <a:lnTo>
                  <a:pt x="24" y="44"/>
                </a:lnTo>
                <a:lnTo>
                  <a:pt x="22" y="44"/>
                </a:lnTo>
                <a:lnTo>
                  <a:pt x="22" y="44"/>
                </a:lnTo>
                <a:lnTo>
                  <a:pt x="22" y="42"/>
                </a:lnTo>
                <a:lnTo>
                  <a:pt x="20" y="42"/>
                </a:lnTo>
                <a:lnTo>
                  <a:pt x="20" y="42"/>
                </a:lnTo>
                <a:lnTo>
                  <a:pt x="16" y="36"/>
                </a:lnTo>
                <a:lnTo>
                  <a:pt x="16" y="28"/>
                </a:lnTo>
                <a:lnTo>
                  <a:pt x="16" y="28"/>
                </a:lnTo>
                <a:lnTo>
                  <a:pt x="20" y="28"/>
                </a:lnTo>
                <a:lnTo>
                  <a:pt x="20" y="28"/>
                </a:lnTo>
                <a:lnTo>
                  <a:pt x="20" y="24"/>
                </a:lnTo>
                <a:lnTo>
                  <a:pt x="20" y="24"/>
                </a:lnTo>
                <a:lnTo>
                  <a:pt x="20" y="26"/>
                </a:lnTo>
                <a:lnTo>
                  <a:pt x="20" y="28"/>
                </a:lnTo>
                <a:lnTo>
                  <a:pt x="20" y="28"/>
                </a:lnTo>
                <a:close/>
                <a:moveTo>
                  <a:pt x="20" y="12"/>
                </a:moveTo>
                <a:lnTo>
                  <a:pt x="20" y="12"/>
                </a:lnTo>
                <a:lnTo>
                  <a:pt x="18" y="16"/>
                </a:lnTo>
                <a:lnTo>
                  <a:pt x="18" y="20"/>
                </a:lnTo>
                <a:lnTo>
                  <a:pt x="18" y="20"/>
                </a:lnTo>
                <a:lnTo>
                  <a:pt x="14" y="20"/>
                </a:lnTo>
                <a:lnTo>
                  <a:pt x="14" y="22"/>
                </a:lnTo>
                <a:lnTo>
                  <a:pt x="14" y="22"/>
                </a:lnTo>
                <a:lnTo>
                  <a:pt x="10" y="24"/>
                </a:lnTo>
                <a:lnTo>
                  <a:pt x="10" y="24"/>
                </a:lnTo>
                <a:lnTo>
                  <a:pt x="10" y="20"/>
                </a:lnTo>
                <a:lnTo>
                  <a:pt x="14" y="16"/>
                </a:lnTo>
                <a:lnTo>
                  <a:pt x="14" y="16"/>
                </a:lnTo>
                <a:lnTo>
                  <a:pt x="12" y="14"/>
                </a:lnTo>
                <a:lnTo>
                  <a:pt x="10" y="10"/>
                </a:lnTo>
                <a:lnTo>
                  <a:pt x="10" y="10"/>
                </a:lnTo>
                <a:lnTo>
                  <a:pt x="14" y="10"/>
                </a:lnTo>
                <a:lnTo>
                  <a:pt x="14" y="10"/>
                </a:lnTo>
                <a:lnTo>
                  <a:pt x="14" y="6"/>
                </a:lnTo>
                <a:lnTo>
                  <a:pt x="20" y="2"/>
                </a:lnTo>
                <a:lnTo>
                  <a:pt x="20" y="2"/>
                </a:lnTo>
                <a:lnTo>
                  <a:pt x="22" y="4"/>
                </a:lnTo>
                <a:lnTo>
                  <a:pt x="22" y="8"/>
                </a:lnTo>
                <a:lnTo>
                  <a:pt x="20" y="12"/>
                </a:lnTo>
                <a:lnTo>
                  <a:pt x="20" y="12"/>
                </a:lnTo>
                <a:close/>
              </a:path>
            </a:pathLst>
          </a:custGeom>
          <a:solidFill>
            <a:srgbClr val="8BBDFF"/>
          </a:solidFill>
          <a:ln w="3175">
            <a:solidFill>
              <a:srgbClr val="8BBDFF"/>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39" name="Freeform 23">
            <a:extLst>
              <a:ext uri="{FF2B5EF4-FFF2-40B4-BE49-F238E27FC236}">
                <a16:creationId xmlns:a16="http://schemas.microsoft.com/office/drawing/2014/main" id="{D9BE26A1-9C5F-4201-9294-BB2117A07CF5}"/>
              </a:ext>
            </a:extLst>
          </p:cNvPr>
          <p:cNvSpPr>
            <a:spLocks/>
          </p:cNvSpPr>
          <p:nvPr/>
        </p:nvSpPr>
        <p:spPr bwMode="auto">
          <a:xfrm>
            <a:off x="6997879" y="2942774"/>
            <a:ext cx="120747" cy="82368"/>
          </a:xfrm>
          <a:custGeom>
            <a:avLst/>
            <a:gdLst>
              <a:gd name="T0" fmla="*/ 72 w 72"/>
              <a:gd name="T1" fmla="*/ 14 h 48"/>
              <a:gd name="T2" fmla="*/ 66 w 72"/>
              <a:gd name="T3" fmla="*/ 6 h 48"/>
              <a:gd name="T4" fmla="*/ 66 w 72"/>
              <a:gd name="T5" fmla="*/ 0 h 48"/>
              <a:gd name="T6" fmla="*/ 66 w 72"/>
              <a:gd name="T7" fmla="*/ 0 h 48"/>
              <a:gd name="T8" fmla="*/ 58 w 72"/>
              <a:gd name="T9" fmla="*/ 6 h 48"/>
              <a:gd name="T10" fmla="*/ 54 w 72"/>
              <a:gd name="T11" fmla="*/ 12 h 48"/>
              <a:gd name="T12" fmla="*/ 50 w 72"/>
              <a:gd name="T13" fmla="*/ 16 h 48"/>
              <a:gd name="T14" fmla="*/ 40 w 72"/>
              <a:gd name="T15" fmla="*/ 24 h 48"/>
              <a:gd name="T16" fmla="*/ 38 w 72"/>
              <a:gd name="T17" fmla="*/ 24 h 48"/>
              <a:gd name="T18" fmla="*/ 38 w 72"/>
              <a:gd name="T19" fmla="*/ 28 h 48"/>
              <a:gd name="T20" fmla="*/ 34 w 72"/>
              <a:gd name="T21" fmla="*/ 26 h 48"/>
              <a:gd name="T22" fmla="*/ 24 w 72"/>
              <a:gd name="T23" fmla="*/ 22 h 48"/>
              <a:gd name="T24" fmla="*/ 20 w 72"/>
              <a:gd name="T25" fmla="*/ 22 h 48"/>
              <a:gd name="T26" fmla="*/ 18 w 72"/>
              <a:gd name="T27" fmla="*/ 26 h 48"/>
              <a:gd name="T28" fmla="*/ 14 w 72"/>
              <a:gd name="T29" fmla="*/ 26 h 48"/>
              <a:gd name="T30" fmla="*/ 10 w 72"/>
              <a:gd name="T31" fmla="*/ 24 h 48"/>
              <a:gd name="T32" fmla="*/ 8 w 72"/>
              <a:gd name="T33" fmla="*/ 22 h 48"/>
              <a:gd name="T34" fmla="*/ 4 w 72"/>
              <a:gd name="T35" fmla="*/ 20 h 48"/>
              <a:gd name="T36" fmla="*/ 0 w 72"/>
              <a:gd name="T37" fmla="*/ 12 h 48"/>
              <a:gd name="T38" fmla="*/ 8 w 72"/>
              <a:gd name="T39" fmla="*/ 26 h 48"/>
              <a:gd name="T40" fmla="*/ 8 w 72"/>
              <a:gd name="T41" fmla="*/ 40 h 48"/>
              <a:gd name="T42" fmla="*/ 52 w 72"/>
              <a:gd name="T43" fmla="*/ 48 h 48"/>
              <a:gd name="T44" fmla="*/ 56 w 72"/>
              <a:gd name="T45" fmla="*/ 48 h 48"/>
              <a:gd name="T46" fmla="*/ 58 w 72"/>
              <a:gd name="T47" fmla="*/ 44 h 48"/>
              <a:gd name="T48" fmla="*/ 60 w 72"/>
              <a:gd name="T49" fmla="*/ 38 h 48"/>
              <a:gd name="T50" fmla="*/ 62 w 72"/>
              <a:gd name="T51" fmla="*/ 30 h 48"/>
              <a:gd name="T52" fmla="*/ 62 w 72"/>
              <a:gd name="T53" fmla="*/ 26 h 48"/>
              <a:gd name="T54" fmla="*/ 60 w 72"/>
              <a:gd name="T55" fmla="*/ 26 h 48"/>
              <a:gd name="T56" fmla="*/ 62 w 72"/>
              <a:gd name="T57" fmla="*/ 22 h 48"/>
              <a:gd name="T58" fmla="*/ 66 w 72"/>
              <a:gd name="T59" fmla="*/ 20 h 48"/>
              <a:gd name="T60" fmla="*/ 62 w 72"/>
              <a:gd name="T61" fmla="*/ 16 h 48"/>
              <a:gd name="T62" fmla="*/ 62 w 72"/>
              <a:gd name="T63" fmla="*/ 12 h 48"/>
              <a:gd name="T64" fmla="*/ 64 w 72"/>
              <a:gd name="T65" fmla="*/ 12 h 48"/>
              <a:gd name="T66" fmla="*/ 68 w 72"/>
              <a:gd name="T67" fmla="*/ 16 h 48"/>
              <a:gd name="T68" fmla="*/ 68 w 72"/>
              <a:gd name="T69" fmla="*/ 16 h 48"/>
              <a:gd name="T70" fmla="*/ 72 w 72"/>
              <a:gd name="T71"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2" h="48">
                <a:moveTo>
                  <a:pt x="72" y="14"/>
                </a:moveTo>
                <a:lnTo>
                  <a:pt x="72" y="14"/>
                </a:lnTo>
                <a:lnTo>
                  <a:pt x="70" y="6"/>
                </a:lnTo>
                <a:lnTo>
                  <a:pt x="66" y="6"/>
                </a:lnTo>
                <a:lnTo>
                  <a:pt x="68" y="0"/>
                </a:lnTo>
                <a:lnTo>
                  <a:pt x="66" y="0"/>
                </a:lnTo>
                <a:lnTo>
                  <a:pt x="66" y="0"/>
                </a:lnTo>
                <a:lnTo>
                  <a:pt x="66" y="0"/>
                </a:lnTo>
                <a:lnTo>
                  <a:pt x="62" y="4"/>
                </a:lnTo>
                <a:lnTo>
                  <a:pt x="58" y="6"/>
                </a:lnTo>
                <a:lnTo>
                  <a:pt x="58" y="6"/>
                </a:lnTo>
                <a:lnTo>
                  <a:pt x="54" y="12"/>
                </a:lnTo>
                <a:lnTo>
                  <a:pt x="50" y="16"/>
                </a:lnTo>
                <a:lnTo>
                  <a:pt x="50" y="16"/>
                </a:lnTo>
                <a:lnTo>
                  <a:pt x="42" y="22"/>
                </a:lnTo>
                <a:lnTo>
                  <a:pt x="40" y="24"/>
                </a:lnTo>
                <a:lnTo>
                  <a:pt x="40" y="24"/>
                </a:lnTo>
                <a:lnTo>
                  <a:pt x="38" y="24"/>
                </a:lnTo>
                <a:lnTo>
                  <a:pt x="38" y="24"/>
                </a:lnTo>
                <a:lnTo>
                  <a:pt x="38" y="28"/>
                </a:lnTo>
                <a:lnTo>
                  <a:pt x="38" y="28"/>
                </a:lnTo>
                <a:lnTo>
                  <a:pt x="34" y="26"/>
                </a:lnTo>
                <a:lnTo>
                  <a:pt x="30" y="24"/>
                </a:lnTo>
                <a:lnTo>
                  <a:pt x="24" y="22"/>
                </a:lnTo>
                <a:lnTo>
                  <a:pt x="24" y="22"/>
                </a:lnTo>
                <a:lnTo>
                  <a:pt x="20" y="22"/>
                </a:lnTo>
                <a:lnTo>
                  <a:pt x="20" y="24"/>
                </a:lnTo>
                <a:lnTo>
                  <a:pt x="18" y="26"/>
                </a:lnTo>
                <a:lnTo>
                  <a:pt x="18" y="26"/>
                </a:lnTo>
                <a:lnTo>
                  <a:pt x="14" y="26"/>
                </a:lnTo>
                <a:lnTo>
                  <a:pt x="10" y="24"/>
                </a:lnTo>
                <a:lnTo>
                  <a:pt x="10" y="24"/>
                </a:lnTo>
                <a:lnTo>
                  <a:pt x="8" y="22"/>
                </a:lnTo>
                <a:lnTo>
                  <a:pt x="8" y="22"/>
                </a:lnTo>
                <a:lnTo>
                  <a:pt x="4" y="20"/>
                </a:lnTo>
                <a:lnTo>
                  <a:pt x="4" y="20"/>
                </a:lnTo>
                <a:lnTo>
                  <a:pt x="6" y="14"/>
                </a:lnTo>
                <a:lnTo>
                  <a:pt x="0" y="12"/>
                </a:lnTo>
                <a:lnTo>
                  <a:pt x="0" y="18"/>
                </a:lnTo>
                <a:lnTo>
                  <a:pt x="8" y="26"/>
                </a:lnTo>
                <a:lnTo>
                  <a:pt x="8" y="40"/>
                </a:lnTo>
                <a:lnTo>
                  <a:pt x="8" y="40"/>
                </a:lnTo>
                <a:lnTo>
                  <a:pt x="52" y="48"/>
                </a:lnTo>
                <a:lnTo>
                  <a:pt x="52" y="48"/>
                </a:lnTo>
                <a:lnTo>
                  <a:pt x="56" y="48"/>
                </a:lnTo>
                <a:lnTo>
                  <a:pt x="56" y="48"/>
                </a:lnTo>
                <a:lnTo>
                  <a:pt x="56" y="48"/>
                </a:lnTo>
                <a:lnTo>
                  <a:pt x="58" y="44"/>
                </a:lnTo>
                <a:lnTo>
                  <a:pt x="60" y="38"/>
                </a:lnTo>
                <a:lnTo>
                  <a:pt x="60" y="38"/>
                </a:lnTo>
                <a:lnTo>
                  <a:pt x="62" y="34"/>
                </a:lnTo>
                <a:lnTo>
                  <a:pt x="62" y="30"/>
                </a:lnTo>
                <a:lnTo>
                  <a:pt x="62" y="26"/>
                </a:lnTo>
                <a:lnTo>
                  <a:pt x="62" y="26"/>
                </a:lnTo>
                <a:lnTo>
                  <a:pt x="60" y="26"/>
                </a:lnTo>
                <a:lnTo>
                  <a:pt x="60" y="26"/>
                </a:lnTo>
                <a:lnTo>
                  <a:pt x="62" y="22"/>
                </a:lnTo>
                <a:lnTo>
                  <a:pt x="62" y="22"/>
                </a:lnTo>
                <a:lnTo>
                  <a:pt x="66" y="20"/>
                </a:lnTo>
                <a:lnTo>
                  <a:pt x="66" y="20"/>
                </a:lnTo>
                <a:lnTo>
                  <a:pt x="64" y="18"/>
                </a:lnTo>
                <a:lnTo>
                  <a:pt x="62" y="16"/>
                </a:lnTo>
                <a:lnTo>
                  <a:pt x="62" y="16"/>
                </a:lnTo>
                <a:lnTo>
                  <a:pt x="62" y="12"/>
                </a:lnTo>
                <a:lnTo>
                  <a:pt x="64" y="12"/>
                </a:lnTo>
                <a:lnTo>
                  <a:pt x="64" y="12"/>
                </a:lnTo>
                <a:lnTo>
                  <a:pt x="66" y="16"/>
                </a:lnTo>
                <a:lnTo>
                  <a:pt x="68" y="16"/>
                </a:lnTo>
                <a:lnTo>
                  <a:pt x="68" y="16"/>
                </a:lnTo>
                <a:lnTo>
                  <a:pt x="68" y="16"/>
                </a:lnTo>
                <a:lnTo>
                  <a:pt x="70" y="14"/>
                </a:lnTo>
                <a:lnTo>
                  <a:pt x="72" y="12"/>
                </a:lnTo>
                <a:lnTo>
                  <a:pt x="72" y="14"/>
                </a:lnTo>
                <a:close/>
              </a:path>
            </a:pathLst>
          </a:custGeom>
          <a:solidFill>
            <a:srgbClr val="B9BCBD"/>
          </a:solidFill>
          <a:ln w="3175">
            <a:solidFill>
              <a:srgbClr val="B9BCBD"/>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40" name="Freeform 24">
            <a:extLst>
              <a:ext uri="{FF2B5EF4-FFF2-40B4-BE49-F238E27FC236}">
                <a16:creationId xmlns:a16="http://schemas.microsoft.com/office/drawing/2014/main" id="{9C5D07B4-6915-4400-A8A0-EC295F2DC2F1}"/>
              </a:ext>
            </a:extLst>
          </p:cNvPr>
          <p:cNvSpPr>
            <a:spLocks noEditPoints="1"/>
          </p:cNvSpPr>
          <p:nvPr/>
        </p:nvSpPr>
        <p:spPr bwMode="auto">
          <a:xfrm>
            <a:off x="6380728" y="2088212"/>
            <a:ext cx="382364" cy="281422"/>
          </a:xfrm>
          <a:custGeom>
            <a:avLst/>
            <a:gdLst>
              <a:gd name="T0" fmla="*/ 202 w 228"/>
              <a:gd name="T1" fmla="*/ 108 h 164"/>
              <a:gd name="T2" fmla="*/ 188 w 228"/>
              <a:gd name="T3" fmla="*/ 114 h 164"/>
              <a:gd name="T4" fmla="*/ 176 w 228"/>
              <a:gd name="T5" fmla="*/ 122 h 164"/>
              <a:gd name="T6" fmla="*/ 170 w 228"/>
              <a:gd name="T7" fmla="*/ 120 h 164"/>
              <a:gd name="T8" fmla="*/ 152 w 228"/>
              <a:gd name="T9" fmla="*/ 128 h 164"/>
              <a:gd name="T10" fmla="*/ 144 w 228"/>
              <a:gd name="T11" fmla="*/ 130 h 164"/>
              <a:gd name="T12" fmla="*/ 152 w 228"/>
              <a:gd name="T13" fmla="*/ 136 h 164"/>
              <a:gd name="T14" fmla="*/ 156 w 228"/>
              <a:gd name="T15" fmla="*/ 142 h 164"/>
              <a:gd name="T16" fmla="*/ 172 w 228"/>
              <a:gd name="T17" fmla="*/ 144 h 164"/>
              <a:gd name="T18" fmla="*/ 178 w 228"/>
              <a:gd name="T19" fmla="*/ 144 h 164"/>
              <a:gd name="T20" fmla="*/ 166 w 228"/>
              <a:gd name="T21" fmla="*/ 152 h 164"/>
              <a:gd name="T22" fmla="*/ 138 w 228"/>
              <a:gd name="T23" fmla="*/ 148 h 164"/>
              <a:gd name="T24" fmla="*/ 128 w 228"/>
              <a:gd name="T25" fmla="*/ 140 h 164"/>
              <a:gd name="T26" fmla="*/ 142 w 228"/>
              <a:gd name="T27" fmla="*/ 134 h 164"/>
              <a:gd name="T28" fmla="*/ 136 w 228"/>
              <a:gd name="T29" fmla="*/ 128 h 164"/>
              <a:gd name="T30" fmla="*/ 124 w 228"/>
              <a:gd name="T31" fmla="*/ 132 h 164"/>
              <a:gd name="T32" fmla="*/ 118 w 228"/>
              <a:gd name="T33" fmla="*/ 126 h 164"/>
              <a:gd name="T34" fmla="*/ 120 w 228"/>
              <a:gd name="T35" fmla="*/ 122 h 164"/>
              <a:gd name="T36" fmla="*/ 114 w 228"/>
              <a:gd name="T37" fmla="*/ 118 h 164"/>
              <a:gd name="T38" fmla="*/ 100 w 228"/>
              <a:gd name="T39" fmla="*/ 122 h 164"/>
              <a:gd name="T40" fmla="*/ 84 w 228"/>
              <a:gd name="T41" fmla="*/ 108 h 164"/>
              <a:gd name="T42" fmla="*/ 80 w 228"/>
              <a:gd name="T43" fmla="*/ 94 h 164"/>
              <a:gd name="T44" fmla="*/ 68 w 228"/>
              <a:gd name="T45" fmla="*/ 80 h 164"/>
              <a:gd name="T46" fmla="*/ 50 w 228"/>
              <a:gd name="T47" fmla="*/ 76 h 164"/>
              <a:gd name="T48" fmla="*/ 40 w 228"/>
              <a:gd name="T49" fmla="*/ 84 h 164"/>
              <a:gd name="T50" fmla="*/ 28 w 228"/>
              <a:gd name="T51" fmla="*/ 92 h 164"/>
              <a:gd name="T52" fmla="*/ 14 w 228"/>
              <a:gd name="T53" fmla="*/ 88 h 164"/>
              <a:gd name="T54" fmla="*/ 0 w 228"/>
              <a:gd name="T55" fmla="*/ 82 h 164"/>
              <a:gd name="T56" fmla="*/ 14 w 228"/>
              <a:gd name="T57" fmla="*/ 68 h 164"/>
              <a:gd name="T58" fmla="*/ 16 w 228"/>
              <a:gd name="T59" fmla="*/ 50 h 164"/>
              <a:gd name="T60" fmla="*/ 16 w 228"/>
              <a:gd name="T61" fmla="*/ 32 h 164"/>
              <a:gd name="T62" fmla="*/ 18 w 228"/>
              <a:gd name="T63" fmla="*/ 20 h 164"/>
              <a:gd name="T64" fmla="*/ 18 w 228"/>
              <a:gd name="T65" fmla="*/ 8 h 164"/>
              <a:gd name="T66" fmla="*/ 26 w 228"/>
              <a:gd name="T67" fmla="*/ 12 h 164"/>
              <a:gd name="T68" fmla="*/ 54 w 228"/>
              <a:gd name="T69" fmla="*/ 8 h 164"/>
              <a:gd name="T70" fmla="*/ 72 w 228"/>
              <a:gd name="T71" fmla="*/ 12 h 164"/>
              <a:gd name="T72" fmla="*/ 80 w 228"/>
              <a:gd name="T73" fmla="*/ 10 h 164"/>
              <a:gd name="T74" fmla="*/ 98 w 228"/>
              <a:gd name="T75" fmla="*/ 10 h 164"/>
              <a:gd name="T76" fmla="*/ 104 w 228"/>
              <a:gd name="T77" fmla="*/ 0 h 164"/>
              <a:gd name="T78" fmla="*/ 118 w 228"/>
              <a:gd name="T79" fmla="*/ 2 h 164"/>
              <a:gd name="T80" fmla="*/ 128 w 228"/>
              <a:gd name="T81" fmla="*/ 2 h 164"/>
              <a:gd name="T82" fmla="*/ 132 w 228"/>
              <a:gd name="T83" fmla="*/ 10 h 164"/>
              <a:gd name="T84" fmla="*/ 136 w 228"/>
              <a:gd name="T85" fmla="*/ 20 h 164"/>
              <a:gd name="T86" fmla="*/ 148 w 228"/>
              <a:gd name="T87" fmla="*/ 22 h 164"/>
              <a:gd name="T88" fmla="*/ 162 w 228"/>
              <a:gd name="T89" fmla="*/ 30 h 164"/>
              <a:gd name="T90" fmla="*/ 172 w 228"/>
              <a:gd name="T91" fmla="*/ 42 h 164"/>
              <a:gd name="T92" fmla="*/ 188 w 228"/>
              <a:gd name="T93" fmla="*/ 36 h 164"/>
              <a:gd name="T94" fmla="*/ 198 w 228"/>
              <a:gd name="T95" fmla="*/ 44 h 164"/>
              <a:gd name="T96" fmla="*/ 220 w 228"/>
              <a:gd name="T97" fmla="*/ 58 h 164"/>
              <a:gd name="T98" fmla="*/ 226 w 228"/>
              <a:gd name="T99" fmla="*/ 64 h 164"/>
              <a:gd name="T100" fmla="*/ 226 w 228"/>
              <a:gd name="T101" fmla="*/ 72 h 164"/>
              <a:gd name="T102" fmla="*/ 228 w 228"/>
              <a:gd name="T103" fmla="*/ 86 h 164"/>
              <a:gd name="T104" fmla="*/ 214 w 228"/>
              <a:gd name="T105" fmla="*/ 100 h 164"/>
              <a:gd name="T106" fmla="*/ 88 w 228"/>
              <a:gd name="T107" fmla="*/ 124 h 164"/>
              <a:gd name="T108" fmla="*/ 80 w 228"/>
              <a:gd name="T109" fmla="*/ 124 h 164"/>
              <a:gd name="T110" fmla="*/ 74 w 228"/>
              <a:gd name="T111" fmla="*/ 140 h 164"/>
              <a:gd name="T112" fmla="*/ 80 w 228"/>
              <a:gd name="T113" fmla="*/ 140 h 164"/>
              <a:gd name="T114" fmla="*/ 90 w 228"/>
              <a:gd name="T115" fmla="*/ 136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28" h="164">
                <a:moveTo>
                  <a:pt x="210" y="108"/>
                </a:moveTo>
                <a:lnTo>
                  <a:pt x="210" y="108"/>
                </a:lnTo>
                <a:lnTo>
                  <a:pt x="204" y="108"/>
                </a:lnTo>
                <a:lnTo>
                  <a:pt x="204" y="108"/>
                </a:lnTo>
                <a:lnTo>
                  <a:pt x="202" y="108"/>
                </a:lnTo>
                <a:lnTo>
                  <a:pt x="202" y="108"/>
                </a:lnTo>
                <a:lnTo>
                  <a:pt x="198" y="112"/>
                </a:lnTo>
                <a:lnTo>
                  <a:pt x="198" y="112"/>
                </a:lnTo>
                <a:lnTo>
                  <a:pt x="194" y="112"/>
                </a:lnTo>
                <a:lnTo>
                  <a:pt x="194" y="112"/>
                </a:lnTo>
                <a:lnTo>
                  <a:pt x="188" y="114"/>
                </a:lnTo>
                <a:lnTo>
                  <a:pt x="188" y="114"/>
                </a:lnTo>
                <a:lnTo>
                  <a:pt x="186" y="118"/>
                </a:lnTo>
                <a:lnTo>
                  <a:pt x="186" y="118"/>
                </a:lnTo>
                <a:lnTo>
                  <a:pt x="182" y="118"/>
                </a:lnTo>
                <a:lnTo>
                  <a:pt x="178" y="118"/>
                </a:lnTo>
                <a:lnTo>
                  <a:pt x="178" y="118"/>
                </a:lnTo>
                <a:lnTo>
                  <a:pt x="176" y="122"/>
                </a:lnTo>
                <a:lnTo>
                  <a:pt x="176" y="122"/>
                </a:lnTo>
                <a:lnTo>
                  <a:pt x="174" y="122"/>
                </a:lnTo>
                <a:lnTo>
                  <a:pt x="172" y="120"/>
                </a:lnTo>
                <a:lnTo>
                  <a:pt x="172" y="120"/>
                </a:lnTo>
                <a:lnTo>
                  <a:pt x="170" y="120"/>
                </a:lnTo>
                <a:lnTo>
                  <a:pt x="170" y="120"/>
                </a:lnTo>
                <a:lnTo>
                  <a:pt x="170" y="120"/>
                </a:lnTo>
                <a:lnTo>
                  <a:pt x="162" y="126"/>
                </a:lnTo>
                <a:lnTo>
                  <a:pt x="162" y="128"/>
                </a:lnTo>
                <a:lnTo>
                  <a:pt x="162" y="128"/>
                </a:lnTo>
                <a:lnTo>
                  <a:pt x="156" y="128"/>
                </a:lnTo>
                <a:lnTo>
                  <a:pt x="152" y="128"/>
                </a:lnTo>
                <a:lnTo>
                  <a:pt x="152" y="126"/>
                </a:lnTo>
                <a:lnTo>
                  <a:pt x="152" y="126"/>
                </a:lnTo>
                <a:lnTo>
                  <a:pt x="144" y="126"/>
                </a:lnTo>
                <a:lnTo>
                  <a:pt x="144" y="126"/>
                </a:lnTo>
                <a:lnTo>
                  <a:pt x="144" y="130"/>
                </a:lnTo>
                <a:lnTo>
                  <a:pt x="144" y="130"/>
                </a:lnTo>
                <a:lnTo>
                  <a:pt x="148" y="132"/>
                </a:lnTo>
                <a:lnTo>
                  <a:pt x="148" y="132"/>
                </a:lnTo>
                <a:lnTo>
                  <a:pt x="150" y="132"/>
                </a:lnTo>
                <a:lnTo>
                  <a:pt x="150" y="132"/>
                </a:lnTo>
                <a:lnTo>
                  <a:pt x="152" y="136"/>
                </a:lnTo>
                <a:lnTo>
                  <a:pt x="152" y="136"/>
                </a:lnTo>
                <a:lnTo>
                  <a:pt x="154" y="136"/>
                </a:lnTo>
                <a:lnTo>
                  <a:pt x="156" y="136"/>
                </a:lnTo>
                <a:lnTo>
                  <a:pt x="156" y="136"/>
                </a:lnTo>
                <a:lnTo>
                  <a:pt x="156" y="138"/>
                </a:lnTo>
                <a:lnTo>
                  <a:pt x="156" y="140"/>
                </a:lnTo>
                <a:lnTo>
                  <a:pt x="156" y="142"/>
                </a:lnTo>
                <a:lnTo>
                  <a:pt x="158" y="142"/>
                </a:lnTo>
                <a:lnTo>
                  <a:pt x="158" y="144"/>
                </a:lnTo>
                <a:lnTo>
                  <a:pt x="158" y="144"/>
                </a:lnTo>
                <a:lnTo>
                  <a:pt x="164" y="144"/>
                </a:lnTo>
                <a:lnTo>
                  <a:pt x="164" y="144"/>
                </a:lnTo>
                <a:lnTo>
                  <a:pt x="172" y="144"/>
                </a:lnTo>
                <a:lnTo>
                  <a:pt x="172" y="144"/>
                </a:lnTo>
                <a:lnTo>
                  <a:pt x="174" y="144"/>
                </a:lnTo>
                <a:lnTo>
                  <a:pt x="176" y="142"/>
                </a:lnTo>
                <a:lnTo>
                  <a:pt x="176" y="142"/>
                </a:lnTo>
                <a:lnTo>
                  <a:pt x="178" y="144"/>
                </a:lnTo>
                <a:lnTo>
                  <a:pt x="178" y="144"/>
                </a:lnTo>
                <a:lnTo>
                  <a:pt x="178" y="146"/>
                </a:lnTo>
                <a:lnTo>
                  <a:pt x="176" y="150"/>
                </a:lnTo>
                <a:lnTo>
                  <a:pt x="176" y="150"/>
                </a:lnTo>
                <a:lnTo>
                  <a:pt x="170" y="152"/>
                </a:lnTo>
                <a:lnTo>
                  <a:pt x="166" y="152"/>
                </a:lnTo>
                <a:lnTo>
                  <a:pt x="166" y="152"/>
                </a:lnTo>
                <a:lnTo>
                  <a:pt x="158" y="156"/>
                </a:lnTo>
                <a:lnTo>
                  <a:pt x="158" y="156"/>
                </a:lnTo>
                <a:lnTo>
                  <a:pt x="136" y="164"/>
                </a:lnTo>
                <a:lnTo>
                  <a:pt x="136" y="164"/>
                </a:lnTo>
                <a:lnTo>
                  <a:pt x="138" y="156"/>
                </a:lnTo>
                <a:lnTo>
                  <a:pt x="138" y="148"/>
                </a:lnTo>
                <a:lnTo>
                  <a:pt x="138" y="148"/>
                </a:lnTo>
                <a:lnTo>
                  <a:pt x="130" y="144"/>
                </a:lnTo>
                <a:lnTo>
                  <a:pt x="124" y="146"/>
                </a:lnTo>
                <a:lnTo>
                  <a:pt x="126" y="142"/>
                </a:lnTo>
                <a:lnTo>
                  <a:pt x="126" y="142"/>
                </a:lnTo>
                <a:lnTo>
                  <a:pt x="128" y="140"/>
                </a:lnTo>
                <a:lnTo>
                  <a:pt x="138" y="136"/>
                </a:lnTo>
                <a:lnTo>
                  <a:pt x="138" y="136"/>
                </a:lnTo>
                <a:lnTo>
                  <a:pt x="140" y="136"/>
                </a:lnTo>
                <a:lnTo>
                  <a:pt x="142" y="136"/>
                </a:lnTo>
                <a:lnTo>
                  <a:pt x="142" y="136"/>
                </a:lnTo>
                <a:lnTo>
                  <a:pt x="142" y="134"/>
                </a:lnTo>
                <a:lnTo>
                  <a:pt x="142" y="134"/>
                </a:lnTo>
                <a:lnTo>
                  <a:pt x="140" y="130"/>
                </a:lnTo>
                <a:lnTo>
                  <a:pt x="140" y="130"/>
                </a:lnTo>
                <a:lnTo>
                  <a:pt x="138" y="130"/>
                </a:lnTo>
                <a:lnTo>
                  <a:pt x="136" y="130"/>
                </a:lnTo>
                <a:lnTo>
                  <a:pt x="136" y="128"/>
                </a:lnTo>
                <a:lnTo>
                  <a:pt x="136" y="128"/>
                </a:lnTo>
                <a:lnTo>
                  <a:pt x="128" y="128"/>
                </a:lnTo>
                <a:lnTo>
                  <a:pt x="128" y="128"/>
                </a:lnTo>
                <a:lnTo>
                  <a:pt x="128" y="130"/>
                </a:lnTo>
                <a:lnTo>
                  <a:pt x="126" y="132"/>
                </a:lnTo>
                <a:lnTo>
                  <a:pt x="124" y="132"/>
                </a:lnTo>
                <a:lnTo>
                  <a:pt x="124" y="132"/>
                </a:lnTo>
                <a:lnTo>
                  <a:pt x="122" y="128"/>
                </a:lnTo>
                <a:lnTo>
                  <a:pt x="122" y="128"/>
                </a:lnTo>
                <a:lnTo>
                  <a:pt x="118" y="128"/>
                </a:lnTo>
                <a:lnTo>
                  <a:pt x="118" y="126"/>
                </a:lnTo>
                <a:lnTo>
                  <a:pt x="118" y="126"/>
                </a:lnTo>
                <a:lnTo>
                  <a:pt x="112" y="126"/>
                </a:lnTo>
                <a:lnTo>
                  <a:pt x="114" y="124"/>
                </a:lnTo>
                <a:lnTo>
                  <a:pt x="114" y="124"/>
                </a:lnTo>
                <a:lnTo>
                  <a:pt x="120" y="124"/>
                </a:lnTo>
                <a:lnTo>
                  <a:pt x="120" y="124"/>
                </a:lnTo>
                <a:lnTo>
                  <a:pt x="120" y="122"/>
                </a:lnTo>
                <a:lnTo>
                  <a:pt x="120" y="122"/>
                </a:lnTo>
                <a:lnTo>
                  <a:pt x="118" y="122"/>
                </a:lnTo>
                <a:lnTo>
                  <a:pt x="118" y="122"/>
                </a:lnTo>
                <a:lnTo>
                  <a:pt x="116" y="118"/>
                </a:lnTo>
                <a:lnTo>
                  <a:pt x="116" y="118"/>
                </a:lnTo>
                <a:lnTo>
                  <a:pt x="114" y="118"/>
                </a:lnTo>
                <a:lnTo>
                  <a:pt x="114" y="120"/>
                </a:lnTo>
                <a:lnTo>
                  <a:pt x="114" y="120"/>
                </a:lnTo>
                <a:lnTo>
                  <a:pt x="104" y="120"/>
                </a:lnTo>
                <a:lnTo>
                  <a:pt x="102" y="122"/>
                </a:lnTo>
                <a:lnTo>
                  <a:pt x="100" y="122"/>
                </a:lnTo>
                <a:lnTo>
                  <a:pt x="100" y="122"/>
                </a:lnTo>
                <a:lnTo>
                  <a:pt x="96" y="128"/>
                </a:lnTo>
                <a:lnTo>
                  <a:pt x="88" y="116"/>
                </a:lnTo>
                <a:lnTo>
                  <a:pt x="88" y="116"/>
                </a:lnTo>
                <a:lnTo>
                  <a:pt x="86" y="114"/>
                </a:lnTo>
                <a:lnTo>
                  <a:pt x="84" y="112"/>
                </a:lnTo>
                <a:lnTo>
                  <a:pt x="84" y="108"/>
                </a:lnTo>
                <a:lnTo>
                  <a:pt x="84" y="108"/>
                </a:lnTo>
                <a:lnTo>
                  <a:pt x="84" y="104"/>
                </a:lnTo>
                <a:lnTo>
                  <a:pt x="82" y="100"/>
                </a:lnTo>
                <a:lnTo>
                  <a:pt x="82" y="100"/>
                </a:lnTo>
                <a:lnTo>
                  <a:pt x="80" y="98"/>
                </a:lnTo>
                <a:lnTo>
                  <a:pt x="80" y="94"/>
                </a:lnTo>
                <a:lnTo>
                  <a:pt x="80" y="94"/>
                </a:lnTo>
                <a:lnTo>
                  <a:pt x="78" y="88"/>
                </a:lnTo>
                <a:lnTo>
                  <a:pt x="74" y="84"/>
                </a:lnTo>
                <a:lnTo>
                  <a:pt x="74" y="84"/>
                </a:lnTo>
                <a:lnTo>
                  <a:pt x="68" y="80"/>
                </a:lnTo>
                <a:lnTo>
                  <a:pt x="68" y="80"/>
                </a:lnTo>
                <a:lnTo>
                  <a:pt x="62" y="76"/>
                </a:lnTo>
                <a:lnTo>
                  <a:pt x="62" y="76"/>
                </a:lnTo>
                <a:lnTo>
                  <a:pt x="58" y="74"/>
                </a:lnTo>
                <a:lnTo>
                  <a:pt x="54" y="76"/>
                </a:lnTo>
                <a:lnTo>
                  <a:pt x="54" y="76"/>
                </a:lnTo>
                <a:lnTo>
                  <a:pt x="50" y="76"/>
                </a:lnTo>
                <a:lnTo>
                  <a:pt x="46" y="78"/>
                </a:lnTo>
                <a:lnTo>
                  <a:pt x="46" y="80"/>
                </a:lnTo>
                <a:lnTo>
                  <a:pt x="46" y="80"/>
                </a:lnTo>
                <a:lnTo>
                  <a:pt x="44" y="80"/>
                </a:lnTo>
                <a:lnTo>
                  <a:pt x="40" y="84"/>
                </a:lnTo>
                <a:lnTo>
                  <a:pt x="40" y="84"/>
                </a:lnTo>
                <a:lnTo>
                  <a:pt x="38" y="86"/>
                </a:lnTo>
                <a:lnTo>
                  <a:pt x="34" y="88"/>
                </a:lnTo>
                <a:lnTo>
                  <a:pt x="34" y="88"/>
                </a:lnTo>
                <a:lnTo>
                  <a:pt x="32" y="88"/>
                </a:lnTo>
                <a:lnTo>
                  <a:pt x="32" y="90"/>
                </a:lnTo>
                <a:lnTo>
                  <a:pt x="28" y="92"/>
                </a:lnTo>
                <a:lnTo>
                  <a:pt x="28" y="92"/>
                </a:lnTo>
                <a:lnTo>
                  <a:pt x="24" y="94"/>
                </a:lnTo>
                <a:lnTo>
                  <a:pt x="22" y="90"/>
                </a:lnTo>
                <a:lnTo>
                  <a:pt x="22" y="90"/>
                </a:lnTo>
                <a:lnTo>
                  <a:pt x="18" y="88"/>
                </a:lnTo>
                <a:lnTo>
                  <a:pt x="14" y="88"/>
                </a:lnTo>
                <a:lnTo>
                  <a:pt x="14" y="88"/>
                </a:lnTo>
                <a:lnTo>
                  <a:pt x="8" y="88"/>
                </a:lnTo>
                <a:lnTo>
                  <a:pt x="4" y="86"/>
                </a:lnTo>
                <a:lnTo>
                  <a:pt x="4" y="86"/>
                </a:lnTo>
                <a:lnTo>
                  <a:pt x="2" y="82"/>
                </a:lnTo>
                <a:lnTo>
                  <a:pt x="0" y="82"/>
                </a:lnTo>
                <a:lnTo>
                  <a:pt x="2" y="76"/>
                </a:lnTo>
                <a:lnTo>
                  <a:pt x="6" y="74"/>
                </a:lnTo>
                <a:lnTo>
                  <a:pt x="6" y="74"/>
                </a:lnTo>
                <a:lnTo>
                  <a:pt x="10" y="72"/>
                </a:lnTo>
                <a:lnTo>
                  <a:pt x="14" y="70"/>
                </a:lnTo>
                <a:lnTo>
                  <a:pt x="14" y="68"/>
                </a:lnTo>
                <a:lnTo>
                  <a:pt x="14" y="68"/>
                </a:lnTo>
                <a:lnTo>
                  <a:pt x="12" y="64"/>
                </a:lnTo>
                <a:lnTo>
                  <a:pt x="12" y="60"/>
                </a:lnTo>
                <a:lnTo>
                  <a:pt x="12" y="58"/>
                </a:lnTo>
                <a:lnTo>
                  <a:pt x="12" y="58"/>
                </a:lnTo>
                <a:lnTo>
                  <a:pt x="16" y="50"/>
                </a:lnTo>
                <a:lnTo>
                  <a:pt x="16" y="50"/>
                </a:lnTo>
                <a:lnTo>
                  <a:pt x="20" y="42"/>
                </a:lnTo>
                <a:lnTo>
                  <a:pt x="20" y="42"/>
                </a:lnTo>
                <a:lnTo>
                  <a:pt x="18" y="38"/>
                </a:lnTo>
                <a:lnTo>
                  <a:pt x="16" y="34"/>
                </a:lnTo>
                <a:lnTo>
                  <a:pt x="16" y="32"/>
                </a:lnTo>
                <a:lnTo>
                  <a:pt x="16" y="32"/>
                </a:lnTo>
                <a:lnTo>
                  <a:pt x="16" y="28"/>
                </a:lnTo>
                <a:lnTo>
                  <a:pt x="18" y="22"/>
                </a:lnTo>
                <a:lnTo>
                  <a:pt x="18" y="22"/>
                </a:lnTo>
                <a:lnTo>
                  <a:pt x="18" y="20"/>
                </a:lnTo>
                <a:lnTo>
                  <a:pt x="18" y="20"/>
                </a:lnTo>
                <a:lnTo>
                  <a:pt x="18" y="18"/>
                </a:lnTo>
                <a:lnTo>
                  <a:pt x="18" y="18"/>
                </a:lnTo>
                <a:lnTo>
                  <a:pt x="18" y="18"/>
                </a:lnTo>
                <a:lnTo>
                  <a:pt x="16" y="12"/>
                </a:lnTo>
                <a:lnTo>
                  <a:pt x="16" y="10"/>
                </a:lnTo>
                <a:lnTo>
                  <a:pt x="18" y="8"/>
                </a:lnTo>
                <a:lnTo>
                  <a:pt x="18" y="8"/>
                </a:lnTo>
                <a:lnTo>
                  <a:pt x="20" y="6"/>
                </a:lnTo>
                <a:lnTo>
                  <a:pt x="22" y="6"/>
                </a:lnTo>
                <a:lnTo>
                  <a:pt x="24" y="10"/>
                </a:lnTo>
                <a:lnTo>
                  <a:pt x="24" y="10"/>
                </a:lnTo>
                <a:lnTo>
                  <a:pt x="26" y="12"/>
                </a:lnTo>
                <a:lnTo>
                  <a:pt x="28" y="10"/>
                </a:lnTo>
                <a:lnTo>
                  <a:pt x="30" y="6"/>
                </a:lnTo>
                <a:lnTo>
                  <a:pt x="30" y="6"/>
                </a:lnTo>
                <a:lnTo>
                  <a:pt x="40" y="6"/>
                </a:lnTo>
                <a:lnTo>
                  <a:pt x="40" y="6"/>
                </a:lnTo>
                <a:lnTo>
                  <a:pt x="54" y="8"/>
                </a:lnTo>
                <a:lnTo>
                  <a:pt x="54" y="8"/>
                </a:lnTo>
                <a:lnTo>
                  <a:pt x="60" y="10"/>
                </a:lnTo>
                <a:lnTo>
                  <a:pt x="66" y="8"/>
                </a:lnTo>
                <a:lnTo>
                  <a:pt x="66" y="8"/>
                </a:lnTo>
                <a:lnTo>
                  <a:pt x="70" y="8"/>
                </a:lnTo>
                <a:lnTo>
                  <a:pt x="72" y="12"/>
                </a:lnTo>
                <a:lnTo>
                  <a:pt x="72" y="12"/>
                </a:lnTo>
                <a:lnTo>
                  <a:pt x="74" y="8"/>
                </a:lnTo>
                <a:lnTo>
                  <a:pt x="74" y="8"/>
                </a:lnTo>
                <a:lnTo>
                  <a:pt x="76" y="10"/>
                </a:lnTo>
                <a:lnTo>
                  <a:pt x="78" y="10"/>
                </a:lnTo>
                <a:lnTo>
                  <a:pt x="80" y="10"/>
                </a:lnTo>
                <a:lnTo>
                  <a:pt x="80" y="10"/>
                </a:lnTo>
                <a:lnTo>
                  <a:pt x="82" y="8"/>
                </a:lnTo>
                <a:lnTo>
                  <a:pt x="86" y="10"/>
                </a:lnTo>
                <a:lnTo>
                  <a:pt x="86" y="10"/>
                </a:lnTo>
                <a:lnTo>
                  <a:pt x="92" y="10"/>
                </a:lnTo>
                <a:lnTo>
                  <a:pt x="98" y="10"/>
                </a:lnTo>
                <a:lnTo>
                  <a:pt x="98" y="10"/>
                </a:lnTo>
                <a:lnTo>
                  <a:pt x="100" y="10"/>
                </a:lnTo>
                <a:lnTo>
                  <a:pt x="102" y="6"/>
                </a:lnTo>
                <a:lnTo>
                  <a:pt x="102" y="6"/>
                </a:lnTo>
                <a:lnTo>
                  <a:pt x="102" y="2"/>
                </a:lnTo>
                <a:lnTo>
                  <a:pt x="104" y="0"/>
                </a:lnTo>
                <a:lnTo>
                  <a:pt x="104" y="0"/>
                </a:lnTo>
                <a:lnTo>
                  <a:pt x="110" y="0"/>
                </a:lnTo>
                <a:lnTo>
                  <a:pt x="110" y="0"/>
                </a:lnTo>
                <a:lnTo>
                  <a:pt x="112" y="4"/>
                </a:lnTo>
                <a:lnTo>
                  <a:pt x="116" y="4"/>
                </a:lnTo>
                <a:lnTo>
                  <a:pt x="118" y="2"/>
                </a:lnTo>
                <a:lnTo>
                  <a:pt x="118" y="2"/>
                </a:lnTo>
                <a:lnTo>
                  <a:pt x="120" y="0"/>
                </a:lnTo>
                <a:lnTo>
                  <a:pt x="120" y="0"/>
                </a:lnTo>
                <a:lnTo>
                  <a:pt x="124" y="2"/>
                </a:lnTo>
                <a:lnTo>
                  <a:pt x="124" y="2"/>
                </a:lnTo>
                <a:lnTo>
                  <a:pt x="128" y="2"/>
                </a:lnTo>
                <a:lnTo>
                  <a:pt x="130" y="2"/>
                </a:lnTo>
                <a:lnTo>
                  <a:pt x="130" y="4"/>
                </a:lnTo>
                <a:lnTo>
                  <a:pt x="130" y="4"/>
                </a:lnTo>
                <a:lnTo>
                  <a:pt x="132" y="8"/>
                </a:lnTo>
                <a:lnTo>
                  <a:pt x="132" y="10"/>
                </a:lnTo>
                <a:lnTo>
                  <a:pt x="132" y="10"/>
                </a:lnTo>
                <a:lnTo>
                  <a:pt x="134" y="14"/>
                </a:lnTo>
                <a:lnTo>
                  <a:pt x="134" y="16"/>
                </a:lnTo>
                <a:lnTo>
                  <a:pt x="136" y="16"/>
                </a:lnTo>
                <a:lnTo>
                  <a:pt x="136" y="16"/>
                </a:lnTo>
                <a:lnTo>
                  <a:pt x="136" y="18"/>
                </a:lnTo>
                <a:lnTo>
                  <a:pt x="136" y="20"/>
                </a:lnTo>
                <a:lnTo>
                  <a:pt x="138" y="22"/>
                </a:lnTo>
                <a:lnTo>
                  <a:pt x="140" y="22"/>
                </a:lnTo>
                <a:lnTo>
                  <a:pt x="140" y="22"/>
                </a:lnTo>
                <a:lnTo>
                  <a:pt x="144" y="22"/>
                </a:lnTo>
                <a:lnTo>
                  <a:pt x="148" y="22"/>
                </a:lnTo>
                <a:lnTo>
                  <a:pt x="148" y="22"/>
                </a:lnTo>
                <a:lnTo>
                  <a:pt x="154" y="26"/>
                </a:lnTo>
                <a:lnTo>
                  <a:pt x="158" y="24"/>
                </a:lnTo>
                <a:lnTo>
                  <a:pt x="158" y="24"/>
                </a:lnTo>
                <a:lnTo>
                  <a:pt x="160" y="24"/>
                </a:lnTo>
                <a:lnTo>
                  <a:pt x="160" y="26"/>
                </a:lnTo>
                <a:lnTo>
                  <a:pt x="162" y="30"/>
                </a:lnTo>
                <a:lnTo>
                  <a:pt x="162" y="30"/>
                </a:lnTo>
                <a:lnTo>
                  <a:pt x="168" y="32"/>
                </a:lnTo>
                <a:lnTo>
                  <a:pt x="168" y="32"/>
                </a:lnTo>
                <a:lnTo>
                  <a:pt x="170" y="34"/>
                </a:lnTo>
                <a:lnTo>
                  <a:pt x="170" y="38"/>
                </a:lnTo>
                <a:lnTo>
                  <a:pt x="172" y="42"/>
                </a:lnTo>
                <a:lnTo>
                  <a:pt x="172" y="42"/>
                </a:lnTo>
                <a:lnTo>
                  <a:pt x="180" y="38"/>
                </a:lnTo>
                <a:lnTo>
                  <a:pt x="180" y="38"/>
                </a:lnTo>
                <a:lnTo>
                  <a:pt x="184" y="36"/>
                </a:lnTo>
                <a:lnTo>
                  <a:pt x="184" y="36"/>
                </a:lnTo>
                <a:lnTo>
                  <a:pt x="188" y="36"/>
                </a:lnTo>
                <a:lnTo>
                  <a:pt x="192" y="38"/>
                </a:lnTo>
                <a:lnTo>
                  <a:pt x="192" y="38"/>
                </a:lnTo>
                <a:lnTo>
                  <a:pt x="192" y="40"/>
                </a:lnTo>
                <a:lnTo>
                  <a:pt x="194" y="42"/>
                </a:lnTo>
                <a:lnTo>
                  <a:pt x="194" y="42"/>
                </a:lnTo>
                <a:lnTo>
                  <a:pt x="198" y="44"/>
                </a:lnTo>
                <a:lnTo>
                  <a:pt x="202" y="46"/>
                </a:lnTo>
                <a:lnTo>
                  <a:pt x="202" y="46"/>
                </a:lnTo>
                <a:lnTo>
                  <a:pt x="220" y="52"/>
                </a:lnTo>
                <a:lnTo>
                  <a:pt x="220" y="52"/>
                </a:lnTo>
                <a:lnTo>
                  <a:pt x="222" y="56"/>
                </a:lnTo>
                <a:lnTo>
                  <a:pt x="220" y="58"/>
                </a:lnTo>
                <a:lnTo>
                  <a:pt x="220" y="58"/>
                </a:lnTo>
                <a:lnTo>
                  <a:pt x="220" y="60"/>
                </a:lnTo>
                <a:lnTo>
                  <a:pt x="220" y="60"/>
                </a:lnTo>
                <a:lnTo>
                  <a:pt x="224" y="62"/>
                </a:lnTo>
                <a:lnTo>
                  <a:pt x="226" y="62"/>
                </a:lnTo>
                <a:lnTo>
                  <a:pt x="226" y="64"/>
                </a:lnTo>
                <a:lnTo>
                  <a:pt x="226" y="64"/>
                </a:lnTo>
                <a:lnTo>
                  <a:pt x="224" y="68"/>
                </a:lnTo>
                <a:lnTo>
                  <a:pt x="222" y="68"/>
                </a:lnTo>
                <a:lnTo>
                  <a:pt x="224" y="70"/>
                </a:lnTo>
                <a:lnTo>
                  <a:pt x="224" y="70"/>
                </a:lnTo>
                <a:lnTo>
                  <a:pt x="226" y="72"/>
                </a:lnTo>
                <a:lnTo>
                  <a:pt x="226" y="74"/>
                </a:lnTo>
                <a:lnTo>
                  <a:pt x="226" y="76"/>
                </a:lnTo>
                <a:lnTo>
                  <a:pt x="226" y="80"/>
                </a:lnTo>
                <a:lnTo>
                  <a:pt x="226" y="80"/>
                </a:lnTo>
                <a:lnTo>
                  <a:pt x="228" y="82"/>
                </a:lnTo>
                <a:lnTo>
                  <a:pt x="228" y="86"/>
                </a:lnTo>
                <a:lnTo>
                  <a:pt x="228" y="86"/>
                </a:lnTo>
                <a:lnTo>
                  <a:pt x="226" y="96"/>
                </a:lnTo>
                <a:lnTo>
                  <a:pt x="226" y="96"/>
                </a:lnTo>
                <a:lnTo>
                  <a:pt x="224" y="98"/>
                </a:lnTo>
                <a:lnTo>
                  <a:pt x="220" y="98"/>
                </a:lnTo>
                <a:lnTo>
                  <a:pt x="214" y="100"/>
                </a:lnTo>
                <a:lnTo>
                  <a:pt x="212" y="104"/>
                </a:lnTo>
                <a:lnTo>
                  <a:pt x="210" y="108"/>
                </a:lnTo>
                <a:close/>
                <a:moveTo>
                  <a:pt x="96" y="128"/>
                </a:moveTo>
                <a:lnTo>
                  <a:pt x="96" y="128"/>
                </a:lnTo>
                <a:lnTo>
                  <a:pt x="94" y="126"/>
                </a:lnTo>
                <a:lnTo>
                  <a:pt x="88" y="124"/>
                </a:lnTo>
                <a:lnTo>
                  <a:pt x="88" y="124"/>
                </a:lnTo>
                <a:lnTo>
                  <a:pt x="84" y="122"/>
                </a:lnTo>
                <a:lnTo>
                  <a:pt x="82" y="122"/>
                </a:lnTo>
                <a:lnTo>
                  <a:pt x="82" y="122"/>
                </a:lnTo>
                <a:lnTo>
                  <a:pt x="82" y="122"/>
                </a:lnTo>
                <a:lnTo>
                  <a:pt x="80" y="124"/>
                </a:lnTo>
                <a:lnTo>
                  <a:pt x="78" y="126"/>
                </a:lnTo>
                <a:lnTo>
                  <a:pt x="76" y="130"/>
                </a:lnTo>
                <a:lnTo>
                  <a:pt x="76" y="130"/>
                </a:lnTo>
                <a:lnTo>
                  <a:pt x="74" y="136"/>
                </a:lnTo>
                <a:lnTo>
                  <a:pt x="70" y="138"/>
                </a:lnTo>
                <a:lnTo>
                  <a:pt x="74" y="140"/>
                </a:lnTo>
                <a:lnTo>
                  <a:pt x="74" y="140"/>
                </a:lnTo>
                <a:lnTo>
                  <a:pt x="76" y="142"/>
                </a:lnTo>
                <a:lnTo>
                  <a:pt x="78" y="142"/>
                </a:lnTo>
                <a:lnTo>
                  <a:pt x="78" y="140"/>
                </a:lnTo>
                <a:lnTo>
                  <a:pt x="78" y="140"/>
                </a:lnTo>
                <a:lnTo>
                  <a:pt x="80" y="140"/>
                </a:lnTo>
                <a:lnTo>
                  <a:pt x="84" y="140"/>
                </a:lnTo>
                <a:lnTo>
                  <a:pt x="86" y="142"/>
                </a:lnTo>
                <a:lnTo>
                  <a:pt x="86" y="142"/>
                </a:lnTo>
                <a:lnTo>
                  <a:pt x="86" y="138"/>
                </a:lnTo>
                <a:lnTo>
                  <a:pt x="86" y="138"/>
                </a:lnTo>
                <a:lnTo>
                  <a:pt x="90" y="136"/>
                </a:lnTo>
                <a:lnTo>
                  <a:pt x="94" y="132"/>
                </a:lnTo>
                <a:lnTo>
                  <a:pt x="94" y="132"/>
                </a:lnTo>
                <a:lnTo>
                  <a:pt x="96" y="128"/>
                </a:lnTo>
                <a:lnTo>
                  <a:pt x="96" y="128"/>
                </a:lnTo>
                <a:close/>
              </a:path>
            </a:pathLst>
          </a:custGeom>
          <a:solidFill>
            <a:srgbClr val="8BBDFF"/>
          </a:solidFill>
          <a:ln w="3175">
            <a:solidFill>
              <a:srgbClr val="8BBDFF"/>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41" name="Freeform 25">
            <a:extLst>
              <a:ext uri="{FF2B5EF4-FFF2-40B4-BE49-F238E27FC236}">
                <a16:creationId xmlns:a16="http://schemas.microsoft.com/office/drawing/2014/main" id="{A9E07F3E-6035-45EC-B750-FBA41A476BB8}"/>
              </a:ext>
            </a:extLst>
          </p:cNvPr>
          <p:cNvSpPr>
            <a:spLocks noEditPoints="1"/>
          </p:cNvSpPr>
          <p:nvPr/>
        </p:nvSpPr>
        <p:spPr bwMode="auto">
          <a:xfrm>
            <a:off x="6504830" y="3563963"/>
            <a:ext cx="127454" cy="185327"/>
          </a:xfrm>
          <a:custGeom>
            <a:avLst/>
            <a:gdLst>
              <a:gd name="T0" fmla="*/ 68 w 76"/>
              <a:gd name="T1" fmla="*/ 76 h 108"/>
              <a:gd name="T2" fmla="*/ 70 w 76"/>
              <a:gd name="T3" fmla="*/ 72 h 108"/>
              <a:gd name="T4" fmla="*/ 68 w 76"/>
              <a:gd name="T5" fmla="*/ 60 h 108"/>
              <a:gd name="T6" fmla="*/ 70 w 76"/>
              <a:gd name="T7" fmla="*/ 50 h 108"/>
              <a:gd name="T8" fmla="*/ 72 w 76"/>
              <a:gd name="T9" fmla="*/ 46 h 108"/>
              <a:gd name="T10" fmla="*/ 76 w 76"/>
              <a:gd name="T11" fmla="*/ 38 h 108"/>
              <a:gd name="T12" fmla="*/ 74 w 76"/>
              <a:gd name="T13" fmla="*/ 28 h 108"/>
              <a:gd name="T14" fmla="*/ 72 w 76"/>
              <a:gd name="T15" fmla="*/ 18 h 108"/>
              <a:gd name="T16" fmla="*/ 74 w 76"/>
              <a:gd name="T17" fmla="*/ 12 h 108"/>
              <a:gd name="T18" fmla="*/ 72 w 76"/>
              <a:gd name="T19" fmla="*/ 8 h 108"/>
              <a:gd name="T20" fmla="*/ 66 w 76"/>
              <a:gd name="T21" fmla="*/ 4 h 108"/>
              <a:gd name="T22" fmla="*/ 60 w 76"/>
              <a:gd name="T23" fmla="*/ 4 h 108"/>
              <a:gd name="T24" fmla="*/ 50 w 76"/>
              <a:gd name="T25" fmla="*/ 2 h 108"/>
              <a:gd name="T26" fmla="*/ 46 w 76"/>
              <a:gd name="T27" fmla="*/ 2 h 108"/>
              <a:gd name="T28" fmla="*/ 40 w 76"/>
              <a:gd name="T29" fmla="*/ 6 h 108"/>
              <a:gd name="T30" fmla="*/ 36 w 76"/>
              <a:gd name="T31" fmla="*/ 12 h 108"/>
              <a:gd name="T32" fmla="*/ 32 w 76"/>
              <a:gd name="T33" fmla="*/ 20 h 108"/>
              <a:gd name="T34" fmla="*/ 32 w 76"/>
              <a:gd name="T35" fmla="*/ 24 h 108"/>
              <a:gd name="T36" fmla="*/ 30 w 76"/>
              <a:gd name="T37" fmla="*/ 30 h 108"/>
              <a:gd name="T38" fmla="*/ 28 w 76"/>
              <a:gd name="T39" fmla="*/ 38 h 108"/>
              <a:gd name="T40" fmla="*/ 32 w 76"/>
              <a:gd name="T41" fmla="*/ 40 h 108"/>
              <a:gd name="T42" fmla="*/ 32 w 76"/>
              <a:gd name="T43" fmla="*/ 42 h 108"/>
              <a:gd name="T44" fmla="*/ 32 w 76"/>
              <a:gd name="T45" fmla="*/ 46 h 108"/>
              <a:gd name="T46" fmla="*/ 26 w 76"/>
              <a:gd name="T47" fmla="*/ 56 h 108"/>
              <a:gd name="T48" fmla="*/ 22 w 76"/>
              <a:gd name="T49" fmla="*/ 54 h 108"/>
              <a:gd name="T50" fmla="*/ 14 w 76"/>
              <a:gd name="T51" fmla="*/ 60 h 108"/>
              <a:gd name="T52" fmla="*/ 10 w 76"/>
              <a:gd name="T53" fmla="*/ 68 h 108"/>
              <a:gd name="T54" fmla="*/ 6 w 76"/>
              <a:gd name="T55" fmla="*/ 80 h 108"/>
              <a:gd name="T56" fmla="*/ 8 w 76"/>
              <a:gd name="T57" fmla="*/ 84 h 108"/>
              <a:gd name="T58" fmla="*/ 4 w 76"/>
              <a:gd name="T59" fmla="*/ 90 h 108"/>
              <a:gd name="T60" fmla="*/ 2 w 76"/>
              <a:gd name="T61" fmla="*/ 92 h 108"/>
              <a:gd name="T62" fmla="*/ 4 w 76"/>
              <a:gd name="T63" fmla="*/ 100 h 108"/>
              <a:gd name="T64" fmla="*/ 10 w 76"/>
              <a:gd name="T65" fmla="*/ 106 h 108"/>
              <a:gd name="T66" fmla="*/ 18 w 76"/>
              <a:gd name="T67" fmla="*/ 106 h 108"/>
              <a:gd name="T68" fmla="*/ 24 w 76"/>
              <a:gd name="T69" fmla="*/ 102 h 108"/>
              <a:gd name="T70" fmla="*/ 42 w 76"/>
              <a:gd name="T71" fmla="*/ 102 h 108"/>
              <a:gd name="T72" fmla="*/ 42 w 76"/>
              <a:gd name="T73" fmla="*/ 98 h 108"/>
              <a:gd name="T74" fmla="*/ 40 w 76"/>
              <a:gd name="T75" fmla="*/ 88 h 108"/>
              <a:gd name="T76" fmla="*/ 38 w 76"/>
              <a:gd name="T77" fmla="*/ 80 h 108"/>
              <a:gd name="T78" fmla="*/ 40 w 76"/>
              <a:gd name="T79" fmla="*/ 76 h 108"/>
              <a:gd name="T80" fmla="*/ 48 w 76"/>
              <a:gd name="T81" fmla="*/ 72 h 108"/>
              <a:gd name="T82" fmla="*/ 62 w 76"/>
              <a:gd name="T83" fmla="*/ 68 h 108"/>
              <a:gd name="T84" fmla="*/ 64 w 76"/>
              <a:gd name="T85" fmla="*/ 70 h 108"/>
              <a:gd name="T86" fmla="*/ 68 w 76"/>
              <a:gd name="T87" fmla="*/ 72 h 108"/>
              <a:gd name="T88" fmla="*/ 66 w 76"/>
              <a:gd name="T89" fmla="*/ 78 h 108"/>
              <a:gd name="T90" fmla="*/ 70 w 76"/>
              <a:gd name="T91" fmla="*/ 78 h 108"/>
              <a:gd name="T92" fmla="*/ 26 w 76"/>
              <a:gd name="T93" fmla="*/ 50 h 108"/>
              <a:gd name="T94" fmla="*/ 28 w 76"/>
              <a:gd name="T95" fmla="*/ 48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6" h="108">
                <a:moveTo>
                  <a:pt x="70" y="78"/>
                </a:moveTo>
                <a:lnTo>
                  <a:pt x="70" y="78"/>
                </a:lnTo>
                <a:lnTo>
                  <a:pt x="68" y="76"/>
                </a:lnTo>
                <a:lnTo>
                  <a:pt x="70" y="74"/>
                </a:lnTo>
                <a:lnTo>
                  <a:pt x="70" y="74"/>
                </a:lnTo>
                <a:lnTo>
                  <a:pt x="70" y="72"/>
                </a:lnTo>
                <a:lnTo>
                  <a:pt x="68" y="68"/>
                </a:lnTo>
                <a:lnTo>
                  <a:pt x="68" y="64"/>
                </a:lnTo>
                <a:lnTo>
                  <a:pt x="68" y="60"/>
                </a:lnTo>
                <a:lnTo>
                  <a:pt x="68" y="60"/>
                </a:lnTo>
                <a:lnTo>
                  <a:pt x="70" y="56"/>
                </a:lnTo>
                <a:lnTo>
                  <a:pt x="70" y="50"/>
                </a:lnTo>
                <a:lnTo>
                  <a:pt x="70" y="50"/>
                </a:lnTo>
                <a:lnTo>
                  <a:pt x="70" y="48"/>
                </a:lnTo>
                <a:lnTo>
                  <a:pt x="72" y="46"/>
                </a:lnTo>
                <a:lnTo>
                  <a:pt x="74" y="44"/>
                </a:lnTo>
                <a:lnTo>
                  <a:pt x="74" y="44"/>
                </a:lnTo>
                <a:lnTo>
                  <a:pt x="76" y="38"/>
                </a:lnTo>
                <a:lnTo>
                  <a:pt x="76" y="38"/>
                </a:lnTo>
                <a:lnTo>
                  <a:pt x="76" y="32"/>
                </a:lnTo>
                <a:lnTo>
                  <a:pt x="74" y="28"/>
                </a:lnTo>
                <a:lnTo>
                  <a:pt x="74" y="28"/>
                </a:lnTo>
                <a:lnTo>
                  <a:pt x="70" y="24"/>
                </a:lnTo>
                <a:lnTo>
                  <a:pt x="72" y="18"/>
                </a:lnTo>
                <a:lnTo>
                  <a:pt x="72" y="18"/>
                </a:lnTo>
                <a:lnTo>
                  <a:pt x="74" y="14"/>
                </a:lnTo>
                <a:lnTo>
                  <a:pt x="74" y="12"/>
                </a:lnTo>
                <a:lnTo>
                  <a:pt x="72" y="10"/>
                </a:lnTo>
                <a:lnTo>
                  <a:pt x="72" y="10"/>
                </a:lnTo>
                <a:lnTo>
                  <a:pt x="72" y="8"/>
                </a:lnTo>
                <a:lnTo>
                  <a:pt x="70" y="8"/>
                </a:lnTo>
                <a:lnTo>
                  <a:pt x="70" y="8"/>
                </a:lnTo>
                <a:lnTo>
                  <a:pt x="66" y="4"/>
                </a:lnTo>
                <a:lnTo>
                  <a:pt x="66" y="0"/>
                </a:lnTo>
                <a:lnTo>
                  <a:pt x="60" y="4"/>
                </a:lnTo>
                <a:lnTo>
                  <a:pt x="60" y="4"/>
                </a:lnTo>
                <a:lnTo>
                  <a:pt x="58" y="2"/>
                </a:lnTo>
                <a:lnTo>
                  <a:pt x="54" y="0"/>
                </a:lnTo>
                <a:lnTo>
                  <a:pt x="50" y="2"/>
                </a:lnTo>
                <a:lnTo>
                  <a:pt x="50" y="2"/>
                </a:lnTo>
                <a:lnTo>
                  <a:pt x="48" y="2"/>
                </a:lnTo>
                <a:lnTo>
                  <a:pt x="46" y="2"/>
                </a:lnTo>
                <a:lnTo>
                  <a:pt x="46" y="2"/>
                </a:lnTo>
                <a:lnTo>
                  <a:pt x="42" y="4"/>
                </a:lnTo>
                <a:lnTo>
                  <a:pt x="40" y="6"/>
                </a:lnTo>
                <a:lnTo>
                  <a:pt x="36" y="10"/>
                </a:lnTo>
                <a:lnTo>
                  <a:pt x="36" y="10"/>
                </a:lnTo>
                <a:lnTo>
                  <a:pt x="36" y="12"/>
                </a:lnTo>
                <a:lnTo>
                  <a:pt x="36" y="16"/>
                </a:lnTo>
                <a:lnTo>
                  <a:pt x="36" y="16"/>
                </a:lnTo>
                <a:lnTo>
                  <a:pt x="32" y="20"/>
                </a:lnTo>
                <a:lnTo>
                  <a:pt x="30" y="22"/>
                </a:lnTo>
                <a:lnTo>
                  <a:pt x="32" y="24"/>
                </a:lnTo>
                <a:lnTo>
                  <a:pt x="32" y="24"/>
                </a:lnTo>
                <a:lnTo>
                  <a:pt x="32" y="24"/>
                </a:lnTo>
                <a:lnTo>
                  <a:pt x="32" y="26"/>
                </a:lnTo>
                <a:lnTo>
                  <a:pt x="30" y="30"/>
                </a:lnTo>
                <a:lnTo>
                  <a:pt x="30" y="30"/>
                </a:lnTo>
                <a:lnTo>
                  <a:pt x="28" y="34"/>
                </a:lnTo>
                <a:lnTo>
                  <a:pt x="28" y="38"/>
                </a:lnTo>
                <a:lnTo>
                  <a:pt x="30" y="38"/>
                </a:lnTo>
                <a:lnTo>
                  <a:pt x="30" y="38"/>
                </a:lnTo>
                <a:lnTo>
                  <a:pt x="32" y="40"/>
                </a:lnTo>
                <a:lnTo>
                  <a:pt x="32" y="42"/>
                </a:lnTo>
                <a:lnTo>
                  <a:pt x="32" y="42"/>
                </a:lnTo>
                <a:lnTo>
                  <a:pt x="32" y="42"/>
                </a:lnTo>
                <a:lnTo>
                  <a:pt x="32" y="44"/>
                </a:lnTo>
                <a:lnTo>
                  <a:pt x="32" y="46"/>
                </a:lnTo>
                <a:lnTo>
                  <a:pt x="32" y="46"/>
                </a:lnTo>
                <a:lnTo>
                  <a:pt x="30" y="50"/>
                </a:lnTo>
                <a:lnTo>
                  <a:pt x="26" y="54"/>
                </a:lnTo>
                <a:lnTo>
                  <a:pt x="26" y="56"/>
                </a:lnTo>
                <a:lnTo>
                  <a:pt x="24" y="56"/>
                </a:lnTo>
                <a:lnTo>
                  <a:pt x="24" y="56"/>
                </a:lnTo>
                <a:lnTo>
                  <a:pt x="22" y="54"/>
                </a:lnTo>
                <a:lnTo>
                  <a:pt x="22" y="54"/>
                </a:lnTo>
                <a:lnTo>
                  <a:pt x="18" y="58"/>
                </a:lnTo>
                <a:lnTo>
                  <a:pt x="14" y="60"/>
                </a:lnTo>
                <a:lnTo>
                  <a:pt x="14" y="60"/>
                </a:lnTo>
                <a:lnTo>
                  <a:pt x="12" y="64"/>
                </a:lnTo>
                <a:lnTo>
                  <a:pt x="10" y="68"/>
                </a:lnTo>
                <a:lnTo>
                  <a:pt x="10" y="68"/>
                </a:lnTo>
                <a:lnTo>
                  <a:pt x="6" y="80"/>
                </a:lnTo>
                <a:lnTo>
                  <a:pt x="6" y="80"/>
                </a:lnTo>
                <a:lnTo>
                  <a:pt x="10" y="80"/>
                </a:lnTo>
                <a:lnTo>
                  <a:pt x="10" y="80"/>
                </a:lnTo>
                <a:lnTo>
                  <a:pt x="8" y="84"/>
                </a:lnTo>
                <a:lnTo>
                  <a:pt x="6" y="88"/>
                </a:lnTo>
                <a:lnTo>
                  <a:pt x="6" y="88"/>
                </a:lnTo>
                <a:lnTo>
                  <a:pt x="4" y="90"/>
                </a:lnTo>
                <a:lnTo>
                  <a:pt x="4" y="90"/>
                </a:lnTo>
                <a:lnTo>
                  <a:pt x="2" y="92"/>
                </a:lnTo>
                <a:lnTo>
                  <a:pt x="2" y="92"/>
                </a:lnTo>
                <a:lnTo>
                  <a:pt x="0" y="96"/>
                </a:lnTo>
                <a:lnTo>
                  <a:pt x="0" y="98"/>
                </a:lnTo>
                <a:lnTo>
                  <a:pt x="4" y="100"/>
                </a:lnTo>
                <a:lnTo>
                  <a:pt x="4" y="102"/>
                </a:lnTo>
                <a:lnTo>
                  <a:pt x="4" y="102"/>
                </a:lnTo>
                <a:lnTo>
                  <a:pt x="10" y="106"/>
                </a:lnTo>
                <a:lnTo>
                  <a:pt x="10" y="106"/>
                </a:lnTo>
                <a:lnTo>
                  <a:pt x="14" y="108"/>
                </a:lnTo>
                <a:lnTo>
                  <a:pt x="18" y="106"/>
                </a:lnTo>
                <a:lnTo>
                  <a:pt x="18" y="106"/>
                </a:lnTo>
                <a:lnTo>
                  <a:pt x="22" y="104"/>
                </a:lnTo>
                <a:lnTo>
                  <a:pt x="24" y="102"/>
                </a:lnTo>
                <a:lnTo>
                  <a:pt x="42" y="102"/>
                </a:lnTo>
                <a:lnTo>
                  <a:pt x="42" y="102"/>
                </a:lnTo>
                <a:lnTo>
                  <a:pt x="42" y="102"/>
                </a:lnTo>
                <a:lnTo>
                  <a:pt x="42" y="100"/>
                </a:lnTo>
                <a:lnTo>
                  <a:pt x="42" y="98"/>
                </a:lnTo>
                <a:lnTo>
                  <a:pt x="42" y="98"/>
                </a:lnTo>
                <a:lnTo>
                  <a:pt x="36" y="94"/>
                </a:lnTo>
                <a:lnTo>
                  <a:pt x="36" y="94"/>
                </a:lnTo>
                <a:lnTo>
                  <a:pt x="40" y="88"/>
                </a:lnTo>
                <a:lnTo>
                  <a:pt x="40" y="88"/>
                </a:lnTo>
                <a:lnTo>
                  <a:pt x="38" y="82"/>
                </a:lnTo>
                <a:lnTo>
                  <a:pt x="38" y="80"/>
                </a:lnTo>
                <a:lnTo>
                  <a:pt x="40" y="80"/>
                </a:lnTo>
                <a:lnTo>
                  <a:pt x="40" y="80"/>
                </a:lnTo>
                <a:lnTo>
                  <a:pt x="40" y="76"/>
                </a:lnTo>
                <a:lnTo>
                  <a:pt x="40" y="76"/>
                </a:lnTo>
                <a:lnTo>
                  <a:pt x="44" y="74"/>
                </a:lnTo>
                <a:lnTo>
                  <a:pt x="48" y="72"/>
                </a:lnTo>
                <a:lnTo>
                  <a:pt x="60" y="74"/>
                </a:lnTo>
                <a:lnTo>
                  <a:pt x="60" y="74"/>
                </a:lnTo>
                <a:lnTo>
                  <a:pt x="62" y="68"/>
                </a:lnTo>
                <a:lnTo>
                  <a:pt x="64" y="68"/>
                </a:lnTo>
                <a:lnTo>
                  <a:pt x="64" y="68"/>
                </a:lnTo>
                <a:lnTo>
                  <a:pt x="64" y="70"/>
                </a:lnTo>
                <a:lnTo>
                  <a:pt x="64" y="72"/>
                </a:lnTo>
                <a:lnTo>
                  <a:pt x="64" y="72"/>
                </a:lnTo>
                <a:lnTo>
                  <a:pt x="68" y="72"/>
                </a:lnTo>
                <a:lnTo>
                  <a:pt x="68" y="72"/>
                </a:lnTo>
                <a:lnTo>
                  <a:pt x="68" y="76"/>
                </a:lnTo>
                <a:lnTo>
                  <a:pt x="66" y="78"/>
                </a:lnTo>
                <a:lnTo>
                  <a:pt x="66" y="78"/>
                </a:lnTo>
                <a:lnTo>
                  <a:pt x="70" y="78"/>
                </a:lnTo>
                <a:lnTo>
                  <a:pt x="70" y="78"/>
                </a:lnTo>
                <a:close/>
                <a:moveTo>
                  <a:pt x="28" y="46"/>
                </a:moveTo>
                <a:lnTo>
                  <a:pt x="28" y="46"/>
                </a:lnTo>
                <a:lnTo>
                  <a:pt x="26" y="50"/>
                </a:lnTo>
                <a:lnTo>
                  <a:pt x="26" y="50"/>
                </a:lnTo>
                <a:lnTo>
                  <a:pt x="28" y="48"/>
                </a:lnTo>
                <a:lnTo>
                  <a:pt x="28" y="48"/>
                </a:lnTo>
                <a:lnTo>
                  <a:pt x="28" y="46"/>
                </a:lnTo>
                <a:lnTo>
                  <a:pt x="28" y="46"/>
                </a:lnTo>
                <a:close/>
              </a:path>
            </a:pathLst>
          </a:custGeom>
          <a:solidFill>
            <a:srgbClr val="B9BCBD"/>
          </a:solidFill>
          <a:ln w="3175">
            <a:solidFill>
              <a:srgbClr val="B9BCBD"/>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42" name="Freeform 26">
            <a:extLst>
              <a:ext uri="{FF2B5EF4-FFF2-40B4-BE49-F238E27FC236}">
                <a16:creationId xmlns:a16="http://schemas.microsoft.com/office/drawing/2014/main" id="{9D49FEC8-0774-493A-99BF-99C65F3C0C25}"/>
              </a:ext>
            </a:extLst>
          </p:cNvPr>
          <p:cNvSpPr>
            <a:spLocks/>
          </p:cNvSpPr>
          <p:nvPr/>
        </p:nvSpPr>
        <p:spPr bwMode="auto">
          <a:xfrm>
            <a:off x="7031418" y="2414249"/>
            <a:ext cx="318637" cy="233374"/>
          </a:xfrm>
          <a:custGeom>
            <a:avLst/>
            <a:gdLst>
              <a:gd name="T0" fmla="*/ 4 w 190"/>
              <a:gd name="T1" fmla="*/ 22 h 136"/>
              <a:gd name="T2" fmla="*/ 6 w 190"/>
              <a:gd name="T3" fmla="*/ 22 h 136"/>
              <a:gd name="T4" fmla="*/ 4 w 190"/>
              <a:gd name="T5" fmla="*/ 18 h 136"/>
              <a:gd name="T6" fmla="*/ 10 w 190"/>
              <a:gd name="T7" fmla="*/ 12 h 136"/>
              <a:gd name="T8" fmla="*/ 20 w 190"/>
              <a:gd name="T9" fmla="*/ 14 h 136"/>
              <a:gd name="T10" fmla="*/ 26 w 190"/>
              <a:gd name="T11" fmla="*/ 26 h 136"/>
              <a:gd name="T12" fmla="*/ 30 w 190"/>
              <a:gd name="T13" fmla="*/ 32 h 136"/>
              <a:gd name="T14" fmla="*/ 24 w 190"/>
              <a:gd name="T15" fmla="*/ 36 h 136"/>
              <a:gd name="T16" fmla="*/ 24 w 190"/>
              <a:gd name="T17" fmla="*/ 38 h 136"/>
              <a:gd name="T18" fmla="*/ 24 w 190"/>
              <a:gd name="T19" fmla="*/ 40 h 136"/>
              <a:gd name="T20" fmla="*/ 10 w 190"/>
              <a:gd name="T21" fmla="*/ 38 h 136"/>
              <a:gd name="T22" fmla="*/ 6 w 190"/>
              <a:gd name="T23" fmla="*/ 32 h 136"/>
              <a:gd name="T24" fmla="*/ 6 w 190"/>
              <a:gd name="T25" fmla="*/ 38 h 136"/>
              <a:gd name="T26" fmla="*/ 2 w 190"/>
              <a:gd name="T27" fmla="*/ 52 h 136"/>
              <a:gd name="T28" fmla="*/ 4 w 190"/>
              <a:gd name="T29" fmla="*/ 54 h 136"/>
              <a:gd name="T30" fmla="*/ 8 w 190"/>
              <a:gd name="T31" fmla="*/ 52 h 136"/>
              <a:gd name="T32" fmla="*/ 16 w 190"/>
              <a:gd name="T33" fmla="*/ 50 h 136"/>
              <a:gd name="T34" fmla="*/ 16 w 190"/>
              <a:gd name="T35" fmla="*/ 52 h 136"/>
              <a:gd name="T36" fmla="*/ 12 w 190"/>
              <a:gd name="T37" fmla="*/ 56 h 136"/>
              <a:gd name="T38" fmla="*/ 16 w 190"/>
              <a:gd name="T39" fmla="*/ 66 h 136"/>
              <a:gd name="T40" fmla="*/ 22 w 190"/>
              <a:gd name="T41" fmla="*/ 74 h 136"/>
              <a:gd name="T42" fmla="*/ 20 w 190"/>
              <a:gd name="T43" fmla="*/ 80 h 136"/>
              <a:gd name="T44" fmla="*/ 18 w 190"/>
              <a:gd name="T45" fmla="*/ 88 h 136"/>
              <a:gd name="T46" fmla="*/ 20 w 190"/>
              <a:gd name="T47" fmla="*/ 100 h 136"/>
              <a:gd name="T48" fmla="*/ 32 w 190"/>
              <a:gd name="T49" fmla="*/ 92 h 136"/>
              <a:gd name="T50" fmla="*/ 46 w 190"/>
              <a:gd name="T51" fmla="*/ 86 h 136"/>
              <a:gd name="T52" fmla="*/ 74 w 190"/>
              <a:gd name="T53" fmla="*/ 86 h 136"/>
              <a:gd name="T54" fmla="*/ 96 w 190"/>
              <a:gd name="T55" fmla="*/ 92 h 136"/>
              <a:gd name="T56" fmla="*/ 116 w 190"/>
              <a:gd name="T57" fmla="*/ 104 h 136"/>
              <a:gd name="T58" fmla="*/ 130 w 190"/>
              <a:gd name="T59" fmla="*/ 116 h 136"/>
              <a:gd name="T60" fmla="*/ 128 w 190"/>
              <a:gd name="T61" fmla="*/ 134 h 136"/>
              <a:gd name="T62" fmla="*/ 142 w 190"/>
              <a:gd name="T63" fmla="*/ 136 h 136"/>
              <a:gd name="T64" fmla="*/ 160 w 190"/>
              <a:gd name="T65" fmla="*/ 116 h 136"/>
              <a:gd name="T66" fmla="*/ 164 w 190"/>
              <a:gd name="T67" fmla="*/ 100 h 136"/>
              <a:gd name="T68" fmla="*/ 176 w 190"/>
              <a:gd name="T69" fmla="*/ 100 h 136"/>
              <a:gd name="T70" fmla="*/ 182 w 190"/>
              <a:gd name="T71" fmla="*/ 90 h 136"/>
              <a:gd name="T72" fmla="*/ 182 w 190"/>
              <a:gd name="T73" fmla="*/ 84 h 136"/>
              <a:gd name="T74" fmla="*/ 168 w 190"/>
              <a:gd name="T75" fmla="*/ 76 h 136"/>
              <a:gd name="T76" fmla="*/ 150 w 190"/>
              <a:gd name="T77" fmla="*/ 66 h 136"/>
              <a:gd name="T78" fmla="*/ 138 w 190"/>
              <a:gd name="T79" fmla="*/ 52 h 136"/>
              <a:gd name="T80" fmla="*/ 130 w 190"/>
              <a:gd name="T81" fmla="*/ 38 h 136"/>
              <a:gd name="T82" fmla="*/ 112 w 190"/>
              <a:gd name="T83" fmla="*/ 30 h 136"/>
              <a:gd name="T84" fmla="*/ 96 w 190"/>
              <a:gd name="T85" fmla="*/ 34 h 136"/>
              <a:gd name="T86" fmla="*/ 96 w 190"/>
              <a:gd name="T87" fmla="*/ 22 h 136"/>
              <a:gd name="T88" fmla="*/ 84 w 190"/>
              <a:gd name="T89" fmla="*/ 2 h 136"/>
              <a:gd name="T90" fmla="*/ 72 w 190"/>
              <a:gd name="T91" fmla="*/ 4 h 136"/>
              <a:gd name="T92" fmla="*/ 60 w 190"/>
              <a:gd name="T93" fmla="*/ 10 h 136"/>
              <a:gd name="T94" fmla="*/ 62 w 190"/>
              <a:gd name="T95" fmla="*/ 22 h 136"/>
              <a:gd name="T96" fmla="*/ 44 w 190"/>
              <a:gd name="T97" fmla="*/ 20 h 136"/>
              <a:gd name="T98" fmla="*/ 30 w 190"/>
              <a:gd name="T99" fmla="*/ 12 h 136"/>
              <a:gd name="T100" fmla="*/ 18 w 190"/>
              <a:gd name="T101" fmla="*/ 6 h 136"/>
              <a:gd name="T102" fmla="*/ 4 w 190"/>
              <a:gd name="T103" fmla="*/ 8 h 136"/>
              <a:gd name="T104" fmla="*/ 2 w 190"/>
              <a:gd name="T105" fmla="*/ 16 h 136"/>
              <a:gd name="T106" fmla="*/ 0 w 190"/>
              <a:gd name="T107" fmla="*/ 18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 h="136">
                <a:moveTo>
                  <a:pt x="0" y="18"/>
                </a:moveTo>
                <a:lnTo>
                  <a:pt x="0" y="18"/>
                </a:lnTo>
                <a:lnTo>
                  <a:pt x="4" y="22"/>
                </a:lnTo>
                <a:lnTo>
                  <a:pt x="4" y="22"/>
                </a:lnTo>
                <a:lnTo>
                  <a:pt x="6" y="22"/>
                </a:lnTo>
                <a:lnTo>
                  <a:pt x="6" y="22"/>
                </a:lnTo>
                <a:lnTo>
                  <a:pt x="6" y="20"/>
                </a:lnTo>
                <a:lnTo>
                  <a:pt x="4" y="18"/>
                </a:lnTo>
                <a:lnTo>
                  <a:pt x="4" y="18"/>
                </a:lnTo>
                <a:lnTo>
                  <a:pt x="8" y="16"/>
                </a:lnTo>
                <a:lnTo>
                  <a:pt x="8" y="16"/>
                </a:lnTo>
                <a:lnTo>
                  <a:pt x="10" y="12"/>
                </a:lnTo>
                <a:lnTo>
                  <a:pt x="10" y="12"/>
                </a:lnTo>
                <a:lnTo>
                  <a:pt x="20" y="14"/>
                </a:lnTo>
                <a:lnTo>
                  <a:pt x="20" y="14"/>
                </a:lnTo>
                <a:lnTo>
                  <a:pt x="20" y="20"/>
                </a:lnTo>
                <a:lnTo>
                  <a:pt x="20" y="20"/>
                </a:lnTo>
                <a:lnTo>
                  <a:pt x="26" y="26"/>
                </a:lnTo>
                <a:lnTo>
                  <a:pt x="30" y="30"/>
                </a:lnTo>
                <a:lnTo>
                  <a:pt x="30" y="30"/>
                </a:lnTo>
                <a:lnTo>
                  <a:pt x="30" y="32"/>
                </a:lnTo>
                <a:lnTo>
                  <a:pt x="28" y="36"/>
                </a:lnTo>
                <a:lnTo>
                  <a:pt x="28" y="36"/>
                </a:lnTo>
                <a:lnTo>
                  <a:pt x="24" y="36"/>
                </a:lnTo>
                <a:lnTo>
                  <a:pt x="24" y="36"/>
                </a:lnTo>
                <a:lnTo>
                  <a:pt x="24" y="36"/>
                </a:lnTo>
                <a:lnTo>
                  <a:pt x="24" y="38"/>
                </a:lnTo>
                <a:lnTo>
                  <a:pt x="24" y="38"/>
                </a:lnTo>
                <a:lnTo>
                  <a:pt x="24" y="38"/>
                </a:lnTo>
                <a:lnTo>
                  <a:pt x="24" y="40"/>
                </a:lnTo>
                <a:lnTo>
                  <a:pt x="24" y="40"/>
                </a:lnTo>
                <a:lnTo>
                  <a:pt x="10" y="38"/>
                </a:lnTo>
                <a:lnTo>
                  <a:pt x="10" y="38"/>
                </a:lnTo>
                <a:lnTo>
                  <a:pt x="8" y="32"/>
                </a:lnTo>
                <a:lnTo>
                  <a:pt x="8" y="32"/>
                </a:lnTo>
                <a:lnTo>
                  <a:pt x="6" y="32"/>
                </a:lnTo>
                <a:lnTo>
                  <a:pt x="6" y="32"/>
                </a:lnTo>
                <a:lnTo>
                  <a:pt x="6" y="38"/>
                </a:lnTo>
                <a:lnTo>
                  <a:pt x="6" y="38"/>
                </a:lnTo>
                <a:lnTo>
                  <a:pt x="4" y="46"/>
                </a:lnTo>
                <a:lnTo>
                  <a:pt x="2" y="52"/>
                </a:lnTo>
                <a:lnTo>
                  <a:pt x="2" y="52"/>
                </a:lnTo>
                <a:lnTo>
                  <a:pt x="2" y="54"/>
                </a:lnTo>
                <a:lnTo>
                  <a:pt x="2" y="54"/>
                </a:lnTo>
                <a:lnTo>
                  <a:pt x="4" y="54"/>
                </a:lnTo>
                <a:lnTo>
                  <a:pt x="6" y="54"/>
                </a:lnTo>
                <a:lnTo>
                  <a:pt x="6" y="54"/>
                </a:lnTo>
                <a:lnTo>
                  <a:pt x="8" y="52"/>
                </a:lnTo>
                <a:lnTo>
                  <a:pt x="10" y="50"/>
                </a:lnTo>
                <a:lnTo>
                  <a:pt x="10" y="50"/>
                </a:lnTo>
                <a:lnTo>
                  <a:pt x="16" y="50"/>
                </a:lnTo>
                <a:lnTo>
                  <a:pt x="20" y="52"/>
                </a:lnTo>
                <a:lnTo>
                  <a:pt x="20" y="52"/>
                </a:lnTo>
                <a:lnTo>
                  <a:pt x="16" y="52"/>
                </a:lnTo>
                <a:lnTo>
                  <a:pt x="12" y="52"/>
                </a:lnTo>
                <a:lnTo>
                  <a:pt x="12" y="52"/>
                </a:lnTo>
                <a:lnTo>
                  <a:pt x="12" y="56"/>
                </a:lnTo>
                <a:lnTo>
                  <a:pt x="12" y="56"/>
                </a:lnTo>
                <a:lnTo>
                  <a:pt x="16" y="60"/>
                </a:lnTo>
                <a:lnTo>
                  <a:pt x="16" y="66"/>
                </a:lnTo>
                <a:lnTo>
                  <a:pt x="16" y="66"/>
                </a:lnTo>
                <a:lnTo>
                  <a:pt x="20" y="70"/>
                </a:lnTo>
                <a:lnTo>
                  <a:pt x="22" y="74"/>
                </a:lnTo>
                <a:lnTo>
                  <a:pt x="22" y="78"/>
                </a:lnTo>
                <a:lnTo>
                  <a:pt x="22" y="78"/>
                </a:lnTo>
                <a:lnTo>
                  <a:pt x="20" y="80"/>
                </a:lnTo>
                <a:lnTo>
                  <a:pt x="18" y="80"/>
                </a:lnTo>
                <a:lnTo>
                  <a:pt x="18" y="80"/>
                </a:lnTo>
                <a:lnTo>
                  <a:pt x="18" y="88"/>
                </a:lnTo>
                <a:lnTo>
                  <a:pt x="18" y="94"/>
                </a:lnTo>
                <a:lnTo>
                  <a:pt x="18" y="94"/>
                </a:lnTo>
                <a:lnTo>
                  <a:pt x="20" y="100"/>
                </a:lnTo>
                <a:lnTo>
                  <a:pt x="28" y="100"/>
                </a:lnTo>
                <a:lnTo>
                  <a:pt x="32" y="94"/>
                </a:lnTo>
                <a:lnTo>
                  <a:pt x="32" y="92"/>
                </a:lnTo>
                <a:lnTo>
                  <a:pt x="34" y="88"/>
                </a:lnTo>
                <a:lnTo>
                  <a:pt x="38" y="86"/>
                </a:lnTo>
                <a:lnTo>
                  <a:pt x="46" y="86"/>
                </a:lnTo>
                <a:lnTo>
                  <a:pt x="52" y="84"/>
                </a:lnTo>
                <a:lnTo>
                  <a:pt x="58" y="82"/>
                </a:lnTo>
                <a:lnTo>
                  <a:pt x="74" y="86"/>
                </a:lnTo>
                <a:lnTo>
                  <a:pt x="82" y="86"/>
                </a:lnTo>
                <a:lnTo>
                  <a:pt x="86" y="88"/>
                </a:lnTo>
                <a:lnTo>
                  <a:pt x="96" y="92"/>
                </a:lnTo>
                <a:lnTo>
                  <a:pt x="104" y="96"/>
                </a:lnTo>
                <a:lnTo>
                  <a:pt x="112" y="102"/>
                </a:lnTo>
                <a:lnTo>
                  <a:pt x="116" y="104"/>
                </a:lnTo>
                <a:lnTo>
                  <a:pt x="118" y="108"/>
                </a:lnTo>
                <a:lnTo>
                  <a:pt x="122" y="114"/>
                </a:lnTo>
                <a:lnTo>
                  <a:pt x="130" y="116"/>
                </a:lnTo>
                <a:lnTo>
                  <a:pt x="130" y="122"/>
                </a:lnTo>
                <a:lnTo>
                  <a:pt x="130" y="128"/>
                </a:lnTo>
                <a:lnTo>
                  <a:pt x="128" y="134"/>
                </a:lnTo>
                <a:lnTo>
                  <a:pt x="134" y="136"/>
                </a:lnTo>
                <a:lnTo>
                  <a:pt x="138" y="134"/>
                </a:lnTo>
                <a:lnTo>
                  <a:pt x="142" y="136"/>
                </a:lnTo>
                <a:lnTo>
                  <a:pt x="154" y="130"/>
                </a:lnTo>
                <a:lnTo>
                  <a:pt x="152" y="124"/>
                </a:lnTo>
                <a:lnTo>
                  <a:pt x="160" y="116"/>
                </a:lnTo>
                <a:lnTo>
                  <a:pt x="162" y="112"/>
                </a:lnTo>
                <a:lnTo>
                  <a:pt x="162" y="104"/>
                </a:lnTo>
                <a:lnTo>
                  <a:pt x="164" y="100"/>
                </a:lnTo>
                <a:lnTo>
                  <a:pt x="166" y="96"/>
                </a:lnTo>
                <a:lnTo>
                  <a:pt x="172" y="98"/>
                </a:lnTo>
                <a:lnTo>
                  <a:pt x="176" y="100"/>
                </a:lnTo>
                <a:lnTo>
                  <a:pt x="182" y="102"/>
                </a:lnTo>
                <a:lnTo>
                  <a:pt x="182" y="94"/>
                </a:lnTo>
                <a:lnTo>
                  <a:pt x="182" y="90"/>
                </a:lnTo>
                <a:lnTo>
                  <a:pt x="190" y="86"/>
                </a:lnTo>
                <a:lnTo>
                  <a:pt x="188" y="84"/>
                </a:lnTo>
                <a:lnTo>
                  <a:pt x="182" y="84"/>
                </a:lnTo>
                <a:lnTo>
                  <a:pt x="178" y="80"/>
                </a:lnTo>
                <a:lnTo>
                  <a:pt x="172" y="80"/>
                </a:lnTo>
                <a:lnTo>
                  <a:pt x="168" y="76"/>
                </a:lnTo>
                <a:lnTo>
                  <a:pt x="160" y="78"/>
                </a:lnTo>
                <a:lnTo>
                  <a:pt x="156" y="72"/>
                </a:lnTo>
                <a:lnTo>
                  <a:pt x="150" y="66"/>
                </a:lnTo>
                <a:lnTo>
                  <a:pt x="144" y="64"/>
                </a:lnTo>
                <a:lnTo>
                  <a:pt x="140" y="60"/>
                </a:lnTo>
                <a:lnTo>
                  <a:pt x="138" y="52"/>
                </a:lnTo>
                <a:lnTo>
                  <a:pt x="134" y="48"/>
                </a:lnTo>
                <a:lnTo>
                  <a:pt x="130" y="44"/>
                </a:lnTo>
                <a:lnTo>
                  <a:pt x="130" y="38"/>
                </a:lnTo>
                <a:lnTo>
                  <a:pt x="126" y="30"/>
                </a:lnTo>
                <a:lnTo>
                  <a:pt x="120" y="30"/>
                </a:lnTo>
                <a:lnTo>
                  <a:pt x="112" y="30"/>
                </a:lnTo>
                <a:lnTo>
                  <a:pt x="108" y="32"/>
                </a:lnTo>
                <a:lnTo>
                  <a:pt x="102" y="36"/>
                </a:lnTo>
                <a:lnTo>
                  <a:pt x="96" y="34"/>
                </a:lnTo>
                <a:lnTo>
                  <a:pt x="94" y="32"/>
                </a:lnTo>
                <a:lnTo>
                  <a:pt x="96" y="28"/>
                </a:lnTo>
                <a:lnTo>
                  <a:pt x="96" y="22"/>
                </a:lnTo>
                <a:lnTo>
                  <a:pt x="88" y="20"/>
                </a:lnTo>
                <a:lnTo>
                  <a:pt x="86" y="10"/>
                </a:lnTo>
                <a:lnTo>
                  <a:pt x="84" y="2"/>
                </a:lnTo>
                <a:lnTo>
                  <a:pt x="80" y="0"/>
                </a:lnTo>
                <a:lnTo>
                  <a:pt x="76" y="0"/>
                </a:lnTo>
                <a:lnTo>
                  <a:pt x="72" y="4"/>
                </a:lnTo>
                <a:lnTo>
                  <a:pt x="70" y="8"/>
                </a:lnTo>
                <a:lnTo>
                  <a:pt x="62" y="8"/>
                </a:lnTo>
                <a:lnTo>
                  <a:pt x="60" y="10"/>
                </a:lnTo>
                <a:lnTo>
                  <a:pt x="60" y="16"/>
                </a:lnTo>
                <a:lnTo>
                  <a:pt x="62" y="20"/>
                </a:lnTo>
                <a:lnTo>
                  <a:pt x="62" y="22"/>
                </a:lnTo>
                <a:lnTo>
                  <a:pt x="48" y="20"/>
                </a:lnTo>
                <a:lnTo>
                  <a:pt x="48" y="20"/>
                </a:lnTo>
                <a:lnTo>
                  <a:pt x="44" y="20"/>
                </a:lnTo>
                <a:lnTo>
                  <a:pt x="36" y="20"/>
                </a:lnTo>
                <a:lnTo>
                  <a:pt x="36" y="20"/>
                </a:lnTo>
                <a:lnTo>
                  <a:pt x="30" y="12"/>
                </a:lnTo>
                <a:lnTo>
                  <a:pt x="26" y="8"/>
                </a:lnTo>
                <a:lnTo>
                  <a:pt x="22" y="6"/>
                </a:lnTo>
                <a:lnTo>
                  <a:pt x="18" y="6"/>
                </a:lnTo>
                <a:lnTo>
                  <a:pt x="18" y="6"/>
                </a:lnTo>
                <a:lnTo>
                  <a:pt x="8" y="6"/>
                </a:lnTo>
                <a:lnTo>
                  <a:pt x="4" y="8"/>
                </a:lnTo>
                <a:lnTo>
                  <a:pt x="4" y="14"/>
                </a:lnTo>
                <a:lnTo>
                  <a:pt x="4" y="14"/>
                </a:lnTo>
                <a:lnTo>
                  <a:pt x="2" y="16"/>
                </a:lnTo>
                <a:lnTo>
                  <a:pt x="2" y="18"/>
                </a:lnTo>
                <a:lnTo>
                  <a:pt x="0" y="18"/>
                </a:lnTo>
                <a:lnTo>
                  <a:pt x="0" y="18"/>
                </a:lnTo>
                <a:close/>
              </a:path>
            </a:pathLst>
          </a:custGeom>
          <a:solidFill>
            <a:srgbClr val="8BBDFF"/>
          </a:solidFill>
          <a:ln w="3175">
            <a:solidFill>
              <a:srgbClr val="8BBDFF"/>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43" name="Freeform 27">
            <a:extLst>
              <a:ext uri="{FF2B5EF4-FFF2-40B4-BE49-F238E27FC236}">
                <a16:creationId xmlns:a16="http://schemas.microsoft.com/office/drawing/2014/main" id="{385C2EC0-8E8E-4299-BAB9-39010CD9FA5F}"/>
              </a:ext>
            </a:extLst>
          </p:cNvPr>
          <p:cNvSpPr>
            <a:spLocks noEditPoints="1"/>
          </p:cNvSpPr>
          <p:nvPr/>
        </p:nvSpPr>
        <p:spPr bwMode="auto">
          <a:xfrm>
            <a:off x="6447811" y="2438275"/>
            <a:ext cx="422613" cy="202487"/>
          </a:xfrm>
          <a:custGeom>
            <a:avLst/>
            <a:gdLst>
              <a:gd name="T0" fmla="*/ 12 w 252"/>
              <a:gd name="T1" fmla="*/ 4 h 118"/>
              <a:gd name="T2" fmla="*/ 12 w 252"/>
              <a:gd name="T3" fmla="*/ 12 h 118"/>
              <a:gd name="T4" fmla="*/ 6 w 252"/>
              <a:gd name="T5" fmla="*/ 18 h 118"/>
              <a:gd name="T6" fmla="*/ 0 w 252"/>
              <a:gd name="T7" fmla="*/ 26 h 118"/>
              <a:gd name="T8" fmla="*/ 0 w 252"/>
              <a:gd name="T9" fmla="*/ 36 h 118"/>
              <a:gd name="T10" fmla="*/ 18 w 252"/>
              <a:gd name="T11" fmla="*/ 26 h 118"/>
              <a:gd name="T12" fmla="*/ 34 w 252"/>
              <a:gd name="T13" fmla="*/ 20 h 118"/>
              <a:gd name="T14" fmla="*/ 24 w 252"/>
              <a:gd name="T15" fmla="*/ 8 h 118"/>
              <a:gd name="T16" fmla="*/ 132 w 252"/>
              <a:gd name="T17" fmla="*/ 118 h 118"/>
              <a:gd name="T18" fmla="*/ 140 w 252"/>
              <a:gd name="T19" fmla="*/ 112 h 118"/>
              <a:gd name="T20" fmla="*/ 140 w 252"/>
              <a:gd name="T21" fmla="*/ 102 h 118"/>
              <a:gd name="T22" fmla="*/ 150 w 252"/>
              <a:gd name="T23" fmla="*/ 100 h 118"/>
              <a:gd name="T24" fmla="*/ 162 w 252"/>
              <a:gd name="T25" fmla="*/ 100 h 118"/>
              <a:gd name="T26" fmla="*/ 188 w 252"/>
              <a:gd name="T27" fmla="*/ 94 h 118"/>
              <a:gd name="T28" fmla="*/ 210 w 252"/>
              <a:gd name="T29" fmla="*/ 90 h 118"/>
              <a:gd name="T30" fmla="*/ 220 w 252"/>
              <a:gd name="T31" fmla="*/ 90 h 118"/>
              <a:gd name="T32" fmla="*/ 232 w 252"/>
              <a:gd name="T33" fmla="*/ 90 h 118"/>
              <a:gd name="T34" fmla="*/ 244 w 252"/>
              <a:gd name="T35" fmla="*/ 86 h 118"/>
              <a:gd name="T36" fmla="*/ 236 w 252"/>
              <a:gd name="T37" fmla="*/ 70 h 118"/>
              <a:gd name="T38" fmla="*/ 240 w 252"/>
              <a:gd name="T39" fmla="*/ 60 h 118"/>
              <a:gd name="T40" fmla="*/ 240 w 252"/>
              <a:gd name="T41" fmla="*/ 52 h 118"/>
              <a:gd name="T42" fmla="*/ 248 w 252"/>
              <a:gd name="T43" fmla="*/ 50 h 118"/>
              <a:gd name="T44" fmla="*/ 246 w 252"/>
              <a:gd name="T45" fmla="*/ 38 h 118"/>
              <a:gd name="T46" fmla="*/ 234 w 252"/>
              <a:gd name="T47" fmla="*/ 26 h 118"/>
              <a:gd name="T48" fmla="*/ 232 w 252"/>
              <a:gd name="T49" fmla="*/ 14 h 118"/>
              <a:gd name="T50" fmla="*/ 222 w 252"/>
              <a:gd name="T51" fmla="*/ 12 h 118"/>
              <a:gd name="T52" fmla="*/ 208 w 252"/>
              <a:gd name="T53" fmla="*/ 8 h 118"/>
              <a:gd name="T54" fmla="*/ 202 w 252"/>
              <a:gd name="T55" fmla="*/ 8 h 118"/>
              <a:gd name="T56" fmla="*/ 194 w 252"/>
              <a:gd name="T57" fmla="*/ 16 h 118"/>
              <a:gd name="T58" fmla="*/ 182 w 252"/>
              <a:gd name="T59" fmla="*/ 20 h 118"/>
              <a:gd name="T60" fmla="*/ 166 w 252"/>
              <a:gd name="T61" fmla="*/ 20 h 118"/>
              <a:gd name="T62" fmla="*/ 150 w 252"/>
              <a:gd name="T63" fmla="*/ 18 h 118"/>
              <a:gd name="T64" fmla="*/ 138 w 252"/>
              <a:gd name="T65" fmla="*/ 16 h 118"/>
              <a:gd name="T66" fmla="*/ 118 w 252"/>
              <a:gd name="T67" fmla="*/ 4 h 118"/>
              <a:gd name="T68" fmla="*/ 108 w 252"/>
              <a:gd name="T69" fmla="*/ 4 h 118"/>
              <a:gd name="T70" fmla="*/ 88 w 252"/>
              <a:gd name="T71" fmla="*/ 2 h 118"/>
              <a:gd name="T72" fmla="*/ 72 w 252"/>
              <a:gd name="T73" fmla="*/ 14 h 118"/>
              <a:gd name="T74" fmla="*/ 56 w 252"/>
              <a:gd name="T75" fmla="*/ 16 h 118"/>
              <a:gd name="T76" fmla="*/ 38 w 252"/>
              <a:gd name="T77" fmla="*/ 20 h 118"/>
              <a:gd name="T78" fmla="*/ 38 w 252"/>
              <a:gd name="T79" fmla="*/ 24 h 118"/>
              <a:gd name="T80" fmla="*/ 26 w 252"/>
              <a:gd name="T81" fmla="*/ 28 h 118"/>
              <a:gd name="T82" fmla="*/ 14 w 252"/>
              <a:gd name="T83" fmla="*/ 32 h 118"/>
              <a:gd name="T84" fmla="*/ 0 w 252"/>
              <a:gd name="T85" fmla="*/ 50 h 118"/>
              <a:gd name="T86" fmla="*/ 8 w 252"/>
              <a:gd name="T87" fmla="*/ 64 h 118"/>
              <a:gd name="T88" fmla="*/ 8 w 252"/>
              <a:gd name="T89" fmla="*/ 70 h 118"/>
              <a:gd name="T90" fmla="*/ 4 w 252"/>
              <a:gd name="T91" fmla="*/ 70 h 118"/>
              <a:gd name="T92" fmla="*/ 14 w 252"/>
              <a:gd name="T93" fmla="*/ 78 h 118"/>
              <a:gd name="T94" fmla="*/ 24 w 252"/>
              <a:gd name="T95" fmla="*/ 94 h 118"/>
              <a:gd name="T96" fmla="*/ 32 w 252"/>
              <a:gd name="T97" fmla="*/ 102 h 118"/>
              <a:gd name="T98" fmla="*/ 38 w 252"/>
              <a:gd name="T99" fmla="*/ 106 h 118"/>
              <a:gd name="T100" fmla="*/ 60 w 252"/>
              <a:gd name="T101" fmla="*/ 100 h 118"/>
              <a:gd name="T102" fmla="*/ 86 w 252"/>
              <a:gd name="T103" fmla="*/ 112 h 118"/>
              <a:gd name="T104" fmla="*/ 112 w 252"/>
              <a:gd name="T105" fmla="*/ 102 h 118"/>
              <a:gd name="T106" fmla="*/ 128 w 252"/>
              <a:gd name="T107" fmla="*/ 96 h 118"/>
              <a:gd name="T108" fmla="*/ 126 w 252"/>
              <a:gd name="T109" fmla="*/ 108 h 118"/>
              <a:gd name="T110" fmla="*/ 128 w 252"/>
              <a:gd name="T111" fmla="*/ 11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52" h="118">
                <a:moveTo>
                  <a:pt x="24" y="6"/>
                </a:moveTo>
                <a:lnTo>
                  <a:pt x="24" y="6"/>
                </a:lnTo>
                <a:lnTo>
                  <a:pt x="20" y="6"/>
                </a:lnTo>
                <a:lnTo>
                  <a:pt x="16" y="6"/>
                </a:lnTo>
                <a:lnTo>
                  <a:pt x="16" y="6"/>
                </a:lnTo>
                <a:lnTo>
                  <a:pt x="12" y="4"/>
                </a:lnTo>
                <a:lnTo>
                  <a:pt x="8" y="6"/>
                </a:lnTo>
                <a:lnTo>
                  <a:pt x="8" y="6"/>
                </a:lnTo>
                <a:lnTo>
                  <a:pt x="8" y="8"/>
                </a:lnTo>
                <a:lnTo>
                  <a:pt x="8" y="8"/>
                </a:lnTo>
                <a:lnTo>
                  <a:pt x="12" y="12"/>
                </a:lnTo>
                <a:lnTo>
                  <a:pt x="12" y="12"/>
                </a:lnTo>
                <a:lnTo>
                  <a:pt x="14" y="14"/>
                </a:lnTo>
                <a:lnTo>
                  <a:pt x="14" y="16"/>
                </a:lnTo>
                <a:lnTo>
                  <a:pt x="12" y="18"/>
                </a:lnTo>
                <a:lnTo>
                  <a:pt x="12" y="18"/>
                </a:lnTo>
                <a:lnTo>
                  <a:pt x="10" y="18"/>
                </a:lnTo>
                <a:lnTo>
                  <a:pt x="6" y="18"/>
                </a:lnTo>
                <a:lnTo>
                  <a:pt x="6" y="16"/>
                </a:lnTo>
                <a:lnTo>
                  <a:pt x="4" y="18"/>
                </a:lnTo>
                <a:lnTo>
                  <a:pt x="4" y="18"/>
                </a:lnTo>
                <a:lnTo>
                  <a:pt x="4" y="22"/>
                </a:lnTo>
                <a:lnTo>
                  <a:pt x="2" y="24"/>
                </a:lnTo>
                <a:lnTo>
                  <a:pt x="0" y="26"/>
                </a:lnTo>
                <a:lnTo>
                  <a:pt x="2" y="28"/>
                </a:lnTo>
                <a:lnTo>
                  <a:pt x="4" y="28"/>
                </a:lnTo>
                <a:lnTo>
                  <a:pt x="0" y="30"/>
                </a:lnTo>
                <a:lnTo>
                  <a:pt x="0" y="30"/>
                </a:lnTo>
                <a:lnTo>
                  <a:pt x="0" y="34"/>
                </a:lnTo>
                <a:lnTo>
                  <a:pt x="0" y="36"/>
                </a:lnTo>
                <a:lnTo>
                  <a:pt x="2" y="36"/>
                </a:lnTo>
                <a:lnTo>
                  <a:pt x="2" y="36"/>
                </a:lnTo>
                <a:lnTo>
                  <a:pt x="10" y="28"/>
                </a:lnTo>
                <a:lnTo>
                  <a:pt x="10" y="28"/>
                </a:lnTo>
                <a:lnTo>
                  <a:pt x="18" y="26"/>
                </a:lnTo>
                <a:lnTo>
                  <a:pt x="18" y="26"/>
                </a:lnTo>
                <a:lnTo>
                  <a:pt x="18" y="24"/>
                </a:lnTo>
                <a:lnTo>
                  <a:pt x="20" y="22"/>
                </a:lnTo>
                <a:lnTo>
                  <a:pt x="20" y="22"/>
                </a:lnTo>
                <a:lnTo>
                  <a:pt x="28" y="22"/>
                </a:lnTo>
                <a:lnTo>
                  <a:pt x="34" y="20"/>
                </a:lnTo>
                <a:lnTo>
                  <a:pt x="34" y="20"/>
                </a:lnTo>
                <a:lnTo>
                  <a:pt x="36" y="16"/>
                </a:lnTo>
                <a:lnTo>
                  <a:pt x="36" y="16"/>
                </a:lnTo>
                <a:lnTo>
                  <a:pt x="30" y="12"/>
                </a:lnTo>
                <a:lnTo>
                  <a:pt x="26" y="10"/>
                </a:lnTo>
                <a:lnTo>
                  <a:pt x="24" y="8"/>
                </a:lnTo>
                <a:lnTo>
                  <a:pt x="24" y="8"/>
                </a:lnTo>
                <a:lnTo>
                  <a:pt x="24" y="6"/>
                </a:lnTo>
                <a:lnTo>
                  <a:pt x="24" y="6"/>
                </a:lnTo>
                <a:close/>
                <a:moveTo>
                  <a:pt x="128" y="118"/>
                </a:moveTo>
                <a:lnTo>
                  <a:pt x="128" y="118"/>
                </a:lnTo>
                <a:lnTo>
                  <a:pt x="132" y="118"/>
                </a:lnTo>
                <a:lnTo>
                  <a:pt x="132" y="118"/>
                </a:lnTo>
                <a:lnTo>
                  <a:pt x="134" y="118"/>
                </a:lnTo>
                <a:lnTo>
                  <a:pt x="134" y="116"/>
                </a:lnTo>
                <a:lnTo>
                  <a:pt x="136" y="114"/>
                </a:lnTo>
                <a:lnTo>
                  <a:pt x="138" y="112"/>
                </a:lnTo>
                <a:lnTo>
                  <a:pt x="138" y="112"/>
                </a:lnTo>
                <a:lnTo>
                  <a:pt x="140" y="112"/>
                </a:lnTo>
                <a:lnTo>
                  <a:pt x="140" y="110"/>
                </a:lnTo>
                <a:lnTo>
                  <a:pt x="140" y="110"/>
                </a:lnTo>
                <a:lnTo>
                  <a:pt x="140" y="106"/>
                </a:lnTo>
                <a:lnTo>
                  <a:pt x="140" y="104"/>
                </a:lnTo>
                <a:lnTo>
                  <a:pt x="140" y="102"/>
                </a:lnTo>
                <a:lnTo>
                  <a:pt x="140" y="102"/>
                </a:lnTo>
                <a:lnTo>
                  <a:pt x="142" y="102"/>
                </a:lnTo>
                <a:lnTo>
                  <a:pt x="144" y="102"/>
                </a:lnTo>
                <a:lnTo>
                  <a:pt x="146" y="104"/>
                </a:lnTo>
                <a:lnTo>
                  <a:pt x="148" y="104"/>
                </a:lnTo>
                <a:lnTo>
                  <a:pt x="148" y="104"/>
                </a:lnTo>
                <a:lnTo>
                  <a:pt x="150" y="100"/>
                </a:lnTo>
                <a:lnTo>
                  <a:pt x="154" y="100"/>
                </a:lnTo>
                <a:lnTo>
                  <a:pt x="154" y="100"/>
                </a:lnTo>
                <a:lnTo>
                  <a:pt x="158" y="100"/>
                </a:lnTo>
                <a:lnTo>
                  <a:pt x="160" y="100"/>
                </a:lnTo>
                <a:lnTo>
                  <a:pt x="162" y="100"/>
                </a:lnTo>
                <a:lnTo>
                  <a:pt x="162" y="100"/>
                </a:lnTo>
                <a:lnTo>
                  <a:pt x="170" y="98"/>
                </a:lnTo>
                <a:lnTo>
                  <a:pt x="174" y="98"/>
                </a:lnTo>
                <a:lnTo>
                  <a:pt x="180" y="94"/>
                </a:lnTo>
                <a:lnTo>
                  <a:pt x="180" y="94"/>
                </a:lnTo>
                <a:lnTo>
                  <a:pt x="184" y="94"/>
                </a:lnTo>
                <a:lnTo>
                  <a:pt x="188" y="94"/>
                </a:lnTo>
                <a:lnTo>
                  <a:pt x="194" y="94"/>
                </a:lnTo>
                <a:lnTo>
                  <a:pt x="198" y="92"/>
                </a:lnTo>
                <a:lnTo>
                  <a:pt x="198" y="92"/>
                </a:lnTo>
                <a:lnTo>
                  <a:pt x="204" y="88"/>
                </a:lnTo>
                <a:lnTo>
                  <a:pt x="210" y="86"/>
                </a:lnTo>
                <a:lnTo>
                  <a:pt x="210" y="90"/>
                </a:lnTo>
                <a:lnTo>
                  <a:pt x="210" y="90"/>
                </a:lnTo>
                <a:lnTo>
                  <a:pt x="214" y="92"/>
                </a:lnTo>
                <a:lnTo>
                  <a:pt x="214" y="92"/>
                </a:lnTo>
                <a:lnTo>
                  <a:pt x="218" y="90"/>
                </a:lnTo>
                <a:lnTo>
                  <a:pt x="218" y="90"/>
                </a:lnTo>
                <a:lnTo>
                  <a:pt x="220" y="90"/>
                </a:lnTo>
                <a:lnTo>
                  <a:pt x="222" y="92"/>
                </a:lnTo>
                <a:lnTo>
                  <a:pt x="224" y="92"/>
                </a:lnTo>
                <a:lnTo>
                  <a:pt x="226" y="92"/>
                </a:lnTo>
                <a:lnTo>
                  <a:pt x="226" y="92"/>
                </a:lnTo>
                <a:lnTo>
                  <a:pt x="230" y="88"/>
                </a:lnTo>
                <a:lnTo>
                  <a:pt x="232" y="90"/>
                </a:lnTo>
                <a:lnTo>
                  <a:pt x="234" y="94"/>
                </a:lnTo>
                <a:lnTo>
                  <a:pt x="238" y="90"/>
                </a:lnTo>
                <a:lnTo>
                  <a:pt x="244" y="92"/>
                </a:lnTo>
                <a:lnTo>
                  <a:pt x="244" y="92"/>
                </a:lnTo>
                <a:lnTo>
                  <a:pt x="244" y="90"/>
                </a:lnTo>
                <a:lnTo>
                  <a:pt x="244" y="86"/>
                </a:lnTo>
                <a:lnTo>
                  <a:pt x="244" y="86"/>
                </a:lnTo>
                <a:lnTo>
                  <a:pt x="242" y="82"/>
                </a:lnTo>
                <a:lnTo>
                  <a:pt x="242" y="78"/>
                </a:lnTo>
                <a:lnTo>
                  <a:pt x="242" y="78"/>
                </a:lnTo>
                <a:lnTo>
                  <a:pt x="238" y="74"/>
                </a:lnTo>
                <a:lnTo>
                  <a:pt x="236" y="70"/>
                </a:lnTo>
                <a:lnTo>
                  <a:pt x="238" y="68"/>
                </a:lnTo>
                <a:lnTo>
                  <a:pt x="238" y="68"/>
                </a:lnTo>
                <a:lnTo>
                  <a:pt x="240" y="66"/>
                </a:lnTo>
                <a:lnTo>
                  <a:pt x="240" y="62"/>
                </a:lnTo>
                <a:lnTo>
                  <a:pt x="240" y="62"/>
                </a:lnTo>
                <a:lnTo>
                  <a:pt x="240" y="60"/>
                </a:lnTo>
                <a:lnTo>
                  <a:pt x="240" y="58"/>
                </a:lnTo>
                <a:lnTo>
                  <a:pt x="240" y="58"/>
                </a:lnTo>
                <a:lnTo>
                  <a:pt x="238" y="54"/>
                </a:lnTo>
                <a:lnTo>
                  <a:pt x="238" y="54"/>
                </a:lnTo>
                <a:lnTo>
                  <a:pt x="240" y="52"/>
                </a:lnTo>
                <a:lnTo>
                  <a:pt x="240" y="52"/>
                </a:lnTo>
                <a:lnTo>
                  <a:pt x="242" y="48"/>
                </a:lnTo>
                <a:lnTo>
                  <a:pt x="242" y="48"/>
                </a:lnTo>
                <a:lnTo>
                  <a:pt x="244" y="48"/>
                </a:lnTo>
                <a:lnTo>
                  <a:pt x="244" y="48"/>
                </a:lnTo>
                <a:lnTo>
                  <a:pt x="248" y="50"/>
                </a:lnTo>
                <a:lnTo>
                  <a:pt x="248" y="50"/>
                </a:lnTo>
                <a:lnTo>
                  <a:pt x="250" y="46"/>
                </a:lnTo>
                <a:lnTo>
                  <a:pt x="250" y="46"/>
                </a:lnTo>
                <a:lnTo>
                  <a:pt x="252" y="44"/>
                </a:lnTo>
                <a:lnTo>
                  <a:pt x="250" y="42"/>
                </a:lnTo>
                <a:lnTo>
                  <a:pt x="246" y="38"/>
                </a:lnTo>
                <a:lnTo>
                  <a:pt x="246" y="38"/>
                </a:lnTo>
                <a:lnTo>
                  <a:pt x="238" y="36"/>
                </a:lnTo>
                <a:lnTo>
                  <a:pt x="234" y="34"/>
                </a:lnTo>
                <a:lnTo>
                  <a:pt x="232" y="32"/>
                </a:lnTo>
                <a:lnTo>
                  <a:pt x="232" y="30"/>
                </a:lnTo>
                <a:lnTo>
                  <a:pt x="232" y="30"/>
                </a:lnTo>
                <a:lnTo>
                  <a:pt x="234" y="26"/>
                </a:lnTo>
                <a:lnTo>
                  <a:pt x="236" y="24"/>
                </a:lnTo>
                <a:lnTo>
                  <a:pt x="236" y="24"/>
                </a:lnTo>
                <a:lnTo>
                  <a:pt x="238" y="22"/>
                </a:lnTo>
                <a:lnTo>
                  <a:pt x="236" y="18"/>
                </a:lnTo>
                <a:lnTo>
                  <a:pt x="234" y="14"/>
                </a:lnTo>
                <a:lnTo>
                  <a:pt x="232" y="14"/>
                </a:lnTo>
                <a:lnTo>
                  <a:pt x="232" y="14"/>
                </a:lnTo>
                <a:lnTo>
                  <a:pt x="232" y="12"/>
                </a:lnTo>
                <a:lnTo>
                  <a:pt x="232" y="10"/>
                </a:lnTo>
                <a:lnTo>
                  <a:pt x="230" y="10"/>
                </a:lnTo>
                <a:lnTo>
                  <a:pt x="230" y="10"/>
                </a:lnTo>
                <a:lnTo>
                  <a:pt x="222" y="12"/>
                </a:lnTo>
                <a:lnTo>
                  <a:pt x="222" y="12"/>
                </a:lnTo>
                <a:lnTo>
                  <a:pt x="220" y="10"/>
                </a:lnTo>
                <a:lnTo>
                  <a:pt x="216" y="8"/>
                </a:lnTo>
                <a:lnTo>
                  <a:pt x="216" y="8"/>
                </a:lnTo>
                <a:lnTo>
                  <a:pt x="212" y="8"/>
                </a:lnTo>
                <a:lnTo>
                  <a:pt x="208" y="8"/>
                </a:lnTo>
                <a:lnTo>
                  <a:pt x="208" y="8"/>
                </a:lnTo>
                <a:lnTo>
                  <a:pt x="206" y="10"/>
                </a:lnTo>
                <a:lnTo>
                  <a:pt x="206" y="8"/>
                </a:lnTo>
                <a:lnTo>
                  <a:pt x="204" y="8"/>
                </a:lnTo>
                <a:lnTo>
                  <a:pt x="204" y="8"/>
                </a:lnTo>
                <a:lnTo>
                  <a:pt x="202" y="8"/>
                </a:lnTo>
                <a:lnTo>
                  <a:pt x="202" y="8"/>
                </a:lnTo>
                <a:lnTo>
                  <a:pt x="200" y="10"/>
                </a:lnTo>
                <a:lnTo>
                  <a:pt x="200" y="10"/>
                </a:lnTo>
                <a:lnTo>
                  <a:pt x="198" y="14"/>
                </a:lnTo>
                <a:lnTo>
                  <a:pt x="198" y="14"/>
                </a:lnTo>
                <a:lnTo>
                  <a:pt x="194" y="16"/>
                </a:lnTo>
                <a:lnTo>
                  <a:pt x="190" y="16"/>
                </a:lnTo>
                <a:lnTo>
                  <a:pt x="190" y="16"/>
                </a:lnTo>
                <a:lnTo>
                  <a:pt x="188" y="18"/>
                </a:lnTo>
                <a:lnTo>
                  <a:pt x="186" y="20"/>
                </a:lnTo>
                <a:lnTo>
                  <a:pt x="182" y="20"/>
                </a:lnTo>
                <a:lnTo>
                  <a:pt x="182" y="20"/>
                </a:lnTo>
                <a:lnTo>
                  <a:pt x="180" y="18"/>
                </a:lnTo>
                <a:lnTo>
                  <a:pt x="176" y="16"/>
                </a:lnTo>
                <a:lnTo>
                  <a:pt x="176" y="16"/>
                </a:lnTo>
                <a:lnTo>
                  <a:pt x="172" y="20"/>
                </a:lnTo>
                <a:lnTo>
                  <a:pt x="172" y="20"/>
                </a:lnTo>
                <a:lnTo>
                  <a:pt x="166" y="20"/>
                </a:lnTo>
                <a:lnTo>
                  <a:pt x="158" y="20"/>
                </a:lnTo>
                <a:lnTo>
                  <a:pt x="158" y="20"/>
                </a:lnTo>
                <a:lnTo>
                  <a:pt x="156" y="18"/>
                </a:lnTo>
                <a:lnTo>
                  <a:pt x="156" y="18"/>
                </a:lnTo>
                <a:lnTo>
                  <a:pt x="150" y="18"/>
                </a:lnTo>
                <a:lnTo>
                  <a:pt x="150" y="18"/>
                </a:lnTo>
                <a:lnTo>
                  <a:pt x="148" y="14"/>
                </a:lnTo>
                <a:lnTo>
                  <a:pt x="148" y="14"/>
                </a:lnTo>
                <a:lnTo>
                  <a:pt x="144" y="12"/>
                </a:lnTo>
                <a:lnTo>
                  <a:pt x="138" y="12"/>
                </a:lnTo>
                <a:lnTo>
                  <a:pt x="138" y="16"/>
                </a:lnTo>
                <a:lnTo>
                  <a:pt x="138" y="16"/>
                </a:lnTo>
                <a:lnTo>
                  <a:pt x="134" y="16"/>
                </a:lnTo>
                <a:lnTo>
                  <a:pt x="134" y="16"/>
                </a:lnTo>
                <a:lnTo>
                  <a:pt x="130" y="6"/>
                </a:lnTo>
                <a:lnTo>
                  <a:pt x="130" y="6"/>
                </a:lnTo>
                <a:lnTo>
                  <a:pt x="124" y="6"/>
                </a:lnTo>
                <a:lnTo>
                  <a:pt x="118" y="4"/>
                </a:lnTo>
                <a:lnTo>
                  <a:pt x="118" y="4"/>
                </a:lnTo>
                <a:lnTo>
                  <a:pt x="118" y="0"/>
                </a:lnTo>
                <a:lnTo>
                  <a:pt x="118" y="0"/>
                </a:lnTo>
                <a:lnTo>
                  <a:pt x="114" y="2"/>
                </a:lnTo>
                <a:lnTo>
                  <a:pt x="108" y="4"/>
                </a:lnTo>
                <a:lnTo>
                  <a:pt x="108" y="4"/>
                </a:lnTo>
                <a:lnTo>
                  <a:pt x="102" y="2"/>
                </a:lnTo>
                <a:lnTo>
                  <a:pt x="98" y="0"/>
                </a:lnTo>
                <a:lnTo>
                  <a:pt x="94" y="0"/>
                </a:lnTo>
                <a:lnTo>
                  <a:pt x="94" y="2"/>
                </a:lnTo>
                <a:lnTo>
                  <a:pt x="94" y="2"/>
                </a:lnTo>
                <a:lnTo>
                  <a:pt x="88" y="2"/>
                </a:lnTo>
                <a:lnTo>
                  <a:pt x="82" y="4"/>
                </a:lnTo>
                <a:lnTo>
                  <a:pt x="82" y="4"/>
                </a:lnTo>
                <a:lnTo>
                  <a:pt x="80" y="8"/>
                </a:lnTo>
                <a:lnTo>
                  <a:pt x="80" y="8"/>
                </a:lnTo>
                <a:lnTo>
                  <a:pt x="72" y="10"/>
                </a:lnTo>
                <a:lnTo>
                  <a:pt x="72" y="14"/>
                </a:lnTo>
                <a:lnTo>
                  <a:pt x="72" y="14"/>
                </a:lnTo>
                <a:lnTo>
                  <a:pt x="66" y="18"/>
                </a:lnTo>
                <a:lnTo>
                  <a:pt x="66" y="18"/>
                </a:lnTo>
                <a:lnTo>
                  <a:pt x="60" y="18"/>
                </a:lnTo>
                <a:lnTo>
                  <a:pt x="56" y="16"/>
                </a:lnTo>
                <a:lnTo>
                  <a:pt x="56" y="16"/>
                </a:lnTo>
                <a:lnTo>
                  <a:pt x="56" y="16"/>
                </a:lnTo>
                <a:lnTo>
                  <a:pt x="54" y="16"/>
                </a:lnTo>
                <a:lnTo>
                  <a:pt x="52" y="18"/>
                </a:lnTo>
                <a:lnTo>
                  <a:pt x="52" y="18"/>
                </a:lnTo>
                <a:lnTo>
                  <a:pt x="40" y="16"/>
                </a:lnTo>
                <a:lnTo>
                  <a:pt x="38" y="20"/>
                </a:lnTo>
                <a:lnTo>
                  <a:pt x="38" y="20"/>
                </a:lnTo>
                <a:lnTo>
                  <a:pt x="48" y="24"/>
                </a:lnTo>
                <a:lnTo>
                  <a:pt x="48" y="24"/>
                </a:lnTo>
                <a:lnTo>
                  <a:pt x="40" y="24"/>
                </a:lnTo>
                <a:lnTo>
                  <a:pt x="38" y="24"/>
                </a:lnTo>
                <a:lnTo>
                  <a:pt x="38" y="24"/>
                </a:lnTo>
                <a:lnTo>
                  <a:pt x="40" y="26"/>
                </a:lnTo>
                <a:lnTo>
                  <a:pt x="40" y="26"/>
                </a:lnTo>
                <a:lnTo>
                  <a:pt x="30" y="30"/>
                </a:lnTo>
                <a:lnTo>
                  <a:pt x="30" y="30"/>
                </a:lnTo>
                <a:lnTo>
                  <a:pt x="28" y="30"/>
                </a:lnTo>
                <a:lnTo>
                  <a:pt x="26" y="28"/>
                </a:lnTo>
                <a:lnTo>
                  <a:pt x="24" y="28"/>
                </a:lnTo>
                <a:lnTo>
                  <a:pt x="22" y="28"/>
                </a:lnTo>
                <a:lnTo>
                  <a:pt x="22" y="28"/>
                </a:lnTo>
                <a:lnTo>
                  <a:pt x="22" y="32"/>
                </a:lnTo>
                <a:lnTo>
                  <a:pt x="22" y="32"/>
                </a:lnTo>
                <a:lnTo>
                  <a:pt x="14" y="32"/>
                </a:lnTo>
                <a:lnTo>
                  <a:pt x="10" y="32"/>
                </a:lnTo>
                <a:lnTo>
                  <a:pt x="0" y="40"/>
                </a:lnTo>
                <a:lnTo>
                  <a:pt x="0" y="40"/>
                </a:lnTo>
                <a:lnTo>
                  <a:pt x="2" y="42"/>
                </a:lnTo>
                <a:lnTo>
                  <a:pt x="2" y="46"/>
                </a:lnTo>
                <a:lnTo>
                  <a:pt x="0" y="50"/>
                </a:lnTo>
                <a:lnTo>
                  <a:pt x="0" y="50"/>
                </a:lnTo>
                <a:lnTo>
                  <a:pt x="10" y="50"/>
                </a:lnTo>
                <a:lnTo>
                  <a:pt x="10" y="50"/>
                </a:lnTo>
                <a:lnTo>
                  <a:pt x="10" y="58"/>
                </a:lnTo>
                <a:lnTo>
                  <a:pt x="8" y="64"/>
                </a:lnTo>
                <a:lnTo>
                  <a:pt x="8" y="64"/>
                </a:lnTo>
                <a:lnTo>
                  <a:pt x="12" y="66"/>
                </a:lnTo>
                <a:lnTo>
                  <a:pt x="12" y="68"/>
                </a:lnTo>
                <a:lnTo>
                  <a:pt x="12" y="68"/>
                </a:lnTo>
                <a:lnTo>
                  <a:pt x="10" y="70"/>
                </a:lnTo>
                <a:lnTo>
                  <a:pt x="10" y="70"/>
                </a:lnTo>
                <a:lnTo>
                  <a:pt x="8" y="70"/>
                </a:lnTo>
                <a:lnTo>
                  <a:pt x="6" y="68"/>
                </a:lnTo>
                <a:lnTo>
                  <a:pt x="6" y="68"/>
                </a:lnTo>
                <a:lnTo>
                  <a:pt x="4" y="68"/>
                </a:lnTo>
                <a:lnTo>
                  <a:pt x="4" y="70"/>
                </a:lnTo>
                <a:lnTo>
                  <a:pt x="4" y="70"/>
                </a:lnTo>
                <a:lnTo>
                  <a:pt x="4" y="70"/>
                </a:lnTo>
                <a:lnTo>
                  <a:pt x="4" y="72"/>
                </a:lnTo>
                <a:lnTo>
                  <a:pt x="4" y="76"/>
                </a:lnTo>
                <a:lnTo>
                  <a:pt x="4" y="76"/>
                </a:lnTo>
                <a:lnTo>
                  <a:pt x="10" y="74"/>
                </a:lnTo>
                <a:lnTo>
                  <a:pt x="10" y="74"/>
                </a:lnTo>
                <a:lnTo>
                  <a:pt x="14" y="78"/>
                </a:lnTo>
                <a:lnTo>
                  <a:pt x="14" y="78"/>
                </a:lnTo>
                <a:lnTo>
                  <a:pt x="14" y="86"/>
                </a:lnTo>
                <a:lnTo>
                  <a:pt x="14" y="94"/>
                </a:lnTo>
                <a:lnTo>
                  <a:pt x="14" y="94"/>
                </a:lnTo>
                <a:lnTo>
                  <a:pt x="24" y="94"/>
                </a:lnTo>
                <a:lnTo>
                  <a:pt x="24" y="94"/>
                </a:lnTo>
                <a:lnTo>
                  <a:pt x="24" y="98"/>
                </a:lnTo>
                <a:lnTo>
                  <a:pt x="24" y="100"/>
                </a:lnTo>
                <a:lnTo>
                  <a:pt x="24" y="100"/>
                </a:lnTo>
                <a:lnTo>
                  <a:pt x="30" y="98"/>
                </a:lnTo>
                <a:lnTo>
                  <a:pt x="30" y="98"/>
                </a:lnTo>
                <a:lnTo>
                  <a:pt x="32" y="102"/>
                </a:lnTo>
                <a:lnTo>
                  <a:pt x="32" y="102"/>
                </a:lnTo>
                <a:lnTo>
                  <a:pt x="34" y="102"/>
                </a:lnTo>
                <a:lnTo>
                  <a:pt x="38" y="102"/>
                </a:lnTo>
                <a:lnTo>
                  <a:pt x="38" y="102"/>
                </a:lnTo>
                <a:lnTo>
                  <a:pt x="38" y="104"/>
                </a:lnTo>
                <a:lnTo>
                  <a:pt x="38" y="106"/>
                </a:lnTo>
                <a:lnTo>
                  <a:pt x="38" y="106"/>
                </a:lnTo>
                <a:lnTo>
                  <a:pt x="48" y="116"/>
                </a:lnTo>
                <a:lnTo>
                  <a:pt x="48" y="116"/>
                </a:lnTo>
                <a:lnTo>
                  <a:pt x="56" y="110"/>
                </a:lnTo>
                <a:lnTo>
                  <a:pt x="60" y="100"/>
                </a:lnTo>
                <a:lnTo>
                  <a:pt x="60" y="100"/>
                </a:lnTo>
                <a:lnTo>
                  <a:pt x="70" y="102"/>
                </a:lnTo>
                <a:lnTo>
                  <a:pt x="78" y="106"/>
                </a:lnTo>
                <a:lnTo>
                  <a:pt x="78" y="106"/>
                </a:lnTo>
                <a:lnTo>
                  <a:pt x="82" y="110"/>
                </a:lnTo>
                <a:lnTo>
                  <a:pt x="86" y="112"/>
                </a:lnTo>
                <a:lnTo>
                  <a:pt x="86" y="112"/>
                </a:lnTo>
                <a:lnTo>
                  <a:pt x="92" y="114"/>
                </a:lnTo>
                <a:lnTo>
                  <a:pt x="98" y="112"/>
                </a:lnTo>
                <a:lnTo>
                  <a:pt x="108" y="108"/>
                </a:lnTo>
                <a:lnTo>
                  <a:pt x="108" y="108"/>
                </a:lnTo>
                <a:lnTo>
                  <a:pt x="110" y="106"/>
                </a:lnTo>
                <a:lnTo>
                  <a:pt x="112" y="102"/>
                </a:lnTo>
                <a:lnTo>
                  <a:pt x="112" y="102"/>
                </a:lnTo>
                <a:lnTo>
                  <a:pt x="116" y="102"/>
                </a:lnTo>
                <a:lnTo>
                  <a:pt x="120" y="104"/>
                </a:lnTo>
                <a:lnTo>
                  <a:pt x="126" y="96"/>
                </a:lnTo>
                <a:lnTo>
                  <a:pt x="126" y="96"/>
                </a:lnTo>
                <a:lnTo>
                  <a:pt x="128" y="96"/>
                </a:lnTo>
                <a:lnTo>
                  <a:pt x="128" y="96"/>
                </a:lnTo>
                <a:lnTo>
                  <a:pt x="130" y="102"/>
                </a:lnTo>
                <a:lnTo>
                  <a:pt x="128" y="106"/>
                </a:lnTo>
                <a:lnTo>
                  <a:pt x="128" y="106"/>
                </a:lnTo>
                <a:lnTo>
                  <a:pt x="126" y="108"/>
                </a:lnTo>
                <a:lnTo>
                  <a:pt x="126" y="108"/>
                </a:lnTo>
                <a:lnTo>
                  <a:pt x="126" y="112"/>
                </a:lnTo>
                <a:lnTo>
                  <a:pt x="126" y="112"/>
                </a:lnTo>
                <a:lnTo>
                  <a:pt x="126" y="112"/>
                </a:lnTo>
                <a:lnTo>
                  <a:pt x="126" y="116"/>
                </a:lnTo>
                <a:lnTo>
                  <a:pt x="126" y="116"/>
                </a:lnTo>
                <a:lnTo>
                  <a:pt x="128" y="118"/>
                </a:lnTo>
                <a:lnTo>
                  <a:pt x="128" y="118"/>
                </a:lnTo>
                <a:close/>
              </a:path>
            </a:pathLst>
          </a:custGeom>
          <a:solidFill>
            <a:srgbClr val="8BBDFF"/>
          </a:solidFill>
          <a:ln w="3175">
            <a:solidFill>
              <a:srgbClr val="8BBDFF"/>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44" name="Freeform 28">
            <a:extLst>
              <a:ext uri="{FF2B5EF4-FFF2-40B4-BE49-F238E27FC236}">
                <a16:creationId xmlns:a16="http://schemas.microsoft.com/office/drawing/2014/main" id="{39350D87-8CDD-4CB1-9611-6D1FDD67291B}"/>
              </a:ext>
            </a:extLst>
          </p:cNvPr>
          <p:cNvSpPr>
            <a:spLocks/>
          </p:cNvSpPr>
          <p:nvPr/>
        </p:nvSpPr>
        <p:spPr bwMode="auto">
          <a:xfrm>
            <a:off x="6016812" y="2592714"/>
            <a:ext cx="92237" cy="202487"/>
          </a:xfrm>
          <a:custGeom>
            <a:avLst/>
            <a:gdLst>
              <a:gd name="T0" fmla="*/ 55 w 55"/>
              <a:gd name="T1" fmla="*/ 70 h 118"/>
              <a:gd name="T2" fmla="*/ 49 w 55"/>
              <a:gd name="T3" fmla="*/ 68 h 118"/>
              <a:gd name="T4" fmla="*/ 42 w 55"/>
              <a:gd name="T5" fmla="*/ 64 h 118"/>
              <a:gd name="T6" fmla="*/ 42 w 55"/>
              <a:gd name="T7" fmla="*/ 60 h 118"/>
              <a:gd name="T8" fmla="*/ 42 w 55"/>
              <a:gd name="T9" fmla="*/ 56 h 118"/>
              <a:gd name="T10" fmla="*/ 49 w 55"/>
              <a:gd name="T11" fmla="*/ 48 h 118"/>
              <a:gd name="T12" fmla="*/ 49 w 55"/>
              <a:gd name="T13" fmla="*/ 44 h 118"/>
              <a:gd name="T14" fmla="*/ 51 w 55"/>
              <a:gd name="T15" fmla="*/ 44 h 118"/>
              <a:gd name="T16" fmla="*/ 49 w 55"/>
              <a:gd name="T17" fmla="*/ 36 h 118"/>
              <a:gd name="T18" fmla="*/ 51 w 55"/>
              <a:gd name="T19" fmla="*/ 30 h 118"/>
              <a:gd name="T20" fmla="*/ 46 w 55"/>
              <a:gd name="T21" fmla="*/ 30 h 118"/>
              <a:gd name="T22" fmla="*/ 46 w 55"/>
              <a:gd name="T23" fmla="*/ 20 h 118"/>
              <a:gd name="T24" fmla="*/ 46 w 55"/>
              <a:gd name="T25" fmla="*/ 20 h 118"/>
              <a:gd name="T26" fmla="*/ 53 w 55"/>
              <a:gd name="T27" fmla="*/ 14 h 118"/>
              <a:gd name="T28" fmla="*/ 55 w 55"/>
              <a:gd name="T29" fmla="*/ 6 h 118"/>
              <a:gd name="T30" fmla="*/ 49 w 55"/>
              <a:gd name="T31" fmla="*/ 8 h 118"/>
              <a:gd name="T32" fmla="*/ 44 w 55"/>
              <a:gd name="T33" fmla="*/ 6 h 118"/>
              <a:gd name="T34" fmla="*/ 42 w 55"/>
              <a:gd name="T35" fmla="*/ 2 h 118"/>
              <a:gd name="T36" fmla="*/ 40 w 55"/>
              <a:gd name="T37" fmla="*/ 0 h 118"/>
              <a:gd name="T38" fmla="*/ 38 w 55"/>
              <a:gd name="T39" fmla="*/ 2 h 118"/>
              <a:gd name="T40" fmla="*/ 38 w 55"/>
              <a:gd name="T41" fmla="*/ 0 h 118"/>
              <a:gd name="T42" fmla="*/ 28 w 55"/>
              <a:gd name="T43" fmla="*/ 4 h 118"/>
              <a:gd name="T44" fmla="*/ 18 w 55"/>
              <a:gd name="T45" fmla="*/ 4 h 118"/>
              <a:gd name="T46" fmla="*/ 8 w 55"/>
              <a:gd name="T47" fmla="*/ 4 h 118"/>
              <a:gd name="T48" fmla="*/ 8 w 55"/>
              <a:gd name="T49" fmla="*/ 14 h 118"/>
              <a:gd name="T50" fmla="*/ 10 w 55"/>
              <a:gd name="T51" fmla="*/ 16 h 118"/>
              <a:gd name="T52" fmla="*/ 12 w 55"/>
              <a:gd name="T53" fmla="*/ 24 h 118"/>
              <a:gd name="T54" fmla="*/ 12 w 55"/>
              <a:gd name="T55" fmla="*/ 30 h 118"/>
              <a:gd name="T56" fmla="*/ 14 w 55"/>
              <a:gd name="T57" fmla="*/ 38 h 118"/>
              <a:gd name="T58" fmla="*/ 12 w 55"/>
              <a:gd name="T59" fmla="*/ 42 h 118"/>
              <a:gd name="T60" fmla="*/ 10 w 55"/>
              <a:gd name="T61" fmla="*/ 44 h 118"/>
              <a:gd name="T62" fmla="*/ 8 w 55"/>
              <a:gd name="T63" fmla="*/ 50 h 118"/>
              <a:gd name="T64" fmla="*/ 4 w 55"/>
              <a:gd name="T65" fmla="*/ 54 h 118"/>
              <a:gd name="T66" fmla="*/ 0 w 55"/>
              <a:gd name="T67" fmla="*/ 58 h 118"/>
              <a:gd name="T68" fmla="*/ 2 w 55"/>
              <a:gd name="T69" fmla="*/ 72 h 118"/>
              <a:gd name="T70" fmla="*/ 4 w 55"/>
              <a:gd name="T71" fmla="*/ 72 h 118"/>
              <a:gd name="T72" fmla="*/ 8 w 55"/>
              <a:gd name="T73" fmla="*/ 74 h 118"/>
              <a:gd name="T74" fmla="*/ 10 w 55"/>
              <a:gd name="T75" fmla="*/ 86 h 118"/>
              <a:gd name="T76" fmla="*/ 22 w 55"/>
              <a:gd name="T77" fmla="*/ 118 h 118"/>
              <a:gd name="T78" fmla="*/ 26 w 55"/>
              <a:gd name="T79" fmla="*/ 118 h 118"/>
              <a:gd name="T80" fmla="*/ 30 w 55"/>
              <a:gd name="T81" fmla="*/ 116 h 118"/>
              <a:gd name="T82" fmla="*/ 30 w 55"/>
              <a:gd name="T83" fmla="*/ 112 h 118"/>
              <a:gd name="T84" fmla="*/ 34 w 55"/>
              <a:gd name="T85" fmla="*/ 108 h 118"/>
              <a:gd name="T86" fmla="*/ 34 w 55"/>
              <a:gd name="T87" fmla="*/ 106 h 118"/>
              <a:gd name="T88" fmla="*/ 34 w 55"/>
              <a:gd name="T89" fmla="*/ 94 h 118"/>
              <a:gd name="T90" fmla="*/ 34 w 55"/>
              <a:gd name="T91" fmla="*/ 92 h 118"/>
              <a:gd name="T92" fmla="*/ 38 w 55"/>
              <a:gd name="T93" fmla="*/ 92 h 118"/>
              <a:gd name="T94" fmla="*/ 44 w 55"/>
              <a:gd name="T95" fmla="*/ 90 h 118"/>
              <a:gd name="T96" fmla="*/ 49 w 55"/>
              <a:gd name="T97" fmla="*/ 86 h 118"/>
              <a:gd name="T98" fmla="*/ 51 w 55"/>
              <a:gd name="T99" fmla="*/ 80 h 118"/>
              <a:gd name="T100" fmla="*/ 55 w 55"/>
              <a:gd name="T101" fmla="*/ 7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5" h="118">
                <a:moveTo>
                  <a:pt x="55" y="70"/>
                </a:moveTo>
                <a:lnTo>
                  <a:pt x="55" y="70"/>
                </a:lnTo>
                <a:lnTo>
                  <a:pt x="49" y="68"/>
                </a:lnTo>
                <a:lnTo>
                  <a:pt x="49" y="68"/>
                </a:lnTo>
                <a:lnTo>
                  <a:pt x="44" y="66"/>
                </a:lnTo>
                <a:lnTo>
                  <a:pt x="42" y="64"/>
                </a:lnTo>
                <a:lnTo>
                  <a:pt x="42" y="64"/>
                </a:lnTo>
                <a:lnTo>
                  <a:pt x="42" y="60"/>
                </a:lnTo>
                <a:lnTo>
                  <a:pt x="42" y="56"/>
                </a:lnTo>
                <a:lnTo>
                  <a:pt x="42" y="56"/>
                </a:lnTo>
                <a:lnTo>
                  <a:pt x="49" y="48"/>
                </a:lnTo>
                <a:lnTo>
                  <a:pt x="49" y="48"/>
                </a:lnTo>
                <a:lnTo>
                  <a:pt x="49" y="44"/>
                </a:lnTo>
                <a:lnTo>
                  <a:pt x="49" y="44"/>
                </a:lnTo>
                <a:lnTo>
                  <a:pt x="51" y="44"/>
                </a:lnTo>
                <a:lnTo>
                  <a:pt x="51" y="44"/>
                </a:lnTo>
                <a:lnTo>
                  <a:pt x="51" y="40"/>
                </a:lnTo>
                <a:lnTo>
                  <a:pt x="49" y="36"/>
                </a:lnTo>
                <a:lnTo>
                  <a:pt x="49" y="36"/>
                </a:lnTo>
                <a:lnTo>
                  <a:pt x="51" y="30"/>
                </a:lnTo>
                <a:lnTo>
                  <a:pt x="51" y="30"/>
                </a:lnTo>
                <a:lnTo>
                  <a:pt x="46" y="30"/>
                </a:lnTo>
                <a:lnTo>
                  <a:pt x="46" y="30"/>
                </a:lnTo>
                <a:lnTo>
                  <a:pt x="46" y="20"/>
                </a:lnTo>
                <a:lnTo>
                  <a:pt x="46" y="20"/>
                </a:lnTo>
                <a:lnTo>
                  <a:pt x="46" y="20"/>
                </a:lnTo>
                <a:lnTo>
                  <a:pt x="46" y="20"/>
                </a:lnTo>
                <a:lnTo>
                  <a:pt x="53" y="14"/>
                </a:lnTo>
                <a:lnTo>
                  <a:pt x="55" y="8"/>
                </a:lnTo>
                <a:lnTo>
                  <a:pt x="55" y="6"/>
                </a:lnTo>
                <a:lnTo>
                  <a:pt x="53" y="6"/>
                </a:lnTo>
                <a:lnTo>
                  <a:pt x="49" y="8"/>
                </a:lnTo>
                <a:lnTo>
                  <a:pt x="49" y="8"/>
                </a:lnTo>
                <a:lnTo>
                  <a:pt x="44" y="6"/>
                </a:lnTo>
                <a:lnTo>
                  <a:pt x="44" y="6"/>
                </a:lnTo>
                <a:lnTo>
                  <a:pt x="42" y="2"/>
                </a:lnTo>
                <a:lnTo>
                  <a:pt x="40" y="0"/>
                </a:lnTo>
                <a:lnTo>
                  <a:pt x="40" y="0"/>
                </a:lnTo>
                <a:lnTo>
                  <a:pt x="40" y="2"/>
                </a:lnTo>
                <a:lnTo>
                  <a:pt x="38" y="2"/>
                </a:lnTo>
                <a:lnTo>
                  <a:pt x="38" y="0"/>
                </a:lnTo>
                <a:lnTo>
                  <a:pt x="38" y="0"/>
                </a:lnTo>
                <a:lnTo>
                  <a:pt x="32" y="0"/>
                </a:lnTo>
                <a:lnTo>
                  <a:pt x="28" y="4"/>
                </a:lnTo>
                <a:lnTo>
                  <a:pt x="28" y="4"/>
                </a:lnTo>
                <a:lnTo>
                  <a:pt x="18" y="4"/>
                </a:lnTo>
                <a:lnTo>
                  <a:pt x="8" y="4"/>
                </a:lnTo>
                <a:lnTo>
                  <a:pt x="8" y="4"/>
                </a:lnTo>
                <a:lnTo>
                  <a:pt x="8" y="10"/>
                </a:lnTo>
                <a:lnTo>
                  <a:pt x="8" y="14"/>
                </a:lnTo>
                <a:lnTo>
                  <a:pt x="10" y="16"/>
                </a:lnTo>
                <a:lnTo>
                  <a:pt x="10" y="16"/>
                </a:lnTo>
                <a:lnTo>
                  <a:pt x="12" y="20"/>
                </a:lnTo>
                <a:lnTo>
                  <a:pt x="12" y="24"/>
                </a:lnTo>
                <a:lnTo>
                  <a:pt x="12" y="24"/>
                </a:lnTo>
                <a:lnTo>
                  <a:pt x="12" y="30"/>
                </a:lnTo>
                <a:lnTo>
                  <a:pt x="14" y="38"/>
                </a:lnTo>
                <a:lnTo>
                  <a:pt x="14" y="38"/>
                </a:lnTo>
                <a:lnTo>
                  <a:pt x="14" y="40"/>
                </a:lnTo>
                <a:lnTo>
                  <a:pt x="12" y="42"/>
                </a:lnTo>
                <a:lnTo>
                  <a:pt x="12" y="44"/>
                </a:lnTo>
                <a:lnTo>
                  <a:pt x="10" y="44"/>
                </a:lnTo>
                <a:lnTo>
                  <a:pt x="10" y="44"/>
                </a:lnTo>
                <a:lnTo>
                  <a:pt x="8" y="50"/>
                </a:lnTo>
                <a:lnTo>
                  <a:pt x="4" y="54"/>
                </a:lnTo>
                <a:lnTo>
                  <a:pt x="4" y="54"/>
                </a:lnTo>
                <a:lnTo>
                  <a:pt x="0" y="54"/>
                </a:lnTo>
                <a:lnTo>
                  <a:pt x="0" y="58"/>
                </a:lnTo>
                <a:lnTo>
                  <a:pt x="0" y="58"/>
                </a:lnTo>
                <a:lnTo>
                  <a:pt x="2" y="72"/>
                </a:lnTo>
                <a:lnTo>
                  <a:pt x="2" y="72"/>
                </a:lnTo>
                <a:lnTo>
                  <a:pt x="4" y="72"/>
                </a:lnTo>
                <a:lnTo>
                  <a:pt x="6" y="72"/>
                </a:lnTo>
                <a:lnTo>
                  <a:pt x="8" y="74"/>
                </a:lnTo>
                <a:lnTo>
                  <a:pt x="8" y="74"/>
                </a:lnTo>
                <a:lnTo>
                  <a:pt x="10" y="86"/>
                </a:lnTo>
                <a:lnTo>
                  <a:pt x="18" y="88"/>
                </a:lnTo>
                <a:lnTo>
                  <a:pt x="22" y="118"/>
                </a:lnTo>
                <a:lnTo>
                  <a:pt x="26" y="118"/>
                </a:lnTo>
                <a:lnTo>
                  <a:pt x="26" y="118"/>
                </a:lnTo>
                <a:lnTo>
                  <a:pt x="28" y="116"/>
                </a:lnTo>
                <a:lnTo>
                  <a:pt x="30" y="116"/>
                </a:lnTo>
                <a:lnTo>
                  <a:pt x="30" y="112"/>
                </a:lnTo>
                <a:lnTo>
                  <a:pt x="30" y="112"/>
                </a:lnTo>
                <a:lnTo>
                  <a:pt x="32" y="110"/>
                </a:lnTo>
                <a:lnTo>
                  <a:pt x="34" y="108"/>
                </a:lnTo>
                <a:lnTo>
                  <a:pt x="34" y="106"/>
                </a:lnTo>
                <a:lnTo>
                  <a:pt x="34" y="106"/>
                </a:lnTo>
                <a:lnTo>
                  <a:pt x="32" y="98"/>
                </a:lnTo>
                <a:lnTo>
                  <a:pt x="34" y="94"/>
                </a:lnTo>
                <a:lnTo>
                  <a:pt x="34" y="94"/>
                </a:lnTo>
                <a:lnTo>
                  <a:pt x="34" y="92"/>
                </a:lnTo>
                <a:lnTo>
                  <a:pt x="38" y="92"/>
                </a:lnTo>
                <a:lnTo>
                  <a:pt x="38" y="92"/>
                </a:lnTo>
                <a:lnTo>
                  <a:pt x="42" y="90"/>
                </a:lnTo>
                <a:lnTo>
                  <a:pt x="44" y="90"/>
                </a:lnTo>
                <a:lnTo>
                  <a:pt x="49" y="86"/>
                </a:lnTo>
                <a:lnTo>
                  <a:pt x="49" y="86"/>
                </a:lnTo>
                <a:lnTo>
                  <a:pt x="51" y="82"/>
                </a:lnTo>
                <a:lnTo>
                  <a:pt x="51" y="80"/>
                </a:lnTo>
                <a:lnTo>
                  <a:pt x="51" y="78"/>
                </a:lnTo>
                <a:lnTo>
                  <a:pt x="55" y="70"/>
                </a:lnTo>
                <a:close/>
              </a:path>
            </a:pathLst>
          </a:custGeom>
          <a:solidFill>
            <a:srgbClr val="B9BCBD"/>
          </a:solidFill>
          <a:ln w="3175">
            <a:solidFill>
              <a:srgbClr val="B9BCBD"/>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45" name="Freeform 29">
            <a:extLst>
              <a:ext uri="{FF2B5EF4-FFF2-40B4-BE49-F238E27FC236}">
                <a16:creationId xmlns:a16="http://schemas.microsoft.com/office/drawing/2014/main" id="{8EA39C6F-B4FF-4CA7-B7ED-F9E555C4C7FA}"/>
              </a:ext>
            </a:extLst>
          </p:cNvPr>
          <p:cNvSpPr>
            <a:spLocks/>
          </p:cNvSpPr>
          <p:nvPr/>
        </p:nvSpPr>
        <p:spPr bwMode="auto">
          <a:xfrm>
            <a:off x="5849107" y="3347746"/>
            <a:ext cx="43603" cy="175030"/>
          </a:xfrm>
          <a:custGeom>
            <a:avLst/>
            <a:gdLst>
              <a:gd name="T0" fmla="*/ 16 w 26"/>
              <a:gd name="T1" fmla="*/ 100 h 102"/>
              <a:gd name="T2" fmla="*/ 20 w 26"/>
              <a:gd name="T3" fmla="*/ 94 h 102"/>
              <a:gd name="T4" fmla="*/ 20 w 26"/>
              <a:gd name="T5" fmla="*/ 100 h 102"/>
              <a:gd name="T6" fmla="*/ 18 w 26"/>
              <a:gd name="T7" fmla="*/ 102 h 102"/>
              <a:gd name="T8" fmla="*/ 20 w 26"/>
              <a:gd name="T9" fmla="*/ 102 h 102"/>
              <a:gd name="T10" fmla="*/ 22 w 26"/>
              <a:gd name="T11" fmla="*/ 98 h 102"/>
              <a:gd name="T12" fmla="*/ 24 w 26"/>
              <a:gd name="T13" fmla="*/ 98 h 102"/>
              <a:gd name="T14" fmla="*/ 26 w 26"/>
              <a:gd name="T15" fmla="*/ 98 h 102"/>
              <a:gd name="T16" fmla="*/ 24 w 26"/>
              <a:gd name="T17" fmla="*/ 90 h 102"/>
              <a:gd name="T18" fmla="*/ 24 w 26"/>
              <a:gd name="T19" fmla="*/ 86 h 102"/>
              <a:gd name="T20" fmla="*/ 24 w 26"/>
              <a:gd name="T21" fmla="*/ 84 h 102"/>
              <a:gd name="T22" fmla="*/ 22 w 26"/>
              <a:gd name="T23" fmla="*/ 78 h 102"/>
              <a:gd name="T24" fmla="*/ 24 w 26"/>
              <a:gd name="T25" fmla="*/ 68 h 102"/>
              <a:gd name="T26" fmla="*/ 24 w 26"/>
              <a:gd name="T27" fmla="*/ 64 h 102"/>
              <a:gd name="T28" fmla="*/ 24 w 26"/>
              <a:gd name="T29" fmla="*/ 58 h 102"/>
              <a:gd name="T30" fmla="*/ 24 w 26"/>
              <a:gd name="T31" fmla="*/ 46 h 102"/>
              <a:gd name="T32" fmla="*/ 24 w 26"/>
              <a:gd name="T33" fmla="*/ 38 h 102"/>
              <a:gd name="T34" fmla="*/ 24 w 26"/>
              <a:gd name="T35" fmla="*/ 36 h 102"/>
              <a:gd name="T36" fmla="*/ 22 w 26"/>
              <a:gd name="T37" fmla="*/ 28 h 102"/>
              <a:gd name="T38" fmla="*/ 22 w 26"/>
              <a:gd name="T39" fmla="*/ 22 h 102"/>
              <a:gd name="T40" fmla="*/ 12 w 26"/>
              <a:gd name="T41" fmla="*/ 16 h 102"/>
              <a:gd name="T42" fmla="*/ 12 w 26"/>
              <a:gd name="T43" fmla="*/ 2 h 102"/>
              <a:gd name="T44" fmla="*/ 6 w 26"/>
              <a:gd name="T45" fmla="*/ 2 h 102"/>
              <a:gd name="T46" fmla="*/ 0 w 26"/>
              <a:gd name="T47" fmla="*/ 0 h 102"/>
              <a:gd name="T48" fmla="*/ 0 w 26"/>
              <a:gd name="T49" fmla="*/ 12 h 102"/>
              <a:gd name="T50" fmla="*/ 0 w 26"/>
              <a:gd name="T51" fmla="*/ 14 h 102"/>
              <a:gd name="T52" fmla="*/ 4 w 26"/>
              <a:gd name="T53" fmla="*/ 22 h 102"/>
              <a:gd name="T54" fmla="*/ 6 w 26"/>
              <a:gd name="T55" fmla="*/ 28 h 102"/>
              <a:gd name="T56" fmla="*/ 4 w 26"/>
              <a:gd name="T57" fmla="*/ 34 h 102"/>
              <a:gd name="T58" fmla="*/ 4 w 26"/>
              <a:gd name="T59" fmla="*/ 38 h 102"/>
              <a:gd name="T60" fmla="*/ 6 w 26"/>
              <a:gd name="T61" fmla="*/ 40 h 102"/>
              <a:gd name="T62" fmla="*/ 4 w 26"/>
              <a:gd name="T63" fmla="*/ 46 h 102"/>
              <a:gd name="T64" fmla="*/ 4 w 26"/>
              <a:gd name="T65" fmla="*/ 52 h 102"/>
              <a:gd name="T66" fmla="*/ 8 w 26"/>
              <a:gd name="T67" fmla="*/ 56 h 102"/>
              <a:gd name="T68" fmla="*/ 10 w 26"/>
              <a:gd name="T69" fmla="*/ 60 h 102"/>
              <a:gd name="T70" fmla="*/ 8 w 26"/>
              <a:gd name="T71" fmla="*/ 74 h 102"/>
              <a:gd name="T72" fmla="*/ 8 w 26"/>
              <a:gd name="T73" fmla="*/ 80 h 102"/>
              <a:gd name="T74" fmla="*/ 8 w 26"/>
              <a:gd name="T75" fmla="*/ 82 h 102"/>
              <a:gd name="T76" fmla="*/ 8 w 26"/>
              <a:gd name="T77" fmla="*/ 84 h 102"/>
              <a:gd name="T78" fmla="*/ 8 w 26"/>
              <a:gd name="T79" fmla="*/ 84 h 102"/>
              <a:gd name="T80" fmla="*/ 16 w 26"/>
              <a:gd name="T81" fmla="*/ 10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6" h="102">
                <a:moveTo>
                  <a:pt x="16" y="100"/>
                </a:moveTo>
                <a:lnTo>
                  <a:pt x="16" y="100"/>
                </a:lnTo>
                <a:lnTo>
                  <a:pt x="20" y="94"/>
                </a:lnTo>
                <a:lnTo>
                  <a:pt x="20" y="94"/>
                </a:lnTo>
                <a:lnTo>
                  <a:pt x="20" y="98"/>
                </a:lnTo>
                <a:lnTo>
                  <a:pt x="20" y="100"/>
                </a:lnTo>
                <a:lnTo>
                  <a:pt x="20" y="100"/>
                </a:lnTo>
                <a:lnTo>
                  <a:pt x="18" y="102"/>
                </a:lnTo>
                <a:lnTo>
                  <a:pt x="18" y="102"/>
                </a:lnTo>
                <a:lnTo>
                  <a:pt x="20" y="102"/>
                </a:lnTo>
                <a:lnTo>
                  <a:pt x="20" y="102"/>
                </a:lnTo>
                <a:lnTo>
                  <a:pt x="22" y="98"/>
                </a:lnTo>
                <a:lnTo>
                  <a:pt x="22" y="98"/>
                </a:lnTo>
                <a:lnTo>
                  <a:pt x="24" y="98"/>
                </a:lnTo>
                <a:lnTo>
                  <a:pt x="26" y="98"/>
                </a:lnTo>
                <a:lnTo>
                  <a:pt x="26" y="98"/>
                </a:lnTo>
                <a:lnTo>
                  <a:pt x="26" y="96"/>
                </a:lnTo>
                <a:lnTo>
                  <a:pt x="24" y="90"/>
                </a:lnTo>
                <a:lnTo>
                  <a:pt x="24" y="90"/>
                </a:lnTo>
                <a:lnTo>
                  <a:pt x="24" y="86"/>
                </a:lnTo>
                <a:lnTo>
                  <a:pt x="24" y="86"/>
                </a:lnTo>
                <a:lnTo>
                  <a:pt x="24" y="84"/>
                </a:lnTo>
                <a:lnTo>
                  <a:pt x="22" y="78"/>
                </a:lnTo>
                <a:lnTo>
                  <a:pt x="22" y="78"/>
                </a:lnTo>
                <a:lnTo>
                  <a:pt x="22" y="74"/>
                </a:lnTo>
                <a:lnTo>
                  <a:pt x="24" y="68"/>
                </a:lnTo>
                <a:lnTo>
                  <a:pt x="24" y="68"/>
                </a:lnTo>
                <a:lnTo>
                  <a:pt x="24" y="64"/>
                </a:lnTo>
                <a:lnTo>
                  <a:pt x="24" y="58"/>
                </a:lnTo>
                <a:lnTo>
                  <a:pt x="24" y="58"/>
                </a:lnTo>
                <a:lnTo>
                  <a:pt x="22" y="52"/>
                </a:lnTo>
                <a:lnTo>
                  <a:pt x="24" y="46"/>
                </a:lnTo>
                <a:lnTo>
                  <a:pt x="24" y="46"/>
                </a:lnTo>
                <a:lnTo>
                  <a:pt x="24" y="38"/>
                </a:lnTo>
                <a:lnTo>
                  <a:pt x="24" y="36"/>
                </a:lnTo>
                <a:lnTo>
                  <a:pt x="24" y="36"/>
                </a:lnTo>
                <a:lnTo>
                  <a:pt x="22" y="34"/>
                </a:lnTo>
                <a:lnTo>
                  <a:pt x="22" y="28"/>
                </a:lnTo>
                <a:lnTo>
                  <a:pt x="22" y="28"/>
                </a:lnTo>
                <a:lnTo>
                  <a:pt x="22" y="22"/>
                </a:lnTo>
                <a:lnTo>
                  <a:pt x="22" y="20"/>
                </a:lnTo>
                <a:lnTo>
                  <a:pt x="12" y="16"/>
                </a:lnTo>
                <a:lnTo>
                  <a:pt x="12" y="2"/>
                </a:lnTo>
                <a:lnTo>
                  <a:pt x="12" y="2"/>
                </a:lnTo>
                <a:lnTo>
                  <a:pt x="6" y="2"/>
                </a:lnTo>
                <a:lnTo>
                  <a:pt x="6" y="2"/>
                </a:lnTo>
                <a:lnTo>
                  <a:pt x="0" y="0"/>
                </a:lnTo>
                <a:lnTo>
                  <a:pt x="0" y="0"/>
                </a:lnTo>
                <a:lnTo>
                  <a:pt x="0" y="6"/>
                </a:lnTo>
                <a:lnTo>
                  <a:pt x="0" y="12"/>
                </a:lnTo>
                <a:lnTo>
                  <a:pt x="0" y="14"/>
                </a:lnTo>
                <a:lnTo>
                  <a:pt x="0" y="14"/>
                </a:lnTo>
                <a:lnTo>
                  <a:pt x="4" y="16"/>
                </a:lnTo>
                <a:lnTo>
                  <a:pt x="4" y="22"/>
                </a:lnTo>
                <a:lnTo>
                  <a:pt x="4" y="22"/>
                </a:lnTo>
                <a:lnTo>
                  <a:pt x="6" y="28"/>
                </a:lnTo>
                <a:lnTo>
                  <a:pt x="4" y="34"/>
                </a:lnTo>
                <a:lnTo>
                  <a:pt x="4" y="34"/>
                </a:lnTo>
                <a:lnTo>
                  <a:pt x="4" y="36"/>
                </a:lnTo>
                <a:lnTo>
                  <a:pt x="4" y="38"/>
                </a:lnTo>
                <a:lnTo>
                  <a:pt x="6" y="38"/>
                </a:lnTo>
                <a:lnTo>
                  <a:pt x="6" y="40"/>
                </a:lnTo>
                <a:lnTo>
                  <a:pt x="6" y="40"/>
                </a:lnTo>
                <a:lnTo>
                  <a:pt x="4" y="46"/>
                </a:lnTo>
                <a:lnTo>
                  <a:pt x="4" y="48"/>
                </a:lnTo>
                <a:lnTo>
                  <a:pt x="4" y="52"/>
                </a:lnTo>
                <a:lnTo>
                  <a:pt x="4" y="52"/>
                </a:lnTo>
                <a:lnTo>
                  <a:pt x="8" y="56"/>
                </a:lnTo>
                <a:lnTo>
                  <a:pt x="10" y="60"/>
                </a:lnTo>
                <a:lnTo>
                  <a:pt x="10" y="60"/>
                </a:lnTo>
                <a:lnTo>
                  <a:pt x="8" y="74"/>
                </a:lnTo>
                <a:lnTo>
                  <a:pt x="8" y="74"/>
                </a:lnTo>
                <a:lnTo>
                  <a:pt x="6" y="78"/>
                </a:lnTo>
                <a:lnTo>
                  <a:pt x="8" y="80"/>
                </a:lnTo>
                <a:lnTo>
                  <a:pt x="8" y="80"/>
                </a:lnTo>
                <a:lnTo>
                  <a:pt x="8" y="82"/>
                </a:lnTo>
                <a:lnTo>
                  <a:pt x="8" y="82"/>
                </a:lnTo>
                <a:lnTo>
                  <a:pt x="8" y="84"/>
                </a:lnTo>
                <a:lnTo>
                  <a:pt x="8" y="84"/>
                </a:lnTo>
                <a:lnTo>
                  <a:pt x="8" y="84"/>
                </a:lnTo>
                <a:lnTo>
                  <a:pt x="16" y="100"/>
                </a:lnTo>
                <a:lnTo>
                  <a:pt x="16" y="100"/>
                </a:lnTo>
                <a:close/>
              </a:path>
            </a:pathLst>
          </a:custGeom>
          <a:solidFill>
            <a:srgbClr val="B9BCBD"/>
          </a:solidFill>
          <a:ln w="3175">
            <a:solidFill>
              <a:srgbClr val="B9BCBD"/>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46" name="Freeform 30">
            <a:extLst>
              <a:ext uri="{FF2B5EF4-FFF2-40B4-BE49-F238E27FC236}">
                <a16:creationId xmlns:a16="http://schemas.microsoft.com/office/drawing/2014/main" id="{B5DEE3A6-F728-432F-9FDE-96EBD9F4B9DE}"/>
              </a:ext>
            </a:extLst>
          </p:cNvPr>
          <p:cNvSpPr>
            <a:spLocks/>
          </p:cNvSpPr>
          <p:nvPr/>
        </p:nvSpPr>
        <p:spPr bwMode="auto">
          <a:xfrm>
            <a:off x="8051056" y="3114374"/>
            <a:ext cx="164349" cy="422133"/>
          </a:xfrm>
          <a:custGeom>
            <a:avLst/>
            <a:gdLst>
              <a:gd name="T0" fmla="*/ 38 w 98"/>
              <a:gd name="T1" fmla="*/ 6 h 246"/>
              <a:gd name="T2" fmla="*/ 40 w 98"/>
              <a:gd name="T3" fmla="*/ 18 h 246"/>
              <a:gd name="T4" fmla="*/ 44 w 98"/>
              <a:gd name="T5" fmla="*/ 26 h 246"/>
              <a:gd name="T6" fmla="*/ 48 w 98"/>
              <a:gd name="T7" fmla="*/ 38 h 246"/>
              <a:gd name="T8" fmla="*/ 62 w 98"/>
              <a:gd name="T9" fmla="*/ 26 h 246"/>
              <a:gd name="T10" fmla="*/ 68 w 98"/>
              <a:gd name="T11" fmla="*/ 32 h 246"/>
              <a:gd name="T12" fmla="*/ 86 w 98"/>
              <a:gd name="T13" fmla="*/ 44 h 246"/>
              <a:gd name="T14" fmla="*/ 90 w 98"/>
              <a:gd name="T15" fmla="*/ 62 h 246"/>
              <a:gd name="T16" fmla="*/ 96 w 98"/>
              <a:gd name="T17" fmla="*/ 76 h 246"/>
              <a:gd name="T18" fmla="*/ 94 w 98"/>
              <a:gd name="T19" fmla="*/ 88 h 246"/>
              <a:gd name="T20" fmla="*/ 80 w 98"/>
              <a:gd name="T21" fmla="*/ 100 h 246"/>
              <a:gd name="T22" fmla="*/ 64 w 98"/>
              <a:gd name="T23" fmla="*/ 104 h 246"/>
              <a:gd name="T24" fmla="*/ 60 w 98"/>
              <a:gd name="T25" fmla="*/ 124 h 246"/>
              <a:gd name="T26" fmla="*/ 66 w 98"/>
              <a:gd name="T27" fmla="*/ 148 h 246"/>
              <a:gd name="T28" fmla="*/ 64 w 98"/>
              <a:gd name="T29" fmla="*/ 144 h 246"/>
              <a:gd name="T30" fmla="*/ 60 w 98"/>
              <a:gd name="T31" fmla="*/ 138 h 246"/>
              <a:gd name="T32" fmla="*/ 56 w 98"/>
              <a:gd name="T33" fmla="*/ 132 h 246"/>
              <a:gd name="T34" fmla="*/ 46 w 98"/>
              <a:gd name="T35" fmla="*/ 126 h 246"/>
              <a:gd name="T36" fmla="*/ 42 w 98"/>
              <a:gd name="T37" fmla="*/ 118 h 246"/>
              <a:gd name="T38" fmla="*/ 32 w 98"/>
              <a:gd name="T39" fmla="*/ 114 h 246"/>
              <a:gd name="T40" fmla="*/ 30 w 98"/>
              <a:gd name="T41" fmla="*/ 116 h 246"/>
              <a:gd name="T42" fmla="*/ 30 w 98"/>
              <a:gd name="T43" fmla="*/ 130 h 246"/>
              <a:gd name="T44" fmla="*/ 30 w 98"/>
              <a:gd name="T45" fmla="*/ 140 h 246"/>
              <a:gd name="T46" fmla="*/ 28 w 98"/>
              <a:gd name="T47" fmla="*/ 144 h 246"/>
              <a:gd name="T48" fmla="*/ 24 w 98"/>
              <a:gd name="T49" fmla="*/ 162 h 246"/>
              <a:gd name="T50" fmla="*/ 20 w 98"/>
              <a:gd name="T51" fmla="*/ 180 h 246"/>
              <a:gd name="T52" fmla="*/ 24 w 98"/>
              <a:gd name="T53" fmla="*/ 186 h 246"/>
              <a:gd name="T54" fmla="*/ 28 w 98"/>
              <a:gd name="T55" fmla="*/ 198 h 246"/>
              <a:gd name="T56" fmla="*/ 32 w 98"/>
              <a:gd name="T57" fmla="*/ 196 h 246"/>
              <a:gd name="T58" fmla="*/ 36 w 98"/>
              <a:gd name="T59" fmla="*/ 214 h 246"/>
              <a:gd name="T60" fmla="*/ 44 w 98"/>
              <a:gd name="T61" fmla="*/ 216 h 246"/>
              <a:gd name="T62" fmla="*/ 48 w 98"/>
              <a:gd name="T63" fmla="*/ 220 h 246"/>
              <a:gd name="T64" fmla="*/ 52 w 98"/>
              <a:gd name="T65" fmla="*/ 226 h 246"/>
              <a:gd name="T66" fmla="*/ 56 w 98"/>
              <a:gd name="T67" fmla="*/ 234 h 246"/>
              <a:gd name="T68" fmla="*/ 48 w 98"/>
              <a:gd name="T69" fmla="*/ 242 h 246"/>
              <a:gd name="T70" fmla="*/ 44 w 98"/>
              <a:gd name="T71" fmla="*/ 240 h 246"/>
              <a:gd name="T72" fmla="*/ 32 w 98"/>
              <a:gd name="T73" fmla="*/ 238 h 246"/>
              <a:gd name="T74" fmla="*/ 30 w 98"/>
              <a:gd name="T75" fmla="*/ 222 h 246"/>
              <a:gd name="T76" fmla="*/ 28 w 98"/>
              <a:gd name="T77" fmla="*/ 218 h 246"/>
              <a:gd name="T78" fmla="*/ 22 w 98"/>
              <a:gd name="T79" fmla="*/ 212 h 246"/>
              <a:gd name="T80" fmla="*/ 10 w 98"/>
              <a:gd name="T81" fmla="*/ 196 h 246"/>
              <a:gd name="T82" fmla="*/ 10 w 98"/>
              <a:gd name="T83" fmla="*/ 182 h 246"/>
              <a:gd name="T84" fmla="*/ 16 w 98"/>
              <a:gd name="T85" fmla="*/ 174 h 246"/>
              <a:gd name="T86" fmla="*/ 14 w 98"/>
              <a:gd name="T87" fmla="*/ 168 h 246"/>
              <a:gd name="T88" fmla="*/ 12 w 98"/>
              <a:gd name="T89" fmla="*/ 162 h 246"/>
              <a:gd name="T90" fmla="*/ 16 w 98"/>
              <a:gd name="T91" fmla="*/ 152 h 246"/>
              <a:gd name="T92" fmla="*/ 20 w 98"/>
              <a:gd name="T93" fmla="*/ 138 h 246"/>
              <a:gd name="T94" fmla="*/ 22 w 98"/>
              <a:gd name="T95" fmla="*/ 112 h 246"/>
              <a:gd name="T96" fmla="*/ 6 w 98"/>
              <a:gd name="T97" fmla="*/ 80 h 246"/>
              <a:gd name="T98" fmla="*/ 8 w 98"/>
              <a:gd name="T99" fmla="*/ 64 h 246"/>
              <a:gd name="T100" fmla="*/ 2 w 98"/>
              <a:gd name="T101" fmla="*/ 36 h 246"/>
              <a:gd name="T102" fmla="*/ 2 w 98"/>
              <a:gd name="T103" fmla="*/ 16 h 246"/>
              <a:gd name="T104" fmla="*/ 14 w 98"/>
              <a:gd name="T105" fmla="*/ 10 h 246"/>
              <a:gd name="T106" fmla="*/ 20 w 98"/>
              <a:gd name="T107" fmla="*/ 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8" h="246">
                <a:moveTo>
                  <a:pt x="34" y="2"/>
                </a:moveTo>
                <a:lnTo>
                  <a:pt x="34" y="6"/>
                </a:lnTo>
                <a:lnTo>
                  <a:pt x="38" y="6"/>
                </a:lnTo>
                <a:lnTo>
                  <a:pt x="42" y="6"/>
                </a:lnTo>
                <a:lnTo>
                  <a:pt x="44" y="10"/>
                </a:lnTo>
                <a:lnTo>
                  <a:pt x="40" y="18"/>
                </a:lnTo>
                <a:lnTo>
                  <a:pt x="42" y="20"/>
                </a:lnTo>
                <a:lnTo>
                  <a:pt x="42" y="24"/>
                </a:lnTo>
                <a:lnTo>
                  <a:pt x="44" y="26"/>
                </a:lnTo>
                <a:lnTo>
                  <a:pt x="46" y="32"/>
                </a:lnTo>
                <a:lnTo>
                  <a:pt x="44" y="36"/>
                </a:lnTo>
                <a:lnTo>
                  <a:pt x="48" y="38"/>
                </a:lnTo>
                <a:lnTo>
                  <a:pt x="52" y="36"/>
                </a:lnTo>
                <a:lnTo>
                  <a:pt x="54" y="32"/>
                </a:lnTo>
                <a:lnTo>
                  <a:pt x="62" y="26"/>
                </a:lnTo>
                <a:lnTo>
                  <a:pt x="66" y="28"/>
                </a:lnTo>
                <a:lnTo>
                  <a:pt x="66" y="30"/>
                </a:lnTo>
                <a:lnTo>
                  <a:pt x="68" y="32"/>
                </a:lnTo>
                <a:lnTo>
                  <a:pt x="74" y="36"/>
                </a:lnTo>
                <a:lnTo>
                  <a:pt x="80" y="36"/>
                </a:lnTo>
                <a:lnTo>
                  <a:pt x="86" y="44"/>
                </a:lnTo>
                <a:lnTo>
                  <a:pt x="86" y="50"/>
                </a:lnTo>
                <a:lnTo>
                  <a:pt x="86" y="58"/>
                </a:lnTo>
                <a:lnTo>
                  <a:pt x="90" y="62"/>
                </a:lnTo>
                <a:lnTo>
                  <a:pt x="94" y="66"/>
                </a:lnTo>
                <a:lnTo>
                  <a:pt x="96" y="70"/>
                </a:lnTo>
                <a:lnTo>
                  <a:pt x="96" y="76"/>
                </a:lnTo>
                <a:lnTo>
                  <a:pt x="98" y="78"/>
                </a:lnTo>
                <a:lnTo>
                  <a:pt x="96" y="84"/>
                </a:lnTo>
                <a:lnTo>
                  <a:pt x="94" y="88"/>
                </a:lnTo>
                <a:lnTo>
                  <a:pt x="90" y="92"/>
                </a:lnTo>
                <a:lnTo>
                  <a:pt x="86" y="96"/>
                </a:lnTo>
                <a:lnTo>
                  <a:pt x="80" y="100"/>
                </a:lnTo>
                <a:lnTo>
                  <a:pt x="76" y="100"/>
                </a:lnTo>
                <a:lnTo>
                  <a:pt x="70" y="100"/>
                </a:lnTo>
                <a:lnTo>
                  <a:pt x="64" y="104"/>
                </a:lnTo>
                <a:lnTo>
                  <a:pt x="60" y="106"/>
                </a:lnTo>
                <a:lnTo>
                  <a:pt x="60" y="114"/>
                </a:lnTo>
                <a:lnTo>
                  <a:pt x="60" y="124"/>
                </a:lnTo>
                <a:lnTo>
                  <a:pt x="64" y="130"/>
                </a:lnTo>
                <a:lnTo>
                  <a:pt x="66" y="138"/>
                </a:lnTo>
                <a:lnTo>
                  <a:pt x="66" y="148"/>
                </a:lnTo>
                <a:lnTo>
                  <a:pt x="66" y="148"/>
                </a:lnTo>
                <a:lnTo>
                  <a:pt x="64" y="144"/>
                </a:lnTo>
                <a:lnTo>
                  <a:pt x="64" y="144"/>
                </a:lnTo>
                <a:lnTo>
                  <a:pt x="62" y="140"/>
                </a:lnTo>
                <a:lnTo>
                  <a:pt x="62" y="140"/>
                </a:lnTo>
                <a:lnTo>
                  <a:pt x="60" y="138"/>
                </a:lnTo>
                <a:lnTo>
                  <a:pt x="58" y="138"/>
                </a:lnTo>
                <a:lnTo>
                  <a:pt x="58" y="138"/>
                </a:lnTo>
                <a:lnTo>
                  <a:pt x="56" y="132"/>
                </a:lnTo>
                <a:lnTo>
                  <a:pt x="52" y="126"/>
                </a:lnTo>
                <a:lnTo>
                  <a:pt x="52" y="126"/>
                </a:lnTo>
                <a:lnTo>
                  <a:pt x="46" y="126"/>
                </a:lnTo>
                <a:lnTo>
                  <a:pt x="46" y="126"/>
                </a:lnTo>
                <a:lnTo>
                  <a:pt x="44" y="120"/>
                </a:lnTo>
                <a:lnTo>
                  <a:pt x="42" y="118"/>
                </a:lnTo>
                <a:lnTo>
                  <a:pt x="38" y="116"/>
                </a:lnTo>
                <a:lnTo>
                  <a:pt x="32" y="114"/>
                </a:lnTo>
                <a:lnTo>
                  <a:pt x="32" y="114"/>
                </a:lnTo>
                <a:lnTo>
                  <a:pt x="32" y="116"/>
                </a:lnTo>
                <a:lnTo>
                  <a:pt x="30" y="116"/>
                </a:lnTo>
                <a:lnTo>
                  <a:pt x="30" y="116"/>
                </a:lnTo>
                <a:lnTo>
                  <a:pt x="30" y="122"/>
                </a:lnTo>
                <a:lnTo>
                  <a:pt x="30" y="126"/>
                </a:lnTo>
                <a:lnTo>
                  <a:pt x="30" y="130"/>
                </a:lnTo>
                <a:lnTo>
                  <a:pt x="30" y="136"/>
                </a:lnTo>
                <a:lnTo>
                  <a:pt x="30" y="136"/>
                </a:lnTo>
                <a:lnTo>
                  <a:pt x="30" y="140"/>
                </a:lnTo>
                <a:lnTo>
                  <a:pt x="30" y="140"/>
                </a:lnTo>
                <a:lnTo>
                  <a:pt x="28" y="144"/>
                </a:lnTo>
                <a:lnTo>
                  <a:pt x="28" y="144"/>
                </a:lnTo>
                <a:lnTo>
                  <a:pt x="26" y="152"/>
                </a:lnTo>
                <a:lnTo>
                  <a:pt x="26" y="160"/>
                </a:lnTo>
                <a:lnTo>
                  <a:pt x="24" y="162"/>
                </a:lnTo>
                <a:lnTo>
                  <a:pt x="24" y="162"/>
                </a:lnTo>
                <a:lnTo>
                  <a:pt x="22" y="172"/>
                </a:lnTo>
                <a:lnTo>
                  <a:pt x="20" y="180"/>
                </a:lnTo>
                <a:lnTo>
                  <a:pt x="22" y="184"/>
                </a:lnTo>
                <a:lnTo>
                  <a:pt x="22" y="184"/>
                </a:lnTo>
                <a:lnTo>
                  <a:pt x="24" y="186"/>
                </a:lnTo>
                <a:lnTo>
                  <a:pt x="26" y="188"/>
                </a:lnTo>
                <a:lnTo>
                  <a:pt x="26" y="188"/>
                </a:lnTo>
                <a:lnTo>
                  <a:pt x="28" y="198"/>
                </a:lnTo>
                <a:lnTo>
                  <a:pt x="28" y="198"/>
                </a:lnTo>
                <a:lnTo>
                  <a:pt x="30" y="198"/>
                </a:lnTo>
                <a:lnTo>
                  <a:pt x="32" y="196"/>
                </a:lnTo>
                <a:lnTo>
                  <a:pt x="32" y="196"/>
                </a:lnTo>
                <a:lnTo>
                  <a:pt x="34" y="208"/>
                </a:lnTo>
                <a:lnTo>
                  <a:pt x="36" y="214"/>
                </a:lnTo>
                <a:lnTo>
                  <a:pt x="40" y="216"/>
                </a:lnTo>
                <a:lnTo>
                  <a:pt x="40" y="216"/>
                </a:lnTo>
                <a:lnTo>
                  <a:pt x="44" y="216"/>
                </a:lnTo>
                <a:lnTo>
                  <a:pt x="48" y="218"/>
                </a:lnTo>
                <a:lnTo>
                  <a:pt x="48" y="218"/>
                </a:lnTo>
                <a:lnTo>
                  <a:pt x="48" y="220"/>
                </a:lnTo>
                <a:lnTo>
                  <a:pt x="48" y="222"/>
                </a:lnTo>
                <a:lnTo>
                  <a:pt x="48" y="222"/>
                </a:lnTo>
                <a:lnTo>
                  <a:pt x="52" y="226"/>
                </a:lnTo>
                <a:lnTo>
                  <a:pt x="54" y="228"/>
                </a:lnTo>
                <a:lnTo>
                  <a:pt x="54" y="228"/>
                </a:lnTo>
                <a:lnTo>
                  <a:pt x="56" y="234"/>
                </a:lnTo>
                <a:lnTo>
                  <a:pt x="54" y="236"/>
                </a:lnTo>
                <a:lnTo>
                  <a:pt x="54" y="244"/>
                </a:lnTo>
                <a:lnTo>
                  <a:pt x="48" y="242"/>
                </a:lnTo>
                <a:lnTo>
                  <a:pt x="48" y="246"/>
                </a:lnTo>
                <a:lnTo>
                  <a:pt x="44" y="246"/>
                </a:lnTo>
                <a:lnTo>
                  <a:pt x="44" y="240"/>
                </a:lnTo>
                <a:lnTo>
                  <a:pt x="38" y="236"/>
                </a:lnTo>
                <a:lnTo>
                  <a:pt x="32" y="238"/>
                </a:lnTo>
                <a:lnTo>
                  <a:pt x="32" y="238"/>
                </a:lnTo>
                <a:lnTo>
                  <a:pt x="32" y="230"/>
                </a:lnTo>
                <a:lnTo>
                  <a:pt x="30" y="222"/>
                </a:lnTo>
                <a:lnTo>
                  <a:pt x="30" y="222"/>
                </a:lnTo>
                <a:lnTo>
                  <a:pt x="28" y="220"/>
                </a:lnTo>
                <a:lnTo>
                  <a:pt x="28" y="220"/>
                </a:lnTo>
                <a:lnTo>
                  <a:pt x="28" y="218"/>
                </a:lnTo>
                <a:lnTo>
                  <a:pt x="26" y="214"/>
                </a:lnTo>
                <a:lnTo>
                  <a:pt x="26" y="214"/>
                </a:lnTo>
                <a:lnTo>
                  <a:pt x="22" y="212"/>
                </a:lnTo>
                <a:lnTo>
                  <a:pt x="22" y="212"/>
                </a:lnTo>
                <a:lnTo>
                  <a:pt x="14" y="202"/>
                </a:lnTo>
                <a:lnTo>
                  <a:pt x="10" y="196"/>
                </a:lnTo>
                <a:lnTo>
                  <a:pt x="10" y="190"/>
                </a:lnTo>
                <a:lnTo>
                  <a:pt x="10" y="190"/>
                </a:lnTo>
                <a:lnTo>
                  <a:pt x="10" y="182"/>
                </a:lnTo>
                <a:lnTo>
                  <a:pt x="12" y="176"/>
                </a:lnTo>
                <a:lnTo>
                  <a:pt x="12" y="176"/>
                </a:lnTo>
                <a:lnTo>
                  <a:pt x="16" y="174"/>
                </a:lnTo>
                <a:lnTo>
                  <a:pt x="16" y="174"/>
                </a:lnTo>
                <a:lnTo>
                  <a:pt x="14" y="172"/>
                </a:lnTo>
                <a:lnTo>
                  <a:pt x="14" y="168"/>
                </a:lnTo>
                <a:lnTo>
                  <a:pt x="12" y="166"/>
                </a:lnTo>
                <a:lnTo>
                  <a:pt x="12" y="162"/>
                </a:lnTo>
                <a:lnTo>
                  <a:pt x="12" y="162"/>
                </a:lnTo>
                <a:lnTo>
                  <a:pt x="16" y="156"/>
                </a:lnTo>
                <a:lnTo>
                  <a:pt x="16" y="156"/>
                </a:lnTo>
                <a:lnTo>
                  <a:pt x="16" y="152"/>
                </a:lnTo>
                <a:lnTo>
                  <a:pt x="18" y="152"/>
                </a:lnTo>
                <a:lnTo>
                  <a:pt x="18" y="146"/>
                </a:lnTo>
                <a:lnTo>
                  <a:pt x="20" y="138"/>
                </a:lnTo>
                <a:lnTo>
                  <a:pt x="26" y="130"/>
                </a:lnTo>
                <a:lnTo>
                  <a:pt x="26" y="122"/>
                </a:lnTo>
                <a:lnTo>
                  <a:pt x="22" y="112"/>
                </a:lnTo>
                <a:lnTo>
                  <a:pt x="14" y="104"/>
                </a:lnTo>
                <a:lnTo>
                  <a:pt x="10" y="92"/>
                </a:lnTo>
                <a:lnTo>
                  <a:pt x="6" y="80"/>
                </a:lnTo>
                <a:lnTo>
                  <a:pt x="14" y="76"/>
                </a:lnTo>
                <a:lnTo>
                  <a:pt x="14" y="70"/>
                </a:lnTo>
                <a:lnTo>
                  <a:pt x="8" y="64"/>
                </a:lnTo>
                <a:lnTo>
                  <a:pt x="2" y="56"/>
                </a:lnTo>
                <a:lnTo>
                  <a:pt x="0" y="44"/>
                </a:lnTo>
                <a:lnTo>
                  <a:pt x="2" y="36"/>
                </a:lnTo>
                <a:lnTo>
                  <a:pt x="2" y="30"/>
                </a:lnTo>
                <a:lnTo>
                  <a:pt x="0" y="22"/>
                </a:lnTo>
                <a:lnTo>
                  <a:pt x="2" y="16"/>
                </a:lnTo>
                <a:lnTo>
                  <a:pt x="6" y="16"/>
                </a:lnTo>
                <a:lnTo>
                  <a:pt x="10" y="10"/>
                </a:lnTo>
                <a:lnTo>
                  <a:pt x="14" y="10"/>
                </a:lnTo>
                <a:lnTo>
                  <a:pt x="14" y="6"/>
                </a:lnTo>
                <a:lnTo>
                  <a:pt x="16" y="0"/>
                </a:lnTo>
                <a:lnTo>
                  <a:pt x="20" y="0"/>
                </a:lnTo>
                <a:lnTo>
                  <a:pt x="24" y="2"/>
                </a:lnTo>
                <a:lnTo>
                  <a:pt x="34" y="2"/>
                </a:lnTo>
                <a:close/>
              </a:path>
            </a:pathLst>
          </a:custGeom>
          <a:solidFill>
            <a:srgbClr val="B9BCBD"/>
          </a:solidFill>
          <a:ln w="3175">
            <a:solidFill>
              <a:srgbClr val="B9BCBD"/>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47" name="Freeform 31">
            <a:extLst>
              <a:ext uri="{FF2B5EF4-FFF2-40B4-BE49-F238E27FC236}">
                <a16:creationId xmlns:a16="http://schemas.microsoft.com/office/drawing/2014/main" id="{FD1DE370-3282-409A-9F74-6439AC193713}"/>
              </a:ext>
            </a:extLst>
          </p:cNvPr>
          <p:cNvSpPr>
            <a:spLocks/>
          </p:cNvSpPr>
          <p:nvPr/>
        </p:nvSpPr>
        <p:spPr bwMode="auto">
          <a:xfrm>
            <a:off x="6521599" y="3738991"/>
            <a:ext cx="241493" cy="295149"/>
          </a:xfrm>
          <a:custGeom>
            <a:avLst/>
            <a:gdLst>
              <a:gd name="T0" fmla="*/ 126 w 144"/>
              <a:gd name="T1" fmla="*/ 54 h 172"/>
              <a:gd name="T2" fmla="*/ 126 w 144"/>
              <a:gd name="T3" fmla="*/ 58 h 172"/>
              <a:gd name="T4" fmla="*/ 124 w 144"/>
              <a:gd name="T5" fmla="*/ 68 h 172"/>
              <a:gd name="T6" fmla="*/ 122 w 144"/>
              <a:gd name="T7" fmla="*/ 74 h 172"/>
              <a:gd name="T8" fmla="*/ 128 w 144"/>
              <a:gd name="T9" fmla="*/ 86 h 172"/>
              <a:gd name="T10" fmla="*/ 132 w 144"/>
              <a:gd name="T11" fmla="*/ 96 h 172"/>
              <a:gd name="T12" fmla="*/ 130 w 144"/>
              <a:gd name="T13" fmla="*/ 122 h 172"/>
              <a:gd name="T14" fmla="*/ 134 w 144"/>
              <a:gd name="T15" fmla="*/ 136 h 172"/>
              <a:gd name="T16" fmla="*/ 142 w 144"/>
              <a:gd name="T17" fmla="*/ 146 h 172"/>
              <a:gd name="T18" fmla="*/ 144 w 144"/>
              <a:gd name="T19" fmla="*/ 150 h 172"/>
              <a:gd name="T20" fmla="*/ 120 w 144"/>
              <a:gd name="T21" fmla="*/ 160 h 172"/>
              <a:gd name="T22" fmla="*/ 114 w 144"/>
              <a:gd name="T23" fmla="*/ 164 h 172"/>
              <a:gd name="T24" fmla="*/ 106 w 144"/>
              <a:gd name="T25" fmla="*/ 164 h 172"/>
              <a:gd name="T26" fmla="*/ 92 w 144"/>
              <a:gd name="T27" fmla="*/ 170 h 172"/>
              <a:gd name="T28" fmla="*/ 80 w 144"/>
              <a:gd name="T29" fmla="*/ 172 h 172"/>
              <a:gd name="T30" fmla="*/ 76 w 144"/>
              <a:gd name="T31" fmla="*/ 166 h 172"/>
              <a:gd name="T32" fmla="*/ 66 w 144"/>
              <a:gd name="T33" fmla="*/ 170 h 172"/>
              <a:gd name="T34" fmla="*/ 66 w 144"/>
              <a:gd name="T35" fmla="*/ 166 h 172"/>
              <a:gd name="T36" fmla="*/ 60 w 144"/>
              <a:gd name="T37" fmla="*/ 134 h 172"/>
              <a:gd name="T38" fmla="*/ 56 w 144"/>
              <a:gd name="T39" fmla="*/ 130 h 172"/>
              <a:gd name="T40" fmla="*/ 36 w 144"/>
              <a:gd name="T41" fmla="*/ 126 h 172"/>
              <a:gd name="T42" fmla="*/ 30 w 144"/>
              <a:gd name="T43" fmla="*/ 122 h 172"/>
              <a:gd name="T44" fmla="*/ 28 w 144"/>
              <a:gd name="T45" fmla="*/ 114 h 172"/>
              <a:gd name="T46" fmla="*/ 22 w 144"/>
              <a:gd name="T47" fmla="*/ 110 h 172"/>
              <a:gd name="T48" fmla="*/ 20 w 144"/>
              <a:gd name="T49" fmla="*/ 104 h 172"/>
              <a:gd name="T50" fmla="*/ 14 w 144"/>
              <a:gd name="T51" fmla="*/ 96 h 172"/>
              <a:gd name="T52" fmla="*/ 16 w 144"/>
              <a:gd name="T53" fmla="*/ 84 h 172"/>
              <a:gd name="T54" fmla="*/ 0 w 144"/>
              <a:gd name="T55" fmla="*/ 72 h 172"/>
              <a:gd name="T56" fmla="*/ 0 w 144"/>
              <a:gd name="T57" fmla="*/ 60 h 172"/>
              <a:gd name="T58" fmla="*/ 2 w 144"/>
              <a:gd name="T59" fmla="*/ 58 h 172"/>
              <a:gd name="T60" fmla="*/ 0 w 144"/>
              <a:gd name="T61" fmla="*/ 54 h 172"/>
              <a:gd name="T62" fmla="*/ 6 w 144"/>
              <a:gd name="T63" fmla="*/ 52 h 172"/>
              <a:gd name="T64" fmla="*/ 20 w 144"/>
              <a:gd name="T65" fmla="*/ 36 h 172"/>
              <a:gd name="T66" fmla="*/ 22 w 144"/>
              <a:gd name="T67" fmla="*/ 30 h 172"/>
              <a:gd name="T68" fmla="*/ 16 w 144"/>
              <a:gd name="T69" fmla="*/ 24 h 172"/>
              <a:gd name="T70" fmla="*/ 18 w 144"/>
              <a:gd name="T71" fmla="*/ 16 h 172"/>
              <a:gd name="T72" fmla="*/ 32 w 144"/>
              <a:gd name="T73" fmla="*/ 0 h 172"/>
              <a:gd name="T74" fmla="*/ 30 w 144"/>
              <a:gd name="T75" fmla="*/ 16 h 172"/>
              <a:gd name="T76" fmla="*/ 36 w 144"/>
              <a:gd name="T77" fmla="*/ 26 h 172"/>
              <a:gd name="T78" fmla="*/ 38 w 144"/>
              <a:gd name="T79" fmla="*/ 20 h 172"/>
              <a:gd name="T80" fmla="*/ 44 w 144"/>
              <a:gd name="T81" fmla="*/ 18 h 172"/>
              <a:gd name="T82" fmla="*/ 48 w 144"/>
              <a:gd name="T83" fmla="*/ 16 h 172"/>
              <a:gd name="T84" fmla="*/ 54 w 144"/>
              <a:gd name="T85" fmla="*/ 26 h 172"/>
              <a:gd name="T86" fmla="*/ 58 w 144"/>
              <a:gd name="T87" fmla="*/ 18 h 172"/>
              <a:gd name="T88" fmla="*/ 66 w 144"/>
              <a:gd name="T89" fmla="*/ 14 h 172"/>
              <a:gd name="T90" fmla="*/ 62 w 144"/>
              <a:gd name="T91" fmla="*/ 12 h 172"/>
              <a:gd name="T92" fmla="*/ 62 w 144"/>
              <a:gd name="T93" fmla="*/ 10 h 172"/>
              <a:gd name="T94" fmla="*/ 58 w 144"/>
              <a:gd name="T95" fmla="*/ 8 h 172"/>
              <a:gd name="T96" fmla="*/ 104 w 144"/>
              <a:gd name="T97" fmla="*/ 20 h 172"/>
              <a:gd name="T98" fmla="*/ 108 w 144"/>
              <a:gd name="T99" fmla="*/ 32 h 172"/>
              <a:gd name="T100" fmla="*/ 112 w 144"/>
              <a:gd name="T101" fmla="*/ 36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44" h="172">
                <a:moveTo>
                  <a:pt x="130" y="46"/>
                </a:moveTo>
                <a:lnTo>
                  <a:pt x="130" y="46"/>
                </a:lnTo>
                <a:lnTo>
                  <a:pt x="128" y="54"/>
                </a:lnTo>
                <a:lnTo>
                  <a:pt x="126" y="54"/>
                </a:lnTo>
                <a:lnTo>
                  <a:pt x="126" y="54"/>
                </a:lnTo>
                <a:lnTo>
                  <a:pt x="126" y="56"/>
                </a:lnTo>
                <a:lnTo>
                  <a:pt x="126" y="58"/>
                </a:lnTo>
                <a:lnTo>
                  <a:pt x="126" y="58"/>
                </a:lnTo>
                <a:lnTo>
                  <a:pt x="126" y="60"/>
                </a:lnTo>
                <a:lnTo>
                  <a:pt x="124" y="62"/>
                </a:lnTo>
                <a:lnTo>
                  <a:pt x="124" y="68"/>
                </a:lnTo>
                <a:lnTo>
                  <a:pt x="124" y="68"/>
                </a:lnTo>
                <a:lnTo>
                  <a:pt x="120" y="70"/>
                </a:lnTo>
                <a:lnTo>
                  <a:pt x="120" y="72"/>
                </a:lnTo>
                <a:lnTo>
                  <a:pt x="120" y="72"/>
                </a:lnTo>
                <a:lnTo>
                  <a:pt x="122" y="74"/>
                </a:lnTo>
                <a:lnTo>
                  <a:pt x="122" y="76"/>
                </a:lnTo>
                <a:lnTo>
                  <a:pt x="122" y="80"/>
                </a:lnTo>
                <a:lnTo>
                  <a:pt x="122" y="80"/>
                </a:lnTo>
                <a:lnTo>
                  <a:pt x="128" y="86"/>
                </a:lnTo>
                <a:lnTo>
                  <a:pt x="134" y="90"/>
                </a:lnTo>
                <a:lnTo>
                  <a:pt x="134" y="90"/>
                </a:lnTo>
                <a:lnTo>
                  <a:pt x="134" y="94"/>
                </a:lnTo>
                <a:lnTo>
                  <a:pt x="132" y="96"/>
                </a:lnTo>
                <a:lnTo>
                  <a:pt x="130" y="100"/>
                </a:lnTo>
                <a:lnTo>
                  <a:pt x="130" y="100"/>
                </a:lnTo>
                <a:lnTo>
                  <a:pt x="130" y="110"/>
                </a:lnTo>
                <a:lnTo>
                  <a:pt x="130" y="122"/>
                </a:lnTo>
                <a:lnTo>
                  <a:pt x="130" y="122"/>
                </a:lnTo>
                <a:lnTo>
                  <a:pt x="130" y="128"/>
                </a:lnTo>
                <a:lnTo>
                  <a:pt x="134" y="136"/>
                </a:lnTo>
                <a:lnTo>
                  <a:pt x="134" y="136"/>
                </a:lnTo>
                <a:lnTo>
                  <a:pt x="138" y="138"/>
                </a:lnTo>
                <a:lnTo>
                  <a:pt x="142" y="142"/>
                </a:lnTo>
                <a:lnTo>
                  <a:pt x="142" y="142"/>
                </a:lnTo>
                <a:lnTo>
                  <a:pt x="142" y="146"/>
                </a:lnTo>
                <a:lnTo>
                  <a:pt x="144" y="146"/>
                </a:lnTo>
                <a:lnTo>
                  <a:pt x="144" y="146"/>
                </a:lnTo>
                <a:lnTo>
                  <a:pt x="144" y="150"/>
                </a:lnTo>
                <a:lnTo>
                  <a:pt x="144" y="150"/>
                </a:lnTo>
                <a:lnTo>
                  <a:pt x="130" y="158"/>
                </a:lnTo>
                <a:lnTo>
                  <a:pt x="130" y="158"/>
                </a:lnTo>
                <a:lnTo>
                  <a:pt x="126" y="160"/>
                </a:lnTo>
                <a:lnTo>
                  <a:pt x="120" y="160"/>
                </a:lnTo>
                <a:lnTo>
                  <a:pt x="120" y="160"/>
                </a:lnTo>
                <a:lnTo>
                  <a:pt x="116" y="162"/>
                </a:lnTo>
                <a:lnTo>
                  <a:pt x="114" y="164"/>
                </a:lnTo>
                <a:lnTo>
                  <a:pt x="114" y="164"/>
                </a:lnTo>
                <a:lnTo>
                  <a:pt x="110" y="166"/>
                </a:lnTo>
                <a:lnTo>
                  <a:pt x="108" y="164"/>
                </a:lnTo>
                <a:lnTo>
                  <a:pt x="108" y="164"/>
                </a:lnTo>
                <a:lnTo>
                  <a:pt x="106" y="164"/>
                </a:lnTo>
                <a:lnTo>
                  <a:pt x="106" y="166"/>
                </a:lnTo>
                <a:lnTo>
                  <a:pt x="102" y="168"/>
                </a:lnTo>
                <a:lnTo>
                  <a:pt x="102" y="168"/>
                </a:lnTo>
                <a:lnTo>
                  <a:pt x="92" y="170"/>
                </a:lnTo>
                <a:lnTo>
                  <a:pt x="92" y="170"/>
                </a:lnTo>
                <a:lnTo>
                  <a:pt x="84" y="172"/>
                </a:lnTo>
                <a:lnTo>
                  <a:pt x="84" y="172"/>
                </a:lnTo>
                <a:lnTo>
                  <a:pt x="80" y="172"/>
                </a:lnTo>
                <a:lnTo>
                  <a:pt x="80" y="170"/>
                </a:lnTo>
                <a:lnTo>
                  <a:pt x="78" y="168"/>
                </a:lnTo>
                <a:lnTo>
                  <a:pt x="76" y="166"/>
                </a:lnTo>
                <a:lnTo>
                  <a:pt x="76" y="166"/>
                </a:lnTo>
                <a:lnTo>
                  <a:pt x="74" y="166"/>
                </a:lnTo>
                <a:lnTo>
                  <a:pt x="72" y="168"/>
                </a:lnTo>
                <a:lnTo>
                  <a:pt x="72" y="168"/>
                </a:lnTo>
                <a:lnTo>
                  <a:pt x="66" y="170"/>
                </a:lnTo>
                <a:lnTo>
                  <a:pt x="66" y="170"/>
                </a:lnTo>
                <a:lnTo>
                  <a:pt x="66" y="170"/>
                </a:lnTo>
                <a:lnTo>
                  <a:pt x="66" y="166"/>
                </a:lnTo>
                <a:lnTo>
                  <a:pt x="66" y="166"/>
                </a:lnTo>
                <a:lnTo>
                  <a:pt x="66" y="152"/>
                </a:lnTo>
                <a:lnTo>
                  <a:pt x="66" y="136"/>
                </a:lnTo>
                <a:lnTo>
                  <a:pt x="66" y="136"/>
                </a:lnTo>
                <a:lnTo>
                  <a:pt x="60" y="134"/>
                </a:lnTo>
                <a:lnTo>
                  <a:pt x="60" y="134"/>
                </a:lnTo>
                <a:lnTo>
                  <a:pt x="60" y="132"/>
                </a:lnTo>
                <a:lnTo>
                  <a:pt x="58" y="130"/>
                </a:lnTo>
                <a:lnTo>
                  <a:pt x="56" y="130"/>
                </a:lnTo>
                <a:lnTo>
                  <a:pt x="44" y="128"/>
                </a:lnTo>
                <a:lnTo>
                  <a:pt x="44" y="128"/>
                </a:lnTo>
                <a:lnTo>
                  <a:pt x="40" y="128"/>
                </a:lnTo>
                <a:lnTo>
                  <a:pt x="36" y="126"/>
                </a:lnTo>
                <a:lnTo>
                  <a:pt x="36" y="126"/>
                </a:lnTo>
                <a:lnTo>
                  <a:pt x="32" y="122"/>
                </a:lnTo>
                <a:lnTo>
                  <a:pt x="30" y="122"/>
                </a:lnTo>
                <a:lnTo>
                  <a:pt x="30" y="122"/>
                </a:lnTo>
                <a:lnTo>
                  <a:pt x="28" y="120"/>
                </a:lnTo>
                <a:lnTo>
                  <a:pt x="28" y="118"/>
                </a:lnTo>
                <a:lnTo>
                  <a:pt x="28" y="114"/>
                </a:lnTo>
                <a:lnTo>
                  <a:pt x="28" y="114"/>
                </a:lnTo>
                <a:lnTo>
                  <a:pt x="26" y="110"/>
                </a:lnTo>
                <a:lnTo>
                  <a:pt x="26" y="110"/>
                </a:lnTo>
                <a:lnTo>
                  <a:pt x="22" y="110"/>
                </a:lnTo>
                <a:lnTo>
                  <a:pt x="22" y="110"/>
                </a:lnTo>
                <a:lnTo>
                  <a:pt x="22" y="104"/>
                </a:lnTo>
                <a:lnTo>
                  <a:pt x="22" y="104"/>
                </a:lnTo>
                <a:lnTo>
                  <a:pt x="20" y="104"/>
                </a:lnTo>
                <a:lnTo>
                  <a:pt x="20" y="104"/>
                </a:lnTo>
                <a:lnTo>
                  <a:pt x="18" y="100"/>
                </a:lnTo>
                <a:lnTo>
                  <a:pt x="18" y="98"/>
                </a:lnTo>
                <a:lnTo>
                  <a:pt x="18" y="98"/>
                </a:lnTo>
                <a:lnTo>
                  <a:pt x="14" y="96"/>
                </a:lnTo>
                <a:lnTo>
                  <a:pt x="14" y="96"/>
                </a:lnTo>
                <a:lnTo>
                  <a:pt x="14" y="90"/>
                </a:lnTo>
                <a:lnTo>
                  <a:pt x="16" y="84"/>
                </a:lnTo>
                <a:lnTo>
                  <a:pt x="16" y="84"/>
                </a:lnTo>
                <a:lnTo>
                  <a:pt x="8" y="78"/>
                </a:lnTo>
                <a:lnTo>
                  <a:pt x="6" y="76"/>
                </a:lnTo>
                <a:lnTo>
                  <a:pt x="0" y="72"/>
                </a:lnTo>
                <a:lnTo>
                  <a:pt x="0" y="72"/>
                </a:lnTo>
                <a:lnTo>
                  <a:pt x="2" y="60"/>
                </a:lnTo>
                <a:lnTo>
                  <a:pt x="2" y="60"/>
                </a:lnTo>
                <a:lnTo>
                  <a:pt x="2" y="60"/>
                </a:lnTo>
                <a:lnTo>
                  <a:pt x="0" y="60"/>
                </a:lnTo>
                <a:lnTo>
                  <a:pt x="0" y="60"/>
                </a:lnTo>
                <a:lnTo>
                  <a:pt x="0" y="58"/>
                </a:lnTo>
                <a:lnTo>
                  <a:pt x="0" y="58"/>
                </a:lnTo>
                <a:lnTo>
                  <a:pt x="2" y="58"/>
                </a:lnTo>
                <a:lnTo>
                  <a:pt x="2" y="58"/>
                </a:lnTo>
                <a:lnTo>
                  <a:pt x="2" y="54"/>
                </a:lnTo>
                <a:lnTo>
                  <a:pt x="2" y="54"/>
                </a:lnTo>
                <a:lnTo>
                  <a:pt x="0" y="54"/>
                </a:lnTo>
                <a:lnTo>
                  <a:pt x="0" y="50"/>
                </a:lnTo>
                <a:lnTo>
                  <a:pt x="0" y="50"/>
                </a:lnTo>
                <a:lnTo>
                  <a:pt x="6" y="52"/>
                </a:lnTo>
                <a:lnTo>
                  <a:pt x="6" y="52"/>
                </a:lnTo>
                <a:lnTo>
                  <a:pt x="12" y="48"/>
                </a:lnTo>
                <a:lnTo>
                  <a:pt x="14" y="40"/>
                </a:lnTo>
                <a:lnTo>
                  <a:pt x="14" y="40"/>
                </a:lnTo>
                <a:lnTo>
                  <a:pt x="20" y="36"/>
                </a:lnTo>
                <a:lnTo>
                  <a:pt x="20" y="36"/>
                </a:lnTo>
                <a:lnTo>
                  <a:pt x="22" y="30"/>
                </a:lnTo>
                <a:lnTo>
                  <a:pt x="22" y="30"/>
                </a:lnTo>
                <a:lnTo>
                  <a:pt x="22" y="30"/>
                </a:lnTo>
                <a:lnTo>
                  <a:pt x="18" y="30"/>
                </a:lnTo>
                <a:lnTo>
                  <a:pt x="18" y="30"/>
                </a:lnTo>
                <a:lnTo>
                  <a:pt x="16" y="26"/>
                </a:lnTo>
                <a:lnTo>
                  <a:pt x="16" y="24"/>
                </a:lnTo>
                <a:lnTo>
                  <a:pt x="16" y="20"/>
                </a:lnTo>
                <a:lnTo>
                  <a:pt x="16" y="20"/>
                </a:lnTo>
                <a:lnTo>
                  <a:pt x="18" y="20"/>
                </a:lnTo>
                <a:lnTo>
                  <a:pt x="18" y="16"/>
                </a:lnTo>
                <a:lnTo>
                  <a:pt x="18" y="16"/>
                </a:lnTo>
                <a:lnTo>
                  <a:pt x="18" y="8"/>
                </a:lnTo>
                <a:lnTo>
                  <a:pt x="14" y="0"/>
                </a:lnTo>
                <a:lnTo>
                  <a:pt x="32" y="0"/>
                </a:lnTo>
                <a:lnTo>
                  <a:pt x="32" y="0"/>
                </a:lnTo>
                <a:lnTo>
                  <a:pt x="28" y="10"/>
                </a:lnTo>
                <a:lnTo>
                  <a:pt x="28" y="10"/>
                </a:lnTo>
                <a:lnTo>
                  <a:pt x="30" y="16"/>
                </a:lnTo>
                <a:lnTo>
                  <a:pt x="32" y="20"/>
                </a:lnTo>
                <a:lnTo>
                  <a:pt x="32" y="20"/>
                </a:lnTo>
                <a:lnTo>
                  <a:pt x="34" y="24"/>
                </a:lnTo>
                <a:lnTo>
                  <a:pt x="36" y="26"/>
                </a:lnTo>
                <a:lnTo>
                  <a:pt x="40" y="24"/>
                </a:lnTo>
                <a:lnTo>
                  <a:pt x="40" y="24"/>
                </a:lnTo>
                <a:lnTo>
                  <a:pt x="38" y="20"/>
                </a:lnTo>
                <a:lnTo>
                  <a:pt x="38" y="20"/>
                </a:lnTo>
                <a:lnTo>
                  <a:pt x="42" y="20"/>
                </a:lnTo>
                <a:lnTo>
                  <a:pt x="42" y="20"/>
                </a:lnTo>
                <a:lnTo>
                  <a:pt x="44" y="18"/>
                </a:lnTo>
                <a:lnTo>
                  <a:pt x="44" y="18"/>
                </a:lnTo>
                <a:lnTo>
                  <a:pt x="42" y="16"/>
                </a:lnTo>
                <a:lnTo>
                  <a:pt x="42" y="16"/>
                </a:lnTo>
                <a:lnTo>
                  <a:pt x="42" y="16"/>
                </a:lnTo>
                <a:lnTo>
                  <a:pt x="48" y="16"/>
                </a:lnTo>
                <a:lnTo>
                  <a:pt x="54" y="20"/>
                </a:lnTo>
                <a:lnTo>
                  <a:pt x="54" y="20"/>
                </a:lnTo>
                <a:lnTo>
                  <a:pt x="54" y="26"/>
                </a:lnTo>
                <a:lnTo>
                  <a:pt x="54" y="26"/>
                </a:lnTo>
                <a:lnTo>
                  <a:pt x="58" y="28"/>
                </a:lnTo>
                <a:lnTo>
                  <a:pt x="58" y="28"/>
                </a:lnTo>
                <a:lnTo>
                  <a:pt x="58" y="22"/>
                </a:lnTo>
                <a:lnTo>
                  <a:pt x="58" y="18"/>
                </a:lnTo>
                <a:lnTo>
                  <a:pt x="60" y="16"/>
                </a:lnTo>
                <a:lnTo>
                  <a:pt x="66" y="16"/>
                </a:lnTo>
                <a:lnTo>
                  <a:pt x="66" y="16"/>
                </a:lnTo>
                <a:lnTo>
                  <a:pt x="66" y="14"/>
                </a:lnTo>
                <a:lnTo>
                  <a:pt x="68" y="14"/>
                </a:lnTo>
                <a:lnTo>
                  <a:pt x="68" y="12"/>
                </a:lnTo>
                <a:lnTo>
                  <a:pt x="68" y="12"/>
                </a:lnTo>
                <a:lnTo>
                  <a:pt x="62" y="12"/>
                </a:lnTo>
                <a:lnTo>
                  <a:pt x="62" y="12"/>
                </a:lnTo>
                <a:lnTo>
                  <a:pt x="60" y="10"/>
                </a:lnTo>
                <a:lnTo>
                  <a:pt x="60" y="10"/>
                </a:lnTo>
                <a:lnTo>
                  <a:pt x="62" y="10"/>
                </a:lnTo>
                <a:lnTo>
                  <a:pt x="64" y="8"/>
                </a:lnTo>
                <a:lnTo>
                  <a:pt x="64" y="8"/>
                </a:lnTo>
                <a:lnTo>
                  <a:pt x="58" y="8"/>
                </a:lnTo>
                <a:lnTo>
                  <a:pt x="58" y="8"/>
                </a:lnTo>
                <a:lnTo>
                  <a:pt x="62" y="4"/>
                </a:lnTo>
                <a:lnTo>
                  <a:pt x="64" y="0"/>
                </a:lnTo>
                <a:lnTo>
                  <a:pt x="104" y="20"/>
                </a:lnTo>
                <a:lnTo>
                  <a:pt x="104" y="20"/>
                </a:lnTo>
                <a:lnTo>
                  <a:pt x="106" y="22"/>
                </a:lnTo>
                <a:lnTo>
                  <a:pt x="108" y="26"/>
                </a:lnTo>
                <a:lnTo>
                  <a:pt x="108" y="26"/>
                </a:lnTo>
                <a:lnTo>
                  <a:pt x="108" y="32"/>
                </a:lnTo>
                <a:lnTo>
                  <a:pt x="108" y="32"/>
                </a:lnTo>
                <a:lnTo>
                  <a:pt x="110" y="34"/>
                </a:lnTo>
                <a:lnTo>
                  <a:pt x="110" y="34"/>
                </a:lnTo>
                <a:lnTo>
                  <a:pt x="112" y="36"/>
                </a:lnTo>
                <a:lnTo>
                  <a:pt x="114" y="36"/>
                </a:lnTo>
                <a:lnTo>
                  <a:pt x="130" y="46"/>
                </a:lnTo>
                <a:close/>
              </a:path>
            </a:pathLst>
          </a:custGeom>
          <a:solidFill>
            <a:srgbClr val="B9BCBD"/>
          </a:solidFill>
          <a:ln w="3175">
            <a:solidFill>
              <a:srgbClr val="B9BCBD"/>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48" name="Freeform 32">
            <a:extLst>
              <a:ext uri="{FF2B5EF4-FFF2-40B4-BE49-F238E27FC236}">
                <a16:creationId xmlns:a16="http://schemas.microsoft.com/office/drawing/2014/main" id="{C1D96FEB-2C8C-47F4-BAD8-591DFB110C56}"/>
              </a:ext>
            </a:extLst>
          </p:cNvPr>
          <p:cNvSpPr>
            <a:spLocks/>
          </p:cNvSpPr>
          <p:nvPr/>
        </p:nvSpPr>
        <p:spPr bwMode="auto">
          <a:xfrm>
            <a:off x="7360117" y="2476025"/>
            <a:ext cx="167704" cy="157870"/>
          </a:xfrm>
          <a:custGeom>
            <a:avLst/>
            <a:gdLst>
              <a:gd name="T0" fmla="*/ 42 w 100"/>
              <a:gd name="T1" fmla="*/ 8 h 92"/>
              <a:gd name="T2" fmla="*/ 46 w 100"/>
              <a:gd name="T3" fmla="*/ 0 h 92"/>
              <a:gd name="T4" fmla="*/ 42 w 100"/>
              <a:gd name="T5" fmla="*/ 0 h 92"/>
              <a:gd name="T6" fmla="*/ 38 w 100"/>
              <a:gd name="T7" fmla="*/ 2 h 92"/>
              <a:gd name="T8" fmla="*/ 36 w 100"/>
              <a:gd name="T9" fmla="*/ 6 h 92"/>
              <a:gd name="T10" fmla="*/ 34 w 100"/>
              <a:gd name="T11" fmla="*/ 6 h 92"/>
              <a:gd name="T12" fmla="*/ 28 w 100"/>
              <a:gd name="T13" fmla="*/ 0 h 92"/>
              <a:gd name="T14" fmla="*/ 26 w 100"/>
              <a:gd name="T15" fmla="*/ 0 h 92"/>
              <a:gd name="T16" fmla="*/ 22 w 100"/>
              <a:gd name="T17" fmla="*/ 2 h 92"/>
              <a:gd name="T18" fmla="*/ 24 w 100"/>
              <a:gd name="T19" fmla="*/ 8 h 92"/>
              <a:gd name="T20" fmla="*/ 26 w 100"/>
              <a:gd name="T21" fmla="*/ 10 h 92"/>
              <a:gd name="T22" fmla="*/ 26 w 100"/>
              <a:gd name="T23" fmla="*/ 12 h 92"/>
              <a:gd name="T24" fmla="*/ 24 w 100"/>
              <a:gd name="T25" fmla="*/ 14 h 92"/>
              <a:gd name="T26" fmla="*/ 20 w 100"/>
              <a:gd name="T27" fmla="*/ 18 h 92"/>
              <a:gd name="T28" fmla="*/ 20 w 100"/>
              <a:gd name="T29" fmla="*/ 22 h 92"/>
              <a:gd name="T30" fmla="*/ 22 w 100"/>
              <a:gd name="T31" fmla="*/ 20 h 92"/>
              <a:gd name="T32" fmla="*/ 20 w 100"/>
              <a:gd name="T33" fmla="*/ 24 h 92"/>
              <a:gd name="T34" fmla="*/ 20 w 100"/>
              <a:gd name="T35" fmla="*/ 24 h 92"/>
              <a:gd name="T36" fmla="*/ 12 w 100"/>
              <a:gd name="T37" fmla="*/ 30 h 92"/>
              <a:gd name="T38" fmla="*/ 10 w 100"/>
              <a:gd name="T39" fmla="*/ 30 h 92"/>
              <a:gd name="T40" fmla="*/ 8 w 100"/>
              <a:gd name="T41" fmla="*/ 28 h 92"/>
              <a:gd name="T42" fmla="*/ 4 w 100"/>
              <a:gd name="T43" fmla="*/ 28 h 92"/>
              <a:gd name="T44" fmla="*/ 0 w 100"/>
              <a:gd name="T45" fmla="*/ 34 h 92"/>
              <a:gd name="T46" fmla="*/ 2 w 100"/>
              <a:gd name="T47" fmla="*/ 36 h 92"/>
              <a:gd name="T48" fmla="*/ 8 w 100"/>
              <a:gd name="T49" fmla="*/ 40 h 92"/>
              <a:gd name="T50" fmla="*/ 14 w 100"/>
              <a:gd name="T51" fmla="*/ 40 h 92"/>
              <a:gd name="T52" fmla="*/ 16 w 100"/>
              <a:gd name="T53" fmla="*/ 42 h 92"/>
              <a:gd name="T54" fmla="*/ 12 w 100"/>
              <a:gd name="T55" fmla="*/ 48 h 92"/>
              <a:gd name="T56" fmla="*/ 14 w 100"/>
              <a:gd name="T57" fmla="*/ 52 h 92"/>
              <a:gd name="T58" fmla="*/ 16 w 100"/>
              <a:gd name="T59" fmla="*/ 54 h 92"/>
              <a:gd name="T60" fmla="*/ 14 w 100"/>
              <a:gd name="T61" fmla="*/ 58 h 92"/>
              <a:gd name="T62" fmla="*/ 10 w 100"/>
              <a:gd name="T63" fmla="*/ 62 h 92"/>
              <a:gd name="T64" fmla="*/ 6 w 100"/>
              <a:gd name="T65" fmla="*/ 70 h 92"/>
              <a:gd name="T66" fmla="*/ 16 w 100"/>
              <a:gd name="T67" fmla="*/ 70 h 92"/>
              <a:gd name="T68" fmla="*/ 24 w 100"/>
              <a:gd name="T69" fmla="*/ 64 h 92"/>
              <a:gd name="T70" fmla="*/ 32 w 100"/>
              <a:gd name="T71" fmla="*/ 62 h 92"/>
              <a:gd name="T72" fmla="*/ 38 w 100"/>
              <a:gd name="T73" fmla="*/ 72 h 92"/>
              <a:gd name="T74" fmla="*/ 34 w 100"/>
              <a:gd name="T75" fmla="*/ 86 h 92"/>
              <a:gd name="T76" fmla="*/ 46 w 100"/>
              <a:gd name="T77" fmla="*/ 90 h 92"/>
              <a:gd name="T78" fmla="*/ 56 w 100"/>
              <a:gd name="T79" fmla="*/ 80 h 92"/>
              <a:gd name="T80" fmla="*/ 70 w 100"/>
              <a:gd name="T81" fmla="*/ 74 h 92"/>
              <a:gd name="T82" fmla="*/ 84 w 100"/>
              <a:gd name="T83" fmla="*/ 74 h 92"/>
              <a:gd name="T84" fmla="*/ 100 w 100"/>
              <a:gd name="T85" fmla="*/ 72 h 92"/>
              <a:gd name="T86" fmla="*/ 96 w 100"/>
              <a:gd name="T87" fmla="*/ 64 h 92"/>
              <a:gd name="T88" fmla="*/ 92 w 100"/>
              <a:gd name="T89" fmla="*/ 50 h 92"/>
              <a:gd name="T90" fmla="*/ 94 w 100"/>
              <a:gd name="T91" fmla="*/ 40 h 92"/>
              <a:gd name="T92" fmla="*/ 84 w 100"/>
              <a:gd name="T93" fmla="*/ 42 h 92"/>
              <a:gd name="T94" fmla="*/ 80 w 100"/>
              <a:gd name="T95" fmla="*/ 34 h 92"/>
              <a:gd name="T96" fmla="*/ 80 w 100"/>
              <a:gd name="T97" fmla="*/ 28 h 92"/>
              <a:gd name="T98" fmla="*/ 74 w 100"/>
              <a:gd name="T99" fmla="*/ 26 h 92"/>
              <a:gd name="T100" fmla="*/ 68 w 100"/>
              <a:gd name="T101" fmla="*/ 28 h 92"/>
              <a:gd name="T102" fmla="*/ 60 w 100"/>
              <a:gd name="T103" fmla="*/ 28 h 92"/>
              <a:gd name="T104" fmla="*/ 58 w 100"/>
              <a:gd name="T105" fmla="*/ 28 h 92"/>
              <a:gd name="T106" fmla="*/ 54 w 100"/>
              <a:gd name="T107" fmla="*/ 26 h 92"/>
              <a:gd name="T108" fmla="*/ 52 w 100"/>
              <a:gd name="T109" fmla="*/ 24 h 92"/>
              <a:gd name="T110" fmla="*/ 46 w 100"/>
              <a:gd name="T111" fmla="*/ 26 h 92"/>
              <a:gd name="T112" fmla="*/ 44 w 100"/>
              <a:gd name="T113" fmla="*/ 26 h 92"/>
              <a:gd name="T114" fmla="*/ 42 w 100"/>
              <a:gd name="T115" fmla="*/ 22 h 92"/>
              <a:gd name="T116" fmla="*/ 28 w 100"/>
              <a:gd name="T117" fmla="*/ 18 h 92"/>
              <a:gd name="T118" fmla="*/ 42 w 100"/>
              <a:gd name="T119" fmla="*/ 18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00" h="92">
                <a:moveTo>
                  <a:pt x="42" y="16"/>
                </a:moveTo>
                <a:lnTo>
                  <a:pt x="42" y="8"/>
                </a:lnTo>
                <a:lnTo>
                  <a:pt x="48" y="6"/>
                </a:lnTo>
                <a:lnTo>
                  <a:pt x="46" y="0"/>
                </a:lnTo>
                <a:lnTo>
                  <a:pt x="46" y="0"/>
                </a:lnTo>
                <a:lnTo>
                  <a:pt x="42" y="0"/>
                </a:lnTo>
                <a:lnTo>
                  <a:pt x="38" y="2"/>
                </a:lnTo>
                <a:lnTo>
                  <a:pt x="38" y="2"/>
                </a:lnTo>
                <a:lnTo>
                  <a:pt x="38" y="4"/>
                </a:lnTo>
                <a:lnTo>
                  <a:pt x="36" y="6"/>
                </a:lnTo>
                <a:lnTo>
                  <a:pt x="34" y="6"/>
                </a:lnTo>
                <a:lnTo>
                  <a:pt x="34" y="6"/>
                </a:lnTo>
                <a:lnTo>
                  <a:pt x="30" y="2"/>
                </a:lnTo>
                <a:lnTo>
                  <a:pt x="28" y="0"/>
                </a:lnTo>
                <a:lnTo>
                  <a:pt x="28" y="0"/>
                </a:lnTo>
                <a:lnTo>
                  <a:pt x="26" y="0"/>
                </a:lnTo>
                <a:lnTo>
                  <a:pt x="24" y="2"/>
                </a:lnTo>
                <a:lnTo>
                  <a:pt x="22" y="2"/>
                </a:lnTo>
                <a:lnTo>
                  <a:pt x="22" y="2"/>
                </a:lnTo>
                <a:lnTo>
                  <a:pt x="24" y="8"/>
                </a:lnTo>
                <a:lnTo>
                  <a:pt x="26" y="10"/>
                </a:lnTo>
                <a:lnTo>
                  <a:pt x="26" y="10"/>
                </a:lnTo>
                <a:lnTo>
                  <a:pt x="26" y="12"/>
                </a:lnTo>
                <a:lnTo>
                  <a:pt x="26" y="12"/>
                </a:lnTo>
                <a:lnTo>
                  <a:pt x="24" y="14"/>
                </a:lnTo>
                <a:lnTo>
                  <a:pt x="24" y="14"/>
                </a:lnTo>
                <a:lnTo>
                  <a:pt x="22" y="16"/>
                </a:lnTo>
                <a:lnTo>
                  <a:pt x="20" y="18"/>
                </a:lnTo>
                <a:lnTo>
                  <a:pt x="20" y="22"/>
                </a:lnTo>
                <a:lnTo>
                  <a:pt x="20" y="22"/>
                </a:lnTo>
                <a:lnTo>
                  <a:pt x="20" y="22"/>
                </a:lnTo>
                <a:lnTo>
                  <a:pt x="22" y="20"/>
                </a:lnTo>
                <a:lnTo>
                  <a:pt x="22" y="22"/>
                </a:lnTo>
                <a:lnTo>
                  <a:pt x="20" y="24"/>
                </a:lnTo>
                <a:lnTo>
                  <a:pt x="20" y="24"/>
                </a:lnTo>
                <a:lnTo>
                  <a:pt x="20" y="24"/>
                </a:lnTo>
                <a:lnTo>
                  <a:pt x="14" y="28"/>
                </a:lnTo>
                <a:lnTo>
                  <a:pt x="12" y="30"/>
                </a:lnTo>
                <a:lnTo>
                  <a:pt x="10" y="30"/>
                </a:lnTo>
                <a:lnTo>
                  <a:pt x="10" y="30"/>
                </a:lnTo>
                <a:lnTo>
                  <a:pt x="10" y="28"/>
                </a:lnTo>
                <a:lnTo>
                  <a:pt x="8" y="28"/>
                </a:lnTo>
                <a:lnTo>
                  <a:pt x="4" y="28"/>
                </a:lnTo>
                <a:lnTo>
                  <a:pt x="4" y="28"/>
                </a:lnTo>
                <a:lnTo>
                  <a:pt x="0" y="32"/>
                </a:lnTo>
                <a:lnTo>
                  <a:pt x="0" y="34"/>
                </a:lnTo>
                <a:lnTo>
                  <a:pt x="2" y="36"/>
                </a:lnTo>
                <a:lnTo>
                  <a:pt x="2" y="36"/>
                </a:lnTo>
                <a:lnTo>
                  <a:pt x="6" y="40"/>
                </a:lnTo>
                <a:lnTo>
                  <a:pt x="8" y="40"/>
                </a:lnTo>
                <a:lnTo>
                  <a:pt x="8" y="40"/>
                </a:lnTo>
                <a:lnTo>
                  <a:pt x="14" y="40"/>
                </a:lnTo>
                <a:lnTo>
                  <a:pt x="16" y="40"/>
                </a:lnTo>
                <a:lnTo>
                  <a:pt x="16" y="42"/>
                </a:lnTo>
                <a:lnTo>
                  <a:pt x="16" y="42"/>
                </a:lnTo>
                <a:lnTo>
                  <a:pt x="12" y="48"/>
                </a:lnTo>
                <a:lnTo>
                  <a:pt x="12" y="50"/>
                </a:lnTo>
                <a:lnTo>
                  <a:pt x="14" y="52"/>
                </a:lnTo>
                <a:lnTo>
                  <a:pt x="14" y="52"/>
                </a:lnTo>
                <a:lnTo>
                  <a:pt x="16" y="54"/>
                </a:lnTo>
                <a:lnTo>
                  <a:pt x="14" y="58"/>
                </a:lnTo>
                <a:lnTo>
                  <a:pt x="14" y="58"/>
                </a:lnTo>
                <a:lnTo>
                  <a:pt x="12" y="60"/>
                </a:lnTo>
                <a:lnTo>
                  <a:pt x="10" y="62"/>
                </a:lnTo>
                <a:lnTo>
                  <a:pt x="10" y="62"/>
                </a:lnTo>
                <a:lnTo>
                  <a:pt x="6" y="70"/>
                </a:lnTo>
                <a:lnTo>
                  <a:pt x="12" y="68"/>
                </a:lnTo>
                <a:lnTo>
                  <a:pt x="16" y="70"/>
                </a:lnTo>
                <a:lnTo>
                  <a:pt x="22" y="66"/>
                </a:lnTo>
                <a:lnTo>
                  <a:pt x="24" y="64"/>
                </a:lnTo>
                <a:lnTo>
                  <a:pt x="28" y="60"/>
                </a:lnTo>
                <a:lnTo>
                  <a:pt x="32" y="62"/>
                </a:lnTo>
                <a:lnTo>
                  <a:pt x="34" y="66"/>
                </a:lnTo>
                <a:lnTo>
                  <a:pt x="38" y="72"/>
                </a:lnTo>
                <a:lnTo>
                  <a:pt x="36" y="76"/>
                </a:lnTo>
                <a:lnTo>
                  <a:pt x="34" y="86"/>
                </a:lnTo>
                <a:lnTo>
                  <a:pt x="40" y="92"/>
                </a:lnTo>
                <a:lnTo>
                  <a:pt x="46" y="90"/>
                </a:lnTo>
                <a:lnTo>
                  <a:pt x="52" y="84"/>
                </a:lnTo>
                <a:lnTo>
                  <a:pt x="56" y="80"/>
                </a:lnTo>
                <a:lnTo>
                  <a:pt x="60" y="78"/>
                </a:lnTo>
                <a:lnTo>
                  <a:pt x="70" y="74"/>
                </a:lnTo>
                <a:lnTo>
                  <a:pt x="74" y="72"/>
                </a:lnTo>
                <a:lnTo>
                  <a:pt x="84" y="74"/>
                </a:lnTo>
                <a:lnTo>
                  <a:pt x="94" y="74"/>
                </a:lnTo>
                <a:lnTo>
                  <a:pt x="100" y="72"/>
                </a:lnTo>
                <a:lnTo>
                  <a:pt x="98" y="68"/>
                </a:lnTo>
                <a:lnTo>
                  <a:pt x="96" y="64"/>
                </a:lnTo>
                <a:lnTo>
                  <a:pt x="94" y="58"/>
                </a:lnTo>
                <a:lnTo>
                  <a:pt x="92" y="50"/>
                </a:lnTo>
                <a:lnTo>
                  <a:pt x="94" y="44"/>
                </a:lnTo>
                <a:lnTo>
                  <a:pt x="94" y="40"/>
                </a:lnTo>
                <a:lnTo>
                  <a:pt x="92" y="38"/>
                </a:lnTo>
                <a:lnTo>
                  <a:pt x="84" y="42"/>
                </a:lnTo>
                <a:lnTo>
                  <a:pt x="80" y="38"/>
                </a:lnTo>
                <a:lnTo>
                  <a:pt x="80" y="34"/>
                </a:lnTo>
                <a:lnTo>
                  <a:pt x="80" y="34"/>
                </a:lnTo>
                <a:lnTo>
                  <a:pt x="80" y="28"/>
                </a:lnTo>
                <a:lnTo>
                  <a:pt x="80" y="28"/>
                </a:lnTo>
                <a:lnTo>
                  <a:pt x="74" y="26"/>
                </a:lnTo>
                <a:lnTo>
                  <a:pt x="68" y="28"/>
                </a:lnTo>
                <a:lnTo>
                  <a:pt x="68" y="28"/>
                </a:lnTo>
                <a:lnTo>
                  <a:pt x="64" y="28"/>
                </a:lnTo>
                <a:lnTo>
                  <a:pt x="60" y="28"/>
                </a:lnTo>
                <a:lnTo>
                  <a:pt x="60" y="28"/>
                </a:lnTo>
                <a:lnTo>
                  <a:pt x="58" y="28"/>
                </a:lnTo>
                <a:lnTo>
                  <a:pt x="56" y="28"/>
                </a:lnTo>
                <a:lnTo>
                  <a:pt x="54" y="26"/>
                </a:lnTo>
                <a:lnTo>
                  <a:pt x="54" y="26"/>
                </a:lnTo>
                <a:lnTo>
                  <a:pt x="52" y="24"/>
                </a:lnTo>
                <a:lnTo>
                  <a:pt x="50" y="24"/>
                </a:lnTo>
                <a:lnTo>
                  <a:pt x="46" y="26"/>
                </a:lnTo>
                <a:lnTo>
                  <a:pt x="46" y="26"/>
                </a:lnTo>
                <a:lnTo>
                  <a:pt x="44" y="26"/>
                </a:lnTo>
                <a:lnTo>
                  <a:pt x="42" y="24"/>
                </a:lnTo>
                <a:lnTo>
                  <a:pt x="42" y="22"/>
                </a:lnTo>
                <a:lnTo>
                  <a:pt x="32" y="24"/>
                </a:lnTo>
                <a:lnTo>
                  <a:pt x="28" y="18"/>
                </a:lnTo>
                <a:lnTo>
                  <a:pt x="36" y="14"/>
                </a:lnTo>
                <a:lnTo>
                  <a:pt x="42" y="18"/>
                </a:lnTo>
                <a:lnTo>
                  <a:pt x="42" y="16"/>
                </a:lnTo>
                <a:close/>
              </a:path>
            </a:pathLst>
          </a:custGeom>
          <a:solidFill>
            <a:srgbClr val="B9BCBD"/>
          </a:solidFill>
          <a:ln w="3175">
            <a:solidFill>
              <a:srgbClr val="B9BCBD"/>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49" name="Freeform 33">
            <a:extLst>
              <a:ext uri="{FF2B5EF4-FFF2-40B4-BE49-F238E27FC236}">
                <a16:creationId xmlns:a16="http://schemas.microsoft.com/office/drawing/2014/main" id="{7FDF9320-F6C7-4974-812D-1CEE43888CEE}"/>
              </a:ext>
            </a:extLst>
          </p:cNvPr>
          <p:cNvSpPr>
            <a:spLocks/>
          </p:cNvSpPr>
          <p:nvPr/>
        </p:nvSpPr>
        <p:spPr bwMode="auto">
          <a:xfrm>
            <a:off x="8547458" y="2956503"/>
            <a:ext cx="43603" cy="92663"/>
          </a:xfrm>
          <a:custGeom>
            <a:avLst/>
            <a:gdLst>
              <a:gd name="T0" fmla="*/ 18 w 26"/>
              <a:gd name="T1" fmla="*/ 0 h 54"/>
              <a:gd name="T2" fmla="*/ 18 w 26"/>
              <a:gd name="T3" fmla="*/ 0 h 54"/>
              <a:gd name="T4" fmla="*/ 14 w 26"/>
              <a:gd name="T5" fmla="*/ 4 h 54"/>
              <a:gd name="T6" fmla="*/ 14 w 26"/>
              <a:gd name="T7" fmla="*/ 4 h 54"/>
              <a:gd name="T8" fmla="*/ 12 w 26"/>
              <a:gd name="T9" fmla="*/ 10 h 54"/>
              <a:gd name="T10" fmla="*/ 12 w 26"/>
              <a:gd name="T11" fmla="*/ 10 h 54"/>
              <a:gd name="T12" fmla="*/ 8 w 26"/>
              <a:gd name="T13" fmla="*/ 14 h 54"/>
              <a:gd name="T14" fmla="*/ 6 w 26"/>
              <a:gd name="T15" fmla="*/ 18 h 54"/>
              <a:gd name="T16" fmla="*/ 6 w 26"/>
              <a:gd name="T17" fmla="*/ 18 h 54"/>
              <a:gd name="T18" fmla="*/ 6 w 26"/>
              <a:gd name="T19" fmla="*/ 22 h 54"/>
              <a:gd name="T20" fmla="*/ 6 w 26"/>
              <a:gd name="T21" fmla="*/ 24 h 54"/>
              <a:gd name="T22" fmla="*/ 6 w 26"/>
              <a:gd name="T23" fmla="*/ 24 h 54"/>
              <a:gd name="T24" fmla="*/ 2 w 26"/>
              <a:gd name="T25" fmla="*/ 28 h 54"/>
              <a:gd name="T26" fmla="*/ 2 w 26"/>
              <a:gd name="T27" fmla="*/ 28 h 54"/>
              <a:gd name="T28" fmla="*/ 0 w 26"/>
              <a:gd name="T29" fmla="*/ 34 h 54"/>
              <a:gd name="T30" fmla="*/ 0 w 26"/>
              <a:gd name="T31" fmla="*/ 42 h 54"/>
              <a:gd name="T32" fmla="*/ 0 w 26"/>
              <a:gd name="T33" fmla="*/ 42 h 54"/>
              <a:gd name="T34" fmla="*/ 2 w 26"/>
              <a:gd name="T35" fmla="*/ 46 h 54"/>
              <a:gd name="T36" fmla="*/ 4 w 26"/>
              <a:gd name="T37" fmla="*/ 50 h 54"/>
              <a:gd name="T38" fmla="*/ 4 w 26"/>
              <a:gd name="T39" fmla="*/ 50 h 54"/>
              <a:gd name="T40" fmla="*/ 8 w 26"/>
              <a:gd name="T41" fmla="*/ 54 h 54"/>
              <a:gd name="T42" fmla="*/ 8 w 26"/>
              <a:gd name="T43" fmla="*/ 54 h 54"/>
              <a:gd name="T44" fmla="*/ 10 w 26"/>
              <a:gd name="T45" fmla="*/ 48 h 54"/>
              <a:gd name="T46" fmla="*/ 10 w 26"/>
              <a:gd name="T47" fmla="*/ 48 h 54"/>
              <a:gd name="T48" fmla="*/ 14 w 26"/>
              <a:gd name="T49" fmla="*/ 46 h 54"/>
              <a:gd name="T50" fmla="*/ 16 w 26"/>
              <a:gd name="T51" fmla="*/ 44 h 54"/>
              <a:gd name="T52" fmla="*/ 16 w 26"/>
              <a:gd name="T53" fmla="*/ 44 h 54"/>
              <a:gd name="T54" fmla="*/ 16 w 26"/>
              <a:gd name="T55" fmla="*/ 40 h 54"/>
              <a:gd name="T56" fmla="*/ 18 w 26"/>
              <a:gd name="T57" fmla="*/ 36 h 54"/>
              <a:gd name="T58" fmla="*/ 18 w 26"/>
              <a:gd name="T59" fmla="*/ 36 h 54"/>
              <a:gd name="T60" fmla="*/ 18 w 26"/>
              <a:gd name="T61" fmla="*/ 24 h 54"/>
              <a:gd name="T62" fmla="*/ 18 w 26"/>
              <a:gd name="T63" fmla="*/ 24 h 54"/>
              <a:gd name="T64" fmla="*/ 26 w 26"/>
              <a:gd name="T65" fmla="*/ 4 h 54"/>
              <a:gd name="T66" fmla="*/ 26 w 26"/>
              <a:gd name="T67" fmla="*/ 4 h 54"/>
              <a:gd name="T68" fmla="*/ 24 w 26"/>
              <a:gd name="T69" fmla="*/ 2 h 54"/>
              <a:gd name="T70" fmla="*/ 22 w 26"/>
              <a:gd name="T71" fmla="*/ 0 h 54"/>
              <a:gd name="T72" fmla="*/ 18 w 26"/>
              <a:gd name="T73" fmla="*/ 0 h 54"/>
              <a:gd name="T74" fmla="*/ 18 w 26"/>
              <a:gd name="T75"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6" h="54">
                <a:moveTo>
                  <a:pt x="18" y="0"/>
                </a:moveTo>
                <a:lnTo>
                  <a:pt x="18" y="0"/>
                </a:lnTo>
                <a:lnTo>
                  <a:pt x="14" y="4"/>
                </a:lnTo>
                <a:lnTo>
                  <a:pt x="14" y="4"/>
                </a:lnTo>
                <a:lnTo>
                  <a:pt x="12" y="10"/>
                </a:lnTo>
                <a:lnTo>
                  <a:pt x="12" y="10"/>
                </a:lnTo>
                <a:lnTo>
                  <a:pt x="8" y="14"/>
                </a:lnTo>
                <a:lnTo>
                  <a:pt x="6" y="18"/>
                </a:lnTo>
                <a:lnTo>
                  <a:pt x="6" y="18"/>
                </a:lnTo>
                <a:lnTo>
                  <a:pt x="6" y="22"/>
                </a:lnTo>
                <a:lnTo>
                  <a:pt x="6" y="24"/>
                </a:lnTo>
                <a:lnTo>
                  <a:pt x="6" y="24"/>
                </a:lnTo>
                <a:lnTo>
                  <a:pt x="2" y="28"/>
                </a:lnTo>
                <a:lnTo>
                  <a:pt x="2" y="28"/>
                </a:lnTo>
                <a:lnTo>
                  <a:pt x="0" y="34"/>
                </a:lnTo>
                <a:lnTo>
                  <a:pt x="0" y="42"/>
                </a:lnTo>
                <a:lnTo>
                  <a:pt x="0" y="42"/>
                </a:lnTo>
                <a:lnTo>
                  <a:pt x="2" y="46"/>
                </a:lnTo>
                <a:lnTo>
                  <a:pt x="4" y="50"/>
                </a:lnTo>
                <a:lnTo>
                  <a:pt x="4" y="50"/>
                </a:lnTo>
                <a:lnTo>
                  <a:pt x="8" y="54"/>
                </a:lnTo>
                <a:lnTo>
                  <a:pt x="8" y="54"/>
                </a:lnTo>
                <a:lnTo>
                  <a:pt x="10" y="48"/>
                </a:lnTo>
                <a:lnTo>
                  <a:pt x="10" y="48"/>
                </a:lnTo>
                <a:lnTo>
                  <a:pt x="14" y="46"/>
                </a:lnTo>
                <a:lnTo>
                  <a:pt x="16" y="44"/>
                </a:lnTo>
                <a:lnTo>
                  <a:pt x="16" y="44"/>
                </a:lnTo>
                <a:lnTo>
                  <a:pt x="16" y="40"/>
                </a:lnTo>
                <a:lnTo>
                  <a:pt x="18" y="36"/>
                </a:lnTo>
                <a:lnTo>
                  <a:pt x="18" y="36"/>
                </a:lnTo>
                <a:lnTo>
                  <a:pt x="18" y="24"/>
                </a:lnTo>
                <a:lnTo>
                  <a:pt x="18" y="24"/>
                </a:lnTo>
                <a:lnTo>
                  <a:pt x="26" y="4"/>
                </a:lnTo>
                <a:lnTo>
                  <a:pt x="26" y="4"/>
                </a:lnTo>
                <a:lnTo>
                  <a:pt x="24" y="2"/>
                </a:lnTo>
                <a:lnTo>
                  <a:pt x="22" y="0"/>
                </a:lnTo>
                <a:lnTo>
                  <a:pt x="18" y="0"/>
                </a:lnTo>
                <a:lnTo>
                  <a:pt x="18" y="0"/>
                </a:lnTo>
                <a:close/>
              </a:path>
            </a:pathLst>
          </a:custGeom>
          <a:solidFill>
            <a:srgbClr val="B9BCBD"/>
          </a:solidFill>
          <a:ln w="3175">
            <a:solidFill>
              <a:srgbClr val="B9BCBD"/>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50" name="Freeform 34">
            <a:extLst>
              <a:ext uri="{FF2B5EF4-FFF2-40B4-BE49-F238E27FC236}">
                <a16:creationId xmlns:a16="http://schemas.microsoft.com/office/drawing/2014/main" id="{05639C3E-CA0F-450B-B506-C18EB381DA55}"/>
              </a:ext>
            </a:extLst>
          </p:cNvPr>
          <p:cNvSpPr>
            <a:spLocks/>
          </p:cNvSpPr>
          <p:nvPr/>
        </p:nvSpPr>
        <p:spPr bwMode="auto">
          <a:xfrm>
            <a:off x="6659117" y="2585850"/>
            <a:ext cx="147579" cy="161303"/>
          </a:xfrm>
          <a:custGeom>
            <a:avLst/>
            <a:gdLst>
              <a:gd name="T0" fmla="*/ 2 w 88"/>
              <a:gd name="T1" fmla="*/ 32 h 94"/>
              <a:gd name="T2" fmla="*/ 0 w 88"/>
              <a:gd name="T3" fmla="*/ 36 h 94"/>
              <a:gd name="T4" fmla="*/ 0 w 88"/>
              <a:gd name="T5" fmla="*/ 40 h 94"/>
              <a:gd name="T6" fmla="*/ 4 w 88"/>
              <a:gd name="T7" fmla="*/ 40 h 94"/>
              <a:gd name="T8" fmla="*/ 4 w 88"/>
              <a:gd name="T9" fmla="*/ 48 h 94"/>
              <a:gd name="T10" fmla="*/ 2 w 88"/>
              <a:gd name="T11" fmla="*/ 48 h 94"/>
              <a:gd name="T12" fmla="*/ 2 w 88"/>
              <a:gd name="T13" fmla="*/ 48 h 94"/>
              <a:gd name="T14" fmla="*/ 2 w 88"/>
              <a:gd name="T15" fmla="*/ 50 h 94"/>
              <a:gd name="T16" fmla="*/ 4 w 88"/>
              <a:gd name="T17" fmla="*/ 52 h 94"/>
              <a:gd name="T18" fmla="*/ 6 w 88"/>
              <a:gd name="T19" fmla="*/ 56 h 94"/>
              <a:gd name="T20" fmla="*/ 8 w 88"/>
              <a:gd name="T21" fmla="*/ 52 h 94"/>
              <a:gd name="T22" fmla="*/ 12 w 88"/>
              <a:gd name="T23" fmla="*/ 52 h 94"/>
              <a:gd name="T24" fmla="*/ 16 w 88"/>
              <a:gd name="T25" fmla="*/ 54 h 94"/>
              <a:gd name="T26" fmla="*/ 18 w 88"/>
              <a:gd name="T27" fmla="*/ 56 h 94"/>
              <a:gd name="T28" fmla="*/ 16 w 88"/>
              <a:gd name="T29" fmla="*/ 64 h 94"/>
              <a:gd name="T30" fmla="*/ 12 w 88"/>
              <a:gd name="T31" fmla="*/ 70 h 94"/>
              <a:gd name="T32" fmla="*/ 10 w 88"/>
              <a:gd name="T33" fmla="*/ 78 h 94"/>
              <a:gd name="T34" fmla="*/ 8 w 88"/>
              <a:gd name="T35" fmla="*/ 80 h 94"/>
              <a:gd name="T36" fmla="*/ 6 w 88"/>
              <a:gd name="T37" fmla="*/ 82 h 94"/>
              <a:gd name="T38" fmla="*/ 4 w 88"/>
              <a:gd name="T39" fmla="*/ 94 h 94"/>
              <a:gd name="T40" fmla="*/ 6 w 88"/>
              <a:gd name="T41" fmla="*/ 92 h 94"/>
              <a:gd name="T42" fmla="*/ 12 w 88"/>
              <a:gd name="T43" fmla="*/ 90 h 94"/>
              <a:gd name="T44" fmla="*/ 18 w 88"/>
              <a:gd name="T45" fmla="*/ 92 h 94"/>
              <a:gd name="T46" fmla="*/ 42 w 88"/>
              <a:gd name="T47" fmla="*/ 78 h 94"/>
              <a:gd name="T48" fmla="*/ 70 w 88"/>
              <a:gd name="T49" fmla="*/ 56 h 94"/>
              <a:gd name="T50" fmla="*/ 74 w 88"/>
              <a:gd name="T51" fmla="*/ 52 h 94"/>
              <a:gd name="T52" fmla="*/ 76 w 88"/>
              <a:gd name="T53" fmla="*/ 44 h 94"/>
              <a:gd name="T54" fmla="*/ 76 w 88"/>
              <a:gd name="T55" fmla="*/ 38 h 94"/>
              <a:gd name="T56" fmla="*/ 76 w 88"/>
              <a:gd name="T57" fmla="*/ 34 h 94"/>
              <a:gd name="T58" fmla="*/ 80 w 88"/>
              <a:gd name="T59" fmla="*/ 30 h 94"/>
              <a:gd name="T60" fmla="*/ 78 w 88"/>
              <a:gd name="T61" fmla="*/ 26 h 94"/>
              <a:gd name="T62" fmla="*/ 78 w 88"/>
              <a:gd name="T63" fmla="*/ 22 h 94"/>
              <a:gd name="T64" fmla="*/ 80 w 88"/>
              <a:gd name="T65" fmla="*/ 18 h 94"/>
              <a:gd name="T66" fmla="*/ 84 w 88"/>
              <a:gd name="T67" fmla="*/ 14 h 94"/>
              <a:gd name="T68" fmla="*/ 88 w 88"/>
              <a:gd name="T69" fmla="*/ 8 h 94"/>
              <a:gd name="T70" fmla="*/ 88 w 88"/>
              <a:gd name="T71" fmla="*/ 6 h 94"/>
              <a:gd name="T72" fmla="*/ 84 w 88"/>
              <a:gd name="T73" fmla="*/ 4 h 94"/>
              <a:gd name="T74" fmla="*/ 84 w 88"/>
              <a:gd name="T75" fmla="*/ 0 h 94"/>
              <a:gd name="T76" fmla="*/ 72 w 88"/>
              <a:gd name="T77" fmla="*/ 6 h 94"/>
              <a:gd name="T78" fmla="*/ 68 w 88"/>
              <a:gd name="T79" fmla="*/ 8 h 94"/>
              <a:gd name="T80" fmla="*/ 58 w 88"/>
              <a:gd name="T81" fmla="*/ 8 h 94"/>
              <a:gd name="T82" fmla="*/ 54 w 88"/>
              <a:gd name="T83" fmla="*/ 8 h 94"/>
              <a:gd name="T84" fmla="*/ 44 w 88"/>
              <a:gd name="T85" fmla="*/ 12 h 94"/>
              <a:gd name="T86" fmla="*/ 36 w 88"/>
              <a:gd name="T87" fmla="*/ 14 h 94"/>
              <a:gd name="T88" fmla="*/ 32 w 88"/>
              <a:gd name="T89" fmla="*/ 14 h 94"/>
              <a:gd name="T90" fmla="*/ 28 w 88"/>
              <a:gd name="T91" fmla="*/ 14 h 94"/>
              <a:gd name="T92" fmla="*/ 22 w 88"/>
              <a:gd name="T93" fmla="*/ 18 h 94"/>
              <a:gd name="T94" fmla="*/ 20 w 88"/>
              <a:gd name="T95" fmla="*/ 18 h 94"/>
              <a:gd name="T96" fmla="*/ 16 w 88"/>
              <a:gd name="T97" fmla="*/ 16 h 94"/>
              <a:gd name="T98" fmla="*/ 14 w 88"/>
              <a:gd name="T99" fmla="*/ 16 h 94"/>
              <a:gd name="T100" fmla="*/ 14 w 88"/>
              <a:gd name="T101" fmla="*/ 20 h 94"/>
              <a:gd name="T102" fmla="*/ 14 w 88"/>
              <a:gd name="T103" fmla="*/ 24 h 94"/>
              <a:gd name="T104" fmla="*/ 12 w 88"/>
              <a:gd name="T105" fmla="*/ 26 h 94"/>
              <a:gd name="T106" fmla="*/ 10 w 88"/>
              <a:gd name="T107" fmla="*/ 28 h 94"/>
              <a:gd name="T108" fmla="*/ 8 w 88"/>
              <a:gd name="T109" fmla="*/ 32 h 94"/>
              <a:gd name="T110" fmla="*/ 6 w 88"/>
              <a:gd name="T111" fmla="*/ 32 h 94"/>
              <a:gd name="T112" fmla="*/ 2 w 88"/>
              <a:gd name="T113" fmla="*/ 3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8" h="94">
                <a:moveTo>
                  <a:pt x="2" y="32"/>
                </a:moveTo>
                <a:lnTo>
                  <a:pt x="2" y="32"/>
                </a:lnTo>
                <a:lnTo>
                  <a:pt x="0" y="36"/>
                </a:lnTo>
                <a:lnTo>
                  <a:pt x="0" y="36"/>
                </a:lnTo>
                <a:lnTo>
                  <a:pt x="0" y="40"/>
                </a:lnTo>
                <a:lnTo>
                  <a:pt x="0" y="40"/>
                </a:lnTo>
                <a:lnTo>
                  <a:pt x="4" y="40"/>
                </a:lnTo>
                <a:lnTo>
                  <a:pt x="4" y="40"/>
                </a:lnTo>
                <a:lnTo>
                  <a:pt x="4" y="48"/>
                </a:lnTo>
                <a:lnTo>
                  <a:pt x="4" y="48"/>
                </a:lnTo>
                <a:lnTo>
                  <a:pt x="2" y="48"/>
                </a:lnTo>
                <a:lnTo>
                  <a:pt x="2" y="48"/>
                </a:lnTo>
                <a:lnTo>
                  <a:pt x="2" y="48"/>
                </a:lnTo>
                <a:lnTo>
                  <a:pt x="2" y="48"/>
                </a:lnTo>
                <a:lnTo>
                  <a:pt x="2" y="48"/>
                </a:lnTo>
                <a:lnTo>
                  <a:pt x="2" y="50"/>
                </a:lnTo>
                <a:lnTo>
                  <a:pt x="2" y="50"/>
                </a:lnTo>
                <a:lnTo>
                  <a:pt x="4" y="52"/>
                </a:lnTo>
                <a:lnTo>
                  <a:pt x="4" y="52"/>
                </a:lnTo>
                <a:lnTo>
                  <a:pt x="6" y="56"/>
                </a:lnTo>
                <a:lnTo>
                  <a:pt x="6" y="56"/>
                </a:lnTo>
                <a:lnTo>
                  <a:pt x="8" y="52"/>
                </a:lnTo>
                <a:lnTo>
                  <a:pt x="10" y="52"/>
                </a:lnTo>
                <a:lnTo>
                  <a:pt x="12" y="52"/>
                </a:lnTo>
                <a:lnTo>
                  <a:pt x="12" y="52"/>
                </a:lnTo>
                <a:lnTo>
                  <a:pt x="16" y="54"/>
                </a:lnTo>
                <a:lnTo>
                  <a:pt x="18" y="54"/>
                </a:lnTo>
                <a:lnTo>
                  <a:pt x="18" y="56"/>
                </a:lnTo>
                <a:lnTo>
                  <a:pt x="18" y="56"/>
                </a:lnTo>
                <a:lnTo>
                  <a:pt x="16" y="64"/>
                </a:lnTo>
                <a:lnTo>
                  <a:pt x="12" y="70"/>
                </a:lnTo>
                <a:lnTo>
                  <a:pt x="12" y="70"/>
                </a:lnTo>
                <a:lnTo>
                  <a:pt x="10" y="74"/>
                </a:lnTo>
                <a:lnTo>
                  <a:pt x="10" y="78"/>
                </a:lnTo>
                <a:lnTo>
                  <a:pt x="10" y="78"/>
                </a:lnTo>
                <a:lnTo>
                  <a:pt x="8" y="80"/>
                </a:lnTo>
                <a:lnTo>
                  <a:pt x="6" y="82"/>
                </a:lnTo>
                <a:lnTo>
                  <a:pt x="6" y="82"/>
                </a:lnTo>
                <a:lnTo>
                  <a:pt x="2" y="88"/>
                </a:lnTo>
                <a:lnTo>
                  <a:pt x="4" y="94"/>
                </a:lnTo>
                <a:lnTo>
                  <a:pt x="4" y="94"/>
                </a:lnTo>
                <a:lnTo>
                  <a:pt x="6" y="92"/>
                </a:lnTo>
                <a:lnTo>
                  <a:pt x="10" y="90"/>
                </a:lnTo>
                <a:lnTo>
                  <a:pt x="12" y="90"/>
                </a:lnTo>
                <a:lnTo>
                  <a:pt x="12" y="90"/>
                </a:lnTo>
                <a:lnTo>
                  <a:pt x="18" y="92"/>
                </a:lnTo>
                <a:lnTo>
                  <a:pt x="22" y="94"/>
                </a:lnTo>
                <a:lnTo>
                  <a:pt x="42" y="78"/>
                </a:lnTo>
                <a:lnTo>
                  <a:pt x="70" y="56"/>
                </a:lnTo>
                <a:lnTo>
                  <a:pt x="70" y="56"/>
                </a:lnTo>
                <a:lnTo>
                  <a:pt x="74" y="52"/>
                </a:lnTo>
                <a:lnTo>
                  <a:pt x="74" y="52"/>
                </a:lnTo>
                <a:lnTo>
                  <a:pt x="76" y="44"/>
                </a:lnTo>
                <a:lnTo>
                  <a:pt x="76" y="44"/>
                </a:lnTo>
                <a:lnTo>
                  <a:pt x="78" y="42"/>
                </a:lnTo>
                <a:lnTo>
                  <a:pt x="76" y="38"/>
                </a:lnTo>
                <a:lnTo>
                  <a:pt x="76" y="38"/>
                </a:lnTo>
                <a:lnTo>
                  <a:pt x="76" y="34"/>
                </a:lnTo>
                <a:lnTo>
                  <a:pt x="76" y="32"/>
                </a:lnTo>
                <a:lnTo>
                  <a:pt x="80" y="30"/>
                </a:lnTo>
                <a:lnTo>
                  <a:pt x="80" y="30"/>
                </a:lnTo>
                <a:lnTo>
                  <a:pt x="78" y="26"/>
                </a:lnTo>
                <a:lnTo>
                  <a:pt x="78" y="22"/>
                </a:lnTo>
                <a:lnTo>
                  <a:pt x="78" y="22"/>
                </a:lnTo>
                <a:lnTo>
                  <a:pt x="78" y="20"/>
                </a:lnTo>
                <a:lnTo>
                  <a:pt x="80" y="18"/>
                </a:lnTo>
                <a:lnTo>
                  <a:pt x="84" y="14"/>
                </a:lnTo>
                <a:lnTo>
                  <a:pt x="84" y="14"/>
                </a:lnTo>
                <a:lnTo>
                  <a:pt x="86" y="12"/>
                </a:lnTo>
                <a:lnTo>
                  <a:pt x="88" y="8"/>
                </a:lnTo>
                <a:lnTo>
                  <a:pt x="88" y="6"/>
                </a:lnTo>
                <a:lnTo>
                  <a:pt x="88" y="6"/>
                </a:lnTo>
                <a:lnTo>
                  <a:pt x="84" y="4"/>
                </a:lnTo>
                <a:lnTo>
                  <a:pt x="84" y="4"/>
                </a:lnTo>
                <a:lnTo>
                  <a:pt x="84" y="0"/>
                </a:lnTo>
                <a:lnTo>
                  <a:pt x="84" y="0"/>
                </a:lnTo>
                <a:lnTo>
                  <a:pt x="78" y="2"/>
                </a:lnTo>
                <a:lnTo>
                  <a:pt x="72" y="6"/>
                </a:lnTo>
                <a:lnTo>
                  <a:pt x="72" y="6"/>
                </a:lnTo>
                <a:lnTo>
                  <a:pt x="68" y="8"/>
                </a:lnTo>
                <a:lnTo>
                  <a:pt x="62" y="8"/>
                </a:lnTo>
                <a:lnTo>
                  <a:pt x="58" y="8"/>
                </a:lnTo>
                <a:lnTo>
                  <a:pt x="54" y="8"/>
                </a:lnTo>
                <a:lnTo>
                  <a:pt x="54" y="8"/>
                </a:lnTo>
                <a:lnTo>
                  <a:pt x="48" y="12"/>
                </a:lnTo>
                <a:lnTo>
                  <a:pt x="44" y="12"/>
                </a:lnTo>
                <a:lnTo>
                  <a:pt x="36" y="14"/>
                </a:lnTo>
                <a:lnTo>
                  <a:pt x="36" y="14"/>
                </a:lnTo>
                <a:lnTo>
                  <a:pt x="34" y="14"/>
                </a:lnTo>
                <a:lnTo>
                  <a:pt x="32" y="14"/>
                </a:lnTo>
                <a:lnTo>
                  <a:pt x="28" y="14"/>
                </a:lnTo>
                <a:lnTo>
                  <a:pt x="28" y="14"/>
                </a:lnTo>
                <a:lnTo>
                  <a:pt x="24" y="14"/>
                </a:lnTo>
                <a:lnTo>
                  <a:pt x="22" y="18"/>
                </a:lnTo>
                <a:lnTo>
                  <a:pt x="22" y="18"/>
                </a:lnTo>
                <a:lnTo>
                  <a:pt x="20" y="18"/>
                </a:lnTo>
                <a:lnTo>
                  <a:pt x="18" y="16"/>
                </a:lnTo>
                <a:lnTo>
                  <a:pt x="16" y="16"/>
                </a:lnTo>
                <a:lnTo>
                  <a:pt x="14" y="16"/>
                </a:lnTo>
                <a:lnTo>
                  <a:pt x="14" y="16"/>
                </a:lnTo>
                <a:lnTo>
                  <a:pt x="14" y="18"/>
                </a:lnTo>
                <a:lnTo>
                  <a:pt x="14" y="20"/>
                </a:lnTo>
                <a:lnTo>
                  <a:pt x="14" y="24"/>
                </a:lnTo>
                <a:lnTo>
                  <a:pt x="14" y="24"/>
                </a:lnTo>
                <a:lnTo>
                  <a:pt x="14" y="26"/>
                </a:lnTo>
                <a:lnTo>
                  <a:pt x="12" y="26"/>
                </a:lnTo>
                <a:lnTo>
                  <a:pt x="12" y="26"/>
                </a:lnTo>
                <a:lnTo>
                  <a:pt x="10" y="28"/>
                </a:lnTo>
                <a:lnTo>
                  <a:pt x="8" y="30"/>
                </a:lnTo>
                <a:lnTo>
                  <a:pt x="8" y="32"/>
                </a:lnTo>
                <a:lnTo>
                  <a:pt x="6" y="32"/>
                </a:lnTo>
                <a:lnTo>
                  <a:pt x="6" y="32"/>
                </a:lnTo>
                <a:lnTo>
                  <a:pt x="2" y="32"/>
                </a:lnTo>
                <a:lnTo>
                  <a:pt x="2" y="32"/>
                </a:lnTo>
                <a:close/>
              </a:path>
            </a:pathLst>
          </a:custGeom>
          <a:solidFill>
            <a:srgbClr val="B9BCBD"/>
          </a:solidFill>
          <a:ln w="3175">
            <a:solidFill>
              <a:srgbClr val="B9BCBD"/>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51" name="Freeform 35">
            <a:extLst>
              <a:ext uri="{FF2B5EF4-FFF2-40B4-BE49-F238E27FC236}">
                <a16:creationId xmlns:a16="http://schemas.microsoft.com/office/drawing/2014/main" id="{F48D3A74-F57E-4E0F-8EAE-E9EF346EC3F4}"/>
              </a:ext>
            </a:extLst>
          </p:cNvPr>
          <p:cNvSpPr>
            <a:spLocks/>
          </p:cNvSpPr>
          <p:nvPr/>
        </p:nvSpPr>
        <p:spPr bwMode="auto">
          <a:xfrm>
            <a:off x="5986625" y="2246082"/>
            <a:ext cx="103976" cy="75504"/>
          </a:xfrm>
          <a:custGeom>
            <a:avLst/>
            <a:gdLst>
              <a:gd name="T0" fmla="*/ 60 w 62"/>
              <a:gd name="T1" fmla="*/ 20 h 44"/>
              <a:gd name="T2" fmla="*/ 62 w 62"/>
              <a:gd name="T3" fmla="*/ 18 h 44"/>
              <a:gd name="T4" fmla="*/ 60 w 62"/>
              <a:gd name="T5" fmla="*/ 18 h 44"/>
              <a:gd name="T6" fmla="*/ 60 w 62"/>
              <a:gd name="T7" fmla="*/ 18 h 44"/>
              <a:gd name="T8" fmla="*/ 56 w 62"/>
              <a:gd name="T9" fmla="*/ 12 h 44"/>
              <a:gd name="T10" fmla="*/ 46 w 62"/>
              <a:gd name="T11" fmla="*/ 2 h 44"/>
              <a:gd name="T12" fmla="*/ 42 w 62"/>
              <a:gd name="T13" fmla="*/ 0 h 44"/>
              <a:gd name="T14" fmla="*/ 40 w 62"/>
              <a:gd name="T15" fmla="*/ 0 h 44"/>
              <a:gd name="T16" fmla="*/ 36 w 62"/>
              <a:gd name="T17" fmla="*/ 2 h 44"/>
              <a:gd name="T18" fmla="*/ 30 w 62"/>
              <a:gd name="T19" fmla="*/ 6 h 44"/>
              <a:gd name="T20" fmla="*/ 28 w 62"/>
              <a:gd name="T21" fmla="*/ 6 h 44"/>
              <a:gd name="T22" fmla="*/ 24 w 62"/>
              <a:gd name="T23" fmla="*/ 6 h 44"/>
              <a:gd name="T24" fmla="*/ 24 w 62"/>
              <a:gd name="T25" fmla="*/ 6 h 44"/>
              <a:gd name="T26" fmla="*/ 22 w 62"/>
              <a:gd name="T27" fmla="*/ 10 h 44"/>
              <a:gd name="T28" fmla="*/ 22 w 62"/>
              <a:gd name="T29" fmla="*/ 10 h 44"/>
              <a:gd name="T30" fmla="*/ 18 w 62"/>
              <a:gd name="T31" fmla="*/ 12 h 44"/>
              <a:gd name="T32" fmla="*/ 14 w 62"/>
              <a:gd name="T33" fmla="*/ 16 h 44"/>
              <a:gd name="T34" fmla="*/ 10 w 62"/>
              <a:gd name="T35" fmla="*/ 22 h 44"/>
              <a:gd name="T36" fmla="*/ 2 w 62"/>
              <a:gd name="T37" fmla="*/ 32 h 44"/>
              <a:gd name="T38" fmla="*/ 0 w 62"/>
              <a:gd name="T39" fmla="*/ 38 h 44"/>
              <a:gd name="T40" fmla="*/ 4 w 62"/>
              <a:gd name="T41" fmla="*/ 38 h 44"/>
              <a:gd name="T42" fmla="*/ 8 w 62"/>
              <a:gd name="T43" fmla="*/ 36 h 44"/>
              <a:gd name="T44" fmla="*/ 10 w 62"/>
              <a:gd name="T45" fmla="*/ 38 h 44"/>
              <a:gd name="T46" fmla="*/ 12 w 62"/>
              <a:gd name="T47" fmla="*/ 40 h 44"/>
              <a:gd name="T48" fmla="*/ 16 w 62"/>
              <a:gd name="T49" fmla="*/ 42 h 44"/>
              <a:gd name="T50" fmla="*/ 18 w 62"/>
              <a:gd name="T51" fmla="*/ 44 h 44"/>
              <a:gd name="T52" fmla="*/ 22 w 62"/>
              <a:gd name="T53" fmla="*/ 44 h 44"/>
              <a:gd name="T54" fmla="*/ 24 w 62"/>
              <a:gd name="T55" fmla="*/ 42 h 44"/>
              <a:gd name="T56" fmla="*/ 28 w 62"/>
              <a:gd name="T57" fmla="*/ 40 h 44"/>
              <a:gd name="T58" fmla="*/ 30 w 62"/>
              <a:gd name="T59" fmla="*/ 38 h 44"/>
              <a:gd name="T60" fmla="*/ 30 w 62"/>
              <a:gd name="T61" fmla="*/ 32 h 44"/>
              <a:gd name="T62" fmla="*/ 32 w 62"/>
              <a:gd name="T63" fmla="*/ 34 h 44"/>
              <a:gd name="T64" fmla="*/ 38 w 62"/>
              <a:gd name="T65" fmla="*/ 38 h 44"/>
              <a:gd name="T66" fmla="*/ 42 w 62"/>
              <a:gd name="T67" fmla="*/ 40 h 44"/>
              <a:gd name="T68" fmla="*/ 44 w 62"/>
              <a:gd name="T69" fmla="*/ 40 h 44"/>
              <a:gd name="T70" fmla="*/ 44 w 62"/>
              <a:gd name="T71" fmla="*/ 36 h 44"/>
              <a:gd name="T72" fmla="*/ 46 w 62"/>
              <a:gd name="T73" fmla="*/ 34 h 44"/>
              <a:gd name="T74" fmla="*/ 50 w 62"/>
              <a:gd name="T75" fmla="*/ 32 h 44"/>
              <a:gd name="T76" fmla="*/ 50 w 62"/>
              <a:gd name="T77" fmla="*/ 30 h 44"/>
              <a:gd name="T78" fmla="*/ 54 w 62"/>
              <a:gd name="T79" fmla="*/ 26 h 44"/>
              <a:gd name="T80" fmla="*/ 56 w 62"/>
              <a:gd name="T81" fmla="*/ 28 h 44"/>
              <a:gd name="T82" fmla="*/ 60 w 62"/>
              <a:gd name="T83" fmla="*/ 26 h 44"/>
              <a:gd name="T84" fmla="*/ 62 w 62"/>
              <a:gd name="T85" fmla="*/ 26 h 44"/>
              <a:gd name="T86" fmla="*/ 58 w 62"/>
              <a:gd name="T87" fmla="*/ 24 h 44"/>
              <a:gd name="T88" fmla="*/ 60 w 62"/>
              <a:gd name="T89" fmla="*/ 2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2" h="44">
                <a:moveTo>
                  <a:pt x="60" y="20"/>
                </a:moveTo>
                <a:lnTo>
                  <a:pt x="60" y="20"/>
                </a:lnTo>
                <a:lnTo>
                  <a:pt x="62" y="18"/>
                </a:lnTo>
                <a:lnTo>
                  <a:pt x="62" y="18"/>
                </a:lnTo>
                <a:lnTo>
                  <a:pt x="60" y="18"/>
                </a:lnTo>
                <a:lnTo>
                  <a:pt x="60" y="18"/>
                </a:lnTo>
                <a:lnTo>
                  <a:pt x="60" y="18"/>
                </a:lnTo>
                <a:lnTo>
                  <a:pt x="60" y="18"/>
                </a:lnTo>
                <a:lnTo>
                  <a:pt x="56" y="16"/>
                </a:lnTo>
                <a:lnTo>
                  <a:pt x="56" y="12"/>
                </a:lnTo>
                <a:lnTo>
                  <a:pt x="58" y="10"/>
                </a:lnTo>
                <a:lnTo>
                  <a:pt x="46" y="2"/>
                </a:lnTo>
                <a:lnTo>
                  <a:pt x="46" y="2"/>
                </a:lnTo>
                <a:lnTo>
                  <a:pt x="42" y="0"/>
                </a:lnTo>
                <a:lnTo>
                  <a:pt x="42" y="0"/>
                </a:lnTo>
                <a:lnTo>
                  <a:pt x="40" y="0"/>
                </a:lnTo>
                <a:lnTo>
                  <a:pt x="38" y="0"/>
                </a:lnTo>
                <a:lnTo>
                  <a:pt x="36" y="2"/>
                </a:lnTo>
                <a:lnTo>
                  <a:pt x="36" y="2"/>
                </a:lnTo>
                <a:lnTo>
                  <a:pt x="30" y="6"/>
                </a:lnTo>
                <a:lnTo>
                  <a:pt x="30" y="6"/>
                </a:lnTo>
                <a:lnTo>
                  <a:pt x="28" y="6"/>
                </a:lnTo>
                <a:lnTo>
                  <a:pt x="26" y="6"/>
                </a:lnTo>
                <a:lnTo>
                  <a:pt x="24" y="6"/>
                </a:lnTo>
                <a:lnTo>
                  <a:pt x="24" y="6"/>
                </a:lnTo>
                <a:lnTo>
                  <a:pt x="24" y="6"/>
                </a:lnTo>
                <a:lnTo>
                  <a:pt x="22" y="6"/>
                </a:lnTo>
                <a:lnTo>
                  <a:pt x="22" y="10"/>
                </a:lnTo>
                <a:lnTo>
                  <a:pt x="22" y="10"/>
                </a:lnTo>
                <a:lnTo>
                  <a:pt x="22" y="10"/>
                </a:lnTo>
                <a:lnTo>
                  <a:pt x="18" y="12"/>
                </a:lnTo>
                <a:lnTo>
                  <a:pt x="18" y="12"/>
                </a:lnTo>
                <a:lnTo>
                  <a:pt x="16" y="14"/>
                </a:lnTo>
                <a:lnTo>
                  <a:pt x="14" y="16"/>
                </a:lnTo>
                <a:lnTo>
                  <a:pt x="10" y="22"/>
                </a:lnTo>
                <a:lnTo>
                  <a:pt x="10" y="22"/>
                </a:lnTo>
                <a:lnTo>
                  <a:pt x="2" y="32"/>
                </a:lnTo>
                <a:lnTo>
                  <a:pt x="2" y="32"/>
                </a:lnTo>
                <a:lnTo>
                  <a:pt x="0" y="36"/>
                </a:lnTo>
                <a:lnTo>
                  <a:pt x="0" y="38"/>
                </a:lnTo>
                <a:lnTo>
                  <a:pt x="4" y="38"/>
                </a:lnTo>
                <a:lnTo>
                  <a:pt x="4" y="38"/>
                </a:lnTo>
                <a:lnTo>
                  <a:pt x="6" y="36"/>
                </a:lnTo>
                <a:lnTo>
                  <a:pt x="8" y="36"/>
                </a:lnTo>
                <a:lnTo>
                  <a:pt x="10" y="38"/>
                </a:lnTo>
                <a:lnTo>
                  <a:pt x="10" y="38"/>
                </a:lnTo>
                <a:lnTo>
                  <a:pt x="10" y="40"/>
                </a:lnTo>
                <a:lnTo>
                  <a:pt x="12" y="40"/>
                </a:lnTo>
                <a:lnTo>
                  <a:pt x="16" y="40"/>
                </a:lnTo>
                <a:lnTo>
                  <a:pt x="16" y="42"/>
                </a:lnTo>
                <a:lnTo>
                  <a:pt x="16" y="42"/>
                </a:lnTo>
                <a:lnTo>
                  <a:pt x="18" y="44"/>
                </a:lnTo>
                <a:lnTo>
                  <a:pt x="20" y="44"/>
                </a:lnTo>
                <a:lnTo>
                  <a:pt x="22" y="44"/>
                </a:lnTo>
                <a:lnTo>
                  <a:pt x="22" y="44"/>
                </a:lnTo>
                <a:lnTo>
                  <a:pt x="24" y="42"/>
                </a:lnTo>
                <a:lnTo>
                  <a:pt x="26" y="40"/>
                </a:lnTo>
                <a:lnTo>
                  <a:pt x="28" y="40"/>
                </a:lnTo>
                <a:lnTo>
                  <a:pt x="30" y="38"/>
                </a:lnTo>
                <a:lnTo>
                  <a:pt x="30" y="38"/>
                </a:lnTo>
                <a:lnTo>
                  <a:pt x="30" y="34"/>
                </a:lnTo>
                <a:lnTo>
                  <a:pt x="30" y="32"/>
                </a:lnTo>
                <a:lnTo>
                  <a:pt x="32" y="34"/>
                </a:lnTo>
                <a:lnTo>
                  <a:pt x="32" y="34"/>
                </a:lnTo>
                <a:lnTo>
                  <a:pt x="34" y="38"/>
                </a:lnTo>
                <a:lnTo>
                  <a:pt x="38" y="38"/>
                </a:lnTo>
                <a:lnTo>
                  <a:pt x="38" y="38"/>
                </a:lnTo>
                <a:lnTo>
                  <a:pt x="42" y="40"/>
                </a:lnTo>
                <a:lnTo>
                  <a:pt x="44" y="40"/>
                </a:lnTo>
                <a:lnTo>
                  <a:pt x="44" y="40"/>
                </a:lnTo>
                <a:lnTo>
                  <a:pt x="46" y="40"/>
                </a:lnTo>
                <a:lnTo>
                  <a:pt x="44" y="36"/>
                </a:lnTo>
                <a:lnTo>
                  <a:pt x="44" y="36"/>
                </a:lnTo>
                <a:lnTo>
                  <a:pt x="46" y="34"/>
                </a:lnTo>
                <a:lnTo>
                  <a:pt x="48" y="32"/>
                </a:lnTo>
                <a:lnTo>
                  <a:pt x="50" y="32"/>
                </a:lnTo>
                <a:lnTo>
                  <a:pt x="50" y="30"/>
                </a:lnTo>
                <a:lnTo>
                  <a:pt x="50" y="30"/>
                </a:lnTo>
                <a:lnTo>
                  <a:pt x="52" y="28"/>
                </a:lnTo>
                <a:lnTo>
                  <a:pt x="54" y="26"/>
                </a:lnTo>
                <a:lnTo>
                  <a:pt x="56" y="28"/>
                </a:lnTo>
                <a:lnTo>
                  <a:pt x="56" y="28"/>
                </a:lnTo>
                <a:lnTo>
                  <a:pt x="58" y="28"/>
                </a:lnTo>
                <a:lnTo>
                  <a:pt x="60" y="26"/>
                </a:lnTo>
                <a:lnTo>
                  <a:pt x="60" y="26"/>
                </a:lnTo>
                <a:lnTo>
                  <a:pt x="62" y="26"/>
                </a:lnTo>
                <a:lnTo>
                  <a:pt x="60" y="24"/>
                </a:lnTo>
                <a:lnTo>
                  <a:pt x="58" y="24"/>
                </a:lnTo>
                <a:lnTo>
                  <a:pt x="60" y="22"/>
                </a:lnTo>
                <a:lnTo>
                  <a:pt x="60" y="20"/>
                </a:lnTo>
                <a:close/>
              </a:path>
            </a:pathLst>
          </a:custGeom>
          <a:solidFill>
            <a:srgbClr val="8BBDFF"/>
          </a:solidFill>
          <a:ln w="3175">
            <a:solidFill>
              <a:srgbClr val="8BBDFF"/>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52" name="Freeform 36">
            <a:extLst>
              <a:ext uri="{FF2B5EF4-FFF2-40B4-BE49-F238E27FC236}">
                <a16:creationId xmlns:a16="http://schemas.microsoft.com/office/drawing/2014/main" id="{F5A26430-5DE3-4B86-BB63-8ED75938289C}"/>
              </a:ext>
            </a:extLst>
          </p:cNvPr>
          <p:cNvSpPr>
            <a:spLocks/>
          </p:cNvSpPr>
          <p:nvPr/>
        </p:nvSpPr>
        <p:spPr bwMode="auto">
          <a:xfrm>
            <a:off x="6112402" y="1446432"/>
            <a:ext cx="281742" cy="531956"/>
          </a:xfrm>
          <a:custGeom>
            <a:avLst/>
            <a:gdLst>
              <a:gd name="T0" fmla="*/ 164 w 168"/>
              <a:gd name="T1" fmla="*/ 52 h 310"/>
              <a:gd name="T2" fmla="*/ 162 w 168"/>
              <a:gd name="T3" fmla="*/ 36 h 310"/>
              <a:gd name="T4" fmla="*/ 160 w 168"/>
              <a:gd name="T5" fmla="*/ 24 h 310"/>
              <a:gd name="T6" fmla="*/ 144 w 168"/>
              <a:gd name="T7" fmla="*/ 12 h 310"/>
              <a:gd name="T8" fmla="*/ 134 w 168"/>
              <a:gd name="T9" fmla="*/ 2 h 310"/>
              <a:gd name="T10" fmla="*/ 120 w 168"/>
              <a:gd name="T11" fmla="*/ 12 h 310"/>
              <a:gd name="T12" fmla="*/ 106 w 168"/>
              <a:gd name="T13" fmla="*/ 18 h 310"/>
              <a:gd name="T14" fmla="*/ 102 w 168"/>
              <a:gd name="T15" fmla="*/ 24 h 310"/>
              <a:gd name="T16" fmla="*/ 98 w 168"/>
              <a:gd name="T17" fmla="*/ 26 h 310"/>
              <a:gd name="T18" fmla="*/ 84 w 168"/>
              <a:gd name="T19" fmla="*/ 30 h 310"/>
              <a:gd name="T20" fmla="*/ 76 w 168"/>
              <a:gd name="T21" fmla="*/ 46 h 310"/>
              <a:gd name="T22" fmla="*/ 68 w 168"/>
              <a:gd name="T23" fmla="*/ 52 h 310"/>
              <a:gd name="T24" fmla="*/ 62 w 168"/>
              <a:gd name="T25" fmla="*/ 70 h 310"/>
              <a:gd name="T26" fmla="*/ 48 w 168"/>
              <a:gd name="T27" fmla="*/ 86 h 310"/>
              <a:gd name="T28" fmla="*/ 46 w 168"/>
              <a:gd name="T29" fmla="*/ 108 h 310"/>
              <a:gd name="T30" fmla="*/ 36 w 168"/>
              <a:gd name="T31" fmla="*/ 102 h 310"/>
              <a:gd name="T32" fmla="*/ 22 w 168"/>
              <a:gd name="T33" fmla="*/ 116 h 310"/>
              <a:gd name="T34" fmla="*/ 12 w 168"/>
              <a:gd name="T35" fmla="*/ 128 h 310"/>
              <a:gd name="T36" fmla="*/ 12 w 168"/>
              <a:gd name="T37" fmla="*/ 146 h 310"/>
              <a:gd name="T38" fmla="*/ 10 w 168"/>
              <a:gd name="T39" fmla="*/ 168 h 310"/>
              <a:gd name="T40" fmla="*/ 16 w 168"/>
              <a:gd name="T41" fmla="*/ 178 h 310"/>
              <a:gd name="T42" fmla="*/ 10 w 168"/>
              <a:gd name="T43" fmla="*/ 188 h 310"/>
              <a:gd name="T44" fmla="*/ 10 w 168"/>
              <a:gd name="T45" fmla="*/ 204 h 310"/>
              <a:gd name="T46" fmla="*/ 8 w 168"/>
              <a:gd name="T47" fmla="*/ 214 h 310"/>
              <a:gd name="T48" fmla="*/ 4 w 168"/>
              <a:gd name="T49" fmla="*/ 220 h 310"/>
              <a:gd name="T50" fmla="*/ 4 w 168"/>
              <a:gd name="T51" fmla="*/ 236 h 310"/>
              <a:gd name="T52" fmla="*/ 4 w 168"/>
              <a:gd name="T53" fmla="*/ 244 h 310"/>
              <a:gd name="T54" fmla="*/ 4 w 168"/>
              <a:gd name="T55" fmla="*/ 260 h 310"/>
              <a:gd name="T56" fmla="*/ 12 w 168"/>
              <a:gd name="T57" fmla="*/ 266 h 310"/>
              <a:gd name="T58" fmla="*/ 20 w 168"/>
              <a:gd name="T59" fmla="*/ 278 h 310"/>
              <a:gd name="T60" fmla="*/ 24 w 168"/>
              <a:gd name="T61" fmla="*/ 286 h 310"/>
              <a:gd name="T62" fmla="*/ 18 w 168"/>
              <a:gd name="T63" fmla="*/ 294 h 310"/>
              <a:gd name="T64" fmla="*/ 24 w 168"/>
              <a:gd name="T65" fmla="*/ 310 h 310"/>
              <a:gd name="T66" fmla="*/ 42 w 168"/>
              <a:gd name="T67" fmla="*/ 296 h 310"/>
              <a:gd name="T68" fmla="*/ 50 w 168"/>
              <a:gd name="T69" fmla="*/ 290 h 310"/>
              <a:gd name="T70" fmla="*/ 68 w 168"/>
              <a:gd name="T71" fmla="*/ 288 h 310"/>
              <a:gd name="T72" fmla="*/ 74 w 168"/>
              <a:gd name="T73" fmla="*/ 278 h 310"/>
              <a:gd name="T74" fmla="*/ 70 w 168"/>
              <a:gd name="T75" fmla="*/ 284 h 310"/>
              <a:gd name="T76" fmla="*/ 70 w 168"/>
              <a:gd name="T77" fmla="*/ 270 h 310"/>
              <a:gd name="T78" fmla="*/ 74 w 168"/>
              <a:gd name="T79" fmla="*/ 260 h 310"/>
              <a:gd name="T80" fmla="*/ 78 w 168"/>
              <a:gd name="T81" fmla="*/ 240 h 310"/>
              <a:gd name="T82" fmla="*/ 90 w 168"/>
              <a:gd name="T83" fmla="*/ 236 h 310"/>
              <a:gd name="T84" fmla="*/ 98 w 168"/>
              <a:gd name="T85" fmla="*/ 232 h 310"/>
              <a:gd name="T86" fmla="*/ 104 w 168"/>
              <a:gd name="T87" fmla="*/ 226 h 310"/>
              <a:gd name="T88" fmla="*/ 106 w 168"/>
              <a:gd name="T89" fmla="*/ 218 h 310"/>
              <a:gd name="T90" fmla="*/ 100 w 168"/>
              <a:gd name="T91" fmla="*/ 206 h 310"/>
              <a:gd name="T92" fmla="*/ 92 w 168"/>
              <a:gd name="T93" fmla="*/ 194 h 310"/>
              <a:gd name="T94" fmla="*/ 82 w 168"/>
              <a:gd name="T95" fmla="*/ 194 h 310"/>
              <a:gd name="T96" fmla="*/ 80 w 168"/>
              <a:gd name="T97" fmla="*/ 170 h 310"/>
              <a:gd name="T98" fmla="*/ 84 w 168"/>
              <a:gd name="T99" fmla="*/ 158 h 310"/>
              <a:gd name="T100" fmla="*/ 82 w 168"/>
              <a:gd name="T101" fmla="*/ 148 h 310"/>
              <a:gd name="T102" fmla="*/ 92 w 168"/>
              <a:gd name="T103" fmla="*/ 146 h 310"/>
              <a:gd name="T104" fmla="*/ 98 w 168"/>
              <a:gd name="T105" fmla="*/ 138 h 310"/>
              <a:gd name="T106" fmla="*/ 104 w 168"/>
              <a:gd name="T107" fmla="*/ 126 h 310"/>
              <a:gd name="T108" fmla="*/ 116 w 168"/>
              <a:gd name="T109" fmla="*/ 122 h 310"/>
              <a:gd name="T110" fmla="*/ 126 w 168"/>
              <a:gd name="T111" fmla="*/ 116 h 310"/>
              <a:gd name="T112" fmla="*/ 136 w 168"/>
              <a:gd name="T113" fmla="*/ 106 h 310"/>
              <a:gd name="T114" fmla="*/ 134 w 168"/>
              <a:gd name="T115" fmla="*/ 100 h 310"/>
              <a:gd name="T116" fmla="*/ 136 w 168"/>
              <a:gd name="T117" fmla="*/ 84 h 310"/>
              <a:gd name="T118" fmla="*/ 138 w 168"/>
              <a:gd name="T119" fmla="*/ 80 h 310"/>
              <a:gd name="T120" fmla="*/ 146 w 168"/>
              <a:gd name="T121" fmla="*/ 78 h 310"/>
              <a:gd name="T122" fmla="*/ 152 w 168"/>
              <a:gd name="T123" fmla="*/ 70 h 310"/>
              <a:gd name="T124" fmla="*/ 160 w 168"/>
              <a:gd name="T125" fmla="*/ 68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8" h="310">
                <a:moveTo>
                  <a:pt x="168" y="70"/>
                </a:moveTo>
                <a:lnTo>
                  <a:pt x="164" y="60"/>
                </a:lnTo>
                <a:lnTo>
                  <a:pt x="164" y="60"/>
                </a:lnTo>
                <a:lnTo>
                  <a:pt x="162" y="56"/>
                </a:lnTo>
                <a:lnTo>
                  <a:pt x="162" y="56"/>
                </a:lnTo>
                <a:lnTo>
                  <a:pt x="164" y="52"/>
                </a:lnTo>
                <a:lnTo>
                  <a:pt x="164" y="46"/>
                </a:lnTo>
                <a:lnTo>
                  <a:pt x="164" y="46"/>
                </a:lnTo>
                <a:lnTo>
                  <a:pt x="164" y="42"/>
                </a:lnTo>
                <a:lnTo>
                  <a:pt x="162" y="38"/>
                </a:lnTo>
                <a:lnTo>
                  <a:pt x="162" y="38"/>
                </a:lnTo>
                <a:lnTo>
                  <a:pt x="162" y="36"/>
                </a:lnTo>
                <a:lnTo>
                  <a:pt x="162" y="34"/>
                </a:lnTo>
                <a:lnTo>
                  <a:pt x="162" y="32"/>
                </a:lnTo>
                <a:lnTo>
                  <a:pt x="162" y="30"/>
                </a:lnTo>
                <a:lnTo>
                  <a:pt x="162" y="30"/>
                </a:lnTo>
                <a:lnTo>
                  <a:pt x="160" y="26"/>
                </a:lnTo>
                <a:lnTo>
                  <a:pt x="160" y="24"/>
                </a:lnTo>
                <a:lnTo>
                  <a:pt x="160" y="24"/>
                </a:lnTo>
                <a:lnTo>
                  <a:pt x="154" y="16"/>
                </a:lnTo>
                <a:lnTo>
                  <a:pt x="154" y="16"/>
                </a:lnTo>
                <a:lnTo>
                  <a:pt x="152" y="14"/>
                </a:lnTo>
                <a:lnTo>
                  <a:pt x="150" y="14"/>
                </a:lnTo>
                <a:lnTo>
                  <a:pt x="144" y="12"/>
                </a:lnTo>
                <a:lnTo>
                  <a:pt x="144" y="12"/>
                </a:lnTo>
                <a:lnTo>
                  <a:pt x="140" y="12"/>
                </a:lnTo>
                <a:lnTo>
                  <a:pt x="138" y="10"/>
                </a:lnTo>
                <a:lnTo>
                  <a:pt x="134" y="4"/>
                </a:lnTo>
                <a:lnTo>
                  <a:pt x="134" y="4"/>
                </a:lnTo>
                <a:lnTo>
                  <a:pt x="134" y="2"/>
                </a:lnTo>
                <a:lnTo>
                  <a:pt x="130" y="0"/>
                </a:lnTo>
                <a:lnTo>
                  <a:pt x="126" y="0"/>
                </a:lnTo>
                <a:lnTo>
                  <a:pt x="120" y="0"/>
                </a:lnTo>
                <a:lnTo>
                  <a:pt x="122" y="4"/>
                </a:lnTo>
                <a:lnTo>
                  <a:pt x="120" y="12"/>
                </a:lnTo>
                <a:lnTo>
                  <a:pt x="120" y="12"/>
                </a:lnTo>
                <a:lnTo>
                  <a:pt x="118" y="16"/>
                </a:lnTo>
                <a:lnTo>
                  <a:pt x="118" y="18"/>
                </a:lnTo>
                <a:lnTo>
                  <a:pt x="116" y="20"/>
                </a:lnTo>
                <a:lnTo>
                  <a:pt x="116" y="20"/>
                </a:lnTo>
                <a:lnTo>
                  <a:pt x="110" y="18"/>
                </a:lnTo>
                <a:lnTo>
                  <a:pt x="106" y="18"/>
                </a:lnTo>
                <a:lnTo>
                  <a:pt x="106" y="18"/>
                </a:lnTo>
                <a:lnTo>
                  <a:pt x="102" y="18"/>
                </a:lnTo>
                <a:lnTo>
                  <a:pt x="102" y="18"/>
                </a:lnTo>
                <a:lnTo>
                  <a:pt x="102" y="20"/>
                </a:lnTo>
                <a:lnTo>
                  <a:pt x="102" y="20"/>
                </a:lnTo>
                <a:lnTo>
                  <a:pt x="102" y="24"/>
                </a:lnTo>
                <a:lnTo>
                  <a:pt x="100" y="26"/>
                </a:lnTo>
                <a:lnTo>
                  <a:pt x="102" y="28"/>
                </a:lnTo>
                <a:lnTo>
                  <a:pt x="102" y="28"/>
                </a:lnTo>
                <a:lnTo>
                  <a:pt x="102" y="28"/>
                </a:lnTo>
                <a:lnTo>
                  <a:pt x="102" y="28"/>
                </a:lnTo>
                <a:lnTo>
                  <a:pt x="98" y="26"/>
                </a:lnTo>
                <a:lnTo>
                  <a:pt x="92" y="20"/>
                </a:lnTo>
                <a:lnTo>
                  <a:pt x="92" y="20"/>
                </a:lnTo>
                <a:lnTo>
                  <a:pt x="90" y="22"/>
                </a:lnTo>
                <a:lnTo>
                  <a:pt x="86" y="26"/>
                </a:lnTo>
                <a:lnTo>
                  <a:pt x="86" y="26"/>
                </a:lnTo>
                <a:lnTo>
                  <a:pt x="84" y="30"/>
                </a:lnTo>
                <a:lnTo>
                  <a:pt x="84" y="36"/>
                </a:lnTo>
                <a:lnTo>
                  <a:pt x="84" y="36"/>
                </a:lnTo>
                <a:lnTo>
                  <a:pt x="82" y="40"/>
                </a:lnTo>
                <a:lnTo>
                  <a:pt x="80" y="42"/>
                </a:lnTo>
                <a:lnTo>
                  <a:pt x="80" y="42"/>
                </a:lnTo>
                <a:lnTo>
                  <a:pt x="76" y="46"/>
                </a:lnTo>
                <a:lnTo>
                  <a:pt x="74" y="48"/>
                </a:lnTo>
                <a:lnTo>
                  <a:pt x="72" y="50"/>
                </a:lnTo>
                <a:lnTo>
                  <a:pt x="72" y="50"/>
                </a:lnTo>
                <a:lnTo>
                  <a:pt x="72" y="50"/>
                </a:lnTo>
                <a:lnTo>
                  <a:pt x="72" y="52"/>
                </a:lnTo>
                <a:lnTo>
                  <a:pt x="68" y="52"/>
                </a:lnTo>
                <a:lnTo>
                  <a:pt x="68" y="52"/>
                </a:lnTo>
                <a:lnTo>
                  <a:pt x="66" y="54"/>
                </a:lnTo>
                <a:lnTo>
                  <a:pt x="64" y="56"/>
                </a:lnTo>
                <a:lnTo>
                  <a:pt x="64" y="62"/>
                </a:lnTo>
                <a:lnTo>
                  <a:pt x="64" y="62"/>
                </a:lnTo>
                <a:lnTo>
                  <a:pt x="62" y="70"/>
                </a:lnTo>
                <a:lnTo>
                  <a:pt x="58" y="76"/>
                </a:lnTo>
                <a:lnTo>
                  <a:pt x="56" y="80"/>
                </a:lnTo>
                <a:lnTo>
                  <a:pt x="56" y="80"/>
                </a:lnTo>
                <a:lnTo>
                  <a:pt x="52" y="82"/>
                </a:lnTo>
                <a:lnTo>
                  <a:pt x="50" y="84"/>
                </a:lnTo>
                <a:lnTo>
                  <a:pt x="48" y="86"/>
                </a:lnTo>
                <a:lnTo>
                  <a:pt x="48" y="86"/>
                </a:lnTo>
                <a:lnTo>
                  <a:pt x="50" y="92"/>
                </a:lnTo>
                <a:lnTo>
                  <a:pt x="48" y="100"/>
                </a:lnTo>
                <a:lnTo>
                  <a:pt x="48" y="100"/>
                </a:lnTo>
                <a:lnTo>
                  <a:pt x="48" y="106"/>
                </a:lnTo>
                <a:lnTo>
                  <a:pt x="46" y="108"/>
                </a:lnTo>
                <a:lnTo>
                  <a:pt x="44" y="108"/>
                </a:lnTo>
                <a:lnTo>
                  <a:pt x="44" y="108"/>
                </a:lnTo>
                <a:lnTo>
                  <a:pt x="40" y="104"/>
                </a:lnTo>
                <a:lnTo>
                  <a:pt x="38" y="102"/>
                </a:lnTo>
                <a:lnTo>
                  <a:pt x="36" y="102"/>
                </a:lnTo>
                <a:lnTo>
                  <a:pt x="36" y="102"/>
                </a:lnTo>
                <a:lnTo>
                  <a:pt x="28" y="104"/>
                </a:lnTo>
                <a:lnTo>
                  <a:pt x="26" y="108"/>
                </a:lnTo>
                <a:lnTo>
                  <a:pt x="24" y="110"/>
                </a:lnTo>
                <a:lnTo>
                  <a:pt x="24" y="110"/>
                </a:lnTo>
                <a:lnTo>
                  <a:pt x="24" y="112"/>
                </a:lnTo>
                <a:lnTo>
                  <a:pt x="22" y="116"/>
                </a:lnTo>
                <a:lnTo>
                  <a:pt x="18" y="118"/>
                </a:lnTo>
                <a:lnTo>
                  <a:pt x="18" y="122"/>
                </a:lnTo>
                <a:lnTo>
                  <a:pt x="18" y="122"/>
                </a:lnTo>
                <a:lnTo>
                  <a:pt x="16" y="124"/>
                </a:lnTo>
                <a:lnTo>
                  <a:pt x="14" y="126"/>
                </a:lnTo>
                <a:lnTo>
                  <a:pt x="12" y="128"/>
                </a:lnTo>
                <a:lnTo>
                  <a:pt x="10" y="132"/>
                </a:lnTo>
                <a:lnTo>
                  <a:pt x="10" y="132"/>
                </a:lnTo>
                <a:lnTo>
                  <a:pt x="12" y="136"/>
                </a:lnTo>
                <a:lnTo>
                  <a:pt x="12" y="140"/>
                </a:lnTo>
                <a:lnTo>
                  <a:pt x="12" y="140"/>
                </a:lnTo>
                <a:lnTo>
                  <a:pt x="12" y="146"/>
                </a:lnTo>
                <a:lnTo>
                  <a:pt x="12" y="152"/>
                </a:lnTo>
                <a:lnTo>
                  <a:pt x="12" y="152"/>
                </a:lnTo>
                <a:lnTo>
                  <a:pt x="12" y="158"/>
                </a:lnTo>
                <a:lnTo>
                  <a:pt x="12" y="164"/>
                </a:lnTo>
                <a:lnTo>
                  <a:pt x="12" y="164"/>
                </a:lnTo>
                <a:lnTo>
                  <a:pt x="10" y="168"/>
                </a:lnTo>
                <a:lnTo>
                  <a:pt x="10" y="170"/>
                </a:lnTo>
                <a:lnTo>
                  <a:pt x="12" y="170"/>
                </a:lnTo>
                <a:lnTo>
                  <a:pt x="12" y="170"/>
                </a:lnTo>
                <a:lnTo>
                  <a:pt x="14" y="172"/>
                </a:lnTo>
                <a:lnTo>
                  <a:pt x="16" y="178"/>
                </a:lnTo>
                <a:lnTo>
                  <a:pt x="16" y="178"/>
                </a:lnTo>
                <a:lnTo>
                  <a:pt x="16" y="182"/>
                </a:lnTo>
                <a:lnTo>
                  <a:pt x="16" y="184"/>
                </a:lnTo>
                <a:lnTo>
                  <a:pt x="14" y="186"/>
                </a:lnTo>
                <a:lnTo>
                  <a:pt x="14" y="186"/>
                </a:lnTo>
                <a:lnTo>
                  <a:pt x="10" y="188"/>
                </a:lnTo>
                <a:lnTo>
                  <a:pt x="10" y="188"/>
                </a:lnTo>
                <a:lnTo>
                  <a:pt x="10" y="188"/>
                </a:lnTo>
                <a:lnTo>
                  <a:pt x="10" y="196"/>
                </a:lnTo>
                <a:lnTo>
                  <a:pt x="10" y="196"/>
                </a:lnTo>
                <a:lnTo>
                  <a:pt x="8" y="200"/>
                </a:lnTo>
                <a:lnTo>
                  <a:pt x="8" y="202"/>
                </a:lnTo>
                <a:lnTo>
                  <a:pt x="10" y="204"/>
                </a:lnTo>
                <a:lnTo>
                  <a:pt x="10" y="204"/>
                </a:lnTo>
                <a:lnTo>
                  <a:pt x="12" y="208"/>
                </a:lnTo>
                <a:lnTo>
                  <a:pt x="10" y="210"/>
                </a:lnTo>
                <a:lnTo>
                  <a:pt x="10" y="210"/>
                </a:lnTo>
                <a:lnTo>
                  <a:pt x="8" y="212"/>
                </a:lnTo>
                <a:lnTo>
                  <a:pt x="8" y="214"/>
                </a:lnTo>
                <a:lnTo>
                  <a:pt x="8" y="216"/>
                </a:lnTo>
                <a:lnTo>
                  <a:pt x="6" y="216"/>
                </a:lnTo>
                <a:lnTo>
                  <a:pt x="6" y="216"/>
                </a:lnTo>
                <a:lnTo>
                  <a:pt x="4" y="218"/>
                </a:lnTo>
                <a:lnTo>
                  <a:pt x="4" y="220"/>
                </a:lnTo>
                <a:lnTo>
                  <a:pt x="4" y="220"/>
                </a:lnTo>
                <a:lnTo>
                  <a:pt x="6" y="226"/>
                </a:lnTo>
                <a:lnTo>
                  <a:pt x="8" y="228"/>
                </a:lnTo>
                <a:lnTo>
                  <a:pt x="8" y="228"/>
                </a:lnTo>
                <a:lnTo>
                  <a:pt x="6" y="234"/>
                </a:lnTo>
                <a:lnTo>
                  <a:pt x="6" y="236"/>
                </a:lnTo>
                <a:lnTo>
                  <a:pt x="4" y="236"/>
                </a:lnTo>
                <a:lnTo>
                  <a:pt x="4" y="236"/>
                </a:lnTo>
                <a:lnTo>
                  <a:pt x="0" y="236"/>
                </a:lnTo>
                <a:lnTo>
                  <a:pt x="0" y="236"/>
                </a:lnTo>
                <a:lnTo>
                  <a:pt x="0" y="244"/>
                </a:lnTo>
                <a:lnTo>
                  <a:pt x="0" y="244"/>
                </a:lnTo>
                <a:lnTo>
                  <a:pt x="4" y="244"/>
                </a:lnTo>
                <a:lnTo>
                  <a:pt x="4" y="244"/>
                </a:lnTo>
                <a:lnTo>
                  <a:pt x="8" y="252"/>
                </a:lnTo>
                <a:lnTo>
                  <a:pt x="8" y="252"/>
                </a:lnTo>
                <a:lnTo>
                  <a:pt x="8" y="252"/>
                </a:lnTo>
                <a:lnTo>
                  <a:pt x="6" y="256"/>
                </a:lnTo>
                <a:lnTo>
                  <a:pt x="4" y="260"/>
                </a:lnTo>
                <a:lnTo>
                  <a:pt x="4" y="260"/>
                </a:lnTo>
                <a:lnTo>
                  <a:pt x="8" y="262"/>
                </a:lnTo>
                <a:lnTo>
                  <a:pt x="8" y="262"/>
                </a:lnTo>
                <a:lnTo>
                  <a:pt x="8" y="266"/>
                </a:lnTo>
                <a:lnTo>
                  <a:pt x="8" y="266"/>
                </a:lnTo>
                <a:lnTo>
                  <a:pt x="12" y="266"/>
                </a:lnTo>
                <a:lnTo>
                  <a:pt x="12" y="266"/>
                </a:lnTo>
                <a:lnTo>
                  <a:pt x="12" y="268"/>
                </a:lnTo>
                <a:lnTo>
                  <a:pt x="12" y="270"/>
                </a:lnTo>
                <a:lnTo>
                  <a:pt x="12" y="270"/>
                </a:lnTo>
                <a:lnTo>
                  <a:pt x="16" y="274"/>
                </a:lnTo>
                <a:lnTo>
                  <a:pt x="20" y="278"/>
                </a:lnTo>
                <a:lnTo>
                  <a:pt x="20" y="278"/>
                </a:lnTo>
                <a:lnTo>
                  <a:pt x="20" y="282"/>
                </a:lnTo>
                <a:lnTo>
                  <a:pt x="20" y="282"/>
                </a:lnTo>
                <a:lnTo>
                  <a:pt x="24" y="284"/>
                </a:lnTo>
                <a:lnTo>
                  <a:pt x="24" y="286"/>
                </a:lnTo>
                <a:lnTo>
                  <a:pt x="24" y="286"/>
                </a:lnTo>
                <a:lnTo>
                  <a:pt x="20" y="286"/>
                </a:lnTo>
                <a:lnTo>
                  <a:pt x="20" y="286"/>
                </a:lnTo>
                <a:lnTo>
                  <a:pt x="22" y="292"/>
                </a:lnTo>
                <a:lnTo>
                  <a:pt x="22" y="292"/>
                </a:lnTo>
                <a:lnTo>
                  <a:pt x="18" y="294"/>
                </a:lnTo>
                <a:lnTo>
                  <a:pt x="18" y="294"/>
                </a:lnTo>
                <a:lnTo>
                  <a:pt x="18" y="298"/>
                </a:lnTo>
                <a:lnTo>
                  <a:pt x="20" y="300"/>
                </a:lnTo>
                <a:lnTo>
                  <a:pt x="20" y="300"/>
                </a:lnTo>
                <a:lnTo>
                  <a:pt x="20" y="306"/>
                </a:lnTo>
                <a:lnTo>
                  <a:pt x="22" y="310"/>
                </a:lnTo>
                <a:lnTo>
                  <a:pt x="24" y="310"/>
                </a:lnTo>
                <a:lnTo>
                  <a:pt x="24" y="310"/>
                </a:lnTo>
                <a:lnTo>
                  <a:pt x="32" y="310"/>
                </a:lnTo>
                <a:lnTo>
                  <a:pt x="40" y="306"/>
                </a:lnTo>
                <a:lnTo>
                  <a:pt x="40" y="306"/>
                </a:lnTo>
                <a:lnTo>
                  <a:pt x="40" y="300"/>
                </a:lnTo>
                <a:lnTo>
                  <a:pt x="42" y="296"/>
                </a:lnTo>
                <a:lnTo>
                  <a:pt x="42" y="296"/>
                </a:lnTo>
                <a:lnTo>
                  <a:pt x="46" y="296"/>
                </a:lnTo>
                <a:lnTo>
                  <a:pt x="46" y="296"/>
                </a:lnTo>
                <a:lnTo>
                  <a:pt x="46" y="292"/>
                </a:lnTo>
                <a:lnTo>
                  <a:pt x="46" y="292"/>
                </a:lnTo>
                <a:lnTo>
                  <a:pt x="50" y="290"/>
                </a:lnTo>
                <a:lnTo>
                  <a:pt x="54" y="290"/>
                </a:lnTo>
                <a:lnTo>
                  <a:pt x="64" y="292"/>
                </a:lnTo>
                <a:lnTo>
                  <a:pt x="64" y="292"/>
                </a:lnTo>
                <a:lnTo>
                  <a:pt x="66" y="288"/>
                </a:lnTo>
                <a:lnTo>
                  <a:pt x="66" y="288"/>
                </a:lnTo>
                <a:lnTo>
                  <a:pt x="68" y="288"/>
                </a:lnTo>
                <a:lnTo>
                  <a:pt x="68" y="290"/>
                </a:lnTo>
                <a:lnTo>
                  <a:pt x="68" y="290"/>
                </a:lnTo>
                <a:lnTo>
                  <a:pt x="70" y="290"/>
                </a:lnTo>
                <a:lnTo>
                  <a:pt x="70" y="290"/>
                </a:lnTo>
                <a:lnTo>
                  <a:pt x="74" y="278"/>
                </a:lnTo>
                <a:lnTo>
                  <a:pt x="74" y="278"/>
                </a:lnTo>
                <a:lnTo>
                  <a:pt x="74" y="278"/>
                </a:lnTo>
                <a:lnTo>
                  <a:pt x="74" y="278"/>
                </a:lnTo>
                <a:lnTo>
                  <a:pt x="74" y="278"/>
                </a:lnTo>
                <a:lnTo>
                  <a:pt x="72" y="280"/>
                </a:lnTo>
                <a:lnTo>
                  <a:pt x="70" y="284"/>
                </a:lnTo>
                <a:lnTo>
                  <a:pt x="70" y="284"/>
                </a:lnTo>
                <a:lnTo>
                  <a:pt x="68" y="284"/>
                </a:lnTo>
                <a:lnTo>
                  <a:pt x="68" y="284"/>
                </a:lnTo>
                <a:lnTo>
                  <a:pt x="68" y="280"/>
                </a:lnTo>
                <a:lnTo>
                  <a:pt x="68" y="280"/>
                </a:lnTo>
                <a:lnTo>
                  <a:pt x="70" y="270"/>
                </a:lnTo>
                <a:lnTo>
                  <a:pt x="70" y="270"/>
                </a:lnTo>
                <a:lnTo>
                  <a:pt x="74" y="266"/>
                </a:lnTo>
                <a:lnTo>
                  <a:pt x="74" y="266"/>
                </a:lnTo>
                <a:lnTo>
                  <a:pt x="72" y="262"/>
                </a:lnTo>
                <a:lnTo>
                  <a:pt x="72" y="260"/>
                </a:lnTo>
                <a:lnTo>
                  <a:pt x="74" y="260"/>
                </a:lnTo>
                <a:lnTo>
                  <a:pt x="74" y="260"/>
                </a:lnTo>
                <a:lnTo>
                  <a:pt x="76" y="254"/>
                </a:lnTo>
                <a:lnTo>
                  <a:pt x="74" y="250"/>
                </a:lnTo>
                <a:lnTo>
                  <a:pt x="74" y="242"/>
                </a:lnTo>
                <a:lnTo>
                  <a:pt x="74" y="242"/>
                </a:lnTo>
                <a:lnTo>
                  <a:pt x="78" y="240"/>
                </a:lnTo>
                <a:lnTo>
                  <a:pt x="78" y="240"/>
                </a:lnTo>
                <a:lnTo>
                  <a:pt x="70" y="236"/>
                </a:lnTo>
                <a:lnTo>
                  <a:pt x="70" y="236"/>
                </a:lnTo>
                <a:lnTo>
                  <a:pt x="78" y="236"/>
                </a:lnTo>
                <a:lnTo>
                  <a:pt x="88" y="234"/>
                </a:lnTo>
                <a:lnTo>
                  <a:pt x="88" y="236"/>
                </a:lnTo>
                <a:lnTo>
                  <a:pt x="90" y="236"/>
                </a:lnTo>
                <a:lnTo>
                  <a:pt x="90" y="236"/>
                </a:lnTo>
                <a:lnTo>
                  <a:pt x="90" y="234"/>
                </a:lnTo>
                <a:lnTo>
                  <a:pt x="92" y="232"/>
                </a:lnTo>
                <a:lnTo>
                  <a:pt x="92" y="232"/>
                </a:lnTo>
                <a:lnTo>
                  <a:pt x="94" y="232"/>
                </a:lnTo>
                <a:lnTo>
                  <a:pt x="98" y="232"/>
                </a:lnTo>
                <a:lnTo>
                  <a:pt x="98" y="232"/>
                </a:lnTo>
                <a:lnTo>
                  <a:pt x="98" y="230"/>
                </a:lnTo>
                <a:lnTo>
                  <a:pt x="98" y="228"/>
                </a:lnTo>
                <a:lnTo>
                  <a:pt x="98" y="228"/>
                </a:lnTo>
                <a:lnTo>
                  <a:pt x="100" y="226"/>
                </a:lnTo>
                <a:lnTo>
                  <a:pt x="104" y="226"/>
                </a:lnTo>
                <a:lnTo>
                  <a:pt x="102" y="224"/>
                </a:lnTo>
                <a:lnTo>
                  <a:pt x="102" y="224"/>
                </a:lnTo>
                <a:lnTo>
                  <a:pt x="96" y="222"/>
                </a:lnTo>
                <a:lnTo>
                  <a:pt x="96" y="222"/>
                </a:lnTo>
                <a:lnTo>
                  <a:pt x="106" y="218"/>
                </a:lnTo>
                <a:lnTo>
                  <a:pt x="106" y="218"/>
                </a:lnTo>
                <a:lnTo>
                  <a:pt x="106" y="212"/>
                </a:lnTo>
                <a:lnTo>
                  <a:pt x="104" y="206"/>
                </a:lnTo>
                <a:lnTo>
                  <a:pt x="104" y="206"/>
                </a:lnTo>
                <a:lnTo>
                  <a:pt x="102" y="206"/>
                </a:lnTo>
                <a:lnTo>
                  <a:pt x="100" y="206"/>
                </a:lnTo>
                <a:lnTo>
                  <a:pt x="100" y="206"/>
                </a:lnTo>
                <a:lnTo>
                  <a:pt x="98" y="204"/>
                </a:lnTo>
                <a:lnTo>
                  <a:pt x="98" y="200"/>
                </a:lnTo>
                <a:lnTo>
                  <a:pt x="98" y="200"/>
                </a:lnTo>
                <a:lnTo>
                  <a:pt x="94" y="200"/>
                </a:lnTo>
                <a:lnTo>
                  <a:pt x="92" y="194"/>
                </a:lnTo>
                <a:lnTo>
                  <a:pt x="92" y="194"/>
                </a:lnTo>
                <a:lnTo>
                  <a:pt x="88" y="198"/>
                </a:lnTo>
                <a:lnTo>
                  <a:pt x="88" y="198"/>
                </a:lnTo>
                <a:lnTo>
                  <a:pt x="86" y="198"/>
                </a:lnTo>
                <a:lnTo>
                  <a:pt x="84" y="196"/>
                </a:lnTo>
                <a:lnTo>
                  <a:pt x="84" y="196"/>
                </a:lnTo>
                <a:lnTo>
                  <a:pt x="82" y="194"/>
                </a:lnTo>
                <a:lnTo>
                  <a:pt x="82" y="194"/>
                </a:lnTo>
                <a:lnTo>
                  <a:pt x="82" y="188"/>
                </a:lnTo>
                <a:lnTo>
                  <a:pt x="82" y="184"/>
                </a:lnTo>
                <a:lnTo>
                  <a:pt x="80" y="174"/>
                </a:lnTo>
                <a:lnTo>
                  <a:pt x="80" y="174"/>
                </a:lnTo>
                <a:lnTo>
                  <a:pt x="80" y="170"/>
                </a:lnTo>
                <a:lnTo>
                  <a:pt x="80" y="170"/>
                </a:lnTo>
                <a:lnTo>
                  <a:pt x="84" y="170"/>
                </a:lnTo>
                <a:lnTo>
                  <a:pt x="84" y="170"/>
                </a:lnTo>
                <a:lnTo>
                  <a:pt x="82" y="166"/>
                </a:lnTo>
                <a:lnTo>
                  <a:pt x="82" y="162"/>
                </a:lnTo>
                <a:lnTo>
                  <a:pt x="84" y="158"/>
                </a:lnTo>
                <a:lnTo>
                  <a:pt x="84" y="152"/>
                </a:lnTo>
                <a:lnTo>
                  <a:pt x="84" y="152"/>
                </a:lnTo>
                <a:lnTo>
                  <a:pt x="82" y="152"/>
                </a:lnTo>
                <a:lnTo>
                  <a:pt x="82" y="152"/>
                </a:lnTo>
                <a:lnTo>
                  <a:pt x="82" y="148"/>
                </a:lnTo>
                <a:lnTo>
                  <a:pt x="82" y="148"/>
                </a:lnTo>
                <a:lnTo>
                  <a:pt x="84" y="148"/>
                </a:lnTo>
                <a:lnTo>
                  <a:pt x="86" y="150"/>
                </a:lnTo>
                <a:lnTo>
                  <a:pt x="86" y="150"/>
                </a:lnTo>
                <a:lnTo>
                  <a:pt x="88" y="148"/>
                </a:lnTo>
                <a:lnTo>
                  <a:pt x="88" y="148"/>
                </a:lnTo>
                <a:lnTo>
                  <a:pt x="92" y="146"/>
                </a:lnTo>
                <a:lnTo>
                  <a:pt x="92" y="146"/>
                </a:lnTo>
                <a:lnTo>
                  <a:pt x="94" y="140"/>
                </a:lnTo>
                <a:lnTo>
                  <a:pt x="92" y="140"/>
                </a:lnTo>
                <a:lnTo>
                  <a:pt x="92" y="138"/>
                </a:lnTo>
                <a:lnTo>
                  <a:pt x="92" y="138"/>
                </a:lnTo>
                <a:lnTo>
                  <a:pt x="98" y="138"/>
                </a:lnTo>
                <a:lnTo>
                  <a:pt x="100" y="136"/>
                </a:lnTo>
                <a:lnTo>
                  <a:pt x="102" y="134"/>
                </a:lnTo>
                <a:lnTo>
                  <a:pt x="102" y="134"/>
                </a:lnTo>
                <a:lnTo>
                  <a:pt x="100" y="134"/>
                </a:lnTo>
                <a:lnTo>
                  <a:pt x="98" y="132"/>
                </a:lnTo>
                <a:lnTo>
                  <a:pt x="104" y="126"/>
                </a:lnTo>
                <a:lnTo>
                  <a:pt x="104" y="126"/>
                </a:lnTo>
                <a:lnTo>
                  <a:pt x="106" y="126"/>
                </a:lnTo>
                <a:lnTo>
                  <a:pt x="108" y="128"/>
                </a:lnTo>
                <a:lnTo>
                  <a:pt x="108" y="128"/>
                </a:lnTo>
                <a:lnTo>
                  <a:pt x="112" y="124"/>
                </a:lnTo>
                <a:lnTo>
                  <a:pt x="116" y="122"/>
                </a:lnTo>
                <a:lnTo>
                  <a:pt x="116" y="122"/>
                </a:lnTo>
                <a:lnTo>
                  <a:pt x="120" y="120"/>
                </a:lnTo>
                <a:lnTo>
                  <a:pt x="122" y="122"/>
                </a:lnTo>
                <a:lnTo>
                  <a:pt x="122" y="122"/>
                </a:lnTo>
                <a:lnTo>
                  <a:pt x="126" y="120"/>
                </a:lnTo>
                <a:lnTo>
                  <a:pt x="126" y="116"/>
                </a:lnTo>
                <a:lnTo>
                  <a:pt x="130" y="110"/>
                </a:lnTo>
                <a:lnTo>
                  <a:pt x="130" y="110"/>
                </a:lnTo>
                <a:lnTo>
                  <a:pt x="132" y="110"/>
                </a:lnTo>
                <a:lnTo>
                  <a:pt x="136" y="108"/>
                </a:lnTo>
                <a:lnTo>
                  <a:pt x="136" y="108"/>
                </a:lnTo>
                <a:lnTo>
                  <a:pt x="136" y="106"/>
                </a:lnTo>
                <a:lnTo>
                  <a:pt x="136" y="104"/>
                </a:lnTo>
                <a:lnTo>
                  <a:pt x="136" y="104"/>
                </a:lnTo>
                <a:lnTo>
                  <a:pt x="132" y="104"/>
                </a:lnTo>
                <a:lnTo>
                  <a:pt x="132" y="104"/>
                </a:lnTo>
                <a:lnTo>
                  <a:pt x="134" y="100"/>
                </a:lnTo>
                <a:lnTo>
                  <a:pt x="134" y="100"/>
                </a:lnTo>
                <a:lnTo>
                  <a:pt x="132" y="96"/>
                </a:lnTo>
                <a:lnTo>
                  <a:pt x="132" y="92"/>
                </a:lnTo>
                <a:lnTo>
                  <a:pt x="138" y="88"/>
                </a:lnTo>
                <a:lnTo>
                  <a:pt x="138" y="88"/>
                </a:lnTo>
                <a:lnTo>
                  <a:pt x="138" y="86"/>
                </a:lnTo>
                <a:lnTo>
                  <a:pt x="136" y="84"/>
                </a:lnTo>
                <a:lnTo>
                  <a:pt x="136" y="84"/>
                </a:lnTo>
                <a:lnTo>
                  <a:pt x="138" y="84"/>
                </a:lnTo>
                <a:lnTo>
                  <a:pt x="140" y="82"/>
                </a:lnTo>
                <a:lnTo>
                  <a:pt x="140" y="82"/>
                </a:lnTo>
                <a:lnTo>
                  <a:pt x="138" y="80"/>
                </a:lnTo>
                <a:lnTo>
                  <a:pt x="138" y="80"/>
                </a:lnTo>
                <a:lnTo>
                  <a:pt x="138" y="80"/>
                </a:lnTo>
                <a:lnTo>
                  <a:pt x="138" y="80"/>
                </a:lnTo>
                <a:lnTo>
                  <a:pt x="140" y="78"/>
                </a:lnTo>
                <a:lnTo>
                  <a:pt x="144" y="80"/>
                </a:lnTo>
                <a:lnTo>
                  <a:pt x="144" y="80"/>
                </a:lnTo>
                <a:lnTo>
                  <a:pt x="146" y="78"/>
                </a:lnTo>
                <a:lnTo>
                  <a:pt x="148" y="74"/>
                </a:lnTo>
                <a:lnTo>
                  <a:pt x="150" y="66"/>
                </a:lnTo>
                <a:lnTo>
                  <a:pt x="150" y="66"/>
                </a:lnTo>
                <a:lnTo>
                  <a:pt x="150" y="68"/>
                </a:lnTo>
                <a:lnTo>
                  <a:pt x="152" y="70"/>
                </a:lnTo>
                <a:lnTo>
                  <a:pt x="152" y="70"/>
                </a:lnTo>
                <a:lnTo>
                  <a:pt x="156" y="68"/>
                </a:lnTo>
                <a:lnTo>
                  <a:pt x="156" y="68"/>
                </a:lnTo>
                <a:lnTo>
                  <a:pt x="158" y="72"/>
                </a:lnTo>
                <a:lnTo>
                  <a:pt x="158" y="72"/>
                </a:lnTo>
                <a:lnTo>
                  <a:pt x="160" y="70"/>
                </a:lnTo>
                <a:lnTo>
                  <a:pt x="160" y="68"/>
                </a:lnTo>
                <a:lnTo>
                  <a:pt x="160" y="68"/>
                </a:lnTo>
                <a:lnTo>
                  <a:pt x="168" y="70"/>
                </a:lnTo>
                <a:lnTo>
                  <a:pt x="168" y="70"/>
                </a:lnTo>
                <a:close/>
              </a:path>
            </a:pathLst>
          </a:custGeom>
          <a:solidFill>
            <a:srgbClr val="8BBDFF"/>
          </a:solidFill>
          <a:ln w="3175">
            <a:solidFill>
              <a:srgbClr val="8BBDFF"/>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53" name="Freeform 37">
            <a:extLst>
              <a:ext uri="{FF2B5EF4-FFF2-40B4-BE49-F238E27FC236}">
                <a16:creationId xmlns:a16="http://schemas.microsoft.com/office/drawing/2014/main" id="{08BB1A89-D9D5-4940-B65D-AFA936A2FFB5}"/>
              </a:ext>
            </a:extLst>
          </p:cNvPr>
          <p:cNvSpPr>
            <a:spLocks/>
          </p:cNvSpPr>
          <p:nvPr/>
        </p:nvSpPr>
        <p:spPr bwMode="auto">
          <a:xfrm>
            <a:off x="6545078" y="4428818"/>
            <a:ext cx="26832" cy="41184"/>
          </a:xfrm>
          <a:custGeom>
            <a:avLst/>
            <a:gdLst>
              <a:gd name="T0" fmla="*/ 14 w 16"/>
              <a:gd name="T1" fmla="*/ 14 h 24"/>
              <a:gd name="T2" fmla="*/ 14 w 16"/>
              <a:gd name="T3" fmla="*/ 14 h 24"/>
              <a:gd name="T4" fmla="*/ 16 w 16"/>
              <a:gd name="T5" fmla="*/ 6 h 24"/>
              <a:gd name="T6" fmla="*/ 16 w 16"/>
              <a:gd name="T7" fmla="*/ 6 h 24"/>
              <a:gd name="T8" fmla="*/ 16 w 16"/>
              <a:gd name="T9" fmla="*/ 4 h 24"/>
              <a:gd name="T10" fmla="*/ 14 w 16"/>
              <a:gd name="T11" fmla="*/ 2 h 24"/>
              <a:gd name="T12" fmla="*/ 10 w 16"/>
              <a:gd name="T13" fmla="*/ 0 h 24"/>
              <a:gd name="T14" fmla="*/ 10 w 16"/>
              <a:gd name="T15" fmla="*/ 0 h 24"/>
              <a:gd name="T16" fmla="*/ 8 w 16"/>
              <a:gd name="T17" fmla="*/ 0 h 24"/>
              <a:gd name="T18" fmla="*/ 6 w 16"/>
              <a:gd name="T19" fmla="*/ 2 h 24"/>
              <a:gd name="T20" fmla="*/ 4 w 16"/>
              <a:gd name="T21" fmla="*/ 0 h 24"/>
              <a:gd name="T22" fmla="*/ 4 w 16"/>
              <a:gd name="T23" fmla="*/ 0 h 24"/>
              <a:gd name="T24" fmla="*/ 2 w 16"/>
              <a:gd name="T25" fmla="*/ 0 h 24"/>
              <a:gd name="T26" fmla="*/ 2 w 16"/>
              <a:gd name="T27" fmla="*/ 2 h 24"/>
              <a:gd name="T28" fmla="*/ 0 w 16"/>
              <a:gd name="T29" fmla="*/ 8 h 24"/>
              <a:gd name="T30" fmla="*/ 0 w 16"/>
              <a:gd name="T31" fmla="*/ 8 h 24"/>
              <a:gd name="T32" fmla="*/ 0 w 16"/>
              <a:gd name="T33" fmla="*/ 12 h 24"/>
              <a:gd name="T34" fmla="*/ 0 w 16"/>
              <a:gd name="T35" fmla="*/ 16 h 24"/>
              <a:gd name="T36" fmla="*/ 0 w 16"/>
              <a:gd name="T37" fmla="*/ 16 h 24"/>
              <a:gd name="T38" fmla="*/ 2 w 16"/>
              <a:gd name="T39" fmla="*/ 18 h 24"/>
              <a:gd name="T40" fmla="*/ 6 w 16"/>
              <a:gd name="T41" fmla="*/ 20 h 24"/>
              <a:gd name="T42" fmla="*/ 6 w 16"/>
              <a:gd name="T43" fmla="*/ 20 h 24"/>
              <a:gd name="T44" fmla="*/ 12 w 16"/>
              <a:gd name="T45" fmla="*/ 22 h 24"/>
              <a:gd name="T46" fmla="*/ 16 w 16"/>
              <a:gd name="T47" fmla="*/ 24 h 24"/>
              <a:gd name="T48" fmla="*/ 14 w 16"/>
              <a:gd name="T4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4">
                <a:moveTo>
                  <a:pt x="14" y="14"/>
                </a:moveTo>
                <a:lnTo>
                  <a:pt x="14" y="14"/>
                </a:lnTo>
                <a:lnTo>
                  <a:pt x="16" y="6"/>
                </a:lnTo>
                <a:lnTo>
                  <a:pt x="16" y="6"/>
                </a:lnTo>
                <a:lnTo>
                  <a:pt x="16" y="4"/>
                </a:lnTo>
                <a:lnTo>
                  <a:pt x="14" y="2"/>
                </a:lnTo>
                <a:lnTo>
                  <a:pt x="10" y="0"/>
                </a:lnTo>
                <a:lnTo>
                  <a:pt x="10" y="0"/>
                </a:lnTo>
                <a:lnTo>
                  <a:pt x="8" y="0"/>
                </a:lnTo>
                <a:lnTo>
                  <a:pt x="6" y="2"/>
                </a:lnTo>
                <a:lnTo>
                  <a:pt x="4" y="0"/>
                </a:lnTo>
                <a:lnTo>
                  <a:pt x="4" y="0"/>
                </a:lnTo>
                <a:lnTo>
                  <a:pt x="2" y="0"/>
                </a:lnTo>
                <a:lnTo>
                  <a:pt x="2" y="2"/>
                </a:lnTo>
                <a:lnTo>
                  <a:pt x="0" y="8"/>
                </a:lnTo>
                <a:lnTo>
                  <a:pt x="0" y="8"/>
                </a:lnTo>
                <a:lnTo>
                  <a:pt x="0" y="12"/>
                </a:lnTo>
                <a:lnTo>
                  <a:pt x="0" y="16"/>
                </a:lnTo>
                <a:lnTo>
                  <a:pt x="0" y="16"/>
                </a:lnTo>
                <a:lnTo>
                  <a:pt x="2" y="18"/>
                </a:lnTo>
                <a:lnTo>
                  <a:pt x="6" y="20"/>
                </a:lnTo>
                <a:lnTo>
                  <a:pt x="6" y="20"/>
                </a:lnTo>
                <a:lnTo>
                  <a:pt x="12" y="22"/>
                </a:lnTo>
                <a:lnTo>
                  <a:pt x="16" y="24"/>
                </a:lnTo>
                <a:lnTo>
                  <a:pt x="14" y="14"/>
                </a:lnTo>
                <a:close/>
              </a:path>
            </a:pathLst>
          </a:custGeom>
          <a:solidFill>
            <a:srgbClr val="B9BCBD"/>
          </a:solidFill>
          <a:ln w="3175">
            <a:solidFill>
              <a:srgbClr val="B9BCBD"/>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54" name="Freeform 38">
            <a:extLst>
              <a:ext uri="{FF2B5EF4-FFF2-40B4-BE49-F238E27FC236}">
                <a16:creationId xmlns:a16="http://schemas.microsoft.com/office/drawing/2014/main" id="{CAD72996-B468-48D6-9C1D-05B33131F0AA}"/>
              </a:ext>
            </a:extLst>
          </p:cNvPr>
          <p:cNvSpPr>
            <a:spLocks/>
          </p:cNvSpPr>
          <p:nvPr/>
        </p:nvSpPr>
        <p:spPr bwMode="auto">
          <a:xfrm>
            <a:off x="4547728" y="3502187"/>
            <a:ext cx="90560" cy="147575"/>
          </a:xfrm>
          <a:custGeom>
            <a:avLst/>
            <a:gdLst>
              <a:gd name="T0" fmla="*/ 52 w 54"/>
              <a:gd name="T1" fmla="*/ 2 h 86"/>
              <a:gd name="T2" fmla="*/ 48 w 54"/>
              <a:gd name="T3" fmla="*/ 2 h 86"/>
              <a:gd name="T4" fmla="*/ 46 w 54"/>
              <a:gd name="T5" fmla="*/ 0 h 86"/>
              <a:gd name="T6" fmla="*/ 40 w 54"/>
              <a:gd name="T7" fmla="*/ 0 h 86"/>
              <a:gd name="T8" fmla="*/ 40 w 54"/>
              <a:gd name="T9" fmla="*/ 2 h 86"/>
              <a:gd name="T10" fmla="*/ 34 w 54"/>
              <a:gd name="T11" fmla="*/ 4 h 86"/>
              <a:gd name="T12" fmla="*/ 22 w 54"/>
              <a:gd name="T13" fmla="*/ 2 h 86"/>
              <a:gd name="T14" fmla="*/ 16 w 54"/>
              <a:gd name="T15" fmla="*/ 8 h 86"/>
              <a:gd name="T16" fmla="*/ 16 w 54"/>
              <a:gd name="T17" fmla="*/ 6 h 86"/>
              <a:gd name="T18" fmla="*/ 8 w 54"/>
              <a:gd name="T19" fmla="*/ 18 h 86"/>
              <a:gd name="T20" fmla="*/ 8 w 54"/>
              <a:gd name="T21" fmla="*/ 26 h 86"/>
              <a:gd name="T22" fmla="*/ 0 w 54"/>
              <a:gd name="T23" fmla="*/ 32 h 86"/>
              <a:gd name="T24" fmla="*/ 0 w 54"/>
              <a:gd name="T25" fmla="*/ 34 h 86"/>
              <a:gd name="T26" fmla="*/ 2 w 54"/>
              <a:gd name="T27" fmla="*/ 42 h 86"/>
              <a:gd name="T28" fmla="*/ 2 w 54"/>
              <a:gd name="T29" fmla="*/ 52 h 86"/>
              <a:gd name="T30" fmla="*/ 4 w 54"/>
              <a:gd name="T31" fmla="*/ 56 h 86"/>
              <a:gd name="T32" fmla="*/ 6 w 54"/>
              <a:gd name="T33" fmla="*/ 58 h 86"/>
              <a:gd name="T34" fmla="*/ 4 w 54"/>
              <a:gd name="T35" fmla="*/ 64 h 86"/>
              <a:gd name="T36" fmla="*/ 8 w 54"/>
              <a:gd name="T37" fmla="*/ 84 h 86"/>
              <a:gd name="T38" fmla="*/ 24 w 54"/>
              <a:gd name="T39" fmla="*/ 86 h 86"/>
              <a:gd name="T40" fmla="*/ 22 w 54"/>
              <a:gd name="T41" fmla="*/ 76 h 86"/>
              <a:gd name="T42" fmla="*/ 34 w 54"/>
              <a:gd name="T43" fmla="*/ 72 h 86"/>
              <a:gd name="T44" fmla="*/ 40 w 54"/>
              <a:gd name="T45" fmla="*/ 72 h 86"/>
              <a:gd name="T46" fmla="*/ 46 w 54"/>
              <a:gd name="T47" fmla="*/ 72 h 86"/>
              <a:gd name="T48" fmla="*/ 50 w 54"/>
              <a:gd name="T49" fmla="*/ 62 h 86"/>
              <a:gd name="T50" fmla="*/ 54 w 54"/>
              <a:gd name="T51" fmla="*/ 52 h 86"/>
              <a:gd name="T52" fmla="*/ 50 w 54"/>
              <a:gd name="T53" fmla="*/ 48 h 86"/>
              <a:gd name="T54" fmla="*/ 46 w 54"/>
              <a:gd name="T55" fmla="*/ 40 h 86"/>
              <a:gd name="T56" fmla="*/ 46 w 54"/>
              <a:gd name="T57" fmla="*/ 22 h 86"/>
              <a:gd name="T58" fmla="*/ 52 w 54"/>
              <a:gd name="T59" fmla="*/ 12 h 86"/>
              <a:gd name="T60" fmla="*/ 52 w 54"/>
              <a:gd name="T61" fmla="*/ 6 h 86"/>
              <a:gd name="T62" fmla="*/ 52 w 54"/>
              <a:gd name="T63" fmla="*/ 8 h 86"/>
              <a:gd name="T64" fmla="*/ 52 w 54"/>
              <a:gd name="T65" fmla="*/ 4 h 86"/>
              <a:gd name="T66" fmla="*/ 52 w 54"/>
              <a:gd name="T67" fmla="*/ 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4" h="86">
                <a:moveTo>
                  <a:pt x="52" y="2"/>
                </a:moveTo>
                <a:lnTo>
                  <a:pt x="52" y="2"/>
                </a:lnTo>
                <a:lnTo>
                  <a:pt x="50" y="2"/>
                </a:lnTo>
                <a:lnTo>
                  <a:pt x="48" y="2"/>
                </a:lnTo>
                <a:lnTo>
                  <a:pt x="48" y="2"/>
                </a:lnTo>
                <a:lnTo>
                  <a:pt x="46" y="0"/>
                </a:lnTo>
                <a:lnTo>
                  <a:pt x="46" y="0"/>
                </a:lnTo>
                <a:lnTo>
                  <a:pt x="40" y="0"/>
                </a:lnTo>
                <a:lnTo>
                  <a:pt x="40" y="2"/>
                </a:lnTo>
                <a:lnTo>
                  <a:pt x="40" y="2"/>
                </a:lnTo>
                <a:lnTo>
                  <a:pt x="34" y="4"/>
                </a:lnTo>
                <a:lnTo>
                  <a:pt x="34" y="4"/>
                </a:lnTo>
                <a:lnTo>
                  <a:pt x="28" y="4"/>
                </a:lnTo>
                <a:lnTo>
                  <a:pt x="22" y="2"/>
                </a:lnTo>
                <a:lnTo>
                  <a:pt x="20" y="2"/>
                </a:lnTo>
                <a:lnTo>
                  <a:pt x="16" y="8"/>
                </a:lnTo>
                <a:lnTo>
                  <a:pt x="16" y="6"/>
                </a:lnTo>
                <a:lnTo>
                  <a:pt x="16" y="6"/>
                </a:lnTo>
                <a:lnTo>
                  <a:pt x="8" y="18"/>
                </a:lnTo>
                <a:lnTo>
                  <a:pt x="8" y="18"/>
                </a:lnTo>
                <a:lnTo>
                  <a:pt x="8" y="26"/>
                </a:lnTo>
                <a:lnTo>
                  <a:pt x="8" y="26"/>
                </a:lnTo>
                <a:lnTo>
                  <a:pt x="4" y="30"/>
                </a:lnTo>
                <a:lnTo>
                  <a:pt x="0" y="32"/>
                </a:lnTo>
                <a:lnTo>
                  <a:pt x="0" y="32"/>
                </a:lnTo>
                <a:lnTo>
                  <a:pt x="0" y="34"/>
                </a:lnTo>
                <a:lnTo>
                  <a:pt x="0" y="36"/>
                </a:lnTo>
                <a:lnTo>
                  <a:pt x="2" y="42"/>
                </a:lnTo>
                <a:lnTo>
                  <a:pt x="2" y="42"/>
                </a:lnTo>
                <a:lnTo>
                  <a:pt x="2" y="52"/>
                </a:lnTo>
                <a:lnTo>
                  <a:pt x="2" y="52"/>
                </a:lnTo>
                <a:lnTo>
                  <a:pt x="4" y="56"/>
                </a:lnTo>
                <a:lnTo>
                  <a:pt x="4" y="56"/>
                </a:lnTo>
                <a:lnTo>
                  <a:pt x="6" y="58"/>
                </a:lnTo>
                <a:lnTo>
                  <a:pt x="6" y="60"/>
                </a:lnTo>
                <a:lnTo>
                  <a:pt x="4" y="64"/>
                </a:lnTo>
                <a:lnTo>
                  <a:pt x="6" y="76"/>
                </a:lnTo>
                <a:lnTo>
                  <a:pt x="8" y="84"/>
                </a:lnTo>
                <a:lnTo>
                  <a:pt x="14" y="82"/>
                </a:lnTo>
                <a:lnTo>
                  <a:pt x="24" y="86"/>
                </a:lnTo>
                <a:lnTo>
                  <a:pt x="26" y="80"/>
                </a:lnTo>
                <a:lnTo>
                  <a:pt x="22" y="76"/>
                </a:lnTo>
                <a:lnTo>
                  <a:pt x="24" y="68"/>
                </a:lnTo>
                <a:lnTo>
                  <a:pt x="34" y="72"/>
                </a:lnTo>
                <a:lnTo>
                  <a:pt x="38" y="70"/>
                </a:lnTo>
                <a:lnTo>
                  <a:pt x="40" y="72"/>
                </a:lnTo>
                <a:lnTo>
                  <a:pt x="46" y="72"/>
                </a:lnTo>
                <a:lnTo>
                  <a:pt x="46" y="72"/>
                </a:lnTo>
                <a:lnTo>
                  <a:pt x="50" y="62"/>
                </a:lnTo>
                <a:lnTo>
                  <a:pt x="50" y="62"/>
                </a:lnTo>
                <a:lnTo>
                  <a:pt x="54" y="56"/>
                </a:lnTo>
                <a:lnTo>
                  <a:pt x="54" y="52"/>
                </a:lnTo>
                <a:lnTo>
                  <a:pt x="54" y="52"/>
                </a:lnTo>
                <a:lnTo>
                  <a:pt x="50" y="48"/>
                </a:lnTo>
                <a:lnTo>
                  <a:pt x="48" y="44"/>
                </a:lnTo>
                <a:lnTo>
                  <a:pt x="46" y="40"/>
                </a:lnTo>
                <a:lnTo>
                  <a:pt x="46" y="40"/>
                </a:lnTo>
                <a:lnTo>
                  <a:pt x="46" y="22"/>
                </a:lnTo>
                <a:lnTo>
                  <a:pt x="52" y="12"/>
                </a:lnTo>
                <a:lnTo>
                  <a:pt x="52" y="12"/>
                </a:lnTo>
                <a:lnTo>
                  <a:pt x="52" y="6"/>
                </a:lnTo>
                <a:lnTo>
                  <a:pt x="52" y="6"/>
                </a:lnTo>
                <a:lnTo>
                  <a:pt x="52" y="8"/>
                </a:lnTo>
                <a:lnTo>
                  <a:pt x="52" y="8"/>
                </a:lnTo>
                <a:lnTo>
                  <a:pt x="52" y="6"/>
                </a:lnTo>
                <a:lnTo>
                  <a:pt x="52" y="4"/>
                </a:lnTo>
                <a:lnTo>
                  <a:pt x="52" y="4"/>
                </a:lnTo>
                <a:lnTo>
                  <a:pt x="52" y="2"/>
                </a:lnTo>
                <a:close/>
              </a:path>
            </a:pathLst>
          </a:custGeom>
          <a:solidFill>
            <a:srgbClr val="1700F4"/>
          </a:solidFill>
          <a:ln w="3175">
            <a:solidFill>
              <a:srgbClr val="1700F4"/>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55" name="Freeform 39">
            <a:extLst>
              <a:ext uri="{FF2B5EF4-FFF2-40B4-BE49-F238E27FC236}">
                <a16:creationId xmlns:a16="http://schemas.microsoft.com/office/drawing/2014/main" id="{20E3A621-5724-44D5-99F0-1CD446E7A0F8}"/>
              </a:ext>
            </a:extLst>
          </p:cNvPr>
          <p:cNvSpPr>
            <a:spLocks/>
          </p:cNvSpPr>
          <p:nvPr/>
        </p:nvSpPr>
        <p:spPr bwMode="auto">
          <a:xfrm>
            <a:off x="6340480" y="3011415"/>
            <a:ext cx="379010" cy="569707"/>
          </a:xfrm>
          <a:custGeom>
            <a:avLst/>
            <a:gdLst>
              <a:gd name="T0" fmla="*/ 222 w 226"/>
              <a:gd name="T1" fmla="*/ 80 h 332"/>
              <a:gd name="T2" fmla="*/ 210 w 226"/>
              <a:gd name="T3" fmla="*/ 68 h 332"/>
              <a:gd name="T4" fmla="*/ 212 w 226"/>
              <a:gd name="T5" fmla="*/ 52 h 332"/>
              <a:gd name="T6" fmla="*/ 212 w 226"/>
              <a:gd name="T7" fmla="*/ 34 h 332"/>
              <a:gd name="T8" fmla="*/ 206 w 226"/>
              <a:gd name="T9" fmla="*/ 18 h 332"/>
              <a:gd name="T10" fmla="*/ 196 w 226"/>
              <a:gd name="T11" fmla="*/ 12 h 332"/>
              <a:gd name="T12" fmla="*/ 190 w 226"/>
              <a:gd name="T13" fmla="*/ 0 h 332"/>
              <a:gd name="T14" fmla="*/ 168 w 226"/>
              <a:gd name="T15" fmla="*/ 22 h 332"/>
              <a:gd name="T16" fmla="*/ 144 w 226"/>
              <a:gd name="T17" fmla="*/ 20 h 332"/>
              <a:gd name="T18" fmla="*/ 36 w 226"/>
              <a:gd name="T19" fmla="*/ 126 h 332"/>
              <a:gd name="T20" fmla="*/ 22 w 226"/>
              <a:gd name="T21" fmla="*/ 126 h 332"/>
              <a:gd name="T22" fmla="*/ 16 w 226"/>
              <a:gd name="T23" fmla="*/ 134 h 332"/>
              <a:gd name="T24" fmla="*/ 14 w 226"/>
              <a:gd name="T25" fmla="*/ 144 h 332"/>
              <a:gd name="T26" fmla="*/ 8 w 226"/>
              <a:gd name="T27" fmla="*/ 160 h 332"/>
              <a:gd name="T28" fmla="*/ 4 w 226"/>
              <a:gd name="T29" fmla="*/ 168 h 332"/>
              <a:gd name="T30" fmla="*/ 0 w 226"/>
              <a:gd name="T31" fmla="*/ 176 h 332"/>
              <a:gd name="T32" fmla="*/ 8 w 226"/>
              <a:gd name="T33" fmla="*/ 178 h 332"/>
              <a:gd name="T34" fmla="*/ 8 w 226"/>
              <a:gd name="T35" fmla="*/ 186 h 332"/>
              <a:gd name="T36" fmla="*/ 10 w 226"/>
              <a:gd name="T37" fmla="*/ 198 h 332"/>
              <a:gd name="T38" fmla="*/ 12 w 226"/>
              <a:gd name="T39" fmla="*/ 208 h 332"/>
              <a:gd name="T40" fmla="*/ 20 w 226"/>
              <a:gd name="T41" fmla="*/ 226 h 332"/>
              <a:gd name="T42" fmla="*/ 26 w 226"/>
              <a:gd name="T43" fmla="*/ 236 h 332"/>
              <a:gd name="T44" fmla="*/ 32 w 226"/>
              <a:gd name="T45" fmla="*/ 254 h 332"/>
              <a:gd name="T46" fmla="*/ 36 w 226"/>
              <a:gd name="T47" fmla="*/ 260 h 332"/>
              <a:gd name="T48" fmla="*/ 50 w 226"/>
              <a:gd name="T49" fmla="*/ 266 h 332"/>
              <a:gd name="T50" fmla="*/ 56 w 226"/>
              <a:gd name="T51" fmla="*/ 274 h 332"/>
              <a:gd name="T52" fmla="*/ 70 w 226"/>
              <a:gd name="T53" fmla="*/ 286 h 332"/>
              <a:gd name="T54" fmla="*/ 72 w 226"/>
              <a:gd name="T55" fmla="*/ 294 h 332"/>
              <a:gd name="T56" fmla="*/ 80 w 226"/>
              <a:gd name="T57" fmla="*/ 310 h 332"/>
              <a:gd name="T58" fmla="*/ 88 w 226"/>
              <a:gd name="T59" fmla="*/ 310 h 332"/>
              <a:gd name="T60" fmla="*/ 98 w 226"/>
              <a:gd name="T61" fmla="*/ 314 h 332"/>
              <a:gd name="T62" fmla="*/ 108 w 226"/>
              <a:gd name="T63" fmla="*/ 314 h 332"/>
              <a:gd name="T64" fmla="*/ 122 w 226"/>
              <a:gd name="T65" fmla="*/ 326 h 332"/>
              <a:gd name="T66" fmla="*/ 134 w 226"/>
              <a:gd name="T67" fmla="*/ 332 h 332"/>
              <a:gd name="T68" fmla="*/ 146 w 226"/>
              <a:gd name="T69" fmla="*/ 324 h 332"/>
              <a:gd name="T70" fmla="*/ 158 w 226"/>
              <a:gd name="T71" fmla="*/ 326 h 332"/>
              <a:gd name="T72" fmla="*/ 180 w 226"/>
              <a:gd name="T73" fmla="*/ 316 h 332"/>
              <a:gd name="T74" fmla="*/ 192 w 226"/>
              <a:gd name="T75" fmla="*/ 314 h 332"/>
              <a:gd name="T76" fmla="*/ 186 w 226"/>
              <a:gd name="T77" fmla="*/ 310 h 332"/>
              <a:gd name="T78" fmla="*/ 174 w 226"/>
              <a:gd name="T79" fmla="*/ 298 h 332"/>
              <a:gd name="T80" fmla="*/ 168 w 226"/>
              <a:gd name="T81" fmla="*/ 284 h 332"/>
              <a:gd name="T82" fmla="*/ 156 w 226"/>
              <a:gd name="T83" fmla="*/ 270 h 332"/>
              <a:gd name="T84" fmla="*/ 146 w 226"/>
              <a:gd name="T85" fmla="*/ 268 h 332"/>
              <a:gd name="T86" fmla="*/ 158 w 226"/>
              <a:gd name="T87" fmla="*/ 258 h 332"/>
              <a:gd name="T88" fmla="*/ 162 w 226"/>
              <a:gd name="T89" fmla="*/ 250 h 332"/>
              <a:gd name="T90" fmla="*/ 168 w 226"/>
              <a:gd name="T91" fmla="*/ 222 h 332"/>
              <a:gd name="T92" fmla="*/ 174 w 226"/>
              <a:gd name="T93" fmla="*/ 206 h 332"/>
              <a:gd name="T94" fmla="*/ 184 w 226"/>
              <a:gd name="T95" fmla="*/ 192 h 332"/>
              <a:gd name="T96" fmla="*/ 190 w 226"/>
              <a:gd name="T97" fmla="*/ 176 h 332"/>
              <a:gd name="T98" fmla="*/ 202 w 226"/>
              <a:gd name="T99" fmla="*/ 156 h 332"/>
              <a:gd name="T100" fmla="*/ 202 w 226"/>
              <a:gd name="T101" fmla="*/ 130 h 332"/>
              <a:gd name="T102" fmla="*/ 206 w 226"/>
              <a:gd name="T103" fmla="*/ 112 h 332"/>
              <a:gd name="T104" fmla="*/ 208 w 226"/>
              <a:gd name="T105" fmla="*/ 100 h 332"/>
              <a:gd name="T106" fmla="*/ 212 w 226"/>
              <a:gd name="T107" fmla="*/ 94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26" h="332">
                <a:moveTo>
                  <a:pt x="226" y="88"/>
                </a:moveTo>
                <a:lnTo>
                  <a:pt x="226" y="88"/>
                </a:lnTo>
                <a:lnTo>
                  <a:pt x="224" y="84"/>
                </a:lnTo>
                <a:lnTo>
                  <a:pt x="222" y="80"/>
                </a:lnTo>
                <a:lnTo>
                  <a:pt x="222" y="80"/>
                </a:lnTo>
                <a:lnTo>
                  <a:pt x="214" y="78"/>
                </a:lnTo>
                <a:lnTo>
                  <a:pt x="214" y="78"/>
                </a:lnTo>
                <a:lnTo>
                  <a:pt x="212" y="74"/>
                </a:lnTo>
                <a:lnTo>
                  <a:pt x="212" y="70"/>
                </a:lnTo>
                <a:lnTo>
                  <a:pt x="210" y="68"/>
                </a:lnTo>
                <a:lnTo>
                  <a:pt x="210" y="68"/>
                </a:lnTo>
                <a:lnTo>
                  <a:pt x="210" y="58"/>
                </a:lnTo>
                <a:lnTo>
                  <a:pt x="210" y="54"/>
                </a:lnTo>
                <a:lnTo>
                  <a:pt x="210" y="54"/>
                </a:lnTo>
                <a:lnTo>
                  <a:pt x="212" y="52"/>
                </a:lnTo>
                <a:lnTo>
                  <a:pt x="212" y="52"/>
                </a:lnTo>
                <a:lnTo>
                  <a:pt x="212" y="42"/>
                </a:lnTo>
                <a:lnTo>
                  <a:pt x="210" y="40"/>
                </a:lnTo>
                <a:lnTo>
                  <a:pt x="210" y="40"/>
                </a:lnTo>
                <a:lnTo>
                  <a:pt x="212" y="34"/>
                </a:lnTo>
                <a:lnTo>
                  <a:pt x="212" y="34"/>
                </a:lnTo>
                <a:lnTo>
                  <a:pt x="208" y="32"/>
                </a:lnTo>
                <a:lnTo>
                  <a:pt x="208" y="32"/>
                </a:lnTo>
                <a:lnTo>
                  <a:pt x="206" y="26"/>
                </a:lnTo>
                <a:lnTo>
                  <a:pt x="206" y="18"/>
                </a:lnTo>
                <a:lnTo>
                  <a:pt x="206" y="18"/>
                </a:lnTo>
                <a:lnTo>
                  <a:pt x="202" y="18"/>
                </a:lnTo>
                <a:lnTo>
                  <a:pt x="200" y="16"/>
                </a:lnTo>
                <a:lnTo>
                  <a:pt x="200" y="16"/>
                </a:lnTo>
                <a:lnTo>
                  <a:pt x="196" y="12"/>
                </a:lnTo>
                <a:lnTo>
                  <a:pt x="192" y="6"/>
                </a:lnTo>
                <a:lnTo>
                  <a:pt x="190" y="6"/>
                </a:lnTo>
                <a:lnTo>
                  <a:pt x="190" y="6"/>
                </a:lnTo>
                <a:lnTo>
                  <a:pt x="190" y="0"/>
                </a:lnTo>
                <a:lnTo>
                  <a:pt x="190" y="0"/>
                </a:lnTo>
                <a:lnTo>
                  <a:pt x="182" y="4"/>
                </a:lnTo>
                <a:lnTo>
                  <a:pt x="178" y="4"/>
                </a:lnTo>
                <a:lnTo>
                  <a:pt x="174" y="12"/>
                </a:lnTo>
                <a:lnTo>
                  <a:pt x="168" y="14"/>
                </a:lnTo>
                <a:lnTo>
                  <a:pt x="168" y="22"/>
                </a:lnTo>
                <a:lnTo>
                  <a:pt x="162" y="24"/>
                </a:lnTo>
                <a:lnTo>
                  <a:pt x="160" y="20"/>
                </a:lnTo>
                <a:lnTo>
                  <a:pt x="148" y="20"/>
                </a:lnTo>
                <a:lnTo>
                  <a:pt x="148" y="18"/>
                </a:lnTo>
                <a:lnTo>
                  <a:pt x="144" y="20"/>
                </a:lnTo>
                <a:lnTo>
                  <a:pt x="48" y="20"/>
                </a:lnTo>
                <a:lnTo>
                  <a:pt x="48" y="52"/>
                </a:lnTo>
                <a:lnTo>
                  <a:pt x="36" y="52"/>
                </a:lnTo>
                <a:lnTo>
                  <a:pt x="36" y="64"/>
                </a:lnTo>
                <a:lnTo>
                  <a:pt x="36" y="126"/>
                </a:lnTo>
                <a:lnTo>
                  <a:pt x="36" y="126"/>
                </a:lnTo>
                <a:lnTo>
                  <a:pt x="32" y="128"/>
                </a:lnTo>
                <a:lnTo>
                  <a:pt x="26" y="126"/>
                </a:lnTo>
                <a:lnTo>
                  <a:pt x="26" y="126"/>
                </a:lnTo>
                <a:lnTo>
                  <a:pt x="22" y="126"/>
                </a:lnTo>
                <a:lnTo>
                  <a:pt x="20" y="126"/>
                </a:lnTo>
                <a:lnTo>
                  <a:pt x="20" y="128"/>
                </a:lnTo>
                <a:lnTo>
                  <a:pt x="20" y="128"/>
                </a:lnTo>
                <a:lnTo>
                  <a:pt x="16" y="132"/>
                </a:lnTo>
                <a:lnTo>
                  <a:pt x="16" y="134"/>
                </a:lnTo>
                <a:lnTo>
                  <a:pt x="16" y="136"/>
                </a:lnTo>
                <a:lnTo>
                  <a:pt x="16" y="136"/>
                </a:lnTo>
                <a:lnTo>
                  <a:pt x="16" y="140"/>
                </a:lnTo>
                <a:lnTo>
                  <a:pt x="14" y="144"/>
                </a:lnTo>
                <a:lnTo>
                  <a:pt x="14" y="144"/>
                </a:lnTo>
                <a:lnTo>
                  <a:pt x="12" y="146"/>
                </a:lnTo>
                <a:lnTo>
                  <a:pt x="12" y="150"/>
                </a:lnTo>
                <a:lnTo>
                  <a:pt x="12" y="150"/>
                </a:lnTo>
                <a:lnTo>
                  <a:pt x="10" y="154"/>
                </a:lnTo>
                <a:lnTo>
                  <a:pt x="8" y="160"/>
                </a:lnTo>
                <a:lnTo>
                  <a:pt x="8" y="160"/>
                </a:lnTo>
                <a:lnTo>
                  <a:pt x="6" y="162"/>
                </a:lnTo>
                <a:lnTo>
                  <a:pt x="4" y="164"/>
                </a:lnTo>
                <a:lnTo>
                  <a:pt x="4" y="164"/>
                </a:lnTo>
                <a:lnTo>
                  <a:pt x="4" y="168"/>
                </a:lnTo>
                <a:lnTo>
                  <a:pt x="0" y="170"/>
                </a:lnTo>
                <a:lnTo>
                  <a:pt x="0" y="170"/>
                </a:lnTo>
                <a:lnTo>
                  <a:pt x="0" y="172"/>
                </a:lnTo>
                <a:lnTo>
                  <a:pt x="0" y="176"/>
                </a:lnTo>
                <a:lnTo>
                  <a:pt x="0" y="176"/>
                </a:lnTo>
                <a:lnTo>
                  <a:pt x="0" y="178"/>
                </a:lnTo>
                <a:lnTo>
                  <a:pt x="2" y="178"/>
                </a:lnTo>
                <a:lnTo>
                  <a:pt x="6" y="176"/>
                </a:lnTo>
                <a:lnTo>
                  <a:pt x="6" y="176"/>
                </a:lnTo>
                <a:lnTo>
                  <a:pt x="8" y="178"/>
                </a:lnTo>
                <a:lnTo>
                  <a:pt x="12" y="180"/>
                </a:lnTo>
                <a:lnTo>
                  <a:pt x="12" y="180"/>
                </a:lnTo>
                <a:lnTo>
                  <a:pt x="12" y="182"/>
                </a:lnTo>
                <a:lnTo>
                  <a:pt x="10" y="184"/>
                </a:lnTo>
                <a:lnTo>
                  <a:pt x="8" y="186"/>
                </a:lnTo>
                <a:lnTo>
                  <a:pt x="8" y="188"/>
                </a:lnTo>
                <a:lnTo>
                  <a:pt x="10" y="192"/>
                </a:lnTo>
                <a:lnTo>
                  <a:pt x="10" y="192"/>
                </a:lnTo>
                <a:lnTo>
                  <a:pt x="10" y="192"/>
                </a:lnTo>
                <a:lnTo>
                  <a:pt x="10" y="198"/>
                </a:lnTo>
                <a:lnTo>
                  <a:pt x="10" y="198"/>
                </a:lnTo>
                <a:lnTo>
                  <a:pt x="8" y="200"/>
                </a:lnTo>
                <a:lnTo>
                  <a:pt x="12" y="204"/>
                </a:lnTo>
                <a:lnTo>
                  <a:pt x="12" y="204"/>
                </a:lnTo>
                <a:lnTo>
                  <a:pt x="12" y="208"/>
                </a:lnTo>
                <a:lnTo>
                  <a:pt x="12" y="210"/>
                </a:lnTo>
                <a:lnTo>
                  <a:pt x="20" y="218"/>
                </a:lnTo>
                <a:lnTo>
                  <a:pt x="20" y="218"/>
                </a:lnTo>
                <a:lnTo>
                  <a:pt x="20" y="220"/>
                </a:lnTo>
                <a:lnTo>
                  <a:pt x="20" y="226"/>
                </a:lnTo>
                <a:lnTo>
                  <a:pt x="20" y="226"/>
                </a:lnTo>
                <a:lnTo>
                  <a:pt x="20" y="230"/>
                </a:lnTo>
                <a:lnTo>
                  <a:pt x="22" y="232"/>
                </a:lnTo>
                <a:lnTo>
                  <a:pt x="22" y="232"/>
                </a:lnTo>
                <a:lnTo>
                  <a:pt x="26" y="236"/>
                </a:lnTo>
                <a:lnTo>
                  <a:pt x="26" y="242"/>
                </a:lnTo>
                <a:lnTo>
                  <a:pt x="26" y="242"/>
                </a:lnTo>
                <a:lnTo>
                  <a:pt x="26" y="246"/>
                </a:lnTo>
                <a:lnTo>
                  <a:pt x="26" y="248"/>
                </a:lnTo>
                <a:lnTo>
                  <a:pt x="32" y="254"/>
                </a:lnTo>
                <a:lnTo>
                  <a:pt x="32" y="254"/>
                </a:lnTo>
                <a:lnTo>
                  <a:pt x="34" y="258"/>
                </a:lnTo>
                <a:lnTo>
                  <a:pt x="36" y="258"/>
                </a:lnTo>
                <a:lnTo>
                  <a:pt x="36" y="260"/>
                </a:lnTo>
                <a:lnTo>
                  <a:pt x="36" y="260"/>
                </a:lnTo>
                <a:lnTo>
                  <a:pt x="40" y="260"/>
                </a:lnTo>
                <a:lnTo>
                  <a:pt x="44" y="262"/>
                </a:lnTo>
                <a:lnTo>
                  <a:pt x="44" y="262"/>
                </a:lnTo>
                <a:lnTo>
                  <a:pt x="46" y="264"/>
                </a:lnTo>
                <a:lnTo>
                  <a:pt x="50" y="266"/>
                </a:lnTo>
                <a:lnTo>
                  <a:pt x="50" y="266"/>
                </a:lnTo>
                <a:lnTo>
                  <a:pt x="52" y="266"/>
                </a:lnTo>
                <a:lnTo>
                  <a:pt x="56" y="268"/>
                </a:lnTo>
                <a:lnTo>
                  <a:pt x="56" y="268"/>
                </a:lnTo>
                <a:lnTo>
                  <a:pt x="56" y="274"/>
                </a:lnTo>
                <a:lnTo>
                  <a:pt x="58" y="276"/>
                </a:lnTo>
                <a:lnTo>
                  <a:pt x="62" y="278"/>
                </a:lnTo>
                <a:lnTo>
                  <a:pt x="62" y="278"/>
                </a:lnTo>
                <a:lnTo>
                  <a:pt x="66" y="280"/>
                </a:lnTo>
                <a:lnTo>
                  <a:pt x="70" y="286"/>
                </a:lnTo>
                <a:lnTo>
                  <a:pt x="70" y="286"/>
                </a:lnTo>
                <a:lnTo>
                  <a:pt x="70" y="292"/>
                </a:lnTo>
                <a:lnTo>
                  <a:pt x="70" y="294"/>
                </a:lnTo>
                <a:lnTo>
                  <a:pt x="72" y="294"/>
                </a:lnTo>
                <a:lnTo>
                  <a:pt x="72" y="294"/>
                </a:lnTo>
                <a:lnTo>
                  <a:pt x="74" y="298"/>
                </a:lnTo>
                <a:lnTo>
                  <a:pt x="74" y="300"/>
                </a:lnTo>
                <a:lnTo>
                  <a:pt x="78" y="306"/>
                </a:lnTo>
                <a:lnTo>
                  <a:pt x="78" y="306"/>
                </a:lnTo>
                <a:lnTo>
                  <a:pt x="80" y="310"/>
                </a:lnTo>
                <a:lnTo>
                  <a:pt x="82" y="314"/>
                </a:lnTo>
                <a:lnTo>
                  <a:pt x="82" y="314"/>
                </a:lnTo>
                <a:lnTo>
                  <a:pt x="86" y="314"/>
                </a:lnTo>
                <a:lnTo>
                  <a:pt x="88" y="310"/>
                </a:lnTo>
                <a:lnTo>
                  <a:pt x="88" y="310"/>
                </a:lnTo>
                <a:lnTo>
                  <a:pt x="88" y="308"/>
                </a:lnTo>
                <a:lnTo>
                  <a:pt x="90" y="310"/>
                </a:lnTo>
                <a:lnTo>
                  <a:pt x="96" y="314"/>
                </a:lnTo>
                <a:lnTo>
                  <a:pt x="96" y="314"/>
                </a:lnTo>
                <a:lnTo>
                  <a:pt x="98" y="314"/>
                </a:lnTo>
                <a:lnTo>
                  <a:pt x="100" y="312"/>
                </a:lnTo>
                <a:lnTo>
                  <a:pt x="100" y="312"/>
                </a:lnTo>
                <a:lnTo>
                  <a:pt x="102" y="310"/>
                </a:lnTo>
                <a:lnTo>
                  <a:pt x="104" y="310"/>
                </a:lnTo>
                <a:lnTo>
                  <a:pt x="108" y="314"/>
                </a:lnTo>
                <a:lnTo>
                  <a:pt x="108" y="314"/>
                </a:lnTo>
                <a:lnTo>
                  <a:pt x="114" y="322"/>
                </a:lnTo>
                <a:lnTo>
                  <a:pt x="114" y="322"/>
                </a:lnTo>
                <a:lnTo>
                  <a:pt x="118" y="324"/>
                </a:lnTo>
                <a:lnTo>
                  <a:pt x="122" y="326"/>
                </a:lnTo>
                <a:lnTo>
                  <a:pt x="122" y="326"/>
                </a:lnTo>
                <a:lnTo>
                  <a:pt x="124" y="328"/>
                </a:lnTo>
                <a:lnTo>
                  <a:pt x="126" y="326"/>
                </a:lnTo>
                <a:lnTo>
                  <a:pt x="134" y="332"/>
                </a:lnTo>
                <a:lnTo>
                  <a:pt x="134" y="332"/>
                </a:lnTo>
                <a:lnTo>
                  <a:pt x="136" y="328"/>
                </a:lnTo>
                <a:lnTo>
                  <a:pt x="140" y="326"/>
                </a:lnTo>
                <a:lnTo>
                  <a:pt x="144" y="324"/>
                </a:lnTo>
                <a:lnTo>
                  <a:pt x="144" y="324"/>
                </a:lnTo>
                <a:lnTo>
                  <a:pt x="146" y="324"/>
                </a:lnTo>
                <a:lnTo>
                  <a:pt x="148" y="324"/>
                </a:lnTo>
                <a:lnTo>
                  <a:pt x="148" y="324"/>
                </a:lnTo>
                <a:lnTo>
                  <a:pt x="152" y="322"/>
                </a:lnTo>
                <a:lnTo>
                  <a:pt x="156" y="324"/>
                </a:lnTo>
                <a:lnTo>
                  <a:pt x="158" y="326"/>
                </a:lnTo>
                <a:lnTo>
                  <a:pt x="164" y="322"/>
                </a:lnTo>
                <a:lnTo>
                  <a:pt x="170" y="320"/>
                </a:lnTo>
                <a:lnTo>
                  <a:pt x="174" y="316"/>
                </a:lnTo>
                <a:lnTo>
                  <a:pt x="174" y="316"/>
                </a:lnTo>
                <a:lnTo>
                  <a:pt x="180" y="316"/>
                </a:lnTo>
                <a:lnTo>
                  <a:pt x="186" y="316"/>
                </a:lnTo>
                <a:lnTo>
                  <a:pt x="192" y="322"/>
                </a:lnTo>
                <a:lnTo>
                  <a:pt x="192" y="318"/>
                </a:lnTo>
                <a:lnTo>
                  <a:pt x="192" y="318"/>
                </a:lnTo>
                <a:lnTo>
                  <a:pt x="192" y="314"/>
                </a:lnTo>
                <a:lnTo>
                  <a:pt x="192" y="312"/>
                </a:lnTo>
                <a:lnTo>
                  <a:pt x="190" y="310"/>
                </a:lnTo>
                <a:lnTo>
                  <a:pt x="190" y="310"/>
                </a:lnTo>
                <a:lnTo>
                  <a:pt x="186" y="310"/>
                </a:lnTo>
                <a:lnTo>
                  <a:pt x="186" y="310"/>
                </a:lnTo>
                <a:lnTo>
                  <a:pt x="180" y="308"/>
                </a:lnTo>
                <a:lnTo>
                  <a:pt x="178" y="308"/>
                </a:lnTo>
                <a:lnTo>
                  <a:pt x="178" y="304"/>
                </a:lnTo>
                <a:lnTo>
                  <a:pt x="178" y="304"/>
                </a:lnTo>
                <a:lnTo>
                  <a:pt x="174" y="298"/>
                </a:lnTo>
                <a:lnTo>
                  <a:pt x="172" y="290"/>
                </a:lnTo>
                <a:lnTo>
                  <a:pt x="172" y="290"/>
                </a:lnTo>
                <a:lnTo>
                  <a:pt x="172" y="286"/>
                </a:lnTo>
                <a:lnTo>
                  <a:pt x="168" y="284"/>
                </a:lnTo>
                <a:lnTo>
                  <a:pt x="168" y="284"/>
                </a:lnTo>
                <a:lnTo>
                  <a:pt x="166" y="280"/>
                </a:lnTo>
                <a:lnTo>
                  <a:pt x="162" y="276"/>
                </a:lnTo>
                <a:lnTo>
                  <a:pt x="162" y="276"/>
                </a:lnTo>
                <a:lnTo>
                  <a:pt x="160" y="272"/>
                </a:lnTo>
                <a:lnTo>
                  <a:pt x="156" y="270"/>
                </a:lnTo>
                <a:lnTo>
                  <a:pt x="156" y="270"/>
                </a:lnTo>
                <a:lnTo>
                  <a:pt x="150" y="270"/>
                </a:lnTo>
                <a:lnTo>
                  <a:pt x="148" y="270"/>
                </a:lnTo>
                <a:lnTo>
                  <a:pt x="146" y="268"/>
                </a:lnTo>
                <a:lnTo>
                  <a:pt x="146" y="268"/>
                </a:lnTo>
                <a:lnTo>
                  <a:pt x="148" y="260"/>
                </a:lnTo>
                <a:lnTo>
                  <a:pt x="148" y="260"/>
                </a:lnTo>
                <a:lnTo>
                  <a:pt x="154" y="260"/>
                </a:lnTo>
                <a:lnTo>
                  <a:pt x="154" y="260"/>
                </a:lnTo>
                <a:lnTo>
                  <a:pt x="158" y="258"/>
                </a:lnTo>
                <a:lnTo>
                  <a:pt x="158" y="258"/>
                </a:lnTo>
                <a:lnTo>
                  <a:pt x="158" y="258"/>
                </a:lnTo>
                <a:lnTo>
                  <a:pt x="160" y="254"/>
                </a:lnTo>
                <a:lnTo>
                  <a:pt x="162" y="250"/>
                </a:lnTo>
                <a:lnTo>
                  <a:pt x="162" y="250"/>
                </a:lnTo>
                <a:lnTo>
                  <a:pt x="162" y="234"/>
                </a:lnTo>
                <a:lnTo>
                  <a:pt x="162" y="234"/>
                </a:lnTo>
                <a:lnTo>
                  <a:pt x="162" y="232"/>
                </a:lnTo>
                <a:lnTo>
                  <a:pt x="166" y="228"/>
                </a:lnTo>
                <a:lnTo>
                  <a:pt x="168" y="222"/>
                </a:lnTo>
                <a:lnTo>
                  <a:pt x="168" y="218"/>
                </a:lnTo>
                <a:lnTo>
                  <a:pt x="168" y="218"/>
                </a:lnTo>
                <a:lnTo>
                  <a:pt x="168" y="210"/>
                </a:lnTo>
                <a:lnTo>
                  <a:pt x="168" y="210"/>
                </a:lnTo>
                <a:lnTo>
                  <a:pt x="174" y="206"/>
                </a:lnTo>
                <a:lnTo>
                  <a:pt x="174" y="206"/>
                </a:lnTo>
                <a:lnTo>
                  <a:pt x="178" y="204"/>
                </a:lnTo>
                <a:lnTo>
                  <a:pt x="180" y="200"/>
                </a:lnTo>
                <a:lnTo>
                  <a:pt x="180" y="200"/>
                </a:lnTo>
                <a:lnTo>
                  <a:pt x="184" y="192"/>
                </a:lnTo>
                <a:lnTo>
                  <a:pt x="184" y="192"/>
                </a:lnTo>
                <a:lnTo>
                  <a:pt x="186" y="186"/>
                </a:lnTo>
                <a:lnTo>
                  <a:pt x="188" y="180"/>
                </a:lnTo>
                <a:lnTo>
                  <a:pt x="188" y="180"/>
                </a:lnTo>
                <a:lnTo>
                  <a:pt x="190" y="176"/>
                </a:lnTo>
                <a:lnTo>
                  <a:pt x="192" y="172"/>
                </a:lnTo>
                <a:lnTo>
                  <a:pt x="196" y="168"/>
                </a:lnTo>
                <a:lnTo>
                  <a:pt x="196" y="168"/>
                </a:lnTo>
                <a:lnTo>
                  <a:pt x="202" y="156"/>
                </a:lnTo>
                <a:lnTo>
                  <a:pt x="202" y="156"/>
                </a:lnTo>
                <a:lnTo>
                  <a:pt x="202" y="150"/>
                </a:lnTo>
                <a:lnTo>
                  <a:pt x="202" y="142"/>
                </a:lnTo>
                <a:lnTo>
                  <a:pt x="202" y="142"/>
                </a:lnTo>
                <a:lnTo>
                  <a:pt x="202" y="136"/>
                </a:lnTo>
                <a:lnTo>
                  <a:pt x="202" y="130"/>
                </a:lnTo>
                <a:lnTo>
                  <a:pt x="202" y="130"/>
                </a:lnTo>
                <a:lnTo>
                  <a:pt x="206" y="124"/>
                </a:lnTo>
                <a:lnTo>
                  <a:pt x="206" y="118"/>
                </a:lnTo>
                <a:lnTo>
                  <a:pt x="206" y="118"/>
                </a:lnTo>
                <a:lnTo>
                  <a:pt x="206" y="112"/>
                </a:lnTo>
                <a:lnTo>
                  <a:pt x="208" y="108"/>
                </a:lnTo>
                <a:lnTo>
                  <a:pt x="208" y="108"/>
                </a:lnTo>
                <a:lnTo>
                  <a:pt x="208" y="102"/>
                </a:lnTo>
                <a:lnTo>
                  <a:pt x="208" y="102"/>
                </a:lnTo>
                <a:lnTo>
                  <a:pt x="208" y="100"/>
                </a:lnTo>
                <a:lnTo>
                  <a:pt x="208" y="100"/>
                </a:lnTo>
                <a:lnTo>
                  <a:pt x="210" y="100"/>
                </a:lnTo>
                <a:lnTo>
                  <a:pt x="210" y="98"/>
                </a:lnTo>
                <a:lnTo>
                  <a:pt x="212" y="94"/>
                </a:lnTo>
                <a:lnTo>
                  <a:pt x="212" y="94"/>
                </a:lnTo>
                <a:lnTo>
                  <a:pt x="214" y="92"/>
                </a:lnTo>
                <a:lnTo>
                  <a:pt x="216" y="92"/>
                </a:lnTo>
                <a:lnTo>
                  <a:pt x="222" y="94"/>
                </a:lnTo>
                <a:lnTo>
                  <a:pt x="226" y="88"/>
                </a:lnTo>
                <a:close/>
              </a:path>
            </a:pathLst>
          </a:custGeom>
          <a:solidFill>
            <a:srgbClr val="B9BCBD"/>
          </a:solidFill>
          <a:ln w="3175">
            <a:solidFill>
              <a:srgbClr val="B9BCBD"/>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56" name="Freeform 40">
            <a:extLst>
              <a:ext uri="{FF2B5EF4-FFF2-40B4-BE49-F238E27FC236}">
                <a16:creationId xmlns:a16="http://schemas.microsoft.com/office/drawing/2014/main" id="{6C3CD550-6A0B-44FB-B7C4-CCBD5C405830}"/>
              </a:ext>
            </a:extLst>
          </p:cNvPr>
          <p:cNvSpPr>
            <a:spLocks/>
          </p:cNvSpPr>
          <p:nvPr/>
        </p:nvSpPr>
        <p:spPr bwMode="auto">
          <a:xfrm>
            <a:off x="7631796" y="3412955"/>
            <a:ext cx="50311" cy="109823"/>
          </a:xfrm>
          <a:custGeom>
            <a:avLst/>
            <a:gdLst>
              <a:gd name="T0" fmla="*/ 4 w 30"/>
              <a:gd name="T1" fmla="*/ 0 h 64"/>
              <a:gd name="T2" fmla="*/ 4 w 30"/>
              <a:gd name="T3" fmla="*/ 0 h 64"/>
              <a:gd name="T4" fmla="*/ 4 w 30"/>
              <a:gd name="T5" fmla="*/ 2 h 64"/>
              <a:gd name="T6" fmla="*/ 4 w 30"/>
              <a:gd name="T7" fmla="*/ 2 h 64"/>
              <a:gd name="T8" fmla="*/ 4 w 30"/>
              <a:gd name="T9" fmla="*/ 6 h 64"/>
              <a:gd name="T10" fmla="*/ 6 w 30"/>
              <a:gd name="T11" fmla="*/ 8 h 64"/>
              <a:gd name="T12" fmla="*/ 6 w 30"/>
              <a:gd name="T13" fmla="*/ 10 h 64"/>
              <a:gd name="T14" fmla="*/ 6 w 30"/>
              <a:gd name="T15" fmla="*/ 10 h 64"/>
              <a:gd name="T16" fmla="*/ 4 w 30"/>
              <a:gd name="T17" fmla="*/ 12 h 64"/>
              <a:gd name="T18" fmla="*/ 4 w 30"/>
              <a:gd name="T19" fmla="*/ 12 h 64"/>
              <a:gd name="T20" fmla="*/ 4 w 30"/>
              <a:gd name="T21" fmla="*/ 18 h 64"/>
              <a:gd name="T22" fmla="*/ 4 w 30"/>
              <a:gd name="T23" fmla="*/ 18 h 64"/>
              <a:gd name="T24" fmla="*/ 0 w 30"/>
              <a:gd name="T25" fmla="*/ 28 h 64"/>
              <a:gd name="T26" fmla="*/ 0 w 30"/>
              <a:gd name="T27" fmla="*/ 28 h 64"/>
              <a:gd name="T28" fmla="*/ 0 w 30"/>
              <a:gd name="T29" fmla="*/ 28 h 64"/>
              <a:gd name="T30" fmla="*/ 0 w 30"/>
              <a:gd name="T31" fmla="*/ 28 h 64"/>
              <a:gd name="T32" fmla="*/ 0 w 30"/>
              <a:gd name="T33" fmla="*/ 36 h 64"/>
              <a:gd name="T34" fmla="*/ 2 w 30"/>
              <a:gd name="T35" fmla="*/ 44 h 64"/>
              <a:gd name="T36" fmla="*/ 2 w 30"/>
              <a:gd name="T37" fmla="*/ 44 h 64"/>
              <a:gd name="T38" fmla="*/ 2 w 30"/>
              <a:gd name="T39" fmla="*/ 50 h 64"/>
              <a:gd name="T40" fmla="*/ 4 w 30"/>
              <a:gd name="T41" fmla="*/ 56 h 64"/>
              <a:gd name="T42" fmla="*/ 6 w 30"/>
              <a:gd name="T43" fmla="*/ 58 h 64"/>
              <a:gd name="T44" fmla="*/ 6 w 30"/>
              <a:gd name="T45" fmla="*/ 58 h 64"/>
              <a:gd name="T46" fmla="*/ 8 w 30"/>
              <a:gd name="T47" fmla="*/ 62 h 64"/>
              <a:gd name="T48" fmla="*/ 8 w 30"/>
              <a:gd name="T49" fmla="*/ 62 h 64"/>
              <a:gd name="T50" fmla="*/ 14 w 30"/>
              <a:gd name="T51" fmla="*/ 64 h 64"/>
              <a:gd name="T52" fmla="*/ 14 w 30"/>
              <a:gd name="T53" fmla="*/ 64 h 64"/>
              <a:gd name="T54" fmla="*/ 20 w 30"/>
              <a:gd name="T55" fmla="*/ 60 h 64"/>
              <a:gd name="T56" fmla="*/ 26 w 30"/>
              <a:gd name="T57" fmla="*/ 56 h 64"/>
              <a:gd name="T58" fmla="*/ 26 w 30"/>
              <a:gd name="T59" fmla="*/ 56 h 64"/>
              <a:gd name="T60" fmla="*/ 28 w 30"/>
              <a:gd name="T61" fmla="*/ 52 h 64"/>
              <a:gd name="T62" fmla="*/ 30 w 30"/>
              <a:gd name="T63" fmla="*/ 48 h 64"/>
              <a:gd name="T64" fmla="*/ 30 w 30"/>
              <a:gd name="T65" fmla="*/ 38 h 64"/>
              <a:gd name="T66" fmla="*/ 30 w 30"/>
              <a:gd name="T67" fmla="*/ 38 h 64"/>
              <a:gd name="T68" fmla="*/ 28 w 30"/>
              <a:gd name="T69" fmla="*/ 38 h 64"/>
              <a:gd name="T70" fmla="*/ 28 w 30"/>
              <a:gd name="T71" fmla="*/ 38 h 64"/>
              <a:gd name="T72" fmla="*/ 28 w 30"/>
              <a:gd name="T73" fmla="*/ 30 h 64"/>
              <a:gd name="T74" fmla="*/ 28 w 30"/>
              <a:gd name="T75" fmla="*/ 30 h 64"/>
              <a:gd name="T76" fmla="*/ 24 w 30"/>
              <a:gd name="T77" fmla="*/ 26 h 64"/>
              <a:gd name="T78" fmla="*/ 24 w 30"/>
              <a:gd name="T79" fmla="*/ 26 h 64"/>
              <a:gd name="T80" fmla="*/ 22 w 30"/>
              <a:gd name="T81" fmla="*/ 20 h 64"/>
              <a:gd name="T82" fmla="*/ 22 w 30"/>
              <a:gd name="T83" fmla="*/ 20 h 64"/>
              <a:gd name="T84" fmla="*/ 20 w 30"/>
              <a:gd name="T85" fmla="*/ 20 h 64"/>
              <a:gd name="T86" fmla="*/ 16 w 30"/>
              <a:gd name="T87" fmla="*/ 16 h 64"/>
              <a:gd name="T88" fmla="*/ 16 w 30"/>
              <a:gd name="T89" fmla="*/ 16 h 64"/>
              <a:gd name="T90" fmla="*/ 16 w 30"/>
              <a:gd name="T91" fmla="*/ 14 h 64"/>
              <a:gd name="T92" fmla="*/ 16 w 30"/>
              <a:gd name="T93" fmla="*/ 14 h 64"/>
              <a:gd name="T94" fmla="*/ 12 w 30"/>
              <a:gd name="T95" fmla="*/ 12 h 64"/>
              <a:gd name="T96" fmla="*/ 12 w 30"/>
              <a:gd name="T97" fmla="*/ 12 h 64"/>
              <a:gd name="T98" fmla="*/ 10 w 30"/>
              <a:gd name="T99" fmla="*/ 6 h 64"/>
              <a:gd name="T100" fmla="*/ 8 w 30"/>
              <a:gd name="T101" fmla="*/ 0 h 64"/>
              <a:gd name="T102" fmla="*/ 8 w 30"/>
              <a:gd name="T103" fmla="*/ 0 h 64"/>
              <a:gd name="T104" fmla="*/ 4 w 30"/>
              <a:gd name="T105" fmla="*/ 0 h 64"/>
              <a:gd name="T106" fmla="*/ 4 w 30"/>
              <a:gd name="T107"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 h="64">
                <a:moveTo>
                  <a:pt x="4" y="0"/>
                </a:moveTo>
                <a:lnTo>
                  <a:pt x="4" y="0"/>
                </a:lnTo>
                <a:lnTo>
                  <a:pt x="4" y="2"/>
                </a:lnTo>
                <a:lnTo>
                  <a:pt x="4" y="2"/>
                </a:lnTo>
                <a:lnTo>
                  <a:pt x="4" y="6"/>
                </a:lnTo>
                <a:lnTo>
                  <a:pt x="6" y="8"/>
                </a:lnTo>
                <a:lnTo>
                  <a:pt x="6" y="10"/>
                </a:lnTo>
                <a:lnTo>
                  <a:pt x="6" y="10"/>
                </a:lnTo>
                <a:lnTo>
                  <a:pt x="4" y="12"/>
                </a:lnTo>
                <a:lnTo>
                  <a:pt x="4" y="12"/>
                </a:lnTo>
                <a:lnTo>
                  <a:pt x="4" y="18"/>
                </a:lnTo>
                <a:lnTo>
                  <a:pt x="4" y="18"/>
                </a:lnTo>
                <a:lnTo>
                  <a:pt x="0" y="28"/>
                </a:lnTo>
                <a:lnTo>
                  <a:pt x="0" y="28"/>
                </a:lnTo>
                <a:lnTo>
                  <a:pt x="0" y="28"/>
                </a:lnTo>
                <a:lnTo>
                  <a:pt x="0" y="28"/>
                </a:lnTo>
                <a:lnTo>
                  <a:pt x="0" y="36"/>
                </a:lnTo>
                <a:lnTo>
                  <a:pt x="2" y="44"/>
                </a:lnTo>
                <a:lnTo>
                  <a:pt x="2" y="44"/>
                </a:lnTo>
                <a:lnTo>
                  <a:pt x="2" y="50"/>
                </a:lnTo>
                <a:lnTo>
                  <a:pt x="4" y="56"/>
                </a:lnTo>
                <a:lnTo>
                  <a:pt x="6" y="58"/>
                </a:lnTo>
                <a:lnTo>
                  <a:pt x="6" y="58"/>
                </a:lnTo>
                <a:lnTo>
                  <a:pt x="8" y="62"/>
                </a:lnTo>
                <a:lnTo>
                  <a:pt x="8" y="62"/>
                </a:lnTo>
                <a:lnTo>
                  <a:pt x="14" y="64"/>
                </a:lnTo>
                <a:lnTo>
                  <a:pt x="14" y="64"/>
                </a:lnTo>
                <a:lnTo>
                  <a:pt x="20" y="60"/>
                </a:lnTo>
                <a:lnTo>
                  <a:pt x="26" y="56"/>
                </a:lnTo>
                <a:lnTo>
                  <a:pt x="26" y="56"/>
                </a:lnTo>
                <a:lnTo>
                  <a:pt x="28" y="52"/>
                </a:lnTo>
                <a:lnTo>
                  <a:pt x="30" y="48"/>
                </a:lnTo>
                <a:lnTo>
                  <a:pt x="30" y="38"/>
                </a:lnTo>
                <a:lnTo>
                  <a:pt x="30" y="38"/>
                </a:lnTo>
                <a:lnTo>
                  <a:pt x="28" y="38"/>
                </a:lnTo>
                <a:lnTo>
                  <a:pt x="28" y="38"/>
                </a:lnTo>
                <a:lnTo>
                  <a:pt x="28" y="30"/>
                </a:lnTo>
                <a:lnTo>
                  <a:pt x="28" y="30"/>
                </a:lnTo>
                <a:lnTo>
                  <a:pt x="24" y="26"/>
                </a:lnTo>
                <a:lnTo>
                  <a:pt x="24" y="26"/>
                </a:lnTo>
                <a:lnTo>
                  <a:pt x="22" y="20"/>
                </a:lnTo>
                <a:lnTo>
                  <a:pt x="22" y="20"/>
                </a:lnTo>
                <a:lnTo>
                  <a:pt x="20" y="20"/>
                </a:lnTo>
                <a:lnTo>
                  <a:pt x="16" y="16"/>
                </a:lnTo>
                <a:lnTo>
                  <a:pt x="16" y="16"/>
                </a:lnTo>
                <a:lnTo>
                  <a:pt x="16" y="14"/>
                </a:lnTo>
                <a:lnTo>
                  <a:pt x="16" y="14"/>
                </a:lnTo>
                <a:lnTo>
                  <a:pt x="12" y="12"/>
                </a:lnTo>
                <a:lnTo>
                  <a:pt x="12" y="12"/>
                </a:lnTo>
                <a:lnTo>
                  <a:pt x="10" y="6"/>
                </a:lnTo>
                <a:lnTo>
                  <a:pt x="8" y="0"/>
                </a:lnTo>
                <a:lnTo>
                  <a:pt x="8" y="0"/>
                </a:lnTo>
                <a:lnTo>
                  <a:pt x="4" y="0"/>
                </a:lnTo>
                <a:lnTo>
                  <a:pt x="4" y="0"/>
                </a:lnTo>
                <a:close/>
              </a:path>
            </a:pathLst>
          </a:custGeom>
          <a:solidFill>
            <a:srgbClr val="B9BCBD"/>
          </a:solidFill>
          <a:ln w="3175">
            <a:solidFill>
              <a:srgbClr val="B9BCBD"/>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57" name="Freeform 41">
            <a:extLst>
              <a:ext uri="{FF2B5EF4-FFF2-40B4-BE49-F238E27FC236}">
                <a16:creationId xmlns:a16="http://schemas.microsoft.com/office/drawing/2014/main" id="{41CBB549-034A-4E91-BCFA-8ADFE0D1189D}"/>
              </a:ext>
            </a:extLst>
          </p:cNvPr>
          <p:cNvSpPr>
            <a:spLocks noEditPoints="1"/>
          </p:cNvSpPr>
          <p:nvPr/>
        </p:nvSpPr>
        <p:spPr bwMode="auto">
          <a:xfrm>
            <a:off x="5644510" y="2379930"/>
            <a:ext cx="328699" cy="240238"/>
          </a:xfrm>
          <a:custGeom>
            <a:avLst/>
            <a:gdLst>
              <a:gd name="T0" fmla="*/ 170 w 196"/>
              <a:gd name="T1" fmla="*/ 34 h 140"/>
              <a:gd name="T2" fmla="*/ 156 w 196"/>
              <a:gd name="T3" fmla="*/ 42 h 140"/>
              <a:gd name="T4" fmla="*/ 150 w 196"/>
              <a:gd name="T5" fmla="*/ 48 h 140"/>
              <a:gd name="T6" fmla="*/ 142 w 196"/>
              <a:gd name="T7" fmla="*/ 56 h 140"/>
              <a:gd name="T8" fmla="*/ 136 w 196"/>
              <a:gd name="T9" fmla="*/ 62 h 140"/>
              <a:gd name="T10" fmla="*/ 128 w 196"/>
              <a:gd name="T11" fmla="*/ 72 h 140"/>
              <a:gd name="T12" fmla="*/ 124 w 196"/>
              <a:gd name="T13" fmla="*/ 82 h 140"/>
              <a:gd name="T14" fmla="*/ 128 w 196"/>
              <a:gd name="T15" fmla="*/ 88 h 140"/>
              <a:gd name="T16" fmla="*/ 120 w 196"/>
              <a:gd name="T17" fmla="*/ 100 h 140"/>
              <a:gd name="T18" fmla="*/ 114 w 196"/>
              <a:gd name="T19" fmla="*/ 108 h 140"/>
              <a:gd name="T20" fmla="*/ 108 w 196"/>
              <a:gd name="T21" fmla="*/ 114 h 140"/>
              <a:gd name="T22" fmla="*/ 94 w 196"/>
              <a:gd name="T23" fmla="*/ 128 h 140"/>
              <a:gd name="T24" fmla="*/ 88 w 196"/>
              <a:gd name="T25" fmla="*/ 132 h 140"/>
              <a:gd name="T26" fmla="*/ 66 w 196"/>
              <a:gd name="T27" fmla="*/ 130 h 140"/>
              <a:gd name="T28" fmla="*/ 62 w 196"/>
              <a:gd name="T29" fmla="*/ 136 h 140"/>
              <a:gd name="T30" fmla="*/ 52 w 196"/>
              <a:gd name="T31" fmla="*/ 140 h 140"/>
              <a:gd name="T32" fmla="*/ 40 w 196"/>
              <a:gd name="T33" fmla="*/ 128 h 140"/>
              <a:gd name="T34" fmla="*/ 28 w 196"/>
              <a:gd name="T35" fmla="*/ 120 h 140"/>
              <a:gd name="T36" fmla="*/ 30 w 196"/>
              <a:gd name="T37" fmla="*/ 112 h 140"/>
              <a:gd name="T38" fmla="*/ 26 w 196"/>
              <a:gd name="T39" fmla="*/ 106 h 140"/>
              <a:gd name="T40" fmla="*/ 30 w 196"/>
              <a:gd name="T41" fmla="*/ 96 h 140"/>
              <a:gd name="T42" fmla="*/ 26 w 196"/>
              <a:gd name="T43" fmla="*/ 88 h 140"/>
              <a:gd name="T44" fmla="*/ 30 w 196"/>
              <a:gd name="T45" fmla="*/ 74 h 140"/>
              <a:gd name="T46" fmla="*/ 32 w 196"/>
              <a:gd name="T47" fmla="*/ 66 h 140"/>
              <a:gd name="T48" fmla="*/ 30 w 196"/>
              <a:gd name="T49" fmla="*/ 52 h 140"/>
              <a:gd name="T50" fmla="*/ 34 w 196"/>
              <a:gd name="T51" fmla="*/ 44 h 140"/>
              <a:gd name="T52" fmla="*/ 32 w 196"/>
              <a:gd name="T53" fmla="*/ 36 h 140"/>
              <a:gd name="T54" fmla="*/ 18 w 196"/>
              <a:gd name="T55" fmla="*/ 36 h 140"/>
              <a:gd name="T56" fmla="*/ 16 w 196"/>
              <a:gd name="T57" fmla="*/ 34 h 140"/>
              <a:gd name="T58" fmla="*/ 8 w 196"/>
              <a:gd name="T59" fmla="*/ 36 h 140"/>
              <a:gd name="T60" fmla="*/ 6 w 196"/>
              <a:gd name="T61" fmla="*/ 32 h 140"/>
              <a:gd name="T62" fmla="*/ 6 w 196"/>
              <a:gd name="T63" fmla="*/ 26 h 140"/>
              <a:gd name="T64" fmla="*/ 4 w 196"/>
              <a:gd name="T65" fmla="*/ 20 h 140"/>
              <a:gd name="T66" fmla="*/ 0 w 196"/>
              <a:gd name="T67" fmla="*/ 14 h 140"/>
              <a:gd name="T68" fmla="*/ 8 w 196"/>
              <a:gd name="T69" fmla="*/ 6 h 140"/>
              <a:gd name="T70" fmla="*/ 16 w 196"/>
              <a:gd name="T71" fmla="*/ 4 h 140"/>
              <a:gd name="T72" fmla="*/ 26 w 196"/>
              <a:gd name="T73" fmla="*/ 0 h 140"/>
              <a:gd name="T74" fmla="*/ 36 w 196"/>
              <a:gd name="T75" fmla="*/ 4 h 140"/>
              <a:gd name="T76" fmla="*/ 66 w 196"/>
              <a:gd name="T77" fmla="*/ 6 h 140"/>
              <a:gd name="T78" fmla="*/ 90 w 196"/>
              <a:gd name="T79" fmla="*/ 6 h 140"/>
              <a:gd name="T80" fmla="*/ 98 w 196"/>
              <a:gd name="T81" fmla="*/ 10 h 140"/>
              <a:gd name="T82" fmla="*/ 106 w 196"/>
              <a:gd name="T83" fmla="*/ 16 h 140"/>
              <a:gd name="T84" fmla="*/ 112 w 196"/>
              <a:gd name="T85" fmla="*/ 18 h 140"/>
              <a:gd name="T86" fmla="*/ 120 w 196"/>
              <a:gd name="T87" fmla="*/ 20 h 140"/>
              <a:gd name="T88" fmla="*/ 132 w 196"/>
              <a:gd name="T89" fmla="*/ 22 h 140"/>
              <a:gd name="T90" fmla="*/ 146 w 196"/>
              <a:gd name="T91" fmla="*/ 26 h 140"/>
              <a:gd name="T92" fmla="*/ 156 w 196"/>
              <a:gd name="T93" fmla="*/ 28 h 140"/>
              <a:gd name="T94" fmla="*/ 162 w 196"/>
              <a:gd name="T95" fmla="*/ 26 h 140"/>
              <a:gd name="T96" fmla="*/ 146 w 196"/>
              <a:gd name="T97" fmla="*/ 82 h 140"/>
              <a:gd name="T98" fmla="*/ 144 w 196"/>
              <a:gd name="T99" fmla="*/ 88 h 140"/>
              <a:gd name="T100" fmla="*/ 144 w 196"/>
              <a:gd name="T101" fmla="*/ 88 h 140"/>
              <a:gd name="T102" fmla="*/ 146 w 196"/>
              <a:gd name="T103" fmla="*/ 82 h 140"/>
              <a:gd name="T104" fmla="*/ 190 w 196"/>
              <a:gd name="T105" fmla="*/ 74 h 140"/>
              <a:gd name="T106" fmla="*/ 196 w 196"/>
              <a:gd name="T107" fmla="*/ 70 h 140"/>
              <a:gd name="T108" fmla="*/ 170 w 196"/>
              <a:gd name="T109" fmla="*/ 70 h 140"/>
              <a:gd name="T110" fmla="*/ 168 w 196"/>
              <a:gd name="T111" fmla="*/ 76 h 140"/>
              <a:gd name="T112" fmla="*/ 168 w 196"/>
              <a:gd name="T113" fmla="*/ 86 h 140"/>
              <a:gd name="T114" fmla="*/ 174 w 196"/>
              <a:gd name="T115" fmla="*/ 82 h 140"/>
              <a:gd name="T116" fmla="*/ 170 w 196"/>
              <a:gd name="T117" fmla="*/ 7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96" h="140">
                <a:moveTo>
                  <a:pt x="168" y="24"/>
                </a:moveTo>
                <a:lnTo>
                  <a:pt x="168" y="24"/>
                </a:lnTo>
                <a:lnTo>
                  <a:pt x="170" y="34"/>
                </a:lnTo>
                <a:lnTo>
                  <a:pt x="170" y="34"/>
                </a:lnTo>
                <a:lnTo>
                  <a:pt x="162" y="42"/>
                </a:lnTo>
                <a:lnTo>
                  <a:pt x="162" y="42"/>
                </a:lnTo>
                <a:lnTo>
                  <a:pt x="158" y="42"/>
                </a:lnTo>
                <a:lnTo>
                  <a:pt x="156" y="42"/>
                </a:lnTo>
                <a:lnTo>
                  <a:pt x="156" y="42"/>
                </a:lnTo>
                <a:lnTo>
                  <a:pt x="156" y="46"/>
                </a:lnTo>
                <a:lnTo>
                  <a:pt x="156" y="46"/>
                </a:lnTo>
                <a:lnTo>
                  <a:pt x="150" y="48"/>
                </a:lnTo>
                <a:lnTo>
                  <a:pt x="150" y="48"/>
                </a:lnTo>
                <a:lnTo>
                  <a:pt x="144" y="52"/>
                </a:lnTo>
                <a:lnTo>
                  <a:pt x="142" y="56"/>
                </a:lnTo>
                <a:lnTo>
                  <a:pt x="142" y="56"/>
                </a:lnTo>
                <a:lnTo>
                  <a:pt x="136" y="58"/>
                </a:lnTo>
                <a:lnTo>
                  <a:pt x="136" y="58"/>
                </a:lnTo>
                <a:lnTo>
                  <a:pt x="136" y="62"/>
                </a:lnTo>
                <a:lnTo>
                  <a:pt x="136" y="62"/>
                </a:lnTo>
                <a:lnTo>
                  <a:pt x="132" y="64"/>
                </a:lnTo>
                <a:lnTo>
                  <a:pt x="132" y="64"/>
                </a:lnTo>
                <a:lnTo>
                  <a:pt x="130" y="68"/>
                </a:lnTo>
                <a:lnTo>
                  <a:pt x="128" y="72"/>
                </a:lnTo>
                <a:lnTo>
                  <a:pt x="128" y="72"/>
                </a:lnTo>
                <a:lnTo>
                  <a:pt x="124" y="76"/>
                </a:lnTo>
                <a:lnTo>
                  <a:pt x="122" y="80"/>
                </a:lnTo>
                <a:lnTo>
                  <a:pt x="124" y="82"/>
                </a:lnTo>
                <a:lnTo>
                  <a:pt x="124" y="82"/>
                </a:lnTo>
                <a:lnTo>
                  <a:pt x="124" y="86"/>
                </a:lnTo>
                <a:lnTo>
                  <a:pt x="124" y="86"/>
                </a:lnTo>
                <a:lnTo>
                  <a:pt x="128" y="88"/>
                </a:lnTo>
                <a:lnTo>
                  <a:pt x="128" y="88"/>
                </a:lnTo>
                <a:lnTo>
                  <a:pt x="128" y="90"/>
                </a:lnTo>
                <a:lnTo>
                  <a:pt x="128" y="90"/>
                </a:lnTo>
                <a:lnTo>
                  <a:pt x="120" y="100"/>
                </a:lnTo>
                <a:lnTo>
                  <a:pt x="120" y="100"/>
                </a:lnTo>
                <a:lnTo>
                  <a:pt x="116" y="104"/>
                </a:lnTo>
                <a:lnTo>
                  <a:pt x="116" y="104"/>
                </a:lnTo>
                <a:lnTo>
                  <a:pt x="114" y="108"/>
                </a:lnTo>
                <a:lnTo>
                  <a:pt x="114" y="112"/>
                </a:lnTo>
                <a:lnTo>
                  <a:pt x="114" y="112"/>
                </a:lnTo>
                <a:lnTo>
                  <a:pt x="112" y="114"/>
                </a:lnTo>
                <a:lnTo>
                  <a:pt x="108" y="114"/>
                </a:lnTo>
                <a:lnTo>
                  <a:pt x="108" y="114"/>
                </a:lnTo>
                <a:lnTo>
                  <a:pt x="96" y="124"/>
                </a:lnTo>
                <a:lnTo>
                  <a:pt x="96" y="124"/>
                </a:lnTo>
                <a:lnTo>
                  <a:pt x="94" y="128"/>
                </a:lnTo>
                <a:lnTo>
                  <a:pt x="94" y="130"/>
                </a:lnTo>
                <a:lnTo>
                  <a:pt x="92" y="132"/>
                </a:lnTo>
                <a:lnTo>
                  <a:pt x="92" y="132"/>
                </a:lnTo>
                <a:lnTo>
                  <a:pt x="88" y="132"/>
                </a:lnTo>
                <a:lnTo>
                  <a:pt x="84" y="132"/>
                </a:lnTo>
                <a:lnTo>
                  <a:pt x="82" y="134"/>
                </a:lnTo>
                <a:lnTo>
                  <a:pt x="82" y="134"/>
                </a:lnTo>
                <a:lnTo>
                  <a:pt x="66" y="130"/>
                </a:lnTo>
                <a:lnTo>
                  <a:pt x="66" y="130"/>
                </a:lnTo>
                <a:lnTo>
                  <a:pt x="64" y="134"/>
                </a:lnTo>
                <a:lnTo>
                  <a:pt x="64" y="134"/>
                </a:lnTo>
                <a:lnTo>
                  <a:pt x="62" y="136"/>
                </a:lnTo>
                <a:lnTo>
                  <a:pt x="58" y="136"/>
                </a:lnTo>
                <a:lnTo>
                  <a:pt x="58" y="136"/>
                </a:lnTo>
                <a:lnTo>
                  <a:pt x="52" y="140"/>
                </a:lnTo>
                <a:lnTo>
                  <a:pt x="52" y="140"/>
                </a:lnTo>
                <a:lnTo>
                  <a:pt x="52" y="140"/>
                </a:lnTo>
                <a:lnTo>
                  <a:pt x="46" y="140"/>
                </a:lnTo>
                <a:lnTo>
                  <a:pt x="46" y="140"/>
                </a:lnTo>
                <a:lnTo>
                  <a:pt x="40" y="128"/>
                </a:lnTo>
                <a:lnTo>
                  <a:pt x="34" y="124"/>
                </a:lnTo>
                <a:lnTo>
                  <a:pt x="28" y="122"/>
                </a:lnTo>
                <a:lnTo>
                  <a:pt x="28" y="122"/>
                </a:lnTo>
                <a:lnTo>
                  <a:pt x="28" y="120"/>
                </a:lnTo>
                <a:lnTo>
                  <a:pt x="30" y="114"/>
                </a:lnTo>
                <a:lnTo>
                  <a:pt x="30" y="114"/>
                </a:lnTo>
                <a:lnTo>
                  <a:pt x="32" y="112"/>
                </a:lnTo>
                <a:lnTo>
                  <a:pt x="30" y="112"/>
                </a:lnTo>
                <a:lnTo>
                  <a:pt x="28" y="112"/>
                </a:lnTo>
                <a:lnTo>
                  <a:pt x="26" y="110"/>
                </a:lnTo>
                <a:lnTo>
                  <a:pt x="26" y="110"/>
                </a:lnTo>
                <a:lnTo>
                  <a:pt x="26" y="106"/>
                </a:lnTo>
                <a:lnTo>
                  <a:pt x="26" y="104"/>
                </a:lnTo>
                <a:lnTo>
                  <a:pt x="28" y="100"/>
                </a:lnTo>
                <a:lnTo>
                  <a:pt x="28" y="100"/>
                </a:lnTo>
                <a:lnTo>
                  <a:pt x="30" y="96"/>
                </a:lnTo>
                <a:lnTo>
                  <a:pt x="28" y="94"/>
                </a:lnTo>
                <a:lnTo>
                  <a:pt x="28" y="94"/>
                </a:lnTo>
                <a:lnTo>
                  <a:pt x="26" y="90"/>
                </a:lnTo>
                <a:lnTo>
                  <a:pt x="26" y="88"/>
                </a:lnTo>
                <a:lnTo>
                  <a:pt x="30" y="84"/>
                </a:lnTo>
                <a:lnTo>
                  <a:pt x="30" y="84"/>
                </a:lnTo>
                <a:lnTo>
                  <a:pt x="30" y="80"/>
                </a:lnTo>
                <a:lnTo>
                  <a:pt x="30" y="74"/>
                </a:lnTo>
                <a:lnTo>
                  <a:pt x="30" y="74"/>
                </a:lnTo>
                <a:lnTo>
                  <a:pt x="28" y="70"/>
                </a:lnTo>
                <a:lnTo>
                  <a:pt x="32" y="66"/>
                </a:lnTo>
                <a:lnTo>
                  <a:pt x="32" y="66"/>
                </a:lnTo>
                <a:lnTo>
                  <a:pt x="34" y="64"/>
                </a:lnTo>
                <a:lnTo>
                  <a:pt x="34" y="60"/>
                </a:lnTo>
                <a:lnTo>
                  <a:pt x="30" y="52"/>
                </a:lnTo>
                <a:lnTo>
                  <a:pt x="30" y="52"/>
                </a:lnTo>
                <a:lnTo>
                  <a:pt x="28" y="50"/>
                </a:lnTo>
                <a:lnTo>
                  <a:pt x="30" y="48"/>
                </a:lnTo>
                <a:lnTo>
                  <a:pt x="34" y="44"/>
                </a:lnTo>
                <a:lnTo>
                  <a:pt x="34" y="44"/>
                </a:lnTo>
                <a:lnTo>
                  <a:pt x="36" y="38"/>
                </a:lnTo>
                <a:lnTo>
                  <a:pt x="32" y="38"/>
                </a:lnTo>
                <a:lnTo>
                  <a:pt x="32" y="38"/>
                </a:lnTo>
                <a:lnTo>
                  <a:pt x="32" y="36"/>
                </a:lnTo>
                <a:lnTo>
                  <a:pt x="28" y="36"/>
                </a:lnTo>
                <a:lnTo>
                  <a:pt x="28" y="36"/>
                </a:lnTo>
                <a:lnTo>
                  <a:pt x="18" y="36"/>
                </a:lnTo>
                <a:lnTo>
                  <a:pt x="18" y="36"/>
                </a:lnTo>
                <a:lnTo>
                  <a:pt x="16" y="36"/>
                </a:lnTo>
                <a:lnTo>
                  <a:pt x="16" y="36"/>
                </a:lnTo>
                <a:lnTo>
                  <a:pt x="16" y="34"/>
                </a:lnTo>
                <a:lnTo>
                  <a:pt x="16" y="34"/>
                </a:lnTo>
                <a:lnTo>
                  <a:pt x="14" y="32"/>
                </a:lnTo>
                <a:lnTo>
                  <a:pt x="10" y="34"/>
                </a:lnTo>
                <a:lnTo>
                  <a:pt x="8" y="36"/>
                </a:lnTo>
                <a:lnTo>
                  <a:pt x="8" y="36"/>
                </a:lnTo>
                <a:lnTo>
                  <a:pt x="6" y="34"/>
                </a:lnTo>
                <a:lnTo>
                  <a:pt x="4" y="34"/>
                </a:lnTo>
                <a:lnTo>
                  <a:pt x="6" y="32"/>
                </a:lnTo>
                <a:lnTo>
                  <a:pt x="6" y="32"/>
                </a:lnTo>
                <a:lnTo>
                  <a:pt x="10" y="28"/>
                </a:lnTo>
                <a:lnTo>
                  <a:pt x="10" y="28"/>
                </a:lnTo>
                <a:lnTo>
                  <a:pt x="6" y="26"/>
                </a:lnTo>
                <a:lnTo>
                  <a:pt x="6" y="26"/>
                </a:lnTo>
                <a:lnTo>
                  <a:pt x="6" y="24"/>
                </a:lnTo>
                <a:lnTo>
                  <a:pt x="4" y="22"/>
                </a:lnTo>
                <a:lnTo>
                  <a:pt x="4" y="22"/>
                </a:lnTo>
                <a:lnTo>
                  <a:pt x="4" y="20"/>
                </a:lnTo>
                <a:lnTo>
                  <a:pt x="4" y="18"/>
                </a:lnTo>
                <a:lnTo>
                  <a:pt x="0" y="16"/>
                </a:lnTo>
                <a:lnTo>
                  <a:pt x="0" y="16"/>
                </a:lnTo>
                <a:lnTo>
                  <a:pt x="0" y="14"/>
                </a:lnTo>
                <a:lnTo>
                  <a:pt x="2" y="10"/>
                </a:lnTo>
                <a:lnTo>
                  <a:pt x="2" y="10"/>
                </a:lnTo>
                <a:lnTo>
                  <a:pt x="8" y="6"/>
                </a:lnTo>
                <a:lnTo>
                  <a:pt x="8" y="6"/>
                </a:lnTo>
                <a:lnTo>
                  <a:pt x="12" y="8"/>
                </a:lnTo>
                <a:lnTo>
                  <a:pt x="16" y="6"/>
                </a:lnTo>
                <a:lnTo>
                  <a:pt x="16" y="6"/>
                </a:lnTo>
                <a:lnTo>
                  <a:pt x="16" y="4"/>
                </a:lnTo>
                <a:lnTo>
                  <a:pt x="16" y="4"/>
                </a:lnTo>
                <a:lnTo>
                  <a:pt x="22" y="2"/>
                </a:lnTo>
                <a:lnTo>
                  <a:pt x="26" y="0"/>
                </a:lnTo>
                <a:lnTo>
                  <a:pt x="26" y="0"/>
                </a:lnTo>
                <a:lnTo>
                  <a:pt x="30" y="0"/>
                </a:lnTo>
                <a:lnTo>
                  <a:pt x="32" y="2"/>
                </a:lnTo>
                <a:lnTo>
                  <a:pt x="36" y="4"/>
                </a:lnTo>
                <a:lnTo>
                  <a:pt x="36" y="4"/>
                </a:lnTo>
                <a:lnTo>
                  <a:pt x="48" y="2"/>
                </a:lnTo>
                <a:lnTo>
                  <a:pt x="48" y="2"/>
                </a:lnTo>
                <a:lnTo>
                  <a:pt x="58" y="4"/>
                </a:lnTo>
                <a:lnTo>
                  <a:pt x="66" y="6"/>
                </a:lnTo>
                <a:lnTo>
                  <a:pt x="66" y="6"/>
                </a:lnTo>
                <a:lnTo>
                  <a:pt x="82" y="4"/>
                </a:lnTo>
                <a:lnTo>
                  <a:pt x="82" y="4"/>
                </a:lnTo>
                <a:lnTo>
                  <a:pt x="90" y="6"/>
                </a:lnTo>
                <a:lnTo>
                  <a:pt x="90" y="6"/>
                </a:lnTo>
                <a:lnTo>
                  <a:pt x="92" y="10"/>
                </a:lnTo>
                <a:lnTo>
                  <a:pt x="92" y="10"/>
                </a:lnTo>
                <a:lnTo>
                  <a:pt x="98" y="10"/>
                </a:lnTo>
                <a:lnTo>
                  <a:pt x="102" y="10"/>
                </a:lnTo>
                <a:lnTo>
                  <a:pt x="102" y="10"/>
                </a:lnTo>
                <a:lnTo>
                  <a:pt x="104" y="12"/>
                </a:lnTo>
                <a:lnTo>
                  <a:pt x="106" y="16"/>
                </a:lnTo>
                <a:lnTo>
                  <a:pt x="106" y="16"/>
                </a:lnTo>
                <a:lnTo>
                  <a:pt x="106" y="16"/>
                </a:lnTo>
                <a:lnTo>
                  <a:pt x="108" y="18"/>
                </a:lnTo>
                <a:lnTo>
                  <a:pt x="112" y="18"/>
                </a:lnTo>
                <a:lnTo>
                  <a:pt x="112" y="18"/>
                </a:lnTo>
                <a:lnTo>
                  <a:pt x="116" y="20"/>
                </a:lnTo>
                <a:lnTo>
                  <a:pt x="120" y="20"/>
                </a:lnTo>
                <a:lnTo>
                  <a:pt x="120" y="20"/>
                </a:lnTo>
                <a:lnTo>
                  <a:pt x="124" y="22"/>
                </a:lnTo>
                <a:lnTo>
                  <a:pt x="128" y="24"/>
                </a:lnTo>
                <a:lnTo>
                  <a:pt x="128" y="24"/>
                </a:lnTo>
                <a:lnTo>
                  <a:pt x="132" y="22"/>
                </a:lnTo>
                <a:lnTo>
                  <a:pt x="134" y="22"/>
                </a:lnTo>
                <a:lnTo>
                  <a:pt x="136" y="24"/>
                </a:lnTo>
                <a:lnTo>
                  <a:pt x="136" y="24"/>
                </a:lnTo>
                <a:lnTo>
                  <a:pt x="146" y="26"/>
                </a:lnTo>
                <a:lnTo>
                  <a:pt x="148" y="30"/>
                </a:lnTo>
                <a:lnTo>
                  <a:pt x="152" y="28"/>
                </a:lnTo>
                <a:lnTo>
                  <a:pt x="152" y="28"/>
                </a:lnTo>
                <a:lnTo>
                  <a:pt x="156" y="28"/>
                </a:lnTo>
                <a:lnTo>
                  <a:pt x="160" y="28"/>
                </a:lnTo>
                <a:lnTo>
                  <a:pt x="160" y="28"/>
                </a:lnTo>
                <a:lnTo>
                  <a:pt x="162" y="26"/>
                </a:lnTo>
                <a:lnTo>
                  <a:pt x="162" y="26"/>
                </a:lnTo>
                <a:lnTo>
                  <a:pt x="164" y="24"/>
                </a:lnTo>
                <a:lnTo>
                  <a:pt x="168" y="24"/>
                </a:lnTo>
                <a:lnTo>
                  <a:pt x="168" y="24"/>
                </a:lnTo>
                <a:close/>
                <a:moveTo>
                  <a:pt x="146" y="82"/>
                </a:moveTo>
                <a:lnTo>
                  <a:pt x="146" y="82"/>
                </a:lnTo>
                <a:lnTo>
                  <a:pt x="144" y="86"/>
                </a:lnTo>
                <a:lnTo>
                  <a:pt x="142" y="88"/>
                </a:lnTo>
                <a:lnTo>
                  <a:pt x="144" y="88"/>
                </a:lnTo>
                <a:lnTo>
                  <a:pt x="144" y="88"/>
                </a:lnTo>
                <a:lnTo>
                  <a:pt x="144" y="88"/>
                </a:lnTo>
                <a:lnTo>
                  <a:pt x="144" y="88"/>
                </a:lnTo>
                <a:lnTo>
                  <a:pt x="144" y="88"/>
                </a:lnTo>
                <a:lnTo>
                  <a:pt x="148" y="84"/>
                </a:lnTo>
                <a:lnTo>
                  <a:pt x="148" y="84"/>
                </a:lnTo>
                <a:lnTo>
                  <a:pt x="148" y="82"/>
                </a:lnTo>
                <a:lnTo>
                  <a:pt x="146" y="82"/>
                </a:lnTo>
                <a:lnTo>
                  <a:pt x="146" y="82"/>
                </a:lnTo>
                <a:close/>
                <a:moveTo>
                  <a:pt x="190" y="70"/>
                </a:moveTo>
                <a:lnTo>
                  <a:pt x="190" y="74"/>
                </a:lnTo>
                <a:lnTo>
                  <a:pt x="190" y="74"/>
                </a:lnTo>
                <a:lnTo>
                  <a:pt x="194" y="74"/>
                </a:lnTo>
                <a:lnTo>
                  <a:pt x="196" y="74"/>
                </a:lnTo>
                <a:lnTo>
                  <a:pt x="196" y="72"/>
                </a:lnTo>
                <a:lnTo>
                  <a:pt x="196" y="70"/>
                </a:lnTo>
                <a:lnTo>
                  <a:pt x="196" y="70"/>
                </a:lnTo>
                <a:lnTo>
                  <a:pt x="190" y="70"/>
                </a:lnTo>
                <a:lnTo>
                  <a:pt x="190" y="70"/>
                </a:lnTo>
                <a:close/>
                <a:moveTo>
                  <a:pt x="170" y="70"/>
                </a:moveTo>
                <a:lnTo>
                  <a:pt x="170" y="70"/>
                </a:lnTo>
                <a:lnTo>
                  <a:pt x="166" y="72"/>
                </a:lnTo>
                <a:lnTo>
                  <a:pt x="166" y="72"/>
                </a:lnTo>
                <a:lnTo>
                  <a:pt x="168" y="76"/>
                </a:lnTo>
                <a:lnTo>
                  <a:pt x="168" y="78"/>
                </a:lnTo>
                <a:lnTo>
                  <a:pt x="168" y="82"/>
                </a:lnTo>
                <a:lnTo>
                  <a:pt x="168" y="82"/>
                </a:lnTo>
                <a:lnTo>
                  <a:pt x="168" y="86"/>
                </a:lnTo>
                <a:lnTo>
                  <a:pt x="168" y="86"/>
                </a:lnTo>
                <a:lnTo>
                  <a:pt x="170" y="86"/>
                </a:lnTo>
                <a:lnTo>
                  <a:pt x="170" y="86"/>
                </a:lnTo>
                <a:lnTo>
                  <a:pt x="174" y="82"/>
                </a:lnTo>
                <a:lnTo>
                  <a:pt x="174" y="82"/>
                </a:lnTo>
                <a:lnTo>
                  <a:pt x="176" y="78"/>
                </a:lnTo>
                <a:lnTo>
                  <a:pt x="176" y="76"/>
                </a:lnTo>
                <a:lnTo>
                  <a:pt x="170" y="70"/>
                </a:lnTo>
                <a:lnTo>
                  <a:pt x="170" y="70"/>
                </a:lnTo>
                <a:close/>
              </a:path>
            </a:pathLst>
          </a:custGeom>
          <a:solidFill>
            <a:srgbClr val="8BBDFF"/>
          </a:solidFill>
          <a:ln w="3175">
            <a:solidFill>
              <a:srgbClr val="8BBDFF"/>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58" name="Freeform 42">
            <a:extLst>
              <a:ext uri="{FF2B5EF4-FFF2-40B4-BE49-F238E27FC236}">
                <a16:creationId xmlns:a16="http://schemas.microsoft.com/office/drawing/2014/main" id="{D42CB693-6BFD-40F6-9BB1-B2F3846593B2}"/>
              </a:ext>
            </a:extLst>
          </p:cNvPr>
          <p:cNvSpPr>
            <a:spLocks/>
          </p:cNvSpPr>
          <p:nvPr/>
        </p:nvSpPr>
        <p:spPr bwMode="auto">
          <a:xfrm>
            <a:off x="8684975" y="2561826"/>
            <a:ext cx="67082" cy="126983"/>
          </a:xfrm>
          <a:custGeom>
            <a:avLst/>
            <a:gdLst>
              <a:gd name="T0" fmla="*/ 6 w 40"/>
              <a:gd name="T1" fmla="*/ 10 h 74"/>
              <a:gd name="T2" fmla="*/ 10 w 40"/>
              <a:gd name="T3" fmla="*/ 20 h 74"/>
              <a:gd name="T4" fmla="*/ 10 w 40"/>
              <a:gd name="T5" fmla="*/ 22 h 74"/>
              <a:gd name="T6" fmla="*/ 10 w 40"/>
              <a:gd name="T7" fmla="*/ 24 h 74"/>
              <a:gd name="T8" fmla="*/ 4 w 40"/>
              <a:gd name="T9" fmla="*/ 24 h 74"/>
              <a:gd name="T10" fmla="*/ 4 w 40"/>
              <a:gd name="T11" fmla="*/ 28 h 74"/>
              <a:gd name="T12" fmla="*/ 10 w 40"/>
              <a:gd name="T13" fmla="*/ 32 h 74"/>
              <a:gd name="T14" fmla="*/ 6 w 40"/>
              <a:gd name="T15" fmla="*/ 36 h 74"/>
              <a:gd name="T16" fmla="*/ 6 w 40"/>
              <a:gd name="T17" fmla="*/ 38 h 74"/>
              <a:gd name="T18" fmla="*/ 10 w 40"/>
              <a:gd name="T19" fmla="*/ 44 h 74"/>
              <a:gd name="T20" fmla="*/ 4 w 40"/>
              <a:gd name="T21" fmla="*/ 52 h 74"/>
              <a:gd name="T22" fmla="*/ 4 w 40"/>
              <a:gd name="T23" fmla="*/ 56 h 74"/>
              <a:gd name="T24" fmla="*/ 4 w 40"/>
              <a:gd name="T25" fmla="*/ 60 h 74"/>
              <a:gd name="T26" fmla="*/ 2 w 40"/>
              <a:gd name="T27" fmla="*/ 64 h 74"/>
              <a:gd name="T28" fmla="*/ 2 w 40"/>
              <a:gd name="T29" fmla="*/ 70 h 74"/>
              <a:gd name="T30" fmla="*/ 2 w 40"/>
              <a:gd name="T31" fmla="*/ 70 h 74"/>
              <a:gd name="T32" fmla="*/ 0 w 40"/>
              <a:gd name="T33" fmla="*/ 72 h 74"/>
              <a:gd name="T34" fmla="*/ 6 w 40"/>
              <a:gd name="T35" fmla="*/ 74 h 74"/>
              <a:gd name="T36" fmla="*/ 6 w 40"/>
              <a:gd name="T37" fmla="*/ 74 h 74"/>
              <a:gd name="T38" fmla="*/ 14 w 40"/>
              <a:gd name="T39" fmla="*/ 70 h 74"/>
              <a:gd name="T40" fmla="*/ 14 w 40"/>
              <a:gd name="T41" fmla="*/ 66 h 74"/>
              <a:gd name="T42" fmla="*/ 30 w 40"/>
              <a:gd name="T43" fmla="*/ 64 h 74"/>
              <a:gd name="T44" fmla="*/ 30 w 40"/>
              <a:gd name="T45" fmla="*/ 60 h 74"/>
              <a:gd name="T46" fmla="*/ 30 w 40"/>
              <a:gd name="T47" fmla="*/ 58 h 74"/>
              <a:gd name="T48" fmla="*/ 38 w 40"/>
              <a:gd name="T49" fmla="*/ 56 h 74"/>
              <a:gd name="T50" fmla="*/ 40 w 40"/>
              <a:gd name="T51" fmla="*/ 52 h 74"/>
              <a:gd name="T52" fmla="*/ 40 w 40"/>
              <a:gd name="T53" fmla="*/ 24 h 74"/>
              <a:gd name="T54" fmla="*/ 38 w 40"/>
              <a:gd name="T55" fmla="*/ 20 h 74"/>
              <a:gd name="T56" fmla="*/ 34 w 40"/>
              <a:gd name="T57" fmla="*/ 16 h 74"/>
              <a:gd name="T58" fmla="*/ 34 w 40"/>
              <a:gd name="T59" fmla="*/ 12 h 74"/>
              <a:gd name="T60" fmla="*/ 30 w 40"/>
              <a:gd name="T61" fmla="*/ 10 h 74"/>
              <a:gd name="T62" fmla="*/ 30 w 40"/>
              <a:gd name="T63" fmla="*/ 6 h 74"/>
              <a:gd name="T64" fmla="*/ 30 w 40"/>
              <a:gd name="T65" fmla="*/ 4 h 74"/>
              <a:gd name="T66" fmla="*/ 30 w 40"/>
              <a:gd name="T67" fmla="*/ 2 h 74"/>
              <a:gd name="T68" fmla="*/ 22 w 40"/>
              <a:gd name="T69" fmla="*/ 4 h 74"/>
              <a:gd name="T70" fmla="*/ 12 w 40"/>
              <a:gd name="T71" fmla="*/ 2 h 74"/>
              <a:gd name="T72" fmla="*/ 6 w 40"/>
              <a:gd name="T73" fmla="*/ 1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0" h="74">
                <a:moveTo>
                  <a:pt x="6" y="10"/>
                </a:moveTo>
                <a:lnTo>
                  <a:pt x="6" y="10"/>
                </a:lnTo>
                <a:lnTo>
                  <a:pt x="8" y="20"/>
                </a:lnTo>
                <a:lnTo>
                  <a:pt x="10" y="20"/>
                </a:lnTo>
                <a:lnTo>
                  <a:pt x="10" y="20"/>
                </a:lnTo>
                <a:lnTo>
                  <a:pt x="10" y="22"/>
                </a:lnTo>
                <a:lnTo>
                  <a:pt x="10" y="24"/>
                </a:lnTo>
                <a:lnTo>
                  <a:pt x="10" y="24"/>
                </a:lnTo>
                <a:lnTo>
                  <a:pt x="4" y="24"/>
                </a:lnTo>
                <a:lnTo>
                  <a:pt x="4" y="24"/>
                </a:lnTo>
                <a:lnTo>
                  <a:pt x="4" y="28"/>
                </a:lnTo>
                <a:lnTo>
                  <a:pt x="4" y="28"/>
                </a:lnTo>
                <a:lnTo>
                  <a:pt x="10" y="32"/>
                </a:lnTo>
                <a:lnTo>
                  <a:pt x="10" y="32"/>
                </a:lnTo>
                <a:lnTo>
                  <a:pt x="6" y="34"/>
                </a:lnTo>
                <a:lnTo>
                  <a:pt x="6" y="36"/>
                </a:lnTo>
                <a:lnTo>
                  <a:pt x="6" y="38"/>
                </a:lnTo>
                <a:lnTo>
                  <a:pt x="6" y="38"/>
                </a:lnTo>
                <a:lnTo>
                  <a:pt x="10" y="44"/>
                </a:lnTo>
                <a:lnTo>
                  <a:pt x="10" y="44"/>
                </a:lnTo>
                <a:lnTo>
                  <a:pt x="8" y="48"/>
                </a:lnTo>
                <a:lnTo>
                  <a:pt x="4" y="52"/>
                </a:lnTo>
                <a:lnTo>
                  <a:pt x="4" y="52"/>
                </a:lnTo>
                <a:lnTo>
                  <a:pt x="4" y="56"/>
                </a:lnTo>
                <a:lnTo>
                  <a:pt x="4" y="60"/>
                </a:lnTo>
                <a:lnTo>
                  <a:pt x="4" y="60"/>
                </a:lnTo>
                <a:lnTo>
                  <a:pt x="2" y="64"/>
                </a:lnTo>
                <a:lnTo>
                  <a:pt x="2" y="64"/>
                </a:lnTo>
                <a:lnTo>
                  <a:pt x="2" y="68"/>
                </a:lnTo>
                <a:lnTo>
                  <a:pt x="2" y="70"/>
                </a:lnTo>
                <a:lnTo>
                  <a:pt x="2" y="70"/>
                </a:lnTo>
                <a:lnTo>
                  <a:pt x="2" y="70"/>
                </a:lnTo>
                <a:lnTo>
                  <a:pt x="0" y="72"/>
                </a:lnTo>
                <a:lnTo>
                  <a:pt x="0" y="72"/>
                </a:lnTo>
                <a:lnTo>
                  <a:pt x="4" y="74"/>
                </a:lnTo>
                <a:lnTo>
                  <a:pt x="6" y="74"/>
                </a:lnTo>
                <a:lnTo>
                  <a:pt x="6" y="74"/>
                </a:lnTo>
                <a:lnTo>
                  <a:pt x="6" y="74"/>
                </a:lnTo>
                <a:lnTo>
                  <a:pt x="14" y="70"/>
                </a:lnTo>
                <a:lnTo>
                  <a:pt x="14" y="70"/>
                </a:lnTo>
                <a:lnTo>
                  <a:pt x="14" y="66"/>
                </a:lnTo>
                <a:lnTo>
                  <a:pt x="14" y="66"/>
                </a:lnTo>
                <a:lnTo>
                  <a:pt x="22" y="64"/>
                </a:lnTo>
                <a:lnTo>
                  <a:pt x="30" y="64"/>
                </a:lnTo>
                <a:lnTo>
                  <a:pt x="30" y="64"/>
                </a:lnTo>
                <a:lnTo>
                  <a:pt x="30" y="60"/>
                </a:lnTo>
                <a:lnTo>
                  <a:pt x="30" y="58"/>
                </a:lnTo>
                <a:lnTo>
                  <a:pt x="30" y="58"/>
                </a:lnTo>
                <a:lnTo>
                  <a:pt x="36" y="58"/>
                </a:lnTo>
                <a:lnTo>
                  <a:pt x="38" y="56"/>
                </a:lnTo>
                <a:lnTo>
                  <a:pt x="38" y="56"/>
                </a:lnTo>
                <a:lnTo>
                  <a:pt x="40" y="52"/>
                </a:lnTo>
                <a:lnTo>
                  <a:pt x="40" y="40"/>
                </a:lnTo>
                <a:lnTo>
                  <a:pt x="40" y="24"/>
                </a:lnTo>
                <a:lnTo>
                  <a:pt x="40" y="24"/>
                </a:lnTo>
                <a:lnTo>
                  <a:pt x="38" y="20"/>
                </a:lnTo>
                <a:lnTo>
                  <a:pt x="34" y="16"/>
                </a:lnTo>
                <a:lnTo>
                  <a:pt x="34" y="16"/>
                </a:lnTo>
                <a:lnTo>
                  <a:pt x="34" y="12"/>
                </a:lnTo>
                <a:lnTo>
                  <a:pt x="34" y="12"/>
                </a:lnTo>
                <a:lnTo>
                  <a:pt x="32" y="10"/>
                </a:lnTo>
                <a:lnTo>
                  <a:pt x="30" y="10"/>
                </a:lnTo>
                <a:lnTo>
                  <a:pt x="30" y="10"/>
                </a:lnTo>
                <a:lnTo>
                  <a:pt x="30" y="6"/>
                </a:lnTo>
                <a:lnTo>
                  <a:pt x="30" y="4"/>
                </a:lnTo>
                <a:lnTo>
                  <a:pt x="30" y="4"/>
                </a:lnTo>
                <a:lnTo>
                  <a:pt x="30" y="2"/>
                </a:lnTo>
                <a:lnTo>
                  <a:pt x="30" y="2"/>
                </a:lnTo>
                <a:lnTo>
                  <a:pt x="22" y="4"/>
                </a:lnTo>
                <a:lnTo>
                  <a:pt x="22" y="4"/>
                </a:lnTo>
                <a:lnTo>
                  <a:pt x="16" y="0"/>
                </a:lnTo>
                <a:lnTo>
                  <a:pt x="12" y="2"/>
                </a:lnTo>
                <a:lnTo>
                  <a:pt x="4" y="10"/>
                </a:lnTo>
                <a:lnTo>
                  <a:pt x="6" y="10"/>
                </a:lnTo>
                <a:close/>
              </a:path>
            </a:pathLst>
          </a:custGeom>
          <a:solidFill>
            <a:srgbClr val="B9BCBD"/>
          </a:solidFill>
          <a:ln w="3175">
            <a:solidFill>
              <a:srgbClr val="B9BCBD"/>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59" name="Freeform 43">
            <a:extLst>
              <a:ext uri="{FF2B5EF4-FFF2-40B4-BE49-F238E27FC236}">
                <a16:creationId xmlns:a16="http://schemas.microsoft.com/office/drawing/2014/main" id="{5403C34D-F367-466E-905B-A90E9AAB002A}"/>
              </a:ext>
            </a:extLst>
          </p:cNvPr>
          <p:cNvSpPr>
            <a:spLocks/>
          </p:cNvSpPr>
          <p:nvPr/>
        </p:nvSpPr>
        <p:spPr bwMode="auto">
          <a:xfrm>
            <a:off x="6223087" y="4325859"/>
            <a:ext cx="362240" cy="374086"/>
          </a:xfrm>
          <a:custGeom>
            <a:avLst/>
            <a:gdLst>
              <a:gd name="T0" fmla="*/ 34 w 216"/>
              <a:gd name="T1" fmla="*/ 106 h 218"/>
              <a:gd name="T2" fmla="*/ 26 w 216"/>
              <a:gd name="T3" fmla="*/ 114 h 218"/>
              <a:gd name="T4" fmla="*/ 12 w 216"/>
              <a:gd name="T5" fmla="*/ 110 h 218"/>
              <a:gd name="T6" fmla="*/ 12 w 216"/>
              <a:gd name="T7" fmla="*/ 104 h 218"/>
              <a:gd name="T8" fmla="*/ 2 w 216"/>
              <a:gd name="T9" fmla="*/ 110 h 218"/>
              <a:gd name="T10" fmla="*/ 8 w 216"/>
              <a:gd name="T11" fmla="*/ 122 h 218"/>
              <a:gd name="T12" fmla="*/ 8 w 216"/>
              <a:gd name="T13" fmla="*/ 128 h 218"/>
              <a:gd name="T14" fmla="*/ 16 w 216"/>
              <a:gd name="T15" fmla="*/ 148 h 218"/>
              <a:gd name="T16" fmla="*/ 22 w 216"/>
              <a:gd name="T17" fmla="*/ 164 h 218"/>
              <a:gd name="T18" fmla="*/ 16 w 216"/>
              <a:gd name="T19" fmla="*/ 182 h 218"/>
              <a:gd name="T20" fmla="*/ 18 w 216"/>
              <a:gd name="T21" fmla="*/ 188 h 218"/>
              <a:gd name="T22" fmla="*/ 16 w 216"/>
              <a:gd name="T23" fmla="*/ 194 h 218"/>
              <a:gd name="T24" fmla="*/ 20 w 216"/>
              <a:gd name="T25" fmla="*/ 204 h 218"/>
              <a:gd name="T26" fmla="*/ 22 w 216"/>
              <a:gd name="T27" fmla="*/ 212 h 218"/>
              <a:gd name="T28" fmla="*/ 26 w 216"/>
              <a:gd name="T29" fmla="*/ 208 h 218"/>
              <a:gd name="T30" fmla="*/ 30 w 216"/>
              <a:gd name="T31" fmla="*/ 212 h 218"/>
              <a:gd name="T32" fmla="*/ 44 w 216"/>
              <a:gd name="T33" fmla="*/ 218 h 218"/>
              <a:gd name="T34" fmla="*/ 56 w 216"/>
              <a:gd name="T35" fmla="*/ 212 h 218"/>
              <a:gd name="T36" fmla="*/ 72 w 216"/>
              <a:gd name="T37" fmla="*/ 212 h 218"/>
              <a:gd name="T38" fmla="*/ 78 w 216"/>
              <a:gd name="T39" fmla="*/ 206 h 218"/>
              <a:gd name="T40" fmla="*/ 84 w 216"/>
              <a:gd name="T41" fmla="*/ 204 h 218"/>
              <a:gd name="T42" fmla="*/ 96 w 216"/>
              <a:gd name="T43" fmla="*/ 202 h 218"/>
              <a:gd name="T44" fmla="*/ 112 w 216"/>
              <a:gd name="T45" fmla="*/ 206 h 218"/>
              <a:gd name="T46" fmla="*/ 124 w 216"/>
              <a:gd name="T47" fmla="*/ 204 h 218"/>
              <a:gd name="T48" fmla="*/ 130 w 216"/>
              <a:gd name="T49" fmla="*/ 200 h 218"/>
              <a:gd name="T50" fmla="*/ 140 w 216"/>
              <a:gd name="T51" fmla="*/ 196 h 218"/>
              <a:gd name="T52" fmla="*/ 154 w 216"/>
              <a:gd name="T53" fmla="*/ 184 h 218"/>
              <a:gd name="T54" fmla="*/ 160 w 216"/>
              <a:gd name="T55" fmla="*/ 176 h 218"/>
              <a:gd name="T56" fmla="*/ 172 w 216"/>
              <a:gd name="T57" fmla="*/ 166 h 218"/>
              <a:gd name="T58" fmla="*/ 176 w 216"/>
              <a:gd name="T59" fmla="*/ 158 h 218"/>
              <a:gd name="T60" fmla="*/ 186 w 216"/>
              <a:gd name="T61" fmla="*/ 144 h 218"/>
              <a:gd name="T62" fmla="*/ 194 w 216"/>
              <a:gd name="T63" fmla="*/ 132 h 218"/>
              <a:gd name="T64" fmla="*/ 210 w 216"/>
              <a:gd name="T65" fmla="*/ 100 h 218"/>
              <a:gd name="T66" fmla="*/ 206 w 216"/>
              <a:gd name="T67" fmla="*/ 74 h 218"/>
              <a:gd name="T68" fmla="*/ 198 w 216"/>
              <a:gd name="T69" fmla="*/ 80 h 218"/>
              <a:gd name="T70" fmla="*/ 192 w 216"/>
              <a:gd name="T71" fmla="*/ 68 h 218"/>
              <a:gd name="T72" fmla="*/ 196 w 216"/>
              <a:gd name="T73" fmla="*/ 60 h 218"/>
              <a:gd name="T74" fmla="*/ 202 w 216"/>
              <a:gd name="T75" fmla="*/ 58 h 218"/>
              <a:gd name="T76" fmla="*/ 200 w 216"/>
              <a:gd name="T77" fmla="*/ 46 h 218"/>
              <a:gd name="T78" fmla="*/ 200 w 216"/>
              <a:gd name="T79" fmla="*/ 18 h 218"/>
              <a:gd name="T80" fmla="*/ 202 w 216"/>
              <a:gd name="T81" fmla="*/ 4 h 218"/>
              <a:gd name="T82" fmla="*/ 188 w 216"/>
              <a:gd name="T83" fmla="*/ 0 h 218"/>
              <a:gd name="T84" fmla="*/ 178 w 216"/>
              <a:gd name="T85" fmla="*/ 2 h 218"/>
              <a:gd name="T86" fmla="*/ 170 w 216"/>
              <a:gd name="T87" fmla="*/ 4 h 218"/>
              <a:gd name="T88" fmla="*/ 162 w 216"/>
              <a:gd name="T89" fmla="*/ 8 h 218"/>
              <a:gd name="T90" fmla="*/ 148 w 216"/>
              <a:gd name="T91" fmla="*/ 14 h 218"/>
              <a:gd name="T92" fmla="*/ 136 w 216"/>
              <a:gd name="T93" fmla="*/ 24 h 218"/>
              <a:gd name="T94" fmla="*/ 132 w 216"/>
              <a:gd name="T95" fmla="*/ 38 h 218"/>
              <a:gd name="T96" fmla="*/ 124 w 216"/>
              <a:gd name="T97" fmla="*/ 60 h 218"/>
              <a:gd name="T98" fmla="*/ 112 w 216"/>
              <a:gd name="T99" fmla="*/ 60 h 218"/>
              <a:gd name="T100" fmla="*/ 102 w 216"/>
              <a:gd name="T101" fmla="*/ 58 h 218"/>
              <a:gd name="T102" fmla="*/ 92 w 216"/>
              <a:gd name="T103" fmla="*/ 56 h 218"/>
              <a:gd name="T104" fmla="*/ 88 w 216"/>
              <a:gd name="T105" fmla="*/ 64 h 218"/>
              <a:gd name="T106" fmla="*/ 70 w 216"/>
              <a:gd name="T107" fmla="*/ 76 h 218"/>
              <a:gd name="T108" fmla="*/ 58 w 216"/>
              <a:gd name="T109" fmla="*/ 82 h 218"/>
              <a:gd name="T110" fmla="*/ 52 w 216"/>
              <a:gd name="T111" fmla="*/ 74 h 218"/>
              <a:gd name="T112" fmla="*/ 48 w 216"/>
              <a:gd name="T113" fmla="*/ 58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16" h="218">
                <a:moveTo>
                  <a:pt x="42" y="54"/>
                </a:moveTo>
                <a:lnTo>
                  <a:pt x="40" y="106"/>
                </a:lnTo>
                <a:lnTo>
                  <a:pt x="40" y="106"/>
                </a:lnTo>
                <a:lnTo>
                  <a:pt x="38" y="106"/>
                </a:lnTo>
                <a:lnTo>
                  <a:pt x="34" y="106"/>
                </a:lnTo>
                <a:lnTo>
                  <a:pt x="32" y="108"/>
                </a:lnTo>
                <a:lnTo>
                  <a:pt x="32" y="108"/>
                </a:lnTo>
                <a:lnTo>
                  <a:pt x="30" y="112"/>
                </a:lnTo>
                <a:lnTo>
                  <a:pt x="26" y="114"/>
                </a:lnTo>
                <a:lnTo>
                  <a:pt x="26" y="114"/>
                </a:lnTo>
                <a:lnTo>
                  <a:pt x="24" y="114"/>
                </a:lnTo>
                <a:lnTo>
                  <a:pt x="20" y="114"/>
                </a:lnTo>
                <a:lnTo>
                  <a:pt x="20" y="114"/>
                </a:lnTo>
                <a:lnTo>
                  <a:pt x="14" y="114"/>
                </a:lnTo>
                <a:lnTo>
                  <a:pt x="12" y="110"/>
                </a:lnTo>
                <a:lnTo>
                  <a:pt x="12" y="110"/>
                </a:lnTo>
                <a:lnTo>
                  <a:pt x="12" y="108"/>
                </a:lnTo>
                <a:lnTo>
                  <a:pt x="12" y="106"/>
                </a:lnTo>
                <a:lnTo>
                  <a:pt x="12" y="106"/>
                </a:lnTo>
                <a:lnTo>
                  <a:pt x="12" y="104"/>
                </a:lnTo>
                <a:lnTo>
                  <a:pt x="12" y="104"/>
                </a:lnTo>
                <a:lnTo>
                  <a:pt x="8" y="104"/>
                </a:lnTo>
                <a:lnTo>
                  <a:pt x="6" y="106"/>
                </a:lnTo>
                <a:lnTo>
                  <a:pt x="6" y="106"/>
                </a:lnTo>
                <a:lnTo>
                  <a:pt x="2" y="110"/>
                </a:lnTo>
                <a:lnTo>
                  <a:pt x="0" y="112"/>
                </a:lnTo>
                <a:lnTo>
                  <a:pt x="0" y="112"/>
                </a:lnTo>
                <a:lnTo>
                  <a:pt x="4" y="120"/>
                </a:lnTo>
                <a:lnTo>
                  <a:pt x="4" y="120"/>
                </a:lnTo>
                <a:lnTo>
                  <a:pt x="8" y="122"/>
                </a:lnTo>
                <a:lnTo>
                  <a:pt x="8" y="122"/>
                </a:lnTo>
                <a:lnTo>
                  <a:pt x="6" y="124"/>
                </a:lnTo>
                <a:lnTo>
                  <a:pt x="6" y="126"/>
                </a:lnTo>
                <a:lnTo>
                  <a:pt x="8" y="128"/>
                </a:lnTo>
                <a:lnTo>
                  <a:pt x="8" y="128"/>
                </a:lnTo>
                <a:lnTo>
                  <a:pt x="10" y="136"/>
                </a:lnTo>
                <a:lnTo>
                  <a:pt x="10" y="144"/>
                </a:lnTo>
                <a:lnTo>
                  <a:pt x="10" y="144"/>
                </a:lnTo>
                <a:lnTo>
                  <a:pt x="12" y="146"/>
                </a:lnTo>
                <a:lnTo>
                  <a:pt x="16" y="148"/>
                </a:lnTo>
                <a:lnTo>
                  <a:pt x="16" y="148"/>
                </a:lnTo>
                <a:lnTo>
                  <a:pt x="20" y="160"/>
                </a:lnTo>
                <a:lnTo>
                  <a:pt x="20" y="160"/>
                </a:lnTo>
                <a:lnTo>
                  <a:pt x="22" y="164"/>
                </a:lnTo>
                <a:lnTo>
                  <a:pt x="22" y="164"/>
                </a:lnTo>
                <a:lnTo>
                  <a:pt x="22" y="174"/>
                </a:lnTo>
                <a:lnTo>
                  <a:pt x="20" y="182"/>
                </a:lnTo>
                <a:lnTo>
                  <a:pt x="16" y="180"/>
                </a:lnTo>
                <a:lnTo>
                  <a:pt x="16" y="180"/>
                </a:lnTo>
                <a:lnTo>
                  <a:pt x="16" y="182"/>
                </a:lnTo>
                <a:lnTo>
                  <a:pt x="14" y="182"/>
                </a:lnTo>
                <a:lnTo>
                  <a:pt x="14" y="182"/>
                </a:lnTo>
                <a:lnTo>
                  <a:pt x="16" y="188"/>
                </a:lnTo>
                <a:lnTo>
                  <a:pt x="18" y="188"/>
                </a:lnTo>
                <a:lnTo>
                  <a:pt x="18" y="188"/>
                </a:lnTo>
                <a:lnTo>
                  <a:pt x="16" y="192"/>
                </a:lnTo>
                <a:lnTo>
                  <a:pt x="16" y="192"/>
                </a:lnTo>
                <a:lnTo>
                  <a:pt x="16" y="192"/>
                </a:lnTo>
                <a:lnTo>
                  <a:pt x="16" y="192"/>
                </a:lnTo>
                <a:lnTo>
                  <a:pt x="16" y="194"/>
                </a:lnTo>
                <a:lnTo>
                  <a:pt x="16" y="194"/>
                </a:lnTo>
                <a:lnTo>
                  <a:pt x="16" y="194"/>
                </a:lnTo>
                <a:lnTo>
                  <a:pt x="18" y="196"/>
                </a:lnTo>
                <a:lnTo>
                  <a:pt x="20" y="198"/>
                </a:lnTo>
                <a:lnTo>
                  <a:pt x="20" y="204"/>
                </a:lnTo>
                <a:lnTo>
                  <a:pt x="20" y="204"/>
                </a:lnTo>
                <a:lnTo>
                  <a:pt x="18" y="206"/>
                </a:lnTo>
                <a:lnTo>
                  <a:pt x="18" y="206"/>
                </a:lnTo>
                <a:lnTo>
                  <a:pt x="22" y="212"/>
                </a:lnTo>
                <a:lnTo>
                  <a:pt x="22" y="212"/>
                </a:lnTo>
                <a:lnTo>
                  <a:pt x="24" y="212"/>
                </a:lnTo>
                <a:lnTo>
                  <a:pt x="24" y="212"/>
                </a:lnTo>
                <a:lnTo>
                  <a:pt x="24" y="208"/>
                </a:lnTo>
                <a:lnTo>
                  <a:pt x="24" y="208"/>
                </a:lnTo>
                <a:lnTo>
                  <a:pt x="26" y="208"/>
                </a:lnTo>
                <a:lnTo>
                  <a:pt x="28" y="210"/>
                </a:lnTo>
                <a:lnTo>
                  <a:pt x="28" y="212"/>
                </a:lnTo>
                <a:lnTo>
                  <a:pt x="28" y="212"/>
                </a:lnTo>
                <a:lnTo>
                  <a:pt x="30" y="212"/>
                </a:lnTo>
                <a:lnTo>
                  <a:pt x="30" y="212"/>
                </a:lnTo>
                <a:lnTo>
                  <a:pt x="30" y="212"/>
                </a:lnTo>
                <a:lnTo>
                  <a:pt x="34" y="212"/>
                </a:lnTo>
                <a:lnTo>
                  <a:pt x="36" y="214"/>
                </a:lnTo>
                <a:lnTo>
                  <a:pt x="40" y="216"/>
                </a:lnTo>
                <a:lnTo>
                  <a:pt x="44" y="218"/>
                </a:lnTo>
                <a:lnTo>
                  <a:pt x="44" y="218"/>
                </a:lnTo>
                <a:lnTo>
                  <a:pt x="46" y="216"/>
                </a:lnTo>
                <a:lnTo>
                  <a:pt x="46" y="216"/>
                </a:lnTo>
                <a:lnTo>
                  <a:pt x="56" y="212"/>
                </a:lnTo>
                <a:lnTo>
                  <a:pt x="56" y="212"/>
                </a:lnTo>
                <a:lnTo>
                  <a:pt x="56" y="208"/>
                </a:lnTo>
                <a:lnTo>
                  <a:pt x="56" y="208"/>
                </a:lnTo>
                <a:lnTo>
                  <a:pt x="64" y="208"/>
                </a:lnTo>
                <a:lnTo>
                  <a:pt x="72" y="212"/>
                </a:lnTo>
                <a:lnTo>
                  <a:pt x="72" y="212"/>
                </a:lnTo>
                <a:lnTo>
                  <a:pt x="74" y="210"/>
                </a:lnTo>
                <a:lnTo>
                  <a:pt x="76" y="206"/>
                </a:lnTo>
                <a:lnTo>
                  <a:pt x="76" y="206"/>
                </a:lnTo>
                <a:lnTo>
                  <a:pt x="76" y="206"/>
                </a:lnTo>
                <a:lnTo>
                  <a:pt x="78" y="206"/>
                </a:lnTo>
                <a:lnTo>
                  <a:pt x="80" y="206"/>
                </a:lnTo>
                <a:lnTo>
                  <a:pt x="80" y="206"/>
                </a:lnTo>
                <a:lnTo>
                  <a:pt x="82" y="204"/>
                </a:lnTo>
                <a:lnTo>
                  <a:pt x="84" y="204"/>
                </a:lnTo>
                <a:lnTo>
                  <a:pt x="84" y="204"/>
                </a:lnTo>
                <a:lnTo>
                  <a:pt x="90" y="206"/>
                </a:lnTo>
                <a:lnTo>
                  <a:pt x="90" y="206"/>
                </a:lnTo>
                <a:lnTo>
                  <a:pt x="92" y="204"/>
                </a:lnTo>
                <a:lnTo>
                  <a:pt x="94" y="204"/>
                </a:lnTo>
                <a:lnTo>
                  <a:pt x="96" y="202"/>
                </a:lnTo>
                <a:lnTo>
                  <a:pt x="96" y="202"/>
                </a:lnTo>
                <a:lnTo>
                  <a:pt x="102" y="206"/>
                </a:lnTo>
                <a:lnTo>
                  <a:pt x="106" y="206"/>
                </a:lnTo>
                <a:lnTo>
                  <a:pt x="112" y="206"/>
                </a:lnTo>
                <a:lnTo>
                  <a:pt x="112" y="206"/>
                </a:lnTo>
                <a:lnTo>
                  <a:pt x="114" y="204"/>
                </a:lnTo>
                <a:lnTo>
                  <a:pt x="114" y="204"/>
                </a:lnTo>
                <a:lnTo>
                  <a:pt x="118" y="204"/>
                </a:lnTo>
                <a:lnTo>
                  <a:pt x="124" y="204"/>
                </a:lnTo>
                <a:lnTo>
                  <a:pt x="124" y="204"/>
                </a:lnTo>
                <a:lnTo>
                  <a:pt x="124" y="200"/>
                </a:lnTo>
                <a:lnTo>
                  <a:pt x="126" y="198"/>
                </a:lnTo>
                <a:lnTo>
                  <a:pt x="126" y="198"/>
                </a:lnTo>
                <a:lnTo>
                  <a:pt x="128" y="198"/>
                </a:lnTo>
                <a:lnTo>
                  <a:pt x="130" y="200"/>
                </a:lnTo>
                <a:lnTo>
                  <a:pt x="130" y="200"/>
                </a:lnTo>
                <a:lnTo>
                  <a:pt x="134" y="200"/>
                </a:lnTo>
                <a:lnTo>
                  <a:pt x="136" y="198"/>
                </a:lnTo>
                <a:lnTo>
                  <a:pt x="140" y="196"/>
                </a:lnTo>
                <a:lnTo>
                  <a:pt x="140" y="196"/>
                </a:lnTo>
                <a:lnTo>
                  <a:pt x="144" y="196"/>
                </a:lnTo>
                <a:lnTo>
                  <a:pt x="144" y="196"/>
                </a:lnTo>
                <a:lnTo>
                  <a:pt x="152" y="188"/>
                </a:lnTo>
                <a:lnTo>
                  <a:pt x="152" y="188"/>
                </a:lnTo>
                <a:lnTo>
                  <a:pt x="154" y="184"/>
                </a:lnTo>
                <a:lnTo>
                  <a:pt x="156" y="184"/>
                </a:lnTo>
                <a:lnTo>
                  <a:pt x="156" y="184"/>
                </a:lnTo>
                <a:lnTo>
                  <a:pt x="158" y="180"/>
                </a:lnTo>
                <a:lnTo>
                  <a:pt x="160" y="176"/>
                </a:lnTo>
                <a:lnTo>
                  <a:pt x="160" y="176"/>
                </a:lnTo>
                <a:lnTo>
                  <a:pt x="164" y="174"/>
                </a:lnTo>
                <a:lnTo>
                  <a:pt x="164" y="174"/>
                </a:lnTo>
                <a:lnTo>
                  <a:pt x="170" y="166"/>
                </a:lnTo>
                <a:lnTo>
                  <a:pt x="170" y="166"/>
                </a:lnTo>
                <a:lnTo>
                  <a:pt x="172" y="166"/>
                </a:lnTo>
                <a:lnTo>
                  <a:pt x="176" y="164"/>
                </a:lnTo>
                <a:lnTo>
                  <a:pt x="176" y="164"/>
                </a:lnTo>
                <a:lnTo>
                  <a:pt x="176" y="160"/>
                </a:lnTo>
                <a:lnTo>
                  <a:pt x="176" y="158"/>
                </a:lnTo>
                <a:lnTo>
                  <a:pt x="176" y="158"/>
                </a:lnTo>
                <a:lnTo>
                  <a:pt x="184" y="154"/>
                </a:lnTo>
                <a:lnTo>
                  <a:pt x="184" y="154"/>
                </a:lnTo>
                <a:lnTo>
                  <a:pt x="184" y="148"/>
                </a:lnTo>
                <a:lnTo>
                  <a:pt x="186" y="144"/>
                </a:lnTo>
                <a:lnTo>
                  <a:pt x="186" y="144"/>
                </a:lnTo>
                <a:lnTo>
                  <a:pt x="190" y="142"/>
                </a:lnTo>
                <a:lnTo>
                  <a:pt x="190" y="142"/>
                </a:lnTo>
                <a:lnTo>
                  <a:pt x="192" y="138"/>
                </a:lnTo>
                <a:lnTo>
                  <a:pt x="194" y="132"/>
                </a:lnTo>
                <a:lnTo>
                  <a:pt x="194" y="132"/>
                </a:lnTo>
                <a:lnTo>
                  <a:pt x="196" y="126"/>
                </a:lnTo>
                <a:lnTo>
                  <a:pt x="202" y="122"/>
                </a:lnTo>
                <a:lnTo>
                  <a:pt x="212" y="116"/>
                </a:lnTo>
                <a:lnTo>
                  <a:pt x="212" y="116"/>
                </a:lnTo>
                <a:lnTo>
                  <a:pt x="210" y="100"/>
                </a:lnTo>
                <a:lnTo>
                  <a:pt x="210" y="100"/>
                </a:lnTo>
                <a:lnTo>
                  <a:pt x="214" y="100"/>
                </a:lnTo>
                <a:lnTo>
                  <a:pt x="214" y="100"/>
                </a:lnTo>
                <a:lnTo>
                  <a:pt x="216" y="76"/>
                </a:lnTo>
                <a:lnTo>
                  <a:pt x="206" y="74"/>
                </a:lnTo>
                <a:lnTo>
                  <a:pt x="208" y="84"/>
                </a:lnTo>
                <a:lnTo>
                  <a:pt x="208" y="84"/>
                </a:lnTo>
                <a:lnTo>
                  <a:pt x="204" y="82"/>
                </a:lnTo>
                <a:lnTo>
                  <a:pt x="198" y="80"/>
                </a:lnTo>
                <a:lnTo>
                  <a:pt x="198" y="80"/>
                </a:lnTo>
                <a:lnTo>
                  <a:pt x="194" y="78"/>
                </a:lnTo>
                <a:lnTo>
                  <a:pt x="192" y="76"/>
                </a:lnTo>
                <a:lnTo>
                  <a:pt x="192" y="76"/>
                </a:lnTo>
                <a:lnTo>
                  <a:pt x="192" y="72"/>
                </a:lnTo>
                <a:lnTo>
                  <a:pt x="192" y="68"/>
                </a:lnTo>
                <a:lnTo>
                  <a:pt x="192" y="68"/>
                </a:lnTo>
                <a:lnTo>
                  <a:pt x="194" y="62"/>
                </a:lnTo>
                <a:lnTo>
                  <a:pt x="194" y="60"/>
                </a:lnTo>
                <a:lnTo>
                  <a:pt x="196" y="60"/>
                </a:lnTo>
                <a:lnTo>
                  <a:pt x="196" y="60"/>
                </a:lnTo>
                <a:lnTo>
                  <a:pt x="198" y="62"/>
                </a:lnTo>
                <a:lnTo>
                  <a:pt x="200" y="60"/>
                </a:lnTo>
                <a:lnTo>
                  <a:pt x="202" y="60"/>
                </a:lnTo>
                <a:lnTo>
                  <a:pt x="202" y="60"/>
                </a:lnTo>
                <a:lnTo>
                  <a:pt x="202" y="58"/>
                </a:lnTo>
                <a:lnTo>
                  <a:pt x="200" y="54"/>
                </a:lnTo>
                <a:lnTo>
                  <a:pt x="200" y="54"/>
                </a:lnTo>
                <a:lnTo>
                  <a:pt x="200" y="50"/>
                </a:lnTo>
                <a:lnTo>
                  <a:pt x="200" y="46"/>
                </a:lnTo>
                <a:lnTo>
                  <a:pt x="200" y="46"/>
                </a:lnTo>
                <a:lnTo>
                  <a:pt x="202" y="40"/>
                </a:lnTo>
                <a:lnTo>
                  <a:pt x="202" y="32"/>
                </a:lnTo>
                <a:lnTo>
                  <a:pt x="202" y="32"/>
                </a:lnTo>
                <a:lnTo>
                  <a:pt x="200" y="24"/>
                </a:lnTo>
                <a:lnTo>
                  <a:pt x="200" y="18"/>
                </a:lnTo>
                <a:lnTo>
                  <a:pt x="200" y="18"/>
                </a:lnTo>
                <a:lnTo>
                  <a:pt x="202" y="14"/>
                </a:lnTo>
                <a:lnTo>
                  <a:pt x="202" y="10"/>
                </a:lnTo>
                <a:lnTo>
                  <a:pt x="202" y="4"/>
                </a:lnTo>
                <a:lnTo>
                  <a:pt x="202" y="4"/>
                </a:lnTo>
                <a:lnTo>
                  <a:pt x="200" y="2"/>
                </a:lnTo>
                <a:lnTo>
                  <a:pt x="194" y="2"/>
                </a:lnTo>
                <a:lnTo>
                  <a:pt x="194" y="2"/>
                </a:lnTo>
                <a:lnTo>
                  <a:pt x="190" y="0"/>
                </a:lnTo>
                <a:lnTo>
                  <a:pt x="188" y="0"/>
                </a:lnTo>
                <a:lnTo>
                  <a:pt x="188" y="0"/>
                </a:lnTo>
                <a:lnTo>
                  <a:pt x="186" y="0"/>
                </a:lnTo>
                <a:lnTo>
                  <a:pt x="180" y="0"/>
                </a:lnTo>
                <a:lnTo>
                  <a:pt x="180" y="0"/>
                </a:lnTo>
                <a:lnTo>
                  <a:pt x="178" y="2"/>
                </a:lnTo>
                <a:lnTo>
                  <a:pt x="176" y="0"/>
                </a:lnTo>
                <a:lnTo>
                  <a:pt x="174" y="0"/>
                </a:lnTo>
                <a:lnTo>
                  <a:pt x="174" y="0"/>
                </a:lnTo>
                <a:lnTo>
                  <a:pt x="172" y="2"/>
                </a:lnTo>
                <a:lnTo>
                  <a:pt x="170" y="4"/>
                </a:lnTo>
                <a:lnTo>
                  <a:pt x="166" y="6"/>
                </a:lnTo>
                <a:lnTo>
                  <a:pt x="166" y="6"/>
                </a:lnTo>
                <a:lnTo>
                  <a:pt x="164" y="6"/>
                </a:lnTo>
                <a:lnTo>
                  <a:pt x="162" y="6"/>
                </a:lnTo>
                <a:lnTo>
                  <a:pt x="162" y="8"/>
                </a:lnTo>
                <a:lnTo>
                  <a:pt x="160" y="8"/>
                </a:lnTo>
                <a:lnTo>
                  <a:pt x="160" y="8"/>
                </a:lnTo>
                <a:lnTo>
                  <a:pt x="154" y="12"/>
                </a:lnTo>
                <a:lnTo>
                  <a:pt x="148" y="14"/>
                </a:lnTo>
                <a:lnTo>
                  <a:pt x="148" y="14"/>
                </a:lnTo>
                <a:lnTo>
                  <a:pt x="144" y="16"/>
                </a:lnTo>
                <a:lnTo>
                  <a:pt x="142" y="18"/>
                </a:lnTo>
                <a:lnTo>
                  <a:pt x="140" y="22"/>
                </a:lnTo>
                <a:lnTo>
                  <a:pt x="136" y="24"/>
                </a:lnTo>
                <a:lnTo>
                  <a:pt x="136" y="24"/>
                </a:lnTo>
                <a:lnTo>
                  <a:pt x="134" y="26"/>
                </a:lnTo>
                <a:lnTo>
                  <a:pt x="134" y="32"/>
                </a:lnTo>
                <a:lnTo>
                  <a:pt x="132" y="36"/>
                </a:lnTo>
                <a:lnTo>
                  <a:pt x="132" y="38"/>
                </a:lnTo>
                <a:lnTo>
                  <a:pt x="132" y="38"/>
                </a:lnTo>
                <a:lnTo>
                  <a:pt x="126" y="40"/>
                </a:lnTo>
                <a:lnTo>
                  <a:pt x="124" y="40"/>
                </a:lnTo>
                <a:lnTo>
                  <a:pt x="124" y="40"/>
                </a:lnTo>
                <a:lnTo>
                  <a:pt x="124" y="60"/>
                </a:lnTo>
                <a:lnTo>
                  <a:pt x="124" y="60"/>
                </a:lnTo>
                <a:lnTo>
                  <a:pt x="122" y="62"/>
                </a:lnTo>
                <a:lnTo>
                  <a:pt x="120" y="62"/>
                </a:lnTo>
                <a:lnTo>
                  <a:pt x="116" y="60"/>
                </a:lnTo>
                <a:lnTo>
                  <a:pt x="116" y="60"/>
                </a:lnTo>
                <a:lnTo>
                  <a:pt x="112" y="60"/>
                </a:lnTo>
                <a:lnTo>
                  <a:pt x="108" y="60"/>
                </a:lnTo>
                <a:lnTo>
                  <a:pt x="106" y="60"/>
                </a:lnTo>
                <a:lnTo>
                  <a:pt x="106" y="60"/>
                </a:lnTo>
                <a:lnTo>
                  <a:pt x="104" y="58"/>
                </a:lnTo>
                <a:lnTo>
                  <a:pt x="102" y="58"/>
                </a:lnTo>
                <a:lnTo>
                  <a:pt x="100" y="60"/>
                </a:lnTo>
                <a:lnTo>
                  <a:pt x="98" y="60"/>
                </a:lnTo>
                <a:lnTo>
                  <a:pt x="98" y="60"/>
                </a:lnTo>
                <a:lnTo>
                  <a:pt x="96" y="56"/>
                </a:lnTo>
                <a:lnTo>
                  <a:pt x="92" y="56"/>
                </a:lnTo>
                <a:lnTo>
                  <a:pt x="92" y="56"/>
                </a:lnTo>
                <a:lnTo>
                  <a:pt x="90" y="58"/>
                </a:lnTo>
                <a:lnTo>
                  <a:pt x="88" y="60"/>
                </a:lnTo>
                <a:lnTo>
                  <a:pt x="88" y="64"/>
                </a:lnTo>
                <a:lnTo>
                  <a:pt x="88" y="64"/>
                </a:lnTo>
                <a:lnTo>
                  <a:pt x="86" y="66"/>
                </a:lnTo>
                <a:lnTo>
                  <a:pt x="82" y="70"/>
                </a:lnTo>
                <a:lnTo>
                  <a:pt x="74" y="74"/>
                </a:lnTo>
                <a:lnTo>
                  <a:pt x="74" y="74"/>
                </a:lnTo>
                <a:lnTo>
                  <a:pt x="70" y="76"/>
                </a:lnTo>
                <a:lnTo>
                  <a:pt x="62" y="80"/>
                </a:lnTo>
                <a:lnTo>
                  <a:pt x="62" y="80"/>
                </a:lnTo>
                <a:lnTo>
                  <a:pt x="60" y="80"/>
                </a:lnTo>
                <a:lnTo>
                  <a:pt x="58" y="82"/>
                </a:lnTo>
                <a:lnTo>
                  <a:pt x="58" y="82"/>
                </a:lnTo>
                <a:lnTo>
                  <a:pt x="56" y="82"/>
                </a:lnTo>
                <a:lnTo>
                  <a:pt x="56" y="82"/>
                </a:lnTo>
                <a:lnTo>
                  <a:pt x="54" y="82"/>
                </a:lnTo>
                <a:lnTo>
                  <a:pt x="52" y="80"/>
                </a:lnTo>
                <a:lnTo>
                  <a:pt x="52" y="74"/>
                </a:lnTo>
                <a:lnTo>
                  <a:pt x="52" y="74"/>
                </a:lnTo>
                <a:lnTo>
                  <a:pt x="54" y="70"/>
                </a:lnTo>
                <a:lnTo>
                  <a:pt x="52" y="62"/>
                </a:lnTo>
                <a:lnTo>
                  <a:pt x="52" y="62"/>
                </a:lnTo>
                <a:lnTo>
                  <a:pt x="48" y="58"/>
                </a:lnTo>
                <a:lnTo>
                  <a:pt x="46" y="56"/>
                </a:lnTo>
                <a:lnTo>
                  <a:pt x="42" y="54"/>
                </a:lnTo>
                <a:lnTo>
                  <a:pt x="42" y="54"/>
                </a:lnTo>
                <a:close/>
              </a:path>
            </a:pathLst>
          </a:custGeom>
          <a:solidFill>
            <a:srgbClr val="B9BCBD"/>
          </a:solidFill>
          <a:ln w="3175">
            <a:solidFill>
              <a:srgbClr val="B9BCBD"/>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60" name="Freeform 44">
            <a:extLst>
              <a:ext uri="{FF2B5EF4-FFF2-40B4-BE49-F238E27FC236}">
                <a16:creationId xmlns:a16="http://schemas.microsoft.com/office/drawing/2014/main" id="{8F98B643-8443-4606-A42E-C0EC8BE665FE}"/>
              </a:ext>
            </a:extLst>
          </p:cNvPr>
          <p:cNvSpPr>
            <a:spLocks/>
          </p:cNvSpPr>
          <p:nvPr/>
        </p:nvSpPr>
        <p:spPr bwMode="auto">
          <a:xfrm>
            <a:off x="6420978" y="4542073"/>
            <a:ext cx="53665" cy="51480"/>
          </a:xfrm>
          <a:custGeom>
            <a:avLst/>
            <a:gdLst>
              <a:gd name="T0" fmla="*/ 12 w 32"/>
              <a:gd name="T1" fmla="*/ 0 h 30"/>
              <a:gd name="T2" fmla="*/ 26 w 32"/>
              <a:gd name="T3" fmla="*/ 2 h 30"/>
              <a:gd name="T4" fmla="*/ 32 w 32"/>
              <a:gd name="T5" fmla="*/ 14 h 30"/>
              <a:gd name="T6" fmla="*/ 24 w 32"/>
              <a:gd name="T7" fmla="*/ 22 h 30"/>
              <a:gd name="T8" fmla="*/ 8 w 32"/>
              <a:gd name="T9" fmla="*/ 30 h 30"/>
              <a:gd name="T10" fmla="*/ 0 w 32"/>
              <a:gd name="T11" fmla="*/ 20 h 30"/>
              <a:gd name="T12" fmla="*/ 4 w 32"/>
              <a:gd name="T13" fmla="*/ 8 h 30"/>
              <a:gd name="T14" fmla="*/ 12 w 32"/>
              <a:gd name="T15" fmla="*/ 0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30">
                <a:moveTo>
                  <a:pt x="12" y="0"/>
                </a:moveTo>
                <a:lnTo>
                  <a:pt x="26" y="2"/>
                </a:lnTo>
                <a:lnTo>
                  <a:pt x="32" y="14"/>
                </a:lnTo>
                <a:lnTo>
                  <a:pt x="24" y="22"/>
                </a:lnTo>
                <a:lnTo>
                  <a:pt x="8" y="30"/>
                </a:lnTo>
                <a:lnTo>
                  <a:pt x="0" y="20"/>
                </a:lnTo>
                <a:lnTo>
                  <a:pt x="4" y="8"/>
                </a:lnTo>
                <a:lnTo>
                  <a:pt x="12" y="0"/>
                </a:lnTo>
                <a:close/>
              </a:path>
            </a:pathLst>
          </a:custGeom>
          <a:solidFill>
            <a:srgbClr val="B9BCBD"/>
          </a:solidFill>
          <a:ln w="3175">
            <a:solidFill>
              <a:srgbClr val="B9BCBD"/>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61" name="Freeform 45">
            <a:extLst>
              <a:ext uri="{FF2B5EF4-FFF2-40B4-BE49-F238E27FC236}">
                <a16:creationId xmlns:a16="http://schemas.microsoft.com/office/drawing/2014/main" id="{2C285D87-CA98-44F4-A654-EFBAAB6BED3A}"/>
              </a:ext>
            </a:extLst>
          </p:cNvPr>
          <p:cNvSpPr>
            <a:spLocks/>
          </p:cNvSpPr>
          <p:nvPr/>
        </p:nvSpPr>
        <p:spPr bwMode="auto">
          <a:xfrm>
            <a:off x="6786570" y="3354610"/>
            <a:ext cx="218015" cy="356926"/>
          </a:xfrm>
          <a:custGeom>
            <a:avLst/>
            <a:gdLst>
              <a:gd name="T0" fmla="*/ 14 w 130"/>
              <a:gd name="T1" fmla="*/ 202 h 208"/>
              <a:gd name="T2" fmla="*/ 14 w 130"/>
              <a:gd name="T3" fmla="*/ 200 h 208"/>
              <a:gd name="T4" fmla="*/ 18 w 130"/>
              <a:gd name="T5" fmla="*/ 196 h 208"/>
              <a:gd name="T6" fmla="*/ 24 w 130"/>
              <a:gd name="T7" fmla="*/ 188 h 208"/>
              <a:gd name="T8" fmla="*/ 26 w 130"/>
              <a:gd name="T9" fmla="*/ 184 h 208"/>
              <a:gd name="T10" fmla="*/ 38 w 130"/>
              <a:gd name="T11" fmla="*/ 172 h 208"/>
              <a:gd name="T12" fmla="*/ 54 w 130"/>
              <a:gd name="T13" fmla="*/ 164 h 208"/>
              <a:gd name="T14" fmla="*/ 54 w 130"/>
              <a:gd name="T15" fmla="*/ 160 h 208"/>
              <a:gd name="T16" fmla="*/ 68 w 130"/>
              <a:gd name="T17" fmla="*/ 148 h 208"/>
              <a:gd name="T18" fmla="*/ 68 w 130"/>
              <a:gd name="T19" fmla="*/ 144 h 208"/>
              <a:gd name="T20" fmla="*/ 72 w 130"/>
              <a:gd name="T21" fmla="*/ 144 h 208"/>
              <a:gd name="T22" fmla="*/ 78 w 130"/>
              <a:gd name="T23" fmla="*/ 134 h 208"/>
              <a:gd name="T24" fmla="*/ 80 w 130"/>
              <a:gd name="T25" fmla="*/ 130 h 208"/>
              <a:gd name="T26" fmla="*/ 88 w 130"/>
              <a:gd name="T27" fmla="*/ 126 h 208"/>
              <a:gd name="T28" fmla="*/ 92 w 130"/>
              <a:gd name="T29" fmla="*/ 112 h 208"/>
              <a:gd name="T30" fmla="*/ 96 w 130"/>
              <a:gd name="T31" fmla="*/ 106 h 208"/>
              <a:gd name="T32" fmla="*/ 98 w 130"/>
              <a:gd name="T33" fmla="*/ 98 h 208"/>
              <a:gd name="T34" fmla="*/ 102 w 130"/>
              <a:gd name="T35" fmla="*/ 88 h 208"/>
              <a:gd name="T36" fmla="*/ 106 w 130"/>
              <a:gd name="T37" fmla="*/ 78 h 208"/>
              <a:gd name="T38" fmla="*/ 110 w 130"/>
              <a:gd name="T39" fmla="*/ 68 h 208"/>
              <a:gd name="T40" fmla="*/ 112 w 130"/>
              <a:gd name="T41" fmla="*/ 62 h 208"/>
              <a:gd name="T42" fmla="*/ 120 w 130"/>
              <a:gd name="T43" fmla="*/ 48 h 208"/>
              <a:gd name="T44" fmla="*/ 122 w 130"/>
              <a:gd name="T45" fmla="*/ 42 h 208"/>
              <a:gd name="T46" fmla="*/ 126 w 130"/>
              <a:gd name="T47" fmla="*/ 26 h 208"/>
              <a:gd name="T48" fmla="*/ 130 w 130"/>
              <a:gd name="T49" fmla="*/ 2 h 208"/>
              <a:gd name="T50" fmla="*/ 124 w 130"/>
              <a:gd name="T51" fmla="*/ 0 h 208"/>
              <a:gd name="T52" fmla="*/ 122 w 130"/>
              <a:gd name="T53" fmla="*/ 2 h 208"/>
              <a:gd name="T54" fmla="*/ 100 w 130"/>
              <a:gd name="T55" fmla="*/ 8 h 208"/>
              <a:gd name="T56" fmla="*/ 90 w 130"/>
              <a:gd name="T57" fmla="*/ 10 h 208"/>
              <a:gd name="T58" fmla="*/ 80 w 130"/>
              <a:gd name="T59" fmla="*/ 12 h 208"/>
              <a:gd name="T60" fmla="*/ 78 w 130"/>
              <a:gd name="T61" fmla="*/ 16 h 208"/>
              <a:gd name="T62" fmla="*/ 68 w 130"/>
              <a:gd name="T63" fmla="*/ 20 h 208"/>
              <a:gd name="T64" fmla="*/ 62 w 130"/>
              <a:gd name="T65" fmla="*/ 16 h 208"/>
              <a:gd name="T66" fmla="*/ 50 w 130"/>
              <a:gd name="T67" fmla="*/ 18 h 208"/>
              <a:gd name="T68" fmla="*/ 38 w 130"/>
              <a:gd name="T69" fmla="*/ 18 h 208"/>
              <a:gd name="T70" fmla="*/ 30 w 130"/>
              <a:gd name="T71" fmla="*/ 14 h 208"/>
              <a:gd name="T72" fmla="*/ 14 w 130"/>
              <a:gd name="T73" fmla="*/ 20 h 208"/>
              <a:gd name="T74" fmla="*/ 20 w 130"/>
              <a:gd name="T75" fmla="*/ 26 h 208"/>
              <a:gd name="T76" fmla="*/ 24 w 130"/>
              <a:gd name="T77" fmla="*/ 34 h 208"/>
              <a:gd name="T78" fmla="*/ 34 w 130"/>
              <a:gd name="T79" fmla="*/ 42 h 208"/>
              <a:gd name="T80" fmla="*/ 52 w 130"/>
              <a:gd name="T81" fmla="*/ 112 h 208"/>
              <a:gd name="T82" fmla="*/ 18 w 130"/>
              <a:gd name="T83" fmla="*/ 116 h 208"/>
              <a:gd name="T84" fmla="*/ 0 w 130"/>
              <a:gd name="T85" fmla="*/ 142 h 208"/>
              <a:gd name="T86" fmla="*/ 12 w 130"/>
              <a:gd name="T87" fmla="*/ 208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30" h="208">
                <a:moveTo>
                  <a:pt x="12" y="208"/>
                </a:moveTo>
                <a:lnTo>
                  <a:pt x="12" y="208"/>
                </a:lnTo>
                <a:lnTo>
                  <a:pt x="14" y="202"/>
                </a:lnTo>
                <a:lnTo>
                  <a:pt x="14" y="202"/>
                </a:lnTo>
                <a:lnTo>
                  <a:pt x="14" y="202"/>
                </a:lnTo>
                <a:lnTo>
                  <a:pt x="14" y="200"/>
                </a:lnTo>
                <a:lnTo>
                  <a:pt x="14" y="200"/>
                </a:lnTo>
                <a:lnTo>
                  <a:pt x="18" y="196"/>
                </a:lnTo>
                <a:lnTo>
                  <a:pt x="18" y="196"/>
                </a:lnTo>
                <a:lnTo>
                  <a:pt x="18" y="192"/>
                </a:lnTo>
                <a:lnTo>
                  <a:pt x="18" y="192"/>
                </a:lnTo>
                <a:lnTo>
                  <a:pt x="24" y="188"/>
                </a:lnTo>
                <a:lnTo>
                  <a:pt x="24" y="188"/>
                </a:lnTo>
                <a:lnTo>
                  <a:pt x="26" y="184"/>
                </a:lnTo>
                <a:lnTo>
                  <a:pt x="26" y="184"/>
                </a:lnTo>
                <a:lnTo>
                  <a:pt x="32" y="180"/>
                </a:lnTo>
                <a:lnTo>
                  <a:pt x="32" y="180"/>
                </a:lnTo>
                <a:lnTo>
                  <a:pt x="38" y="172"/>
                </a:lnTo>
                <a:lnTo>
                  <a:pt x="38" y="172"/>
                </a:lnTo>
                <a:lnTo>
                  <a:pt x="46" y="168"/>
                </a:lnTo>
                <a:lnTo>
                  <a:pt x="54" y="164"/>
                </a:lnTo>
                <a:lnTo>
                  <a:pt x="54" y="164"/>
                </a:lnTo>
                <a:lnTo>
                  <a:pt x="54" y="160"/>
                </a:lnTo>
                <a:lnTo>
                  <a:pt x="54" y="160"/>
                </a:lnTo>
                <a:lnTo>
                  <a:pt x="62" y="154"/>
                </a:lnTo>
                <a:lnTo>
                  <a:pt x="64" y="150"/>
                </a:lnTo>
                <a:lnTo>
                  <a:pt x="68" y="148"/>
                </a:lnTo>
                <a:lnTo>
                  <a:pt x="68" y="148"/>
                </a:lnTo>
                <a:lnTo>
                  <a:pt x="68" y="146"/>
                </a:lnTo>
                <a:lnTo>
                  <a:pt x="68" y="144"/>
                </a:lnTo>
                <a:lnTo>
                  <a:pt x="68" y="144"/>
                </a:lnTo>
                <a:lnTo>
                  <a:pt x="72" y="144"/>
                </a:lnTo>
                <a:lnTo>
                  <a:pt x="72" y="144"/>
                </a:lnTo>
                <a:lnTo>
                  <a:pt x="78" y="138"/>
                </a:lnTo>
                <a:lnTo>
                  <a:pt x="78" y="138"/>
                </a:lnTo>
                <a:lnTo>
                  <a:pt x="78" y="134"/>
                </a:lnTo>
                <a:lnTo>
                  <a:pt x="78" y="130"/>
                </a:lnTo>
                <a:lnTo>
                  <a:pt x="80" y="130"/>
                </a:lnTo>
                <a:lnTo>
                  <a:pt x="80" y="130"/>
                </a:lnTo>
                <a:lnTo>
                  <a:pt x="84" y="128"/>
                </a:lnTo>
                <a:lnTo>
                  <a:pt x="88" y="126"/>
                </a:lnTo>
                <a:lnTo>
                  <a:pt x="88" y="126"/>
                </a:lnTo>
                <a:lnTo>
                  <a:pt x="88" y="120"/>
                </a:lnTo>
                <a:lnTo>
                  <a:pt x="92" y="112"/>
                </a:lnTo>
                <a:lnTo>
                  <a:pt x="92" y="112"/>
                </a:lnTo>
                <a:lnTo>
                  <a:pt x="96" y="110"/>
                </a:lnTo>
                <a:lnTo>
                  <a:pt x="96" y="110"/>
                </a:lnTo>
                <a:lnTo>
                  <a:pt x="96" y="106"/>
                </a:lnTo>
                <a:lnTo>
                  <a:pt x="96" y="102"/>
                </a:lnTo>
                <a:lnTo>
                  <a:pt x="96" y="102"/>
                </a:lnTo>
                <a:lnTo>
                  <a:pt x="98" y="98"/>
                </a:lnTo>
                <a:lnTo>
                  <a:pt x="102" y="94"/>
                </a:lnTo>
                <a:lnTo>
                  <a:pt x="102" y="94"/>
                </a:lnTo>
                <a:lnTo>
                  <a:pt x="102" y="88"/>
                </a:lnTo>
                <a:lnTo>
                  <a:pt x="102" y="88"/>
                </a:lnTo>
                <a:lnTo>
                  <a:pt x="106" y="78"/>
                </a:lnTo>
                <a:lnTo>
                  <a:pt x="106" y="78"/>
                </a:lnTo>
                <a:lnTo>
                  <a:pt x="108" y="68"/>
                </a:lnTo>
                <a:lnTo>
                  <a:pt x="110" y="68"/>
                </a:lnTo>
                <a:lnTo>
                  <a:pt x="110" y="68"/>
                </a:lnTo>
                <a:lnTo>
                  <a:pt x="110" y="64"/>
                </a:lnTo>
                <a:lnTo>
                  <a:pt x="112" y="62"/>
                </a:lnTo>
                <a:lnTo>
                  <a:pt x="112" y="62"/>
                </a:lnTo>
                <a:lnTo>
                  <a:pt x="120" y="52"/>
                </a:lnTo>
                <a:lnTo>
                  <a:pt x="120" y="52"/>
                </a:lnTo>
                <a:lnTo>
                  <a:pt x="120" y="48"/>
                </a:lnTo>
                <a:lnTo>
                  <a:pt x="120" y="44"/>
                </a:lnTo>
                <a:lnTo>
                  <a:pt x="122" y="42"/>
                </a:lnTo>
                <a:lnTo>
                  <a:pt x="122" y="42"/>
                </a:lnTo>
                <a:lnTo>
                  <a:pt x="122" y="38"/>
                </a:lnTo>
                <a:lnTo>
                  <a:pt x="122" y="38"/>
                </a:lnTo>
                <a:lnTo>
                  <a:pt x="126" y="26"/>
                </a:lnTo>
                <a:lnTo>
                  <a:pt x="126" y="26"/>
                </a:lnTo>
                <a:lnTo>
                  <a:pt x="128" y="14"/>
                </a:lnTo>
                <a:lnTo>
                  <a:pt x="130" y="2"/>
                </a:lnTo>
                <a:lnTo>
                  <a:pt x="130" y="2"/>
                </a:lnTo>
                <a:lnTo>
                  <a:pt x="126" y="0"/>
                </a:lnTo>
                <a:lnTo>
                  <a:pt x="124" y="0"/>
                </a:lnTo>
                <a:lnTo>
                  <a:pt x="124" y="0"/>
                </a:lnTo>
                <a:lnTo>
                  <a:pt x="122" y="2"/>
                </a:lnTo>
                <a:lnTo>
                  <a:pt x="122" y="2"/>
                </a:lnTo>
                <a:lnTo>
                  <a:pt x="108" y="8"/>
                </a:lnTo>
                <a:lnTo>
                  <a:pt x="108" y="8"/>
                </a:lnTo>
                <a:lnTo>
                  <a:pt x="100" y="8"/>
                </a:lnTo>
                <a:lnTo>
                  <a:pt x="94" y="8"/>
                </a:lnTo>
                <a:lnTo>
                  <a:pt x="94" y="8"/>
                </a:lnTo>
                <a:lnTo>
                  <a:pt x="90" y="10"/>
                </a:lnTo>
                <a:lnTo>
                  <a:pt x="90" y="10"/>
                </a:lnTo>
                <a:lnTo>
                  <a:pt x="84" y="12"/>
                </a:lnTo>
                <a:lnTo>
                  <a:pt x="80" y="12"/>
                </a:lnTo>
                <a:lnTo>
                  <a:pt x="80" y="12"/>
                </a:lnTo>
                <a:lnTo>
                  <a:pt x="78" y="16"/>
                </a:lnTo>
                <a:lnTo>
                  <a:pt x="78" y="16"/>
                </a:lnTo>
                <a:lnTo>
                  <a:pt x="70" y="18"/>
                </a:lnTo>
                <a:lnTo>
                  <a:pt x="68" y="20"/>
                </a:lnTo>
                <a:lnTo>
                  <a:pt x="68" y="20"/>
                </a:lnTo>
                <a:lnTo>
                  <a:pt x="66" y="20"/>
                </a:lnTo>
                <a:lnTo>
                  <a:pt x="64" y="18"/>
                </a:lnTo>
                <a:lnTo>
                  <a:pt x="62" y="16"/>
                </a:lnTo>
                <a:lnTo>
                  <a:pt x="62" y="16"/>
                </a:lnTo>
                <a:lnTo>
                  <a:pt x="56" y="16"/>
                </a:lnTo>
                <a:lnTo>
                  <a:pt x="50" y="18"/>
                </a:lnTo>
                <a:lnTo>
                  <a:pt x="38" y="20"/>
                </a:lnTo>
                <a:lnTo>
                  <a:pt x="38" y="20"/>
                </a:lnTo>
                <a:lnTo>
                  <a:pt x="38" y="18"/>
                </a:lnTo>
                <a:lnTo>
                  <a:pt x="38" y="18"/>
                </a:lnTo>
                <a:lnTo>
                  <a:pt x="34" y="16"/>
                </a:lnTo>
                <a:lnTo>
                  <a:pt x="30" y="14"/>
                </a:lnTo>
                <a:lnTo>
                  <a:pt x="24" y="6"/>
                </a:lnTo>
                <a:lnTo>
                  <a:pt x="18" y="14"/>
                </a:lnTo>
                <a:lnTo>
                  <a:pt x="14" y="20"/>
                </a:lnTo>
                <a:lnTo>
                  <a:pt x="14" y="20"/>
                </a:lnTo>
                <a:lnTo>
                  <a:pt x="20" y="26"/>
                </a:lnTo>
                <a:lnTo>
                  <a:pt x="20" y="26"/>
                </a:lnTo>
                <a:lnTo>
                  <a:pt x="22" y="30"/>
                </a:lnTo>
                <a:lnTo>
                  <a:pt x="24" y="34"/>
                </a:lnTo>
                <a:lnTo>
                  <a:pt x="24" y="34"/>
                </a:lnTo>
                <a:lnTo>
                  <a:pt x="28" y="38"/>
                </a:lnTo>
                <a:lnTo>
                  <a:pt x="34" y="42"/>
                </a:lnTo>
                <a:lnTo>
                  <a:pt x="34" y="42"/>
                </a:lnTo>
                <a:lnTo>
                  <a:pt x="70" y="58"/>
                </a:lnTo>
                <a:lnTo>
                  <a:pt x="88" y="58"/>
                </a:lnTo>
                <a:lnTo>
                  <a:pt x="52" y="112"/>
                </a:lnTo>
                <a:lnTo>
                  <a:pt x="36" y="112"/>
                </a:lnTo>
                <a:lnTo>
                  <a:pt x="30" y="116"/>
                </a:lnTo>
                <a:lnTo>
                  <a:pt x="18" y="116"/>
                </a:lnTo>
                <a:lnTo>
                  <a:pt x="14" y="120"/>
                </a:lnTo>
                <a:lnTo>
                  <a:pt x="6" y="136"/>
                </a:lnTo>
                <a:lnTo>
                  <a:pt x="0" y="142"/>
                </a:lnTo>
                <a:lnTo>
                  <a:pt x="0" y="198"/>
                </a:lnTo>
                <a:lnTo>
                  <a:pt x="10" y="208"/>
                </a:lnTo>
                <a:lnTo>
                  <a:pt x="12" y="208"/>
                </a:lnTo>
                <a:close/>
              </a:path>
            </a:pathLst>
          </a:custGeom>
          <a:solidFill>
            <a:srgbClr val="B9BCBD"/>
          </a:solidFill>
          <a:ln w="3175">
            <a:solidFill>
              <a:srgbClr val="B9BCBD"/>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62" name="Freeform 46">
            <a:extLst>
              <a:ext uri="{FF2B5EF4-FFF2-40B4-BE49-F238E27FC236}">
                <a16:creationId xmlns:a16="http://schemas.microsoft.com/office/drawing/2014/main" id="{B9585CD8-3C41-4E3C-94AA-46BC1ECFF165}"/>
              </a:ext>
            </a:extLst>
          </p:cNvPr>
          <p:cNvSpPr>
            <a:spLocks noEditPoints="1"/>
          </p:cNvSpPr>
          <p:nvPr/>
        </p:nvSpPr>
        <p:spPr bwMode="auto">
          <a:xfrm>
            <a:off x="9349083" y="3893432"/>
            <a:ext cx="130809" cy="120119"/>
          </a:xfrm>
          <a:custGeom>
            <a:avLst/>
            <a:gdLst>
              <a:gd name="T0" fmla="*/ 66 w 78"/>
              <a:gd name="T1" fmla="*/ 60 h 70"/>
              <a:gd name="T2" fmla="*/ 66 w 78"/>
              <a:gd name="T3" fmla="*/ 64 h 70"/>
              <a:gd name="T4" fmla="*/ 70 w 78"/>
              <a:gd name="T5" fmla="*/ 66 h 70"/>
              <a:gd name="T6" fmla="*/ 78 w 78"/>
              <a:gd name="T7" fmla="*/ 70 h 70"/>
              <a:gd name="T8" fmla="*/ 78 w 78"/>
              <a:gd name="T9" fmla="*/ 68 h 70"/>
              <a:gd name="T10" fmla="*/ 76 w 78"/>
              <a:gd name="T11" fmla="*/ 68 h 70"/>
              <a:gd name="T12" fmla="*/ 66 w 78"/>
              <a:gd name="T13" fmla="*/ 60 h 70"/>
              <a:gd name="T14" fmla="*/ 42 w 78"/>
              <a:gd name="T15" fmla="*/ 44 h 70"/>
              <a:gd name="T16" fmla="*/ 42 w 78"/>
              <a:gd name="T17" fmla="*/ 46 h 70"/>
              <a:gd name="T18" fmla="*/ 42 w 78"/>
              <a:gd name="T19" fmla="*/ 50 h 70"/>
              <a:gd name="T20" fmla="*/ 50 w 78"/>
              <a:gd name="T21" fmla="*/ 52 h 70"/>
              <a:gd name="T22" fmla="*/ 58 w 78"/>
              <a:gd name="T23" fmla="*/ 52 h 70"/>
              <a:gd name="T24" fmla="*/ 56 w 78"/>
              <a:gd name="T25" fmla="*/ 48 h 70"/>
              <a:gd name="T26" fmla="*/ 42 w 78"/>
              <a:gd name="T27" fmla="*/ 44 h 70"/>
              <a:gd name="T28" fmla="*/ 54 w 78"/>
              <a:gd name="T29" fmla="*/ 30 h 70"/>
              <a:gd name="T30" fmla="*/ 58 w 78"/>
              <a:gd name="T31" fmla="*/ 40 h 70"/>
              <a:gd name="T32" fmla="*/ 62 w 78"/>
              <a:gd name="T33" fmla="*/ 44 h 70"/>
              <a:gd name="T34" fmla="*/ 62 w 78"/>
              <a:gd name="T35" fmla="*/ 46 h 70"/>
              <a:gd name="T36" fmla="*/ 66 w 78"/>
              <a:gd name="T37" fmla="*/ 46 h 70"/>
              <a:gd name="T38" fmla="*/ 56 w 78"/>
              <a:gd name="T39" fmla="*/ 30 h 70"/>
              <a:gd name="T40" fmla="*/ 12 w 78"/>
              <a:gd name="T41" fmla="*/ 20 h 70"/>
              <a:gd name="T42" fmla="*/ 10 w 78"/>
              <a:gd name="T43" fmla="*/ 26 h 70"/>
              <a:gd name="T44" fmla="*/ 14 w 78"/>
              <a:gd name="T45" fmla="*/ 30 h 70"/>
              <a:gd name="T46" fmla="*/ 16 w 78"/>
              <a:gd name="T47" fmla="*/ 30 h 70"/>
              <a:gd name="T48" fmla="*/ 18 w 78"/>
              <a:gd name="T49" fmla="*/ 30 h 70"/>
              <a:gd name="T50" fmla="*/ 16 w 78"/>
              <a:gd name="T51" fmla="*/ 22 h 70"/>
              <a:gd name="T52" fmla="*/ 12 w 78"/>
              <a:gd name="T53" fmla="*/ 20 h 70"/>
              <a:gd name="T54" fmla="*/ 28 w 78"/>
              <a:gd name="T55" fmla="*/ 12 h 70"/>
              <a:gd name="T56" fmla="*/ 26 w 78"/>
              <a:gd name="T57" fmla="*/ 16 h 70"/>
              <a:gd name="T58" fmla="*/ 42 w 78"/>
              <a:gd name="T59" fmla="*/ 28 h 70"/>
              <a:gd name="T60" fmla="*/ 42 w 78"/>
              <a:gd name="T61" fmla="*/ 26 h 70"/>
              <a:gd name="T62" fmla="*/ 38 w 78"/>
              <a:gd name="T63" fmla="*/ 22 h 70"/>
              <a:gd name="T64" fmla="*/ 36 w 78"/>
              <a:gd name="T65" fmla="*/ 16 h 70"/>
              <a:gd name="T66" fmla="*/ 28 w 78"/>
              <a:gd name="T67" fmla="*/ 12 h 70"/>
              <a:gd name="T68" fmla="*/ 0 w 78"/>
              <a:gd name="T69" fmla="*/ 0 h 70"/>
              <a:gd name="T70" fmla="*/ 2 w 78"/>
              <a:gd name="T71" fmla="*/ 4 h 70"/>
              <a:gd name="T72" fmla="*/ 6 w 78"/>
              <a:gd name="T73" fmla="*/ 10 h 70"/>
              <a:gd name="T74" fmla="*/ 12 w 78"/>
              <a:gd name="T75" fmla="*/ 10 h 70"/>
              <a:gd name="T76" fmla="*/ 10 w 78"/>
              <a:gd name="T77" fmla="*/ 8 h 70"/>
              <a:gd name="T78" fmla="*/ 0 w 78"/>
              <a:gd name="T79"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8" h="70">
                <a:moveTo>
                  <a:pt x="66" y="60"/>
                </a:moveTo>
                <a:lnTo>
                  <a:pt x="66" y="60"/>
                </a:lnTo>
                <a:lnTo>
                  <a:pt x="66" y="62"/>
                </a:lnTo>
                <a:lnTo>
                  <a:pt x="66" y="64"/>
                </a:lnTo>
                <a:lnTo>
                  <a:pt x="66" y="64"/>
                </a:lnTo>
                <a:lnTo>
                  <a:pt x="70" y="66"/>
                </a:lnTo>
                <a:lnTo>
                  <a:pt x="74" y="68"/>
                </a:lnTo>
                <a:lnTo>
                  <a:pt x="78" y="70"/>
                </a:lnTo>
                <a:lnTo>
                  <a:pt x="78" y="68"/>
                </a:lnTo>
                <a:lnTo>
                  <a:pt x="78" y="68"/>
                </a:lnTo>
                <a:lnTo>
                  <a:pt x="76" y="68"/>
                </a:lnTo>
                <a:lnTo>
                  <a:pt x="76" y="68"/>
                </a:lnTo>
                <a:lnTo>
                  <a:pt x="72" y="64"/>
                </a:lnTo>
                <a:lnTo>
                  <a:pt x="66" y="60"/>
                </a:lnTo>
                <a:lnTo>
                  <a:pt x="66" y="60"/>
                </a:lnTo>
                <a:close/>
                <a:moveTo>
                  <a:pt x="42" y="44"/>
                </a:moveTo>
                <a:lnTo>
                  <a:pt x="42" y="44"/>
                </a:lnTo>
                <a:lnTo>
                  <a:pt x="42" y="46"/>
                </a:lnTo>
                <a:lnTo>
                  <a:pt x="42" y="50"/>
                </a:lnTo>
                <a:lnTo>
                  <a:pt x="42" y="50"/>
                </a:lnTo>
                <a:lnTo>
                  <a:pt x="46" y="52"/>
                </a:lnTo>
                <a:lnTo>
                  <a:pt x="50" y="52"/>
                </a:lnTo>
                <a:lnTo>
                  <a:pt x="58" y="52"/>
                </a:lnTo>
                <a:lnTo>
                  <a:pt x="58" y="52"/>
                </a:lnTo>
                <a:lnTo>
                  <a:pt x="56" y="48"/>
                </a:lnTo>
                <a:lnTo>
                  <a:pt x="56" y="48"/>
                </a:lnTo>
                <a:lnTo>
                  <a:pt x="42" y="44"/>
                </a:lnTo>
                <a:lnTo>
                  <a:pt x="42" y="44"/>
                </a:lnTo>
                <a:close/>
                <a:moveTo>
                  <a:pt x="54" y="30"/>
                </a:moveTo>
                <a:lnTo>
                  <a:pt x="54" y="30"/>
                </a:lnTo>
                <a:lnTo>
                  <a:pt x="56" y="36"/>
                </a:lnTo>
                <a:lnTo>
                  <a:pt x="58" y="40"/>
                </a:lnTo>
                <a:lnTo>
                  <a:pt x="58" y="40"/>
                </a:lnTo>
                <a:lnTo>
                  <a:pt x="62" y="44"/>
                </a:lnTo>
                <a:lnTo>
                  <a:pt x="62" y="46"/>
                </a:lnTo>
                <a:lnTo>
                  <a:pt x="62" y="46"/>
                </a:lnTo>
                <a:lnTo>
                  <a:pt x="66" y="46"/>
                </a:lnTo>
                <a:lnTo>
                  <a:pt x="66" y="46"/>
                </a:lnTo>
                <a:lnTo>
                  <a:pt x="62" y="38"/>
                </a:lnTo>
                <a:lnTo>
                  <a:pt x="56" y="30"/>
                </a:lnTo>
                <a:lnTo>
                  <a:pt x="54" y="30"/>
                </a:lnTo>
                <a:close/>
                <a:moveTo>
                  <a:pt x="12" y="20"/>
                </a:moveTo>
                <a:lnTo>
                  <a:pt x="12" y="20"/>
                </a:lnTo>
                <a:lnTo>
                  <a:pt x="10" y="26"/>
                </a:lnTo>
                <a:lnTo>
                  <a:pt x="14" y="30"/>
                </a:lnTo>
                <a:lnTo>
                  <a:pt x="14" y="30"/>
                </a:lnTo>
                <a:lnTo>
                  <a:pt x="14" y="30"/>
                </a:lnTo>
                <a:lnTo>
                  <a:pt x="16" y="30"/>
                </a:lnTo>
                <a:lnTo>
                  <a:pt x="18" y="30"/>
                </a:lnTo>
                <a:lnTo>
                  <a:pt x="18" y="30"/>
                </a:lnTo>
                <a:lnTo>
                  <a:pt x="18" y="26"/>
                </a:lnTo>
                <a:lnTo>
                  <a:pt x="16" y="22"/>
                </a:lnTo>
                <a:lnTo>
                  <a:pt x="16" y="22"/>
                </a:lnTo>
                <a:lnTo>
                  <a:pt x="12" y="20"/>
                </a:lnTo>
                <a:lnTo>
                  <a:pt x="12" y="20"/>
                </a:lnTo>
                <a:close/>
                <a:moveTo>
                  <a:pt x="28" y="12"/>
                </a:moveTo>
                <a:lnTo>
                  <a:pt x="28" y="12"/>
                </a:lnTo>
                <a:lnTo>
                  <a:pt x="26" y="16"/>
                </a:lnTo>
                <a:lnTo>
                  <a:pt x="26" y="16"/>
                </a:lnTo>
                <a:lnTo>
                  <a:pt x="42" y="28"/>
                </a:lnTo>
                <a:lnTo>
                  <a:pt x="42" y="28"/>
                </a:lnTo>
                <a:lnTo>
                  <a:pt x="42" y="26"/>
                </a:lnTo>
                <a:lnTo>
                  <a:pt x="42" y="26"/>
                </a:lnTo>
                <a:lnTo>
                  <a:pt x="38" y="22"/>
                </a:lnTo>
                <a:lnTo>
                  <a:pt x="38" y="22"/>
                </a:lnTo>
                <a:lnTo>
                  <a:pt x="36" y="16"/>
                </a:lnTo>
                <a:lnTo>
                  <a:pt x="36" y="16"/>
                </a:lnTo>
                <a:lnTo>
                  <a:pt x="28" y="12"/>
                </a:lnTo>
                <a:lnTo>
                  <a:pt x="28" y="12"/>
                </a:lnTo>
                <a:close/>
                <a:moveTo>
                  <a:pt x="0" y="0"/>
                </a:moveTo>
                <a:lnTo>
                  <a:pt x="0" y="0"/>
                </a:lnTo>
                <a:lnTo>
                  <a:pt x="2" y="4"/>
                </a:lnTo>
                <a:lnTo>
                  <a:pt x="4" y="8"/>
                </a:lnTo>
                <a:lnTo>
                  <a:pt x="6" y="10"/>
                </a:lnTo>
                <a:lnTo>
                  <a:pt x="12" y="10"/>
                </a:lnTo>
                <a:lnTo>
                  <a:pt x="12" y="10"/>
                </a:lnTo>
                <a:lnTo>
                  <a:pt x="10" y="8"/>
                </a:lnTo>
                <a:lnTo>
                  <a:pt x="10" y="8"/>
                </a:lnTo>
                <a:lnTo>
                  <a:pt x="0" y="0"/>
                </a:lnTo>
                <a:lnTo>
                  <a:pt x="0" y="0"/>
                </a:lnTo>
                <a:close/>
              </a:path>
            </a:pathLst>
          </a:custGeom>
          <a:solidFill>
            <a:srgbClr val="B9BCBD"/>
          </a:solidFill>
          <a:ln w="3175">
            <a:solidFill>
              <a:srgbClr val="B9BCBD"/>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63" name="Freeform 47">
            <a:extLst>
              <a:ext uri="{FF2B5EF4-FFF2-40B4-BE49-F238E27FC236}">
                <a16:creationId xmlns:a16="http://schemas.microsoft.com/office/drawing/2014/main" id="{85F7D4A7-6378-4302-B949-66565FC8B828}"/>
              </a:ext>
            </a:extLst>
          </p:cNvPr>
          <p:cNvSpPr>
            <a:spLocks/>
          </p:cNvSpPr>
          <p:nvPr/>
        </p:nvSpPr>
        <p:spPr bwMode="auto">
          <a:xfrm>
            <a:off x="6149297" y="2263242"/>
            <a:ext cx="77144" cy="75504"/>
          </a:xfrm>
          <a:custGeom>
            <a:avLst/>
            <a:gdLst>
              <a:gd name="T0" fmla="*/ 6 w 46"/>
              <a:gd name="T1" fmla="*/ 34 h 44"/>
              <a:gd name="T2" fmla="*/ 6 w 46"/>
              <a:gd name="T3" fmla="*/ 38 h 44"/>
              <a:gd name="T4" fmla="*/ 4 w 46"/>
              <a:gd name="T5" fmla="*/ 38 h 44"/>
              <a:gd name="T6" fmla="*/ 2 w 46"/>
              <a:gd name="T7" fmla="*/ 42 h 44"/>
              <a:gd name="T8" fmla="*/ 4 w 46"/>
              <a:gd name="T9" fmla="*/ 44 h 44"/>
              <a:gd name="T10" fmla="*/ 12 w 46"/>
              <a:gd name="T11" fmla="*/ 42 h 44"/>
              <a:gd name="T12" fmla="*/ 20 w 46"/>
              <a:gd name="T13" fmla="*/ 38 h 44"/>
              <a:gd name="T14" fmla="*/ 22 w 46"/>
              <a:gd name="T15" fmla="*/ 34 h 44"/>
              <a:gd name="T16" fmla="*/ 20 w 46"/>
              <a:gd name="T17" fmla="*/ 30 h 44"/>
              <a:gd name="T18" fmla="*/ 22 w 46"/>
              <a:gd name="T19" fmla="*/ 30 h 44"/>
              <a:gd name="T20" fmla="*/ 26 w 46"/>
              <a:gd name="T21" fmla="*/ 32 h 44"/>
              <a:gd name="T22" fmla="*/ 28 w 46"/>
              <a:gd name="T23" fmla="*/ 32 h 44"/>
              <a:gd name="T24" fmla="*/ 32 w 46"/>
              <a:gd name="T25" fmla="*/ 20 h 44"/>
              <a:gd name="T26" fmla="*/ 34 w 46"/>
              <a:gd name="T27" fmla="*/ 18 h 44"/>
              <a:gd name="T28" fmla="*/ 36 w 46"/>
              <a:gd name="T29" fmla="*/ 18 h 44"/>
              <a:gd name="T30" fmla="*/ 42 w 46"/>
              <a:gd name="T31" fmla="*/ 14 h 44"/>
              <a:gd name="T32" fmla="*/ 44 w 46"/>
              <a:gd name="T33" fmla="*/ 12 h 44"/>
              <a:gd name="T34" fmla="*/ 46 w 46"/>
              <a:gd name="T35" fmla="*/ 10 h 44"/>
              <a:gd name="T36" fmla="*/ 46 w 46"/>
              <a:gd name="T37" fmla="*/ 6 h 44"/>
              <a:gd name="T38" fmla="*/ 44 w 46"/>
              <a:gd name="T39" fmla="*/ 2 h 44"/>
              <a:gd name="T40" fmla="*/ 44 w 46"/>
              <a:gd name="T41" fmla="*/ 0 h 44"/>
              <a:gd name="T42" fmla="*/ 38 w 46"/>
              <a:gd name="T43" fmla="*/ 4 h 44"/>
              <a:gd name="T44" fmla="*/ 30 w 46"/>
              <a:gd name="T45" fmla="*/ 2 h 44"/>
              <a:gd name="T46" fmla="*/ 26 w 46"/>
              <a:gd name="T47" fmla="*/ 4 h 44"/>
              <a:gd name="T48" fmla="*/ 22 w 46"/>
              <a:gd name="T49" fmla="*/ 6 h 44"/>
              <a:gd name="T50" fmla="*/ 14 w 46"/>
              <a:gd name="T51" fmla="*/ 8 h 44"/>
              <a:gd name="T52" fmla="*/ 8 w 46"/>
              <a:gd name="T53" fmla="*/ 8 h 44"/>
              <a:gd name="T54" fmla="*/ 8 w 46"/>
              <a:gd name="T55" fmla="*/ 10 h 44"/>
              <a:gd name="T56" fmla="*/ 6 w 46"/>
              <a:gd name="T57" fmla="*/ 12 h 44"/>
              <a:gd name="T58" fmla="*/ 2 w 46"/>
              <a:gd name="T59" fmla="*/ 12 h 44"/>
              <a:gd name="T60" fmla="*/ 0 w 46"/>
              <a:gd name="T61" fmla="*/ 20 h 44"/>
              <a:gd name="T62" fmla="*/ 2 w 46"/>
              <a:gd name="T63" fmla="*/ 22 h 44"/>
              <a:gd name="T64" fmla="*/ 4 w 46"/>
              <a:gd name="T65" fmla="*/ 22 h 44"/>
              <a:gd name="T66" fmla="*/ 6 w 46"/>
              <a:gd name="T67" fmla="*/ 26 h 44"/>
              <a:gd name="T68" fmla="*/ 4 w 46"/>
              <a:gd name="T69" fmla="*/ 32 h 44"/>
              <a:gd name="T70" fmla="*/ 6 w 46"/>
              <a:gd name="T71" fmla="*/ 3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6" h="44">
                <a:moveTo>
                  <a:pt x="6" y="34"/>
                </a:moveTo>
                <a:lnTo>
                  <a:pt x="6" y="34"/>
                </a:lnTo>
                <a:lnTo>
                  <a:pt x="6" y="36"/>
                </a:lnTo>
                <a:lnTo>
                  <a:pt x="6" y="38"/>
                </a:lnTo>
                <a:lnTo>
                  <a:pt x="4" y="38"/>
                </a:lnTo>
                <a:lnTo>
                  <a:pt x="4" y="38"/>
                </a:lnTo>
                <a:lnTo>
                  <a:pt x="4" y="42"/>
                </a:lnTo>
                <a:lnTo>
                  <a:pt x="2" y="42"/>
                </a:lnTo>
                <a:lnTo>
                  <a:pt x="2" y="42"/>
                </a:lnTo>
                <a:lnTo>
                  <a:pt x="4" y="44"/>
                </a:lnTo>
                <a:lnTo>
                  <a:pt x="4" y="44"/>
                </a:lnTo>
                <a:lnTo>
                  <a:pt x="12" y="42"/>
                </a:lnTo>
                <a:lnTo>
                  <a:pt x="16" y="40"/>
                </a:lnTo>
                <a:lnTo>
                  <a:pt x="20" y="38"/>
                </a:lnTo>
                <a:lnTo>
                  <a:pt x="20" y="38"/>
                </a:lnTo>
                <a:lnTo>
                  <a:pt x="22" y="34"/>
                </a:lnTo>
                <a:lnTo>
                  <a:pt x="20" y="30"/>
                </a:lnTo>
                <a:lnTo>
                  <a:pt x="20" y="30"/>
                </a:lnTo>
                <a:lnTo>
                  <a:pt x="22" y="28"/>
                </a:lnTo>
                <a:lnTo>
                  <a:pt x="22" y="30"/>
                </a:lnTo>
                <a:lnTo>
                  <a:pt x="24" y="32"/>
                </a:lnTo>
                <a:lnTo>
                  <a:pt x="26" y="32"/>
                </a:lnTo>
                <a:lnTo>
                  <a:pt x="26" y="32"/>
                </a:lnTo>
                <a:lnTo>
                  <a:pt x="28" y="32"/>
                </a:lnTo>
                <a:lnTo>
                  <a:pt x="30" y="28"/>
                </a:lnTo>
                <a:lnTo>
                  <a:pt x="32" y="20"/>
                </a:lnTo>
                <a:lnTo>
                  <a:pt x="32" y="20"/>
                </a:lnTo>
                <a:lnTo>
                  <a:pt x="34" y="18"/>
                </a:lnTo>
                <a:lnTo>
                  <a:pt x="36" y="18"/>
                </a:lnTo>
                <a:lnTo>
                  <a:pt x="36" y="18"/>
                </a:lnTo>
                <a:lnTo>
                  <a:pt x="40" y="18"/>
                </a:lnTo>
                <a:lnTo>
                  <a:pt x="42" y="14"/>
                </a:lnTo>
                <a:lnTo>
                  <a:pt x="42" y="14"/>
                </a:lnTo>
                <a:lnTo>
                  <a:pt x="44" y="12"/>
                </a:lnTo>
                <a:lnTo>
                  <a:pt x="46" y="10"/>
                </a:lnTo>
                <a:lnTo>
                  <a:pt x="46" y="10"/>
                </a:lnTo>
                <a:lnTo>
                  <a:pt x="46" y="10"/>
                </a:lnTo>
                <a:lnTo>
                  <a:pt x="46" y="6"/>
                </a:lnTo>
                <a:lnTo>
                  <a:pt x="46" y="6"/>
                </a:lnTo>
                <a:lnTo>
                  <a:pt x="44" y="2"/>
                </a:lnTo>
                <a:lnTo>
                  <a:pt x="44" y="0"/>
                </a:lnTo>
                <a:lnTo>
                  <a:pt x="44" y="0"/>
                </a:lnTo>
                <a:lnTo>
                  <a:pt x="38" y="4"/>
                </a:lnTo>
                <a:lnTo>
                  <a:pt x="38" y="4"/>
                </a:lnTo>
                <a:lnTo>
                  <a:pt x="34" y="4"/>
                </a:lnTo>
                <a:lnTo>
                  <a:pt x="30" y="2"/>
                </a:lnTo>
                <a:lnTo>
                  <a:pt x="30" y="2"/>
                </a:lnTo>
                <a:lnTo>
                  <a:pt x="26" y="4"/>
                </a:lnTo>
                <a:lnTo>
                  <a:pt x="22" y="6"/>
                </a:lnTo>
                <a:lnTo>
                  <a:pt x="22" y="6"/>
                </a:lnTo>
                <a:lnTo>
                  <a:pt x="20" y="10"/>
                </a:lnTo>
                <a:lnTo>
                  <a:pt x="14" y="8"/>
                </a:lnTo>
                <a:lnTo>
                  <a:pt x="14" y="8"/>
                </a:lnTo>
                <a:lnTo>
                  <a:pt x="8" y="8"/>
                </a:lnTo>
                <a:lnTo>
                  <a:pt x="8" y="10"/>
                </a:lnTo>
                <a:lnTo>
                  <a:pt x="8" y="10"/>
                </a:lnTo>
                <a:lnTo>
                  <a:pt x="6" y="12"/>
                </a:lnTo>
                <a:lnTo>
                  <a:pt x="6" y="12"/>
                </a:lnTo>
                <a:lnTo>
                  <a:pt x="2" y="12"/>
                </a:lnTo>
                <a:lnTo>
                  <a:pt x="2" y="12"/>
                </a:lnTo>
                <a:lnTo>
                  <a:pt x="0" y="16"/>
                </a:lnTo>
                <a:lnTo>
                  <a:pt x="0" y="20"/>
                </a:lnTo>
                <a:lnTo>
                  <a:pt x="2" y="22"/>
                </a:lnTo>
                <a:lnTo>
                  <a:pt x="2" y="22"/>
                </a:lnTo>
                <a:lnTo>
                  <a:pt x="4" y="22"/>
                </a:lnTo>
                <a:lnTo>
                  <a:pt x="4" y="22"/>
                </a:lnTo>
                <a:lnTo>
                  <a:pt x="6" y="26"/>
                </a:lnTo>
                <a:lnTo>
                  <a:pt x="6" y="26"/>
                </a:lnTo>
                <a:lnTo>
                  <a:pt x="4" y="30"/>
                </a:lnTo>
                <a:lnTo>
                  <a:pt x="4" y="32"/>
                </a:lnTo>
                <a:lnTo>
                  <a:pt x="6" y="32"/>
                </a:lnTo>
                <a:lnTo>
                  <a:pt x="6" y="34"/>
                </a:lnTo>
                <a:close/>
              </a:path>
            </a:pathLst>
          </a:custGeom>
          <a:solidFill>
            <a:srgbClr val="8BBDFF"/>
          </a:solidFill>
          <a:ln w="3175">
            <a:solidFill>
              <a:srgbClr val="8BBDFF"/>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64" name="Freeform 48">
            <a:extLst>
              <a:ext uri="{FF2B5EF4-FFF2-40B4-BE49-F238E27FC236}">
                <a16:creationId xmlns:a16="http://schemas.microsoft.com/office/drawing/2014/main" id="{DEB8F15F-E231-4CBE-B2F0-9171D8DD14CF}"/>
              </a:ext>
            </a:extLst>
          </p:cNvPr>
          <p:cNvSpPr>
            <a:spLocks/>
          </p:cNvSpPr>
          <p:nvPr/>
        </p:nvSpPr>
        <p:spPr bwMode="auto">
          <a:xfrm>
            <a:off x="6229794" y="2174013"/>
            <a:ext cx="160996" cy="68639"/>
          </a:xfrm>
          <a:custGeom>
            <a:avLst/>
            <a:gdLst>
              <a:gd name="T0" fmla="*/ 92 w 96"/>
              <a:gd name="T1" fmla="*/ 26 h 40"/>
              <a:gd name="T2" fmla="*/ 90 w 96"/>
              <a:gd name="T3" fmla="*/ 32 h 40"/>
              <a:gd name="T4" fmla="*/ 84 w 96"/>
              <a:gd name="T5" fmla="*/ 30 h 40"/>
              <a:gd name="T6" fmla="*/ 82 w 96"/>
              <a:gd name="T7" fmla="*/ 28 h 40"/>
              <a:gd name="T8" fmla="*/ 74 w 96"/>
              <a:gd name="T9" fmla="*/ 30 h 40"/>
              <a:gd name="T10" fmla="*/ 68 w 96"/>
              <a:gd name="T11" fmla="*/ 30 h 40"/>
              <a:gd name="T12" fmla="*/ 62 w 96"/>
              <a:gd name="T13" fmla="*/ 30 h 40"/>
              <a:gd name="T14" fmla="*/ 56 w 96"/>
              <a:gd name="T15" fmla="*/ 34 h 40"/>
              <a:gd name="T16" fmla="*/ 54 w 96"/>
              <a:gd name="T17" fmla="*/ 36 h 40"/>
              <a:gd name="T18" fmla="*/ 50 w 96"/>
              <a:gd name="T19" fmla="*/ 34 h 40"/>
              <a:gd name="T20" fmla="*/ 50 w 96"/>
              <a:gd name="T21" fmla="*/ 32 h 40"/>
              <a:gd name="T22" fmla="*/ 40 w 96"/>
              <a:gd name="T23" fmla="*/ 34 h 40"/>
              <a:gd name="T24" fmla="*/ 34 w 96"/>
              <a:gd name="T25" fmla="*/ 36 h 40"/>
              <a:gd name="T26" fmla="*/ 34 w 96"/>
              <a:gd name="T27" fmla="*/ 40 h 40"/>
              <a:gd name="T28" fmla="*/ 34 w 96"/>
              <a:gd name="T29" fmla="*/ 40 h 40"/>
              <a:gd name="T30" fmla="*/ 28 w 96"/>
              <a:gd name="T31" fmla="*/ 40 h 40"/>
              <a:gd name="T32" fmla="*/ 16 w 96"/>
              <a:gd name="T33" fmla="*/ 38 h 40"/>
              <a:gd name="T34" fmla="*/ 10 w 96"/>
              <a:gd name="T35" fmla="*/ 36 h 40"/>
              <a:gd name="T36" fmla="*/ 4 w 96"/>
              <a:gd name="T37" fmla="*/ 28 h 40"/>
              <a:gd name="T38" fmla="*/ 0 w 96"/>
              <a:gd name="T39" fmla="*/ 26 h 40"/>
              <a:gd name="T40" fmla="*/ 4 w 96"/>
              <a:gd name="T41" fmla="*/ 20 h 40"/>
              <a:gd name="T42" fmla="*/ 4 w 96"/>
              <a:gd name="T43" fmla="*/ 18 h 40"/>
              <a:gd name="T44" fmla="*/ 10 w 96"/>
              <a:gd name="T45" fmla="*/ 14 h 40"/>
              <a:gd name="T46" fmla="*/ 10 w 96"/>
              <a:gd name="T47" fmla="*/ 14 h 40"/>
              <a:gd name="T48" fmla="*/ 12 w 96"/>
              <a:gd name="T49" fmla="*/ 10 h 40"/>
              <a:gd name="T50" fmla="*/ 12 w 96"/>
              <a:gd name="T51" fmla="*/ 8 h 40"/>
              <a:gd name="T52" fmla="*/ 20 w 96"/>
              <a:gd name="T53" fmla="*/ 6 h 40"/>
              <a:gd name="T54" fmla="*/ 26 w 96"/>
              <a:gd name="T55" fmla="*/ 6 h 40"/>
              <a:gd name="T56" fmla="*/ 34 w 96"/>
              <a:gd name="T57" fmla="*/ 6 h 40"/>
              <a:gd name="T58" fmla="*/ 40 w 96"/>
              <a:gd name="T59" fmla="*/ 10 h 40"/>
              <a:gd name="T60" fmla="*/ 46 w 96"/>
              <a:gd name="T61" fmla="*/ 12 h 40"/>
              <a:gd name="T62" fmla="*/ 50 w 96"/>
              <a:gd name="T63" fmla="*/ 10 h 40"/>
              <a:gd name="T64" fmla="*/ 52 w 96"/>
              <a:gd name="T65" fmla="*/ 8 h 40"/>
              <a:gd name="T66" fmla="*/ 58 w 96"/>
              <a:gd name="T67" fmla="*/ 6 h 40"/>
              <a:gd name="T68" fmla="*/ 62 w 96"/>
              <a:gd name="T69" fmla="*/ 4 h 40"/>
              <a:gd name="T70" fmla="*/ 68 w 96"/>
              <a:gd name="T71" fmla="*/ 0 h 40"/>
              <a:gd name="T72" fmla="*/ 72 w 96"/>
              <a:gd name="T73" fmla="*/ 0 h 40"/>
              <a:gd name="T74" fmla="*/ 80 w 96"/>
              <a:gd name="T75" fmla="*/ 6 h 40"/>
              <a:gd name="T76" fmla="*/ 82 w 96"/>
              <a:gd name="T77" fmla="*/ 6 h 40"/>
              <a:gd name="T78" fmla="*/ 88 w 96"/>
              <a:gd name="T79" fmla="*/ 12 h 40"/>
              <a:gd name="T80" fmla="*/ 90 w 96"/>
              <a:gd name="T81" fmla="*/ 14 h 40"/>
              <a:gd name="T82" fmla="*/ 90 w 96"/>
              <a:gd name="T83" fmla="*/ 18 h 40"/>
              <a:gd name="T84" fmla="*/ 96 w 96"/>
              <a:gd name="T85" fmla="*/ 2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6" h="40">
                <a:moveTo>
                  <a:pt x="96" y="24"/>
                </a:moveTo>
                <a:lnTo>
                  <a:pt x="92" y="26"/>
                </a:lnTo>
                <a:lnTo>
                  <a:pt x="90" y="32"/>
                </a:lnTo>
                <a:lnTo>
                  <a:pt x="90" y="32"/>
                </a:lnTo>
                <a:lnTo>
                  <a:pt x="88" y="32"/>
                </a:lnTo>
                <a:lnTo>
                  <a:pt x="84" y="30"/>
                </a:lnTo>
                <a:lnTo>
                  <a:pt x="84" y="30"/>
                </a:lnTo>
                <a:lnTo>
                  <a:pt x="82" y="28"/>
                </a:lnTo>
                <a:lnTo>
                  <a:pt x="80" y="28"/>
                </a:lnTo>
                <a:lnTo>
                  <a:pt x="74" y="30"/>
                </a:lnTo>
                <a:lnTo>
                  <a:pt x="74" y="30"/>
                </a:lnTo>
                <a:lnTo>
                  <a:pt x="68" y="30"/>
                </a:lnTo>
                <a:lnTo>
                  <a:pt x="62" y="30"/>
                </a:lnTo>
                <a:lnTo>
                  <a:pt x="62" y="30"/>
                </a:lnTo>
                <a:lnTo>
                  <a:pt x="58" y="34"/>
                </a:lnTo>
                <a:lnTo>
                  <a:pt x="56" y="34"/>
                </a:lnTo>
                <a:lnTo>
                  <a:pt x="56" y="34"/>
                </a:lnTo>
                <a:lnTo>
                  <a:pt x="54" y="36"/>
                </a:lnTo>
                <a:lnTo>
                  <a:pt x="52" y="34"/>
                </a:lnTo>
                <a:lnTo>
                  <a:pt x="50" y="34"/>
                </a:lnTo>
                <a:lnTo>
                  <a:pt x="50" y="34"/>
                </a:lnTo>
                <a:lnTo>
                  <a:pt x="50" y="32"/>
                </a:lnTo>
                <a:lnTo>
                  <a:pt x="48" y="32"/>
                </a:lnTo>
                <a:lnTo>
                  <a:pt x="40" y="34"/>
                </a:lnTo>
                <a:lnTo>
                  <a:pt x="40" y="34"/>
                </a:lnTo>
                <a:lnTo>
                  <a:pt x="34" y="36"/>
                </a:lnTo>
                <a:lnTo>
                  <a:pt x="34" y="36"/>
                </a:lnTo>
                <a:lnTo>
                  <a:pt x="34" y="40"/>
                </a:lnTo>
                <a:lnTo>
                  <a:pt x="34" y="40"/>
                </a:lnTo>
                <a:lnTo>
                  <a:pt x="34" y="40"/>
                </a:lnTo>
                <a:lnTo>
                  <a:pt x="28" y="40"/>
                </a:lnTo>
                <a:lnTo>
                  <a:pt x="28" y="40"/>
                </a:lnTo>
                <a:lnTo>
                  <a:pt x="20" y="38"/>
                </a:lnTo>
                <a:lnTo>
                  <a:pt x="16" y="38"/>
                </a:lnTo>
                <a:lnTo>
                  <a:pt x="16" y="38"/>
                </a:lnTo>
                <a:lnTo>
                  <a:pt x="10" y="36"/>
                </a:lnTo>
                <a:lnTo>
                  <a:pt x="6" y="34"/>
                </a:lnTo>
                <a:lnTo>
                  <a:pt x="4" y="28"/>
                </a:lnTo>
                <a:lnTo>
                  <a:pt x="4" y="28"/>
                </a:lnTo>
                <a:lnTo>
                  <a:pt x="0" y="26"/>
                </a:lnTo>
                <a:lnTo>
                  <a:pt x="0" y="24"/>
                </a:lnTo>
                <a:lnTo>
                  <a:pt x="4" y="20"/>
                </a:lnTo>
                <a:lnTo>
                  <a:pt x="4" y="20"/>
                </a:lnTo>
                <a:lnTo>
                  <a:pt x="4" y="18"/>
                </a:lnTo>
                <a:lnTo>
                  <a:pt x="6" y="16"/>
                </a:lnTo>
                <a:lnTo>
                  <a:pt x="10" y="14"/>
                </a:lnTo>
                <a:lnTo>
                  <a:pt x="10" y="14"/>
                </a:lnTo>
                <a:lnTo>
                  <a:pt x="10" y="14"/>
                </a:lnTo>
                <a:lnTo>
                  <a:pt x="12" y="12"/>
                </a:lnTo>
                <a:lnTo>
                  <a:pt x="12" y="10"/>
                </a:lnTo>
                <a:lnTo>
                  <a:pt x="12" y="8"/>
                </a:lnTo>
                <a:lnTo>
                  <a:pt x="12" y="8"/>
                </a:lnTo>
                <a:lnTo>
                  <a:pt x="20" y="6"/>
                </a:lnTo>
                <a:lnTo>
                  <a:pt x="20" y="6"/>
                </a:lnTo>
                <a:lnTo>
                  <a:pt x="26" y="6"/>
                </a:lnTo>
                <a:lnTo>
                  <a:pt x="26" y="6"/>
                </a:lnTo>
                <a:lnTo>
                  <a:pt x="30" y="4"/>
                </a:lnTo>
                <a:lnTo>
                  <a:pt x="34" y="6"/>
                </a:lnTo>
                <a:lnTo>
                  <a:pt x="34" y="6"/>
                </a:lnTo>
                <a:lnTo>
                  <a:pt x="40" y="10"/>
                </a:lnTo>
                <a:lnTo>
                  <a:pt x="40" y="10"/>
                </a:lnTo>
                <a:lnTo>
                  <a:pt x="46" y="12"/>
                </a:lnTo>
                <a:lnTo>
                  <a:pt x="48" y="12"/>
                </a:lnTo>
                <a:lnTo>
                  <a:pt x="50" y="10"/>
                </a:lnTo>
                <a:lnTo>
                  <a:pt x="50" y="10"/>
                </a:lnTo>
                <a:lnTo>
                  <a:pt x="52" y="8"/>
                </a:lnTo>
                <a:lnTo>
                  <a:pt x="54" y="8"/>
                </a:lnTo>
                <a:lnTo>
                  <a:pt x="58" y="6"/>
                </a:lnTo>
                <a:lnTo>
                  <a:pt x="58" y="6"/>
                </a:lnTo>
                <a:lnTo>
                  <a:pt x="62" y="4"/>
                </a:lnTo>
                <a:lnTo>
                  <a:pt x="66" y="2"/>
                </a:lnTo>
                <a:lnTo>
                  <a:pt x="68" y="0"/>
                </a:lnTo>
                <a:lnTo>
                  <a:pt x="72" y="0"/>
                </a:lnTo>
                <a:lnTo>
                  <a:pt x="72" y="0"/>
                </a:lnTo>
                <a:lnTo>
                  <a:pt x="76" y="4"/>
                </a:lnTo>
                <a:lnTo>
                  <a:pt x="80" y="6"/>
                </a:lnTo>
                <a:lnTo>
                  <a:pt x="80" y="6"/>
                </a:lnTo>
                <a:lnTo>
                  <a:pt x="82" y="6"/>
                </a:lnTo>
                <a:lnTo>
                  <a:pt x="84" y="8"/>
                </a:lnTo>
                <a:lnTo>
                  <a:pt x="88" y="12"/>
                </a:lnTo>
                <a:lnTo>
                  <a:pt x="88" y="12"/>
                </a:lnTo>
                <a:lnTo>
                  <a:pt x="90" y="14"/>
                </a:lnTo>
                <a:lnTo>
                  <a:pt x="90" y="18"/>
                </a:lnTo>
                <a:lnTo>
                  <a:pt x="90" y="18"/>
                </a:lnTo>
                <a:lnTo>
                  <a:pt x="94" y="22"/>
                </a:lnTo>
                <a:lnTo>
                  <a:pt x="96" y="24"/>
                </a:lnTo>
                <a:lnTo>
                  <a:pt x="96" y="24"/>
                </a:lnTo>
                <a:close/>
              </a:path>
            </a:pathLst>
          </a:custGeom>
          <a:solidFill>
            <a:srgbClr val="8BBDFF"/>
          </a:solidFill>
          <a:ln w="3175">
            <a:solidFill>
              <a:srgbClr val="8BBDFF"/>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65" name="Freeform 49">
            <a:extLst>
              <a:ext uri="{FF2B5EF4-FFF2-40B4-BE49-F238E27FC236}">
                <a16:creationId xmlns:a16="http://schemas.microsoft.com/office/drawing/2014/main" id="{62CAFBE2-17F3-4ABE-B59A-C2AB7F37D3BF}"/>
              </a:ext>
            </a:extLst>
          </p:cNvPr>
          <p:cNvSpPr>
            <a:spLocks/>
          </p:cNvSpPr>
          <p:nvPr/>
        </p:nvSpPr>
        <p:spPr bwMode="auto">
          <a:xfrm>
            <a:off x="5547240" y="3392362"/>
            <a:ext cx="77144" cy="99528"/>
          </a:xfrm>
          <a:custGeom>
            <a:avLst/>
            <a:gdLst>
              <a:gd name="T0" fmla="*/ 2 w 46"/>
              <a:gd name="T1" fmla="*/ 18 h 58"/>
              <a:gd name="T2" fmla="*/ 2 w 46"/>
              <a:gd name="T3" fmla="*/ 26 h 58"/>
              <a:gd name="T4" fmla="*/ 6 w 46"/>
              <a:gd name="T5" fmla="*/ 34 h 58"/>
              <a:gd name="T6" fmla="*/ 2 w 46"/>
              <a:gd name="T7" fmla="*/ 34 h 58"/>
              <a:gd name="T8" fmla="*/ 4 w 46"/>
              <a:gd name="T9" fmla="*/ 36 h 58"/>
              <a:gd name="T10" fmla="*/ 8 w 46"/>
              <a:gd name="T11" fmla="*/ 38 h 58"/>
              <a:gd name="T12" fmla="*/ 8 w 46"/>
              <a:gd name="T13" fmla="*/ 48 h 58"/>
              <a:gd name="T14" fmla="*/ 10 w 46"/>
              <a:gd name="T15" fmla="*/ 48 h 58"/>
              <a:gd name="T16" fmla="*/ 10 w 46"/>
              <a:gd name="T17" fmla="*/ 46 h 58"/>
              <a:gd name="T18" fmla="*/ 12 w 46"/>
              <a:gd name="T19" fmla="*/ 46 h 58"/>
              <a:gd name="T20" fmla="*/ 16 w 46"/>
              <a:gd name="T21" fmla="*/ 54 h 58"/>
              <a:gd name="T22" fmla="*/ 18 w 46"/>
              <a:gd name="T23" fmla="*/ 56 h 58"/>
              <a:gd name="T24" fmla="*/ 26 w 46"/>
              <a:gd name="T25" fmla="*/ 58 h 58"/>
              <a:gd name="T26" fmla="*/ 30 w 46"/>
              <a:gd name="T27" fmla="*/ 48 h 58"/>
              <a:gd name="T28" fmla="*/ 38 w 46"/>
              <a:gd name="T29" fmla="*/ 40 h 58"/>
              <a:gd name="T30" fmla="*/ 38 w 46"/>
              <a:gd name="T31" fmla="*/ 36 h 58"/>
              <a:gd name="T32" fmla="*/ 42 w 46"/>
              <a:gd name="T33" fmla="*/ 34 h 58"/>
              <a:gd name="T34" fmla="*/ 44 w 46"/>
              <a:gd name="T35" fmla="*/ 32 h 58"/>
              <a:gd name="T36" fmla="*/ 40 w 46"/>
              <a:gd name="T37" fmla="*/ 30 h 58"/>
              <a:gd name="T38" fmla="*/ 40 w 46"/>
              <a:gd name="T39" fmla="*/ 26 h 58"/>
              <a:gd name="T40" fmla="*/ 42 w 46"/>
              <a:gd name="T41" fmla="*/ 22 h 58"/>
              <a:gd name="T42" fmla="*/ 38 w 46"/>
              <a:gd name="T43" fmla="*/ 16 h 58"/>
              <a:gd name="T44" fmla="*/ 36 w 46"/>
              <a:gd name="T45" fmla="*/ 12 h 58"/>
              <a:gd name="T46" fmla="*/ 34 w 46"/>
              <a:gd name="T47" fmla="*/ 10 h 58"/>
              <a:gd name="T48" fmla="*/ 34 w 46"/>
              <a:gd name="T49" fmla="*/ 4 h 58"/>
              <a:gd name="T50" fmla="*/ 30 w 46"/>
              <a:gd name="T51" fmla="*/ 2 h 58"/>
              <a:gd name="T52" fmla="*/ 26 w 46"/>
              <a:gd name="T53" fmla="*/ 2 h 58"/>
              <a:gd name="T54" fmla="*/ 22 w 46"/>
              <a:gd name="T55" fmla="*/ 2 h 58"/>
              <a:gd name="T56" fmla="*/ 14 w 46"/>
              <a:gd name="T57" fmla="*/ 0 h 58"/>
              <a:gd name="T58" fmla="*/ 12 w 46"/>
              <a:gd name="T59" fmla="*/ 4 h 58"/>
              <a:gd name="T60" fmla="*/ 10 w 46"/>
              <a:gd name="T61" fmla="*/ 12 h 58"/>
              <a:gd name="T62" fmla="*/ 8 w 46"/>
              <a:gd name="T63" fmla="*/ 14 h 58"/>
              <a:gd name="T64" fmla="*/ 6 w 46"/>
              <a:gd name="T65" fmla="*/ 18 h 58"/>
              <a:gd name="T66" fmla="*/ 4 w 46"/>
              <a:gd name="T67" fmla="*/ 20 h 58"/>
              <a:gd name="T68" fmla="*/ 2 w 46"/>
              <a:gd name="T69" fmla="*/ 1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6" h="58">
                <a:moveTo>
                  <a:pt x="2" y="18"/>
                </a:moveTo>
                <a:lnTo>
                  <a:pt x="2" y="18"/>
                </a:lnTo>
                <a:lnTo>
                  <a:pt x="0" y="22"/>
                </a:lnTo>
                <a:lnTo>
                  <a:pt x="2" y="26"/>
                </a:lnTo>
                <a:lnTo>
                  <a:pt x="6" y="34"/>
                </a:lnTo>
                <a:lnTo>
                  <a:pt x="6" y="34"/>
                </a:lnTo>
                <a:lnTo>
                  <a:pt x="4" y="34"/>
                </a:lnTo>
                <a:lnTo>
                  <a:pt x="2" y="34"/>
                </a:lnTo>
                <a:lnTo>
                  <a:pt x="4" y="36"/>
                </a:lnTo>
                <a:lnTo>
                  <a:pt x="4" y="36"/>
                </a:lnTo>
                <a:lnTo>
                  <a:pt x="8" y="38"/>
                </a:lnTo>
                <a:lnTo>
                  <a:pt x="8" y="38"/>
                </a:lnTo>
                <a:lnTo>
                  <a:pt x="8" y="44"/>
                </a:lnTo>
                <a:lnTo>
                  <a:pt x="8" y="48"/>
                </a:lnTo>
                <a:lnTo>
                  <a:pt x="8" y="48"/>
                </a:lnTo>
                <a:lnTo>
                  <a:pt x="10" y="48"/>
                </a:lnTo>
                <a:lnTo>
                  <a:pt x="10" y="48"/>
                </a:lnTo>
                <a:lnTo>
                  <a:pt x="10" y="46"/>
                </a:lnTo>
                <a:lnTo>
                  <a:pt x="12" y="46"/>
                </a:lnTo>
                <a:lnTo>
                  <a:pt x="12" y="46"/>
                </a:lnTo>
                <a:lnTo>
                  <a:pt x="14" y="52"/>
                </a:lnTo>
                <a:lnTo>
                  <a:pt x="16" y="54"/>
                </a:lnTo>
                <a:lnTo>
                  <a:pt x="18" y="56"/>
                </a:lnTo>
                <a:lnTo>
                  <a:pt x="18" y="56"/>
                </a:lnTo>
                <a:lnTo>
                  <a:pt x="26" y="58"/>
                </a:lnTo>
                <a:lnTo>
                  <a:pt x="26" y="58"/>
                </a:lnTo>
                <a:lnTo>
                  <a:pt x="28" y="54"/>
                </a:lnTo>
                <a:lnTo>
                  <a:pt x="30" y="48"/>
                </a:lnTo>
                <a:lnTo>
                  <a:pt x="30" y="48"/>
                </a:lnTo>
                <a:lnTo>
                  <a:pt x="38" y="40"/>
                </a:lnTo>
                <a:lnTo>
                  <a:pt x="38" y="40"/>
                </a:lnTo>
                <a:lnTo>
                  <a:pt x="38" y="36"/>
                </a:lnTo>
                <a:lnTo>
                  <a:pt x="42" y="34"/>
                </a:lnTo>
                <a:lnTo>
                  <a:pt x="42" y="34"/>
                </a:lnTo>
                <a:lnTo>
                  <a:pt x="44" y="34"/>
                </a:lnTo>
                <a:lnTo>
                  <a:pt x="44" y="32"/>
                </a:lnTo>
                <a:lnTo>
                  <a:pt x="46" y="30"/>
                </a:lnTo>
                <a:lnTo>
                  <a:pt x="40" y="30"/>
                </a:lnTo>
                <a:lnTo>
                  <a:pt x="40" y="30"/>
                </a:lnTo>
                <a:lnTo>
                  <a:pt x="40" y="26"/>
                </a:lnTo>
                <a:lnTo>
                  <a:pt x="42" y="22"/>
                </a:lnTo>
                <a:lnTo>
                  <a:pt x="42" y="22"/>
                </a:lnTo>
                <a:lnTo>
                  <a:pt x="38" y="16"/>
                </a:lnTo>
                <a:lnTo>
                  <a:pt x="38" y="16"/>
                </a:lnTo>
                <a:lnTo>
                  <a:pt x="38" y="14"/>
                </a:lnTo>
                <a:lnTo>
                  <a:pt x="36" y="12"/>
                </a:lnTo>
                <a:lnTo>
                  <a:pt x="34" y="12"/>
                </a:lnTo>
                <a:lnTo>
                  <a:pt x="34" y="10"/>
                </a:lnTo>
                <a:lnTo>
                  <a:pt x="34" y="10"/>
                </a:lnTo>
                <a:lnTo>
                  <a:pt x="34" y="4"/>
                </a:lnTo>
                <a:lnTo>
                  <a:pt x="30" y="2"/>
                </a:lnTo>
                <a:lnTo>
                  <a:pt x="30" y="2"/>
                </a:lnTo>
                <a:lnTo>
                  <a:pt x="28" y="2"/>
                </a:lnTo>
                <a:lnTo>
                  <a:pt x="26" y="2"/>
                </a:lnTo>
                <a:lnTo>
                  <a:pt x="22" y="2"/>
                </a:lnTo>
                <a:lnTo>
                  <a:pt x="22" y="2"/>
                </a:lnTo>
                <a:lnTo>
                  <a:pt x="16" y="0"/>
                </a:lnTo>
                <a:lnTo>
                  <a:pt x="14" y="0"/>
                </a:lnTo>
                <a:lnTo>
                  <a:pt x="12" y="4"/>
                </a:lnTo>
                <a:lnTo>
                  <a:pt x="12" y="4"/>
                </a:lnTo>
                <a:lnTo>
                  <a:pt x="12" y="10"/>
                </a:lnTo>
                <a:lnTo>
                  <a:pt x="10" y="12"/>
                </a:lnTo>
                <a:lnTo>
                  <a:pt x="8" y="14"/>
                </a:lnTo>
                <a:lnTo>
                  <a:pt x="8" y="14"/>
                </a:lnTo>
                <a:lnTo>
                  <a:pt x="6" y="16"/>
                </a:lnTo>
                <a:lnTo>
                  <a:pt x="6" y="18"/>
                </a:lnTo>
                <a:lnTo>
                  <a:pt x="4" y="20"/>
                </a:lnTo>
                <a:lnTo>
                  <a:pt x="4" y="20"/>
                </a:lnTo>
                <a:lnTo>
                  <a:pt x="2" y="18"/>
                </a:lnTo>
                <a:lnTo>
                  <a:pt x="2" y="18"/>
                </a:lnTo>
                <a:close/>
              </a:path>
            </a:pathLst>
          </a:custGeom>
          <a:solidFill>
            <a:srgbClr val="B9BCBD"/>
          </a:solidFill>
          <a:ln w="3175">
            <a:solidFill>
              <a:srgbClr val="B9BCBD"/>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66" name="Freeform 50">
            <a:extLst>
              <a:ext uri="{FF2B5EF4-FFF2-40B4-BE49-F238E27FC236}">
                <a16:creationId xmlns:a16="http://schemas.microsoft.com/office/drawing/2014/main" id="{2A94A1DA-C3AA-405D-AC1D-E14D5DE782A9}"/>
              </a:ext>
            </a:extLst>
          </p:cNvPr>
          <p:cNvSpPr>
            <a:spLocks/>
          </p:cNvSpPr>
          <p:nvPr/>
        </p:nvSpPr>
        <p:spPr bwMode="auto">
          <a:xfrm>
            <a:off x="5460036" y="3196741"/>
            <a:ext cx="130809" cy="133847"/>
          </a:xfrm>
          <a:custGeom>
            <a:avLst/>
            <a:gdLst>
              <a:gd name="T0" fmla="*/ 14 w 78"/>
              <a:gd name="T1" fmla="*/ 8 h 78"/>
              <a:gd name="T2" fmla="*/ 12 w 78"/>
              <a:gd name="T3" fmla="*/ 16 h 78"/>
              <a:gd name="T4" fmla="*/ 12 w 78"/>
              <a:gd name="T5" fmla="*/ 26 h 78"/>
              <a:gd name="T6" fmla="*/ 8 w 78"/>
              <a:gd name="T7" fmla="*/ 34 h 78"/>
              <a:gd name="T8" fmla="*/ 4 w 78"/>
              <a:gd name="T9" fmla="*/ 34 h 78"/>
              <a:gd name="T10" fmla="*/ 4 w 78"/>
              <a:gd name="T11" fmla="*/ 38 h 78"/>
              <a:gd name="T12" fmla="*/ 4 w 78"/>
              <a:gd name="T13" fmla="*/ 40 h 78"/>
              <a:gd name="T14" fmla="*/ 0 w 78"/>
              <a:gd name="T15" fmla="*/ 40 h 78"/>
              <a:gd name="T16" fmla="*/ 4 w 78"/>
              <a:gd name="T17" fmla="*/ 44 h 78"/>
              <a:gd name="T18" fmla="*/ 6 w 78"/>
              <a:gd name="T19" fmla="*/ 56 h 78"/>
              <a:gd name="T20" fmla="*/ 10 w 78"/>
              <a:gd name="T21" fmla="*/ 58 h 78"/>
              <a:gd name="T22" fmla="*/ 12 w 78"/>
              <a:gd name="T23" fmla="*/ 56 h 78"/>
              <a:gd name="T24" fmla="*/ 16 w 78"/>
              <a:gd name="T25" fmla="*/ 56 h 78"/>
              <a:gd name="T26" fmla="*/ 22 w 78"/>
              <a:gd name="T27" fmla="*/ 56 h 78"/>
              <a:gd name="T28" fmla="*/ 24 w 78"/>
              <a:gd name="T29" fmla="*/ 54 h 78"/>
              <a:gd name="T30" fmla="*/ 26 w 78"/>
              <a:gd name="T31" fmla="*/ 54 h 78"/>
              <a:gd name="T32" fmla="*/ 32 w 78"/>
              <a:gd name="T33" fmla="*/ 56 h 78"/>
              <a:gd name="T34" fmla="*/ 38 w 78"/>
              <a:gd name="T35" fmla="*/ 54 h 78"/>
              <a:gd name="T36" fmla="*/ 48 w 78"/>
              <a:gd name="T37" fmla="*/ 54 h 78"/>
              <a:gd name="T38" fmla="*/ 52 w 78"/>
              <a:gd name="T39" fmla="*/ 54 h 78"/>
              <a:gd name="T40" fmla="*/ 54 w 78"/>
              <a:gd name="T41" fmla="*/ 56 h 78"/>
              <a:gd name="T42" fmla="*/ 48 w 78"/>
              <a:gd name="T43" fmla="*/ 62 h 78"/>
              <a:gd name="T44" fmla="*/ 26 w 78"/>
              <a:gd name="T45" fmla="*/ 64 h 78"/>
              <a:gd name="T46" fmla="*/ 24 w 78"/>
              <a:gd name="T47" fmla="*/ 64 h 78"/>
              <a:gd name="T48" fmla="*/ 22 w 78"/>
              <a:gd name="T49" fmla="*/ 66 h 78"/>
              <a:gd name="T50" fmla="*/ 10 w 78"/>
              <a:gd name="T51" fmla="*/ 68 h 78"/>
              <a:gd name="T52" fmla="*/ 10 w 78"/>
              <a:gd name="T53" fmla="*/ 70 h 78"/>
              <a:gd name="T54" fmla="*/ 12 w 78"/>
              <a:gd name="T55" fmla="*/ 70 h 78"/>
              <a:gd name="T56" fmla="*/ 10 w 78"/>
              <a:gd name="T57" fmla="*/ 74 h 78"/>
              <a:gd name="T58" fmla="*/ 20 w 78"/>
              <a:gd name="T59" fmla="*/ 76 h 78"/>
              <a:gd name="T60" fmla="*/ 26 w 78"/>
              <a:gd name="T61" fmla="*/ 72 h 78"/>
              <a:gd name="T62" fmla="*/ 48 w 78"/>
              <a:gd name="T63" fmla="*/ 72 h 78"/>
              <a:gd name="T64" fmla="*/ 52 w 78"/>
              <a:gd name="T65" fmla="*/ 74 h 78"/>
              <a:gd name="T66" fmla="*/ 58 w 78"/>
              <a:gd name="T67" fmla="*/ 74 h 78"/>
              <a:gd name="T68" fmla="*/ 66 w 78"/>
              <a:gd name="T69" fmla="*/ 76 h 78"/>
              <a:gd name="T70" fmla="*/ 68 w 78"/>
              <a:gd name="T71" fmla="*/ 76 h 78"/>
              <a:gd name="T72" fmla="*/ 78 w 78"/>
              <a:gd name="T73" fmla="*/ 74 h 78"/>
              <a:gd name="T74" fmla="*/ 76 w 78"/>
              <a:gd name="T75" fmla="*/ 64 h 78"/>
              <a:gd name="T76" fmla="*/ 76 w 78"/>
              <a:gd name="T77" fmla="*/ 62 h 78"/>
              <a:gd name="T78" fmla="*/ 72 w 78"/>
              <a:gd name="T79" fmla="*/ 58 h 78"/>
              <a:gd name="T80" fmla="*/ 70 w 78"/>
              <a:gd name="T81" fmla="*/ 54 h 78"/>
              <a:gd name="T82" fmla="*/ 72 w 78"/>
              <a:gd name="T83" fmla="*/ 48 h 78"/>
              <a:gd name="T84" fmla="*/ 72 w 78"/>
              <a:gd name="T85" fmla="*/ 42 h 78"/>
              <a:gd name="T86" fmla="*/ 72 w 78"/>
              <a:gd name="T87" fmla="*/ 40 h 78"/>
              <a:gd name="T88" fmla="*/ 72 w 78"/>
              <a:gd name="T89" fmla="*/ 34 h 78"/>
              <a:gd name="T90" fmla="*/ 68 w 78"/>
              <a:gd name="T91" fmla="*/ 28 h 78"/>
              <a:gd name="T92" fmla="*/ 68 w 78"/>
              <a:gd name="T93" fmla="*/ 28 h 78"/>
              <a:gd name="T94" fmla="*/ 62 w 78"/>
              <a:gd name="T95" fmla="*/ 28 h 78"/>
              <a:gd name="T96" fmla="*/ 60 w 78"/>
              <a:gd name="T97" fmla="*/ 26 h 78"/>
              <a:gd name="T98" fmla="*/ 60 w 78"/>
              <a:gd name="T99" fmla="*/ 18 h 78"/>
              <a:gd name="T100" fmla="*/ 58 w 78"/>
              <a:gd name="T101" fmla="*/ 16 h 78"/>
              <a:gd name="T102" fmla="*/ 52 w 78"/>
              <a:gd name="T103" fmla="*/ 16 h 78"/>
              <a:gd name="T104" fmla="*/ 52 w 78"/>
              <a:gd name="T105" fmla="*/ 14 h 78"/>
              <a:gd name="T106" fmla="*/ 48 w 78"/>
              <a:gd name="T107" fmla="*/ 6 h 78"/>
              <a:gd name="T108" fmla="*/ 44 w 78"/>
              <a:gd name="T109" fmla="*/ 2 h 78"/>
              <a:gd name="T110" fmla="*/ 40 w 78"/>
              <a:gd name="T111" fmla="*/ 2 h 78"/>
              <a:gd name="T112" fmla="*/ 30 w 78"/>
              <a:gd name="T113" fmla="*/ 2 h 78"/>
              <a:gd name="T114" fmla="*/ 26 w 78"/>
              <a:gd name="T115" fmla="*/ 0 h 78"/>
              <a:gd name="T116" fmla="*/ 24 w 78"/>
              <a:gd name="T117" fmla="*/ 2 h 78"/>
              <a:gd name="T118" fmla="*/ 22 w 78"/>
              <a:gd name="T119" fmla="*/ 4 h 78"/>
              <a:gd name="T120" fmla="*/ 18 w 78"/>
              <a:gd name="T121" fmla="*/ 6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8" h="78">
                <a:moveTo>
                  <a:pt x="14" y="8"/>
                </a:moveTo>
                <a:lnTo>
                  <a:pt x="14" y="8"/>
                </a:lnTo>
                <a:lnTo>
                  <a:pt x="12" y="16"/>
                </a:lnTo>
                <a:lnTo>
                  <a:pt x="12" y="16"/>
                </a:lnTo>
                <a:lnTo>
                  <a:pt x="12" y="22"/>
                </a:lnTo>
                <a:lnTo>
                  <a:pt x="12" y="26"/>
                </a:lnTo>
                <a:lnTo>
                  <a:pt x="8" y="34"/>
                </a:lnTo>
                <a:lnTo>
                  <a:pt x="8" y="34"/>
                </a:lnTo>
                <a:lnTo>
                  <a:pt x="6" y="34"/>
                </a:lnTo>
                <a:lnTo>
                  <a:pt x="4" y="34"/>
                </a:lnTo>
                <a:lnTo>
                  <a:pt x="4" y="34"/>
                </a:lnTo>
                <a:lnTo>
                  <a:pt x="4" y="38"/>
                </a:lnTo>
                <a:lnTo>
                  <a:pt x="4" y="40"/>
                </a:lnTo>
                <a:lnTo>
                  <a:pt x="4" y="40"/>
                </a:lnTo>
                <a:lnTo>
                  <a:pt x="2" y="40"/>
                </a:lnTo>
                <a:lnTo>
                  <a:pt x="0" y="40"/>
                </a:lnTo>
                <a:lnTo>
                  <a:pt x="4" y="44"/>
                </a:lnTo>
                <a:lnTo>
                  <a:pt x="4" y="44"/>
                </a:lnTo>
                <a:lnTo>
                  <a:pt x="6" y="50"/>
                </a:lnTo>
                <a:lnTo>
                  <a:pt x="6" y="56"/>
                </a:lnTo>
                <a:lnTo>
                  <a:pt x="6" y="56"/>
                </a:lnTo>
                <a:lnTo>
                  <a:pt x="10" y="58"/>
                </a:lnTo>
                <a:lnTo>
                  <a:pt x="10" y="58"/>
                </a:lnTo>
                <a:lnTo>
                  <a:pt x="12" y="56"/>
                </a:lnTo>
                <a:lnTo>
                  <a:pt x="16" y="56"/>
                </a:lnTo>
                <a:lnTo>
                  <a:pt x="16" y="56"/>
                </a:lnTo>
                <a:lnTo>
                  <a:pt x="18" y="56"/>
                </a:lnTo>
                <a:lnTo>
                  <a:pt x="22" y="56"/>
                </a:lnTo>
                <a:lnTo>
                  <a:pt x="22" y="56"/>
                </a:lnTo>
                <a:lnTo>
                  <a:pt x="24" y="54"/>
                </a:lnTo>
                <a:lnTo>
                  <a:pt x="26" y="54"/>
                </a:lnTo>
                <a:lnTo>
                  <a:pt x="26" y="54"/>
                </a:lnTo>
                <a:lnTo>
                  <a:pt x="30" y="56"/>
                </a:lnTo>
                <a:lnTo>
                  <a:pt x="32" y="56"/>
                </a:lnTo>
                <a:lnTo>
                  <a:pt x="38" y="54"/>
                </a:lnTo>
                <a:lnTo>
                  <a:pt x="38" y="54"/>
                </a:lnTo>
                <a:lnTo>
                  <a:pt x="48" y="54"/>
                </a:lnTo>
                <a:lnTo>
                  <a:pt x="48" y="54"/>
                </a:lnTo>
                <a:lnTo>
                  <a:pt x="52" y="54"/>
                </a:lnTo>
                <a:lnTo>
                  <a:pt x="52" y="54"/>
                </a:lnTo>
                <a:lnTo>
                  <a:pt x="54" y="56"/>
                </a:lnTo>
                <a:lnTo>
                  <a:pt x="54" y="56"/>
                </a:lnTo>
                <a:lnTo>
                  <a:pt x="52" y="62"/>
                </a:lnTo>
                <a:lnTo>
                  <a:pt x="48" y="62"/>
                </a:lnTo>
                <a:lnTo>
                  <a:pt x="48" y="62"/>
                </a:lnTo>
                <a:lnTo>
                  <a:pt x="26" y="64"/>
                </a:lnTo>
                <a:lnTo>
                  <a:pt x="26" y="64"/>
                </a:lnTo>
                <a:lnTo>
                  <a:pt x="24" y="64"/>
                </a:lnTo>
                <a:lnTo>
                  <a:pt x="22" y="64"/>
                </a:lnTo>
                <a:lnTo>
                  <a:pt x="22" y="66"/>
                </a:lnTo>
                <a:lnTo>
                  <a:pt x="10" y="68"/>
                </a:lnTo>
                <a:lnTo>
                  <a:pt x="10" y="68"/>
                </a:lnTo>
                <a:lnTo>
                  <a:pt x="10" y="70"/>
                </a:lnTo>
                <a:lnTo>
                  <a:pt x="10" y="70"/>
                </a:lnTo>
                <a:lnTo>
                  <a:pt x="12" y="70"/>
                </a:lnTo>
                <a:lnTo>
                  <a:pt x="12" y="70"/>
                </a:lnTo>
                <a:lnTo>
                  <a:pt x="10" y="72"/>
                </a:lnTo>
                <a:lnTo>
                  <a:pt x="10" y="74"/>
                </a:lnTo>
                <a:lnTo>
                  <a:pt x="14" y="78"/>
                </a:lnTo>
                <a:lnTo>
                  <a:pt x="20" y="76"/>
                </a:lnTo>
                <a:lnTo>
                  <a:pt x="26" y="72"/>
                </a:lnTo>
                <a:lnTo>
                  <a:pt x="26" y="72"/>
                </a:lnTo>
                <a:lnTo>
                  <a:pt x="36" y="72"/>
                </a:lnTo>
                <a:lnTo>
                  <a:pt x="48" y="72"/>
                </a:lnTo>
                <a:lnTo>
                  <a:pt x="48" y="72"/>
                </a:lnTo>
                <a:lnTo>
                  <a:pt x="52" y="74"/>
                </a:lnTo>
                <a:lnTo>
                  <a:pt x="58" y="74"/>
                </a:lnTo>
                <a:lnTo>
                  <a:pt x="58" y="74"/>
                </a:lnTo>
                <a:lnTo>
                  <a:pt x="62" y="74"/>
                </a:lnTo>
                <a:lnTo>
                  <a:pt x="66" y="76"/>
                </a:lnTo>
                <a:lnTo>
                  <a:pt x="66" y="76"/>
                </a:lnTo>
                <a:lnTo>
                  <a:pt x="68" y="76"/>
                </a:lnTo>
                <a:lnTo>
                  <a:pt x="72" y="76"/>
                </a:lnTo>
                <a:lnTo>
                  <a:pt x="78" y="74"/>
                </a:lnTo>
                <a:lnTo>
                  <a:pt x="78" y="74"/>
                </a:lnTo>
                <a:lnTo>
                  <a:pt x="76" y="64"/>
                </a:lnTo>
                <a:lnTo>
                  <a:pt x="76" y="64"/>
                </a:lnTo>
                <a:lnTo>
                  <a:pt x="76" y="62"/>
                </a:lnTo>
                <a:lnTo>
                  <a:pt x="72" y="58"/>
                </a:lnTo>
                <a:lnTo>
                  <a:pt x="72" y="58"/>
                </a:lnTo>
                <a:lnTo>
                  <a:pt x="70" y="56"/>
                </a:lnTo>
                <a:lnTo>
                  <a:pt x="70" y="54"/>
                </a:lnTo>
                <a:lnTo>
                  <a:pt x="70" y="54"/>
                </a:lnTo>
                <a:lnTo>
                  <a:pt x="72" y="48"/>
                </a:lnTo>
                <a:lnTo>
                  <a:pt x="72" y="44"/>
                </a:lnTo>
                <a:lnTo>
                  <a:pt x="72" y="42"/>
                </a:lnTo>
                <a:lnTo>
                  <a:pt x="72" y="42"/>
                </a:lnTo>
                <a:lnTo>
                  <a:pt x="72" y="40"/>
                </a:lnTo>
                <a:lnTo>
                  <a:pt x="70" y="38"/>
                </a:lnTo>
                <a:lnTo>
                  <a:pt x="72" y="34"/>
                </a:lnTo>
                <a:lnTo>
                  <a:pt x="72" y="34"/>
                </a:lnTo>
                <a:lnTo>
                  <a:pt x="68" y="28"/>
                </a:lnTo>
                <a:lnTo>
                  <a:pt x="68" y="28"/>
                </a:lnTo>
                <a:lnTo>
                  <a:pt x="68" y="28"/>
                </a:lnTo>
                <a:lnTo>
                  <a:pt x="64" y="28"/>
                </a:lnTo>
                <a:lnTo>
                  <a:pt x="62" y="28"/>
                </a:lnTo>
                <a:lnTo>
                  <a:pt x="60" y="26"/>
                </a:lnTo>
                <a:lnTo>
                  <a:pt x="60" y="26"/>
                </a:lnTo>
                <a:lnTo>
                  <a:pt x="60" y="20"/>
                </a:lnTo>
                <a:lnTo>
                  <a:pt x="60" y="18"/>
                </a:lnTo>
                <a:lnTo>
                  <a:pt x="58" y="16"/>
                </a:lnTo>
                <a:lnTo>
                  <a:pt x="58" y="16"/>
                </a:lnTo>
                <a:lnTo>
                  <a:pt x="54" y="16"/>
                </a:lnTo>
                <a:lnTo>
                  <a:pt x="52" y="16"/>
                </a:lnTo>
                <a:lnTo>
                  <a:pt x="52" y="14"/>
                </a:lnTo>
                <a:lnTo>
                  <a:pt x="52" y="14"/>
                </a:lnTo>
                <a:lnTo>
                  <a:pt x="50" y="8"/>
                </a:lnTo>
                <a:lnTo>
                  <a:pt x="48" y="6"/>
                </a:lnTo>
                <a:lnTo>
                  <a:pt x="48" y="6"/>
                </a:lnTo>
                <a:lnTo>
                  <a:pt x="44" y="2"/>
                </a:lnTo>
                <a:lnTo>
                  <a:pt x="44" y="2"/>
                </a:lnTo>
                <a:lnTo>
                  <a:pt x="40" y="2"/>
                </a:lnTo>
                <a:lnTo>
                  <a:pt x="40" y="2"/>
                </a:lnTo>
                <a:lnTo>
                  <a:pt x="30" y="2"/>
                </a:lnTo>
                <a:lnTo>
                  <a:pt x="30" y="2"/>
                </a:lnTo>
                <a:lnTo>
                  <a:pt x="26" y="0"/>
                </a:lnTo>
                <a:lnTo>
                  <a:pt x="24" y="0"/>
                </a:lnTo>
                <a:lnTo>
                  <a:pt x="24" y="2"/>
                </a:lnTo>
                <a:lnTo>
                  <a:pt x="24" y="2"/>
                </a:lnTo>
                <a:lnTo>
                  <a:pt x="22" y="4"/>
                </a:lnTo>
                <a:lnTo>
                  <a:pt x="20" y="4"/>
                </a:lnTo>
                <a:lnTo>
                  <a:pt x="18" y="6"/>
                </a:lnTo>
                <a:lnTo>
                  <a:pt x="14" y="8"/>
                </a:lnTo>
                <a:close/>
              </a:path>
            </a:pathLst>
          </a:custGeom>
          <a:solidFill>
            <a:srgbClr val="B9BCBD"/>
          </a:solidFill>
          <a:ln w="3175">
            <a:solidFill>
              <a:srgbClr val="B9BCBD"/>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67" name="Freeform 51">
            <a:extLst>
              <a:ext uri="{FF2B5EF4-FFF2-40B4-BE49-F238E27FC236}">
                <a16:creationId xmlns:a16="http://schemas.microsoft.com/office/drawing/2014/main" id="{35889EC5-AE4A-47EB-80B8-1DEB848AF98C}"/>
              </a:ext>
            </a:extLst>
          </p:cNvPr>
          <p:cNvSpPr>
            <a:spLocks/>
          </p:cNvSpPr>
          <p:nvPr/>
        </p:nvSpPr>
        <p:spPr bwMode="auto">
          <a:xfrm>
            <a:off x="6635638" y="2760878"/>
            <a:ext cx="472924" cy="466748"/>
          </a:xfrm>
          <a:custGeom>
            <a:avLst/>
            <a:gdLst>
              <a:gd name="T0" fmla="*/ 108 w 282"/>
              <a:gd name="T1" fmla="*/ 258 h 272"/>
              <a:gd name="T2" fmla="*/ 110 w 282"/>
              <a:gd name="T3" fmla="*/ 254 h 272"/>
              <a:gd name="T4" fmla="*/ 112 w 282"/>
              <a:gd name="T5" fmla="*/ 250 h 272"/>
              <a:gd name="T6" fmla="*/ 114 w 282"/>
              <a:gd name="T7" fmla="*/ 246 h 272"/>
              <a:gd name="T8" fmla="*/ 118 w 282"/>
              <a:gd name="T9" fmla="*/ 244 h 272"/>
              <a:gd name="T10" fmla="*/ 122 w 282"/>
              <a:gd name="T11" fmla="*/ 244 h 272"/>
              <a:gd name="T12" fmla="*/ 122 w 282"/>
              <a:gd name="T13" fmla="*/ 248 h 272"/>
              <a:gd name="T14" fmla="*/ 130 w 282"/>
              <a:gd name="T15" fmla="*/ 248 h 272"/>
              <a:gd name="T16" fmla="*/ 156 w 282"/>
              <a:gd name="T17" fmla="*/ 272 h 272"/>
              <a:gd name="T18" fmla="*/ 182 w 282"/>
              <a:gd name="T19" fmla="*/ 240 h 272"/>
              <a:gd name="T20" fmla="*/ 272 w 282"/>
              <a:gd name="T21" fmla="*/ 204 h 272"/>
              <a:gd name="T22" fmla="*/ 278 w 282"/>
              <a:gd name="T23" fmla="*/ 184 h 272"/>
              <a:gd name="T24" fmla="*/ 272 w 282"/>
              <a:gd name="T25" fmla="*/ 154 h 272"/>
              <a:gd name="T26" fmla="*/ 268 w 282"/>
              <a:gd name="T27" fmla="*/ 154 h 272"/>
              <a:gd name="T28" fmla="*/ 216 w 282"/>
              <a:gd name="T29" fmla="*/ 124 h 272"/>
              <a:gd name="T30" fmla="*/ 210 w 282"/>
              <a:gd name="T31" fmla="*/ 114 h 272"/>
              <a:gd name="T32" fmla="*/ 206 w 282"/>
              <a:gd name="T33" fmla="*/ 112 h 272"/>
              <a:gd name="T34" fmla="*/ 206 w 282"/>
              <a:gd name="T35" fmla="*/ 100 h 272"/>
              <a:gd name="T36" fmla="*/ 206 w 282"/>
              <a:gd name="T37" fmla="*/ 90 h 272"/>
              <a:gd name="T38" fmla="*/ 200 w 282"/>
              <a:gd name="T39" fmla="*/ 88 h 272"/>
              <a:gd name="T40" fmla="*/ 196 w 282"/>
              <a:gd name="T41" fmla="*/ 84 h 272"/>
              <a:gd name="T42" fmla="*/ 194 w 282"/>
              <a:gd name="T43" fmla="*/ 78 h 272"/>
              <a:gd name="T44" fmla="*/ 190 w 282"/>
              <a:gd name="T45" fmla="*/ 74 h 272"/>
              <a:gd name="T46" fmla="*/ 190 w 282"/>
              <a:gd name="T47" fmla="*/ 70 h 272"/>
              <a:gd name="T48" fmla="*/ 186 w 282"/>
              <a:gd name="T49" fmla="*/ 66 h 272"/>
              <a:gd name="T50" fmla="*/ 182 w 282"/>
              <a:gd name="T51" fmla="*/ 56 h 272"/>
              <a:gd name="T52" fmla="*/ 168 w 282"/>
              <a:gd name="T53" fmla="*/ 52 h 272"/>
              <a:gd name="T54" fmla="*/ 124 w 282"/>
              <a:gd name="T55" fmla="*/ 40 h 272"/>
              <a:gd name="T56" fmla="*/ 102 w 282"/>
              <a:gd name="T57" fmla="*/ 26 h 272"/>
              <a:gd name="T58" fmla="*/ 64 w 282"/>
              <a:gd name="T59" fmla="*/ 2 h 272"/>
              <a:gd name="T60" fmla="*/ 46 w 282"/>
              <a:gd name="T61" fmla="*/ 24 h 272"/>
              <a:gd name="T62" fmla="*/ 38 w 282"/>
              <a:gd name="T63" fmla="*/ 30 h 272"/>
              <a:gd name="T64" fmla="*/ 32 w 282"/>
              <a:gd name="T65" fmla="*/ 36 h 272"/>
              <a:gd name="T66" fmla="*/ 28 w 282"/>
              <a:gd name="T67" fmla="*/ 40 h 272"/>
              <a:gd name="T68" fmla="*/ 4 w 282"/>
              <a:gd name="T69" fmla="*/ 48 h 272"/>
              <a:gd name="T70" fmla="*/ 2 w 282"/>
              <a:gd name="T71" fmla="*/ 56 h 272"/>
              <a:gd name="T72" fmla="*/ 0 w 282"/>
              <a:gd name="T73" fmla="*/ 60 h 272"/>
              <a:gd name="T74" fmla="*/ 0 w 282"/>
              <a:gd name="T75" fmla="*/ 64 h 272"/>
              <a:gd name="T76" fmla="*/ 8 w 282"/>
              <a:gd name="T77" fmla="*/ 66 h 272"/>
              <a:gd name="T78" fmla="*/ 12 w 282"/>
              <a:gd name="T79" fmla="*/ 72 h 272"/>
              <a:gd name="T80" fmla="*/ 20 w 282"/>
              <a:gd name="T81" fmla="*/ 86 h 272"/>
              <a:gd name="T82" fmla="*/ 22 w 282"/>
              <a:gd name="T83" fmla="*/ 92 h 272"/>
              <a:gd name="T84" fmla="*/ 26 w 282"/>
              <a:gd name="T85" fmla="*/ 94 h 272"/>
              <a:gd name="T86" fmla="*/ 30 w 282"/>
              <a:gd name="T87" fmla="*/ 100 h 272"/>
              <a:gd name="T88" fmla="*/ 34 w 282"/>
              <a:gd name="T89" fmla="*/ 104 h 272"/>
              <a:gd name="T90" fmla="*/ 36 w 282"/>
              <a:gd name="T91" fmla="*/ 114 h 272"/>
              <a:gd name="T92" fmla="*/ 42 w 282"/>
              <a:gd name="T93" fmla="*/ 124 h 272"/>
              <a:gd name="T94" fmla="*/ 54 w 282"/>
              <a:gd name="T95" fmla="*/ 140 h 272"/>
              <a:gd name="T96" fmla="*/ 58 w 282"/>
              <a:gd name="T97" fmla="*/ 164 h 272"/>
              <a:gd name="T98" fmla="*/ 54 w 282"/>
              <a:gd name="T99" fmla="*/ 168 h 272"/>
              <a:gd name="T100" fmla="*/ 54 w 282"/>
              <a:gd name="T101" fmla="*/ 174 h 272"/>
              <a:gd name="T102" fmla="*/ 58 w 282"/>
              <a:gd name="T103" fmla="*/ 182 h 272"/>
              <a:gd name="T104" fmla="*/ 64 w 282"/>
              <a:gd name="T105" fmla="*/ 196 h 272"/>
              <a:gd name="T106" fmla="*/ 64 w 282"/>
              <a:gd name="T107" fmla="*/ 200 h 272"/>
              <a:gd name="T108" fmla="*/ 68 w 282"/>
              <a:gd name="T109" fmla="*/ 204 h 272"/>
              <a:gd name="T110" fmla="*/ 72 w 282"/>
              <a:gd name="T111" fmla="*/ 208 h 272"/>
              <a:gd name="T112" fmla="*/ 82 w 282"/>
              <a:gd name="T113" fmla="*/ 214 h 272"/>
              <a:gd name="T114" fmla="*/ 86 w 282"/>
              <a:gd name="T115" fmla="*/ 220 h 272"/>
              <a:gd name="T116" fmla="*/ 88 w 282"/>
              <a:gd name="T117" fmla="*/ 228 h 272"/>
              <a:gd name="T118" fmla="*/ 90 w 282"/>
              <a:gd name="T119" fmla="*/ 236 h 272"/>
              <a:gd name="T120" fmla="*/ 98 w 282"/>
              <a:gd name="T121" fmla="*/ 244 h 272"/>
              <a:gd name="T122" fmla="*/ 100 w 282"/>
              <a:gd name="T123" fmla="*/ 252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82" h="272">
                <a:moveTo>
                  <a:pt x="106" y="258"/>
                </a:moveTo>
                <a:lnTo>
                  <a:pt x="106" y="258"/>
                </a:lnTo>
                <a:lnTo>
                  <a:pt x="108" y="258"/>
                </a:lnTo>
                <a:lnTo>
                  <a:pt x="110" y="254"/>
                </a:lnTo>
                <a:lnTo>
                  <a:pt x="110" y="254"/>
                </a:lnTo>
                <a:lnTo>
                  <a:pt x="110" y="254"/>
                </a:lnTo>
                <a:lnTo>
                  <a:pt x="112" y="252"/>
                </a:lnTo>
                <a:lnTo>
                  <a:pt x="112" y="252"/>
                </a:lnTo>
                <a:lnTo>
                  <a:pt x="112" y="250"/>
                </a:lnTo>
                <a:lnTo>
                  <a:pt x="112" y="250"/>
                </a:lnTo>
                <a:lnTo>
                  <a:pt x="114" y="248"/>
                </a:lnTo>
                <a:lnTo>
                  <a:pt x="114" y="246"/>
                </a:lnTo>
                <a:lnTo>
                  <a:pt x="114" y="246"/>
                </a:lnTo>
                <a:lnTo>
                  <a:pt x="116" y="244"/>
                </a:lnTo>
                <a:lnTo>
                  <a:pt x="118" y="244"/>
                </a:lnTo>
                <a:lnTo>
                  <a:pt x="118" y="244"/>
                </a:lnTo>
                <a:lnTo>
                  <a:pt x="120" y="244"/>
                </a:lnTo>
                <a:lnTo>
                  <a:pt x="122" y="244"/>
                </a:lnTo>
                <a:lnTo>
                  <a:pt x="122" y="246"/>
                </a:lnTo>
                <a:lnTo>
                  <a:pt x="122" y="248"/>
                </a:lnTo>
                <a:lnTo>
                  <a:pt x="122" y="248"/>
                </a:lnTo>
                <a:lnTo>
                  <a:pt x="126" y="248"/>
                </a:lnTo>
                <a:lnTo>
                  <a:pt x="130" y="248"/>
                </a:lnTo>
                <a:lnTo>
                  <a:pt x="130" y="248"/>
                </a:lnTo>
                <a:lnTo>
                  <a:pt x="144" y="250"/>
                </a:lnTo>
                <a:lnTo>
                  <a:pt x="154" y="254"/>
                </a:lnTo>
                <a:lnTo>
                  <a:pt x="156" y="272"/>
                </a:lnTo>
                <a:lnTo>
                  <a:pt x="156" y="272"/>
                </a:lnTo>
                <a:lnTo>
                  <a:pt x="164" y="262"/>
                </a:lnTo>
                <a:lnTo>
                  <a:pt x="182" y="240"/>
                </a:lnTo>
                <a:lnTo>
                  <a:pt x="228" y="224"/>
                </a:lnTo>
                <a:lnTo>
                  <a:pt x="228" y="224"/>
                </a:lnTo>
                <a:lnTo>
                  <a:pt x="272" y="204"/>
                </a:lnTo>
                <a:lnTo>
                  <a:pt x="272" y="204"/>
                </a:lnTo>
                <a:lnTo>
                  <a:pt x="276" y="198"/>
                </a:lnTo>
                <a:lnTo>
                  <a:pt x="278" y="184"/>
                </a:lnTo>
                <a:lnTo>
                  <a:pt x="282" y="164"/>
                </a:lnTo>
                <a:lnTo>
                  <a:pt x="272" y="154"/>
                </a:lnTo>
                <a:lnTo>
                  <a:pt x="272" y="154"/>
                </a:lnTo>
                <a:lnTo>
                  <a:pt x="272" y="154"/>
                </a:lnTo>
                <a:lnTo>
                  <a:pt x="268" y="154"/>
                </a:lnTo>
                <a:lnTo>
                  <a:pt x="268" y="154"/>
                </a:lnTo>
                <a:lnTo>
                  <a:pt x="224" y="146"/>
                </a:lnTo>
                <a:lnTo>
                  <a:pt x="224" y="132"/>
                </a:lnTo>
                <a:lnTo>
                  <a:pt x="216" y="124"/>
                </a:lnTo>
                <a:lnTo>
                  <a:pt x="216" y="118"/>
                </a:lnTo>
                <a:lnTo>
                  <a:pt x="210" y="114"/>
                </a:lnTo>
                <a:lnTo>
                  <a:pt x="210" y="114"/>
                </a:lnTo>
                <a:lnTo>
                  <a:pt x="208" y="114"/>
                </a:lnTo>
                <a:lnTo>
                  <a:pt x="208" y="114"/>
                </a:lnTo>
                <a:lnTo>
                  <a:pt x="206" y="112"/>
                </a:lnTo>
                <a:lnTo>
                  <a:pt x="206" y="110"/>
                </a:lnTo>
                <a:lnTo>
                  <a:pt x="206" y="110"/>
                </a:lnTo>
                <a:lnTo>
                  <a:pt x="206" y="100"/>
                </a:lnTo>
                <a:lnTo>
                  <a:pt x="206" y="100"/>
                </a:lnTo>
                <a:lnTo>
                  <a:pt x="206" y="96"/>
                </a:lnTo>
                <a:lnTo>
                  <a:pt x="206" y="90"/>
                </a:lnTo>
                <a:lnTo>
                  <a:pt x="204" y="90"/>
                </a:lnTo>
                <a:lnTo>
                  <a:pt x="204" y="90"/>
                </a:lnTo>
                <a:lnTo>
                  <a:pt x="200" y="88"/>
                </a:lnTo>
                <a:lnTo>
                  <a:pt x="198" y="84"/>
                </a:lnTo>
                <a:lnTo>
                  <a:pt x="198" y="84"/>
                </a:lnTo>
                <a:lnTo>
                  <a:pt x="196" y="84"/>
                </a:lnTo>
                <a:lnTo>
                  <a:pt x="194" y="82"/>
                </a:lnTo>
                <a:lnTo>
                  <a:pt x="194" y="82"/>
                </a:lnTo>
                <a:lnTo>
                  <a:pt x="194" y="78"/>
                </a:lnTo>
                <a:lnTo>
                  <a:pt x="194" y="74"/>
                </a:lnTo>
                <a:lnTo>
                  <a:pt x="194" y="74"/>
                </a:lnTo>
                <a:lnTo>
                  <a:pt x="190" y="74"/>
                </a:lnTo>
                <a:lnTo>
                  <a:pt x="190" y="74"/>
                </a:lnTo>
                <a:lnTo>
                  <a:pt x="190" y="70"/>
                </a:lnTo>
                <a:lnTo>
                  <a:pt x="190" y="70"/>
                </a:lnTo>
                <a:lnTo>
                  <a:pt x="186" y="70"/>
                </a:lnTo>
                <a:lnTo>
                  <a:pt x="186" y="70"/>
                </a:lnTo>
                <a:lnTo>
                  <a:pt x="186" y="66"/>
                </a:lnTo>
                <a:lnTo>
                  <a:pt x="186" y="66"/>
                </a:lnTo>
                <a:lnTo>
                  <a:pt x="182" y="56"/>
                </a:lnTo>
                <a:lnTo>
                  <a:pt x="182" y="56"/>
                </a:lnTo>
                <a:lnTo>
                  <a:pt x="182" y="52"/>
                </a:lnTo>
                <a:lnTo>
                  <a:pt x="180" y="52"/>
                </a:lnTo>
                <a:lnTo>
                  <a:pt x="168" y="52"/>
                </a:lnTo>
                <a:lnTo>
                  <a:pt x="166" y="46"/>
                </a:lnTo>
                <a:lnTo>
                  <a:pt x="148" y="42"/>
                </a:lnTo>
                <a:lnTo>
                  <a:pt x="124" y="40"/>
                </a:lnTo>
                <a:lnTo>
                  <a:pt x="114" y="34"/>
                </a:lnTo>
                <a:lnTo>
                  <a:pt x="112" y="26"/>
                </a:lnTo>
                <a:lnTo>
                  <a:pt x="102" y="26"/>
                </a:lnTo>
                <a:lnTo>
                  <a:pt x="102" y="20"/>
                </a:lnTo>
                <a:lnTo>
                  <a:pt x="64" y="0"/>
                </a:lnTo>
                <a:lnTo>
                  <a:pt x="64" y="2"/>
                </a:lnTo>
                <a:lnTo>
                  <a:pt x="36" y="10"/>
                </a:lnTo>
                <a:lnTo>
                  <a:pt x="46" y="24"/>
                </a:lnTo>
                <a:lnTo>
                  <a:pt x="46" y="24"/>
                </a:lnTo>
                <a:lnTo>
                  <a:pt x="42" y="26"/>
                </a:lnTo>
                <a:lnTo>
                  <a:pt x="40" y="28"/>
                </a:lnTo>
                <a:lnTo>
                  <a:pt x="38" y="30"/>
                </a:lnTo>
                <a:lnTo>
                  <a:pt x="38" y="30"/>
                </a:lnTo>
                <a:lnTo>
                  <a:pt x="36" y="32"/>
                </a:lnTo>
                <a:lnTo>
                  <a:pt x="32" y="36"/>
                </a:lnTo>
                <a:lnTo>
                  <a:pt x="32" y="36"/>
                </a:lnTo>
                <a:lnTo>
                  <a:pt x="30" y="40"/>
                </a:lnTo>
                <a:lnTo>
                  <a:pt x="28" y="40"/>
                </a:lnTo>
                <a:lnTo>
                  <a:pt x="18" y="48"/>
                </a:lnTo>
                <a:lnTo>
                  <a:pt x="4" y="48"/>
                </a:lnTo>
                <a:lnTo>
                  <a:pt x="4" y="48"/>
                </a:lnTo>
                <a:lnTo>
                  <a:pt x="0" y="56"/>
                </a:lnTo>
                <a:lnTo>
                  <a:pt x="2" y="56"/>
                </a:lnTo>
                <a:lnTo>
                  <a:pt x="2" y="56"/>
                </a:lnTo>
                <a:lnTo>
                  <a:pt x="2" y="60"/>
                </a:lnTo>
                <a:lnTo>
                  <a:pt x="2" y="60"/>
                </a:lnTo>
                <a:lnTo>
                  <a:pt x="0" y="60"/>
                </a:lnTo>
                <a:lnTo>
                  <a:pt x="0" y="62"/>
                </a:lnTo>
                <a:lnTo>
                  <a:pt x="0" y="64"/>
                </a:lnTo>
                <a:lnTo>
                  <a:pt x="0" y="64"/>
                </a:lnTo>
                <a:lnTo>
                  <a:pt x="6" y="66"/>
                </a:lnTo>
                <a:lnTo>
                  <a:pt x="6" y="66"/>
                </a:lnTo>
                <a:lnTo>
                  <a:pt x="8" y="66"/>
                </a:lnTo>
                <a:lnTo>
                  <a:pt x="10" y="68"/>
                </a:lnTo>
                <a:lnTo>
                  <a:pt x="12" y="72"/>
                </a:lnTo>
                <a:lnTo>
                  <a:pt x="12" y="72"/>
                </a:lnTo>
                <a:lnTo>
                  <a:pt x="16" y="84"/>
                </a:lnTo>
                <a:lnTo>
                  <a:pt x="16" y="84"/>
                </a:lnTo>
                <a:lnTo>
                  <a:pt x="20" y="86"/>
                </a:lnTo>
                <a:lnTo>
                  <a:pt x="22" y="88"/>
                </a:lnTo>
                <a:lnTo>
                  <a:pt x="22" y="88"/>
                </a:lnTo>
                <a:lnTo>
                  <a:pt x="22" y="92"/>
                </a:lnTo>
                <a:lnTo>
                  <a:pt x="22" y="92"/>
                </a:lnTo>
                <a:lnTo>
                  <a:pt x="26" y="94"/>
                </a:lnTo>
                <a:lnTo>
                  <a:pt x="26" y="94"/>
                </a:lnTo>
                <a:lnTo>
                  <a:pt x="26" y="98"/>
                </a:lnTo>
                <a:lnTo>
                  <a:pt x="26" y="98"/>
                </a:lnTo>
                <a:lnTo>
                  <a:pt x="30" y="100"/>
                </a:lnTo>
                <a:lnTo>
                  <a:pt x="32" y="102"/>
                </a:lnTo>
                <a:lnTo>
                  <a:pt x="32" y="104"/>
                </a:lnTo>
                <a:lnTo>
                  <a:pt x="34" y="104"/>
                </a:lnTo>
                <a:lnTo>
                  <a:pt x="34" y="104"/>
                </a:lnTo>
                <a:lnTo>
                  <a:pt x="36" y="108"/>
                </a:lnTo>
                <a:lnTo>
                  <a:pt x="36" y="114"/>
                </a:lnTo>
                <a:lnTo>
                  <a:pt x="38" y="120"/>
                </a:lnTo>
                <a:lnTo>
                  <a:pt x="40" y="124"/>
                </a:lnTo>
                <a:lnTo>
                  <a:pt x="42" y="124"/>
                </a:lnTo>
                <a:lnTo>
                  <a:pt x="42" y="124"/>
                </a:lnTo>
                <a:lnTo>
                  <a:pt x="48" y="132"/>
                </a:lnTo>
                <a:lnTo>
                  <a:pt x="54" y="140"/>
                </a:lnTo>
                <a:lnTo>
                  <a:pt x="54" y="140"/>
                </a:lnTo>
                <a:lnTo>
                  <a:pt x="56" y="152"/>
                </a:lnTo>
                <a:lnTo>
                  <a:pt x="58" y="164"/>
                </a:lnTo>
                <a:lnTo>
                  <a:pt x="58" y="164"/>
                </a:lnTo>
                <a:lnTo>
                  <a:pt x="54" y="168"/>
                </a:lnTo>
                <a:lnTo>
                  <a:pt x="54" y="168"/>
                </a:lnTo>
                <a:lnTo>
                  <a:pt x="54" y="170"/>
                </a:lnTo>
                <a:lnTo>
                  <a:pt x="54" y="174"/>
                </a:lnTo>
                <a:lnTo>
                  <a:pt x="54" y="174"/>
                </a:lnTo>
                <a:lnTo>
                  <a:pt x="58" y="174"/>
                </a:lnTo>
                <a:lnTo>
                  <a:pt x="58" y="174"/>
                </a:lnTo>
                <a:lnTo>
                  <a:pt x="58" y="182"/>
                </a:lnTo>
                <a:lnTo>
                  <a:pt x="60" y="192"/>
                </a:lnTo>
                <a:lnTo>
                  <a:pt x="60" y="192"/>
                </a:lnTo>
                <a:lnTo>
                  <a:pt x="64" y="196"/>
                </a:lnTo>
                <a:lnTo>
                  <a:pt x="64" y="196"/>
                </a:lnTo>
                <a:lnTo>
                  <a:pt x="64" y="200"/>
                </a:lnTo>
                <a:lnTo>
                  <a:pt x="64" y="200"/>
                </a:lnTo>
                <a:lnTo>
                  <a:pt x="66" y="202"/>
                </a:lnTo>
                <a:lnTo>
                  <a:pt x="66" y="202"/>
                </a:lnTo>
                <a:lnTo>
                  <a:pt x="68" y="204"/>
                </a:lnTo>
                <a:lnTo>
                  <a:pt x="70" y="208"/>
                </a:lnTo>
                <a:lnTo>
                  <a:pt x="70" y="208"/>
                </a:lnTo>
                <a:lnTo>
                  <a:pt x="72" y="208"/>
                </a:lnTo>
                <a:lnTo>
                  <a:pt x="74" y="206"/>
                </a:lnTo>
                <a:lnTo>
                  <a:pt x="74" y="206"/>
                </a:lnTo>
                <a:lnTo>
                  <a:pt x="82" y="214"/>
                </a:lnTo>
                <a:lnTo>
                  <a:pt x="82" y="214"/>
                </a:lnTo>
                <a:lnTo>
                  <a:pt x="86" y="220"/>
                </a:lnTo>
                <a:lnTo>
                  <a:pt x="86" y="220"/>
                </a:lnTo>
                <a:lnTo>
                  <a:pt x="86" y="224"/>
                </a:lnTo>
                <a:lnTo>
                  <a:pt x="86" y="224"/>
                </a:lnTo>
                <a:lnTo>
                  <a:pt x="88" y="228"/>
                </a:lnTo>
                <a:lnTo>
                  <a:pt x="90" y="232"/>
                </a:lnTo>
                <a:lnTo>
                  <a:pt x="90" y="232"/>
                </a:lnTo>
                <a:lnTo>
                  <a:pt x="90" y="236"/>
                </a:lnTo>
                <a:lnTo>
                  <a:pt x="90" y="240"/>
                </a:lnTo>
                <a:lnTo>
                  <a:pt x="90" y="240"/>
                </a:lnTo>
                <a:lnTo>
                  <a:pt x="98" y="244"/>
                </a:lnTo>
                <a:lnTo>
                  <a:pt x="98" y="244"/>
                </a:lnTo>
                <a:lnTo>
                  <a:pt x="100" y="252"/>
                </a:lnTo>
                <a:lnTo>
                  <a:pt x="100" y="252"/>
                </a:lnTo>
                <a:lnTo>
                  <a:pt x="106" y="258"/>
                </a:lnTo>
                <a:lnTo>
                  <a:pt x="106" y="258"/>
                </a:lnTo>
                <a:close/>
              </a:path>
            </a:pathLst>
          </a:custGeom>
          <a:solidFill>
            <a:srgbClr val="B9BCBD"/>
          </a:solidFill>
          <a:ln w="3175">
            <a:solidFill>
              <a:srgbClr val="B9BCBD"/>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68" name="Freeform 52">
            <a:extLst>
              <a:ext uri="{FF2B5EF4-FFF2-40B4-BE49-F238E27FC236}">
                <a16:creationId xmlns:a16="http://schemas.microsoft.com/office/drawing/2014/main" id="{C1A22CFF-DA9F-4765-BE9D-2FE26C04A041}"/>
              </a:ext>
            </a:extLst>
          </p:cNvPr>
          <p:cNvSpPr>
            <a:spLocks/>
          </p:cNvSpPr>
          <p:nvPr/>
        </p:nvSpPr>
        <p:spPr bwMode="auto">
          <a:xfrm>
            <a:off x="6498121" y="3738993"/>
            <a:ext cx="53665" cy="44615"/>
          </a:xfrm>
          <a:custGeom>
            <a:avLst/>
            <a:gdLst>
              <a:gd name="T0" fmla="*/ 2 w 32"/>
              <a:gd name="T1" fmla="*/ 12 h 26"/>
              <a:gd name="T2" fmla="*/ 2 w 32"/>
              <a:gd name="T3" fmla="*/ 12 h 26"/>
              <a:gd name="T4" fmla="*/ 2 w 32"/>
              <a:gd name="T5" fmla="*/ 12 h 26"/>
              <a:gd name="T6" fmla="*/ 2 w 32"/>
              <a:gd name="T7" fmla="*/ 12 h 26"/>
              <a:gd name="T8" fmla="*/ 0 w 32"/>
              <a:gd name="T9" fmla="*/ 14 h 26"/>
              <a:gd name="T10" fmla="*/ 0 w 32"/>
              <a:gd name="T11" fmla="*/ 16 h 26"/>
              <a:gd name="T12" fmla="*/ 0 w 32"/>
              <a:gd name="T13" fmla="*/ 16 h 26"/>
              <a:gd name="T14" fmla="*/ 0 w 32"/>
              <a:gd name="T15" fmla="*/ 18 h 26"/>
              <a:gd name="T16" fmla="*/ 2 w 32"/>
              <a:gd name="T17" fmla="*/ 20 h 26"/>
              <a:gd name="T18" fmla="*/ 6 w 32"/>
              <a:gd name="T19" fmla="*/ 22 h 26"/>
              <a:gd name="T20" fmla="*/ 6 w 32"/>
              <a:gd name="T21" fmla="*/ 22 h 26"/>
              <a:gd name="T22" fmla="*/ 8 w 32"/>
              <a:gd name="T23" fmla="*/ 20 h 26"/>
              <a:gd name="T24" fmla="*/ 10 w 32"/>
              <a:gd name="T25" fmla="*/ 18 h 26"/>
              <a:gd name="T26" fmla="*/ 12 w 32"/>
              <a:gd name="T27" fmla="*/ 20 h 26"/>
              <a:gd name="T28" fmla="*/ 12 w 32"/>
              <a:gd name="T29" fmla="*/ 20 h 26"/>
              <a:gd name="T30" fmla="*/ 14 w 32"/>
              <a:gd name="T31" fmla="*/ 26 h 26"/>
              <a:gd name="T32" fmla="*/ 14 w 32"/>
              <a:gd name="T33" fmla="*/ 26 h 26"/>
              <a:gd name="T34" fmla="*/ 18 w 32"/>
              <a:gd name="T35" fmla="*/ 24 h 26"/>
              <a:gd name="T36" fmla="*/ 18 w 32"/>
              <a:gd name="T37" fmla="*/ 24 h 26"/>
              <a:gd name="T38" fmla="*/ 20 w 32"/>
              <a:gd name="T39" fmla="*/ 22 h 26"/>
              <a:gd name="T40" fmla="*/ 20 w 32"/>
              <a:gd name="T41" fmla="*/ 20 h 26"/>
              <a:gd name="T42" fmla="*/ 20 w 32"/>
              <a:gd name="T43" fmla="*/ 18 h 26"/>
              <a:gd name="T44" fmla="*/ 22 w 32"/>
              <a:gd name="T45" fmla="*/ 18 h 26"/>
              <a:gd name="T46" fmla="*/ 22 w 32"/>
              <a:gd name="T47" fmla="*/ 18 h 26"/>
              <a:gd name="T48" fmla="*/ 28 w 32"/>
              <a:gd name="T49" fmla="*/ 20 h 26"/>
              <a:gd name="T50" fmla="*/ 30 w 32"/>
              <a:gd name="T51" fmla="*/ 20 h 26"/>
              <a:gd name="T52" fmla="*/ 30 w 32"/>
              <a:gd name="T53" fmla="*/ 20 h 26"/>
              <a:gd name="T54" fmla="*/ 32 w 32"/>
              <a:gd name="T55" fmla="*/ 20 h 26"/>
              <a:gd name="T56" fmla="*/ 32 w 32"/>
              <a:gd name="T57" fmla="*/ 16 h 26"/>
              <a:gd name="T58" fmla="*/ 32 w 32"/>
              <a:gd name="T59" fmla="*/ 16 h 26"/>
              <a:gd name="T60" fmla="*/ 32 w 32"/>
              <a:gd name="T61" fmla="*/ 8 h 26"/>
              <a:gd name="T62" fmla="*/ 28 w 32"/>
              <a:gd name="T63" fmla="*/ 0 h 26"/>
              <a:gd name="T64" fmla="*/ 28 w 32"/>
              <a:gd name="T65" fmla="*/ 0 h 26"/>
              <a:gd name="T66" fmla="*/ 26 w 32"/>
              <a:gd name="T67" fmla="*/ 2 h 26"/>
              <a:gd name="T68" fmla="*/ 22 w 32"/>
              <a:gd name="T69" fmla="*/ 4 h 26"/>
              <a:gd name="T70" fmla="*/ 22 w 32"/>
              <a:gd name="T71" fmla="*/ 4 h 26"/>
              <a:gd name="T72" fmla="*/ 18 w 32"/>
              <a:gd name="T73" fmla="*/ 6 h 26"/>
              <a:gd name="T74" fmla="*/ 14 w 32"/>
              <a:gd name="T75" fmla="*/ 4 h 26"/>
              <a:gd name="T76" fmla="*/ 14 w 32"/>
              <a:gd name="T77" fmla="*/ 4 h 26"/>
              <a:gd name="T78" fmla="*/ 6 w 32"/>
              <a:gd name="T79" fmla="*/ 0 h 26"/>
              <a:gd name="T80" fmla="*/ 6 w 32"/>
              <a:gd name="T81" fmla="*/ 0 h 26"/>
              <a:gd name="T82" fmla="*/ 6 w 32"/>
              <a:gd name="T83" fmla="*/ 2 h 26"/>
              <a:gd name="T84" fmla="*/ 6 w 32"/>
              <a:gd name="T85" fmla="*/ 2 h 26"/>
              <a:gd name="T86" fmla="*/ 8 w 32"/>
              <a:gd name="T87" fmla="*/ 4 h 26"/>
              <a:gd name="T88" fmla="*/ 6 w 32"/>
              <a:gd name="T89" fmla="*/ 12 h 26"/>
              <a:gd name="T90" fmla="*/ 6 w 32"/>
              <a:gd name="T91" fmla="*/ 12 h 26"/>
              <a:gd name="T92" fmla="*/ 2 w 32"/>
              <a:gd name="T93" fmla="*/ 12 h 26"/>
              <a:gd name="T94" fmla="*/ 2 w 32"/>
              <a:gd name="T95" fmla="*/ 12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 h="26">
                <a:moveTo>
                  <a:pt x="2" y="12"/>
                </a:moveTo>
                <a:lnTo>
                  <a:pt x="2" y="12"/>
                </a:lnTo>
                <a:lnTo>
                  <a:pt x="2" y="12"/>
                </a:lnTo>
                <a:lnTo>
                  <a:pt x="2" y="12"/>
                </a:lnTo>
                <a:lnTo>
                  <a:pt x="0" y="14"/>
                </a:lnTo>
                <a:lnTo>
                  <a:pt x="0" y="16"/>
                </a:lnTo>
                <a:lnTo>
                  <a:pt x="0" y="16"/>
                </a:lnTo>
                <a:lnTo>
                  <a:pt x="0" y="18"/>
                </a:lnTo>
                <a:lnTo>
                  <a:pt x="2" y="20"/>
                </a:lnTo>
                <a:lnTo>
                  <a:pt x="6" y="22"/>
                </a:lnTo>
                <a:lnTo>
                  <a:pt x="6" y="22"/>
                </a:lnTo>
                <a:lnTo>
                  <a:pt x="8" y="20"/>
                </a:lnTo>
                <a:lnTo>
                  <a:pt x="10" y="18"/>
                </a:lnTo>
                <a:lnTo>
                  <a:pt x="12" y="20"/>
                </a:lnTo>
                <a:lnTo>
                  <a:pt x="12" y="20"/>
                </a:lnTo>
                <a:lnTo>
                  <a:pt x="14" y="26"/>
                </a:lnTo>
                <a:lnTo>
                  <a:pt x="14" y="26"/>
                </a:lnTo>
                <a:lnTo>
                  <a:pt x="18" y="24"/>
                </a:lnTo>
                <a:lnTo>
                  <a:pt x="18" y="24"/>
                </a:lnTo>
                <a:lnTo>
                  <a:pt x="20" y="22"/>
                </a:lnTo>
                <a:lnTo>
                  <a:pt x="20" y="20"/>
                </a:lnTo>
                <a:lnTo>
                  <a:pt x="20" y="18"/>
                </a:lnTo>
                <a:lnTo>
                  <a:pt x="22" y="18"/>
                </a:lnTo>
                <a:lnTo>
                  <a:pt x="22" y="18"/>
                </a:lnTo>
                <a:lnTo>
                  <a:pt x="28" y="20"/>
                </a:lnTo>
                <a:lnTo>
                  <a:pt x="30" y="20"/>
                </a:lnTo>
                <a:lnTo>
                  <a:pt x="30" y="20"/>
                </a:lnTo>
                <a:lnTo>
                  <a:pt x="32" y="20"/>
                </a:lnTo>
                <a:lnTo>
                  <a:pt x="32" y="16"/>
                </a:lnTo>
                <a:lnTo>
                  <a:pt x="32" y="16"/>
                </a:lnTo>
                <a:lnTo>
                  <a:pt x="32" y="8"/>
                </a:lnTo>
                <a:lnTo>
                  <a:pt x="28" y="0"/>
                </a:lnTo>
                <a:lnTo>
                  <a:pt x="28" y="0"/>
                </a:lnTo>
                <a:lnTo>
                  <a:pt x="26" y="2"/>
                </a:lnTo>
                <a:lnTo>
                  <a:pt x="22" y="4"/>
                </a:lnTo>
                <a:lnTo>
                  <a:pt x="22" y="4"/>
                </a:lnTo>
                <a:lnTo>
                  <a:pt x="18" y="6"/>
                </a:lnTo>
                <a:lnTo>
                  <a:pt x="14" y="4"/>
                </a:lnTo>
                <a:lnTo>
                  <a:pt x="14" y="4"/>
                </a:lnTo>
                <a:lnTo>
                  <a:pt x="6" y="0"/>
                </a:lnTo>
                <a:lnTo>
                  <a:pt x="6" y="0"/>
                </a:lnTo>
                <a:lnTo>
                  <a:pt x="6" y="2"/>
                </a:lnTo>
                <a:lnTo>
                  <a:pt x="6" y="2"/>
                </a:lnTo>
                <a:lnTo>
                  <a:pt x="8" y="4"/>
                </a:lnTo>
                <a:lnTo>
                  <a:pt x="6" y="12"/>
                </a:lnTo>
                <a:lnTo>
                  <a:pt x="6" y="12"/>
                </a:lnTo>
                <a:lnTo>
                  <a:pt x="2" y="12"/>
                </a:lnTo>
                <a:lnTo>
                  <a:pt x="2" y="12"/>
                </a:lnTo>
                <a:close/>
              </a:path>
            </a:pathLst>
          </a:custGeom>
          <a:solidFill>
            <a:srgbClr val="B9BCBD"/>
          </a:solidFill>
          <a:ln w="3175">
            <a:solidFill>
              <a:srgbClr val="B9BCBD"/>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69" name="Line 53">
            <a:extLst>
              <a:ext uri="{FF2B5EF4-FFF2-40B4-BE49-F238E27FC236}">
                <a16:creationId xmlns:a16="http://schemas.microsoft.com/office/drawing/2014/main" id="{FF96DC93-51DF-4872-A07A-B6649DBAC0B4}"/>
              </a:ext>
            </a:extLst>
          </p:cNvPr>
          <p:cNvSpPr>
            <a:spLocks noChangeShapeType="1"/>
          </p:cNvSpPr>
          <p:nvPr/>
        </p:nvSpPr>
        <p:spPr bwMode="auto">
          <a:xfrm>
            <a:off x="8718517" y="1312586"/>
            <a:ext cx="1677" cy="1716"/>
          </a:xfrm>
          <a:prstGeom prst="line">
            <a:avLst/>
          </a:prstGeom>
          <a:solidFill>
            <a:srgbClr val="C4E5F7"/>
          </a:solidFill>
          <a:ln w="9525">
            <a:solidFill>
              <a:srgbClr val="FFFFFF"/>
            </a:solidFill>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70" name="Line 54">
            <a:extLst>
              <a:ext uri="{FF2B5EF4-FFF2-40B4-BE49-F238E27FC236}">
                <a16:creationId xmlns:a16="http://schemas.microsoft.com/office/drawing/2014/main" id="{292E326F-AB85-42B8-89A2-63DC092A4098}"/>
              </a:ext>
            </a:extLst>
          </p:cNvPr>
          <p:cNvSpPr>
            <a:spLocks noChangeShapeType="1"/>
          </p:cNvSpPr>
          <p:nvPr/>
        </p:nvSpPr>
        <p:spPr bwMode="auto">
          <a:xfrm>
            <a:off x="8718517" y="1312586"/>
            <a:ext cx="1677" cy="1716"/>
          </a:xfrm>
          <a:prstGeom prst="line">
            <a:avLst/>
          </a:prstGeom>
          <a:solidFill>
            <a:srgbClr val="C4E5F7"/>
          </a:solidFill>
          <a:ln w="3175">
            <a:solidFill>
              <a:srgbClr val="FFFFFF"/>
            </a:solidFill>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71" name="Line 55">
            <a:extLst>
              <a:ext uri="{FF2B5EF4-FFF2-40B4-BE49-F238E27FC236}">
                <a16:creationId xmlns:a16="http://schemas.microsoft.com/office/drawing/2014/main" id="{258B1A02-FF91-436E-B5ED-34865D4DBA85}"/>
              </a:ext>
            </a:extLst>
          </p:cNvPr>
          <p:cNvSpPr>
            <a:spLocks noChangeShapeType="1"/>
          </p:cNvSpPr>
          <p:nvPr/>
        </p:nvSpPr>
        <p:spPr bwMode="auto">
          <a:xfrm>
            <a:off x="8728580" y="1312586"/>
            <a:ext cx="1677" cy="1716"/>
          </a:xfrm>
          <a:prstGeom prst="line">
            <a:avLst/>
          </a:prstGeom>
          <a:solidFill>
            <a:srgbClr val="C4E5F7"/>
          </a:solidFill>
          <a:ln w="9525">
            <a:solidFill>
              <a:srgbClr val="FFFFFF"/>
            </a:solidFill>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72" name="Line 56">
            <a:extLst>
              <a:ext uri="{FF2B5EF4-FFF2-40B4-BE49-F238E27FC236}">
                <a16:creationId xmlns:a16="http://schemas.microsoft.com/office/drawing/2014/main" id="{03755F4C-6157-4C7F-B618-7A88AF3523C9}"/>
              </a:ext>
            </a:extLst>
          </p:cNvPr>
          <p:cNvSpPr>
            <a:spLocks noChangeShapeType="1"/>
          </p:cNvSpPr>
          <p:nvPr/>
        </p:nvSpPr>
        <p:spPr bwMode="auto">
          <a:xfrm>
            <a:off x="8728580" y="1312586"/>
            <a:ext cx="1677" cy="1716"/>
          </a:xfrm>
          <a:prstGeom prst="line">
            <a:avLst/>
          </a:prstGeom>
          <a:solidFill>
            <a:srgbClr val="C4E5F7"/>
          </a:solidFill>
          <a:ln w="3175">
            <a:solidFill>
              <a:srgbClr val="FFFFFF"/>
            </a:solidFill>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73" name="Line 57">
            <a:extLst>
              <a:ext uri="{FF2B5EF4-FFF2-40B4-BE49-F238E27FC236}">
                <a16:creationId xmlns:a16="http://schemas.microsoft.com/office/drawing/2014/main" id="{EFBFBEE6-9C64-4887-A62A-C30F80B16850}"/>
              </a:ext>
            </a:extLst>
          </p:cNvPr>
          <p:cNvSpPr>
            <a:spLocks noChangeShapeType="1"/>
          </p:cNvSpPr>
          <p:nvPr/>
        </p:nvSpPr>
        <p:spPr bwMode="auto">
          <a:xfrm>
            <a:off x="8721871" y="1316018"/>
            <a:ext cx="1677" cy="1716"/>
          </a:xfrm>
          <a:prstGeom prst="line">
            <a:avLst/>
          </a:prstGeom>
          <a:solidFill>
            <a:srgbClr val="C4E5F7"/>
          </a:solidFill>
          <a:ln w="9525">
            <a:solidFill>
              <a:srgbClr val="FFFFFF"/>
            </a:solidFill>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74" name="Line 58">
            <a:extLst>
              <a:ext uri="{FF2B5EF4-FFF2-40B4-BE49-F238E27FC236}">
                <a16:creationId xmlns:a16="http://schemas.microsoft.com/office/drawing/2014/main" id="{6D922B55-84D2-4249-87BA-4D8C372E5989}"/>
              </a:ext>
            </a:extLst>
          </p:cNvPr>
          <p:cNvSpPr>
            <a:spLocks noChangeShapeType="1"/>
          </p:cNvSpPr>
          <p:nvPr/>
        </p:nvSpPr>
        <p:spPr bwMode="auto">
          <a:xfrm>
            <a:off x="8721871" y="1316018"/>
            <a:ext cx="1677" cy="1716"/>
          </a:xfrm>
          <a:prstGeom prst="line">
            <a:avLst/>
          </a:prstGeom>
          <a:solidFill>
            <a:srgbClr val="C4E5F7"/>
          </a:solidFill>
          <a:ln w="3175">
            <a:solidFill>
              <a:srgbClr val="FFFFFF"/>
            </a:solidFill>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75" name="Line 59">
            <a:extLst>
              <a:ext uri="{FF2B5EF4-FFF2-40B4-BE49-F238E27FC236}">
                <a16:creationId xmlns:a16="http://schemas.microsoft.com/office/drawing/2014/main" id="{65A49789-F52C-4FBF-B21D-0FAAABD619B2}"/>
              </a:ext>
            </a:extLst>
          </p:cNvPr>
          <p:cNvSpPr>
            <a:spLocks noChangeShapeType="1"/>
          </p:cNvSpPr>
          <p:nvPr/>
        </p:nvSpPr>
        <p:spPr bwMode="auto">
          <a:xfrm>
            <a:off x="8715163" y="1271402"/>
            <a:ext cx="1677" cy="1716"/>
          </a:xfrm>
          <a:prstGeom prst="line">
            <a:avLst/>
          </a:prstGeom>
          <a:solidFill>
            <a:srgbClr val="C4E5F7"/>
          </a:solidFill>
          <a:ln w="9525">
            <a:solidFill>
              <a:srgbClr val="FFFFFF"/>
            </a:solidFill>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76" name="Line 60">
            <a:extLst>
              <a:ext uri="{FF2B5EF4-FFF2-40B4-BE49-F238E27FC236}">
                <a16:creationId xmlns:a16="http://schemas.microsoft.com/office/drawing/2014/main" id="{06F22D2C-5D6C-4A16-B022-A9D6959EF814}"/>
              </a:ext>
            </a:extLst>
          </p:cNvPr>
          <p:cNvSpPr>
            <a:spLocks noChangeShapeType="1"/>
          </p:cNvSpPr>
          <p:nvPr/>
        </p:nvSpPr>
        <p:spPr bwMode="auto">
          <a:xfrm>
            <a:off x="8715163" y="1271402"/>
            <a:ext cx="1677" cy="1716"/>
          </a:xfrm>
          <a:prstGeom prst="line">
            <a:avLst/>
          </a:prstGeom>
          <a:solidFill>
            <a:srgbClr val="C4E5F7"/>
          </a:solidFill>
          <a:ln w="3175">
            <a:solidFill>
              <a:srgbClr val="FFFFFF"/>
            </a:solidFill>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77" name="Line 61">
            <a:extLst>
              <a:ext uri="{FF2B5EF4-FFF2-40B4-BE49-F238E27FC236}">
                <a16:creationId xmlns:a16="http://schemas.microsoft.com/office/drawing/2014/main" id="{A8CD58FB-9786-49A3-9D9C-FCB155A61EA9}"/>
              </a:ext>
            </a:extLst>
          </p:cNvPr>
          <p:cNvSpPr>
            <a:spLocks noChangeShapeType="1"/>
          </p:cNvSpPr>
          <p:nvPr/>
        </p:nvSpPr>
        <p:spPr bwMode="auto">
          <a:xfrm>
            <a:off x="8721871" y="1291994"/>
            <a:ext cx="1677" cy="1716"/>
          </a:xfrm>
          <a:prstGeom prst="line">
            <a:avLst/>
          </a:prstGeom>
          <a:solidFill>
            <a:srgbClr val="C4E5F7"/>
          </a:solidFill>
          <a:ln w="9525">
            <a:solidFill>
              <a:srgbClr val="FFFFFF"/>
            </a:solidFill>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78" name="Line 62">
            <a:extLst>
              <a:ext uri="{FF2B5EF4-FFF2-40B4-BE49-F238E27FC236}">
                <a16:creationId xmlns:a16="http://schemas.microsoft.com/office/drawing/2014/main" id="{012CBE17-A46B-4016-A26F-BF503192F1C5}"/>
              </a:ext>
            </a:extLst>
          </p:cNvPr>
          <p:cNvSpPr>
            <a:spLocks noChangeShapeType="1"/>
          </p:cNvSpPr>
          <p:nvPr/>
        </p:nvSpPr>
        <p:spPr bwMode="auto">
          <a:xfrm>
            <a:off x="8721871" y="1291994"/>
            <a:ext cx="1677" cy="1716"/>
          </a:xfrm>
          <a:prstGeom prst="line">
            <a:avLst/>
          </a:prstGeom>
          <a:solidFill>
            <a:srgbClr val="C4E5F7"/>
          </a:solidFill>
          <a:ln w="3175">
            <a:solidFill>
              <a:srgbClr val="FFFFFF"/>
            </a:solidFill>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79" name="Line 63">
            <a:extLst>
              <a:ext uri="{FF2B5EF4-FFF2-40B4-BE49-F238E27FC236}">
                <a16:creationId xmlns:a16="http://schemas.microsoft.com/office/drawing/2014/main" id="{5B34735B-ED31-4B6F-A082-45727650C4D5}"/>
              </a:ext>
            </a:extLst>
          </p:cNvPr>
          <p:cNvSpPr>
            <a:spLocks noChangeShapeType="1"/>
          </p:cNvSpPr>
          <p:nvPr/>
        </p:nvSpPr>
        <p:spPr bwMode="auto">
          <a:xfrm>
            <a:off x="8725225" y="1295426"/>
            <a:ext cx="1677" cy="1716"/>
          </a:xfrm>
          <a:prstGeom prst="line">
            <a:avLst/>
          </a:prstGeom>
          <a:solidFill>
            <a:srgbClr val="C4E5F7"/>
          </a:solidFill>
          <a:ln w="9525">
            <a:solidFill>
              <a:srgbClr val="FFFFFF"/>
            </a:solidFill>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80" name="Line 64">
            <a:extLst>
              <a:ext uri="{FF2B5EF4-FFF2-40B4-BE49-F238E27FC236}">
                <a16:creationId xmlns:a16="http://schemas.microsoft.com/office/drawing/2014/main" id="{7845927C-27D4-45A1-847B-4D8F8F08E002}"/>
              </a:ext>
            </a:extLst>
          </p:cNvPr>
          <p:cNvSpPr>
            <a:spLocks noChangeShapeType="1"/>
          </p:cNvSpPr>
          <p:nvPr/>
        </p:nvSpPr>
        <p:spPr bwMode="auto">
          <a:xfrm>
            <a:off x="8725225" y="1295426"/>
            <a:ext cx="1677" cy="1716"/>
          </a:xfrm>
          <a:prstGeom prst="line">
            <a:avLst/>
          </a:prstGeom>
          <a:solidFill>
            <a:srgbClr val="C4E5F7"/>
          </a:solidFill>
          <a:ln w="3175">
            <a:solidFill>
              <a:srgbClr val="FFFFFF"/>
            </a:solidFill>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81" name="Line 65">
            <a:extLst>
              <a:ext uri="{FF2B5EF4-FFF2-40B4-BE49-F238E27FC236}">
                <a16:creationId xmlns:a16="http://schemas.microsoft.com/office/drawing/2014/main" id="{0926A5C5-0CA5-4AA1-89CA-B46289E23186}"/>
              </a:ext>
            </a:extLst>
          </p:cNvPr>
          <p:cNvSpPr>
            <a:spLocks noChangeShapeType="1"/>
          </p:cNvSpPr>
          <p:nvPr/>
        </p:nvSpPr>
        <p:spPr bwMode="auto">
          <a:xfrm>
            <a:off x="8711809" y="1267971"/>
            <a:ext cx="1677" cy="1716"/>
          </a:xfrm>
          <a:prstGeom prst="line">
            <a:avLst/>
          </a:prstGeom>
          <a:solidFill>
            <a:srgbClr val="C4E5F7"/>
          </a:solidFill>
          <a:ln w="9525">
            <a:solidFill>
              <a:srgbClr val="FFFFFF"/>
            </a:solidFill>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82" name="Line 66">
            <a:extLst>
              <a:ext uri="{FF2B5EF4-FFF2-40B4-BE49-F238E27FC236}">
                <a16:creationId xmlns:a16="http://schemas.microsoft.com/office/drawing/2014/main" id="{C8B4F718-C18C-4635-BF03-7BFD273FA43E}"/>
              </a:ext>
            </a:extLst>
          </p:cNvPr>
          <p:cNvSpPr>
            <a:spLocks noChangeShapeType="1"/>
          </p:cNvSpPr>
          <p:nvPr/>
        </p:nvSpPr>
        <p:spPr bwMode="auto">
          <a:xfrm>
            <a:off x="8711809" y="1267971"/>
            <a:ext cx="1677" cy="1716"/>
          </a:xfrm>
          <a:prstGeom prst="line">
            <a:avLst/>
          </a:prstGeom>
          <a:solidFill>
            <a:srgbClr val="C4E5F7"/>
          </a:solidFill>
          <a:ln w="3175">
            <a:solidFill>
              <a:srgbClr val="FFFFFF"/>
            </a:solidFill>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83" name="Line 67">
            <a:extLst>
              <a:ext uri="{FF2B5EF4-FFF2-40B4-BE49-F238E27FC236}">
                <a16:creationId xmlns:a16="http://schemas.microsoft.com/office/drawing/2014/main" id="{D675AED0-DBD4-4F7E-A1B9-9C482FBCD24C}"/>
              </a:ext>
            </a:extLst>
          </p:cNvPr>
          <p:cNvSpPr>
            <a:spLocks noChangeShapeType="1"/>
          </p:cNvSpPr>
          <p:nvPr/>
        </p:nvSpPr>
        <p:spPr bwMode="auto">
          <a:xfrm>
            <a:off x="8701746" y="1257674"/>
            <a:ext cx="1677" cy="1716"/>
          </a:xfrm>
          <a:prstGeom prst="line">
            <a:avLst/>
          </a:prstGeom>
          <a:solidFill>
            <a:srgbClr val="C4E5F7"/>
          </a:solidFill>
          <a:ln w="9525">
            <a:solidFill>
              <a:srgbClr val="FFFFFF"/>
            </a:solidFill>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84" name="Line 68">
            <a:extLst>
              <a:ext uri="{FF2B5EF4-FFF2-40B4-BE49-F238E27FC236}">
                <a16:creationId xmlns:a16="http://schemas.microsoft.com/office/drawing/2014/main" id="{50AA9074-B0FB-4B73-8F3E-356676A3F387}"/>
              </a:ext>
            </a:extLst>
          </p:cNvPr>
          <p:cNvSpPr>
            <a:spLocks noChangeShapeType="1"/>
          </p:cNvSpPr>
          <p:nvPr/>
        </p:nvSpPr>
        <p:spPr bwMode="auto">
          <a:xfrm>
            <a:off x="8701746" y="1257674"/>
            <a:ext cx="1677" cy="1716"/>
          </a:xfrm>
          <a:prstGeom prst="line">
            <a:avLst/>
          </a:prstGeom>
          <a:solidFill>
            <a:srgbClr val="C4E5F7"/>
          </a:solidFill>
          <a:ln w="3175">
            <a:solidFill>
              <a:srgbClr val="FFFFFF"/>
            </a:solidFill>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85" name="Line 69">
            <a:extLst>
              <a:ext uri="{FF2B5EF4-FFF2-40B4-BE49-F238E27FC236}">
                <a16:creationId xmlns:a16="http://schemas.microsoft.com/office/drawing/2014/main" id="{B570595E-D833-443A-805B-60EF8833DF1C}"/>
              </a:ext>
            </a:extLst>
          </p:cNvPr>
          <p:cNvSpPr>
            <a:spLocks noChangeShapeType="1"/>
          </p:cNvSpPr>
          <p:nvPr/>
        </p:nvSpPr>
        <p:spPr bwMode="auto">
          <a:xfrm>
            <a:off x="8708455" y="1264538"/>
            <a:ext cx="1677" cy="1716"/>
          </a:xfrm>
          <a:prstGeom prst="line">
            <a:avLst/>
          </a:prstGeom>
          <a:solidFill>
            <a:srgbClr val="C4E5F7"/>
          </a:solidFill>
          <a:ln w="9525">
            <a:solidFill>
              <a:srgbClr val="FFFFFF"/>
            </a:solidFill>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86" name="Line 70">
            <a:extLst>
              <a:ext uri="{FF2B5EF4-FFF2-40B4-BE49-F238E27FC236}">
                <a16:creationId xmlns:a16="http://schemas.microsoft.com/office/drawing/2014/main" id="{0F80AD2F-C8D5-4C7E-A83F-B5454A511C21}"/>
              </a:ext>
            </a:extLst>
          </p:cNvPr>
          <p:cNvSpPr>
            <a:spLocks noChangeShapeType="1"/>
          </p:cNvSpPr>
          <p:nvPr/>
        </p:nvSpPr>
        <p:spPr bwMode="auto">
          <a:xfrm>
            <a:off x="8708455" y="1264538"/>
            <a:ext cx="1677" cy="1716"/>
          </a:xfrm>
          <a:prstGeom prst="line">
            <a:avLst/>
          </a:prstGeom>
          <a:solidFill>
            <a:srgbClr val="C4E5F7"/>
          </a:solidFill>
          <a:ln w="3175">
            <a:solidFill>
              <a:srgbClr val="FFFFFF"/>
            </a:solidFill>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87" name="Line 71">
            <a:extLst>
              <a:ext uri="{FF2B5EF4-FFF2-40B4-BE49-F238E27FC236}">
                <a16:creationId xmlns:a16="http://schemas.microsoft.com/office/drawing/2014/main" id="{5A13FEA0-6048-4B6D-B0C1-9B2AFFCE17A5}"/>
              </a:ext>
            </a:extLst>
          </p:cNvPr>
          <p:cNvSpPr>
            <a:spLocks noChangeShapeType="1"/>
          </p:cNvSpPr>
          <p:nvPr/>
        </p:nvSpPr>
        <p:spPr bwMode="auto">
          <a:xfrm>
            <a:off x="8684976" y="1302290"/>
            <a:ext cx="1677" cy="1716"/>
          </a:xfrm>
          <a:prstGeom prst="line">
            <a:avLst/>
          </a:prstGeom>
          <a:solidFill>
            <a:srgbClr val="C4E5F7"/>
          </a:solidFill>
          <a:ln w="9525">
            <a:solidFill>
              <a:srgbClr val="FFFFFF"/>
            </a:solidFill>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88" name="Line 72">
            <a:extLst>
              <a:ext uri="{FF2B5EF4-FFF2-40B4-BE49-F238E27FC236}">
                <a16:creationId xmlns:a16="http://schemas.microsoft.com/office/drawing/2014/main" id="{AB42A4B9-0BFC-437D-B888-B52CED8CB5FF}"/>
              </a:ext>
            </a:extLst>
          </p:cNvPr>
          <p:cNvSpPr>
            <a:spLocks noChangeShapeType="1"/>
          </p:cNvSpPr>
          <p:nvPr/>
        </p:nvSpPr>
        <p:spPr bwMode="auto">
          <a:xfrm>
            <a:off x="8684976" y="1302290"/>
            <a:ext cx="1677" cy="1716"/>
          </a:xfrm>
          <a:prstGeom prst="line">
            <a:avLst/>
          </a:prstGeom>
          <a:solidFill>
            <a:srgbClr val="C4E5F7"/>
          </a:solidFill>
          <a:ln w="3175">
            <a:solidFill>
              <a:srgbClr val="FFFFFF"/>
            </a:solidFill>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89" name="Line 73">
            <a:extLst>
              <a:ext uri="{FF2B5EF4-FFF2-40B4-BE49-F238E27FC236}">
                <a16:creationId xmlns:a16="http://schemas.microsoft.com/office/drawing/2014/main" id="{339E3DA9-0BAF-42A5-BF93-72A30C0F23FD}"/>
              </a:ext>
            </a:extLst>
          </p:cNvPr>
          <p:cNvSpPr>
            <a:spLocks noChangeShapeType="1"/>
          </p:cNvSpPr>
          <p:nvPr/>
        </p:nvSpPr>
        <p:spPr bwMode="auto">
          <a:xfrm>
            <a:off x="8684976" y="1291994"/>
            <a:ext cx="1677" cy="1716"/>
          </a:xfrm>
          <a:prstGeom prst="line">
            <a:avLst/>
          </a:prstGeom>
          <a:solidFill>
            <a:srgbClr val="C4E5F7"/>
          </a:solidFill>
          <a:ln w="9525">
            <a:solidFill>
              <a:srgbClr val="FFFFFF"/>
            </a:solidFill>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90" name="Line 74">
            <a:extLst>
              <a:ext uri="{FF2B5EF4-FFF2-40B4-BE49-F238E27FC236}">
                <a16:creationId xmlns:a16="http://schemas.microsoft.com/office/drawing/2014/main" id="{DC391C2E-9207-4CBF-AE5E-3884F929666C}"/>
              </a:ext>
            </a:extLst>
          </p:cNvPr>
          <p:cNvSpPr>
            <a:spLocks noChangeShapeType="1"/>
          </p:cNvSpPr>
          <p:nvPr/>
        </p:nvSpPr>
        <p:spPr bwMode="auto">
          <a:xfrm>
            <a:off x="8684976" y="1291994"/>
            <a:ext cx="1677" cy="1716"/>
          </a:xfrm>
          <a:prstGeom prst="line">
            <a:avLst/>
          </a:prstGeom>
          <a:solidFill>
            <a:srgbClr val="C4E5F7"/>
          </a:solidFill>
          <a:ln w="3175">
            <a:solidFill>
              <a:srgbClr val="FFFFFF"/>
            </a:solidFill>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91" name="Line 75">
            <a:extLst>
              <a:ext uri="{FF2B5EF4-FFF2-40B4-BE49-F238E27FC236}">
                <a16:creationId xmlns:a16="http://schemas.microsoft.com/office/drawing/2014/main" id="{1A7481FD-FDA3-4269-A72A-45077A764181}"/>
              </a:ext>
            </a:extLst>
          </p:cNvPr>
          <p:cNvSpPr>
            <a:spLocks noChangeShapeType="1"/>
          </p:cNvSpPr>
          <p:nvPr/>
        </p:nvSpPr>
        <p:spPr bwMode="auto">
          <a:xfrm>
            <a:off x="8691684" y="1271402"/>
            <a:ext cx="1677" cy="1716"/>
          </a:xfrm>
          <a:prstGeom prst="line">
            <a:avLst/>
          </a:prstGeom>
          <a:solidFill>
            <a:srgbClr val="C4E5F7"/>
          </a:solidFill>
          <a:ln w="9525">
            <a:solidFill>
              <a:srgbClr val="FFFFFF"/>
            </a:solidFill>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92" name="Line 76">
            <a:extLst>
              <a:ext uri="{FF2B5EF4-FFF2-40B4-BE49-F238E27FC236}">
                <a16:creationId xmlns:a16="http://schemas.microsoft.com/office/drawing/2014/main" id="{60E78758-4865-440F-BBF7-EBE8031A0851}"/>
              </a:ext>
            </a:extLst>
          </p:cNvPr>
          <p:cNvSpPr>
            <a:spLocks noChangeShapeType="1"/>
          </p:cNvSpPr>
          <p:nvPr/>
        </p:nvSpPr>
        <p:spPr bwMode="auto">
          <a:xfrm>
            <a:off x="8691684" y="1271402"/>
            <a:ext cx="1677" cy="1716"/>
          </a:xfrm>
          <a:prstGeom prst="line">
            <a:avLst/>
          </a:prstGeom>
          <a:solidFill>
            <a:srgbClr val="C4E5F7"/>
          </a:solidFill>
          <a:ln w="3175">
            <a:solidFill>
              <a:srgbClr val="FFFFFF"/>
            </a:solidFill>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93" name="Line 77">
            <a:extLst>
              <a:ext uri="{FF2B5EF4-FFF2-40B4-BE49-F238E27FC236}">
                <a16:creationId xmlns:a16="http://schemas.microsoft.com/office/drawing/2014/main" id="{370AB2A7-BB97-4E91-8415-BFF9C6693B72}"/>
              </a:ext>
            </a:extLst>
          </p:cNvPr>
          <p:cNvSpPr>
            <a:spLocks noChangeShapeType="1"/>
          </p:cNvSpPr>
          <p:nvPr/>
        </p:nvSpPr>
        <p:spPr bwMode="auto">
          <a:xfrm>
            <a:off x="8681623" y="1271402"/>
            <a:ext cx="1677" cy="1716"/>
          </a:xfrm>
          <a:prstGeom prst="line">
            <a:avLst/>
          </a:prstGeom>
          <a:solidFill>
            <a:srgbClr val="C4E5F7"/>
          </a:solidFill>
          <a:ln w="9525">
            <a:solidFill>
              <a:srgbClr val="FFFFFF"/>
            </a:solidFill>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94" name="Line 78">
            <a:extLst>
              <a:ext uri="{FF2B5EF4-FFF2-40B4-BE49-F238E27FC236}">
                <a16:creationId xmlns:a16="http://schemas.microsoft.com/office/drawing/2014/main" id="{204E677C-137D-4891-8B1C-6DC3DF8C13F5}"/>
              </a:ext>
            </a:extLst>
          </p:cNvPr>
          <p:cNvSpPr>
            <a:spLocks noChangeShapeType="1"/>
          </p:cNvSpPr>
          <p:nvPr/>
        </p:nvSpPr>
        <p:spPr bwMode="auto">
          <a:xfrm>
            <a:off x="8681623" y="1271402"/>
            <a:ext cx="1677" cy="1716"/>
          </a:xfrm>
          <a:prstGeom prst="line">
            <a:avLst/>
          </a:prstGeom>
          <a:solidFill>
            <a:srgbClr val="C4E5F7"/>
          </a:solidFill>
          <a:ln w="3175">
            <a:solidFill>
              <a:srgbClr val="FFFFFF"/>
            </a:solidFill>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95" name="Line 79">
            <a:extLst>
              <a:ext uri="{FF2B5EF4-FFF2-40B4-BE49-F238E27FC236}">
                <a16:creationId xmlns:a16="http://schemas.microsoft.com/office/drawing/2014/main" id="{0BAAF8B0-4583-41EE-9B14-25F87C815358}"/>
              </a:ext>
            </a:extLst>
          </p:cNvPr>
          <p:cNvSpPr>
            <a:spLocks noChangeShapeType="1"/>
          </p:cNvSpPr>
          <p:nvPr/>
        </p:nvSpPr>
        <p:spPr bwMode="auto">
          <a:xfrm>
            <a:off x="8701746" y="1291994"/>
            <a:ext cx="1677" cy="1716"/>
          </a:xfrm>
          <a:prstGeom prst="line">
            <a:avLst/>
          </a:prstGeom>
          <a:solidFill>
            <a:srgbClr val="C4E5F7"/>
          </a:solidFill>
          <a:ln w="9525">
            <a:solidFill>
              <a:srgbClr val="FFFFFF"/>
            </a:solidFill>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96" name="Line 80">
            <a:extLst>
              <a:ext uri="{FF2B5EF4-FFF2-40B4-BE49-F238E27FC236}">
                <a16:creationId xmlns:a16="http://schemas.microsoft.com/office/drawing/2014/main" id="{3131997B-9151-4EB2-BACD-FA9EE7482B5D}"/>
              </a:ext>
            </a:extLst>
          </p:cNvPr>
          <p:cNvSpPr>
            <a:spLocks noChangeShapeType="1"/>
          </p:cNvSpPr>
          <p:nvPr/>
        </p:nvSpPr>
        <p:spPr bwMode="auto">
          <a:xfrm>
            <a:off x="8701746" y="1291994"/>
            <a:ext cx="1677" cy="1716"/>
          </a:xfrm>
          <a:prstGeom prst="line">
            <a:avLst/>
          </a:prstGeom>
          <a:solidFill>
            <a:srgbClr val="C4E5F7"/>
          </a:solidFill>
          <a:ln w="3175">
            <a:solidFill>
              <a:srgbClr val="FFFFFF"/>
            </a:solidFill>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97" name="Line 81">
            <a:extLst>
              <a:ext uri="{FF2B5EF4-FFF2-40B4-BE49-F238E27FC236}">
                <a16:creationId xmlns:a16="http://schemas.microsoft.com/office/drawing/2014/main" id="{2A505CD1-1460-4742-A695-EAEC02A26F06}"/>
              </a:ext>
            </a:extLst>
          </p:cNvPr>
          <p:cNvSpPr>
            <a:spLocks noChangeShapeType="1"/>
          </p:cNvSpPr>
          <p:nvPr/>
        </p:nvSpPr>
        <p:spPr bwMode="auto">
          <a:xfrm>
            <a:off x="8705101" y="1281698"/>
            <a:ext cx="1677" cy="1716"/>
          </a:xfrm>
          <a:prstGeom prst="line">
            <a:avLst/>
          </a:prstGeom>
          <a:solidFill>
            <a:srgbClr val="C4E5F7"/>
          </a:solidFill>
          <a:ln w="9525">
            <a:solidFill>
              <a:srgbClr val="FFFFFF"/>
            </a:solidFill>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98" name="Line 82">
            <a:extLst>
              <a:ext uri="{FF2B5EF4-FFF2-40B4-BE49-F238E27FC236}">
                <a16:creationId xmlns:a16="http://schemas.microsoft.com/office/drawing/2014/main" id="{F75466AC-66C1-46D3-B1C1-B13D9B3F13C8}"/>
              </a:ext>
            </a:extLst>
          </p:cNvPr>
          <p:cNvSpPr>
            <a:spLocks noChangeShapeType="1"/>
          </p:cNvSpPr>
          <p:nvPr/>
        </p:nvSpPr>
        <p:spPr bwMode="auto">
          <a:xfrm>
            <a:off x="8705101" y="1281698"/>
            <a:ext cx="1677" cy="1716"/>
          </a:xfrm>
          <a:prstGeom prst="line">
            <a:avLst/>
          </a:prstGeom>
          <a:solidFill>
            <a:srgbClr val="C4E5F7"/>
          </a:solidFill>
          <a:ln w="3175">
            <a:solidFill>
              <a:srgbClr val="FFFFFF"/>
            </a:solidFill>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99" name="Line 83">
            <a:extLst>
              <a:ext uri="{FF2B5EF4-FFF2-40B4-BE49-F238E27FC236}">
                <a16:creationId xmlns:a16="http://schemas.microsoft.com/office/drawing/2014/main" id="{6438E8F1-430B-45C9-AA64-376C5A07ABAC}"/>
              </a:ext>
            </a:extLst>
          </p:cNvPr>
          <p:cNvSpPr>
            <a:spLocks noChangeShapeType="1"/>
          </p:cNvSpPr>
          <p:nvPr/>
        </p:nvSpPr>
        <p:spPr bwMode="auto">
          <a:xfrm>
            <a:off x="8735288" y="1316018"/>
            <a:ext cx="1677" cy="1716"/>
          </a:xfrm>
          <a:prstGeom prst="line">
            <a:avLst/>
          </a:prstGeom>
          <a:solidFill>
            <a:srgbClr val="C4E5F7"/>
          </a:solidFill>
          <a:ln w="9525">
            <a:solidFill>
              <a:srgbClr val="FFFFFF"/>
            </a:solidFill>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100" name="Line 84">
            <a:extLst>
              <a:ext uri="{FF2B5EF4-FFF2-40B4-BE49-F238E27FC236}">
                <a16:creationId xmlns:a16="http://schemas.microsoft.com/office/drawing/2014/main" id="{97DD16AA-C216-4730-AF82-74C84D30394A}"/>
              </a:ext>
            </a:extLst>
          </p:cNvPr>
          <p:cNvSpPr>
            <a:spLocks noChangeShapeType="1"/>
          </p:cNvSpPr>
          <p:nvPr/>
        </p:nvSpPr>
        <p:spPr bwMode="auto">
          <a:xfrm>
            <a:off x="8735288" y="1316018"/>
            <a:ext cx="1677" cy="1716"/>
          </a:xfrm>
          <a:prstGeom prst="line">
            <a:avLst/>
          </a:prstGeom>
          <a:solidFill>
            <a:srgbClr val="C4E5F7"/>
          </a:solidFill>
          <a:ln w="3175">
            <a:solidFill>
              <a:srgbClr val="FFFFFF"/>
            </a:solidFill>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101" name="Line 85">
            <a:extLst>
              <a:ext uri="{FF2B5EF4-FFF2-40B4-BE49-F238E27FC236}">
                <a16:creationId xmlns:a16="http://schemas.microsoft.com/office/drawing/2014/main" id="{DEC05E80-EF4C-4701-9101-BB490EF7EF8E}"/>
              </a:ext>
            </a:extLst>
          </p:cNvPr>
          <p:cNvSpPr>
            <a:spLocks noChangeShapeType="1"/>
          </p:cNvSpPr>
          <p:nvPr/>
        </p:nvSpPr>
        <p:spPr bwMode="auto">
          <a:xfrm>
            <a:off x="8621249" y="1271402"/>
            <a:ext cx="1677" cy="1716"/>
          </a:xfrm>
          <a:prstGeom prst="line">
            <a:avLst/>
          </a:prstGeom>
          <a:solidFill>
            <a:srgbClr val="C4E5F7"/>
          </a:solidFill>
          <a:ln w="9525">
            <a:solidFill>
              <a:srgbClr val="FFFFFF"/>
            </a:solidFill>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102" name="Line 86">
            <a:extLst>
              <a:ext uri="{FF2B5EF4-FFF2-40B4-BE49-F238E27FC236}">
                <a16:creationId xmlns:a16="http://schemas.microsoft.com/office/drawing/2014/main" id="{0B1D7B3B-938F-4301-9D2F-8F97E36CED2E}"/>
              </a:ext>
            </a:extLst>
          </p:cNvPr>
          <p:cNvSpPr>
            <a:spLocks noChangeShapeType="1"/>
          </p:cNvSpPr>
          <p:nvPr/>
        </p:nvSpPr>
        <p:spPr bwMode="auto">
          <a:xfrm>
            <a:off x="8621249" y="1271402"/>
            <a:ext cx="1677" cy="1716"/>
          </a:xfrm>
          <a:prstGeom prst="line">
            <a:avLst/>
          </a:prstGeom>
          <a:solidFill>
            <a:srgbClr val="C4E5F7"/>
          </a:solidFill>
          <a:ln w="3175">
            <a:solidFill>
              <a:srgbClr val="FFFFFF"/>
            </a:solidFill>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103" name="Line 87">
            <a:extLst>
              <a:ext uri="{FF2B5EF4-FFF2-40B4-BE49-F238E27FC236}">
                <a16:creationId xmlns:a16="http://schemas.microsoft.com/office/drawing/2014/main" id="{D9A4309A-E838-47B4-BFAE-BE6EB6BA8AD8}"/>
              </a:ext>
            </a:extLst>
          </p:cNvPr>
          <p:cNvSpPr>
            <a:spLocks noChangeShapeType="1"/>
          </p:cNvSpPr>
          <p:nvPr/>
        </p:nvSpPr>
        <p:spPr bwMode="auto">
          <a:xfrm>
            <a:off x="8621249" y="1274834"/>
            <a:ext cx="1677" cy="1716"/>
          </a:xfrm>
          <a:prstGeom prst="line">
            <a:avLst/>
          </a:prstGeom>
          <a:solidFill>
            <a:srgbClr val="C4E5F7"/>
          </a:solidFill>
          <a:ln w="9525">
            <a:solidFill>
              <a:srgbClr val="FFFFFF"/>
            </a:solidFill>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104" name="Line 88">
            <a:extLst>
              <a:ext uri="{FF2B5EF4-FFF2-40B4-BE49-F238E27FC236}">
                <a16:creationId xmlns:a16="http://schemas.microsoft.com/office/drawing/2014/main" id="{C3028358-12CB-4426-8653-56EE441AA33E}"/>
              </a:ext>
            </a:extLst>
          </p:cNvPr>
          <p:cNvSpPr>
            <a:spLocks noChangeShapeType="1"/>
          </p:cNvSpPr>
          <p:nvPr/>
        </p:nvSpPr>
        <p:spPr bwMode="auto">
          <a:xfrm>
            <a:off x="8621249" y="1274834"/>
            <a:ext cx="1677" cy="1716"/>
          </a:xfrm>
          <a:prstGeom prst="line">
            <a:avLst/>
          </a:prstGeom>
          <a:solidFill>
            <a:srgbClr val="C4E5F7"/>
          </a:solidFill>
          <a:ln w="3175">
            <a:solidFill>
              <a:srgbClr val="FFFFFF"/>
            </a:solidFill>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105" name="Freeform 89">
            <a:extLst>
              <a:ext uri="{FF2B5EF4-FFF2-40B4-BE49-F238E27FC236}">
                <a16:creationId xmlns:a16="http://schemas.microsoft.com/office/drawing/2014/main" id="{55BF30F7-2E3E-4BE3-87EC-99D6ECD3FCD3}"/>
              </a:ext>
            </a:extLst>
          </p:cNvPr>
          <p:cNvSpPr>
            <a:spLocks/>
          </p:cNvSpPr>
          <p:nvPr/>
        </p:nvSpPr>
        <p:spPr bwMode="auto">
          <a:xfrm>
            <a:off x="8255654" y="2064188"/>
            <a:ext cx="3354" cy="3432"/>
          </a:xfrm>
          <a:custGeom>
            <a:avLst/>
            <a:gdLst>
              <a:gd name="T0" fmla="*/ 0 w 2"/>
              <a:gd name="T1" fmla="*/ 0 h 2"/>
              <a:gd name="T2" fmla="*/ 0 w 2"/>
              <a:gd name="T3" fmla="*/ 0 h 2"/>
              <a:gd name="T4" fmla="*/ 0 w 2"/>
              <a:gd name="T5" fmla="*/ 2 h 2"/>
              <a:gd name="T6" fmla="*/ 2 w 2"/>
              <a:gd name="T7" fmla="*/ 2 h 2"/>
              <a:gd name="T8" fmla="*/ 2 w 2"/>
              <a:gd name="T9" fmla="*/ 2 h 2"/>
              <a:gd name="T10" fmla="*/ 2 w 2"/>
              <a:gd name="T11" fmla="*/ 0 h 2"/>
              <a:gd name="T12" fmla="*/ 2 w 2"/>
              <a:gd name="T13" fmla="*/ 0 h 2"/>
              <a:gd name="T14" fmla="*/ 0 w 2"/>
              <a:gd name="T15" fmla="*/ 0 h 2"/>
              <a:gd name="T16" fmla="*/ 0 w 2"/>
              <a:gd name="T17"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 h="2">
                <a:moveTo>
                  <a:pt x="0" y="0"/>
                </a:moveTo>
                <a:lnTo>
                  <a:pt x="0" y="0"/>
                </a:lnTo>
                <a:lnTo>
                  <a:pt x="0" y="2"/>
                </a:lnTo>
                <a:lnTo>
                  <a:pt x="2" y="2"/>
                </a:lnTo>
                <a:lnTo>
                  <a:pt x="2" y="2"/>
                </a:lnTo>
                <a:lnTo>
                  <a:pt x="2" y="0"/>
                </a:lnTo>
                <a:lnTo>
                  <a:pt x="2" y="0"/>
                </a:lnTo>
                <a:lnTo>
                  <a:pt x="0" y="0"/>
                </a:lnTo>
                <a:lnTo>
                  <a:pt x="0" y="0"/>
                </a:lnTo>
                <a:close/>
              </a:path>
            </a:pathLst>
          </a:custGeom>
          <a:solidFill>
            <a:srgbClr val="E8EC36"/>
          </a:solidFill>
          <a:ln w="3175">
            <a:solidFill>
              <a:srgbClr val="E8EC36"/>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106" name="Line 90">
            <a:extLst>
              <a:ext uri="{FF2B5EF4-FFF2-40B4-BE49-F238E27FC236}">
                <a16:creationId xmlns:a16="http://schemas.microsoft.com/office/drawing/2014/main" id="{E006038E-4760-4617-9EDD-6CA97D33B834}"/>
              </a:ext>
            </a:extLst>
          </p:cNvPr>
          <p:cNvSpPr>
            <a:spLocks noChangeShapeType="1"/>
          </p:cNvSpPr>
          <p:nvPr/>
        </p:nvSpPr>
        <p:spPr bwMode="auto">
          <a:xfrm>
            <a:off x="8678268" y="1285130"/>
            <a:ext cx="1677" cy="1716"/>
          </a:xfrm>
          <a:prstGeom prst="line">
            <a:avLst/>
          </a:prstGeom>
          <a:solidFill>
            <a:srgbClr val="C4E5F7"/>
          </a:solidFill>
          <a:ln w="9525">
            <a:solidFill>
              <a:srgbClr val="FFFFFF"/>
            </a:solidFill>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107" name="Line 91">
            <a:extLst>
              <a:ext uri="{FF2B5EF4-FFF2-40B4-BE49-F238E27FC236}">
                <a16:creationId xmlns:a16="http://schemas.microsoft.com/office/drawing/2014/main" id="{EAD92DD1-F03B-4B4C-A695-A063CB283B15}"/>
              </a:ext>
            </a:extLst>
          </p:cNvPr>
          <p:cNvSpPr>
            <a:spLocks noChangeShapeType="1"/>
          </p:cNvSpPr>
          <p:nvPr/>
        </p:nvSpPr>
        <p:spPr bwMode="auto">
          <a:xfrm>
            <a:off x="8678268" y="1285130"/>
            <a:ext cx="1677" cy="1716"/>
          </a:xfrm>
          <a:prstGeom prst="line">
            <a:avLst/>
          </a:prstGeom>
          <a:solidFill>
            <a:srgbClr val="C4E5F7"/>
          </a:solidFill>
          <a:ln w="3175">
            <a:solidFill>
              <a:srgbClr val="FFFFFF"/>
            </a:solidFill>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108" name="Line 92">
            <a:extLst>
              <a:ext uri="{FF2B5EF4-FFF2-40B4-BE49-F238E27FC236}">
                <a16:creationId xmlns:a16="http://schemas.microsoft.com/office/drawing/2014/main" id="{B32260C5-D744-4E34-9814-B12EC7EB371A}"/>
              </a:ext>
            </a:extLst>
          </p:cNvPr>
          <p:cNvSpPr>
            <a:spLocks noChangeShapeType="1"/>
          </p:cNvSpPr>
          <p:nvPr/>
        </p:nvSpPr>
        <p:spPr bwMode="auto">
          <a:xfrm>
            <a:off x="8607833" y="1281698"/>
            <a:ext cx="1677" cy="1716"/>
          </a:xfrm>
          <a:prstGeom prst="line">
            <a:avLst/>
          </a:prstGeom>
          <a:solidFill>
            <a:srgbClr val="C4E5F7"/>
          </a:solidFill>
          <a:ln w="9525">
            <a:solidFill>
              <a:srgbClr val="FFFFFF"/>
            </a:solidFill>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109" name="Line 93">
            <a:extLst>
              <a:ext uri="{FF2B5EF4-FFF2-40B4-BE49-F238E27FC236}">
                <a16:creationId xmlns:a16="http://schemas.microsoft.com/office/drawing/2014/main" id="{924C21BA-8A43-4DE6-9A64-C43B57C466C7}"/>
              </a:ext>
            </a:extLst>
          </p:cNvPr>
          <p:cNvSpPr>
            <a:spLocks noChangeShapeType="1"/>
          </p:cNvSpPr>
          <p:nvPr/>
        </p:nvSpPr>
        <p:spPr bwMode="auto">
          <a:xfrm>
            <a:off x="8607833" y="1281698"/>
            <a:ext cx="1677" cy="1716"/>
          </a:xfrm>
          <a:prstGeom prst="line">
            <a:avLst/>
          </a:prstGeom>
          <a:solidFill>
            <a:srgbClr val="C4E5F7"/>
          </a:solidFill>
          <a:ln w="3175">
            <a:solidFill>
              <a:srgbClr val="FFFFFF"/>
            </a:solidFill>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110" name="Line 94">
            <a:extLst>
              <a:ext uri="{FF2B5EF4-FFF2-40B4-BE49-F238E27FC236}">
                <a16:creationId xmlns:a16="http://schemas.microsoft.com/office/drawing/2014/main" id="{360F84CA-C6BF-445A-8EC9-51B97F04008C}"/>
              </a:ext>
            </a:extLst>
          </p:cNvPr>
          <p:cNvSpPr>
            <a:spLocks noChangeShapeType="1"/>
          </p:cNvSpPr>
          <p:nvPr/>
        </p:nvSpPr>
        <p:spPr bwMode="auto">
          <a:xfrm>
            <a:off x="8148325" y="1319450"/>
            <a:ext cx="1677" cy="1716"/>
          </a:xfrm>
          <a:prstGeom prst="line">
            <a:avLst/>
          </a:prstGeom>
          <a:solidFill>
            <a:srgbClr val="C4E5F7"/>
          </a:solidFill>
          <a:ln w="9525">
            <a:solidFill>
              <a:srgbClr val="FFFFFF"/>
            </a:solidFill>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111" name="Line 95">
            <a:extLst>
              <a:ext uri="{FF2B5EF4-FFF2-40B4-BE49-F238E27FC236}">
                <a16:creationId xmlns:a16="http://schemas.microsoft.com/office/drawing/2014/main" id="{1021A0EB-7DB2-48DE-91DE-E2DDB47DF514}"/>
              </a:ext>
            </a:extLst>
          </p:cNvPr>
          <p:cNvSpPr>
            <a:spLocks noChangeShapeType="1"/>
          </p:cNvSpPr>
          <p:nvPr/>
        </p:nvSpPr>
        <p:spPr bwMode="auto">
          <a:xfrm>
            <a:off x="8148325" y="1319450"/>
            <a:ext cx="1677" cy="1716"/>
          </a:xfrm>
          <a:prstGeom prst="line">
            <a:avLst/>
          </a:prstGeom>
          <a:solidFill>
            <a:srgbClr val="C4E5F7"/>
          </a:solidFill>
          <a:ln w="3175">
            <a:solidFill>
              <a:srgbClr val="FFFFFF"/>
            </a:solidFill>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112" name="Line 96">
            <a:extLst>
              <a:ext uri="{FF2B5EF4-FFF2-40B4-BE49-F238E27FC236}">
                <a16:creationId xmlns:a16="http://schemas.microsoft.com/office/drawing/2014/main" id="{672B2896-DE68-43E9-A28F-4EA861DA35EE}"/>
              </a:ext>
            </a:extLst>
          </p:cNvPr>
          <p:cNvSpPr>
            <a:spLocks noChangeShapeType="1"/>
          </p:cNvSpPr>
          <p:nvPr/>
        </p:nvSpPr>
        <p:spPr bwMode="auto">
          <a:xfrm>
            <a:off x="8148325" y="1322882"/>
            <a:ext cx="1677" cy="1716"/>
          </a:xfrm>
          <a:prstGeom prst="line">
            <a:avLst/>
          </a:prstGeom>
          <a:solidFill>
            <a:srgbClr val="C4E5F7"/>
          </a:solidFill>
          <a:ln w="9525">
            <a:solidFill>
              <a:srgbClr val="FFFFFF"/>
            </a:solidFill>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113" name="Line 97">
            <a:extLst>
              <a:ext uri="{FF2B5EF4-FFF2-40B4-BE49-F238E27FC236}">
                <a16:creationId xmlns:a16="http://schemas.microsoft.com/office/drawing/2014/main" id="{7FF55D24-2388-41C2-B14C-2C54A951ABCC}"/>
              </a:ext>
            </a:extLst>
          </p:cNvPr>
          <p:cNvSpPr>
            <a:spLocks noChangeShapeType="1"/>
          </p:cNvSpPr>
          <p:nvPr/>
        </p:nvSpPr>
        <p:spPr bwMode="auto">
          <a:xfrm>
            <a:off x="8148325" y="1322882"/>
            <a:ext cx="1677" cy="1716"/>
          </a:xfrm>
          <a:prstGeom prst="line">
            <a:avLst/>
          </a:prstGeom>
          <a:solidFill>
            <a:srgbClr val="C4E5F7"/>
          </a:solidFill>
          <a:ln w="3175">
            <a:solidFill>
              <a:srgbClr val="FFFFFF"/>
            </a:solidFill>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114" name="Line 98">
            <a:extLst>
              <a:ext uri="{FF2B5EF4-FFF2-40B4-BE49-F238E27FC236}">
                <a16:creationId xmlns:a16="http://schemas.microsoft.com/office/drawing/2014/main" id="{0FF1AB6A-6E82-4855-81AB-676A1CA8DA03}"/>
              </a:ext>
            </a:extLst>
          </p:cNvPr>
          <p:cNvSpPr>
            <a:spLocks noChangeShapeType="1"/>
          </p:cNvSpPr>
          <p:nvPr/>
        </p:nvSpPr>
        <p:spPr bwMode="auto">
          <a:xfrm>
            <a:off x="8178512" y="1298858"/>
            <a:ext cx="1677" cy="1716"/>
          </a:xfrm>
          <a:prstGeom prst="line">
            <a:avLst/>
          </a:prstGeom>
          <a:solidFill>
            <a:srgbClr val="C4E5F7"/>
          </a:solidFill>
          <a:ln w="9525">
            <a:solidFill>
              <a:srgbClr val="FFFFFF"/>
            </a:solidFill>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115" name="Line 99">
            <a:extLst>
              <a:ext uri="{FF2B5EF4-FFF2-40B4-BE49-F238E27FC236}">
                <a16:creationId xmlns:a16="http://schemas.microsoft.com/office/drawing/2014/main" id="{EB72EC18-8583-4A09-A597-9C4169415124}"/>
              </a:ext>
            </a:extLst>
          </p:cNvPr>
          <p:cNvSpPr>
            <a:spLocks noChangeShapeType="1"/>
          </p:cNvSpPr>
          <p:nvPr/>
        </p:nvSpPr>
        <p:spPr bwMode="auto">
          <a:xfrm>
            <a:off x="8178512" y="1298858"/>
            <a:ext cx="1677" cy="1716"/>
          </a:xfrm>
          <a:prstGeom prst="line">
            <a:avLst/>
          </a:prstGeom>
          <a:solidFill>
            <a:srgbClr val="C4E5F7"/>
          </a:solidFill>
          <a:ln w="3175">
            <a:solidFill>
              <a:srgbClr val="FFFFFF"/>
            </a:solidFill>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116" name="Line 100">
            <a:extLst>
              <a:ext uri="{FF2B5EF4-FFF2-40B4-BE49-F238E27FC236}">
                <a16:creationId xmlns:a16="http://schemas.microsoft.com/office/drawing/2014/main" id="{C9C07AAA-A5BF-459A-9FCC-9F0BE3FA6372}"/>
              </a:ext>
            </a:extLst>
          </p:cNvPr>
          <p:cNvSpPr>
            <a:spLocks noChangeShapeType="1"/>
          </p:cNvSpPr>
          <p:nvPr/>
        </p:nvSpPr>
        <p:spPr bwMode="auto">
          <a:xfrm>
            <a:off x="8185220" y="1305722"/>
            <a:ext cx="1677" cy="1716"/>
          </a:xfrm>
          <a:prstGeom prst="line">
            <a:avLst/>
          </a:prstGeom>
          <a:solidFill>
            <a:srgbClr val="C4E5F7"/>
          </a:solidFill>
          <a:ln w="9525">
            <a:solidFill>
              <a:srgbClr val="FFFFFF"/>
            </a:solidFill>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117" name="Line 101">
            <a:extLst>
              <a:ext uri="{FF2B5EF4-FFF2-40B4-BE49-F238E27FC236}">
                <a16:creationId xmlns:a16="http://schemas.microsoft.com/office/drawing/2014/main" id="{76973910-74EE-445A-8AF5-9BA11B1CFF67}"/>
              </a:ext>
            </a:extLst>
          </p:cNvPr>
          <p:cNvSpPr>
            <a:spLocks noChangeShapeType="1"/>
          </p:cNvSpPr>
          <p:nvPr/>
        </p:nvSpPr>
        <p:spPr bwMode="auto">
          <a:xfrm>
            <a:off x="8185220" y="1305722"/>
            <a:ext cx="1677" cy="1716"/>
          </a:xfrm>
          <a:prstGeom prst="line">
            <a:avLst/>
          </a:prstGeom>
          <a:solidFill>
            <a:srgbClr val="C4E5F7"/>
          </a:solidFill>
          <a:ln w="3175">
            <a:solidFill>
              <a:srgbClr val="FFFFFF"/>
            </a:solidFill>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118" name="Line 102">
            <a:extLst>
              <a:ext uri="{FF2B5EF4-FFF2-40B4-BE49-F238E27FC236}">
                <a16:creationId xmlns:a16="http://schemas.microsoft.com/office/drawing/2014/main" id="{72B4552B-209A-4BBF-96C7-4DE0E1EEE281}"/>
              </a:ext>
            </a:extLst>
          </p:cNvPr>
          <p:cNvSpPr>
            <a:spLocks noChangeShapeType="1"/>
          </p:cNvSpPr>
          <p:nvPr/>
        </p:nvSpPr>
        <p:spPr bwMode="auto">
          <a:xfrm>
            <a:off x="8336153" y="1250811"/>
            <a:ext cx="1677" cy="1716"/>
          </a:xfrm>
          <a:prstGeom prst="line">
            <a:avLst/>
          </a:prstGeom>
          <a:solidFill>
            <a:srgbClr val="C4E5F7"/>
          </a:solidFill>
          <a:ln w="9525">
            <a:solidFill>
              <a:srgbClr val="FFFFFF"/>
            </a:solidFill>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119" name="Line 103">
            <a:extLst>
              <a:ext uri="{FF2B5EF4-FFF2-40B4-BE49-F238E27FC236}">
                <a16:creationId xmlns:a16="http://schemas.microsoft.com/office/drawing/2014/main" id="{14BABBC3-FF14-40D6-8FA4-56D381AD24FB}"/>
              </a:ext>
            </a:extLst>
          </p:cNvPr>
          <p:cNvSpPr>
            <a:spLocks noChangeShapeType="1"/>
          </p:cNvSpPr>
          <p:nvPr/>
        </p:nvSpPr>
        <p:spPr bwMode="auto">
          <a:xfrm>
            <a:off x="8336153" y="1250811"/>
            <a:ext cx="1677" cy="1716"/>
          </a:xfrm>
          <a:prstGeom prst="line">
            <a:avLst/>
          </a:prstGeom>
          <a:solidFill>
            <a:srgbClr val="C4E5F7"/>
          </a:solidFill>
          <a:ln w="3175">
            <a:solidFill>
              <a:srgbClr val="FFFFFF"/>
            </a:solidFill>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120" name="Freeform 104">
            <a:extLst>
              <a:ext uri="{FF2B5EF4-FFF2-40B4-BE49-F238E27FC236}">
                <a16:creationId xmlns:a16="http://schemas.microsoft.com/office/drawing/2014/main" id="{691C45BD-C969-41AB-99A0-B530D71D3992}"/>
              </a:ext>
            </a:extLst>
          </p:cNvPr>
          <p:cNvSpPr>
            <a:spLocks noEditPoints="1"/>
          </p:cNvSpPr>
          <p:nvPr/>
        </p:nvSpPr>
        <p:spPr bwMode="auto">
          <a:xfrm>
            <a:off x="6296876" y="1051755"/>
            <a:ext cx="3813580" cy="1420837"/>
          </a:xfrm>
          <a:custGeom>
            <a:avLst/>
            <a:gdLst>
              <a:gd name="T0" fmla="*/ 1636 w 2274"/>
              <a:gd name="T1" fmla="*/ 652 h 828"/>
              <a:gd name="T2" fmla="*/ 2270 w 2274"/>
              <a:gd name="T3" fmla="*/ 316 h 828"/>
              <a:gd name="T4" fmla="*/ 2196 w 2274"/>
              <a:gd name="T5" fmla="*/ 336 h 828"/>
              <a:gd name="T6" fmla="*/ 2106 w 2274"/>
              <a:gd name="T7" fmla="*/ 336 h 828"/>
              <a:gd name="T8" fmla="*/ 2054 w 2274"/>
              <a:gd name="T9" fmla="*/ 400 h 828"/>
              <a:gd name="T10" fmla="*/ 1960 w 2274"/>
              <a:gd name="T11" fmla="*/ 426 h 828"/>
              <a:gd name="T12" fmla="*/ 1912 w 2274"/>
              <a:gd name="T13" fmla="*/ 518 h 828"/>
              <a:gd name="T14" fmla="*/ 1830 w 2274"/>
              <a:gd name="T15" fmla="*/ 616 h 828"/>
              <a:gd name="T16" fmla="*/ 1904 w 2274"/>
              <a:gd name="T17" fmla="*/ 426 h 828"/>
              <a:gd name="T18" fmla="*/ 1896 w 2274"/>
              <a:gd name="T19" fmla="*/ 418 h 828"/>
              <a:gd name="T20" fmla="*/ 1820 w 2274"/>
              <a:gd name="T21" fmla="*/ 424 h 828"/>
              <a:gd name="T22" fmla="*/ 1760 w 2274"/>
              <a:gd name="T23" fmla="*/ 450 h 828"/>
              <a:gd name="T24" fmla="*/ 1650 w 2274"/>
              <a:gd name="T25" fmla="*/ 450 h 828"/>
              <a:gd name="T26" fmla="*/ 1556 w 2274"/>
              <a:gd name="T27" fmla="*/ 548 h 828"/>
              <a:gd name="T28" fmla="*/ 1620 w 2274"/>
              <a:gd name="T29" fmla="*/ 616 h 828"/>
              <a:gd name="T30" fmla="*/ 1554 w 2274"/>
              <a:gd name="T31" fmla="*/ 762 h 828"/>
              <a:gd name="T32" fmla="*/ 1498 w 2274"/>
              <a:gd name="T33" fmla="*/ 756 h 828"/>
              <a:gd name="T34" fmla="*/ 1342 w 2274"/>
              <a:gd name="T35" fmla="*/ 608 h 828"/>
              <a:gd name="T36" fmla="*/ 1038 w 2274"/>
              <a:gd name="T37" fmla="*/ 650 h 828"/>
              <a:gd name="T38" fmla="*/ 692 w 2274"/>
              <a:gd name="T39" fmla="*/ 570 h 828"/>
              <a:gd name="T40" fmla="*/ 492 w 2274"/>
              <a:gd name="T41" fmla="*/ 630 h 828"/>
              <a:gd name="T42" fmla="*/ 392 w 2274"/>
              <a:gd name="T43" fmla="*/ 650 h 828"/>
              <a:gd name="T44" fmla="*/ 386 w 2274"/>
              <a:gd name="T45" fmla="*/ 730 h 828"/>
              <a:gd name="T46" fmla="*/ 374 w 2274"/>
              <a:gd name="T47" fmla="*/ 816 h 828"/>
              <a:gd name="T48" fmla="*/ 254 w 2274"/>
              <a:gd name="T49" fmla="*/ 766 h 828"/>
              <a:gd name="T50" fmla="*/ 276 w 2274"/>
              <a:gd name="T51" fmla="*/ 684 h 828"/>
              <a:gd name="T52" fmla="*/ 180 w 2274"/>
              <a:gd name="T53" fmla="*/ 608 h 828"/>
              <a:gd name="T54" fmla="*/ 114 w 2274"/>
              <a:gd name="T55" fmla="*/ 510 h 828"/>
              <a:gd name="T56" fmla="*/ 118 w 2274"/>
              <a:gd name="T57" fmla="*/ 418 h 828"/>
              <a:gd name="T58" fmla="*/ 138 w 2274"/>
              <a:gd name="T59" fmla="*/ 244 h 828"/>
              <a:gd name="T60" fmla="*/ 210 w 2274"/>
              <a:gd name="T61" fmla="*/ 222 h 828"/>
              <a:gd name="T62" fmla="*/ 204 w 2274"/>
              <a:gd name="T63" fmla="*/ 280 h 828"/>
              <a:gd name="T64" fmla="*/ 212 w 2274"/>
              <a:gd name="T65" fmla="*/ 322 h 828"/>
              <a:gd name="T66" fmla="*/ 276 w 2274"/>
              <a:gd name="T67" fmla="*/ 318 h 828"/>
              <a:gd name="T68" fmla="*/ 338 w 2274"/>
              <a:gd name="T69" fmla="*/ 240 h 828"/>
              <a:gd name="T70" fmla="*/ 436 w 2274"/>
              <a:gd name="T71" fmla="*/ 244 h 828"/>
              <a:gd name="T72" fmla="*/ 512 w 2274"/>
              <a:gd name="T73" fmla="*/ 242 h 828"/>
              <a:gd name="T74" fmla="*/ 600 w 2274"/>
              <a:gd name="T75" fmla="*/ 218 h 828"/>
              <a:gd name="T76" fmla="*/ 642 w 2274"/>
              <a:gd name="T77" fmla="*/ 200 h 828"/>
              <a:gd name="T78" fmla="*/ 714 w 2274"/>
              <a:gd name="T79" fmla="*/ 198 h 828"/>
              <a:gd name="T80" fmla="*/ 704 w 2274"/>
              <a:gd name="T81" fmla="*/ 294 h 828"/>
              <a:gd name="T82" fmla="*/ 788 w 2274"/>
              <a:gd name="T83" fmla="*/ 268 h 828"/>
              <a:gd name="T84" fmla="*/ 738 w 2274"/>
              <a:gd name="T85" fmla="*/ 150 h 828"/>
              <a:gd name="T86" fmla="*/ 782 w 2274"/>
              <a:gd name="T87" fmla="*/ 164 h 828"/>
              <a:gd name="T88" fmla="*/ 880 w 2274"/>
              <a:gd name="T89" fmla="*/ 218 h 828"/>
              <a:gd name="T90" fmla="*/ 834 w 2274"/>
              <a:gd name="T91" fmla="*/ 108 h 828"/>
              <a:gd name="T92" fmla="*/ 916 w 2274"/>
              <a:gd name="T93" fmla="*/ 70 h 828"/>
              <a:gd name="T94" fmla="*/ 1036 w 2274"/>
              <a:gd name="T95" fmla="*/ 46 h 828"/>
              <a:gd name="T96" fmla="*/ 1104 w 2274"/>
              <a:gd name="T97" fmla="*/ 8 h 828"/>
              <a:gd name="T98" fmla="*/ 1212 w 2274"/>
              <a:gd name="T99" fmla="*/ 24 h 828"/>
              <a:gd name="T100" fmla="*/ 1188 w 2274"/>
              <a:gd name="T101" fmla="*/ 116 h 828"/>
              <a:gd name="T102" fmla="*/ 1208 w 2274"/>
              <a:gd name="T103" fmla="*/ 108 h 828"/>
              <a:gd name="T104" fmla="*/ 1320 w 2274"/>
              <a:gd name="T105" fmla="*/ 126 h 828"/>
              <a:gd name="T106" fmla="*/ 1406 w 2274"/>
              <a:gd name="T107" fmla="*/ 108 h 828"/>
              <a:gd name="T108" fmla="*/ 1434 w 2274"/>
              <a:gd name="T109" fmla="*/ 164 h 828"/>
              <a:gd name="T110" fmla="*/ 1506 w 2274"/>
              <a:gd name="T111" fmla="*/ 168 h 828"/>
              <a:gd name="T112" fmla="*/ 1604 w 2274"/>
              <a:gd name="T113" fmla="*/ 172 h 828"/>
              <a:gd name="T114" fmla="*/ 1690 w 2274"/>
              <a:gd name="T115" fmla="*/ 156 h 828"/>
              <a:gd name="T116" fmla="*/ 1754 w 2274"/>
              <a:gd name="T117" fmla="*/ 188 h 828"/>
              <a:gd name="T118" fmla="*/ 1890 w 2274"/>
              <a:gd name="T119" fmla="*/ 228 h 828"/>
              <a:gd name="T120" fmla="*/ 2024 w 2274"/>
              <a:gd name="T121" fmla="*/ 226 h 828"/>
              <a:gd name="T122" fmla="*/ 2158 w 2274"/>
              <a:gd name="T123" fmla="*/ 246 h 828"/>
              <a:gd name="T124" fmla="*/ 26 w 2274"/>
              <a:gd name="T125" fmla="*/ 556 h 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274" h="828">
                <a:moveTo>
                  <a:pt x="1666" y="666"/>
                </a:moveTo>
                <a:lnTo>
                  <a:pt x="1666" y="666"/>
                </a:lnTo>
                <a:lnTo>
                  <a:pt x="1668" y="674"/>
                </a:lnTo>
                <a:lnTo>
                  <a:pt x="1668" y="674"/>
                </a:lnTo>
                <a:lnTo>
                  <a:pt x="1664" y="670"/>
                </a:lnTo>
                <a:lnTo>
                  <a:pt x="1658" y="666"/>
                </a:lnTo>
                <a:lnTo>
                  <a:pt x="1656" y="666"/>
                </a:lnTo>
                <a:lnTo>
                  <a:pt x="1652" y="666"/>
                </a:lnTo>
                <a:lnTo>
                  <a:pt x="1650" y="668"/>
                </a:lnTo>
                <a:lnTo>
                  <a:pt x="1648" y="672"/>
                </a:lnTo>
                <a:lnTo>
                  <a:pt x="1648" y="672"/>
                </a:lnTo>
                <a:lnTo>
                  <a:pt x="1648" y="678"/>
                </a:lnTo>
                <a:lnTo>
                  <a:pt x="1648" y="682"/>
                </a:lnTo>
                <a:lnTo>
                  <a:pt x="1648" y="682"/>
                </a:lnTo>
                <a:lnTo>
                  <a:pt x="1644" y="692"/>
                </a:lnTo>
                <a:lnTo>
                  <a:pt x="1642" y="702"/>
                </a:lnTo>
                <a:lnTo>
                  <a:pt x="1642" y="702"/>
                </a:lnTo>
                <a:lnTo>
                  <a:pt x="1644" y="710"/>
                </a:lnTo>
                <a:lnTo>
                  <a:pt x="1648" y="720"/>
                </a:lnTo>
                <a:lnTo>
                  <a:pt x="1652" y="722"/>
                </a:lnTo>
                <a:lnTo>
                  <a:pt x="1652" y="722"/>
                </a:lnTo>
                <a:lnTo>
                  <a:pt x="1652" y="728"/>
                </a:lnTo>
                <a:lnTo>
                  <a:pt x="1654" y="734"/>
                </a:lnTo>
                <a:lnTo>
                  <a:pt x="1650" y="736"/>
                </a:lnTo>
                <a:lnTo>
                  <a:pt x="1650" y="736"/>
                </a:lnTo>
                <a:lnTo>
                  <a:pt x="1650" y="734"/>
                </a:lnTo>
                <a:lnTo>
                  <a:pt x="1648" y="730"/>
                </a:lnTo>
                <a:lnTo>
                  <a:pt x="1648" y="730"/>
                </a:lnTo>
                <a:lnTo>
                  <a:pt x="1646" y="728"/>
                </a:lnTo>
                <a:lnTo>
                  <a:pt x="1646" y="728"/>
                </a:lnTo>
                <a:lnTo>
                  <a:pt x="1644" y="726"/>
                </a:lnTo>
                <a:lnTo>
                  <a:pt x="1644" y="726"/>
                </a:lnTo>
                <a:lnTo>
                  <a:pt x="1642" y="722"/>
                </a:lnTo>
                <a:lnTo>
                  <a:pt x="1642" y="722"/>
                </a:lnTo>
                <a:lnTo>
                  <a:pt x="1640" y="722"/>
                </a:lnTo>
                <a:lnTo>
                  <a:pt x="1640" y="722"/>
                </a:lnTo>
                <a:lnTo>
                  <a:pt x="1638" y="724"/>
                </a:lnTo>
                <a:lnTo>
                  <a:pt x="1636" y="726"/>
                </a:lnTo>
                <a:lnTo>
                  <a:pt x="1634" y="732"/>
                </a:lnTo>
                <a:lnTo>
                  <a:pt x="1634" y="732"/>
                </a:lnTo>
                <a:lnTo>
                  <a:pt x="1634" y="734"/>
                </a:lnTo>
                <a:lnTo>
                  <a:pt x="1634" y="734"/>
                </a:lnTo>
                <a:lnTo>
                  <a:pt x="1630" y="734"/>
                </a:lnTo>
                <a:lnTo>
                  <a:pt x="1630" y="734"/>
                </a:lnTo>
                <a:lnTo>
                  <a:pt x="1632" y="722"/>
                </a:lnTo>
                <a:lnTo>
                  <a:pt x="1634" y="720"/>
                </a:lnTo>
                <a:lnTo>
                  <a:pt x="1634" y="720"/>
                </a:lnTo>
                <a:lnTo>
                  <a:pt x="1634" y="716"/>
                </a:lnTo>
                <a:lnTo>
                  <a:pt x="1634" y="710"/>
                </a:lnTo>
                <a:lnTo>
                  <a:pt x="1636" y="708"/>
                </a:lnTo>
                <a:lnTo>
                  <a:pt x="1636" y="708"/>
                </a:lnTo>
                <a:lnTo>
                  <a:pt x="1636" y="696"/>
                </a:lnTo>
                <a:lnTo>
                  <a:pt x="1636" y="696"/>
                </a:lnTo>
                <a:lnTo>
                  <a:pt x="1634" y="682"/>
                </a:lnTo>
                <a:lnTo>
                  <a:pt x="1634" y="682"/>
                </a:lnTo>
                <a:lnTo>
                  <a:pt x="1636" y="680"/>
                </a:lnTo>
                <a:lnTo>
                  <a:pt x="1636" y="680"/>
                </a:lnTo>
                <a:lnTo>
                  <a:pt x="1634" y="670"/>
                </a:lnTo>
                <a:lnTo>
                  <a:pt x="1634" y="670"/>
                </a:lnTo>
                <a:lnTo>
                  <a:pt x="1636" y="660"/>
                </a:lnTo>
                <a:lnTo>
                  <a:pt x="1636" y="652"/>
                </a:lnTo>
                <a:lnTo>
                  <a:pt x="1636" y="652"/>
                </a:lnTo>
                <a:lnTo>
                  <a:pt x="1634" y="644"/>
                </a:lnTo>
                <a:lnTo>
                  <a:pt x="1634" y="644"/>
                </a:lnTo>
                <a:lnTo>
                  <a:pt x="1636" y="636"/>
                </a:lnTo>
                <a:lnTo>
                  <a:pt x="1634" y="630"/>
                </a:lnTo>
                <a:lnTo>
                  <a:pt x="1634" y="630"/>
                </a:lnTo>
                <a:lnTo>
                  <a:pt x="1632" y="622"/>
                </a:lnTo>
                <a:lnTo>
                  <a:pt x="1632" y="622"/>
                </a:lnTo>
                <a:lnTo>
                  <a:pt x="1632" y="616"/>
                </a:lnTo>
                <a:lnTo>
                  <a:pt x="1634" y="612"/>
                </a:lnTo>
                <a:lnTo>
                  <a:pt x="1634" y="612"/>
                </a:lnTo>
                <a:lnTo>
                  <a:pt x="1634" y="608"/>
                </a:lnTo>
                <a:lnTo>
                  <a:pt x="1632" y="604"/>
                </a:lnTo>
                <a:lnTo>
                  <a:pt x="1632" y="604"/>
                </a:lnTo>
                <a:lnTo>
                  <a:pt x="1636" y="602"/>
                </a:lnTo>
                <a:lnTo>
                  <a:pt x="1636" y="602"/>
                </a:lnTo>
                <a:lnTo>
                  <a:pt x="1636" y="596"/>
                </a:lnTo>
                <a:lnTo>
                  <a:pt x="1636" y="596"/>
                </a:lnTo>
                <a:lnTo>
                  <a:pt x="1644" y="592"/>
                </a:lnTo>
                <a:lnTo>
                  <a:pt x="1644" y="592"/>
                </a:lnTo>
                <a:lnTo>
                  <a:pt x="1642" y="574"/>
                </a:lnTo>
                <a:lnTo>
                  <a:pt x="1642" y="574"/>
                </a:lnTo>
                <a:lnTo>
                  <a:pt x="1646" y="574"/>
                </a:lnTo>
                <a:lnTo>
                  <a:pt x="1646" y="574"/>
                </a:lnTo>
                <a:lnTo>
                  <a:pt x="1648" y="570"/>
                </a:lnTo>
                <a:lnTo>
                  <a:pt x="1648" y="570"/>
                </a:lnTo>
                <a:lnTo>
                  <a:pt x="1652" y="576"/>
                </a:lnTo>
                <a:lnTo>
                  <a:pt x="1652" y="576"/>
                </a:lnTo>
                <a:lnTo>
                  <a:pt x="1652" y="582"/>
                </a:lnTo>
                <a:lnTo>
                  <a:pt x="1650" y="584"/>
                </a:lnTo>
                <a:lnTo>
                  <a:pt x="1650" y="588"/>
                </a:lnTo>
                <a:lnTo>
                  <a:pt x="1650" y="592"/>
                </a:lnTo>
                <a:lnTo>
                  <a:pt x="1650" y="592"/>
                </a:lnTo>
                <a:lnTo>
                  <a:pt x="1650" y="596"/>
                </a:lnTo>
                <a:lnTo>
                  <a:pt x="1654" y="600"/>
                </a:lnTo>
                <a:lnTo>
                  <a:pt x="1656" y="604"/>
                </a:lnTo>
                <a:lnTo>
                  <a:pt x="1656" y="608"/>
                </a:lnTo>
                <a:lnTo>
                  <a:pt x="1656" y="608"/>
                </a:lnTo>
                <a:lnTo>
                  <a:pt x="1652" y="618"/>
                </a:lnTo>
                <a:lnTo>
                  <a:pt x="1652" y="618"/>
                </a:lnTo>
                <a:lnTo>
                  <a:pt x="1652" y="618"/>
                </a:lnTo>
                <a:lnTo>
                  <a:pt x="1652" y="618"/>
                </a:lnTo>
                <a:lnTo>
                  <a:pt x="1654" y="620"/>
                </a:lnTo>
                <a:lnTo>
                  <a:pt x="1654" y="620"/>
                </a:lnTo>
                <a:lnTo>
                  <a:pt x="1652" y="626"/>
                </a:lnTo>
                <a:lnTo>
                  <a:pt x="1652" y="634"/>
                </a:lnTo>
                <a:lnTo>
                  <a:pt x="1652" y="634"/>
                </a:lnTo>
                <a:lnTo>
                  <a:pt x="1654" y="638"/>
                </a:lnTo>
                <a:lnTo>
                  <a:pt x="1656" y="644"/>
                </a:lnTo>
                <a:lnTo>
                  <a:pt x="1656" y="644"/>
                </a:lnTo>
                <a:lnTo>
                  <a:pt x="1654" y="648"/>
                </a:lnTo>
                <a:lnTo>
                  <a:pt x="1654" y="650"/>
                </a:lnTo>
                <a:lnTo>
                  <a:pt x="1654" y="654"/>
                </a:lnTo>
                <a:lnTo>
                  <a:pt x="1658" y="660"/>
                </a:lnTo>
                <a:lnTo>
                  <a:pt x="1658" y="660"/>
                </a:lnTo>
                <a:lnTo>
                  <a:pt x="1662" y="660"/>
                </a:lnTo>
                <a:lnTo>
                  <a:pt x="1662" y="660"/>
                </a:lnTo>
                <a:lnTo>
                  <a:pt x="1662" y="662"/>
                </a:lnTo>
                <a:lnTo>
                  <a:pt x="1664" y="666"/>
                </a:lnTo>
                <a:lnTo>
                  <a:pt x="1666" y="666"/>
                </a:lnTo>
                <a:close/>
                <a:moveTo>
                  <a:pt x="2270" y="316"/>
                </a:moveTo>
                <a:lnTo>
                  <a:pt x="2270" y="316"/>
                </a:lnTo>
                <a:lnTo>
                  <a:pt x="2270" y="316"/>
                </a:lnTo>
                <a:lnTo>
                  <a:pt x="2270" y="318"/>
                </a:lnTo>
                <a:lnTo>
                  <a:pt x="2270" y="322"/>
                </a:lnTo>
                <a:lnTo>
                  <a:pt x="2270" y="322"/>
                </a:lnTo>
                <a:lnTo>
                  <a:pt x="2266" y="322"/>
                </a:lnTo>
                <a:lnTo>
                  <a:pt x="2266" y="322"/>
                </a:lnTo>
                <a:lnTo>
                  <a:pt x="2264" y="328"/>
                </a:lnTo>
                <a:lnTo>
                  <a:pt x="2264" y="328"/>
                </a:lnTo>
                <a:lnTo>
                  <a:pt x="2260" y="328"/>
                </a:lnTo>
                <a:lnTo>
                  <a:pt x="2260" y="326"/>
                </a:lnTo>
                <a:lnTo>
                  <a:pt x="2260" y="326"/>
                </a:lnTo>
                <a:lnTo>
                  <a:pt x="2256" y="324"/>
                </a:lnTo>
                <a:lnTo>
                  <a:pt x="2256" y="324"/>
                </a:lnTo>
                <a:lnTo>
                  <a:pt x="2242" y="324"/>
                </a:lnTo>
                <a:lnTo>
                  <a:pt x="2242" y="330"/>
                </a:lnTo>
                <a:lnTo>
                  <a:pt x="2242" y="330"/>
                </a:lnTo>
                <a:lnTo>
                  <a:pt x="2248" y="328"/>
                </a:lnTo>
                <a:lnTo>
                  <a:pt x="2248" y="328"/>
                </a:lnTo>
                <a:lnTo>
                  <a:pt x="2248" y="336"/>
                </a:lnTo>
                <a:lnTo>
                  <a:pt x="2248" y="336"/>
                </a:lnTo>
                <a:lnTo>
                  <a:pt x="2240" y="338"/>
                </a:lnTo>
                <a:lnTo>
                  <a:pt x="2240" y="338"/>
                </a:lnTo>
                <a:lnTo>
                  <a:pt x="2242" y="340"/>
                </a:lnTo>
                <a:lnTo>
                  <a:pt x="2242" y="340"/>
                </a:lnTo>
                <a:lnTo>
                  <a:pt x="2242" y="342"/>
                </a:lnTo>
                <a:lnTo>
                  <a:pt x="2242" y="344"/>
                </a:lnTo>
                <a:lnTo>
                  <a:pt x="2242" y="344"/>
                </a:lnTo>
                <a:lnTo>
                  <a:pt x="2244" y="348"/>
                </a:lnTo>
                <a:lnTo>
                  <a:pt x="2244" y="348"/>
                </a:lnTo>
                <a:lnTo>
                  <a:pt x="2248" y="352"/>
                </a:lnTo>
                <a:lnTo>
                  <a:pt x="2248" y="352"/>
                </a:lnTo>
                <a:lnTo>
                  <a:pt x="2240" y="350"/>
                </a:lnTo>
                <a:lnTo>
                  <a:pt x="2240" y="352"/>
                </a:lnTo>
                <a:lnTo>
                  <a:pt x="2240" y="352"/>
                </a:lnTo>
                <a:lnTo>
                  <a:pt x="2238" y="352"/>
                </a:lnTo>
                <a:lnTo>
                  <a:pt x="2236" y="350"/>
                </a:lnTo>
                <a:lnTo>
                  <a:pt x="2234" y="350"/>
                </a:lnTo>
                <a:lnTo>
                  <a:pt x="2234" y="350"/>
                </a:lnTo>
                <a:lnTo>
                  <a:pt x="2234" y="346"/>
                </a:lnTo>
                <a:lnTo>
                  <a:pt x="2234" y="346"/>
                </a:lnTo>
                <a:lnTo>
                  <a:pt x="2232" y="346"/>
                </a:lnTo>
                <a:lnTo>
                  <a:pt x="2232" y="346"/>
                </a:lnTo>
                <a:lnTo>
                  <a:pt x="2232" y="348"/>
                </a:lnTo>
                <a:lnTo>
                  <a:pt x="2230" y="348"/>
                </a:lnTo>
                <a:lnTo>
                  <a:pt x="2230" y="348"/>
                </a:lnTo>
                <a:lnTo>
                  <a:pt x="2230" y="350"/>
                </a:lnTo>
                <a:lnTo>
                  <a:pt x="2230" y="350"/>
                </a:lnTo>
                <a:lnTo>
                  <a:pt x="2224" y="352"/>
                </a:lnTo>
                <a:lnTo>
                  <a:pt x="2224" y="352"/>
                </a:lnTo>
                <a:lnTo>
                  <a:pt x="2224" y="348"/>
                </a:lnTo>
                <a:lnTo>
                  <a:pt x="2224" y="348"/>
                </a:lnTo>
                <a:lnTo>
                  <a:pt x="2216" y="342"/>
                </a:lnTo>
                <a:lnTo>
                  <a:pt x="2208" y="340"/>
                </a:lnTo>
                <a:lnTo>
                  <a:pt x="2208" y="340"/>
                </a:lnTo>
                <a:lnTo>
                  <a:pt x="2206" y="342"/>
                </a:lnTo>
                <a:lnTo>
                  <a:pt x="2204" y="342"/>
                </a:lnTo>
                <a:lnTo>
                  <a:pt x="2204" y="342"/>
                </a:lnTo>
                <a:lnTo>
                  <a:pt x="2200" y="340"/>
                </a:lnTo>
                <a:lnTo>
                  <a:pt x="2196" y="336"/>
                </a:lnTo>
                <a:lnTo>
                  <a:pt x="2196" y="336"/>
                </a:lnTo>
                <a:lnTo>
                  <a:pt x="2198" y="332"/>
                </a:lnTo>
                <a:lnTo>
                  <a:pt x="2198" y="332"/>
                </a:lnTo>
                <a:lnTo>
                  <a:pt x="2196" y="330"/>
                </a:lnTo>
                <a:lnTo>
                  <a:pt x="2196" y="326"/>
                </a:lnTo>
                <a:lnTo>
                  <a:pt x="2192" y="320"/>
                </a:lnTo>
                <a:lnTo>
                  <a:pt x="2190" y="320"/>
                </a:lnTo>
                <a:lnTo>
                  <a:pt x="2190" y="320"/>
                </a:lnTo>
                <a:lnTo>
                  <a:pt x="2186" y="320"/>
                </a:lnTo>
                <a:lnTo>
                  <a:pt x="2180" y="320"/>
                </a:lnTo>
                <a:lnTo>
                  <a:pt x="2180" y="320"/>
                </a:lnTo>
                <a:lnTo>
                  <a:pt x="2180" y="318"/>
                </a:lnTo>
                <a:lnTo>
                  <a:pt x="2178" y="318"/>
                </a:lnTo>
                <a:lnTo>
                  <a:pt x="2178" y="318"/>
                </a:lnTo>
                <a:lnTo>
                  <a:pt x="2176" y="320"/>
                </a:lnTo>
                <a:lnTo>
                  <a:pt x="2176" y="322"/>
                </a:lnTo>
                <a:lnTo>
                  <a:pt x="2176" y="322"/>
                </a:lnTo>
                <a:lnTo>
                  <a:pt x="2170" y="324"/>
                </a:lnTo>
                <a:lnTo>
                  <a:pt x="2164" y="326"/>
                </a:lnTo>
                <a:lnTo>
                  <a:pt x="2164" y="326"/>
                </a:lnTo>
                <a:lnTo>
                  <a:pt x="2160" y="322"/>
                </a:lnTo>
                <a:lnTo>
                  <a:pt x="2160" y="322"/>
                </a:lnTo>
                <a:lnTo>
                  <a:pt x="2154" y="320"/>
                </a:lnTo>
                <a:lnTo>
                  <a:pt x="2154" y="320"/>
                </a:lnTo>
                <a:lnTo>
                  <a:pt x="2154" y="316"/>
                </a:lnTo>
                <a:lnTo>
                  <a:pt x="2158" y="312"/>
                </a:lnTo>
                <a:lnTo>
                  <a:pt x="2158" y="310"/>
                </a:lnTo>
                <a:lnTo>
                  <a:pt x="2158" y="310"/>
                </a:lnTo>
                <a:lnTo>
                  <a:pt x="2156" y="308"/>
                </a:lnTo>
                <a:lnTo>
                  <a:pt x="2154" y="306"/>
                </a:lnTo>
                <a:lnTo>
                  <a:pt x="2154" y="304"/>
                </a:lnTo>
                <a:lnTo>
                  <a:pt x="2156" y="302"/>
                </a:lnTo>
                <a:lnTo>
                  <a:pt x="2156" y="302"/>
                </a:lnTo>
                <a:lnTo>
                  <a:pt x="2150" y="300"/>
                </a:lnTo>
                <a:lnTo>
                  <a:pt x="2150" y="300"/>
                </a:lnTo>
                <a:lnTo>
                  <a:pt x="2146" y="304"/>
                </a:lnTo>
                <a:lnTo>
                  <a:pt x="2146" y="306"/>
                </a:lnTo>
                <a:lnTo>
                  <a:pt x="2146" y="306"/>
                </a:lnTo>
                <a:lnTo>
                  <a:pt x="2148" y="308"/>
                </a:lnTo>
                <a:lnTo>
                  <a:pt x="2148" y="312"/>
                </a:lnTo>
                <a:lnTo>
                  <a:pt x="2146" y="312"/>
                </a:lnTo>
                <a:lnTo>
                  <a:pt x="2146" y="312"/>
                </a:lnTo>
                <a:lnTo>
                  <a:pt x="2144" y="316"/>
                </a:lnTo>
                <a:lnTo>
                  <a:pt x="2144" y="316"/>
                </a:lnTo>
                <a:lnTo>
                  <a:pt x="2152" y="320"/>
                </a:lnTo>
                <a:lnTo>
                  <a:pt x="2152" y="320"/>
                </a:lnTo>
                <a:lnTo>
                  <a:pt x="2152" y="322"/>
                </a:lnTo>
                <a:lnTo>
                  <a:pt x="2152" y="322"/>
                </a:lnTo>
                <a:lnTo>
                  <a:pt x="2146" y="328"/>
                </a:lnTo>
                <a:lnTo>
                  <a:pt x="2146" y="328"/>
                </a:lnTo>
                <a:lnTo>
                  <a:pt x="2148" y="330"/>
                </a:lnTo>
                <a:lnTo>
                  <a:pt x="2146" y="334"/>
                </a:lnTo>
                <a:lnTo>
                  <a:pt x="2146" y="334"/>
                </a:lnTo>
                <a:lnTo>
                  <a:pt x="2140" y="338"/>
                </a:lnTo>
                <a:lnTo>
                  <a:pt x="2132" y="340"/>
                </a:lnTo>
                <a:lnTo>
                  <a:pt x="2132" y="340"/>
                </a:lnTo>
                <a:lnTo>
                  <a:pt x="2126" y="340"/>
                </a:lnTo>
                <a:lnTo>
                  <a:pt x="2120" y="338"/>
                </a:lnTo>
                <a:lnTo>
                  <a:pt x="2108" y="334"/>
                </a:lnTo>
                <a:lnTo>
                  <a:pt x="2108" y="334"/>
                </a:lnTo>
                <a:lnTo>
                  <a:pt x="2106" y="336"/>
                </a:lnTo>
                <a:lnTo>
                  <a:pt x="2106" y="336"/>
                </a:lnTo>
                <a:lnTo>
                  <a:pt x="2100" y="336"/>
                </a:lnTo>
                <a:lnTo>
                  <a:pt x="2094" y="336"/>
                </a:lnTo>
                <a:lnTo>
                  <a:pt x="2094" y="336"/>
                </a:lnTo>
                <a:lnTo>
                  <a:pt x="2092" y="338"/>
                </a:lnTo>
                <a:lnTo>
                  <a:pt x="2100" y="338"/>
                </a:lnTo>
                <a:lnTo>
                  <a:pt x="2100" y="338"/>
                </a:lnTo>
                <a:lnTo>
                  <a:pt x="2106" y="342"/>
                </a:lnTo>
                <a:lnTo>
                  <a:pt x="2110" y="338"/>
                </a:lnTo>
                <a:lnTo>
                  <a:pt x="2110" y="338"/>
                </a:lnTo>
                <a:lnTo>
                  <a:pt x="2112" y="344"/>
                </a:lnTo>
                <a:lnTo>
                  <a:pt x="2112" y="344"/>
                </a:lnTo>
                <a:lnTo>
                  <a:pt x="2108" y="344"/>
                </a:lnTo>
                <a:lnTo>
                  <a:pt x="2108" y="344"/>
                </a:lnTo>
                <a:lnTo>
                  <a:pt x="2106" y="350"/>
                </a:lnTo>
                <a:lnTo>
                  <a:pt x="2106" y="350"/>
                </a:lnTo>
                <a:lnTo>
                  <a:pt x="2112" y="348"/>
                </a:lnTo>
                <a:lnTo>
                  <a:pt x="2116" y="348"/>
                </a:lnTo>
                <a:lnTo>
                  <a:pt x="2116" y="348"/>
                </a:lnTo>
                <a:lnTo>
                  <a:pt x="2122" y="360"/>
                </a:lnTo>
                <a:lnTo>
                  <a:pt x="2122" y="360"/>
                </a:lnTo>
                <a:lnTo>
                  <a:pt x="2124" y="360"/>
                </a:lnTo>
                <a:lnTo>
                  <a:pt x="2124" y="360"/>
                </a:lnTo>
                <a:lnTo>
                  <a:pt x="2126" y="366"/>
                </a:lnTo>
                <a:lnTo>
                  <a:pt x="2128" y="368"/>
                </a:lnTo>
                <a:lnTo>
                  <a:pt x="2128" y="368"/>
                </a:lnTo>
                <a:lnTo>
                  <a:pt x="2126" y="370"/>
                </a:lnTo>
                <a:lnTo>
                  <a:pt x="2126" y="372"/>
                </a:lnTo>
                <a:lnTo>
                  <a:pt x="2126" y="372"/>
                </a:lnTo>
                <a:lnTo>
                  <a:pt x="2132" y="374"/>
                </a:lnTo>
                <a:lnTo>
                  <a:pt x="2132" y="374"/>
                </a:lnTo>
                <a:lnTo>
                  <a:pt x="2132" y="376"/>
                </a:lnTo>
                <a:lnTo>
                  <a:pt x="2132" y="376"/>
                </a:lnTo>
                <a:lnTo>
                  <a:pt x="2132" y="378"/>
                </a:lnTo>
                <a:lnTo>
                  <a:pt x="2132" y="382"/>
                </a:lnTo>
                <a:lnTo>
                  <a:pt x="2132" y="382"/>
                </a:lnTo>
                <a:lnTo>
                  <a:pt x="2134" y="384"/>
                </a:lnTo>
                <a:lnTo>
                  <a:pt x="2134" y="384"/>
                </a:lnTo>
                <a:lnTo>
                  <a:pt x="2128" y="388"/>
                </a:lnTo>
                <a:lnTo>
                  <a:pt x="2124" y="390"/>
                </a:lnTo>
                <a:lnTo>
                  <a:pt x="2120" y="388"/>
                </a:lnTo>
                <a:lnTo>
                  <a:pt x="2120" y="388"/>
                </a:lnTo>
                <a:lnTo>
                  <a:pt x="2114" y="384"/>
                </a:lnTo>
                <a:lnTo>
                  <a:pt x="2114" y="384"/>
                </a:lnTo>
                <a:lnTo>
                  <a:pt x="2104" y="386"/>
                </a:lnTo>
                <a:lnTo>
                  <a:pt x="2104" y="386"/>
                </a:lnTo>
                <a:lnTo>
                  <a:pt x="2102" y="386"/>
                </a:lnTo>
                <a:lnTo>
                  <a:pt x="2100" y="384"/>
                </a:lnTo>
                <a:lnTo>
                  <a:pt x="2098" y="386"/>
                </a:lnTo>
                <a:lnTo>
                  <a:pt x="2098" y="386"/>
                </a:lnTo>
                <a:lnTo>
                  <a:pt x="2090" y="388"/>
                </a:lnTo>
                <a:lnTo>
                  <a:pt x="2080" y="392"/>
                </a:lnTo>
                <a:lnTo>
                  <a:pt x="2080" y="392"/>
                </a:lnTo>
                <a:lnTo>
                  <a:pt x="2080" y="394"/>
                </a:lnTo>
                <a:lnTo>
                  <a:pt x="2080" y="394"/>
                </a:lnTo>
                <a:lnTo>
                  <a:pt x="2072" y="396"/>
                </a:lnTo>
                <a:lnTo>
                  <a:pt x="2066" y="398"/>
                </a:lnTo>
                <a:lnTo>
                  <a:pt x="2066" y="398"/>
                </a:lnTo>
                <a:lnTo>
                  <a:pt x="2060" y="404"/>
                </a:lnTo>
                <a:lnTo>
                  <a:pt x="2060" y="404"/>
                </a:lnTo>
                <a:lnTo>
                  <a:pt x="2054" y="400"/>
                </a:lnTo>
                <a:lnTo>
                  <a:pt x="2054" y="400"/>
                </a:lnTo>
                <a:lnTo>
                  <a:pt x="2054" y="406"/>
                </a:lnTo>
                <a:lnTo>
                  <a:pt x="2052" y="410"/>
                </a:lnTo>
                <a:lnTo>
                  <a:pt x="2048" y="410"/>
                </a:lnTo>
                <a:lnTo>
                  <a:pt x="2042" y="406"/>
                </a:lnTo>
                <a:lnTo>
                  <a:pt x="2042" y="406"/>
                </a:lnTo>
                <a:lnTo>
                  <a:pt x="2046" y="412"/>
                </a:lnTo>
                <a:lnTo>
                  <a:pt x="2046" y="412"/>
                </a:lnTo>
                <a:lnTo>
                  <a:pt x="2042" y="416"/>
                </a:lnTo>
                <a:lnTo>
                  <a:pt x="2042" y="416"/>
                </a:lnTo>
                <a:lnTo>
                  <a:pt x="2040" y="416"/>
                </a:lnTo>
                <a:lnTo>
                  <a:pt x="2038" y="416"/>
                </a:lnTo>
                <a:lnTo>
                  <a:pt x="2038" y="416"/>
                </a:lnTo>
                <a:lnTo>
                  <a:pt x="2032" y="418"/>
                </a:lnTo>
                <a:lnTo>
                  <a:pt x="2032" y="420"/>
                </a:lnTo>
                <a:lnTo>
                  <a:pt x="2032" y="420"/>
                </a:lnTo>
                <a:lnTo>
                  <a:pt x="2032" y="420"/>
                </a:lnTo>
                <a:lnTo>
                  <a:pt x="2032" y="424"/>
                </a:lnTo>
                <a:lnTo>
                  <a:pt x="2032" y="424"/>
                </a:lnTo>
                <a:lnTo>
                  <a:pt x="2028" y="424"/>
                </a:lnTo>
                <a:lnTo>
                  <a:pt x="2024" y="426"/>
                </a:lnTo>
                <a:lnTo>
                  <a:pt x="2024" y="428"/>
                </a:lnTo>
                <a:lnTo>
                  <a:pt x="2024" y="428"/>
                </a:lnTo>
                <a:lnTo>
                  <a:pt x="2020" y="432"/>
                </a:lnTo>
                <a:lnTo>
                  <a:pt x="2020" y="432"/>
                </a:lnTo>
                <a:lnTo>
                  <a:pt x="2018" y="438"/>
                </a:lnTo>
                <a:lnTo>
                  <a:pt x="2016" y="442"/>
                </a:lnTo>
                <a:lnTo>
                  <a:pt x="2016" y="442"/>
                </a:lnTo>
                <a:lnTo>
                  <a:pt x="2004" y="436"/>
                </a:lnTo>
                <a:lnTo>
                  <a:pt x="2004" y="436"/>
                </a:lnTo>
                <a:lnTo>
                  <a:pt x="2004" y="434"/>
                </a:lnTo>
                <a:lnTo>
                  <a:pt x="2004" y="430"/>
                </a:lnTo>
                <a:lnTo>
                  <a:pt x="2004" y="430"/>
                </a:lnTo>
                <a:lnTo>
                  <a:pt x="2002" y="430"/>
                </a:lnTo>
                <a:lnTo>
                  <a:pt x="1998" y="430"/>
                </a:lnTo>
                <a:lnTo>
                  <a:pt x="1998" y="430"/>
                </a:lnTo>
                <a:lnTo>
                  <a:pt x="1994" y="426"/>
                </a:lnTo>
                <a:lnTo>
                  <a:pt x="1988" y="422"/>
                </a:lnTo>
                <a:lnTo>
                  <a:pt x="1988" y="422"/>
                </a:lnTo>
                <a:lnTo>
                  <a:pt x="1984" y="422"/>
                </a:lnTo>
                <a:lnTo>
                  <a:pt x="1982" y="424"/>
                </a:lnTo>
                <a:lnTo>
                  <a:pt x="1982" y="426"/>
                </a:lnTo>
                <a:lnTo>
                  <a:pt x="1982" y="426"/>
                </a:lnTo>
                <a:lnTo>
                  <a:pt x="1978" y="426"/>
                </a:lnTo>
                <a:lnTo>
                  <a:pt x="1978" y="426"/>
                </a:lnTo>
                <a:lnTo>
                  <a:pt x="1976" y="428"/>
                </a:lnTo>
                <a:lnTo>
                  <a:pt x="1976" y="428"/>
                </a:lnTo>
                <a:lnTo>
                  <a:pt x="1976" y="428"/>
                </a:lnTo>
                <a:lnTo>
                  <a:pt x="1974" y="428"/>
                </a:lnTo>
                <a:lnTo>
                  <a:pt x="1974" y="428"/>
                </a:lnTo>
                <a:lnTo>
                  <a:pt x="1974" y="432"/>
                </a:lnTo>
                <a:lnTo>
                  <a:pt x="1966" y="442"/>
                </a:lnTo>
                <a:lnTo>
                  <a:pt x="1966" y="442"/>
                </a:lnTo>
                <a:lnTo>
                  <a:pt x="1962" y="444"/>
                </a:lnTo>
                <a:lnTo>
                  <a:pt x="1960" y="444"/>
                </a:lnTo>
                <a:lnTo>
                  <a:pt x="1958" y="442"/>
                </a:lnTo>
                <a:lnTo>
                  <a:pt x="1958" y="436"/>
                </a:lnTo>
                <a:lnTo>
                  <a:pt x="1958" y="436"/>
                </a:lnTo>
                <a:lnTo>
                  <a:pt x="1960" y="430"/>
                </a:lnTo>
                <a:lnTo>
                  <a:pt x="1962" y="426"/>
                </a:lnTo>
                <a:lnTo>
                  <a:pt x="1960" y="426"/>
                </a:lnTo>
                <a:lnTo>
                  <a:pt x="1960" y="426"/>
                </a:lnTo>
                <a:lnTo>
                  <a:pt x="1956" y="432"/>
                </a:lnTo>
                <a:lnTo>
                  <a:pt x="1956" y="432"/>
                </a:lnTo>
                <a:lnTo>
                  <a:pt x="1944" y="438"/>
                </a:lnTo>
                <a:lnTo>
                  <a:pt x="1944" y="438"/>
                </a:lnTo>
                <a:lnTo>
                  <a:pt x="1944" y="442"/>
                </a:lnTo>
                <a:lnTo>
                  <a:pt x="1944" y="442"/>
                </a:lnTo>
                <a:lnTo>
                  <a:pt x="1940" y="442"/>
                </a:lnTo>
                <a:lnTo>
                  <a:pt x="1940" y="442"/>
                </a:lnTo>
                <a:lnTo>
                  <a:pt x="1938" y="440"/>
                </a:lnTo>
                <a:lnTo>
                  <a:pt x="1938" y="440"/>
                </a:lnTo>
                <a:lnTo>
                  <a:pt x="1936" y="440"/>
                </a:lnTo>
                <a:lnTo>
                  <a:pt x="1932" y="440"/>
                </a:lnTo>
                <a:lnTo>
                  <a:pt x="1932" y="440"/>
                </a:lnTo>
                <a:lnTo>
                  <a:pt x="1930" y="438"/>
                </a:lnTo>
                <a:lnTo>
                  <a:pt x="1930" y="438"/>
                </a:lnTo>
                <a:lnTo>
                  <a:pt x="1928" y="438"/>
                </a:lnTo>
                <a:lnTo>
                  <a:pt x="1928" y="438"/>
                </a:lnTo>
                <a:lnTo>
                  <a:pt x="1926" y="444"/>
                </a:lnTo>
                <a:lnTo>
                  <a:pt x="1922" y="448"/>
                </a:lnTo>
                <a:lnTo>
                  <a:pt x="1922" y="448"/>
                </a:lnTo>
                <a:lnTo>
                  <a:pt x="1922" y="448"/>
                </a:lnTo>
                <a:lnTo>
                  <a:pt x="1922" y="450"/>
                </a:lnTo>
                <a:lnTo>
                  <a:pt x="1922" y="454"/>
                </a:lnTo>
                <a:lnTo>
                  <a:pt x="1922" y="454"/>
                </a:lnTo>
                <a:lnTo>
                  <a:pt x="1920" y="454"/>
                </a:lnTo>
                <a:lnTo>
                  <a:pt x="1920" y="454"/>
                </a:lnTo>
                <a:lnTo>
                  <a:pt x="1920" y="458"/>
                </a:lnTo>
                <a:lnTo>
                  <a:pt x="1920" y="458"/>
                </a:lnTo>
                <a:lnTo>
                  <a:pt x="1918" y="458"/>
                </a:lnTo>
                <a:lnTo>
                  <a:pt x="1916" y="458"/>
                </a:lnTo>
                <a:lnTo>
                  <a:pt x="1916" y="458"/>
                </a:lnTo>
                <a:lnTo>
                  <a:pt x="1916" y="462"/>
                </a:lnTo>
                <a:lnTo>
                  <a:pt x="1916" y="462"/>
                </a:lnTo>
                <a:lnTo>
                  <a:pt x="1912" y="464"/>
                </a:lnTo>
                <a:lnTo>
                  <a:pt x="1912" y="464"/>
                </a:lnTo>
                <a:lnTo>
                  <a:pt x="1908" y="468"/>
                </a:lnTo>
                <a:lnTo>
                  <a:pt x="1904" y="474"/>
                </a:lnTo>
                <a:lnTo>
                  <a:pt x="1904" y="478"/>
                </a:lnTo>
                <a:lnTo>
                  <a:pt x="1906" y="486"/>
                </a:lnTo>
                <a:lnTo>
                  <a:pt x="1906" y="486"/>
                </a:lnTo>
                <a:lnTo>
                  <a:pt x="1908" y="488"/>
                </a:lnTo>
                <a:lnTo>
                  <a:pt x="1908" y="486"/>
                </a:lnTo>
                <a:lnTo>
                  <a:pt x="1908" y="486"/>
                </a:lnTo>
                <a:lnTo>
                  <a:pt x="1918" y="488"/>
                </a:lnTo>
                <a:lnTo>
                  <a:pt x="1918" y="488"/>
                </a:lnTo>
                <a:lnTo>
                  <a:pt x="1918" y="492"/>
                </a:lnTo>
                <a:lnTo>
                  <a:pt x="1918" y="492"/>
                </a:lnTo>
                <a:lnTo>
                  <a:pt x="1916" y="498"/>
                </a:lnTo>
                <a:lnTo>
                  <a:pt x="1916" y="498"/>
                </a:lnTo>
                <a:lnTo>
                  <a:pt x="1912" y="500"/>
                </a:lnTo>
                <a:lnTo>
                  <a:pt x="1910" y="500"/>
                </a:lnTo>
                <a:lnTo>
                  <a:pt x="1910" y="500"/>
                </a:lnTo>
                <a:lnTo>
                  <a:pt x="1910" y="504"/>
                </a:lnTo>
                <a:lnTo>
                  <a:pt x="1910" y="508"/>
                </a:lnTo>
                <a:lnTo>
                  <a:pt x="1910" y="508"/>
                </a:lnTo>
                <a:lnTo>
                  <a:pt x="1908" y="510"/>
                </a:lnTo>
                <a:lnTo>
                  <a:pt x="1908" y="514"/>
                </a:lnTo>
                <a:lnTo>
                  <a:pt x="1908" y="514"/>
                </a:lnTo>
                <a:lnTo>
                  <a:pt x="1910" y="516"/>
                </a:lnTo>
                <a:lnTo>
                  <a:pt x="1912" y="518"/>
                </a:lnTo>
                <a:lnTo>
                  <a:pt x="1912" y="518"/>
                </a:lnTo>
                <a:lnTo>
                  <a:pt x="1912" y="522"/>
                </a:lnTo>
                <a:lnTo>
                  <a:pt x="1912" y="522"/>
                </a:lnTo>
                <a:lnTo>
                  <a:pt x="1920" y="522"/>
                </a:lnTo>
                <a:lnTo>
                  <a:pt x="1920" y="522"/>
                </a:lnTo>
                <a:lnTo>
                  <a:pt x="1920" y="528"/>
                </a:lnTo>
                <a:lnTo>
                  <a:pt x="1920" y="528"/>
                </a:lnTo>
                <a:lnTo>
                  <a:pt x="1918" y="532"/>
                </a:lnTo>
                <a:lnTo>
                  <a:pt x="1918" y="532"/>
                </a:lnTo>
                <a:lnTo>
                  <a:pt x="1914" y="530"/>
                </a:lnTo>
                <a:lnTo>
                  <a:pt x="1910" y="528"/>
                </a:lnTo>
                <a:lnTo>
                  <a:pt x="1910" y="528"/>
                </a:lnTo>
                <a:lnTo>
                  <a:pt x="1906" y="532"/>
                </a:lnTo>
                <a:lnTo>
                  <a:pt x="1906" y="532"/>
                </a:lnTo>
                <a:lnTo>
                  <a:pt x="1900" y="534"/>
                </a:lnTo>
                <a:lnTo>
                  <a:pt x="1900" y="534"/>
                </a:lnTo>
                <a:lnTo>
                  <a:pt x="1896" y="552"/>
                </a:lnTo>
                <a:lnTo>
                  <a:pt x="1896" y="552"/>
                </a:lnTo>
                <a:lnTo>
                  <a:pt x="1902" y="554"/>
                </a:lnTo>
                <a:lnTo>
                  <a:pt x="1904" y="558"/>
                </a:lnTo>
                <a:lnTo>
                  <a:pt x="1904" y="558"/>
                </a:lnTo>
                <a:lnTo>
                  <a:pt x="1904" y="562"/>
                </a:lnTo>
                <a:lnTo>
                  <a:pt x="1902" y="562"/>
                </a:lnTo>
                <a:lnTo>
                  <a:pt x="1902" y="562"/>
                </a:lnTo>
                <a:lnTo>
                  <a:pt x="1900" y="566"/>
                </a:lnTo>
                <a:lnTo>
                  <a:pt x="1898" y="568"/>
                </a:lnTo>
                <a:lnTo>
                  <a:pt x="1898" y="568"/>
                </a:lnTo>
                <a:lnTo>
                  <a:pt x="1894" y="568"/>
                </a:lnTo>
                <a:lnTo>
                  <a:pt x="1888" y="568"/>
                </a:lnTo>
                <a:lnTo>
                  <a:pt x="1884" y="568"/>
                </a:lnTo>
                <a:lnTo>
                  <a:pt x="1880" y="572"/>
                </a:lnTo>
                <a:lnTo>
                  <a:pt x="1880" y="572"/>
                </a:lnTo>
                <a:lnTo>
                  <a:pt x="1872" y="584"/>
                </a:lnTo>
                <a:lnTo>
                  <a:pt x="1872" y="584"/>
                </a:lnTo>
                <a:lnTo>
                  <a:pt x="1872" y="592"/>
                </a:lnTo>
                <a:lnTo>
                  <a:pt x="1872" y="598"/>
                </a:lnTo>
                <a:lnTo>
                  <a:pt x="1872" y="600"/>
                </a:lnTo>
                <a:lnTo>
                  <a:pt x="1872" y="600"/>
                </a:lnTo>
                <a:lnTo>
                  <a:pt x="1868" y="600"/>
                </a:lnTo>
                <a:lnTo>
                  <a:pt x="1864" y="600"/>
                </a:lnTo>
                <a:lnTo>
                  <a:pt x="1864" y="600"/>
                </a:lnTo>
                <a:lnTo>
                  <a:pt x="1862" y="602"/>
                </a:lnTo>
                <a:lnTo>
                  <a:pt x="1860" y="604"/>
                </a:lnTo>
                <a:lnTo>
                  <a:pt x="1860" y="604"/>
                </a:lnTo>
                <a:lnTo>
                  <a:pt x="1856" y="604"/>
                </a:lnTo>
                <a:lnTo>
                  <a:pt x="1856" y="604"/>
                </a:lnTo>
                <a:lnTo>
                  <a:pt x="1856" y="608"/>
                </a:lnTo>
                <a:lnTo>
                  <a:pt x="1856" y="612"/>
                </a:lnTo>
                <a:lnTo>
                  <a:pt x="1856" y="618"/>
                </a:lnTo>
                <a:lnTo>
                  <a:pt x="1856" y="622"/>
                </a:lnTo>
                <a:lnTo>
                  <a:pt x="1856" y="622"/>
                </a:lnTo>
                <a:lnTo>
                  <a:pt x="1836" y="638"/>
                </a:lnTo>
                <a:lnTo>
                  <a:pt x="1836" y="638"/>
                </a:lnTo>
                <a:lnTo>
                  <a:pt x="1834" y="638"/>
                </a:lnTo>
                <a:lnTo>
                  <a:pt x="1834" y="638"/>
                </a:lnTo>
                <a:lnTo>
                  <a:pt x="1834" y="634"/>
                </a:lnTo>
                <a:lnTo>
                  <a:pt x="1834" y="634"/>
                </a:lnTo>
                <a:lnTo>
                  <a:pt x="1830" y="630"/>
                </a:lnTo>
                <a:lnTo>
                  <a:pt x="1830" y="630"/>
                </a:lnTo>
                <a:lnTo>
                  <a:pt x="1830" y="624"/>
                </a:lnTo>
                <a:lnTo>
                  <a:pt x="1830" y="616"/>
                </a:lnTo>
                <a:lnTo>
                  <a:pt x="1830" y="616"/>
                </a:lnTo>
                <a:lnTo>
                  <a:pt x="1826" y="608"/>
                </a:lnTo>
                <a:lnTo>
                  <a:pt x="1826" y="608"/>
                </a:lnTo>
                <a:lnTo>
                  <a:pt x="1824" y="598"/>
                </a:lnTo>
                <a:lnTo>
                  <a:pt x="1824" y="598"/>
                </a:lnTo>
                <a:lnTo>
                  <a:pt x="1824" y="584"/>
                </a:lnTo>
                <a:lnTo>
                  <a:pt x="1824" y="572"/>
                </a:lnTo>
                <a:lnTo>
                  <a:pt x="1824" y="572"/>
                </a:lnTo>
                <a:lnTo>
                  <a:pt x="1822" y="566"/>
                </a:lnTo>
                <a:lnTo>
                  <a:pt x="1820" y="558"/>
                </a:lnTo>
                <a:lnTo>
                  <a:pt x="1820" y="558"/>
                </a:lnTo>
                <a:lnTo>
                  <a:pt x="1818" y="548"/>
                </a:lnTo>
                <a:lnTo>
                  <a:pt x="1818" y="536"/>
                </a:lnTo>
                <a:lnTo>
                  <a:pt x="1818" y="536"/>
                </a:lnTo>
                <a:lnTo>
                  <a:pt x="1822" y="528"/>
                </a:lnTo>
                <a:lnTo>
                  <a:pt x="1822" y="528"/>
                </a:lnTo>
                <a:lnTo>
                  <a:pt x="1822" y="522"/>
                </a:lnTo>
                <a:lnTo>
                  <a:pt x="1824" y="518"/>
                </a:lnTo>
                <a:lnTo>
                  <a:pt x="1824" y="518"/>
                </a:lnTo>
                <a:lnTo>
                  <a:pt x="1826" y="516"/>
                </a:lnTo>
                <a:lnTo>
                  <a:pt x="1826" y="516"/>
                </a:lnTo>
                <a:lnTo>
                  <a:pt x="1830" y="512"/>
                </a:lnTo>
                <a:lnTo>
                  <a:pt x="1836" y="512"/>
                </a:lnTo>
                <a:lnTo>
                  <a:pt x="1836" y="512"/>
                </a:lnTo>
                <a:lnTo>
                  <a:pt x="1838" y="494"/>
                </a:lnTo>
                <a:lnTo>
                  <a:pt x="1838" y="494"/>
                </a:lnTo>
                <a:lnTo>
                  <a:pt x="1834" y="492"/>
                </a:lnTo>
                <a:lnTo>
                  <a:pt x="1834" y="490"/>
                </a:lnTo>
                <a:lnTo>
                  <a:pt x="1834" y="490"/>
                </a:lnTo>
                <a:lnTo>
                  <a:pt x="1846" y="490"/>
                </a:lnTo>
                <a:lnTo>
                  <a:pt x="1846" y="490"/>
                </a:lnTo>
                <a:lnTo>
                  <a:pt x="1848" y="488"/>
                </a:lnTo>
                <a:lnTo>
                  <a:pt x="1852" y="484"/>
                </a:lnTo>
                <a:lnTo>
                  <a:pt x="1852" y="484"/>
                </a:lnTo>
                <a:lnTo>
                  <a:pt x="1854" y="484"/>
                </a:lnTo>
                <a:lnTo>
                  <a:pt x="1858" y="486"/>
                </a:lnTo>
                <a:lnTo>
                  <a:pt x="1858" y="486"/>
                </a:lnTo>
                <a:lnTo>
                  <a:pt x="1860" y="482"/>
                </a:lnTo>
                <a:lnTo>
                  <a:pt x="1862" y="480"/>
                </a:lnTo>
                <a:lnTo>
                  <a:pt x="1862" y="480"/>
                </a:lnTo>
                <a:lnTo>
                  <a:pt x="1868" y="474"/>
                </a:lnTo>
                <a:lnTo>
                  <a:pt x="1874" y="468"/>
                </a:lnTo>
                <a:lnTo>
                  <a:pt x="1874" y="468"/>
                </a:lnTo>
                <a:lnTo>
                  <a:pt x="1874" y="466"/>
                </a:lnTo>
                <a:lnTo>
                  <a:pt x="1874" y="466"/>
                </a:lnTo>
                <a:lnTo>
                  <a:pt x="1878" y="460"/>
                </a:lnTo>
                <a:lnTo>
                  <a:pt x="1878" y="460"/>
                </a:lnTo>
                <a:lnTo>
                  <a:pt x="1884" y="458"/>
                </a:lnTo>
                <a:lnTo>
                  <a:pt x="1884" y="458"/>
                </a:lnTo>
                <a:lnTo>
                  <a:pt x="1886" y="454"/>
                </a:lnTo>
                <a:lnTo>
                  <a:pt x="1886" y="452"/>
                </a:lnTo>
                <a:lnTo>
                  <a:pt x="1886" y="452"/>
                </a:lnTo>
                <a:lnTo>
                  <a:pt x="1892" y="450"/>
                </a:lnTo>
                <a:lnTo>
                  <a:pt x="1896" y="442"/>
                </a:lnTo>
                <a:lnTo>
                  <a:pt x="1896" y="442"/>
                </a:lnTo>
                <a:lnTo>
                  <a:pt x="1896" y="438"/>
                </a:lnTo>
                <a:lnTo>
                  <a:pt x="1896" y="438"/>
                </a:lnTo>
                <a:lnTo>
                  <a:pt x="1902" y="436"/>
                </a:lnTo>
                <a:lnTo>
                  <a:pt x="1902" y="428"/>
                </a:lnTo>
                <a:lnTo>
                  <a:pt x="1902" y="428"/>
                </a:lnTo>
                <a:lnTo>
                  <a:pt x="1904" y="426"/>
                </a:lnTo>
                <a:lnTo>
                  <a:pt x="1904" y="426"/>
                </a:lnTo>
                <a:lnTo>
                  <a:pt x="1910" y="426"/>
                </a:lnTo>
                <a:lnTo>
                  <a:pt x="1910" y="426"/>
                </a:lnTo>
                <a:lnTo>
                  <a:pt x="1914" y="422"/>
                </a:lnTo>
                <a:lnTo>
                  <a:pt x="1914" y="422"/>
                </a:lnTo>
                <a:lnTo>
                  <a:pt x="1920" y="422"/>
                </a:lnTo>
                <a:lnTo>
                  <a:pt x="1928" y="422"/>
                </a:lnTo>
                <a:lnTo>
                  <a:pt x="1928" y="422"/>
                </a:lnTo>
                <a:lnTo>
                  <a:pt x="1928" y="418"/>
                </a:lnTo>
                <a:lnTo>
                  <a:pt x="1932" y="418"/>
                </a:lnTo>
                <a:lnTo>
                  <a:pt x="1932" y="418"/>
                </a:lnTo>
                <a:lnTo>
                  <a:pt x="1930" y="412"/>
                </a:lnTo>
                <a:lnTo>
                  <a:pt x="1932" y="406"/>
                </a:lnTo>
                <a:lnTo>
                  <a:pt x="1932" y="406"/>
                </a:lnTo>
                <a:lnTo>
                  <a:pt x="1934" y="402"/>
                </a:lnTo>
                <a:lnTo>
                  <a:pt x="1934" y="402"/>
                </a:lnTo>
                <a:lnTo>
                  <a:pt x="1934" y="398"/>
                </a:lnTo>
                <a:lnTo>
                  <a:pt x="1932" y="394"/>
                </a:lnTo>
                <a:lnTo>
                  <a:pt x="1932" y="392"/>
                </a:lnTo>
                <a:lnTo>
                  <a:pt x="1932" y="392"/>
                </a:lnTo>
                <a:lnTo>
                  <a:pt x="1936" y="390"/>
                </a:lnTo>
                <a:lnTo>
                  <a:pt x="1936" y="390"/>
                </a:lnTo>
                <a:lnTo>
                  <a:pt x="1940" y="386"/>
                </a:lnTo>
                <a:lnTo>
                  <a:pt x="1946" y="388"/>
                </a:lnTo>
                <a:lnTo>
                  <a:pt x="1946" y="388"/>
                </a:lnTo>
                <a:lnTo>
                  <a:pt x="1950" y="386"/>
                </a:lnTo>
                <a:lnTo>
                  <a:pt x="1950" y="386"/>
                </a:lnTo>
                <a:lnTo>
                  <a:pt x="1944" y="382"/>
                </a:lnTo>
                <a:lnTo>
                  <a:pt x="1940" y="380"/>
                </a:lnTo>
                <a:lnTo>
                  <a:pt x="1936" y="380"/>
                </a:lnTo>
                <a:lnTo>
                  <a:pt x="1936" y="380"/>
                </a:lnTo>
                <a:lnTo>
                  <a:pt x="1930" y="382"/>
                </a:lnTo>
                <a:lnTo>
                  <a:pt x="1930" y="382"/>
                </a:lnTo>
                <a:lnTo>
                  <a:pt x="1926" y="384"/>
                </a:lnTo>
                <a:lnTo>
                  <a:pt x="1926" y="384"/>
                </a:lnTo>
                <a:lnTo>
                  <a:pt x="1926" y="388"/>
                </a:lnTo>
                <a:lnTo>
                  <a:pt x="1926" y="388"/>
                </a:lnTo>
                <a:lnTo>
                  <a:pt x="1924" y="390"/>
                </a:lnTo>
                <a:lnTo>
                  <a:pt x="1922" y="390"/>
                </a:lnTo>
                <a:lnTo>
                  <a:pt x="1922" y="390"/>
                </a:lnTo>
                <a:lnTo>
                  <a:pt x="1924" y="400"/>
                </a:lnTo>
                <a:lnTo>
                  <a:pt x="1924" y="400"/>
                </a:lnTo>
                <a:lnTo>
                  <a:pt x="1924" y="400"/>
                </a:lnTo>
                <a:lnTo>
                  <a:pt x="1926" y="400"/>
                </a:lnTo>
                <a:lnTo>
                  <a:pt x="1926" y="402"/>
                </a:lnTo>
                <a:lnTo>
                  <a:pt x="1926" y="402"/>
                </a:lnTo>
                <a:lnTo>
                  <a:pt x="1920" y="404"/>
                </a:lnTo>
                <a:lnTo>
                  <a:pt x="1918" y="404"/>
                </a:lnTo>
                <a:lnTo>
                  <a:pt x="1918" y="402"/>
                </a:lnTo>
                <a:lnTo>
                  <a:pt x="1914" y="400"/>
                </a:lnTo>
                <a:lnTo>
                  <a:pt x="1914" y="400"/>
                </a:lnTo>
                <a:lnTo>
                  <a:pt x="1910" y="402"/>
                </a:lnTo>
                <a:lnTo>
                  <a:pt x="1906" y="404"/>
                </a:lnTo>
                <a:lnTo>
                  <a:pt x="1900" y="408"/>
                </a:lnTo>
                <a:lnTo>
                  <a:pt x="1900" y="408"/>
                </a:lnTo>
                <a:lnTo>
                  <a:pt x="1900" y="412"/>
                </a:lnTo>
                <a:lnTo>
                  <a:pt x="1898" y="414"/>
                </a:lnTo>
                <a:lnTo>
                  <a:pt x="1898" y="414"/>
                </a:lnTo>
                <a:lnTo>
                  <a:pt x="1896" y="414"/>
                </a:lnTo>
                <a:lnTo>
                  <a:pt x="1896" y="414"/>
                </a:lnTo>
                <a:lnTo>
                  <a:pt x="1896" y="414"/>
                </a:lnTo>
                <a:lnTo>
                  <a:pt x="1896" y="418"/>
                </a:lnTo>
                <a:lnTo>
                  <a:pt x="1896" y="418"/>
                </a:lnTo>
                <a:lnTo>
                  <a:pt x="1890" y="420"/>
                </a:lnTo>
                <a:lnTo>
                  <a:pt x="1890" y="420"/>
                </a:lnTo>
                <a:lnTo>
                  <a:pt x="1884" y="428"/>
                </a:lnTo>
                <a:lnTo>
                  <a:pt x="1882" y="426"/>
                </a:lnTo>
                <a:lnTo>
                  <a:pt x="1882" y="426"/>
                </a:lnTo>
                <a:lnTo>
                  <a:pt x="1882" y="422"/>
                </a:lnTo>
                <a:lnTo>
                  <a:pt x="1882" y="422"/>
                </a:lnTo>
                <a:lnTo>
                  <a:pt x="1882" y="422"/>
                </a:lnTo>
                <a:lnTo>
                  <a:pt x="1884" y="422"/>
                </a:lnTo>
                <a:lnTo>
                  <a:pt x="1884" y="422"/>
                </a:lnTo>
                <a:lnTo>
                  <a:pt x="1884" y="418"/>
                </a:lnTo>
                <a:lnTo>
                  <a:pt x="1886" y="418"/>
                </a:lnTo>
                <a:lnTo>
                  <a:pt x="1886" y="418"/>
                </a:lnTo>
                <a:lnTo>
                  <a:pt x="1886" y="416"/>
                </a:lnTo>
                <a:lnTo>
                  <a:pt x="1884" y="416"/>
                </a:lnTo>
                <a:lnTo>
                  <a:pt x="1882" y="420"/>
                </a:lnTo>
                <a:lnTo>
                  <a:pt x="1882" y="420"/>
                </a:lnTo>
                <a:lnTo>
                  <a:pt x="1876" y="420"/>
                </a:lnTo>
                <a:lnTo>
                  <a:pt x="1876" y="420"/>
                </a:lnTo>
                <a:lnTo>
                  <a:pt x="1878" y="414"/>
                </a:lnTo>
                <a:lnTo>
                  <a:pt x="1880" y="408"/>
                </a:lnTo>
                <a:lnTo>
                  <a:pt x="1880" y="408"/>
                </a:lnTo>
                <a:lnTo>
                  <a:pt x="1882" y="408"/>
                </a:lnTo>
                <a:lnTo>
                  <a:pt x="1884" y="408"/>
                </a:lnTo>
                <a:lnTo>
                  <a:pt x="1884" y="408"/>
                </a:lnTo>
                <a:lnTo>
                  <a:pt x="1884" y="398"/>
                </a:lnTo>
                <a:lnTo>
                  <a:pt x="1884" y="398"/>
                </a:lnTo>
                <a:lnTo>
                  <a:pt x="1876" y="404"/>
                </a:lnTo>
                <a:lnTo>
                  <a:pt x="1876" y="404"/>
                </a:lnTo>
                <a:lnTo>
                  <a:pt x="1876" y="404"/>
                </a:lnTo>
                <a:lnTo>
                  <a:pt x="1872" y="404"/>
                </a:lnTo>
                <a:lnTo>
                  <a:pt x="1872" y="404"/>
                </a:lnTo>
                <a:lnTo>
                  <a:pt x="1870" y="402"/>
                </a:lnTo>
                <a:lnTo>
                  <a:pt x="1866" y="398"/>
                </a:lnTo>
                <a:lnTo>
                  <a:pt x="1866" y="398"/>
                </a:lnTo>
                <a:lnTo>
                  <a:pt x="1860" y="398"/>
                </a:lnTo>
                <a:lnTo>
                  <a:pt x="1856" y="400"/>
                </a:lnTo>
                <a:lnTo>
                  <a:pt x="1856" y="400"/>
                </a:lnTo>
                <a:lnTo>
                  <a:pt x="1848" y="400"/>
                </a:lnTo>
                <a:lnTo>
                  <a:pt x="1842" y="402"/>
                </a:lnTo>
                <a:lnTo>
                  <a:pt x="1842" y="402"/>
                </a:lnTo>
                <a:lnTo>
                  <a:pt x="1840" y="404"/>
                </a:lnTo>
                <a:lnTo>
                  <a:pt x="1838" y="406"/>
                </a:lnTo>
                <a:lnTo>
                  <a:pt x="1838" y="406"/>
                </a:lnTo>
                <a:lnTo>
                  <a:pt x="1836" y="404"/>
                </a:lnTo>
                <a:lnTo>
                  <a:pt x="1834" y="404"/>
                </a:lnTo>
                <a:lnTo>
                  <a:pt x="1834" y="404"/>
                </a:lnTo>
                <a:lnTo>
                  <a:pt x="1834" y="408"/>
                </a:lnTo>
                <a:lnTo>
                  <a:pt x="1832" y="412"/>
                </a:lnTo>
                <a:lnTo>
                  <a:pt x="1828" y="414"/>
                </a:lnTo>
                <a:lnTo>
                  <a:pt x="1826" y="414"/>
                </a:lnTo>
                <a:lnTo>
                  <a:pt x="1826" y="414"/>
                </a:lnTo>
                <a:lnTo>
                  <a:pt x="1826" y="414"/>
                </a:lnTo>
                <a:lnTo>
                  <a:pt x="1826" y="416"/>
                </a:lnTo>
                <a:lnTo>
                  <a:pt x="1828" y="420"/>
                </a:lnTo>
                <a:lnTo>
                  <a:pt x="1824" y="420"/>
                </a:lnTo>
                <a:lnTo>
                  <a:pt x="1824" y="420"/>
                </a:lnTo>
                <a:lnTo>
                  <a:pt x="1824" y="424"/>
                </a:lnTo>
                <a:lnTo>
                  <a:pt x="1824" y="424"/>
                </a:lnTo>
                <a:lnTo>
                  <a:pt x="1820" y="424"/>
                </a:lnTo>
                <a:lnTo>
                  <a:pt x="1818" y="424"/>
                </a:lnTo>
                <a:lnTo>
                  <a:pt x="1818" y="424"/>
                </a:lnTo>
                <a:lnTo>
                  <a:pt x="1814" y="428"/>
                </a:lnTo>
                <a:lnTo>
                  <a:pt x="1814" y="428"/>
                </a:lnTo>
                <a:lnTo>
                  <a:pt x="1808" y="430"/>
                </a:lnTo>
                <a:lnTo>
                  <a:pt x="1808" y="430"/>
                </a:lnTo>
                <a:lnTo>
                  <a:pt x="1806" y="432"/>
                </a:lnTo>
                <a:lnTo>
                  <a:pt x="1806" y="434"/>
                </a:lnTo>
                <a:lnTo>
                  <a:pt x="1804" y="440"/>
                </a:lnTo>
                <a:lnTo>
                  <a:pt x="1804" y="440"/>
                </a:lnTo>
                <a:lnTo>
                  <a:pt x="1800" y="440"/>
                </a:lnTo>
                <a:lnTo>
                  <a:pt x="1800" y="440"/>
                </a:lnTo>
                <a:lnTo>
                  <a:pt x="1800" y="442"/>
                </a:lnTo>
                <a:lnTo>
                  <a:pt x="1800" y="446"/>
                </a:lnTo>
                <a:lnTo>
                  <a:pt x="1798" y="452"/>
                </a:lnTo>
                <a:lnTo>
                  <a:pt x="1798" y="452"/>
                </a:lnTo>
                <a:lnTo>
                  <a:pt x="1800" y="452"/>
                </a:lnTo>
                <a:lnTo>
                  <a:pt x="1802" y="454"/>
                </a:lnTo>
                <a:lnTo>
                  <a:pt x="1802" y="454"/>
                </a:lnTo>
                <a:lnTo>
                  <a:pt x="1806" y="450"/>
                </a:lnTo>
                <a:lnTo>
                  <a:pt x="1806" y="450"/>
                </a:lnTo>
                <a:lnTo>
                  <a:pt x="1812" y="452"/>
                </a:lnTo>
                <a:lnTo>
                  <a:pt x="1814" y="452"/>
                </a:lnTo>
                <a:lnTo>
                  <a:pt x="1814" y="452"/>
                </a:lnTo>
                <a:lnTo>
                  <a:pt x="1814" y="458"/>
                </a:lnTo>
                <a:lnTo>
                  <a:pt x="1814" y="458"/>
                </a:lnTo>
                <a:lnTo>
                  <a:pt x="1806" y="460"/>
                </a:lnTo>
                <a:lnTo>
                  <a:pt x="1800" y="462"/>
                </a:lnTo>
                <a:lnTo>
                  <a:pt x="1800" y="462"/>
                </a:lnTo>
                <a:lnTo>
                  <a:pt x="1800" y="460"/>
                </a:lnTo>
                <a:lnTo>
                  <a:pt x="1798" y="458"/>
                </a:lnTo>
                <a:lnTo>
                  <a:pt x="1798" y="458"/>
                </a:lnTo>
                <a:lnTo>
                  <a:pt x="1796" y="458"/>
                </a:lnTo>
                <a:lnTo>
                  <a:pt x="1796" y="458"/>
                </a:lnTo>
                <a:lnTo>
                  <a:pt x="1794" y="460"/>
                </a:lnTo>
                <a:lnTo>
                  <a:pt x="1794" y="460"/>
                </a:lnTo>
                <a:lnTo>
                  <a:pt x="1790" y="462"/>
                </a:lnTo>
                <a:lnTo>
                  <a:pt x="1790" y="462"/>
                </a:lnTo>
                <a:lnTo>
                  <a:pt x="1788" y="466"/>
                </a:lnTo>
                <a:lnTo>
                  <a:pt x="1788" y="466"/>
                </a:lnTo>
                <a:lnTo>
                  <a:pt x="1780" y="462"/>
                </a:lnTo>
                <a:lnTo>
                  <a:pt x="1778" y="468"/>
                </a:lnTo>
                <a:lnTo>
                  <a:pt x="1778" y="468"/>
                </a:lnTo>
                <a:lnTo>
                  <a:pt x="1770" y="468"/>
                </a:lnTo>
                <a:lnTo>
                  <a:pt x="1766" y="468"/>
                </a:lnTo>
                <a:lnTo>
                  <a:pt x="1764" y="464"/>
                </a:lnTo>
                <a:lnTo>
                  <a:pt x="1762" y="458"/>
                </a:lnTo>
                <a:lnTo>
                  <a:pt x="1762" y="458"/>
                </a:lnTo>
                <a:lnTo>
                  <a:pt x="1770" y="458"/>
                </a:lnTo>
                <a:lnTo>
                  <a:pt x="1776" y="458"/>
                </a:lnTo>
                <a:lnTo>
                  <a:pt x="1778" y="454"/>
                </a:lnTo>
                <a:lnTo>
                  <a:pt x="1778" y="454"/>
                </a:lnTo>
                <a:lnTo>
                  <a:pt x="1774" y="452"/>
                </a:lnTo>
                <a:lnTo>
                  <a:pt x="1770" y="448"/>
                </a:lnTo>
                <a:lnTo>
                  <a:pt x="1770" y="448"/>
                </a:lnTo>
                <a:lnTo>
                  <a:pt x="1768" y="444"/>
                </a:lnTo>
                <a:lnTo>
                  <a:pt x="1768" y="444"/>
                </a:lnTo>
                <a:lnTo>
                  <a:pt x="1762" y="446"/>
                </a:lnTo>
                <a:lnTo>
                  <a:pt x="1762" y="446"/>
                </a:lnTo>
                <a:lnTo>
                  <a:pt x="1762" y="448"/>
                </a:lnTo>
                <a:lnTo>
                  <a:pt x="1760" y="450"/>
                </a:lnTo>
                <a:lnTo>
                  <a:pt x="1760" y="450"/>
                </a:lnTo>
                <a:lnTo>
                  <a:pt x="1758" y="448"/>
                </a:lnTo>
                <a:lnTo>
                  <a:pt x="1758" y="448"/>
                </a:lnTo>
                <a:lnTo>
                  <a:pt x="1758" y="448"/>
                </a:lnTo>
                <a:lnTo>
                  <a:pt x="1758" y="448"/>
                </a:lnTo>
                <a:lnTo>
                  <a:pt x="1756" y="448"/>
                </a:lnTo>
                <a:lnTo>
                  <a:pt x="1756" y="446"/>
                </a:lnTo>
                <a:lnTo>
                  <a:pt x="1756" y="446"/>
                </a:lnTo>
                <a:lnTo>
                  <a:pt x="1752" y="446"/>
                </a:lnTo>
                <a:lnTo>
                  <a:pt x="1746" y="448"/>
                </a:lnTo>
                <a:lnTo>
                  <a:pt x="1746" y="448"/>
                </a:lnTo>
                <a:lnTo>
                  <a:pt x="1740" y="444"/>
                </a:lnTo>
                <a:lnTo>
                  <a:pt x="1736" y="444"/>
                </a:lnTo>
                <a:lnTo>
                  <a:pt x="1732" y="446"/>
                </a:lnTo>
                <a:lnTo>
                  <a:pt x="1732" y="446"/>
                </a:lnTo>
                <a:lnTo>
                  <a:pt x="1732" y="448"/>
                </a:lnTo>
                <a:lnTo>
                  <a:pt x="1734" y="452"/>
                </a:lnTo>
                <a:lnTo>
                  <a:pt x="1734" y="452"/>
                </a:lnTo>
                <a:lnTo>
                  <a:pt x="1732" y="452"/>
                </a:lnTo>
                <a:lnTo>
                  <a:pt x="1732" y="454"/>
                </a:lnTo>
                <a:lnTo>
                  <a:pt x="1732" y="454"/>
                </a:lnTo>
                <a:lnTo>
                  <a:pt x="1734" y="454"/>
                </a:lnTo>
                <a:lnTo>
                  <a:pt x="1734" y="456"/>
                </a:lnTo>
                <a:lnTo>
                  <a:pt x="1732" y="458"/>
                </a:lnTo>
                <a:lnTo>
                  <a:pt x="1730" y="458"/>
                </a:lnTo>
                <a:lnTo>
                  <a:pt x="1730" y="458"/>
                </a:lnTo>
                <a:lnTo>
                  <a:pt x="1728" y="458"/>
                </a:lnTo>
                <a:lnTo>
                  <a:pt x="1728" y="456"/>
                </a:lnTo>
                <a:lnTo>
                  <a:pt x="1726" y="454"/>
                </a:lnTo>
                <a:lnTo>
                  <a:pt x="1726" y="454"/>
                </a:lnTo>
                <a:lnTo>
                  <a:pt x="1724" y="454"/>
                </a:lnTo>
                <a:lnTo>
                  <a:pt x="1722" y="454"/>
                </a:lnTo>
                <a:lnTo>
                  <a:pt x="1718" y="456"/>
                </a:lnTo>
                <a:lnTo>
                  <a:pt x="1718" y="456"/>
                </a:lnTo>
                <a:lnTo>
                  <a:pt x="1710" y="456"/>
                </a:lnTo>
                <a:lnTo>
                  <a:pt x="1704" y="452"/>
                </a:lnTo>
                <a:lnTo>
                  <a:pt x="1704" y="450"/>
                </a:lnTo>
                <a:lnTo>
                  <a:pt x="1704" y="450"/>
                </a:lnTo>
                <a:lnTo>
                  <a:pt x="1700" y="450"/>
                </a:lnTo>
                <a:lnTo>
                  <a:pt x="1698" y="456"/>
                </a:lnTo>
                <a:lnTo>
                  <a:pt x="1698" y="456"/>
                </a:lnTo>
                <a:lnTo>
                  <a:pt x="1696" y="458"/>
                </a:lnTo>
                <a:lnTo>
                  <a:pt x="1692" y="458"/>
                </a:lnTo>
                <a:lnTo>
                  <a:pt x="1692" y="456"/>
                </a:lnTo>
                <a:lnTo>
                  <a:pt x="1692" y="456"/>
                </a:lnTo>
                <a:lnTo>
                  <a:pt x="1692" y="450"/>
                </a:lnTo>
                <a:lnTo>
                  <a:pt x="1692" y="450"/>
                </a:lnTo>
                <a:lnTo>
                  <a:pt x="1684" y="448"/>
                </a:lnTo>
                <a:lnTo>
                  <a:pt x="1676" y="446"/>
                </a:lnTo>
                <a:lnTo>
                  <a:pt x="1656" y="450"/>
                </a:lnTo>
                <a:lnTo>
                  <a:pt x="1656" y="450"/>
                </a:lnTo>
                <a:lnTo>
                  <a:pt x="1658" y="446"/>
                </a:lnTo>
                <a:lnTo>
                  <a:pt x="1658" y="446"/>
                </a:lnTo>
                <a:lnTo>
                  <a:pt x="1656" y="444"/>
                </a:lnTo>
                <a:lnTo>
                  <a:pt x="1656" y="446"/>
                </a:lnTo>
                <a:lnTo>
                  <a:pt x="1656" y="446"/>
                </a:lnTo>
                <a:lnTo>
                  <a:pt x="1652" y="444"/>
                </a:lnTo>
                <a:lnTo>
                  <a:pt x="1650" y="444"/>
                </a:lnTo>
                <a:lnTo>
                  <a:pt x="1650" y="444"/>
                </a:lnTo>
                <a:lnTo>
                  <a:pt x="1650" y="450"/>
                </a:lnTo>
                <a:lnTo>
                  <a:pt x="1650" y="450"/>
                </a:lnTo>
                <a:lnTo>
                  <a:pt x="1646" y="450"/>
                </a:lnTo>
                <a:lnTo>
                  <a:pt x="1642" y="452"/>
                </a:lnTo>
                <a:lnTo>
                  <a:pt x="1642" y="452"/>
                </a:lnTo>
                <a:lnTo>
                  <a:pt x="1640" y="454"/>
                </a:lnTo>
                <a:lnTo>
                  <a:pt x="1636" y="458"/>
                </a:lnTo>
                <a:lnTo>
                  <a:pt x="1636" y="458"/>
                </a:lnTo>
                <a:lnTo>
                  <a:pt x="1634" y="456"/>
                </a:lnTo>
                <a:lnTo>
                  <a:pt x="1632" y="456"/>
                </a:lnTo>
                <a:lnTo>
                  <a:pt x="1632" y="456"/>
                </a:lnTo>
                <a:lnTo>
                  <a:pt x="1632" y="458"/>
                </a:lnTo>
                <a:lnTo>
                  <a:pt x="1632" y="462"/>
                </a:lnTo>
                <a:lnTo>
                  <a:pt x="1632" y="462"/>
                </a:lnTo>
                <a:lnTo>
                  <a:pt x="1630" y="464"/>
                </a:lnTo>
                <a:lnTo>
                  <a:pt x="1626" y="466"/>
                </a:lnTo>
                <a:lnTo>
                  <a:pt x="1626" y="466"/>
                </a:lnTo>
                <a:lnTo>
                  <a:pt x="1622" y="476"/>
                </a:lnTo>
                <a:lnTo>
                  <a:pt x="1618" y="488"/>
                </a:lnTo>
                <a:lnTo>
                  <a:pt x="1618" y="488"/>
                </a:lnTo>
                <a:lnTo>
                  <a:pt x="1610" y="490"/>
                </a:lnTo>
                <a:lnTo>
                  <a:pt x="1610" y="490"/>
                </a:lnTo>
                <a:lnTo>
                  <a:pt x="1608" y="494"/>
                </a:lnTo>
                <a:lnTo>
                  <a:pt x="1608" y="496"/>
                </a:lnTo>
                <a:lnTo>
                  <a:pt x="1608" y="496"/>
                </a:lnTo>
                <a:lnTo>
                  <a:pt x="1606" y="496"/>
                </a:lnTo>
                <a:lnTo>
                  <a:pt x="1606" y="496"/>
                </a:lnTo>
                <a:lnTo>
                  <a:pt x="1602" y="500"/>
                </a:lnTo>
                <a:lnTo>
                  <a:pt x="1602" y="500"/>
                </a:lnTo>
                <a:lnTo>
                  <a:pt x="1596" y="502"/>
                </a:lnTo>
                <a:lnTo>
                  <a:pt x="1596" y="502"/>
                </a:lnTo>
                <a:lnTo>
                  <a:pt x="1596" y="504"/>
                </a:lnTo>
                <a:lnTo>
                  <a:pt x="1594" y="504"/>
                </a:lnTo>
                <a:lnTo>
                  <a:pt x="1594" y="504"/>
                </a:lnTo>
                <a:lnTo>
                  <a:pt x="1592" y="508"/>
                </a:lnTo>
                <a:lnTo>
                  <a:pt x="1590" y="510"/>
                </a:lnTo>
                <a:lnTo>
                  <a:pt x="1590" y="510"/>
                </a:lnTo>
                <a:lnTo>
                  <a:pt x="1588" y="510"/>
                </a:lnTo>
                <a:lnTo>
                  <a:pt x="1588" y="508"/>
                </a:lnTo>
                <a:lnTo>
                  <a:pt x="1588" y="508"/>
                </a:lnTo>
                <a:lnTo>
                  <a:pt x="1586" y="510"/>
                </a:lnTo>
                <a:lnTo>
                  <a:pt x="1586" y="510"/>
                </a:lnTo>
                <a:lnTo>
                  <a:pt x="1586" y="512"/>
                </a:lnTo>
                <a:lnTo>
                  <a:pt x="1586" y="514"/>
                </a:lnTo>
                <a:lnTo>
                  <a:pt x="1586" y="514"/>
                </a:lnTo>
                <a:lnTo>
                  <a:pt x="1584" y="518"/>
                </a:lnTo>
                <a:lnTo>
                  <a:pt x="1584" y="518"/>
                </a:lnTo>
                <a:lnTo>
                  <a:pt x="1584" y="524"/>
                </a:lnTo>
                <a:lnTo>
                  <a:pt x="1584" y="524"/>
                </a:lnTo>
                <a:lnTo>
                  <a:pt x="1580" y="526"/>
                </a:lnTo>
                <a:lnTo>
                  <a:pt x="1576" y="528"/>
                </a:lnTo>
                <a:lnTo>
                  <a:pt x="1576" y="528"/>
                </a:lnTo>
                <a:lnTo>
                  <a:pt x="1576" y="530"/>
                </a:lnTo>
                <a:lnTo>
                  <a:pt x="1576" y="532"/>
                </a:lnTo>
                <a:lnTo>
                  <a:pt x="1576" y="532"/>
                </a:lnTo>
                <a:lnTo>
                  <a:pt x="1572" y="534"/>
                </a:lnTo>
                <a:lnTo>
                  <a:pt x="1572" y="534"/>
                </a:lnTo>
                <a:lnTo>
                  <a:pt x="1568" y="538"/>
                </a:lnTo>
                <a:lnTo>
                  <a:pt x="1564" y="542"/>
                </a:lnTo>
                <a:lnTo>
                  <a:pt x="1564" y="542"/>
                </a:lnTo>
                <a:lnTo>
                  <a:pt x="1560" y="544"/>
                </a:lnTo>
                <a:lnTo>
                  <a:pt x="1560" y="544"/>
                </a:lnTo>
                <a:lnTo>
                  <a:pt x="1556" y="548"/>
                </a:lnTo>
                <a:lnTo>
                  <a:pt x="1554" y="552"/>
                </a:lnTo>
                <a:lnTo>
                  <a:pt x="1554" y="552"/>
                </a:lnTo>
                <a:lnTo>
                  <a:pt x="1550" y="554"/>
                </a:lnTo>
                <a:lnTo>
                  <a:pt x="1550" y="554"/>
                </a:lnTo>
                <a:lnTo>
                  <a:pt x="1546" y="558"/>
                </a:lnTo>
                <a:lnTo>
                  <a:pt x="1544" y="566"/>
                </a:lnTo>
                <a:lnTo>
                  <a:pt x="1544" y="566"/>
                </a:lnTo>
                <a:lnTo>
                  <a:pt x="1554" y="566"/>
                </a:lnTo>
                <a:lnTo>
                  <a:pt x="1564" y="566"/>
                </a:lnTo>
                <a:lnTo>
                  <a:pt x="1564" y="566"/>
                </a:lnTo>
                <a:lnTo>
                  <a:pt x="1564" y="586"/>
                </a:lnTo>
                <a:lnTo>
                  <a:pt x="1564" y="586"/>
                </a:lnTo>
                <a:lnTo>
                  <a:pt x="1568" y="586"/>
                </a:lnTo>
                <a:lnTo>
                  <a:pt x="1568" y="586"/>
                </a:lnTo>
                <a:lnTo>
                  <a:pt x="1570" y="578"/>
                </a:lnTo>
                <a:lnTo>
                  <a:pt x="1570" y="578"/>
                </a:lnTo>
                <a:lnTo>
                  <a:pt x="1574" y="582"/>
                </a:lnTo>
                <a:lnTo>
                  <a:pt x="1576" y="584"/>
                </a:lnTo>
                <a:lnTo>
                  <a:pt x="1572" y="592"/>
                </a:lnTo>
                <a:lnTo>
                  <a:pt x="1572" y="592"/>
                </a:lnTo>
                <a:lnTo>
                  <a:pt x="1576" y="592"/>
                </a:lnTo>
                <a:lnTo>
                  <a:pt x="1576" y="592"/>
                </a:lnTo>
                <a:lnTo>
                  <a:pt x="1580" y="588"/>
                </a:lnTo>
                <a:lnTo>
                  <a:pt x="1582" y="584"/>
                </a:lnTo>
                <a:lnTo>
                  <a:pt x="1582" y="584"/>
                </a:lnTo>
                <a:lnTo>
                  <a:pt x="1588" y="586"/>
                </a:lnTo>
                <a:lnTo>
                  <a:pt x="1588" y="586"/>
                </a:lnTo>
                <a:lnTo>
                  <a:pt x="1588" y="576"/>
                </a:lnTo>
                <a:lnTo>
                  <a:pt x="1588" y="576"/>
                </a:lnTo>
                <a:lnTo>
                  <a:pt x="1594" y="578"/>
                </a:lnTo>
                <a:lnTo>
                  <a:pt x="1600" y="578"/>
                </a:lnTo>
                <a:lnTo>
                  <a:pt x="1600" y="578"/>
                </a:lnTo>
                <a:lnTo>
                  <a:pt x="1602" y="582"/>
                </a:lnTo>
                <a:lnTo>
                  <a:pt x="1602" y="582"/>
                </a:lnTo>
                <a:lnTo>
                  <a:pt x="1610" y="584"/>
                </a:lnTo>
                <a:lnTo>
                  <a:pt x="1610" y="584"/>
                </a:lnTo>
                <a:lnTo>
                  <a:pt x="1610" y="586"/>
                </a:lnTo>
                <a:lnTo>
                  <a:pt x="1610" y="590"/>
                </a:lnTo>
                <a:lnTo>
                  <a:pt x="1618" y="596"/>
                </a:lnTo>
                <a:lnTo>
                  <a:pt x="1618" y="596"/>
                </a:lnTo>
                <a:lnTo>
                  <a:pt x="1620" y="594"/>
                </a:lnTo>
                <a:lnTo>
                  <a:pt x="1620" y="594"/>
                </a:lnTo>
                <a:lnTo>
                  <a:pt x="1620" y="598"/>
                </a:lnTo>
                <a:lnTo>
                  <a:pt x="1620" y="598"/>
                </a:lnTo>
                <a:lnTo>
                  <a:pt x="1628" y="600"/>
                </a:lnTo>
                <a:lnTo>
                  <a:pt x="1628" y="600"/>
                </a:lnTo>
                <a:lnTo>
                  <a:pt x="1630" y="598"/>
                </a:lnTo>
                <a:lnTo>
                  <a:pt x="1630" y="604"/>
                </a:lnTo>
                <a:lnTo>
                  <a:pt x="1630" y="604"/>
                </a:lnTo>
                <a:lnTo>
                  <a:pt x="1624" y="602"/>
                </a:lnTo>
                <a:lnTo>
                  <a:pt x="1622" y="602"/>
                </a:lnTo>
                <a:lnTo>
                  <a:pt x="1620" y="602"/>
                </a:lnTo>
                <a:lnTo>
                  <a:pt x="1620" y="602"/>
                </a:lnTo>
                <a:lnTo>
                  <a:pt x="1618" y="610"/>
                </a:lnTo>
                <a:lnTo>
                  <a:pt x="1618" y="610"/>
                </a:lnTo>
                <a:lnTo>
                  <a:pt x="1620" y="612"/>
                </a:lnTo>
                <a:lnTo>
                  <a:pt x="1620" y="612"/>
                </a:lnTo>
                <a:lnTo>
                  <a:pt x="1620" y="616"/>
                </a:lnTo>
                <a:lnTo>
                  <a:pt x="1620" y="616"/>
                </a:lnTo>
                <a:lnTo>
                  <a:pt x="1620" y="614"/>
                </a:lnTo>
                <a:lnTo>
                  <a:pt x="1620" y="616"/>
                </a:lnTo>
                <a:lnTo>
                  <a:pt x="1620" y="618"/>
                </a:lnTo>
                <a:lnTo>
                  <a:pt x="1620" y="618"/>
                </a:lnTo>
                <a:lnTo>
                  <a:pt x="1622" y="618"/>
                </a:lnTo>
                <a:lnTo>
                  <a:pt x="1622" y="620"/>
                </a:lnTo>
                <a:lnTo>
                  <a:pt x="1622" y="620"/>
                </a:lnTo>
                <a:lnTo>
                  <a:pt x="1620" y="622"/>
                </a:lnTo>
                <a:lnTo>
                  <a:pt x="1620" y="622"/>
                </a:lnTo>
                <a:lnTo>
                  <a:pt x="1620" y="626"/>
                </a:lnTo>
                <a:lnTo>
                  <a:pt x="1620" y="626"/>
                </a:lnTo>
                <a:lnTo>
                  <a:pt x="1616" y="630"/>
                </a:lnTo>
                <a:lnTo>
                  <a:pt x="1612" y="634"/>
                </a:lnTo>
                <a:lnTo>
                  <a:pt x="1612" y="634"/>
                </a:lnTo>
                <a:lnTo>
                  <a:pt x="1614" y="640"/>
                </a:lnTo>
                <a:lnTo>
                  <a:pt x="1612" y="644"/>
                </a:lnTo>
                <a:lnTo>
                  <a:pt x="1612" y="644"/>
                </a:lnTo>
                <a:lnTo>
                  <a:pt x="1612" y="648"/>
                </a:lnTo>
                <a:lnTo>
                  <a:pt x="1614" y="648"/>
                </a:lnTo>
                <a:lnTo>
                  <a:pt x="1614" y="648"/>
                </a:lnTo>
                <a:lnTo>
                  <a:pt x="1612" y="656"/>
                </a:lnTo>
                <a:lnTo>
                  <a:pt x="1612" y="656"/>
                </a:lnTo>
                <a:lnTo>
                  <a:pt x="1614" y="658"/>
                </a:lnTo>
                <a:lnTo>
                  <a:pt x="1614" y="664"/>
                </a:lnTo>
                <a:lnTo>
                  <a:pt x="1614" y="664"/>
                </a:lnTo>
                <a:lnTo>
                  <a:pt x="1612" y="668"/>
                </a:lnTo>
                <a:lnTo>
                  <a:pt x="1610" y="672"/>
                </a:lnTo>
                <a:lnTo>
                  <a:pt x="1610" y="672"/>
                </a:lnTo>
                <a:lnTo>
                  <a:pt x="1610" y="674"/>
                </a:lnTo>
                <a:lnTo>
                  <a:pt x="1612" y="676"/>
                </a:lnTo>
                <a:lnTo>
                  <a:pt x="1612" y="676"/>
                </a:lnTo>
                <a:lnTo>
                  <a:pt x="1610" y="678"/>
                </a:lnTo>
                <a:lnTo>
                  <a:pt x="1610" y="678"/>
                </a:lnTo>
                <a:lnTo>
                  <a:pt x="1608" y="682"/>
                </a:lnTo>
                <a:lnTo>
                  <a:pt x="1608" y="686"/>
                </a:lnTo>
                <a:lnTo>
                  <a:pt x="1608" y="686"/>
                </a:lnTo>
                <a:lnTo>
                  <a:pt x="1606" y="688"/>
                </a:lnTo>
                <a:lnTo>
                  <a:pt x="1602" y="692"/>
                </a:lnTo>
                <a:lnTo>
                  <a:pt x="1596" y="696"/>
                </a:lnTo>
                <a:lnTo>
                  <a:pt x="1596" y="696"/>
                </a:lnTo>
                <a:lnTo>
                  <a:pt x="1596" y="700"/>
                </a:lnTo>
                <a:lnTo>
                  <a:pt x="1594" y="704"/>
                </a:lnTo>
                <a:lnTo>
                  <a:pt x="1594" y="704"/>
                </a:lnTo>
                <a:lnTo>
                  <a:pt x="1594" y="706"/>
                </a:lnTo>
                <a:lnTo>
                  <a:pt x="1592" y="706"/>
                </a:lnTo>
                <a:lnTo>
                  <a:pt x="1592" y="706"/>
                </a:lnTo>
                <a:lnTo>
                  <a:pt x="1588" y="712"/>
                </a:lnTo>
                <a:lnTo>
                  <a:pt x="1584" y="718"/>
                </a:lnTo>
                <a:lnTo>
                  <a:pt x="1584" y="718"/>
                </a:lnTo>
                <a:lnTo>
                  <a:pt x="1584" y="720"/>
                </a:lnTo>
                <a:lnTo>
                  <a:pt x="1586" y="722"/>
                </a:lnTo>
                <a:lnTo>
                  <a:pt x="1580" y="734"/>
                </a:lnTo>
                <a:lnTo>
                  <a:pt x="1580" y="734"/>
                </a:lnTo>
                <a:lnTo>
                  <a:pt x="1574" y="738"/>
                </a:lnTo>
                <a:lnTo>
                  <a:pt x="1574" y="738"/>
                </a:lnTo>
                <a:lnTo>
                  <a:pt x="1572" y="744"/>
                </a:lnTo>
                <a:lnTo>
                  <a:pt x="1572" y="744"/>
                </a:lnTo>
                <a:lnTo>
                  <a:pt x="1566" y="744"/>
                </a:lnTo>
                <a:lnTo>
                  <a:pt x="1558" y="754"/>
                </a:lnTo>
                <a:lnTo>
                  <a:pt x="1558" y="754"/>
                </a:lnTo>
                <a:lnTo>
                  <a:pt x="1556" y="760"/>
                </a:lnTo>
                <a:lnTo>
                  <a:pt x="1556" y="760"/>
                </a:lnTo>
                <a:lnTo>
                  <a:pt x="1554" y="762"/>
                </a:lnTo>
                <a:lnTo>
                  <a:pt x="1552" y="762"/>
                </a:lnTo>
                <a:lnTo>
                  <a:pt x="1552" y="762"/>
                </a:lnTo>
                <a:lnTo>
                  <a:pt x="1552" y="766"/>
                </a:lnTo>
                <a:lnTo>
                  <a:pt x="1552" y="766"/>
                </a:lnTo>
                <a:lnTo>
                  <a:pt x="1548" y="768"/>
                </a:lnTo>
                <a:lnTo>
                  <a:pt x="1548" y="768"/>
                </a:lnTo>
                <a:lnTo>
                  <a:pt x="1548" y="772"/>
                </a:lnTo>
                <a:lnTo>
                  <a:pt x="1546" y="778"/>
                </a:lnTo>
                <a:lnTo>
                  <a:pt x="1546" y="778"/>
                </a:lnTo>
                <a:lnTo>
                  <a:pt x="1542" y="778"/>
                </a:lnTo>
                <a:lnTo>
                  <a:pt x="1542" y="778"/>
                </a:lnTo>
                <a:lnTo>
                  <a:pt x="1540" y="782"/>
                </a:lnTo>
                <a:lnTo>
                  <a:pt x="1540" y="782"/>
                </a:lnTo>
                <a:lnTo>
                  <a:pt x="1540" y="782"/>
                </a:lnTo>
                <a:lnTo>
                  <a:pt x="1532" y="790"/>
                </a:lnTo>
                <a:lnTo>
                  <a:pt x="1526" y="798"/>
                </a:lnTo>
                <a:lnTo>
                  <a:pt x="1526" y="798"/>
                </a:lnTo>
                <a:lnTo>
                  <a:pt x="1524" y="800"/>
                </a:lnTo>
                <a:lnTo>
                  <a:pt x="1522" y="798"/>
                </a:lnTo>
                <a:lnTo>
                  <a:pt x="1518" y="796"/>
                </a:lnTo>
                <a:lnTo>
                  <a:pt x="1514" y="796"/>
                </a:lnTo>
                <a:lnTo>
                  <a:pt x="1514" y="796"/>
                </a:lnTo>
                <a:lnTo>
                  <a:pt x="1512" y="792"/>
                </a:lnTo>
                <a:lnTo>
                  <a:pt x="1510" y="792"/>
                </a:lnTo>
                <a:lnTo>
                  <a:pt x="1510" y="792"/>
                </a:lnTo>
                <a:lnTo>
                  <a:pt x="1508" y="788"/>
                </a:lnTo>
                <a:lnTo>
                  <a:pt x="1510" y="782"/>
                </a:lnTo>
                <a:lnTo>
                  <a:pt x="1510" y="782"/>
                </a:lnTo>
                <a:lnTo>
                  <a:pt x="1506" y="784"/>
                </a:lnTo>
                <a:lnTo>
                  <a:pt x="1506" y="784"/>
                </a:lnTo>
                <a:lnTo>
                  <a:pt x="1504" y="784"/>
                </a:lnTo>
                <a:lnTo>
                  <a:pt x="1502" y="784"/>
                </a:lnTo>
                <a:lnTo>
                  <a:pt x="1502" y="782"/>
                </a:lnTo>
                <a:lnTo>
                  <a:pt x="1502" y="780"/>
                </a:lnTo>
                <a:lnTo>
                  <a:pt x="1502" y="780"/>
                </a:lnTo>
                <a:lnTo>
                  <a:pt x="1498" y="780"/>
                </a:lnTo>
                <a:lnTo>
                  <a:pt x="1498" y="780"/>
                </a:lnTo>
                <a:lnTo>
                  <a:pt x="1496" y="786"/>
                </a:lnTo>
                <a:lnTo>
                  <a:pt x="1492" y="790"/>
                </a:lnTo>
                <a:lnTo>
                  <a:pt x="1492" y="790"/>
                </a:lnTo>
                <a:lnTo>
                  <a:pt x="1490" y="790"/>
                </a:lnTo>
                <a:lnTo>
                  <a:pt x="1490" y="790"/>
                </a:lnTo>
                <a:lnTo>
                  <a:pt x="1488" y="796"/>
                </a:lnTo>
                <a:lnTo>
                  <a:pt x="1488" y="796"/>
                </a:lnTo>
                <a:lnTo>
                  <a:pt x="1484" y="796"/>
                </a:lnTo>
                <a:lnTo>
                  <a:pt x="1484" y="794"/>
                </a:lnTo>
                <a:lnTo>
                  <a:pt x="1486" y="790"/>
                </a:lnTo>
                <a:lnTo>
                  <a:pt x="1486" y="784"/>
                </a:lnTo>
                <a:lnTo>
                  <a:pt x="1488" y="782"/>
                </a:lnTo>
                <a:lnTo>
                  <a:pt x="1490" y="776"/>
                </a:lnTo>
                <a:lnTo>
                  <a:pt x="1488" y="766"/>
                </a:lnTo>
                <a:lnTo>
                  <a:pt x="1490" y="760"/>
                </a:lnTo>
                <a:lnTo>
                  <a:pt x="1490" y="754"/>
                </a:lnTo>
                <a:lnTo>
                  <a:pt x="1494" y="750"/>
                </a:lnTo>
                <a:lnTo>
                  <a:pt x="1498" y="748"/>
                </a:lnTo>
                <a:lnTo>
                  <a:pt x="1498" y="748"/>
                </a:lnTo>
                <a:lnTo>
                  <a:pt x="1502" y="750"/>
                </a:lnTo>
                <a:lnTo>
                  <a:pt x="1502" y="750"/>
                </a:lnTo>
                <a:lnTo>
                  <a:pt x="1500" y="754"/>
                </a:lnTo>
                <a:lnTo>
                  <a:pt x="1498" y="756"/>
                </a:lnTo>
                <a:lnTo>
                  <a:pt x="1498" y="756"/>
                </a:lnTo>
                <a:lnTo>
                  <a:pt x="1500" y="760"/>
                </a:lnTo>
                <a:lnTo>
                  <a:pt x="1502" y="762"/>
                </a:lnTo>
                <a:lnTo>
                  <a:pt x="1502" y="762"/>
                </a:lnTo>
                <a:lnTo>
                  <a:pt x="1506" y="762"/>
                </a:lnTo>
                <a:lnTo>
                  <a:pt x="1506" y="762"/>
                </a:lnTo>
                <a:lnTo>
                  <a:pt x="1506" y="750"/>
                </a:lnTo>
                <a:lnTo>
                  <a:pt x="1506" y="750"/>
                </a:lnTo>
                <a:lnTo>
                  <a:pt x="1510" y="746"/>
                </a:lnTo>
                <a:lnTo>
                  <a:pt x="1516" y="742"/>
                </a:lnTo>
                <a:lnTo>
                  <a:pt x="1518" y="738"/>
                </a:lnTo>
                <a:lnTo>
                  <a:pt x="1522" y="736"/>
                </a:lnTo>
                <a:lnTo>
                  <a:pt x="1526" y="730"/>
                </a:lnTo>
                <a:lnTo>
                  <a:pt x="1530" y="724"/>
                </a:lnTo>
                <a:lnTo>
                  <a:pt x="1532" y="714"/>
                </a:lnTo>
                <a:lnTo>
                  <a:pt x="1532" y="708"/>
                </a:lnTo>
                <a:lnTo>
                  <a:pt x="1536" y="706"/>
                </a:lnTo>
                <a:lnTo>
                  <a:pt x="1536" y="698"/>
                </a:lnTo>
                <a:lnTo>
                  <a:pt x="1532" y="694"/>
                </a:lnTo>
                <a:lnTo>
                  <a:pt x="1532" y="690"/>
                </a:lnTo>
                <a:lnTo>
                  <a:pt x="1536" y="682"/>
                </a:lnTo>
                <a:lnTo>
                  <a:pt x="1528" y="684"/>
                </a:lnTo>
                <a:lnTo>
                  <a:pt x="1526" y="688"/>
                </a:lnTo>
                <a:lnTo>
                  <a:pt x="1520" y="690"/>
                </a:lnTo>
                <a:lnTo>
                  <a:pt x="1516" y="690"/>
                </a:lnTo>
                <a:lnTo>
                  <a:pt x="1510" y="694"/>
                </a:lnTo>
                <a:lnTo>
                  <a:pt x="1506" y="698"/>
                </a:lnTo>
                <a:lnTo>
                  <a:pt x="1500" y="700"/>
                </a:lnTo>
                <a:lnTo>
                  <a:pt x="1496" y="702"/>
                </a:lnTo>
                <a:lnTo>
                  <a:pt x="1490" y="698"/>
                </a:lnTo>
                <a:lnTo>
                  <a:pt x="1484" y="696"/>
                </a:lnTo>
                <a:lnTo>
                  <a:pt x="1482" y="690"/>
                </a:lnTo>
                <a:lnTo>
                  <a:pt x="1482" y="684"/>
                </a:lnTo>
                <a:lnTo>
                  <a:pt x="1480" y="678"/>
                </a:lnTo>
                <a:lnTo>
                  <a:pt x="1474" y="672"/>
                </a:lnTo>
                <a:lnTo>
                  <a:pt x="1472" y="666"/>
                </a:lnTo>
                <a:lnTo>
                  <a:pt x="1470" y="660"/>
                </a:lnTo>
                <a:lnTo>
                  <a:pt x="1466" y="656"/>
                </a:lnTo>
                <a:lnTo>
                  <a:pt x="1458" y="654"/>
                </a:lnTo>
                <a:lnTo>
                  <a:pt x="1452" y="652"/>
                </a:lnTo>
                <a:lnTo>
                  <a:pt x="1446" y="652"/>
                </a:lnTo>
                <a:lnTo>
                  <a:pt x="1442" y="648"/>
                </a:lnTo>
                <a:lnTo>
                  <a:pt x="1438" y="640"/>
                </a:lnTo>
                <a:lnTo>
                  <a:pt x="1432" y="630"/>
                </a:lnTo>
                <a:lnTo>
                  <a:pt x="1430" y="622"/>
                </a:lnTo>
                <a:lnTo>
                  <a:pt x="1430" y="616"/>
                </a:lnTo>
                <a:lnTo>
                  <a:pt x="1424" y="610"/>
                </a:lnTo>
                <a:lnTo>
                  <a:pt x="1422" y="604"/>
                </a:lnTo>
                <a:lnTo>
                  <a:pt x="1414" y="598"/>
                </a:lnTo>
                <a:lnTo>
                  <a:pt x="1404" y="598"/>
                </a:lnTo>
                <a:lnTo>
                  <a:pt x="1400" y="592"/>
                </a:lnTo>
                <a:lnTo>
                  <a:pt x="1394" y="588"/>
                </a:lnTo>
                <a:lnTo>
                  <a:pt x="1388" y="584"/>
                </a:lnTo>
                <a:lnTo>
                  <a:pt x="1380" y="582"/>
                </a:lnTo>
                <a:lnTo>
                  <a:pt x="1376" y="584"/>
                </a:lnTo>
                <a:lnTo>
                  <a:pt x="1370" y="586"/>
                </a:lnTo>
                <a:lnTo>
                  <a:pt x="1362" y="586"/>
                </a:lnTo>
                <a:lnTo>
                  <a:pt x="1356" y="590"/>
                </a:lnTo>
                <a:lnTo>
                  <a:pt x="1350" y="596"/>
                </a:lnTo>
                <a:lnTo>
                  <a:pt x="1346" y="602"/>
                </a:lnTo>
                <a:lnTo>
                  <a:pt x="1344" y="604"/>
                </a:lnTo>
                <a:lnTo>
                  <a:pt x="1342" y="608"/>
                </a:lnTo>
                <a:lnTo>
                  <a:pt x="1348" y="606"/>
                </a:lnTo>
                <a:lnTo>
                  <a:pt x="1348" y="614"/>
                </a:lnTo>
                <a:lnTo>
                  <a:pt x="1348" y="620"/>
                </a:lnTo>
                <a:lnTo>
                  <a:pt x="1344" y="624"/>
                </a:lnTo>
                <a:lnTo>
                  <a:pt x="1346" y="630"/>
                </a:lnTo>
                <a:lnTo>
                  <a:pt x="1340" y="638"/>
                </a:lnTo>
                <a:lnTo>
                  <a:pt x="1336" y="644"/>
                </a:lnTo>
                <a:lnTo>
                  <a:pt x="1336" y="644"/>
                </a:lnTo>
                <a:lnTo>
                  <a:pt x="1332" y="648"/>
                </a:lnTo>
                <a:lnTo>
                  <a:pt x="1330" y="650"/>
                </a:lnTo>
                <a:lnTo>
                  <a:pt x="1330" y="652"/>
                </a:lnTo>
                <a:lnTo>
                  <a:pt x="1332" y="654"/>
                </a:lnTo>
                <a:lnTo>
                  <a:pt x="1332" y="654"/>
                </a:lnTo>
                <a:lnTo>
                  <a:pt x="1330" y="656"/>
                </a:lnTo>
                <a:lnTo>
                  <a:pt x="1326" y="658"/>
                </a:lnTo>
                <a:lnTo>
                  <a:pt x="1322" y="660"/>
                </a:lnTo>
                <a:lnTo>
                  <a:pt x="1312" y="666"/>
                </a:lnTo>
                <a:lnTo>
                  <a:pt x="1306" y="662"/>
                </a:lnTo>
                <a:lnTo>
                  <a:pt x="1298" y="658"/>
                </a:lnTo>
                <a:lnTo>
                  <a:pt x="1292" y="660"/>
                </a:lnTo>
                <a:lnTo>
                  <a:pt x="1282" y="658"/>
                </a:lnTo>
                <a:lnTo>
                  <a:pt x="1276" y="658"/>
                </a:lnTo>
                <a:lnTo>
                  <a:pt x="1266" y="652"/>
                </a:lnTo>
                <a:lnTo>
                  <a:pt x="1262" y="654"/>
                </a:lnTo>
                <a:lnTo>
                  <a:pt x="1250" y="662"/>
                </a:lnTo>
                <a:lnTo>
                  <a:pt x="1238" y="664"/>
                </a:lnTo>
                <a:lnTo>
                  <a:pt x="1232" y="668"/>
                </a:lnTo>
                <a:lnTo>
                  <a:pt x="1222" y="670"/>
                </a:lnTo>
                <a:lnTo>
                  <a:pt x="1212" y="668"/>
                </a:lnTo>
                <a:lnTo>
                  <a:pt x="1206" y="666"/>
                </a:lnTo>
                <a:lnTo>
                  <a:pt x="1200" y="668"/>
                </a:lnTo>
                <a:lnTo>
                  <a:pt x="1194" y="668"/>
                </a:lnTo>
                <a:lnTo>
                  <a:pt x="1188" y="664"/>
                </a:lnTo>
                <a:lnTo>
                  <a:pt x="1182" y="664"/>
                </a:lnTo>
                <a:lnTo>
                  <a:pt x="1176" y="660"/>
                </a:lnTo>
                <a:lnTo>
                  <a:pt x="1176" y="654"/>
                </a:lnTo>
                <a:lnTo>
                  <a:pt x="1170" y="654"/>
                </a:lnTo>
                <a:lnTo>
                  <a:pt x="1158" y="650"/>
                </a:lnTo>
                <a:lnTo>
                  <a:pt x="1150" y="648"/>
                </a:lnTo>
                <a:lnTo>
                  <a:pt x="1144" y="652"/>
                </a:lnTo>
                <a:lnTo>
                  <a:pt x="1138" y="654"/>
                </a:lnTo>
                <a:lnTo>
                  <a:pt x="1132" y="654"/>
                </a:lnTo>
                <a:lnTo>
                  <a:pt x="1126" y="654"/>
                </a:lnTo>
                <a:lnTo>
                  <a:pt x="1116" y="648"/>
                </a:lnTo>
                <a:lnTo>
                  <a:pt x="1112" y="646"/>
                </a:lnTo>
                <a:lnTo>
                  <a:pt x="1108" y="636"/>
                </a:lnTo>
                <a:lnTo>
                  <a:pt x="1100" y="630"/>
                </a:lnTo>
                <a:lnTo>
                  <a:pt x="1088" y="620"/>
                </a:lnTo>
                <a:lnTo>
                  <a:pt x="1078" y="618"/>
                </a:lnTo>
                <a:lnTo>
                  <a:pt x="1074" y="614"/>
                </a:lnTo>
                <a:lnTo>
                  <a:pt x="1064" y="614"/>
                </a:lnTo>
                <a:lnTo>
                  <a:pt x="1058" y="612"/>
                </a:lnTo>
                <a:lnTo>
                  <a:pt x="1048" y="612"/>
                </a:lnTo>
                <a:lnTo>
                  <a:pt x="1046" y="616"/>
                </a:lnTo>
                <a:lnTo>
                  <a:pt x="1042" y="622"/>
                </a:lnTo>
                <a:lnTo>
                  <a:pt x="1040" y="628"/>
                </a:lnTo>
                <a:lnTo>
                  <a:pt x="1046" y="632"/>
                </a:lnTo>
                <a:lnTo>
                  <a:pt x="1050" y="638"/>
                </a:lnTo>
                <a:lnTo>
                  <a:pt x="1052" y="646"/>
                </a:lnTo>
                <a:lnTo>
                  <a:pt x="1048" y="650"/>
                </a:lnTo>
                <a:lnTo>
                  <a:pt x="1038" y="650"/>
                </a:lnTo>
                <a:lnTo>
                  <a:pt x="1026" y="650"/>
                </a:lnTo>
                <a:lnTo>
                  <a:pt x="1016" y="650"/>
                </a:lnTo>
                <a:lnTo>
                  <a:pt x="1008" y="648"/>
                </a:lnTo>
                <a:lnTo>
                  <a:pt x="1000" y="644"/>
                </a:lnTo>
                <a:lnTo>
                  <a:pt x="990" y="640"/>
                </a:lnTo>
                <a:lnTo>
                  <a:pt x="982" y="642"/>
                </a:lnTo>
                <a:lnTo>
                  <a:pt x="980" y="638"/>
                </a:lnTo>
                <a:lnTo>
                  <a:pt x="972" y="638"/>
                </a:lnTo>
                <a:lnTo>
                  <a:pt x="962" y="638"/>
                </a:lnTo>
                <a:lnTo>
                  <a:pt x="958" y="642"/>
                </a:lnTo>
                <a:lnTo>
                  <a:pt x="950" y="646"/>
                </a:lnTo>
                <a:lnTo>
                  <a:pt x="942" y="648"/>
                </a:lnTo>
                <a:lnTo>
                  <a:pt x="938" y="652"/>
                </a:lnTo>
                <a:lnTo>
                  <a:pt x="934" y="656"/>
                </a:lnTo>
                <a:lnTo>
                  <a:pt x="934" y="660"/>
                </a:lnTo>
                <a:lnTo>
                  <a:pt x="932" y="664"/>
                </a:lnTo>
                <a:lnTo>
                  <a:pt x="926" y="666"/>
                </a:lnTo>
                <a:lnTo>
                  <a:pt x="920" y="668"/>
                </a:lnTo>
                <a:lnTo>
                  <a:pt x="914" y="672"/>
                </a:lnTo>
                <a:lnTo>
                  <a:pt x="904" y="670"/>
                </a:lnTo>
                <a:lnTo>
                  <a:pt x="902" y="666"/>
                </a:lnTo>
                <a:lnTo>
                  <a:pt x="896" y="662"/>
                </a:lnTo>
                <a:lnTo>
                  <a:pt x="894" y="654"/>
                </a:lnTo>
                <a:lnTo>
                  <a:pt x="886" y="654"/>
                </a:lnTo>
                <a:lnTo>
                  <a:pt x="876" y="656"/>
                </a:lnTo>
                <a:lnTo>
                  <a:pt x="860" y="664"/>
                </a:lnTo>
                <a:lnTo>
                  <a:pt x="850" y="666"/>
                </a:lnTo>
                <a:lnTo>
                  <a:pt x="844" y="662"/>
                </a:lnTo>
                <a:lnTo>
                  <a:pt x="840" y="658"/>
                </a:lnTo>
                <a:lnTo>
                  <a:pt x="838" y="648"/>
                </a:lnTo>
                <a:lnTo>
                  <a:pt x="836" y="640"/>
                </a:lnTo>
                <a:lnTo>
                  <a:pt x="836" y="640"/>
                </a:lnTo>
                <a:lnTo>
                  <a:pt x="830" y="634"/>
                </a:lnTo>
                <a:lnTo>
                  <a:pt x="826" y="630"/>
                </a:lnTo>
                <a:lnTo>
                  <a:pt x="822" y="628"/>
                </a:lnTo>
                <a:lnTo>
                  <a:pt x="808" y="628"/>
                </a:lnTo>
                <a:lnTo>
                  <a:pt x="808" y="628"/>
                </a:lnTo>
                <a:lnTo>
                  <a:pt x="804" y="630"/>
                </a:lnTo>
                <a:lnTo>
                  <a:pt x="796" y="632"/>
                </a:lnTo>
                <a:lnTo>
                  <a:pt x="796" y="632"/>
                </a:lnTo>
                <a:lnTo>
                  <a:pt x="792" y="630"/>
                </a:lnTo>
                <a:lnTo>
                  <a:pt x="790" y="626"/>
                </a:lnTo>
                <a:lnTo>
                  <a:pt x="786" y="622"/>
                </a:lnTo>
                <a:lnTo>
                  <a:pt x="780" y="606"/>
                </a:lnTo>
                <a:lnTo>
                  <a:pt x="770" y="584"/>
                </a:lnTo>
                <a:lnTo>
                  <a:pt x="760" y="568"/>
                </a:lnTo>
                <a:lnTo>
                  <a:pt x="762" y="562"/>
                </a:lnTo>
                <a:lnTo>
                  <a:pt x="760" y="560"/>
                </a:lnTo>
                <a:lnTo>
                  <a:pt x="748" y="562"/>
                </a:lnTo>
                <a:lnTo>
                  <a:pt x="738" y="566"/>
                </a:lnTo>
                <a:lnTo>
                  <a:pt x="724" y="572"/>
                </a:lnTo>
                <a:lnTo>
                  <a:pt x="714" y="576"/>
                </a:lnTo>
                <a:lnTo>
                  <a:pt x="702" y="576"/>
                </a:lnTo>
                <a:lnTo>
                  <a:pt x="702" y="576"/>
                </a:lnTo>
                <a:lnTo>
                  <a:pt x="702" y="574"/>
                </a:lnTo>
                <a:lnTo>
                  <a:pt x="702" y="570"/>
                </a:lnTo>
                <a:lnTo>
                  <a:pt x="702" y="570"/>
                </a:lnTo>
                <a:lnTo>
                  <a:pt x="700" y="568"/>
                </a:lnTo>
                <a:lnTo>
                  <a:pt x="698" y="568"/>
                </a:lnTo>
                <a:lnTo>
                  <a:pt x="698" y="568"/>
                </a:lnTo>
                <a:lnTo>
                  <a:pt x="692" y="570"/>
                </a:lnTo>
                <a:lnTo>
                  <a:pt x="690" y="568"/>
                </a:lnTo>
                <a:lnTo>
                  <a:pt x="682" y="562"/>
                </a:lnTo>
                <a:lnTo>
                  <a:pt x="676" y="570"/>
                </a:lnTo>
                <a:lnTo>
                  <a:pt x="670" y="572"/>
                </a:lnTo>
                <a:lnTo>
                  <a:pt x="664" y="566"/>
                </a:lnTo>
                <a:lnTo>
                  <a:pt x="660" y="564"/>
                </a:lnTo>
                <a:lnTo>
                  <a:pt x="662" y="558"/>
                </a:lnTo>
                <a:lnTo>
                  <a:pt x="662" y="554"/>
                </a:lnTo>
                <a:lnTo>
                  <a:pt x="656" y="552"/>
                </a:lnTo>
                <a:lnTo>
                  <a:pt x="654" y="548"/>
                </a:lnTo>
                <a:lnTo>
                  <a:pt x="648" y="550"/>
                </a:lnTo>
                <a:lnTo>
                  <a:pt x="638" y="552"/>
                </a:lnTo>
                <a:lnTo>
                  <a:pt x="626" y="560"/>
                </a:lnTo>
                <a:lnTo>
                  <a:pt x="622" y="560"/>
                </a:lnTo>
                <a:lnTo>
                  <a:pt x="608" y="564"/>
                </a:lnTo>
                <a:lnTo>
                  <a:pt x="596" y="562"/>
                </a:lnTo>
                <a:lnTo>
                  <a:pt x="586" y="566"/>
                </a:lnTo>
                <a:lnTo>
                  <a:pt x="574" y="568"/>
                </a:lnTo>
                <a:lnTo>
                  <a:pt x="568" y="566"/>
                </a:lnTo>
                <a:lnTo>
                  <a:pt x="560" y="564"/>
                </a:lnTo>
                <a:lnTo>
                  <a:pt x="552" y="560"/>
                </a:lnTo>
                <a:lnTo>
                  <a:pt x="546" y="564"/>
                </a:lnTo>
                <a:lnTo>
                  <a:pt x="548" y="568"/>
                </a:lnTo>
                <a:lnTo>
                  <a:pt x="548" y="576"/>
                </a:lnTo>
                <a:lnTo>
                  <a:pt x="542" y="582"/>
                </a:lnTo>
                <a:lnTo>
                  <a:pt x="542" y="590"/>
                </a:lnTo>
                <a:lnTo>
                  <a:pt x="538" y="596"/>
                </a:lnTo>
                <a:lnTo>
                  <a:pt x="538" y="602"/>
                </a:lnTo>
                <a:lnTo>
                  <a:pt x="544" y="610"/>
                </a:lnTo>
                <a:lnTo>
                  <a:pt x="546" y="614"/>
                </a:lnTo>
                <a:lnTo>
                  <a:pt x="540" y="624"/>
                </a:lnTo>
                <a:lnTo>
                  <a:pt x="546" y="628"/>
                </a:lnTo>
                <a:lnTo>
                  <a:pt x="546" y="628"/>
                </a:lnTo>
                <a:lnTo>
                  <a:pt x="548" y="628"/>
                </a:lnTo>
                <a:lnTo>
                  <a:pt x="554" y="634"/>
                </a:lnTo>
                <a:lnTo>
                  <a:pt x="554" y="634"/>
                </a:lnTo>
                <a:lnTo>
                  <a:pt x="554" y="638"/>
                </a:lnTo>
                <a:lnTo>
                  <a:pt x="552" y="640"/>
                </a:lnTo>
                <a:lnTo>
                  <a:pt x="548" y="642"/>
                </a:lnTo>
                <a:lnTo>
                  <a:pt x="542" y="642"/>
                </a:lnTo>
                <a:lnTo>
                  <a:pt x="534" y="640"/>
                </a:lnTo>
                <a:lnTo>
                  <a:pt x="534" y="640"/>
                </a:lnTo>
                <a:lnTo>
                  <a:pt x="532" y="636"/>
                </a:lnTo>
                <a:lnTo>
                  <a:pt x="528" y="628"/>
                </a:lnTo>
                <a:lnTo>
                  <a:pt x="528" y="628"/>
                </a:lnTo>
                <a:lnTo>
                  <a:pt x="526" y="628"/>
                </a:lnTo>
                <a:lnTo>
                  <a:pt x="524" y="628"/>
                </a:lnTo>
                <a:lnTo>
                  <a:pt x="522" y="630"/>
                </a:lnTo>
                <a:lnTo>
                  <a:pt x="522" y="630"/>
                </a:lnTo>
                <a:lnTo>
                  <a:pt x="520" y="630"/>
                </a:lnTo>
                <a:lnTo>
                  <a:pt x="518" y="628"/>
                </a:lnTo>
                <a:lnTo>
                  <a:pt x="518" y="626"/>
                </a:lnTo>
                <a:lnTo>
                  <a:pt x="514" y="626"/>
                </a:lnTo>
                <a:lnTo>
                  <a:pt x="514" y="626"/>
                </a:lnTo>
                <a:lnTo>
                  <a:pt x="508" y="630"/>
                </a:lnTo>
                <a:lnTo>
                  <a:pt x="504" y="634"/>
                </a:lnTo>
                <a:lnTo>
                  <a:pt x="504" y="634"/>
                </a:lnTo>
                <a:lnTo>
                  <a:pt x="502" y="634"/>
                </a:lnTo>
                <a:lnTo>
                  <a:pt x="498" y="634"/>
                </a:lnTo>
                <a:lnTo>
                  <a:pt x="492" y="630"/>
                </a:lnTo>
                <a:lnTo>
                  <a:pt x="492" y="630"/>
                </a:lnTo>
                <a:lnTo>
                  <a:pt x="488" y="630"/>
                </a:lnTo>
                <a:lnTo>
                  <a:pt x="486" y="630"/>
                </a:lnTo>
                <a:lnTo>
                  <a:pt x="484" y="632"/>
                </a:lnTo>
                <a:lnTo>
                  <a:pt x="484" y="632"/>
                </a:lnTo>
                <a:lnTo>
                  <a:pt x="484" y="634"/>
                </a:lnTo>
                <a:lnTo>
                  <a:pt x="484" y="636"/>
                </a:lnTo>
                <a:lnTo>
                  <a:pt x="484" y="640"/>
                </a:lnTo>
                <a:lnTo>
                  <a:pt x="476" y="638"/>
                </a:lnTo>
                <a:lnTo>
                  <a:pt x="476" y="638"/>
                </a:lnTo>
                <a:lnTo>
                  <a:pt x="478" y="636"/>
                </a:lnTo>
                <a:lnTo>
                  <a:pt x="480" y="634"/>
                </a:lnTo>
                <a:lnTo>
                  <a:pt x="478" y="630"/>
                </a:lnTo>
                <a:lnTo>
                  <a:pt x="478" y="630"/>
                </a:lnTo>
                <a:lnTo>
                  <a:pt x="478" y="628"/>
                </a:lnTo>
                <a:lnTo>
                  <a:pt x="476" y="628"/>
                </a:lnTo>
                <a:lnTo>
                  <a:pt x="470" y="628"/>
                </a:lnTo>
                <a:lnTo>
                  <a:pt x="470" y="628"/>
                </a:lnTo>
                <a:lnTo>
                  <a:pt x="468" y="628"/>
                </a:lnTo>
                <a:lnTo>
                  <a:pt x="466" y="624"/>
                </a:lnTo>
                <a:lnTo>
                  <a:pt x="466" y="624"/>
                </a:lnTo>
                <a:lnTo>
                  <a:pt x="462" y="620"/>
                </a:lnTo>
                <a:lnTo>
                  <a:pt x="458" y="618"/>
                </a:lnTo>
                <a:lnTo>
                  <a:pt x="458" y="618"/>
                </a:lnTo>
                <a:lnTo>
                  <a:pt x="454" y="616"/>
                </a:lnTo>
                <a:lnTo>
                  <a:pt x="450" y="616"/>
                </a:lnTo>
                <a:lnTo>
                  <a:pt x="450" y="616"/>
                </a:lnTo>
                <a:lnTo>
                  <a:pt x="450" y="614"/>
                </a:lnTo>
                <a:lnTo>
                  <a:pt x="450" y="610"/>
                </a:lnTo>
                <a:lnTo>
                  <a:pt x="450" y="610"/>
                </a:lnTo>
                <a:lnTo>
                  <a:pt x="446" y="608"/>
                </a:lnTo>
                <a:lnTo>
                  <a:pt x="442" y="606"/>
                </a:lnTo>
                <a:lnTo>
                  <a:pt x="442" y="606"/>
                </a:lnTo>
                <a:lnTo>
                  <a:pt x="442" y="606"/>
                </a:lnTo>
                <a:lnTo>
                  <a:pt x="442" y="608"/>
                </a:lnTo>
                <a:lnTo>
                  <a:pt x="442" y="610"/>
                </a:lnTo>
                <a:lnTo>
                  <a:pt x="436" y="610"/>
                </a:lnTo>
                <a:lnTo>
                  <a:pt x="436" y="606"/>
                </a:lnTo>
                <a:lnTo>
                  <a:pt x="424" y="608"/>
                </a:lnTo>
                <a:lnTo>
                  <a:pt x="424" y="608"/>
                </a:lnTo>
                <a:lnTo>
                  <a:pt x="426" y="610"/>
                </a:lnTo>
                <a:lnTo>
                  <a:pt x="426" y="610"/>
                </a:lnTo>
                <a:lnTo>
                  <a:pt x="426" y="612"/>
                </a:lnTo>
                <a:lnTo>
                  <a:pt x="426" y="612"/>
                </a:lnTo>
                <a:lnTo>
                  <a:pt x="416" y="624"/>
                </a:lnTo>
                <a:lnTo>
                  <a:pt x="416" y="624"/>
                </a:lnTo>
                <a:lnTo>
                  <a:pt x="412" y="624"/>
                </a:lnTo>
                <a:lnTo>
                  <a:pt x="406" y="624"/>
                </a:lnTo>
                <a:lnTo>
                  <a:pt x="406" y="624"/>
                </a:lnTo>
                <a:lnTo>
                  <a:pt x="404" y="624"/>
                </a:lnTo>
                <a:lnTo>
                  <a:pt x="402" y="624"/>
                </a:lnTo>
                <a:lnTo>
                  <a:pt x="402" y="626"/>
                </a:lnTo>
                <a:lnTo>
                  <a:pt x="400" y="628"/>
                </a:lnTo>
                <a:lnTo>
                  <a:pt x="400" y="628"/>
                </a:lnTo>
                <a:lnTo>
                  <a:pt x="398" y="628"/>
                </a:lnTo>
                <a:lnTo>
                  <a:pt x="396" y="632"/>
                </a:lnTo>
                <a:lnTo>
                  <a:pt x="396" y="638"/>
                </a:lnTo>
                <a:lnTo>
                  <a:pt x="396" y="638"/>
                </a:lnTo>
                <a:lnTo>
                  <a:pt x="396" y="640"/>
                </a:lnTo>
                <a:lnTo>
                  <a:pt x="398" y="642"/>
                </a:lnTo>
                <a:lnTo>
                  <a:pt x="402" y="646"/>
                </a:lnTo>
                <a:lnTo>
                  <a:pt x="392" y="650"/>
                </a:lnTo>
                <a:lnTo>
                  <a:pt x="392" y="650"/>
                </a:lnTo>
                <a:lnTo>
                  <a:pt x="388" y="640"/>
                </a:lnTo>
                <a:lnTo>
                  <a:pt x="388" y="640"/>
                </a:lnTo>
                <a:lnTo>
                  <a:pt x="388" y="640"/>
                </a:lnTo>
                <a:lnTo>
                  <a:pt x="384" y="640"/>
                </a:lnTo>
                <a:lnTo>
                  <a:pt x="382" y="646"/>
                </a:lnTo>
                <a:lnTo>
                  <a:pt x="382" y="646"/>
                </a:lnTo>
                <a:lnTo>
                  <a:pt x="380" y="646"/>
                </a:lnTo>
                <a:lnTo>
                  <a:pt x="378" y="648"/>
                </a:lnTo>
                <a:lnTo>
                  <a:pt x="376" y="648"/>
                </a:lnTo>
                <a:lnTo>
                  <a:pt x="376" y="648"/>
                </a:lnTo>
                <a:lnTo>
                  <a:pt x="376" y="648"/>
                </a:lnTo>
                <a:lnTo>
                  <a:pt x="376" y="654"/>
                </a:lnTo>
                <a:lnTo>
                  <a:pt x="374" y="658"/>
                </a:lnTo>
                <a:lnTo>
                  <a:pt x="372" y="662"/>
                </a:lnTo>
                <a:lnTo>
                  <a:pt x="372" y="662"/>
                </a:lnTo>
                <a:lnTo>
                  <a:pt x="374" y="662"/>
                </a:lnTo>
                <a:lnTo>
                  <a:pt x="376" y="664"/>
                </a:lnTo>
                <a:lnTo>
                  <a:pt x="376" y="664"/>
                </a:lnTo>
                <a:lnTo>
                  <a:pt x="376" y="666"/>
                </a:lnTo>
                <a:lnTo>
                  <a:pt x="374" y="668"/>
                </a:lnTo>
                <a:lnTo>
                  <a:pt x="374" y="670"/>
                </a:lnTo>
                <a:lnTo>
                  <a:pt x="374" y="670"/>
                </a:lnTo>
                <a:lnTo>
                  <a:pt x="368" y="678"/>
                </a:lnTo>
                <a:lnTo>
                  <a:pt x="368" y="678"/>
                </a:lnTo>
                <a:lnTo>
                  <a:pt x="366" y="680"/>
                </a:lnTo>
                <a:lnTo>
                  <a:pt x="368" y="682"/>
                </a:lnTo>
                <a:lnTo>
                  <a:pt x="372" y="686"/>
                </a:lnTo>
                <a:lnTo>
                  <a:pt x="372" y="686"/>
                </a:lnTo>
                <a:lnTo>
                  <a:pt x="374" y="688"/>
                </a:lnTo>
                <a:lnTo>
                  <a:pt x="374" y="690"/>
                </a:lnTo>
                <a:lnTo>
                  <a:pt x="374" y="696"/>
                </a:lnTo>
                <a:lnTo>
                  <a:pt x="374" y="696"/>
                </a:lnTo>
                <a:lnTo>
                  <a:pt x="376" y="698"/>
                </a:lnTo>
                <a:lnTo>
                  <a:pt x="378" y="698"/>
                </a:lnTo>
                <a:lnTo>
                  <a:pt x="382" y="696"/>
                </a:lnTo>
                <a:lnTo>
                  <a:pt x="386" y="708"/>
                </a:lnTo>
                <a:lnTo>
                  <a:pt x="386" y="708"/>
                </a:lnTo>
                <a:lnTo>
                  <a:pt x="388" y="710"/>
                </a:lnTo>
                <a:lnTo>
                  <a:pt x="386" y="714"/>
                </a:lnTo>
                <a:lnTo>
                  <a:pt x="386" y="714"/>
                </a:lnTo>
                <a:lnTo>
                  <a:pt x="386" y="716"/>
                </a:lnTo>
                <a:lnTo>
                  <a:pt x="388" y="720"/>
                </a:lnTo>
                <a:lnTo>
                  <a:pt x="388" y="722"/>
                </a:lnTo>
                <a:lnTo>
                  <a:pt x="388" y="722"/>
                </a:lnTo>
                <a:lnTo>
                  <a:pt x="388" y="726"/>
                </a:lnTo>
                <a:lnTo>
                  <a:pt x="388" y="726"/>
                </a:lnTo>
                <a:lnTo>
                  <a:pt x="384" y="726"/>
                </a:lnTo>
                <a:lnTo>
                  <a:pt x="384" y="726"/>
                </a:lnTo>
                <a:lnTo>
                  <a:pt x="384" y="724"/>
                </a:lnTo>
                <a:lnTo>
                  <a:pt x="382" y="722"/>
                </a:lnTo>
                <a:lnTo>
                  <a:pt x="382" y="722"/>
                </a:lnTo>
                <a:lnTo>
                  <a:pt x="382" y="724"/>
                </a:lnTo>
                <a:lnTo>
                  <a:pt x="382" y="724"/>
                </a:lnTo>
                <a:lnTo>
                  <a:pt x="382" y="724"/>
                </a:lnTo>
                <a:lnTo>
                  <a:pt x="382" y="726"/>
                </a:lnTo>
                <a:lnTo>
                  <a:pt x="382" y="726"/>
                </a:lnTo>
                <a:lnTo>
                  <a:pt x="386" y="726"/>
                </a:lnTo>
                <a:lnTo>
                  <a:pt x="386" y="726"/>
                </a:lnTo>
                <a:lnTo>
                  <a:pt x="386" y="730"/>
                </a:lnTo>
                <a:lnTo>
                  <a:pt x="386" y="730"/>
                </a:lnTo>
                <a:lnTo>
                  <a:pt x="382" y="734"/>
                </a:lnTo>
                <a:lnTo>
                  <a:pt x="382" y="734"/>
                </a:lnTo>
                <a:lnTo>
                  <a:pt x="380" y="732"/>
                </a:lnTo>
                <a:lnTo>
                  <a:pt x="382" y="730"/>
                </a:lnTo>
                <a:lnTo>
                  <a:pt x="382" y="730"/>
                </a:lnTo>
                <a:lnTo>
                  <a:pt x="378" y="730"/>
                </a:lnTo>
                <a:lnTo>
                  <a:pt x="378" y="730"/>
                </a:lnTo>
                <a:lnTo>
                  <a:pt x="378" y="726"/>
                </a:lnTo>
                <a:lnTo>
                  <a:pt x="376" y="726"/>
                </a:lnTo>
                <a:lnTo>
                  <a:pt x="376" y="726"/>
                </a:lnTo>
                <a:lnTo>
                  <a:pt x="376" y="728"/>
                </a:lnTo>
                <a:lnTo>
                  <a:pt x="376" y="728"/>
                </a:lnTo>
                <a:lnTo>
                  <a:pt x="372" y="730"/>
                </a:lnTo>
                <a:lnTo>
                  <a:pt x="372" y="730"/>
                </a:lnTo>
                <a:lnTo>
                  <a:pt x="370" y="730"/>
                </a:lnTo>
                <a:lnTo>
                  <a:pt x="370" y="730"/>
                </a:lnTo>
                <a:lnTo>
                  <a:pt x="368" y="730"/>
                </a:lnTo>
                <a:lnTo>
                  <a:pt x="368" y="732"/>
                </a:lnTo>
                <a:lnTo>
                  <a:pt x="370" y="732"/>
                </a:lnTo>
                <a:lnTo>
                  <a:pt x="368" y="732"/>
                </a:lnTo>
                <a:lnTo>
                  <a:pt x="368" y="734"/>
                </a:lnTo>
                <a:lnTo>
                  <a:pt x="368" y="734"/>
                </a:lnTo>
                <a:lnTo>
                  <a:pt x="370" y="736"/>
                </a:lnTo>
                <a:lnTo>
                  <a:pt x="370" y="736"/>
                </a:lnTo>
                <a:lnTo>
                  <a:pt x="366" y="740"/>
                </a:lnTo>
                <a:lnTo>
                  <a:pt x="366" y="740"/>
                </a:lnTo>
                <a:lnTo>
                  <a:pt x="362" y="750"/>
                </a:lnTo>
                <a:lnTo>
                  <a:pt x="362" y="750"/>
                </a:lnTo>
                <a:lnTo>
                  <a:pt x="362" y="756"/>
                </a:lnTo>
                <a:lnTo>
                  <a:pt x="362" y="756"/>
                </a:lnTo>
                <a:lnTo>
                  <a:pt x="360" y="758"/>
                </a:lnTo>
                <a:lnTo>
                  <a:pt x="360" y="758"/>
                </a:lnTo>
                <a:lnTo>
                  <a:pt x="360" y="762"/>
                </a:lnTo>
                <a:lnTo>
                  <a:pt x="360" y="764"/>
                </a:lnTo>
                <a:lnTo>
                  <a:pt x="358" y="766"/>
                </a:lnTo>
                <a:lnTo>
                  <a:pt x="358" y="766"/>
                </a:lnTo>
                <a:lnTo>
                  <a:pt x="370" y="766"/>
                </a:lnTo>
                <a:lnTo>
                  <a:pt x="370" y="766"/>
                </a:lnTo>
                <a:lnTo>
                  <a:pt x="370" y="776"/>
                </a:lnTo>
                <a:lnTo>
                  <a:pt x="372" y="778"/>
                </a:lnTo>
                <a:lnTo>
                  <a:pt x="372" y="778"/>
                </a:lnTo>
                <a:lnTo>
                  <a:pt x="372" y="792"/>
                </a:lnTo>
                <a:lnTo>
                  <a:pt x="372" y="792"/>
                </a:lnTo>
                <a:lnTo>
                  <a:pt x="376" y="796"/>
                </a:lnTo>
                <a:lnTo>
                  <a:pt x="380" y="800"/>
                </a:lnTo>
                <a:lnTo>
                  <a:pt x="380" y="800"/>
                </a:lnTo>
                <a:lnTo>
                  <a:pt x="380" y="804"/>
                </a:lnTo>
                <a:lnTo>
                  <a:pt x="382" y="808"/>
                </a:lnTo>
                <a:lnTo>
                  <a:pt x="382" y="808"/>
                </a:lnTo>
                <a:lnTo>
                  <a:pt x="390" y="814"/>
                </a:lnTo>
                <a:lnTo>
                  <a:pt x="390" y="814"/>
                </a:lnTo>
                <a:lnTo>
                  <a:pt x="392" y="818"/>
                </a:lnTo>
                <a:lnTo>
                  <a:pt x="392" y="818"/>
                </a:lnTo>
                <a:lnTo>
                  <a:pt x="390" y="824"/>
                </a:lnTo>
                <a:lnTo>
                  <a:pt x="384" y="828"/>
                </a:lnTo>
                <a:lnTo>
                  <a:pt x="384" y="828"/>
                </a:lnTo>
                <a:lnTo>
                  <a:pt x="382" y="826"/>
                </a:lnTo>
                <a:lnTo>
                  <a:pt x="380" y="822"/>
                </a:lnTo>
                <a:lnTo>
                  <a:pt x="380" y="822"/>
                </a:lnTo>
                <a:lnTo>
                  <a:pt x="378" y="818"/>
                </a:lnTo>
                <a:lnTo>
                  <a:pt x="374" y="816"/>
                </a:lnTo>
                <a:lnTo>
                  <a:pt x="374" y="816"/>
                </a:lnTo>
                <a:lnTo>
                  <a:pt x="368" y="810"/>
                </a:lnTo>
                <a:lnTo>
                  <a:pt x="368" y="810"/>
                </a:lnTo>
                <a:lnTo>
                  <a:pt x="364" y="806"/>
                </a:lnTo>
                <a:lnTo>
                  <a:pt x="364" y="806"/>
                </a:lnTo>
                <a:lnTo>
                  <a:pt x="362" y="804"/>
                </a:lnTo>
                <a:lnTo>
                  <a:pt x="360" y="804"/>
                </a:lnTo>
                <a:lnTo>
                  <a:pt x="356" y="804"/>
                </a:lnTo>
                <a:lnTo>
                  <a:pt x="356" y="804"/>
                </a:lnTo>
                <a:lnTo>
                  <a:pt x="356" y="804"/>
                </a:lnTo>
                <a:lnTo>
                  <a:pt x="356" y="802"/>
                </a:lnTo>
                <a:lnTo>
                  <a:pt x="356" y="800"/>
                </a:lnTo>
                <a:lnTo>
                  <a:pt x="356" y="798"/>
                </a:lnTo>
                <a:lnTo>
                  <a:pt x="356" y="798"/>
                </a:lnTo>
                <a:lnTo>
                  <a:pt x="352" y="796"/>
                </a:lnTo>
                <a:lnTo>
                  <a:pt x="350" y="794"/>
                </a:lnTo>
                <a:lnTo>
                  <a:pt x="350" y="794"/>
                </a:lnTo>
                <a:lnTo>
                  <a:pt x="348" y="792"/>
                </a:lnTo>
                <a:lnTo>
                  <a:pt x="346" y="788"/>
                </a:lnTo>
                <a:lnTo>
                  <a:pt x="346" y="788"/>
                </a:lnTo>
                <a:lnTo>
                  <a:pt x="342" y="786"/>
                </a:lnTo>
                <a:lnTo>
                  <a:pt x="338" y="788"/>
                </a:lnTo>
                <a:lnTo>
                  <a:pt x="338" y="788"/>
                </a:lnTo>
                <a:lnTo>
                  <a:pt x="334" y="790"/>
                </a:lnTo>
                <a:lnTo>
                  <a:pt x="334" y="790"/>
                </a:lnTo>
                <a:lnTo>
                  <a:pt x="332" y="790"/>
                </a:lnTo>
                <a:lnTo>
                  <a:pt x="332" y="790"/>
                </a:lnTo>
                <a:lnTo>
                  <a:pt x="330" y="788"/>
                </a:lnTo>
                <a:lnTo>
                  <a:pt x="328" y="788"/>
                </a:lnTo>
                <a:lnTo>
                  <a:pt x="322" y="790"/>
                </a:lnTo>
                <a:lnTo>
                  <a:pt x="322" y="790"/>
                </a:lnTo>
                <a:lnTo>
                  <a:pt x="318" y="790"/>
                </a:lnTo>
                <a:lnTo>
                  <a:pt x="316" y="788"/>
                </a:lnTo>
                <a:lnTo>
                  <a:pt x="312" y="782"/>
                </a:lnTo>
                <a:lnTo>
                  <a:pt x="312" y="782"/>
                </a:lnTo>
                <a:lnTo>
                  <a:pt x="308" y="780"/>
                </a:lnTo>
                <a:lnTo>
                  <a:pt x="304" y="778"/>
                </a:lnTo>
                <a:lnTo>
                  <a:pt x="304" y="778"/>
                </a:lnTo>
                <a:lnTo>
                  <a:pt x="300" y="778"/>
                </a:lnTo>
                <a:lnTo>
                  <a:pt x="294" y="778"/>
                </a:lnTo>
                <a:lnTo>
                  <a:pt x="294" y="778"/>
                </a:lnTo>
                <a:lnTo>
                  <a:pt x="288" y="778"/>
                </a:lnTo>
                <a:lnTo>
                  <a:pt x="286" y="774"/>
                </a:lnTo>
                <a:lnTo>
                  <a:pt x="286" y="774"/>
                </a:lnTo>
                <a:lnTo>
                  <a:pt x="284" y="774"/>
                </a:lnTo>
                <a:lnTo>
                  <a:pt x="280" y="774"/>
                </a:lnTo>
                <a:lnTo>
                  <a:pt x="276" y="776"/>
                </a:lnTo>
                <a:lnTo>
                  <a:pt x="276" y="776"/>
                </a:lnTo>
                <a:lnTo>
                  <a:pt x="272" y="780"/>
                </a:lnTo>
                <a:lnTo>
                  <a:pt x="272" y="784"/>
                </a:lnTo>
                <a:lnTo>
                  <a:pt x="272" y="784"/>
                </a:lnTo>
                <a:lnTo>
                  <a:pt x="270" y="782"/>
                </a:lnTo>
                <a:lnTo>
                  <a:pt x="270" y="782"/>
                </a:lnTo>
                <a:lnTo>
                  <a:pt x="266" y="778"/>
                </a:lnTo>
                <a:lnTo>
                  <a:pt x="262" y="774"/>
                </a:lnTo>
                <a:lnTo>
                  <a:pt x="262" y="774"/>
                </a:lnTo>
                <a:lnTo>
                  <a:pt x="260" y="772"/>
                </a:lnTo>
                <a:lnTo>
                  <a:pt x="256" y="772"/>
                </a:lnTo>
                <a:lnTo>
                  <a:pt x="256" y="772"/>
                </a:lnTo>
                <a:lnTo>
                  <a:pt x="254" y="766"/>
                </a:lnTo>
                <a:lnTo>
                  <a:pt x="254" y="766"/>
                </a:lnTo>
                <a:lnTo>
                  <a:pt x="250" y="764"/>
                </a:lnTo>
                <a:lnTo>
                  <a:pt x="250" y="764"/>
                </a:lnTo>
                <a:lnTo>
                  <a:pt x="248" y="760"/>
                </a:lnTo>
                <a:lnTo>
                  <a:pt x="248" y="760"/>
                </a:lnTo>
                <a:lnTo>
                  <a:pt x="246" y="760"/>
                </a:lnTo>
                <a:lnTo>
                  <a:pt x="244" y="760"/>
                </a:lnTo>
                <a:lnTo>
                  <a:pt x="244" y="760"/>
                </a:lnTo>
                <a:lnTo>
                  <a:pt x="240" y="754"/>
                </a:lnTo>
                <a:lnTo>
                  <a:pt x="240" y="754"/>
                </a:lnTo>
                <a:lnTo>
                  <a:pt x="240" y="750"/>
                </a:lnTo>
                <a:lnTo>
                  <a:pt x="240" y="750"/>
                </a:lnTo>
                <a:lnTo>
                  <a:pt x="230" y="754"/>
                </a:lnTo>
                <a:lnTo>
                  <a:pt x="230" y="754"/>
                </a:lnTo>
                <a:lnTo>
                  <a:pt x="230" y="750"/>
                </a:lnTo>
                <a:lnTo>
                  <a:pt x="230" y="750"/>
                </a:lnTo>
                <a:lnTo>
                  <a:pt x="236" y="748"/>
                </a:lnTo>
                <a:lnTo>
                  <a:pt x="236" y="748"/>
                </a:lnTo>
                <a:lnTo>
                  <a:pt x="236" y="744"/>
                </a:lnTo>
                <a:lnTo>
                  <a:pt x="236" y="744"/>
                </a:lnTo>
                <a:lnTo>
                  <a:pt x="244" y="744"/>
                </a:lnTo>
                <a:lnTo>
                  <a:pt x="244" y="744"/>
                </a:lnTo>
                <a:lnTo>
                  <a:pt x="244" y="740"/>
                </a:lnTo>
                <a:lnTo>
                  <a:pt x="244" y="740"/>
                </a:lnTo>
                <a:lnTo>
                  <a:pt x="248" y="738"/>
                </a:lnTo>
                <a:lnTo>
                  <a:pt x="248" y="738"/>
                </a:lnTo>
                <a:lnTo>
                  <a:pt x="250" y="734"/>
                </a:lnTo>
                <a:lnTo>
                  <a:pt x="250" y="732"/>
                </a:lnTo>
                <a:lnTo>
                  <a:pt x="250" y="732"/>
                </a:lnTo>
                <a:lnTo>
                  <a:pt x="244" y="730"/>
                </a:lnTo>
                <a:lnTo>
                  <a:pt x="244" y="730"/>
                </a:lnTo>
                <a:lnTo>
                  <a:pt x="242" y="726"/>
                </a:lnTo>
                <a:lnTo>
                  <a:pt x="242" y="726"/>
                </a:lnTo>
                <a:lnTo>
                  <a:pt x="252" y="726"/>
                </a:lnTo>
                <a:lnTo>
                  <a:pt x="252" y="726"/>
                </a:lnTo>
                <a:lnTo>
                  <a:pt x="252" y="720"/>
                </a:lnTo>
                <a:lnTo>
                  <a:pt x="252" y="720"/>
                </a:lnTo>
                <a:lnTo>
                  <a:pt x="254" y="720"/>
                </a:lnTo>
                <a:lnTo>
                  <a:pt x="256" y="720"/>
                </a:lnTo>
                <a:lnTo>
                  <a:pt x="256" y="720"/>
                </a:lnTo>
                <a:lnTo>
                  <a:pt x="258" y="718"/>
                </a:lnTo>
                <a:lnTo>
                  <a:pt x="260" y="716"/>
                </a:lnTo>
                <a:lnTo>
                  <a:pt x="260" y="716"/>
                </a:lnTo>
                <a:lnTo>
                  <a:pt x="268" y="712"/>
                </a:lnTo>
                <a:lnTo>
                  <a:pt x="268" y="710"/>
                </a:lnTo>
                <a:lnTo>
                  <a:pt x="268" y="710"/>
                </a:lnTo>
                <a:lnTo>
                  <a:pt x="266" y="710"/>
                </a:lnTo>
                <a:lnTo>
                  <a:pt x="266" y="710"/>
                </a:lnTo>
                <a:lnTo>
                  <a:pt x="264" y="712"/>
                </a:lnTo>
                <a:lnTo>
                  <a:pt x="264" y="712"/>
                </a:lnTo>
                <a:lnTo>
                  <a:pt x="260" y="712"/>
                </a:lnTo>
                <a:lnTo>
                  <a:pt x="262" y="708"/>
                </a:lnTo>
                <a:lnTo>
                  <a:pt x="264" y="704"/>
                </a:lnTo>
                <a:lnTo>
                  <a:pt x="264" y="704"/>
                </a:lnTo>
                <a:lnTo>
                  <a:pt x="270" y="702"/>
                </a:lnTo>
                <a:lnTo>
                  <a:pt x="274" y="702"/>
                </a:lnTo>
                <a:lnTo>
                  <a:pt x="276" y="700"/>
                </a:lnTo>
                <a:lnTo>
                  <a:pt x="276" y="700"/>
                </a:lnTo>
                <a:lnTo>
                  <a:pt x="278" y="690"/>
                </a:lnTo>
                <a:lnTo>
                  <a:pt x="278" y="690"/>
                </a:lnTo>
                <a:lnTo>
                  <a:pt x="278" y="686"/>
                </a:lnTo>
                <a:lnTo>
                  <a:pt x="276" y="684"/>
                </a:lnTo>
                <a:lnTo>
                  <a:pt x="276" y="684"/>
                </a:lnTo>
                <a:lnTo>
                  <a:pt x="276" y="680"/>
                </a:lnTo>
                <a:lnTo>
                  <a:pt x="276" y="678"/>
                </a:lnTo>
                <a:lnTo>
                  <a:pt x="276" y="676"/>
                </a:lnTo>
                <a:lnTo>
                  <a:pt x="274" y="674"/>
                </a:lnTo>
                <a:lnTo>
                  <a:pt x="274" y="674"/>
                </a:lnTo>
                <a:lnTo>
                  <a:pt x="272" y="672"/>
                </a:lnTo>
                <a:lnTo>
                  <a:pt x="274" y="672"/>
                </a:lnTo>
                <a:lnTo>
                  <a:pt x="276" y="668"/>
                </a:lnTo>
                <a:lnTo>
                  <a:pt x="276" y="668"/>
                </a:lnTo>
                <a:lnTo>
                  <a:pt x="276" y="666"/>
                </a:lnTo>
                <a:lnTo>
                  <a:pt x="274" y="666"/>
                </a:lnTo>
                <a:lnTo>
                  <a:pt x="270" y="664"/>
                </a:lnTo>
                <a:lnTo>
                  <a:pt x="270" y="664"/>
                </a:lnTo>
                <a:lnTo>
                  <a:pt x="270" y="662"/>
                </a:lnTo>
                <a:lnTo>
                  <a:pt x="270" y="662"/>
                </a:lnTo>
                <a:lnTo>
                  <a:pt x="272" y="660"/>
                </a:lnTo>
                <a:lnTo>
                  <a:pt x="270" y="656"/>
                </a:lnTo>
                <a:lnTo>
                  <a:pt x="270" y="656"/>
                </a:lnTo>
                <a:lnTo>
                  <a:pt x="252" y="650"/>
                </a:lnTo>
                <a:lnTo>
                  <a:pt x="252" y="650"/>
                </a:lnTo>
                <a:lnTo>
                  <a:pt x="248" y="648"/>
                </a:lnTo>
                <a:lnTo>
                  <a:pt x="244" y="646"/>
                </a:lnTo>
                <a:lnTo>
                  <a:pt x="244" y="646"/>
                </a:lnTo>
                <a:lnTo>
                  <a:pt x="242" y="644"/>
                </a:lnTo>
                <a:lnTo>
                  <a:pt x="242" y="642"/>
                </a:lnTo>
                <a:lnTo>
                  <a:pt x="242" y="642"/>
                </a:lnTo>
                <a:lnTo>
                  <a:pt x="238" y="640"/>
                </a:lnTo>
                <a:lnTo>
                  <a:pt x="234" y="640"/>
                </a:lnTo>
                <a:lnTo>
                  <a:pt x="234" y="640"/>
                </a:lnTo>
                <a:lnTo>
                  <a:pt x="230" y="642"/>
                </a:lnTo>
                <a:lnTo>
                  <a:pt x="230" y="642"/>
                </a:lnTo>
                <a:lnTo>
                  <a:pt x="222" y="646"/>
                </a:lnTo>
                <a:lnTo>
                  <a:pt x="222" y="646"/>
                </a:lnTo>
                <a:lnTo>
                  <a:pt x="220" y="642"/>
                </a:lnTo>
                <a:lnTo>
                  <a:pt x="220" y="638"/>
                </a:lnTo>
                <a:lnTo>
                  <a:pt x="218" y="636"/>
                </a:lnTo>
                <a:lnTo>
                  <a:pt x="218" y="636"/>
                </a:lnTo>
                <a:lnTo>
                  <a:pt x="212" y="634"/>
                </a:lnTo>
                <a:lnTo>
                  <a:pt x="212" y="634"/>
                </a:lnTo>
                <a:lnTo>
                  <a:pt x="210" y="630"/>
                </a:lnTo>
                <a:lnTo>
                  <a:pt x="210" y="628"/>
                </a:lnTo>
                <a:lnTo>
                  <a:pt x="208" y="628"/>
                </a:lnTo>
                <a:lnTo>
                  <a:pt x="208" y="628"/>
                </a:lnTo>
                <a:lnTo>
                  <a:pt x="204" y="630"/>
                </a:lnTo>
                <a:lnTo>
                  <a:pt x="198" y="626"/>
                </a:lnTo>
                <a:lnTo>
                  <a:pt x="198" y="626"/>
                </a:lnTo>
                <a:lnTo>
                  <a:pt x="194" y="626"/>
                </a:lnTo>
                <a:lnTo>
                  <a:pt x="190" y="626"/>
                </a:lnTo>
                <a:lnTo>
                  <a:pt x="190" y="626"/>
                </a:lnTo>
                <a:lnTo>
                  <a:pt x="188" y="626"/>
                </a:lnTo>
                <a:lnTo>
                  <a:pt x="186" y="624"/>
                </a:lnTo>
                <a:lnTo>
                  <a:pt x="186" y="622"/>
                </a:lnTo>
                <a:lnTo>
                  <a:pt x="186" y="620"/>
                </a:lnTo>
                <a:lnTo>
                  <a:pt x="186" y="620"/>
                </a:lnTo>
                <a:lnTo>
                  <a:pt x="184" y="620"/>
                </a:lnTo>
                <a:lnTo>
                  <a:pt x="184" y="618"/>
                </a:lnTo>
                <a:lnTo>
                  <a:pt x="182" y="614"/>
                </a:lnTo>
                <a:lnTo>
                  <a:pt x="182" y="614"/>
                </a:lnTo>
                <a:lnTo>
                  <a:pt x="182" y="612"/>
                </a:lnTo>
                <a:lnTo>
                  <a:pt x="180" y="608"/>
                </a:lnTo>
                <a:lnTo>
                  <a:pt x="180" y="608"/>
                </a:lnTo>
                <a:lnTo>
                  <a:pt x="180" y="606"/>
                </a:lnTo>
                <a:lnTo>
                  <a:pt x="178" y="606"/>
                </a:lnTo>
                <a:lnTo>
                  <a:pt x="174" y="606"/>
                </a:lnTo>
                <a:lnTo>
                  <a:pt x="174" y="606"/>
                </a:lnTo>
                <a:lnTo>
                  <a:pt x="170" y="604"/>
                </a:lnTo>
                <a:lnTo>
                  <a:pt x="170" y="604"/>
                </a:lnTo>
                <a:lnTo>
                  <a:pt x="168" y="606"/>
                </a:lnTo>
                <a:lnTo>
                  <a:pt x="168" y="606"/>
                </a:lnTo>
                <a:lnTo>
                  <a:pt x="166" y="608"/>
                </a:lnTo>
                <a:lnTo>
                  <a:pt x="162" y="608"/>
                </a:lnTo>
                <a:lnTo>
                  <a:pt x="160" y="604"/>
                </a:lnTo>
                <a:lnTo>
                  <a:pt x="160" y="588"/>
                </a:lnTo>
                <a:lnTo>
                  <a:pt x="160" y="588"/>
                </a:lnTo>
                <a:lnTo>
                  <a:pt x="158" y="586"/>
                </a:lnTo>
                <a:lnTo>
                  <a:pt x="156" y="584"/>
                </a:lnTo>
                <a:lnTo>
                  <a:pt x="154" y="584"/>
                </a:lnTo>
                <a:lnTo>
                  <a:pt x="154" y="580"/>
                </a:lnTo>
                <a:lnTo>
                  <a:pt x="154" y="580"/>
                </a:lnTo>
                <a:lnTo>
                  <a:pt x="156" y="578"/>
                </a:lnTo>
                <a:lnTo>
                  <a:pt x="158" y="578"/>
                </a:lnTo>
                <a:lnTo>
                  <a:pt x="162" y="580"/>
                </a:lnTo>
                <a:lnTo>
                  <a:pt x="164" y="580"/>
                </a:lnTo>
                <a:lnTo>
                  <a:pt x="164" y="580"/>
                </a:lnTo>
                <a:lnTo>
                  <a:pt x="166" y="578"/>
                </a:lnTo>
                <a:lnTo>
                  <a:pt x="166" y="576"/>
                </a:lnTo>
                <a:lnTo>
                  <a:pt x="164" y="570"/>
                </a:lnTo>
                <a:lnTo>
                  <a:pt x="164" y="570"/>
                </a:lnTo>
                <a:lnTo>
                  <a:pt x="160" y="566"/>
                </a:lnTo>
                <a:lnTo>
                  <a:pt x="156" y="562"/>
                </a:lnTo>
                <a:lnTo>
                  <a:pt x="156" y="562"/>
                </a:lnTo>
                <a:lnTo>
                  <a:pt x="154" y="560"/>
                </a:lnTo>
                <a:lnTo>
                  <a:pt x="154" y="558"/>
                </a:lnTo>
                <a:lnTo>
                  <a:pt x="154" y="550"/>
                </a:lnTo>
                <a:lnTo>
                  <a:pt x="154" y="550"/>
                </a:lnTo>
                <a:lnTo>
                  <a:pt x="152" y="544"/>
                </a:lnTo>
                <a:lnTo>
                  <a:pt x="150" y="540"/>
                </a:lnTo>
                <a:lnTo>
                  <a:pt x="150" y="540"/>
                </a:lnTo>
                <a:lnTo>
                  <a:pt x="150" y="536"/>
                </a:lnTo>
                <a:lnTo>
                  <a:pt x="148" y="536"/>
                </a:lnTo>
                <a:lnTo>
                  <a:pt x="146" y="534"/>
                </a:lnTo>
                <a:lnTo>
                  <a:pt x="146" y="532"/>
                </a:lnTo>
                <a:lnTo>
                  <a:pt x="146" y="532"/>
                </a:lnTo>
                <a:lnTo>
                  <a:pt x="144" y="530"/>
                </a:lnTo>
                <a:lnTo>
                  <a:pt x="142" y="530"/>
                </a:lnTo>
                <a:lnTo>
                  <a:pt x="138" y="528"/>
                </a:lnTo>
                <a:lnTo>
                  <a:pt x="138" y="528"/>
                </a:lnTo>
                <a:lnTo>
                  <a:pt x="132" y="526"/>
                </a:lnTo>
                <a:lnTo>
                  <a:pt x="132" y="526"/>
                </a:lnTo>
                <a:lnTo>
                  <a:pt x="130" y="526"/>
                </a:lnTo>
                <a:lnTo>
                  <a:pt x="126" y="528"/>
                </a:lnTo>
                <a:lnTo>
                  <a:pt x="126" y="528"/>
                </a:lnTo>
                <a:lnTo>
                  <a:pt x="124" y="528"/>
                </a:lnTo>
                <a:lnTo>
                  <a:pt x="124" y="526"/>
                </a:lnTo>
                <a:lnTo>
                  <a:pt x="122" y="524"/>
                </a:lnTo>
                <a:lnTo>
                  <a:pt x="122" y="524"/>
                </a:lnTo>
                <a:lnTo>
                  <a:pt x="120" y="518"/>
                </a:lnTo>
                <a:lnTo>
                  <a:pt x="120" y="518"/>
                </a:lnTo>
                <a:lnTo>
                  <a:pt x="116" y="512"/>
                </a:lnTo>
                <a:lnTo>
                  <a:pt x="116" y="512"/>
                </a:lnTo>
                <a:lnTo>
                  <a:pt x="114" y="510"/>
                </a:lnTo>
                <a:lnTo>
                  <a:pt x="112" y="510"/>
                </a:lnTo>
                <a:lnTo>
                  <a:pt x="112" y="510"/>
                </a:lnTo>
                <a:lnTo>
                  <a:pt x="110" y="508"/>
                </a:lnTo>
                <a:lnTo>
                  <a:pt x="110" y="508"/>
                </a:lnTo>
                <a:lnTo>
                  <a:pt x="110" y="498"/>
                </a:lnTo>
                <a:lnTo>
                  <a:pt x="110" y="498"/>
                </a:lnTo>
                <a:lnTo>
                  <a:pt x="106" y="500"/>
                </a:lnTo>
                <a:lnTo>
                  <a:pt x="104" y="500"/>
                </a:lnTo>
                <a:lnTo>
                  <a:pt x="102" y="498"/>
                </a:lnTo>
                <a:lnTo>
                  <a:pt x="102" y="498"/>
                </a:lnTo>
                <a:lnTo>
                  <a:pt x="102" y="494"/>
                </a:lnTo>
                <a:lnTo>
                  <a:pt x="100" y="494"/>
                </a:lnTo>
                <a:lnTo>
                  <a:pt x="100" y="494"/>
                </a:lnTo>
                <a:lnTo>
                  <a:pt x="102" y="490"/>
                </a:lnTo>
                <a:lnTo>
                  <a:pt x="102" y="486"/>
                </a:lnTo>
                <a:lnTo>
                  <a:pt x="104" y="486"/>
                </a:lnTo>
                <a:lnTo>
                  <a:pt x="104" y="486"/>
                </a:lnTo>
                <a:lnTo>
                  <a:pt x="108" y="482"/>
                </a:lnTo>
                <a:lnTo>
                  <a:pt x="110" y="480"/>
                </a:lnTo>
                <a:lnTo>
                  <a:pt x="110" y="480"/>
                </a:lnTo>
                <a:lnTo>
                  <a:pt x="112" y="480"/>
                </a:lnTo>
                <a:lnTo>
                  <a:pt x="112" y="480"/>
                </a:lnTo>
                <a:lnTo>
                  <a:pt x="114" y="470"/>
                </a:lnTo>
                <a:lnTo>
                  <a:pt x="112" y="462"/>
                </a:lnTo>
                <a:lnTo>
                  <a:pt x="116" y="460"/>
                </a:lnTo>
                <a:lnTo>
                  <a:pt x="116" y="460"/>
                </a:lnTo>
                <a:lnTo>
                  <a:pt x="116" y="458"/>
                </a:lnTo>
                <a:lnTo>
                  <a:pt x="118" y="456"/>
                </a:lnTo>
                <a:lnTo>
                  <a:pt x="118" y="456"/>
                </a:lnTo>
                <a:lnTo>
                  <a:pt x="116" y="452"/>
                </a:lnTo>
                <a:lnTo>
                  <a:pt x="114" y="450"/>
                </a:lnTo>
                <a:lnTo>
                  <a:pt x="114" y="450"/>
                </a:lnTo>
                <a:lnTo>
                  <a:pt x="118" y="440"/>
                </a:lnTo>
                <a:lnTo>
                  <a:pt x="118" y="440"/>
                </a:lnTo>
                <a:lnTo>
                  <a:pt x="120" y="442"/>
                </a:lnTo>
                <a:lnTo>
                  <a:pt x="120" y="442"/>
                </a:lnTo>
                <a:lnTo>
                  <a:pt x="120" y="442"/>
                </a:lnTo>
                <a:lnTo>
                  <a:pt x="122" y="440"/>
                </a:lnTo>
                <a:lnTo>
                  <a:pt x="122" y="440"/>
                </a:lnTo>
                <a:lnTo>
                  <a:pt x="126" y="442"/>
                </a:lnTo>
                <a:lnTo>
                  <a:pt x="130" y="442"/>
                </a:lnTo>
                <a:lnTo>
                  <a:pt x="130" y="442"/>
                </a:lnTo>
                <a:lnTo>
                  <a:pt x="132" y="440"/>
                </a:lnTo>
                <a:lnTo>
                  <a:pt x="136" y="436"/>
                </a:lnTo>
                <a:lnTo>
                  <a:pt x="136" y="436"/>
                </a:lnTo>
                <a:lnTo>
                  <a:pt x="140" y="438"/>
                </a:lnTo>
                <a:lnTo>
                  <a:pt x="142" y="438"/>
                </a:lnTo>
                <a:lnTo>
                  <a:pt x="142" y="438"/>
                </a:lnTo>
                <a:lnTo>
                  <a:pt x="146" y="438"/>
                </a:lnTo>
                <a:lnTo>
                  <a:pt x="148" y="436"/>
                </a:lnTo>
                <a:lnTo>
                  <a:pt x="148" y="436"/>
                </a:lnTo>
                <a:lnTo>
                  <a:pt x="144" y="436"/>
                </a:lnTo>
                <a:lnTo>
                  <a:pt x="144" y="436"/>
                </a:lnTo>
                <a:lnTo>
                  <a:pt x="142" y="432"/>
                </a:lnTo>
                <a:lnTo>
                  <a:pt x="138" y="428"/>
                </a:lnTo>
                <a:lnTo>
                  <a:pt x="138" y="428"/>
                </a:lnTo>
                <a:lnTo>
                  <a:pt x="128" y="430"/>
                </a:lnTo>
                <a:lnTo>
                  <a:pt x="128" y="430"/>
                </a:lnTo>
                <a:lnTo>
                  <a:pt x="116" y="420"/>
                </a:lnTo>
                <a:lnTo>
                  <a:pt x="116" y="420"/>
                </a:lnTo>
                <a:lnTo>
                  <a:pt x="118" y="418"/>
                </a:lnTo>
                <a:lnTo>
                  <a:pt x="118" y="418"/>
                </a:lnTo>
                <a:lnTo>
                  <a:pt x="118" y="418"/>
                </a:lnTo>
                <a:lnTo>
                  <a:pt x="118" y="416"/>
                </a:lnTo>
                <a:lnTo>
                  <a:pt x="118" y="416"/>
                </a:lnTo>
                <a:lnTo>
                  <a:pt x="110" y="420"/>
                </a:lnTo>
                <a:lnTo>
                  <a:pt x="110" y="420"/>
                </a:lnTo>
                <a:lnTo>
                  <a:pt x="110" y="420"/>
                </a:lnTo>
                <a:lnTo>
                  <a:pt x="108" y="420"/>
                </a:lnTo>
                <a:lnTo>
                  <a:pt x="108" y="420"/>
                </a:lnTo>
                <a:lnTo>
                  <a:pt x="116" y="414"/>
                </a:lnTo>
                <a:lnTo>
                  <a:pt x="116" y="414"/>
                </a:lnTo>
                <a:lnTo>
                  <a:pt x="140" y="398"/>
                </a:lnTo>
                <a:lnTo>
                  <a:pt x="156" y="388"/>
                </a:lnTo>
                <a:lnTo>
                  <a:pt x="162" y="382"/>
                </a:lnTo>
                <a:lnTo>
                  <a:pt x="162" y="382"/>
                </a:lnTo>
                <a:lnTo>
                  <a:pt x="162" y="378"/>
                </a:lnTo>
                <a:lnTo>
                  <a:pt x="160" y="372"/>
                </a:lnTo>
                <a:lnTo>
                  <a:pt x="160" y="372"/>
                </a:lnTo>
                <a:lnTo>
                  <a:pt x="160" y="370"/>
                </a:lnTo>
                <a:lnTo>
                  <a:pt x="158" y="370"/>
                </a:lnTo>
                <a:lnTo>
                  <a:pt x="152" y="368"/>
                </a:lnTo>
                <a:lnTo>
                  <a:pt x="152" y="368"/>
                </a:lnTo>
                <a:lnTo>
                  <a:pt x="150" y="366"/>
                </a:lnTo>
                <a:lnTo>
                  <a:pt x="150" y="364"/>
                </a:lnTo>
                <a:lnTo>
                  <a:pt x="150" y="358"/>
                </a:lnTo>
                <a:lnTo>
                  <a:pt x="150" y="358"/>
                </a:lnTo>
                <a:lnTo>
                  <a:pt x="150" y="354"/>
                </a:lnTo>
                <a:lnTo>
                  <a:pt x="154" y="350"/>
                </a:lnTo>
                <a:lnTo>
                  <a:pt x="154" y="350"/>
                </a:lnTo>
                <a:lnTo>
                  <a:pt x="154" y="348"/>
                </a:lnTo>
                <a:lnTo>
                  <a:pt x="154" y="346"/>
                </a:lnTo>
                <a:lnTo>
                  <a:pt x="152" y="340"/>
                </a:lnTo>
                <a:lnTo>
                  <a:pt x="152" y="340"/>
                </a:lnTo>
                <a:lnTo>
                  <a:pt x="150" y="336"/>
                </a:lnTo>
                <a:lnTo>
                  <a:pt x="148" y="334"/>
                </a:lnTo>
                <a:lnTo>
                  <a:pt x="148" y="334"/>
                </a:lnTo>
                <a:lnTo>
                  <a:pt x="144" y="330"/>
                </a:lnTo>
                <a:lnTo>
                  <a:pt x="144" y="326"/>
                </a:lnTo>
                <a:lnTo>
                  <a:pt x="144" y="326"/>
                </a:lnTo>
                <a:lnTo>
                  <a:pt x="142" y="318"/>
                </a:lnTo>
                <a:lnTo>
                  <a:pt x="142" y="318"/>
                </a:lnTo>
                <a:lnTo>
                  <a:pt x="142" y="314"/>
                </a:lnTo>
                <a:lnTo>
                  <a:pt x="142" y="310"/>
                </a:lnTo>
                <a:lnTo>
                  <a:pt x="142" y="310"/>
                </a:lnTo>
                <a:lnTo>
                  <a:pt x="144" y="308"/>
                </a:lnTo>
                <a:lnTo>
                  <a:pt x="142" y="306"/>
                </a:lnTo>
                <a:lnTo>
                  <a:pt x="142" y="302"/>
                </a:lnTo>
                <a:lnTo>
                  <a:pt x="142" y="302"/>
                </a:lnTo>
                <a:lnTo>
                  <a:pt x="142" y="298"/>
                </a:lnTo>
                <a:lnTo>
                  <a:pt x="140" y="294"/>
                </a:lnTo>
                <a:lnTo>
                  <a:pt x="140" y="294"/>
                </a:lnTo>
                <a:lnTo>
                  <a:pt x="134" y="268"/>
                </a:lnTo>
                <a:lnTo>
                  <a:pt x="134" y="268"/>
                </a:lnTo>
                <a:lnTo>
                  <a:pt x="134" y="266"/>
                </a:lnTo>
                <a:lnTo>
                  <a:pt x="136" y="262"/>
                </a:lnTo>
                <a:lnTo>
                  <a:pt x="142" y="256"/>
                </a:lnTo>
                <a:lnTo>
                  <a:pt x="142" y="256"/>
                </a:lnTo>
                <a:lnTo>
                  <a:pt x="142" y="252"/>
                </a:lnTo>
                <a:lnTo>
                  <a:pt x="140" y="248"/>
                </a:lnTo>
                <a:lnTo>
                  <a:pt x="138" y="244"/>
                </a:lnTo>
                <a:lnTo>
                  <a:pt x="138" y="244"/>
                </a:lnTo>
                <a:lnTo>
                  <a:pt x="136" y="246"/>
                </a:lnTo>
                <a:lnTo>
                  <a:pt x="134" y="244"/>
                </a:lnTo>
                <a:lnTo>
                  <a:pt x="134" y="244"/>
                </a:lnTo>
                <a:lnTo>
                  <a:pt x="132" y="240"/>
                </a:lnTo>
                <a:lnTo>
                  <a:pt x="132" y="234"/>
                </a:lnTo>
                <a:lnTo>
                  <a:pt x="134" y="226"/>
                </a:lnTo>
                <a:lnTo>
                  <a:pt x="138" y="222"/>
                </a:lnTo>
                <a:lnTo>
                  <a:pt x="138" y="224"/>
                </a:lnTo>
                <a:lnTo>
                  <a:pt x="138" y="224"/>
                </a:lnTo>
                <a:lnTo>
                  <a:pt x="140" y="226"/>
                </a:lnTo>
                <a:lnTo>
                  <a:pt x="140" y="226"/>
                </a:lnTo>
                <a:lnTo>
                  <a:pt x="142" y="226"/>
                </a:lnTo>
                <a:lnTo>
                  <a:pt x="142" y="226"/>
                </a:lnTo>
                <a:lnTo>
                  <a:pt x="144" y="220"/>
                </a:lnTo>
                <a:lnTo>
                  <a:pt x="144" y="216"/>
                </a:lnTo>
                <a:lnTo>
                  <a:pt x="144" y="216"/>
                </a:lnTo>
                <a:lnTo>
                  <a:pt x="144" y="210"/>
                </a:lnTo>
                <a:lnTo>
                  <a:pt x="142" y="208"/>
                </a:lnTo>
                <a:lnTo>
                  <a:pt x="142" y="208"/>
                </a:lnTo>
                <a:lnTo>
                  <a:pt x="144" y="208"/>
                </a:lnTo>
                <a:lnTo>
                  <a:pt x="146" y="208"/>
                </a:lnTo>
                <a:lnTo>
                  <a:pt x="146" y="208"/>
                </a:lnTo>
                <a:lnTo>
                  <a:pt x="146" y="208"/>
                </a:lnTo>
                <a:lnTo>
                  <a:pt x="148" y="206"/>
                </a:lnTo>
                <a:lnTo>
                  <a:pt x="152" y="204"/>
                </a:lnTo>
                <a:lnTo>
                  <a:pt x="156" y="202"/>
                </a:lnTo>
                <a:lnTo>
                  <a:pt x="156" y="202"/>
                </a:lnTo>
                <a:lnTo>
                  <a:pt x="160" y="202"/>
                </a:lnTo>
                <a:lnTo>
                  <a:pt x="160" y="202"/>
                </a:lnTo>
                <a:lnTo>
                  <a:pt x="162" y="204"/>
                </a:lnTo>
                <a:lnTo>
                  <a:pt x="164" y="206"/>
                </a:lnTo>
                <a:lnTo>
                  <a:pt x="164" y="202"/>
                </a:lnTo>
                <a:lnTo>
                  <a:pt x="164" y="202"/>
                </a:lnTo>
                <a:lnTo>
                  <a:pt x="168" y="202"/>
                </a:lnTo>
                <a:lnTo>
                  <a:pt x="168" y="202"/>
                </a:lnTo>
                <a:lnTo>
                  <a:pt x="168" y="200"/>
                </a:lnTo>
                <a:lnTo>
                  <a:pt x="168" y="200"/>
                </a:lnTo>
                <a:lnTo>
                  <a:pt x="170" y="200"/>
                </a:lnTo>
                <a:lnTo>
                  <a:pt x="170" y="200"/>
                </a:lnTo>
                <a:lnTo>
                  <a:pt x="180" y="206"/>
                </a:lnTo>
                <a:lnTo>
                  <a:pt x="180" y="206"/>
                </a:lnTo>
                <a:lnTo>
                  <a:pt x="172" y="210"/>
                </a:lnTo>
                <a:lnTo>
                  <a:pt x="172" y="210"/>
                </a:lnTo>
                <a:lnTo>
                  <a:pt x="172" y="212"/>
                </a:lnTo>
                <a:lnTo>
                  <a:pt x="172" y="212"/>
                </a:lnTo>
                <a:lnTo>
                  <a:pt x="178" y="214"/>
                </a:lnTo>
                <a:lnTo>
                  <a:pt x="182" y="214"/>
                </a:lnTo>
                <a:lnTo>
                  <a:pt x="182" y="214"/>
                </a:lnTo>
                <a:lnTo>
                  <a:pt x="186" y="214"/>
                </a:lnTo>
                <a:lnTo>
                  <a:pt x="186" y="214"/>
                </a:lnTo>
                <a:lnTo>
                  <a:pt x="188" y="214"/>
                </a:lnTo>
                <a:lnTo>
                  <a:pt x="190" y="214"/>
                </a:lnTo>
                <a:lnTo>
                  <a:pt x="190" y="214"/>
                </a:lnTo>
                <a:lnTo>
                  <a:pt x="190" y="216"/>
                </a:lnTo>
                <a:lnTo>
                  <a:pt x="190" y="216"/>
                </a:lnTo>
                <a:lnTo>
                  <a:pt x="196" y="216"/>
                </a:lnTo>
                <a:lnTo>
                  <a:pt x="204" y="218"/>
                </a:lnTo>
                <a:lnTo>
                  <a:pt x="204" y="218"/>
                </a:lnTo>
                <a:lnTo>
                  <a:pt x="208" y="222"/>
                </a:lnTo>
                <a:lnTo>
                  <a:pt x="208" y="222"/>
                </a:lnTo>
                <a:lnTo>
                  <a:pt x="210" y="222"/>
                </a:lnTo>
                <a:lnTo>
                  <a:pt x="214" y="222"/>
                </a:lnTo>
                <a:lnTo>
                  <a:pt x="214" y="222"/>
                </a:lnTo>
                <a:lnTo>
                  <a:pt x="216" y="224"/>
                </a:lnTo>
                <a:lnTo>
                  <a:pt x="218" y="226"/>
                </a:lnTo>
                <a:lnTo>
                  <a:pt x="218" y="226"/>
                </a:lnTo>
                <a:lnTo>
                  <a:pt x="220" y="226"/>
                </a:lnTo>
                <a:lnTo>
                  <a:pt x="222" y="226"/>
                </a:lnTo>
                <a:lnTo>
                  <a:pt x="222" y="226"/>
                </a:lnTo>
                <a:lnTo>
                  <a:pt x="226" y="228"/>
                </a:lnTo>
                <a:lnTo>
                  <a:pt x="232" y="230"/>
                </a:lnTo>
                <a:lnTo>
                  <a:pt x="232" y="230"/>
                </a:lnTo>
                <a:lnTo>
                  <a:pt x="238" y="232"/>
                </a:lnTo>
                <a:lnTo>
                  <a:pt x="238" y="232"/>
                </a:lnTo>
                <a:lnTo>
                  <a:pt x="242" y="236"/>
                </a:lnTo>
                <a:lnTo>
                  <a:pt x="242" y="236"/>
                </a:lnTo>
                <a:lnTo>
                  <a:pt x="248" y="236"/>
                </a:lnTo>
                <a:lnTo>
                  <a:pt x="248" y="236"/>
                </a:lnTo>
                <a:lnTo>
                  <a:pt x="256" y="242"/>
                </a:lnTo>
                <a:lnTo>
                  <a:pt x="262" y="250"/>
                </a:lnTo>
                <a:lnTo>
                  <a:pt x="262" y="250"/>
                </a:lnTo>
                <a:lnTo>
                  <a:pt x="266" y="248"/>
                </a:lnTo>
                <a:lnTo>
                  <a:pt x="266" y="248"/>
                </a:lnTo>
                <a:lnTo>
                  <a:pt x="268" y="250"/>
                </a:lnTo>
                <a:lnTo>
                  <a:pt x="270" y="254"/>
                </a:lnTo>
                <a:lnTo>
                  <a:pt x="270" y="254"/>
                </a:lnTo>
                <a:lnTo>
                  <a:pt x="276" y="254"/>
                </a:lnTo>
                <a:lnTo>
                  <a:pt x="286" y="264"/>
                </a:lnTo>
                <a:lnTo>
                  <a:pt x="286" y="264"/>
                </a:lnTo>
                <a:lnTo>
                  <a:pt x="288" y="270"/>
                </a:lnTo>
                <a:lnTo>
                  <a:pt x="288" y="274"/>
                </a:lnTo>
                <a:lnTo>
                  <a:pt x="286" y="280"/>
                </a:lnTo>
                <a:lnTo>
                  <a:pt x="284" y="282"/>
                </a:lnTo>
                <a:lnTo>
                  <a:pt x="284" y="282"/>
                </a:lnTo>
                <a:lnTo>
                  <a:pt x="282" y="284"/>
                </a:lnTo>
                <a:lnTo>
                  <a:pt x="280" y="286"/>
                </a:lnTo>
                <a:lnTo>
                  <a:pt x="280" y="286"/>
                </a:lnTo>
                <a:lnTo>
                  <a:pt x="280" y="288"/>
                </a:lnTo>
                <a:lnTo>
                  <a:pt x="278" y="288"/>
                </a:lnTo>
                <a:lnTo>
                  <a:pt x="276" y="288"/>
                </a:lnTo>
                <a:lnTo>
                  <a:pt x="276" y="288"/>
                </a:lnTo>
                <a:lnTo>
                  <a:pt x="272" y="294"/>
                </a:lnTo>
                <a:lnTo>
                  <a:pt x="272" y="294"/>
                </a:lnTo>
                <a:lnTo>
                  <a:pt x="266" y="296"/>
                </a:lnTo>
                <a:lnTo>
                  <a:pt x="266" y="296"/>
                </a:lnTo>
                <a:lnTo>
                  <a:pt x="262" y="298"/>
                </a:lnTo>
                <a:lnTo>
                  <a:pt x="262" y="298"/>
                </a:lnTo>
                <a:lnTo>
                  <a:pt x="258" y="298"/>
                </a:lnTo>
                <a:lnTo>
                  <a:pt x="256" y="298"/>
                </a:lnTo>
                <a:lnTo>
                  <a:pt x="256" y="298"/>
                </a:lnTo>
                <a:lnTo>
                  <a:pt x="244" y="296"/>
                </a:lnTo>
                <a:lnTo>
                  <a:pt x="232" y="296"/>
                </a:lnTo>
                <a:lnTo>
                  <a:pt x="232" y="296"/>
                </a:lnTo>
                <a:lnTo>
                  <a:pt x="226" y="292"/>
                </a:lnTo>
                <a:lnTo>
                  <a:pt x="226" y="292"/>
                </a:lnTo>
                <a:lnTo>
                  <a:pt x="218" y="292"/>
                </a:lnTo>
                <a:lnTo>
                  <a:pt x="216" y="290"/>
                </a:lnTo>
                <a:lnTo>
                  <a:pt x="216" y="290"/>
                </a:lnTo>
                <a:lnTo>
                  <a:pt x="212" y="288"/>
                </a:lnTo>
                <a:lnTo>
                  <a:pt x="208" y="288"/>
                </a:lnTo>
                <a:lnTo>
                  <a:pt x="208" y="288"/>
                </a:lnTo>
                <a:lnTo>
                  <a:pt x="204" y="280"/>
                </a:lnTo>
                <a:lnTo>
                  <a:pt x="202" y="282"/>
                </a:lnTo>
                <a:lnTo>
                  <a:pt x="202" y="282"/>
                </a:lnTo>
                <a:lnTo>
                  <a:pt x="202" y="286"/>
                </a:lnTo>
                <a:lnTo>
                  <a:pt x="200" y="286"/>
                </a:lnTo>
                <a:lnTo>
                  <a:pt x="200" y="286"/>
                </a:lnTo>
                <a:lnTo>
                  <a:pt x="200" y="284"/>
                </a:lnTo>
                <a:lnTo>
                  <a:pt x="200" y="284"/>
                </a:lnTo>
                <a:lnTo>
                  <a:pt x="194" y="282"/>
                </a:lnTo>
                <a:lnTo>
                  <a:pt x="194" y="282"/>
                </a:lnTo>
                <a:lnTo>
                  <a:pt x="192" y="278"/>
                </a:lnTo>
                <a:lnTo>
                  <a:pt x="192" y="278"/>
                </a:lnTo>
                <a:lnTo>
                  <a:pt x="188" y="278"/>
                </a:lnTo>
                <a:lnTo>
                  <a:pt x="182" y="278"/>
                </a:lnTo>
                <a:lnTo>
                  <a:pt x="182" y="278"/>
                </a:lnTo>
                <a:lnTo>
                  <a:pt x="180" y="274"/>
                </a:lnTo>
                <a:lnTo>
                  <a:pt x="178" y="270"/>
                </a:lnTo>
                <a:lnTo>
                  <a:pt x="178" y="270"/>
                </a:lnTo>
                <a:lnTo>
                  <a:pt x="172" y="268"/>
                </a:lnTo>
                <a:lnTo>
                  <a:pt x="172" y="268"/>
                </a:lnTo>
                <a:lnTo>
                  <a:pt x="170" y="270"/>
                </a:lnTo>
                <a:lnTo>
                  <a:pt x="172" y="270"/>
                </a:lnTo>
                <a:lnTo>
                  <a:pt x="172" y="270"/>
                </a:lnTo>
                <a:lnTo>
                  <a:pt x="176" y="278"/>
                </a:lnTo>
                <a:lnTo>
                  <a:pt x="178" y="280"/>
                </a:lnTo>
                <a:lnTo>
                  <a:pt x="176" y="282"/>
                </a:lnTo>
                <a:lnTo>
                  <a:pt x="176" y="282"/>
                </a:lnTo>
                <a:lnTo>
                  <a:pt x="182" y="282"/>
                </a:lnTo>
                <a:lnTo>
                  <a:pt x="184" y="284"/>
                </a:lnTo>
                <a:lnTo>
                  <a:pt x="180" y="286"/>
                </a:lnTo>
                <a:lnTo>
                  <a:pt x="180" y="288"/>
                </a:lnTo>
                <a:lnTo>
                  <a:pt x="180" y="288"/>
                </a:lnTo>
                <a:lnTo>
                  <a:pt x="182" y="290"/>
                </a:lnTo>
                <a:lnTo>
                  <a:pt x="182" y="292"/>
                </a:lnTo>
                <a:lnTo>
                  <a:pt x="182" y="292"/>
                </a:lnTo>
                <a:lnTo>
                  <a:pt x="186" y="292"/>
                </a:lnTo>
                <a:lnTo>
                  <a:pt x="188" y="290"/>
                </a:lnTo>
                <a:lnTo>
                  <a:pt x="188" y="294"/>
                </a:lnTo>
                <a:lnTo>
                  <a:pt x="188" y="294"/>
                </a:lnTo>
                <a:lnTo>
                  <a:pt x="182" y="294"/>
                </a:lnTo>
                <a:lnTo>
                  <a:pt x="182" y="294"/>
                </a:lnTo>
                <a:lnTo>
                  <a:pt x="186" y="296"/>
                </a:lnTo>
                <a:lnTo>
                  <a:pt x="186" y="296"/>
                </a:lnTo>
                <a:lnTo>
                  <a:pt x="196" y="298"/>
                </a:lnTo>
                <a:lnTo>
                  <a:pt x="198" y="300"/>
                </a:lnTo>
                <a:lnTo>
                  <a:pt x="198" y="300"/>
                </a:lnTo>
                <a:lnTo>
                  <a:pt x="202" y="300"/>
                </a:lnTo>
                <a:lnTo>
                  <a:pt x="206" y="300"/>
                </a:lnTo>
                <a:lnTo>
                  <a:pt x="206" y="300"/>
                </a:lnTo>
                <a:lnTo>
                  <a:pt x="206" y="304"/>
                </a:lnTo>
                <a:lnTo>
                  <a:pt x="208" y="306"/>
                </a:lnTo>
                <a:lnTo>
                  <a:pt x="208" y="306"/>
                </a:lnTo>
                <a:lnTo>
                  <a:pt x="212" y="306"/>
                </a:lnTo>
                <a:lnTo>
                  <a:pt x="212" y="306"/>
                </a:lnTo>
                <a:lnTo>
                  <a:pt x="212" y="308"/>
                </a:lnTo>
                <a:lnTo>
                  <a:pt x="212" y="310"/>
                </a:lnTo>
                <a:lnTo>
                  <a:pt x="212" y="310"/>
                </a:lnTo>
                <a:lnTo>
                  <a:pt x="210" y="312"/>
                </a:lnTo>
                <a:lnTo>
                  <a:pt x="210" y="318"/>
                </a:lnTo>
                <a:lnTo>
                  <a:pt x="210" y="318"/>
                </a:lnTo>
                <a:lnTo>
                  <a:pt x="212" y="322"/>
                </a:lnTo>
                <a:lnTo>
                  <a:pt x="212" y="322"/>
                </a:lnTo>
                <a:lnTo>
                  <a:pt x="214" y="342"/>
                </a:lnTo>
                <a:lnTo>
                  <a:pt x="214" y="342"/>
                </a:lnTo>
                <a:lnTo>
                  <a:pt x="216" y="342"/>
                </a:lnTo>
                <a:lnTo>
                  <a:pt x="218" y="344"/>
                </a:lnTo>
                <a:lnTo>
                  <a:pt x="220" y="342"/>
                </a:lnTo>
                <a:lnTo>
                  <a:pt x="220" y="342"/>
                </a:lnTo>
                <a:lnTo>
                  <a:pt x="220" y="342"/>
                </a:lnTo>
                <a:lnTo>
                  <a:pt x="220" y="342"/>
                </a:lnTo>
                <a:lnTo>
                  <a:pt x="222" y="340"/>
                </a:lnTo>
                <a:lnTo>
                  <a:pt x="222" y="340"/>
                </a:lnTo>
                <a:lnTo>
                  <a:pt x="226" y="344"/>
                </a:lnTo>
                <a:lnTo>
                  <a:pt x="226" y="344"/>
                </a:lnTo>
                <a:lnTo>
                  <a:pt x="226" y="352"/>
                </a:lnTo>
                <a:lnTo>
                  <a:pt x="226" y="352"/>
                </a:lnTo>
                <a:lnTo>
                  <a:pt x="234" y="350"/>
                </a:lnTo>
                <a:lnTo>
                  <a:pt x="240" y="352"/>
                </a:lnTo>
                <a:lnTo>
                  <a:pt x="240" y="352"/>
                </a:lnTo>
                <a:lnTo>
                  <a:pt x="244" y="354"/>
                </a:lnTo>
                <a:lnTo>
                  <a:pt x="244" y="356"/>
                </a:lnTo>
                <a:lnTo>
                  <a:pt x="244" y="356"/>
                </a:lnTo>
                <a:lnTo>
                  <a:pt x="246" y="356"/>
                </a:lnTo>
                <a:lnTo>
                  <a:pt x="248" y="354"/>
                </a:lnTo>
                <a:lnTo>
                  <a:pt x="248" y="352"/>
                </a:lnTo>
                <a:lnTo>
                  <a:pt x="248" y="352"/>
                </a:lnTo>
                <a:lnTo>
                  <a:pt x="252" y="352"/>
                </a:lnTo>
                <a:lnTo>
                  <a:pt x="252" y="352"/>
                </a:lnTo>
                <a:lnTo>
                  <a:pt x="252" y="350"/>
                </a:lnTo>
                <a:lnTo>
                  <a:pt x="252" y="338"/>
                </a:lnTo>
                <a:lnTo>
                  <a:pt x="252" y="338"/>
                </a:lnTo>
                <a:lnTo>
                  <a:pt x="246" y="336"/>
                </a:lnTo>
                <a:lnTo>
                  <a:pt x="246" y="336"/>
                </a:lnTo>
                <a:lnTo>
                  <a:pt x="242" y="330"/>
                </a:lnTo>
                <a:lnTo>
                  <a:pt x="240" y="324"/>
                </a:lnTo>
                <a:lnTo>
                  <a:pt x="240" y="324"/>
                </a:lnTo>
                <a:lnTo>
                  <a:pt x="244" y="324"/>
                </a:lnTo>
                <a:lnTo>
                  <a:pt x="244" y="324"/>
                </a:lnTo>
                <a:lnTo>
                  <a:pt x="244" y="318"/>
                </a:lnTo>
                <a:lnTo>
                  <a:pt x="244" y="318"/>
                </a:lnTo>
                <a:lnTo>
                  <a:pt x="242" y="318"/>
                </a:lnTo>
                <a:lnTo>
                  <a:pt x="242" y="316"/>
                </a:lnTo>
                <a:lnTo>
                  <a:pt x="244" y="316"/>
                </a:lnTo>
                <a:lnTo>
                  <a:pt x="248" y="316"/>
                </a:lnTo>
                <a:lnTo>
                  <a:pt x="248" y="316"/>
                </a:lnTo>
                <a:lnTo>
                  <a:pt x="250" y="318"/>
                </a:lnTo>
                <a:lnTo>
                  <a:pt x="252" y="320"/>
                </a:lnTo>
                <a:lnTo>
                  <a:pt x="252" y="320"/>
                </a:lnTo>
                <a:lnTo>
                  <a:pt x="260" y="324"/>
                </a:lnTo>
                <a:lnTo>
                  <a:pt x="260" y="324"/>
                </a:lnTo>
                <a:lnTo>
                  <a:pt x="260" y="326"/>
                </a:lnTo>
                <a:lnTo>
                  <a:pt x="260" y="326"/>
                </a:lnTo>
                <a:lnTo>
                  <a:pt x="264" y="328"/>
                </a:lnTo>
                <a:lnTo>
                  <a:pt x="268" y="328"/>
                </a:lnTo>
                <a:lnTo>
                  <a:pt x="268" y="328"/>
                </a:lnTo>
                <a:lnTo>
                  <a:pt x="272" y="330"/>
                </a:lnTo>
                <a:lnTo>
                  <a:pt x="272" y="330"/>
                </a:lnTo>
                <a:lnTo>
                  <a:pt x="284" y="332"/>
                </a:lnTo>
                <a:lnTo>
                  <a:pt x="284" y="332"/>
                </a:lnTo>
                <a:lnTo>
                  <a:pt x="282" y="328"/>
                </a:lnTo>
                <a:lnTo>
                  <a:pt x="280" y="322"/>
                </a:lnTo>
                <a:lnTo>
                  <a:pt x="280" y="322"/>
                </a:lnTo>
                <a:lnTo>
                  <a:pt x="276" y="318"/>
                </a:lnTo>
                <a:lnTo>
                  <a:pt x="274" y="316"/>
                </a:lnTo>
                <a:lnTo>
                  <a:pt x="272" y="314"/>
                </a:lnTo>
                <a:lnTo>
                  <a:pt x="272" y="314"/>
                </a:lnTo>
                <a:lnTo>
                  <a:pt x="272" y="310"/>
                </a:lnTo>
                <a:lnTo>
                  <a:pt x="272" y="310"/>
                </a:lnTo>
                <a:lnTo>
                  <a:pt x="278" y="306"/>
                </a:lnTo>
                <a:lnTo>
                  <a:pt x="284" y="302"/>
                </a:lnTo>
                <a:lnTo>
                  <a:pt x="284" y="302"/>
                </a:lnTo>
                <a:lnTo>
                  <a:pt x="286" y="296"/>
                </a:lnTo>
                <a:lnTo>
                  <a:pt x="286" y="296"/>
                </a:lnTo>
                <a:lnTo>
                  <a:pt x="288" y="296"/>
                </a:lnTo>
                <a:lnTo>
                  <a:pt x="292" y="296"/>
                </a:lnTo>
                <a:lnTo>
                  <a:pt x="292" y="296"/>
                </a:lnTo>
                <a:lnTo>
                  <a:pt x="296" y="292"/>
                </a:lnTo>
                <a:lnTo>
                  <a:pt x="298" y="290"/>
                </a:lnTo>
                <a:lnTo>
                  <a:pt x="302" y="290"/>
                </a:lnTo>
                <a:lnTo>
                  <a:pt x="302" y="290"/>
                </a:lnTo>
                <a:lnTo>
                  <a:pt x="306" y="294"/>
                </a:lnTo>
                <a:lnTo>
                  <a:pt x="306" y="294"/>
                </a:lnTo>
                <a:lnTo>
                  <a:pt x="310" y="294"/>
                </a:lnTo>
                <a:lnTo>
                  <a:pt x="310" y="294"/>
                </a:lnTo>
                <a:lnTo>
                  <a:pt x="314" y="300"/>
                </a:lnTo>
                <a:lnTo>
                  <a:pt x="314" y="302"/>
                </a:lnTo>
                <a:lnTo>
                  <a:pt x="314" y="302"/>
                </a:lnTo>
                <a:lnTo>
                  <a:pt x="320" y="302"/>
                </a:lnTo>
                <a:lnTo>
                  <a:pt x="320" y="302"/>
                </a:lnTo>
                <a:lnTo>
                  <a:pt x="320" y="294"/>
                </a:lnTo>
                <a:lnTo>
                  <a:pt x="324" y="286"/>
                </a:lnTo>
                <a:lnTo>
                  <a:pt x="324" y="286"/>
                </a:lnTo>
                <a:lnTo>
                  <a:pt x="328" y="282"/>
                </a:lnTo>
                <a:lnTo>
                  <a:pt x="328" y="282"/>
                </a:lnTo>
                <a:lnTo>
                  <a:pt x="328" y="280"/>
                </a:lnTo>
                <a:lnTo>
                  <a:pt x="328" y="280"/>
                </a:lnTo>
                <a:lnTo>
                  <a:pt x="328" y="280"/>
                </a:lnTo>
                <a:lnTo>
                  <a:pt x="328" y="276"/>
                </a:lnTo>
                <a:lnTo>
                  <a:pt x="328" y="276"/>
                </a:lnTo>
                <a:lnTo>
                  <a:pt x="324" y="272"/>
                </a:lnTo>
                <a:lnTo>
                  <a:pt x="322" y="270"/>
                </a:lnTo>
                <a:lnTo>
                  <a:pt x="322" y="266"/>
                </a:lnTo>
                <a:lnTo>
                  <a:pt x="322" y="266"/>
                </a:lnTo>
                <a:lnTo>
                  <a:pt x="324" y="264"/>
                </a:lnTo>
                <a:lnTo>
                  <a:pt x="326" y="260"/>
                </a:lnTo>
                <a:lnTo>
                  <a:pt x="326" y="260"/>
                </a:lnTo>
                <a:lnTo>
                  <a:pt x="328" y="260"/>
                </a:lnTo>
                <a:lnTo>
                  <a:pt x="328" y="260"/>
                </a:lnTo>
                <a:lnTo>
                  <a:pt x="328" y="256"/>
                </a:lnTo>
                <a:lnTo>
                  <a:pt x="328" y="256"/>
                </a:lnTo>
                <a:lnTo>
                  <a:pt x="330" y="256"/>
                </a:lnTo>
                <a:lnTo>
                  <a:pt x="330" y="256"/>
                </a:lnTo>
                <a:lnTo>
                  <a:pt x="332" y="250"/>
                </a:lnTo>
                <a:lnTo>
                  <a:pt x="332" y="246"/>
                </a:lnTo>
                <a:lnTo>
                  <a:pt x="332" y="246"/>
                </a:lnTo>
                <a:lnTo>
                  <a:pt x="328" y="242"/>
                </a:lnTo>
                <a:lnTo>
                  <a:pt x="322" y="236"/>
                </a:lnTo>
                <a:lnTo>
                  <a:pt x="322" y="236"/>
                </a:lnTo>
                <a:lnTo>
                  <a:pt x="322" y="232"/>
                </a:lnTo>
                <a:lnTo>
                  <a:pt x="322" y="232"/>
                </a:lnTo>
                <a:lnTo>
                  <a:pt x="328" y="236"/>
                </a:lnTo>
                <a:lnTo>
                  <a:pt x="336" y="238"/>
                </a:lnTo>
                <a:lnTo>
                  <a:pt x="338" y="240"/>
                </a:lnTo>
                <a:lnTo>
                  <a:pt x="338" y="240"/>
                </a:lnTo>
                <a:lnTo>
                  <a:pt x="344" y="240"/>
                </a:lnTo>
                <a:lnTo>
                  <a:pt x="350" y="242"/>
                </a:lnTo>
                <a:lnTo>
                  <a:pt x="350" y="242"/>
                </a:lnTo>
                <a:lnTo>
                  <a:pt x="354" y="244"/>
                </a:lnTo>
                <a:lnTo>
                  <a:pt x="356" y="248"/>
                </a:lnTo>
                <a:lnTo>
                  <a:pt x="360" y="254"/>
                </a:lnTo>
                <a:lnTo>
                  <a:pt x="360" y="254"/>
                </a:lnTo>
                <a:lnTo>
                  <a:pt x="362" y="256"/>
                </a:lnTo>
                <a:lnTo>
                  <a:pt x="362" y="256"/>
                </a:lnTo>
                <a:lnTo>
                  <a:pt x="362" y="260"/>
                </a:lnTo>
                <a:lnTo>
                  <a:pt x="362" y="260"/>
                </a:lnTo>
                <a:lnTo>
                  <a:pt x="366" y="262"/>
                </a:lnTo>
                <a:lnTo>
                  <a:pt x="364" y="266"/>
                </a:lnTo>
                <a:lnTo>
                  <a:pt x="364" y="266"/>
                </a:lnTo>
                <a:lnTo>
                  <a:pt x="350" y="266"/>
                </a:lnTo>
                <a:lnTo>
                  <a:pt x="350" y="266"/>
                </a:lnTo>
                <a:lnTo>
                  <a:pt x="348" y="272"/>
                </a:lnTo>
                <a:lnTo>
                  <a:pt x="348" y="272"/>
                </a:lnTo>
                <a:lnTo>
                  <a:pt x="346" y="274"/>
                </a:lnTo>
                <a:lnTo>
                  <a:pt x="346" y="274"/>
                </a:lnTo>
                <a:lnTo>
                  <a:pt x="346" y="278"/>
                </a:lnTo>
                <a:lnTo>
                  <a:pt x="346" y="278"/>
                </a:lnTo>
                <a:lnTo>
                  <a:pt x="348" y="282"/>
                </a:lnTo>
                <a:lnTo>
                  <a:pt x="348" y="282"/>
                </a:lnTo>
                <a:lnTo>
                  <a:pt x="350" y="292"/>
                </a:lnTo>
                <a:lnTo>
                  <a:pt x="350" y="292"/>
                </a:lnTo>
                <a:lnTo>
                  <a:pt x="356" y="292"/>
                </a:lnTo>
                <a:lnTo>
                  <a:pt x="362" y="290"/>
                </a:lnTo>
                <a:lnTo>
                  <a:pt x="362" y="290"/>
                </a:lnTo>
                <a:lnTo>
                  <a:pt x="370" y="288"/>
                </a:lnTo>
                <a:lnTo>
                  <a:pt x="370" y="288"/>
                </a:lnTo>
                <a:lnTo>
                  <a:pt x="370" y="286"/>
                </a:lnTo>
                <a:lnTo>
                  <a:pt x="370" y="286"/>
                </a:lnTo>
                <a:lnTo>
                  <a:pt x="376" y="286"/>
                </a:lnTo>
                <a:lnTo>
                  <a:pt x="376" y="286"/>
                </a:lnTo>
                <a:lnTo>
                  <a:pt x="376" y="274"/>
                </a:lnTo>
                <a:lnTo>
                  <a:pt x="378" y="264"/>
                </a:lnTo>
                <a:lnTo>
                  <a:pt x="378" y="264"/>
                </a:lnTo>
                <a:lnTo>
                  <a:pt x="380" y="266"/>
                </a:lnTo>
                <a:lnTo>
                  <a:pt x="382" y="266"/>
                </a:lnTo>
                <a:lnTo>
                  <a:pt x="382" y="266"/>
                </a:lnTo>
                <a:lnTo>
                  <a:pt x="388" y="262"/>
                </a:lnTo>
                <a:lnTo>
                  <a:pt x="388" y="262"/>
                </a:lnTo>
                <a:lnTo>
                  <a:pt x="388" y="258"/>
                </a:lnTo>
                <a:lnTo>
                  <a:pt x="388" y="258"/>
                </a:lnTo>
                <a:lnTo>
                  <a:pt x="398" y="258"/>
                </a:lnTo>
                <a:lnTo>
                  <a:pt x="406" y="256"/>
                </a:lnTo>
                <a:lnTo>
                  <a:pt x="406" y="256"/>
                </a:lnTo>
                <a:lnTo>
                  <a:pt x="408" y="252"/>
                </a:lnTo>
                <a:lnTo>
                  <a:pt x="408" y="252"/>
                </a:lnTo>
                <a:lnTo>
                  <a:pt x="414" y="252"/>
                </a:lnTo>
                <a:lnTo>
                  <a:pt x="414" y="252"/>
                </a:lnTo>
                <a:lnTo>
                  <a:pt x="418" y="248"/>
                </a:lnTo>
                <a:lnTo>
                  <a:pt x="418" y="248"/>
                </a:lnTo>
                <a:lnTo>
                  <a:pt x="424" y="248"/>
                </a:lnTo>
                <a:lnTo>
                  <a:pt x="424" y="248"/>
                </a:lnTo>
                <a:lnTo>
                  <a:pt x="426" y="244"/>
                </a:lnTo>
                <a:lnTo>
                  <a:pt x="426" y="244"/>
                </a:lnTo>
                <a:lnTo>
                  <a:pt x="432" y="244"/>
                </a:lnTo>
                <a:lnTo>
                  <a:pt x="436" y="244"/>
                </a:lnTo>
                <a:lnTo>
                  <a:pt x="436" y="244"/>
                </a:lnTo>
                <a:lnTo>
                  <a:pt x="436" y="246"/>
                </a:lnTo>
                <a:lnTo>
                  <a:pt x="438" y="248"/>
                </a:lnTo>
                <a:lnTo>
                  <a:pt x="438" y="246"/>
                </a:lnTo>
                <a:lnTo>
                  <a:pt x="438" y="246"/>
                </a:lnTo>
                <a:lnTo>
                  <a:pt x="438" y="244"/>
                </a:lnTo>
                <a:lnTo>
                  <a:pt x="438" y="244"/>
                </a:lnTo>
                <a:lnTo>
                  <a:pt x="438" y="242"/>
                </a:lnTo>
                <a:lnTo>
                  <a:pt x="438" y="240"/>
                </a:lnTo>
                <a:lnTo>
                  <a:pt x="438" y="240"/>
                </a:lnTo>
                <a:lnTo>
                  <a:pt x="446" y="236"/>
                </a:lnTo>
                <a:lnTo>
                  <a:pt x="446" y="236"/>
                </a:lnTo>
                <a:lnTo>
                  <a:pt x="448" y="234"/>
                </a:lnTo>
                <a:lnTo>
                  <a:pt x="450" y="232"/>
                </a:lnTo>
                <a:lnTo>
                  <a:pt x="450" y="232"/>
                </a:lnTo>
                <a:lnTo>
                  <a:pt x="452" y="232"/>
                </a:lnTo>
                <a:lnTo>
                  <a:pt x="452" y="232"/>
                </a:lnTo>
                <a:lnTo>
                  <a:pt x="452" y="234"/>
                </a:lnTo>
                <a:lnTo>
                  <a:pt x="452" y="234"/>
                </a:lnTo>
                <a:lnTo>
                  <a:pt x="452" y="234"/>
                </a:lnTo>
                <a:lnTo>
                  <a:pt x="452" y="236"/>
                </a:lnTo>
                <a:lnTo>
                  <a:pt x="452" y="236"/>
                </a:lnTo>
                <a:lnTo>
                  <a:pt x="450" y="238"/>
                </a:lnTo>
                <a:lnTo>
                  <a:pt x="452" y="238"/>
                </a:lnTo>
                <a:lnTo>
                  <a:pt x="456" y="238"/>
                </a:lnTo>
                <a:lnTo>
                  <a:pt x="456" y="238"/>
                </a:lnTo>
                <a:lnTo>
                  <a:pt x="456" y="242"/>
                </a:lnTo>
                <a:lnTo>
                  <a:pt x="456" y="242"/>
                </a:lnTo>
                <a:lnTo>
                  <a:pt x="460" y="244"/>
                </a:lnTo>
                <a:lnTo>
                  <a:pt x="460" y="244"/>
                </a:lnTo>
                <a:lnTo>
                  <a:pt x="460" y="248"/>
                </a:lnTo>
                <a:lnTo>
                  <a:pt x="460" y="248"/>
                </a:lnTo>
                <a:lnTo>
                  <a:pt x="452" y="248"/>
                </a:lnTo>
                <a:lnTo>
                  <a:pt x="452" y="248"/>
                </a:lnTo>
                <a:lnTo>
                  <a:pt x="450" y="250"/>
                </a:lnTo>
                <a:lnTo>
                  <a:pt x="450" y="250"/>
                </a:lnTo>
                <a:lnTo>
                  <a:pt x="450" y="252"/>
                </a:lnTo>
                <a:lnTo>
                  <a:pt x="450" y="252"/>
                </a:lnTo>
                <a:lnTo>
                  <a:pt x="462" y="252"/>
                </a:lnTo>
                <a:lnTo>
                  <a:pt x="462" y="252"/>
                </a:lnTo>
                <a:lnTo>
                  <a:pt x="468" y="248"/>
                </a:lnTo>
                <a:lnTo>
                  <a:pt x="468" y="248"/>
                </a:lnTo>
                <a:lnTo>
                  <a:pt x="470" y="248"/>
                </a:lnTo>
                <a:lnTo>
                  <a:pt x="470" y="250"/>
                </a:lnTo>
                <a:lnTo>
                  <a:pt x="470" y="250"/>
                </a:lnTo>
                <a:lnTo>
                  <a:pt x="474" y="252"/>
                </a:lnTo>
                <a:lnTo>
                  <a:pt x="474" y="252"/>
                </a:lnTo>
                <a:lnTo>
                  <a:pt x="474" y="252"/>
                </a:lnTo>
                <a:lnTo>
                  <a:pt x="476" y="250"/>
                </a:lnTo>
                <a:lnTo>
                  <a:pt x="476" y="250"/>
                </a:lnTo>
                <a:lnTo>
                  <a:pt x="474" y="246"/>
                </a:lnTo>
                <a:lnTo>
                  <a:pt x="474" y="246"/>
                </a:lnTo>
                <a:lnTo>
                  <a:pt x="482" y="242"/>
                </a:lnTo>
                <a:lnTo>
                  <a:pt x="490" y="240"/>
                </a:lnTo>
                <a:lnTo>
                  <a:pt x="490" y="240"/>
                </a:lnTo>
                <a:lnTo>
                  <a:pt x="494" y="240"/>
                </a:lnTo>
                <a:lnTo>
                  <a:pt x="498" y="240"/>
                </a:lnTo>
                <a:lnTo>
                  <a:pt x="506" y="246"/>
                </a:lnTo>
                <a:lnTo>
                  <a:pt x="506" y="246"/>
                </a:lnTo>
                <a:lnTo>
                  <a:pt x="510" y="246"/>
                </a:lnTo>
                <a:lnTo>
                  <a:pt x="510" y="246"/>
                </a:lnTo>
                <a:lnTo>
                  <a:pt x="512" y="242"/>
                </a:lnTo>
                <a:lnTo>
                  <a:pt x="512" y="242"/>
                </a:lnTo>
                <a:lnTo>
                  <a:pt x="510" y="240"/>
                </a:lnTo>
                <a:lnTo>
                  <a:pt x="510" y="240"/>
                </a:lnTo>
                <a:lnTo>
                  <a:pt x="510" y="240"/>
                </a:lnTo>
                <a:lnTo>
                  <a:pt x="510" y="238"/>
                </a:lnTo>
                <a:lnTo>
                  <a:pt x="510" y="238"/>
                </a:lnTo>
                <a:lnTo>
                  <a:pt x="512" y="238"/>
                </a:lnTo>
                <a:lnTo>
                  <a:pt x="512" y="238"/>
                </a:lnTo>
                <a:lnTo>
                  <a:pt x="512" y="240"/>
                </a:lnTo>
                <a:lnTo>
                  <a:pt x="512" y="240"/>
                </a:lnTo>
                <a:lnTo>
                  <a:pt x="514" y="240"/>
                </a:lnTo>
                <a:lnTo>
                  <a:pt x="518" y="238"/>
                </a:lnTo>
                <a:lnTo>
                  <a:pt x="524" y="234"/>
                </a:lnTo>
                <a:lnTo>
                  <a:pt x="524" y="234"/>
                </a:lnTo>
                <a:lnTo>
                  <a:pt x="530" y="234"/>
                </a:lnTo>
                <a:lnTo>
                  <a:pt x="530" y="234"/>
                </a:lnTo>
                <a:lnTo>
                  <a:pt x="528" y="248"/>
                </a:lnTo>
                <a:lnTo>
                  <a:pt x="528" y="248"/>
                </a:lnTo>
                <a:lnTo>
                  <a:pt x="536" y="254"/>
                </a:lnTo>
                <a:lnTo>
                  <a:pt x="536" y="254"/>
                </a:lnTo>
                <a:lnTo>
                  <a:pt x="538" y="244"/>
                </a:lnTo>
                <a:lnTo>
                  <a:pt x="538" y="244"/>
                </a:lnTo>
                <a:lnTo>
                  <a:pt x="542" y="242"/>
                </a:lnTo>
                <a:lnTo>
                  <a:pt x="542" y="242"/>
                </a:lnTo>
                <a:lnTo>
                  <a:pt x="544" y="244"/>
                </a:lnTo>
                <a:lnTo>
                  <a:pt x="546" y="244"/>
                </a:lnTo>
                <a:lnTo>
                  <a:pt x="550" y="244"/>
                </a:lnTo>
                <a:lnTo>
                  <a:pt x="550" y="244"/>
                </a:lnTo>
                <a:lnTo>
                  <a:pt x="552" y="242"/>
                </a:lnTo>
                <a:lnTo>
                  <a:pt x="552" y="242"/>
                </a:lnTo>
                <a:lnTo>
                  <a:pt x="552" y="232"/>
                </a:lnTo>
                <a:lnTo>
                  <a:pt x="552" y="226"/>
                </a:lnTo>
                <a:lnTo>
                  <a:pt x="550" y="222"/>
                </a:lnTo>
                <a:lnTo>
                  <a:pt x="550" y="222"/>
                </a:lnTo>
                <a:lnTo>
                  <a:pt x="548" y="220"/>
                </a:lnTo>
                <a:lnTo>
                  <a:pt x="548" y="220"/>
                </a:lnTo>
                <a:lnTo>
                  <a:pt x="548" y="218"/>
                </a:lnTo>
                <a:lnTo>
                  <a:pt x="548" y="218"/>
                </a:lnTo>
                <a:lnTo>
                  <a:pt x="554" y="216"/>
                </a:lnTo>
                <a:lnTo>
                  <a:pt x="554" y="216"/>
                </a:lnTo>
                <a:lnTo>
                  <a:pt x="556" y="212"/>
                </a:lnTo>
                <a:lnTo>
                  <a:pt x="556" y="212"/>
                </a:lnTo>
                <a:lnTo>
                  <a:pt x="562" y="212"/>
                </a:lnTo>
                <a:lnTo>
                  <a:pt x="566" y="214"/>
                </a:lnTo>
                <a:lnTo>
                  <a:pt x="566" y="214"/>
                </a:lnTo>
                <a:lnTo>
                  <a:pt x="572" y="214"/>
                </a:lnTo>
                <a:lnTo>
                  <a:pt x="576" y="212"/>
                </a:lnTo>
                <a:lnTo>
                  <a:pt x="576" y="210"/>
                </a:lnTo>
                <a:lnTo>
                  <a:pt x="578" y="210"/>
                </a:lnTo>
                <a:lnTo>
                  <a:pt x="578" y="210"/>
                </a:lnTo>
                <a:lnTo>
                  <a:pt x="582" y="210"/>
                </a:lnTo>
                <a:lnTo>
                  <a:pt x="584" y="210"/>
                </a:lnTo>
                <a:lnTo>
                  <a:pt x="586" y="214"/>
                </a:lnTo>
                <a:lnTo>
                  <a:pt x="586" y="214"/>
                </a:lnTo>
                <a:lnTo>
                  <a:pt x="588" y="214"/>
                </a:lnTo>
                <a:lnTo>
                  <a:pt x="590" y="214"/>
                </a:lnTo>
                <a:lnTo>
                  <a:pt x="590" y="214"/>
                </a:lnTo>
                <a:lnTo>
                  <a:pt x="590" y="216"/>
                </a:lnTo>
                <a:lnTo>
                  <a:pt x="592" y="218"/>
                </a:lnTo>
                <a:lnTo>
                  <a:pt x="592" y="218"/>
                </a:lnTo>
                <a:lnTo>
                  <a:pt x="600" y="218"/>
                </a:lnTo>
                <a:lnTo>
                  <a:pt x="606" y="220"/>
                </a:lnTo>
                <a:lnTo>
                  <a:pt x="606" y="220"/>
                </a:lnTo>
                <a:lnTo>
                  <a:pt x="604" y="232"/>
                </a:lnTo>
                <a:lnTo>
                  <a:pt x="606" y="232"/>
                </a:lnTo>
                <a:lnTo>
                  <a:pt x="610" y="224"/>
                </a:lnTo>
                <a:lnTo>
                  <a:pt x="610" y="224"/>
                </a:lnTo>
                <a:lnTo>
                  <a:pt x="622" y="228"/>
                </a:lnTo>
                <a:lnTo>
                  <a:pt x="622" y="228"/>
                </a:lnTo>
                <a:lnTo>
                  <a:pt x="620" y="230"/>
                </a:lnTo>
                <a:lnTo>
                  <a:pt x="620" y="230"/>
                </a:lnTo>
                <a:lnTo>
                  <a:pt x="620" y="232"/>
                </a:lnTo>
                <a:lnTo>
                  <a:pt x="620" y="232"/>
                </a:lnTo>
                <a:lnTo>
                  <a:pt x="626" y="234"/>
                </a:lnTo>
                <a:lnTo>
                  <a:pt x="632" y="236"/>
                </a:lnTo>
                <a:lnTo>
                  <a:pt x="638" y="244"/>
                </a:lnTo>
                <a:lnTo>
                  <a:pt x="638" y="244"/>
                </a:lnTo>
                <a:lnTo>
                  <a:pt x="640" y="248"/>
                </a:lnTo>
                <a:lnTo>
                  <a:pt x="640" y="248"/>
                </a:lnTo>
                <a:lnTo>
                  <a:pt x="642" y="248"/>
                </a:lnTo>
                <a:lnTo>
                  <a:pt x="644" y="248"/>
                </a:lnTo>
                <a:lnTo>
                  <a:pt x="644" y="248"/>
                </a:lnTo>
                <a:lnTo>
                  <a:pt x="646" y="254"/>
                </a:lnTo>
                <a:lnTo>
                  <a:pt x="646" y="254"/>
                </a:lnTo>
                <a:lnTo>
                  <a:pt x="648" y="254"/>
                </a:lnTo>
                <a:lnTo>
                  <a:pt x="652" y="252"/>
                </a:lnTo>
                <a:lnTo>
                  <a:pt x="652" y="252"/>
                </a:lnTo>
                <a:lnTo>
                  <a:pt x="654" y="244"/>
                </a:lnTo>
                <a:lnTo>
                  <a:pt x="656" y="236"/>
                </a:lnTo>
                <a:lnTo>
                  <a:pt x="654" y="236"/>
                </a:lnTo>
                <a:lnTo>
                  <a:pt x="654" y="236"/>
                </a:lnTo>
                <a:lnTo>
                  <a:pt x="652" y="238"/>
                </a:lnTo>
                <a:lnTo>
                  <a:pt x="652" y="238"/>
                </a:lnTo>
                <a:lnTo>
                  <a:pt x="652" y="238"/>
                </a:lnTo>
                <a:lnTo>
                  <a:pt x="648" y="230"/>
                </a:lnTo>
                <a:lnTo>
                  <a:pt x="648" y="230"/>
                </a:lnTo>
                <a:lnTo>
                  <a:pt x="648" y="230"/>
                </a:lnTo>
                <a:lnTo>
                  <a:pt x="648" y="228"/>
                </a:lnTo>
                <a:lnTo>
                  <a:pt x="648" y="228"/>
                </a:lnTo>
                <a:lnTo>
                  <a:pt x="648" y="226"/>
                </a:lnTo>
                <a:lnTo>
                  <a:pt x="648" y="224"/>
                </a:lnTo>
                <a:lnTo>
                  <a:pt x="652" y="222"/>
                </a:lnTo>
                <a:lnTo>
                  <a:pt x="652" y="222"/>
                </a:lnTo>
                <a:lnTo>
                  <a:pt x="652" y="218"/>
                </a:lnTo>
                <a:lnTo>
                  <a:pt x="652" y="218"/>
                </a:lnTo>
                <a:lnTo>
                  <a:pt x="648" y="218"/>
                </a:lnTo>
                <a:lnTo>
                  <a:pt x="648" y="218"/>
                </a:lnTo>
                <a:lnTo>
                  <a:pt x="648" y="218"/>
                </a:lnTo>
                <a:lnTo>
                  <a:pt x="648" y="218"/>
                </a:lnTo>
                <a:lnTo>
                  <a:pt x="648" y="218"/>
                </a:lnTo>
                <a:lnTo>
                  <a:pt x="646" y="220"/>
                </a:lnTo>
                <a:lnTo>
                  <a:pt x="646" y="220"/>
                </a:lnTo>
                <a:lnTo>
                  <a:pt x="642" y="216"/>
                </a:lnTo>
                <a:lnTo>
                  <a:pt x="638" y="214"/>
                </a:lnTo>
                <a:lnTo>
                  <a:pt x="638" y="214"/>
                </a:lnTo>
                <a:lnTo>
                  <a:pt x="636" y="214"/>
                </a:lnTo>
                <a:lnTo>
                  <a:pt x="634" y="216"/>
                </a:lnTo>
                <a:lnTo>
                  <a:pt x="634" y="216"/>
                </a:lnTo>
                <a:lnTo>
                  <a:pt x="636" y="206"/>
                </a:lnTo>
                <a:lnTo>
                  <a:pt x="638" y="204"/>
                </a:lnTo>
                <a:lnTo>
                  <a:pt x="642" y="200"/>
                </a:lnTo>
                <a:lnTo>
                  <a:pt x="642" y="200"/>
                </a:lnTo>
                <a:lnTo>
                  <a:pt x="642" y="196"/>
                </a:lnTo>
                <a:lnTo>
                  <a:pt x="640" y="190"/>
                </a:lnTo>
                <a:lnTo>
                  <a:pt x="640" y="190"/>
                </a:lnTo>
                <a:lnTo>
                  <a:pt x="636" y="182"/>
                </a:lnTo>
                <a:lnTo>
                  <a:pt x="636" y="182"/>
                </a:lnTo>
                <a:lnTo>
                  <a:pt x="636" y="176"/>
                </a:lnTo>
                <a:lnTo>
                  <a:pt x="636" y="172"/>
                </a:lnTo>
                <a:lnTo>
                  <a:pt x="636" y="172"/>
                </a:lnTo>
                <a:lnTo>
                  <a:pt x="646" y="166"/>
                </a:lnTo>
                <a:lnTo>
                  <a:pt x="646" y="166"/>
                </a:lnTo>
                <a:lnTo>
                  <a:pt x="648" y="164"/>
                </a:lnTo>
                <a:lnTo>
                  <a:pt x="650" y="158"/>
                </a:lnTo>
                <a:lnTo>
                  <a:pt x="650" y="158"/>
                </a:lnTo>
                <a:lnTo>
                  <a:pt x="656" y="152"/>
                </a:lnTo>
                <a:lnTo>
                  <a:pt x="662" y="146"/>
                </a:lnTo>
                <a:lnTo>
                  <a:pt x="662" y="146"/>
                </a:lnTo>
                <a:lnTo>
                  <a:pt x="664" y="138"/>
                </a:lnTo>
                <a:lnTo>
                  <a:pt x="668" y="132"/>
                </a:lnTo>
                <a:lnTo>
                  <a:pt x="668" y="132"/>
                </a:lnTo>
                <a:lnTo>
                  <a:pt x="672" y="130"/>
                </a:lnTo>
                <a:lnTo>
                  <a:pt x="674" y="128"/>
                </a:lnTo>
                <a:lnTo>
                  <a:pt x="676" y="124"/>
                </a:lnTo>
                <a:lnTo>
                  <a:pt x="676" y="124"/>
                </a:lnTo>
                <a:lnTo>
                  <a:pt x="678" y="126"/>
                </a:lnTo>
                <a:lnTo>
                  <a:pt x="678" y="126"/>
                </a:lnTo>
                <a:lnTo>
                  <a:pt x="678" y="126"/>
                </a:lnTo>
                <a:lnTo>
                  <a:pt x="694" y="126"/>
                </a:lnTo>
                <a:lnTo>
                  <a:pt x="694" y="126"/>
                </a:lnTo>
                <a:lnTo>
                  <a:pt x="700" y="124"/>
                </a:lnTo>
                <a:lnTo>
                  <a:pt x="700" y="124"/>
                </a:lnTo>
                <a:lnTo>
                  <a:pt x="706" y="128"/>
                </a:lnTo>
                <a:lnTo>
                  <a:pt x="706" y="128"/>
                </a:lnTo>
                <a:lnTo>
                  <a:pt x="710" y="128"/>
                </a:lnTo>
                <a:lnTo>
                  <a:pt x="710" y="128"/>
                </a:lnTo>
                <a:lnTo>
                  <a:pt x="710" y="134"/>
                </a:lnTo>
                <a:lnTo>
                  <a:pt x="710" y="134"/>
                </a:lnTo>
                <a:lnTo>
                  <a:pt x="714" y="138"/>
                </a:lnTo>
                <a:lnTo>
                  <a:pt x="714" y="138"/>
                </a:lnTo>
                <a:lnTo>
                  <a:pt x="714" y="140"/>
                </a:lnTo>
                <a:lnTo>
                  <a:pt x="712" y="140"/>
                </a:lnTo>
                <a:lnTo>
                  <a:pt x="712" y="140"/>
                </a:lnTo>
                <a:lnTo>
                  <a:pt x="712" y="144"/>
                </a:lnTo>
                <a:lnTo>
                  <a:pt x="714" y="146"/>
                </a:lnTo>
                <a:lnTo>
                  <a:pt x="714" y="146"/>
                </a:lnTo>
                <a:lnTo>
                  <a:pt x="710" y="150"/>
                </a:lnTo>
                <a:lnTo>
                  <a:pt x="710" y="150"/>
                </a:lnTo>
                <a:lnTo>
                  <a:pt x="710" y="158"/>
                </a:lnTo>
                <a:lnTo>
                  <a:pt x="710" y="162"/>
                </a:lnTo>
                <a:lnTo>
                  <a:pt x="708" y="166"/>
                </a:lnTo>
                <a:lnTo>
                  <a:pt x="708" y="166"/>
                </a:lnTo>
                <a:lnTo>
                  <a:pt x="704" y="172"/>
                </a:lnTo>
                <a:lnTo>
                  <a:pt x="702" y="174"/>
                </a:lnTo>
                <a:lnTo>
                  <a:pt x="702" y="180"/>
                </a:lnTo>
                <a:lnTo>
                  <a:pt x="702" y="180"/>
                </a:lnTo>
                <a:lnTo>
                  <a:pt x="702" y="182"/>
                </a:lnTo>
                <a:lnTo>
                  <a:pt x="704" y="186"/>
                </a:lnTo>
                <a:lnTo>
                  <a:pt x="712" y="188"/>
                </a:lnTo>
                <a:lnTo>
                  <a:pt x="712" y="188"/>
                </a:lnTo>
                <a:lnTo>
                  <a:pt x="710" y="196"/>
                </a:lnTo>
                <a:lnTo>
                  <a:pt x="710" y="196"/>
                </a:lnTo>
                <a:lnTo>
                  <a:pt x="714" y="198"/>
                </a:lnTo>
                <a:lnTo>
                  <a:pt x="714" y="198"/>
                </a:lnTo>
                <a:lnTo>
                  <a:pt x="714" y="206"/>
                </a:lnTo>
                <a:lnTo>
                  <a:pt x="714" y="206"/>
                </a:lnTo>
                <a:lnTo>
                  <a:pt x="708" y="214"/>
                </a:lnTo>
                <a:lnTo>
                  <a:pt x="708" y="214"/>
                </a:lnTo>
                <a:lnTo>
                  <a:pt x="708" y="216"/>
                </a:lnTo>
                <a:lnTo>
                  <a:pt x="710" y="218"/>
                </a:lnTo>
                <a:lnTo>
                  <a:pt x="708" y="222"/>
                </a:lnTo>
                <a:lnTo>
                  <a:pt x="708" y="222"/>
                </a:lnTo>
                <a:lnTo>
                  <a:pt x="708" y="226"/>
                </a:lnTo>
                <a:lnTo>
                  <a:pt x="712" y="228"/>
                </a:lnTo>
                <a:lnTo>
                  <a:pt x="712" y="228"/>
                </a:lnTo>
                <a:lnTo>
                  <a:pt x="716" y="236"/>
                </a:lnTo>
                <a:lnTo>
                  <a:pt x="722" y="242"/>
                </a:lnTo>
                <a:lnTo>
                  <a:pt x="722" y="242"/>
                </a:lnTo>
                <a:lnTo>
                  <a:pt x="718" y="254"/>
                </a:lnTo>
                <a:lnTo>
                  <a:pt x="718" y="260"/>
                </a:lnTo>
                <a:lnTo>
                  <a:pt x="722" y="266"/>
                </a:lnTo>
                <a:lnTo>
                  <a:pt x="722" y="266"/>
                </a:lnTo>
                <a:lnTo>
                  <a:pt x="716" y="268"/>
                </a:lnTo>
                <a:lnTo>
                  <a:pt x="716" y="268"/>
                </a:lnTo>
                <a:lnTo>
                  <a:pt x="716" y="274"/>
                </a:lnTo>
                <a:lnTo>
                  <a:pt x="716" y="274"/>
                </a:lnTo>
                <a:lnTo>
                  <a:pt x="712" y="276"/>
                </a:lnTo>
                <a:lnTo>
                  <a:pt x="712" y="280"/>
                </a:lnTo>
                <a:lnTo>
                  <a:pt x="712" y="280"/>
                </a:lnTo>
                <a:lnTo>
                  <a:pt x="708" y="284"/>
                </a:lnTo>
                <a:lnTo>
                  <a:pt x="708" y="284"/>
                </a:lnTo>
                <a:lnTo>
                  <a:pt x="700" y="280"/>
                </a:lnTo>
                <a:lnTo>
                  <a:pt x="700" y="280"/>
                </a:lnTo>
                <a:lnTo>
                  <a:pt x="696" y="286"/>
                </a:lnTo>
                <a:lnTo>
                  <a:pt x="696" y="286"/>
                </a:lnTo>
                <a:lnTo>
                  <a:pt x="692" y="288"/>
                </a:lnTo>
                <a:lnTo>
                  <a:pt x="684" y="288"/>
                </a:lnTo>
                <a:lnTo>
                  <a:pt x="670" y="288"/>
                </a:lnTo>
                <a:lnTo>
                  <a:pt x="670" y="288"/>
                </a:lnTo>
                <a:lnTo>
                  <a:pt x="670" y="292"/>
                </a:lnTo>
                <a:lnTo>
                  <a:pt x="670" y="292"/>
                </a:lnTo>
                <a:lnTo>
                  <a:pt x="678" y="296"/>
                </a:lnTo>
                <a:lnTo>
                  <a:pt x="682" y="300"/>
                </a:lnTo>
                <a:lnTo>
                  <a:pt x="688" y="300"/>
                </a:lnTo>
                <a:lnTo>
                  <a:pt x="690" y="298"/>
                </a:lnTo>
                <a:lnTo>
                  <a:pt x="690" y="298"/>
                </a:lnTo>
                <a:lnTo>
                  <a:pt x="696" y="298"/>
                </a:lnTo>
                <a:lnTo>
                  <a:pt x="702" y="298"/>
                </a:lnTo>
                <a:lnTo>
                  <a:pt x="702" y="298"/>
                </a:lnTo>
                <a:lnTo>
                  <a:pt x="702" y="302"/>
                </a:lnTo>
                <a:lnTo>
                  <a:pt x="702" y="302"/>
                </a:lnTo>
                <a:lnTo>
                  <a:pt x="706" y="304"/>
                </a:lnTo>
                <a:lnTo>
                  <a:pt x="706" y="304"/>
                </a:lnTo>
                <a:lnTo>
                  <a:pt x="708" y="312"/>
                </a:lnTo>
                <a:lnTo>
                  <a:pt x="708" y="312"/>
                </a:lnTo>
                <a:lnTo>
                  <a:pt x="710" y="312"/>
                </a:lnTo>
                <a:lnTo>
                  <a:pt x="714" y="312"/>
                </a:lnTo>
                <a:lnTo>
                  <a:pt x="714" y="312"/>
                </a:lnTo>
                <a:lnTo>
                  <a:pt x="714" y="312"/>
                </a:lnTo>
                <a:lnTo>
                  <a:pt x="716" y="314"/>
                </a:lnTo>
                <a:lnTo>
                  <a:pt x="716" y="314"/>
                </a:lnTo>
                <a:lnTo>
                  <a:pt x="712" y="296"/>
                </a:lnTo>
                <a:lnTo>
                  <a:pt x="712" y="296"/>
                </a:lnTo>
                <a:lnTo>
                  <a:pt x="704" y="294"/>
                </a:lnTo>
                <a:lnTo>
                  <a:pt x="704" y="294"/>
                </a:lnTo>
                <a:lnTo>
                  <a:pt x="706" y="290"/>
                </a:lnTo>
                <a:lnTo>
                  <a:pt x="706" y="290"/>
                </a:lnTo>
                <a:lnTo>
                  <a:pt x="716" y="288"/>
                </a:lnTo>
                <a:lnTo>
                  <a:pt x="716" y="288"/>
                </a:lnTo>
                <a:lnTo>
                  <a:pt x="722" y="286"/>
                </a:lnTo>
                <a:lnTo>
                  <a:pt x="726" y="286"/>
                </a:lnTo>
                <a:lnTo>
                  <a:pt x="734" y="274"/>
                </a:lnTo>
                <a:lnTo>
                  <a:pt x="734" y="274"/>
                </a:lnTo>
                <a:lnTo>
                  <a:pt x="734" y="270"/>
                </a:lnTo>
                <a:lnTo>
                  <a:pt x="734" y="270"/>
                </a:lnTo>
                <a:lnTo>
                  <a:pt x="734" y="268"/>
                </a:lnTo>
                <a:lnTo>
                  <a:pt x="734" y="268"/>
                </a:lnTo>
                <a:lnTo>
                  <a:pt x="736" y="262"/>
                </a:lnTo>
                <a:lnTo>
                  <a:pt x="736" y="262"/>
                </a:lnTo>
                <a:lnTo>
                  <a:pt x="738" y="258"/>
                </a:lnTo>
                <a:lnTo>
                  <a:pt x="738" y="252"/>
                </a:lnTo>
                <a:lnTo>
                  <a:pt x="738" y="252"/>
                </a:lnTo>
                <a:lnTo>
                  <a:pt x="734" y="248"/>
                </a:lnTo>
                <a:lnTo>
                  <a:pt x="734" y="248"/>
                </a:lnTo>
                <a:lnTo>
                  <a:pt x="736" y="244"/>
                </a:lnTo>
                <a:lnTo>
                  <a:pt x="736" y="244"/>
                </a:lnTo>
                <a:lnTo>
                  <a:pt x="738" y="240"/>
                </a:lnTo>
                <a:lnTo>
                  <a:pt x="738" y="236"/>
                </a:lnTo>
                <a:lnTo>
                  <a:pt x="738" y="236"/>
                </a:lnTo>
                <a:lnTo>
                  <a:pt x="742" y="236"/>
                </a:lnTo>
                <a:lnTo>
                  <a:pt x="746" y="234"/>
                </a:lnTo>
                <a:lnTo>
                  <a:pt x="756" y="232"/>
                </a:lnTo>
                <a:lnTo>
                  <a:pt x="756" y="232"/>
                </a:lnTo>
                <a:lnTo>
                  <a:pt x="758" y="228"/>
                </a:lnTo>
                <a:lnTo>
                  <a:pt x="758" y="228"/>
                </a:lnTo>
                <a:lnTo>
                  <a:pt x="766" y="228"/>
                </a:lnTo>
                <a:lnTo>
                  <a:pt x="766" y="228"/>
                </a:lnTo>
                <a:lnTo>
                  <a:pt x="770" y="240"/>
                </a:lnTo>
                <a:lnTo>
                  <a:pt x="770" y="240"/>
                </a:lnTo>
                <a:lnTo>
                  <a:pt x="772" y="244"/>
                </a:lnTo>
                <a:lnTo>
                  <a:pt x="772" y="244"/>
                </a:lnTo>
                <a:lnTo>
                  <a:pt x="774" y="250"/>
                </a:lnTo>
                <a:lnTo>
                  <a:pt x="774" y="256"/>
                </a:lnTo>
                <a:lnTo>
                  <a:pt x="770" y="270"/>
                </a:lnTo>
                <a:lnTo>
                  <a:pt x="770" y="270"/>
                </a:lnTo>
                <a:lnTo>
                  <a:pt x="776" y="276"/>
                </a:lnTo>
                <a:lnTo>
                  <a:pt x="776" y="276"/>
                </a:lnTo>
                <a:lnTo>
                  <a:pt x="782" y="280"/>
                </a:lnTo>
                <a:lnTo>
                  <a:pt x="782" y="280"/>
                </a:lnTo>
                <a:lnTo>
                  <a:pt x="784" y="278"/>
                </a:lnTo>
                <a:lnTo>
                  <a:pt x="782" y="278"/>
                </a:lnTo>
                <a:lnTo>
                  <a:pt x="782" y="278"/>
                </a:lnTo>
                <a:lnTo>
                  <a:pt x="782" y="272"/>
                </a:lnTo>
                <a:lnTo>
                  <a:pt x="782" y="272"/>
                </a:lnTo>
                <a:lnTo>
                  <a:pt x="788" y="270"/>
                </a:lnTo>
                <a:lnTo>
                  <a:pt x="788" y="270"/>
                </a:lnTo>
                <a:lnTo>
                  <a:pt x="790" y="274"/>
                </a:lnTo>
                <a:lnTo>
                  <a:pt x="790" y="274"/>
                </a:lnTo>
                <a:lnTo>
                  <a:pt x="798" y="276"/>
                </a:lnTo>
                <a:lnTo>
                  <a:pt x="806" y="276"/>
                </a:lnTo>
                <a:lnTo>
                  <a:pt x="806" y="276"/>
                </a:lnTo>
                <a:lnTo>
                  <a:pt x="804" y="272"/>
                </a:lnTo>
                <a:lnTo>
                  <a:pt x="804" y="272"/>
                </a:lnTo>
                <a:lnTo>
                  <a:pt x="796" y="270"/>
                </a:lnTo>
                <a:lnTo>
                  <a:pt x="788" y="268"/>
                </a:lnTo>
                <a:lnTo>
                  <a:pt x="788" y="268"/>
                </a:lnTo>
                <a:lnTo>
                  <a:pt x="784" y="264"/>
                </a:lnTo>
                <a:lnTo>
                  <a:pt x="784" y="264"/>
                </a:lnTo>
                <a:lnTo>
                  <a:pt x="780" y="264"/>
                </a:lnTo>
                <a:lnTo>
                  <a:pt x="780" y="264"/>
                </a:lnTo>
                <a:lnTo>
                  <a:pt x="780" y="258"/>
                </a:lnTo>
                <a:lnTo>
                  <a:pt x="780" y="256"/>
                </a:lnTo>
                <a:lnTo>
                  <a:pt x="788" y="252"/>
                </a:lnTo>
                <a:lnTo>
                  <a:pt x="788" y="252"/>
                </a:lnTo>
                <a:lnTo>
                  <a:pt x="786" y="248"/>
                </a:lnTo>
                <a:lnTo>
                  <a:pt x="786" y="248"/>
                </a:lnTo>
                <a:lnTo>
                  <a:pt x="784" y="244"/>
                </a:lnTo>
                <a:lnTo>
                  <a:pt x="784" y="242"/>
                </a:lnTo>
                <a:lnTo>
                  <a:pt x="784" y="242"/>
                </a:lnTo>
                <a:lnTo>
                  <a:pt x="780" y="240"/>
                </a:lnTo>
                <a:lnTo>
                  <a:pt x="780" y="240"/>
                </a:lnTo>
                <a:lnTo>
                  <a:pt x="778" y="234"/>
                </a:lnTo>
                <a:lnTo>
                  <a:pt x="776" y="228"/>
                </a:lnTo>
                <a:lnTo>
                  <a:pt x="776" y="228"/>
                </a:lnTo>
                <a:lnTo>
                  <a:pt x="766" y="224"/>
                </a:lnTo>
                <a:lnTo>
                  <a:pt x="752" y="222"/>
                </a:lnTo>
                <a:lnTo>
                  <a:pt x="752" y="222"/>
                </a:lnTo>
                <a:lnTo>
                  <a:pt x="748" y="224"/>
                </a:lnTo>
                <a:lnTo>
                  <a:pt x="744" y="226"/>
                </a:lnTo>
                <a:lnTo>
                  <a:pt x="744" y="226"/>
                </a:lnTo>
                <a:lnTo>
                  <a:pt x="736" y="226"/>
                </a:lnTo>
                <a:lnTo>
                  <a:pt x="736" y="226"/>
                </a:lnTo>
                <a:lnTo>
                  <a:pt x="734" y="226"/>
                </a:lnTo>
                <a:lnTo>
                  <a:pt x="734" y="228"/>
                </a:lnTo>
                <a:lnTo>
                  <a:pt x="734" y="228"/>
                </a:lnTo>
                <a:lnTo>
                  <a:pt x="732" y="228"/>
                </a:lnTo>
                <a:lnTo>
                  <a:pt x="730" y="228"/>
                </a:lnTo>
                <a:lnTo>
                  <a:pt x="730" y="228"/>
                </a:lnTo>
                <a:lnTo>
                  <a:pt x="730" y="220"/>
                </a:lnTo>
                <a:lnTo>
                  <a:pt x="728" y="218"/>
                </a:lnTo>
                <a:lnTo>
                  <a:pt x="728" y="218"/>
                </a:lnTo>
                <a:lnTo>
                  <a:pt x="726" y="210"/>
                </a:lnTo>
                <a:lnTo>
                  <a:pt x="726" y="210"/>
                </a:lnTo>
                <a:lnTo>
                  <a:pt x="728" y="206"/>
                </a:lnTo>
                <a:lnTo>
                  <a:pt x="730" y="202"/>
                </a:lnTo>
                <a:lnTo>
                  <a:pt x="730" y="202"/>
                </a:lnTo>
                <a:lnTo>
                  <a:pt x="730" y="196"/>
                </a:lnTo>
                <a:lnTo>
                  <a:pt x="726" y="190"/>
                </a:lnTo>
                <a:lnTo>
                  <a:pt x="726" y="190"/>
                </a:lnTo>
                <a:lnTo>
                  <a:pt x="722" y="186"/>
                </a:lnTo>
                <a:lnTo>
                  <a:pt x="722" y="186"/>
                </a:lnTo>
                <a:lnTo>
                  <a:pt x="722" y="182"/>
                </a:lnTo>
                <a:lnTo>
                  <a:pt x="722" y="182"/>
                </a:lnTo>
                <a:lnTo>
                  <a:pt x="724" y="180"/>
                </a:lnTo>
                <a:lnTo>
                  <a:pt x="726" y="176"/>
                </a:lnTo>
                <a:lnTo>
                  <a:pt x="726" y="176"/>
                </a:lnTo>
                <a:lnTo>
                  <a:pt x="726" y="174"/>
                </a:lnTo>
                <a:lnTo>
                  <a:pt x="726" y="170"/>
                </a:lnTo>
                <a:lnTo>
                  <a:pt x="726" y="170"/>
                </a:lnTo>
                <a:lnTo>
                  <a:pt x="728" y="168"/>
                </a:lnTo>
                <a:lnTo>
                  <a:pt x="730" y="168"/>
                </a:lnTo>
                <a:lnTo>
                  <a:pt x="730" y="168"/>
                </a:lnTo>
                <a:lnTo>
                  <a:pt x="734" y="164"/>
                </a:lnTo>
                <a:lnTo>
                  <a:pt x="736" y="158"/>
                </a:lnTo>
                <a:lnTo>
                  <a:pt x="736" y="158"/>
                </a:lnTo>
                <a:lnTo>
                  <a:pt x="738" y="150"/>
                </a:lnTo>
                <a:lnTo>
                  <a:pt x="738" y="144"/>
                </a:lnTo>
                <a:lnTo>
                  <a:pt x="734" y="132"/>
                </a:lnTo>
                <a:lnTo>
                  <a:pt x="734" y="132"/>
                </a:lnTo>
                <a:lnTo>
                  <a:pt x="738" y="130"/>
                </a:lnTo>
                <a:lnTo>
                  <a:pt x="738" y="130"/>
                </a:lnTo>
                <a:lnTo>
                  <a:pt x="742" y="138"/>
                </a:lnTo>
                <a:lnTo>
                  <a:pt x="742" y="138"/>
                </a:lnTo>
                <a:lnTo>
                  <a:pt x="742" y="140"/>
                </a:lnTo>
                <a:lnTo>
                  <a:pt x="740" y="142"/>
                </a:lnTo>
                <a:lnTo>
                  <a:pt x="740" y="142"/>
                </a:lnTo>
                <a:lnTo>
                  <a:pt x="740" y="144"/>
                </a:lnTo>
                <a:lnTo>
                  <a:pt x="742" y="146"/>
                </a:lnTo>
                <a:lnTo>
                  <a:pt x="744" y="150"/>
                </a:lnTo>
                <a:lnTo>
                  <a:pt x="744" y="150"/>
                </a:lnTo>
                <a:lnTo>
                  <a:pt x="742" y="154"/>
                </a:lnTo>
                <a:lnTo>
                  <a:pt x="742" y="154"/>
                </a:lnTo>
                <a:lnTo>
                  <a:pt x="740" y="158"/>
                </a:lnTo>
                <a:lnTo>
                  <a:pt x="740" y="160"/>
                </a:lnTo>
                <a:lnTo>
                  <a:pt x="742" y="160"/>
                </a:lnTo>
                <a:lnTo>
                  <a:pt x="742" y="160"/>
                </a:lnTo>
                <a:lnTo>
                  <a:pt x="742" y="166"/>
                </a:lnTo>
                <a:lnTo>
                  <a:pt x="742" y="166"/>
                </a:lnTo>
                <a:lnTo>
                  <a:pt x="746" y="172"/>
                </a:lnTo>
                <a:lnTo>
                  <a:pt x="748" y="176"/>
                </a:lnTo>
                <a:lnTo>
                  <a:pt x="744" y="180"/>
                </a:lnTo>
                <a:lnTo>
                  <a:pt x="744" y="180"/>
                </a:lnTo>
                <a:lnTo>
                  <a:pt x="744" y="180"/>
                </a:lnTo>
                <a:lnTo>
                  <a:pt x="748" y="184"/>
                </a:lnTo>
                <a:lnTo>
                  <a:pt x="752" y="186"/>
                </a:lnTo>
                <a:lnTo>
                  <a:pt x="752" y="186"/>
                </a:lnTo>
                <a:lnTo>
                  <a:pt x="754" y="186"/>
                </a:lnTo>
                <a:lnTo>
                  <a:pt x="756" y="184"/>
                </a:lnTo>
                <a:lnTo>
                  <a:pt x="758" y="182"/>
                </a:lnTo>
                <a:lnTo>
                  <a:pt x="758" y="182"/>
                </a:lnTo>
                <a:lnTo>
                  <a:pt x="764" y="182"/>
                </a:lnTo>
                <a:lnTo>
                  <a:pt x="766" y="184"/>
                </a:lnTo>
                <a:lnTo>
                  <a:pt x="766" y="184"/>
                </a:lnTo>
                <a:lnTo>
                  <a:pt x="778" y="182"/>
                </a:lnTo>
                <a:lnTo>
                  <a:pt x="780" y="184"/>
                </a:lnTo>
                <a:lnTo>
                  <a:pt x="780" y="184"/>
                </a:lnTo>
                <a:lnTo>
                  <a:pt x="782" y="182"/>
                </a:lnTo>
                <a:lnTo>
                  <a:pt x="782" y="182"/>
                </a:lnTo>
                <a:lnTo>
                  <a:pt x="780" y="178"/>
                </a:lnTo>
                <a:lnTo>
                  <a:pt x="780" y="178"/>
                </a:lnTo>
                <a:lnTo>
                  <a:pt x="776" y="178"/>
                </a:lnTo>
                <a:lnTo>
                  <a:pt x="776" y="178"/>
                </a:lnTo>
                <a:lnTo>
                  <a:pt x="774" y="174"/>
                </a:lnTo>
                <a:lnTo>
                  <a:pt x="774" y="174"/>
                </a:lnTo>
                <a:lnTo>
                  <a:pt x="768" y="174"/>
                </a:lnTo>
                <a:lnTo>
                  <a:pt x="768" y="174"/>
                </a:lnTo>
                <a:lnTo>
                  <a:pt x="766" y="170"/>
                </a:lnTo>
                <a:lnTo>
                  <a:pt x="766" y="170"/>
                </a:lnTo>
                <a:lnTo>
                  <a:pt x="764" y="170"/>
                </a:lnTo>
                <a:lnTo>
                  <a:pt x="760" y="168"/>
                </a:lnTo>
                <a:lnTo>
                  <a:pt x="760" y="168"/>
                </a:lnTo>
                <a:lnTo>
                  <a:pt x="764" y="158"/>
                </a:lnTo>
                <a:lnTo>
                  <a:pt x="764" y="158"/>
                </a:lnTo>
                <a:lnTo>
                  <a:pt x="774" y="160"/>
                </a:lnTo>
                <a:lnTo>
                  <a:pt x="782" y="164"/>
                </a:lnTo>
                <a:lnTo>
                  <a:pt x="782" y="164"/>
                </a:lnTo>
                <a:lnTo>
                  <a:pt x="782" y="164"/>
                </a:lnTo>
                <a:lnTo>
                  <a:pt x="784" y="164"/>
                </a:lnTo>
                <a:lnTo>
                  <a:pt x="784" y="164"/>
                </a:lnTo>
                <a:lnTo>
                  <a:pt x="788" y="162"/>
                </a:lnTo>
                <a:lnTo>
                  <a:pt x="790" y="156"/>
                </a:lnTo>
                <a:lnTo>
                  <a:pt x="790" y="156"/>
                </a:lnTo>
                <a:lnTo>
                  <a:pt x="786" y="154"/>
                </a:lnTo>
                <a:lnTo>
                  <a:pt x="786" y="154"/>
                </a:lnTo>
                <a:lnTo>
                  <a:pt x="780" y="154"/>
                </a:lnTo>
                <a:lnTo>
                  <a:pt x="780" y="154"/>
                </a:lnTo>
                <a:lnTo>
                  <a:pt x="790" y="148"/>
                </a:lnTo>
                <a:lnTo>
                  <a:pt x="794" y="146"/>
                </a:lnTo>
                <a:lnTo>
                  <a:pt x="802" y="146"/>
                </a:lnTo>
                <a:lnTo>
                  <a:pt x="802" y="146"/>
                </a:lnTo>
                <a:lnTo>
                  <a:pt x="812" y="150"/>
                </a:lnTo>
                <a:lnTo>
                  <a:pt x="812" y="150"/>
                </a:lnTo>
                <a:lnTo>
                  <a:pt x="816" y="154"/>
                </a:lnTo>
                <a:lnTo>
                  <a:pt x="816" y="154"/>
                </a:lnTo>
                <a:lnTo>
                  <a:pt x="820" y="154"/>
                </a:lnTo>
                <a:lnTo>
                  <a:pt x="820" y="154"/>
                </a:lnTo>
                <a:lnTo>
                  <a:pt x="822" y="158"/>
                </a:lnTo>
                <a:lnTo>
                  <a:pt x="826" y="162"/>
                </a:lnTo>
                <a:lnTo>
                  <a:pt x="826" y="162"/>
                </a:lnTo>
                <a:lnTo>
                  <a:pt x="832" y="162"/>
                </a:lnTo>
                <a:lnTo>
                  <a:pt x="836" y="162"/>
                </a:lnTo>
                <a:lnTo>
                  <a:pt x="842" y="162"/>
                </a:lnTo>
                <a:lnTo>
                  <a:pt x="848" y="162"/>
                </a:lnTo>
                <a:lnTo>
                  <a:pt x="848" y="162"/>
                </a:lnTo>
                <a:lnTo>
                  <a:pt x="850" y="164"/>
                </a:lnTo>
                <a:lnTo>
                  <a:pt x="850" y="166"/>
                </a:lnTo>
                <a:lnTo>
                  <a:pt x="848" y="168"/>
                </a:lnTo>
                <a:lnTo>
                  <a:pt x="844" y="174"/>
                </a:lnTo>
                <a:lnTo>
                  <a:pt x="844" y="174"/>
                </a:lnTo>
                <a:lnTo>
                  <a:pt x="840" y="178"/>
                </a:lnTo>
                <a:lnTo>
                  <a:pt x="840" y="182"/>
                </a:lnTo>
                <a:lnTo>
                  <a:pt x="840" y="192"/>
                </a:lnTo>
                <a:lnTo>
                  <a:pt x="838" y="194"/>
                </a:lnTo>
                <a:lnTo>
                  <a:pt x="838" y="194"/>
                </a:lnTo>
                <a:lnTo>
                  <a:pt x="834" y="202"/>
                </a:lnTo>
                <a:lnTo>
                  <a:pt x="830" y="210"/>
                </a:lnTo>
                <a:lnTo>
                  <a:pt x="830" y="210"/>
                </a:lnTo>
                <a:lnTo>
                  <a:pt x="834" y="208"/>
                </a:lnTo>
                <a:lnTo>
                  <a:pt x="834" y="208"/>
                </a:lnTo>
                <a:lnTo>
                  <a:pt x="840" y="202"/>
                </a:lnTo>
                <a:lnTo>
                  <a:pt x="840" y="202"/>
                </a:lnTo>
                <a:lnTo>
                  <a:pt x="842" y="202"/>
                </a:lnTo>
                <a:lnTo>
                  <a:pt x="842" y="202"/>
                </a:lnTo>
                <a:lnTo>
                  <a:pt x="842" y="206"/>
                </a:lnTo>
                <a:lnTo>
                  <a:pt x="848" y="210"/>
                </a:lnTo>
                <a:lnTo>
                  <a:pt x="848" y="210"/>
                </a:lnTo>
                <a:lnTo>
                  <a:pt x="848" y="214"/>
                </a:lnTo>
                <a:lnTo>
                  <a:pt x="848" y="214"/>
                </a:lnTo>
                <a:lnTo>
                  <a:pt x="858" y="216"/>
                </a:lnTo>
                <a:lnTo>
                  <a:pt x="868" y="218"/>
                </a:lnTo>
                <a:lnTo>
                  <a:pt x="868" y="218"/>
                </a:lnTo>
                <a:lnTo>
                  <a:pt x="870" y="216"/>
                </a:lnTo>
                <a:lnTo>
                  <a:pt x="872" y="214"/>
                </a:lnTo>
                <a:lnTo>
                  <a:pt x="874" y="214"/>
                </a:lnTo>
                <a:lnTo>
                  <a:pt x="874" y="214"/>
                </a:lnTo>
                <a:lnTo>
                  <a:pt x="876" y="216"/>
                </a:lnTo>
                <a:lnTo>
                  <a:pt x="876" y="216"/>
                </a:lnTo>
                <a:lnTo>
                  <a:pt x="880" y="218"/>
                </a:lnTo>
                <a:lnTo>
                  <a:pt x="880" y="218"/>
                </a:lnTo>
                <a:lnTo>
                  <a:pt x="880" y="224"/>
                </a:lnTo>
                <a:lnTo>
                  <a:pt x="880" y="224"/>
                </a:lnTo>
                <a:lnTo>
                  <a:pt x="884" y="224"/>
                </a:lnTo>
                <a:lnTo>
                  <a:pt x="886" y="226"/>
                </a:lnTo>
                <a:lnTo>
                  <a:pt x="886" y="226"/>
                </a:lnTo>
                <a:lnTo>
                  <a:pt x="884" y="218"/>
                </a:lnTo>
                <a:lnTo>
                  <a:pt x="884" y="216"/>
                </a:lnTo>
                <a:lnTo>
                  <a:pt x="880" y="214"/>
                </a:lnTo>
                <a:lnTo>
                  <a:pt x="880" y="214"/>
                </a:lnTo>
                <a:lnTo>
                  <a:pt x="878" y="214"/>
                </a:lnTo>
                <a:lnTo>
                  <a:pt x="876" y="214"/>
                </a:lnTo>
                <a:lnTo>
                  <a:pt x="876" y="214"/>
                </a:lnTo>
                <a:lnTo>
                  <a:pt x="874" y="210"/>
                </a:lnTo>
                <a:lnTo>
                  <a:pt x="874" y="210"/>
                </a:lnTo>
                <a:lnTo>
                  <a:pt x="872" y="210"/>
                </a:lnTo>
                <a:lnTo>
                  <a:pt x="872" y="210"/>
                </a:lnTo>
                <a:lnTo>
                  <a:pt x="868" y="212"/>
                </a:lnTo>
                <a:lnTo>
                  <a:pt x="862" y="214"/>
                </a:lnTo>
                <a:lnTo>
                  <a:pt x="862" y="214"/>
                </a:lnTo>
                <a:lnTo>
                  <a:pt x="850" y="206"/>
                </a:lnTo>
                <a:lnTo>
                  <a:pt x="848" y="200"/>
                </a:lnTo>
                <a:lnTo>
                  <a:pt x="848" y="200"/>
                </a:lnTo>
                <a:lnTo>
                  <a:pt x="858" y="198"/>
                </a:lnTo>
                <a:lnTo>
                  <a:pt x="858" y="198"/>
                </a:lnTo>
                <a:lnTo>
                  <a:pt x="858" y="190"/>
                </a:lnTo>
                <a:lnTo>
                  <a:pt x="858" y="190"/>
                </a:lnTo>
                <a:lnTo>
                  <a:pt x="854" y="184"/>
                </a:lnTo>
                <a:lnTo>
                  <a:pt x="854" y="180"/>
                </a:lnTo>
                <a:lnTo>
                  <a:pt x="854" y="178"/>
                </a:lnTo>
                <a:lnTo>
                  <a:pt x="854" y="178"/>
                </a:lnTo>
                <a:lnTo>
                  <a:pt x="856" y="172"/>
                </a:lnTo>
                <a:lnTo>
                  <a:pt x="858" y="168"/>
                </a:lnTo>
                <a:lnTo>
                  <a:pt x="858" y="168"/>
                </a:lnTo>
                <a:lnTo>
                  <a:pt x="858" y="166"/>
                </a:lnTo>
                <a:lnTo>
                  <a:pt x="858" y="162"/>
                </a:lnTo>
                <a:lnTo>
                  <a:pt x="858" y="162"/>
                </a:lnTo>
                <a:lnTo>
                  <a:pt x="846" y="158"/>
                </a:lnTo>
                <a:lnTo>
                  <a:pt x="846" y="158"/>
                </a:lnTo>
                <a:lnTo>
                  <a:pt x="846" y="154"/>
                </a:lnTo>
                <a:lnTo>
                  <a:pt x="842" y="152"/>
                </a:lnTo>
                <a:lnTo>
                  <a:pt x="842" y="152"/>
                </a:lnTo>
                <a:lnTo>
                  <a:pt x="838" y="152"/>
                </a:lnTo>
                <a:lnTo>
                  <a:pt x="834" y="152"/>
                </a:lnTo>
                <a:lnTo>
                  <a:pt x="832" y="150"/>
                </a:lnTo>
                <a:lnTo>
                  <a:pt x="832" y="150"/>
                </a:lnTo>
                <a:lnTo>
                  <a:pt x="826" y="146"/>
                </a:lnTo>
                <a:lnTo>
                  <a:pt x="822" y="144"/>
                </a:lnTo>
                <a:lnTo>
                  <a:pt x="820" y="138"/>
                </a:lnTo>
                <a:lnTo>
                  <a:pt x="822" y="130"/>
                </a:lnTo>
                <a:lnTo>
                  <a:pt x="822" y="130"/>
                </a:lnTo>
                <a:lnTo>
                  <a:pt x="824" y="122"/>
                </a:lnTo>
                <a:lnTo>
                  <a:pt x="824" y="122"/>
                </a:lnTo>
                <a:lnTo>
                  <a:pt x="824" y="120"/>
                </a:lnTo>
                <a:lnTo>
                  <a:pt x="824" y="118"/>
                </a:lnTo>
                <a:lnTo>
                  <a:pt x="824" y="118"/>
                </a:lnTo>
                <a:lnTo>
                  <a:pt x="828" y="110"/>
                </a:lnTo>
                <a:lnTo>
                  <a:pt x="828" y="110"/>
                </a:lnTo>
                <a:lnTo>
                  <a:pt x="830" y="110"/>
                </a:lnTo>
                <a:lnTo>
                  <a:pt x="832" y="110"/>
                </a:lnTo>
                <a:lnTo>
                  <a:pt x="834" y="108"/>
                </a:lnTo>
                <a:lnTo>
                  <a:pt x="834" y="108"/>
                </a:lnTo>
                <a:lnTo>
                  <a:pt x="840" y="108"/>
                </a:lnTo>
                <a:lnTo>
                  <a:pt x="844" y="108"/>
                </a:lnTo>
                <a:lnTo>
                  <a:pt x="848" y="106"/>
                </a:lnTo>
                <a:lnTo>
                  <a:pt x="848" y="106"/>
                </a:lnTo>
                <a:lnTo>
                  <a:pt x="852" y="106"/>
                </a:lnTo>
                <a:lnTo>
                  <a:pt x="858" y="108"/>
                </a:lnTo>
                <a:lnTo>
                  <a:pt x="858" y="108"/>
                </a:lnTo>
                <a:lnTo>
                  <a:pt x="862" y="104"/>
                </a:lnTo>
                <a:lnTo>
                  <a:pt x="866" y="104"/>
                </a:lnTo>
                <a:lnTo>
                  <a:pt x="870" y="104"/>
                </a:lnTo>
                <a:lnTo>
                  <a:pt x="870" y="104"/>
                </a:lnTo>
                <a:lnTo>
                  <a:pt x="874" y="106"/>
                </a:lnTo>
                <a:lnTo>
                  <a:pt x="876" y="108"/>
                </a:lnTo>
                <a:lnTo>
                  <a:pt x="878" y="108"/>
                </a:lnTo>
                <a:lnTo>
                  <a:pt x="880" y="106"/>
                </a:lnTo>
                <a:lnTo>
                  <a:pt x="880" y="106"/>
                </a:lnTo>
                <a:lnTo>
                  <a:pt x="882" y="106"/>
                </a:lnTo>
                <a:lnTo>
                  <a:pt x="886" y="106"/>
                </a:lnTo>
                <a:lnTo>
                  <a:pt x="886" y="106"/>
                </a:lnTo>
                <a:lnTo>
                  <a:pt x="890" y="104"/>
                </a:lnTo>
                <a:lnTo>
                  <a:pt x="896" y="104"/>
                </a:lnTo>
                <a:lnTo>
                  <a:pt x="896" y="104"/>
                </a:lnTo>
                <a:lnTo>
                  <a:pt x="900" y="104"/>
                </a:lnTo>
                <a:lnTo>
                  <a:pt x="902" y="106"/>
                </a:lnTo>
                <a:lnTo>
                  <a:pt x="902" y="108"/>
                </a:lnTo>
                <a:lnTo>
                  <a:pt x="900" y="112"/>
                </a:lnTo>
                <a:lnTo>
                  <a:pt x="900" y="112"/>
                </a:lnTo>
                <a:lnTo>
                  <a:pt x="900" y="112"/>
                </a:lnTo>
                <a:lnTo>
                  <a:pt x="902" y="114"/>
                </a:lnTo>
                <a:lnTo>
                  <a:pt x="908" y="114"/>
                </a:lnTo>
                <a:lnTo>
                  <a:pt x="908" y="114"/>
                </a:lnTo>
                <a:lnTo>
                  <a:pt x="908" y="114"/>
                </a:lnTo>
                <a:lnTo>
                  <a:pt x="908" y="110"/>
                </a:lnTo>
                <a:lnTo>
                  <a:pt x="906" y="104"/>
                </a:lnTo>
                <a:lnTo>
                  <a:pt x="902" y="96"/>
                </a:lnTo>
                <a:lnTo>
                  <a:pt x="902" y="96"/>
                </a:lnTo>
                <a:lnTo>
                  <a:pt x="898" y="94"/>
                </a:lnTo>
                <a:lnTo>
                  <a:pt x="894" y="92"/>
                </a:lnTo>
                <a:lnTo>
                  <a:pt x="894" y="92"/>
                </a:lnTo>
                <a:lnTo>
                  <a:pt x="894" y="88"/>
                </a:lnTo>
                <a:lnTo>
                  <a:pt x="894" y="88"/>
                </a:lnTo>
                <a:lnTo>
                  <a:pt x="900" y="88"/>
                </a:lnTo>
                <a:lnTo>
                  <a:pt x="906" y="88"/>
                </a:lnTo>
                <a:lnTo>
                  <a:pt x="906" y="86"/>
                </a:lnTo>
                <a:lnTo>
                  <a:pt x="906" y="86"/>
                </a:lnTo>
                <a:lnTo>
                  <a:pt x="904" y="84"/>
                </a:lnTo>
                <a:lnTo>
                  <a:pt x="902" y="82"/>
                </a:lnTo>
                <a:lnTo>
                  <a:pt x="902" y="82"/>
                </a:lnTo>
                <a:lnTo>
                  <a:pt x="900" y="80"/>
                </a:lnTo>
                <a:lnTo>
                  <a:pt x="896" y="80"/>
                </a:lnTo>
                <a:lnTo>
                  <a:pt x="896" y="80"/>
                </a:lnTo>
                <a:lnTo>
                  <a:pt x="898" y="76"/>
                </a:lnTo>
                <a:lnTo>
                  <a:pt x="898" y="76"/>
                </a:lnTo>
                <a:lnTo>
                  <a:pt x="908" y="82"/>
                </a:lnTo>
                <a:lnTo>
                  <a:pt x="908" y="82"/>
                </a:lnTo>
                <a:lnTo>
                  <a:pt x="910" y="74"/>
                </a:lnTo>
                <a:lnTo>
                  <a:pt x="912" y="70"/>
                </a:lnTo>
                <a:lnTo>
                  <a:pt x="912" y="70"/>
                </a:lnTo>
                <a:lnTo>
                  <a:pt x="916" y="70"/>
                </a:lnTo>
                <a:lnTo>
                  <a:pt x="916" y="70"/>
                </a:lnTo>
                <a:lnTo>
                  <a:pt x="918" y="66"/>
                </a:lnTo>
                <a:lnTo>
                  <a:pt x="918" y="66"/>
                </a:lnTo>
                <a:lnTo>
                  <a:pt x="914" y="64"/>
                </a:lnTo>
                <a:lnTo>
                  <a:pt x="914" y="64"/>
                </a:lnTo>
                <a:lnTo>
                  <a:pt x="910" y="64"/>
                </a:lnTo>
                <a:lnTo>
                  <a:pt x="910" y="64"/>
                </a:lnTo>
                <a:lnTo>
                  <a:pt x="910" y="62"/>
                </a:lnTo>
                <a:lnTo>
                  <a:pt x="910" y="62"/>
                </a:lnTo>
                <a:lnTo>
                  <a:pt x="916" y="62"/>
                </a:lnTo>
                <a:lnTo>
                  <a:pt x="922" y="62"/>
                </a:lnTo>
                <a:lnTo>
                  <a:pt x="924" y="60"/>
                </a:lnTo>
                <a:lnTo>
                  <a:pt x="924" y="60"/>
                </a:lnTo>
                <a:lnTo>
                  <a:pt x="932" y="60"/>
                </a:lnTo>
                <a:lnTo>
                  <a:pt x="932" y="58"/>
                </a:lnTo>
                <a:lnTo>
                  <a:pt x="932" y="58"/>
                </a:lnTo>
                <a:lnTo>
                  <a:pt x="938" y="58"/>
                </a:lnTo>
                <a:lnTo>
                  <a:pt x="938" y="58"/>
                </a:lnTo>
                <a:lnTo>
                  <a:pt x="942" y="54"/>
                </a:lnTo>
                <a:lnTo>
                  <a:pt x="946" y="52"/>
                </a:lnTo>
                <a:lnTo>
                  <a:pt x="946" y="52"/>
                </a:lnTo>
                <a:lnTo>
                  <a:pt x="950" y="54"/>
                </a:lnTo>
                <a:lnTo>
                  <a:pt x="952" y="54"/>
                </a:lnTo>
                <a:lnTo>
                  <a:pt x="952" y="54"/>
                </a:lnTo>
                <a:lnTo>
                  <a:pt x="960" y="52"/>
                </a:lnTo>
                <a:lnTo>
                  <a:pt x="960" y="52"/>
                </a:lnTo>
                <a:lnTo>
                  <a:pt x="964" y="52"/>
                </a:lnTo>
                <a:lnTo>
                  <a:pt x="970" y="52"/>
                </a:lnTo>
                <a:lnTo>
                  <a:pt x="970" y="52"/>
                </a:lnTo>
                <a:lnTo>
                  <a:pt x="976" y="48"/>
                </a:lnTo>
                <a:lnTo>
                  <a:pt x="976" y="48"/>
                </a:lnTo>
                <a:lnTo>
                  <a:pt x="982" y="48"/>
                </a:lnTo>
                <a:lnTo>
                  <a:pt x="988" y="48"/>
                </a:lnTo>
                <a:lnTo>
                  <a:pt x="988" y="48"/>
                </a:lnTo>
                <a:lnTo>
                  <a:pt x="992" y="46"/>
                </a:lnTo>
                <a:lnTo>
                  <a:pt x="992" y="44"/>
                </a:lnTo>
                <a:lnTo>
                  <a:pt x="992" y="42"/>
                </a:lnTo>
                <a:lnTo>
                  <a:pt x="996" y="42"/>
                </a:lnTo>
                <a:lnTo>
                  <a:pt x="996" y="42"/>
                </a:lnTo>
                <a:lnTo>
                  <a:pt x="998" y="42"/>
                </a:lnTo>
                <a:lnTo>
                  <a:pt x="1000" y="44"/>
                </a:lnTo>
                <a:lnTo>
                  <a:pt x="1000" y="44"/>
                </a:lnTo>
                <a:lnTo>
                  <a:pt x="1002" y="42"/>
                </a:lnTo>
                <a:lnTo>
                  <a:pt x="1002" y="42"/>
                </a:lnTo>
                <a:lnTo>
                  <a:pt x="1004" y="42"/>
                </a:lnTo>
                <a:lnTo>
                  <a:pt x="1004" y="42"/>
                </a:lnTo>
                <a:lnTo>
                  <a:pt x="1010" y="42"/>
                </a:lnTo>
                <a:lnTo>
                  <a:pt x="1010" y="42"/>
                </a:lnTo>
                <a:lnTo>
                  <a:pt x="1012" y="44"/>
                </a:lnTo>
                <a:lnTo>
                  <a:pt x="1014" y="44"/>
                </a:lnTo>
                <a:lnTo>
                  <a:pt x="1014" y="44"/>
                </a:lnTo>
                <a:lnTo>
                  <a:pt x="1016" y="40"/>
                </a:lnTo>
                <a:lnTo>
                  <a:pt x="1016" y="40"/>
                </a:lnTo>
                <a:lnTo>
                  <a:pt x="1024" y="44"/>
                </a:lnTo>
                <a:lnTo>
                  <a:pt x="1024" y="44"/>
                </a:lnTo>
                <a:lnTo>
                  <a:pt x="1028" y="42"/>
                </a:lnTo>
                <a:lnTo>
                  <a:pt x="1030" y="42"/>
                </a:lnTo>
                <a:lnTo>
                  <a:pt x="1034" y="42"/>
                </a:lnTo>
                <a:lnTo>
                  <a:pt x="1034" y="42"/>
                </a:lnTo>
                <a:lnTo>
                  <a:pt x="1036" y="46"/>
                </a:lnTo>
                <a:lnTo>
                  <a:pt x="1036" y="46"/>
                </a:lnTo>
                <a:lnTo>
                  <a:pt x="1036" y="46"/>
                </a:lnTo>
                <a:lnTo>
                  <a:pt x="1036" y="46"/>
                </a:lnTo>
                <a:lnTo>
                  <a:pt x="1032" y="50"/>
                </a:lnTo>
                <a:lnTo>
                  <a:pt x="1028" y="54"/>
                </a:lnTo>
                <a:lnTo>
                  <a:pt x="1028" y="56"/>
                </a:lnTo>
                <a:lnTo>
                  <a:pt x="1028" y="56"/>
                </a:lnTo>
                <a:lnTo>
                  <a:pt x="1036" y="54"/>
                </a:lnTo>
                <a:lnTo>
                  <a:pt x="1036" y="54"/>
                </a:lnTo>
                <a:lnTo>
                  <a:pt x="1038" y="50"/>
                </a:lnTo>
                <a:lnTo>
                  <a:pt x="1040" y="50"/>
                </a:lnTo>
                <a:lnTo>
                  <a:pt x="1040" y="50"/>
                </a:lnTo>
                <a:lnTo>
                  <a:pt x="1040" y="54"/>
                </a:lnTo>
                <a:lnTo>
                  <a:pt x="1042" y="54"/>
                </a:lnTo>
                <a:lnTo>
                  <a:pt x="1042" y="54"/>
                </a:lnTo>
                <a:lnTo>
                  <a:pt x="1044" y="50"/>
                </a:lnTo>
                <a:lnTo>
                  <a:pt x="1044" y="50"/>
                </a:lnTo>
                <a:lnTo>
                  <a:pt x="1048" y="50"/>
                </a:lnTo>
                <a:lnTo>
                  <a:pt x="1048" y="52"/>
                </a:lnTo>
                <a:lnTo>
                  <a:pt x="1048" y="52"/>
                </a:lnTo>
                <a:lnTo>
                  <a:pt x="1056" y="46"/>
                </a:lnTo>
                <a:lnTo>
                  <a:pt x="1056" y="46"/>
                </a:lnTo>
                <a:lnTo>
                  <a:pt x="1062" y="42"/>
                </a:lnTo>
                <a:lnTo>
                  <a:pt x="1064" y="40"/>
                </a:lnTo>
                <a:lnTo>
                  <a:pt x="1068" y="44"/>
                </a:lnTo>
                <a:lnTo>
                  <a:pt x="1068" y="44"/>
                </a:lnTo>
                <a:lnTo>
                  <a:pt x="1070" y="46"/>
                </a:lnTo>
                <a:lnTo>
                  <a:pt x="1068" y="50"/>
                </a:lnTo>
                <a:lnTo>
                  <a:pt x="1068" y="54"/>
                </a:lnTo>
                <a:lnTo>
                  <a:pt x="1070" y="56"/>
                </a:lnTo>
                <a:lnTo>
                  <a:pt x="1070" y="52"/>
                </a:lnTo>
                <a:lnTo>
                  <a:pt x="1070" y="52"/>
                </a:lnTo>
                <a:lnTo>
                  <a:pt x="1074" y="52"/>
                </a:lnTo>
                <a:lnTo>
                  <a:pt x="1074" y="52"/>
                </a:lnTo>
                <a:lnTo>
                  <a:pt x="1072" y="44"/>
                </a:lnTo>
                <a:lnTo>
                  <a:pt x="1072" y="42"/>
                </a:lnTo>
                <a:lnTo>
                  <a:pt x="1070" y="40"/>
                </a:lnTo>
                <a:lnTo>
                  <a:pt x="1070" y="40"/>
                </a:lnTo>
                <a:lnTo>
                  <a:pt x="1066" y="38"/>
                </a:lnTo>
                <a:lnTo>
                  <a:pt x="1066" y="38"/>
                </a:lnTo>
                <a:lnTo>
                  <a:pt x="1064" y="36"/>
                </a:lnTo>
                <a:lnTo>
                  <a:pt x="1064" y="36"/>
                </a:lnTo>
                <a:lnTo>
                  <a:pt x="1084" y="36"/>
                </a:lnTo>
                <a:lnTo>
                  <a:pt x="1084" y="36"/>
                </a:lnTo>
                <a:lnTo>
                  <a:pt x="1086" y="34"/>
                </a:lnTo>
                <a:lnTo>
                  <a:pt x="1090" y="32"/>
                </a:lnTo>
                <a:lnTo>
                  <a:pt x="1090" y="32"/>
                </a:lnTo>
                <a:lnTo>
                  <a:pt x="1094" y="38"/>
                </a:lnTo>
                <a:lnTo>
                  <a:pt x="1094" y="38"/>
                </a:lnTo>
                <a:lnTo>
                  <a:pt x="1098" y="38"/>
                </a:lnTo>
                <a:lnTo>
                  <a:pt x="1098" y="38"/>
                </a:lnTo>
                <a:lnTo>
                  <a:pt x="1094" y="32"/>
                </a:lnTo>
                <a:lnTo>
                  <a:pt x="1090" y="28"/>
                </a:lnTo>
                <a:lnTo>
                  <a:pt x="1090" y="28"/>
                </a:lnTo>
                <a:lnTo>
                  <a:pt x="1090" y="22"/>
                </a:lnTo>
                <a:lnTo>
                  <a:pt x="1092" y="22"/>
                </a:lnTo>
                <a:lnTo>
                  <a:pt x="1092" y="22"/>
                </a:lnTo>
                <a:lnTo>
                  <a:pt x="1102" y="14"/>
                </a:lnTo>
                <a:lnTo>
                  <a:pt x="1102" y="14"/>
                </a:lnTo>
                <a:lnTo>
                  <a:pt x="1104" y="12"/>
                </a:lnTo>
                <a:lnTo>
                  <a:pt x="1104" y="12"/>
                </a:lnTo>
                <a:lnTo>
                  <a:pt x="1104" y="10"/>
                </a:lnTo>
                <a:lnTo>
                  <a:pt x="1104" y="8"/>
                </a:lnTo>
                <a:lnTo>
                  <a:pt x="1104" y="8"/>
                </a:lnTo>
                <a:lnTo>
                  <a:pt x="1108" y="6"/>
                </a:lnTo>
                <a:lnTo>
                  <a:pt x="1112" y="6"/>
                </a:lnTo>
                <a:lnTo>
                  <a:pt x="1114" y="4"/>
                </a:lnTo>
                <a:lnTo>
                  <a:pt x="1114" y="4"/>
                </a:lnTo>
                <a:lnTo>
                  <a:pt x="1118" y="4"/>
                </a:lnTo>
                <a:lnTo>
                  <a:pt x="1120" y="6"/>
                </a:lnTo>
                <a:lnTo>
                  <a:pt x="1122" y="6"/>
                </a:lnTo>
                <a:lnTo>
                  <a:pt x="1124" y="8"/>
                </a:lnTo>
                <a:lnTo>
                  <a:pt x="1124" y="8"/>
                </a:lnTo>
                <a:lnTo>
                  <a:pt x="1126" y="6"/>
                </a:lnTo>
                <a:lnTo>
                  <a:pt x="1128" y="4"/>
                </a:lnTo>
                <a:lnTo>
                  <a:pt x="1130" y="2"/>
                </a:lnTo>
                <a:lnTo>
                  <a:pt x="1130" y="2"/>
                </a:lnTo>
                <a:lnTo>
                  <a:pt x="1132" y="0"/>
                </a:lnTo>
                <a:lnTo>
                  <a:pt x="1134" y="2"/>
                </a:lnTo>
                <a:lnTo>
                  <a:pt x="1138" y="4"/>
                </a:lnTo>
                <a:lnTo>
                  <a:pt x="1138" y="4"/>
                </a:lnTo>
                <a:lnTo>
                  <a:pt x="1142" y="2"/>
                </a:lnTo>
                <a:lnTo>
                  <a:pt x="1146" y="2"/>
                </a:lnTo>
                <a:lnTo>
                  <a:pt x="1146" y="2"/>
                </a:lnTo>
                <a:lnTo>
                  <a:pt x="1146" y="6"/>
                </a:lnTo>
                <a:lnTo>
                  <a:pt x="1146" y="8"/>
                </a:lnTo>
                <a:lnTo>
                  <a:pt x="1146" y="8"/>
                </a:lnTo>
                <a:lnTo>
                  <a:pt x="1150" y="8"/>
                </a:lnTo>
                <a:lnTo>
                  <a:pt x="1154" y="8"/>
                </a:lnTo>
                <a:lnTo>
                  <a:pt x="1154" y="8"/>
                </a:lnTo>
                <a:lnTo>
                  <a:pt x="1156" y="10"/>
                </a:lnTo>
                <a:lnTo>
                  <a:pt x="1156" y="12"/>
                </a:lnTo>
                <a:lnTo>
                  <a:pt x="1156" y="12"/>
                </a:lnTo>
                <a:lnTo>
                  <a:pt x="1152" y="12"/>
                </a:lnTo>
                <a:lnTo>
                  <a:pt x="1152" y="12"/>
                </a:lnTo>
                <a:lnTo>
                  <a:pt x="1150" y="16"/>
                </a:lnTo>
                <a:lnTo>
                  <a:pt x="1148" y="20"/>
                </a:lnTo>
                <a:lnTo>
                  <a:pt x="1148" y="20"/>
                </a:lnTo>
                <a:lnTo>
                  <a:pt x="1152" y="18"/>
                </a:lnTo>
                <a:lnTo>
                  <a:pt x="1154" y="18"/>
                </a:lnTo>
                <a:lnTo>
                  <a:pt x="1154" y="20"/>
                </a:lnTo>
                <a:lnTo>
                  <a:pt x="1154" y="20"/>
                </a:lnTo>
                <a:lnTo>
                  <a:pt x="1154" y="20"/>
                </a:lnTo>
                <a:lnTo>
                  <a:pt x="1154" y="22"/>
                </a:lnTo>
                <a:lnTo>
                  <a:pt x="1154" y="22"/>
                </a:lnTo>
                <a:lnTo>
                  <a:pt x="1154" y="22"/>
                </a:lnTo>
                <a:lnTo>
                  <a:pt x="1158" y="22"/>
                </a:lnTo>
                <a:lnTo>
                  <a:pt x="1160" y="20"/>
                </a:lnTo>
                <a:lnTo>
                  <a:pt x="1162" y="20"/>
                </a:lnTo>
                <a:lnTo>
                  <a:pt x="1166" y="20"/>
                </a:lnTo>
                <a:lnTo>
                  <a:pt x="1168" y="22"/>
                </a:lnTo>
                <a:lnTo>
                  <a:pt x="1168" y="22"/>
                </a:lnTo>
                <a:lnTo>
                  <a:pt x="1176" y="24"/>
                </a:lnTo>
                <a:lnTo>
                  <a:pt x="1176" y="24"/>
                </a:lnTo>
                <a:lnTo>
                  <a:pt x="1172" y="38"/>
                </a:lnTo>
                <a:lnTo>
                  <a:pt x="1172" y="38"/>
                </a:lnTo>
                <a:lnTo>
                  <a:pt x="1178" y="36"/>
                </a:lnTo>
                <a:lnTo>
                  <a:pt x="1184" y="32"/>
                </a:lnTo>
                <a:lnTo>
                  <a:pt x="1184" y="32"/>
                </a:lnTo>
                <a:lnTo>
                  <a:pt x="1186" y="30"/>
                </a:lnTo>
                <a:lnTo>
                  <a:pt x="1188" y="28"/>
                </a:lnTo>
                <a:lnTo>
                  <a:pt x="1188" y="28"/>
                </a:lnTo>
                <a:lnTo>
                  <a:pt x="1200" y="26"/>
                </a:lnTo>
                <a:lnTo>
                  <a:pt x="1212" y="24"/>
                </a:lnTo>
                <a:lnTo>
                  <a:pt x="1212" y="24"/>
                </a:lnTo>
                <a:lnTo>
                  <a:pt x="1214" y="26"/>
                </a:lnTo>
                <a:lnTo>
                  <a:pt x="1216" y="26"/>
                </a:lnTo>
                <a:lnTo>
                  <a:pt x="1216" y="26"/>
                </a:lnTo>
                <a:lnTo>
                  <a:pt x="1220" y="24"/>
                </a:lnTo>
                <a:lnTo>
                  <a:pt x="1220" y="24"/>
                </a:lnTo>
                <a:lnTo>
                  <a:pt x="1228" y="24"/>
                </a:lnTo>
                <a:lnTo>
                  <a:pt x="1228" y="24"/>
                </a:lnTo>
                <a:lnTo>
                  <a:pt x="1230" y="22"/>
                </a:lnTo>
                <a:lnTo>
                  <a:pt x="1232" y="22"/>
                </a:lnTo>
                <a:lnTo>
                  <a:pt x="1232" y="22"/>
                </a:lnTo>
                <a:lnTo>
                  <a:pt x="1234" y="26"/>
                </a:lnTo>
                <a:lnTo>
                  <a:pt x="1236" y="28"/>
                </a:lnTo>
                <a:lnTo>
                  <a:pt x="1236" y="34"/>
                </a:lnTo>
                <a:lnTo>
                  <a:pt x="1236" y="34"/>
                </a:lnTo>
                <a:lnTo>
                  <a:pt x="1238" y="36"/>
                </a:lnTo>
                <a:lnTo>
                  <a:pt x="1244" y="38"/>
                </a:lnTo>
                <a:lnTo>
                  <a:pt x="1252" y="40"/>
                </a:lnTo>
                <a:lnTo>
                  <a:pt x="1252" y="40"/>
                </a:lnTo>
                <a:lnTo>
                  <a:pt x="1254" y="50"/>
                </a:lnTo>
                <a:lnTo>
                  <a:pt x="1254" y="50"/>
                </a:lnTo>
                <a:lnTo>
                  <a:pt x="1258" y="50"/>
                </a:lnTo>
                <a:lnTo>
                  <a:pt x="1258" y="50"/>
                </a:lnTo>
                <a:lnTo>
                  <a:pt x="1260" y="54"/>
                </a:lnTo>
                <a:lnTo>
                  <a:pt x="1260" y="56"/>
                </a:lnTo>
                <a:lnTo>
                  <a:pt x="1258" y="64"/>
                </a:lnTo>
                <a:lnTo>
                  <a:pt x="1258" y="64"/>
                </a:lnTo>
                <a:lnTo>
                  <a:pt x="1252" y="62"/>
                </a:lnTo>
                <a:lnTo>
                  <a:pt x="1252" y="62"/>
                </a:lnTo>
                <a:lnTo>
                  <a:pt x="1252" y="60"/>
                </a:lnTo>
                <a:lnTo>
                  <a:pt x="1252" y="60"/>
                </a:lnTo>
                <a:lnTo>
                  <a:pt x="1250" y="62"/>
                </a:lnTo>
                <a:lnTo>
                  <a:pt x="1250" y="62"/>
                </a:lnTo>
                <a:lnTo>
                  <a:pt x="1250" y="64"/>
                </a:lnTo>
                <a:lnTo>
                  <a:pt x="1250" y="64"/>
                </a:lnTo>
                <a:lnTo>
                  <a:pt x="1258" y="70"/>
                </a:lnTo>
                <a:lnTo>
                  <a:pt x="1262" y="76"/>
                </a:lnTo>
                <a:lnTo>
                  <a:pt x="1260" y="78"/>
                </a:lnTo>
                <a:lnTo>
                  <a:pt x="1258" y="80"/>
                </a:lnTo>
                <a:lnTo>
                  <a:pt x="1258" y="80"/>
                </a:lnTo>
                <a:lnTo>
                  <a:pt x="1246" y="84"/>
                </a:lnTo>
                <a:lnTo>
                  <a:pt x="1232" y="88"/>
                </a:lnTo>
                <a:lnTo>
                  <a:pt x="1232" y="88"/>
                </a:lnTo>
                <a:lnTo>
                  <a:pt x="1224" y="88"/>
                </a:lnTo>
                <a:lnTo>
                  <a:pt x="1224" y="88"/>
                </a:lnTo>
                <a:lnTo>
                  <a:pt x="1220" y="92"/>
                </a:lnTo>
                <a:lnTo>
                  <a:pt x="1220" y="92"/>
                </a:lnTo>
                <a:lnTo>
                  <a:pt x="1208" y="94"/>
                </a:lnTo>
                <a:lnTo>
                  <a:pt x="1208" y="94"/>
                </a:lnTo>
                <a:lnTo>
                  <a:pt x="1204" y="94"/>
                </a:lnTo>
                <a:lnTo>
                  <a:pt x="1202" y="94"/>
                </a:lnTo>
                <a:lnTo>
                  <a:pt x="1202" y="94"/>
                </a:lnTo>
                <a:lnTo>
                  <a:pt x="1200" y="98"/>
                </a:lnTo>
                <a:lnTo>
                  <a:pt x="1200" y="98"/>
                </a:lnTo>
                <a:lnTo>
                  <a:pt x="1196" y="102"/>
                </a:lnTo>
                <a:lnTo>
                  <a:pt x="1196" y="102"/>
                </a:lnTo>
                <a:lnTo>
                  <a:pt x="1198" y="112"/>
                </a:lnTo>
                <a:lnTo>
                  <a:pt x="1198" y="112"/>
                </a:lnTo>
                <a:lnTo>
                  <a:pt x="1192" y="112"/>
                </a:lnTo>
                <a:lnTo>
                  <a:pt x="1192" y="112"/>
                </a:lnTo>
                <a:lnTo>
                  <a:pt x="1188" y="116"/>
                </a:lnTo>
                <a:lnTo>
                  <a:pt x="1186" y="122"/>
                </a:lnTo>
                <a:lnTo>
                  <a:pt x="1186" y="122"/>
                </a:lnTo>
                <a:lnTo>
                  <a:pt x="1182" y="122"/>
                </a:lnTo>
                <a:lnTo>
                  <a:pt x="1178" y="124"/>
                </a:lnTo>
                <a:lnTo>
                  <a:pt x="1178" y="124"/>
                </a:lnTo>
                <a:lnTo>
                  <a:pt x="1174" y="126"/>
                </a:lnTo>
                <a:lnTo>
                  <a:pt x="1174" y="126"/>
                </a:lnTo>
                <a:lnTo>
                  <a:pt x="1170" y="128"/>
                </a:lnTo>
                <a:lnTo>
                  <a:pt x="1166" y="128"/>
                </a:lnTo>
                <a:lnTo>
                  <a:pt x="1166" y="128"/>
                </a:lnTo>
                <a:lnTo>
                  <a:pt x="1164" y="130"/>
                </a:lnTo>
                <a:lnTo>
                  <a:pt x="1164" y="132"/>
                </a:lnTo>
                <a:lnTo>
                  <a:pt x="1162" y="136"/>
                </a:lnTo>
                <a:lnTo>
                  <a:pt x="1162" y="136"/>
                </a:lnTo>
                <a:lnTo>
                  <a:pt x="1156" y="138"/>
                </a:lnTo>
                <a:lnTo>
                  <a:pt x="1150" y="140"/>
                </a:lnTo>
                <a:lnTo>
                  <a:pt x="1138" y="142"/>
                </a:lnTo>
                <a:lnTo>
                  <a:pt x="1136" y="144"/>
                </a:lnTo>
                <a:lnTo>
                  <a:pt x="1136" y="144"/>
                </a:lnTo>
                <a:lnTo>
                  <a:pt x="1148" y="142"/>
                </a:lnTo>
                <a:lnTo>
                  <a:pt x="1162" y="142"/>
                </a:lnTo>
                <a:lnTo>
                  <a:pt x="1166" y="138"/>
                </a:lnTo>
                <a:lnTo>
                  <a:pt x="1166" y="138"/>
                </a:lnTo>
                <a:lnTo>
                  <a:pt x="1166" y="136"/>
                </a:lnTo>
                <a:lnTo>
                  <a:pt x="1168" y="134"/>
                </a:lnTo>
                <a:lnTo>
                  <a:pt x="1168" y="134"/>
                </a:lnTo>
                <a:lnTo>
                  <a:pt x="1168" y="134"/>
                </a:lnTo>
                <a:lnTo>
                  <a:pt x="1172" y="132"/>
                </a:lnTo>
                <a:lnTo>
                  <a:pt x="1176" y="134"/>
                </a:lnTo>
                <a:lnTo>
                  <a:pt x="1184" y="134"/>
                </a:lnTo>
                <a:lnTo>
                  <a:pt x="1184" y="134"/>
                </a:lnTo>
                <a:lnTo>
                  <a:pt x="1186" y="134"/>
                </a:lnTo>
                <a:lnTo>
                  <a:pt x="1186" y="132"/>
                </a:lnTo>
                <a:lnTo>
                  <a:pt x="1186" y="132"/>
                </a:lnTo>
                <a:lnTo>
                  <a:pt x="1190" y="132"/>
                </a:lnTo>
                <a:lnTo>
                  <a:pt x="1194" y="130"/>
                </a:lnTo>
                <a:lnTo>
                  <a:pt x="1194" y="130"/>
                </a:lnTo>
                <a:lnTo>
                  <a:pt x="1200" y="126"/>
                </a:lnTo>
                <a:lnTo>
                  <a:pt x="1200" y="126"/>
                </a:lnTo>
                <a:lnTo>
                  <a:pt x="1198" y="124"/>
                </a:lnTo>
                <a:lnTo>
                  <a:pt x="1198" y="122"/>
                </a:lnTo>
                <a:lnTo>
                  <a:pt x="1198" y="122"/>
                </a:lnTo>
                <a:lnTo>
                  <a:pt x="1202" y="126"/>
                </a:lnTo>
                <a:lnTo>
                  <a:pt x="1204" y="126"/>
                </a:lnTo>
                <a:lnTo>
                  <a:pt x="1208" y="126"/>
                </a:lnTo>
                <a:lnTo>
                  <a:pt x="1208" y="126"/>
                </a:lnTo>
                <a:lnTo>
                  <a:pt x="1210" y="122"/>
                </a:lnTo>
                <a:lnTo>
                  <a:pt x="1210" y="122"/>
                </a:lnTo>
                <a:lnTo>
                  <a:pt x="1204" y="122"/>
                </a:lnTo>
                <a:lnTo>
                  <a:pt x="1204" y="122"/>
                </a:lnTo>
                <a:lnTo>
                  <a:pt x="1202" y="118"/>
                </a:lnTo>
                <a:lnTo>
                  <a:pt x="1202" y="118"/>
                </a:lnTo>
                <a:lnTo>
                  <a:pt x="1202" y="116"/>
                </a:lnTo>
                <a:lnTo>
                  <a:pt x="1202" y="116"/>
                </a:lnTo>
                <a:lnTo>
                  <a:pt x="1204" y="116"/>
                </a:lnTo>
                <a:lnTo>
                  <a:pt x="1204" y="114"/>
                </a:lnTo>
                <a:lnTo>
                  <a:pt x="1204" y="114"/>
                </a:lnTo>
                <a:lnTo>
                  <a:pt x="1206" y="112"/>
                </a:lnTo>
                <a:lnTo>
                  <a:pt x="1208" y="112"/>
                </a:lnTo>
                <a:lnTo>
                  <a:pt x="1208" y="112"/>
                </a:lnTo>
                <a:lnTo>
                  <a:pt x="1208" y="108"/>
                </a:lnTo>
                <a:lnTo>
                  <a:pt x="1208" y="108"/>
                </a:lnTo>
                <a:lnTo>
                  <a:pt x="1212" y="106"/>
                </a:lnTo>
                <a:lnTo>
                  <a:pt x="1214" y="106"/>
                </a:lnTo>
                <a:lnTo>
                  <a:pt x="1214" y="108"/>
                </a:lnTo>
                <a:lnTo>
                  <a:pt x="1216" y="110"/>
                </a:lnTo>
                <a:lnTo>
                  <a:pt x="1216" y="110"/>
                </a:lnTo>
                <a:lnTo>
                  <a:pt x="1218" y="110"/>
                </a:lnTo>
                <a:lnTo>
                  <a:pt x="1218" y="108"/>
                </a:lnTo>
                <a:lnTo>
                  <a:pt x="1218" y="108"/>
                </a:lnTo>
                <a:lnTo>
                  <a:pt x="1218" y="108"/>
                </a:lnTo>
                <a:lnTo>
                  <a:pt x="1218" y="108"/>
                </a:lnTo>
                <a:lnTo>
                  <a:pt x="1220" y="104"/>
                </a:lnTo>
                <a:lnTo>
                  <a:pt x="1222" y="104"/>
                </a:lnTo>
                <a:lnTo>
                  <a:pt x="1222" y="104"/>
                </a:lnTo>
                <a:lnTo>
                  <a:pt x="1226" y="112"/>
                </a:lnTo>
                <a:lnTo>
                  <a:pt x="1228" y="116"/>
                </a:lnTo>
                <a:lnTo>
                  <a:pt x="1232" y="116"/>
                </a:lnTo>
                <a:lnTo>
                  <a:pt x="1244" y="116"/>
                </a:lnTo>
                <a:lnTo>
                  <a:pt x="1244" y="116"/>
                </a:lnTo>
                <a:lnTo>
                  <a:pt x="1244" y="108"/>
                </a:lnTo>
                <a:lnTo>
                  <a:pt x="1244" y="108"/>
                </a:lnTo>
                <a:lnTo>
                  <a:pt x="1246" y="110"/>
                </a:lnTo>
                <a:lnTo>
                  <a:pt x="1246" y="110"/>
                </a:lnTo>
                <a:lnTo>
                  <a:pt x="1250" y="112"/>
                </a:lnTo>
                <a:lnTo>
                  <a:pt x="1250" y="112"/>
                </a:lnTo>
                <a:lnTo>
                  <a:pt x="1250" y="118"/>
                </a:lnTo>
                <a:lnTo>
                  <a:pt x="1248" y="120"/>
                </a:lnTo>
                <a:lnTo>
                  <a:pt x="1248" y="120"/>
                </a:lnTo>
                <a:lnTo>
                  <a:pt x="1248" y="124"/>
                </a:lnTo>
                <a:lnTo>
                  <a:pt x="1248" y="124"/>
                </a:lnTo>
                <a:lnTo>
                  <a:pt x="1250" y="126"/>
                </a:lnTo>
                <a:lnTo>
                  <a:pt x="1250" y="126"/>
                </a:lnTo>
                <a:lnTo>
                  <a:pt x="1250" y="122"/>
                </a:lnTo>
                <a:lnTo>
                  <a:pt x="1250" y="122"/>
                </a:lnTo>
                <a:lnTo>
                  <a:pt x="1254" y="116"/>
                </a:lnTo>
                <a:lnTo>
                  <a:pt x="1258" y="114"/>
                </a:lnTo>
                <a:lnTo>
                  <a:pt x="1268" y="108"/>
                </a:lnTo>
                <a:lnTo>
                  <a:pt x="1268" y="108"/>
                </a:lnTo>
                <a:lnTo>
                  <a:pt x="1270" y="104"/>
                </a:lnTo>
                <a:lnTo>
                  <a:pt x="1272" y="104"/>
                </a:lnTo>
                <a:lnTo>
                  <a:pt x="1272" y="104"/>
                </a:lnTo>
                <a:lnTo>
                  <a:pt x="1276" y="104"/>
                </a:lnTo>
                <a:lnTo>
                  <a:pt x="1278" y="104"/>
                </a:lnTo>
                <a:lnTo>
                  <a:pt x="1284" y="108"/>
                </a:lnTo>
                <a:lnTo>
                  <a:pt x="1284" y="108"/>
                </a:lnTo>
                <a:lnTo>
                  <a:pt x="1288" y="106"/>
                </a:lnTo>
                <a:lnTo>
                  <a:pt x="1292" y="106"/>
                </a:lnTo>
                <a:lnTo>
                  <a:pt x="1294" y="110"/>
                </a:lnTo>
                <a:lnTo>
                  <a:pt x="1294" y="110"/>
                </a:lnTo>
                <a:lnTo>
                  <a:pt x="1300" y="108"/>
                </a:lnTo>
                <a:lnTo>
                  <a:pt x="1300" y="108"/>
                </a:lnTo>
                <a:lnTo>
                  <a:pt x="1310" y="108"/>
                </a:lnTo>
                <a:lnTo>
                  <a:pt x="1316" y="110"/>
                </a:lnTo>
                <a:lnTo>
                  <a:pt x="1316" y="110"/>
                </a:lnTo>
                <a:lnTo>
                  <a:pt x="1316" y="120"/>
                </a:lnTo>
                <a:lnTo>
                  <a:pt x="1314" y="120"/>
                </a:lnTo>
                <a:lnTo>
                  <a:pt x="1314" y="120"/>
                </a:lnTo>
                <a:lnTo>
                  <a:pt x="1314" y="122"/>
                </a:lnTo>
                <a:lnTo>
                  <a:pt x="1314" y="122"/>
                </a:lnTo>
                <a:lnTo>
                  <a:pt x="1320" y="126"/>
                </a:lnTo>
                <a:lnTo>
                  <a:pt x="1320" y="126"/>
                </a:lnTo>
                <a:lnTo>
                  <a:pt x="1324" y="128"/>
                </a:lnTo>
                <a:lnTo>
                  <a:pt x="1326" y="128"/>
                </a:lnTo>
                <a:lnTo>
                  <a:pt x="1328" y="130"/>
                </a:lnTo>
                <a:lnTo>
                  <a:pt x="1328" y="130"/>
                </a:lnTo>
                <a:lnTo>
                  <a:pt x="1332" y="130"/>
                </a:lnTo>
                <a:lnTo>
                  <a:pt x="1332" y="130"/>
                </a:lnTo>
                <a:lnTo>
                  <a:pt x="1338" y="134"/>
                </a:lnTo>
                <a:lnTo>
                  <a:pt x="1338" y="134"/>
                </a:lnTo>
                <a:lnTo>
                  <a:pt x="1340" y="134"/>
                </a:lnTo>
                <a:lnTo>
                  <a:pt x="1340" y="134"/>
                </a:lnTo>
                <a:lnTo>
                  <a:pt x="1340" y="132"/>
                </a:lnTo>
                <a:lnTo>
                  <a:pt x="1340" y="132"/>
                </a:lnTo>
                <a:lnTo>
                  <a:pt x="1344" y="132"/>
                </a:lnTo>
                <a:lnTo>
                  <a:pt x="1346" y="132"/>
                </a:lnTo>
                <a:lnTo>
                  <a:pt x="1350" y="134"/>
                </a:lnTo>
                <a:lnTo>
                  <a:pt x="1352" y="134"/>
                </a:lnTo>
                <a:lnTo>
                  <a:pt x="1352" y="134"/>
                </a:lnTo>
                <a:lnTo>
                  <a:pt x="1356" y="132"/>
                </a:lnTo>
                <a:lnTo>
                  <a:pt x="1356" y="132"/>
                </a:lnTo>
                <a:lnTo>
                  <a:pt x="1362" y="136"/>
                </a:lnTo>
                <a:lnTo>
                  <a:pt x="1362" y="136"/>
                </a:lnTo>
                <a:lnTo>
                  <a:pt x="1366" y="136"/>
                </a:lnTo>
                <a:lnTo>
                  <a:pt x="1368" y="134"/>
                </a:lnTo>
                <a:lnTo>
                  <a:pt x="1368" y="134"/>
                </a:lnTo>
                <a:lnTo>
                  <a:pt x="1370" y="138"/>
                </a:lnTo>
                <a:lnTo>
                  <a:pt x="1374" y="140"/>
                </a:lnTo>
                <a:lnTo>
                  <a:pt x="1374" y="140"/>
                </a:lnTo>
                <a:lnTo>
                  <a:pt x="1380" y="142"/>
                </a:lnTo>
                <a:lnTo>
                  <a:pt x="1388" y="142"/>
                </a:lnTo>
                <a:lnTo>
                  <a:pt x="1388" y="142"/>
                </a:lnTo>
                <a:lnTo>
                  <a:pt x="1386" y="140"/>
                </a:lnTo>
                <a:lnTo>
                  <a:pt x="1388" y="138"/>
                </a:lnTo>
                <a:lnTo>
                  <a:pt x="1396" y="136"/>
                </a:lnTo>
                <a:lnTo>
                  <a:pt x="1396" y="136"/>
                </a:lnTo>
                <a:lnTo>
                  <a:pt x="1394" y="134"/>
                </a:lnTo>
                <a:lnTo>
                  <a:pt x="1394" y="132"/>
                </a:lnTo>
                <a:lnTo>
                  <a:pt x="1394" y="132"/>
                </a:lnTo>
                <a:lnTo>
                  <a:pt x="1398" y="130"/>
                </a:lnTo>
                <a:lnTo>
                  <a:pt x="1398" y="130"/>
                </a:lnTo>
                <a:lnTo>
                  <a:pt x="1396" y="128"/>
                </a:lnTo>
                <a:lnTo>
                  <a:pt x="1396" y="128"/>
                </a:lnTo>
                <a:lnTo>
                  <a:pt x="1392" y="126"/>
                </a:lnTo>
                <a:lnTo>
                  <a:pt x="1392" y="126"/>
                </a:lnTo>
                <a:lnTo>
                  <a:pt x="1388" y="126"/>
                </a:lnTo>
                <a:lnTo>
                  <a:pt x="1382" y="126"/>
                </a:lnTo>
                <a:lnTo>
                  <a:pt x="1382" y="126"/>
                </a:lnTo>
                <a:lnTo>
                  <a:pt x="1382" y="122"/>
                </a:lnTo>
                <a:lnTo>
                  <a:pt x="1382" y="122"/>
                </a:lnTo>
                <a:lnTo>
                  <a:pt x="1378" y="120"/>
                </a:lnTo>
                <a:lnTo>
                  <a:pt x="1378" y="120"/>
                </a:lnTo>
                <a:lnTo>
                  <a:pt x="1378" y="114"/>
                </a:lnTo>
                <a:lnTo>
                  <a:pt x="1378" y="110"/>
                </a:lnTo>
                <a:lnTo>
                  <a:pt x="1382" y="106"/>
                </a:lnTo>
                <a:lnTo>
                  <a:pt x="1390" y="104"/>
                </a:lnTo>
                <a:lnTo>
                  <a:pt x="1390" y="104"/>
                </a:lnTo>
                <a:lnTo>
                  <a:pt x="1398" y="104"/>
                </a:lnTo>
                <a:lnTo>
                  <a:pt x="1402" y="104"/>
                </a:lnTo>
                <a:lnTo>
                  <a:pt x="1406" y="106"/>
                </a:lnTo>
                <a:lnTo>
                  <a:pt x="1406" y="106"/>
                </a:lnTo>
                <a:lnTo>
                  <a:pt x="1406" y="106"/>
                </a:lnTo>
                <a:lnTo>
                  <a:pt x="1406" y="108"/>
                </a:lnTo>
                <a:lnTo>
                  <a:pt x="1406" y="108"/>
                </a:lnTo>
                <a:lnTo>
                  <a:pt x="1412" y="108"/>
                </a:lnTo>
                <a:lnTo>
                  <a:pt x="1412" y="108"/>
                </a:lnTo>
                <a:lnTo>
                  <a:pt x="1414" y="112"/>
                </a:lnTo>
                <a:lnTo>
                  <a:pt x="1416" y="114"/>
                </a:lnTo>
                <a:lnTo>
                  <a:pt x="1416" y="114"/>
                </a:lnTo>
                <a:lnTo>
                  <a:pt x="1424" y="114"/>
                </a:lnTo>
                <a:lnTo>
                  <a:pt x="1424" y="114"/>
                </a:lnTo>
                <a:lnTo>
                  <a:pt x="1424" y="120"/>
                </a:lnTo>
                <a:lnTo>
                  <a:pt x="1424" y="120"/>
                </a:lnTo>
                <a:lnTo>
                  <a:pt x="1424" y="120"/>
                </a:lnTo>
                <a:lnTo>
                  <a:pt x="1420" y="124"/>
                </a:lnTo>
                <a:lnTo>
                  <a:pt x="1418" y="126"/>
                </a:lnTo>
                <a:lnTo>
                  <a:pt x="1416" y="128"/>
                </a:lnTo>
                <a:lnTo>
                  <a:pt x="1416" y="128"/>
                </a:lnTo>
                <a:lnTo>
                  <a:pt x="1412" y="128"/>
                </a:lnTo>
                <a:lnTo>
                  <a:pt x="1412" y="128"/>
                </a:lnTo>
                <a:lnTo>
                  <a:pt x="1408" y="130"/>
                </a:lnTo>
                <a:lnTo>
                  <a:pt x="1408" y="130"/>
                </a:lnTo>
                <a:lnTo>
                  <a:pt x="1402" y="130"/>
                </a:lnTo>
                <a:lnTo>
                  <a:pt x="1402" y="130"/>
                </a:lnTo>
                <a:lnTo>
                  <a:pt x="1402" y="134"/>
                </a:lnTo>
                <a:lnTo>
                  <a:pt x="1402" y="136"/>
                </a:lnTo>
                <a:lnTo>
                  <a:pt x="1402" y="136"/>
                </a:lnTo>
                <a:lnTo>
                  <a:pt x="1398" y="138"/>
                </a:lnTo>
                <a:lnTo>
                  <a:pt x="1396" y="138"/>
                </a:lnTo>
                <a:lnTo>
                  <a:pt x="1400" y="138"/>
                </a:lnTo>
                <a:lnTo>
                  <a:pt x="1400" y="138"/>
                </a:lnTo>
                <a:lnTo>
                  <a:pt x="1404" y="138"/>
                </a:lnTo>
                <a:lnTo>
                  <a:pt x="1404" y="138"/>
                </a:lnTo>
                <a:lnTo>
                  <a:pt x="1406" y="140"/>
                </a:lnTo>
                <a:lnTo>
                  <a:pt x="1406" y="140"/>
                </a:lnTo>
                <a:lnTo>
                  <a:pt x="1404" y="144"/>
                </a:lnTo>
                <a:lnTo>
                  <a:pt x="1404" y="144"/>
                </a:lnTo>
                <a:lnTo>
                  <a:pt x="1402" y="144"/>
                </a:lnTo>
                <a:lnTo>
                  <a:pt x="1402" y="144"/>
                </a:lnTo>
                <a:lnTo>
                  <a:pt x="1406" y="144"/>
                </a:lnTo>
                <a:lnTo>
                  <a:pt x="1406" y="144"/>
                </a:lnTo>
                <a:lnTo>
                  <a:pt x="1410" y="148"/>
                </a:lnTo>
                <a:lnTo>
                  <a:pt x="1412" y="148"/>
                </a:lnTo>
                <a:lnTo>
                  <a:pt x="1412" y="144"/>
                </a:lnTo>
                <a:lnTo>
                  <a:pt x="1412" y="144"/>
                </a:lnTo>
                <a:lnTo>
                  <a:pt x="1420" y="142"/>
                </a:lnTo>
                <a:lnTo>
                  <a:pt x="1420" y="142"/>
                </a:lnTo>
                <a:lnTo>
                  <a:pt x="1422" y="150"/>
                </a:lnTo>
                <a:lnTo>
                  <a:pt x="1422" y="150"/>
                </a:lnTo>
                <a:lnTo>
                  <a:pt x="1414" y="148"/>
                </a:lnTo>
                <a:lnTo>
                  <a:pt x="1414" y="148"/>
                </a:lnTo>
                <a:lnTo>
                  <a:pt x="1412" y="148"/>
                </a:lnTo>
                <a:lnTo>
                  <a:pt x="1414" y="150"/>
                </a:lnTo>
                <a:lnTo>
                  <a:pt x="1420" y="152"/>
                </a:lnTo>
                <a:lnTo>
                  <a:pt x="1420" y="152"/>
                </a:lnTo>
                <a:lnTo>
                  <a:pt x="1426" y="152"/>
                </a:lnTo>
                <a:lnTo>
                  <a:pt x="1426" y="152"/>
                </a:lnTo>
                <a:lnTo>
                  <a:pt x="1428" y="156"/>
                </a:lnTo>
                <a:lnTo>
                  <a:pt x="1430" y="160"/>
                </a:lnTo>
                <a:lnTo>
                  <a:pt x="1432" y="164"/>
                </a:lnTo>
                <a:lnTo>
                  <a:pt x="1434" y="166"/>
                </a:lnTo>
                <a:lnTo>
                  <a:pt x="1434" y="166"/>
                </a:lnTo>
                <a:lnTo>
                  <a:pt x="1434" y="166"/>
                </a:lnTo>
                <a:lnTo>
                  <a:pt x="1434" y="164"/>
                </a:lnTo>
                <a:lnTo>
                  <a:pt x="1434" y="164"/>
                </a:lnTo>
                <a:lnTo>
                  <a:pt x="1434" y="166"/>
                </a:lnTo>
                <a:lnTo>
                  <a:pt x="1434" y="164"/>
                </a:lnTo>
                <a:lnTo>
                  <a:pt x="1436" y="162"/>
                </a:lnTo>
                <a:lnTo>
                  <a:pt x="1436" y="162"/>
                </a:lnTo>
                <a:lnTo>
                  <a:pt x="1432" y="158"/>
                </a:lnTo>
                <a:lnTo>
                  <a:pt x="1432" y="154"/>
                </a:lnTo>
                <a:lnTo>
                  <a:pt x="1434" y="152"/>
                </a:lnTo>
                <a:lnTo>
                  <a:pt x="1434" y="152"/>
                </a:lnTo>
                <a:lnTo>
                  <a:pt x="1436" y="150"/>
                </a:lnTo>
                <a:lnTo>
                  <a:pt x="1438" y="150"/>
                </a:lnTo>
                <a:lnTo>
                  <a:pt x="1438" y="150"/>
                </a:lnTo>
                <a:lnTo>
                  <a:pt x="1446" y="158"/>
                </a:lnTo>
                <a:lnTo>
                  <a:pt x="1450" y="162"/>
                </a:lnTo>
                <a:lnTo>
                  <a:pt x="1454" y="166"/>
                </a:lnTo>
                <a:lnTo>
                  <a:pt x="1454" y="166"/>
                </a:lnTo>
                <a:lnTo>
                  <a:pt x="1458" y="166"/>
                </a:lnTo>
                <a:lnTo>
                  <a:pt x="1458" y="166"/>
                </a:lnTo>
                <a:lnTo>
                  <a:pt x="1460" y="164"/>
                </a:lnTo>
                <a:lnTo>
                  <a:pt x="1460" y="164"/>
                </a:lnTo>
                <a:lnTo>
                  <a:pt x="1458" y="164"/>
                </a:lnTo>
                <a:lnTo>
                  <a:pt x="1458" y="162"/>
                </a:lnTo>
                <a:lnTo>
                  <a:pt x="1460" y="162"/>
                </a:lnTo>
                <a:lnTo>
                  <a:pt x="1460" y="162"/>
                </a:lnTo>
                <a:lnTo>
                  <a:pt x="1464" y="168"/>
                </a:lnTo>
                <a:lnTo>
                  <a:pt x="1462" y="168"/>
                </a:lnTo>
                <a:lnTo>
                  <a:pt x="1458" y="168"/>
                </a:lnTo>
                <a:lnTo>
                  <a:pt x="1458" y="168"/>
                </a:lnTo>
                <a:lnTo>
                  <a:pt x="1456" y="174"/>
                </a:lnTo>
                <a:lnTo>
                  <a:pt x="1456" y="174"/>
                </a:lnTo>
                <a:lnTo>
                  <a:pt x="1456" y="174"/>
                </a:lnTo>
                <a:lnTo>
                  <a:pt x="1456" y="176"/>
                </a:lnTo>
                <a:lnTo>
                  <a:pt x="1456" y="176"/>
                </a:lnTo>
                <a:lnTo>
                  <a:pt x="1462" y="174"/>
                </a:lnTo>
                <a:lnTo>
                  <a:pt x="1462" y="174"/>
                </a:lnTo>
                <a:lnTo>
                  <a:pt x="1468" y="182"/>
                </a:lnTo>
                <a:lnTo>
                  <a:pt x="1468" y="182"/>
                </a:lnTo>
                <a:lnTo>
                  <a:pt x="1478" y="180"/>
                </a:lnTo>
                <a:lnTo>
                  <a:pt x="1478" y="180"/>
                </a:lnTo>
                <a:lnTo>
                  <a:pt x="1482" y="186"/>
                </a:lnTo>
                <a:lnTo>
                  <a:pt x="1486" y="188"/>
                </a:lnTo>
                <a:lnTo>
                  <a:pt x="1488" y="188"/>
                </a:lnTo>
                <a:lnTo>
                  <a:pt x="1488" y="186"/>
                </a:lnTo>
                <a:lnTo>
                  <a:pt x="1488" y="186"/>
                </a:lnTo>
                <a:lnTo>
                  <a:pt x="1492" y="186"/>
                </a:lnTo>
                <a:lnTo>
                  <a:pt x="1492" y="186"/>
                </a:lnTo>
                <a:lnTo>
                  <a:pt x="1488" y="196"/>
                </a:lnTo>
                <a:lnTo>
                  <a:pt x="1488" y="196"/>
                </a:lnTo>
                <a:lnTo>
                  <a:pt x="1490" y="196"/>
                </a:lnTo>
                <a:lnTo>
                  <a:pt x="1490" y="198"/>
                </a:lnTo>
                <a:lnTo>
                  <a:pt x="1490" y="198"/>
                </a:lnTo>
                <a:lnTo>
                  <a:pt x="1494" y="196"/>
                </a:lnTo>
                <a:lnTo>
                  <a:pt x="1494" y="196"/>
                </a:lnTo>
                <a:lnTo>
                  <a:pt x="1496" y="192"/>
                </a:lnTo>
                <a:lnTo>
                  <a:pt x="1496" y="192"/>
                </a:lnTo>
                <a:lnTo>
                  <a:pt x="1502" y="184"/>
                </a:lnTo>
                <a:lnTo>
                  <a:pt x="1504" y="174"/>
                </a:lnTo>
                <a:lnTo>
                  <a:pt x="1504" y="174"/>
                </a:lnTo>
                <a:lnTo>
                  <a:pt x="1508" y="172"/>
                </a:lnTo>
                <a:lnTo>
                  <a:pt x="1508" y="172"/>
                </a:lnTo>
                <a:lnTo>
                  <a:pt x="1506" y="168"/>
                </a:lnTo>
                <a:lnTo>
                  <a:pt x="1506" y="162"/>
                </a:lnTo>
                <a:lnTo>
                  <a:pt x="1512" y="154"/>
                </a:lnTo>
                <a:lnTo>
                  <a:pt x="1512" y="154"/>
                </a:lnTo>
                <a:lnTo>
                  <a:pt x="1514" y="156"/>
                </a:lnTo>
                <a:lnTo>
                  <a:pt x="1514" y="156"/>
                </a:lnTo>
                <a:lnTo>
                  <a:pt x="1514" y="160"/>
                </a:lnTo>
                <a:lnTo>
                  <a:pt x="1514" y="160"/>
                </a:lnTo>
                <a:lnTo>
                  <a:pt x="1514" y="162"/>
                </a:lnTo>
                <a:lnTo>
                  <a:pt x="1516" y="162"/>
                </a:lnTo>
                <a:lnTo>
                  <a:pt x="1516" y="162"/>
                </a:lnTo>
                <a:lnTo>
                  <a:pt x="1518" y="164"/>
                </a:lnTo>
                <a:lnTo>
                  <a:pt x="1518" y="164"/>
                </a:lnTo>
                <a:lnTo>
                  <a:pt x="1518" y="168"/>
                </a:lnTo>
                <a:lnTo>
                  <a:pt x="1518" y="174"/>
                </a:lnTo>
                <a:lnTo>
                  <a:pt x="1518" y="174"/>
                </a:lnTo>
                <a:lnTo>
                  <a:pt x="1522" y="170"/>
                </a:lnTo>
                <a:lnTo>
                  <a:pt x="1522" y="170"/>
                </a:lnTo>
                <a:lnTo>
                  <a:pt x="1528" y="170"/>
                </a:lnTo>
                <a:lnTo>
                  <a:pt x="1528" y="170"/>
                </a:lnTo>
                <a:lnTo>
                  <a:pt x="1536" y="164"/>
                </a:lnTo>
                <a:lnTo>
                  <a:pt x="1540" y="162"/>
                </a:lnTo>
                <a:lnTo>
                  <a:pt x="1544" y="160"/>
                </a:lnTo>
                <a:lnTo>
                  <a:pt x="1544" y="160"/>
                </a:lnTo>
                <a:lnTo>
                  <a:pt x="1548" y="164"/>
                </a:lnTo>
                <a:lnTo>
                  <a:pt x="1548" y="164"/>
                </a:lnTo>
                <a:lnTo>
                  <a:pt x="1552" y="164"/>
                </a:lnTo>
                <a:lnTo>
                  <a:pt x="1552" y="164"/>
                </a:lnTo>
                <a:lnTo>
                  <a:pt x="1552" y="164"/>
                </a:lnTo>
                <a:lnTo>
                  <a:pt x="1566" y="174"/>
                </a:lnTo>
                <a:lnTo>
                  <a:pt x="1566" y="174"/>
                </a:lnTo>
                <a:lnTo>
                  <a:pt x="1566" y="176"/>
                </a:lnTo>
                <a:lnTo>
                  <a:pt x="1566" y="176"/>
                </a:lnTo>
                <a:lnTo>
                  <a:pt x="1572" y="176"/>
                </a:lnTo>
                <a:lnTo>
                  <a:pt x="1574" y="178"/>
                </a:lnTo>
                <a:lnTo>
                  <a:pt x="1574" y="178"/>
                </a:lnTo>
                <a:lnTo>
                  <a:pt x="1580" y="178"/>
                </a:lnTo>
                <a:lnTo>
                  <a:pt x="1586" y="176"/>
                </a:lnTo>
                <a:lnTo>
                  <a:pt x="1586" y="176"/>
                </a:lnTo>
                <a:lnTo>
                  <a:pt x="1584" y="172"/>
                </a:lnTo>
                <a:lnTo>
                  <a:pt x="1584" y="172"/>
                </a:lnTo>
                <a:lnTo>
                  <a:pt x="1584" y="168"/>
                </a:lnTo>
                <a:lnTo>
                  <a:pt x="1584" y="168"/>
                </a:lnTo>
                <a:lnTo>
                  <a:pt x="1586" y="168"/>
                </a:lnTo>
                <a:lnTo>
                  <a:pt x="1586" y="166"/>
                </a:lnTo>
                <a:lnTo>
                  <a:pt x="1586" y="166"/>
                </a:lnTo>
                <a:lnTo>
                  <a:pt x="1588" y="166"/>
                </a:lnTo>
                <a:lnTo>
                  <a:pt x="1588" y="166"/>
                </a:lnTo>
                <a:lnTo>
                  <a:pt x="1590" y="166"/>
                </a:lnTo>
                <a:lnTo>
                  <a:pt x="1592" y="164"/>
                </a:lnTo>
                <a:lnTo>
                  <a:pt x="1592" y="164"/>
                </a:lnTo>
                <a:lnTo>
                  <a:pt x="1592" y="166"/>
                </a:lnTo>
                <a:lnTo>
                  <a:pt x="1594" y="168"/>
                </a:lnTo>
                <a:lnTo>
                  <a:pt x="1594" y="168"/>
                </a:lnTo>
                <a:lnTo>
                  <a:pt x="1592" y="174"/>
                </a:lnTo>
                <a:lnTo>
                  <a:pt x="1592" y="174"/>
                </a:lnTo>
                <a:lnTo>
                  <a:pt x="1596" y="172"/>
                </a:lnTo>
                <a:lnTo>
                  <a:pt x="1596" y="172"/>
                </a:lnTo>
                <a:lnTo>
                  <a:pt x="1598" y="172"/>
                </a:lnTo>
                <a:lnTo>
                  <a:pt x="1600" y="174"/>
                </a:lnTo>
                <a:lnTo>
                  <a:pt x="1600" y="174"/>
                </a:lnTo>
                <a:lnTo>
                  <a:pt x="1604" y="172"/>
                </a:lnTo>
                <a:lnTo>
                  <a:pt x="1606" y="172"/>
                </a:lnTo>
                <a:lnTo>
                  <a:pt x="1606" y="172"/>
                </a:lnTo>
                <a:lnTo>
                  <a:pt x="1606" y="166"/>
                </a:lnTo>
                <a:lnTo>
                  <a:pt x="1606" y="166"/>
                </a:lnTo>
                <a:lnTo>
                  <a:pt x="1602" y="164"/>
                </a:lnTo>
                <a:lnTo>
                  <a:pt x="1602" y="164"/>
                </a:lnTo>
                <a:lnTo>
                  <a:pt x="1602" y="156"/>
                </a:lnTo>
                <a:lnTo>
                  <a:pt x="1602" y="152"/>
                </a:lnTo>
                <a:lnTo>
                  <a:pt x="1604" y="152"/>
                </a:lnTo>
                <a:lnTo>
                  <a:pt x="1610" y="150"/>
                </a:lnTo>
                <a:lnTo>
                  <a:pt x="1618" y="152"/>
                </a:lnTo>
                <a:lnTo>
                  <a:pt x="1616" y="148"/>
                </a:lnTo>
                <a:lnTo>
                  <a:pt x="1616" y="148"/>
                </a:lnTo>
                <a:lnTo>
                  <a:pt x="1612" y="148"/>
                </a:lnTo>
                <a:lnTo>
                  <a:pt x="1612" y="148"/>
                </a:lnTo>
                <a:lnTo>
                  <a:pt x="1604" y="146"/>
                </a:lnTo>
                <a:lnTo>
                  <a:pt x="1604" y="146"/>
                </a:lnTo>
                <a:lnTo>
                  <a:pt x="1606" y="140"/>
                </a:lnTo>
                <a:lnTo>
                  <a:pt x="1606" y="140"/>
                </a:lnTo>
                <a:lnTo>
                  <a:pt x="1618" y="140"/>
                </a:lnTo>
                <a:lnTo>
                  <a:pt x="1620" y="138"/>
                </a:lnTo>
                <a:lnTo>
                  <a:pt x="1620" y="138"/>
                </a:lnTo>
                <a:lnTo>
                  <a:pt x="1620" y="136"/>
                </a:lnTo>
                <a:lnTo>
                  <a:pt x="1618" y="136"/>
                </a:lnTo>
                <a:lnTo>
                  <a:pt x="1618" y="136"/>
                </a:lnTo>
                <a:lnTo>
                  <a:pt x="1618" y="134"/>
                </a:lnTo>
                <a:lnTo>
                  <a:pt x="1618" y="134"/>
                </a:lnTo>
                <a:lnTo>
                  <a:pt x="1614" y="134"/>
                </a:lnTo>
                <a:lnTo>
                  <a:pt x="1614" y="134"/>
                </a:lnTo>
                <a:lnTo>
                  <a:pt x="1614" y="130"/>
                </a:lnTo>
                <a:lnTo>
                  <a:pt x="1614" y="130"/>
                </a:lnTo>
                <a:lnTo>
                  <a:pt x="1618" y="130"/>
                </a:lnTo>
                <a:lnTo>
                  <a:pt x="1622" y="130"/>
                </a:lnTo>
                <a:lnTo>
                  <a:pt x="1622" y="130"/>
                </a:lnTo>
                <a:lnTo>
                  <a:pt x="1626" y="134"/>
                </a:lnTo>
                <a:lnTo>
                  <a:pt x="1626" y="134"/>
                </a:lnTo>
                <a:lnTo>
                  <a:pt x="1634" y="138"/>
                </a:lnTo>
                <a:lnTo>
                  <a:pt x="1634" y="138"/>
                </a:lnTo>
                <a:lnTo>
                  <a:pt x="1642" y="138"/>
                </a:lnTo>
                <a:lnTo>
                  <a:pt x="1642" y="138"/>
                </a:lnTo>
                <a:lnTo>
                  <a:pt x="1652" y="142"/>
                </a:lnTo>
                <a:lnTo>
                  <a:pt x="1652" y="142"/>
                </a:lnTo>
                <a:lnTo>
                  <a:pt x="1656" y="140"/>
                </a:lnTo>
                <a:lnTo>
                  <a:pt x="1662" y="140"/>
                </a:lnTo>
                <a:lnTo>
                  <a:pt x="1664" y="142"/>
                </a:lnTo>
                <a:lnTo>
                  <a:pt x="1664" y="142"/>
                </a:lnTo>
                <a:lnTo>
                  <a:pt x="1680" y="146"/>
                </a:lnTo>
                <a:lnTo>
                  <a:pt x="1680" y="148"/>
                </a:lnTo>
                <a:lnTo>
                  <a:pt x="1680" y="148"/>
                </a:lnTo>
                <a:lnTo>
                  <a:pt x="1668" y="146"/>
                </a:lnTo>
                <a:lnTo>
                  <a:pt x="1666" y="148"/>
                </a:lnTo>
                <a:lnTo>
                  <a:pt x="1666" y="154"/>
                </a:lnTo>
                <a:lnTo>
                  <a:pt x="1666" y="154"/>
                </a:lnTo>
                <a:lnTo>
                  <a:pt x="1694" y="152"/>
                </a:lnTo>
                <a:lnTo>
                  <a:pt x="1694" y="152"/>
                </a:lnTo>
                <a:lnTo>
                  <a:pt x="1692" y="162"/>
                </a:lnTo>
                <a:lnTo>
                  <a:pt x="1692" y="162"/>
                </a:lnTo>
                <a:lnTo>
                  <a:pt x="1690" y="160"/>
                </a:lnTo>
                <a:lnTo>
                  <a:pt x="1690" y="158"/>
                </a:lnTo>
                <a:lnTo>
                  <a:pt x="1690" y="158"/>
                </a:lnTo>
                <a:lnTo>
                  <a:pt x="1690" y="156"/>
                </a:lnTo>
                <a:lnTo>
                  <a:pt x="1690" y="156"/>
                </a:lnTo>
                <a:lnTo>
                  <a:pt x="1688" y="154"/>
                </a:lnTo>
                <a:lnTo>
                  <a:pt x="1688" y="154"/>
                </a:lnTo>
                <a:lnTo>
                  <a:pt x="1684" y="162"/>
                </a:lnTo>
                <a:lnTo>
                  <a:pt x="1678" y="164"/>
                </a:lnTo>
                <a:lnTo>
                  <a:pt x="1678" y="164"/>
                </a:lnTo>
                <a:lnTo>
                  <a:pt x="1678" y="166"/>
                </a:lnTo>
                <a:lnTo>
                  <a:pt x="1678" y="166"/>
                </a:lnTo>
                <a:lnTo>
                  <a:pt x="1682" y="170"/>
                </a:lnTo>
                <a:lnTo>
                  <a:pt x="1682" y="170"/>
                </a:lnTo>
                <a:lnTo>
                  <a:pt x="1676" y="172"/>
                </a:lnTo>
                <a:lnTo>
                  <a:pt x="1676" y="172"/>
                </a:lnTo>
                <a:lnTo>
                  <a:pt x="1676" y="174"/>
                </a:lnTo>
                <a:lnTo>
                  <a:pt x="1678" y="176"/>
                </a:lnTo>
                <a:lnTo>
                  <a:pt x="1678" y="176"/>
                </a:lnTo>
                <a:lnTo>
                  <a:pt x="1690" y="174"/>
                </a:lnTo>
                <a:lnTo>
                  <a:pt x="1690" y="174"/>
                </a:lnTo>
                <a:lnTo>
                  <a:pt x="1692" y="170"/>
                </a:lnTo>
                <a:lnTo>
                  <a:pt x="1692" y="170"/>
                </a:lnTo>
                <a:lnTo>
                  <a:pt x="1698" y="160"/>
                </a:lnTo>
                <a:lnTo>
                  <a:pt x="1702" y="150"/>
                </a:lnTo>
                <a:lnTo>
                  <a:pt x="1702" y="150"/>
                </a:lnTo>
                <a:lnTo>
                  <a:pt x="1712" y="150"/>
                </a:lnTo>
                <a:lnTo>
                  <a:pt x="1722" y="150"/>
                </a:lnTo>
                <a:lnTo>
                  <a:pt x="1722" y="150"/>
                </a:lnTo>
                <a:lnTo>
                  <a:pt x="1724" y="152"/>
                </a:lnTo>
                <a:lnTo>
                  <a:pt x="1726" y="154"/>
                </a:lnTo>
                <a:lnTo>
                  <a:pt x="1726" y="154"/>
                </a:lnTo>
                <a:lnTo>
                  <a:pt x="1730" y="152"/>
                </a:lnTo>
                <a:lnTo>
                  <a:pt x="1732" y="152"/>
                </a:lnTo>
                <a:lnTo>
                  <a:pt x="1732" y="152"/>
                </a:lnTo>
                <a:lnTo>
                  <a:pt x="1738" y="156"/>
                </a:lnTo>
                <a:lnTo>
                  <a:pt x="1744" y="160"/>
                </a:lnTo>
                <a:lnTo>
                  <a:pt x="1744" y="160"/>
                </a:lnTo>
                <a:lnTo>
                  <a:pt x="1742" y="166"/>
                </a:lnTo>
                <a:lnTo>
                  <a:pt x="1742" y="166"/>
                </a:lnTo>
                <a:lnTo>
                  <a:pt x="1736" y="168"/>
                </a:lnTo>
                <a:lnTo>
                  <a:pt x="1736" y="168"/>
                </a:lnTo>
                <a:lnTo>
                  <a:pt x="1734" y="164"/>
                </a:lnTo>
                <a:lnTo>
                  <a:pt x="1734" y="164"/>
                </a:lnTo>
                <a:lnTo>
                  <a:pt x="1732" y="164"/>
                </a:lnTo>
                <a:lnTo>
                  <a:pt x="1732" y="164"/>
                </a:lnTo>
                <a:lnTo>
                  <a:pt x="1732" y="166"/>
                </a:lnTo>
                <a:lnTo>
                  <a:pt x="1730" y="166"/>
                </a:lnTo>
                <a:lnTo>
                  <a:pt x="1730" y="166"/>
                </a:lnTo>
                <a:lnTo>
                  <a:pt x="1730" y="172"/>
                </a:lnTo>
                <a:lnTo>
                  <a:pt x="1730" y="172"/>
                </a:lnTo>
                <a:lnTo>
                  <a:pt x="1736" y="172"/>
                </a:lnTo>
                <a:lnTo>
                  <a:pt x="1736" y="176"/>
                </a:lnTo>
                <a:lnTo>
                  <a:pt x="1736" y="176"/>
                </a:lnTo>
                <a:lnTo>
                  <a:pt x="1730" y="182"/>
                </a:lnTo>
                <a:lnTo>
                  <a:pt x="1724" y="190"/>
                </a:lnTo>
                <a:lnTo>
                  <a:pt x="1724" y="190"/>
                </a:lnTo>
                <a:lnTo>
                  <a:pt x="1732" y="188"/>
                </a:lnTo>
                <a:lnTo>
                  <a:pt x="1738" y="190"/>
                </a:lnTo>
                <a:lnTo>
                  <a:pt x="1738" y="190"/>
                </a:lnTo>
                <a:lnTo>
                  <a:pt x="1742" y="188"/>
                </a:lnTo>
                <a:lnTo>
                  <a:pt x="1742" y="188"/>
                </a:lnTo>
                <a:lnTo>
                  <a:pt x="1748" y="188"/>
                </a:lnTo>
                <a:lnTo>
                  <a:pt x="1754" y="188"/>
                </a:lnTo>
                <a:lnTo>
                  <a:pt x="1754" y="188"/>
                </a:lnTo>
                <a:lnTo>
                  <a:pt x="1762" y="188"/>
                </a:lnTo>
                <a:lnTo>
                  <a:pt x="1768" y="188"/>
                </a:lnTo>
                <a:lnTo>
                  <a:pt x="1768" y="188"/>
                </a:lnTo>
                <a:lnTo>
                  <a:pt x="1774" y="188"/>
                </a:lnTo>
                <a:lnTo>
                  <a:pt x="1778" y="186"/>
                </a:lnTo>
                <a:lnTo>
                  <a:pt x="1786" y="182"/>
                </a:lnTo>
                <a:lnTo>
                  <a:pt x="1786" y="182"/>
                </a:lnTo>
                <a:lnTo>
                  <a:pt x="1790" y="182"/>
                </a:lnTo>
                <a:lnTo>
                  <a:pt x="1792" y="184"/>
                </a:lnTo>
                <a:lnTo>
                  <a:pt x="1796" y="186"/>
                </a:lnTo>
                <a:lnTo>
                  <a:pt x="1796" y="186"/>
                </a:lnTo>
                <a:lnTo>
                  <a:pt x="1802" y="186"/>
                </a:lnTo>
                <a:lnTo>
                  <a:pt x="1804" y="184"/>
                </a:lnTo>
                <a:lnTo>
                  <a:pt x="1812" y="180"/>
                </a:lnTo>
                <a:lnTo>
                  <a:pt x="1812" y="180"/>
                </a:lnTo>
                <a:lnTo>
                  <a:pt x="1816" y="180"/>
                </a:lnTo>
                <a:lnTo>
                  <a:pt x="1820" y="182"/>
                </a:lnTo>
                <a:lnTo>
                  <a:pt x="1820" y="182"/>
                </a:lnTo>
                <a:lnTo>
                  <a:pt x="1824" y="182"/>
                </a:lnTo>
                <a:lnTo>
                  <a:pt x="1828" y="182"/>
                </a:lnTo>
                <a:lnTo>
                  <a:pt x="1830" y="184"/>
                </a:lnTo>
                <a:lnTo>
                  <a:pt x="1830" y="184"/>
                </a:lnTo>
                <a:lnTo>
                  <a:pt x="1834" y="184"/>
                </a:lnTo>
                <a:lnTo>
                  <a:pt x="1838" y="182"/>
                </a:lnTo>
                <a:lnTo>
                  <a:pt x="1838" y="182"/>
                </a:lnTo>
                <a:lnTo>
                  <a:pt x="1842" y="182"/>
                </a:lnTo>
                <a:lnTo>
                  <a:pt x="1846" y="184"/>
                </a:lnTo>
                <a:lnTo>
                  <a:pt x="1846" y="182"/>
                </a:lnTo>
                <a:lnTo>
                  <a:pt x="1846" y="182"/>
                </a:lnTo>
                <a:lnTo>
                  <a:pt x="1850" y="180"/>
                </a:lnTo>
                <a:lnTo>
                  <a:pt x="1850" y="180"/>
                </a:lnTo>
                <a:lnTo>
                  <a:pt x="1856" y="184"/>
                </a:lnTo>
                <a:lnTo>
                  <a:pt x="1856" y="184"/>
                </a:lnTo>
                <a:lnTo>
                  <a:pt x="1860" y="184"/>
                </a:lnTo>
                <a:lnTo>
                  <a:pt x="1864" y="186"/>
                </a:lnTo>
                <a:lnTo>
                  <a:pt x="1864" y="186"/>
                </a:lnTo>
                <a:lnTo>
                  <a:pt x="1866" y="188"/>
                </a:lnTo>
                <a:lnTo>
                  <a:pt x="1868" y="192"/>
                </a:lnTo>
                <a:lnTo>
                  <a:pt x="1868" y="192"/>
                </a:lnTo>
                <a:lnTo>
                  <a:pt x="1872" y="192"/>
                </a:lnTo>
                <a:lnTo>
                  <a:pt x="1872" y="192"/>
                </a:lnTo>
                <a:lnTo>
                  <a:pt x="1876" y="196"/>
                </a:lnTo>
                <a:lnTo>
                  <a:pt x="1880" y="200"/>
                </a:lnTo>
                <a:lnTo>
                  <a:pt x="1880" y="200"/>
                </a:lnTo>
                <a:lnTo>
                  <a:pt x="1876" y="202"/>
                </a:lnTo>
                <a:lnTo>
                  <a:pt x="1876" y="202"/>
                </a:lnTo>
                <a:lnTo>
                  <a:pt x="1876" y="206"/>
                </a:lnTo>
                <a:lnTo>
                  <a:pt x="1878" y="206"/>
                </a:lnTo>
                <a:lnTo>
                  <a:pt x="1878" y="206"/>
                </a:lnTo>
                <a:lnTo>
                  <a:pt x="1878" y="210"/>
                </a:lnTo>
                <a:lnTo>
                  <a:pt x="1876" y="212"/>
                </a:lnTo>
                <a:lnTo>
                  <a:pt x="1876" y="212"/>
                </a:lnTo>
                <a:lnTo>
                  <a:pt x="1880" y="214"/>
                </a:lnTo>
                <a:lnTo>
                  <a:pt x="1884" y="214"/>
                </a:lnTo>
                <a:lnTo>
                  <a:pt x="1884" y="214"/>
                </a:lnTo>
                <a:lnTo>
                  <a:pt x="1884" y="218"/>
                </a:lnTo>
                <a:lnTo>
                  <a:pt x="1884" y="218"/>
                </a:lnTo>
                <a:lnTo>
                  <a:pt x="1888" y="222"/>
                </a:lnTo>
                <a:lnTo>
                  <a:pt x="1888" y="222"/>
                </a:lnTo>
                <a:lnTo>
                  <a:pt x="1888" y="226"/>
                </a:lnTo>
                <a:lnTo>
                  <a:pt x="1890" y="228"/>
                </a:lnTo>
                <a:lnTo>
                  <a:pt x="1890" y="228"/>
                </a:lnTo>
                <a:lnTo>
                  <a:pt x="1890" y="232"/>
                </a:lnTo>
                <a:lnTo>
                  <a:pt x="1890" y="232"/>
                </a:lnTo>
                <a:lnTo>
                  <a:pt x="1892" y="230"/>
                </a:lnTo>
                <a:lnTo>
                  <a:pt x="1892" y="230"/>
                </a:lnTo>
                <a:lnTo>
                  <a:pt x="1896" y="216"/>
                </a:lnTo>
                <a:lnTo>
                  <a:pt x="1896" y="216"/>
                </a:lnTo>
                <a:lnTo>
                  <a:pt x="1902" y="214"/>
                </a:lnTo>
                <a:lnTo>
                  <a:pt x="1902" y="214"/>
                </a:lnTo>
                <a:lnTo>
                  <a:pt x="1910" y="210"/>
                </a:lnTo>
                <a:lnTo>
                  <a:pt x="1910" y="210"/>
                </a:lnTo>
                <a:lnTo>
                  <a:pt x="1912" y="210"/>
                </a:lnTo>
                <a:lnTo>
                  <a:pt x="1914" y="210"/>
                </a:lnTo>
                <a:lnTo>
                  <a:pt x="1914" y="210"/>
                </a:lnTo>
                <a:lnTo>
                  <a:pt x="1926" y="210"/>
                </a:lnTo>
                <a:lnTo>
                  <a:pt x="1936" y="210"/>
                </a:lnTo>
                <a:lnTo>
                  <a:pt x="1936" y="210"/>
                </a:lnTo>
                <a:lnTo>
                  <a:pt x="1936" y="214"/>
                </a:lnTo>
                <a:lnTo>
                  <a:pt x="1936" y="214"/>
                </a:lnTo>
                <a:lnTo>
                  <a:pt x="1940" y="214"/>
                </a:lnTo>
                <a:lnTo>
                  <a:pt x="1942" y="216"/>
                </a:lnTo>
                <a:lnTo>
                  <a:pt x="1942" y="216"/>
                </a:lnTo>
                <a:lnTo>
                  <a:pt x="1944" y="212"/>
                </a:lnTo>
                <a:lnTo>
                  <a:pt x="1944" y="212"/>
                </a:lnTo>
                <a:lnTo>
                  <a:pt x="1956" y="212"/>
                </a:lnTo>
                <a:lnTo>
                  <a:pt x="1956" y="212"/>
                </a:lnTo>
                <a:lnTo>
                  <a:pt x="1966" y="214"/>
                </a:lnTo>
                <a:lnTo>
                  <a:pt x="1966" y="214"/>
                </a:lnTo>
                <a:lnTo>
                  <a:pt x="1966" y="218"/>
                </a:lnTo>
                <a:lnTo>
                  <a:pt x="1966" y="218"/>
                </a:lnTo>
                <a:lnTo>
                  <a:pt x="1968" y="218"/>
                </a:lnTo>
                <a:lnTo>
                  <a:pt x="1972" y="216"/>
                </a:lnTo>
                <a:lnTo>
                  <a:pt x="1978" y="214"/>
                </a:lnTo>
                <a:lnTo>
                  <a:pt x="1978" y="214"/>
                </a:lnTo>
                <a:lnTo>
                  <a:pt x="1980" y="216"/>
                </a:lnTo>
                <a:lnTo>
                  <a:pt x="1982" y="216"/>
                </a:lnTo>
                <a:lnTo>
                  <a:pt x="1982" y="216"/>
                </a:lnTo>
                <a:lnTo>
                  <a:pt x="1988" y="210"/>
                </a:lnTo>
                <a:lnTo>
                  <a:pt x="1988" y="210"/>
                </a:lnTo>
                <a:lnTo>
                  <a:pt x="1988" y="216"/>
                </a:lnTo>
                <a:lnTo>
                  <a:pt x="1988" y="222"/>
                </a:lnTo>
                <a:lnTo>
                  <a:pt x="1988" y="222"/>
                </a:lnTo>
                <a:lnTo>
                  <a:pt x="1990" y="222"/>
                </a:lnTo>
                <a:lnTo>
                  <a:pt x="1994" y="224"/>
                </a:lnTo>
                <a:lnTo>
                  <a:pt x="1994" y="224"/>
                </a:lnTo>
                <a:lnTo>
                  <a:pt x="1996" y="238"/>
                </a:lnTo>
                <a:lnTo>
                  <a:pt x="1996" y="238"/>
                </a:lnTo>
                <a:lnTo>
                  <a:pt x="2006" y="236"/>
                </a:lnTo>
                <a:lnTo>
                  <a:pt x="2006" y="236"/>
                </a:lnTo>
                <a:lnTo>
                  <a:pt x="2006" y="234"/>
                </a:lnTo>
                <a:lnTo>
                  <a:pt x="2006" y="234"/>
                </a:lnTo>
                <a:lnTo>
                  <a:pt x="2010" y="236"/>
                </a:lnTo>
                <a:lnTo>
                  <a:pt x="2014" y="234"/>
                </a:lnTo>
                <a:lnTo>
                  <a:pt x="2014" y="234"/>
                </a:lnTo>
                <a:lnTo>
                  <a:pt x="2014" y="230"/>
                </a:lnTo>
                <a:lnTo>
                  <a:pt x="2014" y="230"/>
                </a:lnTo>
                <a:lnTo>
                  <a:pt x="2018" y="230"/>
                </a:lnTo>
                <a:lnTo>
                  <a:pt x="2018" y="230"/>
                </a:lnTo>
                <a:lnTo>
                  <a:pt x="2020" y="226"/>
                </a:lnTo>
                <a:lnTo>
                  <a:pt x="2020" y="226"/>
                </a:lnTo>
                <a:lnTo>
                  <a:pt x="2024" y="226"/>
                </a:lnTo>
                <a:lnTo>
                  <a:pt x="2024" y="226"/>
                </a:lnTo>
                <a:lnTo>
                  <a:pt x="2024" y="220"/>
                </a:lnTo>
                <a:lnTo>
                  <a:pt x="2024" y="214"/>
                </a:lnTo>
                <a:lnTo>
                  <a:pt x="2024" y="214"/>
                </a:lnTo>
                <a:lnTo>
                  <a:pt x="2020" y="212"/>
                </a:lnTo>
                <a:lnTo>
                  <a:pt x="2020" y="212"/>
                </a:lnTo>
                <a:lnTo>
                  <a:pt x="2018" y="212"/>
                </a:lnTo>
                <a:lnTo>
                  <a:pt x="2018" y="212"/>
                </a:lnTo>
                <a:lnTo>
                  <a:pt x="2018" y="204"/>
                </a:lnTo>
                <a:lnTo>
                  <a:pt x="2018" y="198"/>
                </a:lnTo>
                <a:lnTo>
                  <a:pt x="2018" y="198"/>
                </a:lnTo>
                <a:lnTo>
                  <a:pt x="2022" y="198"/>
                </a:lnTo>
                <a:lnTo>
                  <a:pt x="2022" y="198"/>
                </a:lnTo>
                <a:lnTo>
                  <a:pt x="2026" y="200"/>
                </a:lnTo>
                <a:lnTo>
                  <a:pt x="2026" y="200"/>
                </a:lnTo>
                <a:lnTo>
                  <a:pt x="2034" y="200"/>
                </a:lnTo>
                <a:lnTo>
                  <a:pt x="2042" y="200"/>
                </a:lnTo>
                <a:lnTo>
                  <a:pt x="2042" y="200"/>
                </a:lnTo>
                <a:lnTo>
                  <a:pt x="2046" y="202"/>
                </a:lnTo>
                <a:lnTo>
                  <a:pt x="2046" y="202"/>
                </a:lnTo>
                <a:lnTo>
                  <a:pt x="2050" y="202"/>
                </a:lnTo>
                <a:lnTo>
                  <a:pt x="2052" y="200"/>
                </a:lnTo>
                <a:lnTo>
                  <a:pt x="2052" y="200"/>
                </a:lnTo>
                <a:lnTo>
                  <a:pt x="2056" y="202"/>
                </a:lnTo>
                <a:lnTo>
                  <a:pt x="2062" y="202"/>
                </a:lnTo>
                <a:lnTo>
                  <a:pt x="2062" y="202"/>
                </a:lnTo>
                <a:lnTo>
                  <a:pt x="2068" y="204"/>
                </a:lnTo>
                <a:lnTo>
                  <a:pt x="2076" y="202"/>
                </a:lnTo>
                <a:lnTo>
                  <a:pt x="2076" y="202"/>
                </a:lnTo>
                <a:lnTo>
                  <a:pt x="2076" y="202"/>
                </a:lnTo>
                <a:lnTo>
                  <a:pt x="2078" y="200"/>
                </a:lnTo>
                <a:lnTo>
                  <a:pt x="2078" y="202"/>
                </a:lnTo>
                <a:lnTo>
                  <a:pt x="2084" y="208"/>
                </a:lnTo>
                <a:lnTo>
                  <a:pt x="2084" y="208"/>
                </a:lnTo>
                <a:lnTo>
                  <a:pt x="2090" y="208"/>
                </a:lnTo>
                <a:lnTo>
                  <a:pt x="2096" y="210"/>
                </a:lnTo>
                <a:lnTo>
                  <a:pt x="2096" y="210"/>
                </a:lnTo>
                <a:lnTo>
                  <a:pt x="2098" y="214"/>
                </a:lnTo>
                <a:lnTo>
                  <a:pt x="2102" y="218"/>
                </a:lnTo>
                <a:lnTo>
                  <a:pt x="2102" y="218"/>
                </a:lnTo>
                <a:lnTo>
                  <a:pt x="2106" y="218"/>
                </a:lnTo>
                <a:lnTo>
                  <a:pt x="2108" y="218"/>
                </a:lnTo>
                <a:lnTo>
                  <a:pt x="2112" y="216"/>
                </a:lnTo>
                <a:lnTo>
                  <a:pt x="2116" y="216"/>
                </a:lnTo>
                <a:lnTo>
                  <a:pt x="2116" y="216"/>
                </a:lnTo>
                <a:lnTo>
                  <a:pt x="2118" y="218"/>
                </a:lnTo>
                <a:lnTo>
                  <a:pt x="2122" y="220"/>
                </a:lnTo>
                <a:lnTo>
                  <a:pt x="2122" y="220"/>
                </a:lnTo>
                <a:lnTo>
                  <a:pt x="2132" y="220"/>
                </a:lnTo>
                <a:lnTo>
                  <a:pt x="2132" y="220"/>
                </a:lnTo>
                <a:lnTo>
                  <a:pt x="2136" y="224"/>
                </a:lnTo>
                <a:lnTo>
                  <a:pt x="2136" y="224"/>
                </a:lnTo>
                <a:lnTo>
                  <a:pt x="2136" y="228"/>
                </a:lnTo>
                <a:lnTo>
                  <a:pt x="2136" y="228"/>
                </a:lnTo>
                <a:lnTo>
                  <a:pt x="2140" y="230"/>
                </a:lnTo>
                <a:lnTo>
                  <a:pt x="2140" y="230"/>
                </a:lnTo>
                <a:lnTo>
                  <a:pt x="2144" y="234"/>
                </a:lnTo>
                <a:lnTo>
                  <a:pt x="2146" y="242"/>
                </a:lnTo>
                <a:lnTo>
                  <a:pt x="2146" y="242"/>
                </a:lnTo>
                <a:lnTo>
                  <a:pt x="2158" y="244"/>
                </a:lnTo>
                <a:lnTo>
                  <a:pt x="2158" y="246"/>
                </a:lnTo>
                <a:lnTo>
                  <a:pt x="2158" y="246"/>
                </a:lnTo>
                <a:lnTo>
                  <a:pt x="2162" y="246"/>
                </a:lnTo>
                <a:lnTo>
                  <a:pt x="2164" y="246"/>
                </a:lnTo>
                <a:lnTo>
                  <a:pt x="2164" y="246"/>
                </a:lnTo>
                <a:lnTo>
                  <a:pt x="2168" y="250"/>
                </a:lnTo>
                <a:lnTo>
                  <a:pt x="2168" y="250"/>
                </a:lnTo>
                <a:lnTo>
                  <a:pt x="2166" y="252"/>
                </a:lnTo>
                <a:lnTo>
                  <a:pt x="2166" y="254"/>
                </a:lnTo>
                <a:lnTo>
                  <a:pt x="2168" y="254"/>
                </a:lnTo>
                <a:lnTo>
                  <a:pt x="2168" y="254"/>
                </a:lnTo>
                <a:lnTo>
                  <a:pt x="2174" y="258"/>
                </a:lnTo>
                <a:lnTo>
                  <a:pt x="2180" y="262"/>
                </a:lnTo>
                <a:lnTo>
                  <a:pt x="2180" y="262"/>
                </a:lnTo>
                <a:lnTo>
                  <a:pt x="2184" y="262"/>
                </a:lnTo>
                <a:lnTo>
                  <a:pt x="2184" y="262"/>
                </a:lnTo>
                <a:lnTo>
                  <a:pt x="2186" y="266"/>
                </a:lnTo>
                <a:lnTo>
                  <a:pt x="2186" y="266"/>
                </a:lnTo>
                <a:lnTo>
                  <a:pt x="2194" y="268"/>
                </a:lnTo>
                <a:lnTo>
                  <a:pt x="2194" y="268"/>
                </a:lnTo>
                <a:lnTo>
                  <a:pt x="2196" y="272"/>
                </a:lnTo>
                <a:lnTo>
                  <a:pt x="2196" y="272"/>
                </a:lnTo>
                <a:lnTo>
                  <a:pt x="2200" y="274"/>
                </a:lnTo>
                <a:lnTo>
                  <a:pt x="2204" y="274"/>
                </a:lnTo>
                <a:lnTo>
                  <a:pt x="2204" y="274"/>
                </a:lnTo>
                <a:lnTo>
                  <a:pt x="2206" y="280"/>
                </a:lnTo>
                <a:lnTo>
                  <a:pt x="2206" y="280"/>
                </a:lnTo>
                <a:lnTo>
                  <a:pt x="2208" y="282"/>
                </a:lnTo>
                <a:lnTo>
                  <a:pt x="2212" y="284"/>
                </a:lnTo>
                <a:lnTo>
                  <a:pt x="2212" y="284"/>
                </a:lnTo>
                <a:lnTo>
                  <a:pt x="2212" y="290"/>
                </a:lnTo>
                <a:lnTo>
                  <a:pt x="2210" y="298"/>
                </a:lnTo>
                <a:lnTo>
                  <a:pt x="2210" y="298"/>
                </a:lnTo>
                <a:lnTo>
                  <a:pt x="2216" y="300"/>
                </a:lnTo>
                <a:lnTo>
                  <a:pt x="2216" y="300"/>
                </a:lnTo>
                <a:lnTo>
                  <a:pt x="2214" y="288"/>
                </a:lnTo>
                <a:lnTo>
                  <a:pt x="2214" y="288"/>
                </a:lnTo>
                <a:lnTo>
                  <a:pt x="2226" y="286"/>
                </a:lnTo>
                <a:lnTo>
                  <a:pt x="2238" y="286"/>
                </a:lnTo>
                <a:lnTo>
                  <a:pt x="2240" y="288"/>
                </a:lnTo>
                <a:lnTo>
                  <a:pt x="2240" y="288"/>
                </a:lnTo>
                <a:lnTo>
                  <a:pt x="2244" y="290"/>
                </a:lnTo>
                <a:lnTo>
                  <a:pt x="2246" y="290"/>
                </a:lnTo>
                <a:lnTo>
                  <a:pt x="2246" y="290"/>
                </a:lnTo>
                <a:lnTo>
                  <a:pt x="2248" y="292"/>
                </a:lnTo>
                <a:lnTo>
                  <a:pt x="2248" y="296"/>
                </a:lnTo>
                <a:lnTo>
                  <a:pt x="2248" y="296"/>
                </a:lnTo>
                <a:lnTo>
                  <a:pt x="2254" y="298"/>
                </a:lnTo>
                <a:lnTo>
                  <a:pt x="2254" y="298"/>
                </a:lnTo>
                <a:lnTo>
                  <a:pt x="2254" y="302"/>
                </a:lnTo>
                <a:lnTo>
                  <a:pt x="2254" y="302"/>
                </a:lnTo>
                <a:lnTo>
                  <a:pt x="2262" y="306"/>
                </a:lnTo>
                <a:lnTo>
                  <a:pt x="2268" y="310"/>
                </a:lnTo>
                <a:lnTo>
                  <a:pt x="2268" y="310"/>
                </a:lnTo>
                <a:lnTo>
                  <a:pt x="2270" y="312"/>
                </a:lnTo>
                <a:lnTo>
                  <a:pt x="2270" y="312"/>
                </a:lnTo>
                <a:lnTo>
                  <a:pt x="2274" y="312"/>
                </a:lnTo>
                <a:lnTo>
                  <a:pt x="2274" y="314"/>
                </a:lnTo>
                <a:lnTo>
                  <a:pt x="2274" y="314"/>
                </a:lnTo>
                <a:lnTo>
                  <a:pt x="2270" y="316"/>
                </a:lnTo>
                <a:lnTo>
                  <a:pt x="2270" y="316"/>
                </a:lnTo>
                <a:close/>
                <a:moveTo>
                  <a:pt x="26" y="556"/>
                </a:moveTo>
                <a:lnTo>
                  <a:pt x="26" y="556"/>
                </a:lnTo>
                <a:lnTo>
                  <a:pt x="16" y="546"/>
                </a:lnTo>
                <a:lnTo>
                  <a:pt x="16" y="546"/>
                </a:lnTo>
                <a:lnTo>
                  <a:pt x="12" y="548"/>
                </a:lnTo>
                <a:lnTo>
                  <a:pt x="12" y="548"/>
                </a:lnTo>
                <a:lnTo>
                  <a:pt x="14" y="544"/>
                </a:lnTo>
                <a:lnTo>
                  <a:pt x="14" y="542"/>
                </a:lnTo>
                <a:lnTo>
                  <a:pt x="12" y="542"/>
                </a:lnTo>
                <a:lnTo>
                  <a:pt x="12" y="542"/>
                </a:lnTo>
                <a:lnTo>
                  <a:pt x="12" y="542"/>
                </a:lnTo>
                <a:lnTo>
                  <a:pt x="10" y="542"/>
                </a:lnTo>
                <a:lnTo>
                  <a:pt x="12" y="542"/>
                </a:lnTo>
                <a:lnTo>
                  <a:pt x="12" y="542"/>
                </a:lnTo>
                <a:lnTo>
                  <a:pt x="8" y="546"/>
                </a:lnTo>
                <a:lnTo>
                  <a:pt x="6" y="546"/>
                </a:lnTo>
                <a:lnTo>
                  <a:pt x="6" y="546"/>
                </a:lnTo>
                <a:lnTo>
                  <a:pt x="4" y="554"/>
                </a:lnTo>
                <a:lnTo>
                  <a:pt x="4" y="554"/>
                </a:lnTo>
                <a:lnTo>
                  <a:pt x="6" y="554"/>
                </a:lnTo>
                <a:lnTo>
                  <a:pt x="6" y="554"/>
                </a:lnTo>
                <a:lnTo>
                  <a:pt x="4" y="556"/>
                </a:lnTo>
                <a:lnTo>
                  <a:pt x="4" y="556"/>
                </a:lnTo>
                <a:lnTo>
                  <a:pt x="4" y="560"/>
                </a:lnTo>
                <a:lnTo>
                  <a:pt x="4" y="560"/>
                </a:lnTo>
                <a:lnTo>
                  <a:pt x="0" y="562"/>
                </a:lnTo>
                <a:lnTo>
                  <a:pt x="0" y="562"/>
                </a:lnTo>
                <a:lnTo>
                  <a:pt x="0" y="564"/>
                </a:lnTo>
                <a:lnTo>
                  <a:pt x="0" y="564"/>
                </a:lnTo>
                <a:lnTo>
                  <a:pt x="4" y="568"/>
                </a:lnTo>
                <a:lnTo>
                  <a:pt x="14" y="572"/>
                </a:lnTo>
                <a:lnTo>
                  <a:pt x="14" y="572"/>
                </a:lnTo>
                <a:lnTo>
                  <a:pt x="26" y="574"/>
                </a:lnTo>
                <a:lnTo>
                  <a:pt x="32" y="574"/>
                </a:lnTo>
                <a:lnTo>
                  <a:pt x="32" y="574"/>
                </a:lnTo>
                <a:lnTo>
                  <a:pt x="40" y="574"/>
                </a:lnTo>
                <a:lnTo>
                  <a:pt x="46" y="572"/>
                </a:lnTo>
                <a:lnTo>
                  <a:pt x="44" y="560"/>
                </a:lnTo>
                <a:lnTo>
                  <a:pt x="44" y="560"/>
                </a:lnTo>
                <a:lnTo>
                  <a:pt x="36" y="560"/>
                </a:lnTo>
                <a:lnTo>
                  <a:pt x="30" y="558"/>
                </a:lnTo>
                <a:lnTo>
                  <a:pt x="26" y="556"/>
                </a:lnTo>
                <a:lnTo>
                  <a:pt x="26" y="556"/>
                </a:lnTo>
                <a:close/>
              </a:path>
            </a:pathLst>
          </a:custGeom>
          <a:solidFill>
            <a:srgbClr val="B9BCBD"/>
          </a:solidFill>
          <a:ln w="3175">
            <a:solidFill>
              <a:srgbClr val="B9BCBD"/>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121" name="Freeform 105">
            <a:extLst>
              <a:ext uri="{FF2B5EF4-FFF2-40B4-BE49-F238E27FC236}">
                <a16:creationId xmlns:a16="http://schemas.microsoft.com/office/drawing/2014/main" id="{849DEAB7-01C0-42BF-9F45-491FAFD7004C}"/>
              </a:ext>
            </a:extLst>
          </p:cNvPr>
          <p:cNvSpPr>
            <a:spLocks/>
          </p:cNvSpPr>
          <p:nvPr/>
        </p:nvSpPr>
        <p:spPr bwMode="auto">
          <a:xfrm>
            <a:off x="6330417" y="2225493"/>
            <a:ext cx="194536" cy="154439"/>
          </a:xfrm>
          <a:custGeom>
            <a:avLst/>
            <a:gdLst>
              <a:gd name="T0" fmla="*/ 114 w 116"/>
              <a:gd name="T1" fmla="*/ 60 h 90"/>
              <a:gd name="T2" fmla="*/ 108 w 116"/>
              <a:gd name="T3" fmla="*/ 60 h 90"/>
              <a:gd name="T4" fmla="*/ 104 w 116"/>
              <a:gd name="T5" fmla="*/ 60 h 90"/>
              <a:gd name="T6" fmla="*/ 102 w 116"/>
              <a:gd name="T7" fmla="*/ 60 h 90"/>
              <a:gd name="T8" fmla="*/ 96 w 116"/>
              <a:gd name="T9" fmla="*/ 56 h 90"/>
              <a:gd name="T10" fmla="*/ 96 w 116"/>
              <a:gd name="T11" fmla="*/ 50 h 90"/>
              <a:gd name="T12" fmla="*/ 96 w 116"/>
              <a:gd name="T13" fmla="*/ 48 h 90"/>
              <a:gd name="T14" fmla="*/ 96 w 116"/>
              <a:gd name="T15" fmla="*/ 40 h 90"/>
              <a:gd name="T16" fmla="*/ 96 w 116"/>
              <a:gd name="T17" fmla="*/ 36 h 90"/>
              <a:gd name="T18" fmla="*/ 96 w 116"/>
              <a:gd name="T19" fmla="*/ 32 h 90"/>
              <a:gd name="T20" fmla="*/ 96 w 116"/>
              <a:gd name="T21" fmla="*/ 28 h 90"/>
              <a:gd name="T22" fmla="*/ 90 w 116"/>
              <a:gd name="T23" fmla="*/ 18 h 90"/>
              <a:gd name="T24" fmla="*/ 86 w 116"/>
              <a:gd name="T25" fmla="*/ 10 h 90"/>
              <a:gd name="T26" fmla="*/ 76 w 116"/>
              <a:gd name="T27" fmla="*/ 0 h 90"/>
              <a:gd name="T28" fmla="*/ 70 w 116"/>
              <a:gd name="T29" fmla="*/ 4 h 90"/>
              <a:gd name="T30" fmla="*/ 64 w 116"/>
              <a:gd name="T31" fmla="*/ 8 h 90"/>
              <a:gd name="T32" fmla="*/ 58 w 116"/>
              <a:gd name="T33" fmla="*/ 12 h 90"/>
              <a:gd name="T34" fmla="*/ 52 w 116"/>
              <a:gd name="T35" fmla="*/ 10 h 90"/>
              <a:gd name="T36" fmla="*/ 44 w 116"/>
              <a:gd name="T37" fmla="*/ 8 h 90"/>
              <a:gd name="T38" fmla="*/ 34 w 116"/>
              <a:gd name="T39" fmla="*/ 6 h 90"/>
              <a:gd name="T40" fmla="*/ 30 w 116"/>
              <a:gd name="T41" fmla="*/ 2 h 90"/>
              <a:gd name="T42" fmla="*/ 28 w 116"/>
              <a:gd name="T43" fmla="*/ 14 h 90"/>
              <a:gd name="T44" fmla="*/ 20 w 116"/>
              <a:gd name="T45" fmla="*/ 22 h 90"/>
              <a:gd name="T46" fmla="*/ 16 w 116"/>
              <a:gd name="T47" fmla="*/ 40 h 90"/>
              <a:gd name="T48" fmla="*/ 10 w 116"/>
              <a:gd name="T49" fmla="*/ 50 h 90"/>
              <a:gd name="T50" fmla="*/ 4 w 116"/>
              <a:gd name="T51" fmla="*/ 54 h 90"/>
              <a:gd name="T52" fmla="*/ 4 w 116"/>
              <a:gd name="T53" fmla="*/ 58 h 90"/>
              <a:gd name="T54" fmla="*/ 8 w 116"/>
              <a:gd name="T55" fmla="*/ 64 h 90"/>
              <a:gd name="T56" fmla="*/ 10 w 116"/>
              <a:gd name="T57" fmla="*/ 68 h 90"/>
              <a:gd name="T58" fmla="*/ 14 w 116"/>
              <a:gd name="T59" fmla="*/ 72 h 90"/>
              <a:gd name="T60" fmla="*/ 20 w 116"/>
              <a:gd name="T61" fmla="*/ 70 h 90"/>
              <a:gd name="T62" fmla="*/ 24 w 116"/>
              <a:gd name="T63" fmla="*/ 68 h 90"/>
              <a:gd name="T64" fmla="*/ 30 w 116"/>
              <a:gd name="T65" fmla="*/ 74 h 90"/>
              <a:gd name="T66" fmla="*/ 24 w 116"/>
              <a:gd name="T67" fmla="*/ 74 h 90"/>
              <a:gd name="T68" fmla="*/ 26 w 116"/>
              <a:gd name="T69" fmla="*/ 80 h 90"/>
              <a:gd name="T70" fmla="*/ 32 w 116"/>
              <a:gd name="T71" fmla="*/ 82 h 90"/>
              <a:gd name="T72" fmla="*/ 38 w 116"/>
              <a:gd name="T73" fmla="*/ 86 h 90"/>
              <a:gd name="T74" fmla="*/ 36 w 116"/>
              <a:gd name="T75" fmla="*/ 90 h 90"/>
              <a:gd name="T76" fmla="*/ 42 w 116"/>
              <a:gd name="T77" fmla="*/ 90 h 90"/>
              <a:gd name="T78" fmla="*/ 48 w 116"/>
              <a:gd name="T79" fmla="*/ 88 h 90"/>
              <a:gd name="T80" fmla="*/ 56 w 116"/>
              <a:gd name="T81" fmla="*/ 90 h 90"/>
              <a:gd name="T82" fmla="*/ 66 w 116"/>
              <a:gd name="T83" fmla="*/ 88 h 90"/>
              <a:gd name="T84" fmla="*/ 74 w 116"/>
              <a:gd name="T85" fmla="*/ 82 h 90"/>
              <a:gd name="T86" fmla="*/ 82 w 116"/>
              <a:gd name="T87" fmla="*/ 84 h 90"/>
              <a:gd name="T88" fmla="*/ 88 w 116"/>
              <a:gd name="T89" fmla="*/ 84 h 90"/>
              <a:gd name="T90" fmla="*/ 96 w 116"/>
              <a:gd name="T91" fmla="*/ 82 h 90"/>
              <a:gd name="T92" fmla="*/ 106 w 116"/>
              <a:gd name="T93" fmla="*/ 84 h 90"/>
              <a:gd name="T94" fmla="*/ 106 w 116"/>
              <a:gd name="T95" fmla="*/ 80 h 90"/>
              <a:gd name="T96" fmla="*/ 108 w 116"/>
              <a:gd name="T97" fmla="*/ 76 h 90"/>
              <a:gd name="T98" fmla="*/ 112 w 116"/>
              <a:gd name="T99" fmla="*/ 76 h 90"/>
              <a:gd name="T100" fmla="*/ 114 w 116"/>
              <a:gd name="T101" fmla="*/ 72 h 90"/>
              <a:gd name="T102" fmla="*/ 116 w 116"/>
              <a:gd name="T103" fmla="*/ 64 h 90"/>
              <a:gd name="T104" fmla="*/ 114 w 116"/>
              <a:gd name="T105" fmla="*/ 62 h 90"/>
              <a:gd name="T106" fmla="*/ 116 w 116"/>
              <a:gd name="T107" fmla="*/ 62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6" h="90">
                <a:moveTo>
                  <a:pt x="116" y="60"/>
                </a:moveTo>
                <a:lnTo>
                  <a:pt x="116" y="60"/>
                </a:lnTo>
                <a:lnTo>
                  <a:pt x="114" y="60"/>
                </a:lnTo>
                <a:lnTo>
                  <a:pt x="110" y="60"/>
                </a:lnTo>
                <a:lnTo>
                  <a:pt x="108" y="60"/>
                </a:lnTo>
                <a:lnTo>
                  <a:pt x="108" y="60"/>
                </a:lnTo>
                <a:lnTo>
                  <a:pt x="108" y="62"/>
                </a:lnTo>
                <a:lnTo>
                  <a:pt x="106" y="62"/>
                </a:lnTo>
                <a:lnTo>
                  <a:pt x="104" y="60"/>
                </a:lnTo>
                <a:lnTo>
                  <a:pt x="104" y="60"/>
                </a:lnTo>
                <a:lnTo>
                  <a:pt x="102" y="60"/>
                </a:lnTo>
                <a:lnTo>
                  <a:pt x="102" y="60"/>
                </a:lnTo>
                <a:lnTo>
                  <a:pt x="98" y="58"/>
                </a:lnTo>
                <a:lnTo>
                  <a:pt x="98" y="58"/>
                </a:lnTo>
                <a:lnTo>
                  <a:pt x="96" y="56"/>
                </a:lnTo>
                <a:lnTo>
                  <a:pt x="96" y="54"/>
                </a:lnTo>
                <a:lnTo>
                  <a:pt x="98" y="52"/>
                </a:lnTo>
                <a:lnTo>
                  <a:pt x="96" y="50"/>
                </a:lnTo>
                <a:lnTo>
                  <a:pt x="96" y="50"/>
                </a:lnTo>
                <a:lnTo>
                  <a:pt x="96" y="50"/>
                </a:lnTo>
                <a:lnTo>
                  <a:pt x="96" y="48"/>
                </a:lnTo>
                <a:lnTo>
                  <a:pt x="96" y="42"/>
                </a:lnTo>
                <a:lnTo>
                  <a:pt x="96" y="42"/>
                </a:lnTo>
                <a:lnTo>
                  <a:pt x="96" y="40"/>
                </a:lnTo>
                <a:lnTo>
                  <a:pt x="98" y="38"/>
                </a:lnTo>
                <a:lnTo>
                  <a:pt x="98" y="38"/>
                </a:lnTo>
                <a:lnTo>
                  <a:pt x="96" y="36"/>
                </a:lnTo>
                <a:lnTo>
                  <a:pt x="96" y="36"/>
                </a:lnTo>
                <a:lnTo>
                  <a:pt x="96" y="34"/>
                </a:lnTo>
                <a:lnTo>
                  <a:pt x="96" y="32"/>
                </a:lnTo>
                <a:lnTo>
                  <a:pt x="96" y="30"/>
                </a:lnTo>
                <a:lnTo>
                  <a:pt x="96" y="28"/>
                </a:lnTo>
                <a:lnTo>
                  <a:pt x="96" y="28"/>
                </a:lnTo>
                <a:lnTo>
                  <a:pt x="94" y="24"/>
                </a:lnTo>
                <a:lnTo>
                  <a:pt x="90" y="18"/>
                </a:lnTo>
                <a:lnTo>
                  <a:pt x="90" y="18"/>
                </a:lnTo>
                <a:lnTo>
                  <a:pt x="86" y="14"/>
                </a:lnTo>
                <a:lnTo>
                  <a:pt x="86" y="10"/>
                </a:lnTo>
                <a:lnTo>
                  <a:pt x="86" y="10"/>
                </a:lnTo>
                <a:lnTo>
                  <a:pt x="80" y="2"/>
                </a:lnTo>
                <a:lnTo>
                  <a:pt x="76" y="0"/>
                </a:lnTo>
                <a:lnTo>
                  <a:pt x="76" y="0"/>
                </a:lnTo>
                <a:lnTo>
                  <a:pt x="74" y="0"/>
                </a:lnTo>
                <a:lnTo>
                  <a:pt x="70" y="4"/>
                </a:lnTo>
                <a:lnTo>
                  <a:pt x="70" y="4"/>
                </a:lnTo>
                <a:lnTo>
                  <a:pt x="68" y="6"/>
                </a:lnTo>
                <a:lnTo>
                  <a:pt x="64" y="8"/>
                </a:lnTo>
                <a:lnTo>
                  <a:pt x="64" y="8"/>
                </a:lnTo>
                <a:lnTo>
                  <a:pt x="62" y="8"/>
                </a:lnTo>
                <a:lnTo>
                  <a:pt x="62" y="10"/>
                </a:lnTo>
                <a:lnTo>
                  <a:pt x="58" y="12"/>
                </a:lnTo>
                <a:lnTo>
                  <a:pt x="58" y="12"/>
                </a:lnTo>
                <a:lnTo>
                  <a:pt x="54" y="14"/>
                </a:lnTo>
                <a:lnTo>
                  <a:pt x="52" y="10"/>
                </a:lnTo>
                <a:lnTo>
                  <a:pt x="52" y="10"/>
                </a:lnTo>
                <a:lnTo>
                  <a:pt x="48" y="8"/>
                </a:lnTo>
                <a:lnTo>
                  <a:pt x="44" y="8"/>
                </a:lnTo>
                <a:lnTo>
                  <a:pt x="44" y="8"/>
                </a:lnTo>
                <a:lnTo>
                  <a:pt x="38" y="8"/>
                </a:lnTo>
                <a:lnTo>
                  <a:pt x="34" y="6"/>
                </a:lnTo>
                <a:lnTo>
                  <a:pt x="34" y="6"/>
                </a:lnTo>
                <a:lnTo>
                  <a:pt x="32" y="2"/>
                </a:lnTo>
                <a:lnTo>
                  <a:pt x="30" y="2"/>
                </a:lnTo>
                <a:lnTo>
                  <a:pt x="30" y="2"/>
                </a:lnTo>
                <a:lnTo>
                  <a:pt x="28" y="14"/>
                </a:lnTo>
                <a:lnTo>
                  <a:pt x="28" y="14"/>
                </a:lnTo>
                <a:lnTo>
                  <a:pt x="26" y="18"/>
                </a:lnTo>
                <a:lnTo>
                  <a:pt x="20" y="22"/>
                </a:lnTo>
                <a:lnTo>
                  <a:pt x="20" y="22"/>
                </a:lnTo>
                <a:lnTo>
                  <a:pt x="18" y="26"/>
                </a:lnTo>
                <a:lnTo>
                  <a:pt x="16" y="32"/>
                </a:lnTo>
                <a:lnTo>
                  <a:pt x="16" y="40"/>
                </a:lnTo>
                <a:lnTo>
                  <a:pt x="14" y="46"/>
                </a:lnTo>
                <a:lnTo>
                  <a:pt x="14" y="46"/>
                </a:lnTo>
                <a:lnTo>
                  <a:pt x="10" y="50"/>
                </a:lnTo>
                <a:lnTo>
                  <a:pt x="8" y="52"/>
                </a:lnTo>
                <a:lnTo>
                  <a:pt x="4" y="54"/>
                </a:lnTo>
                <a:lnTo>
                  <a:pt x="4" y="54"/>
                </a:lnTo>
                <a:lnTo>
                  <a:pt x="0" y="54"/>
                </a:lnTo>
                <a:lnTo>
                  <a:pt x="0" y="54"/>
                </a:lnTo>
                <a:lnTo>
                  <a:pt x="4" y="58"/>
                </a:lnTo>
                <a:lnTo>
                  <a:pt x="6" y="60"/>
                </a:lnTo>
                <a:lnTo>
                  <a:pt x="8" y="64"/>
                </a:lnTo>
                <a:lnTo>
                  <a:pt x="8" y="64"/>
                </a:lnTo>
                <a:lnTo>
                  <a:pt x="6" y="68"/>
                </a:lnTo>
                <a:lnTo>
                  <a:pt x="10" y="68"/>
                </a:lnTo>
                <a:lnTo>
                  <a:pt x="10" y="68"/>
                </a:lnTo>
                <a:lnTo>
                  <a:pt x="12" y="68"/>
                </a:lnTo>
                <a:lnTo>
                  <a:pt x="14" y="72"/>
                </a:lnTo>
                <a:lnTo>
                  <a:pt x="14" y="72"/>
                </a:lnTo>
                <a:lnTo>
                  <a:pt x="16" y="74"/>
                </a:lnTo>
                <a:lnTo>
                  <a:pt x="18" y="72"/>
                </a:lnTo>
                <a:lnTo>
                  <a:pt x="20" y="70"/>
                </a:lnTo>
                <a:lnTo>
                  <a:pt x="20" y="70"/>
                </a:lnTo>
                <a:lnTo>
                  <a:pt x="20" y="68"/>
                </a:lnTo>
                <a:lnTo>
                  <a:pt x="24" y="68"/>
                </a:lnTo>
                <a:lnTo>
                  <a:pt x="28" y="72"/>
                </a:lnTo>
                <a:lnTo>
                  <a:pt x="28" y="72"/>
                </a:lnTo>
                <a:lnTo>
                  <a:pt x="30" y="74"/>
                </a:lnTo>
                <a:lnTo>
                  <a:pt x="28" y="74"/>
                </a:lnTo>
                <a:lnTo>
                  <a:pt x="28" y="74"/>
                </a:lnTo>
                <a:lnTo>
                  <a:pt x="24" y="74"/>
                </a:lnTo>
                <a:lnTo>
                  <a:pt x="24" y="76"/>
                </a:lnTo>
                <a:lnTo>
                  <a:pt x="26" y="80"/>
                </a:lnTo>
                <a:lnTo>
                  <a:pt x="26" y="80"/>
                </a:lnTo>
                <a:lnTo>
                  <a:pt x="30" y="82"/>
                </a:lnTo>
                <a:lnTo>
                  <a:pt x="32" y="82"/>
                </a:lnTo>
                <a:lnTo>
                  <a:pt x="32" y="82"/>
                </a:lnTo>
                <a:lnTo>
                  <a:pt x="36" y="84"/>
                </a:lnTo>
                <a:lnTo>
                  <a:pt x="38" y="84"/>
                </a:lnTo>
                <a:lnTo>
                  <a:pt x="38" y="86"/>
                </a:lnTo>
                <a:lnTo>
                  <a:pt x="38" y="86"/>
                </a:lnTo>
                <a:lnTo>
                  <a:pt x="36" y="88"/>
                </a:lnTo>
                <a:lnTo>
                  <a:pt x="36" y="90"/>
                </a:lnTo>
                <a:lnTo>
                  <a:pt x="38" y="90"/>
                </a:lnTo>
                <a:lnTo>
                  <a:pt x="42" y="90"/>
                </a:lnTo>
                <a:lnTo>
                  <a:pt x="42" y="90"/>
                </a:lnTo>
                <a:lnTo>
                  <a:pt x="46" y="90"/>
                </a:lnTo>
                <a:lnTo>
                  <a:pt x="46" y="90"/>
                </a:lnTo>
                <a:lnTo>
                  <a:pt x="48" y="88"/>
                </a:lnTo>
                <a:lnTo>
                  <a:pt x="50" y="90"/>
                </a:lnTo>
                <a:lnTo>
                  <a:pt x="50" y="90"/>
                </a:lnTo>
                <a:lnTo>
                  <a:pt x="56" y="90"/>
                </a:lnTo>
                <a:lnTo>
                  <a:pt x="62" y="90"/>
                </a:lnTo>
                <a:lnTo>
                  <a:pt x="62" y="90"/>
                </a:lnTo>
                <a:lnTo>
                  <a:pt x="66" y="88"/>
                </a:lnTo>
                <a:lnTo>
                  <a:pt x="70" y="86"/>
                </a:lnTo>
                <a:lnTo>
                  <a:pt x="70" y="86"/>
                </a:lnTo>
                <a:lnTo>
                  <a:pt x="74" y="82"/>
                </a:lnTo>
                <a:lnTo>
                  <a:pt x="78" y="82"/>
                </a:lnTo>
                <a:lnTo>
                  <a:pt x="78" y="82"/>
                </a:lnTo>
                <a:lnTo>
                  <a:pt x="82" y="84"/>
                </a:lnTo>
                <a:lnTo>
                  <a:pt x="84" y="86"/>
                </a:lnTo>
                <a:lnTo>
                  <a:pt x="88" y="84"/>
                </a:lnTo>
                <a:lnTo>
                  <a:pt x="88" y="84"/>
                </a:lnTo>
                <a:lnTo>
                  <a:pt x="92" y="82"/>
                </a:lnTo>
                <a:lnTo>
                  <a:pt x="96" y="82"/>
                </a:lnTo>
                <a:lnTo>
                  <a:pt x="96" y="82"/>
                </a:lnTo>
                <a:lnTo>
                  <a:pt x="102" y="86"/>
                </a:lnTo>
                <a:lnTo>
                  <a:pt x="106" y="84"/>
                </a:lnTo>
                <a:lnTo>
                  <a:pt x="106" y="84"/>
                </a:lnTo>
                <a:lnTo>
                  <a:pt x="106" y="82"/>
                </a:lnTo>
                <a:lnTo>
                  <a:pt x="106" y="80"/>
                </a:lnTo>
                <a:lnTo>
                  <a:pt x="106" y="80"/>
                </a:lnTo>
                <a:lnTo>
                  <a:pt x="106" y="78"/>
                </a:lnTo>
                <a:lnTo>
                  <a:pt x="108" y="76"/>
                </a:lnTo>
                <a:lnTo>
                  <a:pt x="108" y="76"/>
                </a:lnTo>
                <a:lnTo>
                  <a:pt x="112" y="78"/>
                </a:lnTo>
                <a:lnTo>
                  <a:pt x="112" y="78"/>
                </a:lnTo>
                <a:lnTo>
                  <a:pt x="112" y="76"/>
                </a:lnTo>
                <a:lnTo>
                  <a:pt x="114" y="76"/>
                </a:lnTo>
                <a:lnTo>
                  <a:pt x="114" y="76"/>
                </a:lnTo>
                <a:lnTo>
                  <a:pt x="114" y="72"/>
                </a:lnTo>
                <a:lnTo>
                  <a:pt x="114" y="66"/>
                </a:lnTo>
                <a:lnTo>
                  <a:pt x="114" y="66"/>
                </a:lnTo>
                <a:lnTo>
                  <a:pt x="116" y="64"/>
                </a:lnTo>
                <a:lnTo>
                  <a:pt x="114" y="64"/>
                </a:lnTo>
                <a:lnTo>
                  <a:pt x="114" y="64"/>
                </a:lnTo>
                <a:lnTo>
                  <a:pt x="114" y="62"/>
                </a:lnTo>
                <a:lnTo>
                  <a:pt x="114" y="62"/>
                </a:lnTo>
                <a:lnTo>
                  <a:pt x="116" y="62"/>
                </a:lnTo>
                <a:lnTo>
                  <a:pt x="116" y="62"/>
                </a:lnTo>
                <a:lnTo>
                  <a:pt x="116" y="60"/>
                </a:lnTo>
                <a:lnTo>
                  <a:pt x="116" y="60"/>
                </a:lnTo>
                <a:close/>
              </a:path>
            </a:pathLst>
          </a:custGeom>
          <a:solidFill>
            <a:srgbClr val="8BBDFF"/>
          </a:solidFill>
          <a:ln w="3175">
            <a:solidFill>
              <a:srgbClr val="8BBDFF"/>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122" name="Freeform 106">
            <a:extLst>
              <a:ext uri="{FF2B5EF4-FFF2-40B4-BE49-F238E27FC236}">
                <a16:creationId xmlns:a16="http://schemas.microsoft.com/office/drawing/2014/main" id="{6E14D833-AC2E-4620-9FBF-65C9D3678C1E}"/>
              </a:ext>
            </a:extLst>
          </p:cNvPr>
          <p:cNvSpPr>
            <a:spLocks/>
          </p:cNvSpPr>
          <p:nvPr/>
        </p:nvSpPr>
        <p:spPr bwMode="auto">
          <a:xfrm>
            <a:off x="6987816" y="2935909"/>
            <a:ext cx="20125" cy="30888"/>
          </a:xfrm>
          <a:custGeom>
            <a:avLst/>
            <a:gdLst>
              <a:gd name="T0" fmla="*/ 0 w 12"/>
              <a:gd name="T1" fmla="*/ 12 h 18"/>
              <a:gd name="T2" fmla="*/ 0 w 12"/>
              <a:gd name="T3" fmla="*/ 12 h 18"/>
              <a:gd name="T4" fmla="*/ 0 w 12"/>
              <a:gd name="T5" fmla="*/ 10 h 18"/>
              <a:gd name="T6" fmla="*/ 0 w 12"/>
              <a:gd name="T7" fmla="*/ 10 h 18"/>
              <a:gd name="T8" fmla="*/ 6 w 12"/>
              <a:gd name="T9" fmla="*/ 6 h 18"/>
              <a:gd name="T10" fmla="*/ 8 w 12"/>
              <a:gd name="T11" fmla="*/ 0 h 18"/>
              <a:gd name="T12" fmla="*/ 8 w 12"/>
              <a:gd name="T13" fmla="*/ 0 h 18"/>
              <a:gd name="T14" fmla="*/ 10 w 12"/>
              <a:gd name="T15" fmla="*/ 0 h 18"/>
              <a:gd name="T16" fmla="*/ 10 w 12"/>
              <a:gd name="T17" fmla="*/ 0 h 18"/>
              <a:gd name="T18" fmla="*/ 12 w 12"/>
              <a:gd name="T19" fmla="*/ 8 h 18"/>
              <a:gd name="T20" fmla="*/ 12 w 12"/>
              <a:gd name="T21" fmla="*/ 18 h 18"/>
              <a:gd name="T22" fmla="*/ 6 w 12"/>
              <a:gd name="T23" fmla="*/ 16 h 18"/>
              <a:gd name="T24" fmla="*/ 0 w 12"/>
              <a:gd name="T25"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 h="18">
                <a:moveTo>
                  <a:pt x="0" y="12"/>
                </a:moveTo>
                <a:lnTo>
                  <a:pt x="0" y="12"/>
                </a:lnTo>
                <a:lnTo>
                  <a:pt x="0" y="10"/>
                </a:lnTo>
                <a:lnTo>
                  <a:pt x="0" y="10"/>
                </a:lnTo>
                <a:lnTo>
                  <a:pt x="6" y="6"/>
                </a:lnTo>
                <a:lnTo>
                  <a:pt x="8" y="0"/>
                </a:lnTo>
                <a:lnTo>
                  <a:pt x="8" y="0"/>
                </a:lnTo>
                <a:lnTo>
                  <a:pt x="10" y="0"/>
                </a:lnTo>
                <a:lnTo>
                  <a:pt x="10" y="0"/>
                </a:lnTo>
                <a:lnTo>
                  <a:pt x="12" y="8"/>
                </a:lnTo>
                <a:lnTo>
                  <a:pt x="12" y="18"/>
                </a:lnTo>
                <a:lnTo>
                  <a:pt x="6" y="16"/>
                </a:lnTo>
                <a:lnTo>
                  <a:pt x="0" y="12"/>
                </a:lnTo>
                <a:close/>
              </a:path>
            </a:pathLst>
          </a:custGeom>
          <a:solidFill>
            <a:srgbClr val="B9BCBD"/>
          </a:solidFill>
          <a:ln w="3175">
            <a:solidFill>
              <a:srgbClr val="B9BCBD"/>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123" name="Freeform 107">
            <a:extLst>
              <a:ext uri="{FF2B5EF4-FFF2-40B4-BE49-F238E27FC236}">
                <a16:creationId xmlns:a16="http://schemas.microsoft.com/office/drawing/2014/main" id="{C1483C01-4338-4579-8067-9C2A6B15A35C}"/>
              </a:ext>
            </a:extLst>
          </p:cNvPr>
          <p:cNvSpPr>
            <a:spLocks/>
          </p:cNvSpPr>
          <p:nvPr/>
        </p:nvSpPr>
        <p:spPr bwMode="auto">
          <a:xfrm>
            <a:off x="4356546" y="3148692"/>
            <a:ext cx="30187" cy="17160"/>
          </a:xfrm>
          <a:custGeom>
            <a:avLst/>
            <a:gdLst>
              <a:gd name="T0" fmla="*/ 0 w 18"/>
              <a:gd name="T1" fmla="*/ 0 h 10"/>
              <a:gd name="T2" fmla="*/ 0 w 18"/>
              <a:gd name="T3" fmla="*/ 0 h 10"/>
              <a:gd name="T4" fmla="*/ 0 w 18"/>
              <a:gd name="T5" fmla="*/ 4 h 10"/>
              <a:gd name="T6" fmla="*/ 0 w 18"/>
              <a:gd name="T7" fmla="*/ 4 h 10"/>
              <a:gd name="T8" fmla="*/ 2 w 18"/>
              <a:gd name="T9" fmla="*/ 8 h 10"/>
              <a:gd name="T10" fmla="*/ 2 w 18"/>
              <a:gd name="T11" fmla="*/ 8 h 10"/>
              <a:gd name="T12" fmla="*/ 8 w 18"/>
              <a:gd name="T13" fmla="*/ 10 h 10"/>
              <a:gd name="T14" fmla="*/ 10 w 18"/>
              <a:gd name="T15" fmla="*/ 8 h 10"/>
              <a:gd name="T16" fmla="*/ 16 w 18"/>
              <a:gd name="T17" fmla="*/ 4 h 10"/>
              <a:gd name="T18" fmla="*/ 16 w 18"/>
              <a:gd name="T19" fmla="*/ 4 h 10"/>
              <a:gd name="T20" fmla="*/ 18 w 18"/>
              <a:gd name="T21" fmla="*/ 2 h 10"/>
              <a:gd name="T22" fmla="*/ 18 w 18"/>
              <a:gd name="T23" fmla="*/ 2 h 10"/>
              <a:gd name="T24" fmla="*/ 14 w 18"/>
              <a:gd name="T25" fmla="*/ 0 h 10"/>
              <a:gd name="T26" fmla="*/ 0 w 18"/>
              <a:gd name="T27" fmla="*/ 0 h 10"/>
              <a:gd name="T28" fmla="*/ 0 w 18"/>
              <a:gd name="T29"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10">
                <a:moveTo>
                  <a:pt x="0" y="0"/>
                </a:moveTo>
                <a:lnTo>
                  <a:pt x="0" y="0"/>
                </a:lnTo>
                <a:lnTo>
                  <a:pt x="0" y="4"/>
                </a:lnTo>
                <a:lnTo>
                  <a:pt x="0" y="4"/>
                </a:lnTo>
                <a:lnTo>
                  <a:pt x="2" y="8"/>
                </a:lnTo>
                <a:lnTo>
                  <a:pt x="2" y="8"/>
                </a:lnTo>
                <a:lnTo>
                  <a:pt x="8" y="10"/>
                </a:lnTo>
                <a:lnTo>
                  <a:pt x="10" y="8"/>
                </a:lnTo>
                <a:lnTo>
                  <a:pt x="16" y="4"/>
                </a:lnTo>
                <a:lnTo>
                  <a:pt x="16" y="4"/>
                </a:lnTo>
                <a:lnTo>
                  <a:pt x="18" y="2"/>
                </a:lnTo>
                <a:lnTo>
                  <a:pt x="18" y="2"/>
                </a:lnTo>
                <a:lnTo>
                  <a:pt x="14" y="0"/>
                </a:lnTo>
                <a:lnTo>
                  <a:pt x="0" y="0"/>
                </a:lnTo>
                <a:lnTo>
                  <a:pt x="0" y="0"/>
                </a:lnTo>
                <a:close/>
              </a:path>
            </a:pathLst>
          </a:custGeom>
          <a:solidFill>
            <a:srgbClr val="00095B"/>
          </a:solidFill>
          <a:ln w="3175">
            <a:solidFill>
              <a:srgbClr val="00095B"/>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124" name="Freeform 108">
            <a:extLst>
              <a:ext uri="{FF2B5EF4-FFF2-40B4-BE49-F238E27FC236}">
                <a16:creationId xmlns:a16="http://schemas.microsoft.com/office/drawing/2014/main" id="{70118262-D16E-4A17-B79B-91F97388FD62}"/>
              </a:ext>
            </a:extLst>
          </p:cNvPr>
          <p:cNvSpPr>
            <a:spLocks/>
          </p:cNvSpPr>
          <p:nvPr/>
        </p:nvSpPr>
        <p:spPr bwMode="auto">
          <a:xfrm>
            <a:off x="5641156" y="2434843"/>
            <a:ext cx="63727" cy="161303"/>
          </a:xfrm>
          <a:custGeom>
            <a:avLst/>
            <a:gdLst>
              <a:gd name="T0" fmla="*/ 30 w 38"/>
              <a:gd name="T1" fmla="*/ 90 h 94"/>
              <a:gd name="T2" fmla="*/ 32 w 38"/>
              <a:gd name="T3" fmla="*/ 82 h 94"/>
              <a:gd name="T4" fmla="*/ 34 w 38"/>
              <a:gd name="T5" fmla="*/ 80 h 94"/>
              <a:gd name="T6" fmla="*/ 30 w 38"/>
              <a:gd name="T7" fmla="*/ 80 h 94"/>
              <a:gd name="T8" fmla="*/ 28 w 38"/>
              <a:gd name="T9" fmla="*/ 78 h 94"/>
              <a:gd name="T10" fmla="*/ 28 w 38"/>
              <a:gd name="T11" fmla="*/ 72 h 94"/>
              <a:gd name="T12" fmla="*/ 30 w 38"/>
              <a:gd name="T13" fmla="*/ 68 h 94"/>
              <a:gd name="T14" fmla="*/ 30 w 38"/>
              <a:gd name="T15" fmla="*/ 62 h 94"/>
              <a:gd name="T16" fmla="*/ 28 w 38"/>
              <a:gd name="T17" fmla="*/ 58 h 94"/>
              <a:gd name="T18" fmla="*/ 32 w 38"/>
              <a:gd name="T19" fmla="*/ 52 h 94"/>
              <a:gd name="T20" fmla="*/ 32 w 38"/>
              <a:gd name="T21" fmla="*/ 48 h 94"/>
              <a:gd name="T22" fmla="*/ 32 w 38"/>
              <a:gd name="T23" fmla="*/ 42 h 94"/>
              <a:gd name="T24" fmla="*/ 34 w 38"/>
              <a:gd name="T25" fmla="*/ 34 h 94"/>
              <a:gd name="T26" fmla="*/ 36 w 38"/>
              <a:gd name="T27" fmla="*/ 32 h 94"/>
              <a:gd name="T28" fmla="*/ 32 w 38"/>
              <a:gd name="T29" fmla="*/ 20 h 94"/>
              <a:gd name="T30" fmla="*/ 30 w 38"/>
              <a:gd name="T31" fmla="*/ 18 h 94"/>
              <a:gd name="T32" fmla="*/ 36 w 38"/>
              <a:gd name="T33" fmla="*/ 12 h 94"/>
              <a:gd name="T34" fmla="*/ 38 w 38"/>
              <a:gd name="T35" fmla="*/ 6 h 94"/>
              <a:gd name="T36" fmla="*/ 34 w 38"/>
              <a:gd name="T37" fmla="*/ 6 h 94"/>
              <a:gd name="T38" fmla="*/ 30 w 38"/>
              <a:gd name="T39" fmla="*/ 4 h 94"/>
              <a:gd name="T40" fmla="*/ 20 w 38"/>
              <a:gd name="T41" fmla="*/ 4 h 94"/>
              <a:gd name="T42" fmla="*/ 18 w 38"/>
              <a:gd name="T43" fmla="*/ 4 h 94"/>
              <a:gd name="T44" fmla="*/ 18 w 38"/>
              <a:gd name="T45" fmla="*/ 2 h 94"/>
              <a:gd name="T46" fmla="*/ 16 w 38"/>
              <a:gd name="T47" fmla="*/ 0 h 94"/>
              <a:gd name="T48" fmla="*/ 10 w 38"/>
              <a:gd name="T49" fmla="*/ 4 h 94"/>
              <a:gd name="T50" fmla="*/ 12 w 38"/>
              <a:gd name="T51" fmla="*/ 16 h 94"/>
              <a:gd name="T52" fmla="*/ 12 w 38"/>
              <a:gd name="T53" fmla="*/ 30 h 94"/>
              <a:gd name="T54" fmla="*/ 8 w 38"/>
              <a:gd name="T55" fmla="*/ 34 h 94"/>
              <a:gd name="T56" fmla="*/ 8 w 38"/>
              <a:gd name="T57" fmla="*/ 36 h 94"/>
              <a:gd name="T58" fmla="*/ 8 w 38"/>
              <a:gd name="T59" fmla="*/ 38 h 94"/>
              <a:gd name="T60" fmla="*/ 6 w 38"/>
              <a:gd name="T61" fmla="*/ 42 h 94"/>
              <a:gd name="T62" fmla="*/ 6 w 38"/>
              <a:gd name="T63" fmla="*/ 46 h 94"/>
              <a:gd name="T64" fmla="*/ 2 w 38"/>
              <a:gd name="T65" fmla="*/ 48 h 94"/>
              <a:gd name="T66" fmla="*/ 2 w 38"/>
              <a:gd name="T67" fmla="*/ 54 h 94"/>
              <a:gd name="T68" fmla="*/ 0 w 38"/>
              <a:gd name="T69" fmla="*/ 56 h 94"/>
              <a:gd name="T70" fmla="*/ 2 w 38"/>
              <a:gd name="T71" fmla="*/ 58 h 94"/>
              <a:gd name="T72" fmla="*/ 4 w 38"/>
              <a:gd name="T73" fmla="*/ 62 h 94"/>
              <a:gd name="T74" fmla="*/ 6 w 38"/>
              <a:gd name="T75" fmla="*/ 58 h 94"/>
              <a:gd name="T76" fmla="*/ 6 w 38"/>
              <a:gd name="T77" fmla="*/ 62 h 94"/>
              <a:gd name="T78" fmla="*/ 4 w 38"/>
              <a:gd name="T79" fmla="*/ 64 h 94"/>
              <a:gd name="T80" fmla="*/ 4 w 38"/>
              <a:gd name="T81" fmla="*/ 66 h 94"/>
              <a:gd name="T82" fmla="*/ 6 w 38"/>
              <a:gd name="T83" fmla="*/ 66 h 94"/>
              <a:gd name="T84" fmla="*/ 6 w 38"/>
              <a:gd name="T85" fmla="*/ 72 h 94"/>
              <a:gd name="T86" fmla="*/ 8 w 38"/>
              <a:gd name="T87" fmla="*/ 76 h 94"/>
              <a:gd name="T88" fmla="*/ 8 w 38"/>
              <a:gd name="T89" fmla="*/ 78 h 94"/>
              <a:gd name="T90" fmla="*/ 6 w 38"/>
              <a:gd name="T91" fmla="*/ 92 h 94"/>
              <a:gd name="T92" fmla="*/ 18 w 38"/>
              <a:gd name="T93" fmla="*/ 92 h 94"/>
              <a:gd name="T94" fmla="*/ 18 w 38"/>
              <a:gd name="T95" fmla="*/ 94 h 94"/>
              <a:gd name="T96" fmla="*/ 22 w 38"/>
              <a:gd name="T97" fmla="*/ 94 h 94"/>
              <a:gd name="T98" fmla="*/ 30 w 38"/>
              <a:gd name="T99" fmla="*/ 9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8" h="94">
                <a:moveTo>
                  <a:pt x="30" y="90"/>
                </a:moveTo>
                <a:lnTo>
                  <a:pt x="30" y="90"/>
                </a:lnTo>
                <a:lnTo>
                  <a:pt x="30" y="88"/>
                </a:lnTo>
                <a:lnTo>
                  <a:pt x="32" y="82"/>
                </a:lnTo>
                <a:lnTo>
                  <a:pt x="32" y="82"/>
                </a:lnTo>
                <a:lnTo>
                  <a:pt x="34" y="80"/>
                </a:lnTo>
                <a:lnTo>
                  <a:pt x="32" y="80"/>
                </a:lnTo>
                <a:lnTo>
                  <a:pt x="30" y="80"/>
                </a:lnTo>
                <a:lnTo>
                  <a:pt x="28" y="78"/>
                </a:lnTo>
                <a:lnTo>
                  <a:pt x="28" y="78"/>
                </a:lnTo>
                <a:lnTo>
                  <a:pt x="28" y="74"/>
                </a:lnTo>
                <a:lnTo>
                  <a:pt x="28" y="72"/>
                </a:lnTo>
                <a:lnTo>
                  <a:pt x="30" y="68"/>
                </a:lnTo>
                <a:lnTo>
                  <a:pt x="30" y="68"/>
                </a:lnTo>
                <a:lnTo>
                  <a:pt x="32" y="64"/>
                </a:lnTo>
                <a:lnTo>
                  <a:pt x="30" y="62"/>
                </a:lnTo>
                <a:lnTo>
                  <a:pt x="30" y="62"/>
                </a:lnTo>
                <a:lnTo>
                  <a:pt x="28" y="58"/>
                </a:lnTo>
                <a:lnTo>
                  <a:pt x="28" y="56"/>
                </a:lnTo>
                <a:lnTo>
                  <a:pt x="32" y="52"/>
                </a:lnTo>
                <a:lnTo>
                  <a:pt x="32" y="52"/>
                </a:lnTo>
                <a:lnTo>
                  <a:pt x="32" y="48"/>
                </a:lnTo>
                <a:lnTo>
                  <a:pt x="32" y="42"/>
                </a:lnTo>
                <a:lnTo>
                  <a:pt x="32" y="42"/>
                </a:lnTo>
                <a:lnTo>
                  <a:pt x="30" y="38"/>
                </a:lnTo>
                <a:lnTo>
                  <a:pt x="34" y="34"/>
                </a:lnTo>
                <a:lnTo>
                  <a:pt x="34" y="34"/>
                </a:lnTo>
                <a:lnTo>
                  <a:pt x="36" y="32"/>
                </a:lnTo>
                <a:lnTo>
                  <a:pt x="36" y="28"/>
                </a:lnTo>
                <a:lnTo>
                  <a:pt x="32" y="20"/>
                </a:lnTo>
                <a:lnTo>
                  <a:pt x="32" y="20"/>
                </a:lnTo>
                <a:lnTo>
                  <a:pt x="30" y="18"/>
                </a:lnTo>
                <a:lnTo>
                  <a:pt x="32" y="16"/>
                </a:lnTo>
                <a:lnTo>
                  <a:pt x="36" y="12"/>
                </a:lnTo>
                <a:lnTo>
                  <a:pt x="36" y="12"/>
                </a:lnTo>
                <a:lnTo>
                  <a:pt x="38" y="6"/>
                </a:lnTo>
                <a:lnTo>
                  <a:pt x="34" y="6"/>
                </a:lnTo>
                <a:lnTo>
                  <a:pt x="34" y="6"/>
                </a:lnTo>
                <a:lnTo>
                  <a:pt x="34" y="4"/>
                </a:lnTo>
                <a:lnTo>
                  <a:pt x="30" y="4"/>
                </a:lnTo>
                <a:lnTo>
                  <a:pt x="30" y="4"/>
                </a:lnTo>
                <a:lnTo>
                  <a:pt x="20" y="4"/>
                </a:lnTo>
                <a:lnTo>
                  <a:pt x="20" y="4"/>
                </a:lnTo>
                <a:lnTo>
                  <a:pt x="18" y="4"/>
                </a:lnTo>
                <a:lnTo>
                  <a:pt x="18" y="4"/>
                </a:lnTo>
                <a:lnTo>
                  <a:pt x="18" y="2"/>
                </a:lnTo>
                <a:lnTo>
                  <a:pt x="18" y="2"/>
                </a:lnTo>
                <a:lnTo>
                  <a:pt x="16" y="0"/>
                </a:lnTo>
                <a:lnTo>
                  <a:pt x="12" y="2"/>
                </a:lnTo>
                <a:lnTo>
                  <a:pt x="10" y="4"/>
                </a:lnTo>
                <a:lnTo>
                  <a:pt x="10" y="4"/>
                </a:lnTo>
                <a:lnTo>
                  <a:pt x="12" y="16"/>
                </a:lnTo>
                <a:lnTo>
                  <a:pt x="12" y="24"/>
                </a:lnTo>
                <a:lnTo>
                  <a:pt x="12" y="30"/>
                </a:lnTo>
                <a:lnTo>
                  <a:pt x="12" y="30"/>
                </a:lnTo>
                <a:lnTo>
                  <a:pt x="8" y="34"/>
                </a:lnTo>
                <a:lnTo>
                  <a:pt x="8" y="34"/>
                </a:lnTo>
                <a:lnTo>
                  <a:pt x="8" y="36"/>
                </a:lnTo>
                <a:lnTo>
                  <a:pt x="8" y="38"/>
                </a:lnTo>
                <a:lnTo>
                  <a:pt x="8" y="38"/>
                </a:lnTo>
                <a:lnTo>
                  <a:pt x="6" y="42"/>
                </a:lnTo>
                <a:lnTo>
                  <a:pt x="6" y="42"/>
                </a:lnTo>
                <a:lnTo>
                  <a:pt x="6" y="46"/>
                </a:lnTo>
                <a:lnTo>
                  <a:pt x="6" y="46"/>
                </a:lnTo>
                <a:lnTo>
                  <a:pt x="2" y="48"/>
                </a:lnTo>
                <a:lnTo>
                  <a:pt x="2" y="48"/>
                </a:lnTo>
                <a:lnTo>
                  <a:pt x="2" y="52"/>
                </a:lnTo>
                <a:lnTo>
                  <a:pt x="2" y="54"/>
                </a:lnTo>
                <a:lnTo>
                  <a:pt x="0" y="56"/>
                </a:lnTo>
                <a:lnTo>
                  <a:pt x="0" y="56"/>
                </a:lnTo>
                <a:lnTo>
                  <a:pt x="0" y="56"/>
                </a:lnTo>
                <a:lnTo>
                  <a:pt x="2" y="58"/>
                </a:lnTo>
                <a:lnTo>
                  <a:pt x="4" y="62"/>
                </a:lnTo>
                <a:lnTo>
                  <a:pt x="4" y="62"/>
                </a:lnTo>
                <a:lnTo>
                  <a:pt x="4" y="60"/>
                </a:lnTo>
                <a:lnTo>
                  <a:pt x="6" y="58"/>
                </a:lnTo>
                <a:lnTo>
                  <a:pt x="6" y="58"/>
                </a:lnTo>
                <a:lnTo>
                  <a:pt x="6" y="62"/>
                </a:lnTo>
                <a:lnTo>
                  <a:pt x="6" y="62"/>
                </a:lnTo>
                <a:lnTo>
                  <a:pt x="4" y="64"/>
                </a:lnTo>
                <a:lnTo>
                  <a:pt x="4" y="64"/>
                </a:lnTo>
                <a:lnTo>
                  <a:pt x="4" y="66"/>
                </a:lnTo>
                <a:lnTo>
                  <a:pt x="4" y="66"/>
                </a:lnTo>
                <a:lnTo>
                  <a:pt x="6" y="66"/>
                </a:lnTo>
                <a:lnTo>
                  <a:pt x="6" y="66"/>
                </a:lnTo>
                <a:lnTo>
                  <a:pt x="6" y="72"/>
                </a:lnTo>
                <a:lnTo>
                  <a:pt x="8" y="74"/>
                </a:lnTo>
                <a:lnTo>
                  <a:pt x="8" y="76"/>
                </a:lnTo>
                <a:lnTo>
                  <a:pt x="8" y="78"/>
                </a:lnTo>
                <a:lnTo>
                  <a:pt x="8" y="78"/>
                </a:lnTo>
                <a:lnTo>
                  <a:pt x="6" y="92"/>
                </a:lnTo>
                <a:lnTo>
                  <a:pt x="6" y="92"/>
                </a:lnTo>
                <a:lnTo>
                  <a:pt x="10" y="90"/>
                </a:lnTo>
                <a:lnTo>
                  <a:pt x="18" y="92"/>
                </a:lnTo>
                <a:lnTo>
                  <a:pt x="18" y="92"/>
                </a:lnTo>
                <a:lnTo>
                  <a:pt x="18" y="94"/>
                </a:lnTo>
                <a:lnTo>
                  <a:pt x="22" y="94"/>
                </a:lnTo>
                <a:lnTo>
                  <a:pt x="22" y="94"/>
                </a:lnTo>
                <a:lnTo>
                  <a:pt x="26" y="92"/>
                </a:lnTo>
                <a:lnTo>
                  <a:pt x="30" y="90"/>
                </a:lnTo>
                <a:lnTo>
                  <a:pt x="30" y="90"/>
                </a:lnTo>
                <a:close/>
              </a:path>
            </a:pathLst>
          </a:custGeom>
          <a:solidFill>
            <a:srgbClr val="8BBDFF"/>
          </a:solidFill>
          <a:ln w="3175">
            <a:solidFill>
              <a:srgbClr val="8BBDFF"/>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125" name="Freeform 109">
            <a:extLst>
              <a:ext uri="{FF2B5EF4-FFF2-40B4-BE49-F238E27FC236}">
                <a16:creationId xmlns:a16="http://schemas.microsoft.com/office/drawing/2014/main" id="{F82B87C1-B878-4A9D-946E-7F534920A260}"/>
              </a:ext>
            </a:extLst>
          </p:cNvPr>
          <p:cNvSpPr>
            <a:spLocks/>
          </p:cNvSpPr>
          <p:nvPr/>
        </p:nvSpPr>
        <p:spPr bwMode="auto">
          <a:xfrm>
            <a:off x="6172775" y="2005844"/>
            <a:ext cx="241493" cy="209350"/>
          </a:xfrm>
          <a:custGeom>
            <a:avLst/>
            <a:gdLst>
              <a:gd name="T0" fmla="*/ 72 w 144"/>
              <a:gd name="T1" fmla="*/ 8 h 122"/>
              <a:gd name="T2" fmla="*/ 72 w 144"/>
              <a:gd name="T3" fmla="*/ 6 h 122"/>
              <a:gd name="T4" fmla="*/ 66 w 144"/>
              <a:gd name="T5" fmla="*/ 8 h 122"/>
              <a:gd name="T6" fmla="*/ 60 w 144"/>
              <a:gd name="T7" fmla="*/ 8 h 122"/>
              <a:gd name="T8" fmla="*/ 58 w 144"/>
              <a:gd name="T9" fmla="*/ 4 h 122"/>
              <a:gd name="T10" fmla="*/ 60 w 144"/>
              <a:gd name="T11" fmla="*/ 6 h 122"/>
              <a:gd name="T12" fmla="*/ 62 w 144"/>
              <a:gd name="T13" fmla="*/ 2 h 122"/>
              <a:gd name="T14" fmla="*/ 58 w 144"/>
              <a:gd name="T15" fmla="*/ 0 h 122"/>
              <a:gd name="T16" fmla="*/ 40 w 144"/>
              <a:gd name="T17" fmla="*/ 8 h 122"/>
              <a:gd name="T18" fmla="*/ 34 w 144"/>
              <a:gd name="T19" fmla="*/ 8 h 122"/>
              <a:gd name="T20" fmla="*/ 28 w 144"/>
              <a:gd name="T21" fmla="*/ 12 h 122"/>
              <a:gd name="T22" fmla="*/ 22 w 144"/>
              <a:gd name="T23" fmla="*/ 14 h 122"/>
              <a:gd name="T24" fmla="*/ 8 w 144"/>
              <a:gd name="T25" fmla="*/ 16 h 122"/>
              <a:gd name="T26" fmla="*/ 2 w 144"/>
              <a:gd name="T27" fmla="*/ 22 h 122"/>
              <a:gd name="T28" fmla="*/ 0 w 144"/>
              <a:gd name="T29" fmla="*/ 34 h 122"/>
              <a:gd name="T30" fmla="*/ 4 w 144"/>
              <a:gd name="T31" fmla="*/ 40 h 122"/>
              <a:gd name="T32" fmla="*/ 4 w 144"/>
              <a:gd name="T33" fmla="*/ 54 h 122"/>
              <a:gd name="T34" fmla="*/ 6 w 144"/>
              <a:gd name="T35" fmla="*/ 76 h 122"/>
              <a:gd name="T36" fmla="*/ 18 w 144"/>
              <a:gd name="T37" fmla="*/ 78 h 122"/>
              <a:gd name="T38" fmla="*/ 20 w 144"/>
              <a:gd name="T39" fmla="*/ 82 h 122"/>
              <a:gd name="T40" fmla="*/ 24 w 144"/>
              <a:gd name="T41" fmla="*/ 82 h 122"/>
              <a:gd name="T42" fmla="*/ 32 w 144"/>
              <a:gd name="T43" fmla="*/ 88 h 122"/>
              <a:gd name="T44" fmla="*/ 42 w 144"/>
              <a:gd name="T45" fmla="*/ 90 h 122"/>
              <a:gd name="T46" fmla="*/ 46 w 144"/>
              <a:gd name="T47" fmla="*/ 92 h 122"/>
              <a:gd name="T48" fmla="*/ 48 w 144"/>
              <a:gd name="T49" fmla="*/ 96 h 122"/>
              <a:gd name="T50" fmla="*/ 54 w 144"/>
              <a:gd name="T51" fmla="*/ 104 h 122"/>
              <a:gd name="T52" fmla="*/ 60 w 144"/>
              <a:gd name="T53" fmla="*/ 104 h 122"/>
              <a:gd name="T54" fmla="*/ 68 w 144"/>
              <a:gd name="T55" fmla="*/ 104 h 122"/>
              <a:gd name="T56" fmla="*/ 80 w 144"/>
              <a:gd name="T57" fmla="*/ 110 h 122"/>
              <a:gd name="T58" fmla="*/ 84 w 144"/>
              <a:gd name="T59" fmla="*/ 108 h 122"/>
              <a:gd name="T60" fmla="*/ 92 w 144"/>
              <a:gd name="T61" fmla="*/ 104 h 122"/>
              <a:gd name="T62" fmla="*/ 100 w 144"/>
              <a:gd name="T63" fmla="*/ 100 h 122"/>
              <a:gd name="T64" fmla="*/ 106 w 144"/>
              <a:gd name="T65" fmla="*/ 98 h 122"/>
              <a:gd name="T66" fmla="*/ 114 w 144"/>
              <a:gd name="T67" fmla="*/ 104 h 122"/>
              <a:gd name="T68" fmla="*/ 122 w 144"/>
              <a:gd name="T69" fmla="*/ 110 h 122"/>
              <a:gd name="T70" fmla="*/ 124 w 144"/>
              <a:gd name="T71" fmla="*/ 116 h 122"/>
              <a:gd name="T72" fmla="*/ 130 w 144"/>
              <a:gd name="T73" fmla="*/ 122 h 122"/>
              <a:gd name="T74" fmla="*/ 138 w 144"/>
              <a:gd name="T75" fmla="*/ 118 h 122"/>
              <a:gd name="T76" fmla="*/ 136 w 144"/>
              <a:gd name="T77" fmla="*/ 112 h 122"/>
              <a:gd name="T78" fmla="*/ 136 w 144"/>
              <a:gd name="T79" fmla="*/ 106 h 122"/>
              <a:gd name="T80" fmla="*/ 144 w 144"/>
              <a:gd name="T81" fmla="*/ 90 h 122"/>
              <a:gd name="T82" fmla="*/ 140 w 144"/>
              <a:gd name="T83" fmla="*/ 82 h 122"/>
              <a:gd name="T84" fmla="*/ 140 w 144"/>
              <a:gd name="T85" fmla="*/ 76 h 122"/>
              <a:gd name="T86" fmla="*/ 142 w 144"/>
              <a:gd name="T87" fmla="*/ 68 h 122"/>
              <a:gd name="T88" fmla="*/ 142 w 144"/>
              <a:gd name="T89" fmla="*/ 66 h 122"/>
              <a:gd name="T90" fmla="*/ 140 w 144"/>
              <a:gd name="T91" fmla="*/ 58 h 122"/>
              <a:gd name="T92" fmla="*/ 140 w 144"/>
              <a:gd name="T93" fmla="*/ 46 h 122"/>
              <a:gd name="T94" fmla="*/ 144 w 144"/>
              <a:gd name="T95" fmla="*/ 36 h 122"/>
              <a:gd name="T96" fmla="*/ 142 w 144"/>
              <a:gd name="T97" fmla="*/ 30 h 122"/>
              <a:gd name="T98" fmla="*/ 140 w 144"/>
              <a:gd name="T99" fmla="*/ 22 h 122"/>
              <a:gd name="T100" fmla="*/ 138 w 144"/>
              <a:gd name="T101" fmla="*/ 18 h 122"/>
              <a:gd name="T102" fmla="*/ 120 w 144"/>
              <a:gd name="T103" fmla="*/ 16 h 122"/>
              <a:gd name="T104" fmla="*/ 106 w 144"/>
              <a:gd name="T105" fmla="*/ 18 h 122"/>
              <a:gd name="T106" fmla="*/ 88 w 144"/>
              <a:gd name="T107" fmla="*/ 16 h 122"/>
              <a:gd name="T108" fmla="*/ 74 w 144"/>
              <a:gd name="T109" fmla="*/ 8 h 122"/>
              <a:gd name="T110" fmla="*/ 74 w 144"/>
              <a:gd name="T111" fmla="*/ 1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44" h="122">
                <a:moveTo>
                  <a:pt x="74" y="10"/>
                </a:moveTo>
                <a:lnTo>
                  <a:pt x="74" y="10"/>
                </a:lnTo>
                <a:lnTo>
                  <a:pt x="72" y="8"/>
                </a:lnTo>
                <a:lnTo>
                  <a:pt x="72" y="8"/>
                </a:lnTo>
                <a:lnTo>
                  <a:pt x="72" y="6"/>
                </a:lnTo>
                <a:lnTo>
                  <a:pt x="72" y="6"/>
                </a:lnTo>
                <a:lnTo>
                  <a:pt x="70" y="6"/>
                </a:lnTo>
                <a:lnTo>
                  <a:pt x="66" y="8"/>
                </a:lnTo>
                <a:lnTo>
                  <a:pt x="66" y="8"/>
                </a:lnTo>
                <a:lnTo>
                  <a:pt x="62" y="10"/>
                </a:lnTo>
                <a:lnTo>
                  <a:pt x="62" y="10"/>
                </a:lnTo>
                <a:lnTo>
                  <a:pt x="60" y="8"/>
                </a:lnTo>
                <a:lnTo>
                  <a:pt x="58" y="8"/>
                </a:lnTo>
                <a:lnTo>
                  <a:pt x="58" y="8"/>
                </a:lnTo>
                <a:lnTo>
                  <a:pt x="58" y="4"/>
                </a:lnTo>
                <a:lnTo>
                  <a:pt x="58" y="4"/>
                </a:lnTo>
                <a:lnTo>
                  <a:pt x="60" y="6"/>
                </a:lnTo>
                <a:lnTo>
                  <a:pt x="60" y="6"/>
                </a:lnTo>
                <a:lnTo>
                  <a:pt x="62" y="4"/>
                </a:lnTo>
                <a:lnTo>
                  <a:pt x="62" y="4"/>
                </a:lnTo>
                <a:lnTo>
                  <a:pt x="62" y="2"/>
                </a:lnTo>
                <a:lnTo>
                  <a:pt x="60" y="2"/>
                </a:lnTo>
                <a:lnTo>
                  <a:pt x="58" y="0"/>
                </a:lnTo>
                <a:lnTo>
                  <a:pt x="58" y="0"/>
                </a:lnTo>
                <a:lnTo>
                  <a:pt x="44" y="4"/>
                </a:lnTo>
                <a:lnTo>
                  <a:pt x="44" y="4"/>
                </a:lnTo>
                <a:lnTo>
                  <a:pt x="40" y="8"/>
                </a:lnTo>
                <a:lnTo>
                  <a:pt x="40" y="8"/>
                </a:lnTo>
                <a:lnTo>
                  <a:pt x="34" y="8"/>
                </a:lnTo>
                <a:lnTo>
                  <a:pt x="34" y="8"/>
                </a:lnTo>
                <a:lnTo>
                  <a:pt x="32" y="10"/>
                </a:lnTo>
                <a:lnTo>
                  <a:pt x="28" y="12"/>
                </a:lnTo>
                <a:lnTo>
                  <a:pt x="28" y="12"/>
                </a:lnTo>
                <a:lnTo>
                  <a:pt x="26" y="12"/>
                </a:lnTo>
                <a:lnTo>
                  <a:pt x="24" y="12"/>
                </a:lnTo>
                <a:lnTo>
                  <a:pt x="22" y="14"/>
                </a:lnTo>
                <a:lnTo>
                  <a:pt x="22" y="14"/>
                </a:lnTo>
                <a:lnTo>
                  <a:pt x="8" y="16"/>
                </a:lnTo>
                <a:lnTo>
                  <a:pt x="8" y="16"/>
                </a:lnTo>
                <a:lnTo>
                  <a:pt x="2" y="16"/>
                </a:lnTo>
                <a:lnTo>
                  <a:pt x="2" y="16"/>
                </a:lnTo>
                <a:lnTo>
                  <a:pt x="2" y="22"/>
                </a:lnTo>
                <a:lnTo>
                  <a:pt x="0" y="32"/>
                </a:lnTo>
                <a:lnTo>
                  <a:pt x="0" y="32"/>
                </a:lnTo>
                <a:lnTo>
                  <a:pt x="0" y="34"/>
                </a:lnTo>
                <a:lnTo>
                  <a:pt x="2" y="38"/>
                </a:lnTo>
                <a:lnTo>
                  <a:pt x="4" y="40"/>
                </a:lnTo>
                <a:lnTo>
                  <a:pt x="4" y="40"/>
                </a:lnTo>
                <a:lnTo>
                  <a:pt x="2" y="50"/>
                </a:lnTo>
                <a:lnTo>
                  <a:pt x="2" y="50"/>
                </a:lnTo>
                <a:lnTo>
                  <a:pt x="4" y="54"/>
                </a:lnTo>
                <a:lnTo>
                  <a:pt x="4" y="58"/>
                </a:lnTo>
                <a:lnTo>
                  <a:pt x="4" y="58"/>
                </a:lnTo>
                <a:lnTo>
                  <a:pt x="6" y="76"/>
                </a:lnTo>
                <a:lnTo>
                  <a:pt x="10" y="78"/>
                </a:lnTo>
                <a:lnTo>
                  <a:pt x="10" y="78"/>
                </a:lnTo>
                <a:lnTo>
                  <a:pt x="18" y="78"/>
                </a:lnTo>
                <a:lnTo>
                  <a:pt x="18" y="78"/>
                </a:lnTo>
                <a:lnTo>
                  <a:pt x="20" y="80"/>
                </a:lnTo>
                <a:lnTo>
                  <a:pt x="20" y="82"/>
                </a:lnTo>
                <a:lnTo>
                  <a:pt x="22" y="82"/>
                </a:lnTo>
                <a:lnTo>
                  <a:pt x="24" y="82"/>
                </a:lnTo>
                <a:lnTo>
                  <a:pt x="24" y="82"/>
                </a:lnTo>
                <a:lnTo>
                  <a:pt x="26" y="82"/>
                </a:lnTo>
                <a:lnTo>
                  <a:pt x="28" y="84"/>
                </a:lnTo>
                <a:lnTo>
                  <a:pt x="32" y="88"/>
                </a:lnTo>
                <a:lnTo>
                  <a:pt x="32" y="88"/>
                </a:lnTo>
                <a:lnTo>
                  <a:pt x="38" y="90"/>
                </a:lnTo>
                <a:lnTo>
                  <a:pt x="42" y="90"/>
                </a:lnTo>
                <a:lnTo>
                  <a:pt x="42" y="90"/>
                </a:lnTo>
                <a:lnTo>
                  <a:pt x="44" y="90"/>
                </a:lnTo>
                <a:lnTo>
                  <a:pt x="46" y="92"/>
                </a:lnTo>
                <a:lnTo>
                  <a:pt x="48" y="94"/>
                </a:lnTo>
                <a:lnTo>
                  <a:pt x="48" y="96"/>
                </a:lnTo>
                <a:lnTo>
                  <a:pt x="48" y="96"/>
                </a:lnTo>
                <a:lnTo>
                  <a:pt x="50" y="96"/>
                </a:lnTo>
                <a:lnTo>
                  <a:pt x="52" y="98"/>
                </a:lnTo>
                <a:lnTo>
                  <a:pt x="54" y="104"/>
                </a:lnTo>
                <a:lnTo>
                  <a:pt x="54" y="104"/>
                </a:lnTo>
                <a:lnTo>
                  <a:pt x="60" y="104"/>
                </a:lnTo>
                <a:lnTo>
                  <a:pt x="60" y="104"/>
                </a:lnTo>
                <a:lnTo>
                  <a:pt x="64" y="102"/>
                </a:lnTo>
                <a:lnTo>
                  <a:pt x="68" y="104"/>
                </a:lnTo>
                <a:lnTo>
                  <a:pt x="68" y="104"/>
                </a:lnTo>
                <a:lnTo>
                  <a:pt x="74" y="108"/>
                </a:lnTo>
                <a:lnTo>
                  <a:pt x="74" y="108"/>
                </a:lnTo>
                <a:lnTo>
                  <a:pt x="80" y="110"/>
                </a:lnTo>
                <a:lnTo>
                  <a:pt x="82" y="110"/>
                </a:lnTo>
                <a:lnTo>
                  <a:pt x="84" y="108"/>
                </a:lnTo>
                <a:lnTo>
                  <a:pt x="84" y="108"/>
                </a:lnTo>
                <a:lnTo>
                  <a:pt x="86" y="106"/>
                </a:lnTo>
                <a:lnTo>
                  <a:pt x="88" y="106"/>
                </a:lnTo>
                <a:lnTo>
                  <a:pt x="92" y="104"/>
                </a:lnTo>
                <a:lnTo>
                  <a:pt x="92" y="104"/>
                </a:lnTo>
                <a:lnTo>
                  <a:pt x="96" y="102"/>
                </a:lnTo>
                <a:lnTo>
                  <a:pt x="100" y="100"/>
                </a:lnTo>
                <a:lnTo>
                  <a:pt x="102" y="98"/>
                </a:lnTo>
                <a:lnTo>
                  <a:pt x="106" y="98"/>
                </a:lnTo>
                <a:lnTo>
                  <a:pt x="106" y="98"/>
                </a:lnTo>
                <a:lnTo>
                  <a:pt x="110" y="102"/>
                </a:lnTo>
                <a:lnTo>
                  <a:pt x="114" y="104"/>
                </a:lnTo>
                <a:lnTo>
                  <a:pt x="114" y="104"/>
                </a:lnTo>
                <a:lnTo>
                  <a:pt x="116" y="104"/>
                </a:lnTo>
                <a:lnTo>
                  <a:pt x="118" y="106"/>
                </a:lnTo>
                <a:lnTo>
                  <a:pt x="122" y="110"/>
                </a:lnTo>
                <a:lnTo>
                  <a:pt x="122" y="110"/>
                </a:lnTo>
                <a:lnTo>
                  <a:pt x="124" y="112"/>
                </a:lnTo>
                <a:lnTo>
                  <a:pt x="124" y="116"/>
                </a:lnTo>
                <a:lnTo>
                  <a:pt x="124" y="116"/>
                </a:lnTo>
                <a:lnTo>
                  <a:pt x="128" y="120"/>
                </a:lnTo>
                <a:lnTo>
                  <a:pt x="130" y="122"/>
                </a:lnTo>
                <a:lnTo>
                  <a:pt x="130" y="122"/>
                </a:lnTo>
                <a:lnTo>
                  <a:pt x="134" y="120"/>
                </a:lnTo>
                <a:lnTo>
                  <a:pt x="138" y="118"/>
                </a:lnTo>
                <a:lnTo>
                  <a:pt x="138" y="116"/>
                </a:lnTo>
                <a:lnTo>
                  <a:pt x="138" y="116"/>
                </a:lnTo>
                <a:lnTo>
                  <a:pt x="136" y="112"/>
                </a:lnTo>
                <a:lnTo>
                  <a:pt x="136" y="108"/>
                </a:lnTo>
                <a:lnTo>
                  <a:pt x="136" y="106"/>
                </a:lnTo>
                <a:lnTo>
                  <a:pt x="136" y="106"/>
                </a:lnTo>
                <a:lnTo>
                  <a:pt x="140" y="98"/>
                </a:lnTo>
                <a:lnTo>
                  <a:pt x="140" y="98"/>
                </a:lnTo>
                <a:lnTo>
                  <a:pt x="144" y="90"/>
                </a:lnTo>
                <a:lnTo>
                  <a:pt x="144" y="90"/>
                </a:lnTo>
                <a:lnTo>
                  <a:pt x="142" y="86"/>
                </a:lnTo>
                <a:lnTo>
                  <a:pt x="140" y="82"/>
                </a:lnTo>
                <a:lnTo>
                  <a:pt x="140" y="80"/>
                </a:lnTo>
                <a:lnTo>
                  <a:pt x="140" y="80"/>
                </a:lnTo>
                <a:lnTo>
                  <a:pt x="140" y="76"/>
                </a:lnTo>
                <a:lnTo>
                  <a:pt x="142" y="70"/>
                </a:lnTo>
                <a:lnTo>
                  <a:pt x="142" y="70"/>
                </a:lnTo>
                <a:lnTo>
                  <a:pt x="142" y="68"/>
                </a:lnTo>
                <a:lnTo>
                  <a:pt x="142" y="68"/>
                </a:lnTo>
                <a:lnTo>
                  <a:pt x="142" y="66"/>
                </a:lnTo>
                <a:lnTo>
                  <a:pt x="142" y="66"/>
                </a:lnTo>
                <a:lnTo>
                  <a:pt x="142" y="66"/>
                </a:lnTo>
                <a:lnTo>
                  <a:pt x="140" y="60"/>
                </a:lnTo>
                <a:lnTo>
                  <a:pt x="140" y="58"/>
                </a:lnTo>
                <a:lnTo>
                  <a:pt x="142" y="56"/>
                </a:lnTo>
                <a:lnTo>
                  <a:pt x="142" y="56"/>
                </a:lnTo>
                <a:lnTo>
                  <a:pt x="140" y="46"/>
                </a:lnTo>
                <a:lnTo>
                  <a:pt x="140" y="46"/>
                </a:lnTo>
                <a:lnTo>
                  <a:pt x="144" y="40"/>
                </a:lnTo>
                <a:lnTo>
                  <a:pt x="144" y="36"/>
                </a:lnTo>
                <a:lnTo>
                  <a:pt x="144" y="34"/>
                </a:lnTo>
                <a:lnTo>
                  <a:pt x="144" y="34"/>
                </a:lnTo>
                <a:lnTo>
                  <a:pt x="142" y="30"/>
                </a:lnTo>
                <a:lnTo>
                  <a:pt x="140" y="26"/>
                </a:lnTo>
                <a:lnTo>
                  <a:pt x="140" y="22"/>
                </a:lnTo>
                <a:lnTo>
                  <a:pt x="140" y="22"/>
                </a:lnTo>
                <a:lnTo>
                  <a:pt x="140" y="22"/>
                </a:lnTo>
                <a:lnTo>
                  <a:pt x="140" y="20"/>
                </a:lnTo>
                <a:lnTo>
                  <a:pt x="138" y="18"/>
                </a:lnTo>
                <a:lnTo>
                  <a:pt x="138" y="18"/>
                </a:lnTo>
                <a:lnTo>
                  <a:pt x="128" y="16"/>
                </a:lnTo>
                <a:lnTo>
                  <a:pt x="120" y="16"/>
                </a:lnTo>
                <a:lnTo>
                  <a:pt x="114" y="18"/>
                </a:lnTo>
                <a:lnTo>
                  <a:pt x="114" y="18"/>
                </a:lnTo>
                <a:lnTo>
                  <a:pt x="106" y="18"/>
                </a:lnTo>
                <a:lnTo>
                  <a:pt x="106" y="18"/>
                </a:lnTo>
                <a:lnTo>
                  <a:pt x="100" y="18"/>
                </a:lnTo>
                <a:lnTo>
                  <a:pt x="88" y="16"/>
                </a:lnTo>
                <a:lnTo>
                  <a:pt x="88" y="16"/>
                </a:lnTo>
                <a:lnTo>
                  <a:pt x="78" y="12"/>
                </a:lnTo>
                <a:lnTo>
                  <a:pt x="74" y="8"/>
                </a:lnTo>
                <a:lnTo>
                  <a:pt x="74" y="8"/>
                </a:lnTo>
                <a:lnTo>
                  <a:pt x="74" y="10"/>
                </a:lnTo>
                <a:lnTo>
                  <a:pt x="74" y="10"/>
                </a:lnTo>
                <a:close/>
              </a:path>
            </a:pathLst>
          </a:custGeom>
          <a:solidFill>
            <a:srgbClr val="8BBDFF"/>
          </a:solidFill>
          <a:ln w="3175">
            <a:solidFill>
              <a:srgbClr val="8BBDFF"/>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126" name="Freeform 110">
            <a:extLst>
              <a:ext uri="{FF2B5EF4-FFF2-40B4-BE49-F238E27FC236}">
                <a16:creationId xmlns:a16="http://schemas.microsoft.com/office/drawing/2014/main" id="{9AD7FBBF-5A8C-4EBA-9720-CBD65EFDA014}"/>
              </a:ext>
            </a:extLst>
          </p:cNvPr>
          <p:cNvSpPr>
            <a:spLocks noEditPoints="1"/>
          </p:cNvSpPr>
          <p:nvPr/>
        </p:nvSpPr>
        <p:spPr bwMode="auto">
          <a:xfrm>
            <a:off x="8470314" y="3152126"/>
            <a:ext cx="211306" cy="380949"/>
          </a:xfrm>
          <a:custGeom>
            <a:avLst/>
            <a:gdLst>
              <a:gd name="T0" fmla="*/ 112 w 126"/>
              <a:gd name="T1" fmla="*/ 168 h 222"/>
              <a:gd name="T2" fmla="*/ 96 w 126"/>
              <a:gd name="T3" fmla="*/ 172 h 222"/>
              <a:gd name="T4" fmla="*/ 86 w 126"/>
              <a:gd name="T5" fmla="*/ 174 h 222"/>
              <a:gd name="T6" fmla="*/ 76 w 126"/>
              <a:gd name="T7" fmla="*/ 174 h 222"/>
              <a:gd name="T8" fmla="*/ 66 w 126"/>
              <a:gd name="T9" fmla="*/ 190 h 222"/>
              <a:gd name="T10" fmla="*/ 70 w 126"/>
              <a:gd name="T11" fmla="*/ 192 h 222"/>
              <a:gd name="T12" fmla="*/ 86 w 126"/>
              <a:gd name="T13" fmla="*/ 192 h 222"/>
              <a:gd name="T14" fmla="*/ 92 w 126"/>
              <a:gd name="T15" fmla="*/ 196 h 222"/>
              <a:gd name="T16" fmla="*/ 100 w 126"/>
              <a:gd name="T17" fmla="*/ 216 h 222"/>
              <a:gd name="T18" fmla="*/ 114 w 126"/>
              <a:gd name="T19" fmla="*/ 216 h 222"/>
              <a:gd name="T20" fmla="*/ 118 w 126"/>
              <a:gd name="T21" fmla="*/ 208 h 222"/>
              <a:gd name="T22" fmla="*/ 126 w 126"/>
              <a:gd name="T23" fmla="*/ 186 h 222"/>
              <a:gd name="T24" fmla="*/ 96 w 126"/>
              <a:gd name="T25" fmla="*/ 144 h 222"/>
              <a:gd name="T26" fmla="*/ 104 w 126"/>
              <a:gd name="T27" fmla="*/ 148 h 222"/>
              <a:gd name="T28" fmla="*/ 78 w 126"/>
              <a:gd name="T29" fmla="*/ 142 h 222"/>
              <a:gd name="T30" fmla="*/ 78 w 126"/>
              <a:gd name="T31" fmla="*/ 156 h 222"/>
              <a:gd name="T32" fmla="*/ 86 w 126"/>
              <a:gd name="T33" fmla="*/ 134 h 222"/>
              <a:gd name="T34" fmla="*/ 92 w 126"/>
              <a:gd name="T35" fmla="*/ 134 h 222"/>
              <a:gd name="T36" fmla="*/ 88 w 126"/>
              <a:gd name="T37" fmla="*/ 150 h 222"/>
              <a:gd name="T38" fmla="*/ 94 w 126"/>
              <a:gd name="T39" fmla="*/ 130 h 222"/>
              <a:gd name="T40" fmla="*/ 24 w 126"/>
              <a:gd name="T41" fmla="*/ 140 h 222"/>
              <a:gd name="T42" fmla="*/ 18 w 126"/>
              <a:gd name="T43" fmla="*/ 154 h 222"/>
              <a:gd name="T44" fmla="*/ 8 w 126"/>
              <a:gd name="T45" fmla="*/ 164 h 222"/>
              <a:gd name="T46" fmla="*/ 18 w 126"/>
              <a:gd name="T47" fmla="*/ 158 h 222"/>
              <a:gd name="T48" fmla="*/ 30 w 126"/>
              <a:gd name="T49" fmla="*/ 146 h 222"/>
              <a:gd name="T50" fmla="*/ 34 w 126"/>
              <a:gd name="T51" fmla="*/ 126 h 222"/>
              <a:gd name="T52" fmla="*/ 106 w 126"/>
              <a:gd name="T53" fmla="*/ 130 h 222"/>
              <a:gd name="T54" fmla="*/ 106 w 126"/>
              <a:gd name="T55" fmla="*/ 138 h 222"/>
              <a:gd name="T56" fmla="*/ 114 w 126"/>
              <a:gd name="T57" fmla="*/ 146 h 222"/>
              <a:gd name="T58" fmla="*/ 110 w 126"/>
              <a:gd name="T59" fmla="*/ 130 h 222"/>
              <a:gd name="T60" fmla="*/ 66 w 126"/>
              <a:gd name="T61" fmla="*/ 120 h 222"/>
              <a:gd name="T62" fmla="*/ 76 w 126"/>
              <a:gd name="T63" fmla="*/ 130 h 222"/>
              <a:gd name="T64" fmla="*/ 82 w 126"/>
              <a:gd name="T65" fmla="*/ 110 h 222"/>
              <a:gd name="T66" fmla="*/ 90 w 126"/>
              <a:gd name="T67" fmla="*/ 118 h 222"/>
              <a:gd name="T68" fmla="*/ 98 w 126"/>
              <a:gd name="T69" fmla="*/ 106 h 222"/>
              <a:gd name="T70" fmla="*/ 106 w 126"/>
              <a:gd name="T71" fmla="*/ 122 h 222"/>
              <a:gd name="T72" fmla="*/ 112 w 126"/>
              <a:gd name="T73" fmla="*/ 120 h 222"/>
              <a:gd name="T74" fmla="*/ 108 w 126"/>
              <a:gd name="T75" fmla="*/ 102 h 222"/>
              <a:gd name="T76" fmla="*/ 42 w 126"/>
              <a:gd name="T77" fmla="*/ 90 h 222"/>
              <a:gd name="T78" fmla="*/ 56 w 126"/>
              <a:gd name="T79" fmla="*/ 102 h 222"/>
              <a:gd name="T80" fmla="*/ 50 w 126"/>
              <a:gd name="T81" fmla="*/ 88 h 222"/>
              <a:gd name="T82" fmla="*/ 48 w 126"/>
              <a:gd name="T83" fmla="*/ 12 h 222"/>
              <a:gd name="T84" fmla="*/ 44 w 126"/>
              <a:gd name="T85" fmla="*/ 34 h 222"/>
              <a:gd name="T86" fmla="*/ 38 w 126"/>
              <a:gd name="T87" fmla="*/ 42 h 222"/>
              <a:gd name="T88" fmla="*/ 36 w 126"/>
              <a:gd name="T89" fmla="*/ 50 h 222"/>
              <a:gd name="T90" fmla="*/ 48 w 126"/>
              <a:gd name="T91" fmla="*/ 64 h 222"/>
              <a:gd name="T92" fmla="*/ 58 w 126"/>
              <a:gd name="T93" fmla="*/ 86 h 222"/>
              <a:gd name="T94" fmla="*/ 72 w 126"/>
              <a:gd name="T95" fmla="*/ 84 h 222"/>
              <a:gd name="T96" fmla="*/ 78 w 126"/>
              <a:gd name="T97" fmla="*/ 82 h 222"/>
              <a:gd name="T98" fmla="*/ 88 w 126"/>
              <a:gd name="T99" fmla="*/ 96 h 222"/>
              <a:gd name="T100" fmla="*/ 88 w 126"/>
              <a:gd name="T101" fmla="*/ 86 h 222"/>
              <a:gd name="T102" fmla="*/ 80 w 126"/>
              <a:gd name="T103" fmla="*/ 78 h 222"/>
              <a:gd name="T104" fmla="*/ 76 w 126"/>
              <a:gd name="T105" fmla="*/ 74 h 222"/>
              <a:gd name="T106" fmla="*/ 58 w 126"/>
              <a:gd name="T107" fmla="*/ 66 h 222"/>
              <a:gd name="T108" fmla="*/ 64 w 126"/>
              <a:gd name="T109" fmla="*/ 46 h 222"/>
              <a:gd name="T110" fmla="*/ 74 w 126"/>
              <a:gd name="T111" fmla="*/ 30 h 222"/>
              <a:gd name="T112" fmla="*/ 70 w 126"/>
              <a:gd name="T113" fmla="*/ 0 h 222"/>
              <a:gd name="T114" fmla="*/ 54 w 126"/>
              <a:gd name="T115" fmla="*/ 0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26" h="222">
                <a:moveTo>
                  <a:pt x="114" y="158"/>
                </a:moveTo>
                <a:lnTo>
                  <a:pt x="114" y="158"/>
                </a:lnTo>
                <a:lnTo>
                  <a:pt x="112" y="158"/>
                </a:lnTo>
                <a:lnTo>
                  <a:pt x="112" y="158"/>
                </a:lnTo>
                <a:lnTo>
                  <a:pt x="112" y="158"/>
                </a:lnTo>
                <a:lnTo>
                  <a:pt x="112" y="164"/>
                </a:lnTo>
                <a:lnTo>
                  <a:pt x="112" y="168"/>
                </a:lnTo>
                <a:lnTo>
                  <a:pt x="112" y="168"/>
                </a:lnTo>
                <a:lnTo>
                  <a:pt x="108" y="168"/>
                </a:lnTo>
                <a:lnTo>
                  <a:pt x="106" y="166"/>
                </a:lnTo>
                <a:lnTo>
                  <a:pt x="106" y="166"/>
                </a:lnTo>
                <a:lnTo>
                  <a:pt x="104" y="168"/>
                </a:lnTo>
                <a:lnTo>
                  <a:pt x="104" y="168"/>
                </a:lnTo>
                <a:lnTo>
                  <a:pt x="102" y="174"/>
                </a:lnTo>
                <a:lnTo>
                  <a:pt x="102" y="174"/>
                </a:lnTo>
                <a:lnTo>
                  <a:pt x="96" y="172"/>
                </a:lnTo>
                <a:lnTo>
                  <a:pt x="96" y="172"/>
                </a:lnTo>
                <a:lnTo>
                  <a:pt x="94" y="174"/>
                </a:lnTo>
                <a:lnTo>
                  <a:pt x="94" y="176"/>
                </a:lnTo>
                <a:lnTo>
                  <a:pt x="94" y="176"/>
                </a:lnTo>
                <a:lnTo>
                  <a:pt x="86" y="178"/>
                </a:lnTo>
                <a:lnTo>
                  <a:pt x="86" y="178"/>
                </a:lnTo>
                <a:lnTo>
                  <a:pt x="86" y="176"/>
                </a:lnTo>
                <a:lnTo>
                  <a:pt x="86" y="174"/>
                </a:lnTo>
                <a:lnTo>
                  <a:pt x="86" y="174"/>
                </a:lnTo>
                <a:lnTo>
                  <a:pt x="86" y="172"/>
                </a:lnTo>
                <a:lnTo>
                  <a:pt x="86" y="172"/>
                </a:lnTo>
                <a:lnTo>
                  <a:pt x="84" y="170"/>
                </a:lnTo>
                <a:lnTo>
                  <a:pt x="84" y="172"/>
                </a:lnTo>
                <a:lnTo>
                  <a:pt x="80" y="172"/>
                </a:lnTo>
                <a:lnTo>
                  <a:pt x="80" y="172"/>
                </a:lnTo>
                <a:lnTo>
                  <a:pt x="76" y="174"/>
                </a:lnTo>
                <a:lnTo>
                  <a:pt x="76" y="174"/>
                </a:lnTo>
                <a:lnTo>
                  <a:pt x="76" y="178"/>
                </a:lnTo>
                <a:lnTo>
                  <a:pt x="76" y="178"/>
                </a:lnTo>
                <a:lnTo>
                  <a:pt x="66" y="180"/>
                </a:lnTo>
                <a:lnTo>
                  <a:pt x="66" y="180"/>
                </a:lnTo>
                <a:lnTo>
                  <a:pt x="66" y="186"/>
                </a:lnTo>
                <a:lnTo>
                  <a:pt x="66" y="190"/>
                </a:lnTo>
                <a:lnTo>
                  <a:pt x="66" y="190"/>
                </a:lnTo>
                <a:lnTo>
                  <a:pt x="62" y="194"/>
                </a:lnTo>
                <a:lnTo>
                  <a:pt x="62" y="194"/>
                </a:lnTo>
                <a:lnTo>
                  <a:pt x="64" y="194"/>
                </a:lnTo>
                <a:lnTo>
                  <a:pt x="64" y="196"/>
                </a:lnTo>
                <a:lnTo>
                  <a:pt x="64" y="196"/>
                </a:lnTo>
                <a:lnTo>
                  <a:pt x="68" y="196"/>
                </a:lnTo>
                <a:lnTo>
                  <a:pt x="68" y="196"/>
                </a:lnTo>
                <a:lnTo>
                  <a:pt x="70" y="192"/>
                </a:lnTo>
                <a:lnTo>
                  <a:pt x="70" y="192"/>
                </a:lnTo>
                <a:lnTo>
                  <a:pt x="74" y="188"/>
                </a:lnTo>
                <a:lnTo>
                  <a:pt x="74" y="188"/>
                </a:lnTo>
                <a:lnTo>
                  <a:pt x="74" y="188"/>
                </a:lnTo>
                <a:lnTo>
                  <a:pt x="76" y="192"/>
                </a:lnTo>
                <a:lnTo>
                  <a:pt x="76" y="192"/>
                </a:lnTo>
                <a:lnTo>
                  <a:pt x="86" y="192"/>
                </a:lnTo>
                <a:lnTo>
                  <a:pt x="86" y="192"/>
                </a:lnTo>
                <a:lnTo>
                  <a:pt x="86" y="190"/>
                </a:lnTo>
                <a:lnTo>
                  <a:pt x="88" y="190"/>
                </a:lnTo>
                <a:lnTo>
                  <a:pt x="88" y="190"/>
                </a:lnTo>
                <a:lnTo>
                  <a:pt x="92" y="192"/>
                </a:lnTo>
                <a:lnTo>
                  <a:pt x="92" y="192"/>
                </a:lnTo>
                <a:lnTo>
                  <a:pt x="94" y="194"/>
                </a:lnTo>
                <a:lnTo>
                  <a:pt x="94" y="196"/>
                </a:lnTo>
                <a:lnTo>
                  <a:pt x="92" y="196"/>
                </a:lnTo>
                <a:lnTo>
                  <a:pt x="92" y="196"/>
                </a:lnTo>
                <a:lnTo>
                  <a:pt x="90" y="202"/>
                </a:lnTo>
                <a:lnTo>
                  <a:pt x="90" y="206"/>
                </a:lnTo>
                <a:lnTo>
                  <a:pt x="90" y="210"/>
                </a:lnTo>
                <a:lnTo>
                  <a:pt x="90" y="210"/>
                </a:lnTo>
                <a:lnTo>
                  <a:pt x="96" y="212"/>
                </a:lnTo>
                <a:lnTo>
                  <a:pt x="96" y="212"/>
                </a:lnTo>
                <a:lnTo>
                  <a:pt x="100" y="216"/>
                </a:lnTo>
                <a:lnTo>
                  <a:pt x="108" y="216"/>
                </a:lnTo>
                <a:lnTo>
                  <a:pt x="108" y="216"/>
                </a:lnTo>
                <a:lnTo>
                  <a:pt x="108" y="218"/>
                </a:lnTo>
                <a:lnTo>
                  <a:pt x="108" y="222"/>
                </a:lnTo>
                <a:lnTo>
                  <a:pt x="108" y="222"/>
                </a:lnTo>
                <a:lnTo>
                  <a:pt x="112" y="220"/>
                </a:lnTo>
                <a:lnTo>
                  <a:pt x="112" y="220"/>
                </a:lnTo>
                <a:lnTo>
                  <a:pt x="114" y="216"/>
                </a:lnTo>
                <a:lnTo>
                  <a:pt x="114" y="212"/>
                </a:lnTo>
                <a:lnTo>
                  <a:pt x="112" y="204"/>
                </a:lnTo>
                <a:lnTo>
                  <a:pt x="112" y="204"/>
                </a:lnTo>
                <a:lnTo>
                  <a:pt x="114" y="204"/>
                </a:lnTo>
                <a:lnTo>
                  <a:pt x="116" y="204"/>
                </a:lnTo>
                <a:lnTo>
                  <a:pt x="116" y="208"/>
                </a:lnTo>
                <a:lnTo>
                  <a:pt x="118" y="208"/>
                </a:lnTo>
                <a:lnTo>
                  <a:pt x="118" y="208"/>
                </a:lnTo>
                <a:lnTo>
                  <a:pt x="116" y="196"/>
                </a:lnTo>
                <a:lnTo>
                  <a:pt x="116" y="196"/>
                </a:lnTo>
                <a:lnTo>
                  <a:pt x="120" y="192"/>
                </a:lnTo>
                <a:lnTo>
                  <a:pt x="120" y="192"/>
                </a:lnTo>
                <a:lnTo>
                  <a:pt x="122" y="188"/>
                </a:lnTo>
                <a:lnTo>
                  <a:pt x="124" y="186"/>
                </a:lnTo>
                <a:lnTo>
                  <a:pt x="126" y="186"/>
                </a:lnTo>
                <a:lnTo>
                  <a:pt x="126" y="186"/>
                </a:lnTo>
                <a:lnTo>
                  <a:pt x="126" y="180"/>
                </a:lnTo>
                <a:lnTo>
                  <a:pt x="124" y="174"/>
                </a:lnTo>
                <a:lnTo>
                  <a:pt x="124" y="174"/>
                </a:lnTo>
                <a:lnTo>
                  <a:pt x="120" y="158"/>
                </a:lnTo>
                <a:lnTo>
                  <a:pt x="120" y="158"/>
                </a:lnTo>
                <a:lnTo>
                  <a:pt x="114" y="158"/>
                </a:lnTo>
                <a:lnTo>
                  <a:pt x="114" y="158"/>
                </a:lnTo>
                <a:close/>
                <a:moveTo>
                  <a:pt x="96" y="144"/>
                </a:moveTo>
                <a:lnTo>
                  <a:pt x="96" y="144"/>
                </a:lnTo>
                <a:lnTo>
                  <a:pt x="92" y="148"/>
                </a:lnTo>
                <a:lnTo>
                  <a:pt x="92" y="148"/>
                </a:lnTo>
                <a:lnTo>
                  <a:pt x="92" y="150"/>
                </a:lnTo>
                <a:lnTo>
                  <a:pt x="92" y="150"/>
                </a:lnTo>
                <a:lnTo>
                  <a:pt x="98" y="152"/>
                </a:lnTo>
                <a:lnTo>
                  <a:pt x="102" y="152"/>
                </a:lnTo>
                <a:lnTo>
                  <a:pt x="104" y="148"/>
                </a:lnTo>
                <a:lnTo>
                  <a:pt x="104" y="148"/>
                </a:lnTo>
                <a:lnTo>
                  <a:pt x="100" y="144"/>
                </a:lnTo>
                <a:lnTo>
                  <a:pt x="100" y="144"/>
                </a:lnTo>
                <a:lnTo>
                  <a:pt x="96" y="144"/>
                </a:lnTo>
                <a:lnTo>
                  <a:pt x="96" y="144"/>
                </a:lnTo>
                <a:close/>
                <a:moveTo>
                  <a:pt x="80" y="132"/>
                </a:moveTo>
                <a:lnTo>
                  <a:pt x="80" y="132"/>
                </a:lnTo>
                <a:lnTo>
                  <a:pt x="78" y="142"/>
                </a:lnTo>
                <a:lnTo>
                  <a:pt x="78" y="142"/>
                </a:lnTo>
                <a:lnTo>
                  <a:pt x="70" y="144"/>
                </a:lnTo>
                <a:lnTo>
                  <a:pt x="68" y="148"/>
                </a:lnTo>
                <a:lnTo>
                  <a:pt x="70" y="152"/>
                </a:lnTo>
                <a:lnTo>
                  <a:pt x="70" y="152"/>
                </a:lnTo>
                <a:lnTo>
                  <a:pt x="74" y="154"/>
                </a:lnTo>
                <a:lnTo>
                  <a:pt x="78" y="156"/>
                </a:lnTo>
                <a:lnTo>
                  <a:pt x="78" y="156"/>
                </a:lnTo>
                <a:lnTo>
                  <a:pt x="82" y="160"/>
                </a:lnTo>
                <a:lnTo>
                  <a:pt x="82" y="160"/>
                </a:lnTo>
                <a:lnTo>
                  <a:pt x="82" y="154"/>
                </a:lnTo>
                <a:lnTo>
                  <a:pt x="82" y="146"/>
                </a:lnTo>
                <a:lnTo>
                  <a:pt x="82" y="146"/>
                </a:lnTo>
                <a:lnTo>
                  <a:pt x="86" y="138"/>
                </a:lnTo>
                <a:lnTo>
                  <a:pt x="86" y="138"/>
                </a:lnTo>
                <a:lnTo>
                  <a:pt x="86" y="134"/>
                </a:lnTo>
                <a:lnTo>
                  <a:pt x="86" y="134"/>
                </a:lnTo>
                <a:lnTo>
                  <a:pt x="84" y="132"/>
                </a:lnTo>
                <a:lnTo>
                  <a:pt x="84" y="132"/>
                </a:lnTo>
                <a:lnTo>
                  <a:pt x="80" y="132"/>
                </a:lnTo>
                <a:lnTo>
                  <a:pt x="80" y="132"/>
                </a:lnTo>
                <a:close/>
                <a:moveTo>
                  <a:pt x="92" y="128"/>
                </a:moveTo>
                <a:lnTo>
                  <a:pt x="92" y="128"/>
                </a:lnTo>
                <a:lnTo>
                  <a:pt x="92" y="134"/>
                </a:lnTo>
                <a:lnTo>
                  <a:pt x="92" y="134"/>
                </a:lnTo>
                <a:lnTo>
                  <a:pt x="86" y="142"/>
                </a:lnTo>
                <a:lnTo>
                  <a:pt x="84" y="148"/>
                </a:lnTo>
                <a:lnTo>
                  <a:pt x="84" y="150"/>
                </a:lnTo>
                <a:lnTo>
                  <a:pt x="86" y="152"/>
                </a:lnTo>
                <a:lnTo>
                  <a:pt x="86" y="152"/>
                </a:lnTo>
                <a:lnTo>
                  <a:pt x="88" y="150"/>
                </a:lnTo>
                <a:lnTo>
                  <a:pt x="88" y="150"/>
                </a:lnTo>
                <a:lnTo>
                  <a:pt x="88" y="146"/>
                </a:lnTo>
                <a:lnTo>
                  <a:pt x="88" y="144"/>
                </a:lnTo>
                <a:lnTo>
                  <a:pt x="88" y="144"/>
                </a:lnTo>
                <a:lnTo>
                  <a:pt x="92" y="142"/>
                </a:lnTo>
                <a:lnTo>
                  <a:pt x="92" y="142"/>
                </a:lnTo>
                <a:lnTo>
                  <a:pt x="94" y="140"/>
                </a:lnTo>
                <a:lnTo>
                  <a:pt x="94" y="138"/>
                </a:lnTo>
                <a:lnTo>
                  <a:pt x="94" y="130"/>
                </a:lnTo>
                <a:lnTo>
                  <a:pt x="92" y="128"/>
                </a:lnTo>
                <a:close/>
                <a:moveTo>
                  <a:pt x="30" y="126"/>
                </a:moveTo>
                <a:lnTo>
                  <a:pt x="30" y="126"/>
                </a:lnTo>
                <a:lnTo>
                  <a:pt x="30" y="132"/>
                </a:lnTo>
                <a:lnTo>
                  <a:pt x="30" y="132"/>
                </a:lnTo>
                <a:lnTo>
                  <a:pt x="24" y="138"/>
                </a:lnTo>
                <a:lnTo>
                  <a:pt x="24" y="138"/>
                </a:lnTo>
                <a:lnTo>
                  <a:pt x="24" y="140"/>
                </a:lnTo>
                <a:lnTo>
                  <a:pt x="24" y="142"/>
                </a:lnTo>
                <a:lnTo>
                  <a:pt x="24" y="142"/>
                </a:lnTo>
                <a:lnTo>
                  <a:pt x="22" y="144"/>
                </a:lnTo>
                <a:lnTo>
                  <a:pt x="20" y="146"/>
                </a:lnTo>
                <a:lnTo>
                  <a:pt x="20" y="146"/>
                </a:lnTo>
                <a:lnTo>
                  <a:pt x="20" y="150"/>
                </a:lnTo>
                <a:lnTo>
                  <a:pt x="18" y="154"/>
                </a:lnTo>
                <a:lnTo>
                  <a:pt x="18" y="154"/>
                </a:lnTo>
                <a:lnTo>
                  <a:pt x="14" y="156"/>
                </a:lnTo>
                <a:lnTo>
                  <a:pt x="14" y="156"/>
                </a:lnTo>
                <a:lnTo>
                  <a:pt x="14" y="160"/>
                </a:lnTo>
                <a:lnTo>
                  <a:pt x="14" y="160"/>
                </a:lnTo>
                <a:lnTo>
                  <a:pt x="8" y="160"/>
                </a:lnTo>
                <a:lnTo>
                  <a:pt x="8" y="160"/>
                </a:lnTo>
                <a:lnTo>
                  <a:pt x="8" y="164"/>
                </a:lnTo>
                <a:lnTo>
                  <a:pt x="8" y="164"/>
                </a:lnTo>
                <a:lnTo>
                  <a:pt x="4" y="164"/>
                </a:lnTo>
                <a:lnTo>
                  <a:pt x="4" y="164"/>
                </a:lnTo>
                <a:lnTo>
                  <a:pt x="0" y="174"/>
                </a:lnTo>
                <a:lnTo>
                  <a:pt x="0" y="174"/>
                </a:lnTo>
                <a:lnTo>
                  <a:pt x="10" y="168"/>
                </a:lnTo>
                <a:lnTo>
                  <a:pt x="18" y="162"/>
                </a:lnTo>
                <a:lnTo>
                  <a:pt x="18" y="162"/>
                </a:lnTo>
                <a:lnTo>
                  <a:pt x="18" y="158"/>
                </a:lnTo>
                <a:lnTo>
                  <a:pt x="18" y="158"/>
                </a:lnTo>
                <a:lnTo>
                  <a:pt x="22" y="152"/>
                </a:lnTo>
                <a:lnTo>
                  <a:pt x="24" y="152"/>
                </a:lnTo>
                <a:lnTo>
                  <a:pt x="24" y="152"/>
                </a:lnTo>
                <a:lnTo>
                  <a:pt x="24" y="150"/>
                </a:lnTo>
                <a:lnTo>
                  <a:pt x="24" y="150"/>
                </a:lnTo>
                <a:lnTo>
                  <a:pt x="26" y="148"/>
                </a:lnTo>
                <a:lnTo>
                  <a:pt x="30" y="146"/>
                </a:lnTo>
                <a:lnTo>
                  <a:pt x="30" y="146"/>
                </a:lnTo>
                <a:lnTo>
                  <a:pt x="30" y="142"/>
                </a:lnTo>
                <a:lnTo>
                  <a:pt x="30" y="142"/>
                </a:lnTo>
                <a:lnTo>
                  <a:pt x="34" y="140"/>
                </a:lnTo>
                <a:lnTo>
                  <a:pt x="34" y="140"/>
                </a:lnTo>
                <a:lnTo>
                  <a:pt x="34" y="128"/>
                </a:lnTo>
                <a:lnTo>
                  <a:pt x="34" y="128"/>
                </a:lnTo>
                <a:lnTo>
                  <a:pt x="34" y="126"/>
                </a:lnTo>
                <a:lnTo>
                  <a:pt x="30" y="126"/>
                </a:lnTo>
                <a:close/>
                <a:moveTo>
                  <a:pt x="100" y="124"/>
                </a:moveTo>
                <a:lnTo>
                  <a:pt x="100" y="124"/>
                </a:lnTo>
                <a:lnTo>
                  <a:pt x="100" y="128"/>
                </a:lnTo>
                <a:lnTo>
                  <a:pt x="100" y="128"/>
                </a:lnTo>
                <a:lnTo>
                  <a:pt x="106" y="128"/>
                </a:lnTo>
                <a:lnTo>
                  <a:pt x="106" y="130"/>
                </a:lnTo>
                <a:lnTo>
                  <a:pt x="106" y="130"/>
                </a:lnTo>
                <a:lnTo>
                  <a:pt x="106" y="130"/>
                </a:lnTo>
                <a:lnTo>
                  <a:pt x="106" y="130"/>
                </a:lnTo>
                <a:lnTo>
                  <a:pt x="106" y="132"/>
                </a:lnTo>
                <a:lnTo>
                  <a:pt x="106" y="132"/>
                </a:lnTo>
                <a:lnTo>
                  <a:pt x="104" y="132"/>
                </a:lnTo>
                <a:lnTo>
                  <a:pt x="104" y="134"/>
                </a:lnTo>
                <a:lnTo>
                  <a:pt x="106" y="136"/>
                </a:lnTo>
                <a:lnTo>
                  <a:pt x="106" y="138"/>
                </a:lnTo>
                <a:lnTo>
                  <a:pt x="106" y="138"/>
                </a:lnTo>
                <a:lnTo>
                  <a:pt x="108" y="140"/>
                </a:lnTo>
                <a:lnTo>
                  <a:pt x="108" y="140"/>
                </a:lnTo>
                <a:lnTo>
                  <a:pt x="108" y="142"/>
                </a:lnTo>
                <a:lnTo>
                  <a:pt x="110" y="144"/>
                </a:lnTo>
                <a:lnTo>
                  <a:pt x="110" y="144"/>
                </a:lnTo>
                <a:lnTo>
                  <a:pt x="114" y="146"/>
                </a:lnTo>
                <a:lnTo>
                  <a:pt x="114" y="146"/>
                </a:lnTo>
                <a:lnTo>
                  <a:pt x="112" y="142"/>
                </a:lnTo>
                <a:lnTo>
                  <a:pt x="112" y="142"/>
                </a:lnTo>
                <a:lnTo>
                  <a:pt x="112" y="140"/>
                </a:lnTo>
                <a:lnTo>
                  <a:pt x="112" y="136"/>
                </a:lnTo>
                <a:lnTo>
                  <a:pt x="112" y="136"/>
                </a:lnTo>
                <a:lnTo>
                  <a:pt x="110" y="132"/>
                </a:lnTo>
                <a:lnTo>
                  <a:pt x="110" y="132"/>
                </a:lnTo>
                <a:lnTo>
                  <a:pt x="110" y="130"/>
                </a:lnTo>
                <a:lnTo>
                  <a:pt x="112" y="128"/>
                </a:lnTo>
                <a:lnTo>
                  <a:pt x="112" y="128"/>
                </a:lnTo>
                <a:lnTo>
                  <a:pt x="110" y="126"/>
                </a:lnTo>
                <a:lnTo>
                  <a:pt x="110" y="126"/>
                </a:lnTo>
                <a:lnTo>
                  <a:pt x="106" y="124"/>
                </a:lnTo>
                <a:lnTo>
                  <a:pt x="100" y="124"/>
                </a:lnTo>
                <a:lnTo>
                  <a:pt x="100" y="124"/>
                </a:lnTo>
                <a:close/>
                <a:moveTo>
                  <a:pt x="66" y="120"/>
                </a:moveTo>
                <a:lnTo>
                  <a:pt x="66" y="120"/>
                </a:lnTo>
                <a:lnTo>
                  <a:pt x="62" y="140"/>
                </a:lnTo>
                <a:lnTo>
                  <a:pt x="62" y="140"/>
                </a:lnTo>
                <a:lnTo>
                  <a:pt x="72" y="134"/>
                </a:lnTo>
                <a:lnTo>
                  <a:pt x="72" y="134"/>
                </a:lnTo>
                <a:lnTo>
                  <a:pt x="76" y="134"/>
                </a:lnTo>
                <a:lnTo>
                  <a:pt x="76" y="134"/>
                </a:lnTo>
                <a:lnTo>
                  <a:pt x="76" y="130"/>
                </a:lnTo>
                <a:lnTo>
                  <a:pt x="76" y="130"/>
                </a:lnTo>
                <a:lnTo>
                  <a:pt x="78" y="130"/>
                </a:lnTo>
                <a:lnTo>
                  <a:pt x="78" y="130"/>
                </a:lnTo>
                <a:lnTo>
                  <a:pt x="78" y="124"/>
                </a:lnTo>
                <a:lnTo>
                  <a:pt x="78" y="124"/>
                </a:lnTo>
                <a:lnTo>
                  <a:pt x="66" y="120"/>
                </a:lnTo>
                <a:lnTo>
                  <a:pt x="66" y="120"/>
                </a:lnTo>
                <a:close/>
                <a:moveTo>
                  <a:pt x="82" y="110"/>
                </a:moveTo>
                <a:lnTo>
                  <a:pt x="82" y="112"/>
                </a:lnTo>
                <a:lnTo>
                  <a:pt x="82" y="112"/>
                </a:lnTo>
                <a:lnTo>
                  <a:pt x="82" y="112"/>
                </a:lnTo>
                <a:lnTo>
                  <a:pt x="82" y="114"/>
                </a:lnTo>
                <a:lnTo>
                  <a:pt x="82" y="116"/>
                </a:lnTo>
                <a:lnTo>
                  <a:pt x="82" y="116"/>
                </a:lnTo>
                <a:lnTo>
                  <a:pt x="90" y="118"/>
                </a:lnTo>
                <a:lnTo>
                  <a:pt x="90" y="118"/>
                </a:lnTo>
                <a:lnTo>
                  <a:pt x="94" y="118"/>
                </a:lnTo>
                <a:lnTo>
                  <a:pt x="94" y="118"/>
                </a:lnTo>
                <a:lnTo>
                  <a:pt x="92" y="114"/>
                </a:lnTo>
                <a:lnTo>
                  <a:pt x="82" y="110"/>
                </a:lnTo>
                <a:lnTo>
                  <a:pt x="82" y="110"/>
                </a:lnTo>
                <a:close/>
                <a:moveTo>
                  <a:pt x="102" y="102"/>
                </a:moveTo>
                <a:lnTo>
                  <a:pt x="102" y="102"/>
                </a:lnTo>
                <a:lnTo>
                  <a:pt x="98" y="106"/>
                </a:lnTo>
                <a:lnTo>
                  <a:pt x="98" y="106"/>
                </a:lnTo>
                <a:lnTo>
                  <a:pt x="98" y="110"/>
                </a:lnTo>
                <a:lnTo>
                  <a:pt x="98" y="110"/>
                </a:lnTo>
                <a:lnTo>
                  <a:pt x="102" y="114"/>
                </a:lnTo>
                <a:lnTo>
                  <a:pt x="106" y="118"/>
                </a:lnTo>
                <a:lnTo>
                  <a:pt x="106" y="118"/>
                </a:lnTo>
                <a:lnTo>
                  <a:pt x="106" y="120"/>
                </a:lnTo>
                <a:lnTo>
                  <a:pt x="106" y="122"/>
                </a:lnTo>
                <a:lnTo>
                  <a:pt x="106" y="122"/>
                </a:lnTo>
                <a:lnTo>
                  <a:pt x="110" y="124"/>
                </a:lnTo>
                <a:lnTo>
                  <a:pt x="112" y="124"/>
                </a:lnTo>
                <a:lnTo>
                  <a:pt x="114" y="124"/>
                </a:lnTo>
                <a:lnTo>
                  <a:pt x="114" y="124"/>
                </a:lnTo>
                <a:lnTo>
                  <a:pt x="116" y="128"/>
                </a:lnTo>
                <a:lnTo>
                  <a:pt x="116" y="128"/>
                </a:lnTo>
                <a:lnTo>
                  <a:pt x="112" y="120"/>
                </a:lnTo>
                <a:lnTo>
                  <a:pt x="112" y="120"/>
                </a:lnTo>
                <a:lnTo>
                  <a:pt x="110" y="118"/>
                </a:lnTo>
                <a:lnTo>
                  <a:pt x="110" y="118"/>
                </a:lnTo>
                <a:lnTo>
                  <a:pt x="110" y="112"/>
                </a:lnTo>
                <a:lnTo>
                  <a:pt x="112" y="106"/>
                </a:lnTo>
                <a:lnTo>
                  <a:pt x="110" y="106"/>
                </a:lnTo>
                <a:lnTo>
                  <a:pt x="110" y="106"/>
                </a:lnTo>
                <a:lnTo>
                  <a:pt x="108" y="102"/>
                </a:lnTo>
                <a:lnTo>
                  <a:pt x="108" y="102"/>
                </a:lnTo>
                <a:lnTo>
                  <a:pt x="102" y="102"/>
                </a:lnTo>
                <a:lnTo>
                  <a:pt x="102" y="102"/>
                </a:lnTo>
                <a:close/>
                <a:moveTo>
                  <a:pt x="46" y="88"/>
                </a:moveTo>
                <a:lnTo>
                  <a:pt x="46" y="88"/>
                </a:lnTo>
                <a:lnTo>
                  <a:pt x="44" y="88"/>
                </a:lnTo>
                <a:lnTo>
                  <a:pt x="44" y="88"/>
                </a:lnTo>
                <a:lnTo>
                  <a:pt x="42" y="90"/>
                </a:lnTo>
                <a:lnTo>
                  <a:pt x="44" y="90"/>
                </a:lnTo>
                <a:lnTo>
                  <a:pt x="48" y="92"/>
                </a:lnTo>
                <a:lnTo>
                  <a:pt x="48" y="92"/>
                </a:lnTo>
                <a:lnTo>
                  <a:pt x="50" y="96"/>
                </a:lnTo>
                <a:lnTo>
                  <a:pt x="52" y="100"/>
                </a:lnTo>
                <a:lnTo>
                  <a:pt x="52" y="100"/>
                </a:lnTo>
                <a:lnTo>
                  <a:pt x="56" y="102"/>
                </a:lnTo>
                <a:lnTo>
                  <a:pt x="56" y="102"/>
                </a:lnTo>
                <a:lnTo>
                  <a:pt x="56" y="106"/>
                </a:lnTo>
                <a:lnTo>
                  <a:pt x="58" y="110"/>
                </a:lnTo>
                <a:lnTo>
                  <a:pt x="58" y="110"/>
                </a:lnTo>
                <a:lnTo>
                  <a:pt x="60" y="106"/>
                </a:lnTo>
                <a:lnTo>
                  <a:pt x="60" y="104"/>
                </a:lnTo>
                <a:lnTo>
                  <a:pt x="58" y="96"/>
                </a:lnTo>
                <a:lnTo>
                  <a:pt x="54" y="90"/>
                </a:lnTo>
                <a:lnTo>
                  <a:pt x="50" y="88"/>
                </a:lnTo>
                <a:lnTo>
                  <a:pt x="46" y="88"/>
                </a:lnTo>
                <a:lnTo>
                  <a:pt x="46" y="88"/>
                </a:lnTo>
                <a:close/>
                <a:moveTo>
                  <a:pt x="50" y="0"/>
                </a:moveTo>
                <a:lnTo>
                  <a:pt x="50" y="0"/>
                </a:lnTo>
                <a:lnTo>
                  <a:pt x="48" y="8"/>
                </a:lnTo>
                <a:lnTo>
                  <a:pt x="48" y="8"/>
                </a:lnTo>
                <a:lnTo>
                  <a:pt x="48" y="12"/>
                </a:lnTo>
                <a:lnTo>
                  <a:pt x="48" y="12"/>
                </a:lnTo>
                <a:lnTo>
                  <a:pt x="44" y="20"/>
                </a:lnTo>
                <a:lnTo>
                  <a:pt x="44" y="20"/>
                </a:lnTo>
                <a:lnTo>
                  <a:pt x="44" y="24"/>
                </a:lnTo>
                <a:lnTo>
                  <a:pt x="46" y="26"/>
                </a:lnTo>
                <a:lnTo>
                  <a:pt x="46" y="28"/>
                </a:lnTo>
                <a:lnTo>
                  <a:pt x="46" y="32"/>
                </a:lnTo>
                <a:lnTo>
                  <a:pt x="46" y="32"/>
                </a:lnTo>
                <a:lnTo>
                  <a:pt x="44" y="34"/>
                </a:lnTo>
                <a:lnTo>
                  <a:pt x="44" y="34"/>
                </a:lnTo>
                <a:lnTo>
                  <a:pt x="44" y="38"/>
                </a:lnTo>
                <a:lnTo>
                  <a:pt x="44" y="44"/>
                </a:lnTo>
                <a:lnTo>
                  <a:pt x="44" y="44"/>
                </a:lnTo>
                <a:lnTo>
                  <a:pt x="42" y="44"/>
                </a:lnTo>
                <a:lnTo>
                  <a:pt x="40" y="46"/>
                </a:lnTo>
                <a:lnTo>
                  <a:pt x="40" y="46"/>
                </a:lnTo>
                <a:lnTo>
                  <a:pt x="38" y="42"/>
                </a:lnTo>
                <a:lnTo>
                  <a:pt x="38" y="42"/>
                </a:lnTo>
                <a:lnTo>
                  <a:pt x="36" y="42"/>
                </a:lnTo>
                <a:lnTo>
                  <a:pt x="36" y="42"/>
                </a:lnTo>
                <a:lnTo>
                  <a:pt x="36" y="44"/>
                </a:lnTo>
                <a:lnTo>
                  <a:pt x="36" y="44"/>
                </a:lnTo>
                <a:lnTo>
                  <a:pt x="36" y="44"/>
                </a:lnTo>
                <a:lnTo>
                  <a:pt x="36" y="50"/>
                </a:lnTo>
                <a:lnTo>
                  <a:pt x="36" y="50"/>
                </a:lnTo>
                <a:lnTo>
                  <a:pt x="40" y="52"/>
                </a:lnTo>
                <a:lnTo>
                  <a:pt x="40" y="52"/>
                </a:lnTo>
                <a:lnTo>
                  <a:pt x="40" y="60"/>
                </a:lnTo>
                <a:lnTo>
                  <a:pt x="40" y="60"/>
                </a:lnTo>
                <a:lnTo>
                  <a:pt x="46" y="68"/>
                </a:lnTo>
                <a:lnTo>
                  <a:pt x="46" y="68"/>
                </a:lnTo>
                <a:lnTo>
                  <a:pt x="46" y="68"/>
                </a:lnTo>
                <a:lnTo>
                  <a:pt x="48" y="64"/>
                </a:lnTo>
                <a:lnTo>
                  <a:pt x="48" y="64"/>
                </a:lnTo>
                <a:lnTo>
                  <a:pt x="50" y="64"/>
                </a:lnTo>
                <a:lnTo>
                  <a:pt x="50" y="64"/>
                </a:lnTo>
                <a:lnTo>
                  <a:pt x="48" y="72"/>
                </a:lnTo>
                <a:lnTo>
                  <a:pt x="48" y="78"/>
                </a:lnTo>
                <a:lnTo>
                  <a:pt x="54" y="88"/>
                </a:lnTo>
                <a:lnTo>
                  <a:pt x="54" y="88"/>
                </a:lnTo>
                <a:lnTo>
                  <a:pt x="58" y="86"/>
                </a:lnTo>
                <a:lnTo>
                  <a:pt x="58" y="86"/>
                </a:lnTo>
                <a:lnTo>
                  <a:pt x="60" y="84"/>
                </a:lnTo>
                <a:lnTo>
                  <a:pt x="62" y="82"/>
                </a:lnTo>
                <a:lnTo>
                  <a:pt x="66" y="82"/>
                </a:lnTo>
                <a:lnTo>
                  <a:pt x="68" y="84"/>
                </a:lnTo>
                <a:lnTo>
                  <a:pt x="68" y="84"/>
                </a:lnTo>
                <a:lnTo>
                  <a:pt x="72" y="84"/>
                </a:lnTo>
                <a:lnTo>
                  <a:pt x="72" y="84"/>
                </a:lnTo>
                <a:lnTo>
                  <a:pt x="72" y="88"/>
                </a:lnTo>
                <a:lnTo>
                  <a:pt x="74" y="90"/>
                </a:lnTo>
                <a:lnTo>
                  <a:pt x="74" y="90"/>
                </a:lnTo>
                <a:lnTo>
                  <a:pt x="76" y="90"/>
                </a:lnTo>
                <a:lnTo>
                  <a:pt x="76" y="86"/>
                </a:lnTo>
                <a:lnTo>
                  <a:pt x="74" y="84"/>
                </a:lnTo>
                <a:lnTo>
                  <a:pt x="78" y="82"/>
                </a:lnTo>
                <a:lnTo>
                  <a:pt x="78" y="82"/>
                </a:lnTo>
                <a:lnTo>
                  <a:pt x="78" y="86"/>
                </a:lnTo>
                <a:lnTo>
                  <a:pt x="78" y="86"/>
                </a:lnTo>
                <a:lnTo>
                  <a:pt x="82" y="90"/>
                </a:lnTo>
                <a:lnTo>
                  <a:pt x="82" y="90"/>
                </a:lnTo>
                <a:lnTo>
                  <a:pt x="84" y="96"/>
                </a:lnTo>
                <a:lnTo>
                  <a:pt x="84" y="96"/>
                </a:lnTo>
                <a:lnTo>
                  <a:pt x="88" y="96"/>
                </a:lnTo>
                <a:lnTo>
                  <a:pt x="88" y="96"/>
                </a:lnTo>
                <a:lnTo>
                  <a:pt x="90" y="98"/>
                </a:lnTo>
                <a:lnTo>
                  <a:pt x="90" y="100"/>
                </a:lnTo>
                <a:lnTo>
                  <a:pt x="92" y="100"/>
                </a:lnTo>
                <a:lnTo>
                  <a:pt x="92" y="100"/>
                </a:lnTo>
                <a:lnTo>
                  <a:pt x="94" y="94"/>
                </a:lnTo>
                <a:lnTo>
                  <a:pt x="92" y="92"/>
                </a:lnTo>
                <a:lnTo>
                  <a:pt x="90" y="90"/>
                </a:lnTo>
                <a:lnTo>
                  <a:pt x="88" y="86"/>
                </a:lnTo>
                <a:lnTo>
                  <a:pt x="88" y="86"/>
                </a:lnTo>
                <a:lnTo>
                  <a:pt x="90" y="82"/>
                </a:lnTo>
                <a:lnTo>
                  <a:pt x="90" y="80"/>
                </a:lnTo>
                <a:lnTo>
                  <a:pt x="90" y="80"/>
                </a:lnTo>
                <a:lnTo>
                  <a:pt x="86" y="76"/>
                </a:lnTo>
                <a:lnTo>
                  <a:pt x="86" y="76"/>
                </a:lnTo>
                <a:lnTo>
                  <a:pt x="82" y="80"/>
                </a:lnTo>
                <a:lnTo>
                  <a:pt x="80" y="78"/>
                </a:lnTo>
                <a:lnTo>
                  <a:pt x="80" y="78"/>
                </a:lnTo>
                <a:lnTo>
                  <a:pt x="80" y="74"/>
                </a:lnTo>
                <a:lnTo>
                  <a:pt x="80" y="74"/>
                </a:lnTo>
                <a:lnTo>
                  <a:pt x="78" y="72"/>
                </a:lnTo>
                <a:lnTo>
                  <a:pt x="78" y="72"/>
                </a:lnTo>
                <a:lnTo>
                  <a:pt x="78" y="72"/>
                </a:lnTo>
                <a:lnTo>
                  <a:pt x="76" y="74"/>
                </a:lnTo>
                <a:lnTo>
                  <a:pt x="76" y="74"/>
                </a:lnTo>
                <a:lnTo>
                  <a:pt x="70" y="74"/>
                </a:lnTo>
                <a:lnTo>
                  <a:pt x="70" y="74"/>
                </a:lnTo>
                <a:lnTo>
                  <a:pt x="64" y="78"/>
                </a:lnTo>
                <a:lnTo>
                  <a:pt x="64" y="78"/>
                </a:lnTo>
                <a:lnTo>
                  <a:pt x="60" y="76"/>
                </a:lnTo>
                <a:lnTo>
                  <a:pt x="60" y="76"/>
                </a:lnTo>
                <a:lnTo>
                  <a:pt x="60" y="66"/>
                </a:lnTo>
                <a:lnTo>
                  <a:pt x="58" y="66"/>
                </a:lnTo>
                <a:lnTo>
                  <a:pt x="58" y="66"/>
                </a:lnTo>
                <a:lnTo>
                  <a:pt x="58" y="56"/>
                </a:lnTo>
                <a:lnTo>
                  <a:pt x="58" y="56"/>
                </a:lnTo>
                <a:lnTo>
                  <a:pt x="60" y="50"/>
                </a:lnTo>
                <a:lnTo>
                  <a:pt x="60" y="46"/>
                </a:lnTo>
                <a:lnTo>
                  <a:pt x="62" y="46"/>
                </a:lnTo>
                <a:lnTo>
                  <a:pt x="64" y="46"/>
                </a:lnTo>
                <a:lnTo>
                  <a:pt x="64" y="46"/>
                </a:lnTo>
                <a:lnTo>
                  <a:pt x="66" y="40"/>
                </a:lnTo>
                <a:lnTo>
                  <a:pt x="66" y="34"/>
                </a:lnTo>
                <a:lnTo>
                  <a:pt x="66" y="34"/>
                </a:lnTo>
                <a:lnTo>
                  <a:pt x="70" y="34"/>
                </a:lnTo>
                <a:lnTo>
                  <a:pt x="72" y="34"/>
                </a:lnTo>
                <a:lnTo>
                  <a:pt x="72" y="34"/>
                </a:lnTo>
                <a:lnTo>
                  <a:pt x="74" y="30"/>
                </a:lnTo>
                <a:lnTo>
                  <a:pt x="74" y="30"/>
                </a:lnTo>
                <a:lnTo>
                  <a:pt x="72" y="20"/>
                </a:lnTo>
                <a:lnTo>
                  <a:pt x="72" y="20"/>
                </a:lnTo>
                <a:lnTo>
                  <a:pt x="68" y="18"/>
                </a:lnTo>
                <a:lnTo>
                  <a:pt x="68" y="18"/>
                </a:lnTo>
                <a:lnTo>
                  <a:pt x="68" y="10"/>
                </a:lnTo>
                <a:lnTo>
                  <a:pt x="70" y="4"/>
                </a:lnTo>
                <a:lnTo>
                  <a:pt x="70" y="4"/>
                </a:lnTo>
                <a:lnTo>
                  <a:pt x="70" y="0"/>
                </a:lnTo>
                <a:lnTo>
                  <a:pt x="70" y="0"/>
                </a:lnTo>
                <a:lnTo>
                  <a:pt x="62" y="4"/>
                </a:lnTo>
                <a:lnTo>
                  <a:pt x="58" y="6"/>
                </a:lnTo>
                <a:lnTo>
                  <a:pt x="56" y="2"/>
                </a:lnTo>
                <a:lnTo>
                  <a:pt x="56" y="2"/>
                </a:lnTo>
                <a:lnTo>
                  <a:pt x="56" y="2"/>
                </a:lnTo>
                <a:lnTo>
                  <a:pt x="54" y="0"/>
                </a:lnTo>
                <a:lnTo>
                  <a:pt x="54" y="0"/>
                </a:lnTo>
                <a:lnTo>
                  <a:pt x="50" y="0"/>
                </a:lnTo>
                <a:lnTo>
                  <a:pt x="50" y="0"/>
                </a:lnTo>
                <a:close/>
              </a:path>
            </a:pathLst>
          </a:custGeom>
          <a:solidFill>
            <a:srgbClr val="B9BCBD"/>
          </a:solidFill>
          <a:ln w="3175">
            <a:solidFill>
              <a:srgbClr val="B9BCBD"/>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127" name="Freeform 111">
            <a:extLst>
              <a:ext uri="{FF2B5EF4-FFF2-40B4-BE49-F238E27FC236}">
                <a16:creationId xmlns:a16="http://schemas.microsoft.com/office/drawing/2014/main" id="{78AD0EB4-D1D5-4C04-893F-1AF080E10CD6}"/>
              </a:ext>
            </a:extLst>
          </p:cNvPr>
          <p:cNvSpPr>
            <a:spLocks/>
          </p:cNvSpPr>
          <p:nvPr/>
        </p:nvSpPr>
        <p:spPr bwMode="auto">
          <a:xfrm>
            <a:off x="4024493" y="3694377"/>
            <a:ext cx="275033" cy="511365"/>
          </a:xfrm>
          <a:custGeom>
            <a:avLst/>
            <a:gdLst>
              <a:gd name="T0" fmla="*/ 158 w 164"/>
              <a:gd name="T1" fmla="*/ 252 h 298"/>
              <a:gd name="T2" fmla="*/ 156 w 164"/>
              <a:gd name="T3" fmla="*/ 238 h 298"/>
              <a:gd name="T4" fmla="*/ 138 w 164"/>
              <a:gd name="T5" fmla="*/ 194 h 298"/>
              <a:gd name="T6" fmla="*/ 138 w 164"/>
              <a:gd name="T7" fmla="*/ 152 h 298"/>
              <a:gd name="T8" fmla="*/ 114 w 164"/>
              <a:gd name="T9" fmla="*/ 156 h 298"/>
              <a:gd name="T10" fmla="*/ 106 w 164"/>
              <a:gd name="T11" fmla="*/ 146 h 298"/>
              <a:gd name="T12" fmla="*/ 96 w 164"/>
              <a:gd name="T13" fmla="*/ 136 h 298"/>
              <a:gd name="T14" fmla="*/ 96 w 164"/>
              <a:gd name="T15" fmla="*/ 122 h 298"/>
              <a:gd name="T16" fmla="*/ 92 w 164"/>
              <a:gd name="T17" fmla="*/ 114 h 298"/>
              <a:gd name="T18" fmla="*/ 98 w 164"/>
              <a:gd name="T19" fmla="*/ 106 h 298"/>
              <a:gd name="T20" fmla="*/ 104 w 164"/>
              <a:gd name="T21" fmla="*/ 92 h 298"/>
              <a:gd name="T22" fmla="*/ 118 w 164"/>
              <a:gd name="T23" fmla="*/ 76 h 298"/>
              <a:gd name="T24" fmla="*/ 140 w 164"/>
              <a:gd name="T25" fmla="*/ 70 h 298"/>
              <a:gd name="T26" fmla="*/ 134 w 164"/>
              <a:gd name="T27" fmla="*/ 64 h 298"/>
              <a:gd name="T28" fmla="*/ 140 w 164"/>
              <a:gd name="T29" fmla="*/ 34 h 298"/>
              <a:gd name="T30" fmla="*/ 124 w 164"/>
              <a:gd name="T31" fmla="*/ 28 h 298"/>
              <a:gd name="T32" fmla="*/ 112 w 164"/>
              <a:gd name="T33" fmla="*/ 30 h 298"/>
              <a:gd name="T34" fmla="*/ 100 w 164"/>
              <a:gd name="T35" fmla="*/ 20 h 298"/>
              <a:gd name="T36" fmla="*/ 94 w 164"/>
              <a:gd name="T37" fmla="*/ 14 h 298"/>
              <a:gd name="T38" fmla="*/ 84 w 164"/>
              <a:gd name="T39" fmla="*/ 4 h 298"/>
              <a:gd name="T40" fmla="*/ 76 w 164"/>
              <a:gd name="T41" fmla="*/ 6 h 298"/>
              <a:gd name="T42" fmla="*/ 74 w 164"/>
              <a:gd name="T43" fmla="*/ 24 h 298"/>
              <a:gd name="T44" fmla="*/ 66 w 164"/>
              <a:gd name="T45" fmla="*/ 42 h 298"/>
              <a:gd name="T46" fmla="*/ 42 w 164"/>
              <a:gd name="T47" fmla="*/ 60 h 298"/>
              <a:gd name="T48" fmla="*/ 30 w 164"/>
              <a:gd name="T49" fmla="*/ 80 h 298"/>
              <a:gd name="T50" fmla="*/ 22 w 164"/>
              <a:gd name="T51" fmla="*/ 80 h 298"/>
              <a:gd name="T52" fmla="*/ 18 w 164"/>
              <a:gd name="T53" fmla="*/ 74 h 298"/>
              <a:gd name="T54" fmla="*/ 14 w 164"/>
              <a:gd name="T55" fmla="*/ 66 h 298"/>
              <a:gd name="T56" fmla="*/ 0 w 164"/>
              <a:gd name="T57" fmla="*/ 72 h 298"/>
              <a:gd name="T58" fmla="*/ 0 w 164"/>
              <a:gd name="T59" fmla="*/ 76 h 298"/>
              <a:gd name="T60" fmla="*/ 4 w 164"/>
              <a:gd name="T61" fmla="*/ 82 h 298"/>
              <a:gd name="T62" fmla="*/ 6 w 164"/>
              <a:gd name="T63" fmla="*/ 90 h 298"/>
              <a:gd name="T64" fmla="*/ 20 w 164"/>
              <a:gd name="T65" fmla="*/ 112 h 298"/>
              <a:gd name="T66" fmla="*/ 22 w 164"/>
              <a:gd name="T67" fmla="*/ 118 h 298"/>
              <a:gd name="T68" fmla="*/ 30 w 164"/>
              <a:gd name="T69" fmla="*/ 126 h 298"/>
              <a:gd name="T70" fmla="*/ 46 w 164"/>
              <a:gd name="T71" fmla="*/ 144 h 298"/>
              <a:gd name="T72" fmla="*/ 50 w 164"/>
              <a:gd name="T73" fmla="*/ 152 h 298"/>
              <a:gd name="T74" fmla="*/ 54 w 164"/>
              <a:gd name="T75" fmla="*/ 164 h 298"/>
              <a:gd name="T76" fmla="*/ 56 w 164"/>
              <a:gd name="T77" fmla="*/ 182 h 298"/>
              <a:gd name="T78" fmla="*/ 62 w 164"/>
              <a:gd name="T79" fmla="*/ 196 h 298"/>
              <a:gd name="T80" fmla="*/ 66 w 164"/>
              <a:gd name="T81" fmla="*/ 200 h 298"/>
              <a:gd name="T82" fmla="*/ 72 w 164"/>
              <a:gd name="T83" fmla="*/ 214 h 298"/>
              <a:gd name="T84" fmla="*/ 82 w 164"/>
              <a:gd name="T85" fmla="*/ 246 h 298"/>
              <a:gd name="T86" fmla="*/ 88 w 164"/>
              <a:gd name="T87" fmla="*/ 254 h 298"/>
              <a:gd name="T88" fmla="*/ 102 w 164"/>
              <a:gd name="T89" fmla="*/ 266 h 298"/>
              <a:gd name="T90" fmla="*/ 110 w 164"/>
              <a:gd name="T91" fmla="*/ 270 h 298"/>
              <a:gd name="T92" fmla="*/ 128 w 164"/>
              <a:gd name="T93" fmla="*/ 280 h 298"/>
              <a:gd name="T94" fmla="*/ 136 w 164"/>
              <a:gd name="T95" fmla="*/ 284 h 298"/>
              <a:gd name="T96" fmla="*/ 144 w 164"/>
              <a:gd name="T97" fmla="*/ 292 h 298"/>
              <a:gd name="T98" fmla="*/ 154 w 164"/>
              <a:gd name="T99" fmla="*/ 294 h 298"/>
              <a:gd name="T100" fmla="*/ 162 w 164"/>
              <a:gd name="T101" fmla="*/ 270 h 298"/>
              <a:gd name="T102" fmla="*/ 162 w 164"/>
              <a:gd name="T103" fmla="*/ 262 h 298"/>
              <a:gd name="T104" fmla="*/ 152 w 164"/>
              <a:gd name="T105" fmla="*/ 258 h 298"/>
              <a:gd name="T106" fmla="*/ 158 w 164"/>
              <a:gd name="T107" fmla="*/ 254 h 298"/>
              <a:gd name="T108" fmla="*/ 160 w 164"/>
              <a:gd name="T109" fmla="*/ 258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64" h="298">
                <a:moveTo>
                  <a:pt x="160" y="258"/>
                </a:moveTo>
                <a:lnTo>
                  <a:pt x="160" y="258"/>
                </a:lnTo>
                <a:lnTo>
                  <a:pt x="160" y="256"/>
                </a:lnTo>
                <a:lnTo>
                  <a:pt x="158" y="252"/>
                </a:lnTo>
                <a:lnTo>
                  <a:pt x="158" y="252"/>
                </a:lnTo>
                <a:lnTo>
                  <a:pt x="158" y="248"/>
                </a:lnTo>
                <a:lnTo>
                  <a:pt x="160" y="246"/>
                </a:lnTo>
                <a:lnTo>
                  <a:pt x="160" y="246"/>
                </a:lnTo>
                <a:lnTo>
                  <a:pt x="156" y="238"/>
                </a:lnTo>
                <a:lnTo>
                  <a:pt x="156" y="238"/>
                </a:lnTo>
                <a:lnTo>
                  <a:pt x="156" y="232"/>
                </a:lnTo>
                <a:lnTo>
                  <a:pt x="156" y="226"/>
                </a:lnTo>
                <a:lnTo>
                  <a:pt x="160" y="216"/>
                </a:lnTo>
                <a:lnTo>
                  <a:pt x="152" y="200"/>
                </a:lnTo>
                <a:lnTo>
                  <a:pt x="138" y="194"/>
                </a:lnTo>
                <a:lnTo>
                  <a:pt x="140" y="154"/>
                </a:lnTo>
                <a:lnTo>
                  <a:pt x="140" y="154"/>
                </a:lnTo>
                <a:lnTo>
                  <a:pt x="140" y="152"/>
                </a:lnTo>
                <a:lnTo>
                  <a:pt x="140" y="150"/>
                </a:lnTo>
                <a:lnTo>
                  <a:pt x="138" y="152"/>
                </a:lnTo>
                <a:lnTo>
                  <a:pt x="138" y="152"/>
                </a:lnTo>
                <a:lnTo>
                  <a:pt x="128" y="158"/>
                </a:lnTo>
                <a:lnTo>
                  <a:pt x="116" y="158"/>
                </a:lnTo>
                <a:lnTo>
                  <a:pt x="116" y="158"/>
                </a:lnTo>
                <a:lnTo>
                  <a:pt x="114" y="156"/>
                </a:lnTo>
                <a:lnTo>
                  <a:pt x="112" y="152"/>
                </a:lnTo>
                <a:lnTo>
                  <a:pt x="112" y="152"/>
                </a:lnTo>
                <a:lnTo>
                  <a:pt x="112" y="150"/>
                </a:lnTo>
                <a:lnTo>
                  <a:pt x="108" y="148"/>
                </a:lnTo>
                <a:lnTo>
                  <a:pt x="106" y="146"/>
                </a:lnTo>
                <a:lnTo>
                  <a:pt x="104" y="142"/>
                </a:lnTo>
                <a:lnTo>
                  <a:pt x="104" y="142"/>
                </a:lnTo>
                <a:lnTo>
                  <a:pt x="102" y="140"/>
                </a:lnTo>
                <a:lnTo>
                  <a:pt x="98" y="138"/>
                </a:lnTo>
                <a:lnTo>
                  <a:pt x="96" y="136"/>
                </a:lnTo>
                <a:lnTo>
                  <a:pt x="98" y="130"/>
                </a:lnTo>
                <a:lnTo>
                  <a:pt x="98" y="130"/>
                </a:lnTo>
                <a:lnTo>
                  <a:pt x="98" y="126"/>
                </a:lnTo>
                <a:lnTo>
                  <a:pt x="96" y="124"/>
                </a:lnTo>
                <a:lnTo>
                  <a:pt x="96" y="122"/>
                </a:lnTo>
                <a:lnTo>
                  <a:pt x="96" y="122"/>
                </a:lnTo>
                <a:lnTo>
                  <a:pt x="94" y="122"/>
                </a:lnTo>
                <a:lnTo>
                  <a:pt x="94" y="118"/>
                </a:lnTo>
                <a:lnTo>
                  <a:pt x="92" y="114"/>
                </a:lnTo>
                <a:lnTo>
                  <a:pt x="92" y="114"/>
                </a:lnTo>
                <a:lnTo>
                  <a:pt x="94" y="112"/>
                </a:lnTo>
                <a:lnTo>
                  <a:pt x="96" y="112"/>
                </a:lnTo>
                <a:lnTo>
                  <a:pt x="98" y="114"/>
                </a:lnTo>
                <a:lnTo>
                  <a:pt x="98" y="114"/>
                </a:lnTo>
                <a:lnTo>
                  <a:pt x="98" y="106"/>
                </a:lnTo>
                <a:lnTo>
                  <a:pt x="98" y="106"/>
                </a:lnTo>
                <a:lnTo>
                  <a:pt x="100" y="102"/>
                </a:lnTo>
                <a:lnTo>
                  <a:pt x="102" y="98"/>
                </a:lnTo>
                <a:lnTo>
                  <a:pt x="102" y="98"/>
                </a:lnTo>
                <a:lnTo>
                  <a:pt x="104" y="92"/>
                </a:lnTo>
                <a:lnTo>
                  <a:pt x="106" y="86"/>
                </a:lnTo>
                <a:lnTo>
                  <a:pt x="106" y="86"/>
                </a:lnTo>
                <a:lnTo>
                  <a:pt x="110" y="82"/>
                </a:lnTo>
                <a:lnTo>
                  <a:pt x="118" y="76"/>
                </a:lnTo>
                <a:lnTo>
                  <a:pt x="118" y="76"/>
                </a:lnTo>
                <a:lnTo>
                  <a:pt x="124" y="74"/>
                </a:lnTo>
                <a:lnTo>
                  <a:pt x="130" y="72"/>
                </a:lnTo>
                <a:lnTo>
                  <a:pt x="130" y="72"/>
                </a:lnTo>
                <a:lnTo>
                  <a:pt x="140" y="70"/>
                </a:lnTo>
                <a:lnTo>
                  <a:pt x="140" y="70"/>
                </a:lnTo>
                <a:lnTo>
                  <a:pt x="142" y="70"/>
                </a:lnTo>
                <a:lnTo>
                  <a:pt x="144" y="68"/>
                </a:lnTo>
                <a:lnTo>
                  <a:pt x="144" y="66"/>
                </a:lnTo>
                <a:lnTo>
                  <a:pt x="140" y="64"/>
                </a:lnTo>
                <a:lnTo>
                  <a:pt x="134" y="64"/>
                </a:lnTo>
                <a:lnTo>
                  <a:pt x="146" y="38"/>
                </a:lnTo>
                <a:lnTo>
                  <a:pt x="146" y="38"/>
                </a:lnTo>
                <a:lnTo>
                  <a:pt x="144" y="36"/>
                </a:lnTo>
                <a:lnTo>
                  <a:pt x="140" y="34"/>
                </a:lnTo>
                <a:lnTo>
                  <a:pt x="140" y="34"/>
                </a:lnTo>
                <a:lnTo>
                  <a:pt x="134" y="32"/>
                </a:lnTo>
                <a:lnTo>
                  <a:pt x="130" y="30"/>
                </a:lnTo>
                <a:lnTo>
                  <a:pt x="130" y="30"/>
                </a:lnTo>
                <a:lnTo>
                  <a:pt x="128" y="28"/>
                </a:lnTo>
                <a:lnTo>
                  <a:pt x="124" y="28"/>
                </a:lnTo>
                <a:lnTo>
                  <a:pt x="120" y="28"/>
                </a:lnTo>
                <a:lnTo>
                  <a:pt x="120" y="32"/>
                </a:lnTo>
                <a:lnTo>
                  <a:pt x="120" y="32"/>
                </a:lnTo>
                <a:lnTo>
                  <a:pt x="112" y="30"/>
                </a:lnTo>
                <a:lnTo>
                  <a:pt x="112" y="30"/>
                </a:lnTo>
                <a:lnTo>
                  <a:pt x="110" y="30"/>
                </a:lnTo>
                <a:lnTo>
                  <a:pt x="108" y="28"/>
                </a:lnTo>
                <a:lnTo>
                  <a:pt x="108" y="26"/>
                </a:lnTo>
                <a:lnTo>
                  <a:pt x="108" y="20"/>
                </a:lnTo>
                <a:lnTo>
                  <a:pt x="100" y="20"/>
                </a:lnTo>
                <a:lnTo>
                  <a:pt x="100" y="20"/>
                </a:lnTo>
                <a:lnTo>
                  <a:pt x="96" y="18"/>
                </a:lnTo>
                <a:lnTo>
                  <a:pt x="94" y="16"/>
                </a:lnTo>
                <a:lnTo>
                  <a:pt x="94" y="14"/>
                </a:lnTo>
                <a:lnTo>
                  <a:pt x="94" y="14"/>
                </a:lnTo>
                <a:lnTo>
                  <a:pt x="92" y="10"/>
                </a:lnTo>
                <a:lnTo>
                  <a:pt x="88" y="6"/>
                </a:lnTo>
                <a:lnTo>
                  <a:pt x="88" y="6"/>
                </a:lnTo>
                <a:lnTo>
                  <a:pt x="86" y="6"/>
                </a:lnTo>
                <a:lnTo>
                  <a:pt x="84" y="4"/>
                </a:lnTo>
                <a:lnTo>
                  <a:pt x="84" y="0"/>
                </a:lnTo>
                <a:lnTo>
                  <a:pt x="76" y="0"/>
                </a:lnTo>
                <a:lnTo>
                  <a:pt x="72" y="4"/>
                </a:lnTo>
                <a:lnTo>
                  <a:pt x="76" y="6"/>
                </a:lnTo>
                <a:lnTo>
                  <a:pt x="76" y="6"/>
                </a:lnTo>
                <a:lnTo>
                  <a:pt x="76" y="16"/>
                </a:lnTo>
                <a:lnTo>
                  <a:pt x="76" y="16"/>
                </a:lnTo>
                <a:lnTo>
                  <a:pt x="78" y="22"/>
                </a:lnTo>
                <a:lnTo>
                  <a:pt x="78" y="24"/>
                </a:lnTo>
                <a:lnTo>
                  <a:pt x="74" y="24"/>
                </a:lnTo>
                <a:lnTo>
                  <a:pt x="74" y="24"/>
                </a:lnTo>
                <a:lnTo>
                  <a:pt x="74" y="30"/>
                </a:lnTo>
                <a:lnTo>
                  <a:pt x="72" y="36"/>
                </a:lnTo>
                <a:lnTo>
                  <a:pt x="66" y="42"/>
                </a:lnTo>
                <a:lnTo>
                  <a:pt x="66" y="42"/>
                </a:lnTo>
                <a:lnTo>
                  <a:pt x="54" y="48"/>
                </a:lnTo>
                <a:lnTo>
                  <a:pt x="48" y="52"/>
                </a:lnTo>
                <a:lnTo>
                  <a:pt x="48" y="52"/>
                </a:lnTo>
                <a:lnTo>
                  <a:pt x="42" y="60"/>
                </a:lnTo>
                <a:lnTo>
                  <a:pt x="42" y="60"/>
                </a:lnTo>
                <a:lnTo>
                  <a:pt x="38" y="66"/>
                </a:lnTo>
                <a:lnTo>
                  <a:pt x="34" y="76"/>
                </a:lnTo>
                <a:lnTo>
                  <a:pt x="34" y="76"/>
                </a:lnTo>
                <a:lnTo>
                  <a:pt x="32" y="78"/>
                </a:lnTo>
                <a:lnTo>
                  <a:pt x="30" y="80"/>
                </a:lnTo>
                <a:lnTo>
                  <a:pt x="26" y="82"/>
                </a:lnTo>
                <a:lnTo>
                  <a:pt x="26" y="82"/>
                </a:lnTo>
                <a:lnTo>
                  <a:pt x="26" y="82"/>
                </a:lnTo>
                <a:lnTo>
                  <a:pt x="24" y="82"/>
                </a:lnTo>
                <a:lnTo>
                  <a:pt x="22" y="80"/>
                </a:lnTo>
                <a:lnTo>
                  <a:pt x="22" y="80"/>
                </a:lnTo>
                <a:lnTo>
                  <a:pt x="20" y="74"/>
                </a:lnTo>
                <a:lnTo>
                  <a:pt x="18" y="72"/>
                </a:lnTo>
                <a:lnTo>
                  <a:pt x="18" y="72"/>
                </a:lnTo>
                <a:lnTo>
                  <a:pt x="18" y="74"/>
                </a:lnTo>
                <a:lnTo>
                  <a:pt x="14" y="76"/>
                </a:lnTo>
                <a:lnTo>
                  <a:pt x="14" y="76"/>
                </a:lnTo>
                <a:lnTo>
                  <a:pt x="10" y="72"/>
                </a:lnTo>
                <a:lnTo>
                  <a:pt x="8" y="70"/>
                </a:lnTo>
                <a:lnTo>
                  <a:pt x="14" y="66"/>
                </a:lnTo>
                <a:lnTo>
                  <a:pt x="12" y="64"/>
                </a:lnTo>
                <a:lnTo>
                  <a:pt x="10" y="58"/>
                </a:lnTo>
                <a:lnTo>
                  <a:pt x="10" y="58"/>
                </a:lnTo>
                <a:lnTo>
                  <a:pt x="4" y="64"/>
                </a:lnTo>
                <a:lnTo>
                  <a:pt x="0" y="72"/>
                </a:lnTo>
                <a:lnTo>
                  <a:pt x="0" y="72"/>
                </a:lnTo>
                <a:lnTo>
                  <a:pt x="0" y="74"/>
                </a:lnTo>
                <a:lnTo>
                  <a:pt x="0" y="76"/>
                </a:lnTo>
                <a:lnTo>
                  <a:pt x="0" y="76"/>
                </a:lnTo>
                <a:lnTo>
                  <a:pt x="0" y="76"/>
                </a:lnTo>
                <a:lnTo>
                  <a:pt x="2" y="80"/>
                </a:lnTo>
                <a:lnTo>
                  <a:pt x="2" y="80"/>
                </a:lnTo>
                <a:lnTo>
                  <a:pt x="4" y="80"/>
                </a:lnTo>
                <a:lnTo>
                  <a:pt x="4" y="80"/>
                </a:lnTo>
                <a:lnTo>
                  <a:pt x="4" y="82"/>
                </a:lnTo>
                <a:lnTo>
                  <a:pt x="4" y="82"/>
                </a:lnTo>
                <a:lnTo>
                  <a:pt x="2" y="86"/>
                </a:lnTo>
                <a:lnTo>
                  <a:pt x="2" y="86"/>
                </a:lnTo>
                <a:lnTo>
                  <a:pt x="6" y="90"/>
                </a:lnTo>
                <a:lnTo>
                  <a:pt x="6" y="90"/>
                </a:lnTo>
                <a:lnTo>
                  <a:pt x="6" y="94"/>
                </a:lnTo>
                <a:lnTo>
                  <a:pt x="4" y="98"/>
                </a:lnTo>
                <a:lnTo>
                  <a:pt x="4" y="98"/>
                </a:lnTo>
                <a:lnTo>
                  <a:pt x="12" y="104"/>
                </a:lnTo>
                <a:lnTo>
                  <a:pt x="20" y="112"/>
                </a:lnTo>
                <a:lnTo>
                  <a:pt x="20" y="112"/>
                </a:lnTo>
                <a:lnTo>
                  <a:pt x="22" y="114"/>
                </a:lnTo>
                <a:lnTo>
                  <a:pt x="22" y="114"/>
                </a:lnTo>
                <a:lnTo>
                  <a:pt x="22" y="118"/>
                </a:lnTo>
                <a:lnTo>
                  <a:pt x="22" y="118"/>
                </a:lnTo>
                <a:lnTo>
                  <a:pt x="26" y="120"/>
                </a:lnTo>
                <a:lnTo>
                  <a:pt x="30" y="122"/>
                </a:lnTo>
                <a:lnTo>
                  <a:pt x="30" y="122"/>
                </a:lnTo>
                <a:lnTo>
                  <a:pt x="30" y="126"/>
                </a:lnTo>
                <a:lnTo>
                  <a:pt x="30" y="126"/>
                </a:lnTo>
                <a:lnTo>
                  <a:pt x="38" y="134"/>
                </a:lnTo>
                <a:lnTo>
                  <a:pt x="38" y="134"/>
                </a:lnTo>
                <a:lnTo>
                  <a:pt x="44" y="144"/>
                </a:lnTo>
                <a:lnTo>
                  <a:pt x="44" y="144"/>
                </a:lnTo>
                <a:lnTo>
                  <a:pt x="46" y="144"/>
                </a:lnTo>
                <a:lnTo>
                  <a:pt x="46" y="144"/>
                </a:lnTo>
                <a:lnTo>
                  <a:pt x="46" y="148"/>
                </a:lnTo>
                <a:lnTo>
                  <a:pt x="48" y="150"/>
                </a:lnTo>
                <a:lnTo>
                  <a:pt x="48" y="150"/>
                </a:lnTo>
                <a:lnTo>
                  <a:pt x="50" y="152"/>
                </a:lnTo>
                <a:lnTo>
                  <a:pt x="50" y="152"/>
                </a:lnTo>
                <a:lnTo>
                  <a:pt x="50" y="160"/>
                </a:lnTo>
                <a:lnTo>
                  <a:pt x="50" y="160"/>
                </a:lnTo>
                <a:lnTo>
                  <a:pt x="54" y="164"/>
                </a:lnTo>
                <a:lnTo>
                  <a:pt x="54" y="164"/>
                </a:lnTo>
                <a:lnTo>
                  <a:pt x="54" y="172"/>
                </a:lnTo>
                <a:lnTo>
                  <a:pt x="54" y="172"/>
                </a:lnTo>
                <a:lnTo>
                  <a:pt x="56" y="178"/>
                </a:lnTo>
                <a:lnTo>
                  <a:pt x="56" y="182"/>
                </a:lnTo>
                <a:lnTo>
                  <a:pt x="56" y="182"/>
                </a:lnTo>
                <a:lnTo>
                  <a:pt x="56" y="184"/>
                </a:lnTo>
                <a:lnTo>
                  <a:pt x="56" y="184"/>
                </a:lnTo>
                <a:lnTo>
                  <a:pt x="60" y="190"/>
                </a:lnTo>
                <a:lnTo>
                  <a:pt x="62" y="192"/>
                </a:lnTo>
                <a:lnTo>
                  <a:pt x="62" y="196"/>
                </a:lnTo>
                <a:lnTo>
                  <a:pt x="62" y="196"/>
                </a:lnTo>
                <a:lnTo>
                  <a:pt x="62" y="198"/>
                </a:lnTo>
                <a:lnTo>
                  <a:pt x="62" y="198"/>
                </a:lnTo>
                <a:lnTo>
                  <a:pt x="66" y="200"/>
                </a:lnTo>
                <a:lnTo>
                  <a:pt x="66" y="200"/>
                </a:lnTo>
                <a:lnTo>
                  <a:pt x="68" y="206"/>
                </a:lnTo>
                <a:lnTo>
                  <a:pt x="70" y="212"/>
                </a:lnTo>
                <a:lnTo>
                  <a:pt x="70" y="212"/>
                </a:lnTo>
                <a:lnTo>
                  <a:pt x="72" y="214"/>
                </a:lnTo>
                <a:lnTo>
                  <a:pt x="72" y="214"/>
                </a:lnTo>
                <a:lnTo>
                  <a:pt x="74" y="224"/>
                </a:lnTo>
                <a:lnTo>
                  <a:pt x="72" y="232"/>
                </a:lnTo>
                <a:lnTo>
                  <a:pt x="72" y="232"/>
                </a:lnTo>
                <a:lnTo>
                  <a:pt x="78" y="238"/>
                </a:lnTo>
                <a:lnTo>
                  <a:pt x="82" y="246"/>
                </a:lnTo>
                <a:lnTo>
                  <a:pt x="82" y="246"/>
                </a:lnTo>
                <a:lnTo>
                  <a:pt x="82" y="248"/>
                </a:lnTo>
                <a:lnTo>
                  <a:pt x="84" y="250"/>
                </a:lnTo>
                <a:lnTo>
                  <a:pt x="84" y="250"/>
                </a:lnTo>
                <a:lnTo>
                  <a:pt x="88" y="254"/>
                </a:lnTo>
                <a:lnTo>
                  <a:pt x="94" y="258"/>
                </a:lnTo>
                <a:lnTo>
                  <a:pt x="94" y="258"/>
                </a:lnTo>
                <a:lnTo>
                  <a:pt x="102" y="264"/>
                </a:lnTo>
                <a:lnTo>
                  <a:pt x="102" y="264"/>
                </a:lnTo>
                <a:lnTo>
                  <a:pt x="102" y="266"/>
                </a:lnTo>
                <a:lnTo>
                  <a:pt x="102" y="266"/>
                </a:lnTo>
                <a:lnTo>
                  <a:pt x="106" y="266"/>
                </a:lnTo>
                <a:lnTo>
                  <a:pt x="106" y="266"/>
                </a:lnTo>
                <a:lnTo>
                  <a:pt x="110" y="270"/>
                </a:lnTo>
                <a:lnTo>
                  <a:pt x="110" y="270"/>
                </a:lnTo>
                <a:lnTo>
                  <a:pt x="116" y="270"/>
                </a:lnTo>
                <a:lnTo>
                  <a:pt x="116" y="270"/>
                </a:lnTo>
                <a:lnTo>
                  <a:pt x="116" y="274"/>
                </a:lnTo>
                <a:lnTo>
                  <a:pt x="116" y="274"/>
                </a:lnTo>
                <a:lnTo>
                  <a:pt x="128" y="280"/>
                </a:lnTo>
                <a:lnTo>
                  <a:pt x="128" y="280"/>
                </a:lnTo>
                <a:lnTo>
                  <a:pt x="130" y="280"/>
                </a:lnTo>
                <a:lnTo>
                  <a:pt x="130" y="280"/>
                </a:lnTo>
                <a:lnTo>
                  <a:pt x="136" y="284"/>
                </a:lnTo>
                <a:lnTo>
                  <a:pt x="136" y="284"/>
                </a:lnTo>
                <a:lnTo>
                  <a:pt x="138" y="284"/>
                </a:lnTo>
                <a:lnTo>
                  <a:pt x="138" y="284"/>
                </a:lnTo>
                <a:lnTo>
                  <a:pt x="142" y="288"/>
                </a:lnTo>
                <a:lnTo>
                  <a:pt x="144" y="292"/>
                </a:lnTo>
                <a:lnTo>
                  <a:pt x="144" y="292"/>
                </a:lnTo>
                <a:lnTo>
                  <a:pt x="148" y="298"/>
                </a:lnTo>
                <a:lnTo>
                  <a:pt x="148" y="298"/>
                </a:lnTo>
                <a:lnTo>
                  <a:pt x="150" y="298"/>
                </a:lnTo>
                <a:lnTo>
                  <a:pt x="154" y="294"/>
                </a:lnTo>
                <a:lnTo>
                  <a:pt x="154" y="294"/>
                </a:lnTo>
                <a:lnTo>
                  <a:pt x="156" y="290"/>
                </a:lnTo>
                <a:lnTo>
                  <a:pt x="158" y="290"/>
                </a:lnTo>
                <a:lnTo>
                  <a:pt x="154" y="282"/>
                </a:lnTo>
                <a:lnTo>
                  <a:pt x="154" y="282"/>
                </a:lnTo>
                <a:lnTo>
                  <a:pt x="162" y="270"/>
                </a:lnTo>
                <a:lnTo>
                  <a:pt x="162" y="270"/>
                </a:lnTo>
                <a:lnTo>
                  <a:pt x="164" y="268"/>
                </a:lnTo>
                <a:lnTo>
                  <a:pt x="162" y="266"/>
                </a:lnTo>
                <a:lnTo>
                  <a:pt x="162" y="262"/>
                </a:lnTo>
                <a:lnTo>
                  <a:pt x="162" y="262"/>
                </a:lnTo>
                <a:lnTo>
                  <a:pt x="162" y="262"/>
                </a:lnTo>
                <a:lnTo>
                  <a:pt x="156" y="256"/>
                </a:lnTo>
                <a:lnTo>
                  <a:pt x="156" y="256"/>
                </a:lnTo>
                <a:lnTo>
                  <a:pt x="152" y="258"/>
                </a:lnTo>
                <a:lnTo>
                  <a:pt x="152" y="258"/>
                </a:lnTo>
                <a:lnTo>
                  <a:pt x="152" y="250"/>
                </a:lnTo>
                <a:lnTo>
                  <a:pt x="152" y="250"/>
                </a:lnTo>
                <a:lnTo>
                  <a:pt x="154" y="248"/>
                </a:lnTo>
                <a:lnTo>
                  <a:pt x="154" y="248"/>
                </a:lnTo>
                <a:lnTo>
                  <a:pt x="158" y="254"/>
                </a:lnTo>
                <a:lnTo>
                  <a:pt x="158" y="254"/>
                </a:lnTo>
                <a:lnTo>
                  <a:pt x="158" y="256"/>
                </a:lnTo>
                <a:lnTo>
                  <a:pt x="158" y="256"/>
                </a:lnTo>
                <a:lnTo>
                  <a:pt x="160" y="258"/>
                </a:lnTo>
                <a:lnTo>
                  <a:pt x="160" y="258"/>
                </a:lnTo>
                <a:close/>
              </a:path>
            </a:pathLst>
          </a:custGeom>
          <a:solidFill>
            <a:srgbClr val="1700F4"/>
          </a:solidFill>
          <a:ln w="3175">
            <a:solidFill>
              <a:srgbClr val="1700F4"/>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128" name="Freeform 112">
            <a:extLst>
              <a:ext uri="{FF2B5EF4-FFF2-40B4-BE49-F238E27FC236}">
                <a16:creationId xmlns:a16="http://schemas.microsoft.com/office/drawing/2014/main" id="{573192C3-B832-4303-9072-699618F1C735}"/>
              </a:ext>
            </a:extLst>
          </p:cNvPr>
          <p:cNvSpPr>
            <a:spLocks/>
          </p:cNvSpPr>
          <p:nvPr/>
        </p:nvSpPr>
        <p:spPr bwMode="auto">
          <a:xfrm>
            <a:off x="4447107" y="4236627"/>
            <a:ext cx="181120" cy="243670"/>
          </a:xfrm>
          <a:custGeom>
            <a:avLst/>
            <a:gdLst>
              <a:gd name="T0" fmla="*/ 50 w 108"/>
              <a:gd name="T1" fmla="*/ 2 h 142"/>
              <a:gd name="T2" fmla="*/ 22 w 108"/>
              <a:gd name="T3" fmla="*/ 0 h 142"/>
              <a:gd name="T4" fmla="*/ 18 w 108"/>
              <a:gd name="T5" fmla="*/ 6 h 142"/>
              <a:gd name="T6" fmla="*/ 14 w 108"/>
              <a:gd name="T7" fmla="*/ 12 h 142"/>
              <a:gd name="T8" fmla="*/ 10 w 108"/>
              <a:gd name="T9" fmla="*/ 22 h 142"/>
              <a:gd name="T10" fmla="*/ 0 w 108"/>
              <a:gd name="T11" fmla="*/ 46 h 142"/>
              <a:gd name="T12" fmla="*/ 8 w 108"/>
              <a:gd name="T13" fmla="*/ 52 h 142"/>
              <a:gd name="T14" fmla="*/ 12 w 108"/>
              <a:gd name="T15" fmla="*/ 58 h 142"/>
              <a:gd name="T16" fmla="*/ 18 w 108"/>
              <a:gd name="T17" fmla="*/ 64 h 142"/>
              <a:gd name="T18" fmla="*/ 20 w 108"/>
              <a:gd name="T19" fmla="*/ 66 h 142"/>
              <a:gd name="T20" fmla="*/ 22 w 108"/>
              <a:gd name="T21" fmla="*/ 70 h 142"/>
              <a:gd name="T22" fmla="*/ 26 w 108"/>
              <a:gd name="T23" fmla="*/ 78 h 142"/>
              <a:gd name="T24" fmla="*/ 28 w 108"/>
              <a:gd name="T25" fmla="*/ 80 h 142"/>
              <a:gd name="T26" fmla="*/ 36 w 108"/>
              <a:gd name="T27" fmla="*/ 86 h 142"/>
              <a:gd name="T28" fmla="*/ 40 w 108"/>
              <a:gd name="T29" fmla="*/ 88 h 142"/>
              <a:gd name="T30" fmla="*/ 44 w 108"/>
              <a:gd name="T31" fmla="*/ 88 h 142"/>
              <a:gd name="T32" fmla="*/ 46 w 108"/>
              <a:gd name="T33" fmla="*/ 90 h 142"/>
              <a:gd name="T34" fmla="*/ 52 w 108"/>
              <a:gd name="T35" fmla="*/ 94 h 142"/>
              <a:gd name="T36" fmla="*/ 60 w 108"/>
              <a:gd name="T37" fmla="*/ 104 h 142"/>
              <a:gd name="T38" fmla="*/ 62 w 108"/>
              <a:gd name="T39" fmla="*/ 106 h 142"/>
              <a:gd name="T40" fmla="*/ 60 w 108"/>
              <a:gd name="T41" fmla="*/ 114 h 142"/>
              <a:gd name="T42" fmla="*/ 58 w 108"/>
              <a:gd name="T43" fmla="*/ 122 h 142"/>
              <a:gd name="T44" fmla="*/ 54 w 108"/>
              <a:gd name="T45" fmla="*/ 128 h 142"/>
              <a:gd name="T46" fmla="*/ 50 w 108"/>
              <a:gd name="T47" fmla="*/ 138 h 142"/>
              <a:gd name="T48" fmla="*/ 50 w 108"/>
              <a:gd name="T49" fmla="*/ 138 h 142"/>
              <a:gd name="T50" fmla="*/ 54 w 108"/>
              <a:gd name="T51" fmla="*/ 138 h 142"/>
              <a:gd name="T52" fmla="*/ 64 w 108"/>
              <a:gd name="T53" fmla="*/ 140 h 142"/>
              <a:gd name="T54" fmla="*/ 68 w 108"/>
              <a:gd name="T55" fmla="*/ 142 h 142"/>
              <a:gd name="T56" fmla="*/ 72 w 108"/>
              <a:gd name="T57" fmla="*/ 140 h 142"/>
              <a:gd name="T58" fmla="*/ 84 w 108"/>
              <a:gd name="T59" fmla="*/ 142 h 142"/>
              <a:gd name="T60" fmla="*/ 90 w 108"/>
              <a:gd name="T61" fmla="*/ 142 h 142"/>
              <a:gd name="T62" fmla="*/ 92 w 108"/>
              <a:gd name="T63" fmla="*/ 140 h 142"/>
              <a:gd name="T64" fmla="*/ 94 w 108"/>
              <a:gd name="T65" fmla="*/ 138 h 142"/>
              <a:gd name="T66" fmla="*/ 100 w 108"/>
              <a:gd name="T67" fmla="*/ 130 h 142"/>
              <a:gd name="T68" fmla="*/ 102 w 108"/>
              <a:gd name="T69" fmla="*/ 128 h 142"/>
              <a:gd name="T70" fmla="*/ 102 w 108"/>
              <a:gd name="T71" fmla="*/ 116 h 142"/>
              <a:gd name="T72" fmla="*/ 100 w 108"/>
              <a:gd name="T73" fmla="*/ 114 h 142"/>
              <a:gd name="T74" fmla="*/ 104 w 108"/>
              <a:gd name="T75" fmla="*/ 110 h 142"/>
              <a:gd name="T76" fmla="*/ 104 w 108"/>
              <a:gd name="T77" fmla="*/ 102 h 142"/>
              <a:gd name="T78" fmla="*/ 106 w 108"/>
              <a:gd name="T79" fmla="*/ 94 h 142"/>
              <a:gd name="T80" fmla="*/ 108 w 108"/>
              <a:gd name="T81" fmla="*/ 80 h 142"/>
              <a:gd name="T82" fmla="*/ 106 w 108"/>
              <a:gd name="T83" fmla="*/ 80 h 142"/>
              <a:gd name="T84" fmla="*/ 100 w 108"/>
              <a:gd name="T85" fmla="*/ 82 h 142"/>
              <a:gd name="T86" fmla="*/ 98 w 108"/>
              <a:gd name="T87" fmla="*/ 82 h 142"/>
              <a:gd name="T88" fmla="*/ 96 w 108"/>
              <a:gd name="T89" fmla="*/ 74 h 142"/>
              <a:gd name="T90" fmla="*/ 96 w 108"/>
              <a:gd name="T91" fmla="*/ 60 h 142"/>
              <a:gd name="T92" fmla="*/ 96 w 108"/>
              <a:gd name="T93" fmla="*/ 56 h 142"/>
              <a:gd name="T94" fmla="*/ 90 w 108"/>
              <a:gd name="T95" fmla="*/ 52 h 142"/>
              <a:gd name="T96" fmla="*/ 88 w 108"/>
              <a:gd name="T97" fmla="*/ 52 h 142"/>
              <a:gd name="T98" fmla="*/ 86 w 108"/>
              <a:gd name="T99" fmla="*/ 48 h 142"/>
              <a:gd name="T100" fmla="*/ 80 w 108"/>
              <a:gd name="T101" fmla="*/ 46 h 142"/>
              <a:gd name="T102" fmla="*/ 72 w 108"/>
              <a:gd name="T103" fmla="*/ 46 h 142"/>
              <a:gd name="T104" fmla="*/ 64 w 108"/>
              <a:gd name="T105" fmla="*/ 42 h 142"/>
              <a:gd name="T106" fmla="*/ 64 w 108"/>
              <a:gd name="T107" fmla="*/ 38 h 142"/>
              <a:gd name="T108" fmla="*/ 62 w 108"/>
              <a:gd name="T109" fmla="*/ 32 h 142"/>
              <a:gd name="T110" fmla="*/ 64 w 108"/>
              <a:gd name="T111" fmla="*/ 24 h 142"/>
              <a:gd name="T112" fmla="*/ 62 w 108"/>
              <a:gd name="T113" fmla="*/ 18 h 142"/>
              <a:gd name="T114" fmla="*/ 56 w 108"/>
              <a:gd name="T115" fmla="*/ 8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8" h="142">
                <a:moveTo>
                  <a:pt x="56" y="8"/>
                </a:moveTo>
                <a:lnTo>
                  <a:pt x="50" y="2"/>
                </a:lnTo>
                <a:lnTo>
                  <a:pt x="38" y="0"/>
                </a:lnTo>
                <a:lnTo>
                  <a:pt x="22" y="0"/>
                </a:lnTo>
                <a:lnTo>
                  <a:pt x="22" y="0"/>
                </a:lnTo>
                <a:lnTo>
                  <a:pt x="18" y="6"/>
                </a:lnTo>
                <a:lnTo>
                  <a:pt x="14" y="12"/>
                </a:lnTo>
                <a:lnTo>
                  <a:pt x="14" y="12"/>
                </a:lnTo>
                <a:lnTo>
                  <a:pt x="12" y="18"/>
                </a:lnTo>
                <a:lnTo>
                  <a:pt x="10" y="22"/>
                </a:lnTo>
                <a:lnTo>
                  <a:pt x="10" y="28"/>
                </a:lnTo>
                <a:lnTo>
                  <a:pt x="0" y="46"/>
                </a:lnTo>
                <a:lnTo>
                  <a:pt x="8" y="52"/>
                </a:lnTo>
                <a:lnTo>
                  <a:pt x="8" y="52"/>
                </a:lnTo>
                <a:lnTo>
                  <a:pt x="12" y="58"/>
                </a:lnTo>
                <a:lnTo>
                  <a:pt x="12" y="58"/>
                </a:lnTo>
                <a:lnTo>
                  <a:pt x="14" y="62"/>
                </a:lnTo>
                <a:lnTo>
                  <a:pt x="18" y="64"/>
                </a:lnTo>
                <a:lnTo>
                  <a:pt x="18" y="64"/>
                </a:lnTo>
                <a:lnTo>
                  <a:pt x="20" y="66"/>
                </a:lnTo>
                <a:lnTo>
                  <a:pt x="22" y="70"/>
                </a:lnTo>
                <a:lnTo>
                  <a:pt x="22" y="70"/>
                </a:lnTo>
                <a:lnTo>
                  <a:pt x="26" y="76"/>
                </a:lnTo>
                <a:lnTo>
                  <a:pt x="26" y="78"/>
                </a:lnTo>
                <a:lnTo>
                  <a:pt x="28" y="80"/>
                </a:lnTo>
                <a:lnTo>
                  <a:pt x="28" y="80"/>
                </a:lnTo>
                <a:lnTo>
                  <a:pt x="34" y="80"/>
                </a:lnTo>
                <a:lnTo>
                  <a:pt x="36" y="86"/>
                </a:lnTo>
                <a:lnTo>
                  <a:pt x="36" y="86"/>
                </a:lnTo>
                <a:lnTo>
                  <a:pt x="40" y="88"/>
                </a:lnTo>
                <a:lnTo>
                  <a:pt x="42" y="88"/>
                </a:lnTo>
                <a:lnTo>
                  <a:pt x="44" y="88"/>
                </a:lnTo>
                <a:lnTo>
                  <a:pt x="46" y="90"/>
                </a:lnTo>
                <a:lnTo>
                  <a:pt x="46" y="90"/>
                </a:lnTo>
                <a:lnTo>
                  <a:pt x="52" y="94"/>
                </a:lnTo>
                <a:lnTo>
                  <a:pt x="52" y="94"/>
                </a:lnTo>
                <a:lnTo>
                  <a:pt x="54" y="98"/>
                </a:lnTo>
                <a:lnTo>
                  <a:pt x="60" y="104"/>
                </a:lnTo>
                <a:lnTo>
                  <a:pt x="60" y="104"/>
                </a:lnTo>
                <a:lnTo>
                  <a:pt x="62" y="106"/>
                </a:lnTo>
                <a:lnTo>
                  <a:pt x="62" y="108"/>
                </a:lnTo>
                <a:lnTo>
                  <a:pt x="60" y="114"/>
                </a:lnTo>
                <a:lnTo>
                  <a:pt x="60" y="114"/>
                </a:lnTo>
                <a:lnTo>
                  <a:pt x="58" y="122"/>
                </a:lnTo>
                <a:lnTo>
                  <a:pt x="54" y="128"/>
                </a:lnTo>
                <a:lnTo>
                  <a:pt x="54" y="128"/>
                </a:lnTo>
                <a:lnTo>
                  <a:pt x="50" y="134"/>
                </a:lnTo>
                <a:lnTo>
                  <a:pt x="50" y="138"/>
                </a:lnTo>
                <a:lnTo>
                  <a:pt x="50" y="138"/>
                </a:lnTo>
                <a:lnTo>
                  <a:pt x="50" y="138"/>
                </a:lnTo>
                <a:lnTo>
                  <a:pt x="54" y="138"/>
                </a:lnTo>
                <a:lnTo>
                  <a:pt x="54" y="138"/>
                </a:lnTo>
                <a:lnTo>
                  <a:pt x="58" y="138"/>
                </a:lnTo>
                <a:lnTo>
                  <a:pt x="64" y="140"/>
                </a:lnTo>
                <a:lnTo>
                  <a:pt x="64" y="140"/>
                </a:lnTo>
                <a:lnTo>
                  <a:pt x="68" y="142"/>
                </a:lnTo>
                <a:lnTo>
                  <a:pt x="72" y="140"/>
                </a:lnTo>
                <a:lnTo>
                  <a:pt x="72" y="140"/>
                </a:lnTo>
                <a:lnTo>
                  <a:pt x="78" y="140"/>
                </a:lnTo>
                <a:lnTo>
                  <a:pt x="84" y="142"/>
                </a:lnTo>
                <a:lnTo>
                  <a:pt x="84" y="142"/>
                </a:lnTo>
                <a:lnTo>
                  <a:pt x="90" y="142"/>
                </a:lnTo>
                <a:lnTo>
                  <a:pt x="92" y="140"/>
                </a:lnTo>
                <a:lnTo>
                  <a:pt x="92" y="140"/>
                </a:lnTo>
                <a:lnTo>
                  <a:pt x="94" y="138"/>
                </a:lnTo>
                <a:lnTo>
                  <a:pt x="94" y="138"/>
                </a:lnTo>
                <a:lnTo>
                  <a:pt x="96" y="134"/>
                </a:lnTo>
                <a:lnTo>
                  <a:pt x="100" y="130"/>
                </a:lnTo>
                <a:lnTo>
                  <a:pt x="100" y="130"/>
                </a:lnTo>
                <a:lnTo>
                  <a:pt x="102" y="128"/>
                </a:lnTo>
                <a:lnTo>
                  <a:pt x="102" y="124"/>
                </a:lnTo>
                <a:lnTo>
                  <a:pt x="102" y="116"/>
                </a:lnTo>
                <a:lnTo>
                  <a:pt x="102" y="116"/>
                </a:lnTo>
                <a:lnTo>
                  <a:pt x="100" y="114"/>
                </a:lnTo>
                <a:lnTo>
                  <a:pt x="102" y="112"/>
                </a:lnTo>
                <a:lnTo>
                  <a:pt x="104" y="110"/>
                </a:lnTo>
                <a:lnTo>
                  <a:pt x="104" y="110"/>
                </a:lnTo>
                <a:lnTo>
                  <a:pt x="104" y="102"/>
                </a:lnTo>
                <a:lnTo>
                  <a:pt x="106" y="94"/>
                </a:lnTo>
                <a:lnTo>
                  <a:pt x="106" y="94"/>
                </a:lnTo>
                <a:lnTo>
                  <a:pt x="106" y="86"/>
                </a:lnTo>
                <a:lnTo>
                  <a:pt x="108" y="80"/>
                </a:lnTo>
                <a:lnTo>
                  <a:pt x="108" y="80"/>
                </a:lnTo>
                <a:lnTo>
                  <a:pt x="106" y="80"/>
                </a:lnTo>
                <a:lnTo>
                  <a:pt x="104" y="80"/>
                </a:lnTo>
                <a:lnTo>
                  <a:pt x="100" y="82"/>
                </a:lnTo>
                <a:lnTo>
                  <a:pt x="100" y="82"/>
                </a:lnTo>
                <a:lnTo>
                  <a:pt x="98" y="82"/>
                </a:lnTo>
                <a:lnTo>
                  <a:pt x="98" y="80"/>
                </a:lnTo>
                <a:lnTo>
                  <a:pt x="96" y="74"/>
                </a:lnTo>
                <a:lnTo>
                  <a:pt x="96" y="74"/>
                </a:lnTo>
                <a:lnTo>
                  <a:pt x="96" y="60"/>
                </a:lnTo>
                <a:lnTo>
                  <a:pt x="96" y="60"/>
                </a:lnTo>
                <a:lnTo>
                  <a:pt x="96" y="56"/>
                </a:lnTo>
                <a:lnTo>
                  <a:pt x="94" y="54"/>
                </a:lnTo>
                <a:lnTo>
                  <a:pt x="90" y="52"/>
                </a:lnTo>
                <a:lnTo>
                  <a:pt x="90" y="52"/>
                </a:lnTo>
                <a:lnTo>
                  <a:pt x="88" y="52"/>
                </a:lnTo>
                <a:lnTo>
                  <a:pt x="86" y="50"/>
                </a:lnTo>
                <a:lnTo>
                  <a:pt x="86" y="48"/>
                </a:lnTo>
                <a:lnTo>
                  <a:pt x="84" y="44"/>
                </a:lnTo>
                <a:lnTo>
                  <a:pt x="80" y="46"/>
                </a:lnTo>
                <a:lnTo>
                  <a:pt x="80" y="46"/>
                </a:lnTo>
                <a:lnTo>
                  <a:pt x="72" y="46"/>
                </a:lnTo>
                <a:lnTo>
                  <a:pt x="66" y="44"/>
                </a:lnTo>
                <a:lnTo>
                  <a:pt x="64" y="42"/>
                </a:lnTo>
                <a:lnTo>
                  <a:pt x="64" y="42"/>
                </a:lnTo>
                <a:lnTo>
                  <a:pt x="64" y="38"/>
                </a:lnTo>
                <a:lnTo>
                  <a:pt x="62" y="34"/>
                </a:lnTo>
                <a:lnTo>
                  <a:pt x="62" y="32"/>
                </a:lnTo>
                <a:lnTo>
                  <a:pt x="62" y="32"/>
                </a:lnTo>
                <a:lnTo>
                  <a:pt x="64" y="24"/>
                </a:lnTo>
                <a:lnTo>
                  <a:pt x="62" y="18"/>
                </a:lnTo>
                <a:lnTo>
                  <a:pt x="62" y="18"/>
                </a:lnTo>
                <a:lnTo>
                  <a:pt x="58" y="12"/>
                </a:lnTo>
                <a:lnTo>
                  <a:pt x="56" y="8"/>
                </a:lnTo>
                <a:close/>
              </a:path>
            </a:pathLst>
          </a:custGeom>
          <a:solidFill>
            <a:srgbClr val="1700F4"/>
          </a:solidFill>
          <a:ln w="3175">
            <a:solidFill>
              <a:srgbClr val="1700F4"/>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129" name="Freeform 113">
            <a:extLst>
              <a:ext uri="{FF2B5EF4-FFF2-40B4-BE49-F238E27FC236}">
                <a16:creationId xmlns:a16="http://schemas.microsoft.com/office/drawing/2014/main" id="{56A1DA1E-A3CC-40EE-9BF8-D9A9BCF79AF6}"/>
              </a:ext>
            </a:extLst>
          </p:cNvPr>
          <p:cNvSpPr>
            <a:spLocks noEditPoints="1"/>
          </p:cNvSpPr>
          <p:nvPr/>
        </p:nvSpPr>
        <p:spPr bwMode="auto">
          <a:xfrm>
            <a:off x="8996905" y="3769879"/>
            <a:ext cx="342115" cy="233374"/>
          </a:xfrm>
          <a:custGeom>
            <a:avLst/>
            <a:gdLst>
              <a:gd name="T0" fmla="*/ 184 w 204"/>
              <a:gd name="T1" fmla="*/ 58 h 136"/>
              <a:gd name="T2" fmla="*/ 190 w 204"/>
              <a:gd name="T3" fmla="*/ 66 h 136"/>
              <a:gd name="T4" fmla="*/ 200 w 204"/>
              <a:gd name="T5" fmla="*/ 74 h 136"/>
              <a:gd name="T6" fmla="*/ 200 w 204"/>
              <a:gd name="T7" fmla="*/ 62 h 136"/>
              <a:gd name="T8" fmla="*/ 190 w 204"/>
              <a:gd name="T9" fmla="*/ 50 h 136"/>
              <a:gd name="T10" fmla="*/ 184 w 204"/>
              <a:gd name="T11" fmla="*/ 44 h 136"/>
              <a:gd name="T12" fmla="*/ 0 w 204"/>
              <a:gd name="T13" fmla="*/ 68 h 136"/>
              <a:gd name="T14" fmla="*/ 16 w 204"/>
              <a:gd name="T15" fmla="*/ 108 h 136"/>
              <a:gd name="T16" fmla="*/ 22 w 204"/>
              <a:gd name="T17" fmla="*/ 108 h 136"/>
              <a:gd name="T18" fmla="*/ 36 w 204"/>
              <a:gd name="T19" fmla="*/ 102 h 136"/>
              <a:gd name="T20" fmla="*/ 38 w 204"/>
              <a:gd name="T21" fmla="*/ 94 h 136"/>
              <a:gd name="T22" fmla="*/ 42 w 204"/>
              <a:gd name="T23" fmla="*/ 90 h 136"/>
              <a:gd name="T24" fmla="*/ 48 w 204"/>
              <a:gd name="T25" fmla="*/ 88 h 136"/>
              <a:gd name="T26" fmla="*/ 68 w 204"/>
              <a:gd name="T27" fmla="*/ 94 h 136"/>
              <a:gd name="T28" fmla="*/ 78 w 204"/>
              <a:gd name="T29" fmla="*/ 108 h 136"/>
              <a:gd name="T30" fmla="*/ 84 w 204"/>
              <a:gd name="T31" fmla="*/ 114 h 136"/>
              <a:gd name="T32" fmla="*/ 90 w 204"/>
              <a:gd name="T33" fmla="*/ 120 h 136"/>
              <a:gd name="T34" fmla="*/ 96 w 204"/>
              <a:gd name="T35" fmla="*/ 126 h 136"/>
              <a:gd name="T36" fmla="*/ 104 w 204"/>
              <a:gd name="T37" fmla="*/ 128 h 136"/>
              <a:gd name="T38" fmla="*/ 118 w 204"/>
              <a:gd name="T39" fmla="*/ 132 h 136"/>
              <a:gd name="T40" fmla="*/ 128 w 204"/>
              <a:gd name="T41" fmla="*/ 136 h 136"/>
              <a:gd name="T42" fmla="*/ 122 w 204"/>
              <a:gd name="T43" fmla="*/ 128 h 136"/>
              <a:gd name="T44" fmla="*/ 122 w 204"/>
              <a:gd name="T45" fmla="*/ 120 h 136"/>
              <a:gd name="T46" fmla="*/ 114 w 204"/>
              <a:gd name="T47" fmla="*/ 120 h 136"/>
              <a:gd name="T48" fmla="*/ 104 w 204"/>
              <a:gd name="T49" fmla="*/ 108 h 136"/>
              <a:gd name="T50" fmla="*/ 100 w 204"/>
              <a:gd name="T51" fmla="*/ 96 h 136"/>
              <a:gd name="T52" fmla="*/ 90 w 204"/>
              <a:gd name="T53" fmla="*/ 90 h 136"/>
              <a:gd name="T54" fmla="*/ 86 w 204"/>
              <a:gd name="T55" fmla="*/ 74 h 136"/>
              <a:gd name="T56" fmla="*/ 94 w 204"/>
              <a:gd name="T57" fmla="*/ 70 h 136"/>
              <a:gd name="T58" fmla="*/ 94 w 204"/>
              <a:gd name="T59" fmla="*/ 62 h 136"/>
              <a:gd name="T60" fmla="*/ 88 w 204"/>
              <a:gd name="T61" fmla="*/ 56 h 136"/>
              <a:gd name="T62" fmla="*/ 82 w 204"/>
              <a:gd name="T63" fmla="*/ 52 h 136"/>
              <a:gd name="T64" fmla="*/ 72 w 204"/>
              <a:gd name="T65" fmla="*/ 48 h 136"/>
              <a:gd name="T66" fmla="*/ 68 w 204"/>
              <a:gd name="T67" fmla="*/ 40 h 136"/>
              <a:gd name="T68" fmla="*/ 56 w 204"/>
              <a:gd name="T69" fmla="*/ 28 h 136"/>
              <a:gd name="T70" fmla="*/ 46 w 204"/>
              <a:gd name="T71" fmla="*/ 20 h 136"/>
              <a:gd name="T72" fmla="*/ 30 w 204"/>
              <a:gd name="T73" fmla="*/ 16 h 136"/>
              <a:gd name="T74" fmla="*/ 14 w 204"/>
              <a:gd name="T75" fmla="*/ 10 h 136"/>
              <a:gd name="T76" fmla="*/ 2 w 204"/>
              <a:gd name="T77" fmla="*/ 0 h 136"/>
              <a:gd name="T78" fmla="*/ 146 w 204"/>
              <a:gd name="T79" fmla="*/ 32 h 136"/>
              <a:gd name="T80" fmla="*/ 144 w 204"/>
              <a:gd name="T81" fmla="*/ 38 h 136"/>
              <a:gd name="T82" fmla="*/ 140 w 204"/>
              <a:gd name="T83" fmla="*/ 46 h 136"/>
              <a:gd name="T84" fmla="*/ 128 w 204"/>
              <a:gd name="T85" fmla="*/ 44 h 136"/>
              <a:gd name="T86" fmla="*/ 112 w 204"/>
              <a:gd name="T87" fmla="*/ 52 h 136"/>
              <a:gd name="T88" fmla="*/ 112 w 204"/>
              <a:gd name="T89" fmla="*/ 58 h 136"/>
              <a:gd name="T90" fmla="*/ 126 w 204"/>
              <a:gd name="T91" fmla="*/ 60 h 136"/>
              <a:gd name="T92" fmla="*/ 142 w 204"/>
              <a:gd name="T93" fmla="*/ 54 h 136"/>
              <a:gd name="T94" fmla="*/ 146 w 204"/>
              <a:gd name="T95" fmla="*/ 50 h 136"/>
              <a:gd name="T96" fmla="*/ 152 w 204"/>
              <a:gd name="T97" fmla="*/ 46 h 136"/>
              <a:gd name="T98" fmla="*/ 156 w 204"/>
              <a:gd name="T99" fmla="*/ 40 h 136"/>
              <a:gd name="T100" fmla="*/ 154 w 204"/>
              <a:gd name="T101" fmla="*/ 32 h 136"/>
              <a:gd name="T102" fmla="*/ 150 w 204"/>
              <a:gd name="T103" fmla="*/ 30 h 136"/>
              <a:gd name="T104" fmla="*/ 156 w 204"/>
              <a:gd name="T105" fmla="*/ 24 h 136"/>
              <a:gd name="T106" fmla="*/ 158 w 204"/>
              <a:gd name="T107" fmla="*/ 34 h 136"/>
              <a:gd name="T108" fmla="*/ 162 w 204"/>
              <a:gd name="T109" fmla="*/ 34 h 136"/>
              <a:gd name="T110" fmla="*/ 136 w 204"/>
              <a:gd name="T111" fmla="*/ 6 h 136"/>
              <a:gd name="T112" fmla="*/ 146 w 204"/>
              <a:gd name="T113" fmla="*/ 14 h 136"/>
              <a:gd name="T114" fmla="*/ 150 w 204"/>
              <a:gd name="T115" fmla="*/ 12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04" h="136">
                <a:moveTo>
                  <a:pt x="182" y="42"/>
                </a:moveTo>
                <a:lnTo>
                  <a:pt x="182" y="42"/>
                </a:lnTo>
                <a:lnTo>
                  <a:pt x="182" y="54"/>
                </a:lnTo>
                <a:lnTo>
                  <a:pt x="182" y="54"/>
                </a:lnTo>
                <a:lnTo>
                  <a:pt x="184" y="58"/>
                </a:lnTo>
                <a:lnTo>
                  <a:pt x="186" y="60"/>
                </a:lnTo>
                <a:lnTo>
                  <a:pt x="186" y="60"/>
                </a:lnTo>
                <a:lnTo>
                  <a:pt x="186" y="64"/>
                </a:lnTo>
                <a:lnTo>
                  <a:pt x="186" y="64"/>
                </a:lnTo>
                <a:lnTo>
                  <a:pt x="190" y="66"/>
                </a:lnTo>
                <a:lnTo>
                  <a:pt x="190" y="66"/>
                </a:lnTo>
                <a:lnTo>
                  <a:pt x="190" y="70"/>
                </a:lnTo>
                <a:lnTo>
                  <a:pt x="190" y="70"/>
                </a:lnTo>
                <a:lnTo>
                  <a:pt x="200" y="74"/>
                </a:lnTo>
                <a:lnTo>
                  <a:pt x="200" y="74"/>
                </a:lnTo>
                <a:lnTo>
                  <a:pt x="204" y="70"/>
                </a:lnTo>
                <a:lnTo>
                  <a:pt x="204" y="70"/>
                </a:lnTo>
                <a:lnTo>
                  <a:pt x="202" y="66"/>
                </a:lnTo>
                <a:lnTo>
                  <a:pt x="200" y="62"/>
                </a:lnTo>
                <a:lnTo>
                  <a:pt x="200" y="62"/>
                </a:lnTo>
                <a:lnTo>
                  <a:pt x="196" y="62"/>
                </a:lnTo>
                <a:lnTo>
                  <a:pt x="196" y="62"/>
                </a:lnTo>
                <a:lnTo>
                  <a:pt x="190" y="54"/>
                </a:lnTo>
                <a:lnTo>
                  <a:pt x="190" y="54"/>
                </a:lnTo>
                <a:lnTo>
                  <a:pt x="190" y="50"/>
                </a:lnTo>
                <a:lnTo>
                  <a:pt x="190" y="50"/>
                </a:lnTo>
                <a:lnTo>
                  <a:pt x="188" y="50"/>
                </a:lnTo>
                <a:lnTo>
                  <a:pt x="186" y="48"/>
                </a:lnTo>
                <a:lnTo>
                  <a:pt x="186" y="48"/>
                </a:lnTo>
                <a:lnTo>
                  <a:pt x="184" y="44"/>
                </a:lnTo>
                <a:lnTo>
                  <a:pt x="184" y="42"/>
                </a:lnTo>
                <a:lnTo>
                  <a:pt x="182" y="42"/>
                </a:lnTo>
                <a:close/>
                <a:moveTo>
                  <a:pt x="2" y="2"/>
                </a:moveTo>
                <a:lnTo>
                  <a:pt x="2" y="62"/>
                </a:lnTo>
                <a:lnTo>
                  <a:pt x="0" y="68"/>
                </a:lnTo>
                <a:lnTo>
                  <a:pt x="2" y="74"/>
                </a:lnTo>
                <a:lnTo>
                  <a:pt x="2" y="108"/>
                </a:lnTo>
                <a:lnTo>
                  <a:pt x="2" y="108"/>
                </a:lnTo>
                <a:lnTo>
                  <a:pt x="16" y="108"/>
                </a:lnTo>
                <a:lnTo>
                  <a:pt x="16" y="108"/>
                </a:lnTo>
                <a:lnTo>
                  <a:pt x="20" y="106"/>
                </a:lnTo>
                <a:lnTo>
                  <a:pt x="20" y="106"/>
                </a:lnTo>
                <a:lnTo>
                  <a:pt x="22" y="106"/>
                </a:lnTo>
                <a:lnTo>
                  <a:pt x="22" y="108"/>
                </a:lnTo>
                <a:lnTo>
                  <a:pt x="22" y="108"/>
                </a:lnTo>
                <a:lnTo>
                  <a:pt x="26" y="108"/>
                </a:lnTo>
                <a:lnTo>
                  <a:pt x="30" y="108"/>
                </a:lnTo>
                <a:lnTo>
                  <a:pt x="36" y="104"/>
                </a:lnTo>
                <a:lnTo>
                  <a:pt x="36" y="102"/>
                </a:lnTo>
                <a:lnTo>
                  <a:pt x="36" y="102"/>
                </a:lnTo>
                <a:lnTo>
                  <a:pt x="38" y="100"/>
                </a:lnTo>
                <a:lnTo>
                  <a:pt x="38" y="100"/>
                </a:lnTo>
                <a:lnTo>
                  <a:pt x="38" y="98"/>
                </a:lnTo>
                <a:lnTo>
                  <a:pt x="38" y="94"/>
                </a:lnTo>
                <a:lnTo>
                  <a:pt x="38" y="94"/>
                </a:lnTo>
                <a:lnTo>
                  <a:pt x="40" y="88"/>
                </a:lnTo>
                <a:lnTo>
                  <a:pt x="40" y="88"/>
                </a:lnTo>
                <a:lnTo>
                  <a:pt x="42" y="88"/>
                </a:lnTo>
                <a:lnTo>
                  <a:pt x="42" y="90"/>
                </a:lnTo>
                <a:lnTo>
                  <a:pt x="42" y="90"/>
                </a:lnTo>
                <a:lnTo>
                  <a:pt x="44" y="90"/>
                </a:lnTo>
                <a:lnTo>
                  <a:pt x="44" y="90"/>
                </a:lnTo>
                <a:lnTo>
                  <a:pt x="46" y="90"/>
                </a:lnTo>
                <a:lnTo>
                  <a:pt x="48" y="88"/>
                </a:lnTo>
                <a:lnTo>
                  <a:pt x="48" y="88"/>
                </a:lnTo>
                <a:lnTo>
                  <a:pt x="54" y="92"/>
                </a:lnTo>
                <a:lnTo>
                  <a:pt x="54" y="92"/>
                </a:lnTo>
                <a:lnTo>
                  <a:pt x="60" y="92"/>
                </a:lnTo>
                <a:lnTo>
                  <a:pt x="68" y="94"/>
                </a:lnTo>
                <a:lnTo>
                  <a:pt x="68" y="94"/>
                </a:lnTo>
                <a:lnTo>
                  <a:pt x="76" y="102"/>
                </a:lnTo>
                <a:lnTo>
                  <a:pt x="76" y="102"/>
                </a:lnTo>
                <a:lnTo>
                  <a:pt x="76" y="106"/>
                </a:lnTo>
                <a:lnTo>
                  <a:pt x="76" y="108"/>
                </a:lnTo>
                <a:lnTo>
                  <a:pt x="78" y="108"/>
                </a:lnTo>
                <a:lnTo>
                  <a:pt x="80" y="110"/>
                </a:lnTo>
                <a:lnTo>
                  <a:pt x="80" y="110"/>
                </a:lnTo>
                <a:lnTo>
                  <a:pt x="82" y="112"/>
                </a:lnTo>
                <a:lnTo>
                  <a:pt x="82" y="114"/>
                </a:lnTo>
                <a:lnTo>
                  <a:pt x="84" y="114"/>
                </a:lnTo>
                <a:lnTo>
                  <a:pt x="86" y="114"/>
                </a:lnTo>
                <a:lnTo>
                  <a:pt x="86" y="114"/>
                </a:lnTo>
                <a:lnTo>
                  <a:pt x="86" y="118"/>
                </a:lnTo>
                <a:lnTo>
                  <a:pt x="86" y="118"/>
                </a:lnTo>
                <a:lnTo>
                  <a:pt x="90" y="120"/>
                </a:lnTo>
                <a:lnTo>
                  <a:pt x="92" y="122"/>
                </a:lnTo>
                <a:lnTo>
                  <a:pt x="92" y="122"/>
                </a:lnTo>
                <a:lnTo>
                  <a:pt x="92" y="126"/>
                </a:lnTo>
                <a:lnTo>
                  <a:pt x="92" y="126"/>
                </a:lnTo>
                <a:lnTo>
                  <a:pt x="96" y="126"/>
                </a:lnTo>
                <a:lnTo>
                  <a:pt x="98" y="126"/>
                </a:lnTo>
                <a:lnTo>
                  <a:pt x="98" y="126"/>
                </a:lnTo>
                <a:lnTo>
                  <a:pt x="102" y="130"/>
                </a:lnTo>
                <a:lnTo>
                  <a:pt x="102" y="130"/>
                </a:lnTo>
                <a:lnTo>
                  <a:pt x="104" y="128"/>
                </a:lnTo>
                <a:lnTo>
                  <a:pt x="106" y="128"/>
                </a:lnTo>
                <a:lnTo>
                  <a:pt x="108" y="130"/>
                </a:lnTo>
                <a:lnTo>
                  <a:pt x="108" y="130"/>
                </a:lnTo>
                <a:lnTo>
                  <a:pt x="112" y="130"/>
                </a:lnTo>
                <a:lnTo>
                  <a:pt x="118" y="132"/>
                </a:lnTo>
                <a:lnTo>
                  <a:pt x="118" y="132"/>
                </a:lnTo>
                <a:lnTo>
                  <a:pt x="120" y="134"/>
                </a:lnTo>
                <a:lnTo>
                  <a:pt x="120" y="134"/>
                </a:lnTo>
                <a:lnTo>
                  <a:pt x="124" y="136"/>
                </a:lnTo>
                <a:lnTo>
                  <a:pt x="128" y="136"/>
                </a:lnTo>
                <a:lnTo>
                  <a:pt x="128" y="136"/>
                </a:lnTo>
                <a:lnTo>
                  <a:pt x="128" y="130"/>
                </a:lnTo>
                <a:lnTo>
                  <a:pt x="128" y="130"/>
                </a:lnTo>
                <a:lnTo>
                  <a:pt x="126" y="128"/>
                </a:lnTo>
                <a:lnTo>
                  <a:pt x="122" y="128"/>
                </a:lnTo>
                <a:lnTo>
                  <a:pt x="122" y="128"/>
                </a:lnTo>
                <a:lnTo>
                  <a:pt x="120" y="126"/>
                </a:lnTo>
                <a:lnTo>
                  <a:pt x="120" y="126"/>
                </a:lnTo>
                <a:lnTo>
                  <a:pt x="122" y="120"/>
                </a:lnTo>
                <a:lnTo>
                  <a:pt x="122" y="120"/>
                </a:lnTo>
                <a:lnTo>
                  <a:pt x="118" y="118"/>
                </a:lnTo>
                <a:lnTo>
                  <a:pt x="118" y="118"/>
                </a:lnTo>
                <a:lnTo>
                  <a:pt x="116" y="120"/>
                </a:lnTo>
                <a:lnTo>
                  <a:pt x="114" y="120"/>
                </a:lnTo>
                <a:lnTo>
                  <a:pt x="114" y="120"/>
                </a:lnTo>
                <a:lnTo>
                  <a:pt x="112" y="114"/>
                </a:lnTo>
                <a:lnTo>
                  <a:pt x="112" y="110"/>
                </a:lnTo>
                <a:lnTo>
                  <a:pt x="112" y="110"/>
                </a:lnTo>
                <a:lnTo>
                  <a:pt x="104" y="108"/>
                </a:lnTo>
                <a:lnTo>
                  <a:pt x="104" y="108"/>
                </a:lnTo>
                <a:lnTo>
                  <a:pt x="104" y="102"/>
                </a:lnTo>
                <a:lnTo>
                  <a:pt x="104" y="102"/>
                </a:lnTo>
                <a:lnTo>
                  <a:pt x="100" y="100"/>
                </a:lnTo>
                <a:lnTo>
                  <a:pt x="100" y="100"/>
                </a:lnTo>
                <a:lnTo>
                  <a:pt x="100" y="96"/>
                </a:lnTo>
                <a:lnTo>
                  <a:pt x="100" y="96"/>
                </a:lnTo>
                <a:lnTo>
                  <a:pt x="98" y="94"/>
                </a:lnTo>
                <a:lnTo>
                  <a:pt x="94" y="94"/>
                </a:lnTo>
                <a:lnTo>
                  <a:pt x="94" y="94"/>
                </a:lnTo>
                <a:lnTo>
                  <a:pt x="90" y="90"/>
                </a:lnTo>
                <a:lnTo>
                  <a:pt x="88" y="86"/>
                </a:lnTo>
                <a:lnTo>
                  <a:pt x="88" y="76"/>
                </a:lnTo>
                <a:lnTo>
                  <a:pt x="88" y="76"/>
                </a:lnTo>
                <a:lnTo>
                  <a:pt x="86" y="76"/>
                </a:lnTo>
                <a:lnTo>
                  <a:pt x="86" y="74"/>
                </a:lnTo>
                <a:lnTo>
                  <a:pt x="86" y="72"/>
                </a:lnTo>
                <a:lnTo>
                  <a:pt x="86" y="72"/>
                </a:lnTo>
                <a:lnTo>
                  <a:pt x="88" y="72"/>
                </a:lnTo>
                <a:lnTo>
                  <a:pt x="92" y="72"/>
                </a:lnTo>
                <a:lnTo>
                  <a:pt x="94" y="70"/>
                </a:lnTo>
                <a:lnTo>
                  <a:pt x="96" y="68"/>
                </a:lnTo>
                <a:lnTo>
                  <a:pt x="96" y="68"/>
                </a:lnTo>
                <a:lnTo>
                  <a:pt x="96" y="62"/>
                </a:lnTo>
                <a:lnTo>
                  <a:pt x="96" y="62"/>
                </a:lnTo>
                <a:lnTo>
                  <a:pt x="94" y="62"/>
                </a:lnTo>
                <a:lnTo>
                  <a:pt x="94" y="62"/>
                </a:lnTo>
                <a:lnTo>
                  <a:pt x="92" y="58"/>
                </a:lnTo>
                <a:lnTo>
                  <a:pt x="92" y="58"/>
                </a:lnTo>
                <a:lnTo>
                  <a:pt x="88" y="56"/>
                </a:lnTo>
                <a:lnTo>
                  <a:pt x="88" y="56"/>
                </a:lnTo>
                <a:lnTo>
                  <a:pt x="86" y="58"/>
                </a:lnTo>
                <a:lnTo>
                  <a:pt x="86" y="58"/>
                </a:lnTo>
                <a:lnTo>
                  <a:pt x="84" y="58"/>
                </a:lnTo>
                <a:lnTo>
                  <a:pt x="84" y="58"/>
                </a:lnTo>
                <a:lnTo>
                  <a:pt x="82" y="52"/>
                </a:lnTo>
                <a:lnTo>
                  <a:pt x="80" y="52"/>
                </a:lnTo>
                <a:lnTo>
                  <a:pt x="80" y="52"/>
                </a:lnTo>
                <a:lnTo>
                  <a:pt x="80" y="48"/>
                </a:lnTo>
                <a:lnTo>
                  <a:pt x="80" y="48"/>
                </a:lnTo>
                <a:lnTo>
                  <a:pt x="72" y="48"/>
                </a:lnTo>
                <a:lnTo>
                  <a:pt x="70" y="48"/>
                </a:lnTo>
                <a:lnTo>
                  <a:pt x="66" y="46"/>
                </a:lnTo>
                <a:lnTo>
                  <a:pt x="66" y="46"/>
                </a:lnTo>
                <a:lnTo>
                  <a:pt x="66" y="44"/>
                </a:lnTo>
                <a:lnTo>
                  <a:pt x="68" y="40"/>
                </a:lnTo>
                <a:lnTo>
                  <a:pt x="68" y="40"/>
                </a:lnTo>
                <a:lnTo>
                  <a:pt x="64" y="34"/>
                </a:lnTo>
                <a:lnTo>
                  <a:pt x="58" y="28"/>
                </a:lnTo>
                <a:lnTo>
                  <a:pt x="58" y="28"/>
                </a:lnTo>
                <a:lnTo>
                  <a:pt x="56" y="28"/>
                </a:lnTo>
                <a:lnTo>
                  <a:pt x="52" y="28"/>
                </a:lnTo>
                <a:lnTo>
                  <a:pt x="52" y="28"/>
                </a:lnTo>
                <a:lnTo>
                  <a:pt x="50" y="24"/>
                </a:lnTo>
                <a:lnTo>
                  <a:pt x="46" y="20"/>
                </a:lnTo>
                <a:lnTo>
                  <a:pt x="46" y="20"/>
                </a:lnTo>
                <a:lnTo>
                  <a:pt x="40" y="20"/>
                </a:lnTo>
                <a:lnTo>
                  <a:pt x="40" y="20"/>
                </a:lnTo>
                <a:lnTo>
                  <a:pt x="36" y="16"/>
                </a:lnTo>
                <a:lnTo>
                  <a:pt x="36" y="16"/>
                </a:lnTo>
                <a:lnTo>
                  <a:pt x="30" y="16"/>
                </a:lnTo>
                <a:lnTo>
                  <a:pt x="30" y="16"/>
                </a:lnTo>
                <a:lnTo>
                  <a:pt x="26" y="12"/>
                </a:lnTo>
                <a:lnTo>
                  <a:pt x="26" y="12"/>
                </a:lnTo>
                <a:lnTo>
                  <a:pt x="20" y="12"/>
                </a:lnTo>
                <a:lnTo>
                  <a:pt x="14" y="10"/>
                </a:lnTo>
                <a:lnTo>
                  <a:pt x="14" y="10"/>
                </a:lnTo>
                <a:lnTo>
                  <a:pt x="4" y="2"/>
                </a:lnTo>
                <a:lnTo>
                  <a:pt x="4" y="0"/>
                </a:lnTo>
                <a:lnTo>
                  <a:pt x="4" y="0"/>
                </a:lnTo>
                <a:lnTo>
                  <a:pt x="2" y="0"/>
                </a:lnTo>
                <a:lnTo>
                  <a:pt x="2" y="2"/>
                </a:lnTo>
                <a:lnTo>
                  <a:pt x="2" y="2"/>
                </a:lnTo>
                <a:close/>
                <a:moveTo>
                  <a:pt x="150" y="30"/>
                </a:moveTo>
                <a:lnTo>
                  <a:pt x="150" y="30"/>
                </a:lnTo>
                <a:lnTo>
                  <a:pt x="146" y="32"/>
                </a:lnTo>
                <a:lnTo>
                  <a:pt x="146" y="34"/>
                </a:lnTo>
                <a:lnTo>
                  <a:pt x="148" y="34"/>
                </a:lnTo>
                <a:lnTo>
                  <a:pt x="148" y="38"/>
                </a:lnTo>
                <a:lnTo>
                  <a:pt x="148" y="38"/>
                </a:lnTo>
                <a:lnTo>
                  <a:pt x="144" y="38"/>
                </a:lnTo>
                <a:lnTo>
                  <a:pt x="142" y="40"/>
                </a:lnTo>
                <a:lnTo>
                  <a:pt x="142" y="40"/>
                </a:lnTo>
                <a:lnTo>
                  <a:pt x="142" y="42"/>
                </a:lnTo>
                <a:lnTo>
                  <a:pt x="142" y="42"/>
                </a:lnTo>
                <a:lnTo>
                  <a:pt x="140" y="46"/>
                </a:lnTo>
                <a:lnTo>
                  <a:pt x="138" y="48"/>
                </a:lnTo>
                <a:lnTo>
                  <a:pt x="130" y="48"/>
                </a:lnTo>
                <a:lnTo>
                  <a:pt x="130" y="48"/>
                </a:lnTo>
                <a:lnTo>
                  <a:pt x="128" y="44"/>
                </a:lnTo>
                <a:lnTo>
                  <a:pt x="128" y="44"/>
                </a:lnTo>
                <a:lnTo>
                  <a:pt x="122" y="50"/>
                </a:lnTo>
                <a:lnTo>
                  <a:pt x="120" y="52"/>
                </a:lnTo>
                <a:lnTo>
                  <a:pt x="114" y="52"/>
                </a:lnTo>
                <a:lnTo>
                  <a:pt x="114" y="52"/>
                </a:lnTo>
                <a:lnTo>
                  <a:pt x="112" y="52"/>
                </a:lnTo>
                <a:lnTo>
                  <a:pt x="108" y="50"/>
                </a:lnTo>
                <a:lnTo>
                  <a:pt x="108" y="50"/>
                </a:lnTo>
                <a:lnTo>
                  <a:pt x="106" y="54"/>
                </a:lnTo>
                <a:lnTo>
                  <a:pt x="106" y="54"/>
                </a:lnTo>
                <a:lnTo>
                  <a:pt x="112" y="58"/>
                </a:lnTo>
                <a:lnTo>
                  <a:pt x="112" y="58"/>
                </a:lnTo>
                <a:lnTo>
                  <a:pt x="114" y="60"/>
                </a:lnTo>
                <a:lnTo>
                  <a:pt x="114" y="60"/>
                </a:lnTo>
                <a:lnTo>
                  <a:pt x="120" y="60"/>
                </a:lnTo>
                <a:lnTo>
                  <a:pt x="126" y="60"/>
                </a:lnTo>
                <a:lnTo>
                  <a:pt x="126" y="60"/>
                </a:lnTo>
                <a:lnTo>
                  <a:pt x="132" y="60"/>
                </a:lnTo>
                <a:lnTo>
                  <a:pt x="138" y="58"/>
                </a:lnTo>
                <a:lnTo>
                  <a:pt x="138" y="58"/>
                </a:lnTo>
                <a:lnTo>
                  <a:pt x="142" y="54"/>
                </a:lnTo>
                <a:lnTo>
                  <a:pt x="142" y="54"/>
                </a:lnTo>
                <a:lnTo>
                  <a:pt x="144" y="54"/>
                </a:lnTo>
                <a:lnTo>
                  <a:pt x="146" y="52"/>
                </a:lnTo>
                <a:lnTo>
                  <a:pt x="146" y="52"/>
                </a:lnTo>
                <a:lnTo>
                  <a:pt x="146" y="50"/>
                </a:lnTo>
                <a:lnTo>
                  <a:pt x="146" y="48"/>
                </a:lnTo>
                <a:lnTo>
                  <a:pt x="146" y="48"/>
                </a:lnTo>
                <a:lnTo>
                  <a:pt x="150" y="48"/>
                </a:lnTo>
                <a:lnTo>
                  <a:pt x="152" y="46"/>
                </a:lnTo>
                <a:lnTo>
                  <a:pt x="152" y="46"/>
                </a:lnTo>
                <a:lnTo>
                  <a:pt x="154" y="44"/>
                </a:lnTo>
                <a:lnTo>
                  <a:pt x="152" y="40"/>
                </a:lnTo>
                <a:lnTo>
                  <a:pt x="152" y="40"/>
                </a:lnTo>
                <a:lnTo>
                  <a:pt x="156" y="40"/>
                </a:lnTo>
                <a:lnTo>
                  <a:pt x="156" y="40"/>
                </a:lnTo>
                <a:lnTo>
                  <a:pt x="156" y="38"/>
                </a:lnTo>
                <a:lnTo>
                  <a:pt x="156" y="36"/>
                </a:lnTo>
                <a:lnTo>
                  <a:pt x="156" y="36"/>
                </a:lnTo>
                <a:lnTo>
                  <a:pt x="156" y="32"/>
                </a:lnTo>
                <a:lnTo>
                  <a:pt x="154" y="32"/>
                </a:lnTo>
                <a:lnTo>
                  <a:pt x="154" y="32"/>
                </a:lnTo>
                <a:lnTo>
                  <a:pt x="154" y="30"/>
                </a:lnTo>
                <a:lnTo>
                  <a:pt x="154" y="30"/>
                </a:lnTo>
                <a:lnTo>
                  <a:pt x="150" y="30"/>
                </a:lnTo>
                <a:lnTo>
                  <a:pt x="150" y="30"/>
                </a:lnTo>
                <a:close/>
                <a:moveTo>
                  <a:pt x="152" y="16"/>
                </a:moveTo>
                <a:lnTo>
                  <a:pt x="152" y="16"/>
                </a:lnTo>
                <a:lnTo>
                  <a:pt x="152" y="20"/>
                </a:lnTo>
                <a:lnTo>
                  <a:pt x="152" y="20"/>
                </a:lnTo>
                <a:lnTo>
                  <a:pt x="156" y="24"/>
                </a:lnTo>
                <a:lnTo>
                  <a:pt x="158" y="26"/>
                </a:lnTo>
                <a:lnTo>
                  <a:pt x="158" y="26"/>
                </a:lnTo>
                <a:lnTo>
                  <a:pt x="158" y="30"/>
                </a:lnTo>
                <a:lnTo>
                  <a:pt x="158" y="32"/>
                </a:lnTo>
                <a:lnTo>
                  <a:pt x="158" y="34"/>
                </a:lnTo>
                <a:lnTo>
                  <a:pt x="160" y="36"/>
                </a:lnTo>
                <a:lnTo>
                  <a:pt x="162" y="36"/>
                </a:lnTo>
                <a:lnTo>
                  <a:pt x="162" y="36"/>
                </a:lnTo>
                <a:lnTo>
                  <a:pt x="162" y="34"/>
                </a:lnTo>
                <a:lnTo>
                  <a:pt x="162" y="34"/>
                </a:lnTo>
                <a:lnTo>
                  <a:pt x="164" y="28"/>
                </a:lnTo>
                <a:lnTo>
                  <a:pt x="160" y="22"/>
                </a:lnTo>
                <a:lnTo>
                  <a:pt x="152" y="16"/>
                </a:lnTo>
                <a:lnTo>
                  <a:pt x="152" y="16"/>
                </a:lnTo>
                <a:close/>
                <a:moveTo>
                  <a:pt x="136" y="6"/>
                </a:moveTo>
                <a:lnTo>
                  <a:pt x="136" y="6"/>
                </a:lnTo>
                <a:lnTo>
                  <a:pt x="136" y="10"/>
                </a:lnTo>
                <a:lnTo>
                  <a:pt x="136" y="10"/>
                </a:lnTo>
                <a:lnTo>
                  <a:pt x="146" y="14"/>
                </a:lnTo>
                <a:lnTo>
                  <a:pt x="146" y="14"/>
                </a:lnTo>
                <a:lnTo>
                  <a:pt x="148" y="16"/>
                </a:lnTo>
                <a:lnTo>
                  <a:pt x="150" y="16"/>
                </a:lnTo>
                <a:lnTo>
                  <a:pt x="150" y="16"/>
                </a:lnTo>
                <a:lnTo>
                  <a:pt x="150" y="12"/>
                </a:lnTo>
                <a:lnTo>
                  <a:pt x="150" y="12"/>
                </a:lnTo>
                <a:lnTo>
                  <a:pt x="136" y="6"/>
                </a:lnTo>
                <a:lnTo>
                  <a:pt x="136" y="6"/>
                </a:lnTo>
                <a:close/>
              </a:path>
            </a:pathLst>
          </a:custGeom>
          <a:solidFill>
            <a:srgbClr val="B9BCBD"/>
          </a:solidFill>
          <a:ln w="3175">
            <a:solidFill>
              <a:srgbClr val="B9BCBD"/>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130" name="Freeform 114">
            <a:extLst>
              <a:ext uri="{FF2B5EF4-FFF2-40B4-BE49-F238E27FC236}">
                <a16:creationId xmlns:a16="http://schemas.microsoft.com/office/drawing/2014/main" id="{DAC26789-D4E2-403D-9FDB-19EBCE06DE76}"/>
              </a:ext>
            </a:extLst>
          </p:cNvPr>
          <p:cNvSpPr>
            <a:spLocks/>
          </p:cNvSpPr>
          <p:nvPr/>
        </p:nvSpPr>
        <p:spPr bwMode="auto">
          <a:xfrm>
            <a:off x="3987597" y="3409522"/>
            <a:ext cx="134163" cy="75504"/>
          </a:xfrm>
          <a:custGeom>
            <a:avLst/>
            <a:gdLst>
              <a:gd name="T0" fmla="*/ 78 w 80"/>
              <a:gd name="T1" fmla="*/ 20 h 44"/>
              <a:gd name="T2" fmla="*/ 72 w 80"/>
              <a:gd name="T3" fmla="*/ 18 h 44"/>
              <a:gd name="T4" fmla="*/ 64 w 80"/>
              <a:gd name="T5" fmla="*/ 10 h 44"/>
              <a:gd name="T6" fmla="*/ 66 w 80"/>
              <a:gd name="T7" fmla="*/ 4 h 44"/>
              <a:gd name="T8" fmla="*/ 64 w 80"/>
              <a:gd name="T9" fmla="*/ 6 h 44"/>
              <a:gd name="T10" fmla="*/ 64 w 80"/>
              <a:gd name="T11" fmla="*/ 6 h 44"/>
              <a:gd name="T12" fmla="*/ 64 w 80"/>
              <a:gd name="T13" fmla="*/ 2 h 44"/>
              <a:gd name="T14" fmla="*/ 48 w 80"/>
              <a:gd name="T15" fmla="*/ 0 h 44"/>
              <a:gd name="T16" fmla="*/ 46 w 80"/>
              <a:gd name="T17" fmla="*/ 4 h 44"/>
              <a:gd name="T18" fmla="*/ 40 w 80"/>
              <a:gd name="T19" fmla="*/ 6 h 44"/>
              <a:gd name="T20" fmla="*/ 34 w 80"/>
              <a:gd name="T21" fmla="*/ 8 h 44"/>
              <a:gd name="T22" fmla="*/ 26 w 80"/>
              <a:gd name="T23" fmla="*/ 12 h 44"/>
              <a:gd name="T24" fmla="*/ 24 w 80"/>
              <a:gd name="T25" fmla="*/ 12 h 44"/>
              <a:gd name="T26" fmla="*/ 18 w 80"/>
              <a:gd name="T27" fmla="*/ 8 h 44"/>
              <a:gd name="T28" fmla="*/ 12 w 80"/>
              <a:gd name="T29" fmla="*/ 10 h 44"/>
              <a:gd name="T30" fmla="*/ 10 w 80"/>
              <a:gd name="T31" fmla="*/ 6 h 44"/>
              <a:gd name="T32" fmla="*/ 10 w 80"/>
              <a:gd name="T33" fmla="*/ 0 h 44"/>
              <a:gd name="T34" fmla="*/ 2 w 80"/>
              <a:gd name="T35" fmla="*/ 0 h 44"/>
              <a:gd name="T36" fmla="*/ 2 w 80"/>
              <a:gd name="T37" fmla="*/ 2 h 44"/>
              <a:gd name="T38" fmla="*/ 2 w 80"/>
              <a:gd name="T39" fmla="*/ 6 h 44"/>
              <a:gd name="T40" fmla="*/ 2 w 80"/>
              <a:gd name="T41" fmla="*/ 12 h 44"/>
              <a:gd name="T42" fmla="*/ 4 w 80"/>
              <a:gd name="T43" fmla="*/ 16 h 44"/>
              <a:gd name="T44" fmla="*/ 2 w 80"/>
              <a:gd name="T45" fmla="*/ 22 h 44"/>
              <a:gd name="T46" fmla="*/ 6 w 80"/>
              <a:gd name="T47" fmla="*/ 20 h 44"/>
              <a:gd name="T48" fmla="*/ 6 w 80"/>
              <a:gd name="T49" fmla="*/ 20 h 44"/>
              <a:gd name="T50" fmla="*/ 10 w 80"/>
              <a:gd name="T51" fmla="*/ 20 h 44"/>
              <a:gd name="T52" fmla="*/ 10 w 80"/>
              <a:gd name="T53" fmla="*/ 22 h 44"/>
              <a:gd name="T54" fmla="*/ 18 w 80"/>
              <a:gd name="T55" fmla="*/ 22 h 44"/>
              <a:gd name="T56" fmla="*/ 22 w 80"/>
              <a:gd name="T57" fmla="*/ 30 h 44"/>
              <a:gd name="T58" fmla="*/ 28 w 80"/>
              <a:gd name="T59" fmla="*/ 30 h 44"/>
              <a:gd name="T60" fmla="*/ 32 w 80"/>
              <a:gd name="T61" fmla="*/ 38 h 44"/>
              <a:gd name="T62" fmla="*/ 36 w 80"/>
              <a:gd name="T63" fmla="*/ 36 h 44"/>
              <a:gd name="T64" fmla="*/ 38 w 80"/>
              <a:gd name="T65" fmla="*/ 32 h 44"/>
              <a:gd name="T66" fmla="*/ 42 w 80"/>
              <a:gd name="T67" fmla="*/ 32 h 44"/>
              <a:gd name="T68" fmla="*/ 42 w 80"/>
              <a:gd name="T69" fmla="*/ 28 h 44"/>
              <a:gd name="T70" fmla="*/ 38 w 80"/>
              <a:gd name="T71" fmla="*/ 24 h 44"/>
              <a:gd name="T72" fmla="*/ 36 w 80"/>
              <a:gd name="T73" fmla="*/ 24 h 44"/>
              <a:gd name="T74" fmla="*/ 34 w 80"/>
              <a:gd name="T75" fmla="*/ 22 h 44"/>
              <a:gd name="T76" fmla="*/ 42 w 80"/>
              <a:gd name="T77" fmla="*/ 20 h 44"/>
              <a:gd name="T78" fmla="*/ 50 w 80"/>
              <a:gd name="T79" fmla="*/ 10 h 44"/>
              <a:gd name="T80" fmla="*/ 54 w 80"/>
              <a:gd name="T81" fmla="*/ 12 h 44"/>
              <a:gd name="T82" fmla="*/ 58 w 80"/>
              <a:gd name="T83" fmla="*/ 18 h 44"/>
              <a:gd name="T84" fmla="*/ 60 w 80"/>
              <a:gd name="T85" fmla="*/ 24 h 44"/>
              <a:gd name="T86" fmla="*/ 68 w 80"/>
              <a:gd name="T87" fmla="*/ 22 h 44"/>
              <a:gd name="T88" fmla="*/ 68 w 80"/>
              <a:gd name="T89" fmla="*/ 26 h 44"/>
              <a:gd name="T90" fmla="*/ 64 w 80"/>
              <a:gd name="T91" fmla="*/ 30 h 44"/>
              <a:gd name="T92" fmla="*/ 62 w 80"/>
              <a:gd name="T93" fmla="*/ 36 h 44"/>
              <a:gd name="T94" fmla="*/ 68 w 80"/>
              <a:gd name="T95" fmla="*/ 42 h 44"/>
              <a:gd name="T96" fmla="*/ 74 w 80"/>
              <a:gd name="T97" fmla="*/ 44 h 44"/>
              <a:gd name="T98" fmla="*/ 76 w 80"/>
              <a:gd name="T99" fmla="*/ 40 h 44"/>
              <a:gd name="T100" fmla="*/ 80 w 80"/>
              <a:gd name="T101" fmla="*/ 32 h 44"/>
              <a:gd name="T102" fmla="*/ 78 w 80"/>
              <a:gd name="T103" fmla="*/ 28 h 44"/>
              <a:gd name="T104" fmla="*/ 78 w 80"/>
              <a:gd name="T105" fmla="*/ 2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0" h="44">
                <a:moveTo>
                  <a:pt x="78" y="20"/>
                </a:moveTo>
                <a:lnTo>
                  <a:pt x="78" y="20"/>
                </a:lnTo>
                <a:lnTo>
                  <a:pt x="72" y="18"/>
                </a:lnTo>
                <a:lnTo>
                  <a:pt x="72" y="18"/>
                </a:lnTo>
                <a:lnTo>
                  <a:pt x="72" y="14"/>
                </a:lnTo>
                <a:lnTo>
                  <a:pt x="64" y="10"/>
                </a:lnTo>
                <a:lnTo>
                  <a:pt x="64" y="10"/>
                </a:lnTo>
                <a:lnTo>
                  <a:pt x="66" y="4"/>
                </a:lnTo>
                <a:lnTo>
                  <a:pt x="66" y="4"/>
                </a:lnTo>
                <a:lnTo>
                  <a:pt x="64" y="6"/>
                </a:lnTo>
                <a:lnTo>
                  <a:pt x="64" y="6"/>
                </a:lnTo>
                <a:lnTo>
                  <a:pt x="64" y="6"/>
                </a:lnTo>
                <a:lnTo>
                  <a:pt x="64" y="2"/>
                </a:lnTo>
                <a:lnTo>
                  <a:pt x="64" y="2"/>
                </a:lnTo>
                <a:lnTo>
                  <a:pt x="56" y="0"/>
                </a:lnTo>
                <a:lnTo>
                  <a:pt x="48" y="0"/>
                </a:lnTo>
                <a:lnTo>
                  <a:pt x="48" y="0"/>
                </a:lnTo>
                <a:lnTo>
                  <a:pt x="46" y="4"/>
                </a:lnTo>
                <a:lnTo>
                  <a:pt x="46" y="4"/>
                </a:lnTo>
                <a:lnTo>
                  <a:pt x="40" y="6"/>
                </a:lnTo>
                <a:lnTo>
                  <a:pt x="34" y="8"/>
                </a:lnTo>
                <a:lnTo>
                  <a:pt x="34" y="8"/>
                </a:lnTo>
                <a:lnTo>
                  <a:pt x="30" y="10"/>
                </a:lnTo>
                <a:lnTo>
                  <a:pt x="26" y="12"/>
                </a:lnTo>
                <a:lnTo>
                  <a:pt x="26" y="12"/>
                </a:lnTo>
                <a:lnTo>
                  <a:pt x="24" y="12"/>
                </a:lnTo>
                <a:lnTo>
                  <a:pt x="22" y="10"/>
                </a:lnTo>
                <a:lnTo>
                  <a:pt x="18" y="8"/>
                </a:lnTo>
                <a:lnTo>
                  <a:pt x="12" y="10"/>
                </a:lnTo>
                <a:lnTo>
                  <a:pt x="12" y="10"/>
                </a:lnTo>
                <a:lnTo>
                  <a:pt x="10" y="6"/>
                </a:lnTo>
                <a:lnTo>
                  <a:pt x="10" y="6"/>
                </a:lnTo>
                <a:lnTo>
                  <a:pt x="10" y="4"/>
                </a:lnTo>
                <a:lnTo>
                  <a:pt x="10" y="0"/>
                </a:lnTo>
                <a:lnTo>
                  <a:pt x="4" y="0"/>
                </a:lnTo>
                <a:lnTo>
                  <a:pt x="2" y="0"/>
                </a:lnTo>
                <a:lnTo>
                  <a:pt x="2" y="0"/>
                </a:lnTo>
                <a:lnTo>
                  <a:pt x="2" y="2"/>
                </a:lnTo>
                <a:lnTo>
                  <a:pt x="2" y="6"/>
                </a:lnTo>
                <a:lnTo>
                  <a:pt x="2" y="6"/>
                </a:lnTo>
                <a:lnTo>
                  <a:pt x="0" y="10"/>
                </a:lnTo>
                <a:lnTo>
                  <a:pt x="2" y="12"/>
                </a:lnTo>
                <a:lnTo>
                  <a:pt x="4" y="14"/>
                </a:lnTo>
                <a:lnTo>
                  <a:pt x="4" y="16"/>
                </a:lnTo>
                <a:lnTo>
                  <a:pt x="4" y="16"/>
                </a:lnTo>
                <a:lnTo>
                  <a:pt x="2" y="22"/>
                </a:lnTo>
                <a:lnTo>
                  <a:pt x="2" y="22"/>
                </a:lnTo>
                <a:lnTo>
                  <a:pt x="6" y="20"/>
                </a:lnTo>
                <a:lnTo>
                  <a:pt x="6" y="20"/>
                </a:lnTo>
                <a:lnTo>
                  <a:pt x="6" y="20"/>
                </a:lnTo>
                <a:lnTo>
                  <a:pt x="10" y="20"/>
                </a:lnTo>
                <a:lnTo>
                  <a:pt x="10" y="20"/>
                </a:lnTo>
                <a:lnTo>
                  <a:pt x="10" y="22"/>
                </a:lnTo>
                <a:lnTo>
                  <a:pt x="10" y="22"/>
                </a:lnTo>
                <a:lnTo>
                  <a:pt x="16" y="22"/>
                </a:lnTo>
                <a:lnTo>
                  <a:pt x="18" y="22"/>
                </a:lnTo>
                <a:lnTo>
                  <a:pt x="18" y="22"/>
                </a:lnTo>
                <a:lnTo>
                  <a:pt x="22" y="30"/>
                </a:lnTo>
                <a:lnTo>
                  <a:pt x="22" y="30"/>
                </a:lnTo>
                <a:lnTo>
                  <a:pt x="28" y="30"/>
                </a:lnTo>
                <a:lnTo>
                  <a:pt x="32" y="38"/>
                </a:lnTo>
                <a:lnTo>
                  <a:pt x="32" y="38"/>
                </a:lnTo>
                <a:lnTo>
                  <a:pt x="36" y="36"/>
                </a:lnTo>
                <a:lnTo>
                  <a:pt x="36" y="36"/>
                </a:lnTo>
                <a:lnTo>
                  <a:pt x="38" y="32"/>
                </a:lnTo>
                <a:lnTo>
                  <a:pt x="38" y="32"/>
                </a:lnTo>
                <a:lnTo>
                  <a:pt x="42" y="32"/>
                </a:lnTo>
                <a:lnTo>
                  <a:pt x="42" y="32"/>
                </a:lnTo>
                <a:lnTo>
                  <a:pt x="42" y="28"/>
                </a:lnTo>
                <a:lnTo>
                  <a:pt x="42" y="28"/>
                </a:lnTo>
                <a:lnTo>
                  <a:pt x="38" y="24"/>
                </a:lnTo>
                <a:lnTo>
                  <a:pt x="38" y="24"/>
                </a:lnTo>
                <a:lnTo>
                  <a:pt x="36" y="24"/>
                </a:lnTo>
                <a:lnTo>
                  <a:pt x="36" y="24"/>
                </a:lnTo>
                <a:lnTo>
                  <a:pt x="34" y="22"/>
                </a:lnTo>
                <a:lnTo>
                  <a:pt x="34" y="22"/>
                </a:lnTo>
                <a:lnTo>
                  <a:pt x="42" y="20"/>
                </a:lnTo>
                <a:lnTo>
                  <a:pt x="42" y="20"/>
                </a:lnTo>
                <a:lnTo>
                  <a:pt x="46" y="16"/>
                </a:lnTo>
                <a:lnTo>
                  <a:pt x="50" y="10"/>
                </a:lnTo>
                <a:lnTo>
                  <a:pt x="50" y="10"/>
                </a:lnTo>
                <a:lnTo>
                  <a:pt x="54" y="12"/>
                </a:lnTo>
                <a:lnTo>
                  <a:pt x="54" y="12"/>
                </a:lnTo>
                <a:lnTo>
                  <a:pt x="58" y="18"/>
                </a:lnTo>
                <a:lnTo>
                  <a:pt x="60" y="24"/>
                </a:lnTo>
                <a:lnTo>
                  <a:pt x="60" y="24"/>
                </a:lnTo>
                <a:lnTo>
                  <a:pt x="68" y="22"/>
                </a:lnTo>
                <a:lnTo>
                  <a:pt x="68" y="22"/>
                </a:lnTo>
                <a:lnTo>
                  <a:pt x="68" y="26"/>
                </a:lnTo>
                <a:lnTo>
                  <a:pt x="68" y="26"/>
                </a:lnTo>
                <a:lnTo>
                  <a:pt x="66" y="28"/>
                </a:lnTo>
                <a:lnTo>
                  <a:pt x="64" y="30"/>
                </a:lnTo>
                <a:lnTo>
                  <a:pt x="64" y="30"/>
                </a:lnTo>
                <a:lnTo>
                  <a:pt x="62" y="36"/>
                </a:lnTo>
                <a:lnTo>
                  <a:pt x="64" y="40"/>
                </a:lnTo>
                <a:lnTo>
                  <a:pt x="68" y="42"/>
                </a:lnTo>
                <a:lnTo>
                  <a:pt x="74" y="44"/>
                </a:lnTo>
                <a:lnTo>
                  <a:pt x="74" y="44"/>
                </a:lnTo>
                <a:lnTo>
                  <a:pt x="76" y="40"/>
                </a:lnTo>
                <a:lnTo>
                  <a:pt x="76" y="40"/>
                </a:lnTo>
                <a:lnTo>
                  <a:pt x="78" y="38"/>
                </a:lnTo>
                <a:lnTo>
                  <a:pt x="80" y="32"/>
                </a:lnTo>
                <a:lnTo>
                  <a:pt x="80" y="32"/>
                </a:lnTo>
                <a:lnTo>
                  <a:pt x="78" y="28"/>
                </a:lnTo>
                <a:lnTo>
                  <a:pt x="76" y="26"/>
                </a:lnTo>
                <a:lnTo>
                  <a:pt x="78" y="20"/>
                </a:lnTo>
                <a:close/>
              </a:path>
            </a:pathLst>
          </a:custGeom>
          <a:solidFill>
            <a:srgbClr val="00095B"/>
          </a:solidFill>
          <a:ln w="3175">
            <a:solidFill>
              <a:schemeClr val="accent1"/>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131" name="Freeform 115">
            <a:extLst>
              <a:ext uri="{FF2B5EF4-FFF2-40B4-BE49-F238E27FC236}">
                <a16:creationId xmlns:a16="http://schemas.microsoft.com/office/drawing/2014/main" id="{38DEA512-80BD-4D91-9E6D-E64D78F3C697}"/>
              </a:ext>
            </a:extLst>
          </p:cNvPr>
          <p:cNvSpPr>
            <a:spLocks/>
          </p:cNvSpPr>
          <p:nvPr/>
        </p:nvSpPr>
        <p:spPr bwMode="auto">
          <a:xfrm>
            <a:off x="7229308" y="2609874"/>
            <a:ext cx="345470" cy="394677"/>
          </a:xfrm>
          <a:custGeom>
            <a:avLst/>
            <a:gdLst>
              <a:gd name="T0" fmla="*/ 198 w 206"/>
              <a:gd name="T1" fmla="*/ 32 h 230"/>
              <a:gd name="T2" fmla="*/ 178 w 206"/>
              <a:gd name="T3" fmla="*/ 42 h 230"/>
              <a:gd name="T4" fmla="*/ 168 w 206"/>
              <a:gd name="T5" fmla="*/ 52 h 230"/>
              <a:gd name="T6" fmla="*/ 152 w 206"/>
              <a:gd name="T7" fmla="*/ 54 h 230"/>
              <a:gd name="T8" fmla="*/ 160 w 206"/>
              <a:gd name="T9" fmla="*/ 78 h 230"/>
              <a:gd name="T10" fmla="*/ 172 w 206"/>
              <a:gd name="T11" fmla="*/ 90 h 230"/>
              <a:gd name="T12" fmla="*/ 164 w 206"/>
              <a:gd name="T13" fmla="*/ 110 h 230"/>
              <a:gd name="T14" fmla="*/ 156 w 206"/>
              <a:gd name="T15" fmla="*/ 132 h 230"/>
              <a:gd name="T16" fmla="*/ 140 w 206"/>
              <a:gd name="T17" fmla="*/ 146 h 230"/>
              <a:gd name="T18" fmla="*/ 122 w 206"/>
              <a:gd name="T19" fmla="*/ 164 h 230"/>
              <a:gd name="T20" fmla="*/ 112 w 206"/>
              <a:gd name="T21" fmla="*/ 172 h 230"/>
              <a:gd name="T22" fmla="*/ 114 w 206"/>
              <a:gd name="T23" fmla="*/ 186 h 230"/>
              <a:gd name="T24" fmla="*/ 118 w 206"/>
              <a:gd name="T25" fmla="*/ 200 h 230"/>
              <a:gd name="T26" fmla="*/ 116 w 206"/>
              <a:gd name="T27" fmla="*/ 220 h 230"/>
              <a:gd name="T28" fmla="*/ 98 w 206"/>
              <a:gd name="T29" fmla="*/ 224 h 230"/>
              <a:gd name="T30" fmla="*/ 90 w 206"/>
              <a:gd name="T31" fmla="*/ 226 h 230"/>
              <a:gd name="T32" fmla="*/ 88 w 206"/>
              <a:gd name="T33" fmla="*/ 226 h 230"/>
              <a:gd name="T34" fmla="*/ 82 w 206"/>
              <a:gd name="T35" fmla="*/ 222 h 230"/>
              <a:gd name="T36" fmla="*/ 80 w 206"/>
              <a:gd name="T37" fmla="*/ 216 h 230"/>
              <a:gd name="T38" fmla="*/ 70 w 206"/>
              <a:gd name="T39" fmla="*/ 212 h 230"/>
              <a:gd name="T40" fmla="*/ 68 w 206"/>
              <a:gd name="T41" fmla="*/ 204 h 230"/>
              <a:gd name="T42" fmla="*/ 68 w 206"/>
              <a:gd name="T43" fmla="*/ 198 h 230"/>
              <a:gd name="T44" fmla="*/ 56 w 206"/>
              <a:gd name="T45" fmla="*/ 200 h 230"/>
              <a:gd name="T46" fmla="*/ 44 w 206"/>
              <a:gd name="T47" fmla="*/ 204 h 230"/>
              <a:gd name="T48" fmla="*/ 28 w 206"/>
              <a:gd name="T49" fmla="*/ 204 h 230"/>
              <a:gd name="T50" fmla="*/ 20 w 206"/>
              <a:gd name="T51" fmla="*/ 206 h 230"/>
              <a:gd name="T52" fmla="*/ 12 w 206"/>
              <a:gd name="T53" fmla="*/ 206 h 230"/>
              <a:gd name="T54" fmla="*/ 6 w 206"/>
              <a:gd name="T55" fmla="*/ 206 h 230"/>
              <a:gd name="T56" fmla="*/ 0 w 206"/>
              <a:gd name="T57" fmla="*/ 208 h 230"/>
              <a:gd name="T58" fmla="*/ 18 w 206"/>
              <a:gd name="T59" fmla="*/ 178 h 230"/>
              <a:gd name="T60" fmla="*/ 32 w 206"/>
              <a:gd name="T61" fmla="*/ 166 h 230"/>
              <a:gd name="T62" fmla="*/ 22 w 206"/>
              <a:gd name="T63" fmla="*/ 150 h 230"/>
              <a:gd name="T64" fmla="*/ 8 w 206"/>
              <a:gd name="T65" fmla="*/ 134 h 230"/>
              <a:gd name="T66" fmla="*/ 18 w 206"/>
              <a:gd name="T67" fmla="*/ 124 h 230"/>
              <a:gd name="T68" fmla="*/ 40 w 206"/>
              <a:gd name="T69" fmla="*/ 122 h 230"/>
              <a:gd name="T70" fmla="*/ 56 w 206"/>
              <a:gd name="T71" fmla="*/ 118 h 230"/>
              <a:gd name="T72" fmla="*/ 66 w 206"/>
              <a:gd name="T73" fmla="*/ 102 h 230"/>
              <a:gd name="T74" fmla="*/ 82 w 206"/>
              <a:gd name="T75" fmla="*/ 90 h 230"/>
              <a:gd name="T76" fmla="*/ 86 w 206"/>
              <a:gd name="T77" fmla="*/ 76 h 230"/>
              <a:gd name="T78" fmla="*/ 98 w 206"/>
              <a:gd name="T79" fmla="*/ 78 h 230"/>
              <a:gd name="T80" fmla="*/ 104 w 206"/>
              <a:gd name="T81" fmla="*/ 64 h 230"/>
              <a:gd name="T82" fmla="*/ 106 w 206"/>
              <a:gd name="T83" fmla="*/ 48 h 230"/>
              <a:gd name="T84" fmla="*/ 120 w 206"/>
              <a:gd name="T85" fmla="*/ 42 h 230"/>
              <a:gd name="T86" fmla="*/ 124 w 206"/>
              <a:gd name="T87" fmla="*/ 26 h 230"/>
              <a:gd name="T88" fmla="*/ 148 w 206"/>
              <a:gd name="T89" fmla="*/ 6 h 230"/>
              <a:gd name="T90" fmla="*/ 170 w 206"/>
              <a:gd name="T91" fmla="*/ 4 h 230"/>
              <a:gd name="T92" fmla="*/ 196 w 206"/>
              <a:gd name="T93" fmla="*/ 10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6" h="230">
                <a:moveTo>
                  <a:pt x="206" y="20"/>
                </a:moveTo>
                <a:lnTo>
                  <a:pt x="202" y="26"/>
                </a:lnTo>
                <a:lnTo>
                  <a:pt x="198" y="32"/>
                </a:lnTo>
                <a:lnTo>
                  <a:pt x="194" y="34"/>
                </a:lnTo>
                <a:lnTo>
                  <a:pt x="188" y="40"/>
                </a:lnTo>
                <a:lnTo>
                  <a:pt x="178" y="42"/>
                </a:lnTo>
                <a:lnTo>
                  <a:pt x="172" y="46"/>
                </a:lnTo>
                <a:lnTo>
                  <a:pt x="172" y="48"/>
                </a:lnTo>
                <a:lnTo>
                  <a:pt x="168" y="52"/>
                </a:lnTo>
                <a:lnTo>
                  <a:pt x="164" y="48"/>
                </a:lnTo>
                <a:lnTo>
                  <a:pt x="158" y="52"/>
                </a:lnTo>
                <a:lnTo>
                  <a:pt x="152" y="54"/>
                </a:lnTo>
                <a:lnTo>
                  <a:pt x="152" y="58"/>
                </a:lnTo>
                <a:lnTo>
                  <a:pt x="158" y="64"/>
                </a:lnTo>
                <a:lnTo>
                  <a:pt x="160" y="78"/>
                </a:lnTo>
                <a:lnTo>
                  <a:pt x="162" y="80"/>
                </a:lnTo>
                <a:lnTo>
                  <a:pt x="166" y="84"/>
                </a:lnTo>
                <a:lnTo>
                  <a:pt x="172" y="90"/>
                </a:lnTo>
                <a:lnTo>
                  <a:pt x="172" y="98"/>
                </a:lnTo>
                <a:lnTo>
                  <a:pt x="168" y="104"/>
                </a:lnTo>
                <a:lnTo>
                  <a:pt x="164" y="110"/>
                </a:lnTo>
                <a:lnTo>
                  <a:pt x="164" y="120"/>
                </a:lnTo>
                <a:lnTo>
                  <a:pt x="162" y="128"/>
                </a:lnTo>
                <a:lnTo>
                  <a:pt x="156" y="132"/>
                </a:lnTo>
                <a:lnTo>
                  <a:pt x="152" y="136"/>
                </a:lnTo>
                <a:lnTo>
                  <a:pt x="148" y="142"/>
                </a:lnTo>
                <a:lnTo>
                  <a:pt x="140" y="146"/>
                </a:lnTo>
                <a:lnTo>
                  <a:pt x="134" y="156"/>
                </a:lnTo>
                <a:lnTo>
                  <a:pt x="128" y="162"/>
                </a:lnTo>
                <a:lnTo>
                  <a:pt x="122" y="164"/>
                </a:lnTo>
                <a:lnTo>
                  <a:pt x="120" y="160"/>
                </a:lnTo>
                <a:lnTo>
                  <a:pt x="116" y="168"/>
                </a:lnTo>
                <a:lnTo>
                  <a:pt x="112" y="172"/>
                </a:lnTo>
                <a:lnTo>
                  <a:pt x="108" y="180"/>
                </a:lnTo>
                <a:lnTo>
                  <a:pt x="112" y="184"/>
                </a:lnTo>
                <a:lnTo>
                  <a:pt x="114" y="186"/>
                </a:lnTo>
                <a:lnTo>
                  <a:pt x="112" y="192"/>
                </a:lnTo>
                <a:lnTo>
                  <a:pt x="112" y="198"/>
                </a:lnTo>
                <a:lnTo>
                  <a:pt x="118" y="200"/>
                </a:lnTo>
                <a:lnTo>
                  <a:pt x="120" y="206"/>
                </a:lnTo>
                <a:lnTo>
                  <a:pt x="120" y="222"/>
                </a:lnTo>
                <a:lnTo>
                  <a:pt x="116" y="220"/>
                </a:lnTo>
                <a:lnTo>
                  <a:pt x="108" y="220"/>
                </a:lnTo>
                <a:lnTo>
                  <a:pt x="104" y="220"/>
                </a:lnTo>
                <a:lnTo>
                  <a:pt x="98" y="224"/>
                </a:lnTo>
                <a:lnTo>
                  <a:pt x="96" y="230"/>
                </a:lnTo>
                <a:lnTo>
                  <a:pt x="90" y="230"/>
                </a:lnTo>
                <a:lnTo>
                  <a:pt x="90" y="226"/>
                </a:lnTo>
                <a:lnTo>
                  <a:pt x="90" y="226"/>
                </a:lnTo>
                <a:lnTo>
                  <a:pt x="88" y="226"/>
                </a:lnTo>
                <a:lnTo>
                  <a:pt x="88" y="226"/>
                </a:lnTo>
                <a:lnTo>
                  <a:pt x="84" y="226"/>
                </a:lnTo>
                <a:lnTo>
                  <a:pt x="84" y="226"/>
                </a:lnTo>
                <a:lnTo>
                  <a:pt x="82" y="222"/>
                </a:lnTo>
                <a:lnTo>
                  <a:pt x="82" y="222"/>
                </a:lnTo>
                <a:lnTo>
                  <a:pt x="80" y="216"/>
                </a:lnTo>
                <a:lnTo>
                  <a:pt x="80" y="216"/>
                </a:lnTo>
                <a:lnTo>
                  <a:pt x="76" y="214"/>
                </a:lnTo>
                <a:lnTo>
                  <a:pt x="70" y="212"/>
                </a:lnTo>
                <a:lnTo>
                  <a:pt x="70" y="212"/>
                </a:lnTo>
                <a:lnTo>
                  <a:pt x="70" y="208"/>
                </a:lnTo>
                <a:lnTo>
                  <a:pt x="70" y="204"/>
                </a:lnTo>
                <a:lnTo>
                  <a:pt x="68" y="204"/>
                </a:lnTo>
                <a:lnTo>
                  <a:pt x="68" y="204"/>
                </a:lnTo>
                <a:lnTo>
                  <a:pt x="68" y="198"/>
                </a:lnTo>
                <a:lnTo>
                  <a:pt x="68" y="198"/>
                </a:lnTo>
                <a:lnTo>
                  <a:pt x="58" y="200"/>
                </a:lnTo>
                <a:lnTo>
                  <a:pt x="58" y="200"/>
                </a:lnTo>
                <a:lnTo>
                  <a:pt x="56" y="200"/>
                </a:lnTo>
                <a:lnTo>
                  <a:pt x="52" y="200"/>
                </a:lnTo>
                <a:lnTo>
                  <a:pt x="52" y="200"/>
                </a:lnTo>
                <a:lnTo>
                  <a:pt x="44" y="204"/>
                </a:lnTo>
                <a:lnTo>
                  <a:pt x="44" y="204"/>
                </a:lnTo>
                <a:lnTo>
                  <a:pt x="36" y="204"/>
                </a:lnTo>
                <a:lnTo>
                  <a:pt x="28" y="204"/>
                </a:lnTo>
                <a:lnTo>
                  <a:pt x="26" y="206"/>
                </a:lnTo>
                <a:lnTo>
                  <a:pt x="26" y="206"/>
                </a:lnTo>
                <a:lnTo>
                  <a:pt x="20" y="206"/>
                </a:lnTo>
                <a:lnTo>
                  <a:pt x="14" y="204"/>
                </a:lnTo>
                <a:lnTo>
                  <a:pt x="12" y="206"/>
                </a:lnTo>
                <a:lnTo>
                  <a:pt x="12" y="206"/>
                </a:lnTo>
                <a:lnTo>
                  <a:pt x="10" y="206"/>
                </a:lnTo>
                <a:lnTo>
                  <a:pt x="6" y="206"/>
                </a:lnTo>
                <a:lnTo>
                  <a:pt x="6" y="206"/>
                </a:lnTo>
                <a:lnTo>
                  <a:pt x="6" y="208"/>
                </a:lnTo>
                <a:lnTo>
                  <a:pt x="6" y="208"/>
                </a:lnTo>
                <a:lnTo>
                  <a:pt x="0" y="208"/>
                </a:lnTo>
                <a:lnTo>
                  <a:pt x="2" y="192"/>
                </a:lnTo>
                <a:lnTo>
                  <a:pt x="10" y="180"/>
                </a:lnTo>
                <a:lnTo>
                  <a:pt x="18" y="178"/>
                </a:lnTo>
                <a:lnTo>
                  <a:pt x="26" y="176"/>
                </a:lnTo>
                <a:lnTo>
                  <a:pt x="32" y="172"/>
                </a:lnTo>
                <a:lnTo>
                  <a:pt x="32" y="166"/>
                </a:lnTo>
                <a:lnTo>
                  <a:pt x="26" y="164"/>
                </a:lnTo>
                <a:lnTo>
                  <a:pt x="26" y="156"/>
                </a:lnTo>
                <a:lnTo>
                  <a:pt x="22" y="150"/>
                </a:lnTo>
                <a:lnTo>
                  <a:pt x="16" y="148"/>
                </a:lnTo>
                <a:lnTo>
                  <a:pt x="10" y="138"/>
                </a:lnTo>
                <a:lnTo>
                  <a:pt x="8" y="134"/>
                </a:lnTo>
                <a:lnTo>
                  <a:pt x="10" y="130"/>
                </a:lnTo>
                <a:lnTo>
                  <a:pt x="4" y="116"/>
                </a:lnTo>
                <a:lnTo>
                  <a:pt x="18" y="124"/>
                </a:lnTo>
                <a:lnTo>
                  <a:pt x="22" y="122"/>
                </a:lnTo>
                <a:lnTo>
                  <a:pt x="28" y="122"/>
                </a:lnTo>
                <a:lnTo>
                  <a:pt x="40" y="122"/>
                </a:lnTo>
                <a:lnTo>
                  <a:pt x="46" y="124"/>
                </a:lnTo>
                <a:lnTo>
                  <a:pt x="48" y="120"/>
                </a:lnTo>
                <a:lnTo>
                  <a:pt x="56" y="118"/>
                </a:lnTo>
                <a:lnTo>
                  <a:pt x="58" y="112"/>
                </a:lnTo>
                <a:lnTo>
                  <a:pt x="58" y="106"/>
                </a:lnTo>
                <a:lnTo>
                  <a:pt x="66" y="102"/>
                </a:lnTo>
                <a:lnTo>
                  <a:pt x="74" y="90"/>
                </a:lnTo>
                <a:lnTo>
                  <a:pt x="78" y="92"/>
                </a:lnTo>
                <a:lnTo>
                  <a:pt x="82" y="90"/>
                </a:lnTo>
                <a:lnTo>
                  <a:pt x="84" y="86"/>
                </a:lnTo>
                <a:lnTo>
                  <a:pt x="80" y="80"/>
                </a:lnTo>
                <a:lnTo>
                  <a:pt x="86" y="76"/>
                </a:lnTo>
                <a:lnTo>
                  <a:pt x="90" y="72"/>
                </a:lnTo>
                <a:lnTo>
                  <a:pt x="92" y="76"/>
                </a:lnTo>
                <a:lnTo>
                  <a:pt x="98" y="78"/>
                </a:lnTo>
                <a:lnTo>
                  <a:pt x="102" y="76"/>
                </a:lnTo>
                <a:lnTo>
                  <a:pt x="104" y="70"/>
                </a:lnTo>
                <a:lnTo>
                  <a:pt x="104" y="64"/>
                </a:lnTo>
                <a:lnTo>
                  <a:pt x="110" y="60"/>
                </a:lnTo>
                <a:lnTo>
                  <a:pt x="110" y="52"/>
                </a:lnTo>
                <a:lnTo>
                  <a:pt x="106" y="48"/>
                </a:lnTo>
                <a:lnTo>
                  <a:pt x="108" y="42"/>
                </a:lnTo>
                <a:lnTo>
                  <a:pt x="114" y="44"/>
                </a:lnTo>
                <a:lnTo>
                  <a:pt x="120" y="42"/>
                </a:lnTo>
                <a:lnTo>
                  <a:pt x="122" y="34"/>
                </a:lnTo>
                <a:lnTo>
                  <a:pt x="120" y="28"/>
                </a:lnTo>
                <a:lnTo>
                  <a:pt x="124" y="26"/>
                </a:lnTo>
                <a:lnTo>
                  <a:pt x="124" y="18"/>
                </a:lnTo>
                <a:lnTo>
                  <a:pt x="138" y="8"/>
                </a:lnTo>
                <a:lnTo>
                  <a:pt x="148" y="6"/>
                </a:lnTo>
                <a:lnTo>
                  <a:pt x="156" y="4"/>
                </a:lnTo>
                <a:lnTo>
                  <a:pt x="164" y="4"/>
                </a:lnTo>
                <a:lnTo>
                  <a:pt x="170" y="4"/>
                </a:lnTo>
                <a:lnTo>
                  <a:pt x="172" y="0"/>
                </a:lnTo>
                <a:lnTo>
                  <a:pt x="182" y="0"/>
                </a:lnTo>
                <a:lnTo>
                  <a:pt x="196" y="10"/>
                </a:lnTo>
                <a:lnTo>
                  <a:pt x="200" y="14"/>
                </a:lnTo>
                <a:lnTo>
                  <a:pt x="206" y="20"/>
                </a:lnTo>
                <a:close/>
              </a:path>
            </a:pathLst>
          </a:custGeom>
          <a:solidFill>
            <a:srgbClr val="B9BCBD"/>
          </a:solidFill>
          <a:ln w="3175">
            <a:solidFill>
              <a:srgbClr val="B9BCBD"/>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132" name="Freeform 116">
            <a:extLst>
              <a:ext uri="{FF2B5EF4-FFF2-40B4-BE49-F238E27FC236}">
                <a16:creationId xmlns:a16="http://schemas.microsoft.com/office/drawing/2014/main" id="{535CD36B-E5BA-42DD-A437-4AD9100CFDA7}"/>
              </a:ext>
            </a:extLst>
          </p:cNvPr>
          <p:cNvSpPr>
            <a:spLocks noEditPoints="1"/>
          </p:cNvSpPr>
          <p:nvPr/>
        </p:nvSpPr>
        <p:spPr bwMode="auto">
          <a:xfrm>
            <a:off x="7018001" y="2932477"/>
            <a:ext cx="177766" cy="274558"/>
          </a:xfrm>
          <a:custGeom>
            <a:avLst/>
            <a:gdLst>
              <a:gd name="T0" fmla="*/ 56 w 106"/>
              <a:gd name="T1" fmla="*/ 6 h 160"/>
              <a:gd name="T2" fmla="*/ 58 w 106"/>
              <a:gd name="T3" fmla="*/ 12 h 160"/>
              <a:gd name="T4" fmla="*/ 58 w 106"/>
              <a:gd name="T5" fmla="*/ 0 h 160"/>
              <a:gd name="T6" fmla="*/ 54 w 106"/>
              <a:gd name="T7" fmla="*/ 2 h 160"/>
              <a:gd name="T8" fmla="*/ 54 w 106"/>
              <a:gd name="T9" fmla="*/ 6 h 160"/>
              <a:gd name="T10" fmla="*/ 60 w 106"/>
              <a:gd name="T11" fmla="*/ 18 h 160"/>
              <a:gd name="T12" fmla="*/ 62 w 106"/>
              <a:gd name="T13" fmla="*/ 24 h 160"/>
              <a:gd name="T14" fmla="*/ 68 w 106"/>
              <a:gd name="T15" fmla="*/ 28 h 160"/>
              <a:gd name="T16" fmla="*/ 72 w 106"/>
              <a:gd name="T17" fmla="*/ 34 h 160"/>
              <a:gd name="T18" fmla="*/ 76 w 106"/>
              <a:gd name="T19" fmla="*/ 38 h 160"/>
              <a:gd name="T20" fmla="*/ 88 w 106"/>
              <a:gd name="T21" fmla="*/ 42 h 160"/>
              <a:gd name="T22" fmla="*/ 90 w 106"/>
              <a:gd name="T23" fmla="*/ 44 h 160"/>
              <a:gd name="T24" fmla="*/ 94 w 106"/>
              <a:gd name="T25" fmla="*/ 48 h 160"/>
              <a:gd name="T26" fmla="*/ 96 w 106"/>
              <a:gd name="T27" fmla="*/ 48 h 160"/>
              <a:gd name="T28" fmla="*/ 100 w 106"/>
              <a:gd name="T29" fmla="*/ 54 h 160"/>
              <a:gd name="T30" fmla="*/ 100 w 106"/>
              <a:gd name="T31" fmla="*/ 58 h 160"/>
              <a:gd name="T32" fmla="*/ 104 w 106"/>
              <a:gd name="T33" fmla="*/ 60 h 160"/>
              <a:gd name="T34" fmla="*/ 106 w 106"/>
              <a:gd name="T35" fmla="*/ 62 h 160"/>
              <a:gd name="T36" fmla="*/ 106 w 106"/>
              <a:gd name="T37" fmla="*/ 66 h 160"/>
              <a:gd name="T38" fmla="*/ 102 w 106"/>
              <a:gd name="T39" fmla="*/ 72 h 160"/>
              <a:gd name="T40" fmla="*/ 102 w 106"/>
              <a:gd name="T41" fmla="*/ 76 h 160"/>
              <a:gd name="T42" fmla="*/ 100 w 106"/>
              <a:gd name="T43" fmla="*/ 80 h 160"/>
              <a:gd name="T44" fmla="*/ 100 w 106"/>
              <a:gd name="T45" fmla="*/ 82 h 160"/>
              <a:gd name="T46" fmla="*/ 96 w 106"/>
              <a:gd name="T47" fmla="*/ 86 h 160"/>
              <a:gd name="T48" fmla="*/ 94 w 106"/>
              <a:gd name="T49" fmla="*/ 94 h 160"/>
              <a:gd name="T50" fmla="*/ 90 w 106"/>
              <a:gd name="T51" fmla="*/ 96 h 160"/>
              <a:gd name="T52" fmla="*/ 90 w 106"/>
              <a:gd name="T53" fmla="*/ 104 h 160"/>
              <a:gd name="T54" fmla="*/ 86 w 106"/>
              <a:gd name="T55" fmla="*/ 102 h 160"/>
              <a:gd name="T56" fmla="*/ 82 w 106"/>
              <a:gd name="T57" fmla="*/ 112 h 160"/>
              <a:gd name="T58" fmla="*/ 82 w 106"/>
              <a:gd name="T59" fmla="*/ 124 h 160"/>
              <a:gd name="T60" fmla="*/ 68 w 106"/>
              <a:gd name="T61" fmla="*/ 128 h 160"/>
              <a:gd name="T62" fmla="*/ 68 w 106"/>
              <a:gd name="T63" fmla="*/ 130 h 160"/>
              <a:gd name="T64" fmla="*/ 68 w 106"/>
              <a:gd name="T65" fmla="*/ 130 h 160"/>
              <a:gd name="T66" fmla="*/ 64 w 106"/>
              <a:gd name="T67" fmla="*/ 136 h 160"/>
              <a:gd name="T68" fmla="*/ 64 w 106"/>
              <a:gd name="T69" fmla="*/ 140 h 160"/>
              <a:gd name="T70" fmla="*/ 48 w 106"/>
              <a:gd name="T71" fmla="*/ 142 h 160"/>
              <a:gd name="T72" fmla="*/ 46 w 106"/>
              <a:gd name="T73" fmla="*/ 148 h 160"/>
              <a:gd name="T74" fmla="*/ 44 w 106"/>
              <a:gd name="T75" fmla="*/ 154 h 160"/>
              <a:gd name="T76" fmla="*/ 34 w 106"/>
              <a:gd name="T77" fmla="*/ 156 h 160"/>
              <a:gd name="T78" fmla="*/ 28 w 106"/>
              <a:gd name="T79" fmla="*/ 158 h 160"/>
              <a:gd name="T80" fmla="*/ 28 w 106"/>
              <a:gd name="T81" fmla="*/ 160 h 160"/>
              <a:gd name="T82" fmla="*/ 16 w 106"/>
              <a:gd name="T83" fmla="*/ 156 h 160"/>
              <a:gd name="T84" fmla="*/ 0 w 106"/>
              <a:gd name="T85" fmla="*/ 124 h 160"/>
              <a:gd name="T86" fmla="*/ 44 w 106"/>
              <a:gd name="T87" fmla="*/ 104 h 160"/>
              <a:gd name="T88" fmla="*/ 48 w 106"/>
              <a:gd name="T89" fmla="*/ 98 h 160"/>
              <a:gd name="T90" fmla="*/ 54 w 106"/>
              <a:gd name="T91" fmla="*/ 64 h 160"/>
              <a:gd name="T92" fmla="*/ 44 w 106"/>
              <a:gd name="T93" fmla="*/ 54 h 160"/>
              <a:gd name="T94" fmla="*/ 48 w 106"/>
              <a:gd name="T95" fmla="*/ 44 h 160"/>
              <a:gd name="T96" fmla="*/ 50 w 106"/>
              <a:gd name="T97" fmla="*/ 40 h 160"/>
              <a:gd name="T98" fmla="*/ 50 w 106"/>
              <a:gd name="T99" fmla="*/ 32 h 160"/>
              <a:gd name="T100" fmla="*/ 48 w 106"/>
              <a:gd name="T101" fmla="*/ 32 h 160"/>
              <a:gd name="T102" fmla="*/ 50 w 106"/>
              <a:gd name="T103" fmla="*/ 28 h 160"/>
              <a:gd name="T104" fmla="*/ 54 w 106"/>
              <a:gd name="T105" fmla="*/ 26 h 160"/>
              <a:gd name="T106" fmla="*/ 52 w 106"/>
              <a:gd name="T107" fmla="*/ 24 h 160"/>
              <a:gd name="T108" fmla="*/ 50 w 106"/>
              <a:gd name="T109" fmla="*/ 22 h 160"/>
              <a:gd name="T110" fmla="*/ 52 w 106"/>
              <a:gd name="T111" fmla="*/ 18 h 160"/>
              <a:gd name="T112" fmla="*/ 54 w 106"/>
              <a:gd name="T113" fmla="*/ 22 h 160"/>
              <a:gd name="T114" fmla="*/ 56 w 106"/>
              <a:gd name="T115" fmla="*/ 22 h 160"/>
              <a:gd name="T116" fmla="*/ 58 w 106"/>
              <a:gd name="T117" fmla="*/ 20 h 160"/>
              <a:gd name="T118" fmla="*/ 60 w 106"/>
              <a:gd name="T119" fmla="*/ 18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06" h="160">
                <a:moveTo>
                  <a:pt x="54" y="6"/>
                </a:moveTo>
                <a:lnTo>
                  <a:pt x="56" y="6"/>
                </a:lnTo>
                <a:lnTo>
                  <a:pt x="54" y="12"/>
                </a:lnTo>
                <a:lnTo>
                  <a:pt x="58" y="12"/>
                </a:lnTo>
                <a:lnTo>
                  <a:pt x="58" y="12"/>
                </a:lnTo>
                <a:lnTo>
                  <a:pt x="58" y="0"/>
                </a:lnTo>
                <a:lnTo>
                  <a:pt x="58" y="0"/>
                </a:lnTo>
                <a:lnTo>
                  <a:pt x="54" y="2"/>
                </a:lnTo>
                <a:lnTo>
                  <a:pt x="54" y="2"/>
                </a:lnTo>
                <a:lnTo>
                  <a:pt x="54" y="6"/>
                </a:lnTo>
                <a:lnTo>
                  <a:pt x="54" y="6"/>
                </a:lnTo>
                <a:close/>
                <a:moveTo>
                  <a:pt x="60" y="18"/>
                </a:moveTo>
                <a:lnTo>
                  <a:pt x="60" y="18"/>
                </a:lnTo>
                <a:lnTo>
                  <a:pt x="62" y="24"/>
                </a:lnTo>
                <a:lnTo>
                  <a:pt x="62" y="24"/>
                </a:lnTo>
                <a:lnTo>
                  <a:pt x="68" y="28"/>
                </a:lnTo>
                <a:lnTo>
                  <a:pt x="68" y="28"/>
                </a:lnTo>
                <a:lnTo>
                  <a:pt x="72" y="34"/>
                </a:lnTo>
                <a:lnTo>
                  <a:pt x="76" y="38"/>
                </a:lnTo>
                <a:lnTo>
                  <a:pt x="76" y="38"/>
                </a:lnTo>
                <a:lnTo>
                  <a:pt x="80" y="38"/>
                </a:lnTo>
                <a:lnTo>
                  <a:pt x="88" y="42"/>
                </a:lnTo>
                <a:lnTo>
                  <a:pt x="88" y="42"/>
                </a:lnTo>
                <a:lnTo>
                  <a:pt x="90" y="44"/>
                </a:lnTo>
                <a:lnTo>
                  <a:pt x="94" y="48"/>
                </a:lnTo>
                <a:lnTo>
                  <a:pt x="94" y="48"/>
                </a:lnTo>
                <a:lnTo>
                  <a:pt x="96" y="48"/>
                </a:lnTo>
                <a:lnTo>
                  <a:pt x="96" y="48"/>
                </a:lnTo>
                <a:lnTo>
                  <a:pt x="100" y="54"/>
                </a:lnTo>
                <a:lnTo>
                  <a:pt x="100" y="54"/>
                </a:lnTo>
                <a:lnTo>
                  <a:pt x="100" y="56"/>
                </a:lnTo>
                <a:lnTo>
                  <a:pt x="100" y="58"/>
                </a:lnTo>
                <a:lnTo>
                  <a:pt x="100" y="58"/>
                </a:lnTo>
                <a:lnTo>
                  <a:pt x="104" y="60"/>
                </a:lnTo>
                <a:lnTo>
                  <a:pt x="106" y="62"/>
                </a:lnTo>
                <a:lnTo>
                  <a:pt x="106" y="62"/>
                </a:lnTo>
                <a:lnTo>
                  <a:pt x="106" y="66"/>
                </a:lnTo>
                <a:lnTo>
                  <a:pt x="106" y="66"/>
                </a:lnTo>
                <a:lnTo>
                  <a:pt x="102" y="72"/>
                </a:lnTo>
                <a:lnTo>
                  <a:pt x="102" y="72"/>
                </a:lnTo>
                <a:lnTo>
                  <a:pt x="102" y="76"/>
                </a:lnTo>
                <a:lnTo>
                  <a:pt x="102" y="76"/>
                </a:lnTo>
                <a:lnTo>
                  <a:pt x="100" y="80"/>
                </a:lnTo>
                <a:lnTo>
                  <a:pt x="100" y="80"/>
                </a:lnTo>
                <a:lnTo>
                  <a:pt x="100" y="82"/>
                </a:lnTo>
                <a:lnTo>
                  <a:pt x="100" y="82"/>
                </a:lnTo>
                <a:lnTo>
                  <a:pt x="96" y="86"/>
                </a:lnTo>
                <a:lnTo>
                  <a:pt x="96" y="86"/>
                </a:lnTo>
                <a:lnTo>
                  <a:pt x="94" y="94"/>
                </a:lnTo>
                <a:lnTo>
                  <a:pt x="94" y="94"/>
                </a:lnTo>
                <a:lnTo>
                  <a:pt x="90" y="96"/>
                </a:lnTo>
                <a:lnTo>
                  <a:pt x="90" y="96"/>
                </a:lnTo>
                <a:lnTo>
                  <a:pt x="90" y="100"/>
                </a:lnTo>
                <a:lnTo>
                  <a:pt x="90" y="104"/>
                </a:lnTo>
                <a:lnTo>
                  <a:pt x="90" y="104"/>
                </a:lnTo>
                <a:lnTo>
                  <a:pt x="86" y="102"/>
                </a:lnTo>
                <a:lnTo>
                  <a:pt x="86" y="102"/>
                </a:lnTo>
                <a:lnTo>
                  <a:pt x="82" y="112"/>
                </a:lnTo>
                <a:lnTo>
                  <a:pt x="82" y="124"/>
                </a:lnTo>
                <a:lnTo>
                  <a:pt x="82" y="124"/>
                </a:lnTo>
                <a:lnTo>
                  <a:pt x="76" y="126"/>
                </a:lnTo>
                <a:lnTo>
                  <a:pt x="68" y="128"/>
                </a:lnTo>
                <a:lnTo>
                  <a:pt x="68" y="128"/>
                </a:lnTo>
                <a:lnTo>
                  <a:pt x="68" y="130"/>
                </a:lnTo>
                <a:lnTo>
                  <a:pt x="68" y="130"/>
                </a:lnTo>
                <a:lnTo>
                  <a:pt x="68" y="130"/>
                </a:lnTo>
                <a:lnTo>
                  <a:pt x="64" y="136"/>
                </a:lnTo>
                <a:lnTo>
                  <a:pt x="64" y="136"/>
                </a:lnTo>
                <a:lnTo>
                  <a:pt x="64" y="140"/>
                </a:lnTo>
                <a:lnTo>
                  <a:pt x="64" y="140"/>
                </a:lnTo>
                <a:lnTo>
                  <a:pt x="58" y="142"/>
                </a:lnTo>
                <a:lnTo>
                  <a:pt x="48" y="142"/>
                </a:lnTo>
                <a:lnTo>
                  <a:pt x="48" y="142"/>
                </a:lnTo>
                <a:lnTo>
                  <a:pt x="46" y="148"/>
                </a:lnTo>
                <a:lnTo>
                  <a:pt x="44" y="154"/>
                </a:lnTo>
                <a:lnTo>
                  <a:pt x="44" y="154"/>
                </a:lnTo>
                <a:lnTo>
                  <a:pt x="38" y="154"/>
                </a:lnTo>
                <a:lnTo>
                  <a:pt x="34" y="156"/>
                </a:lnTo>
                <a:lnTo>
                  <a:pt x="34" y="156"/>
                </a:lnTo>
                <a:lnTo>
                  <a:pt x="28" y="158"/>
                </a:lnTo>
                <a:lnTo>
                  <a:pt x="28" y="160"/>
                </a:lnTo>
                <a:lnTo>
                  <a:pt x="28" y="160"/>
                </a:lnTo>
                <a:lnTo>
                  <a:pt x="24" y="160"/>
                </a:lnTo>
                <a:lnTo>
                  <a:pt x="16" y="156"/>
                </a:lnTo>
                <a:lnTo>
                  <a:pt x="0" y="128"/>
                </a:lnTo>
                <a:lnTo>
                  <a:pt x="0" y="124"/>
                </a:lnTo>
                <a:lnTo>
                  <a:pt x="0" y="124"/>
                </a:lnTo>
                <a:lnTo>
                  <a:pt x="44" y="104"/>
                </a:lnTo>
                <a:lnTo>
                  <a:pt x="44" y="104"/>
                </a:lnTo>
                <a:lnTo>
                  <a:pt x="48" y="98"/>
                </a:lnTo>
                <a:lnTo>
                  <a:pt x="50" y="84"/>
                </a:lnTo>
                <a:lnTo>
                  <a:pt x="54" y="64"/>
                </a:lnTo>
                <a:lnTo>
                  <a:pt x="44" y="54"/>
                </a:lnTo>
                <a:lnTo>
                  <a:pt x="44" y="54"/>
                </a:lnTo>
                <a:lnTo>
                  <a:pt x="46" y="50"/>
                </a:lnTo>
                <a:lnTo>
                  <a:pt x="48" y="44"/>
                </a:lnTo>
                <a:lnTo>
                  <a:pt x="48" y="44"/>
                </a:lnTo>
                <a:lnTo>
                  <a:pt x="50" y="40"/>
                </a:lnTo>
                <a:lnTo>
                  <a:pt x="50" y="36"/>
                </a:lnTo>
                <a:lnTo>
                  <a:pt x="50" y="32"/>
                </a:lnTo>
                <a:lnTo>
                  <a:pt x="50" y="32"/>
                </a:lnTo>
                <a:lnTo>
                  <a:pt x="48" y="32"/>
                </a:lnTo>
                <a:lnTo>
                  <a:pt x="48" y="32"/>
                </a:lnTo>
                <a:lnTo>
                  <a:pt x="50" y="28"/>
                </a:lnTo>
                <a:lnTo>
                  <a:pt x="50" y="28"/>
                </a:lnTo>
                <a:lnTo>
                  <a:pt x="54" y="26"/>
                </a:lnTo>
                <a:lnTo>
                  <a:pt x="54" y="26"/>
                </a:lnTo>
                <a:lnTo>
                  <a:pt x="52" y="24"/>
                </a:lnTo>
                <a:lnTo>
                  <a:pt x="50" y="22"/>
                </a:lnTo>
                <a:lnTo>
                  <a:pt x="50" y="22"/>
                </a:lnTo>
                <a:lnTo>
                  <a:pt x="50" y="18"/>
                </a:lnTo>
                <a:lnTo>
                  <a:pt x="52" y="18"/>
                </a:lnTo>
                <a:lnTo>
                  <a:pt x="52" y="18"/>
                </a:lnTo>
                <a:lnTo>
                  <a:pt x="54" y="22"/>
                </a:lnTo>
                <a:lnTo>
                  <a:pt x="56" y="22"/>
                </a:lnTo>
                <a:lnTo>
                  <a:pt x="56" y="22"/>
                </a:lnTo>
                <a:lnTo>
                  <a:pt x="56" y="22"/>
                </a:lnTo>
                <a:lnTo>
                  <a:pt x="58" y="20"/>
                </a:lnTo>
                <a:lnTo>
                  <a:pt x="60" y="18"/>
                </a:lnTo>
                <a:lnTo>
                  <a:pt x="60" y="18"/>
                </a:lnTo>
                <a:close/>
              </a:path>
            </a:pathLst>
          </a:custGeom>
          <a:solidFill>
            <a:srgbClr val="B9BCBD"/>
          </a:solidFill>
          <a:ln w="3175">
            <a:solidFill>
              <a:srgbClr val="B9BCBD"/>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133" name="Freeform 117">
            <a:extLst>
              <a:ext uri="{FF2B5EF4-FFF2-40B4-BE49-F238E27FC236}">
                <a16:creationId xmlns:a16="http://schemas.microsoft.com/office/drawing/2014/main" id="{D2C9DBD5-DC9B-4DA6-A4C4-AE1B034D5F7F}"/>
              </a:ext>
            </a:extLst>
          </p:cNvPr>
          <p:cNvSpPr>
            <a:spLocks/>
          </p:cNvSpPr>
          <p:nvPr/>
        </p:nvSpPr>
        <p:spPr bwMode="auto">
          <a:xfrm>
            <a:off x="6186192" y="1569984"/>
            <a:ext cx="3354" cy="3432"/>
          </a:xfrm>
          <a:custGeom>
            <a:avLst/>
            <a:gdLst>
              <a:gd name="T0" fmla="*/ 2 w 2"/>
              <a:gd name="T1" fmla="*/ 0 h 2"/>
              <a:gd name="T2" fmla="*/ 2 w 2"/>
              <a:gd name="T3" fmla="*/ 0 h 2"/>
              <a:gd name="T4" fmla="*/ 2 w 2"/>
              <a:gd name="T5" fmla="*/ 2 h 2"/>
              <a:gd name="T6" fmla="*/ 2 w 2"/>
              <a:gd name="T7" fmla="*/ 2 h 2"/>
              <a:gd name="T8" fmla="*/ 0 w 2"/>
              <a:gd name="T9" fmla="*/ 2 h 2"/>
              <a:gd name="T10" fmla="*/ 0 w 2"/>
              <a:gd name="T11" fmla="*/ 2 h 2"/>
              <a:gd name="T12" fmla="*/ 0 w 2"/>
              <a:gd name="T13" fmla="*/ 2 h 2"/>
              <a:gd name="T14" fmla="*/ 2 w 2"/>
              <a:gd name="T15" fmla="*/ 0 h 2"/>
              <a:gd name="T16" fmla="*/ 2 w 2"/>
              <a:gd name="T17"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 h="2">
                <a:moveTo>
                  <a:pt x="2" y="0"/>
                </a:moveTo>
                <a:lnTo>
                  <a:pt x="2" y="0"/>
                </a:lnTo>
                <a:lnTo>
                  <a:pt x="2" y="2"/>
                </a:lnTo>
                <a:lnTo>
                  <a:pt x="2" y="2"/>
                </a:lnTo>
                <a:lnTo>
                  <a:pt x="0" y="2"/>
                </a:lnTo>
                <a:lnTo>
                  <a:pt x="0" y="2"/>
                </a:lnTo>
                <a:lnTo>
                  <a:pt x="0" y="2"/>
                </a:lnTo>
                <a:lnTo>
                  <a:pt x="2" y="0"/>
                </a:lnTo>
                <a:lnTo>
                  <a:pt x="2" y="0"/>
                </a:lnTo>
                <a:close/>
              </a:path>
            </a:pathLst>
          </a:custGeom>
          <a:solidFill>
            <a:srgbClr val="8BBDFF"/>
          </a:solidFill>
          <a:ln w="3175">
            <a:solidFill>
              <a:srgbClr val="92D050"/>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134" name="Freeform 118">
            <a:extLst>
              <a:ext uri="{FF2B5EF4-FFF2-40B4-BE49-F238E27FC236}">
                <a16:creationId xmlns:a16="http://schemas.microsoft.com/office/drawing/2014/main" id="{E6BE4971-6DD9-4EAB-A24A-CBFAEFF9137B}"/>
              </a:ext>
            </a:extLst>
          </p:cNvPr>
          <p:cNvSpPr>
            <a:spLocks/>
          </p:cNvSpPr>
          <p:nvPr/>
        </p:nvSpPr>
        <p:spPr bwMode="auto">
          <a:xfrm>
            <a:off x="6169422" y="1573416"/>
            <a:ext cx="3354" cy="3432"/>
          </a:xfrm>
          <a:custGeom>
            <a:avLst/>
            <a:gdLst>
              <a:gd name="T0" fmla="*/ 0 w 2"/>
              <a:gd name="T1" fmla="*/ 0 h 2"/>
              <a:gd name="T2" fmla="*/ 0 w 2"/>
              <a:gd name="T3" fmla="*/ 0 h 2"/>
              <a:gd name="T4" fmla="*/ 0 w 2"/>
              <a:gd name="T5" fmla="*/ 2 h 2"/>
              <a:gd name="T6" fmla="*/ 2 w 2"/>
              <a:gd name="T7" fmla="*/ 2 h 2"/>
              <a:gd name="T8" fmla="*/ 2 w 2"/>
              <a:gd name="T9" fmla="*/ 2 h 2"/>
              <a:gd name="T10" fmla="*/ 2 w 2"/>
              <a:gd name="T11" fmla="*/ 0 h 2"/>
              <a:gd name="T12" fmla="*/ 0 w 2"/>
              <a:gd name="T13" fmla="*/ 0 h 2"/>
              <a:gd name="T14" fmla="*/ 0 w 2"/>
              <a:gd name="T15" fmla="*/ 0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2">
                <a:moveTo>
                  <a:pt x="0" y="0"/>
                </a:moveTo>
                <a:lnTo>
                  <a:pt x="0" y="0"/>
                </a:lnTo>
                <a:lnTo>
                  <a:pt x="0" y="2"/>
                </a:lnTo>
                <a:lnTo>
                  <a:pt x="2" y="2"/>
                </a:lnTo>
                <a:lnTo>
                  <a:pt x="2" y="2"/>
                </a:lnTo>
                <a:lnTo>
                  <a:pt x="2" y="0"/>
                </a:lnTo>
                <a:lnTo>
                  <a:pt x="0" y="0"/>
                </a:lnTo>
                <a:lnTo>
                  <a:pt x="0" y="0"/>
                </a:lnTo>
                <a:close/>
              </a:path>
            </a:pathLst>
          </a:custGeom>
          <a:solidFill>
            <a:srgbClr val="8BBDFF"/>
          </a:solidFill>
          <a:ln w="3175">
            <a:solidFill>
              <a:srgbClr val="92D050"/>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135" name="Freeform 119">
            <a:extLst>
              <a:ext uri="{FF2B5EF4-FFF2-40B4-BE49-F238E27FC236}">
                <a16:creationId xmlns:a16="http://schemas.microsoft.com/office/drawing/2014/main" id="{53C3E4A9-83CB-4933-9697-574152516E1F}"/>
              </a:ext>
            </a:extLst>
          </p:cNvPr>
          <p:cNvSpPr>
            <a:spLocks/>
          </p:cNvSpPr>
          <p:nvPr/>
        </p:nvSpPr>
        <p:spPr bwMode="auto">
          <a:xfrm>
            <a:off x="6050351" y="1686671"/>
            <a:ext cx="6708" cy="3432"/>
          </a:xfrm>
          <a:custGeom>
            <a:avLst/>
            <a:gdLst>
              <a:gd name="T0" fmla="*/ 2 w 4"/>
              <a:gd name="T1" fmla="*/ 0 h 2"/>
              <a:gd name="T2" fmla="*/ 2 w 4"/>
              <a:gd name="T3" fmla="*/ 0 h 2"/>
              <a:gd name="T4" fmla="*/ 4 w 4"/>
              <a:gd name="T5" fmla="*/ 2 h 2"/>
              <a:gd name="T6" fmla="*/ 2 w 4"/>
              <a:gd name="T7" fmla="*/ 2 h 2"/>
              <a:gd name="T8" fmla="*/ 2 w 4"/>
              <a:gd name="T9" fmla="*/ 2 h 2"/>
              <a:gd name="T10" fmla="*/ 2 w 4"/>
              <a:gd name="T11" fmla="*/ 0 h 2"/>
              <a:gd name="T12" fmla="*/ 0 w 4"/>
              <a:gd name="T13" fmla="*/ 0 h 2"/>
              <a:gd name="T14" fmla="*/ 2 w 4"/>
              <a:gd name="T15" fmla="*/ 0 h 2"/>
              <a:gd name="T16" fmla="*/ 2 w 4"/>
              <a:gd name="T17"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2">
                <a:moveTo>
                  <a:pt x="2" y="0"/>
                </a:moveTo>
                <a:lnTo>
                  <a:pt x="2" y="0"/>
                </a:lnTo>
                <a:lnTo>
                  <a:pt x="4" y="2"/>
                </a:lnTo>
                <a:lnTo>
                  <a:pt x="2" y="2"/>
                </a:lnTo>
                <a:lnTo>
                  <a:pt x="2" y="2"/>
                </a:lnTo>
                <a:lnTo>
                  <a:pt x="2" y="0"/>
                </a:lnTo>
                <a:lnTo>
                  <a:pt x="0" y="0"/>
                </a:lnTo>
                <a:lnTo>
                  <a:pt x="2" y="0"/>
                </a:lnTo>
                <a:lnTo>
                  <a:pt x="2" y="0"/>
                </a:lnTo>
                <a:close/>
              </a:path>
            </a:pathLst>
          </a:custGeom>
          <a:solidFill>
            <a:srgbClr val="8BBDFF"/>
          </a:solidFill>
          <a:ln w="3175">
            <a:solidFill>
              <a:srgbClr val="92D050"/>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136" name="Freeform 120">
            <a:extLst>
              <a:ext uri="{FF2B5EF4-FFF2-40B4-BE49-F238E27FC236}">
                <a16:creationId xmlns:a16="http://schemas.microsoft.com/office/drawing/2014/main" id="{EC40DA32-DBD9-471C-8126-629724BD21D9}"/>
              </a:ext>
            </a:extLst>
          </p:cNvPr>
          <p:cNvSpPr>
            <a:spLocks/>
          </p:cNvSpPr>
          <p:nvPr/>
        </p:nvSpPr>
        <p:spPr bwMode="auto">
          <a:xfrm>
            <a:off x="6016811" y="1720990"/>
            <a:ext cx="6708" cy="10296"/>
          </a:xfrm>
          <a:custGeom>
            <a:avLst/>
            <a:gdLst>
              <a:gd name="T0" fmla="*/ 2 w 4"/>
              <a:gd name="T1" fmla="*/ 0 h 6"/>
              <a:gd name="T2" fmla="*/ 2 w 4"/>
              <a:gd name="T3" fmla="*/ 0 h 6"/>
              <a:gd name="T4" fmla="*/ 2 w 4"/>
              <a:gd name="T5" fmla="*/ 2 h 6"/>
              <a:gd name="T6" fmla="*/ 2 w 4"/>
              <a:gd name="T7" fmla="*/ 2 h 6"/>
              <a:gd name="T8" fmla="*/ 4 w 4"/>
              <a:gd name="T9" fmla="*/ 2 h 6"/>
              <a:gd name="T10" fmla="*/ 4 w 4"/>
              <a:gd name="T11" fmla="*/ 2 h 6"/>
              <a:gd name="T12" fmla="*/ 2 w 4"/>
              <a:gd name="T13" fmla="*/ 2 h 6"/>
              <a:gd name="T14" fmla="*/ 2 w 4"/>
              <a:gd name="T15" fmla="*/ 4 h 6"/>
              <a:gd name="T16" fmla="*/ 2 w 4"/>
              <a:gd name="T17" fmla="*/ 4 h 6"/>
              <a:gd name="T18" fmla="*/ 0 w 4"/>
              <a:gd name="T19" fmla="*/ 6 h 6"/>
              <a:gd name="T20" fmla="*/ 0 w 4"/>
              <a:gd name="T21" fmla="*/ 6 h 6"/>
              <a:gd name="T22" fmla="*/ 0 w 4"/>
              <a:gd name="T23" fmla="*/ 2 h 6"/>
              <a:gd name="T24" fmla="*/ 0 w 4"/>
              <a:gd name="T25" fmla="*/ 0 h 6"/>
              <a:gd name="T26" fmla="*/ 2 w 4"/>
              <a:gd name="T27" fmla="*/ 0 h 6"/>
              <a:gd name="T28" fmla="*/ 2 w 4"/>
              <a:gd name="T29"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 h="6">
                <a:moveTo>
                  <a:pt x="2" y="0"/>
                </a:moveTo>
                <a:lnTo>
                  <a:pt x="2" y="0"/>
                </a:lnTo>
                <a:lnTo>
                  <a:pt x="2" y="2"/>
                </a:lnTo>
                <a:lnTo>
                  <a:pt x="2" y="2"/>
                </a:lnTo>
                <a:lnTo>
                  <a:pt x="4" y="2"/>
                </a:lnTo>
                <a:lnTo>
                  <a:pt x="4" y="2"/>
                </a:lnTo>
                <a:lnTo>
                  <a:pt x="2" y="2"/>
                </a:lnTo>
                <a:lnTo>
                  <a:pt x="2" y="4"/>
                </a:lnTo>
                <a:lnTo>
                  <a:pt x="2" y="4"/>
                </a:lnTo>
                <a:lnTo>
                  <a:pt x="0" y="6"/>
                </a:lnTo>
                <a:lnTo>
                  <a:pt x="0" y="6"/>
                </a:lnTo>
                <a:lnTo>
                  <a:pt x="0" y="2"/>
                </a:lnTo>
                <a:lnTo>
                  <a:pt x="0" y="0"/>
                </a:lnTo>
                <a:lnTo>
                  <a:pt x="2" y="0"/>
                </a:lnTo>
                <a:lnTo>
                  <a:pt x="2" y="0"/>
                </a:lnTo>
                <a:close/>
              </a:path>
            </a:pathLst>
          </a:custGeom>
          <a:solidFill>
            <a:srgbClr val="8BBDFF"/>
          </a:solidFill>
          <a:ln w="3175">
            <a:solidFill>
              <a:srgbClr val="8BBDFF"/>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137" name="Freeform 121">
            <a:extLst>
              <a:ext uri="{FF2B5EF4-FFF2-40B4-BE49-F238E27FC236}">
                <a16:creationId xmlns:a16="http://schemas.microsoft.com/office/drawing/2014/main" id="{EF30C49A-836D-4798-8DD8-2E8AFFFD776D}"/>
              </a:ext>
            </a:extLst>
          </p:cNvPr>
          <p:cNvSpPr>
            <a:spLocks/>
          </p:cNvSpPr>
          <p:nvPr/>
        </p:nvSpPr>
        <p:spPr bwMode="auto">
          <a:xfrm>
            <a:off x="5969854" y="1336610"/>
            <a:ext cx="588640" cy="549116"/>
          </a:xfrm>
          <a:custGeom>
            <a:avLst/>
            <a:gdLst>
              <a:gd name="T0" fmla="*/ 91 w 351"/>
              <a:gd name="T1" fmla="*/ 280 h 320"/>
              <a:gd name="T2" fmla="*/ 95 w 351"/>
              <a:gd name="T3" fmla="*/ 252 h 320"/>
              <a:gd name="T4" fmla="*/ 97 w 351"/>
              <a:gd name="T5" fmla="*/ 228 h 320"/>
              <a:gd name="T6" fmla="*/ 103 w 351"/>
              <a:gd name="T7" fmla="*/ 186 h 320"/>
              <a:gd name="T8" fmla="*/ 131 w 351"/>
              <a:gd name="T9" fmla="*/ 172 h 320"/>
              <a:gd name="T10" fmla="*/ 149 w 351"/>
              <a:gd name="T11" fmla="*/ 126 h 320"/>
              <a:gd name="T12" fmla="*/ 169 w 351"/>
              <a:gd name="T13" fmla="*/ 100 h 320"/>
              <a:gd name="T14" fmla="*/ 187 w 351"/>
              <a:gd name="T15" fmla="*/ 88 h 320"/>
              <a:gd name="T16" fmla="*/ 205 w 351"/>
              <a:gd name="T17" fmla="*/ 64 h 320"/>
              <a:gd name="T18" fmla="*/ 257 w 351"/>
              <a:gd name="T19" fmla="*/ 72 h 320"/>
              <a:gd name="T20" fmla="*/ 281 w 351"/>
              <a:gd name="T21" fmla="*/ 64 h 320"/>
              <a:gd name="T22" fmla="*/ 301 w 351"/>
              <a:gd name="T23" fmla="*/ 42 h 320"/>
              <a:gd name="T24" fmla="*/ 333 w 351"/>
              <a:gd name="T25" fmla="*/ 58 h 320"/>
              <a:gd name="T26" fmla="*/ 341 w 351"/>
              <a:gd name="T27" fmla="*/ 42 h 320"/>
              <a:gd name="T28" fmla="*/ 337 w 351"/>
              <a:gd name="T29" fmla="*/ 40 h 320"/>
              <a:gd name="T30" fmla="*/ 347 w 351"/>
              <a:gd name="T31" fmla="*/ 28 h 320"/>
              <a:gd name="T32" fmla="*/ 327 w 351"/>
              <a:gd name="T33" fmla="*/ 8 h 320"/>
              <a:gd name="T34" fmla="*/ 315 w 351"/>
              <a:gd name="T35" fmla="*/ 16 h 320"/>
              <a:gd name="T36" fmla="*/ 309 w 351"/>
              <a:gd name="T37" fmla="*/ 0 h 320"/>
              <a:gd name="T38" fmla="*/ 301 w 351"/>
              <a:gd name="T39" fmla="*/ 20 h 320"/>
              <a:gd name="T40" fmla="*/ 295 w 351"/>
              <a:gd name="T41" fmla="*/ 20 h 320"/>
              <a:gd name="T42" fmla="*/ 289 w 351"/>
              <a:gd name="T43" fmla="*/ 16 h 320"/>
              <a:gd name="T44" fmla="*/ 275 w 351"/>
              <a:gd name="T45" fmla="*/ 24 h 320"/>
              <a:gd name="T46" fmla="*/ 275 w 351"/>
              <a:gd name="T47" fmla="*/ 14 h 320"/>
              <a:gd name="T48" fmla="*/ 263 w 351"/>
              <a:gd name="T49" fmla="*/ 22 h 320"/>
              <a:gd name="T50" fmla="*/ 245 w 351"/>
              <a:gd name="T51" fmla="*/ 32 h 320"/>
              <a:gd name="T52" fmla="*/ 225 w 351"/>
              <a:gd name="T53" fmla="*/ 24 h 320"/>
              <a:gd name="T54" fmla="*/ 229 w 351"/>
              <a:gd name="T55" fmla="*/ 36 h 320"/>
              <a:gd name="T56" fmla="*/ 221 w 351"/>
              <a:gd name="T57" fmla="*/ 36 h 320"/>
              <a:gd name="T58" fmla="*/ 211 w 351"/>
              <a:gd name="T59" fmla="*/ 38 h 320"/>
              <a:gd name="T60" fmla="*/ 195 w 351"/>
              <a:gd name="T61" fmla="*/ 36 h 320"/>
              <a:gd name="T62" fmla="*/ 189 w 351"/>
              <a:gd name="T63" fmla="*/ 50 h 320"/>
              <a:gd name="T64" fmla="*/ 181 w 351"/>
              <a:gd name="T65" fmla="*/ 54 h 320"/>
              <a:gd name="T66" fmla="*/ 169 w 351"/>
              <a:gd name="T67" fmla="*/ 76 h 320"/>
              <a:gd name="T68" fmla="*/ 171 w 351"/>
              <a:gd name="T69" fmla="*/ 82 h 320"/>
              <a:gd name="T70" fmla="*/ 151 w 351"/>
              <a:gd name="T71" fmla="*/ 92 h 320"/>
              <a:gd name="T72" fmla="*/ 157 w 351"/>
              <a:gd name="T73" fmla="*/ 102 h 320"/>
              <a:gd name="T74" fmla="*/ 141 w 351"/>
              <a:gd name="T75" fmla="*/ 120 h 320"/>
              <a:gd name="T76" fmla="*/ 125 w 351"/>
              <a:gd name="T77" fmla="*/ 132 h 320"/>
              <a:gd name="T78" fmla="*/ 103 w 351"/>
              <a:gd name="T79" fmla="*/ 152 h 320"/>
              <a:gd name="T80" fmla="*/ 91 w 351"/>
              <a:gd name="T81" fmla="*/ 168 h 320"/>
              <a:gd name="T82" fmla="*/ 74 w 351"/>
              <a:gd name="T83" fmla="*/ 184 h 320"/>
              <a:gd name="T84" fmla="*/ 79 w 351"/>
              <a:gd name="T85" fmla="*/ 196 h 320"/>
              <a:gd name="T86" fmla="*/ 54 w 351"/>
              <a:gd name="T87" fmla="*/ 198 h 320"/>
              <a:gd name="T88" fmla="*/ 42 w 351"/>
              <a:gd name="T89" fmla="*/ 204 h 320"/>
              <a:gd name="T90" fmla="*/ 32 w 351"/>
              <a:gd name="T91" fmla="*/ 218 h 320"/>
              <a:gd name="T92" fmla="*/ 24 w 351"/>
              <a:gd name="T93" fmla="*/ 228 h 320"/>
              <a:gd name="T94" fmla="*/ 4 w 351"/>
              <a:gd name="T95" fmla="*/ 228 h 320"/>
              <a:gd name="T96" fmla="*/ 0 w 351"/>
              <a:gd name="T97" fmla="*/ 248 h 320"/>
              <a:gd name="T98" fmla="*/ 18 w 351"/>
              <a:gd name="T99" fmla="*/ 244 h 320"/>
              <a:gd name="T100" fmla="*/ 30 w 351"/>
              <a:gd name="T101" fmla="*/ 250 h 320"/>
              <a:gd name="T102" fmla="*/ 6 w 351"/>
              <a:gd name="T103" fmla="*/ 256 h 320"/>
              <a:gd name="T104" fmla="*/ 0 w 351"/>
              <a:gd name="T105" fmla="*/ 264 h 320"/>
              <a:gd name="T106" fmla="*/ 6 w 351"/>
              <a:gd name="T107" fmla="*/ 270 h 320"/>
              <a:gd name="T108" fmla="*/ 28 w 351"/>
              <a:gd name="T109" fmla="*/ 264 h 320"/>
              <a:gd name="T110" fmla="*/ 14 w 351"/>
              <a:gd name="T111" fmla="*/ 282 h 320"/>
              <a:gd name="T112" fmla="*/ 10 w 351"/>
              <a:gd name="T113" fmla="*/ 290 h 320"/>
              <a:gd name="T114" fmla="*/ 14 w 351"/>
              <a:gd name="T115" fmla="*/ 304 h 320"/>
              <a:gd name="T116" fmla="*/ 32 w 351"/>
              <a:gd name="T117" fmla="*/ 320 h 320"/>
              <a:gd name="T118" fmla="*/ 68 w 351"/>
              <a:gd name="T119" fmla="*/ 304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51" h="320">
                <a:moveTo>
                  <a:pt x="85" y="300"/>
                </a:moveTo>
                <a:lnTo>
                  <a:pt x="85" y="300"/>
                </a:lnTo>
                <a:lnTo>
                  <a:pt x="89" y="300"/>
                </a:lnTo>
                <a:lnTo>
                  <a:pt x="89" y="300"/>
                </a:lnTo>
                <a:lnTo>
                  <a:pt x="91" y="300"/>
                </a:lnTo>
                <a:lnTo>
                  <a:pt x="91" y="298"/>
                </a:lnTo>
                <a:lnTo>
                  <a:pt x="93" y="292"/>
                </a:lnTo>
                <a:lnTo>
                  <a:pt x="93" y="292"/>
                </a:lnTo>
                <a:lnTo>
                  <a:pt x="91" y="290"/>
                </a:lnTo>
                <a:lnTo>
                  <a:pt x="89" y="284"/>
                </a:lnTo>
                <a:lnTo>
                  <a:pt x="89" y="284"/>
                </a:lnTo>
                <a:lnTo>
                  <a:pt x="89" y="282"/>
                </a:lnTo>
                <a:lnTo>
                  <a:pt x="91" y="280"/>
                </a:lnTo>
                <a:lnTo>
                  <a:pt x="91" y="280"/>
                </a:lnTo>
                <a:lnTo>
                  <a:pt x="93" y="280"/>
                </a:lnTo>
                <a:lnTo>
                  <a:pt x="93" y="278"/>
                </a:lnTo>
                <a:lnTo>
                  <a:pt x="93" y="276"/>
                </a:lnTo>
                <a:lnTo>
                  <a:pt x="95" y="274"/>
                </a:lnTo>
                <a:lnTo>
                  <a:pt x="95" y="274"/>
                </a:lnTo>
                <a:lnTo>
                  <a:pt x="97" y="272"/>
                </a:lnTo>
                <a:lnTo>
                  <a:pt x="95" y="268"/>
                </a:lnTo>
                <a:lnTo>
                  <a:pt x="95" y="268"/>
                </a:lnTo>
                <a:lnTo>
                  <a:pt x="93" y="266"/>
                </a:lnTo>
                <a:lnTo>
                  <a:pt x="93" y="264"/>
                </a:lnTo>
                <a:lnTo>
                  <a:pt x="95" y="260"/>
                </a:lnTo>
                <a:lnTo>
                  <a:pt x="95" y="260"/>
                </a:lnTo>
                <a:lnTo>
                  <a:pt x="95" y="252"/>
                </a:lnTo>
                <a:lnTo>
                  <a:pt x="95" y="252"/>
                </a:lnTo>
                <a:lnTo>
                  <a:pt x="95" y="252"/>
                </a:lnTo>
                <a:lnTo>
                  <a:pt x="99" y="250"/>
                </a:lnTo>
                <a:lnTo>
                  <a:pt x="99" y="250"/>
                </a:lnTo>
                <a:lnTo>
                  <a:pt x="101" y="248"/>
                </a:lnTo>
                <a:lnTo>
                  <a:pt x="101" y="246"/>
                </a:lnTo>
                <a:lnTo>
                  <a:pt x="101" y="242"/>
                </a:lnTo>
                <a:lnTo>
                  <a:pt x="101" y="242"/>
                </a:lnTo>
                <a:lnTo>
                  <a:pt x="99" y="236"/>
                </a:lnTo>
                <a:lnTo>
                  <a:pt x="97" y="234"/>
                </a:lnTo>
                <a:lnTo>
                  <a:pt x="97" y="234"/>
                </a:lnTo>
                <a:lnTo>
                  <a:pt x="95" y="234"/>
                </a:lnTo>
                <a:lnTo>
                  <a:pt x="95" y="232"/>
                </a:lnTo>
                <a:lnTo>
                  <a:pt x="97" y="228"/>
                </a:lnTo>
                <a:lnTo>
                  <a:pt x="97" y="228"/>
                </a:lnTo>
                <a:lnTo>
                  <a:pt x="97" y="222"/>
                </a:lnTo>
                <a:lnTo>
                  <a:pt x="97" y="216"/>
                </a:lnTo>
                <a:lnTo>
                  <a:pt x="97" y="216"/>
                </a:lnTo>
                <a:lnTo>
                  <a:pt x="97" y="210"/>
                </a:lnTo>
                <a:lnTo>
                  <a:pt x="97" y="204"/>
                </a:lnTo>
                <a:lnTo>
                  <a:pt x="97" y="204"/>
                </a:lnTo>
                <a:lnTo>
                  <a:pt x="97" y="200"/>
                </a:lnTo>
                <a:lnTo>
                  <a:pt x="95" y="196"/>
                </a:lnTo>
                <a:lnTo>
                  <a:pt x="95" y="196"/>
                </a:lnTo>
                <a:lnTo>
                  <a:pt x="97" y="192"/>
                </a:lnTo>
                <a:lnTo>
                  <a:pt x="99" y="190"/>
                </a:lnTo>
                <a:lnTo>
                  <a:pt x="101" y="188"/>
                </a:lnTo>
                <a:lnTo>
                  <a:pt x="103" y="186"/>
                </a:lnTo>
                <a:lnTo>
                  <a:pt x="103" y="186"/>
                </a:lnTo>
                <a:lnTo>
                  <a:pt x="103" y="182"/>
                </a:lnTo>
                <a:lnTo>
                  <a:pt x="107" y="180"/>
                </a:lnTo>
                <a:lnTo>
                  <a:pt x="109" y="176"/>
                </a:lnTo>
                <a:lnTo>
                  <a:pt x="109" y="174"/>
                </a:lnTo>
                <a:lnTo>
                  <a:pt x="109" y="174"/>
                </a:lnTo>
                <a:lnTo>
                  <a:pt x="111" y="172"/>
                </a:lnTo>
                <a:lnTo>
                  <a:pt x="113" y="168"/>
                </a:lnTo>
                <a:lnTo>
                  <a:pt x="121" y="166"/>
                </a:lnTo>
                <a:lnTo>
                  <a:pt x="121" y="166"/>
                </a:lnTo>
                <a:lnTo>
                  <a:pt x="123" y="166"/>
                </a:lnTo>
                <a:lnTo>
                  <a:pt x="125" y="168"/>
                </a:lnTo>
                <a:lnTo>
                  <a:pt x="129" y="172"/>
                </a:lnTo>
                <a:lnTo>
                  <a:pt x="129" y="172"/>
                </a:lnTo>
                <a:lnTo>
                  <a:pt x="131" y="172"/>
                </a:lnTo>
                <a:lnTo>
                  <a:pt x="133" y="170"/>
                </a:lnTo>
                <a:lnTo>
                  <a:pt x="133" y="164"/>
                </a:lnTo>
                <a:lnTo>
                  <a:pt x="133" y="164"/>
                </a:lnTo>
                <a:lnTo>
                  <a:pt x="135" y="156"/>
                </a:lnTo>
                <a:lnTo>
                  <a:pt x="133" y="150"/>
                </a:lnTo>
                <a:lnTo>
                  <a:pt x="133" y="150"/>
                </a:lnTo>
                <a:lnTo>
                  <a:pt x="135" y="148"/>
                </a:lnTo>
                <a:lnTo>
                  <a:pt x="137" y="146"/>
                </a:lnTo>
                <a:lnTo>
                  <a:pt x="141" y="144"/>
                </a:lnTo>
                <a:lnTo>
                  <a:pt x="141" y="144"/>
                </a:lnTo>
                <a:lnTo>
                  <a:pt x="143" y="140"/>
                </a:lnTo>
                <a:lnTo>
                  <a:pt x="147" y="134"/>
                </a:lnTo>
                <a:lnTo>
                  <a:pt x="149" y="126"/>
                </a:lnTo>
                <a:lnTo>
                  <a:pt x="149" y="126"/>
                </a:lnTo>
                <a:lnTo>
                  <a:pt x="149" y="120"/>
                </a:lnTo>
                <a:lnTo>
                  <a:pt x="151" y="118"/>
                </a:lnTo>
                <a:lnTo>
                  <a:pt x="153" y="116"/>
                </a:lnTo>
                <a:lnTo>
                  <a:pt x="153" y="116"/>
                </a:lnTo>
                <a:lnTo>
                  <a:pt x="157" y="116"/>
                </a:lnTo>
                <a:lnTo>
                  <a:pt x="157" y="114"/>
                </a:lnTo>
                <a:lnTo>
                  <a:pt x="157" y="114"/>
                </a:lnTo>
                <a:lnTo>
                  <a:pt x="157" y="114"/>
                </a:lnTo>
                <a:lnTo>
                  <a:pt x="159" y="112"/>
                </a:lnTo>
                <a:lnTo>
                  <a:pt x="161" y="110"/>
                </a:lnTo>
                <a:lnTo>
                  <a:pt x="165" y="106"/>
                </a:lnTo>
                <a:lnTo>
                  <a:pt x="165" y="106"/>
                </a:lnTo>
                <a:lnTo>
                  <a:pt x="167" y="104"/>
                </a:lnTo>
                <a:lnTo>
                  <a:pt x="169" y="100"/>
                </a:lnTo>
                <a:lnTo>
                  <a:pt x="169" y="100"/>
                </a:lnTo>
                <a:lnTo>
                  <a:pt x="169" y="94"/>
                </a:lnTo>
                <a:lnTo>
                  <a:pt x="171" y="90"/>
                </a:lnTo>
                <a:lnTo>
                  <a:pt x="171" y="90"/>
                </a:lnTo>
                <a:lnTo>
                  <a:pt x="175" y="86"/>
                </a:lnTo>
                <a:lnTo>
                  <a:pt x="177" y="84"/>
                </a:lnTo>
                <a:lnTo>
                  <a:pt x="177" y="84"/>
                </a:lnTo>
                <a:lnTo>
                  <a:pt x="183" y="90"/>
                </a:lnTo>
                <a:lnTo>
                  <a:pt x="187" y="92"/>
                </a:lnTo>
                <a:lnTo>
                  <a:pt x="187" y="92"/>
                </a:lnTo>
                <a:lnTo>
                  <a:pt x="187" y="92"/>
                </a:lnTo>
                <a:lnTo>
                  <a:pt x="187" y="92"/>
                </a:lnTo>
                <a:lnTo>
                  <a:pt x="185" y="90"/>
                </a:lnTo>
                <a:lnTo>
                  <a:pt x="187" y="88"/>
                </a:lnTo>
                <a:lnTo>
                  <a:pt x="187" y="84"/>
                </a:lnTo>
                <a:lnTo>
                  <a:pt x="187" y="84"/>
                </a:lnTo>
                <a:lnTo>
                  <a:pt x="187" y="82"/>
                </a:lnTo>
                <a:lnTo>
                  <a:pt x="187" y="82"/>
                </a:lnTo>
                <a:lnTo>
                  <a:pt x="191" y="82"/>
                </a:lnTo>
                <a:lnTo>
                  <a:pt x="191" y="82"/>
                </a:lnTo>
                <a:lnTo>
                  <a:pt x="195" y="82"/>
                </a:lnTo>
                <a:lnTo>
                  <a:pt x="201" y="84"/>
                </a:lnTo>
                <a:lnTo>
                  <a:pt x="201" y="84"/>
                </a:lnTo>
                <a:lnTo>
                  <a:pt x="203" y="82"/>
                </a:lnTo>
                <a:lnTo>
                  <a:pt x="203" y="80"/>
                </a:lnTo>
                <a:lnTo>
                  <a:pt x="205" y="76"/>
                </a:lnTo>
                <a:lnTo>
                  <a:pt x="207" y="68"/>
                </a:lnTo>
                <a:lnTo>
                  <a:pt x="205" y="64"/>
                </a:lnTo>
                <a:lnTo>
                  <a:pt x="211" y="64"/>
                </a:lnTo>
                <a:lnTo>
                  <a:pt x="217" y="60"/>
                </a:lnTo>
                <a:lnTo>
                  <a:pt x="219" y="58"/>
                </a:lnTo>
                <a:lnTo>
                  <a:pt x="219" y="58"/>
                </a:lnTo>
                <a:lnTo>
                  <a:pt x="219" y="56"/>
                </a:lnTo>
                <a:lnTo>
                  <a:pt x="221" y="56"/>
                </a:lnTo>
                <a:lnTo>
                  <a:pt x="225" y="56"/>
                </a:lnTo>
                <a:lnTo>
                  <a:pt x="239" y="72"/>
                </a:lnTo>
                <a:lnTo>
                  <a:pt x="239" y="72"/>
                </a:lnTo>
                <a:lnTo>
                  <a:pt x="245" y="70"/>
                </a:lnTo>
                <a:lnTo>
                  <a:pt x="253" y="70"/>
                </a:lnTo>
                <a:lnTo>
                  <a:pt x="253" y="70"/>
                </a:lnTo>
                <a:lnTo>
                  <a:pt x="257" y="72"/>
                </a:lnTo>
                <a:lnTo>
                  <a:pt x="257" y="72"/>
                </a:lnTo>
                <a:lnTo>
                  <a:pt x="257" y="70"/>
                </a:lnTo>
                <a:lnTo>
                  <a:pt x="259" y="70"/>
                </a:lnTo>
                <a:lnTo>
                  <a:pt x="259" y="70"/>
                </a:lnTo>
                <a:lnTo>
                  <a:pt x="263" y="70"/>
                </a:lnTo>
                <a:lnTo>
                  <a:pt x="263" y="72"/>
                </a:lnTo>
                <a:lnTo>
                  <a:pt x="271" y="78"/>
                </a:lnTo>
                <a:lnTo>
                  <a:pt x="271" y="78"/>
                </a:lnTo>
                <a:lnTo>
                  <a:pt x="271" y="76"/>
                </a:lnTo>
                <a:lnTo>
                  <a:pt x="271" y="74"/>
                </a:lnTo>
                <a:lnTo>
                  <a:pt x="273" y="72"/>
                </a:lnTo>
                <a:lnTo>
                  <a:pt x="273" y="72"/>
                </a:lnTo>
                <a:lnTo>
                  <a:pt x="279" y="68"/>
                </a:lnTo>
                <a:lnTo>
                  <a:pt x="281" y="64"/>
                </a:lnTo>
                <a:lnTo>
                  <a:pt x="281" y="64"/>
                </a:lnTo>
                <a:lnTo>
                  <a:pt x="281" y="58"/>
                </a:lnTo>
                <a:lnTo>
                  <a:pt x="279" y="56"/>
                </a:lnTo>
                <a:lnTo>
                  <a:pt x="279" y="56"/>
                </a:lnTo>
                <a:lnTo>
                  <a:pt x="281" y="54"/>
                </a:lnTo>
                <a:lnTo>
                  <a:pt x="281" y="50"/>
                </a:lnTo>
                <a:lnTo>
                  <a:pt x="281" y="50"/>
                </a:lnTo>
                <a:lnTo>
                  <a:pt x="283" y="48"/>
                </a:lnTo>
                <a:lnTo>
                  <a:pt x="287" y="46"/>
                </a:lnTo>
                <a:lnTo>
                  <a:pt x="287" y="46"/>
                </a:lnTo>
                <a:lnTo>
                  <a:pt x="289" y="44"/>
                </a:lnTo>
                <a:lnTo>
                  <a:pt x="291" y="42"/>
                </a:lnTo>
                <a:lnTo>
                  <a:pt x="293" y="40"/>
                </a:lnTo>
                <a:lnTo>
                  <a:pt x="293" y="40"/>
                </a:lnTo>
                <a:lnTo>
                  <a:pt x="301" y="42"/>
                </a:lnTo>
                <a:lnTo>
                  <a:pt x="301" y="42"/>
                </a:lnTo>
                <a:lnTo>
                  <a:pt x="303" y="42"/>
                </a:lnTo>
                <a:lnTo>
                  <a:pt x="307" y="38"/>
                </a:lnTo>
                <a:lnTo>
                  <a:pt x="311" y="36"/>
                </a:lnTo>
                <a:lnTo>
                  <a:pt x="311" y="36"/>
                </a:lnTo>
                <a:lnTo>
                  <a:pt x="315" y="40"/>
                </a:lnTo>
                <a:lnTo>
                  <a:pt x="319" y="48"/>
                </a:lnTo>
                <a:lnTo>
                  <a:pt x="319" y="48"/>
                </a:lnTo>
                <a:lnTo>
                  <a:pt x="327" y="54"/>
                </a:lnTo>
                <a:lnTo>
                  <a:pt x="327" y="54"/>
                </a:lnTo>
                <a:lnTo>
                  <a:pt x="333" y="54"/>
                </a:lnTo>
                <a:lnTo>
                  <a:pt x="333" y="54"/>
                </a:lnTo>
                <a:lnTo>
                  <a:pt x="333" y="58"/>
                </a:lnTo>
                <a:lnTo>
                  <a:pt x="333" y="58"/>
                </a:lnTo>
                <a:lnTo>
                  <a:pt x="335" y="60"/>
                </a:lnTo>
                <a:lnTo>
                  <a:pt x="335" y="60"/>
                </a:lnTo>
                <a:lnTo>
                  <a:pt x="337" y="60"/>
                </a:lnTo>
                <a:lnTo>
                  <a:pt x="337" y="60"/>
                </a:lnTo>
                <a:lnTo>
                  <a:pt x="339" y="54"/>
                </a:lnTo>
                <a:lnTo>
                  <a:pt x="339" y="50"/>
                </a:lnTo>
                <a:lnTo>
                  <a:pt x="339" y="50"/>
                </a:lnTo>
                <a:lnTo>
                  <a:pt x="339" y="44"/>
                </a:lnTo>
                <a:lnTo>
                  <a:pt x="337" y="42"/>
                </a:lnTo>
                <a:lnTo>
                  <a:pt x="337" y="42"/>
                </a:lnTo>
                <a:lnTo>
                  <a:pt x="339" y="42"/>
                </a:lnTo>
                <a:lnTo>
                  <a:pt x="341" y="42"/>
                </a:lnTo>
                <a:lnTo>
                  <a:pt x="341" y="42"/>
                </a:lnTo>
                <a:lnTo>
                  <a:pt x="341" y="42"/>
                </a:lnTo>
                <a:lnTo>
                  <a:pt x="343" y="40"/>
                </a:lnTo>
                <a:lnTo>
                  <a:pt x="347" y="38"/>
                </a:lnTo>
                <a:lnTo>
                  <a:pt x="351" y="36"/>
                </a:lnTo>
                <a:lnTo>
                  <a:pt x="351" y="36"/>
                </a:lnTo>
                <a:lnTo>
                  <a:pt x="347" y="36"/>
                </a:lnTo>
                <a:lnTo>
                  <a:pt x="347" y="36"/>
                </a:lnTo>
                <a:lnTo>
                  <a:pt x="345" y="34"/>
                </a:lnTo>
                <a:lnTo>
                  <a:pt x="345" y="34"/>
                </a:lnTo>
                <a:lnTo>
                  <a:pt x="341" y="40"/>
                </a:lnTo>
                <a:lnTo>
                  <a:pt x="341" y="40"/>
                </a:lnTo>
                <a:lnTo>
                  <a:pt x="339" y="36"/>
                </a:lnTo>
                <a:lnTo>
                  <a:pt x="339" y="36"/>
                </a:lnTo>
                <a:lnTo>
                  <a:pt x="339" y="38"/>
                </a:lnTo>
                <a:lnTo>
                  <a:pt x="337" y="40"/>
                </a:lnTo>
                <a:lnTo>
                  <a:pt x="337" y="40"/>
                </a:lnTo>
                <a:lnTo>
                  <a:pt x="333" y="42"/>
                </a:lnTo>
                <a:lnTo>
                  <a:pt x="333" y="42"/>
                </a:lnTo>
                <a:lnTo>
                  <a:pt x="333" y="36"/>
                </a:lnTo>
                <a:lnTo>
                  <a:pt x="333" y="36"/>
                </a:lnTo>
                <a:lnTo>
                  <a:pt x="329" y="32"/>
                </a:lnTo>
                <a:lnTo>
                  <a:pt x="329" y="32"/>
                </a:lnTo>
                <a:lnTo>
                  <a:pt x="335" y="34"/>
                </a:lnTo>
                <a:lnTo>
                  <a:pt x="341" y="32"/>
                </a:lnTo>
                <a:lnTo>
                  <a:pt x="341" y="32"/>
                </a:lnTo>
                <a:lnTo>
                  <a:pt x="341" y="30"/>
                </a:lnTo>
                <a:lnTo>
                  <a:pt x="343" y="28"/>
                </a:lnTo>
                <a:lnTo>
                  <a:pt x="343" y="28"/>
                </a:lnTo>
                <a:lnTo>
                  <a:pt x="347" y="28"/>
                </a:lnTo>
                <a:lnTo>
                  <a:pt x="351" y="28"/>
                </a:lnTo>
                <a:lnTo>
                  <a:pt x="351" y="28"/>
                </a:lnTo>
                <a:lnTo>
                  <a:pt x="347" y="20"/>
                </a:lnTo>
                <a:lnTo>
                  <a:pt x="345" y="20"/>
                </a:lnTo>
                <a:lnTo>
                  <a:pt x="339" y="20"/>
                </a:lnTo>
                <a:lnTo>
                  <a:pt x="339" y="20"/>
                </a:lnTo>
                <a:lnTo>
                  <a:pt x="341" y="16"/>
                </a:lnTo>
                <a:lnTo>
                  <a:pt x="341" y="14"/>
                </a:lnTo>
                <a:lnTo>
                  <a:pt x="335" y="18"/>
                </a:lnTo>
                <a:lnTo>
                  <a:pt x="335" y="18"/>
                </a:lnTo>
                <a:lnTo>
                  <a:pt x="331" y="8"/>
                </a:lnTo>
                <a:lnTo>
                  <a:pt x="331" y="8"/>
                </a:lnTo>
                <a:lnTo>
                  <a:pt x="327" y="8"/>
                </a:lnTo>
                <a:lnTo>
                  <a:pt x="327" y="8"/>
                </a:lnTo>
                <a:lnTo>
                  <a:pt x="323" y="14"/>
                </a:lnTo>
                <a:lnTo>
                  <a:pt x="325" y="20"/>
                </a:lnTo>
                <a:lnTo>
                  <a:pt x="325" y="20"/>
                </a:lnTo>
                <a:lnTo>
                  <a:pt x="321" y="22"/>
                </a:lnTo>
                <a:lnTo>
                  <a:pt x="321" y="22"/>
                </a:lnTo>
                <a:lnTo>
                  <a:pt x="319" y="20"/>
                </a:lnTo>
                <a:lnTo>
                  <a:pt x="321" y="16"/>
                </a:lnTo>
                <a:lnTo>
                  <a:pt x="321" y="12"/>
                </a:lnTo>
                <a:lnTo>
                  <a:pt x="319" y="12"/>
                </a:lnTo>
                <a:lnTo>
                  <a:pt x="319" y="12"/>
                </a:lnTo>
                <a:lnTo>
                  <a:pt x="317" y="14"/>
                </a:lnTo>
                <a:lnTo>
                  <a:pt x="317" y="14"/>
                </a:lnTo>
                <a:lnTo>
                  <a:pt x="317" y="16"/>
                </a:lnTo>
                <a:lnTo>
                  <a:pt x="315" y="16"/>
                </a:lnTo>
                <a:lnTo>
                  <a:pt x="315" y="16"/>
                </a:lnTo>
                <a:lnTo>
                  <a:pt x="315" y="12"/>
                </a:lnTo>
                <a:lnTo>
                  <a:pt x="315" y="10"/>
                </a:lnTo>
                <a:lnTo>
                  <a:pt x="315" y="10"/>
                </a:lnTo>
                <a:lnTo>
                  <a:pt x="319" y="8"/>
                </a:lnTo>
                <a:lnTo>
                  <a:pt x="321" y="8"/>
                </a:lnTo>
                <a:lnTo>
                  <a:pt x="319" y="6"/>
                </a:lnTo>
                <a:lnTo>
                  <a:pt x="319" y="6"/>
                </a:lnTo>
                <a:lnTo>
                  <a:pt x="319" y="2"/>
                </a:lnTo>
                <a:lnTo>
                  <a:pt x="319" y="2"/>
                </a:lnTo>
                <a:lnTo>
                  <a:pt x="313" y="2"/>
                </a:lnTo>
                <a:lnTo>
                  <a:pt x="313" y="0"/>
                </a:lnTo>
                <a:lnTo>
                  <a:pt x="313" y="0"/>
                </a:lnTo>
                <a:lnTo>
                  <a:pt x="309" y="0"/>
                </a:lnTo>
                <a:lnTo>
                  <a:pt x="309" y="0"/>
                </a:lnTo>
                <a:lnTo>
                  <a:pt x="309" y="6"/>
                </a:lnTo>
                <a:lnTo>
                  <a:pt x="307" y="6"/>
                </a:lnTo>
                <a:lnTo>
                  <a:pt x="307" y="6"/>
                </a:lnTo>
                <a:lnTo>
                  <a:pt x="305" y="6"/>
                </a:lnTo>
                <a:lnTo>
                  <a:pt x="305" y="6"/>
                </a:lnTo>
                <a:lnTo>
                  <a:pt x="305" y="10"/>
                </a:lnTo>
                <a:lnTo>
                  <a:pt x="305" y="10"/>
                </a:lnTo>
                <a:lnTo>
                  <a:pt x="307" y="12"/>
                </a:lnTo>
                <a:lnTo>
                  <a:pt x="307" y="12"/>
                </a:lnTo>
                <a:lnTo>
                  <a:pt x="303" y="14"/>
                </a:lnTo>
                <a:lnTo>
                  <a:pt x="303" y="14"/>
                </a:lnTo>
                <a:lnTo>
                  <a:pt x="301" y="18"/>
                </a:lnTo>
                <a:lnTo>
                  <a:pt x="301" y="20"/>
                </a:lnTo>
                <a:lnTo>
                  <a:pt x="301" y="20"/>
                </a:lnTo>
                <a:lnTo>
                  <a:pt x="295" y="24"/>
                </a:lnTo>
                <a:lnTo>
                  <a:pt x="295" y="24"/>
                </a:lnTo>
                <a:lnTo>
                  <a:pt x="295" y="28"/>
                </a:lnTo>
                <a:lnTo>
                  <a:pt x="295" y="28"/>
                </a:lnTo>
                <a:lnTo>
                  <a:pt x="293" y="26"/>
                </a:lnTo>
                <a:lnTo>
                  <a:pt x="293" y="24"/>
                </a:lnTo>
                <a:lnTo>
                  <a:pt x="293" y="20"/>
                </a:lnTo>
                <a:lnTo>
                  <a:pt x="293" y="20"/>
                </a:lnTo>
                <a:lnTo>
                  <a:pt x="293" y="20"/>
                </a:lnTo>
                <a:lnTo>
                  <a:pt x="293" y="22"/>
                </a:lnTo>
                <a:lnTo>
                  <a:pt x="295" y="22"/>
                </a:lnTo>
                <a:lnTo>
                  <a:pt x="295" y="20"/>
                </a:lnTo>
                <a:lnTo>
                  <a:pt x="295" y="20"/>
                </a:lnTo>
                <a:lnTo>
                  <a:pt x="295" y="18"/>
                </a:lnTo>
                <a:lnTo>
                  <a:pt x="295" y="16"/>
                </a:lnTo>
                <a:lnTo>
                  <a:pt x="295" y="16"/>
                </a:lnTo>
                <a:lnTo>
                  <a:pt x="297" y="12"/>
                </a:lnTo>
                <a:lnTo>
                  <a:pt x="297" y="12"/>
                </a:lnTo>
                <a:lnTo>
                  <a:pt x="297" y="10"/>
                </a:lnTo>
                <a:lnTo>
                  <a:pt x="297" y="8"/>
                </a:lnTo>
                <a:lnTo>
                  <a:pt x="295" y="8"/>
                </a:lnTo>
                <a:lnTo>
                  <a:pt x="295" y="8"/>
                </a:lnTo>
                <a:lnTo>
                  <a:pt x="295" y="12"/>
                </a:lnTo>
                <a:lnTo>
                  <a:pt x="293" y="12"/>
                </a:lnTo>
                <a:lnTo>
                  <a:pt x="293" y="12"/>
                </a:lnTo>
                <a:lnTo>
                  <a:pt x="291" y="16"/>
                </a:lnTo>
                <a:lnTo>
                  <a:pt x="289" y="16"/>
                </a:lnTo>
                <a:lnTo>
                  <a:pt x="289" y="16"/>
                </a:lnTo>
                <a:lnTo>
                  <a:pt x="285" y="24"/>
                </a:lnTo>
                <a:lnTo>
                  <a:pt x="285" y="24"/>
                </a:lnTo>
                <a:lnTo>
                  <a:pt x="283" y="26"/>
                </a:lnTo>
                <a:lnTo>
                  <a:pt x="279" y="28"/>
                </a:lnTo>
                <a:lnTo>
                  <a:pt x="279" y="28"/>
                </a:lnTo>
                <a:lnTo>
                  <a:pt x="279" y="30"/>
                </a:lnTo>
                <a:lnTo>
                  <a:pt x="279" y="34"/>
                </a:lnTo>
                <a:lnTo>
                  <a:pt x="279" y="34"/>
                </a:lnTo>
                <a:lnTo>
                  <a:pt x="275" y="38"/>
                </a:lnTo>
                <a:lnTo>
                  <a:pt x="275" y="38"/>
                </a:lnTo>
                <a:lnTo>
                  <a:pt x="273" y="36"/>
                </a:lnTo>
                <a:lnTo>
                  <a:pt x="273" y="36"/>
                </a:lnTo>
                <a:lnTo>
                  <a:pt x="275" y="24"/>
                </a:lnTo>
                <a:lnTo>
                  <a:pt x="275" y="24"/>
                </a:lnTo>
                <a:lnTo>
                  <a:pt x="279" y="24"/>
                </a:lnTo>
                <a:lnTo>
                  <a:pt x="281" y="22"/>
                </a:lnTo>
                <a:lnTo>
                  <a:pt x="281" y="22"/>
                </a:lnTo>
                <a:lnTo>
                  <a:pt x="283" y="16"/>
                </a:lnTo>
                <a:lnTo>
                  <a:pt x="283" y="16"/>
                </a:lnTo>
                <a:lnTo>
                  <a:pt x="277" y="16"/>
                </a:lnTo>
                <a:lnTo>
                  <a:pt x="277" y="16"/>
                </a:lnTo>
                <a:lnTo>
                  <a:pt x="277" y="12"/>
                </a:lnTo>
                <a:lnTo>
                  <a:pt x="277" y="12"/>
                </a:lnTo>
                <a:lnTo>
                  <a:pt x="277" y="12"/>
                </a:lnTo>
                <a:lnTo>
                  <a:pt x="275" y="12"/>
                </a:lnTo>
                <a:lnTo>
                  <a:pt x="275" y="14"/>
                </a:lnTo>
                <a:lnTo>
                  <a:pt x="275" y="14"/>
                </a:lnTo>
                <a:lnTo>
                  <a:pt x="273" y="14"/>
                </a:lnTo>
                <a:lnTo>
                  <a:pt x="271" y="12"/>
                </a:lnTo>
                <a:lnTo>
                  <a:pt x="267" y="10"/>
                </a:lnTo>
                <a:lnTo>
                  <a:pt x="267" y="10"/>
                </a:lnTo>
                <a:lnTo>
                  <a:pt x="265" y="10"/>
                </a:lnTo>
                <a:lnTo>
                  <a:pt x="265" y="10"/>
                </a:lnTo>
                <a:lnTo>
                  <a:pt x="267" y="18"/>
                </a:lnTo>
                <a:lnTo>
                  <a:pt x="265" y="18"/>
                </a:lnTo>
                <a:lnTo>
                  <a:pt x="265" y="18"/>
                </a:lnTo>
                <a:lnTo>
                  <a:pt x="265" y="20"/>
                </a:lnTo>
                <a:lnTo>
                  <a:pt x="267" y="20"/>
                </a:lnTo>
                <a:lnTo>
                  <a:pt x="267" y="20"/>
                </a:lnTo>
                <a:lnTo>
                  <a:pt x="263" y="22"/>
                </a:lnTo>
                <a:lnTo>
                  <a:pt x="263" y="22"/>
                </a:lnTo>
                <a:lnTo>
                  <a:pt x="261" y="16"/>
                </a:lnTo>
                <a:lnTo>
                  <a:pt x="261" y="16"/>
                </a:lnTo>
                <a:lnTo>
                  <a:pt x="257" y="16"/>
                </a:lnTo>
                <a:lnTo>
                  <a:pt x="257" y="16"/>
                </a:lnTo>
                <a:lnTo>
                  <a:pt x="257" y="18"/>
                </a:lnTo>
                <a:lnTo>
                  <a:pt x="259" y="18"/>
                </a:lnTo>
                <a:lnTo>
                  <a:pt x="259" y="18"/>
                </a:lnTo>
                <a:lnTo>
                  <a:pt x="255" y="22"/>
                </a:lnTo>
                <a:lnTo>
                  <a:pt x="249" y="26"/>
                </a:lnTo>
                <a:lnTo>
                  <a:pt x="249" y="26"/>
                </a:lnTo>
                <a:lnTo>
                  <a:pt x="247" y="26"/>
                </a:lnTo>
                <a:lnTo>
                  <a:pt x="247" y="26"/>
                </a:lnTo>
                <a:lnTo>
                  <a:pt x="245" y="32"/>
                </a:lnTo>
                <a:lnTo>
                  <a:pt x="245" y="32"/>
                </a:lnTo>
                <a:lnTo>
                  <a:pt x="239" y="30"/>
                </a:lnTo>
                <a:lnTo>
                  <a:pt x="235" y="26"/>
                </a:lnTo>
                <a:lnTo>
                  <a:pt x="235" y="26"/>
                </a:lnTo>
                <a:lnTo>
                  <a:pt x="235" y="24"/>
                </a:lnTo>
                <a:lnTo>
                  <a:pt x="235" y="24"/>
                </a:lnTo>
                <a:lnTo>
                  <a:pt x="233" y="24"/>
                </a:lnTo>
                <a:lnTo>
                  <a:pt x="231" y="24"/>
                </a:lnTo>
                <a:lnTo>
                  <a:pt x="231" y="24"/>
                </a:lnTo>
                <a:lnTo>
                  <a:pt x="229" y="22"/>
                </a:lnTo>
                <a:lnTo>
                  <a:pt x="227" y="20"/>
                </a:lnTo>
                <a:lnTo>
                  <a:pt x="225" y="20"/>
                </a:lnTo>
                <a:lnTo>
                  <a:pt x="225" y="20"/>
                </a:lnTo>
                <a:lnTo>
                  <a:pt x="225" y="24"/>
                </a:lnTo>
                <a:lnTo>
                  <a:pt x="225" y="24"/>
                </a:lnTo>
                <a:lnTo>
                  <a:pt x="219" y="24"/>
                </a:lnTo>
                <a:lnTo>
                  <a:pt x="219" y="24"/>
                </a:lnTo>
                <a:lnTo>
                  <a:pt x="219" y="26"/>
                </a:lnTo>
                <a:lnTo>
                  <a:pt x="219" y="26"/>
                </a:lnTo>
                <a:lnTo>
                  <a:pt x="221" y="28"/>
                </a:lnTo>
                <a:lnTo>
                  <a:pt x="221" y="28"/>
                </a:lnTo>
                <a:lnTo>
                  <a:pt x="221" y="28"/>
                </a:lnTo>
                <a:lnTo>
                  <a:pt x="225" y="28"/>
                </a:lnTo>
                <a:lnTo>
                  <a:pt x="225" y="28"/>
                </a:lnTo>
                <a:lnTo>
                  <a:pt x="227" y="30"/>
                </a:lnTo>
                <a:lnTo>
                  <a:pt x="227" y="30"/>
                </a:lnTo>
                <a:lnTo>
                  <a:pt x="229" y="34"/>
                </a:lnTo>
                <a:lnTo>
                  <a:pt x="229" y="34"/>
                </a:lnTo>
                <a:lnTo>
                  <a:pt x="229" y="36"/>
                </a:lnTo>
                <a:lnTo>
                  <a:pt x="227" y="36"/>
                </a:lnTo>
                <a:lnTo>
                  <a:pt x="227" y="36"/>
                </a:lnTo>
                <a:lnTo>
                  <a:pt x="225" y="34"/>
                </a:lnTo>
                <a:lnTo>
                  <a:pt x="223" y="32"/>
                </a:lnTo>
                <a:lnTo>
                  <a:pt x="223" y="32"/>
                </a:lnTo>
                <a:lnTo>
                  <a:pt x="217" y="30"/>
                </a:lnTo>
                <a:lnTo>
                  <a:pt x="217" y="30"/>
                </a:lnTo>
                <a:lnTo>
                  <a:pt x="217" y="32"/>
                </a:lnTo>
                <a:lnTo>
                  <a:pt x="217" y="32"/>
                </a:lnTo>
                <a:lnTo>
                  <a:pt x="219" y="34"/>
                </a:lnTo>
                <a:lnTo>
                  <a:pt x="219" y="34"/>
                </a:lnTo>
                <a:lnTo>
                  <a:pt x="219" y="34"/>
                </a:lnTo>
                <a:lnTo>
                  <a:pt x="221" y="36"/>
                </a:lnTo>
                <a:lnTo>
                  <a:pt x="221" y="36"/>
                </a:lnTo>
                <a:lnTo>
                  <a:pt x="219" y="38"/>
                </a:lnTo>
                <a:lnTo>
                  <a:pt x="217" y="40"/>
                </a:lnTo>
                <a:lnTo>
                  <a:pt x="217" y="40"/>
                </a:lnTo>
                <a:lnTo>
                  <a:pt x="215" y="40"/>
                </a:lnTo>
                <a:lnTo>
                  <a:pt x="215" y="40"/>
                </a:lnTo>
                <a:lnTo>
                  <a:pt x="215" y="36"/>
                </a:lnTo>
                <a:lnTo>
                  <a:pt x="213" y="32"/>
                </a:lnTo>
                <a:lnTo>
                  <a:pt x="213" y="32"/>
                </a:lnTo>
                <a:lnTo>
                  <a:pt x="213" y="32"/>
                </a:lnTo>
                <a:lnTo>
                  <a:pt x="213" y="34"/>
                </a:lnTo>
                <a:lnTo>
                  <a:pt x="211" y="34"/>
                </a:lnTo>
                <a:lnTo>
                  <a:pt x="211" y="34"/>
                </a:lnTo>
                <a:lnTo>
                  <a:pt x="211" y="38"/>
                </a:lnTo>
                <a:lnTo>
                  <a:pt x="211" y="38"/>
                </a:lnTo>
                <a:lnTo>
                  <a:pt x="209" y="40"/>
                </a:lnTo>
                <a:lnTo>
                  <a:pt x="209" y="42"/>
                </a:lnTo>
                <a:lnTo>
                  <a:pt x="209" y="42"/>
                </a:lnTo>
                <a:lnTo>
                  <a:pt x="207" y="42"/>
                </a:lnTo>
                <a:lnTo>
                  <a:pt x="209" y="38"/>
                </a:lnTo>
                <a:lnTo>
                  <a:pt x="209" y="34"/>
                </a:lnTo>
                <a:lnTo>
                  <a:pt x="205" y="32"/>
                </a:lnTo>
                <a:lnTo>
                  <a:pt x="205" y="32"/>
                </a:lnTo>
                <a:lnTo>
                  <a:pt x="201" y="38"/>
                </a:lnTo>
                <a:lnTo>
                  <a:pt x="197" y="44"/>
                </a:lnTo>
                <a:lnTo>
                  <a:pt x="197" y="44"/>
                </a:lnTo>
                <a:lnTo>
                  <a:pt x="195" y="44"/>
                </a:lnTo>
                <a:lnTo>
                  <a:pt x="195" y="44"/>
                </a:lnTo>
                <a:lnTo>
                  <a:pt x="195" y="36"/>
                </a:lnTo>
                <a:lnTo>
                  <a:pt x="195" y="36"/>
                </a:lnTo>
                <a:lnTo>
                  <a:pt x="193" y="38"/>
                </a:lnTo>
                <a:lnTo>
                  <a:pt x="191" y="38"/>
                </a:lnTo>
                <a:lnTo>
                  <a:pt x="191" y="38"/>
                </a:lnTo>
                <a:lnTo>
                  <a:pt x="189" y="42"/>
                </a:lnTo>
                <a:lnTo>
                  <a:pt x="189" y="46"/>
                </a:lnTo>
                <a:lnTo>
                  <a:pt x="189" y="46"/>
                </a:lnTo>
                <a:lnTo>
                  <a:pt x="193" y="46"/>
                </a:lnTo>
                <a:lnTo>
                  <a:pt x="193" y="46"/>
                </a:lnTo>
                <a:lnTo>
                  <a:pt x="193" y="52"/>
                </a:lnTo>
                <a:lnTo>
                  <a:pt x="193" y="54"/>
                </a:lnTo>
                <a:lnTo>
                  <a:pt x="191" y="54"/>
                </a:lnTo>
                <a:lnTo>
                  <a:pt x="191" y="54"/>
                </a:lnTo>
                <a:lnTo>
                  <a:pt x="189" y="50"/>
                </a:lnTo>
                <a:lnTo>
                  <a:pt x="189" y="48"/>
                </a:lnTo>
                <a:lnTo>
                  <a:pt x="189" y="48"/>
                </a:lnTo>
                <a:lnTo>
                  <a:pt x="185" y="48"/>
                </a:lnTo>
                <a:lnTo>
                  <a:pt x="185" y="48"/>
                </a:lnTo>
                <a:lnTo>
                  <a:pt x="187" y="52"/>
                </a:lnTo>
                <a:lnTo>
                  <a:pt x="187" y="52"/>
                </a:lnTo>
                <a:lnTo>
                  <a:pt x="187" y="52"/>
                </a:lnTo>
                <a:lnTo>
                  <a:pt x="187" y="52"/>
                </a:lnTo>
                <a:lnTo>
                  <a:pt x="187" y="54"/>
                </a:lnTo>
                <a:lnTo>
                  <a:pt x="187" y="54"/>
                </a:lnTo>
                <a:lnTo>
                  <a:pt x="185" y="54"/>
                </a:lnTo>
                <a:lnTo>
                  <a:pt x="185" y="54"/>
                </a:lnTo>
                <a:lnTo>
                  <a:pt x="185" y="54"/>
                </a:lnTo>
                <a:lnTo>
                  <a:pt x="181" y="54"/>
                </a:lnTo>
                <a:lnTo>
                  <a:pt x="181" y="54"/>
                </a:lnTo>
                <a:lnTo>
                  <a:pt x="181" y="52"/>
                </a:lnTo>
                <a:lnTo>
                  <a:pt x="179" y="50"/>
                </a:lnTo>
                <a:lnTo>
                  <a:pt x="179" y="50"/>
                </a:lnTo>
                <a:lnTo>
                  <a:pt x="179" y="58"/>
                </a:lnTo>
                <a:lnTo>
                  <a:pt x="175" y="60"/>
                </a:lnTo>
                <a:lnTo>
                  <a:pt x="175" y="60"/>
                </a:lnTo>
                <a:lnTo>
                  <a:pt x="173" y="66"/>
                </a:lnTo>
                <a:lnTo>
                  <a:pt x="171" y="68"/>
                </a:lnTo>
                <a:lnTo>
                  <a:pt x="171" y="68"/>
                </a:lnTo>
                <a:lnTo>
                  <a:pt x="173" y="72"/>
                </a:lnTo>
                <a:lnTo>
                  <a:pt x="171" y="76"/>
                </a:lnTo>
                <a:lnTo>
                  <a:pt x="171" y="76"/>
                </a:lnTo>
                <a:lnTo>
                  <a:pt x="169" y="76"/>
                </a:lnTo>
                <a:lnTo>
                  <a:pt x="167" y="78"/>
                </a:lnTo>
                <a:lnTo>
                  <a:pt x="167" y="78"/>
                </a:lnTo>
                <a:lnTo>
                  <a:pt x="165" y="78"/>
                </a:lnTo>
                <a:lnTo>
                  <a:pt x="161" y="78"/>
                </a:lnTo>
                <a:lnTo>
                  <a:pt x="161" y="78"/>
                </a:lnTo>
                <a:lnTo>
                  <a:pt x="157" y="82"/>
                </a:lnTo>
                <a:lnTo>
                  <a:pt x="157" y="82"/>
                </a:lnTo>
                <a:lnTo>
                  <a:pt x="157" y="84"/>
                </a:lnTo>
                <a:lnTo>
                  <a:pt x="157" y="84"/>
                </a:lnTo>
                <a:lnTo>
                  <a:pt x="165" y="84"/>
                </a:lnTo>
                <a:lnTo>
                  <a:pt x="165" y="84"/>
                </a:lnTo>
                <a:lnTo>
                  <a:pt x="167" y="82"/>
                </a:lnTo>
                <a:lnTo>
                  <a:pt x="169" y="82"/>
                </a:lnTo>
                <a:lnTo>
                  <a:pt x="171" y="82"/>
                </a:lnTo>
                <a:lnTo>
                  <a:pt x="171" y="82"/>
                </a:lnTo>
                <a:lnTo>
                  <a:pt x="171" y="82"/>
                </a:lnTo>
                <a:lnTo>
                  <a:pt x="171" y="84"/>
                </a:lnTo>
                <a:lnTo>
                  <a:pt x="171" y="84"/>
                </a:lnTo>
                <a:lnTo>
                  <a:pt x="165" y="86"/>
                </a:lnTo>
                <a:lnTo>
                  <a:pt x="163" y="86"/>
                </a:lnTo>
                <a:lnTo>
                  <a:pt x="161" y="90"/>
                </a:lnTo>
                <a:lnTo>
                  <a:pt x="163" y="96"/>
                </a:lnTo>
                <a:lnTo>
                  <a:pt x="163" y="96"/>
                </a:lnTo>
                <a:lnTo>
                  <a:pt x="159" y="92"/>
                </a:lnTo>
                <a:lnTo>
                  <a:pt x="157" y="90"/>
                </a:lnTo>
                <a:lnTo>
                  <a:pt x="149" y="90"/>
                </a:lnTo>
                <a:lnTo>
                  <a:pt x="149" y="92"/>
                </a:lnTo>
                <a:lnTo>
                  <a:pt x="151" y="92"/>
                </a:lnTo>
                <a:lnTo>
                  <a:pt x="151" y="92"/>
                </a:lnTo>
                <a:lnTo>
                  <a:pt x="155" y="92"/>
                </a:lnTo>
                <a:lnTo>
                  <a:pt x="155" y="94"/>
                </a:lnTo>
                <a:lnTo>
                  <a:pt x="155" y="94"/>
                </a:lnTo>
                <a:lnTo>
                  <a:pt x="151" y="94"/>
                </a:lnTo>
                <a:lnTo>
                  <a:pt x="151" y="94"/>
                </a:lnTo>
                <a:lnTo>
                  <a:pt x="151" y="96"/>
                </a:lnTo>
                <a:lnTo>
                  <a:pt x="151" y="96"/>
                </a:lnTo>
                <a:lnTo>
                  <a:pt x="157" y="96"/>
                </a:lnTo>
                <a:lnTo>
                  <a:pt x="157" y="96"/>
                </a:lnTo>
                <a:lnTo>
                  <a:pt x="155" y="100"/>
                </a:lnTo>
                <a:lnTo>
                  <a:pt x="155" y="102"/>
                </a:lnTo>
                <a:lnTo>
                  <a:pt x="157" y="102"/>
                </a:lnTo>
                <a:lnTo>
                  <a:pt x="157" y="102"/>
                </a:lnTo>
                <a:lnTo>
                  <a:pt x="157" y="104"/>
                </a:lnTo>
                <a:lnTo>
                  <a:pt x="157" y="104"/>
                </a:lnTo>
                <a:lnTo>
                  <a:pt x="147" y="104"/>
                </a:lnTo>
                <a:lnTo>
                  <a:pt x="147" y="104"/>
                </a:lnTo>
                <a:lnTo>
                  <a:pt x="147" y="110"/>
                </a:lnTo>
                <a:lnTo>
                  <a:pt x="147" y="110"/>
                </a:lnTo>
                <a:lnTo>
                  <a:pt x="149" y="112"/>
                </a:lnTo>
                <a:lnTo>
                  <a:pt x="149" y="112"/>
                </a:lnTo>
                <a:lnTo>
                  <a:pt x="147" y="114"/>
                </a:lnTo>
                <a:lnTo>
                  <a:pt x="147" y="114"/>
                </a:lnTo>
                <a:lnTo>
                  <a:pt x="143" y="114"/>
                </a:lnTo>
                <a:lnTo>
                  <a:pt x="143" y="114"/>
                </a:lnTo>
                <a:lnTo>
                  <a:pt x="143" y="116"/>
                </a:lnTo>
                <a:lnTo>
                  <a:pt x="141" y="120"/>
                </a:lnTo>
                <a:lnTo>
                  <a:pt x="141" y="120"/>
                </a:lnTo>
                <a:lnTo>
                  <a:pt x="137" y="118"/>
                </a:lnTo>
                <a:lnTo>
                  <a:pt x="133" y="120"/>
                </a:lnTo>
                <a:lnTo>
                  <a:pt x="133" y="120"/>
                </a:lnTo>
                <a:lnTo>
                  <a:pt x="133" y="122"/>
                </a:lnTo>
                <a:lnTo>
                  <a:pt x="133" y="124"/>
                </a:lnTo>
                <a:lnTo>
                  <a:pt x="133" y="124"/>
                </a:lnTo>
                <a:lnTo>
                  <a:pt x="123" y="128"/>
                </a:lnTo>
                <a:lnTo>
                  <a:pt x="123" y="128"/>
                </a:lnTo>
                <a:lnTo>
                  <a:pt x="123" y="130"/>
                </a:lnTo>
                <a:lnTo>
                  <a:pt x="123" y="130"/>
                </a:lnTo>
                <a:lnTo>
                  <a:pt x="125" y="132"/>
                </a:lnTo>
                <a:lnTo>
                  <a:pt x="127" y="132"/>
                </a:lnTo>
                <a:lnTo>
                  <a:pt x="125" y="132"/>
                </a:lnTo>
                <a:lnTo>
                  <a:pt x="123" y="132"/>
                </a:lnTo>
                <a:lnTo>
                  <a:pt x="123" y="132"/>
                </a:lnTo>
                <a:lnTo>
                  <a:pt x="125" y="140"/>
                </a:lnTo>
                <a:lnTo>
                  <a:pt x="125" y="140"/>
                </a:lnTo>
                <a:lnTo>
                  <a:pt x="117" y="146"/>
                </a:lnTo>
                <a:lnTo>
                  <a:pt x="117" y="146"/>
                </a:lnTo>
                <a:lnTo>
                  <a:pt x="113" y="146"/>
                </a:lnTo>
                <a:lnTo>
                  <a:pt x="113" y="146"/>
                </a:lnTo>
                <a:lnTo>
                  <a:pt x="113" y="150"/>
                </a:lnTo>
                <a:lnTo>
                  <a:pt x="113" y="150"/>
                </a:lnTo>
                <a:lnTo>
                  <a:pt x="107" y="150"/>
                </a:lnTo>
                <a:lnTo>
                  <a:pt x="107" y="150"/>
                </a:lnTo>
                <a:lnTo>
                  <a:pt x="103" y="152"/>
                </a:lnTo>
                <a:lnTo>
                  <a:pt x="103" y="152"/>
                </a:lnTo>
                <a:lnTo>
                  <a:pt x="107" y="158"/>
                </a:lnTo>
                <a:lnTo>
                  <a:pt x="107" y="160"/>
                </a:lnTo>
                <a:lnTo>
                  <a:pt x="105" y="162"/>
                </a:lnTo>
                <a:lnTo>
                  <a:pt x="105" y="162"/>
                </a:lnTo>
                <a:lnTo>
                  <a:pt x="101" y="160"/>
                </a:lnTo>
                <a:lnTo>
                  <a:pt x="97" y="160"/>
                </a:lnTo>
                <a:lnTo>
                  <a:pt x="97" y="160"/>
                </a:lnTo>
                <a:lnTo>
                  <a:pt x="95" y="160"/>
                </a:lnTo>
                <a:lnTo>
                  <a:pt x="95" y="162"/>
                </a:lnTo>
                <a:lnTo>
                  <a:pt x="95" y="164"/>
                </a:lnTo>
                <a:lnTo>
                  <a:pt x="95" y="164"/>
                </a:lnTo>
                <a:lnTo>
                  <a:pt x="91" y="166"/>
                </a:lnTo>
                <a:lnTo>
                  <a:pt x="91" y="166"/>
                </a:lnTo>
                <a:lnTo>
                  <a:pt x="91" y="168"/>
                </a:lnTo>
                <a:lnTo>
                  <a:pt x="91" y="168"/>
                </a:lnTo>
                <a:lnTo>
                  <a:pt x="89" y="168"/>
                </a:lnTo>
                <a:lnTo>
                  <a:pt x="87" y="168"/>
                </a:lnTo>
                <a:lnTo>
                  <a:pt x="87" y="168"/>
                </a:lnTo>
                <a:lnTo>
                  <a:pt x="87" y="168"/>
                </a:lnTo>
                <a:lnTo>
                  <a:pt x="85" y="170"/>
                </a:lnTo>
                <a:lnTo>
                  <a:pt x="85" y="172"/>
                </a:lnTo>
                <a:lnTo>
                  <a:pt x="85" y="172"/>
                </a:lnTo>
                <a:lnTo>
                  <a:pt x="79" y="178"/>
                </a:lnTo>
                <a:lnTo>
                  <a:pt x="79" y="178"/>
                </a:lnTo>
                <a:lnTo>
                  <a:pt x="77" y="180"/>
                </a:lnTo>
                <a:lnTo>
                  <a:pt x="74" y="184"/>
                </a:lnTo>
                <a:lnTo>
                  <a:pt x="74" y="184"/>
                </a:lnTo>
                <a:lnTo>
                  <a:pt x="74" y="184"/>
                </a:lnTo>
                <a:lnTo>
                  <a:pt x="70" y="184"/>
                </a:lnTo>
                <a:lnTo>
                  <a:pt x="70" y="184"/>
                </a:lnTo>
                <a:lnTo>
                  <a:pt x="72" y="190"/>
                </a:lnTo>
                <a:lnTo>
                  <a:pt x="72" y="190"/>
                </a:lnTo>
                <a:lnTo>
                  <a:pt x="81" y="186"/>
                </a:lnTo>
                <a:lnTo>
                  <a:pt x="91" y="180"/>
                </a:lnTo>
                <a:lnTo>
                  <a:pt x="91" y="180"/>
                </a:lnTo>
                <a:lnTo>
                  <a:pt x="89" y="184"/>
                </a:lnTo>
                <a:lnTo>
                  <a:pt x="89" y="184"/>
                </a:lnTo>
                <a:lnTo>
                  <a:pt x="83" y="188"/>
                </a:lnTo>
                <a:lnTo>
                  <a:pt x="79" y="190"/>
                </a:lnTo>
                <a:lnTo>
                  <a:pt x="79" y="190"/>
                </a:lnTo>
                <a:lnTo>
                  <a:pt x="79" y="196"/>
                </a:lnTo>
                <a:lnTo>
                  <a:pt x="79" y="196"/>
                </a:lnTo>
                <a:lnTo>
                  <a:pt x="68" y="194"/>
                </a:lnTo>
                <a:lnTo>
                  <a:pt x="68" y="194"/>
                </a:lnTo>
                <a:lnTo>
                  <a:pt x="68" y="190"/>
                </a:lnTo>
                <a:lnTo>
                  <a:pt x="68" y="190"/>
                </a:lnTo>
                <a:lnTo>
                  <a:pt x="66" y="188"/>
                </a:lnTo>
                <a:lnTo>
                  <a:pt x="66" y="188"/>
                </a:lnTo>
                <a:lnTo>
                  <a:pt x="60" y="190"/>
                </a:lnTo>
                <a:lnTo>
                  <a:pt x="54" y="190"/>
                </a:lnTo>
                <a:lnTo>
                  <a:pt x="54" y="196"/>
                </a:lnTo>
                <a:lnTo>
                  <a:pt x="54" y="196"/>
                </a:lnTo>
                <a:lnTo>
                  <a:pt x="56" y="196"/>
                </a:lnTo>
                <a:lnTo>
                  <a:pt x="56" y="196"/>
                </a:lnTo>
                <a:lnTo>
                  <a:pt x="54" y="198"/>
                </a:lnTo>
                <a:lnTo>
                  <a:pt x="54" y="198"/>
                </a:lnTo>
                <a:lnTo>
                  <a:pt x="52" y="198"/>
                </a:lnTo>
                <a:lnTo>
                  <a:pt x="50" y="198"/>
                </a:lnTo>
                <a:lnTo>
                  <a:pt x="50" y="198"/>
                </a:lnTo>
                <a:lnTo>
                  <a:pt x="48" y="200"/>
                </a:lnTo>
                <a:lnTo>
                  <a:pt x="48" y="202"/>
                </a:lnTo>
                <a:lnTo>
                  <a:pt x="48" y="204"/>
                </a:lnTo>
                <a:lnTo>
                  <a:pt x="48" y="202"/>
                </a:lnTo>
                <a:lnTo>
                  <a:pt x="48" y="202"/>
                </a:lnTo>
                <a:lnTo>
                  <a:pt x="44" y="202"/>
                </a:lnTo>
                <a:lnTo>
                  <a:pt x="44" y="202"/>
                </a:lnTo>
                <a:lnTo>
                  <a:pt x="44" y="206"/>
                </a:lnTo>
                <a:lnTo>
                  <a:pt x="44" y="206"/>
                </a:lnTo>
                <a:lnTo>
                  <a:pt x="44" y="206"/>
                </a:lnTo>
                <a:lnTo>
                  <a:pt x="42" y="204"/>
                </a:lnTo>
                <a:lnTo>
                  <a:pt x="42" y="204"/>
                </a:lnTo>
                <a:lnTo>
                  <a:pt x="30" y="204"/>
                </a:lnTo>
                <a:lnTo>
                  <a:pt x="30" y="204"/>
                </a:lnTo>
                <a:lnTo>
                  <a:pt x="32" y="208"/>
                </a:lnTo>
                <a:lnTo>
                  <a:pt x="32" y="208"/>
                </a:lnTo>
                <a:lnTo>
                  <a:pt x="34" y="208"/>
                </a:lnTo>
                <a:lnTo>
                  <a:pt x="34" y="208"/>
                </a:lnTo>
                <a:lnTo>
                  <a:pt x="36" y="210"/>
                </a:lnTo>
                <a:lnTo>
                  <a:pt x="36" y="212"/>
                </a:lnTo>
                <a:lnTo>
                  <a:pt x="36" y="212"/>
                </a:lnTo>
                <a:lnTo>
                  <a:pt x="32" y="216"/>
                </a:lnTo>
                <a:lnTo>
                  <a:pt x="32" y="216"/>
                </a:lnTo>
                <a:lnTo>
                  <a:pt x="32" y="218"/>
                </a:lnTo>
                <a:lnTo>
                  <a:pt x="32" y="218"/>
                </a:lnTo>
                <a:lnTo>
                  <a:pt x="30" y="216"/>
                </a:lnTo>
                <a:lnTo>
                  <a:pt x="30" y="216"/>
                </a:lnTo>
                <a:lnTo>
                  <a:pt x="26" y="216"/>
                </a:lnTo>
                <a:lnTo>
                  <a:pt x="22" y="216"/>
                </a:lnTo>
                <a:lnTo>
                  <a:pt x="22" y="216"/>
                </a:lnTo>
                <a:lnTo>
                  <a:pt x="22" y="218"/>
                </a:lnTo>
                <a:lnTo>
                  <a:pt x="20" y="222"/>
                </a:lnTo>
                <a:lnTo>
                  <a:pt x="20" y="222"/>
                </a:lnTo>
                <a:lnTo>
                  <a:pt x="28" y="222"/>
                </a:lnTo>
                <a:lnTo>
                  <a:pt x="30" y="224"/>
                </a:lnTo>
                <a:lnTo>
                  <a:pt x="24" y="226"/>
                </a:lnTo>
                <a:lnTo>
                  <a:pt x="24" y="226"/>
                </a:lnTo>
                <a:lnTo>
                  <a:pt x="24" y="226"/>
                </a:lnTo>
                <a:lnTo>
                  <a:pt x="24" y="228"/>
                </a:lnTo>
                <a:lnTo>
                  <a:pt x="24" y="228"/>
                </a:lnTo>
                <a:lnTo>
                  <a:pt x="22" y="226"/>
                </a:lnTo>
                <a:lnTo>
                  <a:pt x="20" y="224"/>
                </a:lnTo>
                <a:lnTo>
                  <a:pt x="20" y="224"/>
                </a:lnTo>
                <a:lnTo>
                  <a:pt x="20" y="228"/>
                </a:lnTo>
                <a:lnTo>
                  <a:pt x="20" y="228"/>
                </a:lnTo>
                <a:lnTo>
                  <a:pt x="14" y="228"/>
                </a:lnTo>
                <a:lnTo>
                  <a:pt x="8" y="228"/>
                </a:lnTo>
                <a:lnTo>
                  <a:pt x="8" y="228"/>
                </a:lnTo>
                <a:lnTo>
                  <a:pt x="8" y="230"/>
                </a:lnTo>
                <a:lnTo>
                  <a:pt x="8" y="230"/>
                </a:lnTo>
                <a:lnTo>
                  <a:pt x="6" y="228"/>
                </a:lnTo>
                <a:lnTo>
                  <a:pt x="4" y="228"/>
                </a:lnTo>
                <a:lnTo>
                  <a:pt x="4" y="228"/>
                </a:lnTo>
                <a:lnTo>
                  <a:pt x="4" y="232"/>
                </a:lnTo>
                <a:lnTo>
                  <a:pt x="4" y="232"/>
                </a:lnTo>
                <a:lnTo>
                  <a:pt x="16" y="234"/>
                </a:lnTo>
                <a:lnTo>
                  <a:pt x="16" y="234"/>
                </a:lnTo>
                <a:lnTo>
                  <a:pt x="16" y="234"/>
                </a:lnTo>
                <a:lnTo>
                  <a:pt x="16" y="234"/>
                </a:lnTo>
                <a:lnTo>
                  <a:pt x="18" y="234"/>
                </a:lnTo>
                <a:lnTo>
                  <a:pt x="18" y="234"/>
                </a:lnTo>
                <a:lnTo>
                  <a:pt x="18" y="236"/>
                </a:lnTo>
                <a:lnTo>
                  <a:pt x="18" y="236"/>
                </a:lnTo>
                <a:lnTo>
                  <a:pt x="0" y="236"/>
                </a:lnTo>
                <a:lnTo>
                  <a:pt x="0" y="236"/>
                </a:lnTo>
                <a:lnTo>
                  <a:pt x="0" y="242"/>
                </a:lnTo>
                <a:lnTo>
                  <a:pt x="0" y="248"/>
                </a:lnTo>
                <a:lnTo>
                  <a:pt x="0" y="248"/>
                </a:lnTo>
                <a:lnTo>
                  <a:pt x="4" y="248"/>
                </a:lnTo>
                <a:lnTo>
                  <a:pt x="4" y="248"/>
                </a:lnTo>
                <a:lnTo>
                  <a:pt x="6" y="246"/>
                </a:lnTo>
                <a:lnTo>
                  <a:pt x="6" y="246"/>
                </a:lnTo>
                <a:lnTo>
                  <a:pt x="8" y="246"/>
                </a:lnTo>
                <a:lnTo>
                  <a:pt x="8" y="246"/>
                </a:lnTo>
                <a:lnTo>
                  <a:pt x="12" y="250"/>
                </a:lnTo>
                <a:lnTo>
                  <a:pt x="12" y="250"/>
                </a:lnTo>
                <a:lnTo>
                  <a:pt x="16" y="250"/>
                </a:lnTo>
                <a:lnTo>
                  <a:pt x="16" y="250"/>
                </a:lnTo>
                <a:lnTo>
                  <a:pt x="16" y="246"/>
                </a:lnTo>
                <a:lnTo>
                  <a:pt x="16" y="246"/>
                </a:lnTo>
                <a:lnTo>
                  <a:pt x="18" y="244"/>
                </a:lnTo>
                <a:lnTo>
                  <a:pt x="18" y="244"/>
                </a:lnTo>
                <a:lnTo>
                  <a:pt x="20" y="248"/>
                </a:lnTo>
                <a:lnTo>
                  <a:pt x="20" y="248"/>
                </a:lnTo>
                <a:lnTo>
                  <a:pt x="22" y="246"/>
                </a:lnTo>
                <a:lnTo>
                  <a:pt x="24" y="246"/>
                </a:lnTo>
                <a:lnTo>
                  <a:pt x="24" y="246"/>
                </a:lnTo>
                <a:lnTo>
                  <a:pt x="26" y="248"/>
                </a:lnTo>
                <a:lnTo>
                  <a:pt x="26" y="250"/>
                </a:lnTo>
                <a:lnTo>
                  <a:pt x="26" y="250"/>
                </a:lnTo>
                <a:lnTo>
                  <a:pt x="28" y="248"/>
                </a:lnTo>
                <a:lnTo>
                  <a:pt x="30" y="246"/>
                </a:lnTo>
                <a:lnTo>
                  <a:pt x="30" y="246"/>
                </a:lnTo>
                <a:lnTo>
                  <a:pt x="30" y="250"/>
                </a:lnTo>
                <a:lnTo>
                  <a:pt x="30" y="250"/>
                </a:lnTo>
                <a:lnTo>
                  <a:pt x="24" y="250"/>
                </a:lnTo>
                <a:lnTo>
                  <a:pt x="24" y="252"/>
                </a:lnTo>
                <a:lnTo>
                  <a:pt x="24" y="252"/>
                </a:lnTo>
                <a:lnTo>
                  <a:pt x="22" y="252"/>
                </a:lnTo>
                <a:lnTo>
                  <a:pt x="20" y="250"/>
                </a:lnTo>
                <a:lnTo>
                  <a:pt x="20" y="250"/>
                </a:lnTo>
                <a:lnTo>
                  <a:pt x="4" y="250"/>
                </a:lnTo>
                <a:lnTo>
                  <a:pt x="2" y="252"/>
                </a:lnTo>
                <a:lnTo>
                  <a:pt x="2" y="252"/>
                </a:lnTo>
                <a:lnTo>
                  <a:pt x="0" y="252"/>
                </a:lnTo>
                <a:lnTo>
                  <a:pt x="0" y="252"/>
                </a:lnTo>
                <a:lnTo>
                  <a:pt x="0" y="254"/>
                </a:lnTo>
                <a:lnTo>
                  <a:pt x="0" y="254"/>
                </a:lnTo>
                <a:lnTo>
                  <a:pt x="6" y="256"/>
                </a:lnTo>
                <a:lnTo>
                  <a:pt x="6" y="256"/>
                </a:lnTo>
                <a:lnTo>
                  <a:pt x="6" y="256"/>
                </a:lnTo>
                <a:lnTo>
                  <a:pt x="6" y="256"/>
                </a:lnTo>
                <a:lnTo>
                  <a:pt x="6" y="256"/>
                </a:lnTo>
                <a:lnTo>
                  <a:pt x="6" y="260"/>
                </a:lnTo>
                <a:lnTo>
                  <a:pt x="6" y="260"/>
                </a:lnTo>
                <a:lnTo>
                  <a:pt x="2" y="260"/>
                </a:lnTo>
                <a:lnTo>
                  <a:pt x="2" y="260"/>
                </a:lnTo>
                <a:lnTo>
                  <a:pt x="2" y="262"/>
                </a:lnTo>
                <a:lnTo>
                  <a:pt x="2" y="262"/>
                </a:lnTo>
                <a:lnTo>
                  <a:pt x="2" y="262"/>
                </a:lnTo>
                <a:lnTo>
                  <a:pt x="0" y="264"/>
                </a:lnTo>
                <a:lnTo>
                  <a:pt x="0" y="264"/>
                </a:lnTo>
                <a:lnTo>
                  <a:pt x="0" y="264"/>
                </a:lnTo>
                <a:lnTo>
                  <a:pt x="0" y="264"/>
                </a:lnTo>
                <a:lnTo>
                  <a:pt x="6" y="266"/>
                </a:lnTo>
                <a:lnTo>
                  <a:pt x="6" y="266"/>
                </a:lnTo>
                <a:lnTo>
                  <a:pt x="6" y="264"/>
                </a:lnTo>
                <a:lnTo>
                  <a:pt x="6" y="264"/>
                </a:lnTo>
                <a:lnTo>
                  <a:pt x="8" y="264"/>
                </a:lnTo>
                <a:lnTo>
                  <a:pt x="8" y="264"/>
                </a:lnTo>
                <a:lnTo>
                  <a:pt x="8" y="264"/>
                </a:lnTo>
                <a:lnTo>
                  <a:pt x="10" y="266"/>
                </a:lnTo>
                <a:lnTo>
                  <a:pt x="8" y="266"/>
                </a:lnTo>
                <a:lnTo>
                  <a:pt x="6" y="266"/>
                </a:lnTo>
                <a:lnTo>
                  <a:pt x="6" y="266"/>
                </a:lnTo>
                <a:lnTo>
                  <a:pt x="6" y="270"/>
                </a:lnTo>
                <a:lnTo>
                  <a:pt x="6" y="270"/>
                </a:lnTo>
                <a:lnTo>
                  <a:pt x="12" y="268"/>
                </a:lnTo>
                <a:lnTo>
                  <a:pt x="12" y="268"/>
                </a:lnTo>
                <a:lnTo>
                  <a:pt x="12" y="272"/>
                </a:lnTo>
                <a:lnTo>
                  <a:pt x="14" y="272"/>
                </a:lnTo>
                <a:lnTo>
                  <a:pt x="16" y="272"/>
                </a:lnTo>
                <a:lnTo>
                  <a:pt x="16" y="272"/>
                </a:lnTo>
                <a:lnTo>
                  <a:pt x="18" y="270"/>
                </a:lnTo>
                <a:lnTo>
                  <a:pt x="20" y="266"/>
                </a:lnTo>
                <a:lnTo>
                  <a:pt x="22" y="264"/>
                </a:lnTo>
                <a:lnTo>
                  <a:pt x="22" y="264"/>
                </a:lnTo>
                <a:lnTo>
                  <a:pt x="28" y="264"/>
                </a:lnTo>
                <a:lnTo>
                  <a:pt x="28" y="264"/>
                </a:lnTo>
                <a:lnTo>
                  <a:pt x="28" y="264"/>
                </a:lnTo>
                <a:lnTo>
                  <a:pt x="28" y="264"/>
                </a:lnTo>
                <a:lnTo>
                  <a:pt x="26" y="268"/>
                </a:lnTo>
                <a:lnTo>
                  <a:pt x="26" y="268"/>
                </a:lnTo>
                <a:lnTo>
                  <a:pt x="22" y="268"/>
                </a:lnTo>
                <a:lnTo>
                  <a:pt x="22" y="268"/>
                </a:lnTo>
                <a:lnTo>
                  <a:pt x="20" y="270"/>
                </a:lnTo>
                <a:lnTo>
                  <a:pt x="20" y="272"/>
                </a:lnTo>
                <a:lnTo>
                  <a:pt x="18" y="274"/>
                </a:lnTo>
                <a:lnTo>
                  <a:pt x="18" y="274"/>
                </a:lnTo>
                <a:lnTo>
                  <a:pt x="16" y="276"/>
                </a:lnTo>
                <a:lnTo>
                  <a:pt x="16" y="276"/>
                </a:lnTo>
                <a:lnTo>
                  <a:pt x="16" y="280"/>
                </a:lnTo>
                <a:lnTo>
                  <a:pt x="16" y="282"/>
                </a:lnTo>
                <a:lnTo>
                  <a:pt x="16" y="282"/>
                </a:lnTo>
                <a:lnTo>
                  <a:pt x="14" y="282"/>
                </a:lnTo>
                <a:lnTo>
                  <a:pt x="12" y="284"/>
                </a:lnTo>
                <a:lnTo>
                  <a:pt x="6" y="284"/>
                </a:lnTo>
                <a:lnTo>
                  <a:pt x="6" y="284"/>
                </a:lnTo>
                <a:lnTo>
                  <a:pt x="4" y="286"/>
                </a:lnTo>
                <a:lnTo>
                  <a:pt x="4" y="290"/>
                </a:lnTo>
                <a:lnTo>
                  <a:pt x="4" y="290"/>
                </a:lnTo>
                <a:lnTo>
                  <a:pt x="8" y="290"/>
                </a:lnTo>
                <a:lnTo>
                  <a:pt x="8" y="290"/>
                </a:lnTo>
                <a:lnTo>
                  <a:pt x="10" y="292"/>
                </a:lnTo>
                <a:lnTo>
                  <a:pt x="10" y="292"/>
                </a:lnTo>
                <a:lnTo>
                  <a:pt x="10" y="292"/>
                </a:lnTo>
                <a:lnTo>
                  <a:pt x="10" y="292"/>
                </a:lnTo>
                <a:lnTo>
                  <a:pt x="10" y="290"/>
                </a:lnTo>
                <a:lnTo>
                  <a:pt x="10" y="290"/>
                </a:lnTo>
                <a:lnTo>
                  <a:pt x="18" y="290"/>
                </a:lnTo>
                <a:lnTo>
                  <a:pt x="18" y="290"/>
                </a:lnTo>
                <a:lnTo>
                  <a:pt x="18" y="288"/>
                </a:lnTo>
                <a:lnTo>
                  <a:pt x="18" y="286"/>
                </a:lnTo>
                <a:lnTo>
                  <a:pt x="18" y="286"/>
                </a:lnTo>
                <a:lnTo>
                  <a:pt x="18" y="286"/>
                </a:lnTo>
                <a:lnTo>
                  <a:pt x="18" y="288"/>
                </a:lnTo>
                <a:lnTo>
                  <a:pt x="18" y="290"/>
                </a:lnTo>
                <a:lnTo>
                  <a:pt x="18" y="290"/>
                </a:lnTo>
                <a:lnTo>
                  <a:pt x="18" y="292"/>
                </a:lnTo>
                <a:lnTo>
                  <a:pt x="18" y="296"/>
                </a:lnTo>
                <a:lnTo>
                  <a:pt x="16" y="302"/>
                </a:lnTo>
                <a:lnTo>
                  <a:pt x="16" y="302"/>
                </a:lnTo>
                <a:lnTo>
                  <a:pt x="14" y="304"/>
                </a:lnTo>
                <a:lnTo>
                  <a:pt x="10" y="304"/>
                </a:lnTo>
                <a:lnTo>
                  <a:pt x="10" y="304"/>
                </a:lnTo>
                <a:lnTo>
                  <a:pt x="10" y="310"/>
                </a:lnTo>
                <a:lnTo>
                  <a:pt x="10" y="310"/>
                </a:lnTo>
                <a:lnTo>
                  <a:pt x="16" y="316"/>
                </a:lnTo>
                <a:lnTo>
                  <a:pt x="20" y="318"/>
                </a:lnTo>
                <a:lnTo>
                  <a:pt x="26" y="318"/>
                </a:lnTo>
                <a:lnTo>
                  <a:pt x="26" y="318"/>
                </a:lnTo>
                <a:lnTo>
                  <a:pt x="26" y="316"/>
                </a:lnTo>
                <a:lnTo>
                  <a:pt x="26" y="314"/>
                </a:lnTo>
                <a:lnTo>
                  <a:pt x="28" y="316"/>
                </a:lnTo>
                <a:lnTo>
                  <a:pt x="26" y="320"/>
                </a:lnTo>
                <a:lnTo>
                  <a:pt x="26" y="320"/>
                </a:lnTo>
                <a:lnTo>
                  <a:pt x="32" y="320"/>
                </a:lnTo>
                <a:lnTo>
                  <a:pt x="36" y="320"/>
                </a:lnTo>
                <a:lnTo>
                  <a:pt x="36" y="320"/>
                </a:lnTo>
                <a:lnTo>
                  <a:pt x="40" y="316"/>
                </a:lnTo>
                <a:lnTo>
                  <a:pt x="40" y="316"/>
                </a:lnTo>
                <a:lnTo>
                  <a:pt x="44" y="316"/>
                </a:lnTo>
                <a:lnTo>
                  <a:pt x="44" y="316"/>
                </a:lnTo>
                <a:lnTo>
                  <a:pt x="50" y="312"/>
                </a:lnTo>
                <a:lnTo>
                  <a:pt x="50" y="312"/>
                </a:lnTo>
                <a:lnTo>
                  <a:pt x="56" y="310"/>
                </a:lnTo>
                <a:lnTo>
                  <a:pt x="56" y="310"/>
                </a:lnTo>
                <a:lnTo>
                  <a:pt x="62" y="304"/>
                </a:lnTo>
                <a:lnTo>
                  <a:pt x="62" y="304"/>
                </a:lnTo>
                <a:lnTo>
                  <a:pt x="68" y="304"/>
                </a:lnTo>
                <a:lnTo>
                  <a:pt x="68" y="304"/>
                </a:lnTo>
                <a:lnTo>
                  <a:pt x="77" y="300"/>
                </a:lnTo>
                <a:lnTo>
                  <a:pt x="83" y="294"/>
                </a:lnTo>
                <a:lnTo>
                  <a:pt x="83" y="294"/>
                </a:lnTo>
                <a:lnTo>
                  <a:pt x="87" y="294"/>
                </a:lnTo>
                <a:lnTo>
                  <a:pt x="87" y="294"/>
                </a:lnTo>
                <a:lnTo>
                  <a:pt x="85" y="300"/>
                </a:lnTo>
                <a:lnTo>
                  <a:pt x="85" y="300"/>
                </a:lnTo>
                <a:close/>
              </a:path>
            </a:pathLst>
          </a:custGeom>
          <a:solidFill>
            <a:srgbClr val="8BBDFF"/>
          </a:solidFill>
          <a:ln w="3175">
            <a:solidFill>
              <a:srgbClr val="8BBDFF"/>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138" name="Freeform 122">
            <a:extLst>
              <a:ext uri="{FF2B5EF4-FFF2-40B4-BE49-F238E27FC236}">
                <a16:creationId xmlns:a16="http://schemas.microsoft.com/office/drawing/2014/main" id="{9E3C9652-87E3-495C-9CCC-600AF2D2EA7E}"/>
              </a:ext>
            </a:extLst>
          </p:cNvPr>
          <p:cNvSpPr>
            <a:spLocks noEditPoints="1"/>
          </p:cNvSpPr>
          <p:nvPr/>
        </p:nvSpPr>
        <p:spPr bwMode="auto">
          <a:xfrm>
            <a:off x="4329713" y="893885"/>
            <a:ext cx="955910" cy="765330"/>
          </a:xfrm>
          <a:custGeom>
            <a:avLst/>
            <a:gdLst>
              <a:gd name="T0" fmla="*/ 482 w 570"/>
              <a:gd name="T1" fmla="*/ 190 h 446"/>
              <a:gd name="T2" fmla="*/ 192 w 570"/>
              <a:gd name="T3" fmla="*/ 334 h 446"/>
              <a:gd name="T4" fmla="*/ 214 w 570"/>
              <a:gd name="T5" fmla="*/ 316 h 446"/>
              <a:gd name="T6" fmla="*/ 458 w 570"/>
              <a:gd name="T7" fmla="*/ 210 h 446"/>
              <a:gd name="T8" fmla="*/ 464 w 570"/>
              <a:gd name="T9" fmla="*/ 224 h 446"/>
              <a:gd name="T10" fmla="*/ 478 w 570"/>
              <a:gd name="T11" fmla="*/ 220 h 446"/>
              <a:gd name="T12" fmla="*/ 498 w 570"/>
              <a:gd name="T13" fmla="*/ 186 h 446"/>
              <a:gd name="T14" fmla="*/ 520 w 570"/>
              <a:gd name="T15" fmla="*/ 176 h 446"/>
              <a:gd name="T16" fmla="*/ 0 w 570"/>
              <a:gd name="T17" fmla="*/ 132 h 446"/>
              <a:gd name="T18" fmla="*/ 500 w 570"/>
              <a:gd name="T19" fmla="*/ 44 h 446"/>
              <a:gd name="T20" fmla="*/ 350 w 570"/>
              <a:gd name="T21" fmla="*/ 22 h 446"/>
              <a:gd name="T22" fmla="*/ 380 w 570"/>
              <a:gd name="T23" fmla="*/ 18 h 446"/>
              <a:gd name="T24" fmla="*/ 474 w 570"/>
              <a:gd name="T25" fmla="*/ 24 h 446"/>
              <a:gd name="T26" fmla="*/ 442 w 570"/>
              <a:gd name="T27" fmla="*/ 6 h 446"/>
              <a:gd name="T28" fmla="*/ 330 w 570"/>
              <a:gd name="T29" fmla="*/ 6 h 446"/>
              <a:gd name="T30" fmla="*/ 294 w 570"/>
              <a:gd name="T31" fmla="*/ 12 h 446"/>
              <a:gd name="T32" fmla="*/ 290 w 570"/>
              <a:gd name="T33" fmla="*/ 30 h 446"/>
              <a:gd name="T34" fmla="*/ 266 w 570"/>
              <a:gd name="T35" fmla="*/ 50 h 446"/>
              <a:gd name="T36" fmla="*/ 214 w 570"/>
              <a:gd name="T37" fmla="*/ 42 h 446"/>
              <a:gd name="T38" fmla="*/ 178 w 570"/>
              <a:gd name="T39" fmla="*/ 40 h 446"/>
              <a:gd name="T40" fmla="*/ 118 w 570"/>
              <a:gd name="T41" fmla="*/ 52 h 446"/>
              <a:gd name="T42" fmla="*/ 56 w 570"/>
              <a:gd name="T43" fmla="*/ 78 h 446"/>
              <a:gd name="T44" fmla="*/ 16 w 570"/>
              <a:gd name="T45" fmla="*/ 108 h 446"/>
              <a:gd name="T46" fmla="*/ 66 w 570"/>
              <a:gd name="T47" fmla="*/ 132 h 446"/>
              <a:gd name="T48" fmla="*/ 26 w 570"/>
              <a:gd name="T49" fmla="*/ 156 h 446"/>
              <a:gd name="T50" fmla="*/ 90 w 570"/>
              <a:gd name="T51" fmla="*/ 152 h 446"/>
              <a:gd name="T52" fmla="*/ 156 w 570"/>
              <a:gd name="T53" fmla="*/ 184 h 446"/>
              <a:gd name="T54" fmla="*/ 170 w 570"/>
              <a:gd name="T55" fmla="*/ 222 h 446"/>
              <a:gd name="T56" fmla="*/ 200 w 570"/>
              <a:gd name="T57" fmla="*/ 244 h 446"/>
              <a:gd name="T58" fmla="*/ 190 w 570"/>
              <a:gd name="T59" fmla="*/ 258 h 446"/>
              <a:gd name="T60" fmla="*/ 174 w 570"/>
              <a:gd name="T61" fmla="*/ 284 h 446"/>
              <a:gd name="T62" fmla="*/ 208 w 570"/>
              <a:gd name="T63" fmla="*/ 272 h 446"/>
              <a:gd name="T64" fmla="*/ 206 w 570"/>
              <a:gd name="T65" fmla="*/ 304 h 446"/>
              <a:gd name="T66" fmla="*/ 184 w 570"/>
              <a:gd name="T67" fmla="*/ 314 h 446"/>
              <a:gd name="T68" fmla="*/ 186 w 570"/>
              <a:gd name="T69" fmla="*/ 320 h 446"/>
              <a:gd name="T70" fmla="*/ 184 w 570"/>
              <a:gd name="T71" fmla="*/ 350 h 446"/>
              <a:gd name="T72" fmla="*/ 210 w 570"/>
              <a:gd name="T73" fmla="*/ 366 h 446"/>
              <a:gd name="T74" fmla="*/ 204 w 570"/>
              <a:gd name="T75" fmla="*/ 392 h 446"/>
              <a:gd name="T76" fmla="*/ 228 w 570"/>
              <a:gd name="T77" fmla="*/ 410 h 446"/>
              <a:gd name="T78" fmla="*/ 238 w 570"/>
              <a:gd name="T79" fmla="*/ 430 h 446"/>
              <a:gd name="T80" fmla="*/ 266 w 570"/>
              <a:gd name="T81" fmla="*/ 428 h 446"/>
              <a:gd name="T82" fmla="*/ 280 w 570"/>
              <a:gd name="T83" fmla="*/ 434 h 446"/>
              <a:gd name="T84" fmla="*/ 292 w 570"/>
              <a:gd name="T85" fmla="*/ 398 h 446"/>
              <a:gd name="T86" fmla="*/ 302 w 570"/>
              <a:gd name="T87" fmla="*/ 358 h 446"/>
              <a:gd name="T88" fmla="*/ 338 w 570"/>
              <a:gd name="T89" fmla="*/ 350 h 446"/>
              <a:gd name="T90" fmla="*/ 382 w 570"/>
              <a:gd name="T91" fmla="*/ 310 h 446"/>
              <a:gd name="T92" fmla="*/ 428 w 570"/>
              <a:gd name="T93" fmla="*/ 298 h 446"/>
              <a:gd name="T94" fmla="*/ 480 w 570"/>
              <a:gd name="T95" fmla="*/ 270 h 446"/>
              <a:gd name="T96" fmla="*/ 448 w 570"/>
              <a:gd name="T97" fmla="*/ 260 h 446"/>
              <a:gd name="T98" fmla="*/ 426 w 570"/>
              <a:gd name="T99" fmla="*/ 242 h 446"/>
              <a:gd name="T100" fmla="*/ 484 w 570"/>
              <a:gd name="T101" fmla="*/ 260 h 446"/>
              <a:gd name="T102" fmla="*/ 452 w 570"/>
              <a:gd name="T103" fmla="*/ 230 h 446"/>
              <a:gd name="T104" fmla="*/ 446 w 570"/>
              <a:gd name="T105" fmla="*/ 214 h 446"/>
              <a:gd name="T106" fmla="*/ 486 w 570"/>
              <a:gd name="T107" fmla="*/ 198 h 446"/>
              <a:gd name="T108" fmla="*/ 490 w 570"/>
              <a:gd name="T109" fmla="*/ 186 h 446"/>
              <a:gd name="T110" fmla="*/ 498 w 570"/>
              <a:gd name="T111" fmla="*/ 154 h 446"/>
              <a:gd name="T112" fmla="*/ 508 w 570"/>
              <a:gd name="T113" fmla="*/ 132 h 446"/>
              <a:gd name="T114" fmla="*/ 500 w 570"/>
              <a:gd name="T115" fmla="*/ 114 h 446"/>
              <a:gd name="T116" fmla="*/ 520 w 570"/>
              <a:gd name="T117" fmla="*/ 78 h 446"/>
              <a:gd name="T118" fmla="*/ 554 w 570"/>
              <a:gd name="T119" fmla="*/ 62 h 446"/>
              <a:gd name="T120" fmla="*/ 496 w 570"/>
              <a:gd name="T121" fmla="*/ 46 h 446"/>
              <a:gd name="T122" fmla="*/ 460 w 570"/>
              <a:gd name="T123" fmla="*/ 42 h 446"/>
              <a:gd name="T124" fmla="*/ 378 w 570"/>
              <a:gd name="T125" fmla="*/ 46 h 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70" h="446">
                <a:moveTo>
                  <a:pt x="504" y="148"/>
                </a:moveTo>
                <a:lnTo>
                  <a:pt x="506" y="148"/>
                </a:lnTo>
                <a:lnTo>
                  <a:pt x="506" y="148"/>
                </a:lnTo>
                <a:lnTo>
                  <a:pt x="506" y="148"/>
                </a:lnTo>
                <a:lnTo>
                  <a:pt x="504" y="148"/>
                </a:lnTo>
                <a:lnTo>
                  <a:pt x="504" y="148"/>
                </a:lnTo>
                <a:close/>
                <a:moveTo>
                  <a:pt x="272" y="442"/>
                </a:moveTo>
                <a:lnTo>
                  <a:pt x="270" y="444"/>
                </a:lnTo>
                <a:lnTo>
                  <a:pt x="270" y="444"/>
                </a:lnTo>
                <a:lnTo>
                  <a:pt x="272" y="444"/>
                </a:lnTo>
                <a:lnTo>
                  <a:pt x="274" y="446"/>
                </a:lnTo>
                <a:lnTo>
                  <a:pt x="274" y="446"/>
                </a:lnTo>
                <a:lnTo>
                  <a:pt x="274" y="444"/>
                </a:lnTo>
                <a:lnTo>
                  <a:pt x="274" y="442"/>
                </a:lnTo>
                <a:lnTo>
                  <a:pt x="274" y="442"/>
                </a:lnTo>
                <a:lnTo>
                  <a:pt x="272" y="442"/>
                </a:lnTo>
                <a:lnTo>
                  <a:pt x="272" y="442"/>
                </a:lnTo>
                <a:close/>
                <a:moveTo>
                  <a:pt x="258" y="426"/>
                </a:moveTo>
                <a:lnTo>
                  <a:pt x="258" y="426"/>
                </a:lnTo>
                <a:lnTo>
                  <a:pt x="258" y="428"/>
                </a:lnTo>
                <a:lnTo>
                  <a:pt x="258" y="428"/>
                </a:lnTo>
                <a:lnTo>
                  <a:pt x="258" y="428"/>
                </a:lnTo>
                <a:lnTo>
                  <a:pt x="258" y="426"/>
                </a:lnTo>
                <a:lnTo>
                  <a:pt x="258" y="426"/>
                </a:lnTo>
                <a:lnTo>
                  <a:pt x="258" y="426"/>
                </a:lnTo>
                <a:close/>
                <a:moveTo>
                  <a:pt x="482" y="190"/>
                </a:moveTo>
                <a:lnTo>
                  <a:pt x="482" y="190"/>
                </a:lnTo>
                <a:lnTo>
                  <a:pt x="482" y="196"/>
                </a:lnTo>
                <a:lnTo>
                  <a:pt x="482" y="196"/>
                </a:lnTo>
                <a:lnTo>
                  <a:pt x="484" y="196"/>
                </a:lnTo>
                <a:lnTo>
                  <a:pt x="484" y="196"/>
                </a:lnTo>
                <a:lnTo>
                  <a:pt x="490" y="196"/>
                </a:lnTo>
                <a:lnTo>
                  <a:pt x="490" y="196"/>
                </a:lnTo>
                <a:lnTo>
                  <a:pt x="492" y="194"/>
                </a:lnTo>
                <a:lnTo>
                  <a:pt x="492" y="194"/>
                </a:lnTo>
                <a:lnTo>
                  <a:pt x="490" y="192"/>
                </a:lnTo>
                <a:lnTo>
                  <a:pt x="482" y="190"/>
                </a:lnTo>
                <a:lnTo>
                  <a:pt x="482" y="190"/>
                </a:lnTo>
                <a:close/>
                <a:moveTo>
                  <a:pt x="430" y="70"/>
                </a:moveTo>
                <a:lnTo>
                  <a:pt x="430" y="70"/>
                </a:lnTo>
                <a:lnTo>
                  <a:pt x="432" y="68"/>
                </a:lnTo>
                <a:lnTo>
                  <a:pt x="430" y="70"/>
                </a:lnTo>
                <a:lnTo>
                  <a:pt x="428" y="72"/>
                </a:lnTo>
                <a:lnTo>
                  <a:pt x="428" y="72"/>
                </a:lnTo>
                <a:lnTo>
                  <a:pt x="426" y="74"/>
                </a:lnTo>
                <a:lnTo>
                  <a:pt x="426" y="74"/>
                </a:lnTo>
                <a:lnTo>
                  <a:pt x="424" y="74"/>
                </a:lnTo>
                <a:lnTo>
                  <a:pt x="424" y="72"/>
                </a:lnTo>
                <a:lnTo>
                  <a:pt x="426" y="70"/>
                </a:lnTo>
                <a:lnTo>
                  <a:pt x="430" y="70"/>
                </a:lnTo>
                <a:lnTo>
                  <a:pt x="430" y="70"/>
                </a:lnTo>
                <a:close/>
                <a:moveTo>
                  <a:pt x="294" y="34"/>
                </a:moveTo>
                <a:lnTo>
                  <a:pt x="294" y="34"/>
                </a:lnTo>
                <a:lnTo>
                  <a:pt x="296" y="36"/>
                </a:lnTo>
                <a:lnTo>
                  <a:pt x="298" y="36"/>
                </a:lnTo>
                <a:lnTo>
                  <a:pt x="296" y="36"/>
                </a:lnTo>
                <a:lnTo>
                  <a:pt x="296" y="36"/>
                </a:lnTo>
                <a:lnTo>
                  <a:pt x="294" y="34"/>
                </a:lnTo>
                <a:lnTo>
                  <a:pt x="294" y="34"/>
                </a:lnTo>
                <a:lnTo>
                  <a:pt x="294" y="34"/>
                </a:lnTo>
                <a:lnTo>
                  <a:pt x="294" y="34"/>
                </a:lnTo>
                <a:close/>
                <a:moveTo>
                  <a:pt x="334" y="338"/>
                </a:moveTo>
                <a:lnTo>
                  <a:pt x="334" y="338"/>
                </a:lnTo>
                <a:lnTo>
                  <a:pt x="340" y="338"/>
                </a:lnTo>
                <a:lnTo>
                  <a:pt x="340" y="338"/>
                </a:lnTo>
                <a:lnTo>
                  <a:pt x="336" y="342"/>
                </a:lnTo>
                <a:lnTo>
                  <a:pt x="336" y="342"/>
                </a:lnTo>
                <a:lnTo>
                  <a:pt x="334" y="342"/>
                </a:lnTo>
                <a:lnTo>
                  <a:pt x="334" y="342"/>
                </a:lnTo>
                <a:lnTo>
                  <a:pt x="332" y="338"/>
                </a:lnTo>
                <a:lnTo>
                  <a:pt x="332" y="338"/>
                </a:lnTo>
                <a:lnTo>
                  <a:pt x="334" y="338"/>
                </a:lnTo>
                <a:lnTo>
                  <a:pt x="334" y="338"/>
                </a:lnTo>
                <a:close/>
                <a:moveTo>
                  <a:pt x="192" y="332"/>
                </a:moveTo>
                <a:lnTo>
                  <a:pt x="192" y="332"/>
                </a:lnTo>
                <a:lnTo>
                  <a:pt x="192" y="334"/>
                </a:lnTo>
                <a:lnTo>
                  <a:pt x="192" y="334"/>
                </a:lnTo>
                <a:lnTo>
                  <a:pt x="192" y="334"/>
                </a:lnTo>
                <a:lnTo>
                  <a:pt x="192" y="334"/>
                </a:lnTo>
                <a:lnTo>
                  <a:pt x="190" y="332"/>
                </a:lnTo>
                <a:lnTo>
                  <a:pt x="190" y="332"/>
                </a:lnTo>
                <a:lnTo>
                  <a:pt x="192" y="332"/>
                </a:lnTo>
                <a:lnTo>
                  <a:pt x="192" y="332"/>
                </a:lnTo>
                <a:close/>
                <a:moveTo>
                  <a:pt x="218" y="330"/>
                </a:moveTo>
                <a:lnTo>
                  <a:pt x="218" y="330"/>
                </a:lnTo>
                <a:lnTo>
                  <a:pt x="218" y="330"/>
                </a:lnTo>
                <a:lnTo>
                  <a:pt x="218" y="330"/>
                </a:lnTo>
                <a:lnTo>
                  <a:pt x="218" y="330"/>
                </a:lnTo>
                <a:lnTo>
                  <a:pt x="218" y="332"/>
                </a:lnTo>
                <a:lnTo>
                  <a:pt x="218" y="332"/>
                </a:lnTo>
                <a:lnTo>
                  <a:pt x="210" y="336"/>
                </a:lnTo>
                <a:lnTo>
                  <a:pt x="210" y="336"/>
                </a:lnTo>
                <a:lnTo>
                  <a:pt x="208" y="336"/>
                </a:lnTo>
                <a:lnTo>
                  <a:pt x="210" y="334"/>
                </a:lnTo>
                <a:lnTo>
                  <a:pt x="210" y="334"/>
                </a:lnTo>
                <a:lnTo>
                  <a:pt x="212" y="332"/>
                </a:lnTo>
                <a:lnTo>
                  <a:pt x="212" y="332"/>
                </a:lnTo>
                <a:lnTo>
                  <a:pt x="218" y="330"/>
                </a:lnTo>
                <a:lnTo>
                  <a:pt x="218" y="330"/>
                </a:lnTo>
                <a:close/>
                <a:moveTo>
                  <a:pt x="214" y="318"/>
                </a:moveTo>
                <a:lnTo>
                  <a:pt x="214" y="318"/>
                </a:lnTo>
                <a:lnTo>
                  <a:pt x="214" y="318"/>
                </a:lnTo>
                <a:lnTo>
                  <a:pt x="214" y="318"/>
                </a:lnTo>
                <a:lnTo>
                  <a:pt x="214" y="318"/>
                </a:lnTo>
                <a:lnTo>
                  <a:pt x="214" y="318"/>
                </a:lnTo>
                <a:lnTo>
                  <a:pt x="212" y="318"/>
                </a:lnTo>
                <a:lnTo>
                  <a:pt x="214" y="318"/>
                </a:lnTo>
                <a:lnTo>
                  <a:pt x="214" y="318"/>
                </a:lnTo>
                <a:close/>
                <a:moveTo>
                  <a:pt x="214" y="314"/>
                </a:moveTo>
                <a:lnTo>
                  <a:pt x="214" y="314"/>
                </a:lnTo>
                <a:lnTo>
                  <a:pt x="216" y="314"/>
                </a:lnTo>
                <a:lnTo>
                  <a:pt x="216" y="316"/>
                </a:lnTo>
                <a:lnTo>
                  <a:pt x="216" y="316"/>
                </a:lnTo>
                <a:lnTo>
                  <a:pt x="214" y="316"/>
                </a:lnTo>
                <a:lnTo>
                  <a:pt x="214" y="314"/>
                </a:lnTo>
                <a:lnTo>
                  <a:pt x="214" y="314"/>
                </a:lnTo>
                <a:lnTo>
                  <a:pt x="214" y="314"/>
                </a:lnTo>
                <a:close/>
                <a:moveTo>
                  <a:pt x="434" y="266"/>
                </a:moveTo>
                <a:lnTo>
                  <a:pt x="434" y="266"/>
                </a:lnTo>
                <a:lnTo>
                  <a:pt x="434" y="266"/>
                </a:lnTo>
                <a:lnTo>
                  <a:pt x="436" y="268"/>
                </a:lnTo>
                <a:lnTo>
                  <a:pt x="434" y="270"/>
                </a:lnTo>
                <a:lnTo>
                  <a:pt x="434" y="270"/>
                </a:lnTo>
                <a:lnTo>
                  <a:pt x="428" y="268"/>
                </a:lnTo>
                <a:lnTo>
                  <a:pt x="428" y="268"/>
                </a:lnTo>
                <a:lnTo>
                  <a:pt x="430" y="268"/>
                </a:lnTo>
                <a:lnTo>
                  <a:pt x="430" y="268"/>
                </a:lnTo>
                <a:lnTo>
                  <a:pt x="434" y="266"/>
                </a:lnTo>
                <a:lnTo>
                  <a:pt x="434" y="266"/>
                </a:lnTo>
                <a:close/>
                <a:moveTo>
                  <a:pt x="192" y="248"/>
                </a:moveTo>
                <a:lnTo>
                  <a:pt x="192" y="248"/>
                </a:lnTo>
                <a:lnTo>
                  <a:pt x="190" y="248"/>
                </a:lnTo>
                <a:lnTo>
                  <a:pt x="190" y="248"/>
                </a:lnTo>
                <a:lnTo>
                  <a:pt x="194" y="248"/>
                </a:lnTo>
                <a:lnTo>
                  <a:pt x="194" y="248"/>
                </a:lnTo>
                <a:lnTo>
                  <a:pt x="194" y="248"/>
                </a:lnTo>
                <a:lnTo>
                  <a:pt x="192" y="248"/>
                </a:lnTo>
                <a:lnTo>
                  <a:pt x="192" y="248"/>
                </a:lnTo>
                <a:close/>
                <a:moveTo>
                  <a:pt x="182" y="244"/>
                </a:moveTo>
                <a:lnTo>
                  <a:pt x="182" y="244"/>
                </a:lnTo>
                <a:lnTo>
                  <a:pt x="180" y="246"/>
                </a:lnTo>
                <a:lnTo>
                  <a:pt x="180" y="248"/>
                </a:lnTo>
                <a:lnTo>
                  <a:pt x="180" y="248"/>
                </a:lnTo>
                <a:lnTo>
                  <a:pt x="180" y="250"/>
                </a:lnTo>
                <a:lnTo>
                  <a:pt x="180" y="250"/>
                </a:lnTo>
                <a:lnTo>
                  <a:pt x="184" y="250"/>
                </a:lnTo>
                <a:lnTo>
                  <a:pt x="184" y="250"/>
                </a:lnTo>
                <a:lnTo>
                  <a:pt x="184" y="246"/>
                </a:lnTo>
                <a:lnTo>
                  <a:pt x="182" y="244"/>
                </a:lnTo>
                <a:lnTo>
                  <a:pt x="182" y="244"/>
                </a:lnTo>
                <a:close/>
                <a:moveTo>
                  <a:pt x="458" y="210"/>
                </a:moveTo>
                <a:lnTo>
                  <a:pt x="458" y="210"/>
                </a:lnTo>
                <a:lnTo>
                  <a:pt x="458" y="210"/>
                </a:lnTo>
                <a:lnTo>
                  <a:pt x="452" y="212"/>
                </a:lnTo>
                <a:lnTo>
                  <a:pt x="452" y="212"/>
                </a:lnTo>
                <a:lnTo>
                  <a:pt x="452" y="214"/>
                </a:lnTo>
                <a:lnTo>
                  <a:pt x="452" y="214"/>
                </a:lnTo>
                <a:lnTo>
                  <a:pt x="454" y="216"/>
                </a:lnTo>
                <a:lnTo>
                  <a:pt x="454" y="216"/>
                </a:lnTo>
                <a:lnTo>
                  <a:pt x="446" y="214"/>
                </a:lnTo>
                <a:lnTo>
                  <a:pt x="444" y="214"/>
                </a:lnTo>
                <a:lnTo>
                  <a:pt x="440" y="216"/>
                </a:lnTo>
                <a:lnTo>
                  <a:pt x="440" y="216"/>
                </a:lnTo>
                <a:lnTo>
                  <a:pt x="438" y="218"/>
                </a:lnTo>
                <a:lnTo>
                  <a:pt x="438" y="218"/>
                </a:lnTo>
                <a:lnTo>
                  <a:pt x="438" y="222"/>
                </a:lnTo>
                <a:lnTo>
                  <a:pt x="438" y="222"/>
                </a:lnTo>
                <a:lnTo>
                  <a:pt x="442" y="222"/>
                </a:lnTo>
                <a:lnTo>
                  <a:pt x="442" y="222"/>
                </a:lnTo>
                <a:lnTo>
                  <a:pt x="444" y="224"/>
                </a:lnTo>
                <a:lnTo>
                  <a:pt x="444" y="224"/>
                </a:lnTo>
                <a:lnTo>
                  <a:pt x="446" y="224"/>
                </a:lnTo>
                <a:lnTo>
                  <a:pt x="446" y="224"/>
                </a:lnTo>
                <a:lnTo>
                  <a:pt x="450" y="222"/>
                </a:lnTo>
                <a:lnTo>
                  <a:pt x="450" y="222"/>
                </a:lnTo>
                <a:lnTo>
                  <a:pt x="452" y="222"/>
                </a:lnTo>
                <a:lnTo>
                  <a:pt x="452" y="222"/>
                </a:lnTo>
                <a:lnTo>
                  <a:pt x="454" y="220"/>
                </a:lnTo>
                <a:lnTo>
                  <a:pt x="454" y="218"/>
                </a:lnTo>
                <a:lnTo>
                  <a:pt x="454" y="218"/>
                </a:lnTo>
                <a:lnTo>
                  <a:pt x="456" y="218"/>
                </a:lnTo>
                <a:lnTo>
                  <a:pt x="456" y="218"/>
                </a:lnTo>
                <a:lnTo>
                  <a:pt x="458" y="220"/>
                </a:lnTo>
                <a:lnTo>
                  <a:pt x="458" y="220"/>
                </a:lnTo>
                <a:lnTo>
                  <a:pt x="466" y="222"/>
                </a:lnTo>
                <a:lnTo>
                  <a:pt x="466" y="222"/>
                </a:lnTo>
                <a:lnTo>
                  <a:pt x="468" y="222"/>
                </a:lnTo>
                <a:lnTo>
                  <a:pt x="468" y="222"/>
                </a:lnTo>
                <a:lnTo>
                  <a:pt x="466" y="224"/>
                </a:lnTo>
                <a:lnTo>
                  <a:pt x="464" y="224"/>
                </a:lnTo>
                <a:lnTo>
                  <a:pt x="466" y="224"/>
                </a:lnTo>
                <a:lnTo>
                  <a:pt x="466" y="224"/>
                </a:lnTo>
                <a:lnTo>
                  <a:pt x="466" y="226"/>
                </a:lnTo>
                <a:lnTo>
                  <a:pt x="466" y="226"/>
                </a:lnTo>
                <a:lnTo>
                  <a:pt x="466" y="226"/>
                </a:lnTo>
                <a:lnTo>
                  <a:pt x="466" y="228"/>
                </a:lnTo>
                <a:lnTo>
                  <a:pt x="466" y="230"/>
                </a:lnTo>
                <a:lnTo>
                  <a:pt x="468" y="232"/>
                </a:lnTo>
                <a:lnTo>
                  <a:pt x="476" y="236"/>
                </a:lnTo>
                <a:lnTo>
                  <a:pt x="476" y="236"/>
                </a:lnTo>
                <a:lnTo>
                  <a:pt x="480" y="238"/>
                </a:lnTo>
                <a:lnTo>
                  <a:pt x="480" y="238"/>
                </a:lnTo>
                <a:lnTo>
                  <a:pt x="486" y="238"/>
                </a:lnTo>
                <a:lnTo>
                  <a:pt x="486" y="238"/>
                </a:lnTo>
                <a:lnTo>
                  <a:pt x="486" y="238"/>
                </a:lnTo>
                <a:lnTo>
                  <a:pt x="486" y="236"/>
                </a:lnTo>
                <a:lnTo>
                  <a:pt x="486" y="236"/>
                </a:lnTo>
                <a:lnTo>
                  <a:pt x="482" y="234"/>
                </a:lnTo>
                <a:lnTo>
                  <a:pt x="480" y="234"/>
                </a:lnTo>
                <a:lnTo>
                  <a:pt x="484" y="232"/>
                </a:lnTo>
                <a:lnTo>
                  <a:pt x="484" y="230"/>
                </a:lnTo>
                <a:lnTo>
                  <a:pt x="484" y="230"/>
                </a:lnTo>
                <a:lnTo>
                  <a:pt x="478" y="228"/>
                </a:lnTo>
                <a:lnTo>
                  <a:pt x="478" y="228"/>
                </a:lnTo>
                <a:lnTo>
                  <a:pt x="474" y="226"/>
                </a:lnTo>
                <a:lnTo>
                  <a:pt x="474" y="226"/>
                </a:lnTo>
                <a:lnTo>
                  <a:pt x="474" y="226"/>
                </a:lnTo>
                <a:lnTo>
                  <a:pt x="474" y="226"/>
                </a:lnTo>
                <a:lnTo>
                  <a:pt x="478" y="226"/>
                </a:lnTo>
                <a:lnTo>
                  <a:pt x="478" y="226"/>
                </a:lnTo>
                <a:lnTo>
                  <a:pt x="480" y="228"/>
                </a:lnTo>
                <a:lnTo>
                  <a:pt x="480" y="228"/>
                </a:lnTo>
                <a:lnTo>
                  <a:pt x="482" y="228"/>
                </a:lnTo>
                <a:lnTo>
                  <a:pt x="484" y="228"/>
                </a:lnTo>
                <a:lnTo>
                  <a:pt x="484" y="228"/>
                </a:lnTo>
                <a:lnTo>
                  <a:pt x="484" y="222"/>
                </a:lnTo>
                <a:lnTo>
                  <a:pt x="484" y="222"/>
                </a:lnTo>
                <a:lnTo>
                  <a:pt x="478" y="220"/>
                </a:lnTo>
                <a:lnTo>
                  <a:pt x="472" y="222"/>
                </a:lnTo>
                <a:lnTo>
                  <a:pt x="472" y="222"/>
                </a:lnTo>
                <a:lnTo>
                  <a:pt x="474" y="220"/>
                </a:lnTo>
                <a:lnTo>
                  <a:pt x="474" y="220"/>
                </a:lnTo>
                <a:lnTo>
                  <a:pt x="476" y="220"/>
                </a:lnTo>
                <a:lnTo>
                  <a:pt x="476" y="220"/>
                </a:lnTo>
                <a:lnTo>
                  <a:pt x="478" y="216"/>
                </a:lnTo>
                <a:lnTo>
                  <a:pt x="470" y="216"/>
                </a:lnTo>
                <a:lnTo>
                  <a:pt x="470" y="216"/>
                </a:lnTo>
                <a:lnTo>
                  <a:pt x="472" y="214"/>
                </a:lnTo>
                <a:lnTo>
                  <a:pt x="472" y="214"/>
                </a:lnTo>
                <a:lnTo>
                  <a:pt x="464" y="212"/>
                </a:lnTo>
                <a:lnTo>
                  <a:pt x="458" y="210"/>
                </a:lnTo>
                <a:lnTo>
                  <a:pt x="458" y="210"/>
                </a:lnTo>
                <a:close/>
                <a:moveTo>
                  <a:pt x="148" y="186"/>
                </a:moveTo>
                <a:lnTo>
                  <a:pt x="148" y="186"/>
                </a:lnTo>
                <a:lnTo>
                  <a:pt x="146" y="188"/>
                </a:lnTo>
                <a:lnTo>
                  <a:pt x="146" y="188"/>
                </a:lnTo>
                <a:lnTo>
                  <a:pt x="148" y="188"/>
                </a:lnTo>
                <a:lnTo>
                  <a:pt x="148" y="188"/>
                </a:lnTo>
                <a:lnTo>
                  <a:pt x="150" y="188"/>
                </a:lnTo>
                <a:lnTo>
                  <a:pt x="152" y="186"/>
                </a:lnTo>
                <a:lnTo>
                  <a:pt x="152" y="186"/>
                </a:lnTo>
                <a:lnTo>
                  <a:pt x="148" y="186"/>
                </a:lnTo>
                <a:lnTo>
                  <a:pt x="148" y="186"/>
                </a:lnTo>
                <a:close/>
                <a:moveTo>
                  <a:pt x="512" y="184"/>
                </a:moveTo>
                <a:lnTo>
                  <a:pt x="512" y="184"/>
                </a:lnTo>
                <a:lnTo>
                  <a:pt x="510" y="186"/>
                </a:lnTo>
                <a:lnTo>
                  <a:pt x="510" y="186"/>
                </a:lnTo>
                <a:lnTo>
                  <a:pt x="512" y="186"/>
                </a:lnTo>
                <a:lnTo>
                  <a:pt x="512" y="186"/>
                </a:lnTo>
                <a:lnTo>
                  <a:pt x="512" y="186"/>
                </a:lnTo>
                <a:lnTo>
                  <a:pt x="512" y="184"/>
                </a:lnTo>
                <a:lnTo>
                  <a:pt x="512" y="184"/>
                </a:lnTo>
                <a:close/>
                <a:moveTo>
                  <a:pt x="498" y="180"/>
                </a:moveTo>
                <a:lnTo>
                  <a:pt x="498" y="180"/>
                </a:lnTo>
                <a:lnTo>
                  <a:pt x="498" y="182"/>
                </a:lnTo>
                <a:lnTo>
                  <a:pt x="498" y="186"/>
                </a:lnTo>
                <a:lnTo>
                  <a:pt x="498" y="186"/>
                </a:lnTo>
                <a:lnTo>
                  <a:pt x="500" y="186"/>
                </a:lnTo>
                <a:lnTo>
                  <a:pt x="500" y="186"/>
                </a:lnTo>
                <a:lnTo>
                  <a:pt x="504" y="186"/>
                </a:lnTo>
                <a:lnTo>
                  <a:pt x="504" y="186"/>
                </a:lnTo>
                <a:lnTo>
                  <a:pt x="504" y="182"/>
                </a:lnTo>
                <a:lnTo>
                  <a:pt x="504" y="182"/>
                </a:lnTo>
                <a:lnTo>
                  <a:pt x="500" y="182"/>
                </a:lnTo>
                <a:lnTo>
                  <a:pt x="500" y="182"/>
                </a:lnTo>
                <a:lnTo>
                  <a:pt x="500" y="180"/>
                </a:lnTo>
                <a:lnTo>
                  <a:pt x="500" y="180"/>
                </a:lnTo>
                <a:lnTo>
                  <a:pt x="498" y="180"/>
                </a:lnTo>
                <a:lnTo>
                  <a:pt x="498" y="180"/>
                </a:lnTo>
                <a:close/>
                <a:moveTo>
                  <a:pt x="478" y="174"/>
                </a:moveTo>
                <a:lnTo>
                  <a:pt x="478" y="174"/>
                </a:lnTo>
                <a:lnTo>
                  <a:pt x="480" y="174"/>
                </a:lnTo>
                <a:lnTo>
                  <a:pt x="480" y="176"/>
                </a:lnTo>
                <a:lnTo>
                  <a:pt x="480" y="180"/>
                </a:lnTo>
                <a:lnTo>
                  <a:pt x="480" y="180"/>
                </a:lnTo>
                <a:lnTo>
                  <a:pt x="478" y="180"/>
                </a:lnTo>
                <a:lnTo>
                  <a:pt x="478" y="180"/>
                </a:lnTo>
                <a:lnTo>
                  <a:pt x="478" y="176"/>
                </a:lnTo>
                <a:lnTo>
                  <a:pt x="478" y="174"/>
                </a:lnTo>
                <a:lnTo>
                  <a:pt x="478" y="174"/>
                </a:lnTo>
                <a:lnTo>
                  <a:pt x="478" y="174"/>
                </a:lnTo>
                <a:close/>
                <a:moveTo>
                  <a:pt x="512" y="166"/>
                </a:moveTo>
                <a:lnTo>
                  <a:pt x="512" y="166"/>
                </a:lnTo>
                <a:lnTo>
                  <a:pt x="512" y="168"/>
                </a:lnTo>
                <a:lnTo>
                  <a:pt x="512" y="168"/>
                </a:lnTo>
                <a:lnTo>
                  <a:pt x="508" y="168"/>
                </a:lnTo>
                <a:lnTo>
                  <a:pt x="508" y="168"/>
                </a:lnTo>
                <a:lnTo>
                  <a:pt x="510" y="176"/>
                </a:lnTo>
                <a:lnTo>
                  <a:pt x="512" y="178"/>
                </a:lnTo>
                <a:lnTo>
                  <a:pt x="516" y="178"/>
                </a:lnTo>
                <a:lnTo>
                  <a:pt x="516" y="178"/>
                </a:lnTo>
                <a:lnTo>
                  <a:pt x="518" y="176"/>
                </a:lnTo>
                <a:lnTo>
                  <a:pt x="518" y="176"/>
                </a:lnTo>
                <a:lnTo>
                  <a:pt x="520" y="176"/>
                </a:lnTo>
                <a:lnTo>
                  <a:pt x="520" y="176"/>
                </a:lnTo>
                <a:lnTo>
                  <a:pt x="520" y="176"/>
                </a:lnTo>
                <a:lnTo>
                  <a:pt x="520" y="176"/>
                </a:lnTo>
                <a:lnTo>
                  <a:pt x="522" y="176"/>
                </a:lnTo>
                <a:lnTo>
                  <a:pt x="522" y="176"/>
                </a:lnTo>
                <a:lnTo>
                  <a:pt x="522" y="172"/>
                </a:lnTo>
                <a:lnTo>
                  <a:pt x="522" y="172"/>
                </a:lnTo>
                <a:lnTo>
                  <a:pt x="520" y="174"/>
                </a:lnTo>
                <a:lnTo>
                  <a:pt x="520" y="174"/>
                </a:lnTo>
                <a:lnTo>
                  <a:pt x="516" y="172"/>
                </a:lnTo>
                <a:lnTo>
                  <a:pt x="516" y="172"/>
                </a:lnTo>
                <a:lnTo>
                  <a:pt x="514" y="166"/>
                </a:lnTo>
                <a:lnTo>
                  <a:pt x="512" y="166"/>
                </a:lnTo>
                <a:close/>
                <a:moveTo>
                  <a:pt x="506" y="150"/>
                </a:moveTo>
                <a:lnTo>
                  <a:pt x="506" y="150"/>
                </a:lnTo>
                <a:lnTo>
                  <a:pt x="504" y="152"/>
                </a:lnTo>
                <a:lnTo>
                  <a:pt x="504" y="152"/>
                </a:lnTo>
                <a:lnTo>
                  <a:pt x="508" y="156"/>
                </a:lnTo>
                <a:lnTo>
                  <a:pt x="510" y="160"/>
                </a:lnTo>
                <a:lnTo>
                  <a:pt x="508" y="158"/>
                </a:lnTo>
                <a:lnTo>
                  <a:pt x="508" y="158"/>
                </a:lnTo>
                <a:lnTo>
                  <a:pt x="508" y="154"/>
                </a:lnTo>
                <a:lnTo>
                  <a:pt x="508" y="154"/>
                </a:lnTo>
                <a:lnTo>
                  <a:pt x="506" y="152"/>
                </a:lnTo>
                <a:lnTo>
                  <a:pt x="506" y="152"/>
                </a:lnTo>
                <a:lnTo>
                  <a:pt x="508" y="150"/>
                </a:lnTo>
                <a:lnTo>
                  <a:pt x="506" y="150"/>
                </a:lnTo>
                <a:close/>
                <a:moveTo>
                  <a:pt x="12" y="132"/>
                </a:moveTo>
                <a:lnTo>
                  <a:pt x="12" y="132"/>
                </a:lnTo>
                <a:lnTo>
                  <a:pt x="12" y="132"/>
                </a:lnTo>
                <a:lnTo>
                  <a:pt x="14" y="132"/>
                </a:lnTo>
                <a:lnTo>
                  <a:pt x="12" y="132"/>
                </a:lnTo>
                <a:lnTo>
                  <a:pt x="12" y="132"/>
                </a:lnTo>
                <a:lnTo>
                  <a:pt x="12" y="132"/>
                </a:lnTo>
                <a:lnTo>
                  <a:pt x="12" y="132"/>
                </a:lnTo>
                <a:close/>
                <a:moveTo>
                  <a:pt x="2" y="130"/>
                </a:moveTo>
                <a:lnTo>
                  <a:pt x="2" y="130"/>
                </a:lnTo>
                <a:lnTo>
                  <a:pt x="0" y="132"/>
                </a:lnTo>
                <a:lnTo>
                  <a:pt x="0" y="132"/>
                </a:lnTo>
                <a:lnTo>
                  <a:pt x="2" y="132"/>
                </a:lnTo>
                <a:lnTo>
                  <a:pt x="2" y="132"/>
                </a:lnTo>
                <a:lnTo>
                  <a:pt x="4" y="132"/>
                </a:lnTo>
                <a:lnTo>
                  <a:pt x="6" y="130"/>
                </a:lnTo>
                <a:lnTo>
                  <a:pt x="6" y="130"/>
                </a:lnTo>
                <a:lnTo>
                  <a:pt x="2" y="130"/>
                </a:lnTo>
                <a:lnTo>
                  <a:pt x="2" y="130"/>
                </a:lnTo>
                <a:close/>
                <a:moveTo>
                  <a:pt x="500" y="76"/>
                </a:moveTo>
                <a:lnTo>
                  <a:pt x="500" y="76"/>
                </a:lnTo>
                <a:lnTo>
                  <a:pt x="500" y="80"/>
                </a:lnTo>
                <a:lnTo>
                  <a:pt x="500" y="80"/>
                </a:lnTo>
                <a:lnTo>
                  <a:pt x="504" y="78"/>
                </a:lnTo>
                <a:lnTo>
                  <a:pt x="500" y="76"/>
                </a:lnTo>
                <a:lnTo>
                  <a:pt x="500" y="76"/>
                </a:lnTo>
                <a:close/>
                <a:moveTo>
                  <a:pt x="438" y="66"/>
                </a:moveTo>
                <a:lnTo>
                  <a:pt x="438" y="66"/>
                </a:lnTo>
                <a:lnTo>
                  <a:pt x="442" y="66"/>
                </a:lnTo>
                <a:lnTo>
                  <a:pt x="440" y="66"/>
                </a:lnTo>
                <a:lnTo>
                  <a:pt x="434" y="70"/>
                </a:lnTo>
                <a:lnTo>
                  <a:pt x="434" y="70"/>
                </a:lnTo>
                <a:lnTo>
                  <a:pt x="430" y="68"/>
                </a:lnTo>
                <a:lnTo>
                  <a:pt x="430" y="68"/>
                </a:lnTo>
                <a:lnTo>
                  <a:pt x="434" y="68"/>
                </a:lnTo>
                <a:lnTo>
                  <a:pt x="434" y="68"/>
                </a:lnTo>
                <a:lnTo>
                  <a:pt x="438" y="66"/>
                </a:lnTo>
                <a:lnTo>
                  <a:pt x="438" y="66"/>
                </a:lnTo>
                <a:close/>
                <a:moveTo>
                  <a:pt x="508" y="40"/>
                </a:moveTo>
                <a:lnTo>
                  <a:pt x="508" y="40"/>
                </a:lnTo>
                <a:lnTo>
                  <a:pt x="508" y="42"/>
                </a:lnTo>
                <a:lnTo>
                  <a:pt x="508" y="42"/>
                </a:lnTo>
                <a:lnTo>
                  <a:pt x="508" y="42"/>
                </a:lnTo>
                <a:lnTo>
                  <a:pt x="508" y="42"/>
                </a:lnTo>
                <a:lnTo>
                  <a:pt x="508" y="40"/>
                </a:lnTo>
                <a:lnTo>
                  <a:pt x="508" y="40"/>
                </a:lnTo>
                <a:close/>
                <a:moveTo>
                  <a:pt x="500" y="40"/>
                </a:moveTo>
                <a:lnTo>
                  <a:pt x="500" y="40"/>
                </a:lnTo>
                <a:lnTo>
                  <a:pt x="500" y="44"/>
                </a:lnTo>
                <a:lnTo>
                  <a:pt x="500" y="44"/>
                </a:lnTo>
                <a:lnTo>
                  <a:pt x="500" y="44"/>
                </a:lnTo>
                <a:lnTo>
                  <a:pt x="500" y="40"/>
                </a:lnTo>
                <a:lnTo>
                  <a:pt x="500" y="40"/>
                </a:lnTo>
                <a:close/>
                <a:moveTo>
                  <a:pt x="182" y="32"/>
                </a:moveTo>
                <a:lnTo>
                  <a:pt x="182" y="32"/>
                </a:lnTo>
                <a:lnTo>
                  <a:pt x="184" y="38"/>
                </a:lnTo>
                <a:lnTo>
                  <a:pt x="184" y="38"/>
                </a:lnTo>
                <a:lnTo>
                  <a:pt x="186" y="40"/>
                </a:lnTo>
                <a:lnTo>
                  <a:pt x="192" y="44"/>
                </a:lnTo>
                <a:lnTo>
                  <a:pt x="204" y="46"/>
                </a:lnTo>
                <a:lnTo>
                  <a:pt x="204" y="46"/>
                </a:lnTo>
                <a:lnTo>
                  <a:pt x="206" y="46"/>
                </a:lnTo>
                <a:lnTo>
                  <a:pt x="206" y="46"/>
                </a:lnTo>
                <a:lnTo>
                  <a:pt x="206" y="44"/>
                </a:lnTo>
                <a:lnTo>
                  <a:pt x="206" y="44"/>
                </a:lnTo>
                <a:lnTo>
                  <a:pt x="204" y="42"/>
                </a:lnTo>
                <a:lnTo>
                  <a:pt x="204" y="42"/>
                </a:lnTo>
                <a:lnTo>
                  <a:pt x="198" y="40"/>
                </a:lnTo>
                <a:lnTo>
                  <a:pt x="198" y="40"/>
                </a:lnTo>
                <a:lnTo>
                  <a:pt x="194" y="40"/>
                </a:lnTo>
                <a:lnTo>
                  <a:pt x="194" y="40"/>
                </a:lnTo>
                <a:lnTo>
                  <a:pt x="192" y="36"/>
                </a:lnTo>
                <a:lnTo>
                  <a:pt x="192" y="36"/>
                </a:lnTo>
                <a:lnTo>
                  <a:pt x="188" y="36"/>
                </a:lnTo>
                <a:lnTo>
                  <a:pt x="188" y="36"/>
                </a:lnTo>
                <a:lnTo>
                  <a:pt x="182" y="32"/>
                </a:lnTo>
                <a:lnTo>
                  <a:pt x="182" y="32"/>
                </a:lnTo>
                <a:close/>
                <a:moveTo>
                  <a:pt x="358" y="18"/>
                </a:moveTo>
                <a:lnTo>
                  <a:pt x="358" y="18"/>
                </a:lnTo>
                <a:lnTo>
                  <a:pt x="360" y="20"/>
                </a:lnTo>
                <a:lnTo>
                  <a:pt x="360" y="20"/>
                </a:lnTo>
                <a:lnTo>
                  <a:pt x="356" y="22"/>
                </a:lnTo>
                <a:lnTo>
                  <a:pt x="356" y="22"/>
                </a:lnTo>
                <a:lnTo>
                  <a:pt x="356" y="24"/>
                </a:lnTo>
                <a:lnTo>
                  <a:pt x="356" y="24"/>
                </a:lnTo>
                <a:lnTo>
                  <a:pt x="350" y="22"/>
                </a:lnTo>
                <a:lnTo>
                  <a:pt x="350" y="22"/>
                </a:lnTo>
                <a:lnTo>
                  <a:pt x="350" y="24"/>
                </a:lnTo>
                <a:lnTo>
                  <a:pt x="350" y="24"/>
                </a:lnTo>
                <a:lnTo>
                  <a:pt x="350" y="24"/>
                </a:lnTo>
                <a:lnTo>
                  <a:pt x="350" y="22"/>
                </a:lnTo>
                <a:lnTo>
                  <a:pt x="350" y="20"/>
                </a:lnTo>
                <a:lnTo>
                  <a:pt x="350" y="20"/>
                </a:lnTo>
                <a:lnTo>
                  <a:pt x="358" y="18"/>
                </a:lnTo>
                <a:lnTo>
                  <a:pt x="358" y="18"/>
                </a:lnTo>
                <a:close/>
                <a:moveTo>
                  <a:pt x="402" y="16"/>
                </a:moveTo>
                <a:lnTo>
                  <a:pt x="402" y="16"/>
                </a:lnTo>
                <a:lnTo>
                  <a:pt x="410" y="16"/>
                </a:lnTo>
                <a:lnTo>
                  <a:pt x="410" y="16"/>
                </a:lnTo>
                <a:lnTo>
                  <a:pt x="420" y="16"/>
                </a:lnTo>
                <a:lnTo>
                  <a:pt x="420" y="16"/>
                </a:lnTo>
                <a:lnTo>
                  <a:pt x="430" y="16"/>
                </a:lnTo>
                <a:lnTo>
                  <a:pt x="430" y="16"/>
                </a:lnTo>
                <a:lnTo>
                  <a:pt x="410" y="18"/>
                </a:lnTo>
                <a:lnTo>
                  <a:pt x="410" y="18"/>
                </a:lnTo>
                <a:lnTo>
                  <a:pt x="404" y="18"/>
                </a:lnTo>
                <a:lnTo>
                  <a:pt x="398" y="18"/>
                </a:lnTo>
                <a:lnTo>
                  <a:pt x="398" y="20"/>
                </a:lnTo>
                <a:lnTo>
                  <a:pt x="398" y="20"/>
                </a:lnTo>
                <a:lnTo>
                  <a:pt x="392" y="20"/>
                </a:lnTo>
                <a:lnTo>
                  <a:pt x="388" y="20"/>
                </a:lnTo>
                <a:lnTo>
                  <a:pt x="388" y="18"/>
                </a:lnTo>
                <a:lnTo>
                  <a:pt x="388" y="18"/>
                </a:lnTo>
                <a:lnTo>
                  <a:pt x="390" y="18"/>
                </a:lnTo>
                <a:lnTo>
                  <a:pt x="390" y="18"/>
                </a:lnTo>
                <a:lnTo>
                  <a:pt x="402" y="16"/>
                </a:lnTo>
                <a:lnTo>
                  <a:pt x="402" y="16"/>
                </a:lnTo>
                <a:close/>
                <a:moveTo>
                  <a:pt x="368" y="12"/>
                </a:moveTo>
                <a:lnTo>
                  <a:pt x="370" y="12"/>
                </a:lnTo>
                <a:lnTo>
                  <a:pt x="370" y="12"/>
                </a:lnTo>
                <a:lnTo>
                  <a:pt x="370" y="16"/>
                </a:lnTo>
                <a:lnTo>
                  <a:pt x="370" y="16"/>
                </a:lnTo>
                <a:lnTo>
                  <a:pt x="372" y="18"/>
                </a:lnTo>
                <a:lnTo>
                  <a:pt x="372" y="18"/>
                </a:lnTo>
                <a:lnTo>
                  <a:pt x="380" y="18"/>
                </a:lnTo>
                <a:lnTo>
                  <a:pt x="386" y="20"/>
                </a:lnTo>
                <a:lnTo>
                  <a:pt x="386" y="20"/>
                </a:lnTo>
                <a:lnTo>
                  <a:pt x="380" y="18"/>
                </a:lnTo>
                <a:lnTo>
                  <a:pt x="380" y="18"/>
                </a:lnTo>
                <a:lnTo>
                  <a:pt x="372" y="20"/>
                </a:lnTo>
                <a:lnTo>
                  <a:pt x="372" y="20"/>
                </a:lnTo>
                <a:lnTo>
                  <a:pt x="372" y="22"/>
                </a:lnTo>
                <a:lnTo>
                  <a:pt x="372" y="22"/>
                </a:lnTo>
                <a:lnTo>
                  <a:pt x="372" y="22"/>
                </a:lnTo>
                <a:lnTo>
                  <a:pt x="370" y="22"/>
                </a:lnTo>
                <a:lnTo>
                  <a:pt x="370" y="22"/>
                </a:lnTo>
                <a:lnTo>
                  <a:pt x="370" y="20"/>
                </a:lnTo>
                <a:lnTo>
                  <a:pt x="370" y="20"/>
                </a:lnTo>
                <a:lnTo>
                  <a:pt x="366" y="20"/>
                </a:lnTo>
                <a:lnTo>
                  <a:pt x="366" y="18"/>
                </a:lnTo>
                <a:lnTo>
                  <a:pt x="366" y="18"/>
                </a:lnTo>
                <a:lnTo>
                  <a:pt x="368" y="18"/>
                </a:lnTo>
                <a:lnTo>
                  <a:pt x="368" y="14"/>
                </a:lnTo>
                <a:lnTo>
                  <a:pt x="368" y="12"/>
                </a:lnTo>
                <a:lnTo>
                  <a:pt x="368" y="12"/>
                </a:lnTo>
                <a:close/>
                <a:moveTo>
                  <a:pt x="482" y="36"/>
                </a:moveTo>
                <a:lnTo>
                  <a:pt x="482" y="36"/>
                </a:lnTo>
                <a:lnTo>
                  <a:pt x="486" y="34"/>
                </a:lnTo>
                <a:lnTo>
                  <a:pt x="488" y="32"/>
                </a:lnTo>
                <a:lnTo>
                  <a:pt x="488" y="32"/>
                </a:lnTo>
                <a:lnTo>
                  <a:pt x="490" y="32"/>
                </a:lnTo>
                <a:lnTo>
                  <a:pt x="490" y="32"/>
                </a:lnTo>
                <a:lnTo>
                  <a:pt x="496" y="30"/>
                </a:lnTo>
                <a:lnTo>
                  <a:pt x="496" y="30"/>
                </a:lnTo>
                <a:lnTo>
                  <a:pt x="494" y="28"/>
                </a:lnTo>
                <a:lnTo>
                  <a:pt x="494" y="28"/>
                </a:lnTo>
                <a:lnTo>
                  <a:pt x="492" y="26"/>
                </a:lnTo>
                <a:lnTo>
                  <a:pt x="488" y="26"/>
                </a:lnTo>
                <a:lnTo>
                  <a:pt x="488" y="26"/>
                </a:lnTo>
                <a:lnTo>
                  <a:pt x="486" y="24"/>
                </a:lnTo>
                <a:lnTo>
                  <a:pt x="486" y="24"/>
                </a:lnTo>
                <a:lnTo>
                  <a:pt x="480" y="24"/>
                </a:lnTo>
                <a:lnTo>
                  <a:pt x="474" y="24"/>
                </a:lnTo>
                <a:lnTo>
                  <a:pt x="474" y="24"/>
                </a:lnTo>
                <a:lnTo>
                  <a:pt x="474" y="22"/>
                </a:lnTo>
                <a:lnTo>
                  <a:pt x="474" y="22"/>
                </a:lnTo>
                <a:lnTo>
                  <a:pt x="470" y="20"/>
                </a:lnTo>
                <a:lnTo>
                  <a:pt x="470" y="20"/>
                </a:lnTo>
                <a:lnTo>
                  <a:pt x="468" y="20"/>
                </a:lnTo>
                <a:lnTo>
                  <a:pt x="468" y="20"/>
                </a:lnTo>
                <a:lnTo>
                  <a:pt x="466" y="22"/>
                </a:lnTo>
                <a:lnTo>
                  <a:pt x="466" y="22"/>
                </a:lnTo>
                <a:lnTo>
                  <a:pt x="466" y="18"/>
                </a:lnTo>
                <a:lnTo>
                  <a:pt x="466" y="18"/>
                </a:lnTo>
                <a:lnTo>
                  <a:pt x="464" y="18"/>
                </a:lnTo>
                <a:lnTo>
                  <a:pt x="464" y="18"/>
                </a:lnTo>
                <a:lnTo>
                  <a:pt x="458" y="22"/>
                </a:lnTo>
                <a:lnTo>
                  <a:pt x="450" y="24"/>
                </a:lnTo>
                <a:lnTo>
                  <a:pt x="450" y="22"/>
                </a:lnTo>
                <a:lnTo>
                  <a:pt x="450" y="22"/>
                </a:lnTo>
                <a:lnTo>
                  <a:pt x="458" y="20"/>
                </a:lnTo>
                <a:lnTo>
                  <a:pt x="458" y="20"/>
                </a:lnTo>
                <a:lnTo>
                  <a:pt x="458" y="18"/>
                </a:lnTo>
                <a:lnTo>
                  <a:pt x="458" y="18"/>
                </a:lnTo>
                <a:lnTo>
                  <a:pt x="458" y="16"/>
                </a:lnTo>
                <a:lnTo>
                  <a:pt x="458" y="16"/>
                </a:lnTo>
                <a:lnTo>
                  <a:pt x="454" y="12"/>
                </a:lnTo>
                <a:lnTo>
                  <a:pt x="450" y="10"/>
                </a:lnTo>
                <a:lnTo>
                  <a:pt x="450" y="10"/>
                </a:lnTo>
                <a:lnTo>
                  <a:pt x="448" y="12"/>
                </a:lnTo>
                <a:lnTo>
                  <a:pt x="446" y="14"/>
                </a:lnTo>
                <a:lnTo>
                  <a:pt x="446" y="14"/>
                </a:lnTo>
                <a:lnTo>
                  <a:pt x="440" y="16"/>
                </a:lnTo>
                <a:lnTo>
                  <a:pt x="432" y="16"/>
                </a:lnTo>
                <a:lnTo>
                  <a:pt x="432" y="16"/>
                </a:lnTo>
                <a:lnTo>
                  <a:pt x="436" y="10"/>
                </a:lnTo>
                <a:lnTo>
                  <a:pt x="436" y="10"/>
                </a:lnTo>
                <a:lnTo>
                  <a:pt x="442" y="10"/>
                </a:lnTo>
                <a:lnTo>
                  <a:pt x="442" y="10"/>
                </a:lnTo>
                <a:lnTo>
                  <a:pt x="442" y="6"/>
                </a:lnTo>
                <a:lnTo>
                  <a:pt x="442" y="6"/>
                </a:lnTo>
                <a:lnTo>
                  <a:pt x="438" y="4"/>
                </a:lnTo>
                <a:lnTo>
                  <a:pt x="438" y="4"/>
                </a:lnTo>
                <a:lnTo>
                  <a:pt x="422" y="4"/>
                </a:lnTo>
                <a:lnTo>
                  <a:pt x="422" y="4"/>
                </a:lnTo>
                <a:lnTo>
                  <a:pt x="418" y="4"/>
                </a:lnTo>
                <a:lnTo>
                  <a:pt x="412" y="2"/>
                </a:lnTo>
                <a:lnTo>
                  <a:pt x="412" y="2"/>
                </a:lnTo>
                <a:lnTo>
                  <a:pt x="412" y="4"/>
                </a:lnTo>
                <a:lnTo>
                  <a:pt x="412" y="4"/>
                </a:lnTo>
                <a:lnTo>
                  <a:pt x="406" y="4"/>
                </a:lnTo>
                <a:lnTo>
                  <a:pt x="406" y="4"/>
                </a:lnTo>
                <a:lnTo>
                  <a:pt x="404" y="4"/>
                </a:lnTo>
                <a:lnTo>
                  <a:pt x="398" y="6"/>
                </a:lnTo>
                <a:lnTo>
                  <a:pt x="398" y="6"/>
                </a:lnTo>
                <a:lnTo>
                  <a:pt x="392" y="2"/>
                </a:lnTo>
                <a:lnTo>
                  <a:pt x="388" y="2"/>
                </a:lnTo>
                <a:lnTo>
                  <a:pt x="386" y="0"/>
                </a:lnTo>
                <a:lnTo>
                  <a:pt x="386" y="0"/>
                </a:lnTo>
                <a:lnTo>
                  <a:pt x="382" y="2"/>
                </a:lnTo>
                <a:lnTo>
                  <a:pt x="382" y="2"/>
                </a:lnTo>
                <a:lnTo>
                  <a:pt x="378" y="2"/>
                </a:lnTo>
                <a:lnTo>
                  <a:pt x="374" y="2"/>
                </a:lnTo>
                <a:lnTo>
                  <a:pt x="374" y="2"/>
                </a:lnTo>
                <a:lnTo>
                  <a:pt x="366" y="2"/>
                </a:lnTo>
                <a:lnTo>
                  <a:pt x="358" y="2"/>
                </a:lnTo>
                <a:lnTo>
                  <a:pt x="358" y="2"/>
                </a:lnTo>
                <a:lnTo>
                  <a:pt x="348" y="2"/>
                </a:lnTo>
                <a:lnTo>
                  <a:pt x="338" y="0"/>
                </a:lnTo>
                <a:lnTo>
                  <a:pt x="338" y="0"/>
                </a:lnTo>
                <a:lnTo>
                  <a:pt x="338" y="2"/>
                </a:lnTo>
                <a:lnTo>
                  <a:pt x="338" y="4"/>
                </a:lnTo>
                <a:lnTo>
                  <a:pt x="338" y="4"/>
                </a:lnTo>
                <a:lnTo>
                  <a:pt x="328" y="2"/>
                </a:lnTo>
                <a:lnTo>
                  <a:pt x="328" y="2"/>
                </a:lnTo>
                <a:lnTo>
                  <a:pt x="328" y="4"/>
                </a:lnTo>
                <a:lnTo>
                  <a:pt x="328" y="4"/>
                </a:lnTo>
                <a:lnTo>
                  <a:pt x="330" y="6"/>
                </a:lnTo>
                <a:lnTo>
                  <a:pt x="330" y="6"/>
                </a:lnTo>
                <a:lnTo>
                  <a:pt x="326" y="6"/>
                </a:lnTo>
                <a:lnTo>
                  <a:pt x="320" y="6"/>
                </a:lnTo>
                <a:lnTo>
                  <a:pt x="320" y="6"/>
                </a:lnTo>
                <a:lnTo>
                  <a:pt x="320" y="4"/>
                </a:lnTo>
                <a:lnTo>
                  <a:pt x="318" y="4"/>
                </a:lnTo>
                <a:lnTo>
                  <a:pt x="318" y="4"/>
                </a:lnTo>
                <a:lnTo>
                  <a:pt x="318" y="8"/>
                </a:lnTo>
                <a:lnTo>
                  <a:pt x="318" y="8"/>
                </a:lnTo>
                <a:lnTo>
                  <a:pt x="316" y="8"/>
                </a:lnTo>
                <a:lnTo>
                  <a:pt x="316" y="10"/>
                </a:lnTo>
                <a:lnTo>
                  <a:pt x="316" y="10"/>
                </a:lnTo>
                <a:lnTo>
                  <a:pt x="316" y="10"/>
                </a:lnTo>
                <a:lnTo>
                  <a:pt x="320" y="10"/>
                </a:lnTo>
                <a:lnTo>
                  <a:pt x="320" y="12"/>
                </a:lnTo>
                <a:lnTo>
                  <a:pt x="320" y="12"/>
                </a:lnTo>
                <a:lnTo>
                  <a:pt x="312" y="12"/>
                </a:lnTo>
                <a:lnTo>
                  <a:pt x="310" y="14"/>
                </a:lnTo>
                <a:lnTo>
                  <a:pt x="312" y="16"/>
                </a:lnTo>
                <a:lnTo>
                  <a:pt x="316" y="20"/>
                </a:lnTo>
                <a:lnTo>
                  <a:pt x="316" y="20"/>
                </a:lnTo>
                <a:lnTo>
                  <a:pt x="312" y="20"/>
                </a:lnTo>
                <a:lnTo>
                  <a:pt x="312" y="20"/>
                </a:lnTo>
                <a:lnTo>
                  <a:pt x="308" y="14"/>
                </a:lnTo>
                <a:lnTo>
                  <a:pt x="308" y="14"/>
                </a:lnTo>
                <a:lnTo>
                  <a:pt x="304" y="14"/>
                </a:lnTo>
                <a:lnTo>
                  <a:pt x="304" y="14"/>
                </a:lnTo>
                <a:lnTo>
                  <a:pt x="304" y="16"/>
                </a:lnTo>
                <a:lnTo>
                  <a:pt x="306" y="16"/>
                </a:lnTo>
                <a:lnTo>
                  <a:pt x="306" y="16"/>
                </a:lnTo>
                <a:lnTo>
                  <a:pt x="308" y="18"/>
                </a:lnTo>
                <a:lnTo>
                  <a:pt x="308" y="18"/>
                </a:lnTo>
                <a:lnTo>
                  <a:pt x="304" y="16"/>
                </a:lnTo>
                <a:lnTo>
                  <a:pt x="302" y="22"/>
                </a:lnTo>
                <a:lnTo>
                  <a:pt x="302" y="22"/>
                </a:lnTo>
                <a:lnTo>
                  <a:pt x="296" y="20"/>
                </a:lnTo>
                <a:lnTo>
                  <a:pt x="294" y="16"/>
                </a:lnTo>
                <a:lnTo>
                  <a:pt x="294" y="16"/>
                </a:lnTo>
                <a:lnTo>
                  <a:pt x="294" y="12"/>
                </a:lnTo>
                <a:lnTo>
                  <a:pt x="294" y="12"/>
                </a:lnTo>
                <a:lnTo>
                  <a:pt x="288" y="10"/>
                </a:lnTo>
                <a:lnTo>
                  <a:pt x="280" y="10"/>
                </a:lnTo>
                <a:lnTo>
                  <a:pt x="280" y="10"/>
                </a:lnTo>
                <a:lnTo>
                  <a:pt x="280" y="12"/>
                </a:lnTo>
                <a:lnTo>
                  <a:pt x="280" y="12"/>
                </a:lnTo>
                <a:lnTo>
                  <a:pt x="280" y="14"/>
                </a:lnTo>
                <a:lnTo>
                  <a:pt x="280" y="14"/>
                </a:lnTo>
                <a:lnTo>
                  <a:pt x="280" y="14"/>
                </a:lnTo>
                <a:lnTo>
                  <a:pt x="272" y="14"/>
                </a:lnTo>
                <a:lnTo>
                  <a:pt x="272" y="14"/>
                </a:lnTo>
                <a:lnTo>
                  <a:pt x="272" y="14"/>
                </a:lnTo>
                <a:lnTo>
                  <a:pt x="272" y="14"/>
                </a:lnTo>
                <a:lnTo>
                  <a:pt x="272" y="14"/>
                </a:lnTo>
                <a:lnTo>
                  <a:pt x="272" y="14"/>
                </a:lnTo>
                <a:lnTo>
                  <a:pt x="272" y="16"/>
                </a:lnTo>
                <a:lnTo>
                  <a:pt x="272" y="16"/>
                </a:lnTo>
                <a:lnTo>
                  <a:pt x="274" y="18"/>
                </a:lnTo>
                <a:lnTo>
                  <a:pt x="274" y="18"/>
                </a:lnTo>
                <a:lnTo>
                  <a:pt x="274" y="18"/>
                </a:lnTo>
                <a:lnTo>
                  <a:pt x="274" y="18"/>
                </a:lnTo>
                <a:lnTo>
                  <a:pt x="272" y="18"/>
                </a:lnTo>
                <a:lnTo>
                  <a:pt x="272" y="18"/>
                </a:lnTo>
                <a:lnTo>
                  <a:pt x="272" y="22"/>
                </a:lnTo>
                <a:lnTo>
                  <a:pt x="272" y="22"/>
                </a:lnTo>
                <a:lnTo>
                  <a:pt x="278" y="24"/>
                </a:lnTo>
                <a:lnTo>
                  <a:pt x="280" y="24"/>
                </a:lnTo>
                <a:lnTo>
                  <a:pt x="280" y="24"/>
                </a:lnTo>
                <a:lnTo>
                  <a:pt x="284" y="24"/>
                </a:lnTo>
                <a:lnTo>
                  <a:pt x="286" y="24"/>
                </a:lnTo>
                <a:lnTo>
                  <a:pt x="288" y="24"/>
                </a:lnTo>
                <a:lnTo>
                  <a:pt x="288" y="24"/>
                </a:lnTo>
                <a:lnTo>
                  <a:pt x="290" y="28"/>
                </a:lnTo>
                <a:lnTo>
                  <a:pt x="290" y="30"/>
                </a:lnTo>
                <a:lnTo>
                  <a:pt x="290" y="30"/>
                </a:lnTo>
                <a:lnTo>
                  <a:pt x="294" y="34"/>
                </a:lnTo>
                <a:lnTo>
                  <a:pt x="294" y="34"/>
                </a:lnTo>
                <a:lnTo>
                  <a:pt x="290" y="30"/>
                </a:lnTo>
                <a:lnTo>
                  <a:pt x="290" y="30"/>
                </a:lnTo>
                <a:lnTo>
                  <a:pt x="290" y="30"/>
                </a:lnTo>
                <a:lnTo>
                  <a:pt x="288" y="28"/>
                </a:lnTo>
                <a:lnTo>
                  <a:pt x="284" y="26"/>
                </a:lnTo>
                <a:lnTo>
                  <a:pt x="278" y="24"/>
                </a:lnTo>
                <a:lnTo>
                  <a:pt x="278" y="24"/>
                </a:lnTo>
                <a:lnTo>
                  <a:pt x="268" y="24"/>
                </a:lnTo>
                <a:lnTo>
                  <a:pt x="264" y="26"/>
                </a:lnTo>
                <a:lnTo>
                  <a:pt x="264" y="26"/>
                </a:lnTo>
                <a:lnTo>
                  <a:pt x="266" y="30"/>
                </a:lnTo>
                <a:lnTo>
                  <a:pt x="266" y="30"/>
                </a:lnTo>
                <a:lnTo>
                  <a:pt x="268" y="30"/>
                </a:lnTo>
                <a:lnTo>
                  <a:pt x="268" y="30"/>
                </a:lnTo>
                <a:lnTo>
                  <a:pt x="270" y="34"/>
                </a:lnTo>
                <a:lnTo>
                  <a:pt x="270" y="34"/>
                </a:lnTo>
                <a:lnTo>
                  <a:pt x="262" y="28"/>
                </a:lnTo>
                <a:lnTo>
                  <a:pt x="262" y="28"/>
                </a:lnTo>
                <a:lnTo>
                  <a:pt x="258" y="26"/>
                </a:lnTo>
                <a:lnTo>
                  <a:pt x="256" y="26"/>
                </a:lnTo>
                <a:lnTo>
                  <a:pt x="250" y="28"/>
                </a:lnTo>
                <a:lnTo>
                  <a:pt x="250" y="28"/>
                </a:lnTo>
                <a:lnTo>
                  <a:pt x="242" y="28"/>
                </a:lnTo>
                <a:lnTo>
                  <a:pt x="242" y="28"/>
                </a:lnTo>
                <a:lnTo>
                  <a:pt x="242" y="30"/>
                </a:lnTo>
                <a:lnTo>
                  <a:pt x="242" y="30"/>
                </a:lnTo>
                <a:lnTo>
                  <a:pt x="244" y="32"/>
                </a:lnTo>
                <a:lnTo>
                  <a:pt x="244" y="32"/>
                </a:lnTo>
                <a:lnTo>
                  <a:pt x="246" y="36"/>
                </a:lnTo>
                <a:lnTo>
                  <a:pt x="246" y="36"/>
                </a:lnTo>
                <a:lnTo>
                  <a:pt x="248" y="36"/>
                </a:lnTo>
                <a:lnTo>
                  <a:pt x="248" y="36"/>
                </a:lnTo>
                <a:lnTo>
                  <a:pt x="250" y="40"/>
                </a:lnTo>
                <a:lnTo>
                  <a:pt x="250" y="40"/>
                </a:lnTo>
                <a:lnTo>
                  <a:pt x="256" y="44"/>
                </a:lnTo>
                <a:lnTo>
                  <a:pt x="256" y="44"/>
                </a:lnTo>
                <a:lnTo>
                  <a:pt x="260" y="48"/>
                </a:lnTo>
                <a:lnTo>
                  <a:pt x="260" y="48"/>
                </a:lnTo>
                <a:lnTo>
                  <a:pt x="266" y="50"/>
                </a:lnTo>
                <a:lnTo>
                  <a:pt x="272" y="52"/>
                </a:lnTo>
                <a:lnTo>
                  <a:pt x="272" y="52"/>
                </a:lnTo>
                <a:lnTo>
                  <a:pt x="274" y="56"/>
                </a:lnTo>
                <a:lnTo>
                  <a:pt x="274" y="56"/>
                </a:lnTo>
                <a:lnTo>
                  <a:pt x="270" y="52"/>
                </a:lnTo>
                <a:lnTo>
                  <a:pt x="270" y="52"/>
                </a:lnTo>
                <a:lnTo>
                  <a:pt x="266" y="54"/>
                </a:lnTo>
                <a:lnTo>
                  <a:pt x="264" y="52"/>
                </a:lnTo>
                <a:lnTo>
                  <a:pt x="264" y="52"/>
                </a:lnTo>
                <a:lnTo>
                  <a:pt x="262" y="52"/>
                </a:lnTo>
                <a:lnTo>
                  <a:pt x="260" y="52"/>
                </a:lnTo>
                <a:lnTo>
                  <a:pt x="256" y="58"/>
                </a:lnTo>
                <a:lnTo>
                  <a:pt x="256" y="58"/>
                </a:lnTo>
                <a:lnTo>
                  <a:pt x="252" y="56"/>
                </a:lnTo>
                <a:lnTo>
                  <a:pt x="252" y="56"/>
                </a:lnTo>
                <a:lnTo>
                  <a:pt x="250" y="54"/>
                </a:lnTo>
                <a:lnTo>
                  <a:pt x="250" y="54"/>
                </a:lnTo>
                <a:lnTo>
                  <a:pt x="248" y="54"/>
                </a:lnTo>
                <a:lnTo>
                  <a:pt x="246" y="54"/>
                </a:lnTo>
                <a:lnTo>
                  <a:pt x="246" y="54"/>
                </a:lnTo>
                <a:lnTo>
                  <a:pt x="238" y="46"/>
                </a:lnTo>
                <a:lnTo>
                  <a:pt x="238" y="46"/>
                </a:lnTo>
                <a:lnTo>
                  <a:pt x="238" y="40"/>
                </a:lnTo>
                <a:lnTo>
                  <a:pt x="236" y="40"/>
                </a:lnTo>
                <a:lnTo>
                  <a:pt x="236" y="40"/>
                </a:lnTo>
                <a:lnTo>
                  <a:pt x="232" y="36"/>
                </a:lnTo>
                <a:lnTo>
                  <a:pt x="226" y="30"/>
                </a:lnTo>
                <a:lnTo>
                  <a:pt x="226" y="30"/>
                </a:lnTo>
                <a:lnTo>
                  <a:pt x="216" y="28"/>
                </a:lnTo>
                <a:lnTo>
                  <a:pt x="216" y="28"/>
                </a:lnTo>
                <a:lnTo>
                  <a:pt x="214" y="28"/>
                </a:lnTo>
                <a:lnTo>
                  <a:pt x="214" y="28"/>
                </a:lnTo>
                <a:lnTo>
                  <a:pt x="214" y="36"/>
                </a:lnTo>
                <a:lnTo>
                  <a:pt x="214" y="36"/>
                </a:lnTo>
                <a:lnTo>
                  <a:pt x="216" y="40"/>
                </a:lnTo>
                <a:lnTo>
                  <a:pt x="216" y="40"/>
                </a:lnTo>
                <a:lnTo>
                  <a:pt x="216" y="42"/>
                </a:lnTo>
                <a:lnTo>
                  <a:pt x="214" y="42"/>
                </a:lnTo>
                <a:lnTo>
                  <a:pt x="214" y="42"/>
                </a:lnTo>
                <a:lnTo>
                  <a:pt x="214" y="42"/>
                </a:lnTo>
                <a:lnTo>
                  <a:pt x="214" y="40"/>
                </a:lnTo>
                <a:lnTo>
                  <a:pt x="212" y="40"/>
                </a:lnTo>
                <a:lnTo>
                  <a:pt x="212" y="40"/>
                </a:lnTo>
                <a:lnTo>
                  <a:pt x="212" y="44"/>
                </a:lnTo>
                <a:lnTo>
                  <a:pt x="212" y="44"/>
                </a:lnTo>
                <a:lnTo>
                  <a:pt x="214" y="46"/>
                </a:lnTo>
                <a:lnTo>
                  <a:pt x="214" y="46"/>
                </a:lnTo>
                <a:lnTo>
                  <a:pt x="214" y="50"/>
                </a:lnTo>
                <a:lnTo>
                  <a:pt x="214" y="52"/>
                </a:lnTo>
                <a:lnTo>
                  <a:pt x="214" y="52"/>
                </a:lnTo>
                <a:lnTo>
                  <a:pt x="212" y="54"/>
                </a:lnTo>
                <a:lnTo>
                  <a:pt x="212" y="54"/>
                </a:lnTo>
                <a:lnTo>
                  <a:pt x="210" y="54"/>
                </a:lnTo>
                <a:lnTo>
                  <a:pt x="210" y="54"/>
                </a:lnTo>
                <a:lnTo>
                  <a:pt x="206" y="50"/>
                </a:lnTo>
                <a:lnTo>
                  <a:pt x="200" y="48"/>
                </a:lnTo>
                <a:lnTo>
                  <a:pt x="200" y="48"/>
                </a:lnTo>
                <a:lnTo>
                  <a:pt x="198" y="48"/>
                </a:lnTo>
                <a:lnTo>
                  <a:pt x="198" y="46"/>
                </a:lnTo>
                <a:lnTo>
                  <a:pt x="198" y="46"/>
                </a:lnTo>
                <a:lnTo>
                  <a:pt x="196" y="46"/>
                </a:lnTo>
                <a:lnTo>
                  <a:pt x="196" y="48"/>
                </a:lnTo>
                <a:lnTo>
                  <a:pt x="196" y="48"/>
                </a:lnTo>
                <a:lnTo>
                  <a:pt x="194" y="48"/>
                </a:lnTo>
                <a:lnTo>
                  <a:pt x="192" y="46"/>
                </a:lnTo>
                <a:lnTo>
                  <a:pt x="188" y="44"/>
                </a:lnTo>
                <a:lnTo>
                  <a:pt x="188" y="44"/>
                </a:lnTo>
                <a:lnTo>
                  <a:pt x="186" y="46"/>
                </a:lnTo>
                <a:lnTo>
                  <a:pt x="186" y="46"/>
                </a:lnTo>
                <a:lnTo>
                  <a:pt x="180" y="52"/>
                </a:lnTo>
                <a:lnTo>
                  <a:pt x="180" y="52"/>
                </a:lnTo>
                <a:lnTo>
                  <a:pt x="180" y="52"/>
                </a:lnTo>
                <a:lnTo>
                  <a:pt x="180" y="54"/>
                </a:lnTo>
                <a:lnTo>
                  <a:pt x="180" y="54"/>
                </a:lnTo>
                <a:lnTo>
                  <a:pt x="180" y="54"/>
                </a:lnTo>
                <a:lnTo>
                  <a:pt x="178" y="40"/>
                </a:lnTo>
                <a:lnTo>
                  <a:pt x="176" y="36"/>
                </a:lnTo>
                <a:lnTo>
                  <a:pt x="174" y="34"/>
                </a:lnTo>
                <a:lnTo>
                  <a:pt x="170" y="32"/>
                </a:lnTo>
                <a:lnTo>
                  <a:pt x="170" y="32"/>
                </a:lnTo>
                <a:lnTo>
                  <a:pt x="164" y="36"/>
                </a:lnTo>
                <a:lnTo>
                  <a:pt x="164" y="40"/>
                </a:lnTo>
                <a:lnTo>
                  <a:pt x="164" y="40"/>
                </a:lnTo>
                <a:lnTo>
                  <a:pt x="160" y="36"/>
                </a:lnTo>
                <a:lnTo>
                  <a:pt x="160" y="36"/>
                </a:lnTo>
                <a:lnTo>
                  <a:pt x="158" y="36"/>
                </a:lnTo>
                <a:lnTo>
                  <a:pt x="158" y="36"/>
                </a:lnTo>
                <a:lnTo>
                  <a:pt x="158" y="36"/>
                </a:lnTo>
                <a:lnTo>
                  <a:pt x="156" y="40"/>
                </a:lnTo>
                <a:lnTo>
                  <a:pt x="156" y="40"/>
                </a:lnTo>
                <a:lnTo>
                  <a:pt x="154" y="40"/>
                </a:lnTo>
                <a:lnTo>
                  <a:pt x="154" y="40"/>
                </a:lnTo>
                <a:lnTo>
                  <a:pt x="154" y="38"/>
                </a:lnTo>
                <a:lnTo>
                  <a:pt x="152" y="36"/>
                </a:lnTo>
                <a:lnTo>
                  <a:pt x="152" y="36"/>
                </a:lnTo>
                <a:lnTo>
                  <a:pt x="146" y="38"/>
                </a:lnTo>
                <a:lnTo>
                  <a:pt x="140" y="38"/>
                </a:lnTo>
                <a:lnTo>
                  <a:pt x="140" y="38"/>
                </a:lnTo>
                <a:lnTo>
                  <a:pt x="134" y="40"/>
                </a:lnTo>
                <a:lnTo>
                  <a:pt x="126" y="40"/>
                </a:lnTo>
                <a:lnTo>
                  <a:pt x="126" y="40"/>
                </a:lnTo>
                <a:lnTo>
                  <a:pt x="120" y="44"/>
                </a:lnTo>
                <a:lnTo>
                  <a:pt x="120" y="44"/>
                </a:lnTo>
                <a:lnTo>
                  <a:pt x="116" y="44"/>
                </a:lnTo>
                <a:lnTo>
                  <a:pt x="116" y="44"/>
                </a:lnTo>
                <a:lnTo>
                  <a:pt x="118" y="46"/>
                </a:lnTo>
                <a:lnTo>
                  <a:pt x="118" y="46"/>
                </a:lnTo>
                <a:lnTo>
                  <a:pt x="120" y="50"/>
                </a:lnTo>
                <a:lnTo>
                  <a:pt x="120" y="54"/>
                </a:lnTo>
                <a:lnTo>
                  <a:pt x="120" y="54"/>
                </a:lnTo>
                <a:lnTo>
                  <a:pt x="122" y="56"/>
                </a:lnTo>
                <a:lnTo>
                  <a:pt x="122" y="56"/>
                </a:lnTo>
                <a:lnTo>
                  <a:pt x="118" y="52"/>
                </a:lnTo>
                <a:lnTo>
                  <a:pt x="118" y="52"/>
                </a:lnTo>
                <a:lnTo>
                  <a:pt x="116" y="48"/>
                </a:lnTo>
                <a:lnTo>
                  <a:pt x="114" y="46"/>
                </a:lnTo>
                <a:lnTo>
                  <a:pt x="114" y="46"/>
                </a:lnTo>
                <a:lnTo>
                  <a:pt x="110" y="44"/>
                </a:lnTo>
                <a:lnTo>
                  <a:pt x="110" y="44"/>
                </a:lnTo>
                <a:lnTo>
                  <a:pt x="108" y="44"/>
                </a:lnTo>
                <a:lnTo>
                  <a:pt x="106" y="46"/>
                </a:lnTo>
                <a:lnTo>
                  <a:pt x="106" y="46"/>
                </a:lnTo>
                <a:lnTo>
                  <a:pt x="102" y="54"/>
                </a:lnTo>
                <a:lnTo>
                  <a:pt x="102" y="54"/>
                </a:lnTo>
                <a:lnTo>
                  <a:pt x="102" y="54"/>
                </a:lnTo>
                <a:lnTo>
                  <a:pt x="102" y="56"/>
                </a:lnTo>
                <a:lnTo>
                  <a:pt x="102" y="56"/>
                </a:lnTo>
                <a:lnTo>
                  <a:pt x="106" y="60"/>
                </a:lnTo>
                <a:lnTo>
                  <a:pt x="106" y="60"/>
                </a:lnTo>
                <a:lnTo>
                  <a:pt x="104" y="62"/>
                </a:lnTo>
                <a:lnTo>
                  <a:pt x="104" y="62"/>
                </a:lnTo>
                <a:lnTo>
                  <a:pt x="102" y="62"/>
                </a:lnTo>
                <a:lnTo>
                  <a:pt x="102" y="62"/>
                </a:lnTo>
                <a:lnTo>
                  <a:pt x="102" y="60"/>
                </a:lnTo>
                <a:lnTo>
                  <a:pt x="100" y="58"/>
                </a:lnTo>
                <a:lnTo>
                  <a:pt x="100" y="58"/>
                </a:lnTo>
                <a:lnTo>
                  <a:pt x="90" y="56"/>
                </a:lnTo>
                <a:lnTo>
                  <a:pt x="90" y="56"/>
                </a:lnTo>
                <a:lnTo>
                  <a:pt x="84" y="58"/>
                </a:lnTo>
                <a:lnTo>
                  <a:pt x="78" y="60"/>
                </a:lnTo>
                <a:lnTo>
                  <a:pt x="68" y="66"/>
                </a:lnTo>
                <a:lnTo>
                  <a:pt x="68" y="66"/>
                </a:lnTo>
                <a:lnTo>
                  <a:pt x="58" y="68"/>
                </a:lnTo>
                <a:lnTo>
                  <a:pt x="54" y="68"/>
                </a:lnTo>
                <a:lnTo>
                  <a:pt x="52" y="70"/>
                </a:lnTo>
                <a:lnTo>
                  <a:pt x="52" y="70"/>
                </a:lnTo>
                <a:lnTo>
                  <a:pt x="50" y="74"/>
                </a:lnTo>
                <a:lnTo>
                  <a:pt x="50" y="74"/>
                </a:lnTo>
                <a:lnTo>
                  <a:pt x="48" y="78"/>
                </a:lnTo>
                <a:lnTo>
                  <a:pt x="50" y="80"/>
                </a:lnTo>
                <a:lnTo>
                  <a:pt x="50" y="80"/>
                </a:lnTo>
                <a:lnTo>
                  <a:pt x="56" y="78"/>
                </a:lnTo>
                <a:lnTo>
                  <a:pt x="62" y="78"/>
                </a:lnTo>
                <a:lnTo>
                  <a:pt x="62" y="78"/>
                </a:lnTo>
                <a:lnTo>
                  <a:pt x="66" y="82"/>
                </a:lnTo>
                <a:lnTo>
                  <a:pt x="66" y="82"/>
                </a:lnTo>
                <a:lnTo>
                  <a:pt x="70" y="78"/>
                </a:lnTo>
                <a:lnTo>
                  <a:pt x="70" y="78"/>
                </a:lnTo>
                <a:lnTo>
                  <a:pt x="74" y="80"/>
                </a:lnTo>
                <a:lnTo>
                  <a:pt x="74" y="80"/>
                </a:lnTo>
                <a:lnTo>
                  <a:pt x="82" y="78"/>
                </a:lnTo>
                <a:lnTo>
                  <a:pt x="82" y="78"/>
                </a:lnTo>
                <a:lnTo>
                  <a:pt x="80" y="80"/>
                </a:lnTo>
                <a:lnTo>
                  <a:pt x="82" y="84"/>
                </a:lnTo>
                <a:lnTo>
                  <a:pt x="82" y="84"/>
                </a:lnTo>
                <a:lnTo>
                  <a:pt x="80" y="86"/>
                </a:lnTo>
                <a:lnTo>
                  <a:pt x="78" y="86"/>
                </a:lnTo>
                <a:lnTo>
                  <a:pt x="78" y="86"/>
                </a:lnTo>
                <a:lnTo>
                  <a:pt x="80" y="88"/>
                </a:lnTo>
                <a:lnTo>
                  <a:pt x="80" y="92"/>
                </a:lnTo>
                <a:lnTo>
                  <a:pt x="70" y="100"/>
                </a:lnTo>
                <a:lnTo>
                  <a:pt x="70" y="100"/>
                </a:lnTo>
                <a:lnTo>
                  <a:pt x="68" y="100"/>
                </a:lnTo>
                <a:lnTo>
                  <a:pt x="68" y="100"/>
                </a:lnTo>
                <a:lnTo>
                  <a:pt x="66" y="104"/>
                </a:lnTo>
                <a:lnTo>
                  <a:pt x="66" y="104"/>
                </a:lnTo>
                <a:lnTo>
                  <a:pt x="64" y="102"/>
                </a:lnTo>
                <a:lnTo>
                  <a:pt x="62" y="100"/>
                </a:lnTo>
                <a:lnTo>
                  <a:pt x="62" y="100"/>
                </a:lnTo>
                <a:lnTo>
                  <a:pt x="50" y="100"/>
                </a:lnTo>
                <a:lnTo>
                  <a:pt x="50" y="100"/>
                </a:lnTo>
                <a:lnTo>
                  <a:pt x="44" y="104"/>
                </a:lnTo>
                <a:lnTo>
                  <a:pt x="38" y="106"/>
                </a:lnTo>
                <a:lnTo>
                  <a:pt x="38" y="106"/>
                </a:lnTo>
                <a:lnTo>
                  <a:pt x="32" y="104"/>
                </a:lnTo>
                <a:lnTo>
                  <a:pt x="32" y="104"/>
                </a:lnTo>
                <a:lnTo>
                  <a:pt x="22" y="106"/>
                </a:lnTo>
                <a:lnTo>
                  <a:pt x="22" y="106"/>
                </a:lnTo>
                <a:lnTo>
                  <a:pt x="16" y="106"/>
                </a:lnTo>
                <a:lnTo>
                  <a:pt x="16" y="108"/>
                </a:lnTo>
                <a:lnTo>
                  <a:pt x="16" y="108"/>
                </a:lnTo>
                <a:lnTo>
                  <a:pt x="12" y="108"/>
                </a:lnTo>
                <a:lnTo>
                  <a:pt x="6" y="108"/>
                </a:lnTo>
                <a:lnTo>
                  <a:pt x="6" y="108"/>
                </a:lnTo>
                <a:lnTo>
                  <a:pt x="2" y="114"/>
                </a:lnTo>
                <a:lnTo>
                  <a:pt x="2" y="114"/>
                </a:lnTo>
                <a:lnTo>
                  <a:pt x="2" y="116"/>
                </a:lnTo>
                <a:lnTo>
                  <a:pt x="2" y="116"/>
                </a:lnTo>
                <a:lnTo>
                  <a:pt x="4" y="116"/>
                </a:lnTo>
                <a:lnTo>
                  <a:pt x="4" y="116"/>
                </a:lnTo>
                <a:lnTo>
                  <a:pt x="6" y="120"/>
                </a:lnTo>
                <a:lnTo>
                  <a:pt x="6" y="120"/>
                </a:lnTo>
                <a:lnTo>
                  <a:pt x="8" y="122"/>
                </a:lnTo>
                <a:lnTo>
                  <a:pt x="8" y="122"/>
                </a:lnTo>
                <a:lnTo>
                  <a:pt x="8" y="124"/>
                </a:lnTo>
                <a:lnTo>
                  <a:pt x="8" y="124"/>
                </a:lnTo>
                <a:lnTo>
                  <a:pt x="14" y="124"/>
                </a:lnTo>
                <a:lnTo>
                  <a:pt x="14" y="126"/>
                </a:lnTo>
                <a:lnTo>
                  <a:pt x="14" y="126"/>
                </a:lnTo>
                <a:lnTo>
                  <a:pt x="14" y="126"/>
                </a:lnTo>
                <a:lnTo>
                  <a:pt x="16" y="126"/>
                </a:lnTo>
                <a:lnTo>
                  <a:pt x="16" y="126"/>
                </a:lnTo>
                <a:lnTo>
                  <a:pt x="16" y="128"/>
                </a:lnTo>
                <a:lnTo>
                  <a:pt x="16" y="128"/>
                </a:lnTo>
                <a:lnTo>
                  <a:pt x="22" y="128"/>
                </a:lnTo>
                <a:lnTo>
                  <a:pt x="22" y="128"/>
                </a:lnTo>
                <a:lnTo>
                  <a:pt x="30" y="130"/>
                </a:lnTo>
                <a:lnTo>
                  <a:pt x="30" y="128"/>
                </a:lnTo>
                <a:lnTo>
                  <a:pt x="32" y="124"/>
                </a:lnTo>
                <a:lnTo>
                  <a:pt x="32" y="124"/>
                </a:lnTo>
                <a:lnTo>
                  <a:pt x="36" y="124"/>
                </a:lnTo>
                <a:lnTo>
                  <a:pt x="36" y="124"/>
                </a:lnTo>
                <a:lnTo>
                  <a:pt x="38" y="130"/>
                </a:lnTo>
                <a:lnTo>
                  <a:pt x="38" y="130"/>
                </a:lnTo>
                <a:lnTo>
                  <a:pt x="50" y="128"/>
                </a:lnTo>
                <a:lnTo>
                  <a:pt x="64" y="128"/>
                </a:lnTo>
                <a:lnTo>
                  <a:pt x="64" y="128"/>
                </a:lnTo>
                <a:lnTo>
                  <a:pt x="66" y="132"/>
                </a:lnTo>
                <a:lnTo>
                  <a:pt x="66" y="132"/>
                </a:lnTo>
                <a:lnTo>
                  <a:pt x="62" y="132"/>
                </a:lnTo>
                <a:lnTo>
                  <a:pt x="62" y="134"/>
                </a:lnTo>
                <a:lnTo>
                  <a:pt x="60" y="134"/>
                </a:lnTo>
                <a:lnTo>
                  <a:pt x="60" y="134"/>
                </a:lnTo>
                <a:lnTo>
                  <a:pt x="58" y="132"/>
                </a:lnTo>
                <a:lnTo>
                  <a:pt x="58" y="132"/>
                </a:lnTo>
                <a:lnTo>
                  <a:pt x="46" y="132"/>
                </a:lnTo>
                <a:lnTo>
                  <a:pt x="46" y="134"/>
                </a:lnTo>
                <a:lnTo>
                  <a:pt x="46" y="134"/>
                </a:lnTo>
                <a:lnTo>
                  <a:pt x="38" y="132"/>
                </a:lnTo>
                <a:lnTo>
                  <a:pt x="38" y="132"/>
                </a:lnTo>
                <a:lnTo>
                  <a:pt x="24" y="138"/>
                </a:lnTo>
                <a:lnTo>
                  <a:pt x="24" y="138"/>
                </a:lnTo>
                <a:lnTo>
                  <a:pt x="24" y="140"/>
                </a:lnTo>
                <a:lnTo>
                  <a:pt x="24" y="140"/>
                </a:lnTo>
                <a:lnTo>
                  <a:pt x="28" y="140"/>
                </a:lnTo>
                <a:lnTo>
                  <a:pt x="28" y="140"/>
                </a:lnTo>
                <a:lnTo>
                  <a:pt x="20" y="140"/>
                </a:lnTo>
                <a:lnTo>
                  <a:pt x="20" y="140"/>
                </a:lnTo>
                <a:lnTo>
                  <a:pt x="16" y="140"/>
                </a:lnTo>
                <a:lnTo>
                  <a:pt x="16" y="138"/>
                </a:lnTo>
                <a:lnTo>
                  <a:pt x="14" y="138"/>
                </a:lnTo>
                <a:lnTo>
                  <a:pt x="8" y="140"/>
                </a:lnTo>
                <a:lnTo>
                  <a:pt x="8" y="140"/>
                </a:lnTo>
                <a:lnTo>
                  <a:pt x="12" y="146"/>
                </a:lnTo>
                <a:lnTo>
                  <a:pt x="12" y="146"/>
                </a:lnTo>
                <a:lnTo>
                  <a:pt x="14" y="146"/>
                </a:lnTo>
                <a:lnTo>
                  <a:pt x="16" y="146"/>
                </a:lnTo>
                <a:lnTo>
                  <a:pt x="16" y="146"/>
                </a:lnTo>
                <a:lnTo>
                  <a:pt x="18" y="148"/>
                </a:lnTo>
                <a:lnTo>
                  <a:pt x="18" y="148"/>
                </a:lnTo>
                <a:lnTo>
                  <a:pt x="22" y="148"/>
                </a:lnTo>
                <a:lnTo>
                  <a:pt x="26" y="148"/>
                </a:lnTo>
                <a:lnTo>
                  <a:pt x="26" y="148"/>
                </a:lnTo>
                <a:lnTo>
                  <a:pt x="22" y="152"/>
                </a:lnTo>
                <a:lnTo>
                  <a:pt x="22" y="152"/>
                </a:lnTo>
                <a:lnTo>
                  <a:pt x="26" y="156"/>
                </a:lnTo>
                <a:lnTo>
                  <a:pt x="28" y="158"/>
                </a:lnTo>
                <a:lnTo>
                  <a:pt x="30" y="160"/>
                </a:lnTo>
                <a:lnTo>
                  <a:pt x="30" y="160"/>
                </a:lnTo>
                <a:lnTo>
                  <a:pt x="32" y="160"/>
                </a:lnTo>
                <a:lnTo>
                  <a:pt x="36" y="160"/>
                </a:lnTo>
                <a:lnTo>
                  <a:pt x="36" y="160"/>
                </a:lnTo>
                <a:lnTo>
                  <a:pt x="46" y="162"/>
                </a:lnTo>
                <a:lnTo>
                  <a:pt x="46" y="162"/>
                </a:lnTo>
                <a:lnTo>
                  <a:pt x="44" y="156"/>
                </a:lnTo>
                <a:lnTo>
                  <a:pt x="46" y="152"/>
                </a:lnTo>
                <a:lnTo>
                  <a:pt x="46" y="152"/>
                </a:lnTo>
                <a:lnTo>
                  <a:pt x="54" y="156"/>
                </a:lnTo>
                <a:lnTo>
                  <a:pt x="54" y="156"/>
                </a:lnTo>
                <a:lnTo>
                  <a:pt x="54" y="154"/>
                </a:lnTo>
                <a:lnTo>
                  <a:pt x="54" y="154"/>
                </a:lnTo>
                <a:lnTo>
                  <a:pt x="58" y="152"/>
                </a:lnTo>
                <a:lnTo>
                  <a:pt x="64" y="152"/>
                </a:lnTo>
                <a:lnTo>
                  <a:pt x="64" y="152"/>
                </a:lnTo>
                <a:lnTo>
                  <a:pt x="64" y="154"/>
                </a:lnTo>
                <a:lnTo>
                  <a:pt x="64" y="154"/>
                </a:lnTo>
                <a:lnTo>
                  <a:pt x="66" y="156"/>
                </a:lnTo>
                <a:lnTo>
                  <a:pt x="68" y="158"/>
                </a:lnTo>
                <a:lnTo>
                  <a:pt x="68" y="158"/>
                </a:lnTo>
                <a:lnTo>
                  <a:pt x="70" y="154"/>
                </a:lnTo>
                <a:lnTo>
                  <a:pt x="70" y="154"/>
                </a:lnTo>
                <a:lnTo>
                  <a:pt x="74" y="154"/>
                </a:lnTo>
                <a:lnTo>
                  <a:pt x="74" y="154"/>
                </a:lnTo>
                <a:lnTo>
                  <a:pt x="76" y="154"/>
                </a:lnTo>
                <a:lnTo>
                  <a:pt x="76" y="154"/>
                </a:lnTo>
                <a:lnTo>
                  <a:pt x="80" y="154"/>
                </a:lnTo>
                <a:lnTo>
                  <a:pt x="84" y="154"/>
                </a:lnTo>
                <a:lnTo>
                  <a:pt x="84" y="154"/>
                </a:lnTo>
                <a:lnTo>
                  <a:pt x="84" y="152"/>
                </a:lnTo>
                <a:lnTo>
                  <a:pt x="84" y="152"/>
                </a:lnTo>
                <a:lnTo>
                  <a:pt x="90" y="148"/>
                </a:lnTo>
                <a:lnTo>
                  <a:pt x="90" y="148"/>
                </a:lnTo>
                <a:lnTo>
                  <a:pt x="90" y="152"/>
                </a:lnTo>
                <a:lnTo>
                  <a:pt x="90" y="152"/>
                </a:lnTo>
                <a:lnTo>
                  <a:pt x="90" y="156"/>
                </a:lnTo>
                <a:lnTo>
                  <a:pt x="90" y="156"/>
                </a:lnTo>
                <a:lnTo>
                  <a:pt x="96" y="150"/>
                </a:lnTo>
                <a:lnTo>
                  <a:pt x="96" y="150"/>
                </a:lnTo>
                <a:lnTo>
                  <a:pt x="100" y="150"/>
                </a:lnTo>
                <a:lnTo>
                  <a:pt x="102" y="154"/>
                </a:lnTo>
                <a:lnTo>
                  <a:pt x="102" y="154"/>
                </a:lnTo>
                <a:lnTo>
                  <a:pt x="108" y="154"/>
                </a:lnTo>
                <a:lnTo>
                  <a:pt x="116" y="156"/>
                </a:lnTo>
                <a:lnTo>
                  <a:pt x="116" y="156"/>
                </a:lnTo>
                <a:lnTo>
                  <a:pt x="116" y="158"/>
                </a:lnTo>
                <a:lnTo>
                  <a:pt x="116" y="158"/>
                </a:lnTo>
                <a:lnTo>
                  <a:pt x="122" y="162"/>
                </a:lnTo>
                <a:lnTo>
                  <a:pt x="122" y="162"/>
                </a:lnTo>
                <a:lnTo>
                  <a:pt x="124" y="164"/>
                </a:lnTo>
                <a:lnTo>
                  <a:pt x="124" y="164"/>
                </a:lnTo>
                <a:lnTo>
                  <a:pt x="128" y="164"/>
                </a:lnTo>
                <a:lnTo>
                  <a:pt x="132" y="164"/>
                </a:lnTo>
                <a:lnTo>
                  <a:pt x="132" y="164"/>
                </a:lnTo>
                <a:lnTo>
                  <a:pt x="138" y="168"/>
                </a:lnTo>
                <a:lnTo>
                  <a:pt x="138" y="168"/>
                </a:lnTo>
                <a:lnTo>
                  <a:pt x="138" y="170"/>
                </a:lnTo>
                <a:lnTo>
                  <a:pt x="138" y="172"/>
                </a:lnTo>
                <a:lnTo>
                  <a:pt x="138" y="172"/>
                </a:lnTo>
                <a:lnTo>
                  <a:pt x="140" y="172"/>
                </a:lnTo>
                <a:lnTo>
                  <a:pt x="140" y="172"/>
                </a:lnTo>
                <a:lnTo>
                  <a:pt x="146" y="176"/>
                </a:lnTo>
                <a:lnTo>
                  <a:pt x="146" y="176"/>
                </a:lnTo>
                <a:lnTo>
                  <a:pt x="150" y="182"/>
                </a:lnTo>
                <a:lnTo>
                  <a:pt x="150" y="182"/>
                </a:lnTo>
                <a:lnTo>
                  <a:pt x="154" y="182"/>
                </a:lnTo>
                <a:lnTo>
                  <a:pt x="154" y="182"/>
                </a:lnTo>
                <a:lnTo>
                  <a:pt x="156" y="184"/>
                </a:lnTo>
                <a:lnTo>
                  <a:pt x="156" y="184"/>
                </a:lnTo>
                <a:lnTo>
                  <a:pt x="156" y="184"/>
                </a:lnTo>
                <a:lnTo>
                  <a:pt x="156" y="184"/>
                </a:lnTo>
                <a:lnTo>
                  <a:pt x="156" y="184"/>
                </a:lnTo>
                <a:lnTo>
                  <a:pt x="156" y="184"/>
                </a:lnTo>
                <a:lnTo>
                  <a:pt x="156" y="186"/>
                </a:lnTo>
                <a:lnTo>
                  <a:pt x="156" y="186"/>
                </a:lnTo>
                <a:lnTo>
                  <a:pt x="154" y="186"/>
                </a:lnTo>
                <a:lnTo>
                  <a:pt x="154" y="186"/>
                </a:lnTo>
                <a:lnTo>
                  <a:pt x="156" y="190"/>
                </a:lnTo>
                <a:lnTo>
                  <a:pt x="156" y="190"/>
                </a:lnTo>
                <a:lnTo>
                  <a:pt x="154" y="192"/>
                </a:lnTo>
                <a:lnTo>
                  <a:pt x="154" y="192"/>
                </a:lnTo>
                <a:lnTo>
                  <a:pt x="150" y="192"/>
                </a:lnTo>
                <a:lnTo>
                  <a:pt x="150" y="192"/>
                </a:lnTo>
                <a:lnTo>
                  <a:pt x="150" y="194"/>
                </a:lnTo>
                <a:lnTo>
                  <a:pt x="150" y="194"/>
                </a:lnTo>
                <a:lnTo>
                  <a:pt x="156" y="192"/>
                </a:lnTo>
                <a:lnTo>
                  <a:pt x="156" y="192"/>
                </a:lnTo>
                <a:lnTo>
                  <a:pt x="156" y="194"/>
                </a:lnTo>
                <a:lnTo>
                  <a:pt x="156" y="194"/>
                </a:lnTo>
                <a:lnTo>
                  <a:pt x="164" y="202"/>
                </a:lnTo>
                <a:lnTo>
                  <a:pt x="164" y="202"/>
                </a:lnTo>
                <a:lnTo>
                  <a:pt x="164" y="204"/>
                </a:lnTo>
                <a:lnTo>
                  <a:pt x="162" y="204"/>
                </a:lnTo>
                <a:lnTo>
                  <a:pt x="162" y="206"/>
                </a:lnTo>
                <a:lnTo>
                  <a:pt x="162" y="206"/>
                </a:lnTo>
                <a:lnTo>
                  <a:pt x="166" y="208"/>
                </a:lnTo>
                <a:lnTo>
                  <a:pt x="168" y="210"/>
                </a:lnTo>
                <a:lnTo>
                  <a:pt x="168" y="210"/>
                </a:lnTo>
                <a:lnTo>
                  <a:pt x="166" y="214"/>
                </a:lnTo>
                <a:lnTo>
                  <a:pt x="166" y="214"/>
                </a:lnTo>
                <a:lnTo>
                  <a:pt x="170" y="214"/>
                </a:lnTo>
                <a:lnTo>
                  <a:pt x="170" y="214"/>
                </a:lnTo>
                <a:lnTo>
                  <a:pt x="170" y="214"/>
                </a:lnTo>
                <a:lnTo>
                  <a:pt x="170" y="216"/>
                </a:lnTo>
                <a:lnTo>
                  <a:pt x="170" y="216"/>
                </a:lnTo>
                <a:lnTo>
                  <a:pt x="170" y="216"/>
                </a:lnTo>
                <a:lnTo>
                  <a:pt x="170" y="218"/>
                </a:lnTo>
                <a:lnTo>
                  <a:pt x="170" y="218"/>
                </a:lnTo>
                <a:lnTo>
                  <a:pt x="168" y="220"/>
                </a:lnTo>
                <a:lnTo>
                  <a:pt x="170" y="222"/>
                </a:lnTo>
                <a:lnTo>
                  <a:pt x="170" y="222"/>
                </a:lnTo>
                <a:lnTo>
                  <a:pt x="170" y="222"/>
                </a:lnTo>
                <a:lnTo>
                  <a:pt x="162" y="224"/>
                </a:lnTo>
                <a:lnTo>
                  <a:pt x="162" y="224"/>
                </a:lnTo>
                <a:lnTo>
                  <a:pt x="162" y="224"/>
                </a:lnTo>
                <a:lnTo>
                  <a:pt x="164" y="224"/>
                </a:lnTo>
                <a:lnTo>
                  <a:pt x="164" y="224"/>
                </a:lnTo>
                <a:lnTo>
                  <a:pt x="164" y="228"/>
                </a:lnTo>
                <a:lnTo>
                  <a:pt x="162" y="230"/>
                </a:lnTo>
                <a:lnTo>
                  <a:pt x="162" y="230"/>
                </a:lnTo>
                <a:lnTo>
                  <a:pt x="160" y="232"/>
                </a:lnTo>
                <a:lnTo>
                  <a:pt x="160" y="232"/>
                </a:lnTo>
                <a:lnTo>
                  <a:pt x="160" y="234"/>
                </a:lnTo>
                <a:lnTo>
                  <a:pt x="160" y="234"/>
                </a:lnTo>
                <a:lnTo>
                  <a:pt x="164" y="234"/>
                </a:lnTo>
                <a:lnTo>
                  <a:pt x="164" y="234"/>
                </a:lnTo>
                <a:lnTo>
                  <a:pt x="162" y="238"/>
                </a:lnTo>
                <a:lnTo>
                  <a:pt x="162" y="238"/>
                </a:lnTo>
                <a:lnTo>
                  <a:pt x="160" y="238"/>
                </a:lnTo>
                <a:lnTo>
                  <a:pt x="160" y="240"/>
                </a:lnTo>
                <a:lnTo>
                  <a:pt x="160" y="240"/>
                </a:lnTo>
                <a:lnTo>
                  <a:pt x="166" y="244"/>
                </a:lnTo>
                <a:lnTo>
                  <a:pt x="168" y="244"/>
                </a:lnTo>
                <a:lnTo>
                  <a:pt x="172" y="242"/>
                </a:lnTo>
                <a:lnTo>
                  <a:pt x="172" y="242"/>
                </a:lnTo>
                <a:lnTo>
                  <a:pt x="174" y="236"/>
                </a:lnTo>
                <a:lnTo>
                  <a:pt x="176" y="236"/>
                </a:lnTo>
                <a:lnTo>
                  <a:pt x="176" y="236"/>
                </a:lnTo>
                <a:lnTo>
                  <a:pt x="176" y="240"/>
                </a:lnTo>
                <a:lnTo>
                  <a:pt x="176" y="240"/>
                </a:lnTo>
                <a:lnTo>
                  <a:pt x="184" y="240"/>
                </a:lnTo>
                <a:lnTo>
                  <a:pt x="192" y="242"/>
                </a:lnTo>
                <a:lnTo>
                  <a:pt x="192" y="242"/>
                </a:lnTo>
                <a:lnTo>
                  <a:pt x="192" y="242"/>
                </a:lnTo>
                <a:lnTo>
                  <a:pt x="192" y="242"/>
                </a:lnTo>
                <a:lnTo>
                  <a:pt x="192" y="244"/>
                </a:lnTo>
                <a:lnTo>
                  <a:pt x="192" y="244"/>
                </a:lnTo>
                <a:lnTo>
                  <a:pt x="200" y="244"/>
                </a:lnTo>
                <a:lnTo>
                  <a:pt x="200" y="244"/>
                </a:lnTo>
                <a:lnTo>
                  <a:pt x="202" y="242"/>
                </a:lnTo>
                <a:lnTo>
                  <a:pt x="202" y="242"/>
                </a:lnTo>
                <a:lnTo>
                  <a:pt x="204" y="242"/>
                </a:lnTo>
                <a:lnTo>
                  <a:pt x="204" y="242"/>
                </a:lnTo>
                <a:lnTo>
                  <a:pt x="200" y="246"/>
                </a:lnTo>
                <a:lnTo>
                  <a:pt x="200" y="246"/>
                </a:lnTo>
                <a:lnTo>
                  <a:pt x="198" y="246"/>
                </a:lnTo>
                <a:lnTo>
                  <a:pt x="202" y="248"/>
                </a:lnTo>
                <a:lnTo>
                  <a:pt x="208" y="248"/>
                </a:lnTo>
                <a:lnTo>
                  <a:pt x="208" y="248"/>
                </a:lnTo>
                <a:lnTo>
                  <a:pt x="208" y="250"/>
                </a:lnTo>
                <a:lnTo>
                  <a:pt x="208" y="250"/>
                </a:lnTo>
                <a:lnTo>
                  <a:pt x="202" y="250"/>
                </a:lnTo>
                <a:lnTo>
                  <a:pt x="202" y="250"/>
                </a:lnTo>
                <a:lnTo>
                  <a:pt x="206" y="252"/>
                </a:lnTo>
                <a:lnTo>
                  <a:pt x="206" y="252"/>
                </a:lnTo>
                <a:lnTo>
                  <a:pt x="208" y="254"/>
                </a:lnTo>
                <a:lnTo>
                  <a:pt x="206" y="254"/>
                </a:lnTo>
                <a:lnTo>
                  <a:pt x="202" y="254"/>
                </a:lnTo>
                <a:lnTo>
                  <a:pt x="202" y="256"/>
                </a:lnTo>
                <a:lnTo>
                  <a:pt x="202" y="256"/>
                </a:lnTo>
                <a:lnTo>
                  <a:pt x="202" y="256"/>
                </a:lnTo>
                <a:lnTo>
                  <a:pt x="202" y="256"/>
                </a:lnTo>
                <a:lnTo>
                  <a:pt x="206" y="256"/>
                </a:lnTo>
                <a:lnTo>
                  <a:pt x="206" y="256"/>
                </a:lnTo>
                <a:lnTo>
                  <a:pt x="208" y="258"/>
                </a:lnTo>
                <a:lnTo>
                  <a:pt x="208" y="258"/>
                </a:lnTo>
                <a:lnTo>
                  <a:pt x="208" y="258"/>
                </a:lnTo>
                <a:lnTo>
                  <a:pt x="204" y="260"/>
                </a:lnTo>
                <a:lnTo>
                  <a:pt x="202" y="260"/>
                </a:lnTo>
                <a:lnTo>
                  <a:pt x="208" y="264"/>
                </a:lnTo>
                <a:lnTo>
                  <a:pt x="208" y="264"/>
                </a:lnTo>
                <a:lnTo>
                  <a:pt x="208" y="266"/>
                </a:lnTo>
                <a:lnTo>
                  <a:pt x="208" y="266"/>
                </a:lnTo>
                <a:lnTo>
                  <a:pt x="200" y="264"/>
                </a:lnTo>
                <a:lnTo>
                  <a:pt x="194" y="260"/>
                </a:lnTo>
                <a:lnTo>
                  <a:pt x="194" y="260"/>
                </a:lnTo>
                <a:lnTo>
                  <a:pt x="190" y="258"/>
                </a:lnTo>
                <a:lnTo>
                  <a:pt x="190" y="258"/>
                </a:lnTo>
                <a:lnTo>
                  <a:pt x="180" y="256"/>
                </a:lnTo>
                <a:lnTo>
                  <a:pt x="170" y="256"/>
                </a:lnTo>
                <a:lnTo>
                  <a:pt x="170" y="256"/>
                </a:lnTo>
                <a:lnTo>
                  <a:pt x="168" y="258"/>
                </a:lnTo>
                <a:lnTo>
                  <a:pt x="168" y="258"/>
                </a:lnTo>
                <a:lnTo>
                  <a:pt x="170" y="262"/>
                </a:lnTo>
                <a:lnTo>
                  <a:pt x="170" y="262"/>
                </a:lnTo>
                <a:lnTo>
                  <a:pt x="174" y="262"/>
                </a:lnTo>
                <a:lnTo>
                  <a:pt x="174" y="262"/>
                </a:lnTo>
                <a:lnTo>
                  <a:pt x="174" y="262"/>
                </a:lnTo>
                <a:lnTo>
                  <a:pt x="178" y="264"/>
                </a:lnTo>
                <a:lnTo>
                  <a:pt x="178" y="266"/>
                </a:lnTo>
                <a:lnTo>
                  <a:pt x="178" y="266"/>
                </a:lnTo>
                <a:lnTo>
                  <a:pt x="178" y="266"/>
                </a:lnTo>
                <a:lnTo>
                  <a:pt x="176" y="268"/>
                </a:lnTo>
                <a:lnTo>
                  <a:pt x="172" y="266"/>
                </a:lnTo>
                <a:lnTo>
                  <a:pt x="172" y="266"/>
                </a:lnTo>
                <a:lnTo>
                  <a:pt x="168" y="266"/>
                </a:lnTo>
                <a:lnTo>
                  <a:pt x="168" y="266"/>
                </a:lnTo>
                <a:lnTo>
                  <a:pt x="166" y="268"/>
                </a:lnTo>
                <a:lnTo>
                  <a:pt x="166" y="268"/>
                </a:lnTo>
                <a:lnTo>
                  <a:pt x="168" y="274"/>
                </a:lnTo>
                <a:lnTo>
                  <a:pt x="164" y="276"/>
                </a:lnTo>
                <a:lnTo>
                  <a:pt x="164" y="276"/>
                </a:lnTo>
                <a:lnTo>
                  <a:pt x="164" y="280"/>
                </a:lnTo>
                <a:lnTo>
                  <a:pt x="164" y="280"/>
                </a:lnTo>
                <a:lnTo>
                  <a:pt x="162" y="280"/>
                </a:lnTo>
                <a:lnTo>
                  <a:pt x="162" y="282"/>
                </a:lnTo>
                <a:lnTo>
                  <a:pt x="162" y="282"/>
                </a:lnTo>
                <a:lnTo>
                  <a:pt x="164" y="284"/>
                </a:lnTo>
                <a:lnTo>
                  <a:pt x="164" y="284"/>
                </a:lnTo>
                <a:lnTo>
                  <a:pt x="168" y="284"/>
                </a:lnTo>
                <a:lnTo>
                  <a:pt x="170" y="284"/>
                </a:lnTo>
                <a:lnTo>
                  <a:pt x="170" y="284"/>
                </a:lnTo>
                <a:lnTo>
                  <a:pt x="172" y="284"/>
                </a:lnTo>
                <a:lnTo>
                  <a:pt x="174" y="284"/>
                </a:lnTo>
                <a:lnTo>
                  <a:pt x="174" y="284"/>
                </a:lnTo>
                <a:lnTo>
                  <a:pt x="174" y="284"/>
                </a:lnTo>
                <a:lnTo>
                  <a:pt x="176" y="284"/>
                </a:lnTo>
                <a:lnTo>
                  <a:pt x="176" y="284"/>
                </a:lnTo>
                <a:lnTo>
                  <a:pt x="176" y="286"/>
                </a:lnTo>
                <a:lnTo>
                  <a:pt x="168" y="286"/>
                </a:lnTo>
                <a:lnTo>
                  <a:pt x="168" y="288"/>
                </a:lnTo>
                <a:lnTo>
                  <a:pt x="168" y="288"/>
                </a:lnTo>
                <a:lnTo>
                  <a:pt x="172" y="292"/>
                </a:lnTo>
                <a:lnTo>
                  <a:pt x="172" y="292"/>
                </a:lnTo>
                <a:lnTo>
                  <a:pt x="178" y="290"/>
                </a:lnTo>
                <a:lnTo>
                  <a:pt x="180" y="290"/>
                </a:lnTo>
                <a:lnTo>
                  <a:pt x="180" y="290"/>
                </a:lnTo>
                <a:lnTo>
                  <a:pt x="186" y="288"/>
                </a:lnTo>
                <a:lnTo>
                  <a:pt x="194" y="284"/>
                </a:lnTo>
                <a:lnTo>
                  <a:pt x="194" y="284"/>
                </a:lnTo>
                <a:lnTo>
                  <a:pt x="194" y="280"/>
                </a:lnTo>
                <a:lnTo>
                  <a:pt x="194" y="280"/>
                </a:lnTo>
                <a:lnTo>
                  <a:pt x="188" y="276"/>
                </a:lnTo>
                <a:lnTo>
                  <a:pt x="188" y="276"/>
                </a:lnTo>
                <a:lnTo>
                  <a:pt x="186" y="270"/>
                </a:lnTo>
                <a:lnTo>
                  <a:pt x="186" y="270"/>
                </a:lnTo>
                <a:lnTo>
                  <a:pt x="180" y="268"/>
                </a:lnTo>
                <a:lnTo>
                  <a:pt x="180" y="268"/>
                </a:lnTo>
                <a:lnTo>
                  <a:pt x="180" y="266"/>
                </a:lnTo>
                <a:lnTo>
                  <a:pt x="178" y="264"/>
                </a:lnTo>
                <a:lnTo>
                  <a:pt x="178" y="264"/>
                </a:lnTo>
                <a:lnTo>
                  <a:pt x="184" y="266"/>
                </a:lnTo>
                <a:lnTo>
                  <a:pt x="188" y="268"/>
                </a:lnTo>
                <a:lnTo>
                  <a:pt x="188" y="268"/>
                </a:lnTo>
                <a:lnTo>
                  <a:pt x="192" y="272"/>
                </a:lnTo>
                <a:lnTo>
                  <a:pt x="194" y="272"/>
                </a:lnTo>
                <a:lnTo>
                  <a:pt x="198" y="272"/>
                </a:lnTo>
                <a:lnTo>
                  <a:pt x="198" y="272"/>
                </a:lnTo>
                <a:lnTo>
                  <a:pt x="200" y="270"/>
                </a:lnTo>
                <a:lnTo>
                  <a:pt x="202" y="272"/>
                </a:lnTo>
                <a:lnTo>
                  <a:pt x="202" y="272"/>
                </a:lnTo>
                <a:lnTo>
                  <a:pt x="208" y="272"/>
                </a:lnTo>
                <a:lnTo>
                  <a:pt x="208" y="272"/>
                </a:lnTo>
                <a:lnTo>
                  <a:pt x="208" y="272"/>
                </a:lnTo>
                <a:lnTo>
                  <a:pt x="208" y="274"/>
                </a:lnTo>
                <a:lnTo>
                  <a:pt x="208" y="274"/>
                </a:lnTo>
                <a:lnTo>
                  <a:pt x="208" y="276"/>
                </a:lnTo>
                <a:lnTo>
                  <a:pt x="208" y="278"/>
                </a:lnTo>
                <a:lnTo>
                  <a:pt x="208" y="278"/>
                </a:lnTo>
                <a:lnTo>
                  <a:pt x="206" y="278"/>
                </a:lnTo>
                <a:lnTo>
                  <a:pt x="206" y="278"/>
                </a:lnTo>
                <a:lnTo>
                  <a:pt x="206" y="282"/>
                </a:lnTo>
                <a:lnTo>
                  <a:pt x="206" y="282"/>
                </a:lnTo>
                <a:lnTo>
                  <a:pt x="208" y="282"/>
                </a:lnTo>
                <a:lnTo>
                  <a:pt x="208" y="282"/>
                </a:lnTo>
                <a:lnTo>
                  <a:pt x="206" y="284"/>
                </a:lnTo>
                <a:lnTo>
                  <a:pt x="206" y="286"/>
                </a:lnTo>
                <a:lnTo>
                  <a:pt x="206" y="286"/>
                </a:lnTo>
                <a:lnTo>
                  <a:pt x="210" y="286"/>
                </a:lnTo>
                <a:lnTo>
                  <a:pt x="210" y="290"/>
                </a:lnTo>
                <a:lnTo>
                  <a:pt x="210" y="290"/>
                </a:lnTo>
                <a:lnTo>
                  <a:pt x="212" y="290"/>
                </a:lnTo>
                <a:lnTo>
                  <a:pt x="212" y="290"/>
                </a:lnTo>
                <a:lnTo>
                  <a:pt x="212" y="292"/>
                </a:lnTo>
                <a:lnTo>
                  <a:pt x="212" y="292"/>
                </a:lnTo>
                <a:lnTo>
                  <a:pt x="210" y="294"/>
                </a:lnTo>
                <a:lnTo>
                  <a:pt x="210" y="296"/>
                </a:lnTo>
                <a:lnTo>
                  <a:pt x="208" y="294"/>
                </a:lnTo>
                <a:lnTo>
                  <a:pt x="208" y="294"/>
                </a:lnTo>
                <a:lnTo>
                  <a:pt x="208" y="292"/>
                </a:lnTo>
                <a:lnTo>
                  <a:pt x="208" y="290"/>
                </a:lnTo>
                <a:lnTo>
                  <a:pt x="208" y="290"/>
                </a:lnTo>
                <a:lnTo>
                  <a:pt x="204" y="290"/>
                </a:lnTo>
                <a:lnTo>
                  <a:pt x="204" y="290"/>
                </a:lnTo>
                <a:lnTo>
                  <a:pt x="204" y="298"/>
                </a:lnTo>
                <a:lnTo>
                  <a:pt x="204" y="298"/>
                </a:lnTo>
                <a:lnTo>
                  <a:pt x="204" y="298"/>
                </a:lnTo>
                <a:lnTo>
                  <a:pt x="206" y="300"/>
                </a:lnTo>
                <a:lnTo>
                  <a:pt x="206" y="300"/>
                </a:lnTo>
                <a:lnTo>
                  <a:pt x="206" y="304"/>
                </a:lnTo>
                <a:lnTo>
                  <a:pt x="206" y="304"/>
                </a:lnTo>
                <a:lnTo>
                  <a:pt x="202" y="304"/>
                </a:lnTo>
                <a:lnTo>
                  <a:pt x="196" y="304"/>
                </a:lnTo>
                <a:lnTo>
                  <a:pt x="196" y="304"/>
                </a:lnTo>
                <a:lnTo>
                  <a:pt x="194" y="304"/>
                </a:lnTo>
                <a:lnTo>
                  <a:pt x="194" y="304"/>
                </a:lnTo>
                <a:lnTo>
                  <a:pt x="194" y="304"/>
                </a:lnTo>
                <a:lnTo>
                  <a:pt x="194" y="306"/>
                </a:lnTo>
                <a:lnTo>
                  <a:pt x="194" y="306"/>
                </a:lnTo>
                <a:lnTo>
                  <a:pt x="190" y="308"/>
                </a:lnTo>
                <a:lnTo>
                  <a:pt x="190" y="308"/>
                </a:lnTo>
                <a:lnTo>
                  <a:pt x="186" y="308"/>
                </a:lnTo>
                <a:lnTo>
                  <a:pt x="186" y="310"/>
                </a:lnTo>
                <a:lnTo>
                  <a:pt x="186" y="310"/>
                </a:lnTo>
                <a:lnTo>
                  <a:pt x="198" y="310"/>
                </a:lnTo>
                <a:lnTo>
                  <a:pt x="202" y="308"/>
                </a:lnTo>
                <a:lnTo>
                  <a:pt x="206" y="306"/>
                </a:lnTo>
                <a:lnTo>
                  <a:pt x="206" y="306"/>
                </a:lnTo>
                <a:lnTo>
                  <a:pt x="208" y="312"/>
                </a:lnTo>
                <a:lnTo>
                  <a:pt x="202" y="312"/>
                </a:lnTo>
                <a:lnTo>
                  <a:pt x="202" y="312"/>
                </a:lnTo>
                <a:lnTo>
                  <a:pt x="198" y="312"/>
                </a:lnTo>
                <a:lnTo>
                  <a:pt x="194" y="312"/>
                </a:lnTo>
                <a:lnTo>
                  <a:pt x="194" y="312"/>
                </a:lnTo>
                <a:lnTo>
                  <a:pt x="192" y="310"/>
                </a:lnTo>
                <a:lnTo>
                  <a:pt x="192" y="310"/>
                </a:lnTo>
                <a:lnTo>
                  <a:pt x="188" y="310"/>
                </a:lnTo>
                <a:lnTo>
                  <a:pt x="188" y="312"/>
                </a:lnTo>
                <a:lnTo>
                  <a:pt x="188" y="312"/>
                </a:lnTo>
                <a:lnTo>
                  <a:pt x="192" y="314"/>
                </a:lnTo>
                <a:lnTo>
                  <a:pt x="194" y="316"/>
                </a:lnTo>
                <a:lnTo>
                  <a:pt x="194" y="316"/>
                </a:lnTo>
                <a:lnTo>
                  <a:pt x="194" y="316"/>
                </a:lnTo>
                <a:lnTo>
                  <a:pt x="192" y="316"/>
                </a:lnTo>
                <a:lnTo>
                  <a:pt x="192" y="316"/>
                </a:lnTo>
                <a:lnTo>
                  <a:pt x="188" y="314"/>
                </a:lnTo>
                <a:lnTo>
                  <a:pt x="188" y="314"/>
                </a:lnTo>
                <a:lnTo>
                  <a:pt x="186" y="314"/>
                </a:lnTo>
                <a:lnTo>
                  <a:pt x="184" y="314"/>
                </a:lnTo>
                <a:lnTo>
                  <a:pt x="182" y="318"/>
                </a:lnTo>
                <a:lnTo>
                  <a:pt x="182" y="318"/>
                </a:lnTo>
                <a:lnTo>
                  <a:pt x="180" y="320"/>
                </a:lnTo>
                <a:lnTo>
                  <a:pt x="180" y="320"/>
                </a:lnTo>
                <a:lnTo>
                  <a:pt x="180" y="324"/>
                </a:lnTo>
                <a:lnTo>
                  <a:pt x="180" y="324"/>
                </a:lnTo>
                <a:lnTo>
                  <a:pt x="186" y="320"/>
                </a:lnTo>
                <a:lnTo>
                  <a:pt x="186" y="318"/>
                </a:lnTo>
                <a:lnTo>
                  <a:pt x="186" y="318"/>
                </a:lnTo>
                <a:lnTo>
                  <a:pt x="190" y="320"/>
                </a:lnTo>
                <a:lnTo>
                  <a:pt x="190" y="320"/>
                </a:lnTo>
                <a:lnTo>
                  <a:pt x="198" y="316"/>
                </a:lnTo>
                <a:lnTo>
                  <a:pt x="198" y="316"/>
                </a:lnTo>
                <a:lnTo>
                  <a:pt x="196" y="318"/>
                </a:lnTo>
                <a:lnTo>
                  <a:pt x="200" y="320"/>
                </a:lnTo>
                <a:lnTo>
                  <a:pt x="200" y="322"/>
                </a:lnTo>
                <a:lnTo>
                  <a:pt x="200" y="322"/>
                </a:lnTo>
                <a:lnTo>
                  <a:pt x="206" y="320"/>
                </a:lnTo>
                <a:lnTo>
                  <a:pt x="206" y="320"/>
                </a:lnTo>
                <a:lnTo>
                  <a:pt x="204" y="316"/>
                </a:lnTo>
                <a:lnTo>
                  <a:pt x="204" y="316"/>
                </a:lnTo>
                <a:lnTo>
                  <a:pt x="210" y="316"/>
                </a:lnTo>
                <a:lnTo>
                  <a:pt x="210" y="316"/>
                </a:lnTo>
                <a:lnTo>
                  <a:pt x="208" y="318"/>
                </a:lnTo>
                <a:lnTo>
                  <a:pt x="208" y="320"/>
                </a:lnTo>
                <a:lnTo>
                  <a:pt x="208" y="318"/>
                </a:lnTo>
                <a:lnTo>
                  <a:pt x="208" y="318"/>
                </a:lnTo>
                <a:lnTo>
                  <a:pt x="208" y="320"/>
                </a:lnTo>
                <a:lnTo>
                  <a:pt x="208" y="320"/>
                </a:lnTo>
                <a:lnTo>
                  <a:pt x="208" y="320"/>
                </a:lnTo>
                <a:lnTo>
                  <a:pt x="206" y="324"/>
                </a:lnTo>
                <a:lnTo>
                  <a:pt x="206" y="324"/>
                </a:lnTo>
                <a:lnTo>
                  <a:pt x="200" y="324"/>
                </a:lnTo>
                <a:lnTo>
                  <a:pt x="200" y="324"/>
                </a:lnTo>
                <a:lnTo>
                  <a:pt x="194" y="322"/>
                </a:lnTo>
                <a:lnTo>
                  <a:pt x="190" y="320"/>
                </a:lnTo>
                <a:lnTo>
                  <a:pt x="186" y="320"/>
                </a:lnTo>
                <a:lnTo>
                  <a:pt x="186" y="320"/>
                </a:lnTo>
                <a:lnTo>
                  <a:pt x="186" y="320"/>
                </a:lnTo>
                <a:lnTo>
                  <a:pt x="184" y="324"/>
                </a:lnTo>
                <a:lnTo>
                  <a:pt x="184" y="326"/>
                </a:lnTo>
                <a:lnTo>
                  <a:pt x="184" y="326"/>
                </a:lnTo>
                <a:lnTo>
                  <a:pt x="180" y="326"/>
                </a:lnTo>
                <a:lnTo>
                  <a:pt x="180" y="326"/>
                </a:lnTo>
                <a:lnTo>
                  <a:pt x="178" y="328"/>
                </a:lnTo>
                <a:lnTo>
                  <a:pt x="178" y="328"/>
                </a:lnTo>
                <a:lnTo>
                  <a:pt x="180" y="330"/>
                </a:lnTo>
                <a:lnTo>
                  <a:pt x="180" y="330"/>
                </a:lnTo>
                <a:lnTo>
                  <a:pt x="180" y="332"/>
                </a:lnTo>
                <a:lnTo>
                  <a:pt x="180" y="332"/>
                </a:lnTo>
                <a:lnTo>
                  <a:pt x="182" y="334"/>
                </a:lnTo>
                <a:lnTo>
                  <a:pt x="184" y="334"/>
                </a:lnTo>
                <a:lnTo>
                  <a:pt x="184" y="334"/>
                </a:lnTo>
                <a:lnTo>
                  <a:pt x="184" y="336"/>
                </a:lnTo>
                <a:lnTo>
                  <a:pt x="186" y="336"/>
                </a:lnTo>
                <a:lnTo>
                  <a:pt x="186" y="336"/>
                </a:lnTo>
                <a:lnTo>
                  <a:pt x="184" y="340"/>
                </a:lnTo>
                <a:lnTo>
                  <a:pt x="184" y="340"/>
                </a:lnTo>
                <a:lnTo>
                  <a:pt x="182" y="340"/>
                </a:lnTo>
                <a:lnTo>
                  <a:pt x="182" y="340"/>
                </a:lnTo>
                <a:lnTo>
                  <a:pt x="182" y="342"/>
                </a:lnTo>
                <a:lnTo>
                  <a:pt x="182" y="344"/>
                </a:lnTo>
                <a:lnTo>
                  <a:pt x="182" y="344"/>
                </a:lnTo>
                <a:lnTo>
                  <a:pt x="184" y="342"/>
                </a:lnTo>
                <a:lnTo>
                  <a:pt x="184" y="342"/>
                </a:lnTo>
                <a:lnTo>
                  <a:pt x="184" y="344"/>
                </a:lnTo>
                <a:lnTo>
                  <a:pt x="184" y="344"/>
                </a:lnTo>
                <a:lnTo>
                  <a:pt x="180" y="344"/>
                </a:lnTo>
                <a:lnTo>
                  <a:pt x="180" y="346"/>
                </a:lnTo>
                <a:lnTo>
                  <a:pt x="180" y="346"/>
                </a:lnTo>
                <a:lnTo>
                  <a:pt x="182" y="350"/>
                </a:lnTo>
                <a:lnTo>
                  <a:pt x="182" y="350"/>
                </a:lnTo>
                <a:lnTo>
                  <a:pt x="188" y="348"/>
                </a:lnTo>
                <a:lnTo>
                  <a:pt x="188" y="348"/>
                </a:lnTo>
                <a:lnTo>
                  <a:pt x="184" y="350"/>
                </a:lnTo>
                <a:lnTo>
                  <a:pt x="184" y="350"/>
                </a:lnTo>
                <a:lnTo>
                  <a:pt x="184" y="354"/>
                </a:lnTo>
                <a:lnTo>
                  <a:pt x="184" y="354"/>
                </a:lnTo>
                <a:lnTo>
                  <a:pt x="188" y="352"/>
                </a:lnTo>
                <a:lnTo>
                  <a:pt x="188" y="352"/>
                </a:lnTo>
                <a:lnTo>
                  <a:pt x="190" y="354"/>
                </a:lnTo>
                <a:lnTo>
                  <a:pt x="192" y="354"/>
                </a:lnTo>
                <a:lnTo>
                  <a:pt x="192" y="354"/>
                </a:lnTo>
                <a:lnTo>
                  <a:pt x="192" y="352"/>
                </a:lnTo>
                <a:lnTo>
                  <a:pt x="192" y="352"/>
                </a:lnTo>
                <a:lnTo>
                  <a:pt x="196" y="350"/>
                </a:lnTo>
                <a:lnTo>
                  <a:pt x="196" y="350"/>
                </a:lnTo>
                <a:lnTo>
                  <a:pt x="190" y="356"/>
                </a:lnTo>
                <a:lnTo>
                  <a:pt x="190" y="356"/>
                </a:lnTo>
                <a:lnTo>
                  <a:pt x="194" y="358"/>
                </a:lnTo>
                <a:lnTo>
                  <a:pt x="194" y="360"/>
                </a:lnTo>
                <a:lnTo>
                  <a:pt x="194" y="360"/>
                </a:lnTo>
                <a:lnTo>
                  <a:pt x="192" y="360"/>
                </a:lnTo>
                <a:lnTo>
                  <a:pt x="192" y="360"/>
                </a:lnTo>
                <a:lnTo>
                  <a:pt x="192" y="364"/>
                </a:lnTo>
                <a:lnTo>
                  <a:pt x="192" y="364"/>
                </a:lnTo>
                <a:lnTo>
                  <a:pt x="196" y="364"/>
                </a:lnTo>
                <a:lnTo>
                  <a:pt x="196" y="364"/>
                </a:lnTo>
                <a:lnTo>
                  <a:pt x="196" y="366"/>
                </a:lnTo>
                <a:lnTo>
                  <a:pt x="196" y="366"/>
                </a:lnTo>
                <a:lnTo>
                  <a:pt x="198" y="366"/>
                </a:lnTo>
                <a:lnTo>
                  <a:pt x="198" y="366"/>
                </a:lnTo>
                <a:lnTo>
                  <a:pt x="196" y="370"/>
                </a:lnTo>
                <a:lnTo>
                  <a:pt x="196" y="374"/>
                </a:lnTo>
                <a:lnTo>
                  <a:pt x="202" y="368"/>
                </a:lnTo>
                <a:lnTo>
                  <a:pt x="202" y="368"/>
                </a:lnTo>
                <a:lnTo>
                  <a:pt x="204" y="368"/>
                </a:lnTo>
                <a:lnTo>
                  <a:pt x="206" y="368"/>
                </a:lnTo>
                <a:lnTo>
                  <a:pt x="206" y="368"/>
                </a:lnTo>
                <a:lnTo>
                  <a:pt x="206" y="366"/>
                </a:lnTo>
                <a:lnTo>
                  <a:pt x="206" y="366"/>
                </a:lnTo>
                <a:lnTo>
                  <a:pt x="208" y="366"/>
                </a:lnTo>
                <a:lnTo>
                  <a:pt x="210" y="366"/>
                </a:lnTo>
                <a:lnTo>
                  <a:pt x="210" y="366"/>
                </a:lnTo>
                <a:lnTo>
                  <a:pt x="210" y="370"/>
                </a:lnTo>
                <a:lnTo>
                  <a:pt x="210" y="372"/>
                </a:lnTo>
                <a:lnTo>
                  <a:pt x="210" y="372"/>
                </a:lnTo>
                <a:lnTo>
                  <a:pt x="208" y="372"/>
                </a:lnTo>
                <a:lnTo>
                  <a:pt x="206" y="370"/>
                </a:lnTo>
                <a:lnTo>
                  <a:pt x="206" y="370"/>
                </a:lnTo>
                <a:lnTo>
                  <a:pt x="206" y="372"/>
                </a:lnTo>
                <a:lnTo>
                  <a:pt x="206" y="372"/>
                </a:lnTo>
                <a:lnTo>
                  <a:pt x="208" y="374"/>
                </a:lnTo>
                <a:lnTo>
                  <a:pt x="208" y="374"/>
                </a:lnTo>
                <a:lnTo>
                  <a:pt x="208" y="374"/>
                </a:lnTo>
                <a:lnTo>
                  <a:pt x="198" y="376"/>
                </a:lnTo>
                <a:lnTo>
                  <a:pt x="198" y="378"/>
                </a:lnTo>
                <a:lnTo>
                  <a:pt x="198" y="378"/>
                </a:lnTo>
                <a:lnTo>
                  <a:pt x="204" y="378"/>
                </a:lnTo>
                <a:lnTo>
                  <a:pt x="204" y="380"/>
                </a:lnTo>
                <a:lnTo>
                  <a:pt x="204" y="380"/>
                </a:lnTo>
                <a:lnTo>
                  <a:pt x="200" y="380"/>
                </a:lnTo>
                <a:lnTo>
                  <a:pt x="200" y="380"/>
                </a:lnTo>
                <a:lnTo>
                  <a:pt x="198" y="380"/>
                </a:lnTo>
                <a:lnTo>
                  <a:pt x="198" y="380"/>
                </a:lnTo>
                <a:lnTo>
                  <a:pt x="198" y="380"/>
                </a:lnTo>
                <a:lnTo>
                  <a:pt x="198" y="380"/>
                </a:lnTo>
                <a:lnTo>
                  <a:pt x="200" y="382"/>
                </a:lnTo>
                <a:lnTo>
                  <a:pt x="200" y="382"/>
                </a:lnTo>
                <a:lnTo>
                  <a:pt x="200" y="382"/>
                </a:lnTo>
                <a:lnTo>
                  <a:pt x="202" y="382"/>
                </a:lnTo>
                <a:lnTo>
                  <a:pt x="200" y="386"/>
                </a:lnTo>
                <a:lnTo>
                  <a:pt x="200" y="386"/>
                </a:lnTo>
                <a:lnTo>
                  <a:pt x="200" y="386"/>
                </a:lnTo>
                <a:lnTo>
                  <a:pt x="202" y="388"/>
                </a:lnTo>
                <a:lnTo>
                  <a:pt x="206" y="386"/>
                </a:lnTo>
                <a:lnTo>
                  <a:pt x="206" y="386"/>
                </a:lnTo>
                <a:lnTo>
                  <a:pt x="206" y="390"/>
                </a:lnTo>
                <a:lnTo>
                  <a:pt x="206" y="390"/>
                </a:lnTo>
                <a:lnTo>
                  <a:pt x="204" y="390"/>
                </a:lnTo>
                <a:lnTo>
                  <a:pt x="204" y="392"/>
                </a:lnTo>
                <a:lnTo>
                  <a:pt x="204" y="392"/>
                </a:lnTo>
                <a:lnTo>
                  <a:pt x="204" y="392"/>
                </a:lnTo>
                <a:lnTo>
                  <a:pt x="208" y="392"/>
                </a:lnTo>
                <a:lnTo>
                  <a:pt x="208" y="392"/>
                </a:lnTo>
                <a:lnTo>
                  <a:pt x="206" y="394"/>
                </a:lnTo>
                <a:lnTo>
                  <a:pt x="206" y="394"/>
                </a:lnTo>
                <a:lnTo>
                  <a:pt x="206" y="398"/>
                </a:lnTo>
                <a:lnTo>
                  <a:pt x="206" y="398"/>
                </a:lnTo>
                <a:lnTo>
                  <a:pt x="208" y="396"/>
                </a:lnTo>
                <a:lnTo>
                  <a:pt x="208" y="396"/>
                </a:lnTo>
                <a:lnTo>
                  <a:pt x="208" y="396"/>
                </a:lnTo>
                <a:lnTo>
                  <a:pt x="208" y="396"/>
                </a:lnTo>
                <a:lnTo>
                  <a:pt x="208" y="394"/>
                </a:lnTo>
                <a:lnTo>
                  <a:pt x="208" y="394"/>
                </a:lnTo>
                <a:lnTo>
                  <a:pt x="212" y="394"/>
                </a:lnTo>
                <a:lnTo>
                  <a:pt x="212" y="394"/>
                </a:lnTo>
                <a:lnTo>
                  <a:pt x="212" y="400"/>
                </a:lnTo>
                <a:lnTo>
                  <a:pt x="212" y="402"/>
                </a:lnTo>
                <a:lnTo>
                  <a:pt x="216" y="400"/>
                </a:lnTo>
                <a:lnTo>
                  <a:pt x="216" y="400"/>
                </a:lnTo>
                <a:lnTo>
                  <a:pt x="216" y="404"/>
                </a:lnTo>
                <a:lnTo>
                  <a:pt x="216" y="406"/>
                </a:lnTo>
                <a:lnTo>
                  <a:pt x="216" y="406"/>
                </a:lnTo>
                <a:lnTo>
                  <a:pt x="218" y="406"/>
                </a:lnTo>
                <a:lnTo>
                  <a:pt x="222" y="404"/>
                </a:lnTo>
                <a:lnTo>
                  <a:pt x="222" y="404"/>
                </a:lnTo>
                <a:lnTo>
                  <a:pt x="224" y="404"/>
                </a:lnTo>
                <a:lnTo>
                  <a:pt x="224" y="404"/>
                </a:lnTo>
                <a:lnTo>
                  <a:pt x="224" y="406"/>
                </a:lnTo>
                <a:lnTo>
                  <a:pt x="224" y="408"/>
                </a:lnTo>
                <a:lnTo>
                  <a:pt x="224" y="408"/>
                </a:lnTo>
                <a:lnTo>
                  <a:pt x="224" y="408"/>
                </a:lnTo>
                <a:lnTo>
                  <a:pt x="224" y="408"/>
                </a:lnTo>
                <a:lnTo>
                  <a:pt x="224" y="410"/>
                </a:lnTo>
                <a:lnTo>
                  <a:pt x="224" y="410"/>
                </a:lnTo>
                <a:lnTo>
                  <a:pt x="228" y="408"/>
                </a:lnTo>
                <a:lnTo>
                  <a:pt x="228" y="408"/>
                </a:lnTo>
                <a:lnTo>
                  <a:pt x="228" y="410"/>
                </a:lnTo>
                <a:lnTo>
                  <a:pt x="228" y="410"/>
                </a:lnTo>
                <a:lnTo>
                  <a:pt x="226" y="412"/>
                </a:lnTo>
                <a:lnTo>
                  <a:pt x="226" y="412"/>
                </a:lnTo>
                <a:lnTo>
                  <a:pt x="226" y="412"/>
                </a:lnTo>
                <a:lnTo>
                  <a:pt x="228" y="412"/>
                </a:lnTo>
                <a:lnTo>
                  <a:pt x="230" y="412"/>
                </a:lnTo>
                <a:lnTo>
                  <a:pt x="230" y="416"/>
                </a:lnTo>
                <a:lnTo>
                  <a:pt x="230" y="416"/>
                </a:lnTo>
                <a:lnTo>
                  <a:pt x="228" y="418"/>
                </a:lnTo>
                <a:lnTo>
                  <a:pt x="228" y="418"/>
                </a:lnTo>
                <a:lnTo>
                  <a:pt x="230" y="420"/>
                </a:lnTo>
                <a:lnTo>
                  <a:pt x="230" y="420"/>
                </a:lnTo>
                <a:lnTo>
                  <a:pt x="232" y="416"/>
                </a:lnTo>
                <a:lnTo>
                  <a:pt x="232" y="416"/>
                </a:lnTo>
                <a:lnTo>
                  <a:pt x="234" y="418"/>
                </a:lnTo>
                <a:lnTo>
                  <a:pt x="234" y="418"/>
                </a:lnTo>
                <a:lnTo>
                  <a:pt x="234" y="418"/>
                </a:lnTo>
                <a:lnTo>
                  <a:pt x="234" y="418"/>
                </a:lnTo>
                <a:lnTo>
                  <a:pt x="234" y="418"/>
                </a:lnTo>
                <a:lnTo>
                  <a:pt x="234" y="418"/>
                </a:lnTo>
                <a:lnTo>
                  <a:pt x="232" y="418"/>
                </a:lnTo>
                <a:lnTo>
                  <a:pt x="234" y="420"/>
                </a:lnTo>
                <a:lnTo>
                  <a:pt x="234" y="420"/>
                </a:lnTo>
                <a:lnTo>
                  <a:pt x="232" y="420"/>
                </a:lnTo>
                <a:lnTo>
                  <a:pt x="230" y="420"/>
                </a:lnTo>
                <a:lnTo>
                  <a:pt x="230" y="422"/>
                </a:lnTo>
                <a:lnTo>
                  <a:pt x="230" y="422"/>
                </a:lnTo>
                <a:lnTo>
                  <a:pt x="234" y="422"/>
                </a:lnTo>
                <a:lnTo>
                  <a:pt x="234" y="422"/>
                </a:lnTo>
                <a:lnTo>
                  <a:pt x="234" y="422"/>
                </a:lnTo>
                <a:lnTo>
                  <a:pt x="232" y="424"/>
                </a:lnTo>
                <a:lnTo>
                  <a:pt x="232" y="424"/>
                </a:lnTo>
                <a:lnTo>
                  <a:pt x="232" y="426"/>
                </a:lnTo>
                <a:lnTo>
                  <a:pt x="232" y="426"/>
                </a:lnTo>
                <a:lnTo>
                  <a:pt x="236" y="426"/>
                </a:lnTo>
                <a:lnTo>
                  <a:pt x="236" y="430"/>
                </a:lnTo>
                <a:lnTo>
                  <a:pt x="236" y="430"/>
                </a:lnTo>
                <a:lnTo>
                  <a:pt x="238" y="430"/>
                </a:lnTo>
                <a:lnTo>
                  <a:pt x="238" y="430"/>
                </a:lnTo>
                <a:lnTo>
                  <a:pt x="240" y="430"/>
                </a:lnTo>
                <a:lnTo>
                  <a:pt x="240" y="428"/>
                </a:lnTo>
                <a:lnTo>
                  <a:pt x="240" y="426"/>
                </a:lnTo>
                <a:lnTo>
                  <a:pt x="240" y="426"/>
                </a:lnTo>
                <a:lnTo>
                  <a:pt x="242" y="428"/>
                </a:lnTo>
                <a:lnTo>
                  <a:pt x="242" y="428"/>
                </a:lnTo>
                <a:lnTo>
                  <a:pt x="242" y="428"/>
                </a:lnTo>
                <a:lnTo>
                  <a:pt x="248" y="426"/>
                </a:lnTo>
                <a:lnTo>
                  <a:pt x="248" y="426"/>
                </a:lnTo>
                <a:lnTo>
                  <a:pt x="252" y="420"/>
                </a:lnTo>
                <a:lnTo>
                  <a:pt x="252" y="420"/>
                </a:lnTo>
                <a:lnTo>
                  <a:pt x="254" y="420"/>
                </a:lnTo>
                <a:lnTo>
                  <a:pt x="254" y="420"/>
                </a:lnTo>
                <a:lnTo>
                  <a:pt x="252" y="426"/>
                </a:lnTo>
                <a:lnTo>
                  <a:pt x="252" y="426"/>
                </a:lnTo>
                <a:lnTo>
                  <a:pt x="254" y="426"/>
                </a:lnTo>
                <a:lnTo>
                  <a:pt x="254" y="428"/>
                </a:lnTo>
                <a:lnTo>
                  <a:pt x="254" y="428"/>
                </a:lnTo>
                <a:lnTo>
                  <a:pt x="252" y="428"/>
                </a:lnTo>
                <a:lnTo>
                  <a:pt x="252" y="428"/>
                </a:lnTo>
                <a:lnTo>
                  <a:pt x="256" y="428"/>
                </a:lnTo>
                <a:lnTo>
                  <a:pt x="256" y="428"/>
                </a:lnTo>
                <a:lnTo>
                  <a:pt x="258" y="428"/>
                </a:lnTo>
                <a:lnTo>
                  <a:pt x="258" y="428"/>
                </a:lnTo>
                <a:lnTo>
                  <a:pt x="256" y="432"/>
                </a:lnTo>
                <a:lnTo>
                  <a:pt x="256" y="432"/>
                </a:lnTo>
                <a:lnTo>
                  <a:pt x="258" y="432"/>
                </a:lnTo>
                <a:lnTo>
                  <a:pt x="258" y="432"/>
                </a:lnTo>
                <a:lnTo>
                  <a:pt x="260" y="432"/>
                </a:lnTo>
                <a:lnTo>
                  <a:pt x="260" y="432"/>
                </a:lnTo>
                <a:lnTo>
                  <a:pt x="262" y="428"/>
                </a:lnTo>
                <a:lnTo>
                  <a:pt x="262" y="428"/>
                </a:lnTo>
                <a:lnTo>
                  <a:pt x="262" y="428"/>
                </a:lnTo>
                <a:lnTo>
                  <a:pt x="264" y="430"/>
                </a:lnTo>
                <a:lnTo>
                  <a:pt x="264" y="430"/>
                </a:lnTo>
                <a:lnTo>
                  <a:pt x="264" y="430"/>
                </a:lnTo>
                <a:lnTo>
                  <a:pt x="266" y="428"/>
                </a:lnTo>
                <a:lnTo>
                  <a:pt x="266" y="428"/>
                </a:lnTo>
                <a:lnTo>
                  <a:pt x="266" y="432"/>
                </a:lnTo>
                <a:lnTo>
                  <a:pt x="266" y="432"/>
                </a:lnTo>
                <a:lnTo>
                  <a:pt x="264" y="434"/>
                </a:lnTo>
                <a:lnTo>
                  <a:pt x="264" y="434"/>
                </a:lnTo>
                <a:lnTo>
                  <a:pt x="264" y="436"/>
                </a:lnTo>
                <a:lnTo>
                  <a:pt x="264" y="436"/>
                </a:lnTo>
                <a:lnTo>
                  <a:pt x="268" y="432"/>
                </a:lnTo>
                <a:lnTo>
                  <a:pt x="268" y="432"/>
                </a:lnTo>
                <a:lnTo>
                  <a:pt x="268" y="436"/>
                </a:lnTo>
                <a:lnTo>
                  <a:pt x="268" y="438"/>
                </a:lnTo>
                <a:lnTo>
                  <a:pt x="268" y="438"/>
                </a:lnTo>
                <a:lnTo>
                  <a:pt x="268" y="438"/>
                </a:lnTo>
                <a:lnTo>
                  <a:pt x="270" y="438"/>
                </a:lnTo>
                <a:lnTo>
                  <a:pt x="270" y="438"/>
                </a:lnTo>
                <a:lnTo>
                  <a:pt x="272" y="434"/>
                </a:lnTo>
                <a:lnTo>
                  <a:pt x="272" y="434"/>
                </a:lnTo>
                <a:lnTo>
                  <a:pt x="272" y="434"/>
                </a:lnTo>
                <a:lnTo>
                  <a:pt x="274" y="436"/>
                </a:lnTo>
                <a:lnTo>
                  <a:pt x="274" y="436"/>
                </a:lnTo>
                <a:lnTo>
                  <a:pt x="272" y="436"/>
                </a:lnTo>
                <a:lnTo>
                  <a:pt x="272" y="436"/>
                </a:lnTo>
                <a:lnTo>
                  <a:pt x="272" y="440"/>
                </a:lnTo>
                <a:lnTo>
                  <a:pt x="272" y="440"/>
                </a:lnTo>
                <a:lnTo>
                  <a:pt x="278" y="442"/>
                </a:lnTo>
                <a:lnTo>
                  <a:pt x="278" y="442"/>
                </a:lnTo>
                <a:lnTo>
                  <a:pt x="280" y="440"/>
                </a:lnTo>
                <a:lnTo>
                  <a:pt x="280" y="440"/>
                </a:lnTo>
                <a:lnTo>
                  <a:pt x="282" y="440"/>
                </a:lnTo>
                <a:lnTo>
                  <a:pt x="282" y="440"/>
                </a:lnTo>
                <a:lnTo>
                  <a:pt x="280" y="440"/>
                </a:lnTo>
                <a:lnTo>
                  <a:pt x="280" y="440"/>
                </a:lnTo>
                <a:lnTo>
                  <a:pt x="284" y="438"/>
                </a:lnTo>
                <a:lnTo>
                  <a:pt x="284" y="438"/>
                </a:lnTo>
                <a:lnTo>
                  <a:pt x="282" y="436"/>
                </a:lnTo>
                <a:lnTo>
                  <a:pt x="282" y="436"/>
                </a:lnTo>
                <a:lnTo>
                  <a:pt x="280" y="436"/>
                </a:lnTo>
                <a:lnTo>
                  <a:pt x="280" y="434"/>
                </a:lnTo>
                <a:lnTo>
                  <a:pt x="280" y="434"/>
                </a:lnTo>
                <a:lnTo>
                  <a:pt x="280" y="434"/>
                </a:lnTo>
                <a:lnTo>
                  <a:pt x="282" y="432"/>
                </a:lnTo>
                <a:lnTo>
                  <a:pt x="280" y="430"/>
                </a:lnTo>
                <a:lnTo>
                  <a:pt x="280" y="430"/>
                </a:lnTo>
                <a:lnTo>
                  <a:pt x="280" y="430"/>
                </a:lnTo>
                <a:lnTo>
                  <a:pt x="276" y="430"/>
                </a:lnTo>
                <a:lnTo>
                  <a:pt x="276" y="428"/>
                </a:lnTo>
                <a:lnTo>
                  <a:pt x="276" y="428"/>
                </a:lnTo>
                <a:lnTo>
                  <a:pt x="280" y="428"/>
                </a:lnTo>
                <a:lnTo>
                  <a:pt x="280" y="428"/>
                </a:lnTo>
                <a:lnTo>
                  <a:pt x="282" y="426"/>
                </a:lnTo>
                <a:lnTo>
                  <a:pt x="280" y="426"/>
                </a:lnTo>
                <a:lnTo>
                  <a:pt x="282" y="426"/>
                </a:lnTo>
                <a:lnTo>
                  <a:pt x="282" y="426"/>
                </a:lnTo>
                <a:lnTo>
                  <a:pt x="282" y="422"/>
                </a:lnTo>
                <a:lnTo>
                  <a:pt x="282" y="420"/>
                </a:lnTo>
                <a:lnTo>
                  <a:pt x="286" y="418"/>
                </a:lnTo>
                <a:lnTo>
                  <a:pt x="286" y="418"/>
                </a:lnTo>
                <a:lnTo>
                  <a:pt x="286" y="416"/>
                </a:lnTo>
                <a:lnTo>
                  <a:pt x="284" y="414"/>
                </a:lnTo>
                <a:lnTo>
                  <a:pt x="284" y="414"/>
                </a:lnTo>
                <a:lnTo>
                  <a:pt x="288" y="412"/>
                </a:lnTo>
                <a:lnTo>
                  <a:pt x="288" y="412"/>
                </a:lnTo>
                <a:lnTo>
                  <a:pt x="290" y="408"/>
                </a:lnTo>
                <a:lnTo>
                  <a:pt x="290" y="408"/>
                </a:lnTo>
                <a:lnTo>
                  <a:pt x="288" y="406"/>
                </a:lnTo>
                <a:lnTo>
                  <a:pt x="288" y="406"/>
                </a:lnTo>
                <a:lnTo>
                  <a:pt x="288" y="406"/>
                </a:lnTo>
                <a:lnTo>
                  <a:pt x="288" y="400"/>
                </a:lnTo>
                <a:lnTo>
                  <a:pt x="288" y="400"/>
                </a:lnTo>
                <a:lnTo>
                  <a:pt x="290" y="400"/>
                </a:lnTo>
                <a:lnTo>
                  <a:pt x="290" y="400"/>
                </a:lnTo>
                <a:lnTo>
                  <a:pt x="290" y="402"/>
                </a:lnTo>
                <a:lnTo>
                  <a:pt x="292" y="402"/>
                </a:lnTo>
                <a:lnTo>
                  <a:pt x="292" y="402"/>
                </a:lnTo>
                <a:lnTo>
                  <a:pt x="292" y="400"/>
                </a:lnTo>
                <a:lnTo>
                  <a:pt x="292" y="398"/>
                </a:lnTo>
                <a:lnTo>
                  <a:pt x="292" y="398"/>
                </a:lnTo>
                <a:lnTo>
                  <a:pt x="292" y="396"/>
                </a:lnTo>
                <a:lnTo>
                  <a:pt x="292" y="396"/>
                </a:lnTo>
                <a:lnTo>
                  <a:pt x="290" y="396"/>
                </a:lnTo>
                <a:lnTo>
                  <a:pt x="290" y="396"/>
                </a:lnTo>
                <a:lnTo>
                  <a:pt x="290" y="394"/>
                </a:lnTo>
                <a:lnTo>
                  <a:pt x="290" y="394"/>
                </a:lnTo>
                <a:lnTo>
                  <a:pt x="292" y="394"/>
                </a:lnTo>
                <a:lnTo>
                  <a:pt x="292" y="392"/>
                </a:lnTo>
                <a:lnTo>
                  <a:pt x="292" y="392"/>
                </a:lnTo>
                <a:lnTo>
                  <a:pt x="298" y="394"/>
                </a:lnTo>
                <a:lnTo>
                  <a:pt x="298" y="394"/>
                </a:lnTo>
                <a:lnTo>
                  <a:pt x="296" y="390"/>
                </a:lnTo>
                <a:lnTo>
                  <a:pt x="298" y="390"/>
                </a:lnTo>
                <a:lnTo>
                  <a:pt x="298" y="390"/>
                </a:lnTo>
                <a:lnTo>
                  <a:pt x="298" y="386"/>
                </a:lnTo>
                <a:lnTo>
                  <a:pt x="296" y="382"/>
                </a:lnTo>
                <a:lnTo>
                  <a:pt x="296" y="382"/>
                </a:lnTo>
                <a:lnTo>
                  <a:pt x="298" y="382"/>
                </a:lnTo>
                <a:lnTo>
                  <a:pt x="298" y="382"/>
                </a:lnTo>
                <a:lnTo>
                  <a:pt x="300" y="386"/>
                </a:lnTo>
                <a:lnTo>
                  <a:pt x="300" y="386"/>
                </a:lnTo>
                <a:lnTo>
                  <a:pt x="302" y="386"/>
                </a:lnTo>
                <a:lnTo>
                  <a:pt x="302" y="384"/>
                </a:lnTo>
                <a:lnTo>
                  <a:pt x="302" y="382"/>
                </a:lnTo>
                <a:lnTo>
                  <a:pt x="302" y="382"/>
                </a:lnTo>
                <a:lnTo>
                  <a:pt x="302" y="378"/>
                </a:lnTo>
                <a:lnTo>
                  <a:pt x="304" y="374"/>
                </a:lnTo>
                <a:lnTo>
                  <a:pt x="304" y="374"/>
                </a:lnTo>
                <a:lnTo>
                  <a:pt x="296" y="372"/>
                </a:lnTo>
                <a:lnTo>
                  <a:pt x="296" y="370"/>
                </a:lnTo>
                <a:lnTo>
                  <a:pt x="296" y="370"/>
                </a:lnTo>
                <a:lnTo>
                  <a:pt x="300" y="372"/>
                </a:lnTo>
                <a:lnTo>
                  <a:pt x="300" y="372"/>
                </a:lnTo>
                <a:lnTo>
                  <a:pt x="306" y="372"/>
                </a:lnTo>
                <a:lnTo>
                  <a:pt x="306" y="372"/>
                </a:lnTo>
                <a:lnTo>
                  <a:pt x="306" y="364"/>
                </a:lnTo>
                <a:lnTo>
                  <a:pt x="304" y="360"/>
                </a:lnTo>
                <a:lnTo>
                  <a:pt x="302" y="358"/>
                </a:lnTo>
                <a:lnTo>
                  <a:pt x="302" y="356"/>
                </a:lnTo>
                <a:lnTo>
                  <a:pt x="302" y="356"/>
                </a:lnTo>
                <a:lnTo>
                  <a:pt x="304" y="356"/>
                </a:lnTo>
                <a:lnTo>
                  <a:pt x="304" y="356"/>
                </a:lnTo>
                <a:lnTo>
                  <a:pt x="304" y="356"/>
                </a:lnTo>
                <a:lnTo>
                  <a:pt x="306" y="356"/>
                </a:lnTo>
                <a:lnTo>
                  <a:pt x="306" y="356"/>
                </a:lnTo>
                <a:lnTo>
                  <a:pt x="308" y="356"/>
                </a:lnTo>
                <a:lnTo>
                  <a:pt x="308" y="356"/>
                </a:lnTo>
                <a:lnTo>
                  <a:pt x="310" y="354"/>
                </a:lnTo>
                <a:lnTo>
                  <a:pt x="310" y="354"/>
                </a:lnTo>
                <a:lnTo>
                  <a:pt x="310" y="350"/>
                </a:lnTo>
                <a:lnTo>
                  <a:pt x="310" y="350"/>
                </a:lnTo>
                <a:lnTo>
                  <a:pt x="310" y="350"/>
                </a:lnTo>
                <a:lnTo>
                  <a:pt x="314" y="350"/>
                </a:lnTo>
                <a:lnTo>
                  <a:pt x="316" y="350"/>
                </a:lnTo>
                <a:lnTo>
                  <a:pt x="316" y="350"/>
                </a:lnTo>
                <a:lnTo>
                  <a:pt x="318" y="350"/>
                </a:lnTo>
                <a:lnTo>
                  <a:pt x="318" y="350"/>
                </a:lnTo>
                <a:lnTo>
                  <a:pt x="316" y="350"/>
                </a:lnTo>
                <a:lnTo>
                  <a:pt x="318" y="348"/>
                </a:lnTo>
                <a:lnTo>
                  <a:pt x="318" y="348"/>
                </a:lnTo>
                <a:lnTo>
                  <a:pt x="322" y="348"/>
                </a:lnTo>
                <a:lnTo>
                  <a:pt x="326" y="350"/>
                </a:lnTo>
                <a:lnTo>
                  <a:pt x="326" y="350"/>
                </a:lnTo>
                <a:lnTo>
                  <a:pt x="328" y="348"/>
                </a:lnTo>
                <a:lnTo>
                  <a:pt x="330" y="346"/>
                </a:lnTo>
                <a:lnTo>
                  <a:pt x="330" y="346"/>
                </a:lnTo>
                <a:lnTo>
                  <a:pt x="334" y="344"/>
                </a:lnTo>
                <a:lnTo>
                  <a:pt x="334" y="344"/>
                </a:lnTo>
                <a:lnTo>
                  <a:pt x="336" y="350"/>
                </a:lnTo>
                <a:lnTo>
                  <a:pt x="336" y="352"/>
                </a:lnTo>
                <a:lnTo>
                  <a:pt x="336" y="352"/>
                </a:lnTo>
                <a:lnTo>
                  <a:pt x="338" y="352"/>
                </a:lnTo>
                <a:lnTo>
                  <a:pt x="336" y="350"/>
                </a:lnTo>
                <a:lnTo>
                  <a:pt x="336" y="350"/>
                </a:lnTo>
                <a:lnTo>
                  <a:pt x="338" y="350"/>
                </a:lnTo>
                <a:lnTo>
                  <a:pt x="338" y="350"/>
                </a:lnTo>
                <a:lnTo>
                  <a:pt x="338" y="350"/>
                </a:lnTo>
                <a:lnTo>
                  <a:pt x="340" y="348"/>
                </a:lnTo>
                <a:lnTo>
                  <a:pt x="340" y="348"/>
                </a:lnTo>
                <a:lnTo>
                  <a:pt x="342" y="344"/>
                </a:lnTo>
                <a:lnTo>
                  <a:pt x="342" y="344"/>
                </a:lnTo>
                <a:lnTo>
                  <a:pt x="346" y="344"/>
                </a:lnTo>
                <a:lnTo>
                  <a:pt x="346" y="344"/>
                </a:lnTo>
                <a:lnTo>
                  <a:pt x="346" y="344"/>
                </a:lnTo>
                <a:lnTo>
                  <a:pt x="348" y="346"/>
                </a:lnTo>
                <a:lnTo>
                  <a:pt x="348" y="346"/>
                </a:lnTo>
                <a:lnTo>
                  <a:pt x="348" y="346"/>
                </a:lnTo>
                <a:lnTo>
                  <a:pt x="348" y="346"/>
                </a:lnTo>
                <a:lnTo>
                  <a:pt x="350" y="344"/>
                </a:lnTo>
                <a:lnTo>
                  <a:pt x="350" y="344"/>
                </a:lnTo>
                <a:lnTo>
                  <a:pt x="350" y="340"/>
                </a:lnTo>
                <a:lnTo>
                  <a:pt x="350" y="340"/>
                </a:lnTo>
                <a:lnTo>
                  <a:pt x="354" y="338"/>
                </a:lnTo>
                <a:lnTo>
                  <a:pt x="354" y="338"/>
                </a:lnTo>
                <a:lnTo>
                  <a:pt x="356" y="336"/>
                </a:lnTo>
                <a:lnTo>
                  <a:pt x="356" y="332"/>
                </a:lnTo>
                <a:lnTo>
                  <a:pt x="356" y="332"/>
                </a:lnTo>
                <a:lnTo>
                  <a:pt x="360" y="332"/>
                </a:lnTo>
                <a:lnTo>
                  <a:pt x="360" y="332"/>
                </a:lnTo>
                <a:lnTo>
                  <a:pt x="364" y="328"/>
                </a:lnTo>
                <a:lnTo>
                  <a:pt x="364" y="328"/>
                </a:lnTo>
                <a:lnTo>
                  <a:pt x="370" y="326"/>
                </a:lnTo>
                <a:lnTo>
                  <a:pt x="370" y="326"/>
                </a:lnTo>
                <a:lnTo>
                  <a:pt x="374" y="322"/>
                </a:lnTo>
                <a:lnTo>
                  <a:pt x="374" y="318"/>
                </a:lnTo>
                <a:lnTo>
                  <a:pt x="378" y="316"/>
                </a:lnTo>
                <a:lnTo>
                  <a:pt x="378" y="316"/>
                </a:lnTo>
                <a:lnTo>
                  <a:pt x="378" y="316"/>
                </a:lnTo>
                <a:lnTo>
                  <a:pt x="380" y="318"/>
                </a:lnTo>
                <a:lnTo>
                  <a:pt x="382" y="316"/>
                </a:lnTo>
                <a:lnTo>
                  <a:pt x="382" y="314"/>
                </a:lnTo>
                <a:lnTo>
                  <a:pt x="382" y="314"/>
                </a:lnTo>
                <a:lnTo>
                  <a:pt x="382" y="310"/>
                </a:lnTo>
                <a:lnTo>
                  <a:pt x="382" y="310"/>
                </a:lnTo>
                <a:lnTo>
                  <a:pt x="380" y="308"/>
                </a:lnTo>
                <a:lnTo>
                  <a:pt x="380" y="308"/>
                </a:lnTo>
                <a:lnTo>
                  <a:pt x="378" y="304"/>
                </a:lnTo>
                <a:lnTo>
                  <a:pt x="378" y="298"/>
                </a:lnTo>
                <a:lnTo>
                  <a:pt x="378" y="298"/>
                </a:lnTo>
                <a:lnTo>
                  <a:pt x="380" y="304"/>
                </a:lnTo>
                <a:lnTo>
                  <a:pt x="384" y="306"/>
                </a:lnTo>
                <a:lnTo>
                  <a:pt x="390" y="308"/>
                </a:lnTo>
                <a:lnTo>
                  <a:pt x="396" y="308"/>
                </a:lnTo>
                <a:lnTo>
                  <a:pt x="396" y="306"/>
                </a:lnTo>
                <a:lnTo>
                  <a:pt x="396" y="306"/>
                </a:lnTo>
                <a:lnTo>
                  <a:pt x="400" y="306"/>
                </a:lnTo>
                <a:lnTo>
                  <a:pt x="400" y="306"/>
                </a:lnTo>
                <a:lnTo>
                  <a:pt x="400" y="304"/>
                </a:lnTo>
                <a:lnTo>
                  <a:pt x="400" y="302"/>
                </a:lnTo>
                <a:lnTo>
                  <a:pt x="400" y="302"/>
                </a:lnTo>
                <a:lnTo>
                  <a:pt x="402" y="302"/>
                </a:lnTo>
                <a:lnTo>
                  <a:pt x="402" y="302"/>
                </a:lnTo>
                <a:lnTo>
                  <a:pt x="402" y="306"/>
                </a:lnTo>
                <a:lnTo>
                  <a:pt x="402" y="306"/>
                </a:lnTo>
                <a:lnTo>
                  <a:pt x="406" y="304"/>
                </a:lnTo>
                <a:lnTo>
                  <a:pt x="406" y="304"/>
                </a:lnTo>
                <a:lnTo>
                  <a:pt x="408" y="304"/>
                </a:lnTo>
                <a:lnTo>
                  <a:pt x="408" y="304"/>
                </a:lnTo>
                <a:lnTo>
                  <a:pt x="410" y="302"/>
                </a:lnTo>
                <a:lnTo>
                  <a:pt x="410" y="302"/>
                </a:lnTo>
                <a:lnTo>
                  <a:pt x="412" y="302"/>
                </a:lnTo>
                <a:lnTo>
                  <a:pt x="412" y="302"/>
                </a:lnTo>
                <a:lnTo>
                  <a:pt x="412" y="304"/>
                </a:lnTo>
                <a:lnTo>
                  <a:pt x="412" y="304"/>
                </a:lnTo>
                <a:lnTo>
                  <a:pt x="416" y="302"/>
                </a:lnTo>
                <a:lnTo>
                  <a:pt x="420" y="302"/>
                </a:lnTo>
                <a:lnTo>
                  <a:pt x="420" y="300"/>
                </a:lnTo>
                <a:lnTo>
                  <a:pt x="420" y="300"/>
                </a:lnTo>
                <a:lnTo>
                  <a:pt x="422" y="300"/>
                </a:lnTo>
                <a:lnTo>
                  <a:pt x="424" y="302"/>
                </a:lnTo>
                <a:lnTo>
                  <a:pt x="424" y="302"/>
                </a:lnTo>
                <a:lnTo>
                  <a:pt x="428" y="298"/>
                </a:lnTo>
                <a:lnTo>
                  <a:pt x="428" y="298"/>
                </a:lnTo>
                <a:lnTo>
                  <a:pt x="430" y="298"/>
                </a:lnTo>
                <a:lnTo>
                  <a:pt x="430" y="298"/>
                </a:lnTo>
                <a:lnTo>
                  <a:pt x="438" y="296"/>
                </a:lnTo>
                <a:lnTo>
                  <a:pt x="438" y="290"/>
                </a:lnTo>
                <a:lnTo>
                  <a:pt x="438" y="290"/>
                </a:lnTo>
                <a:lnTo>
                  <a:pt x="440" y="290"/>
                </a:lnTo>
                <a:lnTo>
                  <a:pt x="442" y="292"/>
                </a:lnTo>
                <a:lnTo>
                  <a:pt x="442" y="292"/>
                </a:lnTo>
                <a:lnTo>
                  <a:pt x="444" y="292"/>
                </a:lnTo>
                <a:lnTo>
                  <a:pt x="444" y="292"/>
                </a:lnTo>
                <a:lnTo>
                  <a:pt x="448" y="286"/>
                </a:lnTo>
                <a:lnTo>
                  <a:pt x="448" y="286"/>
                </a:lnTo>
                <a:lnTo>
                  <a:pt x="452" y="286"/>
                </a:lnTo>
                <a:lnTo>
                  <a:pt x="452" y="286"/>
                </a:lnTo>
                <a:lnTo>
                  <a:pt x="452" y="288"/>
                </a:lnTo>
                <a:lnTo>
                  <a:pt x="452" y="288"/>
                </a:lnTo>
                <a:lnTo>
                  <a:pt x="454" y="286"/>
                </a:lnTo>
                <a:lnTo>
                  <a:pt x="454" y="286"/>
                </a:lnTo>
                <a:lnTo>
                  <a:pt x="456" y="286"/>
                </a:lnTo>
                <a:lnTo>
                  <a:pt x="456" y="286"/>
                </a:lnTo>
                <a:lnTo>
                  <a:pt x="458" y="284"/>
                </a:lnTo>
                <a:lnTo>
                  <a:pt x="458" y="284"/>
                </a:lnTo>
                <a:lnTo>
                  <a:pt x="460" y="284"/>
                </a:lnTo>
                <a:lnTo>
                  <a:pt x="462" y="284"/>
                </a:lnTo>
                <a:lnTo>
                  <a:pt x="462" y="284"/>
                </a:lnTo>
                <a:lnTo>
                  <a:pt x="466" y="282"/>
                </a:lnTo>
                <a:lnTo>
                  <a:pt x="466" y="282"/>
                </a:lnTo>
                <a:lnTo>
                  <a:pt x="470" y="282"/>
                </a:lnTo>
                <a:lnTo>
                  <a:pt x="470" y="282"/>
                </a:lnTo>
                <a:lnTo>
                  <a:pt x="470" y="278"/>
                </a:lnTo>
                <a:lnTo>
                  <a:pt x="474" y="278"/>
                </a:lnTo>
                <a:lnTo>
                  <a:pt x="474" y="278"/>
                </a:lnTo>
                <a:lnTo>
                  <a:pt x="474" y="274"/>
                </a:lnTo>
                <a:lnTo>
                  <a:pt x="474" y="274"/>
                </a:lnTo>
                <a:lnTo>
                  <a:pt x="476" y="270"/>
                </a:lnTo>
                <a:lnTo>
                  <a:pt x="476" y="270"/>
                </a:lnTo>
                <a:lnTo>
                  <a:pt x="480" y="270"/>
                </a:lnTo>
                <a:lnTo>
                  <a:pt x="480" y="270"/>
                </a:lnTo>
                <a:lnTo>
                  <a:pt x="482" y="268"/>
                </a:lnTo>
                <a:lnTo>
                  <a:pt x="482" y="268"/>
                </a:lnTo>
                <a:lnTo>
                  <a:pt x="482" y="268"/>
                </a:lnTo>
                <a:lnTo>
                  <a:pt x="474" y="268"/>
                </a:lnTo>
                <a:lnTo>
                  <a:pt x="466" y="266"/>
                </a:lnTo>
                <a:lnTo>
                  <a:pt x="466" y="266"/>
                </a:lnTo>
                <a:lnTo>
                  <a:pt x="462" y="264"/>
                </a:lnTo>
                <a:lnTo>
                  <a:pt x="462" y="264"/>
                </a:lnTo>
                <a:lnTo>
                  <a:pt x="460" y="264"/>
                </a:lnTo>
                <a:lnTo>
                  <a:pt x="458" y="264"/>
                </a:lnTo>
                <a:lnTo>
                  <a:pt x="458" y="262"/>
                </a:lnTo>
                <a:lnTo>
                  <a:pt x="458" y="262"/>
                </a:lnTo>
                <a:lnTo>
                  <a:pt x="454" y="264"/>
                </a:lnTo>
                <a:lnTo>
                  <a:pt x="450" y="266"/>
                </a:lnTo>
                <a:lnTo>
                  <a:pt x="450" y="266"/>
                </a:lnTo>
                <a:lnTo>
                  <a:pt x="438" y="266"/>
                </a:lnTo>
                <a:lnTo>
                  <a:pt x="438" y="266"/>
                </a:lnTo>
                <a:lnTo>
                  <a:pt x="440" y="264"/>
                </a:lnTo>
                <a:lnTo>
                  <a:pt x="442" y="262"/>
                </a:lnTo>
                <a:lnTo>
                  <a:pt x="436" y="260"/>
                </a:lnTo>
                <a:lnTo>
                  <a:pt x="422" y="262"/>
                </a:lnTo>
                <a:lnTo>
                  <a:pt x="422" y="262"/>
                </a:lnTo>
                <a:lnTo>
                  <a:pt x="420" y="258"/>
                </a:lnTo>
                <a:lnTo>
                  <a:pt x="420" y="258"/>
                </a:lnTo>
                <a:lnTo>
                  <a:pt x="420" y="258"/>
                </a:lnTo>
                <a:lnTo>
                  <a:pt x="420" y="256"/>
                </a:lnTo>
                <a:lnTo>
                  <a:pt x="420" y="256"/>
                </a:lnTo>
                <a:lnTo>
                  <a:pt x="422" y="256"/>
                </a:lnTo>
                <a:lnTo>
                  <a:pt x="422" y="256"/>
                </a:lnTo>
                <a:lnTo>
                  <a:pt x="422" y="256"/>
                </a:lnTo>
                <a:lnTo>
                  <a:pt x="422" y="262"/>
                </a:lnTo>
                <a:lnTo>
                  <a:pt x="422" y="262"/>
                </a:lnTo>
                <a:lnTo>
                  <a:pt x="432" y="260"/>
                </a:lnTo>
                <a:lnTo>
                  <a:pt x="442" y="258"/>
                </a:lnTo>
                <a:lnTo>
                  <a:pt x="442" y="258"/>
                </a:lnTo>
                <a:lnTo>
                  <a:pt x="444" y="260"/>
                </a:lnTo>
                <a:lnTo>
                  <a:pt x="448" y="260"/>
                </a:lnTo>
                <a:lnTo>
                  <a:pt x="448" y="260"/>
                </a:lnTo>
                <a:lnTo>
                  <a:pt x="450" y="258"/>
                </a:lnTo>
                <a:lnTo>
                  <a:pt x="450" y="258"/>
                </a:lnTo>
                <a:lnTo>
                  <a:pt x="448" y="254"/>
                </a:lnTo>
                <a:lnTo>
                  <a:pt x="448" y="254"/>
                </a:lnTo>
                <a:lnTo>
                  <a:pt x="440" y="254"/>
                </a:lnTo>
                <a:lnTo>
                  <a:pt x="430" y="254"/>
                </a:lnTo>
                <a:lnTo>
                  <a:pt x="430" y="254"/>
                </a:lnTo>
                <a:lnTo>
                  <a:pt x="426" y="256"/>
                </a:lnTo>
                <a:lnTo>
                  <a:pt x="422" y="256"/>
                </a:lnTo>
                <a:lnTo>
                  <a:pt x="424" y="254"/>
                </a:lnTo>
                <a:lnTo>
                  <a:pt x="424" y="254"/>
                </a:lnTo>
                <a:lnTo>
                  <a:pt x="426" y="252"/>
                </a:lnTo>
                <a:lnTo>
                  <a:pt x="426" y="250"/>
                </a:lnTo>
                <a:lnTo>
                  <a:pt x="426" y="250"/>
                </a:lnTo>
                <a:lnTo>
                  <a:pt x="428" y="252"/>
                </a:lnTo>
                <a:lnTo>
                  <a:pt x="428" y="252"/>
                </a:lnTo>
                <a:lnTo>
                  <a:pt x="428" y="252"/>
                </a:lnTo>
                <a:lnTo>
                  <a:pt x="442" y="254"/>
                </a:lnTo>
                <a:lnTo>
                  <a:pt x="442" y="254"/>
                </a:lnTo>
                <a:lnTo>
                  <a:pt x="444" y="250"/>
                </a:lnTo>
                <a:lnTo>
                  <a:pt x="444" y="250"/>
                </a:lnTo>
                <a:lnTo>
                  <a:pt x="450" y="250"/>
                </a:lnTo>
                <a:lnTo>
                  <a:pt x="450" y="250"/>
                </a:lnTo>
                <a:lnTo>
                  <a:pt x="450" y="250"/>
                </a:lnTo>
                <a:lnTo>
                  <a:pt x="450" y="248"/>
                </a:lnTo>
                <a:lnTo>
                  <a:pt x="450" y="246"/>
                </a:lnTo>
                <a:lnTo>
                  <a:pt x="450" y="246"/>
                </a:lnTo>
                <a:lnTo>
                  <a:pt x="442" y="244"/>
                </a:lnTo>
                <a:lnTo>
                  <a:pt x="442" y="242"/>
                </a:lnTo>
                <a:lnTo>
                  <a:pt x="442" y="242"/>
                </a:lnTo>
                <a:lnTo>
                  <a:pt x="432" y="244"/>
                </a:lnTo>
                <a:lnTo>
                  <a:pt x="422" y="244"/>
                </a:lnTo>
                <a:lnTo>
                  <a:pt x="420" y="244"/>
                </a:lnTo>
                <a:lnTo>
                  <a:pt x="420" y="244"/>
                </a:lnTo>
                <a:lnTo>
                  <a:pt x="426" y="242"/>
                </a:lnTo>
                <a:lnTo>
                  <a:pt x="426" y="242"/>
                </a:lnTo>
                <a:lnTo>
                  <a:pt x="426" y="242"/>
                </a:lnTo>
                <a:lnTo>
                  <a:pt x="426" y="240"/>
                </a:lnTo>
                <a:lnTo>
                  <a:pt x="422" y="238"/>
                </a:lnTo>
                <a:lnTo>
                  <a:pt x="422" y="238"/>
                </a:lnTo>
                <a:lnTo>
                  <a:pt x="424" y="238"/>
                </a:lnTo>
                <a:lnTo>
                  <a:pt x="424" y="236"/>
                </a:lnTo>
                <a:lnTo>
                  <a:pt x="424" y="236"/>
                </a:lnTo>
                <a:lnTo>
                  <a:pt x="428" y="240"/>
                </a:lnTo>
                <a:lnTo>
                  <a:pt x="428" y="240"/>
                </a:lnTo>
                <a:lnTo>
                  <a:pt x="434" y="240"/>
                </a:lnTo>
                <a:lnTo>
                  <a:pt x="442" y="240"/>
                </a:lnTo>
                <a:lnTo>
                  <a:pt x="442" y="242"/>
                </a:lnTo>
                <a:lnTo>
                  <a:pt x="442" y="242"/>
                </a:lnTo>
                <a:lnTo>
                  <a:pt x="446" y="242"/>
                </a:lnTo>
                <a:lnTo>
                  <a:pt x="446" y="242"/>
                </a:lnTo>
                <a:lnTo>
                  <a:pt x="450" y="244"/>
                </a:lnTo>
                <a:lnTo>
                  <a:pt x="450" y="244"/>
                </a:lnTo>
                <a:lnTo>
                  <a:pt x="454" y="246"/>
                </a:lnTo>
                <a:lnTo>
                  <a:pt x="458" y="246"/>
                </a:lnTo>
                <a:lnTo>
                  <a:pt x="458" y="246"/>
                </a:lnTo>
                <a:lnTo>
                  <a:pt x="458" y="250"/>
                </a:lnTo>
                <a:lnTo>
                  <a:pt x="458" y="250"/>
                </a:lnTo>
                <a:lnTo>
                  <a:pt x="462" y="256"/>
                </a:lnTo>
                <a:lnTo>
                  <a:pt x="468" y="262"/>
                </a:lnTo>
                <a:lnTo>
                  <a:pt x="468" y="262"/>
                </a:lnTo>
                <a:lnTo>
                  <a:pt x="474" y="264"/>
                </a:lnTo>
                <a:lnTo>
                  <a:pt x="474" y="264"/>
                </a:lnTo>
                <a:lnTo>
                  <a:pt x="474" y="264"/>
                </a:lnTo>
                <a:lnTo>
                  <a:pt x="476" y="264"/>
                </a:lnTo>
                <a:lnTo>
                  <a:pt x="476" y="262"/>
                </a:lnTo>
                <a:lnTo>
                  <a:pt x="476" y="262"/>
                </a:lnTo>
                <a:lnTo>
                  <a:pt x="480" y="264"/>
                </a:lnTo>
                <a:lnTo>
                  <a:pt x="484" y="266"/>
                </a:lnTo>
                <a:lnTo>
                  <a:pt x="486" y="266"/>
                </a:lnTo>
                <a:lnTo>
                  <a:pt x="486" y="266"/>
                </a:lnTo>
                <a:lnTo>
                  <a:pt x="488" y="264"/>
                </a:lnTo>
                <a:lnTo>
                  <a:pt x="488" y="262"/>
                </a:lnTo>
                <a:lnTo>
                  <a:pt x="484" y="260"/>
                </a:lnTo>
                <a:lnTo>
                  <a:pt x="484" y="260"/>
                </a:lnTo>
                <a:lnTo>
                  <a:pt x="486" y="258"/>
                </a:lnTo>
                <a:lnTo>
                  <a:pt x="486" y="258"/>
                </a:lnTo>
                <a:lnTo>
                  <a:pt x="486" y="258"/>
                </a:lnTo>
                <a:lnTo>
                  <a:pt x="486" y="258"/>
                </a:lnTo>
                <a:lnTo>
                  <a:pt x="486" y="258"/>
                </a:lnTo>
                <a:lnTo>
                  <a:pt x="486" y="256"/>
                </a:lnTo>
                <a:lnTo>
                  <a:pt x="486" y="252"/>
                </a:lnTo>
                <a:lnTo>
                  <a:pt x="484" y="248"/>
                </a:lnTo>
                <a:lnTo>
                  <a:pt x="482" y="248"/>
                </a:lnTo>
                <a:lnTo>
                  <a:pt x="482" y="248"/>
                </a:lnTo>
                <a:lnTo>
                  <a:pt x="482" y="244"/>
                </a:lnTo>
                <a:lnTo>
                  <a:pt x="482" y="244"/>
                </a:lnTo>
                <a:lnTo>
                  <a:pt x="480" y="244"/>
                </a:lnTo>
                <a:lnTo>
                  <a:pt x="480" y="244"/>
                </a:lnTo>
                <a:lnTo>
                  <a:pt x="480" y="246"/>
                </a:lnTo>
                <a:lnTo>
                  <a:pt x="478" y="246"/>
                </a:lnTo>
                <a:lnTo>
                  <a:pt x="478" y="246"/>
                </a:lnTo>
                <a:lnTo>
                  <a:pt x="478" y="242"/>
                </a:lnTo>
                <a:lnTo>
                  <a:pt x="478" y="242"/>
                </a:lnTo>
                <a:lnTo>
                  <a:pt x="480" y="242"/>
                </a:lnTo>
                <a:lnTo>
                  <a:pt x="480" y="242"/>
                </a:lnTo>
                <a:lnTo>
                  <a:pt x="480" y="242"/>
                </a:lnTo>
                <a:lnTo>
                  <a:pt x="476" y="242"/>
                </a:lnTo>
                <a:lnTo>
                  <a:pt x="476" y="242"/>
                </a:lnTo>
                <a:lnTo>
                  <a:pt x="476" y="240"/>
                </a:lnTo>
                <a:lnTo>
                  <a:pt x="476" y="238"/>
                </a:lnTo>
                <a:lnTo>
                  <a:pt x="476" y="238"/>
                </a:lnTo>
                <a:lnTo>
                  <a:pt x="472" y="236"/>
                </a:lnTo>
                <a:lnTo>
                  <a:pt x="472" y="236"/>
                </a:lnTo>
                <a:lnTo>
                  <a:pt x="468" y="234"/>
                </a:lnTo>
                <a:lnTo>
                  <a:pt x="468" y="234"/>
                </a:lnTo>
                <a:lnTo>
                  <a:pt x="466" y="232"/>
                </a:lnTo>
                <a:lnTo>
                  <a:pt x="462" y="230"/>
                </a:lnTo>
                <a:lnTo>
                  <a:pt x="462" y="230"/>
                </a:lnTo>
                <a:lnTo>
                  <a:pt x="456" y="230"/>
                </a:lnTo>
                <a:lnTo>
                  <a:pt x="452" y="230"/>
                </a:lnTo>
                <a:lnTo>
                  <a:pt x="452" y="230"/>
                </a:lnTo>
                <a:lnTo>
                  <a:pt x="452" y="230"/>
                </a:lnTo>
                <a:lnTo>
                  <a:pt x="458" y="228"/>
                </a:lnTo>
                <a:lnTo>
                  <a:pt x="458" y="228"/>
                </a:lnTo>
                <a:lnTo>
                  <a:pt x="456" y="224"/>
                </a:lnTo>
                <a:lnTo>
                  <a:pt x="452" y="222"/>
                </a:lnTo>
                <a:lnTo>
                  <a:pt x="452" y="222"/>
                </a:lnTo>
                <a:lnTo>
                  <a:pt x="452" y="224"/>
                </a:lnTo>
                <a:lnTo>
                  <a:pt x="452" y="224"/>
                </a:lnTo>
                <a:lnTo>
                  <a:pt x="450" y="226"/>
                </a:lnTo>
                <a:lnTo>
                  <a:pt x="450" y="226"/>
                </a:lnTo>
                <a:lnTo>
                  <a:pt x="444" y="226"/>
                </a:lnTo>
                <a:lnTo>
                  <a:pt x="444" y="226"/>
                </a:lnTo>
                <a:lnTo>
                  <a:pt x="444" y="228"/>
                </a:lnTo>
                <a:lnTo>
                  <a:pt x="444" y="228"/>
                </a:lnTo>
                <a:lnTo>
                  <a:pt x="440" y="228"/>
                </a:lnTo>
                <a:lnTo>
                  <a:pt x="440" y="228"/>
                </a:lnTo>
                <a:lnTo>
                  <a:pt x="442" y="224"/>
                </a:lnTo>
                <a:lnTo>
                  <a:pt x="442" y="224"/>
                </a:lnTo>
                <a:lnTo>
                  <a:pt x="438" y="224"/>
                </a:lnTo>
                <a:lnTo>
                  <a:pt x="438" y="224"/>
                </a:lnTo>
                <a:lnTo>
                  <a:pt x="436" y="224"/>
                </a:lnTo>
                <a:lnTo>
                  <a:pt x="436" y="224"/>
                </a:lnTo>
                <a:lnTo>
                  <a:pt x="436" y="222"/>
                </a:lnTo>
                <a:lnTo>
                  <a:pt x="436" y="222"/>
                </a:lnTo>
                <a:lnTo>
                  <a:pt x="434" y="220"/>
                </a:lnTo>
                <a:lnTo>
                  <a:pt x="434" y="220"/>
                </a:lnTo>
                <a:lnTo>
                  <a:pt x="434" y="220"/>
                </a:lnTo>
                <a:lnTo>
                  <a:pt x="434" y="218"/>
                </a:lnTo>
                <a:lnTo>
                  <a:pt x="434" y="218"/>
                </a:lnTo>
                <a:lnTo>
                  <a:pt x="434" y="218"/>
                </a:lnTo>
                <a:lnTo>
                  <a:pt x="436" y="216"/>
                </a:lnTo>
                <a:lnTo>
                  <a:pt x="436" y="216"/>
                </a:lnTo>
                <a:lnTo>
                  <a:pt x="438" y="216"/>
                </a:lnTo>
                <a:lnTo>
                  <a:pt x="438" y="214"/>
                </a:lnTo>
                <a:lnTo>
                  <a:pt x="438" y="214"/>
                </a:lnTo>
                <a:lnTo>
                  <a:pt x="436" y="214"/>
                </a:lnTo>
                <a:lnTo>
                  <a:pt x="436" y="214"/>
                </a:lnTo>
                <a:lnTo>
                  <a:pt x="436" y="214"/>
                </a:lnTo>
                <a:lnTo>
                  <a:pt x="446" y="214"/>
                </a:lnTo>
                <a:lnTo>
                  <a:pt x="446" y="214"/>
                </a:lnTo>
                <a:lnTo>
                  <a:pt x="450" y="210"/>
                </a:lnTo>
                <a:lnTo>
                  <a:pt x="450" y="210"/>
                </a:lnTo>
                <a:lnTo>
                  <a:pt x="452" y="210"/>
                </a:lnTo>
                <a:lnTo>
                  <a:pt x="452" y="210"/>
                </a:lnTo>
                <a:lnTo>
                  <a:pt x="454" y="208"/>
                </a:lnTo>
                <a:lnTo>
                  <a:pt x="454" y="208"/>
                </a:lnTo>
                <a:lnTo>
                  <a:pt x="458" y="208"/>
                </a:lnTo>
                <a:lnTo>
                  <a:pt x="458" y="208"/>
                </a:lnTo>
                <a:lnTo>
                  <a:pt x="458" y="202"/>
                </a:lnTo>
                <a:lnTo>
                  <a:pt x="458" y="202"/>
                </a:lnTo>
                <a:lnTo>
                  <a:pt x="462" y="202"/>
                </a:lnTo>
                <a:lnTo>
                  <a:pt x="462" y="202"/>
                </a:lnTo>
                <a:lnTo>
                  <a:pt x="460" y="206"/>
                </a:lnTo>
                <a:lnTo>
                  <a:pt x="460" y="208"/>
                </a:lnTo>
                <a:lnTo>
                  <a:pt x="462" y="208"/>
                </a:lnTo>
                <a:lnTo>
                  <a:pt x="462" y="208"/>
                </a:lnTo>
                <a:lnTo>
                  <a:pt x="464" y="210"/>
                </a:lnTo>
                <a:lnTo>
                  <a:pt x="468" y="210"/>
                </a:lnTo>
                <a:lnTo>
                  <a:pt x="470" y="210"/>
                </a:lnTo>
                <a:lnTo>
                  <a:pt x="470" y="210"/>
                </a:lnTo>
                <a:lnTo>
                  <a:pt x="476" y="210"/>
                </a:lnTo>
                <a:lnTo>
                  <a:pt x="476" y="210"/>
                </a:lnTo>
                <a:lnTo>
                  <a:pt x="478" y="214"/>
                </a:lnTo>
                <a:lnTo>
                  <a:pt x="478" y="214"/>
                </a:lnTo>
                <a:lnTo>
                  <a:pt x="484" y="212"/>
                </a:lnTo>
                <a:lnTo>
                  <a:pt x="488" y="210"/>
                </a:lnTo>
                <a:lnTo>
                  <a:pt x="488" y="210"/>
                </a:lnTo>
                <a:lnTo>
                  <a:pt x="488" y="208"/>
                </a:lnTo>
                <a:lnTo>
                  <a:pt x="488" y="208"/>
                </a:lnTo>
                <a:lnTo>
                  <a:pt x="496" y="206"/>
                </a:lnTo>
                <a:lnTo>
                  <a:pt x="496" y="206"/>
                </a:lnTo>
                <a:lnTo>
                  <a:pt x="496" y="202"/>
                </a:lnTo>
                <a:lnTo>
                  <a:pt x="496" y="200"/>
                </a:lnTo>
                <a:lnTo>
                  <a:pt x="496" y="200"/>
                </a:lnTo>
                <a:lnTo>
                  <a:pt x="492" y="200"/>
                </a:lnTo>
                <a:lnTo>
                  <a:pt x="492" y="200"/>
                </a:lnTo>
                <a:lnTo>
                  <a:pt x="486" y="198"/>
                </a:lnTo>
                <a:lnTo>
                  <a:pt x="486" y="200"/>
                </a:lnTo>
                <a:lnTo>
                  <a:pt x="484" y="202"/>
                </a:lnTo>
                <a:lnTo>
                  <a:pt x="484" y="202"/>
                </a:lnTo>
                <a:lnTo>
                  <a:pt x="482" y="198"/>
                </a:lnTo>
                <a:lnTo>
                  <a:pt x="482" y="198"/>
                </a:lnTo>
                <a:lnTo>
                  <a:pt x="480" y="198"/>
                </a:lnTo>
                <a:lnTo>
                  <a:pt x="480" y="198"/>
                </a:lnTo>
                <a:lnTo>
                  <a:pt x="478" y="198"/>
                </a:lnTo>
                <a:lnTo>
                  <a:pt x="478" y="196"/>
                </a:lnTo>
                <a:lnTo>
                  <a:pt x="480" y="192"/>
                </a:lnTo>
                <a:lnTo>
                  <a:pt x="480" y="192"/>
                </a:lnTo>
                <a:lnTo>
                  <a:pt x="480" y="188"/>
                </a:lnTo>
                <a:lnTo>
                  <a:pt x="480" y="188"/>
                </a:lnTo>
                <a:lnTo>
                  <a:pt x="486" y="190"/>
                </a:lnTo>
                <a:lnTo>
                  <a:pt x="486" y="190"/>
                </a:lnTo>
                <a:lnTo>
                  <a:pt x="492" y="190"/>
                </a:lnTo>
                <a:lnTo>
                  <a:pt x="498" y="192"/>
                </a:lnTo>
                <a:lnTo>
                  <a:pt x="498" y="192"/>
                </a:lnTo>
                <a:lnTo>
                  <a:pt x="502" y="194"/>
                </a:lnTo>
                <a:lnTo>
                  <a:pt x="504" y="194"/>
                </a:lnTo>
                <a:lnTo>
                  <a:pt x="506" y="194"/>
                </a:lnTo>
                <a:lnTo>
                  <a:pt x="506" y="194"/>
                </a:lnTo>
                <a:lnTo>
                  <a:pt x="508" y="192"/>
                </a:lnTo>
                <a:lnTo>
                  <a:pt x="508" y="192"/>
                </a:lnTo>
                <a:lnTo>
                  <a:pt x="510" y="192"/>
                </a:lnTo>
                <a:lnTo>
                  <a:pt x="510" y="190"/>
                </a:lnTo>
                <a:lnTo>
                  <a:pt x="510" y="190"/>
                </a:lnTo>
                <a:lnTo>
                  <a:pt x="504" y="188"/>
                </a:lnTo>
                <a:lnTo>
                  <a:pt x="502" y="190"/>
                </a:lnTo>
                <a:lnTo>
                  <a:pt x="502" y="190"/>
                </a:lnTo>
                <a:lnTo>
                  <a:pt x="492" y="190"/>
                </a:lnTo>
                <a:lnTo>
                  <a:pt x="494" y="188"/>
                </a:lnTo>
                <a:lnTo>
                  <a:pt x="494" y="188"/>
                </a:lnTo>
                <a:lnTo>
                  <a:pt x="494" y="186"/>
                </a:lnTo>
                <a:lnTo>
                  <a:pt x="496" y="184"/>
                </a:lnTo>
                <a:lnTo>
                  <a:pt x="494" y="184"/>
                </a:lnTo>
                <a:lnTo>
                  <a:pt x="490" y="184"/>
                </a:lnTo>
                <a:lnTo>
                  <a:pt x="490" y="186"/>
                </a:lnTo>
                <a:lnTo>
                  <a:pt x="490" y="186"/>
                </a:lnTo>
                <a:lnTo>
                  <a:pt x="486" y="186"/>
                </a:lnTo>
                <a:lnTo>
                  <a:pt x="486" y="186"/>
                </a:lnTo>
                <a:lnTo>
                  <a:pt x="488" y="184"/>
                </a:lnTo>
                <a:lnTo>
                  <a:pt x="490" y="182"/>
                </a:lnTo>
                <a:lnTo>
                  <a:pt x="490" y="182"/>
                </a:lnTo>
                <a:lnTo>
                  <a:pt x="492" y="180"/>
                </a:lnTo>
                <a:lnTo>
                  <a:pt x="492" y="180"/>
                </a:lnTo>
                <a:lnTo>
                  <a:pt x="488" y="176"/>
                </a:lnTo>
                <a:lnTo>
                  <a:pt x="482" y="174"/>
                </a:lnTo>
                <a:lnTo>
                  <a:pt x="484" y="172"/>
                </a:lnTo>
                <a:lnTo>
                  <a:pt x="484" y="172"/>
                </a:lnTo>
                <a:lnTo>
                  <a:pt x="484" y="172"/>
                </a:lnTo>
                <a:lnTo>
                  <a:pt x="486" y="172"/>
                </a:lnTo>
                <a:lnTo>
                  <a:pt x="486" y="172"/>
                </a:lnTo>
                <a:lnTo>
                  <a:pt x="488" y="174"/>
                </a:lnTo>
                <a:lnTo>
                  <a:pt x="488" y="174"/>
                </a:lnTo>
                <a:lnTo>
                  <a:pt x="494" y="174"/>
                </a:lnTo>
                <a:lnTo>
                  <a:pt x="494" y="174"/>
                </a:lnTo>
                <a:lnTo>
                  <a:pt x="496" y="172"/>
                </a:lnTo>
                <a:lnTo>
                  <a:pt x="498" y="172"/>
                </a:lnTo>
                <a:lnTo>
                  <a:pt x="498" y="172"/>
                </a:lnTo>
                <a:lnTo>
                  <a:pt x="498" y="174"/>
                </a:lnTo>
                <a:lnTo>
                  <a:pt x="498" y="176"/>
                </a:lnTo>
                <a:lnTo>
                  <a:pt x="498" y="176"/>
                </a:lnTo>
                <a:lnTo>
                  <a:pt x="498" y="176"/>
                </a:lnTo>
                <a:lnTo>
                  <a:pt x="502" y="176"/>
                </a:lnTo>
                <a:lnTo>
                  <a:pt x="502" y="176"/>
                </a:lnTo>
                <a:lnTo>
                  <a:pt x="502" y="168"/>
                </a:lnTo>
                <a:lnTo>
                  <a:pt x="500" y="160"/>
                </a:lnTo>
                <a:lnTo>
                  <a:pt x="498" y="160"/>
                </a:lnTo>
                <a:lnTo>
                  <a:pt x="498" y="160"/>
                </a:lnTo>
                <a:lnTo>
                  <a:pt x="498" y="158"/>
                </a:lnTo>
                <a:lnTo>
                  <a:pt x="500" y="158"/>
                </a:lnTo>
                <a:lnTo>
                  <a:pt x="500" y="158"/>
                </a:lnTo>
                <a:lnTo>
                  <a:pt x="500" y="156"/>
                </a:lnTo>
                <a:lnTo>
                  <a:pt x="498" y="154"/>
                </a:lnTo>
                <a:lnTo>
                  <a:pt x="498" y="154"/>
                </a:lnTo>
                <a:lnTo>
                  <a:pt x="494" y="154"/>
                </a:lnTo>
                <a:lnTo>
                  <a:pt x="490" y="158"/>
                </a:lnTo>
                <a:lnTo>
                  <a:pt x="490" y="158"/>
                </a:lnTo>
                <a:lnTo>
                  <a:pt x="488" y="156"/>
                </a:lnTo>
                <a:lnTo>
                  <a:pt x="488" y="156"/>
                </a:lnTo>
                <a:lnTo>
                  <a:pt x="488" y="156"/>
                </a:lnTo>
                <a:lnTo>
                  <a:pt x="484" y="156"/>
                </a:lnTo>
                <a:lnTo>
                  <a:pt x="484" y="156"/>
                </a:lnTo>
                <a:lnTo>
                  <a:pt x="484" y="152"/>
                </a:lnTo>
                <a:lnTo>
                  <a:pt x="484" y="152"/>
                </a:lnTo>
                <a:lnTo>
                  <a:pt x="488" y="154"/>
                </a:lnTo>
                <a:lnTo>
                  <a:pt x="488" y="154"/>
                </a:lnTo>
                <a:lnTo>
                  <a:pt x="490" y="152"/>
                </a:lnTo>
                <a:lnTo>
                  <a:pt x="490" y="152"/>
                </a:lnTo>
                <a:lnTo>
                  <a:pt x="492" y="150"/>
                </a:lnTo>
                <a:lnTo>
                  <a:pt x="490" y="146"/>
                </a:lnTo>
                <a:lnTo>
                  <a:pt x="490" y="146"/>
                </a:lnTo>
                <a:lnTo>
                  <a:pt x="492" y="146"/>
                </a:lnTo>
                <a:lnTo>
                  <a:pt x="490" y="146"/>
                </a:lnTo>
                <a:lnTo>
                  <a:pt x="490" y="146"/>
                </a:lnTo>
                <a:lnTo>
                  <a:pt x="490" y="142"/>
                </a:lnTo>
                <a:lnTo>
                  <a:pt x="490" y="142"/>
                </a:lnTo>
                <a:lnTo>
                  <a:pt x="498" y="144"/>
                </a:lnTo>
                <a:lnTo>
                  <a:pt x="504" y="144"/>
                </a:lnTo>
                <a:lnTo>
                  <a:pt x="504" y="144"/>
                </a:lnTo>
                <a:lnTo>
                  <a:pt x="508" y="148"/>
                </a:lnTo>
                <a:lnTo>
                  <a:pt x="508" y="148"/>
                </a:lnTo>
                <a:lnTo>
                  <a:pt x="516" y="146"/>
                </a:lnTo>
                <a:lnTo>
                  <a:pt x="514" y="146"/>
                </a:lnTo>
                <a:lnTo>
                  <a:pt x="514" y="146"/>
                </a:lnTo>
                <a:lnTo>
                  <a:pt x="514" y="142"/>
                </a:lnTo>
                <a:lnTo>
                  <a:pt x="514" y="140"/>
                </a:lnTo>
                <a:lnTo>
                  <a:pt x="514" y="140"/>
                </a:lnTo>
                <a:lnTo>
                  <a:pt x="512" y="136"/>
                </a:lnTo>
                <a:lnTo>
                  <a:pt x="512" y="136"/>
                </a:lnTo>
                <a:lnTo>
                  <a:pt x="510" y="134"/>
                </a:lnTo>
                <a:lnTo>
                  <a:pt x="510" y="134"/>
                </a:lnTo>
                <a:lnTo>
                  <a:pt x="508" y="132"/>
                </a:lnTo>
                <a:lnTo>
                  <a:pt x="508" y="132"/>
                </a:lnTo>
                <a:lnTo>
                  <a:pt x="506" y="132"/>
                </a:lnTo>
                <a:lnTo>
                  <a:pt x="506" y="132"/>
                </a:lnTo>
                <a:lnTo>
                  <a:pt x="506" y="136"/>
                </a:lnTo>
                <a:lnTo>
                  <a:pt x="506" y="136"/>
                </a:lnTo>
                <a:lnTo>
                  <a:pt x="504" y="136"/>
                </a:lnTo>
                <a:lnTo>
                  <a:pt x="502" y="134"/>
                </a:lnTo>
                <a:lnTo>
                  <a:pt x="502" y="134"/>
                </a:lnTo>
                <a:lnTo>
                  <a:pt x="496" y="136"/>
                </a:lnTo>
                <a:lnTo>
                  <a:pt x="496" y="136"/>
                </a:lnTo>
                <a:lnTo>
                  <a:pt x="496" y="128"/>
                </a:lnTo>
                <a:lnTo>
                  <a:pt x="496" y="128"/>
                </a:lnTo>
                <a:lnTo>
                  <a:pt x="504" y="128"/>
                </a:lnTo>
                <a:lnTo>
                  <a:pt x="504" y="128"/>
                </a:lnTo>
                <a:lnTo>
                  <a:pt x="506" y="128"/>
                </a:lnTo>
                <a:lnTo>
                  <a:pt x="506" y="126"/>
                </a:lnTo>
                <a:lnTo>
                  <a:pt x="500" y="124"/>
                </a:lnTo>
                <a:lnTo>
                  <a:pt x="500" y="124"/>
                </a:lnTo>
                <a:lnTo>
                  <a:pt x="498" y="122"/>
                </a:lnTo>
                <a:lnTo>
                  <a:pt x="498" y="122"/>
                </a:lnTo>
                <a:lnTo>
                  <a:pt x="496" y="122"/>
                </a:lnTo>
                <a:lnTo>
                  <a:pt x="494" y="124"/>
                </a:lnTo>
                <a:lnTo>
                  <a:pt x="494" y="124"/>
                </a:lnTo>
                <a:lnTo>
                  <a:pt x="490" y="122"/>
                </a:lnTo>
                <a:lnTo>
                  <a:pt x="486" y="120"/>
                </a:lnTo>
                <a:lnTo>
                  <a:pt x="486" y="120"/>
                </a:lnTo>
                <a:lnTo>
                  <a:pt x="484" y="122"/>
                </a:lnTo>
                <a:lnTo>
                  <a:pt x="484" y="122"/>
                </a:lnTo>
                <a:lnTo>
                  <a:pt x="482" y="120"/>
                </a:lnTo>
                <a:lnTo>
                  <a:pt x="484" y="120"/>
                </a:lnTo>
                <a:lnTo>
                  <a:pt x="484" y="120"/>
                </a:lnTo>
                <a:lnTo>
                  <a:pt x="484" y="116"/>
                </a:lnTo>
                <a:lnTo>
                  <a:pt x="484" y="116"/>
                </a:lnTo>
                <a:lnTo>
                  <a:pt x="492" y="118"/>
                </a:lnTo>
                <a:lnTo>
                  <a:pt x="498" y="120"/>
                </a:lnTo>
                <a:lnTo>
                  <a:pt x="498" y="120"/>
                </a:lnTo>
                <a:lnTo>
                  <a:pt x="500" y="114"/>
                </a:lnTo>
                <a:lnTo>
                  <a:pt x="500" y="114"/>
                </a:lnTo>
                <a:lnTo>
                  <a:pt x="502" y="112"/>
                </a:lnTo>
                <a:lnTo>
                  <a:pt x="506" y="110"/>
                </a:lnTo>
                <a:lnTo>
                  <a:pt x="506" y="110"/>
                </a:lnTo>
                <a:lnTo>
                  <a:pt x="506" y="108"/>
                </a:lnTo>
                <a:lnTo>
                  <a:pt x="506" y="106"/>
                </a:lnTo>
                <a:lnTo>
                  <a:pt x="506" y="106"/>
                </a:lnTo>
                <a:lnTo>
                  <a:pt x="506" y="106"/>
                </a:lnTo>
                <a:lnTo>
                  <a:pt x="506" y="104"/>
                </a:lnTo>
                <a:lnTo>
                  <a:pt x="506" y="104"/>
                </a:lnTo>
                <a:lnTo>
                  <a:pt x="510" y="98"/>
                </a:lnTo>
                <a:lnTo>
                  <a:pt x="508" y="98"/>
                </a:lnTo>
                <a:lnTo>
                  <a:pt x="506" y="94"/>
                </a:lnTo>
                <a:lnTo>
                  <a:pt x="506" y="94"/>
                </a:lnTo>
                <a:lnTo>
                  <a:pt x="520" y="94"/>
                </a:lnTo>
                <a:lnTo>
                  <a:pt x="520" y="94"/>
                </a:lnTo>
                <a:lnTo>
                  <a:pt x="520" y="90"/>
                </a:lnTo>
                <a:lnTo>
                  <a:pt x="520" y="90"/>
                </a:lnTo>
                <a:lnTo>
                  <a:pt x="524" y="86"/>
                </a:lnTo>
                <a:lnTo>
                  <a:pt x="524" y="84"/>
                </a:lnTo>
                <a:lnTo>
                  <a:pt x="524" y="82"/>
                </a:lnTo>
                <a:lnTo>
                  <a:pt x="518" y="80"/>
                </a:lnTo>
                <a:lnTo>
                  <a:pt x="518" y="80"/>
                </a:lnTo>
                <a:lnTo>
                  <a:pt x="514" y="80"/>
                </a:lnTo>
                <a:lnTo>
                  <a:pt x="508" y="80"/>
                </a:lnTo>
                <a:lnTo>
                  <a:pt x="508" y="80"/>
                </a:lnTo>
                <a:lnTo>
                  <a:pt x="506" y="82"/>
                </a:lnTo>
                <a:lnTo>
                  <a:pt x="506" y="82"/>
                </a:lnTo>
                <a:lnTo>
                  <a:pt x="498" y="86"/>
                </a:lnTo>
                <a:lnTo>
                  <a:pt x="498" y="86"/>
                </a:lnTo>
                <a:lnTo>
                  <a:pt x="498" y="82"/>
                </a:lnTo>
                <a:lnTo>
                  <a:pt x="498" y="82"/>
                </a:lnTo>
                <a:lnTo>
                  <a:pt x="496" y="80"/>
                </a:lnTo>
                <a:lnTo>
                  <a:pt x="496" y="78"/>
                </a:lnTo>
                <a:lnTo>
                  <a:pt x="498" y="76"/>
                </a:lnTo>
                <a:lnTo>
                  <a:pt x="498" y="76"/>
                </a:lnTo>
                <a:lnTo>
                  <a:pt x="502" y="74"/>
                </a:lnTo>
                <a:lnTo>
                  <a:pt x="508" y="76"/>
                </a:lnTo>
                <a:lnTo>
                  <a:pt x="520" y="78"/>
                </a:lnTo>
                <a:lnTo>
                  <a:pt x="520" y="78"/>
                </a:lnTo>
                <a:lnTo>
                  <a:pt x="528" y="78"/>
                </a:lnTo>
                <a:lnTo>
                  <a:pt x="528" y="78"/>
                </a:lnTo>
                <a:lnTo>
                  <a:pt x="530" y="78"/>
                </a:lnTo>
                <a:lnTo>
                  <a:pt x="530" y="78"/>
                </a:lnTo>
                <a:lnTo>
                  <a:pt x="540" y="70"/>
                </a:lnTo>
                <a:lnTo>
                  <a:pt x="540" y="70"/>
                </a:lnTo>
                <a:lnTo>
                  <a:pt x="540" y="68"/>
                </a:lnTo>
                <a:lnTo>
                  <a:pt x="540" y="66"/>
                </a:lnTo>
                <a:lnTo>
                  <a:pt x="540" y="66"/>
                </a:lnTo>
                <a:lnTo>
                  <a:pt x="532" y="66"/>
                </a:lnTo>
                <a:lnTo>
                  <a:pt x="532" y="66"/>
                </a:lnTo>
                <a:lnTo>
                  <a:pt x="530" y="70"/>
                </a:lnTo>
                <a:lnTo>
                  <a:pt x="530" y="70"/>
                </a:lnTo>
                <a:lnTo>
                  <a:pt x="524" y="68"/>
                </a:lnTo>
                <a:lnTo>
                  <a:pt x="524" y="68"/>
                </a:lnTo>
                <a:lnTo>
                  <a:pt x="520" y="70"/>
                </a:lnTo>
                <a:lnTo>
                  <a:pt x="514" y="70"/>
                </a:lnTo>
                <a:lnTo>
                  <a:pt x="514" y="70"/>
                </a:lnTo>
                <a:lnTo>
                  <a:pt x="508" y="66"/>
                </a:lnTo>
                <a:lnTo>
                  <a:pt x="508" y="66"/>
                </a:lnTo>
                <a:lnTo>
                  <a:pt x="514" y="66"/>
                </a:lnTo>
                <a:lnTo>
                  <a:pt x="518" y="66"/>
                </a:lnTo>
                <a:lnTo>
                  <a:pt x="518" y="66"/>
                </a:lnTo>
                <a:lnTo>
                  <a:pt x="520" y="64"/>
                </a:lnTo>
                <a:lnTo>
                  <a:pt x="520" y="64"/>
                </a:lnTo>
                <a:lnTo>
                  <a:pt x="526" y="64"/>
                </a:lnTo>
                <a:lnTo>
                  <a:pt x="532" y="66"/>
                </a:lnTo>
                <a:lnTo>
                  <a:pt x="532" y="66"/>
                </a:lnTo>
                <a:lnTo>
                  <a:pt x="536" y="64"/>
                </a:lnTo>
                <a:lnTo>
                  <a:pt x="536" y="64"/>
                </a:lnTo>
                <a:lnTo>
                  <a:pt x="540" y="64"/>
                </a:lnTo>
                <a:lnTo>
                  <a:pt x="544" y="66"/>
                </a:lnTo>
                <a:lnTo>
                  <a:pt x="544" y="66"/>
                </a:lnTo>
                <a:lnTo>
                  <a:pt x="544" y="62"/>
                </a:lnTo>
                <a:lnTo>
                  <a:pt x="544" y="62"/>
                </a:lnTo>
                <a:lnTo>
                  <a:pt x="554" y="62"/>
                </a:lnTo>
                <a:lnTo>
                  <a:pt x="554" y="62"/>
                </a:lnTo>
                <a:lnTo>
                  <a:pt x="554" y="58"/>
                </a:lnTo>
                <a:lnTo>
                  <a:pt x="554" y="58"/>
                </a:lnTo>
                <a:lnTo>
                  <a:pt x="554" y="58"/>
                </a:lnTo>
                <a:lnTo>
                  <a:pt x="558" y="58"/>
                </a:lnTo>
                <a:lnTo>
                  <a:pt x="558" y="58"/>
                </a:lnTo>
                <a:lnTo>
                  <a:pt x="562" y="54"/>
                </a:lnTo>
                <a:lnTo>
                  <a:pt x="562" y="54"/>
                </a:lnTo>
                <a:lnTo>
                  <a:pt x="566" y="54"/>
                </a:lnTo>
                <a:lnTo>
                  <a:pt x="568" y="54"/>
                </a:lnTo>
                <a:lnTo>
                  <a:pt x="568" y="54"/>
                </a:lnTo>
                <a:lnTo>
                  <a:pt x="570" y="52"/>
                </a:lnTo>
                <a:lnTo>
                  <a:pt x="570" y="52"/>
                </a:lnTo>
                <a:lnTo>
                  <a:pt x="568" y="50"/>
                </a:lnTo>
                <a:lnTo>
                  <a:pt x="566" y="46"/>
                </a:lnTo>
                <a:lnTo>
                  <a:pt x="566" y="46"/>
                </a:lnTo>
                <a:lnTo>
                  <a:pt x="560" y="48"/>
                </a:lnTo>
                <a:lnTo>
                  <a:pt x="554" y="48"/>
                </a:lnTo>
                <a:lnTo>
                  <a:pt x="554" y="48"/>
                </a:lnTo>
                <a:lnTo>
                  <a:pt x="538" y="44"/>
                </a:lnTo>
                <a:lnTo>
                  <a:pt x="538" y="44"/>
                </a:lnTo>
                <a:lnTo>
                  <a:pt x="534" y="44"/>
                </a:lnTo>
                <a:lnTo>
                  <a:pt x="528" y="46"/>
                </a:lnTo>
                <a:lnTo>
                  <a:pt x="528" y="46"/>
                </a:lnTo>
                <a:lnTo>
                  <a:pt x="524" y="44"/>
                </a:lnTo>
                <a:lnTo>
                  <a:pt x="520" y="44"/>
                </a:lnTo>
                <a:lnTo>
                  <a:pt x="520" y="48"/>
                </a:lnTo>
                <a:lnTo>
                  <a:pt x="520" y="48"/>
                </a:lnTo>
                <a:lnTo>
                  <a:pt x="510" y="50"/>
                </a:lnTo>
                <a:lnTo>
                  <a:pt x="510" y="50"/>
                </a:lnTo>
                <a:lnTo>
                  <a:pt x="510" y="52"/>
                </a:lnTo>
                <a:lnTo>
                  <a:pt x="510" y="52"/>
                </a:lnTo>
                <a:lnTo>
                  <a:pt x="508" y="52"/>
                </a:lnTo>
                <a:lnTo>
                  <a:pt x="506" y="52"/>
                </a:lnTo>
                <a:lnTo>
                  <a:pt x="506" y="52"/>
                </a:lnTo>
                <a:lnTo>
                  <a:pt x="502" y="50"/>
                </a:lnTo>
                <a:lnTo>
                  <a:pt x="500" y="52"/>
                </a:lnTo>
                <a:lnTo>
                  <a:pt x="500" y="52"/>
                </a:lnTo>
                <a:lnTo>
                  <a:pt x="496" y="46"/>
                </a:lnTo>
                <a:lnTo>
                  <a:pt x="496" y="46"/>
                </a:lnTo>
                <a:lnTo>
                  <a:pt x="492" y="52"/>
                </a:lnTo>
                <a:lnTo>
                  <a:pt x="488" y="54"/>
                </a:lnTo>
                <a:lnTo>
                  <a:pt x="488" y="54"/>
                </a:lnTo>
                <a:lnTo>
                  <a:pt x="484" y="54"/>
                </a:lnTo>
                <a:lnTo>
                  <a:pt x="484" y="54"/>
                </a:lnTo>
                <a:lnTo>
                  <a:pt x="480" y="58"/>
                </a:lnTo>
                <a:lnTo>
                  <a:pt x="480" y="58"/>
                </a:lnTo>
                <a:lnTo>
                  <a:pt x="474" y="60"/>
                </a:lnTo>
                <a:lnTo>
                  <a:pt x="466" y="62"/>
                </a:lnTo>
                <a:lnTo>
                  <a:pt x="466" y="62"/>
                </a:lnTo>
                <a:lnTo>
                  <a:pt x="462" y="60"/>
                </a:lnTo>
                <a:lnTo>
                  <a:pt x="462" y="60"/>
                </a:lnTo>
                <a:lnTo>
                  <a:pt x="460" y="62"/>
                </a:lnTo>
                <a:lnTo>
                  <a:pt x="460" y="62"/>
                </a:lnTo>
                <a:lnTo>
                  <a:pt x="456" y="60"/>
                </a:lnTo>
                <a:lnTo>
                  <a:pt x="456" y="60"/>
                </a:lnTo>
                <a:lnTo>
                  <a:pt x="460" y="58"/>
                </a:lnTo>
                <a:lnTo>
                  <a:pt x="464" y="56"/>
                </a:lnTo>
                <a:lnTo>
                  <a:pt x="464" y="56"/>
                </a:lnTo>
                <a:lnTo>
                  <a:pt x="468" y="56"/>
                </a:lnTo>
                <a:lnTo>
                  <a:pt x="468" y="56"/>
                </a:lnTo>
                <a:lnTo>
                  <a:pt x="468" y="54"/>
                </a:lnTo>
                <a:lnTo>
                  <a:pt x="468" y="54"/>
                </a:lnTo>
                <a:lnTo>
                  <a:pt x="474" y="52"/>
                </a:lnTo>
                <a:lnTo>
                  <a:pt x="474" y="52"/>
                </a:lnTo>
                <a:lnTo>
                  <a:pt x="480" y="44"/>
                </a:lnTo>
                <a:lnTo>
                  <a:pt x="480" y="44"/>
                </a:lnTo>
                <a:lnTo>
                  <a:pt x="480" y="42"/>
                </a:lnTo>
                <a:lnTo>
                  <a:pt x="480" y="40"/>
                </a:lnTo>
                <a:lnTo>
                  <a:pt x="480" y="40"/>
                </a:lnTo>
                <a:lnTo>
                  <a:pt x="468" y="42"/>
                </a:lnTo>
                <a:lnTo>
                  <a:pt x="468" y="42"/>
                </a:lnTo>
                <a:lnTo>
                  <a:pt x="466" y="40"/>
                </a:lnTo>
                <a:lnTo>
                  <a:pt x="462" y="40"/>
                </a:lnTo>
                <a:lnTo>
                  <a:pt x="462" y="40"/>
                </a:lnTo>
                <a:lnTo>
                  <a:pt x="460" y="42"/>
                </a:lnTo>
                <a:lnTo>
                  <a:pt x="460" y="42"/>
                </a:lnTo>
                <a:lnTo>
                  <a:pt x="460" y="48"/>
                </a:lnTo>
                <a:lnTo>
                  <a:pt x="460" y="48"/>
                </a:lnTo>
                <a:lnTo>
                  <a:pt x="438" y="48"/>
                </a:lnTo>
                <a:lnTo>
                  <a:pt x="438" y="48"/>
                </a:lnTo>
                <a:lnTo>
                  <a:pt x="440" y="46"/>
                </a:lnTo>
                <a:lnTo>
                  <a:pt x="440" y="46"/>
                </a:lnTo>
                <a:lnTo>
                  <a:pt x="440" y="42"/>
                </a:lnTo>
                <a:lnTo>
                  <a:pt x="440" y="42"/>
                </a:lnTo>
                <a:lnTo>
                  <a:pt x="440" y="42"/>
                </a:lnTo>
                <a:lnTo>
                  <a:pt x="438" y="40"/>
                </a:lnTo>
                <a:lnTo>
                  <a:pt x="438" y="40"/>
                </a:lnTo>
                <a:lnTo>
                  <a:pt x="414" y="42"/>
                </a:lnTo>
                <a:lnTo>
                  <a:pt x="414" y="42"/>
                </a:lnTo>
                <a:lnTo>
                  <a:pt x="410" y="42"/>
                </a:lnTo>
                <a:lnTo>
                  <a:pt x="410" y="42"/>
                </a:lnTo>
                <a:lnTo>
                  <a:pt x="406" y="42"/>
                </a:lnTo>
                <a:lnTo>
                  <a:pt x="404" y="42"/>
                </a:lnTo>
                <a:lnTo>
                  <a:pt x="404" y="42"/>
                </a:lnTo>
                <a:lnTo>
                  <a:pt x="400" y="42"/>
                </a:lnTo>
                <a:lnTo>
                  <a:pt x="398" y="42"/>
                </a:lnTo>
                <a:lnTo>
                  <a:pt x="398" y="42"/>
                </a:lnTo>
                <a:lnTo>
                  <a:pt x="398" y="42"/>
                </a:lnTo>
                <a:lnTo>
                  <a:pt x="396" y="42"/>
                </a:lnTo>
                <a:lnTo>
                  <a:pt x="396" y="42"/>
                </a:lnTo>
                <a:lnTo>
                  <a:pt x="390" y="44"/>
                </a:lnTo>
                <a:lnTo>
                  <a:pt x="384" y="46"/>
                </a:lnTo>
                <a:lnTo>
                  <a:pt x="384" y="46"/>
                </a:lnTo>
                <a:lnTo>
                  <a:pt x="380" y="46"/>
                </a:lnTo>
                <a:lnTo>
                  <a:pt x="376" y="46"/>
                </a:lnTo>
                <a:lnTo>
                  <a:pt x="376" y="46"/>
                </a:lnTo>
                <a:lnTo>
                  <a:pt x="374" y="48"/>
                </a:lnTo>
                <a:lnTo>
                  <a:pt x="374" y="50"/>
                </a:lnTo>
                <a:lnTo>
                  <a:pt x="374" y="50"/>
                </a:lnTo>
                <a:lnTo>
                  <a:pt x="370" y="50"/>
                </a:lnTo>
                <a:lnTo>
                  <a:pt x="370" y="50"/>
                </a:lnTo>
                <a:lnTo>
                  <a:pt x="372" y="46"/>
                </a:lnTo>
                <a:lnTo>
                  <a:pt x="372" y="46"/>
                </a:lnTo>
                <a:lnTo>
                  <a:pt x="378" y="46"/>
                </a:lnTo>
                <a:lnTo>
                  <a:pt x="384" y="44"/>
                </a:lnTo>
                <a:lnTo>
                  <a:pt x="384" y="44"/>
                </a:lnTo>
                <a:lnTo>
                  <a:pt x="386" y="42"/>
                </a:lnTo>
                <a:lnTo>
                  <a:pt x="386" y="42"/>
                </a:lnTo>
                <a:lnTo>
                  <a:pt x="386" y="42"/>
                </a:lnTo>
                <a:lnTo>
                  <a:pt x="390" y="42"/>
                </a:lnTo>
                <a:lnTo>
                  <a:pt x="394" y="42"/>
                </a:lnTo>
                <a:lnTo>
                  <a:pt x="394" y="42"/>
                </a:lnTo>
                <a:lnTo>
                  <a:pt x="394" y="38"/>
                </a:lnTo>
                <a:lnTo>
                  <a:pt x="394" y="38"/>
                </a:lnTo>
                <a:lnTo>
                  <a:pt x="400" y="36"/>
                </a:lnTo>
                <a:lnTo>
                  <a:pt x="400" y="36"/>
                </a:lnTo>
                <a:lnTo>
                  <a:pt x="408" y="36"/>
                </a:lnTo>
                <a:lnTo>
                  <a:pt x="408" y="36"/>
                </a:lnTo>
                <a:lnTo>
                  <a:pt x="424" y="36"/>
                </a:lnTo>
                <a:lnTo>
                  <a:pt x="428" y="38"/>
                </a:lnTo>
                <a:lnTo>
                  <a:pt x="428" y="38"/>
                </a:lnTo>
                <a:lnTo>
                  <a:pt x="440" y="36"/>
                </a:lnTo>
                <a:lnTo>
                  <a:pt x="454" y="36"/>
                </a:lnTo>
                <a:lnTo>
                  <a:pt x="454" y="36"/>
                </a:lnTo>
                <a:lnTo>
                  <a:pt x="458" y="38"/>
                </a:lnTo>
                <a:lnTo>
                  <a:pt x="464" y="38"/>
                </a:lnTo>
                <a:lnTo>
                  <a:pt x="464" y="38"/>
                </a:lnTo>
                <a:lnTo>
                  <a:pt x="472" y="36"/>
                </a:lnTo>
                <a:lnTo>
                  <a:pt x="472" y="36"/>
                </a:lnTo>
                <a:lnTo>
                  <a:pt x="478" y="36"/>
                </a:lnTo>
                <a:lnTo>
                  <a:pt x="482" y="36"/>
                </a:lnTo>
                <a:lnTo>
                  <a:pt x="482" y="36"/>
                </a:lnTo>
                <a:close/>
              </a:path>
            </a:pathLst>
          </a:custGeom>
          <a:solidFill>
            <a:srgbClr val="8BBDFF"/>
          </a:solidFill>
          <a:ln w="3175">
            <a:solidFill>
              <a:srgbClr val="8BBDFF"/>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139" name="Freeform 123">
            <a:extLst>
              <a:ext uri="{FF2B5EF4-FFF2-40B4-BE49-F238E27FC236}">
                <a16:creationId xmlns:a16="http://schemas.microsoft.com/office/drawing/2014/main" id="{74111564-CF28-492E-86A0-E0CD63A74852}"/>
              </a:ext>
            </a:extLst>
          </p:cNvPr>
          <p:cNvSpPr>
            <a:spLocks/>
          </p:cNvSpPr>
          <p:nvPr/>
        </p:nvSpPr>
        <p:spPr bwMode="auto">
          <a:xfrm>
            <a:off x="8651436" y="2393658"/>
            <a:ext cx="134163" cy="192190"/>
          </a:xfrm>
          <a:custGeom>
            <a:avLst/>
            <a:gdLst>
              <a:gd name="T0" fmla="*/ 50 w 80"/>
              <a:gd name="T1" fmla="*/ 100 h 112"/>
              <a:gd name="T2" fmla="*/ 46 w 80"/>
              <a:gd name="T3" fmla="*/ 96 h 112"/>
              <a:gd name="T4" fmla="*/ 46 w 80"/>
              <a:gd name="T5" fmla="*/ 88 h 112"/>
              <a:gd name="T6" fmla="*/ 32 w 80"/>
              <a:gd name="T7" fmla="*/ 82 h 112"/>
              <a:gd name="T8" fmla="*/ 34 w 80"/>
              <a:gd name="T9" fmla="*/ 78 h 112"/>
              <a:gd name="T10" fmla="*/ 36 w 80"/>
              <a:gd name="T11" fmla="*/ 76 h 112"/>
              <a:gd name="T12" fmla="*/ 36 w 80"/>
              <a:gd name="T13" fmla="*/ 68 h 112"/>
              <a:gd name="T14" fmla="*/ 40 w 80"/>
              <a:gd name="T15" fmla="*/ 66 h 112"/>
              <a:gd name="T16" fmla="*/ 46 w 80"/>
              <a:gd name="T17" fmla="*/ 64 h 112"/>
              <a:gd name="T18" fmla="*/ 52 w 80"/>
              <a:gd name="T19" fmla="*/ 54 h 112"/>
              <a:gd name="T20" fmla="*/ 56 w 80"/>
              <a:gd name="T21" fmla="*/ 54 h 112"/>
              <a:gd name="T22" fmla="*/ 58 w 80"/>
              <a:gd name="T23" fmla="*/ 54 h 112"/>
              <a:gd name="T24" fmla="*/ 62 w 80"/>
              <a:gd name="T25" fmla="*/ 48 h 112"/>
              <a:gd name="T26" fmla="*/ 66 w 80"/>
              <a:gd name="T27" fmla="*/ 48 h 112"/>
              <a:gd name="T28" fmla="*/ 66 w 80"/>
              <a:gd name="T29" fmla="*/ 44 h 112"/>
              <a:gd name="T30" fmla="*/ 62 w 80"/>
              <a:gd name="T31" fmla="*/ 34 h 112"/>
              <a:gd name="T32" fmla="*/ 64 w 80"/>
              <a:gd name="T33" fmla="*/ 30 h 112"/>
              <a:gd name="T34" fmla="*/ 66 w 80"/>
              <a:gd name="T35" fmla="*/ 28 h 112"/>
              <a:gd name="T36" fmla="*/ 68 w 80"/>
              <a:gd name="T37" fmla="*/ 24 h 112"/>
              <a:gd name="T38" fmla="*/ 70 w 80"/>
              <a:gd name="T39" fmla="*/ 24 h 112"/>
              <a:gd name="T40" fmla="*/ 72 w 80"/>
              <a:gd name="T41" fmla="*/ 24 h 112"/>
              <a:gd name="T42" fmla="*/ 80 w 80"/>
              <a:gd name="T43" fmla="*/ 14 h 112"/>
              <a:gd name="T44" fmla="*/ 70 w 80"/>
              <a:gd name="T45" fmla="*/ 10 h 112"/>
              <a:gd name="T46" fmla="*/ 64 w 80"/>
              <a:gd name="T47" fmla="*/ 16 h 112"/>
              <a:gd name="T48" fmla="*/ 54 w 80"/>
              <a:gd name="T49" fmla="*/ 18 h 112"/>
              <a:gd name="T50" fmla="*/ 50 w 80"/>
              <a:gd name="T51" fmla="*/ 26 h 112"/>
              <a:gd name="T52" fmla="*/ 42 w 80"/>
              <a:gd name="T53" fmla="*/ 30 h 112"/>
              <a:gd name="T54" fmla="*/ 34 w 80"/>
              <a:gd name="T55" fmla="*/ 22 h 112"/>
              <a:gd name="T56" fmla="*/ 28 w 80"/>
              <a:gd name="T57" fmla="*/ 32 h 112"/>
              <a:gd name="T58" fmla="*/ 16 w 80"/>
              <a:gd name="T59" fmla="*/ 46 h 112"/>
              <a:gd name="T60" fmla="*/ 6 w 80"/>
              <a:gd name="T61" fmla="*/ 60 h 112"/>
              <a:gd name="T62" fmla="*/ 0 w 80"/>
              <a:gd name="T63" fmla="*/ 70 h 112"/>
              <a:gd name="T64" fmla="*/ 2 w 80"/>
              <a:gd name="T65" fmla="*/ 72 h 112"/>
              <a:gd name="T66" fmla="*/ 8 w 80"/>
              <a:gd name="T67" fmla="*/ 76 h 112"/>
              <a:gd name="T68" fmla="*/ 10 w 80"/>
              <a:gd name="T69" fmla="*/ 88 h 112"/>
              <a:gd name="T70" fmla="*/ 6 w 80"/>
              <a:gd name="T71" fmla="*/ 90 h 112"/>
              <a:gd name="T72" fmla="*/ 0 w 80"/>
              <a:gd name="T73" fmla="*/ 100 h 112"/>
              <a:gd name="T74" fmla="*/ 8 w 80"/>
              <a:gd name="T75" fmla="*/ 102 h 112"/>
              <a:gd name="T76" fmla="*/ 6 w 80"/>
              <a:gd name="T77" fmla="*/ 106 h 112"/>
              <a:gd name="T78" fmla="*/ 10 w 80"/>
              <a:gd name="T79" fmla="*/ 112 h 112"/>
              <a:gd name="T80" fmla="*/ 14 w 80"/>
              <a:gd name="T81" fmla="*/ 110 h 112"/>
              <a:gd name="T82" fmla="*/ 16 w 80"/>
              <a:gd name="T83" fmla="*/ 108 h 112"/>
              <a:gd name="T84" fmla="*/ 24 w 80"/>
              <a:gd name="T85" fmla="*/ 108 h 112"/>
              <a:gd name="T86" fmla="*/ 36 w 80"/>
              <a:gd name="T87" fmla="*/ 98 h 112"/>
              <a:gd name="T88" fmla="*/ 42 w 80"/>
              <a:gd name="T89" fmla="*/ 102 h 112"/>
              <a:gd name="T90" fmla="*/ 50 w 80"/>
              <a:gd name="T91" fmla="*/ 10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0" h="112">
                <a:moveTo>
                  <a:pt x="50" y="100"/>
                </a:moveTo>
                <a:lnTo>
                  <a:pt x="50" y="100"/>
                </a:lnTo>
                <a:lnTo>
                  <a:pt x="46" y="96"/>
                </a:lnTo>
                <a:lnTo>
                  <a:pt x="46" y="96"/>
                </a:lnTo>
                <a:lnTo>
                  <a:pt x="46" y="88"/>
                </a:lnTo>
                <a:lnTo>
                  <a:pt x="46" y="88"/>
                </a:lnTo>
                <a:lnTo>
                  <a:pt x="40" y="84"/>
                </a:lnTo>
                <a:lnTo>
                  <a:pt x="32" y="82"/>
                </a:lnTo>
                <a:lnTo>
                  <a:pt x="32" y="82"/>
                </a:lnTo>
                <a:lnTo>
                  <a:pt x="34" y="78"/>
                </a:lnTo>
                <a:lnTo>
                  <a:pt x="36" y="76"/>
                </a:lnTo>
                <a:lnTo>
                  <a:pt x="36" y="76"/>
                </a:lnTo>
                <a:lnTo>
                  <a:pt x="36" y="72"/>
                </a:lnTo>
                <a:lnTo>
                  <a:pt x="36" y="68"/>
                </a:lnTo>
                <a:lnTo>
                  <a:pt x="36" y="68"/>
                </a:lnTo>
                <a:lnTo>
                  <a:pt x="40" y="66"/>
                </a:lnTo>
                <a:lnTo>
                  <a:pt x="46" y="64"/>
                </a:lnTo>
                <a:lnTo>
                  <a:pt x="46" y="64"/>
                </a:lnTo>
                <a:lnTo>
                  <a:pt x="50" y="60"/>
                </a:lnTo>
                <a:lnTo>
                  <a:pt x="52" y="54"/>
                </a:lnTo>
                <a:lnTo>
                  <a:pt x="52" y="54"/>
                </a:lnTo>
                <a:lnTo>
                  <a:pt x="56" y="54"/>
                </a:lnTo>
                <a:lnTo>
                  <a:pt x="58" y="54"/>
                </a:lnTo>
                <a:lnTo>
                  <a:pt x="58" y="54"/>
                </a:lnTo>
                <a:lnTo>
                  <a:pt x="60" y="50"/>
                </a:lnTo>
                <a:lnTo>
                  <a:pt x="62" y="48"/>
                </a:lnTo>
                <a:lnTo>
                  <a:pt x="62" y="48"/>
                </a:lnTo>
                <a:lnTo>
                  <a:pt x="66" y="48"/>
                </a:lnTo>
                <a:lnTo>
                  <a:pt x="66" y="48"/>
                </a:lnTo>
                <a:lnTo>
                  <a:pt x="66" y="44"/>
                </a:lnTo>
                <a:lnTo>
                  <a:pt x="64" y="38"/>
                </a:lnTo>
                <a:lnTo>
                  <a:pt x="62" y="34"/>
                </a:lnTo>
                <a:lnTo>
                  <a:pt x="64" y="30"/>
                </a:lnTo>
                <a:lnTo>
                  <a:pt x="64" y="30"/>
                </a:lnTo>
                <a:lnTo>
                  <a:pt x="64" y="30"/>
                </a:lnTo>
                <a:lnTo>
                  <a:pt x="66" y="28"/>
                </a:lnTo>
                <a:lnTo>
                  <a:pt x="66" y="28"/>
                </a:lnTo>
                <a:lnTo>
                  <a:pt x="68" y="24"/>
                </a:lnTo>
                <a:lnTo>
                  <a:pt x="68" y="24"/>
                </a:lnTo>
                <a:lnTo>
                  <a:pt x="70" y="24"/>
                </a:lnTo>
                <a:lnTo>
                  <a:pt x="72" y="24"/>
                </a:lnTo>
                <a:lnTo>
                  <a:pt x="72" y="24"/>
                </a:lnTo>
                <a:lnTo>
                  <a:pt x="80" y="14"/>
                </a:lnTo>
                <a:lnTo>
                  <a:pt x="80" y="14"/>
                </a:lnTo>
                <a:lnTo>
                  <a:pt x="70" y="0"/>
                </a:lnTo>
                <a:lnTo>
                  <a:pt x="70" y="10"/>
                </a:lnTo>
                <a:lnTo>
                  <a:pt x="64" y="12"/>
                </a:lnTo>
                <a:lnTo>
                  <a:pt x="64" y="16"/>
                </a:lnTo>
                <a:lnTo>
                  <a:pt x="60" y="18"/>
                </a:lnTo>
                <a:lnTo>
                  <a:pt x="54" y="18"/>
                </a:lnTo>
                <a:lnTo>
                  <a:pt x="50" y="22"/>
                </a:lnTo>
                <a:lnTo>
                  <a:pt x="50" y="26"/>
                </a:lnTo>
                <a:lnTo>
                  <a:pt x="50" y="32"/>
                </a:lnTo>
                <a:lnTo>
                  <a:pt x="42" y="30"/>
                </a:lnTo>
                <a:lnTo>
                  <a:pt x="38" y="28"/>
                </a:lnTo>
                <a:lnTo>
                  <a:pt x="34" y="22"/>
                </a:lnTo>
                <a:lnTo>
                  <a:pt x="28" y="24"/>
                </a:lnTo>
                <a:lnTo>
                  <a:pt x="28" y="32"/>
                </a:lnTo>
                <a:lnTo>
                  <a:pt x="20" y="40"/>
                </a:lnTo>
                <a:lnTo>
                  <a:pt x="16" y="46"/>
                </a:lnTo>
                <a:lnTo>
                  <a:pt x="10" y="54"/>
                </a:lnTo>
                <a:lnTo>
                  <a:pt x="6" y="60"/>
                </a:lnTo>
                <a:lnTo>
                  <a:pt x="0" y="70"/>
                </a:lnTo>
                <a:lnTo>
                  <a:pt x="0" y="70"/>
                </a:lnTo>
                <a:lnTo>
                  <a:pt x="2" y="72"/>
                </a:lnTo>
                <a:lnTo>
                  <a:pt x="2" y="72"/>
                </a:lnTo>
                <a:lnTo>
                  <a:pt x="8" y="76"/>
                </a:lnTo>
                <a:lnTo>
                  <a:pt x="8" y="76"/>
                </a:lnTo>
                <a:lnTo>
                  <a:pt x="6" y="82"/>
                </a:lnTo>
                <a:lnTo>
                  <a:pt x="10" y="88"/>
                </a:lnTo>
                <a:lnTo>
                  <a:pt x="10" y="88"/>
                </a:lnTo>
                <a:lnTo>
                  <a:pt x="6" y="90"/>
                </a:lnTo>
                <a:lnTo>
                  <a:pt x="2" y="92"/>
                </a:lnTo>
                <a:lnTo>
                  <a:pt x="0" y="100"/>
                </a:lnTo>
                <a:lnTo>
                  <a:pt x="0" y="100"/>
                </a:lnTo>
                <a:lnTo>
                  <a:pt x="8" y="102"/>
                </a:lnTo>
                <a:lnTo>
                  <a:pt x="8" y="102"/>
                </a:lnTo>
                <a:lnTo>
                  <a:pt x="6" y="106"/>
                </a:lnTo>
                <a:lnTo>
                  <a:pt x="8" y="110"/>
                </a:lnTo>
                <a:lnTo>
                  <a:pt x="10" y="112"/>
                </a:lnTo>
                <a:lnTo>
                  <a:pt x="10" y="112"/>
                </a:lnTo>
                <a:lnTo>
                  <a:pt x="14" y="110"/>
                </a:lnTo>
                <a:lnTo>
                  <a:pt x="16" y="108"/>
                </a:lnTo>
                <a:lnTo>
                  <a:pt x="16" y="108"/>
                </a:lnTo>
                <a:lnTo>
                  <a:pt x="20" y="108"/>
                </a:lnTo>
                <a:lnTo>
                  <a:pt x="24" y="108"/>
                </a:lnTo>
                <a:lnTo>
                  <a:pt x="32" y="100"/>
                </a:lnTo>
                <a:lnTo>
                  <a:pt x="36" y="98"/>
                </a:lnTo>
                <a:lnTo>
                  <a:pt x="36" y="98"/>
                </a:lnTo>
                <a:lnTo>
                  <a:pt x="42" y="102"/>
                </a:lnTo>
                <a:lnTo>
                  <a:pt x="42" y="102"/>
                </a:lnTo>
                <a:lnTo>
                  <a:pt x="50" y="100"/>
                </a:lnTo>
                <a:lnTo>
                  <a:pt x="50" y="100"/>
                </a:lnTo>
                <a:close/>
              </a:path>
            </a:pathLst>
          </a:custGeom>
          <a:solidFill>
            <a:srgbClr val="B9BCBD"/>
          </a:solidFill>
          <a:ln w="3175">
            <a:solidFill>
              <a:srgbClr val="B9BCBD"/>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140" name="Freeform 124">
            <a:extLst>
              <a:ext uri="{FF2B5EF4-FFF2-40B4-BE49-F238E27FC236}">
                <a16:creationId xmlns:a16="http://schemas.microsoft.com/office/drawing/2014/main" id="{A2315E0C-7357-4E90-B16A-A53B7FDB7310}"/>
              </a:ext>
            </a:extLst>
          </p:cNvPr>
          <p:cNvSpPr>
            <a:spLocks/>
          </p:cNvSpPr>
          <p:nvPr/>
        </p:nvSpPr>
        <p:spPr bwMode="auto">
          <a:xfrm>
            <a:off x="5909481" y="3275674"/>
            <a:ext cx="273357" cy="288286"/>
          </a:xfrm>
          <a:custGeom>
            <a:avLst/>
            <a:gdLst>
              <a:gd name="T0" fmla="*/ 80 w 163"/>
              <a:gd name="T1" fmla="*/ 150 h 168"/>
              <a:gd name="T2" fmla="*/ 78 w 163"/>
              <a:gd name="T3" fmla="*/ 142 h 168"/>
              <a:gd name="T4" fmla="*/ 80 w 163"/>
              <a:gd name="T5" fmla="*/ 138 h 168"/>
              <a:gd name="T6" fmla="*/ 86 w 163"/>
              <a:gd name="T7" fmla="*/ 130 h 168"/>
              <a:gd name="T8" fmla="*/ 96 w 163"/>
              <a:gd name="T9" fmla="*/ 126 h 168"/>
              <a:gd name="T10" fmla="*/ 102 w 163"/>
              <a:gd name="T11" fmla="*/ 128 h 168"/>
              <a:gd name="T12" fmla="*/ 106 w 163"/>
              <a:gd name="T13" fmla="*/ 136 h 168"/>
              <a:gd name="T14" fmla="*/ 113 w 163"/>
              <a:gd name="T15" fmla="*/ 128 h 168"/>
              <a:gd name="T16" fmla="*/ 113 w 163"/>
              <a:gd name="T17" fmla="*/ 122 h 168"/>
              <a:gd name="T18" fmla="*/ 119 w 163"/>
              <a:gd name="T19" fmla="*/ 110 h 168"/>
              <a:gd name="T20" fmla="*/ 125 w 163"/>
              <a:gd name="T21" fmla="*/ 98 h 168"/>
              <a:gd name="T22" fmla="*/ 127 w 163"/>
              <a:gd name="T23" fmla="*/ 90 h 168"/>
              <a:gd name="T24" fmla="*/ 141 w 163"/>
              <a:gd name="T25" fmla="*/ 80 h 168"/>
              <a:gd name="T26" fmla="*/ 141 w 163"/>
              <a:gd name="T27" fmla="*/ 72 h 168"/>
              <a:gd name="T28" fmla="*/ 143 w 163"/>
              <a:gd name="T29" fmla="*/ 66 h 168"/>
              <a:gd name="T30" fmla="*/ 147 w 163"/>
              <a:gd name="T31" fmla="*/ 56 h 168"/>
              <a:gd name="T32" fmla="*/ 151 w 163"/>
              <a:gd name="T33" fmla="*/ 50 h 168"/>
              <a:gd name="T34" fmla="*/ 157 w 163"/>
              <a:gd name="T35" fmla="*/ 42 h 168"/>
              <a:gd name="T36" fmla="*/ 163 w 163"/>
              <a:gd name="T37" fmla="*/ 30 h 168"/>
              <a:gd name="T38" fmla="*/ 159 w 163"/>
              <a:gd name="T39" fmla="*/ 14 h 168"/>
              <a:gd name="T40" fmla="*/ 141 w 163"/>
              <a:gd name="T41" fmla="*/ 6 h 168"/>
              <a:gd name="T42" fmla="*/ 129 w 163"/>
              <a:gd name="T43" fmla="*/ 10 h 168"/>
              <a:gd name="T44" fmla="*/ 106 w 163"/>
              <a:gd name="T45" fmla="*/ 8 h 168"/>
              <a:gd name="T46" fmla="*/ 98 w 163"/>
              <a:gd name="T47" fmla="*/ 14 h 168"/>
              <a:gd name="T48" fmla="*/ 84 w 163"/>
              <a:gd name="T49" fmla="*/ 14 h 168"/>
              <a:gd name="T50" fmla="*/ 76 w 163"/>
              <a:gd name="T51" fmla="*/ 8 h 168"/>
              <a:gd name="T52" fmla="*/ 62 w 163"/>
              <a:gd name="T53" fmla="*/ 12 h 168"/>
              <a:gd name="T54" fmla="*/ 54 w 163"/>
              <a:gd name="T55" fmla="*/ 6 h 168"/>
              <a:gd name="T56" fmla="*/ 46 w 163"/>
              <a:gd name="T57" fmla="*/ 0 h 168"/>
              <a:gd name="T58" fmla="*/ 34 w 163"/>
              <a:gd name="T59" fmla="*/ 2 h 168"/>
              <a:gd name="T60" fmla="*/ 20 w 163"/>
              <a:gd name="T61" fmla="*/ 16 h 168"/>
              <a:gd name="T62" fmla="*/ 10 w 163"/>
              <a:gd name="T63" fmla="*/ 36 h 168"/>
              <a:gd name="T64" fmla="*/ 10 w 163"/>
              <a:gd name="T65" fmla="*/ 44 h 168"/>
              <a:gd name="T66" fmla="*/ 14 w 163"/>
              <a:gd name="T67" fmla="*/ 52 h 168"/>
              <a:gd name="T68" fmla="*/ 12 w 163"/>
              <a:gd name="T69" fmla="*/ 62 h 168"/>
              <a:gd name="T70" fmla="*/ 10 w 163"/>
              <a:gd name="T71" fmla="*/ 66 h 168"/>
              <a:gd name="T72" fmla="*/ 8 w 163"/>
              <a:gd name="T73" fmla="*/ 78 h 168"/>
              <a:gd name="T74" fmla="*/ 6 w 163"/>
              <a:gd name="T75" fmla="*/ 84 h 168"/>
              <a:gd name="T76" fmla="*/ 4 w 163"/>
              <a:gd name="T77" fmla="*/ 88 h 168"/>
              <a:gd name="T78" fmla="*/ 2 w 163"/>
              <a:gd name="T79" fmla="*/ 94 h 168"/>
              <a:gd name="T80" fmla="*/ 2 w 163"/>
              <a:gd name="T81" fmla="*/ 112 h 168"/>
              <a:gd name="T82" fmla="*/ 4 w 163"/>
              <a:gd name="T83" fmla="*/ 122 h 168"/>
              <a:gd name="T84" fmla="*/ 12 w 163"/>
              <a:gd name="T85" fmla="*/ 130 h 168"/>
              <a:gd name="T86" fmla="*/ 26 w 163"/>
              <a:gd name="T87" fmla="*/ 132 h 168"/>
              <a:gd name="T88" fmla="*/ 34 w 163"/>
              <a:gd name="T89" fmla="*/ 142 h 168"/>
              <a:gd name="T90" fmla="*/ 40 w 163"/>
              <a:gd name="T91" fmla="*/ 146 h 168"/>
              <a:gd name="T92" fmla="*/ 42 w 163"/>
              <a:gd name="T93" fmla="*/ 152 h 168"/>
              <a:gd name="T94" fmla="*/ 46 w 163"/>
              <a:gd name="T95" fmla="*/ 168 h 168"/>
              <a:gd name="T96" fmla="*/ 58 w 163"/>
              <a:gd name="T97" fmla="*/ 166 h 168"/>
              <a:gd name="T98" fmla="*/ 64 w 163"/>
              <a:gd name="T99" fmla="*/ 164 h 168"/>
              <a:gd name="T100" fmla="*/ 68 w 163"/>
              <a:gd name="T101" fmla="*/ 164 h 168"/>
              <a:gd name="T102" fmla="*/ 74 w 163"/>
              <a:gd name="T103" fmla="*/ 160 h 168"/>
              <a:gd name="T104" fmla="*/ 76 w 163"/>
              <a:gd name="T105" fmla="*/ 16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63" h="168">
                <a:moveTo>
                  <a:pt x="78" y="160"/>
                </a:moveTo>
                <a:lnTo>
                  <a:pt x="78" y="156"/>
                </a:lnTo>
                <a:lnTo>
                  <a:pt x="80" y="150"/>
                </a:lnTo>
                <a:lnTo>
                  <a:pt x="80" y="150"/>
                </a:lnTo>
                <a:lnTo>
                  <a:pt x="78" y="148"/>
                </a:lnTo>
                <a:lnTo>
                  <a:pt x="78" y="146"/>
                </a:lnTo>
                <a:lnTo>
                  <a:pt x="78" y="146"/>
                </a:lnTo>
                <a:lnTo>
                  <a:pt x="78" y="142"/>
                </a:lnTo>
                <a:lnTo>
                  <a:pt x="78" y="142"/>
                </a:lnTo>
                <a:lnTo>
                  <a:pt x="78" y="142"/>
                </a:lnTo>
                <a:lnTo>
                  <a:pt x="80" y="140"/>
                </a:lnTo>
                <a:lnTo>
                  <a:pt x="80" y="138"/>
                </a:lnTo>
                <a:lnTo>
                  <a:pt x="82" y="132"/>
                </a:lnTo>
                <a:lnTo>
                  <a:pt x="82" y="132"/>
                </a:lnTo>
                <a:lnTo>
                  <a:pt x="84" y="130"/>
                </a:lnTo>
                <a:lnTo>
                  <a:pt x="86" y="130"/>
                </a:lnTo>
                <a:lnTo>
                  <a:pt x="92" y="128"/>
                </a:lnTo>
                <a:lnTo>
                  <a:pt x="92" y="128"/>
                </a:lnTo>
                <a:lnTo>
                  <a:pt x="96" y="126"/>
                </a:lnTo>
                <a:lnTo>
                  <a:pt x="96" y="126"/>
                </a:lnTo>
                <a:lnTo>
                  <a:pt x="96" y="126"/>
                </a:lnTo>
                <a:lnTo>
                  <a:pt x="102" y="128"/>
                </a:lnTo>
                <a:lnTo>
                  <a:pt x="102" y="128"/>
                </a:lnTo>
                <a:lnTo>
                  <a:pt x="102" y="128"/>
                </a:lnTo>
                <a:lnTo>
                  <a:pt x="104" y="130"/>
                </a:lnTo>
                <a:lnTo>
                  <a:pt x="102" y="136"/>
                </a:lnTo>
                <a:lnTo>
                  <a:pt x="102" y="136"/>
                </a:lnTo>
                <a:lnTo>
                  <a:pt x="106" y="136"/>
                </a:lnTo>
                <a:lnTo>
                  <a:pt x="108" y="134"/>
                </a:lnTo>
                <a:lnTo>
                  <a:pt x="110" y="130"/>
                </a:lnTo>
                <a:lnTo>
                  <a:pt x="113" y="128"/>
                </a:lnTo>
                <a:lnTo>
                  <a:pt x="113" y="128"/>
                </a:lnTo>
                <a:lnTo>
                  <a:pt x="115" y="126"/>
                </a:lnTo>
                <a:lnTo>
                  <a:pt x="115" y="126"/>
                </a:lnTo>
                <a:lnTo>
                  <a:pt x="113" y="122"/>
                </a:lnTo>
                <a:lnTo>
                  <a:pt x="113" y="122"/>
                </a:lnTo>
                <a:lnTo>
                  <a:pt x="115" y="116"/>
                </a:lnTo>
                <a:lnTo>
                  <a:pt x="117" y="112"/>
                </a:lnTo>
                <a:lnTo>
                  <a:pt x="117" y="112"/>
                </a:lnTo>
                <a:lnTo>
                  <a:pt x="119" y="110"/>
                </a:lnTo>
                <a:lnTo>
                  <a:pt x="123" y="106"/>
                </a:lnTo>
                <a:lnTo>
                  <a:pt x="123" y="106"/>
                </a:lnTo>
                <a:lnTo>
                  <a:pt x="123" y="102"/>
                </a:lnTo>
                <a:lnTo>
                  <a:pt x="125" y="98"/>
                </a:lnTo>
                <a:lnTo>
                  <a:pt x="125" y="98"/>
                </a:lnTo>
                <a:lnTo>
                  <a:pt x="127" y="94"/>
                </a:lnTo>
                <a:lnTo>
                  <a:pt x="127" y="90"/>
                </a:lnTo>
                <a:lnTo>
                  <a:pt x="127" y="90"/>
                </a:lnTo>
                <a:lnTo>
                  <a:pt x="129" y="86"/>
                </a:lnTo>
                <a:lnTo>
                  <a:pt x="131" y="84"/>
                </a:lnTo>
                <a:lnTo>
                  <a:pt x="131" y="84"/>
                </a:lnTo>
                <a:lnTo>
                  <a:pt x="141" y="80"/>
                </a:lnTo>
                <a:lnTo>
                  <a:pt x="141" y="80"/>
                </a:lnTo>
                <a:lnTo>
                  <a:pt x="143" y="78"/>
                </a:lnTo>
                <a:lnTo>
                  <a:pt x="143" y="76"/>
                </a:lnTo>
                <a:lnTo>
                  <a:pt x="141" y="72"/>
                </a:lnTo>
                <a:lnTo>
                  <a:pt x="141" y="72"/>
                </a:lnTo>
                <a:lnTo>
                  <a:pt x="141" y="70"/>
                </a:lnTo>
                <a:lnTo>
                  <a:pt x="143" y="66"/>
                </a:lnTo>
                <a:lnTo>
                  <a:pt x="143" y="66"/>
                </a:lnTo>
                <a:lnTo>
                  <a:pt x="145" y="64"/>
                </a:lnTo>
                <a:lnTo>
                  <a:pt x="147" y="60"/>
                </a:lnTo>
                <a:lnTo>
                  <a:pt x="147" y="60"/>
                </a:lnTo>
                <a:lnTo>
                  <a:pt x="147" y="56"/>
                </a:lnTo>
                <a:lnTo>
                  <a:pt x="147" y="56"/>
                </a:lnTo>
                <a:lnTo>
                  <a:pt x="147" y="54"/>
                </a:lnTo>
                <a:lnTo>
                  <a:pt x="147" y="54"/>
                </a:lnTo>
                <a:lnTo>
                  <a:pt x="151" y="50"/>
                </a:lnTo>
                <a:lnTo>
                  <a:pt x="153" y="46"/>
                </a:lnTo>
                <a:lnTo>
                  <a:pt x="153" y="46"/>
                </a:lnTo>
                <a:lnTo>
                  <a:pt x="155" y="44"/>
                </a:lnTo>
                <a:lnTo>
                  <a:pt x="157" y="42"/>
                </a:lnTo>
                <a:lnTo>
                  <a:pt x="157" y="42"/>
                </a:lnTo>
                <a:lnTo>
                  <a:pt x="159" y="42"/>
                </a:lnTo>
                <a:lnTo>
                  <a:pt x="161" y="38"/>
                </a:lnTo>
                <a:lnTo>
                  <a:pt x="163" y="30"/>
                </a:lnTo>
                <a:lnTo>
                  <a:pt x="163" y="30"/>
                </a:lnTo>
                <a:lnTo>
                  <a:pt x="161" y="28"/>
                </a:lnTo>
                <a:lnTo>
                  <a:pt x="159" y="26"/>
                </a:lnTo>
                <a:lnTo>
                  <a:pt x="159" y="14"/>
                </a:lnTo>
                <a:lnTo>
                  <a:pt x="153" y="0"/>
                </a:lnTo>
                <a:lnTo>
                  <a:pt x="143" y="4"/>
                </a:lnTo>
                <a:lnTo>
                  <a:pt x="143" y="4"/>
                </a:lnTo>
                <a:lnTo>
                  <a:pt x="141" y="6"/>
                </a:lnTo>
                <a:lnTo>
                  <a:pt x="139" y="8"/>
                </a:lnTo>
                <a:lnTo>
                  <a:pt x="137" y="10"/>
                </a:lnTo>
                <a:lnTo>
                  <a:pt x="137" y="10"/>
                </a:lnTo>
                <a:lnTo>
                  <a:pt x="129" y="10"/>
                </a:lnTo>
                <a:lnTo>
                  <a:pt x="121" y="10"/>
                </a:lnTo>
                <a:lnTo>
                  <a:pt x="121" y="10"/>
                </a:lnTo>
                <a:lnTo>
                  <a:pt x="113" y="8"/>
                </a:lnTo>
                <a:lnTo>
                  <a:pt x="106" y="8"/>
                </a:lnTo>
                <a:lnTo>
                  <a:pt x="106" y="8"/>
                </a:lnTo>
                <a:lnTo>
                  <a:pt x="100" y="10"/>
                </a:lnTo>
                <a:lnTo>
                  <a:pt x="98" y="14"/>
                </a:lnTo>
                <a:lnTo>
                  <a:pt x="98" y="14"/>
                </a:lnTo>
                <a:lnTo>
                  <a:pt x="96" y="14"/>
                </a:lnTo>
                <a:lnTo>
                  <a:pt x="94" y="14"/>
                </a:lnTo>
                <a:lnTo>
                  <a:pt x="84" y="14"/>
                </a:lnTo>
                <a:lnTo>
                  <a:pt x="84" y="14"/>
                </a:lnTo>
                <a:lnTo>
                  <a:pt x="78" y="12"/>
                </a:lnTo>
                <a:lnTo>
                  <a:pt x="78" y="10"/>
                </a:lnTo>
                <a:lnTo>
                  <a:pt x="78" y="10"/>
                </a:lnTo>
                <a:lnTo>
                  <a:pt x="76" y="8"/>
                </a:lnTo>
                <a:lnTo>
                  <a:pt x="72" y="8"/>
                </a:lnTo>
                <a:lnTo>
                  <a:pt x="68" y="12"/>
                </a:lnTo>
                <a:lnTo>
                  <a:pt x="68" y="12"/>
                </a:lnTo>
                <a:lnTo>
                  <a:pt x="62" y="12"/>
                </a:lnTo>
                <a:lnTo>
                  <a:pt x="58" y="12"/>
                </a:lnTo>
                <a:lnTo>
                  <a:pt x="58" y="12"/>
                </a:lnTo>
                <a:lnTo>
                  <a:pt x="56" y="8"/>
                </a:lnTo>
                <a:lnTo>
                  <a:pt x="54" y="6"/>
                </a:lnTo>
                <a:lnTo>
                  <a:pt x="52" y="4"/>
                </a:lnTo>
                <a:lnTo>
                  <a:pt x="52" y="4"/>
                </a:lnTo>
                <a:lnTo>
                  <a:pt x="48" y="2"/>
                </a:lnTo>
                <a:lnTo>
                  <a:pt x="46" y="0"/>
                </a:lnTo>
                <a:lnTo>
                  <a:pt x="46" y="0"/>
                </a:lnTo>
                <a:lnTo>
                  <a:pt x="40" y="2"/>
                </a:lnTo>
                <a:lnTo>
                  <a:pt x="34" y="2"/>
                </a:lnTo>
                <a:lnTo>
                  <a:pt x="34" y="2"/>
                </a:lnTo>
                <a:lnTo>
                  <a:pt x="20" y="10"/>
                </a:lnTo>
                <a:lnTo>
                  <a:pt x="20" y="10"/>
                </a:lnTo>
                <a:lnTo>
                  <a:pt x="20" y="16"/>
                </a:lnTo>
                <a:lnTo>
                  <a:pt x="20" y="16"/>
                </a:lnTo>
                <a:lnTo>
                  <a:pt x="18" y="22"/>
                </a:lnTo>
                <a:lnTo>
                  <a:pt x="14" y="24"/>
                </a:lnTo>
                <a:lnTo>
                  <a:pt x="10" y="36"/>
                </a:lnTo>
                <a:lnTo>
                  <a:pt x="10" y="36"/>
                </a:lnTo>
                <a:lnTo>
                  <a:pt x="10" y="38"/>
                </a:lnTo>
                <a:lnTo>
                  <a:pt x="10" y="42"/>
                </a:lnTo>
                <a:lnTo>
                  <a:pt x="10" y="44"/>
                </a:lnTo>
                <a:lnTo>
                  <a:pt x="10" y="44"/>
                </a:lnTo>
                <a:lnTo>
                  <a:pt x="8" y="46"/>
                </a:lnTo>
                <a:lnTo>
                  <a:pt x="12" y="48"/>
                </a:lnTo>
                <a:lnTo>
                  <a:pt x="12" y="48"/>
                </a:lnTo>
                <a:lnTo>
                  <a:pt x="14" y="52"/>
                </a:lnTo>
                <a:lnTo>
                  <a:pt x="12" y="56"/>
                </a:lnTo>
                <a:lnTo>
                  <a:pt x="12" y="56"/>
                </a:lnTo>
                <a:lnTo>
                  <a:pt x="12" y="60"/>
                </a:lnTo>
                <a:lnTo>
                  <a:pt x="12" y="62"/>
                </a:lnTo>
                <a:lnTo>
                  <a:pt x="14" y="64"/>
                </a:lnTo>
                <a:lnTo>
                  <a:pt x="12" y="64"/>
                </a:lnTo>
                <a:lnTo>
                  <a:pt x="12" y="64"/>
                </a:lnTo>
                <a:lnTo>
                  <a:pt x="10" y="66"/>
                </a:lnTo>
                <a:lnTo>
                  <a:pt x="10" y="70"/>
                </a:lnTo>
                <a:lnTo>
                  <a:pt x="10" y="70"/>
                </a:lnTo>
                <a:lnTo>
                  <a:pt x="10" y="74"/>
                </a:lnTo>
                <a:lnTo>
                  <a:pt x="8" y="78"/>
                </a:lnTo>
                <a:lnTo>
                  <a:pt x="8" y="78"/>
                </a:lnTo>
                <a:lnTo>
                  <a:pt x="6" y="80"/>
                </a:lnTo>
                <a:lnTo>
                  <a:pt x="6" y="84"/>
                </a:lnTo>
                <a:lnTo>
                  <a:pt x="6" y="84"/>
                </a:lnTo>
                <a:lnTo>
                  <a:pt x="6" y="88"/>
                </a:lnTo>
                <a:lnTo>
                  <a:pt x="6" y="88"/>
                </a:lnTo>
                <a:lnTo>
                  <a:pt x="4" y="88"/>
                </a:lnTo>
                <a:lnTo>
                  <a:pt x="4" y="88"/>
                </a:lnTo>
                <a:lnTo>
                  <a:pt x="2" y="88"/>
                </a:lnTo>
                <a:lnTo>
                  <a:pt x="2" y="90"/>
                </a:lnTo>
                <a:lnTo>
                  <a:pt x="2" y="94"/>
                </a:lnTo>
                <a:lnTo>
                  <a:pt x="2" y="94"/>
                </a:lnTo>
                <a:lnTo>
                  <a:pt x="2" y="98"/>
                </a:lnTo>
                <a:lnTo>
                  <a:pt x="2" y="102"/>
                </a:lnTo>
                <a:lnTo>
                  <a:pt x="0" y="108"/>
                </a:lnTo>
                <a:lnTo>
                  <a:pt x="2" y="112"/>
                </a:lnTo>
                <a:lnTo>
                  <a:pt x="2" y="112"/>
                </a:lnTo>
                <a:lnTo>
                  <a:pt x="4" y="116"/>
                </a:lnTo>
                <a:lnTo>
                  <a:pt x="4" y="122"/>
                </a:lnTo>
                <a:lnTo>
                  <a:pt x="4" y="122"/>
                </a:lnTo>
                <a:lnTo>
                  <a:pt x="2" y="132"/>
                </a:lnTo>
                <a:lnTo>
                  <a:pt x="2" y="132"/>
                </a:lnTo>
                <a:lnTo>
                  <a:pt x="12" y="130"/>
                </a:lnTo>
                <a:lnTo>
                  <a:pt x="12" y="130"/>
                </a:lnTo>
                <a:lnTo>
                  <a:pt x="10" y="132"/>
                </a:lnTo>
                <a:lnTo>
                  <a:pt x="10" y="132"/>
                </a:lnTo>
                <a:lnTo>
                  <a:pt x="18" y="132"/>
                </a:lnTo>
                <a:lnTo>
                  <a:pt x="26" y="132"/>
                </a:lnTo>
                <a:lnTo>
                  <a:pt x="26" y="132"/>
                </a:lnTo>
                <a:lnTo>
                  <a:pt x="30" y="136"/>
                </a:lnTo>
                <a:lnTo>
                  <a:pt x="34" y="142"/>
                </a:lnTo>
                <a:lnTo>
                  <a:pt x="34" y="142"/>
                </a:lnTo>
                <a:lnTo>
                  <a:pt x="38" y="142"/>
                </a:lnTo>
                <a:lnTo>
                  <a:pt x="38" y="142"/>
                </a:lnTo>
                <a:lnTo>
                  <a:pt x="38" y="146"/>
                </a:lnTo>
                <a:lnTo>
                  <a:pt x="40" y="146"/>
                </a:lnTo>
                <a:lnTo>
                  <a:pt x="40" y="146"/>
                </a:lnTo>
                <a:lnTo>
                  <a:pt x="42" y="152"/>
                </a:lnTo>
                <a:lnTo>
                  <a:pt x="42" y="152"/>
                </a:lnTo>
                <a:lnTo>
                  <a:pt x="42" y="152"/>
                </a:lnTo>
                <a:lnTo>
                  <a:pt x="42" y="152"/>
                </a:lnTo>
                <a:lnTo>
                  <a:pt x="38" y="154"/>
                </a:lnTo>
                <a:lnTo>
                  <a:pt x="38" y="154"/>
                </a:lnTo>
                <a:lnTo>
                  <a:pt x="46" y="168"/>
                </a:lnTo>
                <a:lnTo>
                  <a:pt x="46" y="168"/>
                </a:lnTo>
                <a:lnTo>
                  <a:pt x="58" y="168"/>
                </a:lnTo>
                <a:lnTo>
                  <a:pt x="58" y="166"/>
                </a:lnTo>
                <a:lnTo>
                  <a:pt x="58" y="166"/>
                </a:lnTo>
                <a:lnTo>
                  <a:pt x="60" y="166"/>
                </a:lnTo>
                <a:lnTo>
                  <a:pt x="62" y="166"/>
                </a:lnTo>
                <a:lnTo>
                  <a:pt x="64" y="164"/>
                </a:lnTo>
                <a:lnTo>
                  <a:pt x="64" y="164"/>
                </a:lnTo>
                <a:lnTo>
                  <a:pt x="64" y="166"/>
                </a:lnTo>
                <a:lnTo>
                  <a:pt x="66" y="166"/>
                </a:lnTo>
                <a:lnTo>
                  <a:pt x="66" y="166"/>
                </a:lnTo>
                <a:lnTo>
                  <a:pt x="68" y="164"/>
                </a:lnTo>
                <a:lnTo>
                  <a:pt x="70" y="160"/>
                </a:lnTo>
                <a:lnTo>
                  <a:pt x="70" y="160"/>
                </a:lnTo>
                <a:lnTo>
                  <a:pt x="74" y="160"/>
                </a:lnTo>
                <a:lnTo>
                  <a:pt x="74" y="160"/>
                </a:lnTo>
                <a:lnTo>
                  <a:pt x="76" y="164"/>
                </a:lnTo>
                <a:lnTo>
                  <a:pt x="76" y="164"/>
                </a:lnTo>
                <a:lnTo>
                  <a:pt x="76" y="162"/>
                </a:lnTo>
                <a:lnTo>
                  <a:pt x="76" y="160"/>
                </a:lnTo>
                <a:lnTo>
                  <a:pt x="78" y="160"/>
                </a:lnTo>
                <a:lnTo>
                  <a:pt x="78" y="160"/>
                </a:lnTo>
                <a:close/>
              </a:path>
            </a:pathLst>
          </a:custGeom>
          <a:solidFill>
            <a:srgbClr val="B9BCBD"/>
          </a:solidFill>
          <a:ln w="3175">
            <a:solidFill>
              <a:srgbClr val="B9BCBD"/>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141" name="Freeform 125">
            <a:extLst>
              <a:ext uri="{FF2B5EF4-FFF2-40B4-BE49-F238E27FC236}">
                <a16:creationId xmlns:a16="http://schemas.microsoft.com/office/drawing/2014/main" id="{2B3360BE-FB59-46C4-BABB-2A4B0DF82C08}"/>
              </a:ext>
            </a:extLst>
          </p:cNvPr>
          <p:cNvSpPr>
            <a:spLocks/>
          </p:cNvSpPr>
          <p:nvPr/>
        </p:nvSpPr>
        <p:spPr bwMode="auto">
          <a:xfrm>
            <a:off x="5845754" y="3004549"/>
            <a:ext cx="360563" cy="332902"/>
          </a:xfrm>
          <a:custGeom>
            <a:avLst/>
            <a:gdLst>
              <a:gd name="T0" fmla="*/ 191 w 215"/>
              <a:gd name="T1" fmla="*/ 16 h 194"/>
              <a:gd name="T2" fmla="*/ 159 w 215"/>
              <a:gd name="T3" fmla="*/ 0 h 194"/>
              <a:gd name="T4" fmla="*/ 78 w 215"/>
              <a:gd name="T5" fmla="*/ 68 h 194"/>
              <a:gd name="T6" fmla="*/ 60 w 215"/>
              <a:gd name="T7" fmla="*/ 110 h 194"/>
              <a:gd name="T8" fmla="*/ 56 w 215"/>
              <a:gd name="T9" fmla="*/ 114 h 194"/>
              <a:gd name="T10" fmla="*/ 56 w 215"/>
              <a:gd name="T11" fmla="*/ 120 h 194"/>
              <a:gd name="T12" fmla="*/ 46 w 215"/>
              <a:gd name="T13" fmla="*/ 124 h 194"/>
              <a:gd name="T14" fmla="*/ 40 w 215"/>
              <a:gd name="T15" fmla="*/ 128 h 194"/>
              <a:gd name="T16" fmla="*/ 28 w 215"/>
              <a:gd name="T17" fmla="*/ 130 h 194"/>
              <a:gd name="T18" fmla="*/ 14 w 215"/>
              <a:gd name="T19" fmla="*/ 134 h 194"/>
              <a:gd name="T20" fmla="*/ 10 w 215"/>
              <a:gd name="T21" fmla="*/ 134 h 194"/>
              <a:gd name="T22" fmla="*/ 4 w 215"/>
              <a:gd name="T23" fmla="*/ 138 h 194"/>
              <a:gd name="T24" fmla="*/ 0 w 215"/>
              <a:gd name="T25" fmla="*/ 142 h 194"/>
              <a:gd name="T26" fmla="*/ 14 w 215"/>
              <a:gd name="T27" fmla="*/ 154 h 194"/>
              <a:gd name="T28" fmla="*/ 20 w 215"/>
              <a:gd name="T29" fmla="*/ 172 h 194"/>
              <a:gd name="T30" fmla="*/ 22 w 215"/>
              <a:gd name="T31" fmla="*/ 170 h 194"/>
              <a:gd name="T32" fmla="*/ 24 w 215"/>
              <a:gd name="T33" fmla="*/ 172 h 194"/>
              <a:gd name="T34" fmla="*/ 24 w 215"/>
              <a:gd name="T35" fmla="*/ 176 h 194"/>
              <a:gd name="T36" fmla="*/ 26 w 215"/>
              <a:gd name="T37" fmla="*/ 192 h 194"/>
              <a:gd name="T38" fmla="*/ 32 w 215"/>
              <a:gd name="T39" fmla="*/ 184 h 194"/>
              <a:gd name="T40" fmla="*/ 38 w 215"/>
              <a:gd name="T41" fmla="*/ 186 h 194"/>
              <a:gd name="T42" fmla="*/ 40 w 215"/>
              <a:gd name="T43" fmla="*/ 188 h 194"/>
              <a:gd name="T44" fmla="*/ 48 w 215"/>
              <a:gd name="T45" fmla="*/ 194 h 194"/>
              <a:gd name="T46" fmla="*/ 52 w 215"/>
              <a:gd name="T47" fmla="*/ 182 h 194"/>
              <a:gd name="T48" fmla="*/ 58 w 215"/>
              <a:gd name="T49" fmla="*/ 174 h 194"/>
              <a:gd name="T50" fmla="*/ 58 w 215"/>
              <a:gd name="T51" fmla="*/ 168 h 194"/>
              <a:gd name="T52" fmla="*/ 72 w 215"/>
              <a:gd name="T53" fmla="*/ 160 h 194"/>
              <a:gd name="T54" fmla="*/ 78 w 215"/>
              <a:gd name="T55" fmla="*/ 160 h 194"/>
              <a:gd name="T56" fmla="*/ 84 w 215"/>
              <a:gd name="T57" fmla="*/ 158 h 194"/>
              <a:gd name="T58" fmla="*/ 90 w 215"/>
              <a:gd name="T59" fmla="*/ 162 h 194"/>
              <a:gd name="T60" fmla="*/ 92 w 215"/>
              <a:gd name="T61" fmla="*/ 164 h 194"/>
              <a:gd name="T62" fmla="*/ 96 w 215"/>
              <a:gd name="T63" fmla="*/ 170 h 194"/>
              <a:gd name="T64" fmla="*/ 100 w 215"/>
              <a:gd name="T65" fmla="*/ 170 h 194"/>
              <a:gd name="T66" fmla="*/ 106 w 215"/>
              <a:gd name="T67" fmla="*/ 170 h 194"/>
              <a:gd name="T68" fmla="*/ 114 w 215"/>
              <a:gd name="T69" fmla="*/ 166 h 194"/>
              <a:gd name="T70" fmla="*/ 116 w 215"/>
              <a:gd name="T71" fmla="*/ 168 h 194"/>
              <a:gd name="T72" fmla="*/ 122 w 215"/>
              <a:gd name="T73" fmla="*/ 172 h 194"/>
              <a:gd name="T74" fmla="*/ 132 w 215"/>
              <a:gd name="T75" fmla="*/ 172 h 194"/>
              <a:gd name="T76" fmla="*/ 136 w 215"/>
              <a:gd name="T77" fmla="*/ 172 h 194"/>
              <a:gd name="T78" fmla="*/ 138 w 215"/>
              <a:gd name="T79" fmla="*/ 168 h 194"/>
              <a:gd name="T80" fmla="*/ 144 w 215"/>
              <a:gd name="T81" fmla="*/ 166 h 194"/>
              <a:gd name="T82" fmla="*/ 159 w 215"/>
              <a:gd name="T83" fmla="*/ 168 h 194"/>
              <a:gd name="T84" fmla="*/ 167 w 215"/>
              <a:gd name="T85" fmla="*/ 168 h 194"/>
              <a:gd name="T86" fmla="*/ 175 w 215"/>
              <a:gd name="T87" fmla="*/ 168 h 194"/>
              <a:gd name="T88" fmla="*/ 179 w 215"/>
              <a:gd name="T89" fmla="*/ 164 h 194"/>
              <a:gd name="T90" fmla="*/ 189 w 215"/>
              <a:gd name="T91" fmla="*/ 158 h 194"/>
              <a:gd name="T92" fmla="*/ 211 w 215"/>
              <a:gd name="T93" fmla="*/ 126 h 194"/>
              <a:gd name="T94" fmla="*/ 209 w 215"/>
              <a:gd name="T95" fmla="*/ 100 h 194"/>
              <a:gd name="T96" fmla="*/ 211 w 215"/>
              <a:gd name="T97" fmla="*/ 70 h 194"/>
              <a:gd name="T98" fmla="*/ 215 w 215"/>
              <a:gd name="T99" fmla="*/ 56 h 194"/>
              <a:gd name="T100" fmla="*/ 215 w 215"/>
              <a:gd name="T101" fmla="*/ 52 h 194"/>
              <a:gd name="T102" fmla="*/ 209 w 215"/>
              <a:gd name="T103" fmla="*/ 42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15" h="194">
                <a:moveTo>
                  <a:pt x="201" y="8"/>
                </a:moveTo>
                <a:lnTo>
                  <a:pt x="191" y="16"/>
                </a:lnTo>
                <a:lnTo>
                  <a:pt x="191" y="18"/>
                </a:lnTo>
                <a:lnTo>
                  <a:pt x="159" y="0"/>
                </a:lnTo>
                <a:lnTo>
                  <a:pt x="86" y="54"/>
                </a:lnTo>
                <a:lnTo>
                  <a:pt x="78" y="68"/>
                </a:lnTo>
                <a:lnTo>
                  <a:pt x="58" y="72"/>
                </a:lnTo>
                <a:lnTo>
                  <a:pt x="60" y="110"/>
                </a:lnTo>
                <a:lnTo>
                  <a:pt x="56" y="114"/>
                </a:lnTo>
                <a:lnTo>
                  <a:pt x="56" y="114"/>
                </a:lnTo>
                <a:lnTo>
                  <a:pt x="56" y="120"/>
                </a:lnTo>
                <a:lnTo>
                  <a:pt x="56" y="120"/>
                </a:lnTo>
                <a:lnTo>
                  <a:pt x="54" y="124"/>
                </a:lnTo>
                <a:lnTo>
                  <a:pt x="46" y="124"/>
                </a:lnTo>
                <a:lnTo>
                  <a:pt x="46" y="124"/>
                </a:lnTo>
                <a:lnTo>
                  <a:pt x="40" y="128"/>
                </a:lnTo>
                <a:lnTo>
                  <a:pt x="28" y="130"/>
                </a:lnTo>
                <a:lnTo>
                  <a:pt x="28" y="130"/>
                </a:lnTo>
                <a:lnTo>
                  <a:pt x="22" y="132"/>
                </a:lnTo>
                <a:lnTo>
                  <a:pt x="14" y="134"/>
                </a:lnTo>
                <a:lnTo>
                  <a:pt x="14" y="134"/>
                </a:lnTo>
                <a:lnTo>
                  <a:pt x="10" y="134"/>
                </a:lnTo>
                <a:lnTo>
                  <a:pt x="6" y="134"/>
                </a:lnTo>
                <a:lnTo>
                  <a:pt x="4" y="138"/>
                </a:lnTo>
                <a:lnTo>
                  <a:pt x="2" y="136"/>
                </a:lnTo>
                <a:lnTo>
                  <a:pt x="0" y="142"/>
                </a:lnTo>
                <a:lnTo>
                  <a:pt x="4" y="148"/>
                </a:lnTo>
                <a:lnTo>
                  <a:pt x="14" y="154"/>
                </a:lnTo>
                <a:lnTo>
                  <a:pt x="14" y="158"/>
                </a:lnTo>
                <a:lnTo>
                  <a:pt x="20" y="172"/>
                </a:lnTo>
                <a:lnTo>
                  <a:pt x="20" y="172"/>
                </a:lnTo>
                <a:lnTo>
                  <a:pt x="22" y="170"/>
                </a:lnTo>
                <a:lnTo>
                  <a:pt x="24" y="172"/>
                </a:lnTo>
                <a:lnTo>
                  <a:pt x="24" y="172"/>
                </a:lnTo>
                <a:lnTo>
                  <a:pt x="24" y="172"/>
                </a:lnTo>
                <a:lnTo>
                  <a:pt x="24" y="176"/>
                </a:lnTo>
                <a:lnTo>
                  <a:pt x="22" y="178"/>
                </a:lnTo>
                <a:lnTo>
                  <a:pt x="26" y="192"/>
                </a:lnTo>
                <a:lnTo>
                  <a:pt x="32" y="184"/>
                </a:lnTo>
                <a:lnTo>
                  <a:pt x="32" y="184"/>
                </a:lnTo>
                <a:lnTo>
                  <a:pt x="34" y="184"/>
                </a:lnTo>
                <a:lnTo>
                  <a:pt x="38" y="186"/>
                </a:lnTo>
                <a:lnTo>
                  <a:pt x="38" y="186"/>
                </a:lnTo>
                <a:lnTo>
                  <a:pt x="40" y="188"/>
                </a:lnTo>
                <a:lnTo>
                  <a:pt x="40" y="190"/>
                </a:lnTo>
                <a:lnTo>
                  <a:pt x="48" y="194"/>
                </a:lnTo>
                <a:lnTo>
                  <a:pt x="52" y="182"/>
                </a:lnTo>
                <a:lnTo>
                  <a:pt x="52" y="182"/>
                </a:lnTo>
                <a:lnTo>
                  <a:pt x="56" y="180"/>
                </a:lnTo>
                <a:lnTo>
                  <a:pt x="58" y="174"/>
                </a:lnTo>
                <a:lnTo>
                  <a:pt x="58" y="174"/>
                </a:lnTo>
                <a:lnTo>
                  <a:pt x="58" y="168"/>
                </a:lnTo>
                <a:lnTo>
                  <a:pt x="58" y="168"/>
                </a:lnTo>
                <a:lnTo>
                  <a:pt x="72" y="160"/>
                </a:lnTo>
                <a:lnTo>
                  <a:pt x="72" y="160"/>
                </a:lnTo>
                <a:lnTo>
                  <a:pt x="78" y="160"/>
                </a:lnTo>
                <a:lnTo>
                  <a:pt x="84" y="158"/>
                </a:lnTo>
                <a:lnTo>
                  <a:pt x="84" y="158"/>
                </a:lnTo>
                <a:lnTo>
                  <a:pt x="86" y="160"/>
                </a:lnTo>
                <a:lnTo>
                  <a:pt x="90" y="162"/>
                </a:lnTo>
                <a:lnTo>
                  <a:pt x="90" y="162"/>
                </a:lnTo>
                <a:lnTo>
                  <a:pt x="92" y="164"/>
                </a:lnTo>
                <a:lnTo>
                  <a:pt x="94" y="166"/>
                </a:lnTo>
                <a:lnTo>
                  <a:pt x="96" y="170"/>
                </a:lnTo>
                <a:lnTo>
                  <a:pt x="96" y="170"/>
                </a:lnTo>
                <a:lnTo>
                  <a:pt x="100" y="170"/>
                </a:lnTo>
                <a:lnTo>
                  <a:pt x="106" y="170"/>
                </a:lnTo>
                <a:lnTo>
                  <a:pt x="106" y="170"/>
                </a:lnTo>
                <a:lnTo>
                  <a:pt x="110" y="166"/>
                </a:lnTo>
                <a:lnTo>
                  <a:pt x="114" y="166"/>
                </a:lnTo>
                <a:lnTo>
                  <a:pt x="116" y="168"/>
                </a:lnTo>
                <a:lnTo>
                  <a:pt x="116" y="168"/>
                </a:lnTo>
                <a:lnTo>
                  <a:pt x="116" y="170"/>
                </a:lnTo>
                <a:lnTo>
                  <a:pt x="122" y="172"/>
                </a:lnTo>
                <a:lnTo>
                  <a:pt x="122" y="172"/>
                </a:lnTo>
                <a:lnTo>
                  <a:pt x="132" y="172"/>
                </a:lnTo>
                <a:lnTo>
                  <a:pt x="134" y="172"/>
                </a:lnTo>
                <a:lnTo>
                  <a:pt x="136" y="172"/>
                </a:lnTo>
                <a:lnTo>
                  <a:pt x="136" y="172"/>
                </a:lnTo>
                <a:lnTo>
                  <a:pt x="138" y="168"/>
                </a:lnTo>
                <a:lnTo>
                  <a:pt x="144" y="166"/>
                </a:lnTo>
                <a:lnTo>
                  <a:pt x="144" y="166"/>
                </a:lnTo>
                <a:lnTo>
                  <a:pt x="151" y="166"/>
                </a:lnTo>
                <a:lnTo>
                  <a:pt x="159" y="168"/>
                </a:lnTo>
                <a:lnTo>
                  <a:pt x="159" y="168"/>
                </a:lnTo>
                <a:lnTo>
                  <a:pt x="167" y="168"/>
                </a:lnTo>
                <a:lnTo>
                  <a:pt x="175" y="168"/>
                </a:lnTo>
                <a:lnTo>
                  <a:pt x="175" y="168"/>
                </a:lnTo>
                <a:lnTo>
                  <a:pt x="177" y="166"/>
                </a:lnTo>
                <a:lnTo>
                  <a:pt x="179" y="164"/>
                </a:lnTo>
                <a:lnTo>
                  <a:pt x="181" y="162"/>
                </a:lnTo>
                <a:lnTo>
                  <a:pt x="189" y="158"/>
                </a:lnTo>
                <a:lnTo>
                  <a:pt x="189" y="144"/>
                </a:lnTo>
                <a:lnTo>
                  <a:pt x="211" y="126"/>
                </a:lnTo>
                <a:lnTo>
                  <a:pt x="211" y="126"/>
                </a:lnTo>
                <a:lnTo>
                  <a:pt x="209" y="100"/>
                </a:lnTo>
                <a:lnTo>
                  <a:pt x="211" y="70"/>
                </a:lnTo>
                <a:lnTo>
                  <a:pt x="211" y="70"/>
                </a:lnTo>
                <a:lnTo>
                  <a:pt x="211" y="62"/>
                </a:lnTo>
                <a:lnTo>
                  <a:pt x="215" y="56"/>
                </a:lnTo>
                <a:lnTo>
                  <a:pt x="215" y="56"/>
                </a:lnTo>
                <a:lnTo>
                  <a:pt x="215" y="52"/>
                </a:lnTo>
                <a:lnTo>
                  <a:pt x="213" y="48"/>
                </a:lnTo>
                <a:lnTo>
                  <a:pt x="209" y="42"/>
                </a:lnTo>
                <a:lnTo>
                  <a:pt x="201" y="8"/>
                </a:lnTo>
                <a:close/>
              </a:path>
            </a:pathLst>
          </a:custGeom>
          <a:solidFill>
            <a:srgbClr val="B9BCBD"/>
          </a:solidFill>
          <a:ln w="3175">
            <a:solidFill>
              <a:srgbClr val="B9BCBD"/>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142" name="Freeform 126">
            <a:extLst>
              <a:ext uri="{FF2B5EF4-FFF2-40B4-BE49-F238E27FC236}">
                <a16:creationId xmlns:a16="http://schemas.microsoft.com/office/drawing/2014/main" id="{D9E33F6C-4872-4C72-9FB6-A02615D9375E}"/>
              </a:ext>
            </a:extLst>
          </p:cNvPr>
          <p:cNvSpPr>
            <a:spLocks/>
          </p:cNvSpPr>
          <p:nvPr/>
        </p:nvSpPr>
        <p:spPr bwMode="auto">
          <a:xfrm>
            <a:off x="3893683" y="3258516"/>
            <a:ext cx="93914" cy="109823"/>
          </a:xfrm>
          <a:custGeom>
            <a:avLst/>
            <a:gdLst>
              <a:gd name="T0" fmla="*/ 0 w 56"/>
              <a:gd name="T1" fmla="*/ 30 h 64"/>
              <a:gd name="T2" fmla="*/ 0 w 56"/>
              <a:gd name="T3" fmla="*/ 34 h 64"/>
              <a:gd name="T4" fmla="*/ 8 w 56"/>
              <a:gd name="T5" fmla="*/ 40 h 64"/>
              <a:gd name="T6" fmla="*/ 10 w 56"/>
              <a:gd name="T7" fmla="*/ 46 h 64"/>
              <a:gd name="T8" fmla="*/ 12 w 56"/>
              <a:gd name="T9" fmla="*/ 52 h 64"/>
              <a:gd name="T10" fmla="*/ 18 w 56"/>
              <a:gd name="T11" fmla="*/ 58 h 64"/>
              <a:gd name="T12" fmla="*/ 24 w 56"/>
              <a:gd name="T13" fmla="*/ 58 h 64"/>
              <a:gd name="T14" fmla="*/ 22 w 56"/>
              <a:gd name="T15" fmla="*/ 54 h 64"/>
              <a:gd name="T16" fmla="*/ 20 w 56"/>
              <a:gd name="T17" fmla="*/ 52 h 64"/>
              <a:gd name="T18" fmla="*/ 22 w 56"/>
              <a:gd name="T19" fmla="*/ 44 h 64"/>
              <a:gd name="T20" fmla="*/ 26 w 56"/>
              <a:gd name="T21" fmla="*/ 52 h 64"/>
              <a:gd name="T22" fmla="*/ 28 w 56"/>
              <a:gd name="T23" fmla="*/ 52 h 64"/>
              <a:gd name="T24" fmla="*/ 32 w 56"/>
              <a:gd name="T25" fmla="*/ 56 h 64"/>
              <a:gd name="T26" fmla="*/ 34 w 56"/>
              <a:gd name="T27" fmla="*/ 62 h 64"/>
              <a:gd name="T28" fmla="*/ 40 w 56"/>
              <a:gd name="T29" fmla="*/ 62 h 64"/>
              <a:gd name="T30" fmla="*/ 42 w 56"/>
              <a:gd name="T31" fmla="*/ 62 h 64"/>
              <a:gd name="T32" fmla="*/ 44 w 56"/>
              <a:gd name="T33" fmla="*/ 64 h 64"/>
              <a:gd name="T34" fmla="*/ 50 w 56"/>
              <a:gd name="T35" fmla="*/ 64 h 64"/>
              <a:gd name="T36" fmla="*/ 46 w 56"/>
              <a:gd name="T37" fmla="*/ 60 h 64"/>
              <a:gd name="T38" fmla="*/ 46 w 56"/>
              <a:gd name="T39" fmla="*/ 58 h 64"/>
              <a:gd name="T40" fmla="*/ 48 w 56"/>
              <a:gd name="T41" fmla="*/ 56 h 64"/>
              <a:gd name="T42" fmla="*/ 46 w 56"/>
              <a:gd name="T43" fmla="*/ 48 h 64"/>
              <a:gd name="T44" fmla="*/ 48 w 56"/>
              <a:gd name="T45" fmla="*/ 36 h 64"/>
              <a:gd name="T46" fmla="*/ 50 w 56"/>
              <a:gd name="T47" fmla="*/ 36 h 64"/>
              <a:gd name="T48" fmla="*/ 50 w 56"/>
              <a:gd name="T49" fmla="*/ 22 h 64"/>
              <a:gd name="T50" fmla="*/ 52 w 56"/>
              <a:gd name="T51" fmla="*/ 16 h 64"/>
              <a:gd name="T52" fmla="*/ 56 w 56"/>
              <a:gd name="T53" fmla="*/ 8 h 64"/>
              <a:gd name="T54" fmla="*/ 54 w 56"/>
              <a:gd name="T55" fmla="*/ 0 h 64"/>
              <a:gd name="T56" fmla="*/ 46 w 56"/>
              <a:gd name="T57" fmla="*/ 2 h 64"/>
              <a:gd name="T58" fmla="*/ 40 w 56"/>
              <a:gd name="T59" fmla="*/ 8 h 64"/>
              <a:gd name="T60" fmla="*/ 40 w 56"/>
              <a:gd name="T61" fmla="*/ 10 h 64"/>
              <a:gd name="T62" fmla="*/ 30 w 56"/>
              <a:gd name="T63" fmla="*/ 12 h 64"/>
              <a:gd name="T64" fmla="*/ 26 w 56"/>
              <a:gd name="T65" fmla="*/ 12 h 64"/>
              <a:gd name="T66" fmla="*/ 24 w 56"/>
              <a:gd name="T67" fmla="*/ 12 h 64"/>
              <a:gd name="T68" fmla="*/ 22 w 56"/>
              <a:gd name="T69" fmla="*/ 10 h 64"/>
              <a:gd name="T70" fmla="*/ 16 w 56"/>
              <a:gd name="T71" fmla="*/ 10 h 64"/>
              <a:gd name="T72" fmla="*/ 6 w 56"/>
              <a:gd name="T73" fmla="*/ 14 h 64"/>
              <a:gd name="T74" fmla="*/ 6 w 56"/>
              <a:gd name="T75" fmla="*/ 28 h 64"/>
              <a:gd name="T76" fmla="*/ 4 w 56"/>
              <a:gd name="T77" fmla="*/ 28 h 64"/>
              <a:gd name="T78" fmla="*/ 0 w 56"/>
              <a:gd name="T79" fmla="*/ 3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6" h="64">
                <a:moveTo>
                  <a:pt x="0" y="30"/>
                </a:moveTo>
                <a:lnTo>
                  <a:pt x="0" y="30"/>
                </a:lnTo>
                <a:lnTo>
                  <a:pt x="0" y="34"/>
                </a:lnTo>
                <a:lnTo>
                  <a:pt x="0" y="34"/>
                </a:lnTo>
                <a:lnTo>
                  <a:pt x="4" y="36"/>
                </a:lnTo>
                <a:lnTo>
                  <a:pt x="8" y="40"/>
                </a:lnTo>
                <a:lnTo>
                  <a:pt x="8" y="40"/>
                </a:lnTo>
                <a:lnTo>
                  <a:pt x="10" y="46"/>
                </a:lnTo>
                <a:lnTo>
                  <a:pt x="12" y="52"/>
                </a:lnTo>
                <a:lnTo>
                  <a:pt x="12" y="52"/>
                </a:lnTo>
                <a:lnTo>
                  <a:pt x="18" y="58"/>
                </a:lnTo>
                <a:lnTo>
                  <a:pt x="18" y="58"/>
                </a:lnTo>
                <a:lnTo>
                  <a:pt x="20" y="56"/>
                </a:lnTo>
                <a:lnTo>
                  <a:pt x="24" y="58"/>
                </a:lnTo>
                <a:lnTo>
                  <a:pt x="24" y="58"/>
                </a:lnTo>
                <a:lnTo>
                  <a:pt x="22" y="54"/>
                </a:lnTo>
                <a:lnTo>
                  <a:pt x="22" y="54"/>
                </a:lnTo>
                <a:lnTo>
                  <a:pt x="20" y="52"/>
                </a:lnTo>
                <a:lnTo>
                  <a:pt x="20" y="48"/>
                </a:lnTo>
                <a:lnTo>
                  <a:pt x="22" y="44"/>
                </a:lnTo>
                <a:lnTo>
                  <a:pt x="22" y="44"/>
                </a:lnTo>
                <a:lnTo>
                  <a:pt x="26" y="52"/>
                </a:lnTo>
                <a:lnTo>
                  <a:pt x="26" y="52"/>
                </a:lnTo>
                <a:lnTo>
                  <a:pt x="28" y="52"/>
                </a:lnTo>
                <a:lnTo>
                  <a:pt x="32" y="56"/>
                </a:lnTo>
                <a:lnTo>
                  <a:pt x="32" y="56"/>
                </a:lnTo>
                <a:lnTo>
                  <a:pt x="34" y="62"/>
                </a:lnTo>
                <a:lnTo>
                  <a:pt x="34" y="62"/>
                </a:lnTo>
                <a:lnTo>
                  <a:pt x="38" y="62"/>
                </a:lnTo>
                <a:lnTo>
                  <a:pt x="40" y="62"/>
                </a:lnTo>
                <a:lnTo>
                  <a:pt x="40" y="62"/>
                </a:lnTo>
                <a:lnTo>
                  <a:pt x="42" y="62"/>
                </a:lnTo>
                <a:lnTo>
                  <a:pt x="44" y="64"/>
                </a:lnTo>
                <a:lnTo>
                  <a:pt x="44" y="64"/>
                </a:lnTo>
                <a:lnTo>
                  <a:pt x="50" y="64"/>
                </a:lnTo>
                <a:lnTo>
                  <a:pt x="50" y="64"/>
                </a:lnTo>
                <a:lnTo>
                  <a:pt x="48" y="62"/>
                </a:lnTo>
                <a:lnTo>
                  <a:pt x="46" y="60"/>
                </a:lnTo>
                <a:lnTo>
                  <a:pt x="46" y="60"/>
                </a:lnTo>
                <a:lnTo>
                  <a:pt x="46" y="58"/>
                </a:lnTo>
                <a:lnTo>
                  <a:pt x="48" y="56"/>
                </a:lnTo>
                <a:lnTo>
                  <a:pt x="48" y="56"/>
                </a:lnTo>
                <a:lnTo>
                  <a:pt x="48" y="52"/>
                </a:lnTo>
                <a:lnTo>
                  <a:pt x="46" y="48"/>
                </a:lnTo>
                <a:lnTo>
                  <a:pt x="46" y="48"/>
                </a:lnTo>
                <a:lnTo>
                  <a:pt x="48" y="36"/>
                </a:lnTo>
                <a:lnTo>
                  <a:pt x="50" y="36"/>
                </a:lnTo>
                <a:lnTo>
                  <a:pt x="50" y="36"/>
                </a:lnTo>
                <a:lnTo>
                  <a:pt x="50" y="26"/>
                </a:lnTo>
                <a:lnTo>
                  <a:pt x="50" y="22"/>
                </a:lnTo>
                <a:lnTo>
                  <a:pt x="52" y="16"/>
                </a:lnTo>
                <a:lnTo>
                  <a:pt x="52" y="16"/>
                </a:lnTo>
                <a:lnTo>
                  <a:pt x="54" y="12"/>
                </a:lnTo>
                <a:lnTo>
                  <a:pt x="56" y="8"/>
                </a:lnTo>
                <a:lnTo>
                  <a:pt x="56" y="8"/>
                </a:lnTo>
                <a:lnTo>
                  <a:pt x="54" y="0"/>
                </a:lnTo>
                <a:lnTo>
                  <a:pt x="46" y="2"/>
                </a:lnTo>
                <a:lnTo>
                  <a:pt x="46" y="2"/>
                </a:lnTo>
                <a:lnTo>
                  <a:pt x="42" y="4"/>
                </a:lnTo>
                <a:lnTo>
                  <a:pt x="40" y="8"/>
                </a:lnTo>
                <a:lnTo>
                  <a:pt x="40" y="8"/>
                </a:lnTo>
                <a:lnTo>
                  <a:pt x="40" y="10"/>
                </a:lnTo>
                <a:lnTo>
                  <a:pt x="36" y="10"/>
                </a:lnTo>
                <a:lnTo>
                  <a:pt x="30" y="12"/>
                </a:lnTo>
                <a:lnTo>
                  <a:pt x="30" y="12"/>
                </a:lnTo>
                <a:lnTo>
                  <a:pt x="26" y="12"/>
                </a:lnTo>
                <a:lnTo>
                  <a:pt x="26" y="14"/>
                </a:lnTo>
                <a:lnTo>
                  <a:pt x="24" y="12"/>
                </a:lnTo>
                <a:lnTo>
                  <a:pt x="24" y="12"/>
                </a:lnTo>
                <a:lnTo>
                  <a:pt x="22" y="10"/>
                </a:lnTo>
                <a:lnTo>
                  <a:pt x="16" y="10"/>
                </a:lnTo>
                <a:lnTo>
                  <a:pt x="16" y="10"/>
                </a:lnTo>
                <a:lnTo>
                  <a:pt x="6" y="14"/>
                </a:lnTo>
                <a:lnTo>
                  <a:pt x="6" y="14"/>
                </a:lnTo>
                <a:lnTo>
                  <a:pt x="6" y="20"/>
                </a:lnTo>
                <a:lnTo>
                  <a:pt x="6" y="28"/>
                </a:lnTo>
                <a:lnTo>
                  <a:pt x="6" y="28"/>
                </a:lnTo>
                <a:lnTo>
                  <a:pt x="4" y="28"/>
                </a:lnTo>
                <a:lnTo>
                  <a:pt x="2" y="30"/>
                </a:lnTo>
                <a:lnTo>
                  <a:pt x="0" y="30"/>
                </a:lnTo>
                <a:lnTo>
                  <a:pt x="0" y="30"/>
                </a:lnTo>
                <a:close/>
              </a:path>
            </a:pathLst>
          </a:custGeom>
          <a:solidFill>
            <a:srgbClr val="00095B"/>
          </a:solidFill>
          <a:ln w="3175">
            <a:solidFill>
              <a:srgbClr val="00095B"/>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143" name="Freeform 127">
            <a:extLst>
              <a:ext uri="{FF2B5EF4-FFF2-40B4-BE49-F238E27FC236}">
                <a16:creationId xmlns:a16="http://schemas.microsoft.com/office/drawing/2014/main" id="{AAE15A44-981C-4B53-97ED-1056CFDE8A0A}"/>
              </a:ext>
            </a:extLst>
          </p:cNvPr>
          <p:cNvSpPr>
            <a:spLocks/>
          </p:cNvSpPr>
          <p:nvPr/>
        </p:nvSpPr>
        <p:spPr bwMode="auto">
          <a:xfrm>
            <a:off x="9741508" y="4916158"/>
            <a:ext cx="3354" cy="3432"/>
          </a:xfrm>
          <a:custGeom>
            <a:avLst/>
            <a:gdLst>
              <a:gd name="T0" fmla="*/ 0 w 2"/>
              <a:gd name="T1" fmla="*/ 0 h 2"/>
              <a:gd name="T2" fmla="*/ 2 w 2"/>
              <a:gd name="T3" fmla="*/ 2 h 2"/>
              <a:gd name="T4" fmla="*/ 2 w 2"/>
              <a:gd name="T5" fmla="*/ 2 h 2"/>
              <a:gd name="T6" fmla="*/ 2 w 2"/>
              <a:gd name="T7" fmla="*/ 2 h 2"/>
              <a:gd name="T8" fmla="*/ 0 w 2"/>
              <a:gd name="T9" fmla="*/ 0 h 2"/>
              <a:gd name="T10" fmla="*/ 0 w 2"/>
              <a:gd name="T11" fmla="*/ 0 h 2"/>
            </a:gdLst>
            <a:ahLst/>
            <a:cxnLst>
              <a:cxn ang="0">
                <a:pos x="T0" y="T1"/>
              </a:cxn>
              <a:cxn ang="0">
                <a:pos x="T2" y="T3"/>
              </a:cxn>
              <a:cxn ang="0">
                <a:pos x="T4" y="T5"/>
              </a:cxn>
              <a:cxn ang="0">
                <a:pos x="T6" y="T7"/>
              </a:cxn>
              <a:cxn ang="0">
                <a:pos x="T8" y="T9"/>
              </a:cxn>
              <a:cxn ang="0">
                <a:pos x="T10" y="T11"/>
              </a:cxn>
            </a:cxnLst>
            <a:rect l="0" t="0" r="r" b="b"/>
            <a:pathLst>
              <a:path w="2" h="2">
                <a:moveTo>
                  <a:pt x="0" y="0"/>
                </a:moveTo>
                <a:lnTo>
                  <a:pt x="2" y="2"/>
                </a:lnTo>
                <a:lnTo>
                  <a:pt x="2" y="2"/>
                </a:lnTo>
                <a:lnTo>
                  <a:pt x="2" y="2"/>
                </a:lnTo>
                <a:lnTo>
                  <a:pt x="0" y="0"/>
                </a:lnTo>
                <a:lnTo>
                  <a:pt x="0" y="0"/>
                </a:lnTo>
                <a:close/>
              </a:path>
            </a:pathLst>
          </a:custGeom>
          <a:solidFill>
            <a:srgbClr val="B9BCBD"/>
          </a:solidFill>
          <a:ln w="3175">
            <a:solidFill>
              <a:srgbClr val="B9BCBD"/>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144" name="Freeform 128">
            <a:extLst>
              <a:ext uri="{FF2B5EF4-FFF2-40B4-BE49-F238E27FC236}">
                <a16:creationId xmlns:a16="http://schemas.microsoft.com/office/drawing/2014/main" id="{D705E208-4025-4429-AEFB-0BA8B4A5152A}"/>
              </a:ext>
            </a:extLst>
          </p:cNvPr>
          <p:cNvSpPr>
            <a:spLocks noEditPoints="1"/>
          </p:cNvSpPr>
          <p:nvPr/>
        </p:nvSpPr>
        <p:spPr bwMode="auto">
          <a:xfrm>
            <a:off x="9577158" y="4710241"/>
            <a:ext cx="278388" cy="418701"/>
          </a:xfrm>
          <a:custGeom>
            <a:avLst/>
            <a:gdLst>
              <a:gd name="T0" fmla="*/ 24 w 166"/>
              <a:gd name="T1" fmla="*/ 242 h 244"/>
              <a:gd name="T2" fmla="*/ 22 w 166"/>
              <a:gd name="T3" fmla="*/ 234 h 244"/>
              <a:gd name="T4" fmla="*/ 82 w 166"/>
              <a:gd name="T5" fmla="*/ 112 h 244"/>
              <a:gd name="T6" fmla="*/ 76 w 166"/>
              <a:gd name="T7" fmla="*/ 128 h 244"/>
              <a:gd name="T8" fmla="*/ 70 w 166"/>
              <a:gd name="T9" fmla="*/ 142 h 244"/>
              <a:gd name="T10" fmla="*/ 64 w 166"/>
              <a:gd name="T11" fmla="*/ 152 h 244"/>
              <a:gd name="T12" fmla="*/ 56 w 166"/>
              <a:gd name="T13" fmla="*/ 166 h 244"/>
              <a:gd name="T14" fmla="*/ 50 w 166"/>
              <a:gd name="T15" fmla="*/ 170 h 244"/>
              <a:gd name="T16" fmla="*/ 32 w 166"/>
              <a:gd name="T17" fmla="*/ 180 h 244"/>
              <a:gd name="T18" fmla="*/ 20 w 166"/>
              <a:gd name="T19" fmla="*/ 192 h 244"/>
              <a:gd name="T20" fmla="*/ 14 w 166"/>
              <a:gd name="T21" fmla="*/ 196 h 244"/>
              <a:gd name="T22" fmla="*/ 8 w 166"/>
              <a:gd name="T23" fmla="*/ 202 h 244"/>
              <a:gd name="T24" fmla="*/ 6 w 166"/>
              <a:gd name="T25" fmla="*/ 204 h 244"/>
              <a:gd name="T26" fmla="*/ 4 w 166"/>
              <a:gd name="T27" fmla="*/ 210 h 244"/>
              <a:gd name="T28" fmla="*/ 0 w 166"/>
              <a:gd name="T29" fmla="*/ 218 h 244"/>
              <a:gd name="T30" fmla="*/ 10 w 166"/>
              <a:gd name="T31" fmla="*/ 224 h 244"/>
              <a:gd name="T32" fmla="*/ 24 w 166"/>
              <a:gd name="T33" fmla="*/ 228 h 244"/>
              <a:gd name="T34" fmla="*/ 38 w 166"/>
              <a:gd name="T35" fmla="*/ 232 h 244"/>
              <a:gd name="T36" fmla="*/ 48 w 166"/>
              <a:gd name="T37" fmla="*/ 220 h 244"/>
              <a:gd name="T38" fmla="*/ 56 w 166"/>
              <a:gd name="T39" fmla="*/ 212 h 244"/>
              <a:gd name="T40" fmla="*/ 64 w 166"/>
              <a:gd name="T41" fmla="*/ 186 h 244"/>
              <a:gd name="T42" fmla="*/ 72 w 166"/>
              <a:gd name="T43" fmla="*/ 184 h 244"/>
              <a:gd name="T44" fmla="*/ 84 w 166"/>
              <a:gd name="T45" fmla="*/ 178 h 244"/>
              <a:gd name="T46" fmla="*/ 86 w 166"/>
              <a:gd name="T47" fmla="*/ 168 h 244"/>
              <a:gd name="T48" fmla="*/ 92 w 166"/>
              <a:gd name="T49" fmla="*/ 162 h 244"/>
              <a:gd name="T50" fmla="*/ 100 w 166"/>
              <a:gd name="T51" fmla="*/ 150 h 244"/>
              <a:gd name="T52" fmla="*/ 104 w 166"/>
              <a:gd name="T53" fmla="*/ 138 h 244"/>
              <a:gd name="T54" fmla="*/ 108 w 166"/>
              <a:gd name="T55" fmla="*/ 128 h 244"/>
              <a:gd name="T56" fmla="*/ 102 w 166"/>
              <a:gd name="T57" fmla="*/ 126 h 244"/>
              <a:gd name="T58" fmla="*/ 100 w 166"/>
              <a:gd name="T59" fmla="*/ 124 h 244"/>
              <a:gd name="T60" fmla="*/ 94 w 166"/>
              <a:gd name="T61" fmla="*/ 126 h 244"/>
              <a:gd name="T62" fmla="*/ 90 w 166"/>
              <a:gd name="T63" fmla="*/ 120 h 244"/>
              <a:gd name="T64" fmla="*/ 86 w 166"/>
              <a:gd name="T65" fmla="*/ 118 h 244"/>
              <a:gd name="T66" fmla="*/ 86 w 166"/>
              <a:gd name="T67" fmla="*/ 114 h 244"/>
              <a:gd name="T68" fmla="*/ 84 w 166"/>
              <a:gd name="T69" fmla="*/ 0 h 244"/>
              <a:gd name="T70" fmla="*/ 88 w 166"/>
              <a:gd name="T71" fmla="*/ 8 h 244"/>
              <a:gd name="T72" fmla="*/ 104 w 166"/>
              <a:gd name="T73" fmla="*/ 34 h 244"/>
              <a:gd name="T74" fmla="*/ 108 w 166"/>
              <a:gd name="T75" fmla="*/ 38 h 244"/>
              <a:gd name="T76" fmla="*/ 108 w 166"/>
              <a:gd name="T77" fmla="*/ 46 h 244"/>
              <a:gd name="T78" fmla="*/ 112 w 166"/>
              <a:gd name="T79" fmla="*/ 54 h 244"/>
              <a:gd name="T80" fmla="*/ 112 w 166"/>
              <a:gd name="T81" fmla="*/ 74 h 244"/>
              <a:gd name="T82" fmla="*/ 100 w 166"/>
              <a:gd name="T83" fmla="*/ 88 h 244"/>
              <a:gd name="T84" fmla="*/ 98 w 166"/>
              <a:gd name="T85" fmla="*/ 94 h 244"/>
              <a:gd name="T86" fmla="*/ 118 w 166"/>
              <a:gd name="T87" fmla="*/ 112 h 244"/>
              <a:gd name="T88" fmla="*/ 112 w 166"/>
              <a:gd name="T89" fmla="*/ 126 h 244"/>
              <a:gd name="T90" fmla="*/ 124 w 166"/>
              <a:gd name="T91" fmla="*/ 134 h 244"/>
              <a:gd name="T92" fmla="*/ 136 w 166"/>
              <a:gd name="T93" fmla="*/ 120 h 244"/>
              <a:gd name="T94" fmla="*/ 144 w 166"/>
              <a:gd name="T95" fmla="*/ 110 h 244"/>
              <a:gd name="T96" fmla="*/ 146 w 166"/>
              <a:gd name="T97" fmla="*/ 100 h 244"/>
              <a:gd name="T98" fmla="*/ 154 w 166"/>
              <a:gd name="T99" fmla="*/ 92 h 244"/>
              <a:gd name="T100" fmla="*/ 156 w 166"/>
              <a:gd name="T101" fmla="*/ 86 h 244"/>
              <a:gd name="T102" fmla="*/ 160 w 166"/>
              <a:gd name="T103" fmla="*/ 66 h 244"/>
              <a:gd name="T104" fmla="*/ 136 w 166"/>
              <a:gd name="T105" fmla="*/ 68 h 244"/>
              <a:gd name="T106" fmla="*/ 132 w 166"/>
              <a:gd name="T107" fmla="*/ 58 h 244"/>
              <a:gd name="T108" fmla="*/ 126 w 166"/>
              <a:gd name="T109" fmla="*/ 46 h 244"/>
              <a:gd name="T110" fmla="*/ 122 w 166"/>
              <a:gd name="T111" fmla="*/ 54 h 244"/>
              <a:gd name="T112" fmla="*/ 116 w 166"/>
              <a:gd name="T113" fmla="*/ 50 h 244"/>
              <a:gd name="T114" fmla="*/ 112 w 166"/>
              <a:gd name="T115" fmla="*/ 30 h 244"/>
              <a:gd name="T116" fmla="*/ 112 w 166"/>
              <a:gd name="T117" fmla="*/ 20 h 244"/>
              <a:gd name="T118" fmla="*/ 108 w 166"/>
              <a:gd name="T119" fmla="*/ 16 h 244"/>
              <a:gd name="T120" fmla="*/ 98 w 166"/>
              <a:gd name="T121" fmla="*/ 10 h 244"/>
              <a:gd name="T122" fmla="*/ 92 w 166"/>
              <a:gd name="T123" fmla="*/ 8 h 244"/>
              <a:gd name="T124" fmla="*/ 88 w 166"/>
              <a:gd name="T125" fmla="*/ 0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6" h="244">
                <a:moveTo>
                  <a:pt x="16" y="230"/>
                </a:moveTo>
                <a:lnTo>
                  <a:pt x="16" y="230"/>
                </a:lnTo>
                <a:lnTo>
                  <a:pt x="14" y="244"/>
                </a:lnTo>
                <a:lnTo>
                  <a:pt x="14" y="244"/>
                </a:lnTo>
                <a:lnTo>
                  <a:pt x="24" y="242"/>
                </a:lnTo>
                <a:lnTo>
                  <a:pt x="24" y="242"/>
                </a:lnTo>
                <a:lnTo>
                  <a:pt x="26" y="238"/>
                </a:lnTo>
                <a:lnTo>
                  <a:pt x="22" y="238"/>
                </a:lnTo>
                <a:lnTo>
                  <a:pt x="22" y="238"/>
                </a:lnTo>
                <a:lnTo>
                  <a:pt x="22" y="234"/>
                </a:lnTo>
                <a:lnTo>
                  <a:pt x="22" y="234"/>
                </a:lnTo>
                <a:lnTo>
                  <a:pt x="16" y="230"/>
                </a:lnTo>
                <a:lnTo>
                  <a:pt x="16" y="230"/>
                </a:lnTo>
                <a:close/>
                <a:moveTo>
                  <a:pt x="82" y="112"/>
                </a:moveTo>
                <a:lnTo>
                  <a:pt x="82" y="112"/>
                </a:lnTo>
                <a:lnTo>
                  <a:pt x="80" y="116"/>
                </a:lnTo>
                <a:lnTo>
                  <a:pt x="80" y="116"/>
                </a:lnTo>
                <a:lnTo>
                  <a:pt x="76" y="122"/>
                </a:lnTo>
                <a:lnTo>
                  <a:pt x="76" y="124"/>
                </a:lnTo>
                <a:lnTo>
                  <a:pt x="76" y="128"/>
                </a:lnTo>
                <a:lnTo>
                  <a:pt x="74" y="134"/>
                </a:lnTo>
                <a:lnTo>
                  <a:pt x="74" y="134"/>
                </a:lnTo>
                <a:lnTo>
                  <a:pt x="70" y="138"/>
                </a:lnTo>
                <a:lnTo>
                  <a:pt x="70" y="138"/>
                </a:lnTo>
                <a:lnTo>
                  <a:pt x="70" y="142"/>
                </a:lnTo>
                <a:lnTo>
                  <a:pt x="70" y="142"/>
                </a:lnTo>
                <a:lnTo>
                  <a:pt x="66" y="144"/>
                </a:lnTo>
                <a:lnTo>
                  <a:pt x="66" y="144"/>
                </a:lnTo>
                <a:lnTo>
                  <a:pt x="64" y="152"/>
                </a:lnTo>
                <a:lnTo>
                  <a:pt x="64" y="152"/>
                </a:lnTo>
                <a:lnTo>
                  <a:pt x="62" y="152"/>
                </a:lnTo>
                <a:lnTo>
                  <a:pt x="62" y="152"/>
                </a:lnTo>
                <a:lnTo>
                  <a:pt x="60" y="160"/>
                </a:lnTo>
                <a:lnTo>
                  <a:pt x="56" y="166"/>
                </a:lnTo>
                <a:lnTo>
                  <a:pt x="56" y="166"/>
                </a:lnTo>
                <a:lnTo>
                  <a:pt x="54" y="166"/>
                </a:lnTo>
                <a:lnTo>
                  <a:pt x="50" y="168"/>
                </a:lnTo>
                <a:lnTo>
                  <a:pt x="50" y="168"/>
                </a:lnTo>
                <a:lnTo>
                  <a:pt x="50" y="170"/>
                </a:lnTo>
                <a:lnTo>
                  <a:pt x="50" y="170"/>
                </a:lnTo>
                <a:lnTo>
                  <a:pt x="40" y="176"/>
                </a:lnTo>
                <a:lnTo>
                  <a:pt x="40" y="176"/>
                </a:lnTo>
                <a:lnTo>
                  <a:pt x="38" y="180"/>
                </a:lnTo>
                <a:lnTo>
                  <a:pt x="38" y="180"/>
                </a:lnTo>
                <a:lnTo>
                  <a:pt x="32" y="180"/>
                </a:lnTo>
                <a:lnTo>
                  <a:pt x="28" y="182"/>
                </a:lnTo>
                <a:lnTo>
                  <a:pt x="28" y="182"/>
                </a:lnTo>
                <a:lnTo>
                  <a:pt x="24" y="186"/>
                </a:lnTo>
                <a:lnTo>
                  <a:pt x="20" y="192"/>
                </a:lnTo>
                <a:lnTo>
                  <a:pt x="20" y="192"/>
                </a:lnTo>
                <a:lnTo>
                  <a:pt x="18" y="192"/>
                </a:lnTo>
                <a:lnTo>
                  <a:pt x="14" y="192"/>
                </a:lnTo>
                <a:lnTo>
                  <a:pt x="14" y="192"/>
                </a:lnTo>
                <a:lnTo>
                  <a:pt x="14" y="196"/>
                </a:lnTo>
                <a:lnTo>
                  <a:pt x="14" y="196"/>
                </a:lnTo>
                <a:lnTo>
                  <a:pt x="10" y="198"/>
                </a:lnTo>
                <a:lnTo>
                  <a:pt x="10" y="198"/>
                </a:lnTo>
                <a:lnTo>
                  <a:pt x="8" y="200"/>
                </a:lnTo>
                <a:lnTo>
                  <a:pt x="8" y="202"/>
                </a:lnTo>
                <a:lnTo>
                  <a:pt x="8" y="202"/>
                </a:lnTo>
                <a:lnTo>
                  <a:pt x="4" y="202"/>
                </a:lnTo>
                <a:lnTo>
                  <a:pt x="4" y="202"/>
                </a:lnTo>
                <a:lnTo>
                  <a:pt x="4" y="204"/>
                </a:lnTo>
                <a:lnTo>
                  <a:pt x="4" y="204"/>
                </a:lnTo>
                <a:lnTo>
                  <a:pt x="6" y="204"/>
                </a:lnTo>
                <a:lnTo>
                  <a:pt x="6" y="204"/>
                </a:lnTo>
                <a:lnTo>
                  <a:pt x="6" y="206"/>
                </a:lnTo>
                <a:lnTo>
                  <a:pt x="6" y="206"/>
                </a:lnTo>
                <a:lnTo>
                  <a:pt x="4" y="210"/>
                </a:lnTo>
                <a:lnTo>
                  <a:pt x="4" y="210"/>
                </a:lnTo>
                <a:lnTo>
                  <a:pt x="4" y="214"/>
                </a:lnTo>
                <a:lnTo>
                  <a:pt x="0" y="214"/>
                </a:lnTo>
                <a:lnTo>
                  <a:pt x="0" y="214"/>
                </a:lnTo>
                <a:lnTo>
                  <a:pt x="0" y="218"/>
                </a:lnTo>
                <a:lnTo>
                  <a:pt x="0" y="218"/>
                </a:lnTo>
                <a:lnTo>
                  <a:pt x="2" y="220"/>
                </a:lnTo>
                <a:lnTo>
                  <a:pt x="6" y="222"/>
                </a:lnTo>
                <a:lnTo>
                  <a:pt x="8" y="224"/>
                </a:lnTo>
                <a:lnTo>
                  <a:pt x="8" y="224"/>
                </a:lnTo>
                <a:lnTo>
                  <a:pt x="10" y="224"/>
                </a:lnTo>
                <a:lnTo>
                  <a:pt x="12" y="222"/>
                </a:lnTo>
                <a:lnTo>
                  <a:pt x="16" y="222"/>
                </a:lnTo>
                <a:lnTo>
                  <a:pt x="18" y="228"/>
                </a:lnTo>
                <a:lnTo>
                  <a:pt x="18" y="228"/>
                </a:lnTo>
                <a:lnTo>
                  <a:pt x="24" y="228"/>
                </a:lnTo>
                <a:lnTo>
                  <a:pt x="24" y="228"/>
                </a:lnTo>
                <a:lnTo>
                  <a:pt x="26" y="230"/>
                </a:lnTo>
                <a:lnTo>
                  <a:pt x="26" y="230"/>
                </a:lnTo>
                <a:lnTo>
                  <a:pt x="38" y="232"/>
                </a:lnTo>
                <a:lnTo>
                  <a:pt x="38" y="232"/>
                </a:lnTo>
                <a:lnTo>
                  <a:pt x="44" y="226"/>
                </a:lnTo>
                <a:lnTo>
                  <a:pt x="44" y="224"/>
                </a:lnTo>
                <a:lnTo>
                  <a:pt x="44" y="224"/>
                </a:lnTo>
                <a:lnTo>
                  <a:pt x="48" y="222"/>
                </a:lnTo>
                <a:lnTo>
                  <a:pt x="48" y="220"/>
                </a:lnTo>
                <a:lnTo>
                  <a:pt x="48" y="220"/>
                </a:lnTo>
                <a:lnTo>
                  <a:pt x="52" y="218"/>
                </a:lnTo>
                <a:lnTo>
                  <a:pt x="54" y="216"/>
                </a:lnTo>
                <a:lnTo>
                  <a:pt x="54" y="216"/>
                </a:lnTo>
                <a:lnTo>
                  <a:pt x="56" y="212"/>
                </a:lnTo>
                <a:lnTo>
                  <a:pt x="56" y="208"/>
                </a:lnTo>
                <a:lnTo>
                  <a:pt x="56" y="208"/>
                </a:lnTo>
                <a:lnTo>
                  <a:pt x="60" y="198"/>
                </a:lnTo>
                <a:lnTo>
                  <a:pt x="64" y="186"/>
                </a:lnTo>
                <a:lnTo>
                  <a:pt x="64" y="186"/>
                </a:lnTo>
                <a:lnTo>
                  <a:pt x="64" y="186"/>
                </a:lnTo>
                <a:lnTo>
                  <a:pt x="66" y="184"/>
                </a:lnTo>
                <a:lnTo>
                  <a:pt x="66" y="184"/>
                </a:lnTo>
                <a:lnTo>
                  <a:pt x="70" y="184"/>
                </a:lnTo>
                <a:lnTo>
                  <a:pt x="72" y="184"/>
                </a:lnTo>
                <a:lnTo>
                  <a:pt x="76" y="182"/>
                </a:lnTo>
                <a:lnTo>
                  <a:pt x="76" y="182"/>
                </a:lnTo>
                <a:lnTo>
                  <a:pt x="78" y="178"/>
                </a:lnTo>
                <a:lnTo>
                  <a:pt x="78" y="178"/>
                </a:lnTo>
                <a:lnTo>
                  <a:pt x="84" y="178"/>
                </a:lnTo>
                <a:lnTo>
                  <a:pt x="90" y="178"/>
                </a:lnTo>
                <a:lnTo>
                  <a:pt x="90" y="178"/>
                </a:lnTo>
                <a:lnTo>
                  <a:pt x="84" y="178"/>
                </a:lnTo>
                <a:lnTo>
                  <a:pt x="84" y="178"/>
                </a:lnTo>
                <a:lnTo>
                  <a:pt x="86" y="168"/>
                </a:lnTo>
                <a:lnTo>
                  <a:pt x="86" y="166"/>
                </a:lnTo>
                <a:lnTo>
                  <a:pt x="90" y="164"/>
                </a:lnTo>
                <a:lnTo>
                  <a:pt x="90" y="164"/>
                </a:lnTo>
                <a:lnTo>
                  <a:pt x="92" y="162"/>
                </a:lnTo>
                <a:lnTo>
                  <a:pt x="92" y="162"/>
                </a:lnTo>
                <a:lnTo>
                  <a:pt x="92" y="162"/>
                </a:lnTo>
                <a:lnTo>
                  <a:pt x="94" y="158"/>
                </a:lnTo>
                <a:lnTo>
                  <a:pt x="96" y="154"/>
                </a:lnTo>
                <a:lnTo>
                  <a:pt x="96" y="154"/>
                </a:lnTo>
                <a:lnTo>
                  <a:pt x="100" y="150"/>
                </a:lnTo>
                <a:lnTo>
                  <a:pt x="100" y="150"/>
                </a:lnTo>
                <a:lnTo>
                  <a:pt x="104" y="142"/>
                </a:lnTo>
                <a:lnTo>
                  <a:pt x="106" y="142"/>
                </a:lnTo>
                <a:lnTo>
                  <a:pt x="106" y="142"/>
                </a:lnTo>
                <a:lnTo>
                  <a:pt x="104" y="138"/>
                </a:lnTo>
                <a:lnTo>
                  <a:pt x="104" y="134"/>
                </a:lnTo>
                <a:lnTo>
                  <a:pt x="104" y="134"/>
                </a:lnTo>
                <a:lnTo>
                  <a:pt x="106" y="132"/>
                </a:lnTo>
                <a:lnTo>
                  <a:pt x="106" y="132"/>
                </a:lnTo>
                <a:lnTo>
                  <a:pt x="108" y="128"/>
                </a:lnTo>
                <a:lnTo>
                  <a:pt x="106" y="124"/>
                </a:lnTo>
                <a:lnTo>
                  <a:pt x="106" y="124"/>
                </a:lnTo>
                <a:lnTo>
                  <a:pt x="102" y="126"/>
                </a:lnTo>
                <a:lnTo>
                  <a:pt x="102" y="126"/>
                </a:lnTo>
                <a:lnTo>
                  <a:pt x="102" y="126"/>
                </a:lnTo>
                <a:lnTo>
                  <a:pt x="102" y="126"/>
                </a:lnTo>
                <a:lnTo>
                  <a:pt x="100" y="128"/>
                </a:lnTo>
                <a:lnTo>
                  <a:pt x="100" y="128"/>
                </a:lnTo>
                <a:lnTo>
                  <a:pt x="100" y="126"/>
                </a:lnTo>
                <a:lnTo>
                  <a:pt x="100" y="124"/>
                </a:lnTo>
                <a:lnTo>
                  <a:pt x="100" y="124"/>
                </a:lnTo>
                <a:lnTo>
                  <a:pt x="96" y="124"/>
                </a:lnTo>
                <a:lnTo>
                  <a:pt x="96" y="126"/>
                </a:lnTo>
                <a:lnTo>
                  <a:pt x="96" y="126"/>
                </a:lnTo>
                <a:lnTo>
                  <a:pt x="94" y="126"/>
                </a:lnTo>
                <a:lnTo>
                  <a:pt x="96" y="128"/>
                </a:lnTo>
                <a:lnTo>
                  <a:pt x="96" y="128"/>
                </a:lnTo>
                <a:lnTo>
                  <a:pt x="90" y="128"/>
                </a:lnTo>
                <a:lnTo>
                  <a:pt x="90" y="128"/>
                </a:lnTo>
                <a:lnTo>
                  <a:pt x="90" y="120"/>
                </a:lnTo>
                <a:lnTo>
                  <a:pt x="88" y="120"/>
                </a:lnTo>
                <a:lnTo>
                  <a:pt x="88" y="120"/>
                </a:lnTo>
                <a:lnTo>
                  <a:pt x="88" y="120"/>
                </a:lnTo>
                <a:lnTo>
                  <a:pt x="86" y="118"/>
                </a:lnTo>
                <a:lnTo>
                  <a:pt x="86" y="118"/>
                </a:lnTo>
                <a:lnTo>
                  <a:pt x="86" y="118"/>
                </a:lnTo>
                <a:lnTo>
                  <a:pt x="84" y="118"/>
                </a:lnTo>
                <a:lnTo>
                  <a:pt x="84" y="116"/>
                </a:lnTo>
                <a:lnTo>
                  <a:pt x="84" y="116"/>
                </a:lnTo>
                <a:lnTo>
                  <a:pt x="86" y="114"/>
                </a:lnTo>
                <a:lnTo>
                  <a:pt x="88" y="112"/>
                </a:lnTo>
                <a:lnTo>
                  <a:pt x="88" y="112"/>
                </a:lnTo>
                <a:lnTo>
                  <a:pt x="82" y="112"/>
                </a:lnTo>
                <a:lnTo>
                  <a:pt x="82" y="112"/>
                </a:lnTo>
                <a:close/>
                <a:moveTo>
                  <a:pt x="84" y="0"/>
                </a:moveTo>
                <a:lnTo>
                  <a:pt x="84" y="0"/>
                </a:lnTo>
                <a:lnTo>
                  <a:pt x="84" y="2"/>
                </a:lnTo>
                <a:lnTo>
                  <a:pt x="84" y="4"/>
                </a:lnTo>
                <a:lnTo>
                  <a:pt x="84" y="4"/>
                </a:lnTo>
                <a:lnTo>
                  <a:pt x="88" y="8"/>
                </a:lnTo>
                <a:lnTo>
                  <a:pt x="92" y="12"/>
                </a:lnTo>
                <a:lnTo>
                  <a:pt x="92" y="12"/>
                </a:lnTo>
                <a:lnTo>
                  <a:pt x="96" y="24"/>
                </a:lnTo>
                <a:lnTo>
                  <a:pt x="96" y="24"/>
                </a:lnTo>
                <a:lnTo>
                  <a:pt x="104" y="34"/>
                </a:lnTo>
                <a:lnTo>
                  <a:pt x="104" y="34"/>
                </a:lnTo>
                <a:lnTo>
                  <a:pt x="104" y="36"/>
                </a:lnTo>
                <a:lnTo>
                  <a:pt x="104" y="36"/>
                </a:lnTo>
                <a:lnTo>
                  <a:pt x="104" y="36"/>
                </a:lnTo>
                <a:lnTo>
                  <a:pt x="108" y="38"/>
                </a:lnTo>
                <a:lnTo>
                  <a:pt x="108" y="38"/>
                </a:lnTo>
                <a:lnTo>
                  <a:pt x="110" y="42"/>
                </a:lnTo>
                <a:lnTo>
                  <a:pt x="110" y="42"/>
                </a:lnTo>
                <a:lnTo>
                  <a:pt x="108" y="44"/>
                </a:lnTo>
                <a:lnTo>
                  <a:pt x="108" y="46"/>
                </a:lnTo>
                <a:lnTo>
                  <a:pt x="108" y="50"/>
                </a:lnTo>
                <a:lnTo>
                  <a:pt x="108" y="50"/>
                </a:lnTo>
                <a:lnTo>
                  <a:pt x="114" y="52"/>
                </a:lnTo>
                <a:lnTo>
                  <a:pt x="114" y="52"/>
                </a:lnTo>
                <a:lnTo>
                  <a:pt x="112" y="54"/>
                </a:lnTo>
                <a:lnTo>
                  <a:pt x="112" y="54"/>
                </a:lnTo>
                <a:lnTo>
                  <a:pt x="114" y="64"/>
                </a:lnTo>
                <a:lnTo>
                  <a:pt x="114" y="70"/>
                </a:lnTo>
                <a:lnTo>
                  <a:pt x="112" y="74"/>
                </a:lnTo>
                <a:lnTo>
                  <a:pt x="112" y="74"/>
                </a:lnTo>
                <a:lnTo>
                  <a:pt x="110" y="78"/>
                </a:lnTo>
                <a:lnTo>
                  <a:pt x="110" y="78"/>
                </a:lnTo>
                <a:lnTo>
                  <a:pt x="108" y="86"/>
                </a:lnTo>
                <a:lnTo>
                  <a:pt x="108" y="86"/>
                </a:lnTo>
                <a:lnTo>
                  <a:pt x="100" y="88"/>
                </a:lnTo>
                <a:lnTo>
                  <a:pt x="100" y="88"/>
                </a:lnTo>
                <a:lnTo>
                  <a:pt x="100" y="90"/>
                </a:lnTo>
                <a:lnTo>
                  <a:pt x="98" y="90"/>
                </a:lnTo>
                <a:lnTo>
                  <a:pt x="98" y="90"/>
                </a:lnTo>
                <a:lnTo>
                  <a:pt x="98" y="94"/>
                </a:lnTo>
                <a:lnTo>
                  <a:pt x="98" y="94"/>
                </a:lnTo>
                <a:lnTo>
                  <a:pt x="104" y="96"/>
                </a:lnTo>
                <a:lnTo>
                  <a:pt x="112" y="102"/>
                </a:lnTo>
                <a:lnTo>
                  <a:pt x="116" y="108"/>
                </a:lnTo>
                <a:lnTo>
                  <a:pt x="118" y="112"/>
                </a:lnTo>
                <a:lnTo>
                  <a:pt x="118" y="118"/>
                </a:lnTo>
                <a:lnTo>
                  <a:pt x="118" y="118"/>
                </a:lnTo>
                <a:lnTo>
                  <a:pt x="116" y="122"/>
                </a:lnTo>
                <a:lnTo>
                  <a:pt x="112" y="126"/>
                </a:lnTo>
                <a:lnTo>
                  <a:pt x="112" y="126"/>
                </a:lnTo>
                <a:lnTo>
                  <a:pt x="112" y="128"/>
                </a:lnTo>
                <a:lnTo>
                  <a:pt x="112" y="128"/>
                </a:lnTo>
                <a:lnTo>
                  <a:pt x="120" y="130"/>
                </a:lnTo>
                <a:lnTo>
                  <a:pt x="120" y="130"/>
                </a:lnTo>
                <a:lnTo>
                  <a:pt x="124" y="134"/>
                </a:lnTo>
                <a:lnTo>
                  <a:pt x="124" y="134"/>
                </a:lnTo>
                <a:lnTo>
                  <a:pt x="130" y="130"/>
                </a:lnTo>
                <a:lnTo>
                  <a:pt x="132" y="126"/>
                </a:lnTo>
                <a:lnTo>
                  <a:pt x="132" y="126"/>
                </a:lnTo>
                <a:lnTo>
                  <a:pt x="136" y="120"/>
                </a:lnTo>
                <a:lnTo>
                  <a:pt x="136" y="120"/>
                </a:lnTo>
                <a:lnTo>
                  <a:pt x="136" y="116"/>
                </a:lnTo>
                <a:lnTo>
                  <a:pt x="136" y="116"/>
                </a:lnTo>
                <a:lnTo>
                  <a:pt x="140" y="114"/>
                </a:lnTo>
                <a:lnTo>
                  <a:pt x="144" y="110"/>
                </a:lnTo>
                <a:lnTo>
                  <a:pt x="144" y="110"/>
                </a:lnTo>
                <a:lnTo>
                  <a:pt x="144" y="108"/>
                </a:lnTo>
                <a:lnTo>
                  <a:pt x="144" y="104"/>
                </a:lnTo>
                <a:lnTo>
                  <a:pt x="144" y="104"/>
                </a:lnTo>
                <a:lnTo>
                  <a:pt x="146" y="100"/>
                </a:lnTo>
                <a:lnTo>
                  <a:pt x="146" y="100"/>
                </a:lnTo>
                <a:lnTo>
                  <a:pt x="144" y="96"/>
                </a:lnTo>
                <a:lnTo>
                  <a:pt x="144" y="96"/>
                </a:lnTo>
                <a:lnTo>
                  <a:pt x="150" y="92"/>
                </a:lnTo>
                <a:lnTo>
                  <a:pt x="154" y="92"/>
                </a:lnTo>
                <a:lnTo>
                  <a:pt x="158" y="94"/>
                </a:lnTo>
                <a:lnTo>
                  <a:pt x="158" y="94"/>
                </a:lnTo>
                <a:lnTo>
                  <a:pt x="156" y="90"/>
                </a:lnTo>
                <a:lnTo>
                  <a:pt x="156" y="86"/>
                </a:lnTo>
                <a:lnTo>
                  <a:pt x="156" y="86"/>
                </a:lnTo>
                <a:lnTo>
                  <a:pt x="158" y="84"/>
                </a:lnTo>
                <a:lnTo>
                  <a:pt x="158" y="84"/>
                </a:lnTo>
                <a:lnTo>
                  <a:pt x="166" y="70"/>
                </a:lnTo>
                <a:lnTo>
                  <a:pt x="166" y="70"/>
                </a:lnTo>
                <a:lnTo>
                  <a:pt x="160" y="66"/>
                </a:lnTo>
                <a:lnTo>
                  <a:pt x="158" y="64"/>
                </a:lnTo>
                <a:lnTo>
                  <a:pt x="148" y="70"/>
                </a:lnTo>
                <a:lnTo>
                  <a:pt x="146" y="72"/>
                </a:lnTo>
                <a:lnTo>
                  <a:pt x="146" y="72"/>
                </a:lnTo>
                <a:lnTo>
                  <a:pt x="136" y="68"/>
                </a:lnTo>
                <a:lnTo>
                  <a:pt x="136" y="68"/>
                </a:lnTo>
                <a:lnTo>
                  <a:pt x="134" y="66"/>
                </a:lnTo>
                <a:lnTo>
                  <a:pt x="132" y="64"/>
                </a:lnTo>
                <a:lnTo>
                  <a:pt x="132" y="58"/>
                </a:lnTo>
                <a:lnTo>
                  <a:pt x="132" y="58"/>
                </a:lnTo>
                <a:lnTo>
                  <a:pt x="130" y="48"/>
                </a:lnTo>
                <a:lnTo>
                  <a:pt x="130" y="48"/>
                </a:lnTo>
                <a:lnTo>
                  <a:pt x="126" y="50"/>
                </a:lnTo>
                <a:lnTo>
                  <a:pt x="126" y="50"/>
                </a:lnTo>
                <a:lnTo>
                  <a:pt x="126" y="46"/>
                </a:lnTo>
                <a:lnTo>
                  <a:pt x="126" y="42"/>
                </a:lnTo>
                <a:lnTo>
                  <a:pt x="124" y="42"/>
                </a:lnTo>
                <a:lnTo>
                  <a:pt x="124" y="42"/>
                </a:lnTo>
                <a:lnTo>
                  <a:pt x="122" y="54"/>
                </a:lnTo>
                <a:lnTo>
                  <a:pt x="122" y="54"/>
                </a:lnTo>
                <a:lnTo>
                  <a:pt x="120" y="54"/>
                </a:lnTo>
                <a:lnTo>
                  <a:pt x="120" y="52"/>
                </a:lnTo>
                <a:lnTo>
                  <a:pt x="120" y="52"/>
                </a:lnTo>
                <a:lnTo>
                  <a:pt x="116" y="50"/>
                </a:lnTo>
                <a:lnTo>
                  <a:pt x="116" y="50"/>
                </a:lnTo>
                <a:lnTo>
                  <a:pt x="116" y="38"/>
                </a:lnTo>
                <a:lnTo>
                  <a:pt x="116" y="38"/>
                </a:lnTo>
                <a:lnTo>
                  <a:pt x="114" y="34"/>
                </a:lnTo>
                <a:lnTo>
                  <a:pt x="112" y="30"/>
                </a:lnTo>
                <a:lnTo>
                  <a:pt x="112" y="30"/>
                </a:lnTo>
                <a:lnTo>
                  <a:pt x="114" y="28"/>
                </a:lnTo>
                <a:lnTo>
                  <a:pt x="114" y="28"/>
                </a:lnTo>
                <a:lnTo>
                  <a:pt x="114" y="24"/>
                </a:lnTo>
                <a:lnTo>
                  <a:pt x="112" y="20"/>
                </a:lnTo>
                <a:lnTo>
                  <a:pt x="112" y="20"/>
                </a:lnTo>
                <a:lnTo>
                  <a:pt x="110" y="20"/>
                </a:lnTo>
                <a:lnTo>
                  <a:pt x="108" y="22"/>
                </a:lnTo>
                <a:lnTo>
                  <a:pt x="108" y="22"/>
                </a:lnTo>
                <a:lnTo>
                  <a:pt x="108" y="16"/>
                </a:lnTo>
                <a:lnTo>
                  <a:pt x="108" y="16"/>
                </a:lnTo>
                <a:lnTo>
                  <a:pt x="104" y="12"/>
                </a:lnTo>
                <a:lnTo>
                  <a:pt x="104" y="12"/>
                </a:lnTo>
                <a:lnTo>
                  <a:pt x="100" y="12"/>
                </a:lnTo>
                <a:lnTo>
                  <a:pt x="100" y="12"/>
                </a:lnTo>
                <a:lnTo>
                  <a:pt x="98" y="10"/>
                </a:lnTo>
                <a:lnTo>
                  <a:pt x="98" y="8"/>
                </a:lnTo>
                <a:lnTo>
                  <a:pt x="98" y="8"/>
                </a:lnTo>
                <a:lnTo>
                  <a:pt x="96" y="10"/>
                </a:lnTo>
                <a:lnTo>
                  <a:pt x="96" y="12"/>
                </a:lnTo>
                <a:lnTo>
                  <a:pt x="92" y="8"/>
                </a:lnTo>
                <a:lnTo>
                  <a:pt x="92" y="8"/>
                </a:lnTo>
                <a:lnTo>
                  <a:pt x="88" y="4"/>
                </a:lnTo>
                <a:lnTo>
                  <a:pt x="88" y="4"/>
                </a:lnTo>
                <a:lnTo>
                  <a:pt x="88" y="2"/>
                </a:lnTo>
                <a:lnTo>
                  <a:pt x="88" y="0"/>
                </a:lnTo>
                <a:lnTo>
                  <a:pt x="88" y="0"/>
                </a:lnTo>
                <a:lnTo>
                  <a:pt x="84" y="0"/>
                </a:lnTo>
                <a:lnTo>
                  <a:pt x="84" y="0"/>
                </a:lnTo>
                <a:close/>
              </a:path>
            </a:pathLst>
          </a:custGeom>
          <a:solidFill>
            <a:srgbClr val="B9BCBD"/>
          </a:solidFill>
          <a:ln w="3175">
            <a:solidFill>
              <a:srgbClr val="B9BCBD"/>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145" name="Freeform 129">
            <a:extLst>
              <a:ext uri="{FF2B5EF4-FFF2-40B4-BE49-F238E27FC236}">
                <a16:creationId xmlns:a16="http://schemas.microsoft.com/office/drawing/2014/main" id="{134E70F3-653C-47FE-97B1-B80E2E33C34E}"/>
              </a:ext>
            </a:extLst>
          </p:cNvPr>
          <p:cNvSpPr>
            <a:spLocks/>
          </p:cNvSpPr>
          <p:nvPr/>
        </p:nvSpPr>
        <p:spPr bwMode="auto">
          <a:xfrm>
            <a:off x="5929605" y="2060758"/>
            <a:ext cx="97269" cy="78935"/>
          </a:xfrm>
          <a:custGeom>
            <a:avLst/>
            <a:gdLst>
              <a:gd name="T0" fmla="*/ 58 w 58"/>
              <a:gd name="T1" fmla="*/ 8 h 46"/>
              <a:gd name="T2" fmla="*/ 54 w 58"/>
              <a:gd name="T3" fmla="*/ 6 h 46"/>
              <a:gd name="T4" fmla="*/ 54 w 58"/>
              <a:gd name="T5" fmla="*/ 2 h 46"/>
              <a:gd name="T6" fmla="*/ 46 w 58"/>
              <a:gd name="T7" fmla="*/ 0 h 46"/>
              <a:gd name="T8" fmla="*/ 44 w 58"/>
              <a:gd name="T9" fmla="*/ 2 h 46"/>
              <a:gd name="T10" fmla="*/ 42 w 58"/>
              <a:gd name="T11" fmla="*/ 0 h 46"/>
              <a:gd name="T12" fmla="*/ 36 w 58"/>
              <a:gd name="T13" fmla="*/ 0 h 46"/>
              <a:gd name="T14" fmla="*/ 32 w 58"/>
              <a:gd name="T15" fmla="*/ 2 h 46"/>
              <a:gd name="T16" fmla="*/ 32 w 58"/>
              <a:gd name="T17" fmla="*/ 4 h 46"/>
              <a:gd name="T18" fmla="*/ 30 w 58"/>
              <a:gd name="T19" fmla="*/ 6 h 46"/>
              <a:gd name="T20" fmla="*/ 22 w 58"/>
              <a:gd name="T21" fmla="*/ 8 h 46"/>
              <a:gd name="T22" fmla="*/ 18 w 58"/>
              <a:gd name="T23" fmla="*/ 14 h 46"/>
              <a:gd name="T24" fmla="*/ 16 w 58"/>
              <a:gd name="T25" fmla="*/ 22 h 46"/>
              <a:gd name="T26" fmla="*/ 16 w 58"/>
              <a:gd name="T27" fmla="*/ 22 h 46"/>
              <a:gd name="T28" fmla="*/ 18 w 58"/>
              <a:gd name="T29" fmla="*/ 26 h 46"/>
              <a:gd name="T30" fmla="*/ 14 w 58"/>
              <a:gd name="T31" fmla="*/ 30 h 46"/>
              <a:gd name="T32" fmla="*/ 14 w 58"/>
              <a:gd name="T33" fmla="*/ 34 h 46"/>
              <a:gd name="T34" fmla="*/ 14 w 58"/>
              <a:gd name="T35" fmla="*/ 34 h 46"/>
              <a:gd name="T36" fmla="*/ 12 w 58"/>
              <a:gd name="T37" fmla="*/ 36 h 46"/>
              <a:gd name="T38" fmla="*/ 6 w 58"/>
              <a:gd name="T39" fmla="*/ 36 h 46"/>
              <a:gd name="T40" fmla="*/ 0 w 58"/>
              <a:gd name="T41" fmla="*/ 34 h 46"/>
              <a:gd name="T42" fmla="*/ 0 w 58"/>
              <a:gd name="T43" fmla="*/ 34 h 46"/>
              <a:gd name="T44" fmla="*/ 6 w 58"/>
              <a:gd name="T45" fmla="*/ 42 h 46"/>
              <a:gd name="T46" fmla="*/ 10 w 58"/>
              <a:gd name="T47" fmla="*/ 44 h 46"/>
              <a:gd name="T48" fmla="*/ 14 w 58"/>
              <a:gd name="T49" fmla="*/ 42 h 46"/>
              <a:gd name="T50" fmla="*/ 18 w 58"/>
              <a:gd name="T51" fmla="*/ 40 h 46"/>
              <a:gd name="T52" fmla="*/ 24 w 58"/>
              <a:gd name="T53" fmla="*/ 40 h 46"/>
              <a:gd name="T54" fmla="*/ 24 w 58"/>
              <a:gd name="T55" fmla="*/ 42 h 46"/>
              <a:gd name="T56" fmla="*/ 28 w 58"/>
              <a:gd name="T57" fmla="*/ 46 h 46"/>
              <a:gd name="T58" fmla="*/ 30 w 58"/>
              <a:gd name="T59" fmla="*/ 46 h 46"/>
              <a:gd name="T60" fmla="*/ 34 w 58"/>
              <a:gd name="T61" fmla="*/ 32 h 46"/>
              <a:gd name="T62" fmla="*/ 38 w 58"/>
              <a:gd name="T63" fmla="*/ 28 h 46"/>
              <a:gd name="T64" fmla="*/ 42 w 58"/>
              <a:gd name="T65" fmla="*/ 28 h 46"/>
              <a:gd name="T66" fmla="*/ 48 w 58"/>
              <a:gd name="T67" fmla="*/ 28 h 46"/>
              <a:gd name="T68" fmla="*/ 48 w 58"/>
              <a:gd name="T69" fmla="*/ 26 h 46"/>
              <a:gd name="T70" fmla="*/ 54 w 58"/>
              <a:gd name="T71" fmla="*/ 24 h 46"/>
              <a:gd name="T72" fmla="*/ 54 w 58"/>
              <a:gd name="T73" fmla="*/ 22 h 46"/>
              <a:gd name="T74" fmla="*/ 52 w 58"/>
              <a:gd name="T75" fmla="*/ 18 h 46"/>
              <a:gd name="T76" fmla="*/ 54 w 58"/>
              <a:gd name="T77" fmla="*/ 18 h 46"/>
              <a:gd name="T78" fmla="*/ 58 w 58"/>
              <a:gd name="T79" fmla="*/ 14 h 46"/>
              <a:gd name="T80" fmla="*/ 58 w 58"/>
              <a:gd name="T81" fmla="*/ 8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8" h="46">
                <a:moveTo>
                  <a:pt x="58" y="8"/>
                </a:moveTo>
                <a:lnTo>
                  <a:pt x="58" y="8"/>
                </a:lnTo>
                <a:lnTo>
                  <a:pt x="54" y="6"/>
                </a:lnTo>
                <a:lnTo>
                  <a:pt x="54" y="6"/>
                </a:lnTo>
                <a:lnTo>
                  <a:pt x="54" y="2"/>
                </a:lnTo>
                <a:lnTo>
                  <a:pt x="54" y="2"/>
                </a:lnTo>
                <a:lnTo>
                  <a:pt x="50" y="0"/>
                </a:lnTo>
                <a:lnTo>
                  <a:pt x="46" y="0"/>
                </a:lnTo>
                <a:lnTo>
                  <a:pt x="46" y="0"/>
                </a:lnTo>
                <a:lnTo>
                  <a:pt x="44" y="2"/>
                </a:lnTo>
                <a:lnTo>
                  <a:pt x="42" y="0"/>
                </a:lnTo>
                <a:lnTo>
                  <a:pt x="42" y="0"/>
                </a:lnTo>
                <a:lnTo>
                  <a:pt x="38" y="0"/>
                </a:lnTo>
                <a:lnTo>
                  <a:pt x="36" y="0"/>
                </a:lnTo>
                <a:lnTo>
                  <a:pt x="36" y="0"/>
                </a:lnTo>
                <a:lnTo>
                  <a:pt x="32" y="2"/>
                </a:lnTo>
                <a:lnTo>
                  <a:pt x="32" y="2"/>
                </a:lnTo>
                <a:lnTo>
                  <a:pt x="32" y="4"/>
                </a:lnTo>
                <a:lnTo>
                  <a:pt x="30" y="6"/>
                </a:lnTo>
                <a:lnTo>
                  <a:pt x="30" y="6"/>
                </a:lnTo>
                <a:lnTo>
                  <a:pt x="26" y="8"/>
                </a:lnTo>
                <a:lnTo>
                  <a:pt x="22" y="8"/>
                </a:lnTo>
                <a:lnTo>
                  <a:pt x="22" y="8"/>
                </a:lnTo>
                <a:lnTo>
                  <a:pt x="18" y="14"/>
                </a:lnTo>
                <a:lnTo>
                  <a:pt x="18" y="18"/>
                </a:lnTo>
                <a:lnTo>
                  <a:pt x="16" y="22"/>
                </a:lnTo>
                <a:lnTo>
                  <a:pt x="16" y="22"/>
                </a:lnTo>
                <a:lnTo>
                  <a:pt x="16" y="22"/>
                </a:lnTo>
                <a:lnTo>
                  <a:pt x="16" y="24"/>
                </a:lnTo>
                <a:lnTo>
                  <a:pt x="18" y="26"/>
                </a:lnTo>
                <a:lnTo>
                  <a:pt x="18" y="26"/>
                </a:lnTo>
                <a:lnTo>
                  <a:pt x="14" y="30"/>
                </a:lnTo>
                <a:lnTo>
                  <a:pt x="14" y="30"/>
                </a:lnTo>
                <a:lnTo>
                  <a:pt x="14" y="34"/>
                </a:lnTo>
                <a:lnTo>
                  <a:pt x="14" y="34"/>
                </a:lnTo>
                <a:lnTo>
                  <a:pt x="14" y="34"/>
                </a:lnTo>
                <a:lnTo>
                  <a:pt x="12" y="36"/>
                </a:lnTo>
                <a:lnTo>
                  <a:pt x="12" y="36"/>
                </a:lnTo>
                <a:lnTo>
                  <a:pt x="6" y="36"/>
                </a:lnTo>
                <a:lnTo>
                  <a:pt x="6" y="36"/>
                </a:lnTo>
                <a:lnTo>
                  <a:pt x="4" y="36"/>
                </a:lnTo>
                <a:lnTo>
                  <a:pt x="0" y="34"/>
                </a:lnTo>
                <a:lnTo>
                  <a:pt x="0" y="34"/>
                </a:lnTo>
                <a:lnTo>
                  <a:pt x="0" y="34"/>
                </a:lnTo>
                <a:lnTo>
                  <a:pt x="2" y="38"/>
                </a:lnTo>
                <a:lnTo>
                  <a:pt x="6" y="42"/>
                </a:lnTo>
                <a:lnTo>
                  <a:pt x="10" y="44"/>
                </a:lnTo>
                <a:lnTo>
                  <a:pt x="10" y="44"/>
                </a:lnTo>
                <a:lnTo>
                  <a:pt x="12" y="44"/>
                </a:lnTo>
                <a:lnTo>
                  <a:pt x="14" y="42"/>
                </a:lnTo>
                <a:lnTo>
                  <a:pt x="18" y="40"/>
                </a:lnTo>
                <a:lnTo>
                  <a:pt x="18" y="40"/>
                </a:lnTo>
                <a:lnTo>
                  <a:pt x="22" y="40"/>
                </a:lnTo>
                <a:lnTo>
                  <a:pt x="24" y="40"/>
                </a:lnTo>
                <a:lnTo>
                  <a:pt x="24" y="42"/>
                </a:lnTo>
                <a:lnTo>
                  <a:pt x="24" y="42"/>
                </a:lnTo>
                <a:lnTo>
                  <a:pt x="26" y="44"/>
                </a:lnTo>
                <a:lnTo>
                  <a:pt x="28" y="46"/>
                </a:lnTo>
                <a:lnTo>
                  <a:pt x="30" y="46"/>
                </a:lnTo>
                <a:lnTo>
                  <a:pt x="30" y="46"/>
                </a:lnTo>
                <a:lnTo>
                  <a:pt x="34" y="32"/>
                </a:lnTo>
                <a:lnTo>
                  <a:pt x="34" y="32"/>
                </a:lnTo>
                <a:lnTo>
                  <a:pt x="36" y="28"/>
                </a:lnTo>
                <a:lnTo>
                  <a:pt x="38" y="28"/>
                </a:lnTo>
                <a:lnTo>
                  <a:pt x="42" y="28"/>
                </a:lnTo>
                <a:lnTo>
                  <a:pt x="42" y="28"/>
                </a:lnTo>
                <a:lnTo>
                  <a:pt x="46" y="30"/>
                </a:lnTo>
                <a:lnTo>
                  <a:pt x="48" y="28"/>
                </a:lnTo>
                <a:lnTo>
                  <a:pt x="48" y="26"/>
                </a:lnTo>
                <a:lnTo>
                  <a:pt x="48" y="26"/>
                </a:lnTo>
                <a:lnTo>
                  <a:pt x="52" y="24"/>
                </a:lnTo>
                <a:lnTo>
                  <a:pt x="54" y="24"/>
                </a:lnTo>
                <a:lnTo>
                  <a:pt x="54" y="22"/>
                </a:lnTo>
                <a:lnTo>
                  <a:pt x="54" y="22"/>
                </a:lnTo>
                <a:lnTo>
                  <a:pt x="52" y="18"/>
                </a:lnTo>
                <a:lnTo>
                  <a:pt x="52" y="18"/>
                </a:lnTo>
                <a:lnTo>
                  <a:pt x="54" y="18"/>
                </a:lnTo>
                <a:lnTo>
                  <a:pt x="54" y="18"/>
                </a:lnTo>
                <a:lnTo>
                  <a:pt x="56" y="16"/>
                </a:lnTo>
                <a:lnTo>
                  <a:pt x="58" y="14"/>
                </a:lnTo>
                <a:lnTo>
                  <a:pt x="58" y="8"/>
                </a:lnTo>
                <a:lnTo>
                  <a:pt x="58" y="8"/>
                </a:lnTo>
                <a:close/>
              </a:path>
            </a:pathLst>
          </a:custGeom>
          <a:solidFill>
            <a:srgbClr val="8BBDFF"/>
          </a:solidFill>
          <a:ln w="3175">
            <a:solidFill>
              <a:srgbClr val="8BBDFF"/>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146" name="Freeform 130">
            <a:extLst>
              <a:ext uri="{FF2B5EF4-FFF2-40B4-BE49-F238E27FC236}">
                <a16:creationId xmlns:a16="http://schemas.microsoft.com/office/drawing/2014/main" id="{FA256FE9-DDC2-42F4-8DD9-B58436438A5E}"/>
              </a:ext>
            </a:extLst>
          </p:cNvPr>
          <p:cNvSpPr>
            <a:spLocks/>
          </p:cNvSpPr>
          <p:nvPr/>
        </p:nvSpPr>
        <p:spPr bwMode="auto">
          <a:xfrm>
            <a:off x="7651921" y="2819224"/>
            <a:ext cx="184474" cy="113255"/>
          </a:xfrm>
          <a:custGeom>
            <a:avLst/>
            <a:gdLst>
              <a:gd name="T0" fmla="*/ 108 w 110"/>
              <a:gd name="T1" fmla="*/ 42 h 66"/>
              <a:gd name="T2" fmla="*/ 98 w 110"/>
              <a:gd name="T3" fmla="*/ 40 h 66"/>
              <a:gd name="T4" fmla="*/ 86 w 110"/>
              <a:gd name="T5" fmla="*/ 38 h 66"/>
              <a:gd name="T6" fmla="*/ 80 w 110"/>
              <a:gd name="T7" fmla="*/ 34 h 66"/>
              <a:gd name="T8" fmla="*/ 74 w 110"/>
              <a:gd name="T9" fmla="*/ 34 h 66"/>
              <a:gd name="T10" fmla="*/ 70 w 110"/>
              <a:gd name="T11" fmla="*/ 30 h 66"/>
              <a:gd name="T12" fmla="*/ 64 w 110"/>
              <a:gd name="T13" fmla="*/ 24 h 66"/>
              <a:gd name="T14" fmla="*/ 58 w 110"/>
              <a:gd name="T15" fmla="*/ 20 h 66"/>
              <a:gd name="T16" fmla="*/ 58 w 110"/>
              <a:gd name="T17" fmla="*/ 14 h 66"/>
              <a:gd name="T18" fmla="*/ 52 w 110"/>
              <a:gd name="T19" fmla="*/ 10 h 66"/>
              <a:gd name="T20" fmla="*/ 46 w 110"/>
              <a:gd name="T21" fmla="*/ 12 h 66"/>
              <a:gd name="T22" fmla="*/ 40 w 110"/>
              <a:gd name="T23" fmla="*/ 12 h 66"/>
              <a:gd name="T24" fmla="*/ 34 w 110"/>
              <a:gd name="T25" fmla="*/ 2 h 66"/>
              <a:gd name="T26" fmla="*/ 28 w 110"/>
              <a:gd name="T27" fmla="*/ 0 h 66"/>
              <a:gd name="T28" fmla="*/ 22 w 110"/>
              <a:gd name="T29" fmla="*/ 0 h 66"/>
              <a:gd name="T30" fmla="*/ 16 w 110"/>
              <a:gd name="T31" fmla="*/ 0 h 66"/>
              <a:gd name="T32" fmla="*/ 12 w 110"/>
              <a:gd name="T33" fmla="*/ 0 h 66"/>
              <a:gd name="T34" fmla="*/ 4 w 110"/>
              <a:gd name="T35" fmla="*/ 6 h 66"/>
              <a:gd name="T36" fmla="*/ 0 w 110"/>
              <a:gd name="T37" fmla="*/ 14 h 66"/>
              <a:gd name="T38" fmla="*/ 2 w 110"/>
              <a:gd name="T39" fmla="*/ 22 h 66"/>
              <a:gd name="T40" fmla="*/ 10 w 110"/>
              <a:gd name="T41" fmla="*/ 26 h 66"/>
              <a:gd name="T42" fmla="*/ 10 w 110"/>
              <a:gd name="T43" fmla="*/ 30 h 66"/>
              <a:gd name="T44" fmla="*/ 18 w 110"/>
              <a:gd name="T45" fmla="*/ 34 h 66"/>
              <a:gd name="T46" fmla="*/ 26 w 110"/>
              <a:gd name="T47" fmla="*/ 36 h 66"/>
              <a:gd name="T48" fmla="*/ 34 w 110"/>
              <a:gd name="T49" fmla="*/ 42 h 66"/>
              <a:gd name="T50" fmla="*/ 42 w 110"/>
              <a:gd name="T51" fmla="*/ 42 h 66"/>
              <a:gd name="T52" fmla="*/ 48 w 110"/>
              <a:gd name="T53" fmla="*/ 46 h 66"/>
              <a:gd name="T54" fmla="*/ 52 w 110"/>
              <a:gd name="T55" fmla="*/ 50 h 66"/>
              <a:gd name="T56" fmla="*/ 58 w 110"/>
              <a:gd name="T57" fmla="*/ 52 h 66"/>
              <a:gd name="T58" fmla="*/ 64 w 110"/>
              <a:gd name="T59" fmla="*/ 58 h 66"/>
              <a:gd name="T60" fmla="*/ 74 w 110"/>
              <a:gd name="T61" fmla="*/ 58 h 66"/>
              <a:gd name="T62" fmla="*/ 86 w 110"/>
              <a:gd name="T63" fmla="*/ 64 h 66"/>
              <a:gd name="T64" fmla="*/ 94 w 110"/>
              <a:gd name="T65" fmla="*/ 64 h 66"/>
              <a:gd name="T66" fmla="*/ 100 w 110"/>
              <a:gd name="T67" fmla="*/ 66 h 66"/>
              <a:gd name="T68" fmla="*/ 106 w 110"/>
              <a:gd name="T69" fmla="*/ 64 h 66"/>
              <a:gd name="T70" fmla="*/ 108 w 110"/>
              <a:gd name="T71" fmla="*/ 62 h 66"/>
              <a:gd name="T72" fmla="*/ 110 w 110"/>
              <a:gd name="T73" fmla="*/ 58 h 66"/>
              <a:gd name="T74" fmla="*/ 106 w 110"/>
              <a:gd name="T75" fmla="*/ 54 h 66"/>
              <a:gd name="T76" fmla="*/ 108 w 110"/>
              <a:gd name="T77" fmla="*/ 50 h 66"/>
              <a:gd name="T78" fmla="*/ 108 w 110"/>
              <a:gd name="T79" fmla="*/ 4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10" h="66">
                <a:moveTo>
                  <a:pt x="108" y="42"/>
                </a:moveTo>
                <a:lnTo>
                  <a:pt x="98" y="40"/>
                </a:lnTo>
                <a:lnTo>
                  <a:pt x="86" y="38"/>
                </a:lnTo>
                <a:lnTo>
                  <a:pt x="80" y="34"/>
                </a:lnTo>
                <a:lnTo>
                  <a:pt x="74" y="34"/>
                </a:lnTo>
                <a:lnTo>
                  <a:pt x="70" y="30"/>
                </a:lnTo>
                <a:lnTo>
                  <a:pt x="64" y="24"/>
                </a:lnTo>
                <a:lnTo>
                  <a:pt x="58" y="20"/>
                </a:lnTo>
                <a:lnTo>
                  <a:pt x="58" y="14"/>
                </a:lnTo>
                <a:lnTo>
                  <a:pt x="52" y="10"/>
                </a:lnTo>
                <a:lnTo>
                  <a:pt x="46" y="12"/>
                </a:lnTo>
                <a:lnTo>
                  <a:pt x="40" y="12"/>
                </a:lnTo>
                <a:lnTo>
                  <a:pt x="34" y="2"/>
                </a:lnTo>
                <a:lnTo>
                  <a:pt x="28" y="0"/>
                </a:lnTo>
                <a:lnTo>
                  <a:pt x="22" y="0"/>
                </a:lnTo>
                <a:lnTo>
                  <a:pt x="16" y="0"/>
                </a:lnTo>
                <a:lnTo>
                  <a:pt x="12" y="0"/>
                </a:lnTo>
                <a:lnTo>
                  <a:pt x="4" y="6"/>
                </a:lnTo>
                <a:lnTo>
                  <a:pt x="0" y="14"/>
                </a:lnTo>
                <a:lnTo>
                  <a:pt x="2" y="22"/>
                </a:lnTo>
                <a:lnTo>
                  <a:pt x="10" y="26"/>
                </a:lnTo>
                <a:lnTo>
                  <a:pt x="10" y="30"/>
                </a:lnTo>
                <a:lnTo>
                  <a:pt x="18" y="34"/>
                </a:lnTo>
                <a:lnTo>
                  <a:pt x="26" y="36"/>
                </a:lnTo>
                <a:lnTo>
                  <a:pt x="34" y="42"/>
                </a:lnTo>
                <a:lnTo>
                  <a:pt x="42" y="42"/>
                </a:lnTo>
                <a:lnTo>
                  <a:pt x="48" y="46"/>
                </a:lnTo>
                <a:lnTo>
                  <a:pt x="52" y="50"/>
                </a:lnTo>
                <a:lnTo>
                  <a:pt x="58" y="52"/>
                </a:lnTo>
                <a:lnTo>
                  <a:pt x="64" y="58"/>
                </a:lnTo>
                <a:lnTo>
                  <a:pt x="74" y="58"/>
                </a:lnTo>
                <a:lnTo>
                  <a:pt x="86" y="64"/>
                </a:lnTo>
                <a:lnTo>
                  <a:pt x="94" y="64"/>
                </a:lnTo>
                <a:lnTo>
                  <a:pt x="100" y="66"/>
                </a:lnTo>
                <a:lnTo>
                  <a:pt x="106" y="64"/>
                </a:lnTo>
                <a:lnTo>
                  <a:pt x="108" y="62"/>
                </a:lnTo>
                <a:lnTo>
                  <a:pt x="110" y="58"/>
                </a:lnTo>
                <a:lnTo>
                  <a:pt x="106" y="54"/>
                </a:lnTo>
                <a:lnTo>
                  <a:pt x="108" y="50"/>
                </a:lnTo>
                <a:lnTo>
                  <a:pt x="108" y="42"/>
                </a:lnTo>
                <a:close/>
              </a:path>
            </a:pathLst>
          </a:custGeom>
          <a:solidFill>
            <a:srgbClr val="B9BCBD"/>
          </a:solidFill>
          <a:ln w="3175">
            <a:solidFill>
              <a:srgbClr val="B9BCBD"/>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147" name="Freeform 131">
            <a:extLst>
              <a:ext uri="{FF2B5EF4-FFF2-40B4-BE49-F238E27FC236}">
                <a16:creationId xmlns:a16="http://schemas.microsoft.com/office/drawing/2014/main" id="{B2B16D24-6192-4D31-A08F-B9EBF99CF84D}"/>
              </a:ext>
            </a:extLst>
          </p:cNvPr>
          <p:cNvSpPr>
            <a:spLocks/>
          </p:cNvSpPr>
          <p:nvPr/>
        </p:nvSpPr>
        <p:spPr bwMode="auto">
          <a:xfrm>
            <a:off x="6119110" y="4171420"/>
            <a:ext cx="298512" cy="350062"/>
          </a:xfrm>
          <a:custGeom>
            <a:avLst/>
            <a:gdLst>
              <a:gd name="T0" fmla="*/ 2 w 178"/>
              <a:gd name="T1" fmla="*/ 8 h 204"/>
              <a:gd name="T2" fmla="*/ 0 w 178"/>
              <a:gd name="T3" fmla="*/ 20 h 204"/>
              <a:gd name="T4" fmla="*/ 6 w 178"/>
              <a:gd name="T5" fmla="*/ 26 h 204"/>
              <a:gd name="T6" fmla="*/ 12 w 178"/>
              <a:gd name="T7" fmla="*/ 36 h 204"/>
              <a:gd name="T8" fmla="*/ 16 w 178"/>
              <a:gd name="T9" fmla="*/ 44 h 204"/>
              <a:gd name="T10" fmla="*/ 18 w 178"/>
              <a:gd name="T11" fmla="*/ 54 h 204"/>
              <a:gd name="T12" fmla="*/ 22 w 178"/>
              <a:gd name="T13" fmla="*/ 70 h 204"/>
              <a:gd name="T14" fmla="*/ 26 w 178"/>
              <a:gd name="T15" fmla="*/ 70 h 204"/>
              <a:gd name="T16" fmla="*/ 28 w 178"/>
              <a:gd name="T17" fmla="*/ 82 h 204"/>
              <a:gd name="T18" fmla="*/ 32 w 178"/>
              <a:gd name="T19" fmla="*/ 86 h 204"/>
              <a:gd name="T20" fmla="*/ 36 w 178"/>
              <a:gd name="T21" fmla="*/ 90 h 204"/>
              <a:gd name="T22" fmla="*/ 36 w 178"/>
              <a:gd name="T23" fmla="*/ 92 h 204"/>
              <a:gd name="T24" fmla="*/ 38 w 178"/>
              <a:gd name="T25" fmla="*/ 96 h 204"/>
              <a:gd name="T26" fmla="*/ 36 w 178"/>
              <a:gd name="T27" fmla="*/ 102 h 204"/>
              <a:gd name="T28" fmla="*/ 36 w 178"/>
              <a:gd name="T29" fmla="*/ 110 h 204"/>
              <a:gd name="T30" fmla="*/ 36 w 178"/>
              <a:gd name="T31" fmla="*/ 112 h 204"/>
              <a:gd name="T32" fmla="*/ 38 w 178"/>
              <a:gd name="T33" fmla="*/ 122 h 204"/>
              <a:gd name="T34" fmla="*/ 36 w 178"/>
              <a:gd name="T35" fmla="*/ 126 h 204"/>
              <a:gd name="T36" fmla="*/ 42 w 178"/>
              <a:gd name="T37" fmla="*/ 138 h 204"/>
              <a:gd name="T38" fmla="*/ 40 w 178"/>
              <a:gd name="T39" fmla="*/ 150 h 204"/>
              <a:gd name="T40" fmla="*/ 42 w 178"/>
              <a:gd name="T41" fmla="*/ 156 h 204"/>
              <a:gd name="T42" fmla="*/ 42 w 178"/>
              <a:gd name="T43" fmla="*/ 170 h 204"/>
              <a:gd name="T44" fmla="*/ 44 w 178"/>
              <a:gd name="T45" fmla="*/ 170 h 204"/>
              <a:gd name="T46" fmla="*/ 48 w 178"/>
              <a:gd name="T47" fmla="*/ 186 h 204"/>
              <a:gd name="T48" fmla="*/ 58 w 178"/>
              <a:gd name="T49" fmla="*/ 192 h 204"/>
              <a:gd name="T50" fmla="*/ 60 w 178"/>
              <a:gd name="T51" fmla="*/ 200 h 204"/>
              <a:gd name="T52" fmla="*/ 62 w 178"/>
              <a:gd name="T53" fmla="*/ 202 h 204"/>
              <a:gd name="T54" fmla="*/ 68 w 178"/>
              <a:gd name="T55" fmla="*/ 196 h 204"/>
              <a:gd name="T56" fmla="*/ 74 w 178"/>
              <a:gd name="T57" fmla="*/ 194 h 204"/>
              <a:gd name="T58" fmla="*/ 74 w 178"/>
              <a:gd name="T59" fmla="*/ 198 h 204"/>
              <a:gd name="T60" fmla="*/ 76 w 178"/>
              <a:gd name="T61" fmla="*/ 204 h 204"/>
              <a:gd name="T62" fmla="*/ 86 w 178"/>
              <a:gd name="T63" fmla="*/ 204 h 204"/>
              <a:gd name="T64" fmla="*/ 92 w 178"/>
              <a:gd name="T65" fmla="*/ 202 h 204"/>
              <a:gd name="T66" fmla="*/ 96 w 178"/>
              <a:gd name="T67" fmla="*/ 196 h 204"/>
              <a:gd name="T68" fmla="*/ 104 w 178"/>
              <a:gd name="T69" fmla="*/ 144 h 204"/>
              <a:gd name="T70" fmla="*/ 120 w 178"/>
              <a:gd name="T71" fmla="*/ 26 h 204"/>
              <a:gd name="T72" fmla="*/ 160 w 178"/>
              <a:gd name="T73" fmla="*/ 24 h 204"/>
              <a:gd name="T74" fmla="*/ 164 w 178"/>
              <a:gd name="T75" fmla="*/ 22 h 204"/>
              <a:gd name="T76" fmla="*/ 168 w 178"/>
              <a:gd name="T77" fmla="*/ 22 h 204"/>
              <a:gd name="T78" fmla="*/ 172 w 178"/>
              <a:gd name="T79" fmla="*/ 20 h 204"/>
              <a:gd name="T80" fmla="*/ 178 w 178"/>
              <a:gd name="T81" fmla="*/ 18 h 204"/>
              <a:gd name="T82" fmla="*/ 174 w 178"/>
              <a:gd name="T83" fmla="*/ 14 h 204"/>
              <a:gd name="T84" fmla="*/ 168 w 178"/>
              <a:gd name="T85" fmla="*/ 12 h 204"/>
              <a:gd name="T86" fmla="*/ 122 w 178"/>
              <a:gd name="T87" fmla="*/ 20 h 204"/>
              <a:gd name="T88" fmla="*/ 112 w 178"/>
              <a:gd name="T89" fmla="*/ 16 h 204"/>
              <a:gd name="T90" fmla="*/ 106 w 178"/>
              <a:gd name="T91" fmla="*/ 16 h 204"/>
              <a:gd name="T92" fmla="*/ 102 w 178"/>
              <a:gd name="T93" fmla="*/ 16 h 204"/>
              <a:gd name="T94" fmla="*/ 96 w 178"/>
              <a:gd name="T95" fmla="*/ 14 h 204"/>
              <a:gd name="T96" fmla="*/ 92 w 178"/>
              <a:gd name="T97" fmla="*/ 12 h 204"/>
              <a:gd name="T98" fmla="*/ 88 w 178"/>
              <a:gd name="T99" fmla="*/ 10 h 204"/>
              <a:gd name="T100" fmla="*/ 26 w 178"/>
              <a:gd name="T101" fmla="*/ 4 h 204"/>
              <a:gd name="T102" fmla="*/ 18 w 178"/>
              <a:gd name="T103" fmla="*/ 0 h 204"/>
              <a:gd name="T104" fmla="*/ 14 w 178"/>
              <a:gd name="T105" fmla="*/ 2 h 204"/>
              <a:gd name="T106" fmla="*/ 10 w 178"/>
              <a:gd name="T107" fmla="*/ 4 h 204"/>
              <a:gd name="T108" fmla="*/ 0 w 178"/>
              <a:gd name="T109" fmla="*/ 4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78" h="204">
                <a:moveTo>
                  <a:pt x="0" y="4"/>
                </a:moveTo>
                <a:lnTo>
                  <a:pt x="0" y="4"/>
                </a:lnTo>
                <a:lnTo>
                  <a:pt x="2" y="8"/>
                </a:lnTo>
                <a:lnTo>
                  <a:pt x="2" y="8"/>
                </a:lnTo>
                <a:lnTo>
                  <a:pt x="0" y="12"/>
                </a:lnTo>
                <a:lnTo>
                  <a:pt x="0" y="20"/>
                </a:lnTo>
                <a:lnTo>
                  <a:pt x="0" y="24"/>
                </a:lnTo>
                <a:lnTo>
                  <a:pt x="0" y="24"/>
                </a:lnTo>
                <a:lnTo>
                  <a:pt x="6" y="26"/>
                </a:lnTo>
                <a:lnTo>
                  <a:pt x="6" y="26"/>
                </a:lnTo>
                <a:lnTo>
                  <a:pt x="12" y="36"/>
                </a:lnTo>
                <a:lnTo>
                  <a:pt x="12" y="36"/>
                </a:lnTo>
                <a:lnTo>
                  <a:pt x="16" y="38"/>
                </a:lnTo>
                <a:lnTo>
                  <a:pt x="16" y="38"/>
                </a:lnTo>
                <a:lnTo>
                  <a:pt x="16" y="44"/>
                </a:lnTo>
                <a:lnTo>
                  <a:pt x="14" y="46"/>
                </a:lnTo>
                <a:lnTo>
                  <a:pt x="14" y="46"/>
                </a:lnTo>
                <a:lnTo>
                  <a:pt x="18" y="54"/>
                </a:lnTo>
                <a:lnTo>
                  <a:pt x="18" y="54"/>
                </a:lnTo>
                <a:lnTo>
                  <a:pt x="18" y="60"/>
                </a:lnTo>
                <a:lnTo>
                  <a:pt x="22" y="70"/>
                </a:lnTo>
                <a:lnTo>
                  <a:pt x="22" y="70"/>
                </a:lnTo>
                <a:lnTo>
                  <a:pt x="26" y="70"/>
                </a:lnTo>
                <a:lnTo>
                  <a:pt x="26" y="70"/>
                </a:lnTo>
                <a:lnTo>
                  <a:pt x="28" y="74"/>
                </a:lnTo>
                <a:lnTo>
                  <a:pt x="28" y="76"/>
                </a:lnTo>
                <a:lnTo>
                  <a:pt x="28" y="82"/>
                </a:lnTo>
                <a:lnTo>
                  <a:pt x="30" y="82"/>
                </a:lnTo>
                <a:lnTo>
                  <a:pt x="30" y="82"/>
                </a:lnTo>
                <a:lnTo>
                  <a:pt x="32" y="86"/>
                </a:lnTo>
                <a:lnTo>
                  <a:pt x="32" y="86"/>
                </a:lnTo>
                <a:lnTo>
                  <a:pt x="36" y="90"/>
                </a:lnTo>
                <a:lnTo>
                  <a:pt x="36" y="90"/>
                </a:lnTo>
                <a:lnTo>
                  <a:pt x="36" y="92"/>
                </a:lnTo>
                <a:lnTo>
                  <a:pt x="36" y="92"/>
                </a:lnTo>
                <a:lnTo>
                  <a:pt x="36" y="92"/>
                </a:lnTo>
                <a:lnTo>
                  <a:pt x="36" y="94"/>
                </a:lnTo>
                <a:lnTo>
                  <a:pt x="38" y="96"/>
                </a:lnTo>
                <a:lnTo>
                  <a:pt x="38" y="96"/>
                </a:lnTo>
                <a:lnTo>
                  <a:pt x="34" y="100"/>
                </a:lnTo>
                <a:lnTo>
                  <a:pt x="34" y="100"/>
                </a:lnTo>
                <a:lnTo>
                  <a:pt x="36" y="102"/>
                </a:lnTo>
                <a:lnTo>
                  <a:pt x="36" y="102"/>
                </a:lnTo>
                <a:lnTo>
                  <a:pt x="36" y="104"/>
                </a:lnTo>
                <a:lnTo>
                  <a:pt x="36" y="110"/>
                </a:lnTo>
                <a:lnTo>
                  <a:pt x="36" y="110"/>
                </a:lnTo>
                <a:lnTo>
                  <a:pt x="38" y="112"/>
                </a:lnTo>
                <a:lnTo>
                  <a:pt x="36" y="112"/>
                </a:lnTo>
                <a:lnTo>
                  <a:pt x="36" y="112"/>
                </a:lnTo>
                <a:lnTo>
                  <a:pt x="38" y="122"/>
                </a:lnTo>
                <a:lnTo>
                  <a:pt x="38" y="122"/>
                </a:lnTo>
                <a:lnTo>
                  <a:pt x="36" y="124"/>
                </a:lnTo>
                <a:lnTo>
                  <a:pt x="36" y="126"/>
                </a:lnTo>
                <a:lnTo>
                  <a:pt x="36" y="126"/>
                </a:lnTo>
                <a:lnTo>
                  <a:pt x="38" y="132"/>
                </a:lnTo>
                <a:lnTo>
                  <a:pt x="42" y="138"/>
                </a:lnTo>
                <a:lnTo>
                  <a:pt x="42" y="138"/>
                </a:lnTo>
                <a:lnTo>
                  <a:pt x="42" y="148"/>
                </a:lnTo>
                <a:lnTo>
                  <a:pt x="42" y="148"/>
                </a:lnTo>
                <a:lnTo>
                  <a:pt x="40" y="150"/>
                </a:lnTo>
                <a:lnTo>
                  <a:pt x="40" y="150"/>
                </a:lnTo>
                <a:lnTo>
                  <a:pt x="40" y="152"/>
                </a:lnTo>
                <a:lnTo>
                  <a:pt x="42" y="156"/>
                </a:lnTo>
                <a:lnTo>
                  <a:pt x="42" y="156"/>
                </a:lnTo>
                <a:lnTo>
                  <a:pt x="42" y="162"/>
                </a:lnTo>
                <a:lnTo>
                  <a:pt x="42" y="170"/>
                </a:lnTo>
                <a:lnTo>
                  <a:pt x="42" y="170"/>
                </a:lnTo>
                <a:lnTo>
                  <a:pt x="44" y="170"/>
                </a:lnTo>
                <a:lnTo>
                  <a:pt x="44" y="170"/>
                </a:lnTo>
                <a:lnTo>
                  <a:pt x="46" y="180"/>
                </a:lnTo>
                <a:lnTo>
                  <a:pt x="46" y="180"/>
                </a:lnTo>
                <a:lnTo>
                  <a:pt x="48" y="186"/>
                </a:lnTo>
                <a:lnTo>
                  <a:pt x="54" y="192"/>
                </a:lnTo>
                <a:lnTo>
                  <a:pt x="54" y="192"/>
                </a:lnTo>
                <a:lnTo>
                  <a:pt x="58" y="192"/>
                </a:lnTo>
                <a:lnTo>
                  <a:pt x="58" y="192"/>
                </a:lnTo>
                <a:lnTo>
                  <a:pt x="60" y="196"/>
                </a:lnTo>
                <a:lnTo>
                  <a:pt x="60" y="200"/>
                </a:lnTo>
                <a:lnTo>
                  <a:pt x="60" y="200"/>
                </a:lnTo>
                <a:lnTo>
                  <a:pt x="62" y="202"/>
                </a:lnTo>
                <a:lnTo>
                  <a:pt x="62" y="202"/>
                </a:lnTo>
                <a:lnTo>
                  <a:pt x="64" y="200"/>
                </a:lnTo>
                <a:lnTo>
                  <a:pt x="68" y="196"/>
                </a:lnTo>
                <a:lnTo>
                  <a:pt x="68" y="196"/>
                </a:lnTo>
                <a:lnTo>
                  <a:pt x="70" y="194"/>
                </a:lnTo>
                <a:lnTo>
                  <a:pt x="74" y="194"/>
                </a:lnTo>
                <a:lnTo>
                  <a:pt x="74" y="194"/>
                </a:lnTo>
                <a:lnTo>
                  <a:pt x="74" y="196"/>
                </a:lnTo>
                <a:lnTo>
                  <a:pt x="74" y="196"/>
                </a:lnTo>
                <a:lnTo>
                  <a:pt x="74" y="198"/>
                </a:lnTo>
                <a:lnTo>
                  <a:pt x="74" y="200"/>
                </a:lnTo>
                <a:lnTo>
                  <a:pt x="74" y="200"/>
                </a:lnTo>
                <a:lnTo>
                  <a:pt x="76" y="204"/>
                </a:lnTo>
                <a:lnTo>
                  <a:pt x="82" y="204"/>
                </a:lnTo>
                <a:lnTo>
                  <a:pt x="82" y="204"/>
                </a:lnTo>
                <a:lnTo>
                  <a:pt x="86" y="204"/>
                </a:lnTo>
                <a:lnTo>
                  <a:pt x="88" y="204"/>
                </a:lnTo>
                <a:lnTo>
                  <a:pt x="88" y="204"/>
                </a:lnTo>
                <a:lnTo>
                  <a:pt x="92" y="202"/>
                </a:lnTo>
                <a:lnTo>
                  <a:pt x="94" y="198"/>
                </a:lnTo>
                <a:lnTo>
                  <a:pt x="94" y="198"/>
                </a:lnTo>
                <a:lnTo>
                  <a:pt x="96" y="196"/>
                </a:lnTo>
                <a:lnTo>
                  <a:pt x="100" y="196"/>
                </a:lnTo>
                <a:lnTo>
                  <a:pt x="102" y="196"/>
                </a:lnTo>
                <a:lnTo>
                  <a:pt x="104" y="144"/>
                </a:lnTo>
                <a:lnTo>
                  <a:pt x="104" y="84"/>
                </a:lnTo>
                <a:lnTo>
                  <a:pt x="120" y="84"/>
                </a:lnTo>
                <a:lnTo>
                  <a:pt x="120" y="26"/>
                </a:lnTo>
                <a:lnTo>
                  <a:pt x="130" y="26"/>
                </a:lnTo>
                <a:lnTo>
                  <a:pt x="160" y="24"/>
                </a:lnTo>
                <a:lnTo>
                  <a:pt x="160" y="24"/>
                </a:lnTo>
                <a:lnTo>
                  <a:pt x="162" y="24"/>
                </a:lnTo>
                <a:lnTo>
                  <a:pt x="164" y="24"/>
                </a:lnTo>
                <a:lnTo>
                  <a:pt x="164" y="22"/>
                </a:lnTo>
                <a:lnTo>
                  <a:pt x="164" y="22"/>
                </a:lnTo>
                <a:lnTo>
                  <a:pt x="166" y="20"/>
                </a:lnTo>
                <a:lnTo>
                  <a:pt x="168" y="22"/>
                </a:lnTo>
                <a:lnTo>
                  <a:pt x="170" y="22"/>
                </a:lnTo>
                <a:lnTo>
                  <a:pt x="172" y="20"/>
                </a:lnTo>
                <a:lnTo>
                  <a:pt x="172" y="20"/>
                </a:lnTo>
                <a:lnTo>
                  <a:pt x="174" y="18"/>
                </a:lnTo>
                <a:lnTo>
                  <a:pt x="176" y="18"/>
                </a:lnTo>
                <a:lnTo>
                  <a:pt x="178" y="18"/>
                </a:lnTo>
                <a:lnTo>
                  <a:pt x="178" y="18"/>
                </a:lnTo>
                <a:lnTo>
                  <a:pt x="176" y="16"/>
                </a:lnTo>
                <a:lnTo>
                  <a:pt x="174" y="14"/>
                </a:lnTo>
                <a:lnTo>
                  <a:pt x="174" y="14"/>
                </a:lnTo>
                <a:lnTo>
                  <a:pt x="172" y="12"/>
                </a:lnTo>
                <a:lnTo>
                  <a:pt x="168" y="12"/>
                </a:lnTo>
                <a:lnTo>
                  <a:pt x="152" y="14"/>
                </a:lnTo>
                <a:lnTo>
                  <a:pt x="122" y="20"/>
                </a:lnTo>
                <a:lnTo>
                  <a:pt x="122" y="20"/>
                </a:lnTo>
                <a:lnTo>
                  <a:pt x="118" y="18"/>
                </a:lnTo>
                <a:lnTo>
                  <a:pt x="112" y="16"/>
                </a:lnTo>
                <a:lnTo>
                  <a:pt x="112" y="16"/>
                </a:lnTo>
                <a:lnTo>
                  <a:pt x="110" y="16"/>
                </a:lnTo>
                <a:lnTo>
                  <a:pt x="110" y="16"/>
                </a:lnTo>
                <a:lnTo>
                  <a:pt x="106" y="16"/>
                </a:lnTo>
                <a:lnTo>
                  <a:pt x="106" y="16"/>
                </a:lnTo>
                <a:lnTo>
                  <a:pt x="104" y="16"/>
                </a:lnTo>
                <a:lnTo>
                  <a:pt x="102" y="16"/>
                </a:lnTo>
                <a:lnTo>
                  <a:pt x="100" y="14"/>
                </a:lnTo>
                <a:lnTo>
                  <a:pt x="96" y="14"/>
                </a:lnTo>
                <a:lnTo>
                  <a:pt x="96" y="14"/>
                </a:lnTo>
                <a:lnTo>
                  <a:pt x="94" y="14"/>
                </a:lnTo>
                <a:lnTo>
                  <a:pt x="92" y="14"/>
                </a:lnTo>
                <a:lnTo>
                  <a:pt x="92" y="12"/>
                </a:lnTo>
                <a:lnTo>
                  <a:pt x="90" y="12"/>
                </a:lnTo>
                <a:lnTo>
                  <a:pt x="90" y="12"/>
                </a:lnTo>
                <a:lnTo>
                  <a:pt x="88" y="10"/>
                </a:lnTo>
                <a:lnTo>
                  <a:pt x="86" y="8"/>
                </a:lnTo>
                <a:lnTo>
                  <a:pt x="84" y="6"/>
                </a:lnTo>
                <a:lnTo>
                  <a:pt x="26" y="4"/>
                </a:lnTo>
                <a:lnTo>
                  <a:pt x="26" y="4"/>
                </a:lnTo>
                <a:lnTo>
                  <a:pt x="22" y="2"/>
                </a:lnTo>
                <a:lnTo>
                  <a:pt x="18" y="0"/>
                </a:lnTo>
                <a:lnTo>
                  <a:pt x="18" y="0"/>
                </a:lnTo>
                <a:lnTo>
                  <a:pt x="16" y="2"/>
                </a:lnTo>
                <a:lnTo>
                  <a:pt x="14" y="2"/>
                </a:lnTo>
                <a:lnTo>
                  <a:pt x="12" y="4"/>
                </a:lnTo>
                <a:lnTo>
                  <a:pt x="10" y="4"/>
                </a:lnTo>
                <a:lnTo>
                  <a:pt x="10" y="4"/>
                </a:lnTo>
                <a:lnTo>
                  <a:pt x="4" y="4"/>
                </a:lnTo>
                <a:lnTo>
                  <a:pt x="0" y="4"/>
                </a:lnTo>
                <a:lnTo>
                  <a:pt x="0" y="4"/>
                </a:lnTo>
                <a:close/>
              </a:path>
            </a:pathLst>
          </a:custGeom>
          <a:solidFill>
            <a:srgbClr val="B9BCBD"/>
          </a:solidFill>
          <a:ln w="3175">
            <a:solidFill>
              <a:srgbClr val="B9BCBD"/>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148" name="Freeform 132">
            <a:extLst>
              <a:ext uri="{FF2B5EF4-FFF2-40B4-BE49-F238E27FC236}">
                <a16:creationId xmlns:a16="http://schemas.microsoft.com/office/drawing/2014/main" id="{96B12CCD-CD75-4D53-B570-101EC92DE1A2}"/>
              </a:ext>
            </a:extLst>
          </p:cNvPr>
          <p:cNvSpPr>
            <a:spLocks/>
          </p:cNvSpPr>
          <p:nvPr/>
        </p:nvSpPr>
        <p:spPr bwMode="auto">
          <a:xfrm>
            <a:off x="6907318" y="2489753"/>
            <a:ext cx="20125" cy="24024"/>
          </a:xfrm>
          <a:custGeom>
            <a:avLst/>
            <a:gdLst>
              <a:gd name="T0" fmla="*/ 10 w 12"/>
              <a:gd name="T1" fmla="*/ 14 h 14"/>
              <a:gd name="T2" fmla="*/ 10 w 12"/>
              <a:gd name="T3" fmla="*/ 14 h 14"/>
              <a:gd name="T4" fmla="*/ 4 w 12"/>
              <a:gd name="T5" fmla="*/ 8 h 14"/>
              <a:gd name="T6" fmla="*/ 2 w 12"/>
              <a:gd name="T7" fmla="*/ 6 h 14"/>
              <a:gd name="T8" fmla="*/ 0 w 12"/>
              <a:gd name="T9" fmla="*/ 2 h 14"/>
              <a:gd name="T10" fmla="*/ 6 w 12"/>
              <a:gd name="T11" fmla="*/ 0 h 14"/>
              <a:gd name="T12" fmla="*/ 8 w 12"/>
              <a:gd name="T13" fmla="*/ 4 h 14"/>
              <a:gd name="T14" fmla="*/ 6 w 12"/>
              <a:gd name="T15" fmla="*/ 4 h 14"/>
              <a:gd name="T16" fmla="*/ 8 w 12"/>
              <a:gd name="T17" fmla="*/ 8 h 14"/>
              <a:gd name="T18" fmla="*/ 8 w 12"/>
              <a:gd name="T19" fmla="*/ 8 h 14"/>
              <a:gd name="T20" fmla="*/ 12 w 12"/>
              <a:gd name="T21" fmla="*/ 10 h 14"/>
              <a:gd name="T22" fmla="*/ 12 w 12"/>
              <a:gd name="T23" fmla="*/ 12 h 14"/>
              <a:gd name="T24" fmla="*/ 12 w 12"/>
              <a:gd name="T25" fmla="*/ 12 h 14"/>
              <a:gd name="T26" fmla="*/ 12 w 12"/>
              <a:gd name="T27" fmla="*/ 14 h 14"/>
              <a:gd name="T28" fmla="*/ 10 w 12"/>
              <a:gd name="T29" fmla="*/ 14 h 14"/>
              <a:gd name="T30" fmla="*/ 10 w 12"/>
              <a:gd name="T31"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 h="14">
                <a:moveTo>
                  <a:pt x="10" y="14"/>
                </a:moveTo>
                <a:lnTo>
                  <a:pt x="10" y="14"/>
                </a:lnTo>
                <a:lnTo>
                  <a:pt x="4" y="8"/>
                </a:lnTo>
                <a:lnTo>
                  <a:pt x="2" y="6"/>
                </a:lnTo>
                <a:lnTo>
                  <a:pt x="0" y="2"/>
                </a:lnTo>
                <a:lnTo>
                  <a:pt x="6" y="0"/>
                </a:lnTo>
                <a:lnTo>
                  <a:pt x="8" y="4"/>
                </a:lnTo>
                <a:lnTo>
                  <a:pt x="6" y="4"/>
                </a:lnTo>
                <a:lnTo>
                  <a:pt x="8" y="8"/>
                </a:lnTo>
                <a:lnTo>
                  <a:pt x="8" y="8"/>
                </a:lnTo>
                <a:lnTo>
                  <a:pt x="12" y="10"/>
                </a:lnTo>
                <a:lnTo>
                  <a:pt x="12" y="12"/>
                </a:lnTo>
                <a:lnTo>
                  <a:pt x="12" y="12"/>
                </a:lnTo>
                <a:lnTo>
                  <a:pt x="12" y="14"/>
                </a:lnTo>
                <a:lnTo>
                  <a:pt x="10" y="14"/>
                </a:lnTo>
                <a:lnTo>
                  <a:pt x="10" y="14"/>
                </a:lnTo>
                <a:close/>
              </a:path>
            </a:pathLst>
          </a:custGeom>
          <a:solidFill>
            <a:srgbClr val="92D050"/>
          </a:solidFill>
          <a:ln w="3175">
            <a:solidFill>
              <a:srgbClr val="92D050"/>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149" name="Freeform 133">
            <a:extLst>
              <a:ext uri="{FF2B5EF4-FFF2-40B4-BE49-F238E27FC236}">
                <a16:creationId xmlns:a16="http://schemas.microsoft.com/office/drawing/2014/main" id="{914D8C4D-7087-4372-B8E0-761FCCB42A02}"/>
              </a:ext>
            </a:extLst>
          </p:cNvPr>
          <p:cNvSpPr>
            <a:spLocks/>
          </p:cNvSpPr>
          <p:nvPr/>
        </p:nvSpPr>
        <p:spPr bwMode="auto">
          <a:xfrm>
            <a:off x="6531662" y="3999821"/>
            <a:ext cx="238139" cy="456452"/>
          </a:xfrm>
          <a:custGeom>
            <a:avLst/>
            <a:gdLst>
              <a:gd name="T0" fmla="*/ 66 w 142"/>
              <a:gd name="T1" fmla="*/ 50 h 266"/>
              <a:gd name="T2" fmla="*/ 72 w 142"/>
              <a:gd name="T3" fmla="*/ 62 h 266"/>
              <a:gd name="T4" fmla="*/ 72 w 142"/>
              <a:gd name="T5" fmla="*/ 76 h 266"/>
              <a:gd name="T6" fmla="*/ 66 w 142"/>
              <a:gd name="T7" fmla="*/ 82 h 266"/>
              <a:gd name="T8" fmla="*/ 66 w 142"/>
              <a:gd name="T9" fmla="*/ 96 h 266"/>
              <a:gd name="T10" fmla="*/ 60 w 142"/>
              <a:gd name="T11" fmla="*/ 102 h 266"/>
              <a:gd name="T12" fmla="*/ 56 w 142"/>
              <a:gd name="T13" fmla="*/ 94 h 266"/>
              <a:gd name="T14" fmla="*/ 48 w 142"/>
              <a:gd name="T15" fmla="*/ 80 h 266"/>
              <a:gd name="T16" fmla="*/ 48 w 142"/>
              <a:gd name="T17" fmla="*/ 64 h 266"/>
              <a:gd name="T18" fmla="*/ 36 w 142"/>
              <a:gd name="T19" fmla="*/ 66 h 266"/>
              <a:gd name="T20" fmla="*/ 0 w 142"/>
              <a:gd name="T21" fmla="*/ 66 h 266"/>
              <a:gd name="T22" fmla="*/ 4 w 142"/>
              <a:gd name="T23" fmla="*/ 74 h 266"/>
              <a:gd name="T24" fmla="*/ 16 w 142"/>
              <a:gd name="T25" fmla="*/ 88 h 266"/>
              <a:gd name="T26" fmla="*/ 32 w 142"/>
              <a:gd name="T27" fmla="*/ 98 h 266"/>
              <a:gd name="T28" fmla="*/ 32 w 142"/>
              <a:gd name="T29" fmla="*/ 106 h 266"/>
              <a:gd name="T30" fmla="*/ 32 w 142"/>
              <a:gd name="T31" fmla="*/ 122 h 266"/>
              <a:gd name="T32" fmla="*/ 30 w 142"/>
              <a:gd name="T33" fmla="*/ 136 h 266"/>
              <a:gd name="T34" fmla="*/ 32 w 142"/>
              <a:gd name="T35" fmla="*/ 144 h 266"/>
              <a:gd name="T36" fmla="*/ 30 w 142"/>
              <a:gd name="T37" fmla="*/ 154 h 266"/>
              <a:gd name="T38" fmla="*/ 30 w 142"/>
              <a:gd name="T39" fmla="*/ 168 h 266"/>
              <a:gd name="T40" fmla="*/ 34 w 142"/>
              <a:gd name="T41" fmla="*/ 170 h 266"/>
              <a:gd name="T42" fmla="*/ 18 w 142"/>
              <a:gd name="T43" fmla="*/ 194 h 266"/>
              <a:gd name="T44" fmla="*/ 16 w 142"/>
              <a:gd name="T45" fmla="*/ 214 h 266"/>
              <a:gd name="T46" fmla="*/ 16 w 142"/>
              <a:gd name="T47" fmla="*/ 236 h 266"/>
              <a:gd name="T48" fmla="*/ 18 w 142"/>
              <a:gd name="T49" fmla="*/ 250 h 266"/>
              <a:gd name="T50" fmla="*/ 24 w 142"/>
              <a:gd name="T51" fmla="*/ 256 h 266"/>
              <a:gd name="T52" fmla="*/ 34 w 142"/>
              <a:gd name="T53" fmla="*/ 258 h 266"/>
              <a:gd name="T54" fmla="*/ 28 w 142"/>
              <a:gd name="T55" fmla="*/ 252 h 266"/>
              <a:gd name="T56" fmla="*/ 64 w 142"/>
              <a:gd name="T57" fmla="*/ 234 h 266"/>
              <a:gd name="T58" fmla="*/ 68 w 142"/>
              <a:gd name="T59" fmla="*/ 224 h 266"/>
              <a:gd name="T60" fmla="*/ 68 w 142"/>
              <a:gd name="T61" fmla="*/ 194 h 266"/>
              <a:gd name="T62" fmla="*/ 62 w 142"/>
              <a:gd name="T63" fmla="*/ 168 h 266"/>
              <a:gd name="T64" fmla="*/ 58 w 142"/>
              <a:gd name="T65" fmla="*/ 148 h 266"/>
              <a:gd name="T66" fmla="*/ 68 w 142"/>
              <a:gd name="T67" fmla="*/ 138 h 266"/>
              <a:gd name="T68" fmla="*/ 76 w 142"/>
              <a:gd name="T69" fmla="*/ 128 h 266"/>
              <a:gd name="T70" fmla="*/ 88 w 142"/>
              <a:gd name="T71" fmla="*/ 118 h 266"/>
              <a:gd name="T72" fmla="*/ 102 w 142"/>
              <a:gd name="T73" fmla="*/ 114 h 266"/>
              <a:gd name="T74" fmla="*/ 116 w 142"/>
              <a:gd name="T75" fmla="*/ 108 h 266"/>
              <a:gd name="T76" fmla="*/ 126 w 142"/>
              <a:gd name="T77" fmla="*/ 98 h 266"/>
              <a:gd name="T78" fmla="*/ 130 w 142"/>
              <a:gd name="T79" fmla="*/ 90 h 266"/>
              <a:gd name="T80" fmla="*/ 136 w 142"/>
              <a:gd name="T81" fmla="*/ 78 h 266"/>
              <a:gd name="T82" fmla="*/ 138 w 142"/>
              <a:gd name="T83" fmla="*/ 72 h 266"/>
              <a:gd name="T84" fmla="*/ 138 w 142"/>
              <a:gd name="T85" fmla="*/ 62 h 266"/>
              <a:gd name="T86" fmla="*/ 142 w 142"/>
              <a:gd name="T87" fmla="*/ 46 h 266"/>
              <a:gd name="T88" fmla="*/ 140 w 142"/>
              <a:gd name="T89" fmla="*/ 38 h 266"/>
              <a:gd name="T90" fmla="*/ 136 w 142"/>
              <a:gd name="T91" fmla="*/ 6 h 266"/>
              <a:gd name="T92" fmla="*/ 124 w 142"/>
              <a:gd name="T93" fmla="*/ 6 h 266"/>
              <a:gd name="T94" fmla="*/ 108 w 142"/>
              <a:gd name="T95" fmla="*/ 12 h 266"/>
              <a:gd name="T96" fmla="*/ 100 w 142"/>
              <a:gd name="T97" fmla="*/ 12 h 266"/>
              <a:gd name="T98" fmla="*/ 86 w 142"/>
              <a:gd name="T99" fmla="*/ 18 h 266"/>
              <a:gd name="T100" fmla="*/ 72 w 142"/>
              <a:gd name="T101" fmla="*/ 16 h 266"/>
              <a:gd name="T102" fmla="*/ 66 w 142"/>
              <a:gd name="T103" fmla="*/ 16 h 266"/>
              <a:gd name="T104" fmla="*/ 58 w 142"/>
              <a:gd name="T105" fmla="*/ 26 h 266"/>
              <a:gd name="T106" fmla="*/ 60 w 142"/>
              <a:gd name="T107" fmla="*/ 38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42" h="266">
                <a:moveTo>
                  <a:pt x="62" y="44"/>
                </a:moveTo>
                <a:lnTo>
                  <a:pt x="62" y="44"/>
                </a:lnTo>
                <a:lnTo>
                  <a:pt x="64" y="46"/>
                </a:lnTo>
                <a:lnTo>
                  <a:pt x="64" y="46"/>
                </a:lnTo>
                <a:lnTo>
                  <a:pt x="66" y="50"/>
                </a:lnTo>
                <a:lnTo>
                  <a:pt x="68" y="56"/>
                </a:lnTo>
                <a:lnTo>
                  <a:pt x="68" y="56"/>
                </a:lnTo>
                <a:lnTo>
                  <a:pt x="70" y="60"/>
                </a:lnTo>
                <a:lnTo>
                  <a:pt x="72" y="62"/>
                </a:lnTo>
                <a:lnTo>
                  <a:pt x="72" y="62"/>
                </a:lnTo>
                <a:lnTo>
                  <a:pt x="74" y="62"/>
                </a:lnTo>
                <a:lnTo>
                  <a:pt x="74" y="66"/>
                </a:lnTo>
                <a:lnTo>
                  <a:pt x="72" y="72"/>
                </a:lnTo>
                <a:lnTo>
                  <a:pt x="72" y="72"/>
                </a:lnTo>
                <a:lnTo>
                  <a:pt x="72" y="76"/>
                </a:lnTo>
                <a:lnTo>
                  <a:pt x="74" y="80"/>
                </a:lnTo>
                <a:lnTo>
                  <a:pt x="74" y="80"/>
                </a:lnTo>
                <a:lnTo>
                  <a:pt x="72" y="82"/>
                </a:lnTo>
                <a:lnTo>
                  <a:pt x="70" y="84"/>
                </a:lnTo>
                <a:lnTo>
                  <a:pt x="66" y="82"/>
                </a:lnTo>
                <a:lnTo>
                  <a:pt x="66" y="82"/>
                </a:lnTo>
                <a:lnTo>
                  <a:pt x="64" y="84"/>
                </a:lnTo>
                <a:lnTo>
                  <a:pt x="64" y="88"/>
                </a:lnTo>
                <a:lnTo>
                  <a:pt x="66" y="96"/>
                </a:lnTo>
                <a:lnTo>
                  <a:pt x="66" y="96"/>
                </a:lnTo>
                <a:lnTo>
                  <a:pt x="66" y="98"/>
                </a:lnTo>
                <a:lnTo>
                  <a:pt x="66" y="100"/>
                </a:lnTo>
                <a:lnTo>
                  <a:pt x="62" y="102"/>
                </a:lnTo>
                <a:lnTo>
                  <a:pt x="62" y="102"/>
                </a:lnTo>
                <a:lnTo>
                  <a:pt x="60" y="102"/>
                </a:lnTo>
                <a:lnTo>
                  <a:pt x="60" y="100"/>
                </a:lnTo>
                <a:lnTo>
                  <a:pt x="60" y="96"/>
                </a:lnTo>
                <a:lnTo>
                  <a:pt x="60" y="96"/>
                </a:lnTo>
                <a:lnTo>
                  <a:pt x="56" y="94"/>
                </a:lnTo>
                <a:lnTo>
                  <a:pt x="56" y="94"/>
                </a:lnTo>
                <a:lnTo>
                  <a:pt x="48" y="86"/>
                </a:lnTo>
                <a:lnTo>
                  <a:pt x="48" y="86"/>
                </a:lnTo>
                <a:lnTo>
                  <a:pt x="46" y="84"/>
                </a:lnTo>
                <a:lnTo>
                  <a:pt x="48" y="80"/>
                </a:lnTo>
                <a:lnTo>
                  <a:pt x="48" y="80"/>
                </a:lnTo>
                <a:lnTo>
                  <a:pt x="50" y="74"/>
                </a:lnTo>
                <a:lnTo>
                  <a:pt x="50" y="70"/>
                </a:lnTo>
                <a:lnTo>
                  <a:pt x="50" y="70"/>
                </a:lnTo>
                <a:lnTo>
                  <a:pt x="48" y="66"/>
                </a:lnTo>
                <a:lnTo>
                  <a:pt x="48" y="64"/>
                </a:lnTo>
                <a:lnTo>
                  <a:pt x="48" y="64"/>
                </a:lnTo>
                <a:lnTo>
                  <a:pt x="38" y="66"/>
                </a:lnTo>
                <a:lnTo>
                  <a:pt x="38" y="66"/>
                </a:lnTo>
                <a:lnTo>
                  <a:pt x="38" y="66"/>
                </a:lnTo>
                <a:lnTo>
                  <a:pt x="36" y="66"/>
                </a:lnTo>
                <a:lnTo>
                  <a:pt x="36" y="62"/>
                </a:lnTo>
                <a:lnTo>
                  <a:pt x="36" y="62"/>
                </a:lnTo>
                <a:lnTo>
                  <a:pt x="32" y="58"/>
                </a:lnTo>
                <a:lnTo>
                  <a:pt x="30" y="56"/>
                </a:lnTo>
                <a:lnTo>
                  <a:pt x="0" y="66"/>
                </a:lnTo>
                <a:lnTo>
                  <a:pt x="0" y="66"/>
                </a:lnTo>
                <a:lnTo>
                  <a:pt x="2" y="70"/>
                </a:lnTo>
                <a:lnTo>
                  <a:pt x="4" y="72"/>
                </a:lnTo>
                <a:lnTo>
                  <a:pt x="4" y="74"/>
                </a:lnTo>
                <a:lnTo>
                  <a:pt x="4" y="74"/>
                </a:lnTo>
                <a:lnTo>
                  <a:pt x="2" y="84"/>
                </a:lnTo>
                <a:lnTo>
                  <a:pt x="2" y="84"/>
                </a:lnTo>
                <a:lnTo>
                  <a:pt x="8" y="84"/>
                </a:lnTo>
                <a:lnTo>
                  <a:pt x="8" y="84"/>
                </a:lnTo>
                <a:lnTo>
                  <a:pt x="16" y="88"/>
                </a:lnTo>
                <a:lnTo>
                  <a:pt x="16" y="88"/>
                </a:lnTo>
                <a:lnTo>
                  <a:pt x="24" y="92"/>
                </a:lnTo>
                <a:lnTo>
                  <a:pt x="24" y="92"/>
                </a:lnTo>
                <a:lnTo>
                  <a:pt x="28" y="94"/>
                </a:lnTo>
                <a:lnTo>
                  <a:pt x="32" y="98"/>
                </a:lnTo>
                <a:lnTo>
                  <a:pt x="32" y="98"/>
                </a:lnTo>
                <a:lnTo>
                  <a:pt x="34" y="102"/>
                </a:lnTo>
                <a:lnTo>
                  <a:pt x="34" y="104"/>
                </a:lnTo>
                <a:lnTo>
                  <a:pt x="34" y="104"/>
                </a:lnTo>
                <a:lnTo>
                  <a:pt x="32" y="106"/>
                </a:lnTo>
                <a:lnTo>
                  <a:pt x="30" y="110"/>
                </a:lnTo>
                <a:lnTo>
                  <a:pt x="30" y="110"/>
                </a:lnTo>
                <a:lnTo>
                  <a:pt x="30" y="116"/>
                </a:lnTo>
                <a:lnTo>
                  <a:pt x="32" y="122"/>
                </a:lnTo>
                <a:lnTo>
                  <a:pt x="32" y="122"/>
                </a:lnTo>
                <a:lnTo>
                  <a:pt x="36" y="128"/>
                </a:lnTo>
                <a:lnTo>
                  <a:pt x="36" y="128"/>
                </a:lnTo>
                <a:lnTo>
                  <a:pt x="32" y="134"/>
                </a:lnTo>
                <a:lnTo>
                  <a:pt x="32" y="134"/>
                </a:lnTo>
                <a:lnTo>
                  <a:pt x="30" y="136"/>
                </a:lnTo>
                <a:lnTo>
                  <a:pt x="30" y="138"/>
                </a:lnTo>
                <a:lnTo>
                  <a:pt x="30" y="140"/>
                </a:lnTo>
                <a:lnTo>
                  <a:pt x="30" y="140"/>
                </a:lnTo>
                <a:lnTo>
                  <a:pt x="32" y="142"/>
                </a:lnTo>
                <a:lnTo>
                  <a:pt x="32" y="144"/>
                </a:lnTo>
                <a:lnTo>
                  <a:pt x="32" y="144"/>
                </a:lnTo>
                <a:lnTo>
                  <a:pt x="30" y="148"/>
                </a:lnTo>
                <a:lnTo>
                  <a:pt x="30" y="148"/>
                </a:lnTo>
                <a:lnTo>
                  <a:pt x="30" y="154"/>
                </a:lnTo>
                <a:lnTo>
                  <a:pt x="30" y="154"/>
                </a:lnTo>
                <a:lnTo>
                  <a:pt x="30" y="156"/>
                </a:lnTo>
                <a:lnTo>
                  <a:pt x="30" y="160"/>
                </a:lnTo>
                <a:lnTo>
                  <a:pt x="32" y="164"/>
                </a:lnTo>
                <a:lnTo>
                  <a:pt x="32" y="164"/>
                </a:lnTo>
                <a:lnTo>
                  <a:pt x="30" y="168"/>
                </a:lnTo>
                <a:lnTo>
                  <a:pt x="30" y="168"/>
                </a:lnTo>
                <a:lnTo>
                  <a:pt x="30" y="168"/>
                </a:lnTo>
                <a:lnTo>
                  <a:pt x="32" y="170"/>
                </a:lnTo>
                <a:lnTo>
                  <a:pt x="32" y="170"/>
                </a:lnTo>
                <a:lnTo>
                  <a:pt x="34" y="170"/>
                </a:lnTo>
                <a:lnTo>
                  <a:pt x="34" y="172"/>
                </a:lnTo>
                <a:lnTo>
                  <a:pt x="34" y="172"/>
                </a:lnTo>
                <a:lnTo>
                  <a:pt x="28" y="182"/>
                </a:lnTo>
                <a:lnTo>
                  <a:pt x="18" y="194"/>
                </a:lnTo>
                <a:lnTo>
                  <a:pt x="18" y="194"/>
                </a:lnTo>
                <a:lnTo>
                  <a:pt x="18" y="200"/>
                </a:lnTo>
                <a:lnTo>
                  <a:pt x="18" y="204"/>
                </a:lnTo>
                <a:lnTo>
                  <a:pt x="16" y="208"/>
                </a:lnTo>
                <a:lnTo>
                  <a:pt x="16" y="208"/>
                </a:lnTo>
                <a:lnTo>
                  <a:pt x="16" y="214"/>
                </a:lnTo>
                <a:lnTo>
                  <a:pt x="18" y="222"/>
                </a:lnTo>
                <a:lnTo>
                  <a:pt x="18" y="222"/>
                </a:lnTo>
                <a:lnTo>
                  <a:pt x="18" y="230"/>
                </a:lnTo>
                <a:lnTo>
                  <a:pt x="16" y="236"/>
                </a:lnTo>
                <a:lnTo>
                  <a:pt x="16" y="236"/>
                </a:lnTo>
                <a:lnTo>
                  <a:pt x="16" y="240"/>
                </a:lnTo>
                <a:lnTo>
                  <a:pt x="16" y="244"/>
                </a:lnTo>
                <a:lnTo>
                  <a:pt x="16" y="244"/>
                </a:lnTo>
                <a:lnTo>
                  <a:pt x="18" y="248"/>
                </a:lnTo>
                <a:lnTo>
                  <a:pt x="18" y="250"/>
                </a:lnTo>
                <a:lnTo>
                  <a:pt x="18" y="250"/>
                </a:lnTo>
                <a:lnTo>
                  <a:pt x="22" y="252"/>
                </a:lnTo>
                <a:lnTo>
                  <a:pt x="24" y="254"/>
                </a:lnTo>
                <a:lnTo>
                  <a:pt x="24" y="256"/>
                </a:lnTo>
                <a:lnTo>
                  <a:pt x="24" y="256"/>
                </a:lnTo>
                <a:lnTo>
                  <a:pt x="22" y="264"/>
                </a:lnTo>
                <a:lnTo>
                  <a:pt x="32" y="266"/>
                </a:lnTo>
                <a:lnTo>
                  <a:pt x="32" y="266"/>
                </a:lnTo>
                <a:lnTo>
                  <a:pt x="34" y="258"/>
                </a:lnTo>
                <a:lnTo>
                  <a:pt x="34" y="258"/>
                </a:lnTo>
                <a:lnTo>
                  <a:pt x="30" y="258"/>
                </a:lnTo>
                <a:lnTo>
                  <a:pt x="28" y="256"/>
                </a:lnTo>
                <a:lnTo>
                  <a:pt x="28" y="256"/>
                </a:lnTo>
                <a:lnTo>
                  <a:pt x="28" y="252"/>
                </a:lnTo>
                <a:lnTo>
                  <a:pt x="28" y="252"/>
                </a:lnTo>
                <a:lnTo>
                  <a:pt x="32" y="248"/>
                </a:lnTo>
                <a:lnTo>
                  <a:pt x="38" y="246"/>
                </a:lnTo>
                <a:lnTo>
                  <a:pt x="48" y="242"/>
                </a:lnTo>
                <a:lnTo>
                  <a:pt x="58" y="236"/>
                </a:lnTo>
                <a:lnTo>
                  <a:pt x="64" y="234"/>
                </a:lnTo>
                <a:lnTo>
                  <a:pt x="68" y="230"/>
                </a:lnTo>
                <a:lnTo>
                  <a:pt x="68" y="230"/>
                </a:lnTo>
                <a:lnTo>
                  <a:pt x="70" y="228"/>
                </a:lnTo>
                <a:lnTo>
                  <a:pt x="70" y="228"/>
                </a:lnTo>
                <a:lnTo>
                  <a:pt x="68" y="224"/>
                </a:lnTo>
                <a:lnTo>
                  <a:pt x="68" y="220"/>
                </a:lnTo>
                <a:lnTo>
                  <a:pt x="68" y="220"/>
                </a:lnTo>
                <a:lnTo>
                  <a:pt x="68" y="208"/>
                </a:lnTo>
                <a:lnTo>
                  <a:pt x="68" y="194"/>
                </a:lnTo>
                <a:lnTo>
                  <a:pt x="68" y="194"/>
                </a:lnTo>
                <a:lnTo>
                  <a:pt x="62" y="182"/>
                </a:lnTo>
                <a:lnTo>
                  <a:pt x="62" y="182"/>
                </a:lnTo>
                <a:lnTo>
                  <a:pt x="62" y="174"/>
                </a:lnTo>
                <a:lnTo>
                  <a:pt x="62" y="168"/>
                </a:lnTo>
                <a:lnTo>
                  <a:pt x="62" y="168"/>
                </a:lnTo>
                <a:lnTo>
                  <a:pt x="58" y="166"/>
                </a:lnTo>
                <a:lnTo>
                  <a:pt x="58" y="166"/>
                </a:lnTo>
                <a:lnTo>
                  <a:pt x="56" y="158"/>
                </a:lnTo>
                <a:lnTo>
                  <a:pt x="58" y="148"/>
                </a:lnTo>
                <a:lnTo>
                  <a:pt x="58" y="148"/>
                </a:lnTo>
                <a:lnTo>
                  <a:pt x="64" y="146"/>
                </a:lnTo>
                <a:lnTo>
                  <a:pt x="64" y="146"/>
                </a:lnTo>
                <a:lnTo>
                  <a:pt x="66" y="142"/>
                </a:lnTo>
                <a:lnTo>
                  <a:pt x="68" y="138"/>
                </a:lnTo>
                <a:lnTo>
                  <a:pt x="68" y="138"/>
                </a:lnTo>
                <a:lnTo>
                  <a:pt x="70" y="136"/>
                </a:lnTo>
                <a:lnTo>
                  <a:pt x="74" y="136"/>
                </a:lnTo>
                <a:lnTo>
                  <a:pt x="74" y="136"/>
                </a:lnTo>
                <a:lnTo>
                  <a:pt x="76" y="132"/>
                </a:lnTo>
                <a:lnTo>
                  <a:pt x="76" y="128"/>
                </a:lnTo>
                <a:lnTo>
                  <a:pt x="76" y="120"/>
                </a:lnTo>
                <a:lnTo>
                  <a:pt x="76" y="120"/>
                </a:lnTo>
                <a:lnTo>
                  <a:pt x="88" y="120"/>
                </a:lnTo>
                <a:lnTo>
                  <a:pt x="88" y="120"/>
                </a:lnTo>
                <a:lnTo>
                  <a:pt x="88" y="118"/>
                </a:lnTo>
                <a:lnTo>
                  <a:pt x="88" y="118"/>
                </a:lnTo>
                <a:lnTo>
                  <a:pt x="96" y="118"/>
                </a:lnTo>
                <a:lnTo>
                  <a:pt x="96" y="116"/>
                </a:lnTo>
                <a:lnTo>
                  <a:pt x="96" y="116"/>
                </a:lnTo>
                <a:lnTo>
                  <a:pt x="102" y="114"/>
                </a:lnTo>
                <a:lnTo>
                  <a:pt x="102" y="114"/>
                </a:lnTo>
                <a:lnTo>
                  <a:pt x="104" y="110"/>
                </a:lnTo>
                <a:lnTo>
                  <a:pt x="104" y="110"/>
                </a:lnTo>
                <a:lnTo>
                  <a:pt x="110" y="110"/>
                </a:lnTo>
                <a:lnTo>
                  <a:pt x="116" y="108"/>
                </a:lnTo>
                <a:lnTo>
                  <a:pt x="116" y="108"/>
                </a:lnTo>
                <a:lnTo>
                  <a:pt x="120" y="104"/>
                </a:lnTo>
                <a:lnTo>
                  <a:pt x="122" y="100"/>
                </a:lnTo>
                <a:lnTo>
                  <a:pt x="122" y="100"/>
                </a:lnTo>
                <a:lnTo>
                  <a:pt x="126" y="98"/>
                </a:lnTo>
                <a:lnTo>
                  <a:pt x="130" y="96"/>
                </a:lnTo>
                <a:lnTo>
                  <a:pt x="130" y="96"/>
                </a:lnTo>
                <a:lnTo>
                  <a:pt x="130" y="92"/>
                </a:lnTo>
                <a:lnTo>
                  <a:pt x="130" y="90"/>
                </a:lnTo>
                <a:lnTo>
                  <a:pt x="130" y="90"/>
                </a:lnTo>
                <a:lnTo>
                  <a:pt x="136" y="86"/>
                </a:lnTo>
                <a:lnTo>
                  <a:pt x="136" y="86"/>
                </a:lnTo>
                <a:lnTo>
                  <a:pt x="136" y="84"/>
                </a:lnTo>
                <a:lnTo>
                  <a:pt x="136" y="82"/>
                </a:lnTo>
                <a:lnTo>
                  <a:pt x="136" y="78"/>
                </a:lnTo>
                <a:lnTo>
                  <a:pt x="136" y="78"/>
                </a:lnTo>
                <a:lnTo>
                  <a:pt x="140" y="76"/>
                </a:lnTo>
                <a:lnTo>
                  <a:pt x="140" y="76"/>
                </a:lnTo>
                <a:lnTo>
                  <a:pt x="140" y="72"/>
                </a:lnTo>
                <a:lnTo>
                  <a:pt x="138" y="72"/>
                </a:lnTo>
                <a:lnTo>
                  <a:pt x="138" y="72"/>
                </a:lnTo>
                <a:lnTo>
                  <a:pt x="136" y="68"/>
                </a:lnTo>
                <a:lnTo>
                  <a:pt x="136" y="66"/>
                </a:lnTo>
                <a:lnTo>
                  <a:pt x="136" y="66"/>
                </a:lnTo>
                <a:lnTo>
                  <a:pt x="138" y="62"/>
                </a:lnTo>
                <a:lnTo>
                  <a:pt x="138" y="56"/>
                </a:lnTo>
                <a:lnTo>
                  <a:pt x="140" y="50"/>
                </a:lnTo>
                <a:lnTo>
                  <a:pt x="140" y="46"/>
                </a:lnTo>
                <a:lnTo>
                  <a:pt x="140" y="46"/>
                </a:lnTo>
                <a:lnTo>
                  <a:pt x="142" y="46"/>
                </a:lnTo>
                <a:lnTo>
                  <a:pt x="142" y="44"/>
                </a:lnTo>
                <a:lnTo>
                  <a:pt x="142" y="44"/>
                </a:lnTo>
                <a:lnTo>
                  <a:pt x="142" y="44"/>
                </a:lnTo>
                <a:lnTo>
                  <a:pt x="140" y="42"/>
                </a:lnTo>
                <a:lnTo>
                  <a:pt x="140" y="38"/>
                </a:lnTo>
                <a:lnTo>
                  <a:pt x="140" y="32"/>
                </a:lnTo>
                <a:lnTo>
                  <a:pt x="140" y="32"/>
                </a:lnTo>
                <a:lnTo>
                  <a:pt x="138" y="18"/>
                </a:lnTo>
                <a:lnTo>
                  <a:pt x="138" y="10"/>
                </a:lnTo>
                <a:lnTo>
                  <a:pt x="136" y="6"/>
                </a:lnTo>
                <a:lnTo>
                  <a:pt x="136" y="6"/>
                </a:lnTo>
                <a:lnTo>
                  <a:pt x="138" y="0"/>
                </a:lnTo>
                <a:lnTo>
                  <a:pt x="138" y="0"/>
                </a:lnTo>
                <a:lnTo>
                  <a:pt x="124" y="6"/>
                </a:lnTo>
                <a:lnTo>
                  <a:pt x="124" y="6"/>
                </a:lnTo>
                <a:lnTo>
                  <a:pt x="120" y="8"/>
                </a:lnTo>
                <a:lnTo>
                  <a:pt x="114" y="8"/>
                </a:lnTo>
                <a:lnTo>
                  <a:pt x="114" y="8"/>
                </a:lnTo>
                <a:lnTo>
                  <a:pt x="110" y="10"/>
                </a:lnTo>
                <a:lnTo>
                  <a:pt x="108" y="12"/>
                </a:lnTo>
                <a:lnTo>
                  <a:pt x="108" y="12"/>
                </a:lnTo>
                <a:lnTo>
                  <a:pt x="104" y="14"/>
                </a:lnTo>
                <a:lnTo>
                  <a:pt x="102" y="12"/>
                </a:lnTo>
                <a:lnTo>
                  <a:pt x="102" y="12"/>
                </a:lnTo>
                <a:lnTo>
                  <a:pt x="100" y="12"/>
                </a:lnTo>
                <a:lnTo>
                  <a:pt x="100" y="14"/>
                </a:lnTo>
                <a:lnTo>
                  <a:pt x="96" y="16"/>
                </a:lnTo>
                <a:lnTo>
                  <a:pt x="96" y="16"/>
                </a:lnTo>
                <a:lnTo>
                  <a:pt x="86" y="18"/>
                </a:lnTo>
                <a:lnTo>
                  <a:pt x="86" y="18"/>
                </a:lnTo>
                <a:lnTo>
                  <a:pt x="78" y="20"/>
                </a:lnTo>
                <a:lnTo>
                  <a:pt x="78" y="20"/>
                </a:lnTo>
                <a:lnTo>
                  <a:pt x="74" y="20"/>
                </a:lnTo>
                <a:lnTo>
                  <a:pt x="74" y="18"/>
                </a:lnTo>
                <a:lnTo>
                  <a:pt x="72" y="16"/>
                </a:lnTo>
                <a:lnTo>
                  <a:pt x="70" y="14"/>
                </a:lnTo>
                <a:lnTo>
                  <a:pt x="70" y="14"/>
                </a:lnTo>
                <a:lnTo>
                  <a:pt x="68" y="14"/>
                </a:lnTo>
                <a:lnTo>
                  <a:pt x="66" y="16"/>
                </a:lnTo>
                <a:lnTo>
                  <a:pt x="66" y="16"/>
                </a:lnTo>
                <a:lnTo>
                  <a:pt x="60" y="18"/>
                </a:lnTo>
                <a:lnTo>
                  <a:pt x="60" y="18"/>
                </a:lnTo>
                <a:lnTo>
                  <a:pt x="58" y="22"/>
                </a:lnTo>
                <a:lnTo>
                  <a:pt x="58" y="26"/>
                </a:lnTo>
                <a:lnTo>
                  <a:pt x="58" y="26"/>
                </a:lnTo>
                <a:lnTo>
                  <a:pt x="62" y="30"/>
                </a:lnTo>
                <a:lnTo>
                  <a:pt x="62" y="30"/>
                </a:lnTo>
                <a:lnTo>
                  <a:pt x="60" y="34"/>
                </a:lnTo>
                <a:lnTo>
                  <a:pt x="60" y="38"/>
                </a:lnTo>
                <a:lnTo>
                  <a:pt x="60" y="38"/>
                </a:lnTo>
                <a:lnTo>
                  <a:pt x="62" y="44"/>
                </a:lnTo>
                <a:lnTo>
                  <a:pt x="62" y="44"/>
                </a:lnTo>
                <a:close/>
              </a:path>
            </a:pathLst>
          </a:custGeom>
          <a:solidFill>
            <a:srgbClr val="B9BCBD"/>
          </a:solidFill>
          <a:ln w="3175">
            <a:solidFill>
              <a:srgbClr val="B9BCBD"/>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150" name="Freeform 134">
            <a:extLst>
              <a:ext uri="{FF2B5EF4-FFF2-40B4-BE49-F238E27FC236}">
                <a16:creationId xmlns:a16="http://schemas.microsoft.com/office/drawing/2014/main" id="{A32D23DC-3B28-4AAC-93CB-39EAB37965F7}"/>
              </a:ext>
            </a:extLst>
          </p:cNvPr>
          <p:cNvSpPr>
            <a:spLocks/>
          </p:cNvSpPr>
          <p:nvPr/>
        </p:nvSpPr>
        <p:spPr bwMode="auto">
          <a:xfrm>
            <a:off x="5574075" y="2630463"/>
            <a:ext cx="251555" cy="257398"/>
          </a:xfrm>
          <a:custGeom>
            <a:avLst/>
            <a:gdLst>
              <a:gd name="T0" fmla="*/ 136 w 150"/>
              <a:gd name="T1" fmla="*/ 14 h 150"/>
              <a:gd name="T2" fmla="*/ 130 w 150"/>
              <a:gd name="T3" fmla="*/ 8 h 150"/>
              <a:gd name="T4" fmla="*/ 126 w 150"/>
              <a:gd name="T5" fmla="*/ 10 h 150"/>
              <a:gd name="T6" fmla="*/ 118 w 150"/>
              <a:gd name="T7" fmla="*/ 12 h 150"/>
              <a:gd name="T8" fmla="*/ 108 w 150"/>
              <a:gd name="T9" fmla="*/ 12 h 150"/>
              <a:gd name="T10" fmla="*/ 100 w 150"/>
              <a:gd name="T11" fmla="*/ 12 h 150"/>
              <a:gd name="T12" fmla="*/ 96 w 150"/>
              <a:gd name="T13" fmla="*/ 0 h 150"/>
              <a:gd name="T14" fmla="*/ 86 w 150"/>
              <a:gd name="T15" fmla="*/ 6 h 150"/>
              <a:gd name="T16" fmla="*/ 84 w 150"/>
              <a:gd name="T17" fmla="*/ 14 h 150"/>
              <a:gd name="T18" fmla="*/ 82 w 150"/>
              <a:gd name="T19" fmla="*/ 22 h 150"/>
              <a:gd name="T20" fmla="*/ 76 w 150"/>
              <a:gd name="T21" fmla="*/ 30 h 150"/>
              <a:gd name="T22" fmla="*/ 74 w 150"/>
              <a:gd name="T23" fmla="*/ 36 h 150"/>
              <a:gd name="T24" fmla="*/ 58 w 150"/>
              <a:gd name="T25" fmla="*/ 48 h 150"/>
              <a:gd name="T26" fmla="*/ 46 w 150"/>
              <a:gd name="T27" fmla="*/ 54 h 150"/>
              <a:gd name="T28" fmla="*/ 40 w 150"/>
              <a:gd name="T29" fmla="*/ 68 h 150"/>
              <a:gd name="T30" fmla="*/ 34 w 150"/>
              <a:gd name="T31" fmla="*/ 76 h 150"/>
              <a:gd name="T32" fmla="*/ 34 w 150"/>
              <a:gd name="T33" fmla="*/ 86 h 150"/>
              <a:gd name="T34" fmla="*/ 36 w 150"/>
              <a:gd name="T35" fmla="*/ 110 h 150"/>
              <a:gd name="T36" fmla="*/ 32 w 150"/>
              <a:gd name="T37" fmla="*/ 118 h 150"/>
              <a:gd name="T38" fmla="*/ 22 w 150"/>
              <a:gd name="T39" fmla="*/ 134 h 150"/>
              <a:gd name="T40" fmla="*/ 18 w 150"/>
              <a:gd name="T41" fmla="*/ 134 h 150"/>
              <a:gd name="T42" fmla="*/ 10 w 150"/>
              <a:gd name="T43" fmla="*/ 144 h 150"/>
              <a:gd name="T44" fmla="*/ 0 w 150"/>
              <a:gd name="T45" fmla="*/ 150 h 150"/>
              <a:gd name="T46" fmla="*/ 58 w 150"/>
              <a:gd name="T47" fmla="*/ 134 h 150"/>
              <a:gd name="T48" fmla="*/ 62 w 150"/>
              <a:gd name="T49" fmla="*/ 130 h 150"/>
              <a:gd name="T50" fmla="*/ 72 w 150"/>
              <a:gd name="T51" fmla="*/ 120 h 150"/>
              <a:gd name="T52" fmla="*/ 86 w 150"/>
              <a:gd name="T53" fmla="*/ 116 h 150"/>
              <a:gd name="T54" fmla="*/ 92 w 150"/>
              <a:gd name="T55" fmla="*/ 112 h 150"/>
              <a:gd name="T56" fmla="*/ 100 w 150"/>
              <a:gd name="T57" fmla="*/ 108 h 150"/>
              <a:gd name="T58" fmla="*/ 110 w 150"/>
              <a:gd name="T59" fmla="*/ 104 h 150"/>
              <a:gd name="T60" fmla="*/ 120 w 150"/>
              <a:gd name="T61" fmla="*/ 88 h 150"/>
              <a:gd name="T62" fmla="*/ 128 w 150"/>
              <a:gd name="T63" fmla="*/ 84 h 150"/>
              <a:gd name="T64" fmla="*/ 132 w 150"/>
              <a:gd name="T65" fmla="*/ 76 h 150"/>
              <a:gd name="T66" fmla="*/ 134 w 150"/>
              <a:gd name="T67" fmla="*/ 72 h 150"/>
              <a:gd name="T68" fmla="*/ 138 w 150"/>
              <a:gd name="T69" fmla="*/ 68 h 150"/>
              <a:gd name="T70" fmla="*/ 148 w 150"/>
              <a:gd name="T71" fmla="*/ 60 h 150"/>
              <a:gd name="T72" fmla="*/ 148 w 150"/>
              <a:gd name="T73" fmla="*/ 56 h 150"/>
              <a:gd name="T74" fmla="*/ 144 w 150"/>
              <a:gd name="T75" fmla="*/ 48 h 150"/>
              <a:gd name="T76" fmla="*/ 142 w 150"/>
              <a:gd name="T77" fmla="*/ 40 h 150"/>
              <a:gd name="T78" fmla="*/ 138 w 150"/>
              <a:gd name="T79" fmla="*/ 34 h 150"/>
              <a:gd name="T80" fmla="*/ 140 w 150"/>
              <a:gd name="T81" fmla="*/ 24 h 150"/>
              <a:gd name="T82" fmla="*/ 138 w 150"/>
              <a:gd name="T83" fmla="*/ 16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0" h="150">
                <a:moveTo>
                  <a:pt x="136" y="14"/>
                </a:moveTo>
                <a:lnTo>
                  <a:pt x="136" y="14"/>
                </a:lnTo>
                <a:lnTo>
                  <a:pt x="136" y="14"/>
                </a:lnTo>
                <a:lnTo>
                  <a:pt x="130" y="12"/>
                </a:lnTo>
                <a:lnTo>
                  <a:pt x="130" y="12"/>
                </a:lnTo>
                <a:lnTo>
                  <a:pt x="130" y="8"/>
                </a:lnTo>
                <a:lnTo>
                  <a:pt x="128" y="8"/>
                </a:lnTo>
                <a:lnTo>
                  <a:pt x="128" y="8"/>
                </a:lnTo>
                <a:lnTo>
                  <a:pt x="126" y="10"/>
                </a:lnTo>
                <a:lnTo>
                  <a:pt x="124" y="12"/>
                </a:lnTo>
                <a:lnTo>
                  <a:pt x="124" y="12"/>
                </a:lnTo>
                <a:lnTo>
                  <a:pt x="118" y="12"/>
                </a:lnTo>
                <a:lnTo>
                  <a:pt x="112" y="12"/>
                </a:lnTo>
                <a:lnTo>
                  <a:pt x="112" y="12"/>
                </a:lnTo>
                <a:lnTo>
                  <a:pt x="108" y="12"/>
                </a:lnTo>
                <a:lnTo>
                  <a:pt x="104" y="14"/>
                </a:lnTo>
                <a:lnTo>
                  <a:pt x="104" y="14"/>
                </a:lnTo>
                <a:lnTo>
                  <a:pt x="100" y="12"/>
                </a:lnTo>
                <a:lnTo>
                  <a:pt x="98" y="8"/>
                </a:lnTo>
                <a:lnTo>
                  <a:pt x="96" y="0"/>
                </a:lnTo>
                <a:lnTo>
                  <a:pt x="96" y="0"/>
                </a:lnTo>
                <a:lnTo>
                  <a:pt x="92" y="0"/>
                </a:lnTo>
                <a:lnTo>
                  <a:pt x="92" y="0"/>
                </a:lnTo>
                <a:lnTo>
                  <a:pt x="86" y="6"/>
                </a:lnTo>
                <a:lnTo>
                  <a:pt x="86" y="6"/>
                </a:lnTo>
                <a:lnTo>
                  <a:pt x="86" y="10"/>
                </a:lnTo>
                <a:lnTo>
                  <a:pt x="84" y="14"/>
                </a:lnTo>
                <a:lnTo>
                  <a:pt x="82" y="16"/>
                </a:lnTo>
                <a:lnTo>
                  <a:pt x="82" y="16"/>
                </a:lnTo>
                <a:lnTo>
                  <a:pt x="82" y="22"/>
                </a:lnTo>
                <a:lnTo>
                  <a:pt x="82" y="22"/>
                </a:lnTo>
                <a:lnTo>
                  <a:pt x="80" y="26"/>
                </a:lnTo>
                <a:lnTo>
                  <a:pt x="76" y="30"/>
                </a:lnTo>
                <a:lnTo>
                  <a:pt x="76" y="30"/>
                </a:lnTo>
                <a:lnTo>
                  <a:pt x="74" y="36"/>
                </a:lnTo>
                <a:lnTo>
                  <a:pt x="74" y="36"/>
                </a:lnTo>
                <a:lnTo>
                  <a:pt x="68" y="42"/>
                </a:lnTo>
                <a:lnTo>
                  <a:pt x="58" y="48"/>
                </a:lnTo>
                <a:lnTo>
                  <a:pt x="58" y="48"/>
                </a:lnTo>
                <a:lnTo>
                  <a:pt x="54" y="48"/>
                </a:lnTo>
                <a:lnTo>
                  <a:pt x="54" y="48"/>
                </a:lnTo>
                <a:lnTo>
                  <a:pt x="46" y="54"/>
                </a:lnTo>
                <a:lnTo>
                  <a:pt x="40" y="60"/>
                </a:lnTo>
                <a:lnTo>
                  <a:pt x="40" y="60"/>
                </a:lnTo>
                <a:lnTo>
                  <a:pt x="40" y="68"/>
                </a:lnTo>
                <a:lnTo>
                  <a:pt x="40" y="68"/>
                </a:lnTo>
                <a:lnTo>
                  <a:pt x="38" y="72"/>
                </a:lnTo>
                <a:lnTo>
                  <a:pt x="34" y="76"/>
                </a:lnTo>
                <a:lnTo>
                  <a:pt x="34" y="76"/>
                </a:lnTo>
                <a:lnTo>
                  <a:pt x="34" y="80"/>
                </a:lnTo>
                <a:lnTo>
                  <a:pt x="34" y="86"/>
                </a:lnTo>
                <a:lnTo>
                  <a:pt x="36" y="96"/>
                </a:lnTo>
                <a:lnTo>
                  <a:pt x="36" y="106"/>
                </a:lnTo>
                <a:lnTo>
                  <a:pt x="36" y="110"/>
                </a:lnTo>
                <a:lnTo>
                  <a:pt x="34" y="116"/>
                </a:lnTo>
                <a:lnTo>
                  <a:pt x="34" y="116"/>
                </a:lnTo>
                <a:lnTo>
                  <a:pt x="32" y="118"/>
                </a:lnTo>
                <a:lnTo>
                  <a:pt x="32" y="118"/>
                </a:lnTo>
                <a:lnTo>
                  <a:pt x="26" y="126"/>
                </a:lnTo>
                <a:lnTo>
                  <a:pt x="22" y="134"/>
                </a:lnTo>
                <a:lnTo>
                  <a:pt x="22" y="134"/>
                </a:lnTo>
                <a:lnTo>
                  <a:pt x="18" y="134"/>
                </a:lnTo>
                <a:lnTo>
                  <a:pt x="18" y="134"/>
                </a:lnTo>
                <a:lnTo>
                  <a:pt x="14" y="140"/>
                </a:lnTo>
                <a:lnTo>
                  <a:pt x="10" y="144"/>
                </a:lnTo>
                <a:lnTo>
                  <a:pt x="10" y="144"/>
                </a:lnTo>
                <a:lnTo>
                  <a:pt x="4" y="146"/>
                </a:lnTo>
                <a:lnTo>
                  <a:pt x="4" y="146"/>
                </a:lnTo>
                <a:lnTo>
                  <a:pt x="0" y="150"/>
                </a:lnTo>
                <a:lnTo>
                  <a:pt x="58" y="148"/>
                </a:lnTo>
                <a:lnTo>
                  <a:pt x="58" y="134"/>
                </a:lnTo>
                <a:lnTo>
                  <a:pt x="58" y="134"/>
                </a:lnTo>
                <a:lnTo>
                  <a:pt x="58" y="134"/>
                </a:lnTo>
                <a:lnTo>
                  <a:pt x="62" y="130"/>
                </a:lnTo>
                <a:lnTo>
                  <a:pt x="62" y="130"/>
                </a:lnTo>
                <a:lnTo>
                  <a:pt x="68" y="122"/>
                </a:lnTo>
                <a:lnTo>
                  <a:pt x="68" y="122"/>
                </a:lnTo>
                <a:lnTo>
                  <a:pt x="72" y="120"/>
                </a:lnTo>
                <a:lnTo>
                  <a:pt x="78" y="118"/>
                </a:lnTo>
                <a:lnTo>
                  <a:pt x="78" y="118"/>
                </a:lnTo>
                <a:lnTo>
                  <a:pt x="86" y="116"/>
                </a:lnTo>
                <a:lnTo>
                  <a:pt x="90" y="114"/>
                </a:lnTo>
                <a:lnTo>
                  <a:pt x="92" y="112"/>
                </a:lnTo>
                <a:lnTo>
                  <a:pt x="92" y="112"/>
                </a:lnTo>
                <a:lnTo>
                  <a:pt x="96" y="108"/>
                </a:lnTo>
                <a:lnTo>
                  <a:pt x="100" y="108"/>
                </a:lnTo>
                <a:lnTo>
                  <a:pt x="100" y="108"/>
                </a:lnTo>
                <a:lnTo>
                  <a:pt x="106" y="106"/>
                </a:lnTo>
                <a:lnTo>
                  <a:pt x="110" y="104"/>
                </a:lnTo>
                <a:lnTo>
                  <a:pt x="110" y="104"/>
                </a:lnTo>
                <a:lnTo>
                  <a:pt x="114" y="100"/>
                </a:lnTo>
                <a:lnTo>
                  <a:pt x="116" y="94"/>
                </a:lnTo>
                <a:lnTo>
                  <a:pt x="120" y="88"/>
                </a:lnTo>
                <a:lnTo>
                  <a:pt x="120" y="88"/>
                </a:lnTo>
                <a:lnTo>
                  <a:pt x="122" y="88"/>
                </a:lnTo>
                <a:lnTo>
                  <a:pt x="128" y="84"/>
                </a:lnTo>
                <a:lnTo>
                  <a:pt x="128" y="84"/>
                </a:lnTo>
                <a:lnTo>
                  <a:pt x="132" y="80"/>
                </a:lnTo>
                <a:lnTo>
                  <a:pt x="132" y="76"/>
                </a:lnTo>
                <a:lnTo>
                  <a:pt x="132" y="76"/>
                </a:lnTo>
                <a:lnTo>
                  <a:pt x="132" y="74"/>
                </a:lnTo>
                <a:lnTo>
                  <a:pt x="134" y="72"/>
                </a:lnTo>
                <a:lnTo>
                  <a:pt x="136" y="70"/>
                </a:lnTo>
                <a:lnTo>
                  <a:pt x="138" y="68"/>
                </a:lnTo>
                <a:lnTo>
                  <a:pt x="138" y="68"/>
                </a:lnTo>
                <a:lnTo>
                  <a:pt x="140" y="66"/>
                </a:lnTo>
                <a:lnTo>
                  <a:pt x="142" y="64"/>
                </a:lnTo>
                <a:lnTo>
                  <a:pt x="148" y="60"/>
                </a:lnTo>
                <a:lnTo>
                  <a:pt x="148" y="60"/>
                </a:lnTo>
                <a:lnTo>
                  <a:pt x="150" y="58"/>
                </a:lnTo>
                <a:lnTo>
                  <a:pt x="148" y="56"/>
                </a:lnTo>
                <a:lnTo>
                  <a:pt x="146" y="52"/>
                </a:lnTo>
                <a:lnTo>
                  <a:pt x="146" y="52"/>
                </a:lnTo>
                <a:lnTo>
                  <a:pt x="144" y="48"/>
                </a:lnTo>
                <a:lnTo>
                  <a:pt x="144" y="42"/>
                </a:lnTo>
                <a:lnTo>
                  <a:pt x="144" y="42"/>
                </a:lnTo>
                <a:lnTo>
                  <a:pt x="142" y="40"/>
                </a:lnTo>
                <a:lnTo>
                  <a:pt x="140" y="38"/>
                </a:lnTo>
                <a:lnTo>
                  <a:pt x="140" y="38"/>
                </a:lnTo>
                <a:lnTo>
                  <a:pt x="138" y="34"/>
                </a:lnTo>
                <a:lnTo>
                  <a:pt x="138" y="34"/>
                </a:lnTo>
                <a:lnTo>
                  <a:pt x="140" y="28"/>
                </a:lnTo>
                <a:lnTo>
                  <a:pt x="140" y="24"/>
                </a:lnTo>
                <a:lnTo>
                  <a:pt x="140" y="24"/>
                </a:lnTo>
                <a:lnTo>
                  <a:pt x="140" y="20"/>
                </a:lnTo>
                <a:lnTo>
                  <a:pt x="138" y="16"/>
                </a:lnTo>
                <a:lnTo>
                  <a:pt x="136" y="14"/>
                </a:lnTo>
                <a:lnTo>
                  <a:pt x="136" y="14"/>
                </a:lnTo>
                <a:close/>
              </a:path>
            </a:pathLst>
          </a:custGeom>
          <a:solidFill>
            <a:srgbClr val="B9BCBD"/>
          </a:solidFill>
          <a:ln w="3175">
            <a:solidFill>
              <a:srgbClr val="B9BCBD"/>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151" name="Freeform 135">
            <a:extLst>
              <a:ext uri="{FF2B5EF4-FFF2-40B4-BE49-F238E27FC236}">
                <a16:creationId xmlns:a16="http://schemas.microsoft.com/office/drawing/2014/main" id="{E5A305E6-7858-4458-8886-85047B385762}"/>
              </a:ext>
            </a:extLst>
          </p:cNvPr>
          <p:cNvSpPr>
            <a:spLocks/>
          </p:cNvSpPr>
          <p:nvPr/>
        </p:nvSpPr>
        <p:spPr bwMode="auto">
          <a:xfrm>
            <a:off x="7836396" y="2101940"/>
            <a:ext cx="707709" cy="350062"/>
          </a:xfrm>
          <a:custGeom>
            <a:avLst/>
            <a:gdLst>
              <a:gd name="T0" fmla="*/ 14 w 422"/>
              <a:gd name="T1" fmla="*/ 52 h 204"/>
              <a:gd name="T2" fmla="*/ 20 w 422"/>
              <a:gd name="T3" fmla="*/ 40 h 204"/>
              <a:gd name="T4" fmla="*/ 40 w 422"/>
              <a:gd name="T5" fmla="*/ 30 h 204"/>
              <a:gd name="T6" fmla="*/ 62 w 422"/>
              <a:gd name="T7" fmla="*/ 26 h 204"/>
              <a:gd name="T8" fmla="*/ 82 w 422"/>
              <a:gd name="T9" fmla="*/ 32 h 204"/>
              <a:gd name="T10" fmla="*/ 108 w 422"/>
              <a:gd name="T11" fmla="*/ 38 h 204"/>
              <a:gd name="T12" fmla="*/ 134 w 422"/>
              <a:gd name="T13" fmla="*/ 34 h 204"/>
              <a:gd name="T14" fmla="*/ 122 w 422"/>
              <a:gd name="T15" fmla="*/ 16 h 204"/>
              <a:gd name="T16" fmla="*/ 130 w 422"/>
              <a:gd name="T17" fmla="*/ 0 h 204"/>
              <a:gd name="T18" fmla="*/ 156 w 422"/>
              <a:gd name="T19" fmla="*/ 2 h 204"/>
              <a:gd name="T20" fmla="*/ 182 w 422"/>
              <a:gd name="T21" fmla="*/ 18 h 204"/>
              <a:gd name="T22" fmla="*/ 198 w 422"/>
              <a:gd name="T23" fmla="*/ 36 h 204"/>
              <a:gd name="T24" fmla="*/ 220 w 422"/>
              <a:gd name="T25" fmla="*/ 42 h 204"/>
              <a:gd name="T26" fmla="*/ 240 w 422"/>
              <a:gd name="T27" fmla="*/ 38 h 204"/>
              <a:gd name="T28" fmla="*/ 258 w 422"/>
              <a:gd name="T29" fmla="*/ 48 h 204"/>
              <a:gd name="T30" fmla="*/ 276 w 422"/>
              <a:gd name="T31" fmla="*/ 56 h 204"/>
              <a:gd name="T32" fmla="*/ 294 w 422"/>
              <a:gd name="T33" fmla="*/ 56 h 204"/>
              <a:gd name="T34" fmla="*/ 320 w 422"/>
              <a:gd name="T35" fmla="*/ 52 h 204"/>
              <a:gd name="T36" fmla="*/ 348 w 422"/>
              <a:gd name="T37" fmla="*/ 40 h 204"/>
              <a:gd name="T38" fmla="*/ 374 w 422"/>
              <a:gd name="T39" fmla="*/ 48 h 204"/>
              <a:gd name="T40" fmla="*/ 370 w 422"/>
              <a:gd name="T41" fmla="*/ 70 h 204"/>
              <a:gd name="T42" fmla="*/ 368 w 422"/>
              <a:gd name="T43" fmla="*/ 76 h 204"/>
              <a:gd name="T44" fmla="*/ 376 w 422"/>
              <a:gd name="T45" fmla="*/ 90 h 204"/>
              <a:gd name="T46" fmla="*/ 396 w 422"/>
              <a:gd name="T47" fmla="*/ 82 h 204"/>
              <a:gd name="T48" fmla="*/ 416 w 422"/>
              <a:gd name="T49" fmla="*/ 96 h 204"/>
              <a:gd name="T50" fmla="*/ 418 w 422"/>
              <a:gd name="T51" fmla="*/ 108 h 204"/>
              <a:gd name="T52" fmla="*/ 408 w 422"/>
              <a:gd name="T53" fmla="*/ 108 h 204"/>
              <a:gd name="T54" fmla="*/ 400 w 422"/>
              <a:gd name="T55" fmla="*/ 112 h 204"/>
              <a:gd name="T56" fmla="*/ 380 w 422"/>
              <a:gd name="T57" fmla="*/ 122 h 204"/>
              <a:gd name="T58" fmla="*/ 368 w 422"/>
              <a:gd name="T59" fmla="*/ 126 h 204"/>
              <a:gd name="T60" fmla="*/ 344 w 422"/>
              <a:gd name="T61" fmla="*/ 144 h 204"/>
              <a:gd name="T62" fmla="*/ 318 w 422"/>
              <a:gd name="T63" fmla="*/ 140 h 204"/>
              <a:gd name="T64" fmla="*/ 304 w 422"/>
              <a:gd name="T65" fmla="*/ 150 h 204"/>
              <a:gd name="T66" fmla="*/ 306 w 422"/>
              <a:gd name="T67" fmla="*/ 172 h 204"/>
              <a:gd name="T68" fmla="*/ 286 w 422"/>
              <a:gd name="T69" fmla="*/ 184 h 204"/>
              <a:gd name="T70" fmla="*/ 252 w 422"/>
              <a:gd name="T71" fmla="*/ 190 h 204"/>
              <a:gd name="T72" fmla="*/ 232 w 422"/>
              <a:gd name="T73" fmla="*/ 202 h 204"/>
              <a:gd name="T74" fmla="*/ 200 w 422"/>
              <a:gd name="T75" fmla="*/ 204 h 204"/>
              <a:gd name="T76" fmla="*/ 182 w 422"/>
              <a:gd name="T77" fmla="*/ 190 h 204"/>
              <a:gd name="T78" fmla="*/ 138 w 422"/>
              <a:gd name="T79" fmla="*/ 188 h 204"/>
              <a:gd name="T80" fmla="*/ 114 w 422"/>
              <a:gd name="T81" fmla="*/ 182 h 204"/>
              <a:gd name="T82" fmla="*/ 94 w 422"/>
              <a:gd name="T83" fmla="*/ 166 h 204"/>
              <a:gd name="T84" fmla="*/ 78 w 422"/>
              <a:gd name="T85" fmla="*/ 150 h 204"/>
              <a:gd name="T86" fmla="*/ 58 w 422"/>
              <a:gd name="T87" fmla="*/ 140 h 204"/>
              <a:gd name="T88" fmla="*/ 50 w 422"/>
              <a:gd name="T89" fmla="*/ 124 h 204"/>
              <a:gd name="T90" fmla="*/ 40 w 422"/>
              <a:gd name="T91" fmla="*/ 108 h 204"/>
              <a:gd name="T92" fmla="*/ 24 w 422"/>
              <a:gd name="T93" fmla="*/ 88 h 204"/>
              <a:gd name="T94" fmla="*/ 4 w 422"/>
              <a:gd name="T95" fmla="*/ 84 h 204"/>
              <a:gd name="T96" fmla="*/ 2 w 422"/>
              <a:gd name="T97" fmla="*/ 56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22" h="204">
                <a:moveTo>
                  <a:pt x="2" y="56"/>
                </a:moveTo>
                <a:lnTo>
                  <a:pt x="8" y="54"/>
                </a:lnTo>
                <a:lnTo>
                  <a:pt x="14" y="52"/>
                </a:lnTo>
                <a:lnTo>
                  <a:pt x="16" y="48"/>
                </a:lnTo>
                <a:lnTo>
                  <a:pt x="16" y="44"/>
                </a:lnTo>
                <a:lnTo>
                  <a:pt x="20" y="40"/>
                </a:lnTo>
                <a:lnTo>
                  <a:pt x="24" y="36"/>
                </a:lnTo>
                <a:lnTo>
                  <a:pt x="32" y="34"/>
                </a:lnTo>
                <a:lnTo>
                  <a:pt x="40" y="30"/>
                </a:lnTo>
                <a:lnTo>
                  <a:pt x="44" y="26"/>
                </a:lnTo>
                <a:lnTo>
                  <a:pt x="54" y="26"/>
                </a:lnTo>
                <a:lnTo>
                  <a:pt x="62" y="26"/>
                </a:lnTo>
                <a:lnTo>
                  <a:pt x="64" y="30"/>
                </a:lnTo>
                <a:lnTo>
                  <a:pt x="72" y="28"/>
                </a:lnTo>
                <a:lnTo>
                  <a:pt x="82" y="32"/>
                </a:lnTo>
                <a:lnTo>
                  <a:pt x="90" y="36"/>
                </a:lnTo>
                <a:lnTo>
                  <a:pt x="98" y="38"/>
                </a:lnTo>
                <a:lnTo>
                  <a:pt x="108" y="38"/>
                </a:lnTo>
                <a:lnTo>
                  <a:pt x="120" y="38"/>
                </a:lnTo>
                <a:lnTo>
                  <a:pt x="130" y="38"/>
                </a:lnTo>
                <a:lnTo>
                  <a:pt x="134" y="34"/>
                </a:lnTo>
                <a:lnTo>
                  <a:pt x="132" y="26"/>
                </a:lnTo>
                <a:lnTo>
                  <a:pt x="128" y="20"/>
                </a:lnTo>
                <a:lnTo>
                  <a:pt x="122" y="16"/>
                </a:lnTo>
                <a:lnTo>
                  <a:pt x="124" y="10"/>
                </a:lnTo>
                <a:lnTo>
                  <a:pt x="128" y="4"/>
                </a:lnTo>
                <a:lnTo>
                  <a:pt x="130" y="0"/>
                </a:lnTo>
                <a:lnTo>
                  <a:pt x="140" y="0"/>
                </a:lnTo>
                <a:lnTo>
                  <a:pt x="146" y="2"/>
                </a:lnTo>
                <a:lnTo>
                  <a:pt x="156" y="2"/>
                </a:lnTo>
                <a:lnTo>
                  <a:pt x="160" y="6"/>
                </a:lnTo>
                <a:lnTo>
                  <a:pt x="170" y="8"/>
                </a:lnTo>
                <a:lnTo>
                  <a:pt x="182" y="18"/>
                </a:lnTo>
                <a:lnTo>
                  <a:pt x="190" y="24"/>
                </a:lnTo>
                <a:lnTo>
                  <a:pt x="194" y="34"/>
                </a:lnTo>
                <a:lnTo>
                  <a:pt x="198" y="36"/>
                </a:lnTo>
                <a:lnTo>
                  <a:pt x="208" y="42"/>
                </a:lnTo>
                <a:lnTo>
                  <a:pt x="214" y="42"/>
                </a:lnTo>
                <a:lnTo>
                  <a:pt x="220" y="42"/>
                </a:lnTo>
                <a:lnTo>
                  <a:pt x="226" y="40"/>
                </a:lnTo>
                <a:lnTo>
                  <a:pt x="232" y="36"/>
                </a:lnTo>
                <a:lnTo>
                  <a:pt x="240" y="38"/>
                </a:lnTo>
                <a:lnTo>
                  <a:pt x="252" y="42"/>
                </a:lnTo>
                <a:lnTo>
                  <a:pt x="258" y="42"/>
                </a:lnTo>
                <a:lnTo>
                  <a:pt x="258" y="48"/>
                </a:lnTo>
                <a:lnTo>
                  <a:pt x="264" y="52"/>
                </a:lnTo>
                <a:lnTo>
                  <a:pt x="270" y="52"/>
                </a:lnTo>
                <a:lnTo>
                  <a:pt x="276" y="56"/>
                </a:lnTo>
                <a:lnTo>
                  <a:pt x="282" y="56"/>
                </a:lnTo>
                <a:lnTo>
                  <a:pt x="288" y="54"/>
                </a:lnTo>
                <a:lnTo>
                  <a:pt x="294" y="56"/>
                </a:lnTo>
                <a:lnTo>
                  <a:pt x="304" y="58"/>
                </a:lnTo>
                <a:lnTo>
                  <a:pt x="314" y="56"/>
                </a:lnTo>
                <a:lnTo>
                  <a:pt x="320" y="52"/>
                </a:lnTo>
                <a:lnTo>
                  <a:pt x="332" y="50"/>
                </a:lnTo>
                <a:lnTo>
                  <a:pt x="344" y="42"/>
                </a:lnTo>
                <a:lnTo>
                  <a:pt x="348" y="40"/>
                </a:lnTo>
                <a:lnTo>
                  <a:pt x="358" y="46"/>
                </a:lnTo>
                <a:lnTo>
                  <a:pt x="364" y="46"/>
                </a:lnTo>
                <a:lnTo>
                  <a:pt x="374" y="48"/>
                </a:lnTo>
                <a:lnTo>
                  <a:pt x="368" y="64"/>
                </a:lnTo>
                <a:lnTo>
                  <a:pt x="368" y="64"/>
                </a:lnTo>
                <a:lnTo>
                  <a:pt x="370" y="70"/>
                </a:lnTo>
                <a:lnTo>
                  <a:pt x="370" y="70"/>
                </a:lnTo>
                <a:lnTo>
                  <a:pt x="370" y="74"/>
                </a:lnTo>
                <a:lnTo>
                  <a:pt x="368" y="76"/>
                </a:lnTo>
                <a:lnTo>
                  <a:pt x="366" y="80"/>
                </a:lnTo>
                <a:lnTo>
                  <a:pt x="366" y="86"/>
                </a:lnTo>
                <a:lnTo>
                  <a:pt x="376" y="90"/>
                </a:lnTo>
                <a:lnTo>
                  <a:pt x="386" y="88"/>
                </a:lnTo>
                <a:lnTo>
                  <a:pt x="392" y="82"/>
                </a:lnTo>
                <a:lnTo>
                  <a:pt x="396" y="82"/>
                </a:lnTo>
                <a:lnTo>
                  <a:pt x="400" y="86"/>
                </a:lnTo>
                <a:lnTo>
                  <a:pt x="406" y="92"/>
                </a:lnTo>
                <a:lnTo>
                  <a:pt x="416" y="96"/>
                </a:lnTo>
                <a:lnTo>
                  <a:pt x="422" y="102"/>
                </a:lnTo>
                <a:lnTo>
                  <a:pt x="418" y="108"/>
                </a:lnTo>
                <a:lnTo>
                  <a:pt x="418" y="108"/>
                </a:lnTo>
                <a:lnTo>
                  <a:pt x="414" y="106"/>
                </a:lnTo>
                <a:lnTo>
                  <a:pt x="410" y="106"/>
                </a:lnTo>
                <a:lnTo>
                  <a:pt x="408" y="108"/>
                </a:lnTo>
                <a:lnTo>
                  <a:pt x="408" y="108"/>
                </a:lnTo>
                <a:lnTo>
                  <a:pt x="404" y="110"/>
                </a:lnTo>
                <a:lnTo>
                  <a:pt x="400" y="112"/>
                </a:lnTo>
                <a:lnTo>
                  <a:pt x="398" y="116"/>
                </a:lnTo>
                <a:lnTo>
                  <a:pt x="390" y="114"/>
                </a:lnTo>
                <a:lnTo>
                  <a:pt x="380" y="122"/>
                </a:lnTo>
                <a:lnTo>
                  <a:pt x="374" y="118"/>
                </a:lnTo>
                <a:lnTo>
                  <a:pt x="370" y="118"/>
                </a:lnTo>
                <a:lnTo>
                  <a:pt x="368" y="126"/>
                </a:lnTo>
                <a:lnTo>
                  <a:pt x="364" y="130"/>
                </a:lnTo>
                <a:lnTo>
                  <a:pt x="346" y="134"/>
                </a:lnTo>
                <a:lnTo>
                  <a:pt x="344" y="144"/>
                </a:lnTo>
                <a:lnTo>
                  <a:pt x="332" y="150"/>
                </a:lnTo>
                <a:lnTo>
                  <a:pt x="324" y="146"/>
                </a:lnTo>
                <a:lnTo>
                  <a:pt x="318" y="140"/>
                </a:lnTo>
                <a:lnTo>
                  <a:pt x="312" y="138"/>
                </a:lnTo>
                <a:lnTo>
                  <a:pt x="306" y="142"/>
                </a:lnTo>
                <a:lnTo>
                  <a:pt x="304" y="150"/>
                </a:lnTo>
                <a:lnTo>
                  <a:pt x="302" y="156"/>
                </a:lnTo>
                <a:lnTo>
                  <a:pt x="304" y="166"/>
                </a:lnTo>
                <a:lnTo>
                  <a:pt x="306" y="172"/>
                </a:lnTo>
                <a:lnTo>
                  <a:pt x="302" y="178"/>
                </a:lnTo>
                <a:lnTo>
                  <a:pt x="296" y="182"/>
                </a:lnTo>
                <a:lnTo>
                  <a:pt x="286" y="184"/>
                </a:lnTo>
                <a:lnTo>
                  <a:pt x="272" y="188"/>
                </a:lnTo>
                <a:lnTo>
                  <a:pt x="260" y="188"/>
                </a:lnTo>
                <a:lnTo>
                  <a:pt x="252" y="190"/>
                </a:lnTo>
                <a:lnTo>
                  <a:pt x="248" y="190"/>
                </a:lnTo>
                <a:lnTo>
                  <a:pt x="240" y="198"/>
                </a:lnTo>
                <a:lnTo>
                  <a:pt x="232" y="202"/>
                </a:lnTo>
                <a:lnTo>
                  <a:pt x="222" y="202"/>
                </a:lnTo>
                <a:lnTo>
                  <a:pt x="212" y="204"/>
                </a:lnTo>
                <a:lnTo>
                  <a:pt x="200" y="204"/>
                </a:lnTo>
                <a:lnTo>
                  <a:pt x="192" y="200"/>
                </a:lnTo>
                <a:lnTo>
                  <a:pt x="186" y="192"/>
                </a:lnTo>
                <a:lnTo>
                  <a:pt x="182" y="190"/>
                </a:lnTo>
                <a:lnTo>
                  <a:pt x="162" y="190"/>
                </a:lnTo>
                <a:lnTo>
                  <a:pt x="150" y="188"/>
                </a:lnTo>
                <a:lnTo>
                  <a:pt x="138" y="188"/>
                </a:lnTo>
                <a:lnTo>
                  <a:pt x="128" y="188"/>
                </a:lnTo>
                <a:lnTo>
                  <a:pt x="120" y="188"/>
                </a:lnTo>
                <a:lnTo>
                  <a:pt x="114" y="182"/>
                </a:lnTo>
                <a:lnTo>
                  <a:pt x="106" y="176"/>
                </a:lnTo>
                <a:lnTo>
                  <a:pt x="98" y="170"/>
                </a:lnTo>
                <a:lnTo>
                  <a:pt x="94" y="166"/>
                </a:lnTo>
                <a:lnTo>
                  <a:pt x="92" y="158"/>
                </a:lnTo>
                <a:lnTo>
                  <a:pt x="86" y="152"/>
                </a:lnTo>
                <a:lnTo>
                  <a:pt x="78" y="150"/>
                </a:lnTo>
                <a:lnTo>
                  <a:pt x="74" y="146"/>
                </a:lnTo>
                <a:lnTo>
                  <a:pt x="66" y="142"/>
                </a:lnTo>
                <a:lnTo>
                  <a:pt x="58" y="140"/>
                </a:lnTo>
                <a:lnTo>
                  <a:pt x="50" y="138"/>
                </a:lnTo>
                <a:lnTo>
                  <a:pt x="48" y="132"/>
                </a:lnTo>
                <a:lnTo>
                  <a:pt x="50" y="124"/>
                </a:lnTo>
                <a:lnTo>
                  <a:pt x="52" y="118"/>
                </a:lnTo>
                <a:lnTo>
                  <a:pt x="48" y="110"/>
                </a:lnTo>
                <a:lnTo>
                  <a:pt x="40" y="108"/>
                </a:lnTo>
                <a:lnTo>
                  <a:pt x="40" y="102"/>
                </a:lnTo>
                <a:lnTo>
                  <a:pt x="32" y="94"/>
                </a:lnTo>
                <a:lnTo>
                  <a:pt x="24" y="88"/>
                </a:lnTo>
                <a:lnTo>
                  <a:pt x="16" y="90"/>
                </a:lnTo>
                <a:lnTo>
                  <a:pt x="8" y="88"/>
                </a:lnTo>
                <a:lnTo>
                  <a:pt x="4" y="84"/>
                </a:lnTo>
                <a:lnTo>
                  <a:pt x="2" y="80"/>
                </a:lnTo>
                <a:lnTo>
                  <a:pt x="0" y="70"/>
                </a:lnTo>
                <a:lnTo>
                  <a:pt x="2" y="56"/>
                </a:lnTo>
                <a:close/>
              </a:path>
            </a:pathLst>
          </a:custGeom>
          <a:solidFill>
            <a:srgbClr val="B9BCBD"/>
          </a:solidFill>
          <a:ln w="3175">
            <a:solidFill>
              <a:srgbClr val="B9BCBD"/>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152" name="Freeform 136">
            <a:extLst>
              <a:ext uri="{FF2B5EF4-FFF2-40B4-BE49-F238E27FC236}">
                <a16:creationId xmlns:a16="http://schemas.microsoft.com/office/drawing/2014/main" id="{B943A684-20FE-495E-8DFF-A510AFC24D14}"/>
              </a:ext>
            </a:extLst>
          </p:cNvPr>
          <p:cNvSpPr>
            <a:spLocks/>
          </p:cNvSpPr>
          <p:nvPr/>
        </p:nvSpPr>
        <p:spPr bwMode="auto">
          <a:xfrm>
            <a:off x="6003395" y="2383361"/>
            <a:ext cx="10062" cy="6864"/>
          </a:xfrm>
          <a:custGeom>
            <a:avLst/>
            <a:gdLst>
              <a:gd name="T0" fmla="*/ 4 w 6"/>
              <a:gd name="T1" fmla="*/ 4 h 4"/>
              <a:gd name="T2" fmla="*/ 0 w 6"/>
              <a:gd name="T3" fmla="*/ 2 h 4"/>
              <a:gd name="T4" fmla="*/ 4 w 6"/>
              <a:gd name="T5" fmla="*/ 0 h 4"/>
              <a:gd name="T6" fmla="*/ 6 w 6"/>
              <a:gd name="T7" fmla="*/ 2 h 4"/>
              <a:gd name="T8" fmla="*/ 6 w 6"/>
              <a:gd name="T9" fmla="*/ 2 h 4"/>
              <a:gd name="T10" fmla="*/ 4 w 6"/>
              <a:gd name="T11" fmla="*/ 4 h 4"/>
              <a:gd name="T12" fmla="*/ 4 w 6"/>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6" h="4">
                <a:moveTo>
                  <a:pt x="4" y="4"/>
                </a:moveTo>
                <a:lnTo>
                  <a:pt x="0" y="2"/>
                </a:lnTo>
                <a:lnTo>
                  <a:pt x="4" y="0"/>
                </a:lnTo>
                <a:lnTo>
                  <a:pt x="6" y="2"/>
                </a:lnTo>
                <a:lnTo>
                  <a:pt x="6" y="2"/>
                </a:lnTo>
                <a:lnTo>
                  <a:pt x="4" y="4"/>
                </a:lnTo>
                <a:lnTo>
                  <a:pt x="4" y="4"/>
                </a:lnTo>
                <a:close/>
              </a:path>
            </a:pathLst>
          </a:custGeom>
          <a:solidFill>
            <a:srgbClr val="8BBDFF"/>
          </a:solidFill>
          <a:ln w="3175">
            <a:solidFill>
              <a:srgbClr val="8BBDFF"/>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153" name="Freeform 137">
            <a:extLst>
              <a:ext uri="{FF2B5EF4-FFF2-40B4-BE49-F238E27FC236}">
                <a16:creationId xmlns:a16="http://schemas.microsoft.com/office/drawing/2014/main" id="{DE68418D-67B9-45CF-901F-D230DF45ECA4}"/>
              </a:ext>
            </a:extLst>
          </p:cNvPr>
          <p:cNvSpPr>
            <a:spLocks/>
          </p:cNvSpPr>
          <p:nvPr/>
        </p:nvSpPr>
        <p:spPr bwMode="auto">
          <a:xfrm>
            <a:off x="6457872" y="2215197"/>
            <a:ext cx="83852" cy="109823"/>
          </a:xfrm>
          <a:custGeom>
            <a:avLst/>
            <a:gdLst>
              <a:gd name="T0" fmla="*/ 24 w 50"/>
              <a:gd name="T1" fmla="*/ 64 h 64"/>
              <a:gd name="T2" fmla="*/ 30 w 50"/>
              <a:gd name="T3" fmla="*/ 56 h 64"/>
              <a:gd name="T4" fmla="*/ 32 w 50"/>
              <a:gd name="T5" fmla="*/ 52 h 64"/>
              <a:gd name="T6" fmla="*/ 36 w 50"/>
              <a:gd name="T7" fmla="*/ 48 h 64"/>
              <a:gd name="T8" fmla="*/ 36 w 50"/>
              <a:gd name="T9" fmla="*/ 48 h 64"/>
              <a:gd name="T10" fmla="*/ 42 w 50"/>
              <a:gd name="T11" fmla="*/ 50 h 64"/>
              <a:gd name="T12" fmla="*/ 48 w 50"/>
              <a:gd name="T13" fmla="*/ 52 h 64"/>
              <a:gd name="T14" fmla="*/ 42 w 50"/>
              <a:gd name="T15" fmla="*/ 42 h 64"/>
              <a:gd name="T16" fmla="*/ 40 w 50"/>
              <a:gd name="T17" fmla="*/ 40 h 64"/>
              <a:gd name="T18" fmla="*/ 38 w 50"/>
              <a:gd name="T19" fmla="*/ 34 h 64"/>
              <a:gd name="T20" fmla="*/ 38 w 50"/>
              <a:gd name="T21" fmla="*/ 30 h 64"/>
              <a:gd name="T22" fmla="*/ 36 w 50"/>
              <a:gd name="T23" fmla="*/ 26 h 64"/>
              <a:gd name="T24" fmla="*/ 34 w 50"/>
              <a:gd name="T25" fmla="*/ 20 h 64"/>
              <a:gd name="T26" fmla="*/ 32 w 50"/>
              <a:gd name="T27" fmla="*/ 14 h 64"/>
              <a:gd name="T28" fmla="*/ 28 w 50"/>
              <a:gd name="T29" fmla="*/ 10 h 64"/>
              <a:gd name="T30" fmla="*/ 22 w 50"/>
              <a:gd name="T31" fmla="*/ 6 h 64"/>
              <a:gd name="T32" fmla="*/ 16 w 50"/>
              <a:gd name="T33" fmla="*/ 2 h 64"/>
              <a:gd name="T34" fmla="*/ 8 w 50"/>
              <a:gd name="T35" fmla="*/ 2 h 64"/>
              <a:gd name="T36" fmla="*/ 4 w 50"/>
              <a:gd name="T37" fmla="*/ 2 h 64"/>
              <a:gd name="T38" fmla="*/ 0 w 50"/>
              <a:gd name="T39" fmla="*/ 6 h 64"/>
              <a:gd name="T40" fmla="*/ 4 w 50"/>
              <a:gd name="T41" fmla="*/ 8 h 64"/>
              <a:gd name="T42" fmla="*/ 10 w 50"/>
              <a:gd name="T43" fmla="*/ 16 h 64"/>
              <a:gd name="T44" fmla="*/ 14 w 50"/>
              <a:gd name="T45" fmla="*/ 24 h 64"/>
              <a:gd name="T46" fmla="*/ 18 w 50"/>
              <a:gd name="T47" fmla="*/ 30 h 64"/>
              <a:gd name="T48" fmla="*/ 20 w 50"/>
              <a:gd name="T49" fmla="*/ 34 h 64"/>
              <a:gd name="T50" fmla="*/ 20 w 50"/>
              <a:gd name="T51" fmla="*/ 38 h 64"/>
              <a:gd name="T52" fmla="*/ 20 w 50"/>
              <a:gd name="T53" fmla="*/ 42 h 64"/>
              <a:gd name="T54" fmla="*/ 22 w 50"/>
              <a:gd name="T55" fmla="*/ 44 h 64"/>
              <a:gd name="T56" fmla="*/ 20 w 50"/>
              <a:gd name="T57" fmla="*/ 46 h 64"/>
              <a:gd name="T58" fmla="*/ 20 w 50"/>
              <a:gd name="T59" fmla="*/ 48 h 64"/>
              <a:gd name="T60" fmla="*/ 20 w 50"/>
              <a:gd name="T61" fmla="*/ 56 h 64"/>
              <a:gd name="T62" fmla="*/ 20 w 50"/>
              <a:gd name="T63" fmla="*/ 56 h 64"/>
              <a:gd name="T64" fmla="*/ 20 w 50"/>
              <a:gd name="T65" fmla="*/ 60 h 64"/>
              <a:gd name="T66" fmla="*/ 22 w 50"/>
              <a:gd name="T67" fmla="*/ 64 h 64"/>
              <a:gd name="T68" fmla="*/ 24 w 50"/>
              <a:gd name="T69"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0" h="64">
                <a:moveTo>
                  <a:pt x="24" y="64"/>
                </a:moveTo>
                <a:lnTo>
                  <a:pt x="24" y="64"/>
                </a:lnTo>
                <a:lnTo>
                  <a:pt x="28" y="62"/>
                </a:lnTo>
                <a:lnTo>
                  <a:pt x="30" y="56"/>
                </a:lnTo>
                <a:lnTo>
                  <a:pt x="30" y="56"/>
                </a:lnTo>
                <a:lnTo>
                  <a:pt x="32" y="52"/>
                </a:lnTo>
                <a:lnTo>
                  <a:pt x="34" y="50"/>
                </a:lnTo>
                <a:lnTo>
                  <a:pt x="36" y="48"/>
                </a:lnTo>
                <a:lnTo>
                  <a:pt x="36" y="48"/>
                </a:lnTo>
                <a:lnTo>
                  <a:pt x="36" y="48"/>
                </a:lnTo>
                <a:lnTo>
                  <a:pt x="38" y="48"/>
                </a:lnTo>
                <a:lnTo>
                  <a:pt x="42" y="50"/>
                </a:lnTo>
                <a:lnTo>
                  <a:pt x="42" y="50"/>
                </a:lnTo>
                <a:lnTo>
                  <a:pt x="48" y="52"/>
                </a:lnTo>
                <a:lnTo>
                  <a:pt x="50" y="54"/>
                </a:lnTo>
                <a:lnTo>
                  <a:pt x="42" y="42"/>
                </a:lnTo>
                <a:lnTo>
                  <a:pt x="42" y="42"/>
                </a:lnTo>
                <a:lnTo>
                  <a:pt x="40" y="40"/>
                </a:lnTo>
                <a:lnTo>
                  <a:pt x="38" y="38"/>
                </a:lnTo>
                <a:lnTo>
                  <a:pt x="38" y="34"/>
                </a:lnTo>
                <a:lnTo>
                  <a:pt x="38" y="34"/>
                </a:lnTo>
                <a:lnTo>
                  <a:pt x="38" y="30"/>
                </a:lnTo>
                <a:lnTo>
                  <a:pt x="36" y="26"/>
                </a:lnTo>
                <a:lnTo>
                  <a:pt x="36" y="26"/>
                </a:lnTo>
                <a:lnTo>
                  <a:pt x="34" y="24"/>
                </a:lnTo>
                <a:lnTo>
                  <a:pt x="34" y="20"/>
                </a:lnTo>
                <a:lnTo>
                  <a:pt x="34" y="20"/>
                </a:lnTo>
                <a:lnTo>
                  <a:pt x="32" y="14"/>
                </a:lnTo>
                <a:lnTo>
                  <a:pt x="28" y="10"/>
                </a:lnTo>
                <a:lnTo>
                  <a:pt x="28" y="10"/>
                </a:lnTo>
                <a:lnTo>
                  <a:pt x="22" y="6"/>
                </a:lnTo>
                <a:lnTo>
                  <a:pt x="22" y="6"/>
                </a:lnTo>
                <a:lnTo>
                  <a:pt x="16" y="2"/>
                </a:lnTo>
                <a:lnTo>
                  <a:pt x="16" y="2"/>
                </a:lnTo>
                <a:lnTo>
                  <a:pt x="12" y="0"/>
                </a:lnTo>
                <a:lnTo>
                  <a:pt x="8" y="2"/>
                </a:lnTo>
                <a:lnTo>
                  <a:pt x="8" y="2"/>
                </a:lnTo>
                <a:lnTo>
                  <a:pt x="4" y="2"/>
                </a:lnTo>
                <a:lnTo>
                  <a:pt x="0" y="4"/>
                </a:lnTo>
                <a:lnTo>
                  <a:pt x="0" y="6"/>
                </a:lnTo>
                <a:lnTo>
                  <a:pt x="0" y="6"/>
                </a:lnTo>
                <a:lnTo>
                  <a:pt x="4" y="8"/>
                </a:lnTo>
                <a:lnTo>
                  <a:pt x="10" y="16"/>
                </a:lnTo>
                <a:lnTo>
                  <a:pt x="10" y="16"/>
                </a:lnTo>
                <a:lnTo>
                  <a:pt x="10" y="20"/>
                </a:lnTo>
                <a:lnTo>
                  <a:pt x="14" y="24"/>
                </a:lnTo>
                <a:lnTo>
                  <a:pt x="14" y="24"/>
                </a:lnTo>
                <a:lnTo>
                  <a:pt x="18" y="30"/>
                </a:lnTo>
                <a:lnTo>
                  <a:pt x="20" y="34"/>
                </a:lnTo>
                <a:lnTo>
                  <a:pt x="20" y="34"/>
                </a:lnTo>
                <a:lnTo>
                  <a:pt x="20" y="36"/>
                </a:lnTo>
                <a:lnTo>
                  <a:pt x="20" y="38"/>
                </a:lnTo>
                <a:lnTo>
                  <a:pt x="20" y="40"/>
                </a:lnTo>
                <a:lnTo>
                  <a:pt x="20" y="42"/>
                </a:lnTo>
                <a:lnTo>
                  <a:pt x="20" y="42"/>
                </a:lnTo>
                <a:lnTo>
                  <a:pt x="22" y="44"/>
                </a:lnTo>
                <a:lnTo>
                  <a:pt x="22" y="44"/>
                </a:lnTo>
                <a:lnTo>
                  <a:pt x="20" y="46"/>
                </a:lnTo>
                <a:lnTo>
                  <a:pt x="20" y="48"/>
                </a:lnTo>
                <a:lnTo>
                  <a:pt x="20" y="48"/>
                </a:lnTo>
                <a:lnTo>
                  <a:pt x="20" y="54"/>
                </a:lnTo>
                <a:lnTo>
                  <a:pt x="20" y="56"/>
                </a:lnTo>
                <a:lnTo>
                  <a:pt x="20" y="56"/>
                </a:lnTo>
                <a:lnTo>
                  <a:pt x="20" y="56"/>
                </a:lnTo>
                <a:lnTo>
                  <a:pt x="22" y="58"/>
                </a:lnTo>
                <a:lnTo>
                  <a:pt x="20" y="60"/>
                </a:lnTo>
                <a:lnTo>
                  <a:pt x="20" y="62"/>
                </a:lnTo>
                <a:lnTo>
                  <a:pt x="22" y="64"/>
                </a:lnTo>
                <a:lnTo>
                  <a:pt x="22" y="64"/>
                </a:lnTo>
                <a:lnTo>
                  <a:pt x="24" y="64"/>
                </a:lnTo>
                <a:lnTo>
                  <a:pt x="24" y="64"/>
                </a:lnTo>
                <a:close/>
              </a:path>
            </a:pathLst>
          </a:custGeom>
          <a:solidFill>
            <a:srgbClr val="8BBDFF"/>
          </a:solidFill>
          <a:ln w="3175">
            <a:solidFill>
              <a:srgbClr val="8BBDFF"/>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154" name="Freeform 138">
            <a:extLst>
              <a:ext uri="{FF2B5EF4-FFF2-40B4-BE49-F238E27FC236}">
                <a16:creationId xmlns:a16="http://schemas.microsoft.com/office/drawing/2014/main" id="{67C225B8-8EC2-44C4-8FA0-C166A3E3F279}"/>
              </a:ext>
            </a:extLst>
          </p:cNvPr>
          <p:cNvSpPr>
            <a:spLocks/>
          </p:cNvSpPr>
          <p:nvPr/>
        </p:nvSpPr>
        <p:spPr bwMode="auto">
          <a:xfrm>
            <a:off x="3226223" y="2723127"/>
            <a:ext cx="677522" cy="528524"/>
          </a:xfrm>
          <a:custGeom>
            <a:avLst/>
            <a:gdLst>
              <a:gd name="T0" fmla="*/ 6 w 404"/>
              <a:gd name="T1" fmla="*/ 18 h 308"/>
              <a:gd name="T2" fmla="*/ 16 w 404"/>
              <a:gd name="T3" fmla="*/ 36 h 308"/>
              <a:gd name="T4" fmla="*/ 26 w 404"/>
              <a:gd name="T5" fmla="*/ 46 h 308"/>
              <a:gd name="T6" fmla="*/ 38 w 404"/>
              <a:gd name="T7" fmla="*/ 68 h 308"/>
              <a:gd name="T8" fmla="*/ 34 w 404"/>
              <a:gd name="T9" fmla="*/ 92 h 308"/>
              <a:gd name="T10" fmla="*/ 48 w 404"/>
              <a:gd name="T11" fmla="*/ 102 h 308"/>
              <a:gd name="T12" fmla="*/ 64 w 404"/>
              <a:gd name="T13" fmla="*/ 126 h 308"/>
              <a:gd name="T14" fmla="*/ 78 w 404"/>
              <a:gd name="T15" fmla="*/ 148 h 308"/>
              <a:gd name="T16" fmla="*/ 94 w 404"/>
              <a:gd name="T17" fmla="*/ 168 h 308"/>
              <a:gd name="T18" fmla="*/ 90 w 404"/>
              <a:gd name="T19" fmla="*/ 152 h 308"/>
              <a:gd name="T20" fmla="*/ 82 w 404"/>
              <a:gd name="T21" fmla="*/ 142 h 308"/>
              <a:gd name="T22" fmla="*/ 74 w 404"/>
              <a:gd name="T23" fmla="*/ 118 h 308"/>
              <a:gd name="T24" fmla="*/ 60 w 404"/>
              <a:gd name="T25" fmla="*/ 90 h 308"/>
              <a:gd name="T26" fmla="*/ 52 w 404"/>
              <a:gd name="T27" fmla="*/ 70 h 308"/>
              <a:gd name="T28" fmla="*/ 46 w 404"/>
              <a:gd name="T29" fmla="*/ 64 h 308"/>
              <a:gd name="T30" fmla="*/ 38 w 404"/>
              <a:gd name="T31" fmla="*/ 48 h 308"/>
              <a:gd name="T32" fmla="*/ 26 w 404"/>
              <a:gd name="T33" fmla="*/ 26 h 308"/>
              <a:gd name="T34" fmla="*/ 32 w 404"/>
              <a:gd name="T35" fmla="*/ 14 h 308"/>
              <a:gd name="T36" fmla="*/ 48 w 404"/>
              <a:gd name="T37" fmla="*/ 16 h 308"/>
              <a:gd name="T38" fmla="*/ 60 w 404"/>
              <a:gd name="T39" fmla="*/ 52 h 308"/>
              <a:gd name="T40" fmla="*/ 72 w 404"/>
              <a:gd name="T41" fmla="*/ 70 h 308"/>
              <a:gd name="T42" fmla="*/ 90 w 404"/>
              <a:gd name="T43" fmla="*/ 86 h 308"/>
              <a:gd name="T44" fmla="*/ 100 w 404"/>
              <a:gd name="T45" fmla="*/ 102 h 308"/>
              <a:gd name="T46" fmla="*/ 102 w 404"/>
              <a:gd name="T47" fmla="*/ 112 h 308"/>
              <a:gd name="T48" fmla="*/ 114 w 404"/>
              <a:gd name="T49" fmla="*/ 128 h 308"/>
              <a:gd name="T50" fmla="*/ 132 w 404"/>
              <a:gd name="T51" fmla="*/ 150 h 308"/>
              <a:gd name="T52" fmla="*/ 142 w 404"/>
              <a:gd name="T53" fmla="*/ 164 h 308"/>
              <a:gd name="T54" fmla="*/ 156 w 404"/>
              <a:gd name="T55" fmla="*/ 196 h 308"/>
              <a:gd name="T56" fmla="*/ 156 w 404"/>
              <a:gd name="T57" fmla="*/ 214 h 308"/>
              <a:gd name="T58" fmla="*/ 158 w 404"/>
              <a:gd name="T59" fmla="*/ 232 h 308"/>
              <a:gd name="T60" fmla="*/ 180 w 404"/>
              <a:gd name="T61" fmla="*/ 248 h 308"/>
              <a:gd name="T62" fmla="*/ 202 w 404"/>
              <a:gd name="T63" fmla="*/ 262 h 308"/>
              <a:gd name="T64" fmla="*/ 222 w 404"/>
              <a:gd name="T65" fmla="*/ 278 h 308"/>
              <a:gd name="T66" fmla="*/ 246 w 404"/>
              <a:gd name="T67" fmla="*/ 284 h 308"/>
              <a:gd name="T68" fmla="*/ 260 w 404"/>
              <a:gd name="T69" fmla="*/ 290 h 308"/>
              <a:gd name="T70" fmla="*/ 274 w 404"/>
              <a:gd name="T71" fmla="*/ 296 h 308"/>
              <a:gd name="T72" fmla="*/ 298 w 404"/>
              <a:gd name="T73" fmla="*/ 288 h 308"/>
              <a:gd name="T74" fmla="*/ 322 w 404"/>
              <a:gd name="T75" fmla="*/ 296 h 308"/>
              <a:gd name="T76" fmla="*/ 330 w 404"/>
              <a:gd name="T77" fmla="*/ 300 h 308"/>
              <a:gd name="T78" fmla="*/ 350 w 404"/>
              <a:gd name="T79" fmla="*/ 278 h 308"/>
              <a:gd name="T80" fmla="*/ 380 w 404"/>
              <a:gd name="T81" fmla="*/ 254 h 308"/>
              <a:gd name="T82" fmla="*/ 394 w 404"/>
              <a:gd name="T83" fmla="*/ 256 h 308"/>
              <a:gd name="T84" fmla="*/ 398 w 404"/>
              <a:gd name="T85" fmla="*/ 218 h 308"/>
              <a:gd name="T86" fmla="*/ 388 w 404"/>
              <a:gd name="T87" fmla="*/ 194 h 308"/>
              <a:gd name="T88" fmla="*/ 364 w 404"/>
              <a:gd name="T89" fmla="*/ 206 h 308"/>
              <a:gd name="T90" fmla="*/ 354 w 404"/>
              <a:gd name="T91" fmla="*/ 236 h 308"/>
              <a:gd name="T92" fmla="*/ 338 w 404"/>
              <a:gd name="T93" fmla="*/ 250 h 308"/>
              <a:gd name="T94" fmla="*/ 314 w 404"/>
              <a:gd name="T95" fmla="*/ 254 h 308"/>
              <a:gd name="T96" fmla="*/ 284 w 404"/>
              <a:gd name="T97" fmla="*/ 248 h 308"/>
              <a:gd name="T98" fmla="*/ 274 w 404"/>
              <a:gd name="T99" fmla="*/ 228 h 308"/>
              <a:gd name="T100" fmla="*/ 260 w 404"/>
              <a:gd name="T101" fmla="*/ 206 h 308"/>
              <a:gd name="T102" fmla="*/ 260 w 404"/>
              <a:gd name="T103" fmla="*/ 182 h 308"/>
              <a:gd name="T104" fmla="*/ 258 w 404"/>
              <a:gd name="T105" fmla="*/ 152 h 308"/>
              <a:gd name="T106" fmla="*/ 260 w 404"/>
              <a:gd name="T107" fmla="*/ 136 h 308"/>
              <a:gd name="T108" fmla="*/ 266 w 404"/>
              <a:gd name="T109" fmla="*/ 122 h 308"/>
              <a:gd name="T110" fmla="*/ 230 w 404"/>
              <a:gd name="T111" fmla="*/ 90 h 308"/>
              <a:gd name="T112" fmla="*/ 202 w 404"/>
              <a:gd name="T113" fmla="*/ 54 h 308"/>
              <a:gd name="T114" fmla="*/ 168 w 404"/>
              <a:gd name="T115" fmla="*/ 48 h 308"/>
              <a:gd name="T116" fmla="*/ 72 w 404"/>
              <a:gd name="T117" fmla="*/ 2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04" h="308">
                <a:moveTo>
                  <a:pt x="0" y="4"/>
                </a:moveTo>
                <a:lnTo>
                  <a:pt x="0" y="4"/>
                </a:lnTo>
                <a:lnTo>
                  <a:pt x="0" y="6"/>
                </a:lnTo>
                <a:lnTo>
                  <a:pt x="2" y="10"/>
                </a:lnTo>
                <a:lnTo>
                  <a:pt x="2" y="10"/>
                </a:lnTo>
                <a:lnTo>
                  <a:pt x="6" y="14"/>
                </a:lnTo>
                <a:lnTo>
                  <a:pt x="6" y="14"/>
                </a:lnTo>
                <a:lnTo>
                  <a:pt x="6" y="18"/>
                </a:lnTo>
                <a:lnTo>
                  <a:pt x="6" y="18"/>
                </a:lnTo>
                <a:lnTo>
                  <a:pt x="8" y="20"/>
                </a:lnTo>
                <a:lnTo>
                  <a:pt x="10" y="24"/>
                </a:lnTo>
                <a:lnTo>
                  <a:pt x="10" y="24"/>
                </a:lnTo>
                <a:lnTo>
                  <a:pt x="10" y="28"/>
                </a:lnTo>
                <a:lnTo>
                  <a:pt x="10" y="32"/>
                </a:lnTo>
                <a:lnTo>
                  <a:pt x="12" y="36"/>
                </a:lnTo>
                <a:lnTo>
                  <a:pt x="12" y="36"/>
                </a:lnTo>
                <a:lnTo>
                  <a:pt x="16" y="36"/>
                </a:lnTo>
                <a:lnTo>
                  <a:pt x="16" y="36"/>
                </a:lnTo>
                <a:lnTo>
                  <a:pt x="16" y="40"/>
                </a:lnTo>
                <a:lnTo>
                  <a:pt x="16" y="40"/>
                </a:lnTo>
                <a:lnTo>
                  <a:pt x="20" y="42"/>
                </a:lnTo>
                <a:lnTo>
                  <a:pt x="20" y="42"/>
                </a:lnTo>
                <a:lnTo>
                  <a:pt x="22" y="46"/>
                </a:lnTo>
                <a:lnTo>
                  <a:pt x="22" y="46"/>
                </a:lnTo>
                <a:lnTo>
                  <a:pt x="24" y="46"/>
                </a:lnTo>
                <a:lnTo>
                  <a:pt x="26" y="46"/>
                </a:lnTo>
                <a:lnTo>
                  <a:pt x="26" y="46"/>
                </a:lnTo>
                <a:lnTo>
                  <a:pt x="28" y="50"/>
                </a:lnTo>
                <a:lnTo>
                  <a:pt x="28" y="50"/>
                </a:lnTo>
                <a:lnTo>
                  <a:pt x="32" y="52"/>
                </a:lnTo>
                <a:lnTo>
                  <a:pt x="32" y="52"/>
                </a:lnTo>
                <a:lnTo>
                  <a:pt x="34" y="56"/>
                </a:lnTo>
                <a:lnTo>
                  <a:pt x="34" y="58"/>
                </a:lnTo>
                <a:lnTo>
                  <a:pt x="36" y="64"/>
                </a:lnTo>
                <a:lnTo>
                  <a:pt x="36" y="64"/>
                </a:lnTo>
                <a:lnTo>
                  <a:pt x="38" y="68"/>
                </a:lnTo>
                <a:lnTo>
                  <a:pt x="38" y="68"/>
                </a:lnTo>
                <a:lnTo>
                  <a:pt x="38" y="76"/>
                </a:lnTo>
                <a:lnTo>
                  <a:pt x="36" y="84"/>
                </a:lnTo>
                <a:lnTo>
                  <a:pt x="36" y="84"/>
                </a:lnTo>
                <a:lnTo>
                  <a:pt x="26" y="84"/>
                </a:lnTo>
                <a:lnTo>
                  <a:pt x="26" y="86"/>
                </a:lnTo>
                <a:lnTo>
                  <a:pt x="26" y="86"/>
                </a:lnTo>
                <a:lnTo>
                  <a:pt x="34" y="92"/>
                </a:lnTo>
                <a:lnTo>
                  <a:pt x="34" y="92"/>
                </a:lnTo>
                <a:lnTo>
                  <a:pt x="36" y="94"/>
                </a:lnTo>
                <a:lnTo>
                  <a:pt x="38" y="98"/>
                </a:lnTo>
                <a:lnTo>
                  <a:pt x="38" y="98"/>
                </a:lnTo>
                <a:lnTo>
                  <a:pt x="42" y="98"/>
                </a:lnTo>
                <a:lnTo>
                  <a:pt x="42" y="98"/>
                </a:lnTo>
                <a:lnTo>
                  <a:pt x="42" y="100"/>
                </a:lnTo>
                <a:lnTo>
                  <a:pt x="42" y="102"/>
                </a:lnTo>
                <a:lnTo>
                  <a:pt x="42" y="102"/>
                </a:lnTo>
                <a:lnTo>
                  <a:pt x="48" y="102"/>
                </a:lnTo>
                <a:lnTo>
                  <a:pt x="48" y="102"/>
                </a:lnTo>
                <a:lnTo>
                  <a:pt x="56" y="108"/>
                </a:lnTo>
                <a:lnTo>
                  <a:pt x="62" y="114"/>
                </a:lnTo>
                <a:lnTo>
                  <a:pt x="62" y="114"/>
                </a:lnTo>
                <a:lnTo>
                  <a:pt x="62" y="116"/>
                </a:lnTo>
                <a:lnTo>
                  <a:pt x="62" y="118"/>
                </a:lnTo>
                <a:lnTo>
                  <a:pt x="62" y="118"/>
                </a:lnTo>
                <a:lnTo>
                  <a:pt x="64" y="126"/>
                </a:lnTo>
                <a:lnTo>
                  <a:pt x="64" y="126"/>
                </a:lnTo>
                <a:lnTo>
                  <a:pt x="64" y="132"/>
                </a:lnTo>
                <a:lnTo>
                  <a:pt x="64" y="138"/>
                </a:lnTo>
                <a:lnTo>
                  <a:pt x="64" y="138"/>
                </a:lnTo>
                <a:lnTo>
                  <a:pt x="68" y="140"/>
                </a:lnTo>
                <a:lnTo>
                  <a:pt x="72" y="140"/>
                </a:lnTo>
                <a:lnTo>
                  <a:pt x="72" y="140"/>
                </a:lnTo>
                <a:lnTo>
                  <a:pt x="72" y="144"/>
                </a:lnTo>
                <a:lnTo>
                  <a:pt x="72" y="144"/>
                </a:lnTo>
                <a:lnTo>
                  <a:pt x="78" y="148"/>
                </a:lnTo>
                <a:lnTo>
                  <a:pt x="78" y="148"/>
                </a:lnTo>
                <a:lnTo>
                  <a:pt x="90" y="164"/>
                </a:lnTo>
                <a:lnTo>
                  <a:pt x="90" y="164"/>
                </a:lnTo>
                <a:lnTo>
                  <a:pt x="90" y="170"/>
                </a:lnTo>
                <a:lnTo>
                  <a:pt x="94" y="170"/>
                </a:lnTo>
                <a:lnTo>
                  <a:pt x="94" y="170"/>
                </a:lnTo>
                <a:lnTo>
                  <a:pt x="94" y="168"/>
                </a:lnTo>
                <a:lnTo>
                  <a:pt x="94" y="168"/>
                </a:lnTo>
                <a:lnTo>
                  <a:pt x="94" y="168"/>
                </a:lnTo>
                <a:lnTo>
                  <a:pt x="94" y="168"/>
                </a:lnTo>
                <a:lnTo>
                  <a:pt x="96" y="166"/>
                </a:lnTo>
                <a:lnTo>
                  <a:pt x="98" y="164"/>
                </a:lnTo>
                <a:lnTo>
                  <a:pt x="98" y="164"/>
                </a:lnTo>
                <a:lnTo>
                  <a:pt x="98" y="162"/>
                </a:lnTo>
                <a:lnTo>
                  <a:pt x="96" y="158"/>
                </a:lnTo>
                <a:lnTo>
                  <a:pt x="96" y="158"/>
                </a:lnTo>
                <a:lnTo>
                  <a:pt x="90" y="152"/>
                </a:lnTo>
                <a:lnTo>
                  <a:pt x="90" y="152"/>
                </a:lnTo>
                <a:lnTo>
                  <a:pt x="90" y="148"/>
                </a:lnTo>
                <a:lnTo>
                  <a:pt x="90" y="148"/>
                </a:lnTo>
                <a:lnTo>
                  <a:pt x="88" y="146"/>
                </a:lnTo>
                <a:lnTo>
                  <a:pt x="88" y="146"/>
                </a:lnTo>
                <a:lnTo>
                  <a:pt x="84" y="146"/>
                </a:lnTo>
                <a:lnTo>
                  <a:pt x="84" y="146"/>
                </a:lnTo>
                <a:lnTo>
                  <a:pt x="82" y="144"/>
                </a:lnTo>
                <a:lnTo>
                  <a:pt x="82" y="144"/>
                </a:lnTo>
                <a:lnTo>
                  <a:pt x="82" y="142"/>
                </a:lnTo>
                <a:lnTo>
                  <a:pt x="84" y="138"/>
                </a:lnTo>
                <a:lnTo>
                  <a:pt x="84" y="138"/>
                </a:lnTo>
                <a:lnTo>
                  <a:pt x="80" y="134"/>
                </a:lnTo>
                <a:lnTo>
                  <a:pt x="80" y="134"/>
                </a:lnTo>
                <a:lnTo>
                  <a:pt x="80" y="130"/>
                </a:lnTo>
                <a:lnTo>
                  <a:pt x="80" y="128"/>
                </a:lnTo>
                <a:lnTo>
                  <a:pt x="80" y="128"/>
                </a:lnTo>
                <a:lnTo>
                  <a:pt x="74" y="118"/>
                </a:lnTo>
                <a:lnTo>
                  <a:pt x="74" y="118"/>
                </a:lnTo>
                <a:lnTo>
                  <a:pt x="74" y="114"/>
                </a:lnTo>
                <a:lnTo>
                  <a:pt x="74" y="114"/>
                </a:lnTo>
                <a:lnTo>
                  <a:pt x="70" y="106"/>
                </a:lnTo>
                <a:lnTo>
                  <a:pt x="64" y="100"/>
                </a:lnTo>
                <a:lnTo>
                  <a:pt x="64" y="100"/>
                </a:lnTo>
                <a:lnTo>
                  <a:pt x="64" y="96"/>
                </a:lnTo>
                <a:lnTo>
                  <a:pt x="64" y="92"/>
                </a:lnTo>
                <a:lnTo>
                  <a:pt x="64" y="92"/>
                </a:lnTo>
                <a:lnTo>
                  <a:pt x="60" y="90"/>
                </a:lnTo>
                <a:lnTo>
                  <a:pt x="60" y="90"/>
                </a:lnTo>
                <a:lnTo>
                  <a:pt x="60" y="86"/>
                </a:lnTo>
                <a:lnTo>
                  <a:pt x="60" y="86"/>
                </a:lnTo>
                <a:lnTo>
                  <a:pt x="58" y="84"/>
                </a:lnTo>
                <a:lnTo>
                  <a:pt x="56" y="82"/>
                </a:lnTo>
                <a:lnTo>
                  <a:pt x="56" y="82"/>
                </a:lnTo>
                <a:lnTo>
                  <a:pt x="56" y="76"/>
                </a:lnTo>
                <a:lnTo>
                  <a:pt x="54" y="70"/>
                </a:lnTo>
                <a:lnTo>
                  <a:pt x="52" y="70"/>
                </a:lnTo>
                <a:lnTo>
                  <a:pt x="52" y="70"/>
                </a:lnTo>
                <a:lnTo>
                  <a:pt x="52" y="66"/>
                </a:lnTo>
                <a:lnTo>
                  <a:pt x="52" y="66"/>
                </a:lnTo>
                <a:lnTo>
                  <a:pt x="50" y="66"/>
                </a:lnTo>
                <a:lnTo>
                  <a:pt x="50" y="66"/>
                </a:lnTo>
                <a:lnTo>
                  <a:pt x="50" y="66"/>
                </a:lnTo>
                <a:lnTo>
                  <a:pt x="50" y="66"/>
                </a:lnTo>
                <a:lnTo>
                  <a:pt x="48" y="66"/>
                </a:lnTo>
                <a:lnTo>
                  <a:pt x="46" y="64"/>
                </a:lnTo>
                <a:lnTo>
                  <a:pt x="46" y="64"/>
                </a:lnTo>
                <a:lnTo>
                  <a:pt x="46" y="62"/>
                </a:lnTo>
                <a:lnTo>
                  <a:pt x="46" y="60"/>
                </a:lnTo>
                <a:lnTo>
                  <a:pt x="48" y="60"/>
                </a:lnTo>
                <a:lnTo>
                  <a:pt x="48" y="58"/>
                </a:lnTo>
                <a:lnTo>
                  <a:pt x="44" y="50"/>
                </a:lnTo>
                <a:lnTo>
                  <a:pt x="44" y="50"/>
                </a:lnTo>
                <a:lnTo>
                  <a:pt x="40" y="50"/>
                </a:lnTo>
                <a:lnTo>
                  <a:pt x="38" y="48"/>
                </a:lnTo>
                <a:lnTo>
                  <a:pt x="38" y="48"/>
                </a:lnTo>
                <a:lnTo>
                  <a:pt x="38" y="46"/>
                </a:lnTo>
                <a:lnTo>
                  <a:pt x="38" y="46"/>
                </a:lnTo>
                <a:lnTo>
                  <a:pt x="34" y="40"/>
                </a:lnTo>
                <a:lnTo>
                  <a:pt x="34" y="40"/>
                </a:lnTo>
                <a:lnTo>
                  <a:pt x="32" y="36"/>
                </a:lnTo>
                <a:lnTo>
                  <a:pt x="30" y="30"/>
                </a:lnTo>
                <a:lnTo>
                  <a:pt x="30" y="30"/>
                </a:lnTo>
                <a:lnTo>
                  <a:pt x="26" y="26"/>
                </a:lnTo>
                <a:lnTo>
                  <a:pt x="26" y="26"/>
                </a:lnTo>
                <a:lnTo>
                  <a:pt x="26" y="20"/>
                </a:lnTo>
                <a:lnTo>
                  <a:pt x="28" y="16"/>
                </a:lnTo>
                <a:lnTo>
                  <a:pt x="28" y="16"/>
                </a:lnTo>
                <a:lnTo>
                  <a:pt x="26" y="16"/>
                </a:lnTo>
                <a:lnTo>
                  <a:pt x="26" y="14"/>
                </a:lnTo>
                <a:lnTo>
                  <a:pt x="26" y="14"/>
                </a:lnTo>
                <a:lnTo>
                  <a:pt x="32" y="14"/>
                </a:lnTo>
                <a:lnTo>
                  <a:pt x="32" y="14"/>
                </a:lnTo>
                <a:lnTo>
                  <a:pt x="36" y="18"/>
                </a:lnTo>
                <a:lnTo>
                  <a:pt x="36" y="18"/>
                </a:lnTo>
                <a:lnTo>
                  <a:pt x="40" y="20"/>
                </a:lnTo>
                <a:lnTo>
                  <a:pt x="40" y="20"/>
                </a:lnTo>
                <a:lnTo>
                  <a:pt x="42" y="18"/>
                </a:lnTo>
                <a:lnTo>
                  <a:pt x="42" y="18"/>
                </a:lnTo>
                <a:lnTo>
                  <a:pt x="44" y="16"/>
                </a:lnTo>
                <a:lnTo>
                  <a:pt x="48" y="16"/>
                </a:lnTo>
                <a:lnTo>
                  <a:pt x="48" y="16"/>
                </a:lnTo>
                <a:lnTo>
                  <a:pt x="48" y="20"/>
                </a:lnTo>
                <a:lnTo>
                  <a:pt x="52" y="24"/>
                </a:lnTo>
                <a:lnTo>
                  <a:pt x="52" y="24"/>
                </a:lnTo>
                <a:lnTo>
                  <a:pt x="52" y="34"/>
                </a:lnTo>
                <a:lnTo>
                  <a:pt x="56" y="40"/>
                </a:lnTo>
                <a:lnTo>
                  <a:pt x="58" y="40"/>
                </a:lnTo>
                <a:lnTo>
                  <a:pt x="58" y="40"/>
                </a:lnTo>
                <a:lnTo>
                  <a:pt x="60" y="46"/>
                </a:lnTo>
                <a:lnTo>
                  <a:pt x="60" y="52"/>
                </a:lnTo>
                <a:lnTo>
                  <a:pt x="60" y="52"/>
                </a:lnTo>
                <a:lnTo>
                  <a:pt x="68" y="62"/>
                </a:lnTo>
                <a:lnTo>
                  <a:pt x="68" y="62"/>
                </a:lnTo>
                <a:lnTo>
                  <a:pt x="72" y="62"/>
                </a:lnTo>
                <a:lnTo>
                  <a:pt x="72" y="62"/>
                </a:lnTo>
                <a:lnTo>
                  <a:pt x="72" y="66"/>
                </a:lnTo>
                <a:lnTo>
                  <a:pt x="72" y="68"/>
                </a:lnTo>
                <a:lnTo>
                  <a:pt x="72" y="70"/>
                </a:lnTo>
                <a:lnTo>
                  <a:pt x="72" y="70"/>
                </a:lnTo>
                <a:lnTo>
                  <a:pt x="78" y="72"/>
                </a:lnTo>
                <a:lnTo>
                  <a:pt x="78" y="72"/>
                </a:lnTo>
                <a:lnTo>
                  <a:pt x="80" y="78"/>
                </a:lnTo>
                <a:lnTo>
                  <a:pt x="82" y="82"/>
                </a:lnTo>
                <a:lnTo>
                  <a:pt x="84" y="84"/>
                </a:lnTo>
                <a:lnTo>
                  <a:pt x="84" y="84"/>
                </a:lnTo>
                <a:lnTo>
                  <a:pt x="88" y="84"/>
                </a:lnTo>
                <a:lnTo>
                  <a:pt x="88" y="84"/>
                </a:lnTo>
                <a:lnTo>
                  <a:pt x="90" y="86"/>
                </a:lnTo>
                <a:lnTo>
                  <a:pt x="90" y="88"/>
                </a:lnTo>
                <a:lnTo>
                  <a:pt x="88" y="92"/>
                </a:lnTo>
                <a:lnTo>
                  <a:pt x="88" y="92"/>
                </a:lnTo>
                <a:lnTo>
                  <a:pt x="92" y="94"/>
                </a:lnTo>
                <a:lnTo>
                  <a:pt x="96" y="96"/>
                </a:lnTo>
                <a:lnTo>
                  <a:pt x="96" y="96"/>
                </a:lnTo>
                <a:lnTo>
                  <a:pt x="96" y="102"/>
                </a:lnTo>
                <a:lnTo>
                  <a:pt x="96" y="102"/>
                </a:lnTo>
                <a:lnTo>
                  <a:pt x="100" y="102"/>
                </a:lnTo>
                <a:lnTo>
                  <a:pt x="102" y="102"/>
                </a:lnTo>
                <a:lnTo>
                  <a:pt x="102" y="102"/>
                </a:lnTo>
                <a:lnTo>
                  <a:pt x="104" y="104"/>
                </a:lnTo>
                <a:lnTo>
                  <a:pt x="106" y="106"/>
                </a:lnTo>
                <a:lnTo>
                  <a:pt x="108" y="106"/>
                </a:lnTo>
                <a:lnTo>
                  <a:pt x="108" y="106"/>
                </a:lnTo>
                <a:lnTo>
                  <a:pt x="106" y="110"/>
                </a:lnTo>
                <a:lnTo>
                  <a:pt x="106" y="110"/>
                </a:lnTo>
                <a:lnTo>
                  <a:pt x="102" y="112"/>
                </a:lnTo>
                <a:lnTo>
                  <a:pt x="102" y="112"/>
                </a:lnTo>
                <a:lnTo>
                  <a:pt x="102" y="118"/>
                </a:lnTo>
                <a:lnTo>
                  <a:pt x="102" y="118"/>
                </a:lnTo>
                <a:lnTo>
                  <a:pt x="108" y="120"/>
                </a:lnTo>
                <a:lnTo>
                  <a:pt x="108" y="120"/>
                </a:lnTo>
                <a:lnTo>
                  <a:pt x="108" y="124"/>
                </a:lnTo>
                <a:lnTo>
                  <a:pt x="108" y="124"/>
                </a:lnTo>
                <a:lnTo>
                  <a:pt x="112" y="126"/>
                </a:lnTo>
                <a:lnTo>
                  <a:pt x="114" y="128"/>
                </a:lnTo>
                <a:lnTo>
                  <a:pt x="114" y="128"/>
                </a:lnTo>
                <a:lnTo>
                  <a:pt x="122" y="138"/>
                </a:lnTo>
                <a:lnTo>
                  <a:pt x="122" y="138"/>
                </a:lnTo>
                <a:lnTo>
                  <a:pt x="124" y="142"/>
                </a:lnTo>
                <a:lnTo>
                  <a:pt x="124" y="142"/>
                </a:lnTo>
                <a:lnTo>
                  <a:pt x="126" y="144"/>
                </a:lnTo>
                <a:lnTo>
                  <a:pt x="128" y="146"/>
                </a:lnTo>
                <a:lnTo>
                  <a:pt x="128" y="146"/>
                </a:lnTo>
                <a:lnTo>
                  <a:pt x="132" y="150"/>
                </a:lnTo>
                <a:lnTo>
                  <a:pt x="132" y="150"/>
                </a:lnTo>
                <a:lnTo>
                  <a:pt x="132" y="154"/>
                </a:lnTo>
                <a:lnTo>
                  <a:pt x="132" y="154"/>
                </a:lnTo>
                <a:lnTo>
                  <a:pt x="140" y="160"/>
                </a:lnTo>
                <a:lnTo>
                  <a:pt x="140" y="160"/>
                </a:lnTo>
                <a:lnTo>
                  <a:pt x="140" y="162"/>
                </a:lnTo>
                <a:lnTo>
                  <a:pt x="140" y="162"/>
                </a:lnTo>
                <a:lnTo>
                  <a:pt x="142" y="164"/>
                </a:lnTo>
                <a:lnTo>
                  <a:pt x="142" y="164"/>
                </a:lnTo>
                <a:lnTo>
                  <a:pt x="144" y="172"/>
                </a:lnTo>
                <a:lnTo>
                  <a:pt x="144" y="172"/>
                </a:lnTo>
                <a:lnTo>
                  <a:pt x="148" y="178"/>
                </a:lnTo>
                <a:lnTo>
                  <a:pt x="152" y="184"/>
                </a:lnTo>
                <a:lnTo>
                  <a:pt x="154" y="186"/>
                </a:lnTo>
                <a:lnTo>
                  <a:pt x="154" y="186"/>
                </a:lnTo>
                <a:lnTo>
                  <a:pt x="154" y="194"/>
                </a:lnTo>
                <a:lnTo>
                  <a:pt x="154" y="194"/>
                </a:lnTo>
                <a:lnTo>
                  <a:pt x="156" y="196"/>
                </a:lnTo>
                <a:lnTo>
                  <a:pt x="158" y="200"/>
                </a:lnTo>
                <a:lnTo>
                  <a:pt x="158" y="204"/>
                </a:lnTo>
                <a:lnTo>
                  <a:pt x="158" y="204"/>
                </a:lnTo>
                <a:lnTo>
                  <a:pt x="154" y="210"/>
                </a:lnTo>
                <a:lnTo>
                  <a:pt x="154" y="210"/>
                </a:lnTo>
                <a:lnTo>
                  <a:pt x="152" y="212"/>
                </a:lnTo>
                <a:lnTo>
                  <a:pt x="154" y="212"/>
                </a:lnTo>
                <a:lnTo>
                  <a:pt x="156" y="214"/>
                </a:lnTo>
                <a:lnTo>
                  <a:pt x="156" y="214"/>
                </a:lnTo>
                <a:lnTo>
                  <a:pt x="154" y="216"/>
                </a:lnTo>
                <a:lnTo>
                  <a:pt x="152" y="218"/>
                </a:lnTo>
                <a:lnTo>
                  <a:pt x="152" y="220"/>
                </a:lnTo>
                <a:lnTo>
                  <a:pt x="152" y="220"/>
                </a:lnTo>
                <a:lnTo>
                  <a:pt x="156" y="228"/>
                </a:lnTo>
                <a:lnTo>
                  <a:pt x="158" y="228"/>
                </a:lnTo>
                <a:lnTo>
                  <a:pt x="158" y="228"/>
                </a:lnTo>
                <a:lnTo>
                  <a:pt x="158" y="232"/>
                </a:lnTo>
                <a:lnTo>
                  <a:pt x="158" y="232"/>
                </a:lnTo>
                <a:lnTo>
                  <a:pt x="166" y="240"/>
                </a:lnTo>
                <a:lnTo>
                  <a:pt x="166" y="240"/>
                </a:lnTo>
                <a:lnTo>
                  <a:pt x="172" y="240"/>
                </a:lnTo>
                <a:lnTo>
                  <a:pt x="172" y="240"/>
                </a:lnTo>
                <a:lnTo>
                  <a:pt x="172" y="242"/>
                </a:lnTo>
                <a:lnTo>
                  <a:pt x="174" y="244"/>
                </a:lnTo>
                <a:lnTo>
                  <a:pt x="174" y="244"/>
                </a:lnTo>
                <a:lnTo>
                  <a:pt x="176" y="246"/>
                </a:lnTo>
                <a:lnTo>
                  <a:pt x="180" y="248"/>
                </a:lnTo>
                <a:lnTo>
                  <a:pt x="180" y="248"/>
                </a:lnTo>
                <a:lnTo>
                  <a:pt x="184" y="254"/>
                </a:lnTo>
                <a:lnTo>
                  <a:pt x="184" y="254"/>
                </a:lnTo>
                <a:lnTo>
                  <a:pt x="188" y="260"/>
                </a:lnTo>
                <a:lnTo>
                  <a:pt x="188" y="260"/>
                </a:lnTo>
                <a:lnTo>
                  <a:pt x="192" y="262"/>
                </a:lnTo>
                <a:lnTo>
                  <a:pt x="194" y="262"/>
                </a:lnTo>
                <a:lnTo>
                  <a:pt x="198" y="262"/>
                </a:lnTo>
                <a:lnTo>
                  <a:pt x="202" y="262"/>
                </a:lnTo>
                <a:lnTo>
                  <a:pt x="202" y="262"/>
                </a:lnTo>
                <a:lnTo>
                  <a:pt x="204" y="266"/>
                </a:lnTo>
                <a:lnTo>
                  <a:pt x="208" y="268"/>
                </a:lnTo>
                <a:lnTo>
                  <a:pt x="208" y="268"/>
                </a:lnTo>
                <a:lnTo>
                  <a:pt x="214" y="272"/>
                </a:lnTo>
                <a:lnTo>
                  <a:pt x="220" y="274"/>
                </a:lnTo>
                <a:lnTo>
                  <a:pt x="220" y="274"/>
                </a:lnTo>
                <a:lnTo>
                  <a:pt x="222" y="278"/>
                </a:lnTo>
                <a:lnTo>
                  <a:pt x="222" y="278"/>
                </a:lnTo>
                <a:lnTo>
                  <a:pt x="230" y="280"/>
                </a:lnTo>
                <a:lnTo>
                  <a:pt x="236" y="280"/>
                </a:lnTo>
                <a:lnTo>
                  <a:pt x="238" y="282"/>
                </a:lnTo>
                <a:lnTo>
                  <a:pt x="238" y="282"/>
                </a:lnTo>
                <a:lnTo>
                  <a:pt x="242" y="282"/>
                </a:lnTo>
                <a:lnTo>
                  <a:pt x="244" y="282"/>
                </a:lnTo>
                <a:lnTo>
                  <a:pt x="244" y="282"/>
                </a:lnTo>
                <a:lnTo>
                  <a:pt x="246" y="284"/>
                </a:lnTo>
                <a:lnTo>
                  <a:pt x="246" y="284"/>
                </a:lnTo>
                <a:lnTo>
                  <a:pt x="250" y="284"/>
                </a:lnTo>
                <a:lnTo>
                  <a:pt x="250" y="284"/>
                </a:lnTo>
                <a:lnTo>
                  <a:pt x="254" y="288"/>
                </a:lnTo>
                <a:lnTo>
                  <a:pt x="254" y="292"/>
                </a:lnTo>
                <a:lnTo>
                  <a:pt x="254" y="292"/>
                </a:lnTo>
                <a:lnTo>
                  <a:pt x="256" y="290"/>
                </a:lnTo>
                <a:lnTo>
                  <a:pt x="258" y="290"/>
                </a:lnTo>
                <a:lnTo>
                  <a:pt x="258" y="290"/>
                </a:lnTo>
                <a:lnTo>
                  <a:pt x="260" y="290"/>
                </a:lnTo>
                <a:lnTo>
                  <a:pt x="262" y="292"/>
                </a:lnTo>
                <a:lnTo>
                  <a:pt x="262" y="292"/>
                </a:lnTo>
                <a:lnTo>
                  <a:pt x="266" y="292"/>
                </a:lnTo>
                <a:lnTo>
                  <a:pt x="270" y="292"/>
                </a:lnTo>
                <a:lnTo>
                  <a:pt x="270" y="292"/>
                </a:lnTo>
                <a:lnTo>
                  <a:pt x="270" y="294"/>
                </a:lnTo>
                <a:lnTo>
                  <a:pt x="270" y="294"/>
                </a:lnTo>
                <a:lnTo>
                  <a:pt x="274" y="296"/>
                </a:lnTo>
                <a:lnTo>
                  <a:pt x="274" y="296"/>
                </a:lnTo>
                <a:lnTo>
                  <a:pt x="278" y="296"/>
                </a:lnTo>
                <a:lnTo>
                  <a:pt x="280" y="294"/>
                </a:lnTo>
                <a:lnTo>
                  <a:pt x="284" y="292"/>
                </a:lnTo>
                <a:lnTo>
                  <a:pt x="284" y="292"/>
                </a:lnTo>
                <a:lnTo>
                  <a:pt x="290" y="290"/>
                </a:lnTo>
                <a:lnTo>
                  <a:pt x="294" y="292"/>
                </a:lnTo>
                <a:lnTo>
                  <a:pt x="294" y="292"/>
                </a:lnTo>
                <a:lnTo>
                  <a:pt x="298" y="288"/>
                </a:lnTo>
                <a:lnTo>
                  <a:pt x="298" y="288"/>
                </a:lnTo>
                <a:lnTo>
                  <a:pt x="300" y="288"/>
                </a:lnTo>
                <a:lnTo>
                  <a:pt x="302" y="290"/>
                </a:lnTo>
                <a:lnTo>
                  <a:pt x="302" y="290"/>
                </a:lnTo>
                <a:lnTo>
                  <a:pt x="308" y="290"/>
                </a:lnTo>
                <a:lnTo>
                  <a:pt x="314" y="292"/>
                </a:lnTo>
                <a:lnTo>
                  <a:pt x="314" y="292"/>
                </a:lnTo>
                <a:lnTo>
                  <a:pt x="318" y="296"/>
                </a:lnTo>
                <a:lnTo>
                  <a:pt x="318" y="296"/>
                </a:lnTo>
                <a:lnTo>
                  <a:pt x="322" y="296"/>
                </a:lnTo>
                <a:lnTo>
                  <a:pt x="322" y="296"/>
                </a:lnTo>
                <a:lnTo>
                  <a:pt x="326" y="300"/>
                </a:lnTo>
                <a:lnTo>
                  <a:pt x="328" y="306"/>
                </a:lnTo>
                <a:lnTo>
                  <a:pt x="328" y="308"/>
                </a:lnTo>
                <a:lnTo>
                  <a:pt x="328" y="308"/>
                </a:lnTo>
                <a:lnTo>
                  <a:pt x="330" y="304"/>
                </a:lnTo>
                <a:lnTo>
                  <a:pt x="330" y="302"/>
                </a:lnTo>
                <a:lnTo>
                  <a:pt x="330" y="300"/>
                </a:lnTo>
                <a:lnTo>
                  <a:pt x="330" y="300"/>
                </a:lnTo>
                <a:lnTo>
                  <a:pt x="330" y="296"/>
                </a:lnTo>
                <a:lnTo>
                  <a:pt x="332" y="292"/>
                </a:lnTo>
                <a:lnTo>
                  <a:pt x="338" y="286"/>
                </a:lnTo>
                <a:lnTo>
                  <a:pt x="354" y="288"/>
                </a:lnTo>
                <a:lnTo>
                  <a:pt x="354" y="288"/>
                </a:lnTo>
                <a:lnTo>
                  <a:pt x="354" y="284"/>
                </a:lnTo>
                <a:lnTo>
                  <a:pt x="352" y="282"/>
                </a:lnTo>
                <a:lnTo>
                  <a:pt x="350" y="278"/>
                </a:lnTo>
                <a:lnTo>
                  <a:pt x="350" y="278"/>
                </a:lnTo>
                <a:lnTo>
                  <a:pt x="346" y="274"/>
                </a:lnTo>
                <a:lnTo>
                  <a:pt x="344" y="270"/>
                </a:lnTo>
                <a:lnTo>
                  <a:pt x="344" y="266"/>
                </a:lnTo>
                <a:lnTo>
                  <a:pt x="348" y="266"/>
                </a:lnTo>
                <a:lnTo>
                  <a:pt x="350" y="258"/>
                </a:lnTo>
                <a:lnTo>
                  <a:pt x="372" y="258"/>
                </a:lnTo>
                <a:lnTo>
                  <a:pt x="378" y="256"/>
                </a:lnTo>
                <a:lnTo>
                  <a:pt x="378" y="256"/>
                </a:lnTo>
                <a:lnTo>
                  <a:pt x="380" y="254"/>
                </a:lnTo>
                <a:lnTo>
                  <a:pt x="382" y="252"/>
                </a:lnTo>
                <a:lnTo>
                  <a:pt x="384" y="254"/>
                </a:lnTo>
                <a:lnTo>
                  <a:pt x="384" y="254"/>
                </a:lnTo>
                <a:lnTo>
                  <a:pt x="388" y="246"/>
                </a:lnTo>
                <a:lnTo>
                  <a:pt x="388" y="246"/>
                </a:lnTo>
                <a:lnTo>
                  <a:pt x="388" y="250"/>
                </a:lnTo>
                <a:lnTo>
                  <a:pt x="388" y="252"/>
                </a:lnTo>
                <a:lnTo>
                  <a:pt x="388" y="252"/>
                </a:lnTo>
                <a:lnTo>
                  <a:pt x="394" y="256"/>
                </a:lnTo>
                <a:lnTo>
                  <a:pt x="394" y="256"/>
                </a:lnTo>
                <a:lnTo>
                  <a:pt x="394" y="244"/>
                </a:lnTo>
                <a:lnTo>
                  <a:pt x="396" y="230"/>
                </a:lnTo>
                <a:lnTo>
                  <a:pt x="398" y="230"/>
                </a:lnTo>
                <a:lnTo>
                  <a:pt x="398" y="230"/>
                </a:lnTo>
                <a:lnTo>
                  <a:pt x="398" y="228"/>
                </a:lnTo>
                <a:lnTo>
                  <a:pt x="396" y="224"/>
                </a:lnTo>
                <a:lnTo>
                  <a:pt x="396" y="224"/>
                </a:lnTo>
                <a:lnTo>
                  <a:pt x="398" y="218"/>
                </a:lnTo>
                <a:lnTo>
                  <a:pt x="402" y="210"/>
                </a:lnTo>
                <a:lnTo>
                  <a:pt x="404" y="202"/>
                </a:lnTo>
                <a:lnTo>
                  <a:pt x="402" y="198"/>
                </a:lnTo>
                <a:lnTo>
                  <a:pt x="400" y="196"/>
                </a:lnTo>
                <a:lnTo>
                  <a:pt x="400" y="196"/>
                </a:lnTo>
                <a:lnTo>
                  <a:pt x="398" y="196"/>
                </a:lnTo>
                <a:lnTo>
                  <a:pt x="396" y="194"/>
                </a:lnTo>
                <a:lnTo>
                  <a:pt x="396" y="194"/>
                </a:lnTo>
                <a:lnTo>
                  <a:pt x="388" y="194"/>
                </a:lnTo>
                <a:lnTo>
                  <a:pt x="384" y="196"/>
                </a:lnTo>
                <a:lnTo>
                  <a:pt x="384" y="196"/>
                </a:lnTo>
                <a:lnTo>
                  <a:pt x="380" y="200"/>
                </a:lnTo>
                <a:lnTo>
                  <a:pt x="380" y="200"/>
                </a:lnTo>
                <a:lnTo>
                  <a:pt x="374" y="202"/>
                </a:lnTo>
                <a:lnTo>
                  <a:pt x="374" y="202"/>
                </a:lnTo>
                <a:lnTo>
                  <a:pt x="370" y="204"/>
                </a:lnTo>
                <a:lnTo>
                  <a:pt x="370" y="204"/>
                </a:lnTo>
                <a:lnTo>
                  <a:pt x="364" y="206"/>
                </a:lnTo>
                <a:lnTo>
                  <a:pt x="364" y="206"/>
                </a:lnTo>
                <a:lnTo>
                  <a:pt x="362" y="208"/>
                </a:lnTo>
                <a:lnTo>
                  <a:pt x="362" y="208"/>
                </a:lnTo>
                <a:lnTo>
                  <a:pt x="360" y="218"/>
                </a:lnTo>
                <a:lnTo>
                  <a:pt x="358" y="228"/>
                </a:lnTo>
                <a:lnTo>
                  <a:pt x="358" y="228"/>
                </a:lnTo>
                <a:lnTo>
                  <a:pt x="354" y="232"/>
                </a:lnTo>
                <a:lnTo>
                  <a:pt x="354" y="232"/>
                </a:lnTo>
                <a:lnTo>
                  <a:pt x="354" y="236"/>
                </a:lnTo>
                <a:lnTo>
                  <a:pt x="354" y="240"/>
                </a:lnTo>
                <a:lnTo>
                  <a:pt x="354" y="240"/>
                </a:lnTo>
                <a:lnTo>
                  <a:pt x="352" y="240"/>
                </a:lnTo>
                <a:lnTo>
                  <a:pt x="352" y="240"/>
                </a:lnTo>
                <a:lnTo>
                  <a:pt x="348" y="244"/>
                </a:lnTo>
                <a:lnTo>
                  <a:pt x="344" y="250"/>
                </a:lnTo>
                <a:lnTo>
                  <a:pt x="344" y="250"/>
                </a:lnTo>
                <a:lnTo>
                  <a:pt x="340" y="250"/>
                </a:lnTo>
                <a:lnTo>
                  <a:pt x="338" y="250"/>
                </a:lnTo>
                <a:lnTo>
                  <a:pt x="338" y="250"/>
                </a:lnTo>
                <a:lnTo>
                  <a:pt x="336" y="246"/>
                </a:lnTo>
                <a:lnTo>
                  <a:pt x="336" y="246"/>
                </a:lnTo>
                <a:lnTo>
                  <a:pt x="330" y="248"/>
                </a:lnTo>
                <a:lnTo>
                  <a:pt x="324" y="252"/>
                </a:lnTo>
                <a:lnTo>
                  <a:pt x="324" y="252"/>
                </a:lnTo>
                <a:lnTo>
                  <a:pt x="322" y="254"/>
                </a:lnTo>
                <a:lnTo>
                  <a:pt x="322" y="254"/>
                </a:lnTo>
                <a:lnTo>
                  <a:pt x="314" y="254"/>
                </a:lnTo>
                <a:lnTo>
                  <a:pt x="314" y="258"/>
                </a:lnTo>
                <a:lnTo>
                  <a:pt x="314" y="258"/>
                </a:lnTo>
                <a:lnTo>
                  <a:pt x="302" y="258"/>
                </a:lnTo>
                <a:lnTo>
                  <a:pt x="302" y="258"/>
                </a:lnTo>
                <a:lnTo>
                  <a:pt x="298" y="252"/>
                </a:lnTo>
                <a:lnTo>
                  <a:pt x="296" y="248"/>
                </a:lnTo>
                <a:lnTo>
                  <a:pt x="292" y="248"/>
                </a:lnTo>
                <a:lnTo>
                  <a:pt x="284" y="248"/>
                </a:lnTo>
                <a:lnTo>
                  <a:pt x="284" y="248"/>
                </a:lnTo>
                <a:lnTo>
                  <a:pt x="284" y="244"/>
                </a:lnTo>
                <a:lnTo>
                  <a:pt x="284" y="244"/>
                </a:lnTo>
                <a:lnTo>
                  <a:pt x="282" y="238"/>
                </a:lnTo>
                <a:lnTo>
                  <a:pt x="278" y="234"/>
                </a:lnTo>
                <a:lnTo>
                  <a:pt x="278" y="234"/>
                </a:lnTo>
                <a:lnTo>
                  <a:pt x="278" y="228"/>
                </a:lnTo>
                <a:lnTo>
                  <a:pt x="278" y="228"/>
                </a:lnTo>
                <a:lnTo>
                  <a:pt x="274" y="228"/>
                </a:lnTo>
                <a:lnTo>
                  <a:pt x="274" y="228"/>
                </a:lnTo>
                <a:lnTo>
                  <a:pt x="272" y="224"/>
                </a:lnTo>
                <a:lnTo>
                  <a:pt x="270" y="220"/>
                </a:lnTo>
                <a:lnTo>
                  <a:pt x="270" y="220"/>
                </a:lnTo>
                <a:lnTo>
                  <a:pt x="266" y="218"/>
                </a:lnTo>
                <a:lnTo>
                  <a:pt x="266" y="218"/>
                </a:lnTo>
                <a:lnTo>
                  <a:pt x="264" y="214"/>
                </a:lnTo>
                <a:lnTo>
                  <a:pt x="264" y="210"/>
                </a:lnTo>
                <a:lnTo>
                  <a:pt x="264" y="210"/>
                </a:lnTo>
                <a:lnTo>
                  <a:pt x="260" y="206"/>
                </a:lnTo>
                <a:lnTo>
                  <a:pt x="260" y="206"/>
                </a:lnTo>
                <a:lnTo>
                  <a:pt x="260" y="200"/>
                </a:lnTo>
                <a:lnTo>
                  <a:pt x="260" y="200"/>
                </a:lnTo>
                <a:lnTo>
                  <a:pt x="256" y="202"/>
                </a:lnTo>
                <a:lnTo>
                  <a:pt x="256" y="202"/>
                </a:lnTo>
                <a:lnTo>
                  <a:pt x="258" y="194"/>
                </a:lnTo>
                <a:lnTo>
                  <a:pt x="258" y="186"/>
                </a:lnTo>
                <a:lnTo>
                  <a:pt x="258" y="186"/>
                </a:lnTo>
                <a:lnTo>
                  <a:pt x="260" y="182"/>
                </a:lnTo>
                <a:lnTo>
                  <a:pt x="260" y="176"/>
                </a:lnTo>
                <a:lnTo>
                  <a:pt x="258" y="172"/>
                </a:lnTo>
                <a:lnTo>
                  <a:pt x="258" y="172"/>
                </a:lnTo>
                <a:lnTo>
                  <a:pt x="258" y="168"/>
                </a:lnTo>
                <a:lnTo>
                  <a:pt x="258" y="166"/>
                </a:lnTo>
                <a:lnTo>
                  <a:pt x="256" y="164"/>
                </a:lnTo>
                <a:lnTo>
                  <a:pt x="256" y="164"/>
                </a:lnTo>
                <a:lnTo>
                  <a:pt x="256" y="158"/>
                </a:lnTo>
                <a:lnTo>
                  <a:pt x="258" y="152"/>
                </a:lnTo>
                <a:lnTo>
                  <a:pt x="256" y="148"/>
                </a:lnTo>
                <a:lnTo>
                  <a:pt x="256" y="148"/>
                </a:lnTo>
                <a:lnTo>
                  <a:pt x="256" y="144"/>
                </a:lnTo>
                <a:lnTo>
                  <a:pt x="256" y="142"/>
                </a:lnTo>
                <a:lnTo>
                  <a:pt x="256" y="140"/>
                </a:lnTo>
                <a:lnTo>
                  <a:pt x="256" y="140"/>
                </a:lnTo>
                <a:lnTo>
                  <a:pt x="258" y="138"/>
                </a:lnTo>
                <a:lnTo>
                  <a:pt x="260" y="136"/>
                </a:lnTo>
                <a:lnTo>
                  <a:pt x="260" y="136"/>
                </a:lnTo>
                <a:lnTo>
                  <a:pt x="260" y="132"/>
                </a:lnTo>
                <a:lnTo>
                  <a:pt x="260" y="132"/>
                </a:lnTo>
                <a:lnTo>
                  <a:pt x="264" y="132"/>
                </a:lnTo>
                <a:lnTo>
                  <a:pt x="264" y="132"/>
                </a:lnTo>
                <a:lnTo>
                  <a:pt x="266" y="130"/>
                </a:lnTo>
                <a:lnTo>
                  <a:pt x="266" y="126"/>
                </a:lnTo>
                <a:lnTo>
                  <a:pt x="266" y="126"/>
                </a:lnTo>
                <a:lnTo>
                  <a:pt x="268" y="124"/>
                </a:lnTo>
                <a:lnTo>
                  <a:pt x="266" y="122"/>
                </a:lnTo>
                <a:lnTo>
                  <a:pt x="260" y="122"/>
                </a:lnTo>
                <a:lnTo>
                  <a:pt x="256" y="120"/>
                </a:lnTo>
                <a:lnTo>
                  <a:pt x="250" y="118"/>
                </a:lnTo>
                <a:lnTo>
                  <a:pt x="246" y="116"/>
                </a:lnTo>
                <a:lnTo>
                  <a:pt x="240" y="114"/>
                </a:lnTo>
                <a:lnTo>
                  <a:pt x="240" y="108"/>
                </a:lnTo>
                <a:lnTo>
                  <a:pt x="238" y="98"/>
                </a:lnTo>
                <a:lnTo>
                  <a:pt x="234" y="94"/>
                </a:lnTo>
                <a:lnTo>
                  <a:pt x="230" y="90"/>
                </a:lnTo>
                <a:lnTo>
                  <a:pt x="228" y="86"/>
                </a:lnTo>
                <a:lnTo>
                  <a:pt x="224" y="78"/>
                </a:lnTo>
                <a:lnTo>
                  <a:pt x="222" y="72"/>
                </a:lnTo>
                <a:lnTo>
                  <a:pt x="220" y="70"/>
                </a:lnTo>
                <a:lnTo>
                  <a:pt x="218" y="64"/>
                </a:lnTo>
                <a:lnTo>
                  <a:pt x="214" y="60"/>
                </a:lnTo>
                <a:lnTo>
                  <a:pt x="210" y="56"/>
                </a:lnTo>
                <a:lnTo>
                  <a:pt x="206" y="54"/>
                </a:lnTo>
                <a:lnTo>
                  <a:pt x="202" y="54"/>
                </a:lnTo>
                <a:lnTo>
                  <a:pt x="196" y="56"/>
                </a:lnTo>
                <a:lnTo>
                  <a:pt x="192" y="62"/>
                </a:lnTo>
                <a:lnTo>
                  <a:pt x="188" y="64"/>
                </a:lnTo>
                <a:lnTo>
                  <a:pt x="184" y="64"/>
                </a:lnTo>
                <a:lnTo>
                  <a:pt x="180" y="64"/>
                </a:lnTo>
                <a:lnTo>
                  <a:pt x="176" y="62"/>
                </a:lnTo>
                <a:lnTo>
                  <a:pt x="172" y="56"/>
                </a:lnTo>
                <a:lnTo>
                  <a:pt x="168" y="52"/>
                </a:lnTo>
                <a:lnTo>
                  <a:pt x="168" y="48"/>
                </a:lnTo>
                <a:lnTo>
                  <a:pt x="164" y="42"/>
                </a:lnTo>
                <a:lnTo>
                  <a:pt x="160" y="36"/>
                </a:lnTo>
                <a:lnTo>
                  <a:pt x="156" y="32"/>
                </a:lnTo>
                <a:lnTo>
                  <a:pt x="154" y="30"/>
                </a:lnTo>
                <a:lnTo>
                  <a:pt x="150" y="26"/>
                </a:lnTo>
                <a:lnTo>
                  <a:pt x="144" y="18"/>
                </a:lnTo>
                <a:lnTo>
                  <a:pt x="116" y="18"/>
                </a:lnTo>
                <a:lnTo>
                  <a:pt x="116" y="26"/>
                </a:lnTo>
                <a:lnTo>
                  <a:pt x="72" y="24"/>
                </a:lnTo>
                <a:lnTo>
                  <a:pt x="36" y="6"/>
                </a:lnTo>
                <a:lnTo>
                  <a:pt x="36" y="0"/>
                </a:lnTo>
                <a:lnTo>
                  <a:pt x="0" y="4"/>
                </a:lnTo>
                <a:close/>
              </a:path>
            </a:pathLst>
          </a:custGeom>
          <a:solidFill>
            <a:srgbClr val="00095B"/>
          </a:solidFill>
          <a:ln w="3175">
            <a:solidFill>
              <a:srgbClr val="00095B"/>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155" name="Freeform 139">
            <a:extLst>
              <a:ext uri="{FF2B5EF4-FFF2-40B4-BE49-F238E27FC236}">
                <a16:creationId xmlns:a16="http://schemas.microsoft.com/office/drawing/2014/main" id="{5A8A9ADE-7404-4F0C-B308-55D76AC6440C}"/>
              </a:ext>
            </a:extLst>
          </p:cNvPr>
          <p:cNvSpPr>
            <a:spLocks/>
          </p:cNvSpPr>
          <p:nvPr/>
        </p:nvSpPr>
        <p:spPr bwMode="auto">
          <a:xfrm>
            <a:off x="5470097" y="2905021"/>
            <a:ext cx="278388" cy="350062"/>
          </a:xfrm>
          <a:custGeom>
            <a:avLst/>
            <a:gdLst>
              <a:gd name="T0" fmla="*/ 12 w 166"/>
              <a:gd name="T1" fmla="*/ 176 h 204"/>
              <a:gd name="T2" fmla="*/ 14 w 166"/>
              <a:gd name="T3" fmla="*/ 174 h 204"/>
              <a:gd name="T4" fmla="*/ 18 w 166"/>
              <a:gd name="T5" fmla="*/ 172 h 204"/>
              <a:gd name="T6" fmla="*/ 18 w 166"/>
              <a:gd name="T7" fmla="*/ 170 h 204"/>
              <a:gd name="T8" fmla="*/ 24 w 166"/>
              <a:gd name="T9" fmla="*/ 172 h 204"/>
              <a:gd name="T10" fmla="*/ 34 w 166"/>
              <a:gd name="T11" fmla="*/ 172 h 204"/>
              <a:gd name="T12" fmla="*/ 38 w 166"/>
              <a:gd name="T13" fmla="*/ 172 h 204"/>
              <a:gd name="T14" fmla="*/ 42 w 166"/>
              <a:gd name="T15" fmla="*/ 176 h 204"/>
              <a:gd name="T16" fmla="*/ 44 w 166"/>
              <a:gd name="T17" fmla="*/ 178 h 204"/>
              <a:gd name="T18" fmla="*/ 46 w 166"/>
              <a:gd name="T19" fmla="*/ 184 h 204"/>
              <a:gd name="T20" fmla="*/ 48 w 166"/>
              <a:gd name="T21" fmla="*/ 186 h 204"/>
              <a:gd name="T22" fmla="*/ 52 w 166"/>
              <a:gd name="T23" fmla="*/ 186 h 204"/>
              <a:gd name="T24" fmla="*/ 54 w 166"/>
              <a:gd name="T25" fmla="*/ 190 h 204"/>
              <a:gd name="T26" fmla="*/ 54 w 166"/>
              <a:gd name="T27" fmla="*/ 196 h 204"/>
              <a:gd name="T28" fmla="*/ 58 w 166"/>
              <a:gd name="T29" fmla="*/ 198 h 204"/>
              <a:gd name="T30" fmla="*/ 62 w 166"/>
              <a:gd name="T31" fmla="*/ 198 h 204"/>
              <a:gd name="T32" fmla="*/ 66 w 166"/>
              <a:gd name="T33" fmla="*/ 204 h 204"/>
              <a:gd name="T34" fmla="*/ 68 w 166"/>
              <a:gd name="T35" fmla="*/ 204 h 204"/>
              <a:gd name="T36" fmla="*/ 70 w 166"/>
              <a:gd name="T37" fmla="*/ 202 h 204"/>
              <a:gd name="T38" fmla="*/ 72 w 166"/>
              <a:gd name="T39" fmla="*/ 198 h 204"/>
              <a:gd name="T40" fmla="*/ 72 w 166"/>
              <a:gd name="T41" fmla="*/ 194 h 204"/>
              <a:gd name="T42" fmla="*/ 74 w 166"/>
              <a:gd name="T43" fmla="*/ 188 h 204"/>
              <a:gd name="T44" fmla="*/ 84 w 166"/>
              <a:gd name="T45" fmla="*/ 190 h 204"/>
              <a:gd name="T46" fmla="*/ 90 w 166"/>
              <a:gd name="T47" fmla="*/ 190 h 204"/>
              <a:gd name="T48" fmla="*/ 92 w 166"/>
              <a:gd name="T49" fmla="*/ 190 h 204"/>
              <a:gd name="T50" fmla="*/ 96 w 166"/>
              <a:gd name="T51" fmla="*/ 190 h 204"/>
              <a:gd name="T52" fmla="*/ 96 w 166"/>
              <a:gd name="T53" fmla="*/ 188 h 204"/>
              <a:gd name="T54" fmla="*/ 96 w 166"/>
              <a:gd name="T55" fmla="*/ 182 h 204"/>
              <a:gd name="T56" fmla="*/ 100 w 166"/>
              <a:gd name="T57" fmla="*/ 182 h 204"/>
              <a:gd name="T58" fmla="*/ 150 w 166"/>
              <a:gd name="T59" fmla="*/ 184 h 204"/>
              <a:gd name="T60" fmla="*/ 154 w 166"/>
              <a:gd name="T61" fmla="*/ 176 h 204"/>
              <a:gd name="T62" fmla="*/ 154 w 166"/>
              <a:gd name="T63" fmla="*/ 172 h 204"/>
              <a:gd name="T64" fmla="*/ 150 w 166"/>
              <a:gd name="T65" fmla="*/ 170 h 204"/>
              <a:gd name="T66" fmla="*/ 166 w 166"/>
              <a:gd name="T67" fmla="*/ 34 h 204"/>
              <a:gd name="T68" fmla="*/ 120 w 166"/>
              <a:gd name="T69" fmla="*/ 24 h 204"/>
              <a:gd name="T70" fmla="*/ 70 w 166"/>
              <a:gd name="T71" fmla="*/ 60 h 204"/>
              <a:gd name="T72" fmla="*/ 62 w 166"/>
              <a:gd name="T73" fmla="*/ 62 h 204"/>
              <a:gd name="T74" fmla="*/ 54 w 166"/>
              <a:gd name="T75" fmla="*/ 66 h 204"/>
              <a:gd name="T76" fmla="*/ 54 w 166"/>
              <a:gd name="T77" fmla="*/ 70 h 204"/>
              <a:gd name="T78" fmla="*/ 4 w 166"/>
              <a:gd name="T79" fmla="*/ 98 h 204"/>
              <a:gd name="T80" fmla="*/ 4 w 166"/>
              <a:gd name="T81" fmla="*/ 98 h 204"/>
              <a:gd name="T82" fmla="*/ 0 w 166"/>
              <a:gd name="T83" fmla="*/ 102 h 204"/>
              <a:gd name="T84" fmla="*/ 4 w 166"/>
              <a:gd name="T85" fmla="*/ 108 h 204"/>
              <a:gd name="T86" fmla="*/ 8 w 166"/>
              <a:gd name="T87" fmla="*/ 114 h 204"/>
              <a:gd name="T88" fmla="*/ 8 w 166"/>
              <a:gd name="T89" fmla="*/ 116 h 204"/>
              <a:gd name="T90" fmla="*/ 6 w 166"/>
              <a:gd name="T91" fmla="*/ 120 h 204"/>
              <a:gd name="T92" fmla="*/ 8 w 166"/>
              <a:gd name="T93" fmla="*/ 122 h 204"/>
              <a:gd name="T94" fmla="*/ 8 w 166"/>
              <a:gd name="T95" fmla="*/ 128 h 204"/>
              <a:gd name="T96" fmla="*/ 8 w 166"/>
              <a:gd name="T97" fmla="*/ 128 h 204"/>
              <a:gd name="T98" fmla="*/ 6 w 166"/>
              <a:gd name="T99" fmla="*/ 136 h 204"/>
              <a:gd name="T100" fmla="*/ 8 w 166"/>
              <a:gd name="T101" fmla="*/ 140 h 204"/>
              <a:gd name="T102" fmla="*/ 10 w 166"/>
              <a:gd name="T103" fmla="*/ 142 h 204"/>
              <a:gd name="T104" fmla="*/ 10 w 166"/>
              <a:gd name="T105" fmla="*/ 154 h 204"/>
              <a:gd name="T106" fmla="*/ 12 w 166"/>
              <a:gd name="T107" fmla="*/ 156 h 204"/>
              <a:gd name="T108" fmla="*/ 12 w 166"/>
              <a:gd name="T109" fmla="*/ 158 h 204"/>
              <a:gd name="T110" fmla="*/ 10 w 166"/>
              <a:gd name="T111" fmla="*/ 162 h 204"/>
              <a:gd name="T112" fmla="*/ 10 w 166"/>
              <a:gd name="T113" fmla="*/ 170 h 204"/>
              <a:gd name="T114" fmla="*/ 8 w 166"/>
              <a:gd name="T115" fmla="*/ 178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66" h="204">
                <a:moveTo>
                  <a:pt x="8" y="178"/>
                </a:moveTo>
                <a:lnTo>
                  <a:pt x="12" y="176"/>
                </a:lnTo>
                <a:lnTo>
                  <a:pt x="12" y="176"/>
                </a:lnTo>
                <a:lnTo>
                  <a:pt x="14" y="174"/>
                </a:lnTo>
                <a:lnTo>
                  <a:pt x="16" y="174"/>
                </a:lnTo>
                <a:lnTo>
                  <a:pt x="18" y="172"/>
                </a:lnTo>
                <a:lnTo>
                  <a:pt x="18" y="172"/>
                </a:lnTo>
                <a:lnTo>
                  <a:pt x="18" y="170"/>
                </a:lnTo>
                <a:lnTo>
                  <a:pt x="20" y="170"/>
                </a:lnTo>
                <a:lnTo>
                  <a:pt x="24" y="172"/>
                </a:lnTo>
                <a:lnTo>
                  <a:pt x="24" y="172"/>
                </a:lnTo>
                <a:lnTo>
                  <a:pt x="34" y="172"/>
                </a:lnTo>
                <a:lnTo>
                  <a:pt x="34" y="172"/>
                </a:lnTo>
                <a:lnTo>
                  <a:pt x="38" y="172"/>
                </a:lnTo>
                <a:lnTo>
                  <a:pt x="38" y="172"/>
                </a:lnTo>
                <a:lnTo>
                  <a:pt x="42" y="176"/>
                </a:lnTo>
                <a:lnTo>
                  <a:pt x="42" y="176"/>
                </a:lnTo>
                <a:lnTo>
                  <a:pt x="44" y="178"/>
                </a:lnTo>
                <a:lnTo>
                  <a:pt x="46" y="184"/>
                </a:lnTo>
                <a:lnTo>
                  <a:pt x="46" y="184"/>
                </a:lnTo>
                <a:lnTo>
                  <a:pt x="46" y="186"/>
                </a:lnTo>
                <a:lnTo>
                  <a:pt x="48" y="186"/>
                </a:lnTo>
                <a:lnTo>
                  <a:pt x="52" y="186"/>
                </a:lnTo>
                <a:lnTo>
                  <a:pt x="52" y="186"/>
                </a:lnTo>
                <a:lnTo>
                  <a:pt x="54" y="188"/>
                </a:lnTo>
                <a:lnTo>
                  <a:pt x="54" y="190"/>
                </a:lnTo>
                <a:lnTo>
                  <a:pt x="54" y="196"/>
                </a:lnTo>
                <a:lnTo>
                  <a:pt x="54" y="196"/>
                </a:lnTo>
                <a:lnTo>
                  <a:pt x="56" y="198"/>
                </a:lnTo>
                <a:lnTo>
                  <a:pt x="58" y="198"/>
                </a:lnTo>
                <a:lnTo>
                  <a:pt x="62" y="198"/>
                </a:lnTo>
                <a:lnTo>
                  <a:pt x="62" y="198"/>
                </a:lnTo>
                <a:lnTo>
                  <a:pt x="62" y="198"/>
                </a:lnTo>
                <a:lnTo>
                  <a:pt x="66" y="204"/>
                </a:lnTo>
                <a:lnTo>
                  <a:pt x="66" y="204"/>
                </a:lnTo>
                <a:lnTo>
                  <a:pt x="68" y="204"/>
                </a:lnTo>
                <a:lnTo>
                  <a:pt x="70" y="202"/>
                </a:lnTo>
                <a:lnTo>
                  <a:pt x="70" y="202"/>
                </a:lnTo>
                <a:lnTo>
                  <a:pt x="72" y="200"/>
                </a:lnTo>
                <a:lnTo>
                  <a:pt x="72" y="198"/>
                </a:lnTo>
                <a:lnTo>
                  <a:pt x="72" y="194"/>
                </a:lnTo>
                <a:lnTo>
                  <a:pt x="72" y="194"/>
                </a:lnTo>
                <a:lnTo>
                  <a:pt x="74" y="190"/>
                </a:lnTo>
                <a:lnTo>
                  <a:pt x="74" y="188"/>
                </a:lnTo>
                <a:lnTo>
                  <a:pt x="74" y="188"/>
                </a:lnTo>
                <a:lnTo>
                  <a:pt x="84" y="190"/>
                </a:lnTo>
                <a:lnTo>
                  <a:pt x="84" y="190"/>
                </a:lnTo>
                <a:lnTo>
                  <a:pt x="90" y="190"/>
                </a:lnTo>
                <a:lnTo>
                  <a:pt x="92" y="190"/>
                </a:lnTo>
                <a:lnTo>
                  <a:pt x="92" y="190"/>
                </a:lnTo>
                <a:lnTo>
                  <a:pt x="94" y="190"/>
                </a:lnTo>
                <a:lnTo>
                  <a:pt x="96" y="190"/>
                </a:lnTo>
                <a:lnTo>
                  <a:pt x="96" y="188"/>
                </a:lnTo>
                <a:lnTo>
                  <a:pt x="96" y="188"/>
                </a:lnTo>
                <a:lnTo>
                  <a:pt x="94" y="184"/>
                </a:lnTo>
                <a:lnTo>
                  <a:pt x="96" y="182"/>
                </a:lnTo>
                <a:lnTo>
                  <a:pt x="96" y="182"/>
                </a:lnTo>
                <a:lnTo>
                  <a:pt x="100" y="182"/>
                </a:lnTo>
                <a:lnTo>
                  <a:pt x="102" y="184"/>
                </a:lnTo>
                <a:lnTo>
                  <a:pt x="150" y="184"/>
                </a:lnTo>
                <a:lnTo>
                  <a:pt x="150" y="184"/>
                </a:lnTo>
                <a:lnTo>
                  <a:pt x="154" y="176"/>
                </a:lnTo>
                <a:lnTo>
                  <a:pt x="154" y="176"/>
                </a:lnTo>
                <a:lnTo>
                  <a:pt x="154" y="172"/>
                </a:lnTo>
                <a:lnTo>
                  <a:pt x="152" y="172"/>
                </a:lnTo>
                <a:lnTo>
                  <a:pt x="150" y="170"/>
                </a:lnTo>
                <a:lnTo>
                  <a:pt x="142" y="34"/>
                </a:lnTo>
                <a:lnTo>
                  <a:pt x="166" y="34"/>
                </a:lnTo>
                <a:lnTo>
                  <a:pt x="120" y="0"/>
                </a:lnTo>
                <a:lnTo>
                  <a:pt x="120" y="24"/>
                </a:lnTo>
                <a:lnTo>
                  <a:pt x="70" y="24"/>
                </a:lnTo>
                <a:lnTo>
                  <a:pt x="70" y="60"/>
                </a:lnTo>
                <a:lnTo>
                  <a:pt x="70" y="60"/>
                </a:lnTo>
                <a:lnTo>
                  <a:pt x="62" y="62"/>
                </a:lnTo>
                <a:lnTo>
                  <a:pt x="56" y="64"/>
                </a:lnTo>
                <a:lnTo>
                  <a:pt x="54" y="66"/>
                </a:lnTo>
                <a:lnTo>
                  <a:pt x="54" y="70"/>
                </a:lnTo>
                <a:lnTo>
                  <a:pt x="54" y="70"/>
                </a:lnTo>
                <a:lnTo>
                  <a:pt x="54" y="96"/>
                </a:lnTo>
                <a:lnTo>
                  <a:pt x="4" y="98"/>
                </a:lnTo>
                <a:lnTo>
                  <a:pt x="4" y="98"/>
                </a:lnTo>
                <a:lnTo>
                  <a:pt x="4" y="98"/>
                </a:lnTo>
                <a:lnTo>
                  <a:pt x="0" y="102"/>
                </a:lnTo>
                <a:lnTo>
                  <a:pt x="0" y="102"/>
                </a:lnTo>
                <a:lnTo>
                  <a:pt x="4" y="108"/>
                </a:lnTo>
                <a:lnTo>
                  <a:pt x="4" y="108"/>
                </a:lnTo>
                <a:lnTo>
                  <a:pt x="6" y="112"/>
                </a:lnTo>
                <a:lnTo>
                  <a:pt x="8" y="114"/>
                </a:lnTo>
                <a:lnTo>
                  <a:pt x="8" y="116"/>
                </a:lnTo>
                <a:lnTo>
                  <a:pt x="8" y="116"/>
                </a:lnTo>
                <a:lnTo>
                  <a:pt x="8" y="118"/>
                </a:lnTo>
                <a:lnTo>
                  <a:pt x="6" y="120"/>
                </a:lnTo>
                <a:lnTo>
                  <a:pt x="6" y="120"/>
                </a:lnTo>
                <a:lnTo>
                  <a:pt x="8" y="122"/>
                </a:lnTo>
                <a:lnTo>
                  <a:pt x="8" y="128"/>
                </a:lnTo>
                <a:lnTo>
                  <a:pt x="8" y="128"/>
                </a:lnTo>
                <a:lnTo>
                  <a:pt x="8" y="128"/>
                </a:lnTo>
                <a:lnTo>
                  <a:pt x="8" y="128"/>
                </a:lnTo>
                <a:lnTo>
                  <a:pt x="6" y="130"/>
                </a:lnTo>
                <a:lnTo>
                  <a:pt x="6" y="136"/>
                </a:lnTo>
                <a:lnTo>
                  <a:pt x="6" y="136"/>
                </a:lnTo>
                <a:lnTo>
                  <a:pt x="8" y="140"/>
                </a:lnTo>
                <a:lnTo>
                  <a:pt x="10" y="142"/>
                </a:lnTo>
                <a:lnTo>
                  <a:pt x="10" y="142"/>
                </a:lnTo>
                <a:lnTo>
                  <a:pt x="10" y="148"/>
                </a:lnTo>
                <a:lnTo>
                  <a:pt x="10" y="154"/>
                </a:lnTo>
                <a:lnTo>
                  <a:pt x="10" y="154"/>
                </a:lnTo>
                <a:lnTo>
                  <a:pt x="12" y="156"/>
                </a:lnTo>
                <a:lnTo>
                  <a:pt x="12" y="158"/>
                </a:lnTo>
                <a:lnTo>
                  <a:pt x="12" y="158"/>
                </a:lnTo>
                <a:lnTo>
                  <a:pt x="10" y="158"/>
                </a:lnTo>
                <a:lnTo>
                  <a:pt x="10" y="162"/>
                </a:lnTo>
                <a:lnTo>
                  <a:pt x="10" y="162"/>
                </a:lnTo>
                <a:lnTo>
                  <a:pt x="10" y="170"/>
                </a:lnTo>
                <a:lnTo>
                  <a:pt x="10" y="170"/>
                </a:lnTo>
                <a:lnTo>
                  <a:pt x="8" y="178"/>
                </a:lnTo>
                <a:lnTo>
                  <a:pt x="8" y="178"/>
                </a:lnTo>
                <a:close/>
              </a:path>
            </a:pathLst>
          </a:custGeom>
          <a:solidFill>
            <a:srgbClr val="B9BCBD"/>
          </a:solidFill>
          <a:ln w="3175">
            <a:solidFill>
              <a:srgbClr val="B9BCBD"/>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156" name="Freeform 140">
            <a:extLst>
              <a:ext uri="{FF2B5EF4-FFF2-40B4-BE49-F238E27FC236}">
                <a16:creationId xmlns:a16="http://schemas.microsoft.com/office/drawing/2014/main" id="{0D58AE44-0CD5-458F-85D0-A0B46818DF76}"/>
              </a:ext>
            </a:extLst>
          </p:cNvPr>
          <p:cNvSpPr>
            <a:spLocks/>
          </p:cNvSpPr>
          <p:nvPr/>
        </p:nvSpPr>
        <p:spPr bwMode="auto">
          <a:xfrm>
            <a:off x="5577427" y="2963367"/>
            <a:ext cx="368948" cy="446157"/>
          </a:xfrm>
          <a:custGeom>
            <a:avLst/>
            <a:gdLst>
              <a:gd name="T0" fmla="*/ 88 w 220"/>
              <a:gd name="T1" fmla="*/ 232 h 260"/>
              <a:gd name="T2" fmla="*/ 92 w 220"/>
              <a:gd name="T3" fmla="*/ 226 h 260"/>
              <a:gd name="T4" fmla="*/ 92 w 220"/>
              <a:gd name="T5" fmla="*/ 216 h 260"/>
              <a:gd name="T6" fmla="*/ 98 w 220"/>
              <a:gd name="T7" fmla="*/ 210 h 260"/>
              <a:gd name="T8" fmla="*/ 104 w 220"/>
              <a:gd name="T9" fmla="*/ 202 h 260"/>
              <a:gd name="T10" fmla="*/ 108 w 220"/>
              <a:gd name="T11" fmla="*/ 194 h 260"/>
              <a:gd name="T12" fmla="*/ 122 w 220"/>
              <a:gd name="T13" fmla="*/ 188 h 260"/>
              <a:gd name="T14" fmla="*/ 130 w 220"/>
              <a:gd name="T15" fmla="*/ 176 h 260"/>
              <a:gd name="T16" fmla="*/ 136 w 220"/>
              <a:gd name="T17" fmla="*/ 172 h 260"/>
              <a:gd name="T18" fmla="*/ 142 w 220"/>
              <a:gd name="T19" fmla="*/ 162 h 260"/>
              <a:gd name="T20" fmla="*/ 148 w 220"/>
              <a:gd name="T21" fmla="*/ 158 h 260"/>
              <a:gd name="T22" fmla="*/ 154 w 220"/>
              <a:gd name="T23" fmla="*/ 156 h 260"/>
              <a:gd name="T24" fmla="*/ 158 w 220"/>
              <a:gd name="T25" fmla="*/ 156 h 260"/>
              <a:gd name="T26" fmla="*/ 166 w 220"/>
              <a:gd name="T27" fmla="*/ 158 h 260"/>
              <a:gd name="T28" fmla="*/ 174 w 220"/>
              <a:gd name="T29" fmla="*/ 158 h 260"/>
              <a:gd name="T30" fmla="*/ 200 w 220"/>
              <a:gd name="T31" fmla="*/ 152 h 260"/>
              <a:gd name="T32" fmla="*/ 216 w 220"/>
              <a:gd name="T33" fmla="*/ 144 h 260"/>
              <a:gd name="T34" fmla="*/ 218 w 220"/>
              <a:gd name="T35" fmla="*/ 96 h 260"/>
              <a:gd name="T36" fmla="*/ 206 w 220"/>
              <a:gd name="T37" fmla="*/ 98 h 260"/>
              <a:gd name="T38" fmla="*/ 204 w 220"/>
              <a:gd name="T39" fmla="*/ 90 h 260"/>
              <a:gd name="T40" fmla="*/ 204 w 220"/>
              <a:gd name="T41" fmla="*/ 80 h 260"/>
              <a:gd name="T42" fmla="*/ 196 w 220"/>
              <a:gd name="T43" fmla="*/ 74 h 260"/>
              <a:gd name="T44" fmla="*/ 186 w 220"/>
              <a:gd name="T45" fmla="*/ 64 h 260"/>
              <a:gd name="T46" fmla="*/ 86 w 220"/>
              <a:gd name="T47" fmla="*/ 136 h 260"/>
              <a:gd name="T48" fmla="*/ 90 w 220"/>
              <a:gd name="T49" fmla="*/ 142 h 260"/>
              <a:gd name="T50" fmla="*/ 36 w 220"/>
              <a:gd name="T51" fmla="*/ 148 h 260"/>
              <a:gd name="T52" fmla="*/ 32 w 220"/>
              <a:gd name="T53" fmla="*/ 154 h 260"/>
              <a:gd name="T54" fmla="*/ 28 w 220"/>
              <a:gd name="T55" fmla="*/ 156 h 260"/>
              <a:gd name="T56" fmla="*/ 20 w 220"/>
              <a:gd name="T57" fmla="*/ 156 h 260"/>
              <a:gd name="T58" fmla="*/ 8 w 220"/>
              <a:gd name="T59" fmla="*/ 160 h 260"/>
              <a:gd name="T60" fmla="*/ 6 w 220"/>
              <a:gd name="T61" fmla="*/ 168 h 260"/>
              <a:gd name="T62" fmla="*/ 2 w 220"/>
              <a:gd name="T63" fmla="*/ 170 h 260"/>
              <a:gd name="T64" fmla="*/ 2 w 220"/>
              <a:gd name="T65" fmla="*/ 178 h 260"/>
              <a:gd name="T66" fmla="*/ 0 w 220"/>
              <a:gd name="T67" fmla="*/ 190 h 260"/>
              <a:gd name="T68" fmla="*/ 6 w 220"/>
              <a:gd name="T69" fmla="*/ 198 h 260"/>
              <a:gd name="T70" fmla="*/ 8 w 220"/>
              <a:gd name="T71" fmla="*/ 216 h 260"/>
              <a:gd name="T72" fmla="*/ 16 w 220"/>
              <a:gd name="T73" fmla="*/ 214 h 260"/>
              <a:gd name="T74" fmla="*/ 22 w 220"/>
              <a:gd name="T75" fmla="*/ 216 h 260"/>
              <a:gd name="T76" fmla="*/ 28 w 220"/>
              <a:gd name="T77" fmla="*/ 214 h 260"/>
              <a:gd name="T78" fmla="*/ 38 w 220"/>
              <a:gd name="T79" fmla="*/ 214 h 260"/>
              <a:gd name="T80" fmla="*/ 40 w 220"/>
              <a:gd name="T81" fmla="*/ 222 h 260"/>
              <a:gd name="T82" fmla="*/ 38 w 220"/>
              <a:gd name="T83" fmla="*/ 232 h 260"/>
              <a:gd name="T84" fmla="*/ 42 w 220"/>
              <a:gd name="T85" fmla="*/ 238 h 260"/>
              <a:gd name="T86" fmla="*/ 36 w 220"/>
              <a:gd name="T87" fmla="*/ 246 h 260"/>
              <a:gd name="T88" fmla="*/ 40 w 220"/>
              <a:gd name="T89" fmla="*/ 248 h 260"/>
              <a:gd name="T90" fmla="*/ 44 w 220"/>
              <a:gd name="T91" fmla="*/ 248 h 260"/>
              <a:gd name="T92" fmla="*/ 52 w 220"/>
              <a:gd name="T93" fmla="*/ 252 h 260"/>
              <a:gd name="T94" fmla="*/ 58 w 220"/>
              <a:gd name="T95" fmla="*/ 258 h 260"/>
              <a:gd name="T96" fmla="*/ 64 w 220"/>
              <a:gd name="T97" fmla="*/ 258 h 260"/>
              <a:gd name="T98" fmla="*/ 72 w 220"/>
              <a:gd name="T99" fmla="*/ 256 h 260"/>
              <a:gd name="T100" fmla="*/ 76 w 220"/>
              <a:gd name="T101" fmla="*/ 248 h 260"/>
              <a:gd name="T102" fmla="*/ 82 w 220"/>
              <a:gd name="T103" fmla="*/ 252 h 260"/>
              <a:gd name="T104" fmla="*/ 88 w 220"/>
              <a:gd name="T105" fmla="*/ 242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20" h="260">
                <a:moveTo>
                  <a:pt x="88" y="242"/>
                </a:moveTo>
                <a:lnTo>
                  <a:pt x="88" y="242"/>
                </a:lnTo>
                <a:lnTo>
                  <a:pt x="88" y="236"/>
                </a:lnTo>
                <a:lnTo>
                  <a:pt x="88" y="232"/>
                </a:lnTo>
                <a:lnTo>
                  <a:pt x="90" y="230"/>
                </a:lnTo>
                <a:lnTo>
                  <a:pt x="90" y="230"/>
                </a:lnTo>
                <a:lnTo>
                  <a:pt x="92" y="228"/>
                </a:lnTo>
                <a:lnTo>
                  <a:pt x="92" y="226"/>
                </a:lnTo>
                <a:lnTo>
                  <a:pt x="92" y="222"/>
                </a:lnTo>
                <a:lnTo>
                  <a:pt x="92" y="222"/>
                </a:lnTo>
                <a:lnTo>
                  <a:pt x="92" y="218"/>
                </a:lnTo>
                <a:lnTo>
                  <a:pt x="92" y="216"/>
                </a:lnTo>
                <a:lnTo>
                  <a:pt x="92" y="216"/>
                </a:lnTo>
                <a:lnTo>
                  <a:pt x="94" y="214"/>
                </a:lnTo>
                <a:lnTo>
                  <a:pt x="98" y="210"/>
                </a:lnTo>
                <a:lnTo>
                  <a:pt x="98" y="210"/>
                </a:lnTo>
                <a:lnTo>
                  <a:pt x="100" y="212"/>
                </a:lnTo>
                <a:lnTo>
                  <a:pt x="100" y="212"/>
                </a:lnTo>
                <a:lnTo>
                  <a:pt x="100" y="212"/>
                </a:lnTo>
                <a:lnTo>
                  <a:pt x="104" y="202"/>
                </a:lnTo>
                <a:lnTo>
                  <a:pt x="104" y="202"/>
                </a:lnTo>
                <a:lnTo>
                  <a:pt x="106" y="196"/>
                </a:lnTo>
                <a:lnTo>
                  <a:pt x="108" y="194"/>
                </a:lnTo>
                <a:lnTo>
                  <a:pt x="108" y="194"/>
                </a:lnTo>
                <a:lnTo>
                  <a:pt x="114" y="192"/>
                </a:lnTo>
                <a:lnTo>
                  <a:pt x="120" y="190"/>
                </a:lnTo>
                <a:lnTo>
                  <a:pt x="120" y="190"/>
                </a:lnTo>
                <a:lnTo>
                  <a:pt x="122" y="188"/>
                </a:lnTo>
                <a:lnTo>
                  <a:pt x="124" y="184"/>
                </a:lnTo>
                <a:lnTo>
                  <a:pt x="124" y="184"/>
                </a:lnTo>
                <a:lnTo>
                  <a:pt x="126" y="180"/>
                </a:lnTo>
                <a:lnTo>
                  <a:pt x="130" y="176"/>
                </a:lnTo>
                <a:lnTo>
                  <a:pt x="130" y="176"/>
                </a:lnTo>
                <a:lnTo>
                  <a:pt x="134" y="174"/>
                </a:lnTo>
                <a:lnTo>
                  <a:pt x="136" y="172"/>
                </a:lnTo>
                <a:lnTo>
                  <a:pt x="136" y="172"/>
                </a:lnTo>
                <a:lnTo>
                  <a:pt x="136" y="172"/>
                </a:lnTo>
                <a:lnTo>
                  <a:pt x="138" y="166"/>
                </a:lnTo>
                <a:lnTo>
                  <a:pt x="138" y="164"/>
                </a:lnTo>
                <a:lnTo>
                  <a:pt x="142" y="162"/>
                </a:lnTo>
                <a:lnTo>
                  <a:pt x="142" y="162"/>
                </a:lnTo>
                <a:lnTo>
                  <a:pt x="146" y="162"/>
                </a:lnTo>
                <a:lnTo>
                  <a:pt x="148" y="158"/>
                </a:lnTo>
                <a:lnTo>
                  <a:pt x="148" y="158"/>
                </a:lnTo>
                <a:lnTo>
                  <a:pt x="150" y="154"/>
                </a:lnTo>
                <a:lnTo>
                  <a:pt x="152" y="154"/>
                </a:lnTo>
                <a:lnTo>
                  <a:pt x="154" y="156"/>
                </a:lnTo>
                <a:lnTo>
                  <a:pt x="154" y="156"/>
                </a:lnTo>
                <a:lnTo>
                  <a:pt x="154" y="156"/>
                </a:lnTo>
                <a:lnTo>
                  <a:pt x="156" y="156"/>
                </a:lnTo>
                <a:lnTo>
                  <a:pt x="158" y="154"/>
                </a:lnTo>
                <a:lnTo>
                  <a:pt x="158" y="156"/>
                </a:lnTo>
                <a:lnTo>
                  <a:pt x="158" y="156"/>
                </a:lnTo>
                <a:lnTo>
                  <a:pt x="162" y="160"/>
                </a:lnTo>
                <a:lnTo>
                  <a:pt x="164" y="162"/>
                </a:lnTo>
                <a:lnTo>
                  <a:pt x="166" y="158"/>
                </a:lnTo>
                <a:lnTo>
                  <a:pt x="166" y="158"/>
                </a:lnTo>
                <a:lnTo>
                  <a:pt x="170" y="158"/>
                </a:lnTo>
                <a:lnTo>
                  <a:pt x="174" y="158"/>
                </a:lnTo>
                <a:lnTo>
                  <a:pt x="174" y="158"/>
                </a:lnTo>
                <a:lnTo>
                  <a:pt x="182" y="156"/>
                </a:lnTo>
                <a:lnTo>
                  <a:pt x="188" y="154"/>
                </a:lnTo>
                <a:lnTo>
                  <a:pt x="188" y="154"/>
                </a:lnTo>
                <a:lnTo>
                  <a:pt x="200" y="152"/>
                </a:lnTo>
                <a:lnTo>
                  <a:pt x="206" y="148"/>
                </a:lnTo>
                <a:lnTo>
                  <a:pt x="214" y="148"/>
                </a:lnTo>
                <a:lnTo>
                  <a:pt x="214" y="148"/>
                </a:lnTo>
                <a:lnTo>
                  <a:pt x="216" y="144"/>
                </a:lnTo>
                <a:lnTo>
                  <a:pt x="216" y="144"/>
                </a:lnTo>
                <a:lnTo>
                  <a:pt x="216" y="138"/>
                </a:lnTo>
                <a:lnTo>
                  <a:pt x="220" y="134"/>
                </a:lnTo>
                <a:lnTo>
                  <a:pt x="218" y="96"/>
                </a:lnTo>
                <a:lnTo>
                  <a:pt x="218" y="96"/>
                </a:lnTo>
                <a:lnTo>
                  <a:pt x="212" y="98"/>
                </a:lnTo>
                <a:lnTo>
                  <a:pt x="206" y="98"/>
                </a:lnTo>
                <a:lnTo>
                  <a:pt x="206" y="98"/>
                </a:lnTo>
                <a:lnTo>
                  <a:pt x="206" y="98"/>
                </a:lnTo>
                <a:lnTo>
                  <a:pt x="206" y="96"/>
                </a:lnTo>
                <a:lnTo>
                  <a:pt x="204" y="90"/>
                </a:lnTo>
                <a:lnTo>
                  <a:pt x="204" y="90"/>
                </a:lnTo>
                <a:lnTo>
                  <a:pt x="204" y="88"/>
                </a:lnTo>
                <a:lnTo>
                  <a:pt x="204" y="84"/>
                </a:lnTo>
                <a:lnTo>
                  <a:pt x="204" y="84"/>
                </a:lnTo>
                <a:lnTo>
                  <a:pt x="204" y="80"/>
                </a:lnTo>
                <a:lnTo>
                  <a:pt x="204" y="78"/>
                </a:lnTo>
                <a:lnTo>
                  <a:pt x="200" y="76"/>
                </a:lnTo>
                <a:lnTo>
                  <a:pt x="200" y="76"/>
                </a:lnTo>
                <a:lnTo>
                  <a:pt x="196" y="74"/>
                </a:lnTo>
                <a:lnTo>
                  <a:pt x="190" y="70"/>
                </a:lnTo>
                <a:lnTo>
                  <a:pt x="190" y="70"/>
                </a:lnTo>
                <a:lnTo>
                  <a:pt x="186" y="66"/>
                </a:lnTo>
                <a:lnTo>
                  <a:pt x="186" y="64"/>
                </a:lnTo>
                <a:lnTo>
                  <a:pt x="102" y="0"/>
                </a:lnTo>
                <a:lnTo>
                  <a:pt x="78" y="0"/>
                </a:lnTo>
                <a:lnTo>
                  <a:pt x="86" y="136"/>
                </a:lnTo>
                <a:lnTo>
                  <a:pt x="86" y="136"/>
                </a:lnTo>
                <a:lnTo>
                  <a:pt x="88" y="138"/>
                </a:lnTo>
                <a:lnTo>
                  <a:pt x="90" y="138"/>
                </a:lnTo>
                <a:lnTo>
                  <a:pt x="90" y="142"/>
                </a:lnTo>
                <a:lnTo>
                  <a:pt x="90" y="142"/>
                </a:lnTo>
                <a:lnTo>
                  <a:pt x="86" y="150"/>
                </a:lnTo>
                <a:lnTo>
                  <a:pt x="38" y="150"/>
                </a:lnTo>
                <a:lnTo>
                  <a:pt x="38" y="150"/>
                </a:lnTo>
                <a:lnTo>
                  <a:pt x="36" y="148"/>
                </a:lnTo>
                <a:lnTo>
                  <a:pt x="32" y="148"/>
                </a:lnTo>
                <a:lnTo>
                  <a:pt x="32" y="148"/>
                </a:lnTo>
                <a:lnTo>
                  <a:pt x="30" y="150"/>
                </a:lnTo>
                <a:lnTo>
                  <a:pt x="32" y="154"/>
                </a:lnTo>
                <a:lnTo>
                  <a:pt x="32" y="154"/>
                </a:lnTo>
                <a:lnTo>
                  <a:pt x="32" y="156"/>
                </a:lnTo>
                <a:lnTo>
                  <a:pt x="30" y="156"/>
                </a:lnTo>
                <a:lnTo>
                  <a:pt x="28" y="156"/>
                </a:lnTo>
                <a:lnTo>
                  <a:pt x="28" y="156"/>
                </a:lnTo>
                <a:lnTo>
                  <a:pt x="26" y="156"/>
                </a:lnTo>
                <a:lnTo>
                  <a:pt x="20" y="156"/>
                </a:lnTo>
                <a:lnTo>
                  <a:pt x="20" y="156"/>
                </a:lnTo>
                <a:lnTo>
                  <a:pt x="10" y="154"/>
                </a:lnTo>
                <a:lnTo>
                  <a:pt x="10" y="154"/>
                </a:lnTo>
                <a:lnTo>
                  <a:pt x="10" y="156"/>
                </a:lnTo>
                <a:lnTo>
                  <a:pt x="8" y="160"/>
                </a:lnTo>
                <a:lnTo>
                  <a:pt x="8" y="160"/>
                </a:lnTo>
                <a:lnTo>
                  <a:pt x="8" y="164"/>
                </a:lnTo>
                <a:lnTo>
                  <a:pt x="8" y="166"/>
                </a:lnTo>
                <a:lnTo>
                  <a:pt x="6" y="168"/>
                </a:lnTo>
                <a:lnTo>
                  <a:pt x="6" y="168"/>
                </a:lnTo>
                <a:lnTo>
                  <a:pt x="4" y="170"/>
                </a:lnTo>
                <a:lnTo>
                  <a:pt x="2" y="170"/>
                </a:lnTo>
                <a:lnTo>
                  <a:pt x="2" y="170"/>
                </a:lnTo>
                <a:lnTo>
                  <a:pt x="0" y="174"/>
                </a:lnTo>
                <a:lnTo>
                  <a:pt x="2" y="176"/>
                </a:lnTo>
                <a:lnTo>
                  <a:pt x="2" y="178"/>
                </a:lnTo>
                <a:lnTo>
                  <a:pt x="2" y="178"/>
                </a:lnTo>
                <a:lnTo>
                  <a:pt x="2" y="180"/>
                </a:lnTo>
                <a:lnTo>
                  <a:pt x="2" y="184"/>
                </a:lnTo>
                <a:lnTo>
                  <a:pt x="0" y="190"/>
                </a:lnTo>
                <a:lnTo>
                  <a:pt x="0" y="190"/>
                </a:lnTo>
                <a:lnTo>
                  <a:pt x="0" y="192"/>
                </a:lnTo>
                <a:lnTo>
                  <a:pt x="2" y="194"/>
                </a:lnTo>
                <a:lnTo>
                  <a:pt x="2" y="194"/>
                </a:lnTo>
                <a:lnTo>
                  <a:pt x="6" y="198"/>
                </a:lnTo>
                <a:lnTo>
                  <a:pt x="6" y="200"/>
                </a:lnTo>
                <a:lnTo>
                  <a:pt x="6" y="200"/>
                </a:lnTo>
                <a:lnTo>
                  <a:pt x="8" y="210"/>
                </a:lnTo>
                <a:lnTo>
                  <a:pt x="8" y="216"/>
                </a:lnTo>
                <a:lnTo>
                  <a:pt x="12" y="216"/>
                </a:lnTo>
                <a:lnTo>
                  <a:pt x="12" y="216"/>
                </a:lnTo>
                <a:lnTo>
                  <a:pt x="12" y="214"/>
                </a:lnTo>
                <a:lnTo>
                  <a:pt x="16" y="214"/>
                </a:lnTo>
                <a:lnTo>
                  <a:pt x="16" y="214"/>
                </a:lnTo>
                <a:lnTo>
                  <a:pt x="20" y="216"/>
                </a:lnTo>
                <a:lnTo>
                  <a:pt x="22" y="216"/>
                </a:lnTo>
                <a:lnTo>
                  <a:pt x="22" y="216"/>
                </a:lnTo>
                <a:lnTo>
                  <a:pt x="24" y="214"/>
                </a:lnTo>
                <a:lnTo>
                  <a:pt x="26" y="212"/>
                </a:lnTo>
                <a:lnTo>
                  <a:pt x="26" y="212"/>
                </a:lnTo>
                <a:lnTo>
                  <a:pt x="28" y="214"/>
                </a:lnTo>
                <a:lnTo>
                  <a:pt x="30" y="214"/>
                </a:lnTo>
                <a:lnTo>
                  <a:pt x="32" y="214"/>
                </a:lnTo>
                <a:lnTo>
                  <a:pt x="32" y="214"/>
                </a:lnTo>
                <a:lnTo>
                  <a:pt x="38" y="214"/>
                </a:lnTo>
                <a:lnTo>
                  <a:pt x="38" y="216"/>
                </a:lnTo>
                <a:lnTo>
                  <a:pt x="38" y="216"/>
                </a:lnTo>
                <a:lnTo>
                  <a:pt x="40" y="222"/>
                </a:lnTo>
                <a:lnTo>
                  <a:pt x="40" y="222"/>
                </a:lnTo>
                <a:lnTo>
                  <a:pt x="40" y="226"/>
                </a:lnTo>
                <a:lnTo>
                  <a:pt x="38" y="228"/>
                </a:lnTo>
                <a:lnTo>
                  <a:pt x="38" y="230"/>
                </a:lnTo>
                <a:lnTo>
                  <a:pt x="38" y="232"/>
                </a:lnTo>
                <a:lnTo>
                  <a:pt x="38" y="232"/>
                </a:lnTo>
                <a:lnTo>
                  <a:pt x="40" y="234"/>
                </a:lnTo>
                <a:lnTo>
                  <a:pt x="42" y="238"/>
                </a:lnTo>
                <a:lnTo>
                  <a:pt x="42" y="238"/>
                </a:lnTo>
                <a:lnTo>
                  <a:pt x="42" y="240"/>
                </a:lnTo>
                <a:lnTo>
                  <a:pt x="44" y="240"/>
                </a:lnTo>
                <a:lnTo>
                  <a:pt x="48" y="240"/>
                </a:lnTo>
                <a:lnTo>
                  <a:pt x="36" y="246"/>
                </a:lnTo>
                <a:lnTo>
                  <a:pt x="36" y="246"/>
                </a:lnTo>
                <a:lnTo>
                  <a:pt x="38" y="246"/>
                </a:lnTo>
                <a:lnTo>
                  <a:pt x="40" y="248"/>
                </a:lnTo>
                <a:lnTo>
                  <a:pt x="40" y="248"/>
                </a:lnTo>
                <a:lnTo>
                  <a:pt x="42" y="246"/>
                </a:lnTo>
                <a:lnTo>
                  <a:pt x="44" y="246"/>
                </a:lnTo>
                <a:lnTo>
                  <a:pt x="44" y="248"/>
                </a:lnTo>
                <a:lnTo>
                  <a:pt x="44" y="248"/>
                </a:lnTo>
                <a:lnTo>
                  <a:pt x="46" y="250"/>
                </a:lnTo>
                <a:lnTo>
                  <a:pt x="48" y="250"/>
                </a:lnTo>
                <a:lnTo>
                  <a:pt x="50" y="250"/>
                </a:lnTo>
                <a:lnTo>
                  <a:pt x="52" y="252"/>
                </a:lnTo>
                <a:lnTo>
                  <a:pt x="52" y="252"/>
                </a:lnTo>
                <a:lnTo>
                  <a:pt x="54" y="256"/>
                </a:lnTo>
                <a:lnTo>
                  <a:pt x="58" y="258"/>
                </a:lnTo>
                <a:lnTo>
                  <a:pt x="58" y="258"/>
                </a:lnTo>
                <a:lnTo>
                  <a:pt x="62" y="260"/>
                </a:lnTo>
                <a:lnTo>
                  <a:pt x="62" y="260"/>
                </a:lnTo>
                <a:lnTo>
                  <a:pt x="62" y="260"/>
                </a:lnTo>
                <a:lnTo>
                  <a:pt x="64" y="258"/>
                </a:lnTo>
                <a:lnTo>
                  <a:pt x="68" y="256"/>
                </a:lnTo>
                <a:lnTo>
                  <a:pt x="68" y="256"/>
                </a:lnTo>
                <a:lnTo>
                  <a:pt x="70" y="254"/>
                </a:lnTo>
                <a:lnTo>
                  <a:pt x="72" y="256"/>
                </a:lnTo>
                <a:lnTo>
                  <a:pt x="72" y="258"/>
                </a:lnTo>
                <a:lnTo>
                  <a:pt x="74" y="250"/>
                </a:lnTo>
                <a:lnTo>
                  <a:pt x="76" y="248"/>
                </a:lnTo>
                <a:lnTo>
                  <a:pt x="76" y="248"/>
                </a:lnTo>
                <a:lnTo>
                  <a:pt x="78" y="250"/>
                </a:lnTo>
                <a:lnTo>
                  <a:pt x="80" y="252"/>
                </a:lnTo>
                <a:lnTo>
                  <a:pt x="82" y="252"/>
                </a:lnTo>
                <a:lnTo>
                  <a:pt x="82" y="252"/>
                </a:lnTo>
                <a:lnTo>
                  <a:pt x="84" y="250"/>
                </a:lnTo>
                <a:lnTo>
                  <a:pt x="86" y="248"/>
                </a:lnTo>
                <a:lnTo>
                  <a:pt x="86" y="246"/>
                </a:lnTo>
                <a:lnTo>
                  <a:pt x="88" y="242"/>
                </a:lnTo>
                <a:close/>
              </a:path>
            </a:pathLst>
          </a:custGeom>
          <a:solidFill>
            <a:srgbClr val="B9BCBD"/>
          </a:solidFill>
          <a:ln w="3175">
            <a:solidFill>
              <a:srgbClr val="B9BCBD"/>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157" name="Freeform 141">
            <a:extLst>
              <a:ext uri="{FF2B5EF4-FFF2-40B4-BE49-F238E27FC236}">
                <a16:creationId xmlns:a16="http://schemas.microsoft.com/office/drawing/2014/main" id="{07806FF6-BBB9-4DB2-96BD-00016C5B2E6B}"/>
              </a:ext>
            </a:extLst>
          </p:cNvPr>
          <p:cNvSpPr>
            <a:spLocks noEditPoints="1"/>
          </p:cNvSpPr>
          <p:nvPr/>
        </p:nvSpPr>
        <p:spPr bwMode="auto">
          <a:xfrm>
            <a:off x="8104722" y="3491889"/>
            <a:ext cx="415905" cy="175030"/>
          </a:xfrm>
          <a:custGeom>
            <a:avLst/>
            <a:gdLst>
              <a:gd name="T0" fmla="*/ 126 w 248"/>
              <a:gd name="T1" fmla="*/ 96 h 102"/>
              <a:gd name="T2" fmla="*/ 142 w 248"/>
              <a:gd name="T3" fmla="*/ 102 h 102"/>
              <a:gd name="T4" fmla="*/ 158 w 248"/>
              <a:gd name="T5" fmla="*/ 96 h 102"/>
              <a:gd name="T6" fmla="*/ 178 w 248"/>
              <a:gd name="T7" fmla="*/ 96 h 102"/>
              <a:gd name="T8" fmla="*/ 188 w 248"/>
              <a:gd name="T9" fmla="*/ 82 h 102"/>
              <a:gd name="T10" fmla="*/ 196 w 248"/>
              <a:gd name="T11" fmla="*/ 72 h 102"/>
              <a:gd name="T12" fmla="*/ 204 w 248"/>
              <a:gd name="T13" fmla="*/ 54 h 102"/>
              <a:gd name="T14" fmla="*/ 224 w 248"/>
              <a:gd name="T15" fmla="*/ 50 h 102"/>
              <a:gd name="T16" fmla="*/ 226 w 248"/>
              <a:gd name="T17" fmla="*/ 46 h 102"/>
              <a:gd name="T18" fmla="*/ 236 w 248"/>
              <a:gd name="T19" fmla="*/ 44 h 102"/>
              <a:gd name="T20" fmla="*/ 238 w 248"/>
              <a:gd name="T21" fmla="*/ 44 h 102"/>
              <a:gd name="T22" fmla="*/ 238 w 248"/>
              <a:gd name="T23" fmla="*/ 40 h 102"/>
              <a:gd name="T24" fmla="*/ 236 w 248"/>
              <a:gd name="T25" fmla="*/ 36 h 102"/>
              <a:gd name="T26" fmla="*/ 244 w 248"/>
              <a:gd name="T27" fmla="*/ 34 h 102"/>
              <a:gd name="T28" fmla="*/ 248 w 248"/>
              <a:gd name="T29" fmla="*/ 28 h 102"/>
              <a:gd name="T30" fmla="*/ 242 w 248"/>
              <a:gd name="T31" fmla="*/ 20 h 102"/>
              <a:gd name="T32" fmla="*/ 236 w 248"/>
              <a:gd name="T33" fmla="*/ 22 h 102"/>
              <a:gd name="T34" fmla="*/ 232 w 248"/>
              <a:gd name="T35" fmla="*/ 16 h 102"/>
              <a:gd name="T36" fmla="*/ 234 w 248"/>
              <a:gd name="T37" fmla="*/ 10 h 102"/>
              <a:gd name="T38" fmla="*/ 228 w 248"/>
              <a:gd name="T39" fmla="*/ 6 h 102"/>
              <a:gd name="T40" fmla="*/ 228 w 248"/>
              <a:gd name="T41" fmla="*/ 2 h 102"/>
              <a:gd name="T42" fmla="*/ 226 w 248"/>
              <a:gd name="T43" fmla="*/ 4 h 102"/>
              <a:gd name="T44" fmla="*/ 222 w 248"/>
              <a:gd name="T45" fmla="*/ 4 h 102"/>
              <a:gd name="T46" fmla="*/ 218 w 248"/>
              <a:gd name="T47" fmla="*/ 0 h 102"/>
              <a:gd name="T48" fmla="*/ 212 w 248"/>
              <a:gd name="T49" fmla="*/ 14 h 102"/>
              <a:gd name="T50" fmla="*/ 202 w 248"/>
              <a:gd name="T51" fmla="*/ 26 h 102"/>
              <a:gd name="T52" fmla="*/ 204 w 248"/>
              <a:gd name="T53" fmla="*/ 30 h 102"/>
              <a:gd name="T54" fmla="*/ 202 w 248"/>
              <a:gd name="T55" fmla="*/ 36 h 102"/>
              <a:gd name="T56" fmla="*/ 200 w 248"/>
              <a:gd name="T57" fmla="*/ 46 h 102"/>
              <a:gd name="T58" fmla="*/ 192 w 248"/>
              <a:gd name="T59" fmla="*/ 50 h 102"/>
              <a:gd name="T60" fmla="*/ 182 w 248"/>
              <a:gd name="T61" fmla="*/ 44 h 102"/>
              <a:gd name="T62" fmla="*/ 170 w 248"/>
              <a:gd name="T63" fmla="*/ 66 h 102"/>
              <a:gd name="T64" fmla="*/ 162 w 248"/>
              <a:gd name="T65" fmla="*/ 66 h 102"/>
              <a:gd name="T66" fmla="*/ 146 w 248"/>
              <a:gd name="T67" fmla="*/ 72 h 102"/>
              <a:gd name="T68" fmla="*/ 146 w 248"/>
              <a:gd name="T69" fmla="*/ 78 h 102"/>
              <a:gd name="T70" fmla="*/ 144 w 248"/>
              <a:gd name="T71" fmla="*/ 86 h 102"/>
              <a:gd name="T72" fmla="*/ 142 w 248"/>
              <a:gd name="T73" fmla="*/ 90 h 102"/>
              <a:gd name="T74" fmla="*/ 136 w 248"/>
              <a:gd name="T75" fmla="*/ 88 h 102"/>
              <a:gd name="T76" fmla="*/ 132 w 248"/>
              <a:gd name="T77" fmla="*/ 84 h 102"/>
              <a:gd name="T78" fmla="*/ 128 w 248"/>
              <a:gd name="T79" fmla="*/ 86 h 102"/>
              <a:gd name="T80" fmla="*/ 124 w 248"/>
              <a:gd name="T81" fmla="*/ 82 h 102"/>
              <a:gd name="T82" fmla="*/ 2 w 248"/>
              <a:gd name="T83" fmla="*/ 24 h 102"/>
              <a:gd name="T84" fmla="*/ 4 w 248"/>
              <a:gd name="T85" fmla="*/ 32 h 102"/>
              <a:gd name="T86" fmla="*/ 8 w 248"/>
              <a:gd name="T87" fmla="*/ 50 h 102"/>
              <a:gd name="T88" fmla="*/ 8 w 248"/>
              <a:gd name="T89" fmla="*/ 56 h 102"/>
              <a:gd name="T90" fmla="*/ 14 w 248"/>
              <a:gd name="T91" fmla="*/ 62 h 102"/>
              <a:gd name="T92" fmla="*/ 16 w 248"/>
              <a:gd name="T93" fmla="*/ 72 h 102"/>
              <a:gd name="T94" fmla="*/ 26 w 248"/>
              <a:gd name="T95" fmla="*/ 80 h 102"/>
              <a:gd name="T96" fmla="*/ 28 w 248"/>
              <a:gd name="T97" fmla="*/ 84 h 102"/>
              <a:gd name="T98" fmla="*/ 42 w 248"/>
              <a:gd name="T99" fmla="*/ 90 h 102"/>
              <a:gd name="T100" fmla="*/ 52 w 248"/>
              <a:gd name="T101" fmla="*/ 88 h 102"/>
              <a:gd name="T102" fmla="*/ 52 w 248"/>
              <a:gd name="T103" fmla="*/ 82 h 102"/>
              <a:gd name="T104" fmla="*/ 48 w 248"/>
              <a:gd name="T105" fmla="*/ 74 h 102"/>
              <a:gd name="T106" fmla="*/ 44 w 248"/>
              <a:gd name="T107" fmla="*/ 68 h 102"/>
              <a:gd name="T108" fmla="*/ 42 w 248"/>
              <a:gd name="T109" fmla="*/ 58 h 102"/>
              <a:gd name="T110" fmla="*/ 44 w 248"/>
              <a:gd name="T111" fmla="*/ 42 h 102"/>
              <a:gd name="T112" fmla="*/ 38 w 248"/>
              <a:gd name="T113" fmla="*/ 32 h 102"/>
              <a:gd name="T114" fmla="*/ 32 w 248"/>
              <a:gd name="T115" fmla="*/ 20 h 102"/>
              <a:gd name="T116" fmla="*/ 24 w 248"/>
              <a:gd name="T117" fmla="*/ 14 h 102"/>
              <a:gd name="T118" fmla="*/ 16 w 248"/>
              <a:gd name="T119" fmla="*/ 22 h 102"/>
              <a:gd name="T120" fmla="*/ 12 w 248"/>
              <a:gd name="T121" fmla="*/ 20 h 102"/>
              <a:gd name="T122" fmla="*/ 0 w 248"/>
              <a:gd name="T123" fmla="*/ 18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48" h="102">
                <a:moveTo>
                  <a:pt x="124" y="82"/>
                </a:moveTo>
                <a:lnTo>
                  <a:pt x="124" y="90"/>
                </a:lnTo>
                <a:lnTo>
                  <a:pt x="126" y="96"/>
                </a:lnTo>
                <a:lnTo>
                  <a:pt x="132" y="98"/>
                </a:lnTo>
                <a:lnTo>
                  <a:pt x="136" y="100"/>
                </a:lnTo>
                <a:lnTo>
                  <a:pt x="142" y="102"/>
                </a:lnTo>
                <a:lnTo>
                  <a:pt x="148" y="100"/>
                </a:lnTo>
                <a:lnTo>
                  <a:pt x="156" y="98"/>
                </a:lnTo>
                <a:lnTo>
                  <a:pt x="158" y="96"/>
                </a:lnTo>
                <a:lnTo>
                  <a:pt x="166" y="94"/>
                </a:lnTo>
                <a:lnTo>
                  <a:pt x="170" y="96"/>
                </a:lnTo>
                <a:lnTo>
                  <a:pt x="178" y="96"/>
                </a:lnTo>
                <a:lnTo>
                  <a:pt x="184" y="92"/>
                </a:lnTo>
                <a:lnTo>
                  <a:pt x="186" y="90"/>
                </a:lnTo>
                <a:lnTo>
                  <a:pt x="188" y="82"/>
                </a:lnTo>
                <a:lnTo>
                  <a:pt x="188" y="78"/>
                </a:lnTo>
                <a:lnTo>
                  <a:pt x="192" y="76"/>
                </a:lnTo>
                <a:lnTo>
                  <a:pt x="196" y="72"/>
                </a:lnTo>
                <a:lnTo>
                  <a:pt x="198" y="68"/>
                </a:lnTo>
                <a:lnTo>
                  <a:pt x="202" y="64"/>
                </a:lnTo>
                <a:lnTo>
                  <a:pt x="204" y="54"/>
                </a:lnTo>
                <a:lnTo>
                  <a:pt x="206" y="50"/>
                </a:lnTo>
                <a:lnTo>
                  <a:pt x="214" y="52"/>
                </a:lnTo>
                <a:lnTo>
                  <a:pt x="224" y="50"/>
                </a:lnTo>
                <a:lnTo>
                  <a:pt x="224" y="50"/>
                </a:lnTo>
                <a:lnTo>
                  <a:pt x="226" y="46"/>
                </a:lnTo>
                <a:lnTo>
                  <a:pt x="226" y="46"/>
                </a:lnTo>
                <a:lnTo>
                  <a:pt x="234" y="48"/>
                </a:lnTo>
                <a:lnTo>
                  <a:pt x="234" y="48"/>
                </a:lnTo>
                <a:lnTo>
                  <a:pt x="236" y="44"/>
                </a:lnTo>
                <a:lnTo>
                  <a:pt x="236" y="44"/>
                </a:lnTo>
                <a:lnTo>
                  <a:pt x="238" y="44"/>
                </a:lnTo>
                <a:lnTo>
                  <a:pt x="238" y="44"/>
                </a:lnTo>
                <a:lnTo>
                  <a:pt x="238" y="44"/>
                </a:lnTo>
                <a:lnTo>
                  <a:pt x="238" y="40"/>
                </a:lnTo>
                <a:lnTo>
                  <a:pt x="238" y="40"/>
                </a:lnTo>
                <a:lnTo>
                  <a:pt x="236" y="38"/>
                </a:lnTo>
                <a:lnTo>
                  <a:pt x="236" y="38"/>
                </a:lnTo>
                <a:lnTo>
                  <a:pt x="236" y="36"/>
                </a:lnTo>
                <a:lnTo>
                  <a:pt x="236" y="34"/>
                </a:lnTo>
                <a:lnTo>
                  <a:pt x="236" y="34"/>
                </a:lnTo>
                <a:lnTo>
                  <a:pt x="244" y="34"/>
                </a:lnTo>
                <a:lnTo>
                  <a:pt x="246" y="32"/>
                </a:lnTo>
                <a:lnTo>
                  <a:pt x="248" y="30"/>
                </a:lnTo>
                <a:lnTo>
                  <a:pt x="248" y="28"/>
                </a:lnTo>
                <a:lnTo>
                  <a:pt x="248" y="28"/>
                </a:lnTo>
                <a:lnTo>
                  <a:pt x="244" y="24"/>
                </a:lnTo>
                <a:lnTo>
                  <a:pt x="242" y="20"/>
                </a:lnTo>
                <a:lnTo>
                  <a:pt x="242" y="20"/>
                </a:lnTo>
                <a:lnTo>
                  <a:pt x="236" y="22"/>
                </a:lnTo>
                <a:lnTo>
                  <a:pt x="236" y="22"/>
                </a:lnTo>
                <a:lnTo>
                  <a:pt x="236" y="18"/>
                </a:lnTo>
                <a:lnTo>
                  <a:pt x="236" y="18"/>
                </a:lnTo>
                <a:lnTo>
                  <a:pt x="232" y="16"/>
                </a:lnTo>
                <a:lnTo>
                  <a:pt x="232" y="16"/>
                </a:lnTo>
                <a:lnTo>
                  <a:pt x="234" y="10"/>
                </a:lnTo>
                <a:lnTo>
                  <a:pt x="234" y="10"/>
                </a:lnTo>
                <a:lnTo>
                  <a:pt x="230" y="6"/>
                </a:lnTo>
                <a:lnTo>
                  <a:pt x="230" y="6"/>
                </a:lnTo>
                <a:lnTo>
                  <a:pt x="228" y="6"/>
                </a:lnTo>
                <a:lnTo>
                  <a:pt x="228" y="6"/>
                </a:lnTo>
                <a:lnTo>
                  <a:pt x="228" y="2"/>
                </a:lnTo>
                <a:lnTo>
                  <a:pt x="228" y="2"/>
                </a:lnTo>
                <a:lnTo>
                  <a:pt x="226" y="4"/>
                </a:lnTo>
                <a:lnTo>
                  <a:pt x="226" y="4"/>
                </a:lnTo>
                <a:lnTo>
                  <a:pt x="226" y="4"/>
                </a:lnTo>
                <a:lnTo>
                  <a:pt x="226" y="4"/>
                </a:lnTo>
                <a:lnTo>
                  <a:pt x="222" y="4"/>
                </a:lnTo>
                <a:lnTo>
                  <a:pt x="222" y="4"/>
                </a:lnTo>
                <a:lnTo>
                  <a:pt x="220" y="2"/>
                </a:lnTo>
                <a:lnTo>
                  <a:pt x="220" y="0"/>
                </a:lnTo>
                <a:lnTo>
                  <a:pt x="218" y="0"/>
                </a:lnTo>
                <a:lnTo>
                  <a:pt x="218" y="0"/>
                </a:lnTo>
                <a:lnTo>
                  <a:pt x="214" y="8"/>
                </a:lnTo>
                <a:lnTo>
                  <a:pt x="212" y="14"/>
                </a:lnTo>
                <a:lnTo>
                  <a:pt x="200" y="24"/>
                </a:lnTo>
                <a:lnTo>
                  <a:pt x="200" y="24"/>
                </a:lnTo>
                <a:lnTo>
                  <a:pt x="202" y="26"/>
                </a:lnTo>
                <a:lnTo>
                  <a:pt x="204" y="26"/>
                </a:lnTo>
                <a:lnTo>
                  <a:pt x="204" y="26"/>
                </a:lnTo>
                <a:lnTo>
                  <a:pt x="204" y="30"/>
                </a:lnTo>
                <a:lnTo>
                  <a:pt x="204" y="30"/>
                </a:lnTo>
                <a:lnTo>
                  <a:pt x="202" y="32"/>
                </a:lnTo>
                <a:lnTo>
                  <a:pt x="202" y="36"/>
                </a:lnTo>
                <a:lnTo>
                  <a:pt x="198" y="36"/>
                </a:lnTo>
                <a:lnTo>
                  <a:pt x="202" y="46"/>
                </a:lnTo>
                <a:lnTo>
                  <a:pt x="200" y="46"/>
                </a:lnTo>
                <a:lnTo>
                  <a:pt x="196" y="44"/>
                </a:lnTo>
                <a:lnTo>
                  <a:pt x="194" y="48"/>
                </a:lnTo>
                <a:lnTo>
                  <a:pt x="192" y="50"/>
                </a:lnTo>
                <a:lnTo>
                  <a:pt x="188" y="50"/>
                </a:lnTo>
                <a:lnTo>
                  <a:pt x="182" y="44"/>
                </a:lnTo>
                <a:lnTo>
                  <a:pt x="182" y="44"/>
                </a:lnTo>
                <a:lnTo>
                  <a:pt x="182" y="46"/>
                </a:lnTo>
                <a:lnTo>
                  <a:pt x="170" y="66"/>
                </a:lnTo>
                <a:lnTo>
                  <a:pt x="170" y="66"/>
                </a:lnTo>
                <a:lnTo>
                  <a:pt x="166" y="66"/>
                </a:lnTo>
                <a:lnTo>
                  <a:pt x="162" y="66"/>
                </a:lnTo>
                <a:lnTo>
                  <a:pt x="162" y="66"/>
                </a:lnTo>
                <a:lnTo>
                  <a:pt x="154" y="68"/>
                </a:lnTo>
                <a:lnTo>
                  <a:pt x="146" y="72"/>
                </a:lnTo>
                <a:lnTo>
                  <a:pt x="146" y="72"/>
                </a:lnTo>
                <a:lnTo>
                  <a:pt x="146" y="76"/>
                </a:lnTo>
                <a:lnTo>
                  <a:pt x="146" y="78"/>
                </a:lnTo>
                <a:lnTo>
                  <a:pt x="146" y="78"/>
                </a:lnTo>
                <a:lnTo>
                  <a:pt x="146" y="78"/>
                </a:lnTo>
                <a:lnTo>
                  <a:pt x="144" y="86"/>
                </a:lnTo>
                <a:lnTo>
                  <a:pt x="144" y="86"/>
                </a:lnTo>
                <a:lnTo>
                  <a:pt x="142" y="86"/>
                </a:lnTo>
                <a:lnTo>
                  <a:pt x="142" y="86"/>
                </a:lnTo>
                <a:lnTo>
                  <a:pt x="142" y="90"/>
                </a:lnTo>
                <a:lnTo>
                  <a:pt x="142" y="90"/>
                </a:lnTo>
                <a:lnTo>
                  <a:pt x="138" y="90"/>
                </a:lnTo>
                <a:lnTo>
                  <a:pt x="136" y="88"/>
                </a:lnTo>
                <a:lnTo>
                  <a:pt x="134" y="86"/>
                </a:lnTo>
                <a:lnTo>
                  <a:pt x="134" y="86"/>
                </a:lnTo>
                <a:lnTo>
                  <a:pt x="132" y="84"/>
                </a:lnTo>
                <a:lnTo>
                  <a:pt x="130" y="86"/>
                </a:lnTo>
                <a:lnTo>
                  <a:pt x="130" y="86"/>
                </a:lnTo>
                <a:lnTo>
                  <a:pt x="128" y="86"/>
                </a:lnTo>
                <a:lnTo>
                  <a:pt x="128" y="86"/>
                </a:lnTo>
                <a:lnTo>
                  <a:pt x="124" y="82"/>
                </a:lnTo>
                <a:lnTo>
                  <a:pt x="124" y="82"/>
                </a:lnTo>
                <a:close/>
                <a:moveTo>
                  <a:pt x="0" y="18"/>
                </a:moveTo>
                <a:lnTo>
                  <a:pt x="0" y="18"/>
                </a:lnTo>
                <a:lnTo>
                  <a:pt x="2" y="24"/>
                </a:lnTo>
                <a:lnTo>
                  <a:pt x="4" y="28"/>
                </a:lnTo>
                <a:lnTo>
                  <a:pt x="4" y="28"/>
                </a:lnTo>
                <a:lnTo>
                  <a:pt x="4" y="32"/>
                </a:lnTo>
                <a:lnTo>
                  <a:pt x="2" y="36"/>
                </a:lnTo>
                <a:lnTo>
                  <a:pt x="2" y="36"/>
                </a:lnTo>
                <a:lnTo>
                  <a:pt x="8" y="50"/>
                </a:lnTo>
                <a:lnTo>
                  <a:pt x="8" y="50"/>
                </a:lnTo>
                <a:lnTo>
                  <a:pt x="8" y="54"/>
                </a:lnTo>
                <a:lnTo>
                  <a:pt x="8" y="56"/>
                </a:lnTo>
                <a:lnTo>
                  <a:pt x="8" y="56"/>
                </a:lnTo>
                <a:lnTo>
                  <a:pt x="10" y="58"/>
                </a:lnTo>
                <a:lnTo>
                  <a:pt x="14" y="62"/>
                </a:lnTo>
                <a:lnTo>
                  <a:pt x="14" y="62"/>
                </a:lnTo>
                <a:lnTo>
                  <a:pt x="14" y="68"/>
                </a:lnTo>
                <a:lnTo>
                  <a:pt x="16" y="72"/>
                </a:lnTo>
                <a:lnTo>
                  <a:pt x="16" y="72"/>
                </a:lnTo>
                <a:lnTo>
                  <a:pt x="20" y="76"/>
                </a:lnTo>
                <a:lnTo>
                  <a:pt x="26" y="80"/>
                </a:lnTo>
                <a:lnTo>
                  <a:pt x="26" y="80"/>
                </a:lnTo>
                <a:lnTo>
                  <a:pt x="28" y="84"/>
                </a:lnTo>
                <a:lnTo>
                  <a:pt x="28" y="84"/>
                </a:lnTo>
                <a:lnTo>
                  <a:pt x="42" y="92"/>
                </a:lnTo>
                <a:lnTo>
                  <a:pt x="42" y="90"/>
                </a:lnTo>
                <a:lnTo>
                  <a:pt x="42" y="90"/>
                </a:lnTo>
                <a:lnTo>
                  <a:pt x="46" y="88"/>
                </a:lnTo>
                <a:lnTo>
                  <a:pt x="46" y="88"/>
                </a:lnTo>
                <a:lnTo>
                  <a:pt x="52" y="88"/>
                </a:lnTo>
                <a:lnTo>
                  <a:pt x="52" y="88"/>
                </a:lnTo>
                <a:lnTo>
                  <a:pt x="52" y="82"/>
                </a:lnTo>
                <a:lnTo>
                  <a:pt x="52" y="82"/>
                </a:lnTo>
                <a:lnTo>
                  <a:pt x="50" y="78"/>
                </a:lnTo>
                <a:lnTo>
                  <a:pt x="48" y="74"/>
                </a:lnTo>
                <a:lnTo>
                  <a:pt x="48" y="74"/>
                </a:lnTo>
                <a:lnTo>
                  <a:pt x="48" y="70"/>
                </a:lnTo>
                <a:lnTo>
                  <a:pt x="48" y="70"/>
                </a:lnTo>
                <a:lnTo>
                  <a:pt x="44" y="68"/>
                </a:lnTo>
                <a:lnTo>
                  <a:pt x="42" y="66"/>
                </a:lnTo>
                <a:lnTo>
                  <a:pt x="42" y="66"/>
                </a:lnTo>
                <a:lnTo>
                  <a:pt x="42" y="58"/>
                </a:lnTo>
                <a:lnTo>
                  <a:pt x="42" y="54"/>
                </a:lnTo>
                <a:lnTo>
                  <a:pt x="42" y="54"/>
                </a:lnTo>
                <a:lnTo>
                  <a:pt x="44" y="42"/>
                </a:lnTo>
                <a:lnTo>
                  <a:pt x="40" y="34"/>
                </a:lnTo>
                <a:lnTo>
                  <a:pt x="40" y="34"/>
                </a:lnTo>
                <a:lnTo>
                  <a:pt x="38" y="32"/>
                </a:lnTo>
                <a:lnTo>
                  <a:pt x="38" y="32"/>
                </a:lnTo>
                <a:lnTo>
                  <a:pt x="36" y="24"/>
                </a:lnTo>
                <a:lnTo>
                  <a:pt x="32" y="20"/>
                </a:lnTo>
                <a:lnTo>
                  <a:pt x="32" y="20"/>
                </a:lnTo>
                <a:lnTo>
                  <a:pt x="28" y="16"/>
                </a:lnTo>
                <a:lnTo>
                  <a:pt x="24" y="14"/>
                </a:lnTo>
                <a:lnTo>
                  <a:pt x="22" y="16"/>
                </a:lnTo>
                <a:lnTo>
                  <a:pt x="22" y="24"/>
                </a:lnTo>
                <a:lnTo>
                  <a:pt x="16" y="22"/>
                </a:lnTo>
                <a:lnTo>
                  <a:pt x="16" y="26"/>
                </a:lnTo>
                <a:lnTo>
                  <a:pt x="12" y="26"/>
                </a:lnTo>
                <a:lnTo>
                  <a:pt x="12" y="20"/>
                </a:lnTo>
                <a:lnTo>
                  <a:pt x="6" y="16"/>
                </a:lnTo>
                <a:lnTo>
                  <a:pt x="0" y="18"/>
                </a:lnTo>
                <a:lnTo>
                  <a:pt x="0" y="18"/>
                </a:lnTo>
                <a:close/>
              </a:path>
            </a:pathLst>
          </a:custGeom>
          <a:solidFill>
            <a:srgbClr val="B9BCBD"/>
          </a:solidFill>
          <a:ln w="3175">
            <a:solidFill>
              <a:srgbClr val="B9BCBD"/>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158" name="Freeform 142">
            <a:extLst>
              <a:ext uri="{FF2B5EF4-FFF2-40B4-BE49-F238E27FC236}">
                <a16:creationId xmlns:a16="http://schemas.microsoft.com/office/drawing/2014/main" id="{D65D3564-C915-48D7-9558-FB20F52CF05E}"/>
              </a:ext>
            </a:extLst>
          </p:cNvPr>
          <p:cNvSpPr>
            <a:spLocks/>
          </p:cNvSpPr>
          <p:nvPr/>
        </p:nvSpPr>
        <p:spPr bwMode="auto">
          <a:xfrm>
            <a:off x="6578618" y="3958638"/>
            <a:ext cx="77144" cy="216214"/>
          </a:xfrm>
          <a:custGeom>
            <a:avLst/>
            <a:gdLst>
              <a:gd name="T0" fmla="*/ 8 w 46"/>
              <a:gd name="T1" fmla="*/ 0 h 126"/>
              <a:gd name="T2" fmla="*/ 12 w 46"/>
              <a:gd name="T3" fmla="*/ 6 h 126"/>
              <a:gd name="T4" fmla="*/ 14 w 46"/>
              <a:gd name="T5" fmla="*/ 12 h 126"/>
              <a:gd name="T6" fmla="*/ 14 w 46"/>
              <a:gd name="T7" fmla="*/ 16 h 126"/>
              <a:gd name="T8" fmla="*/ 12 w 46"/>
              <a:gd name="T9" fmla="*/ 24 h 126"/>
              <a:gd name="T10" fmla="*/ 8 w 46"/>
              <a:gd name="T11" fmla="*/ 28 h 126"/>
              <a:gd name="T12" fmla="*/ 8 w 46"/>
              <a:gd name="T13" fmla="*/ 34 h 126"/>
              <a:gd name="T14" fmla="*/ 8 w 46"/>
              <a:gd name="T15" fmla="*/ 42 h 126"/>
              <a:gd name="T16" fmla="*/ 12 w 46"/>
              <a:gd name="T17" fmla="*/ 44 h 126"/>
              <a:gd name="T18" fmla="*/ 10 w 46"/>
              <a:gd name="T19" fmla="*/ 48 h 126"/>
              <a:gd name="T20" fmla="*/ 2 w 46"/>
              <a:gd name="T21" fmla="*/ 54 h 126"/>
              <a:gd name="T22" fmla="*/ 2 w 46"/>
              <a:gd name="T23" fmla="*/ 64 h 126"/>
              <a:gd name="T24" fmla="*/ 0 w 46"/>
              <a:gd name="T25" fmla="*/ 72 h 126"/>
              <a:gd name="T26" fmla="*/ 2 w 46"/>
              <a:gd name="T27" fmla="*/ 80 h 126"/>
              <a:gd name="T28" fmla="*/ 8 w 46"/>
              <a:gd name="T29" fmla="*/ 86 h 126"/>
              <a:gd name="T30" fmla="*/ 10 w 46"/>
              <a:gd name="T31" fmla="*/ 90 h 126"/>
              <a:gd name="T32" fmla="*/ 20 w 46"/>
              <a:gd name="T33" fmla="*/ 88 h 126"/>
              <a:gd name="T34" fmla="*/ 22 w 46"/>
              <a:gd name="T35" fmla="*/ 94 h 126"/>
              <a:gd name="T36" fmla="*/ 20 w 46"/>
              <a:gd name="T37" fmla="*/ 104 h 126"/>
              <a:gd name="T38" fmla="*/ 20 w 46"/>
              <a:gd name="T39" fmla="*/ 110 h 126"/>
              <a:gd name="T40" fmla="*/ 32 w 46"/>
              <a:gd name="T41" fmla="*/ 120 h 126"/>
              <a:gd name="T42" fmla="*/ 32 w 46"/>
              <a:gd name="T43" fmla="*/ 126 h 126"/>
              <a:gd name="T44" fmla="*/ 38 w 46"/>
              <a:gd name="T45" fmla="*/ 124 h 126"/>
              <a:gd name="T46" fmla="*/ 38 w 46"/>
              <a:gd name="T47" fmla="*/ 120 h 126"/>
              <a:gd name="T48" fmla="*/ 38 w 46"/>
              <a:gd name="T49" fmla="*/ 106 h 126"/>
              <a:gd name="T50" fmla="*/ 44 w 46"/>
              <a:gd name="T51" fmla="*/ 106 h 126"/>
              <a:gd name="T52" fmla="*/ 44 w 46"/>
              <a:gd name="T53" fmla="*/ 100 h 126"/>
              <a:gd name="T54" fmla="*/ 46 w 46"/>
              <a:gd name="T55" fmla="*/ 90 h 126"/>
              <a:gd name="T56" fmla="*/ 44 w 46"/>
              <a:gd name="T57" fmla="*/ 86 h 126"/>
              <a:gd name="T58" fmla="*/ 40 w 46"/>
              <a:gd name="T59" fmla="*/ 80 h 126"/>
              <a:gd name="T60" fmla="*/ 36 w 46"/>
              <a:gd name="T61" fmla="*/ 70 h 126"/>
              <a:gd name="T62" fmla="*/ 34 w 46"/>
              <a:gd name="T63" fmla="*/ 70 h 126"/>
              <a:gd name="T64" fmla="*/ 36 w 46"/>
              <a:gd name="T65" fmla="*/ 72 h 126"/>
              <a:gd name="T66" fmla="*/ 32 w 46"/>
              <a:gd name="T67" fmla="*/ 74 h 126"/>
              <a:gd name="T68" fmla="*/ 30 w 46"/>
              <a:gd name="T69" fmla="*/ 74 h 126"/>
              <a:gd name="T70" fmla="*/ 30 w 46"/>
              <a:gd name="T71" fmla="*/ 66 h 126"/>
              <a:gd name="T72" fmla="*/ 26 w 46"/>
              <a:gd name="T73" fmla="*/ 64 h 126"/>
              <a:gd name="T74" fmla="*/ 26 w 46"/>
              <a:gd name="T75" fmla="*/ 58 h 126"/>
              <a:gd name="T76" fmla="*/ 26 w 46"/>
              <a:gd name="T77" fmla="*/ 54 h 126"/>
              <a:gd name="T78" fmla="*/ 24 w 46"/>
              <a:gd name="T79" fmla="*/ 48 h 126"/>
              <a:gd name="T80" fmla="*/ 22 w 46"/>
              <a:gd name="T81" fmla="*/ 42 h 126"/>
              <a:gd name="T82" fmla="*/ 26 w 46"/>
              <a:gd name="T83" fmla="*/ 32 h 126"/>
              <a:gd name="T84" fmla="*/ 24 w 46"/>
              <a:gd name="T85" fmla="*/ 10 h 126"/>
              <a:gd name="T86" fmla="*/ 22 w 46"/>
              <a:gd name="T87" fmla="*/ 2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6" h="126">
                <a:moveTo>
                  <a:pt x="24" y="2"/>
                </a:moveTo>
                <a:lnTo>
                  <a:pt x="22" y="2"/>
                </a:lnTo>
                <a:lnTo>
                  <a:pt x="8" y="0"/>
                </a:lnTo>
                <a:lnTo>
                  <a:pt x="8" y="0"/>
                </a:lnTo>
                <a:lnTo>
                  <a:pt x="10" y="2"/>
                </a:lnTo>
                <a:lnTo>
                  <a:pt x="12" y="6"/>
                </a:lnTo>
                <a:lnTo>
                  <a:pt x="12" y="6"/>
                </a:lnTo>
                <a:lnTo>
                  <a:pt x="14" y="8"/>
                </a:lnTo>
                <a:lnTo>
                  <a:pt x="14" y="12"/>
                </a:lnTo>
                <a:lnTo>
                  <a:pt x="14" y="14"/>
                </a:lnTo>
                <a:lnTo>
                  <a:pt x="14" y="16"/>
                </a:lnTo>
                <a:lnTo>
                  <a:pt x="14" y="16"/>
                </a:lnTo>
                <a:lnTo>
                  <a:pt x="16" y="18"/>
                </a:lnTo>
                <a:lnTo>
                  <a:pt x="14" y="20"/>
                </a:lnTo>
                <a:lnTo>
                  <a:pt x="12" y="24"/>
                </a:lnTo>
                <a:lnTo>
                  <a:pt x="12" y="24"/>
                </a:lnTo>
                <a:lnTo>
                  <a:pt x="8" y="26"/>
                </a:lnTo>
                <a:lnTo>
                  <a:pt x="8" y="28"/>
                </a:lnTo>
                <a:lnTo>
                  <a:pt x="8" y="30"/>
                </a:lnTo>
                <a:lnTo>
                  <a:pt x="8" y="30"/>
                </a:lnTo>
                <a:lnTo>
                  <a:pt x="8" y="34"/>
                </a:lnTo>
                <a:lnTo>
                  <a:pt x="8" y="40"/>
                </a:lnTo>
                <a:lnTo>
                  <a:pt x="8" y="40"/>
                </a:lnTo>
                <a:lnTo>
                  <a:pt x="8" y="42"/>
                </a:lnTo>
                <a:lnTo>
                  <a:pt x="10" y="42"/>
                </a:lnTo>
                <a:lnTo>
                  <a:pt x="10" y="42"/>
                </a:lnTo>
                <a:lnTo>
                  <a:pt x="12" y="44"/>
                </a:lnTo>
                <a:lnTo>
                  <a:pt x="12" y="44"/>
                </a:lnTo>
                <a:lnTo>
                  <a:pt x="12" y="46"/>
                </a:lnTo>
                <a:lnTo>
                  <a:pt x="10" y="48"/>
                </a:lnTo>
                <a:lnTo>
                  <a:pt x="4" y="52"/>
                </a:lnTo>
                <a:lnTo>
                  <a:pt x="4" y="52"/>
                </a:lnTo>
                <a:lnTo>
                  <a:pt x="2" y="54"/>
                </a:lnTo>
                <a:lnTo>
                  <a:pt x="2" y="58"/>
                </a:lnTo>
                <a:lnTo>
                  <a:pt x="2" y="64"/>
                </a:lnTo>
                <a:lnTo>
                  <a:pt x="2" y="64"/>
                </a:lnTo>
                <a:lnTo>
                  <a:pt x="2" y="66"/>
                </a:lnTo>
                <a:lnTo>
                  <a:pt x="2" y="68"/>
                </a:lnTo>
                <a:lnTo>
                  <a:pt x="0" y="72"/>
                </a:lnTo>
                <a:lnTo>
                  <a:pt x="0" y="72"/>
                </a:lnTo>
                <a:lnTo>
                  <a:pt x="2" y="80"/>
                </a:lnTo>
                <a:lnTo>
                  <a:pt x="2" y="80"/>
                </a:lnTo>
                <a:lnTo>
                  <a:pt x="4" y="82"/>
                </a:lnTo>
                <a:lnTo>
                  <a:pt x="8" y="86"/>
                </a:lnTo>
                <a:lnTo>
                  <a:pt x="8" y="86"/>
                </a:lnTo>
                <a:lnTo>
                  <a:pt x="8" y="90"/>
                </a:lnTo>
                <a:lnTo>
                  <a:pt x="10" y="90"/>
                </a:lnTo>
                <a:lnTo>
                  <a:pt x="10" y="90"/>
                </a:lnTo>
                <a:lnTo>
                  <a:pt x="10" y="90"/>
                </a:lnTo>
                <a:lnTo>
                  <a:pt x="20" y="88"/>
                </a:lnTo>
                <a:lnTo>
                  <a:pt x="20" y="88"/>
                </a:lnTo>
                <a:lnTo>
                  <a:pt x="20" y="90"/>
                </a:lnTo>
                <a:lnTo>
                  <a:pt x="22" y="94"/>
                </a:lnTo>
                <a:lnTo>
                  <a:pt x="22" y="94"/>
                </a:lnTo>
                <a:lnTo>
                  <a:pt x="22" y="98"/>
                </a:lnTo>
                <a:lnTo>
                  <a:pt x="20" y="104"/>
                </a:lnTo>
                <a:lnTo>
                  <a:pt x="20" y="104"/>
                </a:lnTo>
                <a:lnTo>
                  <a:pt x="18" y="108"/>
                </a:lnTo>
                <a:lnTo>
                  <a:pt x="20" y="110"/>
                </a:lnTo>
                <a:lnTo>
                  <a:pt x="20" y="110"/>
                </a:lnTo>
                <a:lnTo>
                  <a:pt x="28" y="118"/>
                </a:lnTo>
                <a:lnTo>
                  <a:pt x="28" y="118"/>
                </a:lnTo>
                <a:lnTo>
                  <a:pt x="32" y="120"/>
                </a:lnTo>
                <a:lnTo>
                  <a:pt x="32" y="120"/>
                </a:lnTo>
                <a:lnTo>
                  <a:pt x="32" y="124"/>
                </a:lnTo>
                <a:lnTo>
                  <a:pt x="32" y="126"/>
                </a:lnTo>
                <a:lnTo>
                  <a:pt x="34" y="126"/>
                </a:lnTo>
                <a:lnTo>
                  <a:pt x="34" y="126"/>
                </a:lnTo>
                <a:lnTo>
                  <a:pt x="38" y="124"/>
                </a:lnTo>
                <a:lnTo>
                  <a:pt x="38" y="122"/>
                </a:lnTo>
                <a:lnTo>
                  <a:pt x="38" y="120"/>
                </a:lnTo>
                <a:lnTo>
                  <a:pt x="38" y="120"/>
                </a:lnTo>
                <a:lnTo>
                  <a:pt x="36" y="112"/>
                </a:lnTo>
                <a:lnTo>
                  <a:pt x="36" y="108"/>
                </a:lnTo>
                <a:lnTo>
                  <a:pt x="38" y="106"/>
                </a:lnTo>
                <a:lnTo>
                  <a:pt x="38" y="106"/>
                </a:lnTo>
                <a:lnTo>
                  <a:pt x="42" y="108"/>
                </a:lnTo>
                <a:lnTo>
                  <a:pt x="44" y="106"/>
                </a:lnTo>
                <a:lnTo>
                  <a:pt x="46" y="104"/>
                </a:lnTo>
                <a:lnTo>
                  <a:pt x="46" y="104"/>
                </a:lnTo>
                <a:lnTo>
                  <a:pt x="44" y="100"/>
                </a:lnTo>
                <a:lnTo>
                  <a:pt x="44" y="96"/>
                </a:lnTo>
                <a:lnTo>
                  <a:pt x="44" y="96"/>
                </a:lnTo>
                <a:lnTo>
                  <a:pt x="46" y="90"/>
                </a:lnTo>
                <a:lnTo>
                  <a:pt x="46" y="86"/>
                </a:lnTo>
                <a:lnTo>
                  <a:pt x="44" y="86"/>
                </a:lnTo>
                <a:lnTo>
                  <a:pt x="44" y="86"/>
                </a:lnTo>
                <a:lnTo>
                  <a:pt x="42" y="84"/>
                </a:lnTo>
                <a:lnTo>
                  <a:pt x="40" y="80"/>
                </a:lnTo>
                <a:lnTo>
                  <a:pt x="40" y="80"/>
                </a:lnTo>
                <a:lnTo>
                  <a:pt x="38" y="74"/>
                </a:lnTo>
                <a:lnTo>
                  <a:pt x="36" y="70"/>
                </a:lnTo>
                <a:lnTo>
                  <a:pt x="36" y="70"/>
                </a:lnTo>
                <a:lnTo>
                  <a:pt x="34" y="68"/>
                </a:lnTo>
                <a:lnTo>
                  <a:pt x="34" y="68"/>
                </a:lnTo>
                <a:lnTo>
                  <a:pt x="34" y="70"/>
                </a:lnTo>
                <a:lnTo>
                  <a:pt x="34" y="70"/>
                </a:lnTo>
                <a:lnTo>
                  <a:pt x="36" y="72"/>
                </a:lnTo>
                <a:lnTo>
                  <a:pt x="36" y="72"/>
                </a:lnTo>
                <a:lnTo>
                  <a:pt x="36" y="76"/>
                </a:lnTo>
                <a:lnTo>
                  <a:pt x="36" y="76"/>
                </a:lnTo>
                <a:lnTo>
                  <a:pt x="32" y="74"/>
                </a:lnTo>
                <a:lnTo>
                  <a:pt x="32" y="74"/>
                </a:lnTo>
                <a:lnTo>
                  <a:pt x="30" y="74"/>
                </a:lnTo>
                <a:lnTo>
                  <a:pt x="30" y="74"/>
                </a:lnTo>
                <a:lnTo>
                  <a:pt x="30" y="74"/>
                </a:lnTo>
                <a:lnTo>
                  <a:pt x="30" y="70"/>
                </a:lnTo>
                <a:lnTo>
                  <a:pt x="30" y="66"/>
                </a:lnTo>
                <a:lnTo>
                  <a:pt x="30" y="66"/>
                </a:lnTo>
                <a:lnTo>
                  <a:pt x="26" y="64"/>
                </a:lnTo>
                <a:lnTo>
                  <a:pt x="26" y="64"/>
                </a:lnTo>
                <a:lnTo>
                  <a:pt x="26" y="60"/>
                </a:lnTo>
                <a:lnTo>
                  <a:pt x="26" y="58"/>
                </a:lnTo>
                <a:lnTo>
                  <a:pt x="26" y="58"/>
                </a:lnTo>
                <a:lnTo>
                  <a:pt x="26" y="58"/>
                </a:lnTo>
                <a:lnTo>
                  <a:pt x="28" y="56"/>
                </a:lnTo>
                <a:lnTo>
                  <a:pt x="26" y="54"/>
                </a:lnTo>
                <a:lnTo>
                  <a:pt x="24" y="52"/>
                </a:lnTo>
                <a:lnTo>
                  <a:pt x="24" y="52"/>
                </a:lnTo>
                <a:lnTo>
                  <a:pt x="24" y="48"/>
                </a:lnTo>
                <a:lnTo>
                  <a:pt x="26" y="42"/>
                </a:lnTo>
                <a:lnTo>
                  <a:pt x="26" y="42"/>
                </a:lnTo>
                <a:lnTo>
                  <a:pt x="22" y="42"/>
                </a:lnTo>
                <a:lnTo>
                  <a:pt x="22" y="42"/>
                </a:lnTo>
                <a:lnTo>
                  <a:pt x="22" y="38"/>
                </a:lnTo>
                <a:lnTo>
                  <a:pt x="26" y="32"/>
                </a:lnTo>
                <a:lnTo>
                  <a:pt x="26" y="32"/>
                </a:lnTo>
                <a:lnTo>
                  <a:pt x="26" y="22"/>
                </a:lnTo>
                <a:lnTo>
                  <a:pt x="24" y="10"/>
                </a:lnTo>
                <a:lnTo>
                  <a:pt x="24" y="10"/>
                </a:lnTo>
                <a:lnTo>
                  <a:pt x="24" y="6"/>
                </a:lnTo>
                <a:lnTo>
                  <a:pt x="22" y="2"/>
                </a:lnTo>
                <a:lnTo>
                  <a:pt x="24" y="2"/>
                </a:lnTo>
                <a:lnTo>
                  <a:pt x="24" y="2"/>
                </a:lnTo>
                <a:close/>
              </a:path>
            </a:pathLst>
          </a:custGeom>
          <a:solidFill>
            <a:srgbClr val="B9BCBD"/>
          </a:solidFill>
          <a:ln w="3175">
            <a:solidFill>
              <a:srgbClr val="B9BCBD"/>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159" name="Freeform 143">
            <a:extLst>
              <a:ext uri="{FF2B5EF4-FFF2-40B4-BE49-F238E27FC236}">
                <a16:creationId xmlns:a16="http://schemas.microsoft.com/office/drawing/2014/main" id="{E00CB419-F07B-48E0-8389-B4E9AA0CBAFB}"/>
              </a:ext>
            </a:extLst>
          </p:cNvPr>
          <p:cNvSpPr>
            <a:spLocks/>
          </p:cNvSpPr>
          <p:nvPr/>
        </p:nvSpPr>
        <p:spPr bwMode="auto">
          <a:xfrm>
            <a:off x="6813404" y="4047870"/>
            <a:ext cx="171058" cy="380949"/>
          </a:xfrm>
          <a:custGeom>
            <a:avLst/>
            <a:gdLst>
              <a:gd name="T0" fmla="*/ 78 w 102"/>
              <a:gd name="T1" fmla="*/ 6 h 222"/>
              <a:gd name="T2" fmla="*/ 72 w 102"/>
              <a:gd name="T3" fmla="*/ 24 h 222"/>
              <a:gd name="T4" fmla="*/ 68 w 102"/>
              <a:gd name="T5" fmla="*/ 26 h 222"/>
              <a:gd name="T6" fmla="*/ 66 w 102"/>
              <a:gd name="T7" fmla="*/ 36 h 222"/>
              <a:gd name="T8" fmla="*/ 66 w 102"/>
              <a:gd name="T9" fmla="*/ 40 h 222"/>
              <a:gd name="T10" fmla="*/ 62 w 102"/>
              <a:gd name="T11" fmla="*/ 46 h 222"/>
              <a:gd name="T12" fmla="*/ 56 w 102"/>
              <a:gd name="T13" fmla="*/ 44 h 222"/>
              <a:gd name="T14" fmla="*/ 54 w 102"/>
              <a:gd name="T15" fmla="*/ 54 h 222"/>
              <a:gd name="T16" fmla="*/ 46 w 102"/>
              <a:gd name="T17" fmla="*/ 56 h 222"/>
              <a:gd name="T18" fmla="*/ 36 w 102"/>
              <a:gd name="T19" fmla="*/ 56 h 222"/>
              <a:gd name="T20" fmla="*/ 34 w 102"/>
              <a:gd name="T21" fmla="*/ 60 h 222"/>
              <a:gd name="T22" fmla="*/ 24 w 102"/>
              <a:gd name="T23" fmla="*/ 64 h 222"/>
              <a:gd name="T24" fmla="*/ 20 w 102"/>
              <a:gd name="T25" fmla="*/ 70 h 222"/>
              <a:gd name="T26" fmla="*/ 16 w 102"/>
              <a:gd name="T27" fmla="*/ 76 h 222"/>
              <a:gd name="T28" fmla="*/ 10 w 102"/>
              <a:gd name="T29" fmla="*/ 82 h 222"/>
              <a:gd name="T30" fmla="*/ 14 w 102"/>
              <a:gd name="T31" fmla="*/ 100 h 222"/>
              <a:gd name="T32" fmla="*/ 18 w 102"/>
              <a:gd name="T33" fmla="*/ 114 h 222"/>
              <a:gd name="T34" fmla="*/ 18 w 102"/>
              <a:gd name="T35" fmla="*/ 124 h 222"/>
              <a:gd name="T36" fmla="*/ 14 w 102"/>
              <a:gd name="T37" fmla="*/ 132 h 222"/>
              <a:gd name="T38" fmla="*/ 8 w 102"/>
              <a:gd name="T39" fmla="*/ 136 h 222"/>
              <a:gd name="T40" fmla="*/ 2 w 102"/>
              <a:gd name="T41" fmla="*/ 150 h 222"/>
              <a:gd name="T42" fmla="*/ 2 w 102"/>
              <a:gd name="T43" fmla="*/ 156 h 222"/>
              <a:gd name="T44" fmla="*/ 4 w 102"/>
              <a:gd name="T45" fmla="*/ 184 h 222"/>
              <a:gd name="T46" fmla="*/ 8 w 102"/>
              <a:gd name="T47" fmla="*/ 188 h 222"/>
              <a:gd name="T48" fmla="*/ 12 w 102"/>
              <a:gd name="T49" fmla="*/ 204 h 222"/>
              <a:gd name="T50" fmla="*/ 20 w 102"/>
              <a:gd name="T51" fmla="*/ 216 h 222"/>
              <a:gd name="T52" fmla="*/ 30 w 102"/>
              <a:gd name="T53" fmla="*/ 222 h 222"/>
              <a:gd name="T54" fmla="*/ 40 w 102"/>
              <a:gd name="T55" fmla="*/ 218 h 222"/>
              <a:gd name="T56" fmla="*/ 52 w 102"/>
              <a:gd name="T57" fmla="*/ 212 h 222"/>
              <a:gd name="T58" fmla="*/ 54 w 102"/>
              <a:gd name="T59" fmla="*/ 208 h 222"/>
              <a:gd name="T60" fmla="*/ 60 w 102"/>
              <a:gd name="T61" fmla="*/ 184 h 222"/>
              <a:gd name="T62" fmla="*/ 68 w 102"/>
              <a:gd name="T63" fmla="*/ 162 h 222"/>
              <a:gd name="T64" fmla="*/ 70 w 102"/>
              <a:gd name="T65" fmla="*/ 156 h 222"/>
              <a:gd name="T66" fmla="*/ 74 w 102"/>
              <a:gd name="T67" fmla="*/ 148 h 222"/>
              <a:gd name="T68" fmla="*/ 76 w 102"/>
              <a:gd name="T69" fmla="*/ 132 h 222"/>
              <a:gd name="T70" fmla="*/ 80 w 102"/>
              <a:gd name="T71" fmla="*/ 118 h 222"/>
              <a:gd name="T72" fmla="*/ 84 w 102"/>
              <a:gd name="T73" fmla="*/ 108 h 222"/>
              <a:gd name="T74" fmla="*/ 88 w 102"/>
              <a:gd name="T75" fmla="*/ 98 h 222"/>
              <a:gd name="T76" fmla="*/ 88 w 102"/>
              <a:gd name="T77" fmla="*/ 82 h 222"/>
              <a:gd name="T78" fmla="*/ 92 w 102"/>
              <a:gd name="T79" fmla="*/ 78 h 222"/>
              <a:gd name="T80" fmla="*/ 94 w 102"/>
              <a:gd name="T81" fmla="*/ 74 h 222"/>
              <a:gd name="T82" fmla="*/ 90 w 102"/>
              <a:gd name="T83" fmla="*/ 64 h 222"/>
              <a:gd name="T84" fmla="*/ 90 w 102"/>
              <a:gd name="T85" fmla="*/ 52 h 222"/>
              <a:gd name="T86" fmla="*/ 98 w 102"/>
              <a:gd name="T87" fmla="*/ 60 h 222"/>
              <a:gd name="T88" fmla="*/ 102 w 102"/>
              <a:gd name="T89" fmla="*/ 40 h 222"/>
              <a:gd name="T90" fmla="*/ 98 w 102"/>
              <a:gd name="T91" fmla="*/ 28 h 222"/>
              <a:gd name="T92" fmla="*/ 96 w 102"/>
              <a:gd name="T93" fmla="*/ 18 h 222"/>
              <a:gd name="T94" fmla="*/ 92 w 102"/>
              <a:gd name="T95" fmla="*/ 8 h 222"/>
              <a:gd name="T96" fmla="*/ 86 w 102"/>
              <a:gd name="T97" fmla="*/ 4 h 222"/>
              <a:gd name="T98" fmla="*/ 84 w 102"/>
              <a:gd name="T99" fmla="*/ 2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2" h="222">
                <a:moveTo>
                  <a:pt x="82" y="0"/>
                </a:moveTo>
                <a:lnTo>
                  <a:pt x="82" y="0"/>
                </a:lnTo>
                <a:lnTo>
                  <a:pt x="78" y="6"/>
                </a:lnTo>
                <a:lnTo>
                  <a:pt x="78" y="6"/>
                </a:lnTo>
                <a:lnTo>
                  <a:pt x="78" y="16"/>
                </a:lnTo>
                <a:lnTo>
                  <a:pt x="78" y="24"/>
                </a:lnTo>
                <a:lnTo>
                  <a:pt x="78" y="24"/>
                </a:lnTo>
                <a:lnTo>
                  <a:pt x="72" y="24"/>
                </a:lnTo>
                <a:lnTo>
                  <a:pt x="72" y="26"/>
                </a:lnTo>
                <a:lnTo>
                  <a:pt x="72" y="26"/>
                </a:lnTo>
                <a:lnTo>
                  <a:pt x="70" y="28"/>
                </a:lnTo>
                <a:lnTo>
                  <a:pt x="68" y="26"/>
                </a:lnTo>
                <a:lnTo>
                  <a:pt x="68" y="26"/>
                </a:lnTo>
                <a:lnTo>
                  <a:pt x="68" y="36"/>
                </a:lnTo>
                <a:lnTo>
                  <a:pt x="68" y="36"/>
                </a:lnTo>
                <a:lnTo>
                  <a:pt x="66" y="36"/>
                </a:lnTo>
                <a:lnTo>
                  <a:pt x="66" y="36"/>
                </a:lnTo>
                <a:lnTo>
                  <a:pt x="66" y="38"/>
                </a:lnTo>
                <a:lnTo>
                  <a:pt x="66" y="40"/>
                </a:lnTo>
                <a:lnTo>
                  <a:pt x="66" y="40"/>
                </a:lnTo>
                <a:lnTo>
                  <a:pt x="64" y="40"/>
                </a:lnTo>
                <a:lnTo>
                  <a:pt x="64" y="40"/>
                </a:lnTo>
                <a:lnTo>
                  <a:pt x="62" y="46"/>
                </a:lnTo>
                <a:lnTo>
                  <a:pt x="62" y="46"/>
                </a:lnTo>
                <a:lnTo>
                  <a:pt x="58" y="42"/>
                </a:lnTo>
                <a:lnTo>
                  <a:pt x="58" y="42"/>
                </a:lnTo>
                <a:lnTo>
                  <a:pt x="56" y="44"/>
                </a:lnTo>
                <a:lnTo>
                  <a:pt x="56" y="44"/>
                </a:lnTo>
                <a:lnTo>
                  <a:pt x="56" y="50"/>
                </a:lnTo>
                <a:lnTo>
                  <a:pt x="56" y="54"/>
                </a:lnTo>
                <a:lnTo>
                  <a:pt x="56" y="54"/>
                </a:lnTo>
                <a:lnTo>
                  <a:pt x="54" y="54"/>
                </a:lnTo>
                <a:lnTo>
                  <a:pt x="54" y="52"/>
                </a:lnTo>
                <a:lnTo>
                  <a:pt x="54" y="52"/>
                </a:lnTo>
                <a:lnTo>
                  <a:pt x="50" y="54"/>
                </a:lnTo>
                <a:lnTo>
                  <a:pt x="46" y="56"/>
                </a:lnTo>
                <a:lnTo>
                  <a:pt x="44" y="58"/>
                </a:lnTo>
                <a:lnTo>
                  <a:pt x="44" y="58"/>
                </a:lnTo>
                <a:lnTo>
                  <a:pt x="36" y="56"/>
                </a:lnTo>
                <a:lnTo>
                  <a:pt x="36" y="56"/>
                </a:lnTo>
                <a:lnTo>
                  <a:pt x="36" y="58"/>
                </a:lnTo>
                <a:lnTo>
                  <a:pt x="36" y="60"/>
                </a:lnTo>
                <a:lnTo>
                  <a:pt x="36" y="60"/>
                </a:lnTo>
                <a:lnTo>
                  <a:pt x="34" y="60"/>
                </a:lnTo>
                <a:lnTo>
                  <a:pt x="32" y="60"/>
                </a:lnTo>
                <a:lnTo>
                  <a:pt x="30" y="62"/>
                </a:lnTo>
                <a:lnTo>
                  <a:pt x="30" y="62"/>
                </a:lnTo>
                <a:lnTo>
                  <a:pt x="24" y="64"/>
                </a:lnTo>
                <a:lnTo>
                  <a:pt x="24" y="64"/>
                </a:lnTo>
                <a:lnTo>
                  <a:pt x="22" y="68"/>
                </a:lnTo>
                <a:lnTo>
                  <a:pt x="22" y="68"/>
                </a:lnTo>
                <a:lnTo>
                  <a:pt x="20" y="70"/>
                </a:lnTo>
                <a:lnTo>
                  <a:pt x="16" y="72"/>
                </a:lnTo>
                <a:lnTo>
                  <a:pt x="16" y="72"/>
                </a:lnTo>
                <a:lnTo>
                  <a:pt x="16" y="72"/>
                </a:lnTo>
                <a:lnTo>
                  <a:pt x="16" y="76"/>
                </a:lnTo>
                <a:lnTo>
                  <a:pt x="16" y="76"/>
                </a:lnTo>
                <a:lnTo>
                  <a:pt x="14" y="78"/>
                </a:lnTo>
                <a:lnTo>
                  <a:pt x="10" y="82"/>
                </a:lnTo>
                <a:lnTo>
                  <a:pt x="10" y="82"/>
                </a:lnTo>
                <a:lnTo>
                  <a:pt x="10" y="88"/>
                </a:lnTo>
                <a:lnTo>
                  <a:pt x="12" y="92"/>
                </a:lnTo>
                <a:lnTo>
                  <a:pt x="14" y="100"/>
                </a:lnTo>
                <a:lnTo>
                  <a:pt x="14" y="100"/>
                </a:lnTo>
                <a:lnTo>
                  <a:pt x="16" y="106"/>
                </a:lnTo>
                <a:lnTo>
                  <a:pt x="16" y="112"/>
                </a:lnTo>
                <a:lnTo>
                  <a:pt x="16" y="112"/>
                </a:lnTo>
                <a:lnTo>
                  <a:pt x="18" y="114"/>
                </a:lnTo>
                <a:lnTo>
                  <a:pt x="18" y="114"/>
                </a:lnTo>
                <a:lnTo>
                  <a:pt x="18" y="120"/>
                </a:lnTo>
                <a:lnTo>
                  <a:pt x="18" y="124"/>
                </a:lnTo>
                <a:lnTo>
                  <a:pt x="18" y="124"/>
                </a:lnTo>
                <a:lnTo>
                  <a:pt x="16" y="126"/>
                </a:lnTo>
                <a:lnTo>
                  <a:pt x="16" y="126"/>
                </a:lnTo>
                <a:lnTo>
                  <a:pt x="16" y="130"/>
                </a:lnTo>
                <a:lnTo>
                  <a:pt x="14" y="132"/>
                </a:lnTo>
                <a:lnTo>
                  <a:pt x="14" y="132"/>
                </a:lnTo>
                <a:lnTo>
                  <a:pt x="12" y="134"/>
                </a:lnTo>
                <a:lnTo>
                  <a:pt x="8" y="136"/>
                </a:lnTo>
                <a:lnTo>
                  <a:pt x="8" y="136"/>
                </a:lnTo>
                <a:lnTo>
                  <a:pt x="8" y="140"/>
                </a:lnTo>
                <a:lnTo>
                  <a:pt x="8" y="142"/>
                </a:lnTo>
                <a:lnTo>
                  <a:pt x="8" y="144"/>
                </a:lnTo>
                <a:lnTo>
                  <a:pt x="2" y="150"/>
                </a:lnTo>
                <a:lnTo>
                  <a:pt x="2" y="150"/>
                </a:lnTo>
                <a:lnTo>
                  <a:pt x="2" y="152"/>
                </a:lnTo>
                <a:lnTo>
                  <a:pt x="2" y="156"/>
                </a:lnTo>
                <a:lnTo>
                  <a:pt x="2" y="156"/>
                </a:lnTo>
                <a:lnTo>
                  <a:pt x="0" y="160"/>
                </a:lnTo>
                <a:lnTo>
                  <a:pt x="0" y="160"/>
                </a:lnTo>
                <a:lnTo>
                  <a:pt x="0" y="172"/>
                </a:lnTo>
                <a:lnTo>
                  <a:pt x="4" y="184"/>
                </a:lnTo>
                <a:lnTo>
                  <a:pt x="4" y="184"/>
                </a:lnTo>
                <a:lnTo>
                  <a:pt x="8" y="186"/>
                </a:lnTo>
                <a:lnTo>
                  <a:pt x="8" y="186"/>
                </a:lnTo>
                <a:lnTo>
                  <a:pt x="8" y="188"/>
                </a:lnTo>
                <a:lnTo>
                  <a:pt x="6" y="190"/>
                </a:lnTo>
                <a:lnTo>
                  <a:pt x="8" y="192"/>
                </a:lnTo>
                <a:lnTo>
                  <a:pt x="8" y="192"/>
                </a:lnTo>
                <a:lnTo>
                  <a:pt x="12" y="204"/>
                </a:lnTo>
                <a:lnTo>
                  <a:pt x="12" y="210"/>
                </a:lnTo>
                <a:lnTo>
                  <a:pt x="16" y="214"/>
                </a:lnTo>
                <a:lnTo>
                  <a:pt x="16" y="214"/>
                </a:lnTo>
                <a:lnTo>
                  <a:pt x="20" y="216"/>
                </a:lnTo>
                <a:lnTo>
                  <a:pt x="26" y="218"/>
                </a:lnTo>
                <a:lnTo>
                  <a:pt x="26" y="218"/>
                </a:lnTo>
                <a:lnTo>
                  <a:pt x="30" y="222"/>
                </a:lnTo>
                <a:lnTo>
                  <a:pt x="30" y="222"/>
                </a:lnTo>
                <a:lnTo>
                  <a:pt x="34" y="222"/>
                </a:lnTo>
                <a:lnTo>
                  <a:pt x="36" y="222"/>
                </a:lnTo>
                <a:lnTo>
                  <a:pt x="40" y="218"/>
                </a:lnTo>
                <a:lnTo>
                  <a:pt x="40" y="218"/>
                </a:lnTo>
                <a:lnTo>
                  <a:pt x="46" y="216"/>
                </a:lnTo>
                <a:lnTo>
                  <a:pt x="50" y="214"/>
                </a:lnTo>
                <a:lnTo>
                  <a:pt x="52" y="212"/>
                </a:lnTo>
                <a:lnTo>
                  <a:pt x="52" y="212"/>
                </a:lnTo>
                <a:lnTo>
                  <a:pt x="52" y="208"/>
                </a:lnTo>
                <a:lnTo>
                  <a:pt x="52" y="208"/>
                </a:lnTo>
                <a:lnTo>
                  <a:pt x="54" y="208"/>
                </a:lnTo>
                <a:lnTo>
                  <a:pt x="54" y="208"/>
                </a:lnTo>
                <a:lnTo>
                  <a:pt x="58" y="194"/>
                </a:lnTo>
                <a:lnTo>
                  <a:pt x="58" y="194"/>
                </a:lnTo>
                <a:lnTo>
                  <a:pt x="60" y="184"/>
                </a:lnTo>
                <a:lnTo>
                  <a:pt x="60" y="184"/>
                </a:lnTo>
                <a:lnTo>
                  <a:pt x="66" y="176"/>
                </a:lnTo>
                <a:lnTo>
                  <a:pt x="66" y="176"/>
                </a:lnTo>
                <a:lnTo>
                  <a:pt x="66" y="170"/>
                </a:lnTo>
                <a:lnTo>
                  <a:pt x="68" y="162"/>
                </a:lnTo>
                <a:lnTo>
                  <a:pt x="70" y="160"/>
                </a:lnTo>
                <a:lnTo>
                  <a:pt x="70" y="160"/>
                </a:lnTo>
                <a:lnTo>
                  <a:pt x="70" y="156"/>
                </a:lnTo>
                <a:lnTo>
                  <a:pt x="70" y="156"/>
                </a:lnTo>
                <a:lnTo>
                  <a:pt x="70" y="152"/>
                </a:lnTo>
                <a:lnTo>
                  <a:pt x="70" y="152"/>
                </a:lnTo>
                <a:lnTo>
                  <a:pt x="74" y="148"/>
                </a:lnTo>
                <a:lnTo>
                  <a:pt x="74" y="148"/>
                </a:lnTo>
                <a:lnTo>
                  <a:pt x="74" y="142"/>
                </a:lnTo>
                <a:lnTo>
                  <a:pt x="74" y="142"/>
                </a:lnTo>
                <a:lnTo>
                  <a:pt x="76" y="132"/>
                </a:lnTo>
                <a:lnTo>
                  <a:pt x="76" y="132"/>
                </a:lnTo>
                <a:lnTo>
                  <a:pt x="76" y="128"/>
                </a:lnTo>
                <a:lnTo>
                  <a:pt x="76" y="124"/>
                </a:lnTo>
                <a:lnTo>
                  <a:pt x="76" y="124"/>
                </a:lnTo>
                <a:lnTo>
                  <a:pt x="80" y="118"/>
                </a:lnTo>
                <a:lnTo>
                  <a:pt x="80" y="118"/>
                </a:lnTo>
                <a:lnTo>
                  <a:pt x="80" y="112"/>
                </a:lnTo>
                <a:lnTo>
                  <a:pt x="80" y="112"/>
                </a:lnTo>
                <a:lnTo>
                  <a:pt x="84" y="108"/>
                </a:lnTo>
                <a:lnTo>
                  <a:pt x="84" y="108"/>
                </a:lnTo>
                <a:lnTo>
                  <a:pt x="84" y="102"/>
                </a:lnTo>
                <a:lnTo>
                  <a:pt x="84" y="102"/>
                </a:lnTo>
                <a:lnTo>
                  <a:pt x="88" y="98"/>
                </a:lnTo>
                <a:lnTo>
                  <a:pt x="88" y="98"/>
                </a:lnTo>
                <a:lnTo>
                  <a:pt x="88" y="90"/>
                </a:lnTo>
                <a:lnTo>
                  <a:pt x="88" y="86"/>
                </a:lnTo>
                <a:lnTo>
                  <a:pt x="88" y="82"/>
                </a:lnTo>
                <a:lnTo>
                  <a:pt x="88" y="82"/>
                </a:lnTo>
                <a:lnTo>
                  <a:pt x="92" y="80"/>
                </a:lnTo>
                <a:lnTo>
                  <a:pt x="92" y="78"/>
                </a:lnTo>
                <a:lnTo>
                  <a:pt x="92" y="78"/>
                </a:lnTo>
                <a:lnTo>
                  <a:pt x="92" y="78"/>
                </a:lnTo>
                <a:lnTo>
                  <a:pt x="92" y="76"/>
                </a:lnTo>
                <a:lnTo>
                  <a:pt x="92" y="74"/>
                </a:lnTo>
                <a:lnTo>
                  <a:pt x="94" y="74"/>
                </a:lnTo>
                <a:lnTo>
                  <a:pt x="94" y="74"/>
                </a:lnTo>
                <a:lnTo>
                  <a:pt x="94" y="68"/>
                </a:lnTo>
                <a:lnTo>
                  <a:pt x="94" y="68"/>
                </a:lnTo>
                <a:lnTo>
                  <a:pt x="90" y="64"/>
                </a:lnTo>
                <a:lnTo>
                  <a:pt x="90" y="64"/>
                </a:lnTo>
                <a:lnTo>
                  <a:pt x="88" y="52"/>
                </a:lnTo>
                <a:lnTo>
                  <a:pt x="88" y="52"/>
                </a:lnTo>
                <a:lnTo>
                  <a:pt x="90" y="52"/>
                </a:lnTo>
                <a:lnTo>
                  <a:pt x="92" y="52"/>
                </a:lnTo>
                <a:lnTo>
                  <a:pt x="92" y="52"/>
                </a:lnTo>
                <a:lnTo>
                  <a:pt x="96" y="60"/>
                </a:lnTo>
                <a:lnTo>
                  <a:pt x="98" y="60"/>
                </a:lnTo>
                <a:lnTo>
                  <a:pt x="98" y="60"/>
                </a:lnTo>
                <a:lnTo>
                  <a:pt x="100" y="50"/>
                </a:lnTo>
                <a:lnTo>
                  <a:pt x="102" y="46"/>
                </a:lnTo>
                <a:lnTo>
                  <a:pt x="102" y="40"/>
                </a:lnTo>
                <a:lnTo>
                  <a:pt x="102" y="40"/>
                </a:lnTo>
                <a:lnTo>
                  <a:pt x="98" y="34"/>
                </a:lnTo>
                <a:lnTo>
                  <a:pt x="98" y="34"/>
                </a:lnTo>
                <a:lnTo>
                  <a:pt x="98" y="28"/>
                </a:lnTo>
                <a:lnTo>
                  <a:pt x="98" y="28"/>
                </a:lnTo>
                <a:lnTo>
                  <a:pt x="98" y="26"/>
                </a:lnTo>
                <a:lnTo>
                  <a:pt x="98" y="26"/>
                </a:lnTo>
                <a:lnTo>
                  <a:pt x="96" y="18"/>
                </a:lnTo>
                <a:lnTo>
                  <a:pt x="94" y="10"/>
                </a:lnTo>
                <a:lnTo>
                  <a:pt x="94" y="10"/>
                </a:lnTo>
                <a:lnTo>
                  <a:pt x="92" y="8"/>
                </a:lnTo>
                <a:lnTo>
                  <a:pt x="92" y="8"/>
                </a:lnTo>
                <a:lnTo>
                  <a:pt x="88" y="8"/>
                </a:lnTo>
                <a:lnTo>
                  <a:pt x="88" y="8"/>
                </a:lnTo>
                <a:lnTo>
                  <a:pt x="86" y="4"/>
                </a:lnTo>
                <a:lnTo>
                  <a:pt x="86" y="4"/>
                </a:lnTo>
                <a:lnTo>
                  <a:pt x="84" y="4"/>
                </a:lnTo>
                <a:lnTo>
                  <a:pt x="84" y="4"/>
                </a:lnTo>
                <a:lnTo>
                  <a:pt x="84" y="2"/>
                </a:lnTo>
                <a:lnTo>
                  <a:pt x="84" y="2"/>
                </a:lnTo>
                <a:lnTo>
                  <a:pt x="84" y="0"/>
                </a:lnTo>
                <a:lnTo>
                  <a:pt x="82" y="0"/>
                </a:lnTo>
                <a:close/>
              </a:path>
            </a:pathLst>
          </a:custGeom>
          <a:solidFill>
            <a:srgbClr val="B9BCBD"/>
          </a:solidFill>
          <a:ln w="3175">
            <a:solidFill>
              <a:srgbClr val="B9BCBD"/>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160" name="Freeform 144">
            <a:extLst>
              <a:ext uri="{FF2B5EF4-FFF2-40B4-BE49-F238E27FC236}">
                <a16:creationId xmlns:a16="http://schemas.microsoft.com/office/drawing/2014/main" id="{7C586CC4-47CF-46D3-995F-37E110F2767E}"/>
              </a:ext>
            </a:extLst>
          </p:cNvPr>
          <p:cNvSpPr>
            <a:spLocks/>
          </p:cNvSpPr>
          <p:nvPr/>
        </p:nvSpPr>
        <p:spPr bwMode="auto">
          <a:xfrm>
            <a:off x="6320355" y="2427978"/>
            <a:ext cx="67082" cy="58344"/>
          </a:xfrm>
          <a:custGeom>
            <a:avLst/>
            <a:gdLst>
              <a:gd name="T0" fmla="*/ 4 w 40"/>
              <a:gd name="T1" fmla="*/ 12 h 34"/>
              <a:gd name="T2" fmla="*/ 8 w 40"/>
              <a:gd name="T3" fmla="*/ 8 h 34"/>
              <a:gd name="T4" fmla="*/ 12 w 40"/>
              <a:gd name="T5" fmla="*/ 6 h 34"/>
              <a:gd name="T6" fmla="*/ 14 w 40"/>
              <a:gd name="T7" fmla="*/ 10 h 34"/>
              <a:gd name="T8" fmla="*/ 16 w 40"/>
              <a:gd name="T9" fmla="*/ 4 h 34"/>
              <a:gd name="T10" fmla="*/ 20 w 40"/>
              <a:gd name="T11" fmla="*/ 4 h 34"/>
              <a:gd name="T12" fmla="*/ 24 w 40"/>
              <a:gd name="T13" fmla="*/ 4 h 34"/>
              <a:gd name="T14" fmla="*/ 30 w 40"/>
              <a:gd name="T15" fmla="*/ 2 h 34"/>
              <a:gd name="T16" fmla="*/ 32 w 40"/>
              <a:gd name="T17" fmla="*/ 0 h 34"/>
              <a:gd name="T18" fmla="*/ 32 w 40"/>
              <a:gd name="T19" fmla="*/ 0 h 34"/>
              <a:gd name="T20" fmla="*/ 36 w 40"/>
              <a:gd name="T21" fmla="*/ 4 h 34"/>
              <a:gd name="T22" fmla="*/ 36 w 40"/>
              <a:gd name="T23" fmla="*/ 4 h 34"/>
              <a:gd name="T24" fmla="*/ 36 w 40"/>
              <a:gd name="T25" fmla="*/ 6 h 34"/>
              <a:gd name="T26" fmla="*/ 36 w 40"/>
              <a:gd name="T27" fmla="*/ 8 h 34"/>
              <a:gd name="T28" fmla="*/ 36 w 40"/>
              <a:gd name="T29" fmla="*/ 8 h 34"/>
              <a:gd name="T30" fmla="*/ 36 w 40"/>
              <a:gd name="T31" fmla="*/ 10 h 34"/>
              <a:gd name="T32" fmla="*/ 36 w 40"/>
              <a:gd name="T33" fmla="*/ 10 h 34"/>
              <a:gd name="T34" fmla="*/ 40 w 40"/>
              <a:gd name="T35" fmla="*/ 14 h 34"/>
              <a:gd name="T36" fmla="*/ 38 w 40"/>
              <a:gd name="T37" fmla="*/ 14 h 34"/>
              <a:gd name="T38" fmla="*/ 38 w 40"/>
              <a:gd name="T39" fmla="*/ 20 h 34"/>
              <a:gd name="T40" fmla="*/ 38 w 40"/>
              <a:gd name="T41" fmla="*/ 20 h 34"/>
              <a:gd name="T42" fmla="*/ 38 w 40"/>
              <a:gd name="T43" fmla="*/ 20 h 34"/>
              <a:gd name="T44" fmla="*/ 36 w 40"/>
              <a:gd name="T45" fmla="*/ 24 h 34"/>
              <a:gd name="T46" fmla="*/ 36 w 40"/>
              <a:gd name="T47" fmla="*/ 24 h 34"/>
              <a:gd name="T48" fmla="*/ 36 w 40"/>
              <a:gd name="T49" fmla="*/ 26 h 34"/>
              <a:gd name="T50" fmla="*/ 36 w 40"/>
              <a:gd name="T51" fmla="*/ 26 h 34"/>
              <a:gd name="T52" fmla="*/ 34 w 40"/>
              <a:gd name="T53" fmla="*/ 26 h 34"/>
              <a:gd name="T54" fmla="*/ 34 w 40"/>
              <a:gd name="T55" fmla="*/ 26 h 34"/>
              <a:gd name="T56" fmla="*/ 30 w 40"/>
              <a:gd name="T57" fmla="*/ 26 h 34"/>
              <a:gd name="T58" fmla="*/ 28 w 40"/>
              <a:gd name="T59" fmla="*/ 28 h 34"/>
              <a:gd name="T60" fmla="*/ 26 w 40"/>
              <a:gd name="T61" fmla="*/ 28 h 34"/>
              <a:gd name="T62" fmla="*/ 26 w 40"/>
              <a:gd name="T63" fmla="*/ 28 h 34"/>
              <a:gd name="T64" fmla="*/ 26 w 40"/>
              <a:gd name="T65" fmla="*/ 30 h 34"/>
              <a:gd name="T66" fmla="*/ 24 w 40"/>
              <a:gd name="T67" fmla="*/ 30 h 34"/>
              <a:gd name="T68" fmla="*/ 24 w 40"/>
              <a:gd name="T69" fmla="*/ 30 h 34"/>
              <a:gd name="T70" fmla="*/ 22 w 40"/>
              <a:gd name="T71" fmla="*/ 32 h 34"/>
              <a:gd name="T72" fmla="*/ 22 w 40"/>
              <a:gd name="T73" fmla="*/ 32 h 34"/>
              <a:gd name="T74" fmla="*/ 20 w 40"/>
              <a:gd name="T75" fmla="*/ 34 h 34"/>
              <a:gd name="T76" fmla="*/ 18 w 40"/>
              <a:gd name="T77" fmla="*/ 34 h 34"/>
              <a:gd name="T78" fmla="*/ 18 w 40"/>
              <a:gd name="T79" fmla="*/ 34 h 34"/>
              <a:gd name="T80" fmla="*/ 6 w 40"/>
              <a:gd name="T81" fmla="*/ 34 h 34"/>
              <a:gd name="T82" fmla="*/ 6 w 40"/>
              <a:gd name="T83" fmla="*/ 34 h 34"/>
              <a:gd name="T84" fmla="*/ 4 w 40"/>
              <a:gd name="T85" fmla="*/ 32 h 34"/>
              <a:gd name="T86" fmla="*/ 2 w 40"/>
              <a:gd name="T87" fmla="*/ 28 h 34"/>
              <a:gd name="T88" fmla="*/ 2 w 40"/>
              <a:gd name="T89" fmla="*/ 28 h 34"/>
              <a:gd name="T90" fmla="*/ 0 w 40"/>
              <a:gd name="T91" fmla="*/ 24 h 34"/>
              <a:gd name="T92" fmla="*/ 2 w 40"/>
              <a:gd name="T93" fmla="*/ 22 h 34"/>
              <a:gd name="T94" fmla="*/ 2 w 40"/>
              <a:gd name="T95" fmla="*/ 22 h 34"/>
              <a:gd name="T96" fmla="*/ 2 w 40"/>
              <a:gd name="T97" fmla="*/ 16 h 34"/>
              <a:gd name="T98" fmla="*/ 2 w 40"/>
              <a:gd name="T99" fmla="*/ 14 h 34"/>
              <a:gd name="T100" fmla="*/ 4 w 40"/>
              <a:gd name="T101" fmla="*/ 1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0" h="34">
                <a:moveTo>
                  <a:pt x="4" y="12"/>
                </a:moveTo>
                <a:lnTo>
                  <a:pt x="8" y="8"/>
                </a:lnTo>
                <a:lnTo>
                  <a:pt x="12" y="6"/>
                </a:lnTo>
                <a:lnTo>
                  <a:pt x="14" y="10"/>
                </a:lnTo>
                <a:lnTo>
                  <a:pt x="16" y="4"/>
                </a:lnTo>
                <a:lnTo>
                  <a:pt x="20" y="4"/>
                </a:lnTo>
                <a:lnTo>
                  <a:pt x="24" y="4"/>
                </a:lnTo>
                <a:lnTo>
                  <a:pt x="30" y="2"/>
                </a:lnTo>
                <a:lnTo>
                  <a:pt x="32" y="0"/>
                </a:lnTo>
                <a:lnTo>
                  <a:pt x="32" y="0"/>
                </a:lnTo>
                <a:lnTo>
                  <a:pt x="36" y="4"/>
                </a:lnTo>
                <a:lnTo>
                  <a:pt x="36" y="4"/>
                </a:lnTo>
                <a:lnTo>
                  <a:pt x="36" y="6"/>
                </a:lnTo>
                <a:lnTo>
                  <a:pt x="36" y="8"/>
                </a:lnTo>
                <a:lnTo>
                  <a:pt x="36" y="8"/>
                </a:lnTo>
                <a:lnTo>
                  <a:pt x="36" y="10"/>
                </a:lnTo>
                <a:lnTo>
                  <a:pt x="36" y="10"/>
                </a:lnTo>
                <a:lnTo>
                  <a:pt x="40" y="14"/>
                </a:lnTo>
                <a:lnTo>
                  <a:pt x="38" y="14"/>
                </a:lnTo>
                <a:lnTo>
                  <a:pt x="38" y="20"/>
                </a:lnTo>
                <a:lnTo>
                  <a:pt x="38" y="20"/>
                </a:lnTo>
                <a:lnTo>
                  <a:pt x="38" y="20"/>
                </a:lnTo>
                <a:lnTo>
                  <a:pt x="36" y="24"/>
                </a:lnTo>
                <a:lnTo>
                  <a:pt x="36" y="24"/>
                </a:lnTo>
                <a:lnTo>
                  <a:pt x="36" y="26"/>
                </a:lnTo>
                <a:lnTo>
                  <a:pt x="36" y="26"/>
                </a:lnTo>
                <a:lnTo>
                  <a:pt x="34" y="26"/>
                </a:lnTo>
                <a:lnTo>
                  <a:pt x="34" y="26"/>
                </a:lnTo>
                <a:lnTo>
                  <a:pt x="30" y="26"/>
                </a:lnTo>
                <a:lnTo>
                  <a:pt x="28" y="28"/>
                </a:lnTo>
                <a:lnTo>
                  <a:pt x="26" y="28"/>
                </a:lnTo>
                <a:lnTo>
                  <a:pt x="26" y="28"/>
                </a:lnTo>
                <a:lnTo>
                  <a:pt x="26" y="30"/>
                </a:lnTo>
                <a:lnTo>
                  <a:pt x="24" y="30"/>
                </a:lnTo>
                <a:lnTo>
                  <a:pt x="24" y="30"/>
                </a:lnTo>
                <a:lnTo>
                  <a:pt x="22" y="32"/>
                </a:lnTo>
                <a:lnTo>
                  <a:pt x="22" y="32"/>
                </a:lnTo>
                <a:lnTo>
                  <a:pt x="20" y="34"/>
                </a:lnTo>
                <a:lnTo>
                  <a:pt x="18" y="34"/>
                </a:lnTo>
                <a:lnTo>
                  <a:pt x="18" y="34"/>
                </a:lnTo>
                <a:lnTo>
                  <a:pt x="6" y="34"/>
                </a:lnTo>
                <a:lnTo>
                  <a:pt x="6" y="34"/>
                </a:lnTo>
                <a:lnTo>
                  <a:pt x="4" y="32"/>
                </a:lnTo>
                <a:lnTo>
                  <a:pt x="2" y="28"/>
                </a:lnTo>
                <a:lnTo>
                  <a:pt x="2" y="28"/>
                </a:lnTo>
                <a:lnTo>
                  <a:pt x="0" y="24"/>
                </a:lnTo>
                <a:lnTo>
                  <a:pt x="2" y="22"/>
                </a:lnTo>
                <a:lnTo>
                  <a:pt x="2" y="22"/>
                </a:lnTo>
                <a:lnTo>
                  <a:pt x="2" y="16"/>
                </a:lnTo>
                <a:lnTo>
                  <a:pt x="2" y="14"/>
                </a:lnTo>
                <a:lnTo>
                  <a:pt x="4" y="12"/>
                </a:lnTo>
                <a:close/>
              </a:path>
            </a:pathLst>
          </a:custGeom>
          <a:solidFill>
            <a:srgbClr val="8BBDFF"/>
          </a:solidFill>
          <a:ln w="3175">
            <a:solidFill>
              <a:srgbClr val="8BBDFF"/>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161" name="Freeform 145">
            <a:extLst>
              <a:ext uri="{FF2B5EF4-FFF2-40B4-BE49-F238E27FC236}">
                <a16:creationId xmlns:a16="http://schemas.microsoft.com/office/drawing/2014/main" id="{EBDFD35E-B5A7-4319-A6DE-59FE78260C13}"/>
              </a:ext>
            </a:extLst>
          </p:cNvPr>
          <p:cNvSpPr>
            <a:spLocks/>
          </p:cNvSpPr>
          <p:nvPr/>
        </p:nvSpPr>
        <p:spPr bwMode="auto">
          <a:xfrm>
            <a:off x="5983271" y="2167147"/>
            <a:ext cx="13417" cy="30888"/>
          </a:xfrm>
          <a:custGeom>
            <a:avLst/>
            <a:gdLst>
              <a:gd name="T0" fmla="*/ 0 w 8"/>
              <a:gd name="T1" fmla="*/ 10 h 18"/>
              <a:gd name="T2" fmla="*/ 0 w 8"/>
              <a:gd name="T3" fmla="*/ 10 h 18"/>
              <a:gd name="T4" fmla="*/ 0 w 8"/>
              <a:gd name="T5" fmla="*/ 10 h 18"/>
              <a:gd name="T6" fmla="*/ 0 w 8"/>
              <a:gd name="T7" fmla="*/ 6 h 18"/>
              <a:gd name="T8" fmla="*/ 0 w 8"/>
              <a:gd name="T9" fmla="*/ 6 h 18"/>
              <a:gd name="T10" fmla="*/ 0 w 8"/>
              <a:gd name="T11" fmla="*/ 2 h 18"/>
              <a:gd name="T12" fmla="*/ 2 w 8"/>
              <a:gd name="T13" fmla="*/ 2 h 18"/>
              <a:gd name="T14" fmla="*/ 4 w 8"/>
              <a:gd name="T15" fmla="*/ 0 h 18"/>
              <a:gd name="T16" fmla="*/ 4 w 8"/>
              <a:gd name="T17" fmla="*/ 0 h 18"/>
              <a:gd name="T18" fmla="*/ 4 w 8"/>
              <a:gd name="T19" fmla="*/ 2 h 18"/>
              <a:gd name="T20" fmla="*/ 6 w 8"/>
              <a:gd name="T21" fmla="*/ 4 h 18"/>
              <a:gd name="T22" fmla="*/ 6 w 8"/>
              <a:gd name="T23" fmla="*/ 4 h 18"/>
              <a:gd name="T24" fmla="*/ 8 w 8"/>
              <a:gd name="T25" fmla="*/ 6 h 18"/>
              <a:gd name="T26" fmla="*/ 8 w 8"/>
              <a:gd name="T27" fmla="*/ 6 h 18"/>
              <a:gd name="T28" fmla="*/ 8 w 8"/>
              <a:gd name="T29" fmla="*/ 10 h 18"/>
              <a:gd name="T30" fmla="*/ 8 w 8"/>
              <a:gd name="T31" fmla="*/ 10 h 18"/>
              <a:gd name="T32" fmla="*/ 6 w 8"/>
              <a:gd name="T33" fmla="*/ 12 h 18"/>
              <a:gd name="T34" fmla="*/ 6 w 8"/>
              <a:gd name="T35" fmla="*/ 16 h 18"/>
              <a:gd name="T36" fmla="*/ 8 w 8"/>
              <a:gd name="T37" fmla="*/ 18 h 18"/>
              <a:gd name="T38" fmla="*/ 8 w 8"/>
              <a:gd name="T39" fmla="*/ 18 h 18"/>
              <a:gd name="T40" fmla="*/ 2 w 8"/>
              <a:gd name="T41" fmla="*/ 16 h 18"/>
              <a:gd name="T42" fmla="*/ 2 w 8"/>
              <a:gd name="T43" fmla="*/ 16 h 18"/>
              <a:gd name="T44" fmla="*/ 0 w 8"/>
              <a:gd name="T45" fmla="*/ 14 h 18"/>
              <a:gd name="T46" fmla="*/ 0 w 8"/>
              <a:gd name="T47" fmla="*/ 12 h 18"/>
              <a:gd name="T48" fmla="*/ 0 w 8"/>
              <a:gd name="T49" fmla="*/ 10 h 18"/>
              <a:gd name="T50" fmla="*/ 0 w 8"/>
              <a:gd name="T51" fmla="*/ 1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 h="18">
                <a:moveTo>
                  <a:pt x="0" y="10"/>
                </a:moveTo>
                <a:lnTo>
                  <a:pt x="0" y="10"/>
                </a:lnTo>
                <a:lnTo>
                  <a:pt x="0" y="10"/>
                </a:lnTo>
                <a:lnTo>
                  <a:pt x="0" y="6"/>
                </a:lnTo>
                <a:lnTo>
                  <a:pt x="0" y="6"/>
                </a:lnTo>
                <a:lnTo>
                  <a:pt x="0" y="2"/>
                </a:lnTo>
                <a:lnTo>
                  <a:pt x="2" y="2"/>
                </a:lnTo>
                <a:lnTo>
                  <a:pt x="4" y="0"/>
                </a:lnTo>
                <a:lnTo>
                  <a:pt x="4" y="0"/>
                </a:lnTo>
                <a:lnTo>
                  <a:pt x="4" y="2"/>
                </a:lnTo>
                <a:lnTo>
                  <a:pt x="6" y="4"/>
                </a:lnTo>
                <a:lnTo>
                  <a:pt x="6" y="4"/>
                </a:lnTo>
                <a:lnTo>
                  <a:pt x="8" y="6"/>
                </a:lnTo>
                <a:lnTo>
                  <a:pt x="8" y="6"/>
                </a:lnTo>
                <a:lnTo>
                  <a:pt x="8" y="10"/>
                </a:lnTo>
                <a:lnTo>
                  <a:pt x="8" y="10"/>
                </a:lnTo>
                <a:lnTo>
                  <a:pt x="6" y="12"/>
                </a:lnTo>
                <a:lnTo>
                  <a:pt x="6" y="16"/>
                </a:lnTo>
                <a:lnTo>
                  <a:pt x="8" y="18"/>
                </a:lnTo>
                <a:lnTo>
                  <a:pt x="8" y="18"/>
                </a:lnTo>
                <a:lnTo>
                  <a:pt x="2" y="16"/>
                </a:lnTo>
                <a:lnTo>
                  <a:pt x="2" y="16"/>
                </a:lnTo>
                <a:lnTo>
                  <a:pt x="0" y="14"/>
                </a:lnTo>
                <a:lnTo>
                  <a:pt x="0" y="12"/>
                </a:lnTo>
                <a:lnTo>
                  <a:pt x="0" y="10"/>
                </a:lnTo>
                <a:lnTo>
                  <a:pt x="0" y="10"/>
                </a:lnTo>
                <a:close/>
              </a:path>
            </a:pathLst>
          </a:custGeom>
          <a:solidFill>
            <a:srgbClr val="8BBDFF"/>
          </a:solidFill>
          <a:ln w="3175">
            <a:solidFill>
              <a:srgbClr val="8BBDFF"/>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162" name="Freeform 146">
            <a:extLst>
              <a:ext uri="{FF2B5EF4-FFF2-40B4-BE49-F238E27FC236}">
                <a16:creationId xmlns:a16="http://schemas.microsoft.com/office/drawing/2014/main" id="{D311C5E4-227F-4362-A5D5-0EDCC6073880}"/>
              </a:ext>
            </a:extLst>
          </p:cNvPr>
          <p:cNvSpPr>
            <a:spLocks noEditPoints="1"/>
          </p:cNvSpPr>
          <p:nvPr/>
        </p:nvSpPr>
        <p:spPr bwMode="auto">
          <a:xfrm>
            <a:off x="6320355" y="1940639"/>
            <a:ext cx="137517" cy="102959"/>
          </a:xfrm>
          <a:custGeom>
            <a:avLst/>
            <a:gdLst>
              <a:gd name="T0" fmla="*/ 4 w 82"/>
              <a:gd name="T1" fmla="*/ 6 h 60"/>
              <a:gd name="T2" fmla="*/ 6 w 82"/>
              <a:gd name="T3" fmla="*/ 24 h 60"/>
              <a:gd name="T4" fmla="*/ 2 w 82"/>
              <a:gd name="T5" fmla="*/ 28 h 60"/>
              <a:gd name="T6" fmla="*/ 12 w 82"/>
              <a:gd name="T7" fmla="*/ 38 h 60"/>
              <a:gd name="T8" fmla="*/ 22 w 82"/>
              <a:gd name="T9" fmla="*/ 42 h 60"/>
              <a:gd name="T10" fmla="*/ 32 w 82"/>
              <a:gd name="T11" fmla="*/ 54 h 60"/>
              <a:gd name="T12" fmla="*/ 40 w 82"/>
              <a:gd name="T13" fmla="*/ 54 h 60"/>
              <a:gd name="T14" fmla="*/ 50 w 82"/>
              <a:gd name="T15" fmla="*/ 56 h 60"/>
              <a:gd name="T16" fmla="*/ 52 w 82"/>
              <a:gd name="T17" fmla="*/ 60 h 60"/>
              <a:gd name="T18" fmla="*/ 58 w 82"/>
              <a:gd name="T19" fmla="*/ 58 h 60"/>
              <a:gd name="T20" fmla="*/ 66 w 82"/>
              <a:gd name="T21" fmla="*/ 58 h 60"/>
              <a:gd name="T22" fmla="*/ 68 w 82"/>
              <a:gd name="T23" fmla="*/ 56 h 60"/>
              <a:gd name="T24" fmla="*/ 74 w 82"/>
              <a:gd name="T25" fmla="*/ 52 h 60"/>
              <a:gd name="T26" fmla="*/ 74 w 82"/>
              <a:gd name="T27" fmla="*/ 44 h 60"/>
              <a:gd name="T28" fmla="*/ 74 w 82"/>
              <a:gd name="T29" fmla="*/ 38 h 60"/>
              <a:gd name="T30" fmla="*/ 78 w 82"/>
              <a:gd name="T31" fmla="*/ 32 h 60"/>
              <a:gd name="T32" fmla="*/ 82 w 82"/>
              <a:gd name="T33" fmla="*/ 28 h 60"/>
              <a:gd name="T34" fmla="*/ 80 w 82"/>
              <a:gd name="T35" fmla="*/ 24 h 60"/>
              <a:gd name="T36" fmla="*/ 74 w 82"/>
              <a:gd name="T37" fmla="*/ 22 h 60"/>
              <a:gd name="T38" fmla="*/ 68 w 82"/>
              <a:gd name="T39" fmla="*/ 18 h 60"/>
              <a:gd name="T40" fmla="*/ 60 w 82"/>
              <a:gd name="T41" fmla="*/ 16 h 60"/>
              <a:gd name="T42" fmla="*/ 58 w 82"/>
              <a:gd name="T43" fmla="*/ 12 h 60"/>
              <a:gd name="T44" fmla="*/ 56 w 82"/>
              <a:gd name="T45" fmla="*/ 10 h 60"/>
              <a:gd name="T46" fmla="*/ 50 w 82"/>
              <a:gd name="T47" fmla="*/ 10 h 60"/>
              <a:gd name="T48" fmla="*/ 42 w 82"/>
              <a:gd name="T49" fmla="*/ 8 h 60"/>
              <a:gd name="T50" fmla="*/ 30 w 82"/>
              <a:gd name="T51" fmla="*/ 4 h 60"/>
              <a:gd name="T52" fmla="*/ 22 w 82"/>
              <a:gd name="T53" fmla="*/ 2 h 60"/>
              <a:gd name="T54" fmla="*/ 16 w 82"/>
              <a:gd name="T55" fmla="*/ 0 h 60"/>
              <a:gd name="T56" fmla="*/ 4 w 82"/>
              <a:gd name="T57" fmla="*/ 6 h 60"/>
              <a:gd name="T58" fmla="*/ 0 w 82"/>
              <a:gd name="T59" fmla="*/ 20 h 60"/>
              <a:gd name="T60" fmla="*/ 2 w 82"/>
              <a:gd name="T61" fmla="*/ 22 h 60"/>
              <a:gd name="T62" fmla="*/ 2 w 82"/>
              <a:gd name="T63" fmla="*/ 20 h 60"/>
              <a:gd name="T64" fmla="*/ 0 w 82"/>
              <a:gd name="T65" fmla="*/ 2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2" h="60">
                <a:moveTo>
                  <a:pt x="4" y="6"/>
                </a:moveTo>
                <a:lnTo>
                  <a:pt x="4" y="6"/>
                </a:lnTo>
                <a:lnTo>
                  <a:pt x="6" y="24"/>
                </a:lnTo>
                <a:lnTo>
                  <a:pt x="6" y="24"/>
                </a:lnTo>
                <a:lnTo>
                  <a:pt x="2" y="28"/>
                </a:lnTo>
                <a:lnTo>
                  <a:pt x="2" y="28"/>
                </a:lnTo>
                <a:lnTo>
                  <a:pt x="12" y="38"/>
                </a:lnTo>
                <a:lnTo>
                  <a:pt x="12" y="38"/>
                </a:lnTo>
                <a:lnTo>
                  <a:pt x="16" y="40"/>
                </a:lnTo>
                <a:lnTo>
                  <a:pt x="22" y="42"/>
                </a:lnTo>
                <a:lnTo>
                  <a:pt x="30" y="42"/>
                </a:lnTo>
                <a:lnTo>
                  <a:pt x="32" y="54"/>
                </a:lnTo>
                <a:lnTo>
                  <a:pt x="32" y="54"/>
                </a:lnTo>
                <a:lnTo>
                  <a:pt x="40" y="54"/>
                </a:lnTo>
                <a:lnTo>
                  <a:pt x="50" y="56"/>
                </a:lnTo>
                <a:lnTo>
                  <a:pt x="50" y="56"/>
                </a:lnTo>
                <a:lnTo>
                  <a:pt x="52" y="58"/>
                </a:lnTo>
                <a:lnTo>
                  <a:pt x="52" y="60"/>
                </a:lnTo>
                <a:lnTo>
                  <a:pt x="52" y="60"/>
                </a:lnTo>
                <a:lnTo>
                  <a:pt x="58" y="58"/>
                </a:lnTo>
                <a:lnTo>
                  <a:pt x="66" y="58"/>
                </a:lnTo>
                <a:lnTo>
                  <a:pt x="66" y="58"/>
                </a:lnTo>
                <a:lnTo>
                  <a:pt x="66" y="58"/>
                </a:lnTo>
                <a:lnTo>
                  <a:pt x="68" y="56"/>
                </a:lnTo>
                <a:lnTo>
                  <a:pt x="68" y="54"/>
                </a:lnTo>
                <a:lnTo>
                  <a:pt x="74" y="52"/>
                </a:lnTo>
                <a:lnTo>
                  <a:pt x="74" y="52"/>
                </a:lnTo>
                <a:lnTo>
                  <a:pt x="74" y="44"/>
                </a:lnTo>
                <a:lnTo>
                  <a:pt x="74" y="44"/>
                </a:lnTo>
                <a:lnTo>
                  <a:pt x="74" y="38"/>
                </a:lnTo>
                <a:lnTo>
                  <a:pt x="78" y="32"/>
                </a:lnTo>
                <a:lnTo>
                  <a:pt x="78" y="32"/>
                </a:lnTo>
                <a:lnTo>
                  <a:pt x="80" y="30"/>
                </a:lnTo>
                <a:lnTo>
                  <a:pt x="82" y="28"/>
                </a:lnTo>
                <a:lnTo>
                  <a:pt x="80" y="24"/>
                </a:lnTo>
                <a:lnTo>
                  <a:pt x="80" y="24"/>
                </a:lnTo>
                <a:lnTo>
                  <a:pt x="74" y="22"/>
                </a:lnTo>
                <a:lnTo>
                  <a:pt x="74" y="22"/>
                </a:lnTo>
                <a:lnTo>
                  <a:pt x="68" y="18"/>
                </a:lnTo>
                <a:lnTo>
                  <a:pt x="68" y="18"/>
                </a:lnTo>
                <a:lnTo>
                  <a:pt x="64" y="16"/>
                </a:lnTo>
                <a:lnTo>
                  <a:pt x="60" y="16"/>
                </a:lnTo>
                <a:lnTo>
                  <a:pt x="60" y="16"/>
                </a:lnTo>
                <a:lnTo>
                  <a:pt x="58" y="12"/>
                </a:lnTo>
                <a:lnTo>
                  <a:pt x="56" y="10"/>
                </a:lnTo>
                <a:lnTo>
                  <a:pt x="56" y="10"/>
                </a:lnTo>
                <a:lnTo>
                  <a:pt x="50" y="10"/>
                </a:lnTo>
                <a:lnTo>
                  <a:pt x="50" y="10"/>
                </a:lnTo>
                <a:lnTo>
                  <a:pt x="46" y="10"/>
                </a:lnTo>
                <a:lnTo>
                  <a:pt x="42" y="8"/>
                </a:lnTo>
                <a:lnTo>
                  <a:pt x="42" y="8"/>
                </a:lnTo>
                <a:lnTo>
                  <a:pt x="30" y="4"/>
                </a:lnTo>
                <a:lnTo>
                  <a:pt x="30" y="4"/>
                </a:lnTo>
                <a:lnTo>
                  <a:pt x="22" y="2"/>
                </a:lnTo>
                <a:lnTo>
                  <a:pt x="16" y="0"/>
                </a:lnTo>
                <a:lnTo>
                  <a:pt x="16" y="0"/>
                </a:lnTo>
                <a:lnTo>
                  <a:pt x="10" y="4"/>
                </a:lnTo>
                <a:lnTo>
                  <a:pt x="4" y="6"/>
                </a:lnTo>
                <a:lnTo>
                  <a:pt x="4" y="6"/>
                </a:lnTo>
                <a:close/>
                <a:moveTo>
                  <a:pt x="0" y="20"/>
                </a:moveTo>
                <a:lnTo>
                  <a:pt x="0" y="22"/>
                </a:lnTo>
                <a:lnTo>
                  <a:pt x="2" y="22"/>
                </a:lnTo>
                <a:lnTo>
                  <a:pt x="2" y="22"/>
                </a:lnTo>
                <a:lnTo>
                  <a:pt x="2" y="20"/>
                </a:lnTo>
                <a:lnTo>
                  <a:pt x="0" y="20"/>
                </a:lnTo>
                <a:lnTo>
                  <a:pt x="0" y="20"/>
                </a:lnTo>
                <a:close/>
              </a:path>
            </a:pathLst>
          </a:custGeom>
          <a:solidFill>
            <a:srgbClr val="8BBDFF"/>
          </a:solidFill>
          <a:ln w="3175">
            <a:solidFill>
              <a:srgbClr val="8BBDFF"/>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163" name="Freeform 147">
            <a:extLst>
              <a:ext uri="{FF2B5EF4-FFF2-40B4-BE49-F238E27FC236}">
                <a16:creationId xmlns:a16="http://schemas.microsoft.com/office/drawing/2014/main" id="{A47F4967-65B0-4A4D-B8C2-088C7E318A4A}"/>
              </a:ext>
            </a:extLst>
          </p:cNvPr>
          <p:cNvSpPr>
            <a:spLocks/>
          </p:cNvSpPr>
          <p:nvPr/>
        </p:nvSpPr>
        <p:spPr bwMode="auto">
          <a:xfrm>
            <a:off x="6080538" y="2263242"/>
            <a:ext cx="6708" cy="13728"/>
          </a:xfrm>
          <a:custGeom>
            <a:avLst/>
            <a:gdLst>
              <a:gd name="T0" fmla="*/ 4 w 4"/>
              <a:gd name="T1" fmla="*/ 8 h 8"/>
              <a:gd name="T2" fmla="*/ 4 w 4"/>
              <a:gd name="T3" fmla="*/ 8 h 8"/>
              <a:gd name="T4" fmla="*/ 2 w 4"/>
              <a:gd name="T5" fmla="*/ 6 h 8"/>
              <a:gd name="T6" fmla="*/ 0 w 4"/>
              <a:gd name="T7" fmla="*/ 4 h 8"/>
              <a:gd name="T8" fmla="*/ 0 w 4"/>
              <a:gd name="T9" fmla="*/ 0 h 8"/>
              <a:gd name="T10" fmla="*/ 0 w 4"/>
              <a:gd name="T11" fmla="*/ 0 h 8"/>
              <a:gd name="T12" fmla="*/ 4 w 4"/>
              <a:gd name="T13" fmla="*/ 0 h 8"/>
              <a:gd name="T14" fmla="*/ 4 w 4"/>
              <a:gd name="T15" fmla="*/ 2 h 8"/>
              <a:gd name="T16" fmla="*/ 4 w 4"/>
              <a:gd name="T17" fmla="*/ 8 h 8"/>
              <a:gd name="T18" fmla="*/ 4 w 4"/>
              <a:gd name="T19"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8">
                <a:moveTo>
                  <a:pt x="4" y="8"/>
                </a:moveTo>
                <a:lnTo>
                  <a:pt x="4" y="8"/>
                </a:lnTo>
                <a:lnTo>
                  <a:pt x="2" y="6"/>
                </a:lnTo>
                <a:lnTo>
                  <a:pt x="0" y="4"/>
                </a:lnTo>
                <a:lnTo>
                  <a:pt x="0" y="0"/>
                </a:lnTo>
                <a:lnTo>
                  <a:pt x="0" y="0"/>
                </a:lnTo>
                <a:lnTo>
                  <a:pt x="4" y="0"/>
                </a:lnTo>
                <a:lnTo>
                  <a:pt x="4" y="2"/>
                </a:lnTo>
                <a:lnTo>
                  <a:pt x="4" y="8"/>
                </a:lnTo>
                <a:lnTo>
                  <a:pt x="4" y="8"/>
                </a:lnTo>
                <a:close/>
              </a:path>
            </a:pathLst>
          </a:custGeom>
          <a:solidFill>
            <a:srgbClr val="8BBDFF"/>
          </a:solidFill>
          <a:ln w="3175">
            <a:solidFill>
              <a:srgbClr val="8BBDFF"/>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164" name="Freeform 148">
            <a:extLst>
              <a:ext uri="{FF2B5EF4-FFF2-40B4-BE49-F238E27FC236}">
                <a16:creationId xmlns:a16="http://schemas.microsoft.com/office/drawing/2014/main" id="{BAF130DA-4CCF-4BC1-B23D-0E9859B7DF2F}"/>
              </a:ext>
            </a:extLst>
          </p:cNvPr>
          <p:cNvSpPr>
            <a:spLocks/>
          </p:cNvSpPr>
          <p:nvPr/>
        </p:nvSpPr>
        <p:spPr bwMode="auto">
          <a:xfrm>
            <a:off x="6040289" y="2712833"/>
            <a:ext cx="380687" cy="408405"/>
          </a:xfrm>
          <a:custGeom>
            <a:avLst/>
            <a:gdLst>
              <a:gd name="T0" fmla="*/ 37 w 227"/>
              <a:gd name="T1" fmla="*/ 8 h 238"/>
              <a:gd name="T2" fmla="*/ 35 w 227"/>
              <a:gd name="T3" fmla="*/ 16 h 238"/>
              <a:gd name="T4" fmla="*/ 28 w 227"/>
              <a:gd name="T5" fmla="*/ 20 h 238"/>
              <a:gd name="T6" fmla="*/ 20 w 227"/>
              <a:gd name="T7" fmla="*/ 22 h 238"/>
              <a:gd name="T8" fmla="*/ 18 w 227"/>
              <a:gd name="T9" fmla="*/ 28 h 238"/>
              <a:gd name="T10" fmla="*/ 20 w 227"/>
              <a:gd name="T11" fmla="*/ 38 h 238"/>
              <a:gd name="T12" fmla="*/ 16 w 227"/>
              <a:gd name="T13" fmla="*/ 42 h 238"/>
              <a:gd name="T14" fmla="*/ 12 w 227"/>
              <a:gd name="T15" fmla="*/ 48 h 238"/>
              <a:gd name="T16" fmla="*/ 6 w 227"/>
              <a:gd name="T17" fmla="*/ 50 h 238"/>
              <a:gd name="T18" fmla="*/ 8 w 227"/>
              <a:gd name="T19" fmla="*/ 54 h 238"/>
              <a:gd name="T20" fmla="*/ 12 w 227"/>
              <a:gd name="T21" fmla="*/ 90 h 238"/>
              <a:gd name="T22" fmla="*/ 8 w 227"/>
              <a:gd name="T23" fmla="*/ 94 h 238"/>
              <a:gd name="T24" fmla="*/ 8 w 227"/>
              <a:gd name="T25" fmla="*/ 96 h 238"/>
              <a:gd name="T26" fmla="*/ 8 w 227"/>
              <a:gd name="T27" fmla="*/ 100 h 238"/>
              <a:gd name="T28" fmla="*/ 8 w 227"/>
              <a:gd name="T29" fmla="*/ 116 h 238"/>
              <a:gd name="T30" fmla="*/ 0 w 227"/>
              <a:gd name="T31" fmla="*/ 124 h 238"/>
              <a:gd name="T32" fmla="*/ 4 w 227"/>
              <a:gd name="T33" fmla="*/ 130 h 238"/>
              <a:gd name="T34" fmla="*/ 10 w 227"/>
              <a:gd name="T35" fmla="*/ 140 h 238"/>
              <a:gd name="T36" fmla="*/ 12 w 227"/>
              <a:gd name="T37" fmla="*/ 148 h 238"/>
              <a:gd name="T38" fmla="*/ 18 w 227"/>
              <a:gd name="T39" fmla="*/ 156 h 238"/>
              <a:gd name="T40" fmla="*/ 28 w 227"/>
              <a:gd name="T41" fmla="*/ 158 h 238"/>
              <a:gd name="T42" fmla="*/ 35 w 227"/>
              <a:gd name="T43" fmla="*/ 164 h 238"/>
              <a:gd name="T44" fmla="*/ 39 w 227"/>
              <a:gd name="T45" fmla="*/ 166 h 238"/>
              <a:gd name="T46" fmla="*/ 75 w 227"/>
              <a:gd name="T47" fmla="*/ 186 h 238"/>
              <a:gd name="T48" fmla="*/ 215 w 227"/>
              <a:gd name="T49" fmla="*/ 238 h 238"/>
              <a:gd name="T50" fmla="*/ 227 w 227"/>
              <a:gd name="T51" fmla="*/ 194 h 238"/>
              <a:gd name="T52" fmla="*/ 223 w 227"/>
              <a:gd name="T53" fmla="*/ 68 h 238"/>
              <a:gd name="T54" fmla="*/ 221 w 227"/>
              <a:gd name="T55" fmla="*/ 60 h 238"/>
              <a:gd name="T56" fmla="*/ 223 w 227"/>
              <a:gd name="T57" fmla="*/ 50 h 238"/>
              <a:gd name="T58" fmla="*/ 225 w 227"/>
              <a:gd name="T59" fmla="*/ 44 h 238"/>
              <a:gd name="T60" fmla="*/ 221 w 227"/>
              <a:gd name="T61" fmla="*/ 32 h 238"/>
              <a:gd name="T62" fmla="*/ 215 w 227"/>
              <a:gd name="T63" fmla="*/ 26 h 238"/>
              <a:gd name="T64" fmla="*/ 215 w 227"/>
              <a:gd name="T65" fmla="*/ 24 h 238"/>
              <a:gd name="T66" fmla="*/ 201 w 227"/>
              <a:gd name="T67" fmla="*/ 24 h 238"/>
              <a:gd name="T68" fmla="*/ 201 w 227"/>
              <a:gd name="T69" fmla="*/ 18 h 238"/>
              <a:gd name="T70" fmla="*/ 197 w 227"/>
              <a:gd name="T71" fmla="*/ 16 h 238"/>
              <a:gd name="T72" fmla="*/ 191 w 227"/>
              <a:gd name="T73" fmla="*/ 14 h 238"/>
              <a:gd name="T74" fmla="*/ 181 w 227"/>
              <a:gd name="T75" fmla="*/ 10 h 238"/>
              <a:gd name="T76" fmla="*/ 175 w 227"/>
              <a:gd name="T77" fmla="*/ 10 h 238"/>
              <a:gd name="T78" fmla="*/ 167 w 227"/>
              <a:gd name="T79" fmla="*/ 16 h 238"/>
              <a:gd name="T80" fmla="*/ 163 w 227"/>
              <a:gd name="T81" fmla="*/ 16 h 238"/>
              <a:gd name="T82" fmla="*/ 159 w 227"/>
              <a:gd name="T83" fmla="*/ 24 h 238"/>
              <a:gd name="T84" fmla="*/ 159 w 227"/>
              <a:gd name="T85" fmla="*/ 32 h 238"/>
              <a:gd name="T86" fmla="*/ 153 w 227"/>
              <a:gd name="T87" fmla="*/ 48 h 238"/>
              <a:gd name="T88" fmla="*/ 151 w 227"/>
              <a:gd name="T89" fmla="*/ 52 h 238"/>
              <a:gd name="T90" fmla="*/ 121 w 227"/>
              <a:gd name="T91" fmla="*/ 44 h 238"/>
              <a:gd name="T92" fmla="*/ 117 w 227"/>
              <a:gd name="T93" fmla="*/ 44 h 238"/>
              <a:gd name="T94" fmla="*/ 109 w 227"/>
              <a:gd name="T95" fmla="*/ 42 h 238"/>
              <a:gd name="T96" fmla="*/ 103 w 227"/>
              <a:gd name="T97" fmla="*/ 40 h 238"/>
              <a:gd name="T98" fmla="*/ 91 w 227"/>
              <a:gd name="T99" fmla="*/ 28 h 238"/>
              <a:gd name="T100" fmla="*/ 91 w 227"/>
              <a:gd name="T101" fmla="*/ 24 h 238"/>
              <a:gd name="T102" fmla="*/ 87 w 227"/>
              <a:gd name="T103" fmla="*/ 22 h 238"/>
              <a:gd name="T104" fmla="*/ 81 w 227"/>
              <a:gd name="T105" fmla="*/ 18 h 238"/>
              <a:gd name="T106" fmla="*/ 77 w 227"/>
              <a:gd name="T107" fmla="*/ 16 h 238"/>
              <a:gd name="T108" fmla="*/ 67 w 227"/>
              <a:gd name="T109" fmla="*/ 12 h 238"/>
              <a:gd name="T110" fmla="*/ 67 w 227"/>
              <a:gd name="T111" fmla="*/ 12 h 238"/>
              <a:gd name="T112" fmla="*/ 53 w 227"/>
              <a:gd name="T113" fmla="*/ 12 h 238"/>
              <a:gd name="T114" fmla="*/ 49 w 227"/>
              <a:gd name="T115" fmla="*/ 8 h 238"/>
              <a:gd name="T116" fmla="*/ 43 w 227"/>
              <a:gd name="T117" fmla="*/ 6 h 238"/>
              <a:gd name="T118" fmla="*/ 41 w 227"/>
              <a:gd name="T119" fmla="*/ 0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27" h="238">
                <a:moveTo>
                  <a:pt x="41" y="0"/>
                </a:moveTo>
                <a:lnTo>
                  <a:pt x="37" y="8"/>
                </a:lnTo>
                <a:lnTo>
                  <a:pt x="37" y="8"/>
                </a:lnTo>
                <a:lnTo>
                  <a:pt x="37" y="10"/>
                </a:lnTo>
                <a:lnTo>
                  <a:pt x="37" y="12"/>
                </a:lnTo>
                <a:lnTo>
                  <a:pt x="35" y="16"/>
                </a:lnTo>
                <a:lnTo>
                  <a:pt x="35" y="16"/>
                </a:lnTo>
                <a:lnTo>
                  <a:pt x="30" y="20"/>
                </a:lnTo>
                <a:lnTo>
                  <a:pt x="28" y="20"/>
                </a:lnTo>
                <a:lnTo>
                  <a:pt x="24" y="22"/>
                </a:lnTo>
                <a:lnTo>
                  <a:pt x="24" y="22"/>
                </a:lnTo>
                <a:lnTo>
                  <a:pt x="20" y="22"/>
                </a:lnTo>
                <a:lnTo>
                  <a:pt x="20" y="24"/>
                </a:lnTo>
                <a:lnTo>
                  <a:pt x="20" y="24"/>
                </a:lnTo>
                <a:lnTo>
                  <a:pt x="18" y="28"/>
                </a:lnTo>
                <a:lnTo>
                  <a:pt x="20" y="36"/>
                </a:lnTo>
                <a:lnTo>
                  <a:pt x="20" y="36"/>
                </a:lnTo>
                <a:lnTo>
                  <a:pt x="20" y="38"/>
                </a:lnTo>
                <a:lnTo>
                  <a:pt x="18" y="40"/>
                </a:lnTo>
                <a:lnTo>
                  <a:pt x="16" y="42"/>
                </a:lnTo>
                <a:lnTo>
                  <a:pt x="16" y="42"/>
                </a:lnTo>
                <a:lnTo>
                  <a:pt x="16" y="46"/>
                </a:lnTo>
                <a:lnTo>
                  <a:pt x="14" y="46"/>
                </a:lnTo>
                <a:lnTo>
                  <a:pt x="12" y="48"/>
                </a:lnTo>
                <a:lnTo>
                  <a:pt x="12" y="48"/>
                </a:lnTo>
                <a:lnTo>
                  <a:pt x="10" y="48"/>
                </a:lnTo>
                <a:lnTo>
                  <a:pt x="6" y="50"/>
                </a:lnTo>
                <a:lnTo>
                  <a:pt x="6" y="50"/>
                </a:lnTo>
                <a:lnTo>
                  <a:pt x="6" y="52"/>
                </a:lnTo>
                <a:lnTo>
                  <a:pt x="8" y="54"/>
                </a:lnTo>
                <a:lnTo>
                  <a:pt x="8" y="56"/>
                </a:lnTo>
                <a:lnTo>
                  <a:pt x="8" y="84"/>
                </a:lnTo>
                <a:lnTo>
                  <a:pt x="12" y="90"/>
                </a:lnTo>
                <a:lnTo>
                  <a:pt x="12" y="90"/>
                </a:lnTo>
                <a:lnTo>
                  <a:pt x="10" y="92"/>
                </a:lnTo>
                <a:lnTo>
                  <a:pt x="8" y="94"/>
                </a:lnTo>
                <a:lnTo>
                  <a:pt x="8" y="94"/>
                </a:lnTo>
                <a:lnTo>
                  <a:pt x="8" y="94"/>
                </a:lnTo>
                <a:lnTo>
                  <a:pt x="8" y="96"/>
                </a:lnTo>
                <a:lnTo>
                  <a:pt x="10" y="96"/>
                </a:lnTo>
                <a:lnTo>
                  <a:pt x="8" y="100"/>
                </a:lnTo>
                <a:lnTo>
                  <a:pt x="8" y="100"/>
                </a:lnTo>
                <a:lnTo>
                  <a:pt x="10" y="106"/>
                </a:lnTo>
                <a:lnTo>
                  <a:pt x="8" y="116"/>
                </a:lnTo>
                <a:lnTo>
                  <a:pt x="8" y="116"/>
                </a:lnTo>
                <a:lnTo>
                  <a:pt x="6" y="120"/>
                </a:lnTo>
                <a:lnTo>
                  <a:pt x="4" y="122"/>
                </a:lnTo>
                <a:lnTo>
                  <a:pt x="0" y="124"/>
                </a:lnTo>
                <a:lnTo>
                  <a:pt x="0" y="124"/>
                </a:lnTo>
                <a:lnTo>
                  <a:pt x="4" y="130"/>
                </a:lnTo>
                <a:lnTo>
                  <a:pt x="4" y="130"/>
                </a:lnTo>
                <a:lnTo>
                  <a:pt x="6" y="134"/>
                </a:lnTo>
                <a:lnTo>
                  <a:pt x="10" y="140"/>
                </a:lnTo>
                <a:lnTo>
                  <a:pt x="10" y="140"/>
                </a:lnTo>
                <a:lnTo>
                  <a:pt x="12" y="144"/>
                </a:lnTo>
                <a:lnTo>
                  <a:pt x="12" y="148"/>
                </a:lnTo>
                <a:lnTo>
                  <a:pt x="12" y="148"/>
                </a:lnTo>
                <a:lnTo>
                  <a:pt x="14" y="154"/>
                </a:lnTo>
                <a:lnTo>
                  <a:pt x="16" y="156"/>
                </a:lnTo>
                <a:lnTo>
                  <a:pt x="18" y="156"/>
                </a:lnTo>
                <a:lnTo>
                  <a:pt x="18" y="156"/>
                </a:lnTo>
                <a:lnTo>
                  <a:pt x="28" y="158"/>
                </a:lnTo>
                <a:lnTo>
                  <a:pt x="28" y="158"/>
                </a:lnTo>
                <a:lnTo>
                  <a:pt x="30" y="162"/>
                </a:lnTo>
                <a:lnTo>
                  <a:pt x="32" y="164"/>
                </a:lnTo>
                <a:lnTo>
                  <a:pt x="35" y="164"/>
                </a:lnTo>
                <a:lnTo>
                  <a:pt x="35" y="164"/>
                </a:lnTo>
                <a:lnTo>
                  <a:pt x="37" y="164"/>
                </a:lnTo>
                <a:lnTo>
                  <a:pt x="39" y="166"/>
                </a:lnTo>
                <a:lnTo>
                  <a:pt x="43" y="170"/>
                </a:lnTo>
                <a:lnTo>
                  <a:pt x="75" y="188"/>
                </a:lnTo>
                <a:lnTo>
                  <a:pt x="75" y="186"/>
                </a:lnTo>
                <a:lnTo>
                  <a:pt x="85" y="178"/>
                </a:lnTo>
                <a:lnTo>
                  <a:pt x="99" y="168"/>
                </a:lnTo>
                <a:lnTo>
                  <a:pt x="215" y="238"/>
                </a:lnTo>
                <a:lnTo>
                  <a:pt x="215" y="226"/>
                </a:lnTo>
                <a:lnTo>
                  <a:pt x="227" y="226"/>
                </a:lnTo>
                <a:lnTo>
                  <a:pt x="227" y="194"/>
                </a:lnTo>
                <a:lnTo>
                  <a:pt x="227" y="74"/>
                </a:lnTo>
                <a:lnTo>
                  <a:pt x="227" y="74"/>
                </a:lnTo>
                <a:lnTo>
                  <a:pt x="223" y="68"/>
                </a:lnTo>
                <a:lnTo>
                  <a:pt x="223" y="68"/>
                </a:lnTo>
                <a:lnTo>
                  <a:pt x="221" y="66"/>
                </a:lnTo>
                <a:lnTo>
                  <a:pt x="221" y="60"/>
                </a:lnTo>
                <a:lnTo>
                  <a:pt x="221" y="60"/>
                </a:lnTo>
                <a:lnTo>
                  <a:pt x="221" y="54"/>
                </a:lnTo>
                <a:lnTo>
                  <a:pt x="223" y="50"/>
                </a:lnTo>
                <a:lnTo>
                  <a:pt x="223" y="50"/>
                </a:lnTo>
                <a:lnTo>
                  <a:pt x="225" y="48"/>
                </a:lnTo>
                <a:lnTo>
                  <a:pt x="225" y="44"/>
                </a:lnTo>
                <a:lnTo>
                  <a:pt x="221" y="38"/>
                </a:lnTo>
                <a:lnTo>
                  <a:pt x="221" y="38"/>
                </a:lnTo>
                <a:lnTo>
                  <a:pt x="221" y="32"/>
                </a:lnTo>
                <a:lnTo>
                  <a:pt x="221" y="28"/>
                </a:lnTo>
                <a:lnTo>
                  <a:pt x="221" y="28"/>
                </a:lnTo>
                <a:lnTo>
                  <a:pt x="215" y="26"/>
                </a:lnTo>
                <a:lnTo>
                  <a:pt x="215" y="26"/>
                </a:lnTo>
                <a:lnTo>
                  <a:pt x="215" y="24"/>
                </a:lnTo>
                <a:lnTo>
                  <a:pt x="215" y="24"/>
                </a:lnTo>
                <a:lnTo>
                  <a:pt x="207" y="22"/>
                </a:lnTo>
                <a:lnTo>
                  <a:pt x="201" y="24"/>
                </a:lnTo>
                <a:lnTo>
                  <a:pt x="201" y="24"/>
                </a:lnTo>
                <a:lnTo>
                  <a:pt x="201" y="20"/>
                </a:lnTo>
                <a:lnTo>
                  <a:pt x="201" y="18"/>
                </a:lnTo>
                <a:lnTo>
                  <a:pt x="201" y="18"/>
                </a:lnTo>
                <a:lnTo>
                  <a:pt x="197" y="18"/>
                </a:lnTo>
                <a:lnTo>
                  <a:pt x="197" y="18"/>
                </a:lnTo>
                <a:lnTo>
                  <a:pt x="197" y="16"/>
                </a:lnTo>
                <a:lnTo>
                  <a:pt x="197" y="14"/>
                </a:lnTo>
                <a:lnTo>
                  <a:pt x="197" y="14"/>
                </a:lnTo>
                <a:lnTo>
                  <a:pt x="191" y="14"/>
                </a:lnTo>
                <a:lnTo>
                  <a:pt x="191" y="14"/>
                </a:lnTo>
                <a:lnTo>
                  <a:pt x="181" y="10"/>
                </a:lnTo>
                <a:lnTo>
                  <a:pt x="181" y="10"/>
                </a:lnTo>
                <a:lnTo>
                  <a:pt x="177" y="8"/>
                </a:lnTo>
                <a:lnTo>
                  <a:pt x="175" y="10"/>
                </a:lnTo>
                <a:lnTo>
                  <a:pt x="175" y="10"/>
                </a:lnTo>
                <a:lnTo>
                  <a:pt x="171" y="12"/>
                </a:lnTo>
                <a:lnTo>
                  <a:pt x="171" y="12"/>
                </a:lnTo>
                <a:lnTo>
                  <a:pt x="167" y="16"/>
                </a:lnTo>
                <a:lnTo>
                  <a:pt x="167" y="16"/>
                </a:lnTo>
                <a:lnTo>
                  <a:pt x="163" y="16"/>
                </a:lnTo>
                <a:lnTo>
                  <a:pt x="163" y="16"/>
                </a:lnTo>
                <a:lnTo>
                  <a:pt x="161" y="20"/>
                </a:lnTo>
                <a:lnTo>
                  <a:pt x="159" y="24"/>
                </a:lnTo>
                <a:lnTo>
                  <a:pt x="159" y="24"/>
                </a:lnTo>
                <a:lnTo>
                  <a:pt x="155" y="26"/>
                </a:lnTo>
                <a:lnTo>
                  <a:pt x="155" y="26"/>
                </a:lnTo>
                <a:lnTo>
                  <a:pt x="159" y="32"/>
                </a:lnTo>
                <a:lnTo>
                  <a:pt x="161" y="38"/>
                </a:lnTo>
                <a:lnTo>
                  <a:pt x="159" y="42"/>
                </a:lnTo>
                <a:lnTo>
                  <a:pt x="153" y="48"/>
                </a:lnTo>
                <a:lnTo>
                  <a:pt x="153" y="48"/>
                </a:lnTo>
                <a:lnTo>
                  <a:pt x="151" y="52"/>
                </a:lnTo>
                <a:lnTo>
                  <a:pt x="151" y="52"/>
                </a:lnTo>
                <a:lnTo>
                  <a:pt x="143" y="52"/>
                </a:lnTo>
                <a:lnTo>
                  <a:pt x="135" y="50"/>
                </a:lnTo>
                <a:lnTo>
                  <a:pt x="121" y="44"/>
                </a:lnTo>
                <a:lnTo>
                  <a:pt x="121" y="44"/>
                </a:lnTo>
                <a:lnTo>
                  <a:pt x="117" y="44"/>
                </a:lnTo>
                <a:lnTo>
                  <a:pt x="117" y="44"/>
                </a:lnTo>
                <a:lnTo>
                  <a:pt x="115" y="42"/>
                </a:lnTo>
                <a:lnTo>
                  <a:pt x="115" y="42"/>
                </a:lnTo>
                <a:lnTo>
                  <a:pt x="109" y="42"/>
                </a:lnTo>
                <a:lnTo>
                  <a:pt x="107" y="42"/>
                </a:lnTo>
                <a:lnTo>
                  <a:pt x="103" y="40"/>
                </a:lnTo>
                <a:lnTo>
                  <a:pt x="103" y="40"/>
                </a:lnTo>
                <a:lnTo>
                  <a:pt x="97" y="34"/>
                </a:lnTo>
                <a:lnTo>
                  <a:pt x="91" y="28"/>
                </a:lnTo>
                <a:lnTo>
                  <a:pt x="91" y="28"/>
                </a:lnTo>
                <a:lnTo>
                  <a:pt x="91" y="28"/>
                </a:lnTo>
                <a:lnTo>
                  <a:pt x="91" y="28"/>
                </a:lnTo>
                <a:lnTo>
                  <a:pt x="91" y="24"/>
                </a:lnTo>
                <a:lnTo>
                  <a:pt x="89" y="22"/>
                </a:lnTo>
                <a:lnTo>
                  <a:pt x="89" y="22"/>
                </a:lnTo>
                <a:lnTo>
                  <a:pt x="87" y="22"/>
                </a:lnTo>
                <a:lnTo>
                  <a:pt x="85" y="20"/>
                </a:lnTo>
                <a:lnTo>
                  <a:pt x="85" y="20"/>
                </a:lnTo>
                <a:lnTo>
                  <a:pt x="81" y="18"/>
                </a:lnTo>
                <a:lnTo>
                  <a:pt x="81" y="18"/>
                </a:lnTo>
                <a:lnTo>
                  <a:pt x="77" y="18"/>
                </a:lnTo>
                <a:lnTo>
                  <a:pt x="77" y="16"/>
                </a:lnTo>
                <a:lnTo>
                  <a:pt x="77" y="16"/>
                </a:lnTo>
                <a:lnTo>
                  <a:pt x="71" y="14"/>
                </a:lnTo>
                <a:lnTo>
                  <a:pt x="67" y="12"/>
                </a:lnTo>
                <a:lnTo>
                  <a:pt x="67" y="12"/>
                </a:lnTo>
                <a:lnTo>
                  <a:pt x="67" y="12"/>
                </a:lnTo>
                <a:lnTo>
                  <a:pt x="67" y="12"/>
                </a:lnTo>
                <a:lnTo>
                  <a:pt x="59" y="12"/>
                </a:lnTo>
                <a:lnTo>
                  <a:pt x="57" y="12"/>
                </a:lnTo>
                <a:lnTo>
                  <a:pt x="53" y="12"/>
                </a:lnTo>
                <a:lnTo>
                  <a:pt x="53" y="12"/>
                </a:lnTo>
                <a:lnTo>
                  <a:pt x="51" y="10"/>
                </a:lnTo>
                <a:lnTo>
                  <a:pt x="49" y="8"/>
                </a:lnTo>
                <a:lnTo>
                  <a:pt x="49" y="8"/>
                </a:lnTo>
                <a:lnTo>
                  <a:pt x="43" y="6"/>
                </a:lnTo>
                <a:lnTo>
                  <a:pt x="43" y="6"/>
                </a:lnTo>
                <a:lnTo>
                  <a:pt x="41" y="4"/>
                </a:lnTo>
                <a:lnTo>
                  <a:pt x="41" y="2"/>
                </a:lnTo>
                <a:lnTo>
                  <a:pt x="41" y="0"/>
                </a:lnTo>
                <a:close/>
              </a:path>
            </a:pathLst>
          </a:custGeom>
          <a:solidFill>
            <a:srgbClr val="B9BCBD"/>
          </a:solidFill>
          <a:ln w="3175">
            <a:solidFill>
              <a:srgbClr val="B9BCBD"/>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165" name="Freeform 149">
            <a:extLst>
              <a:ext uri="{FF2B5EF4-FFF2-40B4-BE49-F238E27FC236}">
                <a16:creationId xmlns:a16="http://schemas.microsoft.com/office/drawing/2014/main" id="{248FDC68-6892-4ECD-A4E7-7B8756AD75A9}"/>
              </a:ext>
            </a:extLst>
          </p:cNvPr>
          <p:cNvSpPr>
            <a:spLocks/>
          </p:cNvSpPr>
          <p:nvPr/>
        </p:nvSpPr>
        <p:spPr bwMode="auto">
          <a:xfrm>
            <a:off x="5590844" y="3433547"/>
            <a:ext cx="97269" cy="130415"/>
          </a:xfrm>
          <a:custGeom>
            <a:avLst/>
            <a:gdLst>
              <a:gd name="T0" fmla="*/ 2 w 58"/>
              <a:gd name="T1" fmla="*/ 34 h 76"/>
              <a:gd name="T2" fmla="*/ 6 w 58"/>
              <a:gd name="T3" fmla="*/ 40 h 76"/>
              <a:gd name="T4" fmla="*/ 10 w 58"/>
              <a:gd name="T5" fmla="*/ 46 h 76"/>
              <a:gd name="T6" fmla="*/ 12 w 58"/>
              <a:gd name="T7" fmla="*/ 46 h 76"/>
              <a:gd name="T8" fmla="*/ 12 w 58"/>
              <a:gd name="T9" fmla="*/ 48 h 76"/>
              <a:gd name="T10" fmla="*/ 24 w 58"/>
              <a:gd name="T11" fmla="*/ 56 h 76"/>
              <a:gd name="T12" fmla="*/ 26 w 58"/>
              <a:gd name="T13" fmla="*/ 62 h 76"/>
              <a:gd name="T14" fmla="*/ 38 w 58"/>
              <a:gd name="T15" fmla="*/ 72 h 76"/>
              <a:gd name="T16" fmla="*/ 44 w 58"/>
              <a:gd name="T17" fmla="*/ 72 h 76"/>
              <a:gd name="T18" fmla="*/ 48 w 58"/>
              <a:gd name="T19" fmla="*/ 76 h 76"/>
              <a:gd name="T20" fmla="*/ 52 w 58"/>
              <a:gd name="T21" fmla="*/ 76 h 76"/>
              <a:gd name="T22" fmla="*/ 54 w 58"/>
              <a:gd name="T23" fmla="*/ 72 h 76"/>
              <a:gd name="T24" fmla="*/ 52 w 58"/>
              <a:gd name="T25" fmla="*/ 68 h 76"/>
              <a:gd name="T26" fmla="*/ 54 w 58"/>
              <a:gd name="T27" fmla="*/ 66 h 76"/>
              <a:gd name="T28" fmla="*/ 56 w 58"/>
              <a:gd name="T29" fmla="*/ 62 h 76"/>
              <a:gd name="T30" fmla="*/ 56 w 58"/>
              <a:gd name="T31" fmla="*/ 58 h 76"/>
              <a:gd name="T32" fmla="*/ 56 w 58"/>
              <a:gd name="T33" fmla="*/ 54 h 76"/>
              <a:gd name="T34" fmla="*/ 54 w 58"/>
              <a:gd name="T35" fmla="*/ 54 h 76"/>
              <a:gd name="T36" fmla="*/ 50 w 58"/>
              <a:gd name="T37" fmla="*/ 46 h 76"/>
              <a:gd name="T38" fmla="*/ 48 w 58"/>
              <a:gd name="T39" fmla="*/ 42 h 76"/>
              <a:gd name="T40" fmla="*/ 46 w 58"/>
              <a:gd name="T41" fmla="*/ 38 h 76"/>
              <a:gd name="T42" fmla="*/ 36 w 58"/>
              <a:gd name="T43" fmla="*/ 36 h 76"/>
              <a:gd name="T44" fmla="*/ 44 w 58"/>
              <a:gd name="T45" fmla="*/ 26 h 76"/>
              <a:gd name="T46" fmla="*/ 44 w 58"/>
              <a:gd name="T47" fmla="*/ 22 h 76"/>
              <a:gd name="T48" fmla="*/ 42 w 58"/>
              <a:gd name="T49" fmla="*/ 16 h 76"/>
              <a:gd name="T50" fmla="*/ 42 w 58"/>
              <a:gd name="T51" fmla="*/ 14 h 76"/>
              <a:gd name="T52" fmla="*/ 38 w 58"/>
              <a:gd name="T53" fmla="*/ 14 h 76"/>
              <a:gd name="T54" fmla="*/ 32 w 58"/>
              <a:gd name="T55" fmla="*/ 22 h 76"/>
              <a:gd name="T56" fmla="*/ 28 w 58"/>
              <a:gd name="T57" fmla="*/ 20 h 76"/>
              <a:gd name="T58" fmla="*/ 32 w 58"/>
              <a:gd name="T59" fmla="*/ 12 h 76"/>
              <a:gd name="T60" fmla="*/ 32 w 58"/>
              <a:gd name="T61" fmla="*/ 10 h 76"/>
              <a:gd name="T62" fmla="*/ 28 w 58"/>
              <a:gd name="T63" fmla="*/ 0 h 76"/>
              <a:gd name="T64" fmla="*/ 26 w 58"/>
              <a:gd name="T65" fmla="*/ 6 h 76"/>
              <a:gd name="T66" fmla="*/ 22 w 58"/>
              <a:gd name="T67" fmla="*/ 6 h 76"/>
              <a:gd name="T68" fmla="*/ 20 w 58"/>
              <a:gd name="T69" fmla="*/ 6 h 76"/>
              <a:gd name="T70" fmla="*/ 18 w 58"/>
              <a:gd name="T71" fmla="*/ 10 h 76"/>
              <a:gd name="T72" fmla="*/ 16 w 58"/>
              <a:gd name="T73" fmla="*/ 10 h 76"/>
              <a:gd name="T74" fmla="*/ 12 w 58"/>
              <a:gd name="T75" fmla="*/ 16 h 76"/>
              <a:gd name="T76" fmla="*/ 4 w 58"/>
              <a:gd name="T77" fmla="*/ 24 h 76"/>
              <a:gd name="T78" fmla="*/ 2 w 58"/>
              <a:gd name="T79" fmla="*/ 30 h 76"/>
              <a:gd name="T80" fmla="*/ 2 w 58"/>
              <a:gd name="T81" fmla="*/ 3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8" h="76">
                <a:moveTo>
                  <a:pt x="2" y="34"/>
                </a:moveTo>
                <a:lnTo>
                  <a:pt x="2" y="34"/>
                </a:lnTo>
                <a:lnTo>
                  <a:pt x="4" y="38"/>
                </a:lnTo>
                <a:lnTo>
                  <a:pt x="6" y="40"/>
                </a:lnTo>
                <a:lnTo>
                  <a:pt x="10" y="46"/>
                </a:lnTo>
                <a:lnTo>
                  <a:pt x="10" y="46"/>
                </a:lnTo>
                <a:lnTo>
                  <a:pt x="12" y="46"/>
                </a:lnTo>
                <a:lnTo>
                  <a:pt x="12" y="46"/>
                </a:lnTo>
                <a:lnTo>
                  <a:pt x="12" y="48"/>
                </a:lnTo>
                <a:lnTo>
                  <a:pt x="12" y="48"/>
                </a:lnTo>
                <a:lnTo>
                  <a:pt x="22" y="56"/>
                </a:lnTo>
                <a:lnTo>
                  <a:pt x="24" y="56"/>
                </a:lnTo>
                <a:lnTo>
                  <a:pt x="24" y="56"/>
                </a:lnTo>
                <a:lnTo>
                  <a:pt x="26" y="62"/>
                </a:lnTo>
                <a:lnTo>
                  <a:pt x="38" y="72"/>
                </a:lnTo>
                <a:lnTo>
                  <a:pt x="38" y="72"/>
                </a:lnTo>
                <a:lnTo>
                  <a:pt x="44" y="72"/>
                </a:lnTo>
                <a:lnTo>
                  <a:pt x="44" y="72"/>
                </a:lnTo>
                <a:lnTo>
                  <a:pt x="46" y="74"/>
                </a:lnTo>
                <a:lnTo>
                  <a:pt x="48" y="76"/>
                </a:lnTo>
                <a:lnTo>
                  <a:pt x="48" y="76"/>
                </a:lnTo>
                <a:lnTo>
                  <a:pt x="52" y="76"/>
                </a:lnTo>
                <a:lnTo>
                  <a:pt x="52" y="76"/>
                </a:lnTo>
                <a:lnTo>
                  <a:pt x="54" y="72"/>
                </a:lnTo>
                <a:lnTo>
                  <a:pt x="54" y="72"/>
                </a:lnTo>
                <a:lnTo>
                  <a:pt x="52" y="68"/>
                </a:lnTo>
                <a:lnTo>
                  <a:pt x="52" y="68"/>
                </a:lnTo>
                <a:lnTo>
                  <a:pt x="54" y="66"/>
                </a:lnTo>
                <a:lnTo>
                  <a:pt x="54" y="66"/>
                </a:lnTo>
                <a:lnTo>
                  <a:pt x="56" y="62"/>
                </a:lnTo>
                <a:lnTo>
                  <a:pt x="56" y="58"/>
                </a:lnTo>
                <a:lnTo>
                  <a:pt x="56" y="58"/>
                </a:lnTo>
                <a:lnTo>
                  <a:pt x="58" y="54"/>
                </a:lnTo>
                <a:lnTo>
                  <a:pt x="56" y="54"/>
                </a:lnTo>
                <a:lnTo>
                  <a:pt x="56" y="54"/>
                </a:lnTo>
                <a:lnTo>
                  <a:pt x="54" y="54"/>
                </a:lnTo>
                <a:lnTo>
                  <a:pt x="52" y="52"/>
                </a:lnTo>
                <a:lnTo>
                  <a:pt x="50" y="46"/>
                </a:lnTo>
                <a:lnTo>
                  <a:pt x="50" y="46"/>
                </a:lnTo>
                <a:lnTo>
                  <a:pt x="48" y="42"/>
                </a:lnTo>
                <a:lnTo>
                  <a:pt x="46" y="38"/>
                </a:lnTo>
                <a:lnTo>
                  <a:pt x="46" y="38"/>
                </a:lnTo>
                <a:lnTo>
                  <a:pt x="36" y="36"/>
                </a:lnTo>
                <a:lnTo>
                  <a:pt x="36" y="36"/>
                </a:lnTo>
                <a:lnTo>
                  <a:pt x="40" y="32"/>
                </a:lnTo>
                <a:lnTo>
                  <a:pt x="44" y="26"/>
                </a:lnTo>
                <a:lnTo>
                  <a:pt x="44" y="26"/>
                </a:lnTo>
                <a:lnTo>
                  <a:pt x="44" y="22"/>
                </a:lnTo>
                <a:lnTo>
                  <a:pt x="44" y="20"/>
                </a:lnTo>
                <a:lnTo>
                  <a:pt x="42" y="16"/>
                </a:lnTo>
                <a:lnTo>
                  <a:pt x="42" y="16"/>
                </a:lnTo>
                <a:lnTo>
                  <a:pt x="42" y="14"/>
                </a:lnTo>
                <a:lnTo>
                  <a:pt x="40" y="12"/>
                </a:lnTo>
                <a:lnTo>
                  <a:pt x="38" y="14"/>
                </a:lnTo>
                <a:lnTo>
                  <a:pt x="38" y="14"/>
                </a:lnTo>
                <a:lnTo>
                  <a:pt x="32" y="22"/>
                </a:lnTo>
                <a:lnTo>
                  <a:pt x="28" y="20"/>
                </a:lnTo>
                <a:lnTo>
                  <a:pt x="28" y="20"/>
                </a:lnTo>
                <a:lnTo>
                  <a:pt x="30" y="16"/>
                </a:lnTo>
                <a:lnTo>
                  <a:pt x="32" y="12"/>
                </a:lnTo>
                <a:lnTo>
                  <a:pt x="32" y="10"/>
                </a:lnTo>
                <a:lnTo>
                  <a:pt x="32" y="10"/>
                </a:lnTo>
                <a:lnTo>
                  <a:pt x="28" y="0"/>
                </a:lnTo>
                <a:lnTo>
                  <a:pt x="28" y="0"/>
                </a:lnTo>
                <a:lnTo>
                  <a:pt x="28" y="2"/>
                </a:lnTo>
                <a:lnTo>
                  <a:pt x="26" y="6"/>
                </a:lnTo>
                <a:lnTo>
                  <a:pt x="26" y="6"/>
                </a:lnTo>
                <a:lnTo>
                  <a:pt x="22" y="6"/>
                </a:lnTo>
                <a:lnTo>
                  <a:pt x="20" y="6"/>
                </a:lnTo>
                <a:lnTo>
                  <a:pt x="20" y="6"/>
                </a:lnTo>
                <a:lnTo>
                  <a:pt x="18" y="8"/>
                </a:lnTo>
                <a:lnTo>
                  <a:pt x="18" y="10"/>
                </a:lnTo>
                <a:lnTo>
                  <a:pt x="16" y="10"/>
                </a:lnTo>
                <a:lnTo>
                  <a:pt x="16" y="10"/>
                </a:lnTo>
                <a:lnTo>
                  <a:pt x="12" y="12"/>
                </a:lnTo>
                <a:lnTo>
                  <a:pt x="12" y="16"/>
                </a:lnTo>
                <a:lnTo>
                  <a:pt x="12" y="16"/>
                </a:lnTo>
                <a:lnTo>
                  <a:pt x="4" y="24"/>
                </a:lnTo>
                <a:lnTo>
                  <a:pt x="4" y="24"/>
                </a:lnTo>
                <a:lnTo>
                  <a:pt x="2" y="30"/>
                </a:lnTo>
                <a:lnTo>
                  <a:pt x="0" y="34"/>
                </a:lnTo>
                <a:lnTo>
                  <a:pt x="2" y="34"/>
                </a:lnTo>
                <a:close/>
              </a:path>
            </a:pathLst>
          </a:custGeom>
          <a:solidFill>
            <a:srgbClr val="B9BCBD"/>
          </a:solidFill>
          <a:ln w="3175">
            <a:solidFill>
              <a:srgbClr val="B9BCBD"/>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166" name="Freeform 150">
            <a:extLst>
              <a:ext uri="{FF2B5EF4-FFF2-40B4-BE49-F238E27FC236}">
                <a16:creationId xmlns:a16="http://schemas.microsoft.com/office/drawing/2014/main" id="{F52E6DAF-5F3B-4310-8899-2C112B41AD42}"/>
              </a:ext>
            </a:extLst>
          </p:cNvPr>
          <p:cNvSpPr>
            <a:spLocks/>
          </p:cNvSpPr>
          <p:nvPr/>
        </p:nvSpPr>
        <p:spPr bwMode="auto">
          <a:xfrm>
            <a:off x="6645700" y="2675079"/>
            <a:ext cx="43603" cy="65208"/>
          </a:xfrm>
          <a:custGeom>
            <a:avLst/>
            <a:gdLst>
              <a:gd name="T0" fmla="*/ 14 w 26"/>
              <a:gd name="T1" fmla="*/ 4 h 38"/>
              <a:gd name="T2" fmla="*/ 14 w 26"/>
              <a:gd name="T3" fmla="*/ 4 h 38"/>
              <a:gd name="T4" fmla="*/ 12 w 26"/>
              <a:gd name="T5" fmla="*/ 6 h 38"/>
              <a:gd name="T6" fmla="*/ 10 w 26"/>
              <a:gd name="T7" fmla="*/ 12 h 38"/>
              <a:gd name="T8" fmla="*/ 10 w 26"/>
              <a:gd name="T9" fmla="*/ 12 h 38"/>
              <a:gd name="T10" fmla="*/ 8 w 26"/>
              <a:gd name="T11" fmla="*/ 12 h 38"/>
              <a:gd name="T12" fmla="*/ 6 w 26"/>
              <a:gd name="T13" fmla="*/ 14 h 38"/>
              <a:gd name="T14" fmla="*/ 6 w 26"/>
              <a:gd name="T15" fmla="*/ 14 h 38"/>
              <a:gd name="T16" fmla="*/ 6 w 26"/>
              <a:gd name="T17" fmla="*/ 20 h 38"/>
              <a:gd name="T18" fmla="*/ 6 w 26"/>
              <a:gd name="T19" fmla="*/ 28 h 38"/>
              <a:gd name="T20" fmla="*/ 6 w 26"/>
              <a:gd name="T21" fmla="*/ 28 h 38"/>
              <a:gd name="T22" fmla="*/ 2 w 26"/>
              <a:gd name="T23" fmla="*/ 30 h 38"/>
              <a:gd name="T24" fmla="*/ 0 w 26"/>
              <a:gd name="T25" fmla="*/ 34 h 38"/>
              <a:gd name="T26" fmla="*/ 0 w 26"/>
              <a:gd name="T27" fmla="*/ 34 h 38"/>
              <a:gd name="T28" fmla="*/ 0 w 26"/>
              <a:gd name="T29" fmla="*/ 38 h 38"/>
              <a:gd name="T30" fmla="*/ 0 w 26"/>
              <a:gd name="T31" fmla="*/ 38 h 38"/>
              <a:gd name="T32" fmla="*/ 4 w 26"/>
              <a:gd name="T33" fmla="*/ 38 h 38"/>
              <a:gd name="T34" fmla="*/ 6 w 26"/>
              <a:gd name="T35" fmla="*/ 38 h 38"/>
              <a:gd name="T36" fmla="*/ 6 w 26"/>
              <a:gd name="T37" fmla="*/ 38 h 38"/>
              <a:gd name="T38" fmla="*/ 6 w 26"/>
              <a:gd name="T39" fmla="*/ 38 h 38"/>
              <a:gd name="T40" fmla="*/ 8 w 26"/>
              <a:gd name="T41" fmla="*/ 36 h 38"/>
              <a:gd name="T42" fmla="*/ 8 w 26"/>
              <a:gd name="T43" fmla="*/ 36 h 38"/>
              <a:gd name="T44" fmla="*/ 10 w 26"/>
              <a:gd name="T45" fmla="*/ 36 h 38"/>
              <a:gd name="T46" fmla="*/ 10 w 26"/>
              <a:gd name="T47" fmla="*/ 36 h 38"/>
              <a:gd name="T48" fmla="*/ 14 w 26"/>
              <a:gd name="T49" fmla="*/ 30 h 38"/>
              <a:gd name="T50" fmla="*/ 14 w 26"/>
              <a:gd name="T51" fmla="*/ 30 h 38"/>
              <a:gd name="T52" fmla="*/ 16 w 26"/>
              <a:gd name="T53" fmla="*/ 28 h 38"/>
              <a:gd name="T54" fmla="*/ 18 w 26"/>
              <a:gd name="T55" fmla="*/ 26 h 38"/>
              <a:gd name="T56" fmla="*/ 18 w 26"/>
              <a:gd name="T57" fmla="*/ 26 h 38"/>
              <a:gd name="T58" fmla="*/ 18 w 26"/>
              <a:gd name="T59" fmla="*/ 22 h 38"/>
              <a:gd name="T60" fmla="*/ 20 w 26"/>
              <a:gd name="T61" fmla="*/ 18 h 38"/>
              <a:gd name="T62" fmla="*/ 20 w 26"/>
              <a:gd name="T63" fmla="*/ 18 h 38"/>
              <a:gd name="T64" fmla="*/ 24 w 26"/>
              <a:gd name="T65" fmla="*/ 12 h 38"/>
              <a:gd name="T66" fmla="*/ 26 w 26"/>
              <a:gd name="T67" fmla="*/ 4 h 38"/>
              <a:gd name="T68" fmla="*/ 26 w 26"/>
              <a:gd name="T69" fmla="*/ 4 h 38"/>
              <a:gd name="T70" fmla="*/ 26 w 26"/>
              <a:gd name="T71" fmla="*/ 2 h 38"/>
              <a:gd name="T72" fmla="*/ 24 w 26"/>
              <a:gd name="T73" fmla="*/ 2 h 38"/>
              <a:gd name="T74" fmla="*/ 20 w 26"/>
              <a:gd name="T75" fmla="*/ 0 h 38"/>
              <a:gd name="T76" fmla="*/ 20 w 26"/>
              <a:gd name="T77" fmla="*/ 0 h 38"/>
              <a:gd name="T78" fmla="*/ 18 w 26"/>
              <a:gd name="T79" fmla="*/ 0 h 38"/>
              <a:gd name="T80" fmla="*/ 16 w 26"/>
              <a:gd name="T81" fmla="*/ 0 h 38"/>
              <a:gd name="T82" fmla="*/ 14 w 26"/>
              <a:gd name="T83" fmla="*/ 4 h 38"/>
              <a:gd name="T84" fmla="*/ 14 w 26"/>
              <a:gd name="T85" fmla="*/ 4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6" h="38">
                <a:moveTo>
                  <a:pt x="14" y="4"/>
                </a:moveTo>
                <a:lnTo>
                  <a:pt x="14" y="4"/>
                </a:lnTo>
                <a:lnTo>
                  <a:pt x="12" y="6"/>
                </a:lnTo>
                <a:lnTo>
                  <a:pt x="10" y="12"/>
                </a:lnTo>
                <a:lnTo>
                  <a:pt x="10" y="12"/>
                </a:lnTo>
                <a:lnTo>
                  <a:pt x="8" y="12"/>
                </a:lnTo>
                <a:lnTo>
                  <a:pt x="6" y="14"/>
                </a:lnTo>
                <a:lnTo>
                  <a:pt x="6" y="14"/>
                </a:lnTo>
                <a:lnTo>
                  <a:pt x="6" y="20"/>
                </a:lnTo>
                <a:lnTo>
                  <a:pt x="6" y="28"/>
                </a:lnTo>
                <a:lnTo>
                  <a:pt x="6" y="28"/>
                </a:lnTo>
                <a:lnTo>
                  <a:pt x="2" y="30"/>
                </a:lnTo>
                <a:lnTo>
                  <a:pt x="0" y="34"/>
                </a:lnTo>
                <a:lnTo>
                  <a:pt x="0" y="34"/>
                </a:lnTo>
                <a:lnTo>
                  <a:pt x="0" y="38"/>
                </a:lnTo>
                <a:lnTo>
                  <a:pt x="0" y="38"/>
                </a:lnTo>
                <a:lnTo>
                  <a:pt x="4" y="38"/>
                </a:lnTo>
                <a:lnTo>
                  <a:pt x="6" y="38"/>
                </a:lnTo>
                <a:lnTo>
                  <a:pt x="6" y="38"/>
                </a:lnTo>
                <a:lnTo>
                  <a:pt x="6" y="38"/>
                </a:lnTo>
                <a:lnTo>
                  <a:pt x="8" y="36"/>
                </a:lnTo>
                <a:lnTo>
                  <a:pt x="8" y="36"/>
                </a:lnTo>
                <a:lnTo>
                  <a:pt x="10" y="36"/>
                </a:lnTo>
                <a:lnTo>
                  <a:pt x="10" y="36"/>
                </a:lnTo>
                <a:lnTo>
                  <a:pt x="14" y="30"/>
                </a:lnTo>
                <a:lnTo>
                  <a:pt x="14" y="30"/>
                </a:lnTo>
                <a:lnTo>
                  <a:pt x="16" y="28"/>
                </a:lnTo>
                <a:lnTo>
                  <a:pt x="18" y="26"/>
                </a:lnTo>
                <a:lnTo>
                  <a:pt x="18" y="26"/>
                </a:lnTo>
                <a:lnTo>
                  <a:pt x="18" y="22"/>
                </a:lnTo>
                <a:lnTo>
                  <a:pt x="20" y="18"/>
                </a:lnTo>
                <a:lnTo>
                  <a:pt x="20" y="18"/>
                </a:lnTo>
                <a:lnTo>
                  <a:pt x="24" y="12"/>
                </a:lnTo>
                <a:lnTo>
                  <a:pt x="26" y="4"/>
                </a:lnTo>
                <a:lnTo>
                  <a:pt x="26" y="4"/>
                </a:lnTo>
                <a:lnTo>
                  <a:pt x="26" y="2"/>
                </a:lnTo>
                <a:lnTo>
                  <a:pt x="24" y="2"/>
                </a:lnTo>
                <a:lnTo>
                  <a:pt x="20" y="0"/>
                </a:lnTo>
                <a:lnTo>
                  <a:pt x="20" y="0"/>
                </a:lnTo>
                <a:lnTo>
                  <a:pt x="18" y="0"/>
                </a:lnTo>
                <a:lnTo>
                  <a:pt x="16" y="0"/>
                </a:lnTo>
                <a:lnTo>
                  <a:pt x="14" y="4"/>
                </a:lnTo>
                <a:lnTo>
                  <a:pt x="14" y="4"/>
                </a:lnTo>
                <a:close/>
              </a:path>
            </a:pathLst>
          </a:custGeom>
          <a:solidFill>
            <a:srgbClr val="B9BCBD"/>
          </a:solidFill>
          <a:ln w="3175">
            <a:solidFill>
              <a:srgbClr val="B9BCBD"/>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167" name="Freeform 151">
            <a:extLst>
              <a:ext uri="{FF2B5EF4-FFF2-40B4-BE49-F238E27FC236}">
                <a16:creationId xmlns:a16="http://schemas.microsoft.com/office/drawing/2014/main" id="{B808225E-0431-417C-80D7-D35B1284C0A8}"/>
              </a:ext>
            </a:extLst>
          </p:cNvPr>
          <p:cNvSpPr>
            <a:spLocks/>
          </p:cNvSpPr>
          <p:nvPr/>
        </p:nvSpPr>
        <p:spPr bwMode="auto">
          <a:xfrm>
            <a:off x="6327063" y="1878864"/>
            <a:ext cx="174412" cy="102959"/>
          </a:xfrm>
          <a:custGeom>
            <a:avLst/>
            <a:gdLst>
              <a:gd name="T0" fmla="*/ 0 w 104"/>
              <a:gd name="T1" fmla="*/ 42 h 60"/>
              <a:gd name="T2" fmla="*/ 12 w 104"/>
              <a:gd name="T3" fmla="*/ 36 h 60"/>
              <a:gd name="T4" fmla="*/ 18 w 104"/>
              <a:gd name="T5" fmla="*/ 38 h 60"/>
              <a:gd name="T6" fmla="*/ 26 w 104"/>
              <a:gd name="T7" fmla="*/ 40 h 60"/>
              <a:gd name="T8" fmla="*/ 38 w 104"/>
              <a:gd name="T9" fmla="*/ 44 h 60"/>
              <a:gd name="T10" fmla="*/ 46 w 104"/>
              <a:gd name="T11" fmla="*/ 46 h 60"/>
              <a:gd name="T12" fmla="*/ 52 w 104"/>
              <a:gd name="T13" fmla="*/ 46 h 60"/>
              <a:gd name="T14" fmla="*/ 54 w 104"/>
              <a:gd name="T15" fmla="*/ 48 h 60"/>
              <a:gd name="T16" fmla="*/ 56 w 104"/>
              <a:gd name="T17" fmla="*/ 52 h 60"/>
              <a:gd name="T18" fmla="*/ 64 w 104"/>
              <a:gd name="T19" fmla="*/ 54 h 60"/>
              <a:gd name="T20" fmla="*/ 70 w 104"/>
              <a:gd name="T21" fmla="*/ 58 h 60"/>
              <a:gd name="T22" fmla="*/ 76 w 104"/>
              <a:gd name="T23" fmla="*/ 60 h 60"/>
              <a:gd name="T24" fmla="*/ 80 w 104"/>
              <a:gd name="T25" fmla="*/ 56 h 60"/>
              <a:gd name="T26" fmla="*/ 86 w 104"/>
              <a:gd name="T27" fmla="*/ 54 h 60"/>
              <a:gd name="T28" fmla="*/ 90 w 104"/>
              <a:gd name="T29" fmla="*/ 56 h 60"/>
              <a:gd name="T30" fmla="*/ 92 w 104"/>
              <a:gd name="T31" fmla="*/ 50 h 60"/>
              <a:gd name="T32" fmla="*/ 94 w 104"/>
              <a:gd name="T33" fmla="*/ 42 h 60"/>
              <a:gd name="T34" fmla="*/ 98 w 104"/>
              <a:gd name="T35" fmla="*/ 44 h 60"/>
              <a:gd name="T36" fmla="*/ 104 w 104"/>
              <a:gd name="T37" fmla="*/ 42 h 60"/>
              <a:gd name="T38" fmla="*/ 102 w 104"/>
              <a:gd name="T39" fmla="*/ 36 h 60"/>
              <a:gd name="T40" fmla="*/ 98 w 104"/>
              <a:gd name="T41" fmla="*/ 30 h 60"/>
              <a:gd name="T42" fmla="*/ 94 w 104"/>
              <a:gd name="T43" fmla="*/ 28 h 60"/>
              <a:gd name="T44" fmla="*/ 92 w 104"/>
              <a:gd name="T45" fmla="*/ 26 h 60"/>
              <a:gd name="T46" fmla="*/ 92 w 104"/>
              <a:gd name="T47" fmla="*/ 16 h 60"/>
              <a:gd name="T48" fmla="*/ 88 w 104"/>
              <a:gd name="T49" fmla="*/ 18 h 60"/>
              <a:gd name="T50" fmla="*/ 84 w 104"/>
              <a:gd name="T51" fmla="*/ 16 h 60"/>
              <a:gd name="T52" fmla="*/ 84 w 104"/>
              <a:gd name="T53" fmla="*/ 12 h 60"/>
              <a:gd name="T54" fmla="*/ 76 w 104"/>
              <a:gd name="T55" fmla="*/ 14 h 60"/>
              <a:gd name="T56" fmla="*/ 68 w 104"/>
              <a:gd name="T57" fmla="*/ 6 h 60"/>
              <a:gd name="T58" fmla="*/ 68 w 104"/>
              <a:gd name="T59" fmla="*/ 4 h 60"/>
              <a:gd name="T60" fmla="*/ 64 w 104"/>
              <a:gd name="T61" fmla="*/ 2 h 60"/>
              <a:gd name="T62" fmla="*/ 54 w 104"/>
              <a:gd name="T63" fmla="*/ 0 h 60"/>
              <a:gd name="T64" fmla="*/ 54 w 104"/>
              <a:gd name="T65" fmla="*/ 2 h 60"/>
              <a:gd name="T66" fmla="*/ 50 w 104"/>
              <a:gd name="T67" fmla="*/ 2 h 60"/>
              <a:gd name="T68" fmla="*/ 42 w 104"/>
              <a:gd name="T69" fmla="*/ 2 h 60"/>
              <a:gd name="T70" fmla="*/ 44 w 104"/>
              <a:gd name="T71" fmla="*/ 20 h 60"/>
              <a:gd name="T72" fmla="*/ 36 w 104"/>
              <a:gd name="T73" fmla="*/ 24 h 60"/>
              <a:gd name="T74" fmla="*/ 28 w 104"/>
              <a:gd name="T75" fmla="*/ 22 h 60"/>
              <a:gd name="T76" fmla="*/ 28 w 104"/>
              <a:gd name="T77" fmla="*/ 22 h 60"/>
              <a:gd name="T78" fmla="*/ 20 w 104"/>
              <a:gd name="T79" fmla="*/ 14 h 60"/>
              <a:gd name="T80" fmla="*/ 20 w 104"/>
              <a:gd name="T81" fmla="*/ 12 h 60"/>
              <a:gd name="T82" fmla="*/ 22 w 104"/>
              <a:gd name="T83" fmla="*/ 12 h 60"/>
              <a:gd name="T84" fmla="*/ 22 w 104"/>
              <a:gd name="T85" fmla="*/ 8 h 60"/>
              <a:gd name="T86" fmla="*/ 18 w 104"/>
              <a:gd name="T87" fmla="*/ 10 h 60"/>
              <a:gd name="T88" fmla="*/ 12 w 104"/>
              <a:gd name="T89" fmla="*/ 12 h 60"/>
              <a:gd name="T90" fmla="*/ 10 w 104"/>
              <a:gd name="T91" fmla="*/ 18 h 60"/>
              <a:gd name="T92" fmla="*/ 0 w 104"/>
              <a:gd name="T93" fmla="*/ 4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4" h="60">
                <a:moveTo>
                  <a:pt x="0" y="42"/>
                </a:moveTo>
                <a:lnTo>
                  <a:pt x="0" y="42"/>
                </a:lnTo>
                <a:lnTo>
                  <a:pt x="6" y="40"/>
                </a:lnTo>
                <a:lnTo>
                  <a:pt x="12" y="36"/>
                </a:lnTo>
                <a:lnTo>
                  <a:pt x="12" y="36"/>
                </a:lnTo>
                <a:lnTo>
                  <a:pt x="18" y="38"/>
                </a:lnTo>
                <a:lnTo>
                  <a:pt x="26" y="40"/>
                </a:lnTo>
                <a:lnTo>
                  <a:pt x="26" y="40"/>
                </a:lnTo>
                <a:lnTo>
                  <a:pt x="38" y="44"/>
                </a:lnTo>
                <a:lnTo>
                  <a:pt x="38" y="44"/>
                </a:lnTo>
                <a:lnTo>
                  <a:pt x="42" y="46"/>
                </a:lnTo>
                <a:lnTo>
                  <a:pt x="46" y="46"/>
                </a:lnTo>
                <a:lnTo>
                  <a:pt x="46" y="46"/>
                </a:lnTo>
                <a:lnTo>
                  <a:pt x="52" y="46"/>
                </a:lnTo>
                <a:lnTo>
                  <a:pt x="52" y="46"/>
                </a:lnTo>
                <a:lnTo>
                  <a:pt x="54" y="48"/>
                </a:lnTo>
                <a:lnTo>
                  <a:pt x="56" y="52"/>
                </a:lnTo>
                <a:lnTo>
                  <a:pt x="56" y="52"/>
                </a:lnTo>
                <a:lnTo>
                  <a:pt x="60" y="52"/>
                </a:lnTo>
                <a:lnTo>
                  <a:pt x="64" y="54"/>
                </a:lnTo>
                <a:lnTo>
                  <a:pt x="64" y="54"/>
                </a:lnTo>
                <a:lnTo>
                  <a:pt x="70" y="58"/>
                </a:lnTo>
                <a:lnTo>
                  <a:pt x="70" y="58"/>
                </a:lnTo>
                <a:lnTo>
                  <a:pt x="76" y="60"/>
                </a:lnTo>
                <a:lnTo>
                  <a:pt x="76" y="60"/>
                </a:lnTo>
                <a:lnTo>
                  <a:pt x="80" y="56"/>
                </a:lnTo>
                <a:lnTo>
                  <a:pt x="82" y="54"/>
                </a:lnTo>
                <a:lnTo>
                  <a:pt x="86" y="54"/>
                </a:lnTo>
                <a:lnTo>
                  <a:pt x="86" y="54"/>
                </a:lnTo>
                <a:lnTo>
                  <a:pt x="90" y="56"/>
                </a:lnTo>
                <a:lnTo>
                  <a:pt x="92" y="50"/>
                </a:lnTo>
                <a:lnTo>
                  <a:pt x="92" y="50"/>
                </a:lnTo>
                <a:lnTo>
                  <a:pt x="92" y="44"/>
                </a:lnTo>
                <a:lnTo>
                  <a:pt x="94" y="42"/>
                </a:lnTo>
                <a:lnTo>
                  <a:pt x="94" y="42"/>
                </a:lnTo>
                <a:lnTo>
                  <a:pt x="98" y="44"/>
                </a:lnTo>
                <a:lnTo>
                  <a:pt x="102" y="44"/>
                </a:lnTo>
                <a:lnTo>
                  <a:pt x="104" y="42"/>
                </a:lnTo>
                <a:lnTo>
                  <a:pt x="102" y="36"/>
                </a:lnTo>
                <a:lnTo>
                  <a:pt x="102" y="36"/>
                </a:lnTo>
                <a:lnTo>
                  <a:pt x="98" y="30"/>
                </a:lnTo>
                <a:lnTo>
                  <a:pt x="98" y="30"/>
                </a:lnTo>
                <a:lnTo>
                  <a:pt x="96" y="28"/>
                </a:lnTo>
                <a:lnTo>
                  <a:pt x="94" y="28"/>
                </a:lnTo>
                <a:lnTo>
                  <a:pt x="94" y="28"/>
                </a:lnTo>
                <a:lnTo>
                  <a:pt x="92" y="26"/>
                </a:lnTo>
                <a:lnTo>
                  <a:pt x="92" y="26"/>
                </a:lnTo>
                <a:lnTo>
                  <a:pt x="92" y="16"/>
                </a:lnTo>
                <a:lnTo>
                  <a:pt x="92" y="16"/>
                </a:lnTo>
                <a:lnTo>
                  <a:pt x="88" y="18"/>
                </a:lnTo>
                <a:lnTo>
                  <a:pt x="86" y="18"/>
                </a:lnTo>
                <a:lnTo>
                  <a:pt x="84" y="16"/>
                </a:lnTo>
                <a:lnTo>
                  <a:pt x="84" y="16"/>
                </a:lnTo>
                <a:lnTo>
                  <a:pt x="84" y="12"/>
                </a:lnTo>
                <a:lnTo>
                  <a:pt x="82" y="12"/>
                </a:lnTo>
                <a:lnTo>
                  <a:pt x="76" y="14"/>
                </a:lnTo>
                <a:lnTo>
                  <a:pt x="72" y="6"/>
                </a:lnTo>
                <a:lnTo>
                  <a:pt x="68" y="6"/>
                </a:lnTo>
                <a:lnTo>
                  <a:pt x="68" y="6"/>
                </a:lnTo>
                <a:lnTo>
                  <a:pt x="68" y="4"/>
                </a:lnTo>
                <a:lnTo>
                  <a:pt x="64" y="2"/>
                </a:lnTo>
                <a:lnTo>
                  <a:pt x="64" y="2"/>
                </a:lnTo>
                <a:lnTo>
                  <a:pt x="58" y="0"/>
                </a:lnTo>
                <a:lnTo>
                  <a:pt x="54" y="0"/>
                </a:lnTo>
                <a:lnTo>
                  <a:pt x="54" y="0"/>
                </a:lnTo>
                <a:lnTo>
                  <a:pt x="54" y="2"/>
                </a:lnTo>
                <a:lnTo>
                  <a:pt x="50" y="2"/>
                </a:lnTo>
                <a:lnTo>
                  <a:pt x="50" y="2"/>
                </a:lnTo>
                <a:lnTo>
                  <a:pt x="42" y="2"/>
                </a:lnTo>
                <a:lnTo>
                  <a:pt x="42" y="2"/>
                </a:lnTo>
                <a:lnTo>
                  <a:pt x="42" y="10"/>
                </a:lnTo>
                <a:lnTo>
                  <a:pt x="44" y="20"/>
                </a:lnTo>
                <a:lnTo>
                  <a:pt x="44" y="20"/>
                </a:lnTo>
                <a:lnTo>
                  <a:pt x="36" y="24"/>
                </a:lnTo>
                <a:lnTo>
                  <a:pt x="32" y="24"/>
                </a:lnTo>
                <a:lnTo>
                  <a:pt x="28" y="22"/>
                </a:lnTo>
                <a:lnTo>
                  <a:pt x="28" y="22"/>
                </a:lnTo>
                <a:lnTo>
                  <a:pt x="28" y="22"/>
                </a:lnTo>
                <a:lnTo>
                  <a:pt x="28" y="22"/>
                </a:lnTo>
                <a:lnTo>
                  <a:pt x="20" y="14"/>
                </a:lnTo>
                <a:lnTo>
                  <a:pt x="20" y="14"/>
                </a:lnTo>
                <a:lnTo>
                  <a:pt x="20" y="12"/>
                </a:lnTo>
                <a:lnTo>
                  <a:pt x="20" y="12"/>
                </a:lnTo>
                <a:lnTo>
                  <a:pt x="22" y="12"/>
                </a:lnTo>
                <a:lnTo>
                  <a:pt x="22" y="12"/>
                </a:lnTo>
                <a:lnTo>
                  <a:pt x="22" y="8"/>
                </a:lnTo>
                <a:lnTo>
                  <a:pt x="20" y="8"/>
                </a:lnTo>
                <a:lnTo>
                  <a:pt x="18" y="10"/>
                </a:lnTo>
                <a:lnTo>
                  <a:pt x="18" y="10"/>
                </a:lnTo>
                <a:lnTo>
                  <a:pt x="12" y="12"/>
                </a:lnTo>
                <a:lnTo>
                  <a:pt x="10" y="18"/>
                </a:lnTo>
                <a:lnTo>
                  <a:pt x="10" y="18"/>
                </a:lnTo>
                <a:lnTo>
                  <a:pt x="2" y="30"/>
                </a:lnTo>
                <a:lnTo>
                  <a:pt x="0" y="42"/>
                </a:lnTo>
                <a:lnTo>
                  <a:pt x="0" y="42"/>
                </a:lnTo>
                <a:close/>
              </a:path>
            </a:pathLst>
          </a:custGeom>
          <a:solidFill>
            <a:srgbClr val="8BBDFF"/>
          </a:solidFill>
          <a:ln w="3175">
            <a:solidFill>
              <a:srgbClr val="8BBDFF"/>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168" name="Freeform 152">
            <a:extLst>
              <a:ext uri="{FF2B5EF4-FFF2-40B4-BE49-F238E27FC236}">
                <a16:creationId xmlns:a16="http://schemas.microsoft.com/office/drawing/2014/main" id="{270A57FD-3C28-447F-BED4-4DD97C4CF8E5}"/>
              </a:ext>
            </a:extLst>
          </p:cNvPr>
          <p:cNvSpPr>
            <a:spLocks/>
          </p:cNvSpPr>
          <p:nvPr/>
        </p:nvSpPr>
        <p:spPr bwMode="auto">
          <a:xfrm>
            <a:off x="8108076" y="3042300"/>
            <a:ext cx="154287" cy="243670"/>
          </a:xfrm>
          <a:custGeom>
            <a:avLst/>
            <a:gdLst>
              <a:gd name="T0" fmla="*/ 2 w 92"/>
              <a:gd name="T1" fmla="*/ 36 h 142"/>
              <a:gd name="T2" fmla="*/ 0 w 92"/>
              <a:gd name="T3" fmla="*/ 44 h 142"/>
              <a:gd name="T4" fmla="*/ 4 w 92"/>
              <a:gd name="T5" fmla="*/ 48 h 142"/>
              <a:gd name="T6" fmla="*/ 10 w 92"/>
              <a:gd name="T7" fmla="*/ 52 h 142"/>
              <a:gd name="T8" fmla="*/ 8 w 92"/>
              <a:gd name="T9" fmla="*/ 62 h 142"/>
              <a:gd name="T10" fmla="*/ 10 w 92"/>
              <a:gd name="T11" fmla="*/ 68 h 142"/>
              <a:gd name="T12" fmla="*/ 10 w 92"/>
              <a:gd name="T13" fmla="*/ 78 h 142"/>
              <a:gd name="T14" fmla="*/ 18 w 92"/>
              <a:gd name="T15" fmla="*/ 78 h 142"/>
              <a:gd name="T16" fmla="*/ 28 w 92"/>
              <a:gd name="T17" fmla="*/ 68 h 142"/>
              <a:gd name="T18" fmla="*/ 32 w 92"/>
              <a:gd name="T19" fmla="*/ 72 h 142"/>
              <a:gd name="T20" fmla="*/ 40 w 92"/>
              <a:gd name="T21" fmla="*/ 78 h 142"/>
              <a:gd name="T22" fmla="*/ 52 w 92"/>
              <a:gd name="T23" fmla="*/ 86 h 142"/>
              <a:gd name="T24" fmla="*/ 52 w 92"/>
              <a:gd name="T25" fmla="*/ 100 h 142"/>
              <a:gd name="T26" fmla="*/ 60 w 92"/>
              <a:gd name="T27" fmla="*/ 108 h 142"/>
              <a:gd name="T28" fmla="*/ 62 w 92"/>
              <a:gd name="T29" fmla="*/ 118 h 142"/>
              <a:gd name="T30" fmla="*/ 62 w 92"/>
              <a:gd name="T31" fmla="*/ 126 h 142"/>
              <a:gd name="T32" fmla="*/ 56 w 92"/>
              <a:gd name="T33" fmla="*/ 134 h 142"/>
              <a:gd name="T34" fmla="*/ 66 w 92"/>
              <a:gd name="T35" fmla="*/ 138 h 142"/>
              <a:gd name="T36" fmla="*/ 74 w 92"/>
              <a:gd name="T37" fmla="*/ 140 h 142"/>
              <a:gd name="T38" fmla="*/ 78 w 92"/>
              <a:gd name="T39" fmla="*/ 128 h 142"/>
              <a:gd name="T40" fmla="*/ 86 w 92"/>
              <a:gd name="T41" fmla="*/ 134 h 142"/>
              <a:gd name="T42" fmla="*/ 92 w 92"/>
              <a:gd name="T43" fmla="*/ 128 h 142"/>
              <a:gd name="T44" fmla="*/ 90 w 92"/>
              <a:gd name="T45" fmla="*/ 112 h 142"/>
              <a:gd name="T46" fmla="*/ 82 w 92"/>
              <a:gd name="T47" fmla="*/ 102 h 142"/>
              <a:gd name="T48" fmla="*/ 74 w 92"/>
              <a:gd name="T49" fmla="*/ 92 h 142"/>
              <a:gd name="T50" fmla="*/ 68 w 92"/>
              <a:gd name="T51" fmla="*/ 82 h 142"/>
              <a:gd name="T52" fmla="*/ 58 w 92"/>
              <a:gd name="T53" fmla="*/ 70 h 142"/>
              <a:gd name="T54" fmla="*/ 48 w 92"/>
              <a:gd name="T55" fmla="*/ 56 h 142"/>
              <a:gd name="T56" fmla="*/ 52 w 92"/>
              <a:gd name="T57" fmla="*/ 46 h 142"/>
              <a:gd name="T58" fmla="*/ 62 w 92"/>
              <a:gd name="T59" fmla="*/ 40 h 142"/>
              <a:gd name="T60" fmla="*/ 56 w 92"/>
              <a:gd name="T61" fmla="*/ 28 h 142"/>
              <a:gd name="T62" fmla="*/ 46 w 92"/>
              <a:gd name="T63" fmla="*/ 30 h 142"/>
              <a:gd name="T64" fmla="*/ 40 w 92"/>
              <a:gd name="T65" fmla="*/ 24 h 142"/>
              <a:gd name="T66" fmla="*/ 30 w 92"/>
              <a:gd name="T67" fmla="*/ 16 h 142"/>
              <a:gd name="T68" fmla="*/ 24 w 92"/>
              <a:gd name="T69" fmla="*/ 2 h 142"/>
              <a:gd name="T70" fmla="*/ 16 w 92"/>
              <a:gd name="T71" fmla="*/ 6 h 142"/>
              <a:gd name="T72" fmla="*/ 20 w 92"/>
              <a:gd name="T73" fmla="*/ 24 h 142"/>
              <a:gd name="T74" fmla="*/ 16 w 92"/>
              <a:gd name="T75" fmla="*/ 30 h 142"/>
              <a:gd name="T76" fmla="*/ 8 w 92"/>
              <a:gd name="T77" fmla="*/ 3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2" h="142">
                <a:moveTo>
                  <a:pt x="8" y="30"/>
                </a:moveTo>
                <a:lnTo>
                  <a:pt x="2" y="36"/>
                </a:lnTo>
                <a:lnTo>
                  <a:pt x="2" y="42"/>
                </a:lnTo>
                <a:lnTo>
                  <a:pt x="0" y="44"/>
                </a:lnTo>
                <a:lnTo>
                  <a:pt x="0" y="48"/>
                </a:lnTo>
                <a:lnTo>
                  <a:pt x="4" y="48"/>
                </a:lnTo>
                <a:lnTo>
                  <a:pt x="8" y="48"/>
                </a:lnTo>
                <a:lnTo>
                  <a:pt x="10" y="52"/>
                </a:lnTo>
                <a:lnTo>
                  <a:pt x="6" y="60"/>
                </a:lnTo>
                <a:lnTo>
                  <a:pt x="8" y="62"/>
                </a:lnTo>
                <a:lnTo>
                  <a:pt x="8" y="66"/>
                </a:lnTo>
                <a:lnTo>
                  <a:pt x="10" y="68"/>
                </a:lnTo>
                <a:lnTo>
                  <a:pt x="12" y="74"/>
                </a:lnTo>
                <a:lnTo>
                  <a:pt x="10" y="78"/>
                </a:lnTo>
                <a:lnTo>
                  <a:pt x="14" y="80"/>
                </a:lnTo>
                <a:lnTo>
                  <a:pt x="18" y="78"/>
                </a:lnTo>
                <a:lnTo>
                  <a:pt x="20" y="74"/>
                </a:lnTo>
                <a:lnTo>
                  <a:pt x="28" y="68"/>
                </a:lnTo>
                <a:lnTo>
                  <a:pt x="32" y="70"/>
                </a:lnTo>
                <a:lnTo>
                  <a:pt x="32" y="72"/>
                </a:lnTo>
                <a:lnTo>
                  <a:pt x="34" y="74"/>
                </a:lnTo>
                <a:lnTo>
                  <a:pt x="40" y="78"/>
                </a:lnTo>
                <a:lnTo>
                  <a:pt x="46" y="78"/>
                </a:lnTo>
                <a:lnTo>
                  <a:pt x="52" y="86"/>
                </a:lnTo>
                <a:lnTo>
                  <a:pt x="52" y="92"/>
                </a:lnTo>
                <a:lnTo>
                  <a:pt x="52" y="100"/>
                </a:lnTo>
                <a:lnTo>
                  <a:pt x="56" y="104"/>
                </a:lnTo>
                <a:lnTo>
                  <a:pt x="60" y="108"/>
                </a:lnTo>
                <a:lnTo>
                  <a:pt x="62" y="112"/>
                </a:lnTo>
                <a:lnTo>
                  <a:pt x="62" y="118"/>
                </a:lnTo>
                <a:lnTo>
                  <a:pt x="64" y="120"/>
                </a:lnTo>
                <a:lnTo>
                  <a:pt x="62" y="126"/>
                </a:lnTo>
                <a:lnTo>
                  <a:pt x="60" y="130"/>
                </a:lnTo>
                <a:lnTo>
                  <a:pt x="56" y="134"/>
                </a:lnTo>
                <a:lnTo>
                  <a:pt x="64" y="136"/>
                </a:lnTo>
                <a:lnTo>
                  <a:pt x="66" y="138"/>
                </a:lnTo>
                <a:lnTo>
                  <a:pt x="70" y="142"/>
                </a:lnTo>
                <a:lnTo>
                  <a:pt x="74" y="140"/>
                </a:lnTo>
                <a:lnTo>
                  <a:pt x="74" y="134"/>
                </a:lnTo>
                <a:lnTo>
                  <a:pt x="78" y="128"/>
                </a:lnTo>
                <a:lnTo>
                  <a:pt x="82" y="130"/>
                </a:lnTo>
                <a:lnTo>
                  <a:pt x="86" y="134"/>
                </a:lnTo>
                <a:lnTo>
                  <a:pt x="92" y="132"/>
                </a:lnTo>
                <a:lnTo>
                  <a:pt x="92" y="128"/>
                </a:lnTo>
                <a:lnTo>
                  <a:pt x="92" y="118"/>
                </a:lnTo>
                <a:lnTo>
                  <a:pt x="90" y="112"/>
                </a:lnTo>
                <a:lnTo>
                  <a:pt x="86" y="110"/>
                </a:lnTo>
                <a:lnTo>
                  <a:pt x="82" y="102"/>
                </a:lnTo>
                <a:lnTo>
                  <a:pt x="80" y="96"/>
                </a:lnTo>
                <a:lnTo>
                  <a:pt x="74" y="92"/>
                </a:lnTo>
                <a:lnTo>
                  <a:pt x="70" y="88"/>
                </a:lnTo>
                <a:lnTo>
                  <a:pt x="68" y="82"/>
                </a:lnTo>
                <a:lnTo>
                  <a:pt x="64" y="78"/>
                </a:lnTo>
                <a:lnTo>
                  <a:pt x="58" y="70"/>
                </a:lnTo>
                <a:lnTo>
                  <a:pt x="56" y="60"/>
                </a:lnTo>
                <a:lnTo>
                  <a:pt x="48" y="56"/>
                </a:lnTo>
                <a:lnTo>
                  <a:pt x="48" y="48"/>
                </a:lnTo>
                <a:lnTo>
                  <a:pt x="52" y="46"/>
                </a:lnTo>
                <a:lnTo>
                  <a:pt x="58" y="42"/>
                </a:lnTo>
                <a:lnTo>
                  <a:pt x="62" y="40"/>
                </a:lnTo>
                <a:lnTo>
                  <a:pt x="62" y="32"/>
                </a:lnTo>
                <a:lnTo>
                  <a:pt x="56" y="28"/>
                </a:lnTo>
                <a:lnTo>
                  <a:pt x="50" y="26"/>
                </a:lnTo>
                <a:lnTo>
                  <a:pt x="46" y="30"/>
                </a:lnTo>
                <a:lnTo>
                  <a:pt x="40" y="28"/>
                </a:lnTo>
                <a:lnTo>
                  <a:pt x="40" y="24"/>
                </a:lnTo>
                <a:lnTo>
                  <a:pt x="34" y="22"/>
                </a:lnTo>
                <a:lnTo>
                  <a:pt x="30" y="16"/>
                </a:lnTo>
                <a:lnTo>
                  <a:pt x="30" y="12"/>
                </a:lnTo>
                <a:lnTo>
                  <a:pt x="24" y="2"/>
                </a:lnTo>
                <a:lnTo>
                  <a:pt x="20" y="0"/>
                </a:lnTo>
                <a:lnTo>
                  <a:pt x="16" y="6"/>
                </a:lnTo>
                <a:lnTo>
                  <a:pt x="20" y="14"/>
                </a:lnTo>
                <a:lnTo>
                  <a:pt x="20" y="24"/>
                </a:lnTo>
                <a:lnTo>
                  <a:pt x="16" y="30"/>
                </a:lnTo>
                <a:lnTo>
                  <a:pt x="16" y="30"/>
                </a:lnTo>
                <a:lnTo>
                  <a:pt x="8" y="30"/>
                </a:lnTo>
                <a:lnTo>
                  <a:pt x="8" y="30"/>
                </a:lnTo>
                <a:close/>
              </a:path>
            </a:pathLst>
          </a:custGeom>
          <a:solidFill>
            <a:srgbClr val="B9BCBD"/>
          </a:solidFill>
          <a:ln w="3175">
            <a:solidFill>
              <a:srgbClr val="B9BCBD"/>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169" name="Freeform 153">
            <a:extLst>
              <a:ext uri="{FF2B5EF4-FFF2-40B4-BE49-F238E27FC236}">
                <a16:creationId xmlns:a16="http://schemas.microsoft.com/office/drawing/2014/main" id="{CCFDFC46-BD2B-4DA2-8F5B-7D5073627294}"/>
              </a:ext>
            </a:extLst>
          </p:cNvPr>
          <p:cNvSpPr>
            <a:spLocks/>
          </p:cNvSpPr>
          <p:nvPr/>
        </p:nvSpPr>
        <p:spPr bwMode="auto">
          <a:xfrm>
            <a:off x="7407075" y="2403956"/>
            <a:ext cx="248201" cy="120119"/>
          </a:xfrm>
          <a:custGeom>
            <a:avLst/>
            <a:gdLst>
              <a:gd name="T0" fmla="*/ 54 w 148"/>
              <a:gd name="T1" fmla="*/ 64 h 70"/>
              <a:gd name="T2" fmla="*/ 60 w 148"/>
              <a:gd name="T3" fmla="*/ 62 h 70"/>
              <a:gd name="T4" fmla="*/ 68 w 148"/>
              <a:gd name="T5" fmla="*/ 52 h 70"/>
              <a:gd name="T6" fmla="*/ 74 w 148"/>
              <a:gd name="T7" fmla="*/ 54 h 70"/>
              <a:gd name="T8" fmla="*/ 78 w 148"/>
              <a:gd name="T9" fmla="*/ 58 h 70"/>
              <a:gd name="T10" fmla="*/ 84 w 148"/>
              <a:gd name="T11" fmla="*/ 56 h 70"/>
              <a:gd name="T12" fmla="*/ 92 w 148"/>
              <a:gd name="T13" fmla="*/ 54 h 70"/>
              <a:gd name="T14" fmla="*/ 96 w 148"/>
              <a:gd name="T15" fmla="*/ 50 h 70"/>
              <a:gd name="T16" fmla="*/ 98 w 148"/>
              <a:gd name="T17" fmla="*/ 40 h 70"/>
              <a:gd name="T18" fmla="*/ 104 w 148"/>
              <a:gd name="T19" fmla="*/ 36 h 70"/>
              <a:gd name="T20" fmla="*/ 120 w 148"/>
              <a:gd name="T21" fmla="*/ 34 h 70"/>
              <a:gd name="T22" fmla="*/ 120 w 148"/>
              <a:gd name="T23" fmla="*/ 30 h 70"/>
              <a:gd name="T24" fmla="*/ 126 w 148"/>
              <a:gd name="T25" fmla="*/ 24 h 70"/>
              <a:gd name="T26" fmla="*/ 136 w 148"/>
              <a:gd name="T27" fmla="*/ 18 h 70"/>
              <a:gd name="T28" fmla="*/ 148 w 148"/>
              <a:gd name="T29" fmla="*/ 12 h 70"/>
              <a:gd name="T30" fmla="*/ 136 w 148"/>
              <a:gd name="T31" fmla="*/ 8 h 70"/>
              <a:gd name="T32" fmla="*/ 130 w 148"/>
              <a:gd name="T33" fmla="*/ 2 h 70"/>
              <a:gd name="T34" fmla="*/ 118 w 148"/>
              <a:gd name="T35" fmla="*/ 0 h 70"/>
              <a:gd name="T36" fmla="*/ 96 w 148"/>
              <a:gd name="T37" fmla="*/ 0 h 70"/>
              <a:gd name="T38" fmla="*/ 82 w 148"/>
              <a:gd name="T39" fmla="*/ 8 h 70"/>
              <a:gd name="T40" fmla="*/ 78 w 148"/>
              <a:gd name="T41" fmla="*/ 6 h 70"/>
              <a:gd name="T42" fmla="*/ 76 w 148"/>
              <a:gd name="T43" fmla="*/ 4 h 70"/>
              <a:gd name="T44" fmla="*/ 70 w 148"/>
              <a:gd name="T45" fmla="*/ 0 h 70"/>
              <a:gd name="T46" fmla="*/ 64 w 148"/>
              <a:gd name="T47" fmla="*/ 4 h 70"/>
              <a:gd name="T48" fmla="*/ 58 w 148"/>
              <a:gd name="T49" fmla="*/ 6 h 70"/>
              <a:gd name="T50" fmla="*/ 54 w 148"/>
              <a:gd name="T51" fmla="*/ 10 h 70"/>
              <a:gd name="T52" fmla="*/ 50 w 148"/>
              <a:gd name="T53" fmla="*/ 14 h 70"/>
              <a:gd name="T54" fmla="*/ 38 w 148"/>
              <a:gd name="T55" fmla="*/ 6 h 70"/>
              <a:gd name="T56" fmla="*/ 24 w 148"/>
              <a:gd name="T57" fmla="*/ 6 h 70"/>
              <a:gd name="T58" fmla="*/ 18 w 148"/>
              <a:gd name="T59" fmla="*/ 14 h 70"/>
              <a:gd name="T60" fmla="*/ 22 w 148"/>
              <a:gd name="T61" fmla="*/ 12 h 70"/>
              <a:gd name="T62" fmla="*/ 24 w 148"/>
              <a:gd name="T63" fmla="*/ 18 h 70"/>
              <a:gd name="T64" fmla="*/ 18 w 148"/>
              <a:gd name="T65" fmla="*/ 24 h 70"/>
              <a:gd name="T66" fmla="*/ 14 w 148"/>
              <a:gd name="T67" fmla="*/ 26 h 70"/>
              <a:gd name="T68" fmla="*/ 18 w 148"/>
              <a:gd name="T69" fmla="*/ 30 h 70"/>
              <a:gd name="T70" fmla="*/ 22 w 148"/>
              <a:gd name="T71" fmla="*/ 30 h 70"/>
              <a:gd name="T72" fmla="*/ 28 w 148"/>
              <a:gd name="T73" fmla="*/ 32 h 70"/>
              <a:gd name="T74" fmla="*/ 30 w 148"/>
              <a:gd name="T75" fmla="*/ 36 h 70"/>
              <a:gd name="T76" fmla="*/ 40 w 148"/>
              <a:gd name="T77" fmla="*/ 38 h 70"/>
              <a:gd name="T78" fmla="*/ 46 w 148"/>
              <a:gd name="T79" fmla="*/ 40 h 70"/>
              <a:gd name="T80" fmla="*/ 44 w 148"/>
              <a:gd name="T81" fmla="*/ 42 h 70"/>
              <a:gd name="T82" fmla="*/ 32 w 148"/>
              <a:gd name="T83" fmla="*/ 54 h 70"/>
              <a:gd name="T84" fmla="*/ 26 w 148"/>
              <a:gd name="T85" fmla="*/ 54 h 70"/>
              <a:gd name="T86" fmla="*/ 18 w 148"/>
              <a:gd name="T87" fmla="*/ 58 h 70"/>
              <a:gd name="T88" fmla="*/ 16 w 148"/>
              <a:gd name="T89" fmla="*/ 56 h 70"/>
              <a:gd name="T90" fmla="*/ 8 w 148"/>
              <a:gd name="T91" fmla="*/ 56 h 70"/>
              <a:gd name="T92" fmla="*/ 14 w 148"/>
              <a:gd name="T93" fmla="*/ 64 h 70"/>
              <a:gd name="T94" fmla="*/ 16 w 148"/>
              <a:gd name="T95" fmla="*/ 68 h 70"/>
              <a:gd name="T96" fmla="*/ 22 w 148"/>
              <a:gd name="T97" fmla="*/ 66 h 70"/>
              <a:gd name="T98" fmla="*/ 26 w 148"/>
              <a:gd name="T99" fmla="*/ 68 h 70"/>
              <a:gd name="T100" fmla="*/ 32 w 148"/>
              <a:gd name="T101" fmla="*/ 70 h 70"/>
              <a:gd name="T102" fmla="*/ 40 w 148"/>
              <a:gd name="T103" fmla="*/ 70 h 70"/>
              <a:gd name="T104" fmla="*/ 50 w 148"/>
              <a:gd name="T105" fmla="*/ 68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48" h="70">
                <a:moveTo>
                  <a:pt x="50" y="68"/>
                </a:moveTo>
                <a:lnTo>
                  <a:pt x="50" y="68"/>
                </a:lnTo>
                <a:lnTo>
                  <a:pt x="54" y="64"/>
                </a:lnTo>
                <a:lnTo>
                  <a:pt x="54" y="64"/>
                </a:lnTo>
                <a:lnTo>
                  <a:pt x="60" y="62"/>
                </a:lnTo>
                <a:lnTo>
                  <a:pt x="60" y="62"/>
                </a:lnTo>
                <a:lnTo>
                  <a:pt x="64" y="56"/>
                </a:lnTo>
                <a:lnTo>
                  <a:pt x="64" y="56"/>
                </a:lnTo>
                <a:lnTo>
                  <a:pt x="68" y="52"/>
                </a:lnTo>
                <a:lnTo>
                  <a:pt x="72" y="52"/>
                </a:lnTo>
                <a:lnTo>
                  <a:pt x="72" y="52"/>
                </a:lnTo>
                <a:lnTo>
                  <a:pt x="74" y="54"/>
                </a:lnTo>
                <a:lnTo>
                  <a:pt x="74" y="56"/>
                </a:lnTo>
                <a:lnTo>
                  <a:pt x="76" y="58"/>
                </a:lnTo>
                <a:lnTo>
                  <a:pt x="78" y="58"/>
                </a:lnTo>
                <a:lnTo>
                  <a:pt x="78" y="58"/>
                </a:lnTo>
                <a:lnTo>
                  <a:pt x="80" y="58"/>
                </a:lnTo>
                <a:lnTo>
                  <a:pt x="84" y="56"/>
                </a:lnTo>
                <a:lnTo>
                  <a:pt x="84" y="56"/>
                </a:lnTo>
                <a:lnTo>
                  <a:pt x="90" y="54"/>
                </a:lnTo>
                <a:lnTo>
                  <a:pt x="92" y="54"/>
                </a:lnTo>
                <a:lnTo>
                  <a:pt x="96" y="52"/>
                </a:lnTo>
                <a:lnTo>
                  <a:pt x="96" y="52"/>
                </a:lnTo>
                <a:lnTo>
                  <a:pt x="96" y="50"/>
                </a:lnTo>
                <a:lnTo>
                  <a:pt x="98" y="46"/>
                </a:lnTo>
                <a:lnTo>
                  <a:pt x="98" y="44"/>
                </a:lnTo>
                <a:lnTo>
                  <a:pt x="98" y="40"/>
                </a:lnTo>
                <a:lnTo>
                  <a:pt x="98" y="40"/>
                </a:lnTo>
                <a:lnTo>
                  <a:pt x="100" y="38"/>
                </a:lnTo>
                <a:lnTo>
                  <a:pt x="104" y="36"/>
                </a:lnTo>
                <a:lnTo>
                  <a:pt x="112" y="34"/>
                </a:lnTo>
                <a:lnTo>
                  <a:pt x="118" y="34"/>
                </a:lnTo>
                <a:lnTo>
                  <a:pt x="120" y="34"/>
                </a:lnTo>
                <a:lnTo>
                  <a:pt x="120" y="32"/>
                </a:lnTo>
                <a:lnTo>
                  <a:pt x="120" y="32"/>
                </a:lnTo>
                <a:lnTo>
                  <a:pt x="120" y="30"/>
                </a:lnTo>
                <a:lnTo>
                  <a:pt x="122" y="26"/>
                </a:lnTo>
                <a:lnTo>
                  <a:pt x="122" y="26"/>
                </a:lnTo>
                <a:lnTo>
                  <a:pt x="126" y="24"/>
                </a:lnTo>
                <a:lnTo>
                  <a:pt x="130" y="24"/>
                </a:lnTo>
                <a:lnTo>
                  <a:pt x="130" y="24"/>
                </a:lnTo>
                <a:lnTo>
                  <a:pt x="136" y="18"/>
                </a:lnTo>
                <a:lnTo>
                  <a:pt x="136" y="18"/>
                </a:lnTo>
                <a:lnTo>
                  <a:pt x="142" y="14"/>
                </a:lnTo>
                <a:lnTo>
                  <a:pt x="148" y="12"/>
                </a:lnTo>
                <a:lnTo>
                  <a:pt x="140" y="8"/>
                </a:lnTo>
                <a:lnTo>
                  <a:pt x="140" y="8"/>
                </a:lnTo>
                <a:lnTo>
                  <a:pt x="136" y="8"/>
                </a:lnTo>
                <a:lnTo>
                  <a:pt x="132" y="6"/>
                </a:lnTo>
                <a:lnTo>
                  <a:pt x="132" y="6"/>
                </a:lnTo>
                <a:lnTo>
                  <a:pt x="130" y="2"/>
                </a:lnTo>
                <a:lnTo>
                  <a:pt x="124" y="0"/>
                </a:lnTo>
                <a:lnTo>
                  <a:pt x="124" y="0"/>
                </a:lnTo>
                <a:lnTo>
                  <a:pt x="118" y="0"/>
                </a:lnTo>
                <a:lnTo>
                  <a:pt x="112" y="0"/>
                </a:lnTo>
                <a:lnTo>
                  <a:pt x="112" y="0"/>
                </a:lnTo>
                <a:lnTo>
                  <a:pt x="96" y="0"/>
                </a:lnTo>
                <a:lnTo>
                  <a:pt x="96" y="0"/>
                </a:lnTo>
                <a:lnTo>
                  <a:pt x="90" y="4"/>
                </a:lnTo>
                <a:lnTo>
                  <a:pt x="82" y="8"/>
                </a:lnTo>
                <a:lnTo>
                  <a:pt x="82" y="8"/>
                </a:lnTo>
                <a:lnTo>
                  <a:pt x="80" y="8"/>
                </a:lnTo>
                <a:lnTo>
                  <a:pt x="78" y="6"/>
                </a:lnTo>
                <a:lnTo>
                  <a:pt x="78" y="6"/>
                </a:lnTo>
                <a:lnTo>
                  <a:pt x="76" y="4"/>
                </a:lnTo>
                <a:lnTo>
                  <a:pt x="76" y="4"/>
                </a:lnTo>
                <a:lnTo>
                  <a:pt x="72" y="4"/>
                </a:lnTo>
                <a:lnTo>
                  <a:pt x="72" y="2"/>
                </a:lnTo>
                <a:lnTo>
                  <a:pt x="70" y="0"/>
                </a:lnTo>
                <a:lnTo>
                  <a:pt x="68" y="0"/>
                </a:lnTo>
                <a:lnTo>
                  <a:pt x="68" y="0"/>
                </a:lnTo>
                <a:lnTo>
                  <a:pt x="64" y="4"/>
                </a:lnTo>
                <a:lnTo>
                  <a:pt x="62" y="4"/>
                </a:lnTo>
                <a:lnTo>
                  <a:pt x="62" y="4"/>
                </a:lnTo>
                <a:lnTo>
                  <a:pt x="58" y="6"/>
                </a:lnTo>
                <a:lnTo>
                  <a:pt x="56" y="8"/>
                </a:lnTo>
                <a:lnTo>
                  <a:pt x="56" y="8"/>
                </a:lnTo>
                <a:lnTo>
                  <a:pt x="54" y="10"/>
                </a:lnTo>
                <a:lnTo>
                  <a:pt x="52" y="14"/>
                </a:lnTo>
                <a:lnTo>
                  <a:pt x="52" y="14"/>
                </a:lnTo>
                <a:lnTo>
                  <a:pt x="50" y="14"/>
                </a:lnTo>
                <a:lnTo>
                  <a:pt x="48" y="10"/>
                </a:lnTo>
                <a:lnTo>
                  <a:pt x="42" y="6"/>
                </a:lnTo>
                <a:lnTo>
                  <a:pt x="38" y="6"/>
                </a:lnTo>
                <a:lnTo>
                  <a:pt x="28" y="6"/>
                </a:lnTo>
                <a:lnTo>
                  <a:pt x="28" y="6"/>
                </a:lnTo>
                <a:lnTo>
                  <a:pt x="24" y="6"/>
                </a:lnTo>
                <a:lnTo>
                  <a:pt x="22" y="10"/>
                </a:lnTo>
                <a:lnTo>
                  <a:pt x="18" y="14"/>
                </a:lnTo>
                <a:lnTo>
                  <a:pt x="18" y="14"/>
                </a:lnTo>
                <a:lnTo>
                  <a:pt x="22" y="12"/>
                </a:lnTo>
                <a:lnTo>
                  <a:pt x="22" y="12"/>
                </a:lnTo>
                <a:lnTo>
                  <a:pt x="22" y="12"/>
                </a:lnTo>
                <a:lnTo>
                  <a:pt x="24" y="14"/>
                </a:lnTo>
                <a:lnTo>
                  <a:pt x="26" y="16"/>
                </a:lnTo>
                <a:lnTo>
                  <a:pt x="24" y="18"/>
                </a:lnTo>
                <a:lnTo>
                  <a:pt x="24" y="18"/>
                </a:lnTo>
                <a:lnTo>
                  <a:pt x="18" y="24"/>
                </a:lnTo>
                <a:lnTo>
                  <a:pt x="18" y="24"/>
                </a:lnTo>
                <a:lnTo>
                  <a:pt x="14" y="26"/>
                </a:lnTo>
                <a:lnTo>
                  <a:pt x="12" y="26"/>
                </a:lnTo>
                <a:lnTo>
                  <a:pt x="14" y="26"/>
                </a:lnTo>
                <a:lnTo>
                  <a:pt x="14" y="26"/>
                </a:lnTo>
                <a:lnTo>
                  <a:pt x="16" y="28"/>
                </a:lnTo>
                <a:lnTo>
                  <a:pt x="18" y="30"/>
                </a:lnTo>
                <a:lnTo>
                  <a:pt x="20" y="32"/>
                </a:lnTo>
                <a:lnTo>
                  <a:pt x="22" y="30"/>
                </a:lnTo>
                <a:lnTo>
                  <a:pt x="22" y="30"/>
                </a:lnTo>
                <a:lnTo>
                  <a:pt x="26" y="30"/>
                </a:lnTo>
                <a:lnTo>
                  <a:pt x="28" y="30"/>
                </a:lnTo>
                <a:lnTo>
                  <a:pt x="28" y="32"/>
                </a:lnTo>
                <a:lnTo>
                  <a:pt x="28" y="32"/>
                </a:lnTo>
                <a:lnTo>
                  <a:pt x="26" y="34"/>
                </a:lnTo>
                <a:lnTo>
                  <a:pt x="30" y="36"/>
                </a:lnTo>
                <a:lnTo>
                  <a:pt x="30" y="36"/>
                </a:lnTo>
                <a:lnTo>
                  <a:pt x="34" y="36"/>
                </a:lnTo>
                <a:lnTo>
                  <a:pt x="40" y="38"/>
                </a:lnTo>
                <a:lnTo>
                  <a:pt x="40" y="38"/>
                </a:lnTo>
                <a:lnTo>
                  <a:pt x="44" y="40"/>
                </a:lnTo>
                <a:lnTo>
                  <a:pt x="46" y="40"/>
                </a:lnTo>
                <a:lnTo>
                  <a:pt x="46" y="40"/>
                </a:lnTo>
                <a:lnTo>
                  <a:pt x="44" y="42"/>
                </a:lnTo>
                <a:lnTo>
                  <a:pt x="44" y="42"/>
                </a:lnTo>
                <a:lnTo>
                  <a:pt x="38" y="50"/>
                </a:lnTo>
                <a:lnTo>
                  <a:pt x="36" y="52"/>
                </a:lnTo>
                <a:lnTo>
                  <a:pt x="32" y="54"/>
                </a:lnTo>
                <a:lnTo>
                  <a:pt x="32" y="54"/>
                </a:lnTo>
                <a:lnTo>
                  <a:pt x="26" y="54"/>
                </a:lnTo>
                <a:lnTo>
                  <a:pt x="26" y="54"/>
                </a:lnTo>
                <a:lnTo>
                  <a:pt x="22" y="58"/>
                </a:lnTo>
                <a:lnTo>
                  <a:pt x="20" y="58"/>
                </a:lnTo>
                <a:lnTo>
                  <a:pt x="18" y="58"/>
                </a:lnTo>
                <a:lnTo>
                  <a:pt x="18" y="58"/>
                </a:lnTo>
                <a:lnTo>
                  <a:pt x="18" y="56"/>
                </a:lnTo>
                <a:lnTo>
                  <a:pt x="16" y="56"/>
                </a:lnTo>
                <a:lnTo>
                  <a:pt x="14" y="56"/>
                </a:lnTo>
                <a:lnTo>
                  <a:pt x="14" y="60"/>
                </a:lnTo>
                <a:lnTo>
                  <a:pt x="8" y="56"/>
                </a:lnTo>
                <a:lnTo>
                  <a:pt x="0" y="60"/>
                </a:lnTo>
                <a:lnTo>
                  <a:pt x="4" y="66"/>
                </a:lnTo>
                <a:lnTo>
                  <a:pt x="14" y="64"/>
                </a:lnTo>
                <a:lnTo>
                  <a:pt x="14" y="64"/>
                </a:lnTo>
                <a:lnTo>
                  <a:pt x="14" y="66"/>
                </a:lnTo>
                <a:lnTo>
                  <a:pt x="16" y="68"/>
                </a:lnTo>
                <a:lnTo>
                  <a:pt x="18" y="68"/>
                </a:lnTo>
                <a:lnTo>
                  <a:pt x="18" y="68"/>
                </a:lnTo>
                <a:lnTo>
                  <a:pt x="22" y="66"/>
                </a:lnTo>
                <a:lnTo>
                  <a:pt x="24" y="66"/>
                </a:lnTo>
                <a:lnTo>
                  <a:pt x="26" y="68"/>
                </a:lnTo>
                <a:lnTo>
                  <a:pt x="26" y="68"/>
                </a:lnTo>
                <a:lnTo>
                  <a:pt x="28" y="70"/>
                </a:lnTo>
                <a:lnTo>
                  <a:pt x="30" y="70"/>
                </a:lnTo>
                <a:lnTo>
                  <a:pt x="32" y="70"/>
                </a:lnTo>
                <a:lnTo>
                  <a:pt x="32" y="70"/>
                </a:lnTo>
                <a:lnTo>
                  <a:pt x="36" y="70"/>
                </a:lnTo>
                <a:lnTo>
                  <a:pt x="40" y="70"/>
                </a:lnTo>
                <a:lnTo>
                  <a:pt x="40" y="70"/>
                </a:lnTo>
                <a:lnTo>
                  <a:pt x="46" y="68"/>
                </a:lnTo>
                <a:lnTo>
                  <a:pt x="50" y="68"/>
                </a:lnTo>
                <a:lnTo>
                  <a:pt x="50" y="68"/>
                </a:lnTo>
                <a:close/>
              </a:path>
            </a:pathLst>
          </a:custGeom>
          <a:solidFill>
            <a:srgbClr val="B9BCBD"/>
          </a:solidFill>
          <a:ln w="3175">
            <a:solidFill>
              <a:srgbClr val="B9BCBD"/>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170" name="Freeform 154">
            <a:extLst>
              <a:ext uri="{FF2B5EF4-FFF2-40B4-BE49-F238E27FC236}">
                <a16:creationId xmlns:a16="http://schemas.microsoft.com/office/drawing/2014/main" id="{0DE081B1-2009-452C-9D3B-9FBC1B4EB1DE}"/>
              </a:ext>
            </a:extLst>
          </p:cNvPr>
          <p:cNvSpPr>
            <a:spLocks/>
          </p:cNvSpPr>
          <p:nvPr/>
        </p:nvSpPr>
        <p:spPr bwMode="auto">
          <a:xfrm>
            <a:off x="6883839" y="2798631"/>
            <a:ext cx="60374" cy="51480"/>
          </a:xfrm>
          <a:custGeom>
            <a:avLst/>
            <a:gdLst>
              <a:gd name="T0" fmla="*/ 30 w 36"/>
              <a:gd name="T1" fmla="*/ 2 h 30"/>
              <a:gd name="T2" fmla="*/ 30 w 36"/>
              <a:gd name="T3" fmla="*/ 2 h 30"/>
              <a:gd name="T4" fmla="*/ 22 w 36"/>
              <a:gd name="T5" fmla="*/ 0 h 30"/>
              <a:gd name="T6" fmla="*/ 22 w 36"/>
              <a:gd name="T7" fmla="*/ 0 h 30"/>
              <a:gd name="T8" fmla="*/ 20 w 36"/>
              <a:gd name="T9" fmla="*/ 2 h 30"/>
              <a:gd name="T10" fmla="*/ 18 w 36"/>
              <a:gd name="T11" fmla="*/ 4 h 30"/>
              <a:gd name="T12" fmla="*/ 12 w 36"/>
              <a:gd name="T13" fmla="*/ 10 h 30"/>
              <a:gd name="T14" fmla="*/ 12 w 36"/>
              <a:gd name="T15" fmla="*/ 10 h 30"/>
              <a:gd name="T16" fmla="*/ 6 w 36"/>
              <a:gd name="T17" fmla="*/ 18 h 30"/>
              <a:gd name="T18" fmla="*/ 0 w 36"/>
              <a:gd name="T19" fmla="*/ 20 h 30"/>
              <a:gd name="T20" fmla="*/ 18 w 36"/>
              <a:gd name="T21" fmla="*/ 24 h 30"/>
              <a:gd name="T22" fmla="*/ 20 w 36"/>
              <a:gd name="T23" fmla="*/ 30 h 30"/>
              <a:gd name="T24" fmla="*/ 32 w 36"/>
              <a:gd name="T25" fmla="*/ 30 h 30"/>
              <a:gd name="T26" fmla="*/ 32 w 36"/>
              <a:gd name="T27" fmla="*/ 30 h 30"/>
              <a:gd name="T28" fmla="*/ 28 w 36"/>
              <a:gd name="T29" fmla="*/ 22 h 30"/>
              <a:gd name="T30" fmla="*/ 26 w 36"/>
              <a:gd name="T31" fmla="*/ 22 h 30"/>
              <a:gd name="T32" fmla="*/ 26 w 36"/>
              <a:gd name="T33" fmla="*/ 22 h 30"/>
              <a:gd name="T34" fmla="*/ 26 w 36"/>
              <a:gd name="T35" fmla="*/ 14 h 30"/>
              <a:gd name="T36" fmla="*/ 28 w 36"/>
              <a:gd name="T37" fmla="*/ 10 h 30"/>
              <a:gd name="T38" fmla="*/ 28 w 36"/>
              <a:gd name="T39" fmla="*/ 10 h 30"/>
              <a:gd name="T40" fmla="*/ 34 w 36"/>
              <a:gd name="T41" fmla="*/ 12 h 30"/>
              <a:gd name="T42" fmla="*/ 34 w 36"/>
              <a:gd name="T43" fmla="*/ 12 h 30"/>
              <a:gd name="T44" fmla="*/ 34 w 36"/>
              <a:gd name="T45" fmla="*/ 12 h 30"/>
              <a:gd name="T46" fmla="*/ 34 w 36"/>
              <a:gd name="T47" fmla="*/ 12 h 30"/>
              <a:gd name="T48" fmla="*/ 36 w 36"/>
              <a:gd name="T49" fmla="*/ 12 h 30"/>
              <a:gd name="T50" fmla="*/ 36 w 36"/>
              <a:gd name="T51" fmla="*/ 10 h 30"/>
              <a:gd name="T52" fmla="*/ 36 w 36"/>
              <a:gd name="T53" fmla="*/ 10 h 30"/>
              <a:gd name="T54" fmla="*/ 32 w 36"/>
              <a:gd name="T55" fmla="*/ 10 h 30"/>
              <a:gd name="T56" fmla="*/ 32 w 36"/>
              <a:gd name="T57" fmla="*/ 10 h 30"/>
              <a:gd name="T58" fmla="*/ 30 w 36"/>
              <a:gd name="T59" fmla="*/ 6 h 30"/>
              <a:gd name="T60" fmla="*/ 30 w 36"/>
              <a:gd name="T61" fmla="*/ 2 h 30"/>
              <a:gd name="T62" fmla="*/ 30 w 36"/>
              <a:gd name="T63" fmla="*/ 2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6" h="30">
                <a:moveTo>
                  <a:pt x="30" y="2"/>
                </a:moveTo>
                <a:lnTo>
                  <a:pt x="30" y="2"/>
                </a:lnTo>
                <a:lnTo>
                  <a:pt x="22" y="0"/>
                </a:lnTo>
                <a:lnTo>
                  <a:pt x="22" y="0"/>
                </a:lnTo>
                <a:lnTo>
                  <a:pt x="20" y="2"/>
                </a:lnTo>
                <a:lnTo>
                  <a:pt x="18" y="4"/>
                </a:lnTo>
                <a:lnTo>
                  <a:pt x="12" y="10"/>
                </a:lnTo>
                <a:lnTo>
                  <a:pt x="12" y="10"/>
                </a:lnTo>
                <a:lnTo>
                  <a:pt x="6" y="18"/>
                </a:lnTo>
                <a:lnTo>
                  <a:pt x="0" y="20"/>
                </a:lnTo>
                <a:lnTo>
                  <a:pt x="18" y="24"/>
                </a:lnTo>
                <a:lnTo>
                  <a:pt x="20" y="30"/>
                </a:lnTo>
                <a:lnTo>
                  <a:pt x="32" y="30"/>
                </a:lnTo>
                <a:lnTo>
                  <a:pt x="32" y="30"/>
                </a:lnTo>
                <a:lnTo>
                  <a:pt x="28" y="22"/>
                </a:lnTo>
                <a:lnTo>
                  <a:pt x="26" y="22"/>
                </a:lnTo>
                <a:lnTo>
                  <a:pt x="26" y="22"/>
                </a:lnTo>
                <a:lnTo>
                  <a:pt x="26" y="14"/>
                </a:lnTo>
                <a:lnTo>
                  <a:pt x="28" y="10"/>
                </a:lnTo>
                <a:lnTo>
                  <a:pt x="28" y="10"/>
                </a:lnTo>
                <a:lnTo>
                  <a:pt x="34" y="12"/>
                </a:lnTo>
                <a:lnTo>
                  <a:pt x="34" y="12"/>
                </a:lnTo>
                <a:lnTo>
                  <a:pt x="34" y="12"/>
                </a:lnTo>
                <a:lnTo>
                  <a:pt x="34" y="12"/>
                </a:lnTo>
                <a:lnTo>
                  <a:pt x="36" y="12"/>
                </a:lnTo>
                <a:lnTo>
                  <a:pt x="36" y="10"/>
                </a:lnTo>
                <a:lnTo>
                  <a:pt x="36" y="10"/>
                </a:lnTo>
                <a:lnTo>
                  <a:pt x="32" y="10"/>
                </a:lnTo>
                <a:lnTo>
                  <a:pt x="32" y="10"/>
                </a:lnTo>
                <a:lnTo>
                  <a:pt x="30" y="6"/>
                </a:lnTo>
                <a:lnTo>
                  <a:pt x="30" y="2"/>
                </a:lnTo>
                <a:lnTo>
                  <a:pt x="30" y="2"/>
                </a:lnTo>
                <a:close/>
              </a:path>
            </a:pathLst>
          </a:custGeom>
          <a:solidFill>
            <a:srgbClr val="B9BCBD"/>
          </a:solidFill>
          <a:ln w="3175">
            <a:solidFill>
              <a:srgbClr val="B9BCBD"/>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171" name="Freeform 155">
            <a:extLst>
              <a:ext uri="{FF2B5EF4-FFF2-40B4-BE49-F238E27FC236}">
                <a16:creationId xmlns:a16="http://schemas.microsoft.com/office/drawing/2014/main" id="{1293E4B7-A246-4302-A0E0-14162CE7A46E}"/>
              </a:ext>
            </a:extLst>
          </p:cNvPr>
          <p:cNvSpPr>
            <a:spLocks noEditPoints="1"/>
          </p:cNvSpPr>
          <p:nvPr/>
        </p:nvSpPr>
        <p:spPr bwMode="auto">
          <a:xfrm>
            <a:off x="6615513" y="3553665"/>
            <a:ext cx="194536" cy="264262"/>
          </a:xfrm>
          <a:custGeom>
            <a:avLst/>
            <a:gdLst>
              <a:gd name="T0" fmla="*/ 6 w 116"/>
              <a:gd name="T1" fmla="*/ 88 h 154"/>
              <a:gd name="T2" fmla="*/ 10 w 116"/>
              <a:gd name="T3" fmla="*/ 90 h 154"/>
              <a:gd name="T4" fmla="*/ 14 w 116"/>
              <a:gd name="T5" fmla="*/ 88 h 154"/>
              <a:gd name="T6" fmla="*/ 12 w 116"/>
              <a:gd name="T7" fmla="*/ 90 h 154"/>
              <a:gd name="T8" fmla="*/ 12 w 116"/>
              <a:gd name="T9" fmla="*/ 98 h 154"/>
              <a:gd name="T10" fmla="*/ 8 w 116"/>
              <a:gd name="T11" fmla="*/ 100 h 154"/>
              <a:gd name="T12" fmla="*/ 48 w 116"/>
              <a:gd name="T13" fmla="*/ 128 h 154"/>
              <a:gd name="T14" fmla="*/ 52 w 116"/>
              <a:gd name="T15" fmla="*/ 134 h 154"/>
              <a:gd name="T16" fmla="*/ 52 w 116"/>
              <a:gd name="T17" fmla="*/ 140 h 154"/>
              <a:gd name="T18" fmla="*/ 56 w 116"/>
              <a:gd name="T19" fmla="*/ 144 h 154"/>
              <a:gd name="T20" fmla="*/ 74 w 116"/>
              <a:gd name="T21" fmla="*/ 154 h 154"/>
              <a:gd name="T22" fmla="*/ 76 w 116"/>
              <a:gd name="T23" fmla="*/ 146 h 154"/>
              <a:gd name="T24" fmla="*/ 80 w 116"/>
              <a:gd name="T25" fmla="*/ 138 h 154"/>
              <a:gd name="T26" fmla="*/ 86 w 116"/>
              <a:gd name="T27" fmla="*/ 126 h 154"/>
              <a:gd name="T28" fmla="*/ 92 w 116"/>
              <a:gd name="T29" fmla="*/ 124 h 154"/>
              <a:gd name="T30" fmla="*/ 98 w 116"/>
              <a:gd name="T31" fmla="*/ 114 h 154"/>
              <a:gd name="T32" fmla="*/ 104 w 116"/>
              <a:gd name="T33" fmla="*/ 112 h 154"/>
              <a:gd name="T34" fmla="*/ 106 w 116"/>
              <a:gd name="T35" fmla="*/ 102 h 154"/>
              <a:gd name="T36" fmla="*/ 112 w 116"/>
              <a:gd name="T37" fmla="*/ 98 h 154"/>
              <a:gd name="T38" fmla="*/ 110 w 116"/>
              <a:gd name="T39" fmla="*/ 94 h 154"/>
              <a:gd name="T40" fmla="*/ 102 w 116"/>
              <a:gd name="T41" fmla="*/ 26 h 154"/>
              <a:gd name="T42" fmla="*/ 116 w 116"/>
              <a:gd name="T43" fmla="*/ 4 h 154"/>
              <a:gd name="T44" fmla="*/ 102 w 116"/>
              <a:gd name="T45" fmla="*/ 4 h 154"/>
              <a:gd name="T46" fmla="*/ 98 w 116"/>
              <a:gd name="T47" fmla="*/ 0 h 154"/>
              <a:gd name="T48" fmla="*/ 92 w 116"/>
              <a:gd name="T49" fmla="*/ 4 h 154"/>
              <a:gd name="T50" fmla="*/ 86 w 116"/>
              <a:gd name="T51" fmla="*/ 4 h 154"/>
              <a:gd name="T52" fmla="*/ 84 w 116"/>
              <a:gd name="T53" fmla="*/ 8 h 154"/>
              <a:gd name="T54" fmla="*/ 72 w 116"/>
              <a:gd name="T55" fmla="*/ 8 h 154"/>
              <a:gd name="T56" fmla="*/ 62 w 116"/>
              <a:gd name="T57" fmla="*/ 6 h 154"/>
              <a:gd name="T58" fmla="*/ 54 w 116"/>
              <a:gd name="T59" fmla="*/ 6 h 154"/>
              <a:gd name="T60" fmla="*/ 48 w 116"/>
              <a:gd name="T61" fmla="*/ 6 h 154"/>
              <a:gd name="T62" fmla="*/ 40 w 116"/>
              <a:gd name="T63" fmla="*/ 8 h 154"/>
              <a:gd name="T64" fmla="*/ 22 w 116"/>
              <a:gd name="T65" fmla="*/ 0 h 154"/>
              <a:gd name="T66" fmla="*/ 10 w 116"/>
              <a:gd name="T67" fmla="*/ 0 h 154"/>
              <a:gd name="T68" fmla="*/ 0 w 116"/>
              <a:gd name="T69" fmla="*/ 10 h 154"/>
              <a:gd name="T70" fmla="*/ 4 w 116"/>
              <a:gd name="T71" fmla="*/ 14 h 154"/>
              <a:gd name="T72" fmla="*/ 6 w 116"/>
              <a:gd name="T73" fmla="*/ 16 h 154"/>
              <a:gd name="T74" fmla="*/ 6 w 116"/>
              <a:gd name="T75" fmla="*/ 24 h 154"/>
              <a:gd name="T76" fmla="*/ 8 w 116"/>
              <a:gd name="T77" fmla="*/ 34 h 154"/>
              <a:gd name="T78" fmla="*/ 10 w 116"/>
              <a:gd name="T79" fmla="*/ 44 h 154"/>
              <a:gd name="T80" fmla="*/ 8 w 116"/>
              <a:gd name="T81" fmla="*/ 50 h 154"/>
              <a:gd name="T82" fmla="*/ 4 w 116"/>
              <a:gd name="T83" fmla="*/ 56 h 154"/>
              <a:gd name="T84" fmla="*/ 2 w 116"/>
              <a:gd name="T85" fmla="*/ 66 h 154"/>
              <a:gd name="T86" fmla="*/ 2 w 116"/>
              <a:gd name="T87" fmla="*/ 74 h 154"/>
              <a:gd name="T88" fmla="*/ 4 w 116"/>
              <a:gd name="T89" fmla="*/ 80 h 154"/>
              <a:gd name="T90" fmla="*/ 4 w 116"/>
              <a:gd name="T91" fmla="*/ 84 h 154"/>
              <a:gd name="T92" fmla="*/ 30 w 116"/>
              <a:gd name="T93" fmla="*/ 6 h 154"/>
              <a:gd name="T94" fmla="*/ 34 w 116"/>
              <a:gd name="T95" fmla="*/ 8 h 154"/>
              <a:gd name="T96" fmla="*/ 34 w 116"/>
              <a:gd name="T97" fmla="*/ 24 h 154"/>
              <a:gd name="T98" fmla="*/ 40 w 116"/>
              <a:gd name="T99" fmla="*/ 32 h 154"/>
              <a:gd name="T100" fmla="*/ 38 w 116"/>
              <a:gd name="T101" fmla="*/ 40 h 154"/>
              <a:gd name="T102" fmla="*/ 32 w 116"/>
              <a:gd name="T103" fmla="*/ 30 h 154"/>
              <a:gd name="T104" fmla="*/ 30 w 116"/>
              <a:gd name="T105" fmla="*/ 24 h 154"/>
              <a:gd name="T106" fmla="*/ 28 w 116"/>
              <a:gd name="T107" fmla="*/ 14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6" h="154">
                <a:moveTo>
                  <a:pt x="4" y="86"/>
                </a:moveTo>
                <a:lnTo>
                  <a:pt x="4" y="86"/>
                </a:lnTo>
                <a:lnTo>
                  <a:pt x="6" y="88"/>
                </a:lnTo>
                <a:lnTo>
                  <a:pt x="8" y="90"/>
                </a:lnTo>
                <a:lnTo>
                  <a:pt x="10" y="90"/>
                </a:lnTo>
                <a:lnTo>
                  <a:pt x="10" y="90"/>
                </a:lnTo>
                <a:lnTo>
                  <a:pt x="12" y="88"/>
                </a:lnTo>
                <a:lnTo>
                  <a:pt x="12" y="88"/>
                </a:lnTo>
                <a:lnTo>
                  <a:pt x="14" y="88"/>
                </a:lnTo>
                <a:lnTo>
                  <a:pt x="16" y="88"/>
                </a:lnTo>
                <a:lnTo>
                  <a:pt x="16" y="88"/>
                </a:lnTo>
                <a:lnTo>
                  <a:pt x="12" y="90"/>
                </a:lnTo>
                <a:lnTo>
                  <a:pt x="12" y="90"/>
                </a:lnTo>
                <a:lnTo>
                  <a:pt x="12" y="94"/>
                </a:lnTo>
                <a:lnTo>
                  <a:pt x="12" y="98"/>
                </a:lnTo>
                <a:lnTo>
                  <a:pt x="12" y="98"/>
                </a:lnTo>
                <a:lnTo>
                  <a:pt x="8" y="100"/>
                </a:lnTo>
                <a:lnTo>
                  <a:pt x="8" y="100"/>
                </a:lnTo>
                <a:lnTo>
                  <a:pt x="8" y="104"/>
                </a:lnTo>
                <a:lnTo>
                  <a:pt x="8" y="108"/>
                </a:lnTo>
                <a:lnTo>
                  <a:pt x="48" y="128"/>
                </a:lnTo>
                <a:lnTo>
                  <a:pt x="48" y="128"/>
                </a:lnTo>
                <a:lnTo>
                  <a:pt x="50" y="130"/>
                </a:lnTo>
                <a:lnTo>
                  <a:pt x="52" y="134"/>
                </a:lnTo>
                <a:lnTo>
                  <a:pt x="52" y="134"/>
                </a:lnTo>
                <a:lnTo>
                  <a:pt x="52" y="140"/>
                </a:lnTo>
                <a:lnTo>
                  <a:pt x="52" y="140"/>
                </a:lnTo>
                <a:lnTo>
                  <a:pt x="54" y="142"/>
                </a:lnTo>
                <a:lnTo>
                  <a:pt x="54" y="142"/>
                </a:lnTo>
                <a:lnTo>
                  <a:pt x="56" y="144"/>
                </a:lnTo>
                <a:lnTo>
                  <a:pt x="58" y="144"/>
                </a:lnTo>
                <a:lnTo>
                  <a:pt x="74" y="154"/>
                </a:lnTo>
                <a:lnTo>
                  <a:pt x="74" y="154"/>
                </a:lnTo>
                <a:lnTo>
                  <a:pt x="78" y="152"/>
                </a:lnTo>
                <a:lnTo>
                  <a:pt x="78" y="152"/>
                </a:lnTo>
                <a:lnTo>
                  <a:pt x="76" y="146"/>
                </a:lnTo>
                <a:lnTo>
                  <a:pt x="76" y="142"/>
                </a:lnTo>
                <a:lnTo>
                  <a:pt x="78" y="138"/>
                </a:lnTo>
                <a:lnTo>
                  <a:pt x="80" y="138"/>
                </a:lnTo>
                <a:lnTo>
                  <a:pt x="80" y="138"/>
                </a:lnTo>
                <a:lnTo>
                  <a:pt x="82" y="132"/>
                </a:lnTo>
                <a:lnTo>
                  <a:pt x="86" y="126"/>
                </a:lnTo>
                <a:lnTo>
                  <a:pt x="86" y="126"/>
                </a:lnTo>
                <a:lnTo>
                  <a:pt x="88" y="126"/>
                </a:lnTo>
                <a:lnTo>
                  <a:pt x="92" y="124"/>
                </a:lnTo>
                <a:lnTo>
                  <a:pt x="92" y="124"/>
                </a:lnTo>
                <a:lnTo>
                  <a:pt x="96" y="120"/>
                </a:lnTo>
                <a:lnTo>
                  <a:pt x="98" y="114"/>
                </a:lnTo>
                <a:lnTo>
                  <a:pt x="98" y="114"/>
                </a:lnTo>
                <a:lnTo>
                  <a:pt x="100" y="114"/>
                </a:lnTo>
                <a:lnTo>
                  <a:pt x="104" y="112"/>
                </a:lnTo>
                <a:lnTo>
                  <a:pt x="104" y="112"/>
                </a:lnTo>
                <a:lnTo>
                  <a:pt x="104" y="108"/>
                </a:lnTo>
                <a:lnTo>
                  <a:pt x="106" y="102"/>
                </a:lnTo>
                <a:lnTo>
                  <a:pt x="106" y="102"/>
                </a:lnTo>
                <a:lnTo>
                  <a:pt x="112" y="98"/>
                </a:lnTo>
                <a:lnTo>
                  <a:pt x="112" y="98"/>
                </a:lnTo>
                <a:lnTo>
                  <a:pt x="110" y="96"/>
                </a:lnTo>
                <a:lnTo>
                  <a:pt x="110" y="94"/>
                </a:lnTo>
                <a:lnTo>
                  <a:pt x="110" y="94"/>
                </a:lnTo>
                <a:lnTo>
                  <a:pt x="112" y="92"/>
                </a:lnTo>
                <a:lnTo>
                  <a:pt x="102" y="82"/>
                </a:lnTo>
                <a:lnTo>
                  <a:pt x="102" y="26"/>
                </a:lnTo>
                <a:lnTo>
                  <a:pt x="108" y="20"/>
                </a:lnTo>
                <a:lnTo>
                  <a:pt x="116" y="4"/>
                </a:lnTo>
                <a:lnTo>
                  <a:pt x="116" y="4"/>
                </a:lnTo>
                <a:lnTo>
                  <a:pt x="110" y="4"/>
                </a:lnTo>
                <a:lnTo>
                  <a:pt x="106" y="6"/>
                </a:lnTo>
                <a:lnTo>
                  <a:pt x="102" y="4"/>
                </a:lnTo>
                <a:lnTo>
                  <a:pt x="102" y="4"/>
                </a:lnTo>
                <a:lnTo>
                  <a:pt x="98" y="2"/>
                </a:lnTo>
                <a:lnTo>
                  <a:pt x="98" y="0"/>
                </a:lnTo>
                <a:lnTo>
                  <a:pt x="98" y="0"/>
                </a:lnTo>
                <a:lnTo>
                  <a:pt x="94" y="2"/>
                </a:lnTo>
                <a:lnTo>
                  <a:pt x="92" y="4"/>
                </a:lnTo>
                <a:lnTo>
                  <a:pt x="88" y="4"/>
                </a:lnTo>
                <a:lnTo>
                  <a:pt x="88" y="4"/>
                </a:lnTo>
                <a:lnTo>
                  <a:pt x="86" y="4"/>
                </a:lnTo>
                <a:lnTo>
                  <a:pt x="84" y="4"/>
                </a:lnTo>
                <a:lnTo>
                  <a:pt x="84" y="8"/>
                </a:lnTo>
                <a:lnTo>
                  <a:pt x="84" y="8"/>
                </a:lnTo>
                <a:lnTo>
                  <a:pt x="76" y="8"/>
                </a:lnTo>
                <a:lnTo>
                  <a:pt x="76" y="8"/>
                </a:lnTo>
                <a:lnTo>
                  <a:pt x="72" y="8"/>
                </a:lnTo>
                <a:lnTo>
                  <a:pt x="68" y="8"/>
                </a:lnTo>
                <a:lnTo>
                  <a:pt x="68" y="8"/>
                </a:lnTo>
                <a:lnTo>
                  <a:pt x="62" y="6"/>
                </a:lnTo>
                <a:lnTo>
                  <a:pt x="58" y="6"/>
                </a:lnTo>
                <a:lnTo>
                  <a:pt x="58" y="6"/>
                </a:lnTo>
                <a:lnTo>
                  <a:pt x="54" y="6"/>
                </a:lnTo>
                <a:lnTo>
                  <a:pt x="50" y="8"/>
                </a:lnTo>
                <a:lnTo>
                  <a:pt x="48" y="6"/>
                </a:lnTo>
                <a:lnTo>
                  <a:pt x="48" y="6"/>
                </a:lnTo>
                <a:lnTo>
                  <a:pt x="46" y="6"/>
                </a:lnTo>
                <a:lnTo>
                  <a:pt x="44" y="6"/>
                </a:lnTo>
                <a:lnTo>
                  <a:pt x="40" y="8"/>
                </a:lnTo>
                <a:lnTo>
                  <a:pt x="40" y="8"/>
                </a:lnTo>
                <a:lnTo>
                  <a:pt x="28" y="6"/>
                </a:lnTo>
                <a:lnTo>
                  <a:pt x="22" y="0"/>
                </a:lnTo>
                <a:lnTo>
                  <a:pt x="16" y="0"/>
                </a:lnTo>
                <a:lnTo>
                  <a:pt x="16" y="0"/>
                </a:lnTo>
                <a:lnTo>
                  <a:pt x="10" y="0"/>
                </a:lnTo>
                <a:lnTo>
                  <a:pt x="6" y="4"/>
                </a:lnTo>
                <a:lnTo>
                  <a:pt x="0" y="6"/>
                </a:lnTo>
                <a:lnTo>
                  <a:pt x="0" y="10"/>
                </a:lnTo>
                <a:lnTo>
                  <a:pt x="0" y="10"/>
                </a:lnTo>
                <a:lnTo>
                  <a:pt x="4" y="14"/>
                </a:lnTo>
                <a:lnTo>
                  <a:pt x="4" y="14"/>
                </a:lnTo>
                <a:lnTo>
                  <a:pt x="6" y="14"/>
                </a:lnTo>
                <a:lnTo>
                  <a:pt x="6" y="16"/>
                </a:lnTo>
                <a:lnTo>
                  <a:pt x="6" y="16"/>
                </a:lnTo>
                <a:lnTo>
                  <a:pt x="8" y="18"/>
                </a:lnTo>
                <a:lnTo>
                  <a:pt x="8" y="20"/>
                </a:lnTo>
                <a:lnTo>
                  <a:pt x="6" y="24"/>
                </a:lnTo>
                <a:lnTo>
                  <a:pt x="6" y="24"/>
                </a:lnTo>
                <a:lnTo>
                  <a:pt x="4" y="30"/>
                </a:lnTo>
                <a:lnTo>
                  <a:pt x="8" y="34"/>
                </a:lnTo>
                <a:lnTo>
                  <a:pt x="8" y="34"/>
                </a:lnTo>
                <a:lnTo>
                  <a:pt x="10" y="38"/>
                </a:lnTo>
                <a:lnTo>
                  <a:pt x="10" y="44"/>
                </a:lnTo>
                <a:lnTo>
                  <a:pt x="10" y="44"/>
                </a:lnTo>
                <a:lnTo>
                  <a:pt x="8" y="50"/>
                </a:lnTo>
                <a:lnTo>
                  <a:pt x="8" y="50"/>
                </a:lnTo>
                <a:lnTo>
                  <a:pt x="6" y="52"/>
                </a:lnTo>
                <a:lnTo>
                  <a:pt x="4" y="54"/>
                </a:lnTo>
                <a:lnTo>
                  <a:pt x="4" y="56"/>
                </a:lnTo>
                <a:lnTo>
                  <a:pt x="4" y="56"/>
                </a:lnTo>
                <a:lnTo>
                  <a:pt x="4" y="62"/>
                </a:lnTo>
                <a:lnTo>
                  <a:pt x="2" y="66"/>
                </a:lnTo>
                <a:lnTo>
                  <a:pt x="2" y="66"/>
                </a:lnTo>
                <a:lnTo>
                  <a:pt x="2" y="70"/>
                </a:lnTo>
                <a:lnTo>
                  <a:pt x="2" y="74"/>
                </a:lnTo>
                <a:lnTo>
                  <a:pt x="4" y="78"/>
                </a:lnTo>
                <a:lnTo>
                  <a:pt x="4" y="80"/>
                </a:lnTo>
                <a:lnTo>
                  <a:pt x="4" y="80"/>
                </a:lnTo>
                <a:lnTo>
                  <a:pt x="2" y="82"/>
                </a:lnTo>
                <a:lnTo>
                  <a:pt x="4" y="84"/>
                </a:lnTo>
                <a:lnTo>
                  <a:pt x="4" y="84"/>
                </a:lnTo>
                <a:lnTo>
                  <a:pt x="4" y="86"/>
                </a:lnTo>
                <a:lnTo>
                  <a:pt x="4" y="86"/>
                </a:lnTo>
                <a:close/>
                <a:moveTo>
                  <a:pt x="30" y="6"/>
                </a:moveTo>
                <a:lnTo>
                  <a:pt x="30" y="6"/>
                </a:lnTo>
                <a:lnTo>
                  <a:pt x="34" y="8"/>
                </a:lnTo>
                <a:lnTo>
                  <a:pt x="34" y="8"/>
                </a:lnTo>
                <a:lnTo>
                  <a:pt x="34" y="16"/>
                </a:lnTo>
                <a:lnTo>
                  <a:pt x="34" y="24"/>
                </a:lnTo>
                <a:lnTo>
                  <a:pt x="34" y="24"/>
                </a:lnTo>
                <a:lnTo>
                  <a:pt x="38" y="28"/>
                </a:lnTo>
                <a:lnTo>
                  <a:pt x="40" y="32"/>
                </a:lnTo>
                <a:lnTo>
                  <a:pt x="40" y="32"/>
                </a:lnTo>
                <a:lnTo>
                  <a:pt x="42" y="40"/>
                </a:lnTo>
                <a:lnTo>
                  <a:pt x="38" y="40"/>
                </a:lnTo>
                <a:lnTo>
                  <a:pt x="38" y="40"/>
                </a:lnTo>
                <a:lnTo>
                  <a:pt x="36" y="32"/>
                </a:lnTo>
                <a:lnTo>
                  <a:pt x="36" y="32"/>
                </a:lnTo>
                <a:lnTo>
                  <a:pt x="32" y="30"/>
                </a:lnTo>
                <a:lnTo>
                  <a:pt x="30" y="26"/>
                </a:lnTo>
                <a:lnTo>
                  <a:pt x="30" y="26"/>
                </a:lnTo>
                <a:lnTo>
                  <a:pt x="30" y="24"/>
                </a:lnTo>
                <a:lnTo>
                  <a:pt x="28" y="24"/>
                </a:lnTo>
                <a:lnTo>
                  <a:pt x="28" y="24"/>
                </a:lnTo>
                <a:lnTo>
                  <a:pt x="28" y="14"/>
                </a:lnTo>
                <a:lnTo>
                  <a:pt x="30" y="6"/>
                </a:lnTo>
                <a:lnTo>
                  <a:pt x="30" y="6"/>
                </a:lnTo>
                <a:close/>
              </a:path>
            </a:pathLst>
          </a:custGeom>
          <a:solidFill>
            <a:srgbClr val="B9BCBD"/>
          </a:solidFill>
          <a:ln w="3175">
            <a:solidFill>
              <a:srgbClr val="B9BCBD"/>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172" name="Freeform 156">
            <a:extLst>
              <a:ext uri="{FF2B5EF4-FFF2-40B4-BE49-F238E27FC236}">
                <a16:creationId xmlns:a16="http://schemas.microsoft.com/office/drawing/2014/main" id="{A26DF164-EAA8-4965-9ACD-F09CCF5C296B}"/>
              </a:ext>
            </a:extLst>
          </p:cNvPr>
          <p:cNvSpPr>
            <a:spLocks/>
          </p:cNvSpPr>
          <p:nvPr/>
        </p:nvSpPr>
        <p:spPr bwMode="auto">
          <a:xfrm>
            <a:off x="6910671" y="1992117"/>
            <a:ext cx="919016" cy="480476"/>
          </a:xfrm>
          <a:custGeom>
            <a:avLst/>
            <a:gdLst>
              <a:gd name="T0" fmla="*/ 488 w 548"/>
              <a:gd name="T1" fmla="*/ 158 h 280"/>
              <a:gd name="T2" fmla="*/ 450 w 548"/>
              <a:gd name="T3" fmla="*/ 208 h 280"/>
              <a:gd name="T4" fmla="*/ 436 w 548"/>
              <a:gd name="T5" fmla="*/ 248 h 280"/>
              <a:gd name="T6" fmla="*/ 408 w 548"/>
              <a:gd name="T7" fmla="*/ 240 h 280"/>
              <a:gd name="T8" fmla="*/ 372 w 548"/>
              <a:gd name="T9" fmla="*/ 244 h 280"/>
              <a:gd name="T10" fmla="*/ 358 w 548"/>
              <a:gd name="T11" fmla="*/ 244 h 280"/>
              <a:gd name="T12" fmla="*/ 338 w 548"/>
              <a:gd name="T13" fmla="*/ 246 h 280"/>
              <a:gd name="T14" fmla="*/ 306 w 548"/>
              <a:gd name="T15" fmla="*/ 256 h 280"/>
              <a:gd name="T16" fmla="*/ 290 w 548"/>
              <a:gd name="T17" fmla="*/ 264 h 280"/>
              <a:gd name="T18" fmla="*/ 272 w 548"/>
              <a:gd name="T19" fmla="*/ 280 h 280"/>
              <a:gd name="T20" fmla="*/ 250 w 548"/>
              <a:gd name="T21" fmla="*/ 268 h 280"/>
              <a:gd name="T22" fmla="*/ 246 w 548"/>
              <a:gd name="T23" fmla="*/ 260 h 280"/>
              <a:gd name="T24" fmla="*/ 228 w 548"/>
              <a:gd name="T25" fmla="*/ 250 h 280"/>
              <a:gd name="T26" fmla="*/ 194 w 548"/>
              <a:gd name="T27" fmla="*/ 226 h 280"/>
              <a:gd name="T28" fmla="*/ 200 w 548"/>
              <a:gd name="T29" fmla="*/ 210 h 280"/>
              <a:gd name="T30" fmla="*/ 188 w 548"/>
              <a:gd name="T31" fmla="*/ 186 h 280"/>
              <a:gd name="T32" fmla="*/ 188 w 548"/>
              <a:gd name="T33" fmla="*/ 172 h 280"/>
              <a:gd name="T34" fmla="*/ 178 w 548"/>
              <a:gd name="T35" fmla="*/ 182 h 280"/>
              <a:gd name="T36" fmla="*/ 164 w 548"/>
              <a:gd name="T37" fmla="*/ 192 h 280"/>
              <a:gd name="T38" fmla="*/ 156 w 548"/>
              <a:gd name="T39" fmla="*/ 190 h 280"/>
              <a:gd name="T40" fmla="*/ 136 w 548"/>
              <a:gd name="T41" fmla="*/ 196 h 280"/>
              <a:gd name="T42" fmla="*/ 102 w 548"/>
              <a:gd name="T43" fmla="*/ 258 h 280"/>
              <a:gd name="T44" fmla="*/ 74 w 548"/>
              <a:gd name="T45" fmla="*/ 264 h 280"/>
              <a:gd name="T46" fmla="*/ 64 w 548"/>
              <a:gd name="T47" fmla="*/ 242 h 280"/>
              <a:gd name="T48" fmla="*/ 52 w 548"/>
              <a:gd name="T49" fmla="*/ 226 h 280"/>
              <a:gd name="T50" fmla="*/ 56 w 548"/>
              <a:gd name="T51" fmla="*/ 214 h 280"/>
              <a:gd name="T52" fmla="*/ 60 w 548"/>
              <a:gd name="T53" fmla="*/ 206 h 280"/>
              <a:gd name="T54" fmla="*/ 72 w 548"/>
              <a:gd name="T55" fmla="*/ 198 h 280"/>
              <a:gd name="T56" fmla="*/ 92 w 548"/>
              <a:gd name="T57" fmla="*/ 206 h 280"/>
              <a:gd name="T58" fmla="*/ 96 w 548"/>
              <a:gd name="T59" fmla="*/ 194 h 280"/>
              <a:gd name="T60" fmla="*/ 90 w 548"/>
              <a:gd name="T61" fmla="*/ 178 h 280"/>
              <a:gd name="T62" fmla="*/ 74 w 548"/>
              <a:gd name="T63" fmla="*/ 166 h 280"/>
              <a:gd name="T64" fmla="*/ 56 w 548"/>
              <a:gd name="T65" fmla="*/ 158 h 280"/>
              <a:gd name="T66" fmla="*/ 42 w 548"/>
              <a:gd name="T67" fmla="*/ 166 h 280"/>
              <a:gd name="T68" fmla="*/ 26 w 548"/>
              <a:gd name="T69" fmla="*/ 174 h 280"/>
              <a:gd name="T70" fmla="*/ 16 w 548"/>
              <a:gd name="T71" fmla="*/ 148 h 280"/>
              <a:gd name="T72" fmla="*/ 6 w 548"/>
              <a:gd name="T73" fmla="*/ 138 h 280"/>
              <a:gd name="T74" fmla="*/ 10 w 548"/>
              <a:gd name="T75" fmla="*/ 116 h 280"/>
              <a:gd name="T76" fmla="*/ 10 w 548"/>
              <a:gd name="T77" fmla="*/ 100 h 280"/>
              <a:gd name="T78" fmla="*/ 26 w 548"/>
              <a:gd name="T79" fmla="*/ 102 h 280"/>
              <a:gd name="T80" fmla="*/ 34 w 548"/>
              <a:gd name="T81" fmla="*/ 80 h 280"/>
              <a:gd name="T82" fmla="*/ 50 w 548"/>
              <a:gd name="T83" fmla="*/ 76 h 280"/>
              <a:gd name="T84" fmla="*/ 76 w 548"/>
              <a:gd name="T85" fmla="*/ 62 h 280"/>
              <a:gd name="T86" fmla="*/ 84 w 548"/>
              <a:gd name="T87" fmla="*/ 68 h 280"/>
              <a:gd name="T88" fmla="*/ 104 w 548"/>
              <a:gd name="T89" fmla="*/ 80 h 280"/>
              <a:gd name="T90" fmla="*/ 118 w 548"/>
              <a:gd name="T91" fmla="*/ 92 h 280"/>
              <a:gd name="T92" fmla="*/ 126 w 548"/>
              <a:gd name="T93" fmla="*/ 82 h 280"/>
              <a:gd name="T94" fmla="*/ 152 w 548"/>
              <a:gd name="T95" fmla="*/ 80 h 280"/>
              <a:gd name="T96" fmla="*/ 168 w 548"/>
              <a:gd name="T97" fmla="*/ 92 h 280"/>
              <a:gd name="T98" fmla="*/ 180 w 548"/>
              <a:gd name="T99" fmla="*/ 80 h 280"/>
              <a:gd name="T100" fmla="*/ 182 w 548"/>
              <a:gd name="T101" fmla="*/ 20 h 280"/>
              <a:gd name="T102" fmla="*/ 256 w 548"/>
              <a:gd name="T103" fmla="*/ 12 h 280"/>
              <a:gd name="T104" fmla="*/ 298 w 548"/>
              <a:gd name="T105" fmla="*/ 18 h 280"/>
              <a:gd name="T106" fmla="*/ 334 w 548"/>
              <a:gd name="T107" fmla="*/ 20 h 280"/>
              <a:gd name="T108" fmla="*/ 394 w 548"/>
              <a:gd name="T109" fmla="*/ 12 h 280"/>
              <a:gd name="T110" fmla="*/ 430 w 548"/>
              <a:gd name="T111" fmla="*/ 84 h 280"/>
              <a:gd name="T112" fmla="*/ 472 w 548"/>
              <a:gd name="T113" fmla="*/ 100 h 280"/>
              <a:gd name="T114" fmla="*/ 536 w 548"/>
              <a:gd name="T115" fmla="*/ 118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48" h="280">
                <a:moveTo>
                  <a:pt x="548" y="124"/>
                </a:moveTo>
                <a:lnTo>
                  <a:pt x="528" y="128"/>
                </a:lnTo>
                <a:lnTo>
                  <a:pt x="522" y="134"/>
                </a:lnTo>
                <a:lnTo>
                  <a:pt x="518" y="140"/>
                </a:lnTo>
                <a:lnTo>
                  <a:pt x="510" y="142"/>
                </a:lnTo>
                <a:lnTo>
                  <a:pt x="508" y="146"/>
                </a:lnTo>
                <a:lnTo>
                  <a:pt x="506" y="154"/>
                </a:lnTo>
                <a:lnTo>
                  <a:pt x="496" y="158"/>
                </a:lnTo>
                <a:lnTo>
                  <a:pt x="488" y="158"/>
                </a:lnTo>
                <a:lnTo>
                  <a:pt x="482" y="162"/>
                </a:lnTo>
                <a:lnTo>
                  <a:pt x="478" y="170"/>
                </a:lnTo>
                <a:lnTo>
                  <a:pt x="472" y="174"/>
                </a:lnTo>
                <a:lnTo>
                  <a:pt x="470" y="184"/>
                </a:lnTo>
                <a:lnTo>
                  <a:pt x="472" y="194"/>
                </a:lnTo>
                <a:lnTo>
                  <a:pt x="476" y="198"/>
                </a:lnTo>
                <a:lnTo>
                  <a:pt x="474" y="202"/>
                </a:lnTo>
                <a:lnTo>
                  <a:pt x="460" y="202"/>
                </a:lnTo>
                <a:lnTo>
                  <a:pt x="450" y="208"/>
                </a:lnTo>
                <a:lnTo>
                  <a:pt x="440" y="210"/>
                </a:lnTo>
                <a:lnTo>
                  <a:pt x="436" y="212"/>
                </a:lnTo>
                <a:lnTo>
                  <a:pt x="438" y="218"/>
                </a:lnTo>
                <a:lnTo>
                  <a:pt x="446" y="224"/>
                </a:lnTo>
                <a:lnTo>
                  <a:pt x="448" y="230"/>
                </a:lnTo>
                <a:lnTo>
                  <a:pt x="442" y="242"/>
                </a:lnTo>
                <a:lnTo>
                  <a:pt x="442" y="252"/>
                </a:lnTo>
                <a:lnTo>
                  <a:pt x="436" y="248"/>
                </a:lnTo>
                <a:lnTo>
                  <a:pt x="436" y="248"/>
                </a:lnTo>
                <a:lnTo>
                  <a:pt x="432" y="248"/>
                </a:lnTo>
                <a:lnTo>
                  <a:pt x="428" y="246"/>
                </a:lnTo>
                <a:lnTo>
                  <a:pt x="428" y="246"/>
                </a:lnTo>
                <a:lnTo>
                  <a:pt x="426" y="242"/>
                </a:lnTo>
                <a:lnTo>
                  <a:pt x="420" y="240"/>
                </a:lnTo>
                <a:lnTo>
                  <a:pt x="420" y="240"/>
                </a:lnTo>
                <a:lnTo>
                  <a:pt x="414" y="240"/>
                </a:lnTo>
                <a:lnTo>
                  <a:pt x="408" y="240"/>
                </a:lnTo>
                <a:lnTo>
                  <a:pt x="408" y="240"/>
                </a:lnTo>
                <a:lnTo>
                  <a:pt x="392" y="240"/>
                </a:lnTo>
                <a:lnTo>
                  <a:pt x="392" y="240"/>
                </a:lnTo>
                <a:lnTo>
                  <a:pt x="386" y="244"/>
                </a:lnTo>
                <a:lnTo>
                  <a:pt x="378" y="248"/>
                </a:lnTo>
                <a:lnTo>
                  <a:pt x="378" y="248"/>
                </a:lnTo>
                <a:lnTo>
                  <a:pt x="376" y="248"/>
                </a:lnTo>
                <a:lnTo>
                  <a:pt x="374" y="246"/>
                </a:lnTo>
                <a:lnTo>
                  <a:pt x="374" y="246"/>
                </a:lnTo>
                <a:lnTo>
                  <a:pt x="372" y="244"/>
                </a:lnTo>
                <a:lnTo>
                  <a:pt x="372" y="244"/>
                </a:lnTo>
                <a:lnTo>
                  <a:pt x="368" y="244"/>
                </a:lnTo>
                <a:lnTo>
                  <a:pt x="368" y="242"/>
                </a:lnTo>
                <a:lnTo>
                  <a:pt x="366" y="240"/>
                </a:lnTo>
                <a:lnTo>
                  <a:pt x="364" y="240"/>
                </a:lnTo>
                <a:lnTo>
                  <a:pt x="364" y="240"/>
                </a:lnTo>
                <a:lnTo>
                  <a:pt x="360" y="244"/>
                </a:lnTo>
                <a:lnTo>
                  <a:pt x="358" y="244"/>
                </a:lnTo>
                <a:lnTo>
                  <a:pt x="358" y="244"/>
                </a:lnTo>
                <a:lnTo>
                  <a:pt x="354" y="246"/>
                </a:lnTo>
                <a:lnTo>
                  <a:pt x="352" y="248"/>
                </a:lnTo>
                <a:lnTo>
                  <a:pt x="352" y="248"/>
                </a:lnTo>
                <a:lnTo>
                  <a:pt x="350" y="250"/>
                </a:lnTo>
                <a:lnTo>
                  <a:pt x="348" y="254"/>
                </a:lnTo>
                <a:lnTo>
                  <a:pt x="348" y="254"/>
                </a:lnTo>
                <a:lnTo>
                  <a:pt x="346" y="254"/>
                </a:lnTo>
                <a:lnTo>
                  <a:pt x="344" y="250"/>
                </a:lnTo>
                <a:lnTo>
                  <a:pt x="338" y="246"/>
                </a:lnTo>
                <a:lnTo>
                  <a:pt x="334" y="246"/>
                </a:lnTo>
                <a:lnTo>
                  <a:pt x="324" y="246"/>
                </a:lnTo>
                <a:lnTo>
                  <a:pt x="324" y="246"/>
                </a:lnTo>
                <a:lnTo>
                  <a:pt x="320" y="246"/>
                </a:lnTo>
                <a:lnTo>
                  <a:pt x="318" y="250"/>
                </a:lnTo>
                <a:lnTo>
                  <a:pt x="314" y="254"/>
                </a:lnTo>
                <a:lnTo>
                  <a:pt x="314" y="254"/>
                </a:lnTo>
                <a:lnTo>
                  <a:pt x="310" y="256"/>
                </a:lnTo>
                <a:lnTo>
                  <a:pt x="306" y="256"/>
                </a:lnTo>
                <a:lnTo>
                  <a:pt x="306" y="256"/>
                </a:lnTo>
                <a:lnTo>
                  <a:pt x="300" y="258"/>
                </a:lnTo>
                <a:lnTo>
                  <a:pt x="298" y="258"/>
                </a:lnTo>
                <a:lnTo>
                  <a:pt x="298" y="260"/>
                </a:lnTo>
                <a:lnTo>
                  <a:pt x="298" y="260"/>
                </a:lnTo>
                <a:lnTo>
                  <a:pt x="296" y="262"/>
                </a:lnTo>
                <a:lnTo>
                  <a:pt x="294" y="262"/>
                </a:lnTo>
                <a:lnTo>
                  <a:pt x="290" y="264"/>
                </a:lnTo>
                <a:lnTo>
                  <a:pt x="290" y="264"/>
                </a:lnTo>
                <a:lnTo>
                  <a:pt x="288" y="266"/>
                </a:lnTo>
                <a:lnTo>
                  <a:pt x="286" y="268"/>
                </a:lnTo>
                <a:lnTo>
                  <a:pt x="286" y="272"/>
                </a:lnTo>
                <a:lnTo>
                  <a:pt x="286" y="272"/>
                </a:lnTo>
                <a:lnTo>
                  <a:pt x="278" y="274"/>
                </a:lnTo>
                <a:lnTo>
                  <a:pt x="278" y="278"/>
                </a:lnTo>
                <a:lnTo>
                  <a:pt x="278" y="278"/>
                </a:lnTo>
                <a:lnTo>
                  <a:pt x="272" y="280"/>
                </a:lnTo>
                <a:lnTo>
                  <a:pt x="272" y="280"/>
                </a:lnTo>
                <a:lnTo>
                  <a:pt x="272" y="280"/>
                </a:lnTo>
                <a:lnTo>
                  <a:pt x="272" y="278"/>
                </a:lnTo>
                <a:lnTo>
                  <a:pt x="272" y="274"/>
                </a:lnTo>
                <a:lnTo>
                  <a:pt x="272" y="274"/>
                </a:lnTo>
                <a:lnTo>
                  <a:pt x="266" y="270"/>
                </a:lnTo>
                <a:lnTo>
                  <a:pt x="262" y="270"/>
                </a:lnTo>
                <a:lnTo>
                  <a:pt x="262" y="270"/>
                </a:lnTo>
                <a:lnTo>
                  <a:pt x="256" y="270"/>
                </a:lnTo>
                <a:lnTo>
                  <a:pt x="250" y="268"/>
                </a:lnTo>
                <a:lnTo>
                  <a:pt x="250" y="268"/>
                </a:lnTo>
                <a:lnTo>
                  <a:pt x="248" y="268"/>
                </a:lnTo>
                <a:lnTo>
                  <a:pt x="248" y="266"/>
                </a:lnTo>
                <a:lnTo>
                  <a:pt x="250" y="262"/>
                </a:lnTo>
                <a:lnTo>
                  <a:pt x="250" y="262"/>
                </a:lnTo>
                <a:lnTo>
                  <a:pt x="248" y="262"/>
                </a:lnTo>
                <a:lnTo>
                  <a:pt x="248" y="260"/>
                </a:lnTo>
                <a:lnTo>
                  <a:pt x="246" y="260"/>
                </a:lnTo>
                <a:lnTo>
                  <a:pt x="246" y="260"/>
                </a:lnTo>
                <a:lnTo>
                  <a:pt x="246" y="260"/>
                </a:lnTo>
                <a:lnTo>
                  <a:pt x="246" y="256"/>
                </a:lnTo>
                <a:lnTo>
                  <a:pt x="242" y="256"/>
                </a:lnTo>
                <a:lnTo>
                  <a:pt x="242" y="256"/>
                </a:lnTo>
                <a:lnTo>
                  <a:pt x="238" y="256"/>
                </a:lnTo>
                <a:lnTo>
                  <a:pt x="234" y="254"/>
                </a:lnTo>
                <a:lnTo>
                  <a:pt x="234" y="254"/>
                </a:lnTo>
                <a:lnTo>
                  <a:pt x="230" y="246"/>
                </a:lnTo>
                <a:lnTo>
                  <a:pt x="228" y="250"/>
                </a:lnTo>
                <a:lnTo>
                  <a:pt x="228" y="250"/>
                </a:lnTo>
                <a:lnTo>
                  <a:pt x="212" y="246"/>
                </a:lnTo>
                <a:lnTo>
                  <a:pt x="212" y="246"/>
                </a:lnTo>
                <a:lnTo>
                  <a:pt x="202" y="246"/>
                </a:lnTo>
                <a:lnTo>
                  <a:pt x="198" y="246"/>
                </a:lnTo>
                <a:lnTo>
                  <a:pt x="198" y="246"/>
                </a:lnTo>
                <a:lnTo>
                  <a:pt x="196" y="230"/>
                </a:lnTo>
                <a:lnTo>
                  <a:pt x="196" y="230"/>
                </a:lnTo>
                <a:lnTo>
                  <a:pt x="194" y="226"/>
                </a:lnTo>
                <a:lnTo>
                  <a:pt x="194" y="222"/>
                </a:lnTo>
                <a:lnTo>
                  <a:pt x="192" y="222"/>
                </a:lnTo>
                <a:lnTo>
                  <a:pt x="192" y="222"/>
                </a:lnTo>
                <a:lnTo>
                  <a:pt x="194" y="220"/>
                </a:lnTo>
                <a:lnTo>
                  <a:pt x="196" y="218"/>
                </a:lnTo>
                <a:lnTo>
                  <a:pt x="196" y="218"/>
                </a:lnTo>
                <a:lnTo>
                  <a:pt x="196" y="214"/>
                </a:lnTo>
                <a:lnTo>
                  <a:pt x="200" y="212"/>
                </a:lnTo>
                <a:lnTo>
                  <a:pt x="200" y="210"/>
                </a:lnTo>
                <a:lnTo>
                  <a:pt x="200" y="210"/>
                </a:lnTo>
                <a:lnTo>
                  <a:pt x="192" y="206"/>
                </a:lnTo>
                <a:lnTo>
                  <a:pt x="190" y="204"/>
                </a:lnTo>
                <a:lnTo>
                  <a:pt x="188" y="200"/>
                </a:lnTo>
                <a:lnTo>
                  <a:pt x="188" y="200"/>
                </a:lnTo>
                <a:lnTo>
                  <a:pt x="188" y="196"/>
                </a:lnTo>
                <a:lnTo>
                  <a:pt x="188" y="192"/>
                </a:lnTo>
                <a:lnTo>
                  <a:pt x="188" y="192"/>
                </a:lnTo>
                <a:lnTo>
                  <a:pt x="188" y="186"/>
                </a:lnTo>
                <a:lnTo>
                  <a:pt x="188" y="186"/>
                </a:lnTo>
                <a:lnTo>
                  <a:pt x="196" y="172"/>
                </a:lnTo>
                <a:lnTo>
                  <a:pt x="196" y="172"/>
                </a:lnTo>
                <a:lnTo>
                  <a:pt x="194" y="172"/>
                </a:lnTo>
                <a:lnTo>
                  <a:pt x="192" y="174"/>
                </a:lnTo>
                <a:lnTo>
                  <a:pt x="192" y="174"/>
                </a:lnTo>
                <a:lnTo>
                  <a:pt x="188" y="172"/>
                </a:lnTo>
                <a:lnTo>
                  <a:pt x="188" y="172"/>
                </a:lnTo>
                <a:lnTo>
                  <a:pt x="188" y="172"/>
                </a:lnTo>
                <a:lnTo>
                  <a:pt x="188" y="174"/>
                </a:lnTo>
                <a:lnTo>
                  <a:pt x="188" y="174"/>
                </a:lnTo>
                <a:lnTo>
                  <a:pt x="178" y="174"/>
                </a:lnTo>
                <a:lnTo>
                  <a:pt x="178" y="174"/>
                </a:lnTo>
                <a:lnTo>
                  <a:pt x="178" y="176"/>
                </a:lnTo>
                <a:lnTo>
                  <a:pt x="178" y="176"/>
                </a:lnTo>
                <a:lnTo>
                  <a:pt x="180" y="178"/>
                </a:lnTo>
                <a:lnTo>
                  <a:pt x="180" y="178"/>
                </a:lnTo>
                <a:lnTo>
                  <a:pt x="178" y="182"/>
                </a:lnTo>
                <a:lnTo>
                  <a:pt x="178" y="182"/>
                </a:lnTo>
                <a:lnTo>
                  <a:pt x="172" y="180"/>
                </a:lnTo>
                <a:lnTo>
                  <a:pt x="170" y="184"/>
                </a:lnTo>
                <a:lnTo>
                  <a:pt x="170" y="184"/>
                </a:lnTo>
                <a:lnTo>
                  <a:pt x="166" y="184"/>
                </a:lnTo>
                <a:lnTo>
                  <a:pt x="166" y="184"/>
                </a:lnTo>
                <a:lnTo>
                  <a:pt x="164" y="190"/>
                </a:lnTo>
                <a:lnTo>
                  <a:pt x="164" y="190"/>
                </a:lnTo>
                <a:lnTo>
                  <a:pt x="164" y="192"/>
                </a:lnTo>
                <a:lnTo>
                  <a:pt x="164" y="194"/>
                </a:lnTo>
                <a:lnTo>
                  <a:pt x="164" y="194"/>
                </a:lnTo>
                <a:lnTo>
                  <a:pt x="162" y="194"/>
                </a:lnTo>
                <a:lnTo>
                  <a:pt x="162" y="192"/>
                </a:lnTo>
                <a:lnTo>
                  <a:pt x="162" y="188"/>
                </a:lnTo>
                <a:lnTo>
                  <a:pt x="162" y="188"/>
                </a:lnTo>
                <a:lnTo>
                  <a:pt x="160" y="188"/>
                </a:lnTo>
                <a:lnTo>
                  <a:pt x="160" y="188"/>
                </a:lnTo>
                <a:lnTo>
                  <a:pt x="156" y="190"/>
                </a:lnTo>
                <a:lnTo>
                  <a:pt x="156" y="190"/>
                </a:lnTo>
                <a:lnTo>
                  <a:pt x="154" y="192"/>
                </a:lnTo>
                <a:lnTo>
                  <a:pt x="154" y="194"/>
                </a:lnTo>
                <a:lnTo>
                  <a:pt x="154" y="196"/>
                </a:lnTo>
                <a:lnTo>
                  <a:pt x="154" y="196"/>
                </a:lnTo>
                <a:lnTo>
                  <a:pt x="148" y="194"/>
                </a:lnTo>
                <a:lnTo>
                  <a:pt x="148" y="194"/>
                </a:lnTo>
                <a:lnTo>
                  <a:pt x="142" y="196"/>
                </a:lnTo>
                <a:lnTo>
                  <a:pt x="136" y="196"/>
                </a:lnTo>
                <a:lnTo>
                  <a:pt x="136" y="196"/>
                </a:lnTo>
                <a:lnTo>
                  <a:pt x="128" y="200"/>
                </a:lnTo>
                <a:lnTo>
                  <a:pt x="122" y="202"/>
                </a:lnTo>
                <a:lnTo>
                  <a:pt x="120" y="266"/>
                </a:lnTo>
                <a:lnTo>
                  <a:pt x="120" y="266"/>
                </a:lnTo>
                <a:lnTo>
                  <a:pt x="116" y="266"/>
                </a:lnTo>
                <a:lnTo>
                  <a:pt x="108" y="266"/>
                </a:lnTo>
                <a:lnTo>
                  <a:pt x="108" y="266"/>
                </a:lnTo>
                <a:lnTo>
                  <a:pt x="102" y="258"/>
                </a:lnTo>
                <a:lnTo>
                  <a:pt x="98" y="254"/>
                </a:lnTo>
                <a:lnTo>
                  <a:pt x="94" y="252"/>
                </a:lnTo>
                <a:lnTo>
                  <a:pt x="90" y="252"/>
                </a:lnTo>
                <a:lnTo>
                  <a:pt x="90" y="252"/>
                </a:lnTo>
                <a:lnTo>
                  <a:pt x="80" y="252"/>
                </a:lnTo>
                <a:lnTo>
                  <a:pt x="76" y="254"/>
                </a:lnTo>
                <a:lnTo>
                  <a:pt x="76" y="260"/>
                </a:lnTo>
                <a:lnTo>
                  <a:pt x="76" y="260"/>
                </a:lnTo>
                <a:lnTo>
                  <a:pt x="74" y="264"/>
                </a:lnTo>
                <a:lnTo>
                  <a:pt x="72" y="264"/>
                </a:lnTo>
                <a:lnTo>
                  <a:pt x="72" y="264"/>
                </a:lnTo>
                <a:lnTo>
                  <a:pt x="72" y="264"/>
                </a:lnTo>
                <a:lnTo>
                  <a:pt x="74" y="256"/>
                </a:lnTo>
                <a:lnTo>
                  <a:pt x="76" y="246"/>
                </a:lnTo>
                <a:lnTo>
                  <a:pt x="76" y="246"/>
                </a:lnTo>
                <a:lnTo>
                  <a:pt x="66" y="244"/>
                </a:lnTo>
                <a:lnTo>
                  <a:pt x="66" y="244"/>
                </a:lnTo>
                <a:lnTo>
                  <a:pt x="64" y="242"/>
                </a:lnTo>
                <a:lnTo>
                  <a:pt x="64" y="240"/>
                </a:lnTo>
                <a:lnTo>
                  <a:pt x="62" y="238"/>
                </a:lnTo>
                <a:lnTo>
                  <a:pt x="58" y="240"/>
                </a:lnTo>
                <a:lnTo>
                  <a:pt x="58" y="240"/>
                </a:lnTo>
                <a:lnTo>
                  <a:pt x="58" y="236"/>
                </a:lnTo>
                <a:lnTo>
                  <a:pt x="58" y="234"/>
                </a:lnTo>
                <a:lnTo>
                  <a:pt x="56" y="234"/>
                </a:lnTo>
                <a:lnTo>
                  <a:pt x="56" y="234"/>
                </a:lnTo>
                <a:lnTo>
                  <a:pt x="52" y="226"/>
                </a:lnTo>
                <a:lnTo>
                  <a:pt x="44" y="220"/>
                </a:lnTo>
                <a:lnTo>
                  <a:pt x="44" y="220"/>
                </a:lnTo>
                <a:lnTo>
                  <a:pt x="46" y="216"/>
                </a:lnTo>
                <a:lnTo>
                  <a:pt x="46" y="216"/>
                </a:lnTo>
                <a:lnTo>
                  <a:pt x="54" y="218"/>
                </a:lnTo>
                <a:lnTo>
                  <a:pt x="60" y="218"/>
                </a:lnTo>
                <a:lnTo>
                  <a:pt x="62" y="214"/>
                </a:lnTo>
                <a:lnTo>
                  <a:pt x="62" y="214"/>
                </a:lnTo>
                <a:lnTo>
                  <a:pt x="56" y="214"/>
                </a:lnTo>
                <a:lnTo>
                  <a:pt x="56" y="214"/>
                </a:lnTo>
                <a:lnTo>
                  <a:pt x="52" y="208"/>
                </a:lnTo>
                <a:lnTo>
                  <a:pt x="52" y="208"/>
                </a:lnTo>
                <a:lnTo>
                  <a:pt x="52" y="206"/>
                </a:lnTo>
                <a:lnTo>
                  <a:pt x="54" y="206"/>
                </a:lnTo>
                <a:lnTo>
                  <a:pt x="54" y="206"/>
                </a:lnTo>
                <a:lnTo>
                  <a:pt x="56" y="208"/>
                </a:lnTo>
                <a:lnTo>
                  <a:pt x="56" y="208"/>
                </a:lnTo>
                <a:lnTo>
                  <a:pt x="60" y="206"/>
                </a:lnTo>
                <a:lnTo>
                  <a:pt x="62" y="206"/>
                </a:lnTo>
                <a:lnTo>
                  <a:pt x="62" y="206"/>
                </a:lnTo>
                <a:lnTo>
                  <a:pt x="64" y="206"/>
                </a:lnTo>
                <a:lnTo>
                  <a:pt x="66" y="206"/>
                </a:lnTo>
                <a:lnTo>
                  <a:pt x="66" y="206"/>
                </a:lnTo>
                <a:lnTo>
                  <a:pt x="66" y="198"/>
                </a:lnTo>
                <a:lnTo>
                  <a:pt x="66" y="198"/>
                </a:lnTo>
                <a:lnTo>
                  <a:pt x="72" y="198"/>
                </a:lnTo>
                <a:lnTo>
                  <a:pt x="72" y="198"/>
                </a:lnTo>
                <a:lnTo>
                  <a:pt x="76" y="202"/>
                </a:lnTo>
                <a:lnTo>
                  <a:pt x="76" y="202"/>
                </a:lnTo>
                <a:lnTo>
                  <a:pt x="88" y="204"/>
                </a:lnTo>
                <a:lnTo>
                  <a:pt x="88" y="204"/>
                </a:lnTo>
                <a:lnTo>
                  <a:pt x="84" y="210"/>
                </a:lnTo>
                <a:lnTo>
                  <a:pt x="84" y="210"/>
                </a:lnTo>
                <a:lnTo>
                  <a:pt x="88" y="208"/>
                </a:lnTo>
                <a:lnTo>
                  <a:pt x="92" y="206"/>
                </a:lnTo>
                <a:lnTo>
                  <a:pt x="92" y="206"/>
                </a:lnTo>
                <a:lnTo>
                  <a:pt x="92" y="206"/>
                </a:lnTo>
                <a:lnTo>
                  <a:pt x="94" y="208"/>
                </a:lnTo>
                <a:lnTo>
                  <a:pt x="94" y="208"/>
                </a:lnTo>
                <a:lnTo>
                  <a:pt x="96" y="206"/>
                </a:lnTo>
                <a:lnTo>
                  <a:pt x="96" y="206"/>
                </a:lnTo>
                <a:lnTo>
                  <a:pt x="96" y="206"/>
                </a:lnTo>
                <a:lnTo>
                  <a:pt x="98" y="194"/>
                </a:lnTo>
                <a:lnTo>
                  <a:pt x="98" y="194"/>
                </a:lnTo>
                <a:lnTo>
                  <a:pt x="96" y="194"/>
                </a:lnTo>
                <a:lnTo>
                  <a:pt x="96" y="194"/>
                </a:lnTo>
                <a:lnTo>
                  <a:pt x="94" y="190"/>
                </a:lnTo>
                <a:lnTo>
                  <a:pt x="94" y="190"/>
                </a:lnTo>
                <a:lnTo>
                  <a:pt x="94" y="190"/>
                </a:lnTo>
                <a:lnTo>
                  <a:pt x="92" y="190"/>
                </a:lnTo>
                <a:lnTo>
                  <a:pt x="92" y="190"/>
                </a:lnTo>
                <a:lnTo>
                  <a:pt x="90" y="184"/>
                </a:lnTo>
                <a:lnTo>
                  <a:pt x="90" y="178"/>
                </a:lnTo>
                <a:lnTo>
                  <a:pt x="90" y="178"/>
                </a:lnTo>
                <a:lnTo>
                  <a:pt x="86" y="178"/>
                </a:lnTo>
                <a:lnTo>
                  <a:pt x="84" y="178"/>
                </a:lnTo>
                <a:lnTo>
                  <a:pt x="84" y="178"/>
                </a:lnTo>
                <a:lnTo>
                  <a:pt x="82" y="172"/>
                </a:lnTo>
                <a:lnTo>
                  <a:pt x="82" y="172"/>
                </a:lnTo>
                <a:lnTo>
                  <a:pt x="78" y="172"/>
                </a:lnTo>
                <a:lnTo>
                  <a:pt x="78" y="172"/>
                </a:lnTo>
                <a:lnTo>
                  <a:pt x="74" y="166"/>
                </a:lnTo>
                <a:lnTo>
                  <a:pt x="74" y="166"/>
                </a:lnTo>
                <a:lnTo>
                  <a:pt x="72" y="166"/>
                </a:lnTo>
                <a:lnTo>
                  <a:pt x="70" y="166"/>
                </a:lnTo>
                <a:lnTo>
                  <a:pt x="68" y="164"/>
                </a:lnTo>
                <a:lnTo>
                  <a:pt x="68" y="164"/>
                </a:lnTo>
                <a:lnTo>
                  <a:pt x="60" y="164"/>
                </a:lnTo>
                <a:lnTo>
                  <a:pt x="60" y="164"/>
                </a:lnTo>
                <a:lnTo>
                  <a:pt x="60" y="160"/>
                </a:lnTo>
                <a:lnTo>
                  <a:pt x="60" y="160"/>
                </a:lnTo>
                <a:lnTo>
                  <a:pt x="56" y="158"/>
                </a:lnTo>
                <a:lnTo>
                  <a:pt x="56" y="158"/>
                </a:lnTo>
                <a:lnTo>
                  <a:pt x="52" y="158"/>
                </a:lnTo>
                <a:lnTo>
                  <a:pt x="52" y="158"/>
                </a:lnTo>
                <a:lnTo>
                  <a:pt x="50" y="158"/>
                </a:lnTo>
                <a:lnTo>
                  <a:pt x="50" y="158"/>
                </a:lnTo>
                <a:lnTo>
                  <a:pt x="50" y="162"/>
                </a:lnTo>
                <a:lnTo>
                  <a:pt x="50" y="162"/>
                </a:lnTo>
                <a:lnTo>
                  <a:pt x="46" y="166"/>
                </a:lnTo>
                <a:lnTo>
                  <a:pt x="42" y="166"/>
                </a:lnTo>
                <a:lnTo>
                  <a:pt x="42" y="166"/>
                </a:lnTo>
                <a:lnTo>
                  <a:pt x="40" y="170"/>
                </a:lnTo>
                <a:lnTo>
                  <a:pt x="40" y="170"/>
                </a:lnTo>
                <a:lnTo>
                  <a:pt x="36" y="170"/>
                </a:lnTo>
                <a:lnTo>
                  <a:pt x="32" y="170"/>
                </a:lnTo>
                <a:lnTo>
                  <a:pt x="32" y="170"/>
                </a:lnTo>
                <a:lnTo>
                  <a:pt x="28" y="174"/>
                </a:lnTo>
                <a:lnTo>
                  <a:pt x="28" y="174"/>
                </a:lnTo>
                <a:lnTo>
                  <a:pt x="26" y="174"/>
                </a:lnTo>
                <a:lnTo>
                  <a:pt x="22" y="174"/>
                </a:lnTo>
                <a:lnTo>
                  <a:pt x="22" y="174"/>
                </a:lnTo>
                <a:lnTo>
                  <a:pt x="22" y="172"/>
                </a:lnTo>
                <a:lnTo>
                  <a:pt x="20" y="168"/>
                </a:lnTo>
                <a:lnTo>
                  <a:pt x="20" y="166"/>
                </a:lnTo>
                <a:lnTo>
                  <a:pt x="20" y="166"/>
                </a:lnTo>
                <a:lnTo>
                  <a:pt x="22" y="162"/>
                </a:lnTo>
                <a:lnTo>
                  <a:pt x="20" y="160"/>
                </a:lnTo>
                <a:lnTo>
                  <a:pt x="16" y="148"/>
                </a:lnTo>
                <a:lnTo>
                  <a:pt x="16" y="148"/>
                </a:lnTo>
                <a:lnTo>
                  <a:pt x="12" y="150"/>
                </a:lnTo>
                <a:lnTo>
                  <a:pt x="10" y="150"/>
                </a:lnTo>
                <a:lnTo>
                  <a:pt x="8" y="148"/>
                </a:lnTo>
                <a:lnTo>
                  <a:pt x="8" y="148"/>
                </a:lnTo>
                <a:lnTo>
                  <a:pt x="8" y="142"/>
                </a:lnTo>
                <a:lnTo>
                  <a:pt x="8" y="140"/>
                </a:lnTo>
                <a:lnTo>
                  <a:pt x="6" y="138"/>
                </a:lnTo>
                <a:lnTo>
                  <a:pt x="6" y="138"/>
                </a:lnTo>
                <a:lnTo>
                  <a:pt x="2" y="134"/>
                </a:lnTo>
                <a:lnTo>
                  <a:pt x="0" y="132"/>
                </a:lnTo>
                <a:lnTo>
                  <a:pt x="2" y="130"/>
                </a:lnTo>
                <a:lnTo>
                  <a:pt x="2" y="130"/>
                </a:lnTo>
                <a:lnTo>
                  <a:pt x="8" y="122"/>
                </a:lnTo>
                <a:lnTo>
                  <a:pt x="8" y="122"/>
                </a:lnTo>
                <a:lnTo>
                  <a:pt x="8" y="120"/>
                </a:lnTo>
                <a:lnTo>
                  <a:pt x="10" y="118"/>
                </a:lnTo>
                <a:lnTo>
                  <a:pt x="10" y="116"/>
                </a:lnTo>
                <a:lnTo>
                  <a:pt x="10" y="116"/>
                </a:lnTo>
                <a:lnTo>
                  <a:pt x="8" y="114"/>
                </a:lnTo>
                <a:lnTo>
                  <a:pt x="6" y="114"/>
                </a:lnTo>
                <a:lnTo>
                  <a:pt x="6" y="114"/>
                </a:lnTo>
                <a:lnTo>
                  <a:pt x="8" y="110"/>
                </a:lnTo>
                <a:lnTo>
                  <a:pt x="10" y="106"/>
                </a:lnTo>
                <a:lnTo>
                  <a:pt x="10" y="100"/>
                </a:lnTo>
                <a:lnTo>
                  <a:pt x="10" y="100"/>
                </a:lnTo>
                <a:lnTo>
                  <a:pt x="10" y="100"/>
                </a:lnTo>
                <a:lnTo>
                  <a:pt x="12" y="100"/>
                </a:lnTo>
                <a:lnTo>
                  <a:pt x="14" y="98"/>
                </a:lnTo>
                <a:lnTo>
                  <a:pt x="16" y="98"/>
                </a:lnTo>
                <a:lnTo>
                  <a:pt x="16" y="98"/>
                </a:lnTo>
                <a:lnTo>
                  <a:pt x="18" y="92"/>
                </a:lnTo>
                <a:lnTo>
                  <a:pt x="22" y="92"/>
                </a:lnTo>
                <a:lnTo>
                  <a:pt x="22" y="92"/>
                </a:lnTo>
                <a:lnTo>
                  <a:pt x="22" y="92"/>
                </a:lnTo>
                <a:lnTo>
                  <a:pt x="26" y="102"/>
                </a:lnTo>
                <a:lnTo>
                  <a:pt x="36" y="98"/>
                </a:lnTo>
                <a:lnTo>
                  <a:pt x="36" y="98"/>
                </a:lnTo>
                <a:lnTo>
                  <a:pt x="32" y="94"/>
                </a:lnTo>
                <a:lnTo>
                  <a:pt x="30" y="92"/>
                </a:lnTo>
                <a:lnTo>
                  <a:pt x="30" y="90"/>
                </a:lnTo>
                <a:lnTo>
                  <a:pt x="30" y="90"/>
                </a:lnTo>
                <a:lnTo>
                  <a:pt x="30" y="84"/>
                </a:lnTo>
                <a:lnTo>
                  <a:pt x="32" y="80"/>
                </a:lnTo>
                <a:lnTo>
                  <a:pt x="34" y="80"/>
                </a:lnTo>
                <a:lnTo>
                  <a:pt x="34" y="80"/>
                </a:lnTo>
                <a:lnTo>
                  <a:pt x="36" y="78"/>
                </a:lnTo>
                <a:lnTo>
                  <a:pt x="36" y="76"/>
                </a:lnTo>
                <a:lnTo>
                  <a:pt x="38" y="76"/>
                </a:lnTo>
                <a:lnTo>
                  <a:pt x="40" y="76"/>
                </a:lnTo>
                <a:lnTo>
                  <a:pt x="40" y="76"/>
                </a:lnTo>
                <a:lnTo>
                  <a:pt x="46" y="76"/>
                </a:lnTo>
                <a:lnTo>
                  <a:pt x="50" y="76"/>
                </a:lnTo>
                <a:lnTo>
                  <a:pt x="50" y="76"/>
                </a:lnTo>
                <a:lnTo>
                  <a:pt x="60" y="64"/>
                </a:lnTo>
                <a:lnTo>
                  <a:pt x="60" y="64"/>
                </a:lnTo>
                <a:lnTo>
                  <a:pt x="60" y="62"/>
                </a:lnTo>
                <a:lnTo>
                  <a:pt x="60" y="62"/>
                </a:lnTo>
                <a:lnTo>
                  <a:pt x="58" y="60"/>
                </a:lnTo>
                <a:lnTo>
                  <a:pt x="70" y="58"/>
                </a:lnTo>
                <a:lnTo>
                  <a:pt x="70" y="62"/>
                </a:lnTo>
                <a:lnTo>
                  <a:pt x="76" y="62"/>
                </a:lnTo>
                <a:lnTo>
                  <a:pt x="76" y="62"/>
                </a:lnTo>
                <a:lnTo>
                  <a:pt x="76" y="60"/>
                </a:lnTo>
                <a:lnTo>
                  <a:pt x="76" y="58"/>
                </a:lnTo>
                <a:lnTo>
                  <a:pt x="76" y="58"/>
                </a:lnTo>
                <a:lnTo>
                  <a:pt x="76" y="58"/>
                </a:lnTo>
                <a:lnTo>
                  <a:pt x="80" y="60"/>
                </a:lnTo>
                <a:lnTo>
                  <a:pt x="84" y="62"/>
                </a:lnTo>
                <a:lnTo>
                  <a:pt x="84" y="62"/>
                </a:lnTo>
                <a:lnTo>
                  <a:pt x="84" y="66"/>
                </a:lnTo>
                <a:lnTo>
                  <a:pt x="84" y="68"/>
                </a:lnTo>
                <a:lnTo>
                  <a:pt x="84" y="68"/>
                </a:lnTo>
                <a:lnTo>
                  <a:pt x="88" y="68"/>
                </a:lnTo>
                <a:lnTo>
                  <a:pt x="92" y="70"/>
                </a:lnTo>
                <a:lnTo>
                  <a:pt x="92" y="70"/>
                </a:lnTo>
                <a:lnTo>
                  <a:pt x="96" y="72"/>
                </a:lnTo>
                <a:lnTo>
                  <a:pt x="100" y="76"/>
                </a:lnTo>
                <a:lnTo>
                  <a:pt x="100" y="76"/>
                </a:lnTo>
                <a:lnTo>
                  <a:pt x="102" y="80"/>
                </a:lnTo>
                <a:lnTo>
                  <a:pt x="104" y="80"/>
                </a:lnTo>
                <a:lnTo>
                  <a:pt x="104" y="80"/>
                </a:lnTo>
                <a:lnTo>
                  <a:pt x="110" y="80"/>
                </a:lnTo>
                <a:lnTo>
                  <a:pt x="112" y="80"/>
                </a:lnTo>
                <a:lnTo>
                  <a:pt x="112" y="82"/>
                </a:lnTo>
                <a:lnTo>
                  <a:pt x="112" y="82"/>
                </a:lnTo>
                <a:lnTo>
                  <a:pt x="114" y="86"/>
                </a:lnTo>
                <a:lnTo>
                  <a:pt x="112" y="88"/>
                </a:lnTo>
                <a:lnTo>
                  <a:pt x="110" y="90"/>
                </a:lnTo>
                <a:lnTo>
                  <a:pt x="118" y="92"/>
                </a:lnTo>
                <a:lnTo>
                  <a:pt x="118" y="92"/>
                </a:lnTo>
                <a:lnTo>
                  <a:pt x="118" y="88"/>
                </a:lnTo>
                <a:lnTo>
                  <a:pt x="118" y="86"/>
                </a:lnTo>
                <a:lnTo>
                  <a:pt x="118" y="84"/>
                </a:lnTo>
                <a:lnTo>
                  <a:pt x="118" y="84"/>
                </a:lnTo>
                <a:lnTo>
                  <a:pt x="120" y="82"/>
                </a:lnTo>
                <a:lnTo>
                  <a:pt x="122" y="82"/>
                </a:lnTo>
                <a:lnTo>
                  <a:pt x="126" y="82"/>
                </a:lnTo>
                <a:lnTo>
                  <a:pt x="126" y="82"/>
                </a:lnTo>
                <a:lnTo>
                  <a:pt x="132" y="86"/>
                </a:lnTo>
                <a:lnTo>
                  <a:pt x="136" y="86"/>
                </a:lnTo>
                <a:lnTo>
                  <a:pt x="138" y="86"/>
                </a:lnTo>
                <a:lnTo>
                  <a:pt x="138" y="86"/>
                </a:lnTo>
                <a:lnTo>
                  <a:pt x="142" y="82"/>
                </a:lnTo>
                <a:lnTo>
                  <a:pt x="148" y="78"/>
                </a:lnTo>
                <a:lnTo>
                  <a:pt x="148" y="78"/>
                </a:lnTo>
                <a:lnTo>
                  <a:pt x="152" y="78"/>
                </a:lnTo>
                <a:lnTo>
                  <a:pt x="152" y="80"/>
                </a:lnTo>
                <a:lnTo>
                  <a:pt x="154" y="82"/>
                </a:lnTo>
                <a:lnTo>
                  <a:pt x="156" y="82"/>
                </a:lnTo>
                <a:lnTo>
                  <a:pt x="156" y="82"/>
                </a:lnTo>
                <a:lnTo>
                  <a:pt x="158" y="80"/>
                </a:lnTo>
                <a:lnTo>
                  <a:pt x="160" y="80"/>
                </a:lnTo>
                <a:lnTo>
                  <a:pt x="162" y="80"/>
                </a:lnTo>
                <a:lnTo>
                  <a:pt x="162" y="80"/>
                </a:lnTo>
                <a:lnTo>
                  <a:pt x="166" y="88"/>
                </a:lnTo>
                <a:lnTo>
                  <a:pt x="168" y="92"/>
                </a:lnTo>
                <a:lnTo>
                  <a:pt x="176" y="94"/>
                </a:lnTo>
                <a:lnTo>
                  <a:pt x="182" y="94"/>
                </a:lnTo>
                <a:lnTo>
                  <a:pt x="182" y="94"/>
                </a:lnTo>
                <a:lnTo>
                  <a:pt x="186" y="92"/>
                </a:lnTo>
                <a:lnTo>
                  <a:pt x="188" y="90"/>
                </a:lnTo>
                <a:lnTo>
                  <a:pt x="188" y="86"/>
                </a:lnTo>
                <a:lnTo>
                  <a:pt x="188" y="86"/>
                </a:lnTo>
                <a:lnTo>
                  <a:pt x="182" y="80"/>
                </a:lnTo>
                <a:lnTo>
                  <a:pt x="180" y="80"/>
                </a:lnTo>
                <a:lnTo>
                  <a:pt x="174" y="76"/>
                </a:lnTo>
                <a:lnTo>
                  <a:pt x="180" y="66"/>
                </a:lnTo>
                <a:lnTo>
                  <a:pt x="178" y="62"/>
                </a:lnTo>
                <a:lnTo>
                  <a:pt x="172" y="54"/>
                </a:lnTo>
                <a:lnTo>
                  <a:pt x="172" y="48"/>
                </a:lnTo>
                <a:lnTo>
                  <a:pt x="176" y="42"/>
                </a:lnTo>
                <a:lnTo>
                  <a:pt x="176" y="34"/>
                </a:lnTo>
                <a:lnTo>
                  <a:pt x="182" y="28"/>
                </a:lnTo>
                <a:lnTo>
                  <a:pt x="182" y="20"/>
                </a:lnTo>
                <a:lnTo>
                  <a:pt x="180" y="16"/>
                </a:lnTo>
                <a:lnTo>
                  <a:pt x="186" y="12"/>
                </a:lnTo>
                <a:lnTo>
                  <a:pt x="194" y="16"/>
                </a:lnTo>
                <a:lnTo>
                  <a:pt x="202" y="18"/>
                </a:lnTo>
                <a:lnTo>
                  <a:pt x="208" y="20"/>
                </a:lnTo>
                <a:lnTo>
                  <a:pt x="220" y="18"/>
                </a:lnTo>
                <a:lnTo>
                  <a:pt x="230" y="14"/>
                </a:lnTo>
                <a:lnTo>
                  <a:pt x="242" y="16"/>
                </a:lnTo>
                <a:lnTo>
                  <a:pt x="256" y="12"/>
                </a:lnTo>
                <a:lnTo>
                  <a:pt x="260" y="12"/>
                </a:lnTo>
                <a:lnTo>
                  <a:pt x="272" y="4"/>
                </a:lnTo>
                <a:lnTo>
                  <a:pt x="282" y="2"/>
                </a:lnTo>
                <a:lnTo>
                  <a:pt x="288" y="0"/>
                </a:lnTo>
                <a:lnTo>
                  <a:pt x="290" y="4"/>
                </a:lnTo>
                <a:lnTo>
                  <a:pt x="296" y="6"/>
                </a:lnTo>
                <a:lnTo>
                  <a:pt x="296" y="10"/>
                </a:lnTo>
                <a:lnTo>
                  <a:pt x="294" y="16"/>
                </a:lnTo>
                <a:lnTo>
                  <a:pt x="298" y="18"/>
                </a:lnTo>
                <a:lnTo>
                  <a:pt x="304" y="24"/>
                </a:lnTo>
                <a:lnTo>
                  <a:pt x="310" y="22"/>
                </a:lnTo>
                <a:lnTo>
                  <a:pt x="316" y="14"/>
                </a:lnTo>
                <a:lnTo>
                  <a:pt x="324" y="20"/>
                </a:lnTo>
                <a:lnTo>
                  <a:pt x="326" y="22"/>
                </a:lnTo>
                <a:lnTo>
                  <a:pt x="332" y="20"/>
                </a:lnTo>
                <a:lnTo>
                  <a:pt x="332" y="20"/>
                </a:lnTo>
                <a:lnTo>
                  <a:pt x="332" y="20"/>
                </a:lnTo>
                <a:lnTo>
                  <a:pt x="334" y="20"/>
                </a:lnTo>
                <a:lnTo>
                  <a:pt x="336" y="22"/>
                </a:lnTo>
                <a:lnTo>
                  <a:pt x="336" y="22"/>
                </a:lnTo>
                <a:lnTo>
                  <a:pt x="336" y="26"/>
                </a:lnTo>
                <a:lnTo>
                  <a:pt x="336" y="28"/>
                </a:lnTo>
                <a:lnTo>
                  <a:pt x="348" y="28"/>
                </a:lnTo>
                <a:lnTo>
                  <a:pt x="358" y="24"/>
                </a:lnTo>
                <a:lnTo>
                  <a:pt x="372" y="18"/>
                </a:lnTo>
                <a:lnTo>
                  <a:pt x="382" y="14"/>
                </a:lnTo>
                <a:lnTo>
                  <a:pt x="394" y="12"/>
                </a:lnTo>
                <a:lnTo>
                  <a:pt x="396" y="14"/>
                </a:lnTo>
                <a:lnTo>
                  <a:pt x="394" y="20"/>
                </a:lnTo>
                <a:lnTo>
                  <a:pt x="404" y="36"/>
                </a:lnTo>
                <a:lnTo>
                  <a:pt x="414" y="58"/>
                </a:lnTo>
                <a:lnTo>
                  <a:pt x="420" y="74"/>
                </a:lnTo>
                <a:lnTo>
                  <a:pt x="420" y="74"/>
                </a:lnTo>
                <a:lnTo>
                  <a:pt x="424" y="78"/>
                </a:lnTo>
                <a:lnTo>
                  <a:pt x="426" y="82"/>
                </a:lnTo>
                <a:lnTo>
                  <a:pt x="430" y="84"/>
                </a:lnTo>
                <a:lnTo>
                  <a:pt x="430" y="84"/>
                </a:lnTo>
                <a:lnTo>
                  <a:pt x="438" y="82"/>
                </a:lnTo>
                <a:lnTo>
                  <a:pt x="442" y="80"/>
                </a:lnTo>
                <a:lnTo>
                  <a:pt x="456" y="80"/>
                </a:lnTo>
                <a:lnTo>
                  <a:pt x="456" y="80"/>
                </a:lnTo>
                <a:lnTo>
                  <a:pt x="460" y="82"/>
                </a:lnTo>
                <a:lnTo>
                  <a:pt x="464" y="86"/>
                </a:lnTo>
                <a:lnTo>
                  <a:pt x="470" y="92"/>
                </a:lnTo>
                <a:lnTo>
                  <a:pt x="472" y="100"/>
                </a:lnTo>
                <a:lnTo>
                  <a:pt x="474" y="110"/>
                </a:lnTo>
                <a:lnTo>
                  <a:pt x="478" y="114"/>
                </a:lnTo>
                <a:lnTo>
                  <a:pt x="484" y="118"/>
                </a:lnTo>
                <a:lnTo>
                  <a:pt x="494" y="116"/>
                </a:lnTo>
                <a:lnTo>
                  <a:pt x="510" y="108"/>
                </a:lnTo>
                <a:lnTo>
                  <a:pt x="520" y="106"/>
                </a:lnTo>
                <a:lnTo>
                  <a:pt x="528" y="106"/>
                </a:lnTo>
                <a:lnTo>
                  <a:pt x="530" y="114"/>
                </a:lnTo>
                <a:lnTo>
                  <a:pt x="536" y="118"/>
                </a:lnTo>
                <a:lnTo>
                  <a:pt x="538" y="122"/>
                </a:lnTo>
                <a:lnTo>
                  <a:pt x="548" y="124"/>
                </a:lnTo>
                <a:lnTo>
                  <a:pt x="548" y="124"/>
                </a:lnTo>
                <a:close/>
              </a:path>
            </a:pathLst>
          </a:custGeom>
          <a:solidFill>
            <a:srgbClr val="8BBDFF"/>
          </a:solidFill>
          <a:ln w="3175">
            <a:solidFill>
              <a:srgbClr val="8BBDFF"/>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173" name="Freeform 157">
            <a:extLst>
              <a:ext uri="{FF2B5EF4-FFF2-40B4-BE49-F238E27FC236}">
                <a16:creationId xmlns:a16="http://schemas.microsoft.com/office/drawing/2014/main" id="{2F0BD361-8A34-4186-8B1A-215A1C64FFBF}"/>
              </a:ext>
            </a:extLst>
          </p:cNvPr>
          <p:cNvSpPr>
            <a:spLocks/>
          </p:cNvSpPr>
          <p:nvPr/>
        </p:nvSpPr>
        <p:spPr bwMode="auto">
          <a:xfrm>
            <a:off x="6642346" y="2719697"/>
            <a:ext cx="100622" cy="123551"/>
          </a:xfrm>
          <a:custGeom>
            <a:avLst/>
            <a:gdLst>
              <a:gd name="T0" fmla="*/ 10 w 60"/>
              <a:gd name="T1" fmla="*/ 24 h 72"/>
              <a:gd name="T2" fmla="*/ 10 w 60"/>
              <a:gd name="T3" fmla="*/ 24 h 72"/>
              <a:gd name="T4" fmla="*/ 12 w 60"/>
              <a:gd name="T5" fmla="*/ 22 h 72"/>
              <a:gd name="T6" fmla="*/ 12 w 60"/>
              <a:gd name="T7" fmla="*/ 22 h 72"/>
              <a:gd name="T8" fmla="*/ 12 w 60"/>
              <a:gd name="T9" fmla="*/ 22 h 72"/>
              <a:gd name="T10" fmla="*/ 12 w 60"/>
              <a:gd name="T11" fmla="*/ 20 h 72"/>
              <a:gd name="T12" fmla="*/ 14 w 60"/>
              <a:gd name="T13" fmla="*/ 16 h 72"/>
              <a:gd name="T14" fmla="*/ 14 w 60"/>
              <a:gd name="T15" fmla="*/ 16 h 72"/>
              <a:gd name="T16" fmla="*/ 18 w 60"/>
              <a:gd name="T17" fmla="*/ 12 h 72"/>
              <a:gd name="T18" fmla="*/ 20 w 60"/>
              <a:gd name="T19" fmla="*/ 12 h 72"/>
              <a:gd name="T20" fmla="*/ 22 w 60"/>
              <a:gd name="T21" fmla="*/ 12 h 72"/>
              <a:gd name="T22" fmla="*/ 22 w 60"/>
              <a:gd name="T23" fmla="*/ 12 h 72"/>
              <a:gd name="T24" fmla="*/ 28 w 60"/>
              <a:gd name="T25" fmla="*/ 14 h 72"/>
              <a:gd name="T26" fmla="*/ 32 w 60"/>
              <a:gd name="T27" fmla="*/ 16 h 72"/>
              <a:gd name="T28" fmla="*/ 52 w 60"/>
              <a:gd name="T29" fmla="*/ 0 h 72"/>
              <a:gd name="T30" fmla="*/ 60 w 60"/>
              <a:gd name="T31" fmla="*/ 24 h 72"/>
              <a:gd name="T32" fmla="*/ 60 w 60"/>
              <a:gd name="T33" fmla="*/ 26 h 72"/>
              <a:gd name="T34" fmla="*/ 32 w 60"/>
              <a:gd name="T35" fmla="*/ 34 h 72"/>
              <a:gd name="T36" fmla="*/ 42 w 60"/>
              <a:gd name="T37" fmla="*/ 48 h 72"/>
              <a:gd name="T38" fmla="*/ 42 w 60"/>
              <a:gd name="T39" fmla="*/ 48 h 72"/>
              <a:gd name="T40" fmla="*/ 38 w 60"/>
              <a:gd name="T41" fmla="*/ 50 h 72"/>
              <a:gd name="T42" fmla="*/ 36 w 60"/>
              <a:gd name="T43" fmla="*/ 52 h 72"/>
              <a:gd name="T44" fmla="*/ 34 w 60"/>
              <a:gd name="T45" fmla="*/ 54 h 72"/>
              <a:gd name="T46" fmla="*/ 34 w 60"/>
              <a:gd name="T47" fmla="*/ 54 h 72"/>
              <a:gd name="T48" fmla="*/ 32 w 60"/>
              <a:gd name="T49" fmla="*/ 56 h 72"/>
              <a:gd name="T50" fmla="*/ 28 w 60"/>
              <a:gd name="T51" fmla="*/ 60 h 72"/>
              <a:gd name="T52" fmla="*/ 28 w 60"/>
              <a:gd name="T53" fmla="*/ 60 h 72"/>
              <a:gd name="T54" fmla="*/ 26 w 60"/>
              <a:gd name="T55" fmla="*/ 64 h 72"/>
              <a:gd name="T56" fmla="*/ 24 w 60"/>
              <a:gd name="T57" fmla="*/ 64 h 72"/>
              <a:gd name="T58" fmla="*/ 14 w 60"/>
              <a:gd name="T59" fmla="*/ 72 h 72"/>
              <a:gd name="T60" fmla="*/ 0 w 60"/>
              <a:gd name="T61" fmla="*/ 72 h 72"/>
              <a:gd name="T62" fmla="*/ 0 w 60"/>
              <a:gd name="T63" fmla="*/ 72 h 72"/>
              <a:gd name="T64" fmla="*/ 0 w 60"/>
              <a:gd name="T65" fmla="*/ 70 h 72"/>
              <a:gd name="T66" fmla="*/ 0 w 60"/>
              <a:gd name="T67" fmla="*/ 70 h 72"/>
              <a:gd name="T68" fmla="*/ 4 w 60"/>
              <a:gd name="T69" fmla="*/ 64 h 72"/>
              <a:gd name="T70" fmla="*/ 8 w 60"/>
              <a:gd name="T71" fmla="*/ 58 h 72"/>
              <a:gd name="T72" fmla="*/ 8 w 60"/>
              <a:gd name="T73" fmla="*/ 54 h 72"/>
              <a:gd name="T74" fmla="*/ 8 w 60"/>
              <a:gd name="T75" fmla="*/ 54 h 72"/>
              <a:gd name="T76" fmla="*/ 8 w 60"/>
              <a:gd name="T77" fmla="*/ 48 h 72"/>
              <a:gd name="T78" fmla="*/ 10 w 60"/>
              <a:gd name="T79" fmla="*/ 44 h 72"/>
              <a:gd name="T80" fmla="*/ 12 w 60"/>
              <a:gd name="T81" fmla="*/ 38 h 72"/>
              <a:gd name="T82" fmla="*/ 12 w 60"/>
              <a:gd name="T83" fmla="*/ 38 h 72"/>
              <a:gd name="T84" fmla="*/ 12 w 60"/>
              <a:gd name="T85" fmla="*/ 32 h 72"/>
              <a:gd name="T86" fmla="*/ 12 w 60"/>
              <a:gd name="T87" fmla="*/ 32 h 72"/>
              <a:gd name="T88" fmla="*/ 12 w 60"/>
              <a:gd name="T89" fmla="*/ 30 h 72"/>
              <a:gd name="T90" fmla="*/ 12 w 60"/>
              <a:gd name="T91" fmla="*/ 30 h 72"/>
              <a:gd name="T92" fmla="*/ 12 w 60"/>
              <a:gd name="T93" fmla="*/ 30 h 72"/>
              <a:gd name="T94" fmla="*/ 12 w 60"/>
              <a:gd name="T95" fmla="*/ 30 h 72"/>
              <a:gd name="T96" fmla="*/ 10 w 60"/>
              <a:gd name="T97" fmla="*/ 24 h 72"/>
              <a:gd name="T98" fmla="*/ 10 w 60"/>
              <a:gd name="T99" fmla="*/ 2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0" h="72">
                <a:moveTo>
                  <a:pt x="10" y="24"/>
                </a:moveTo>
                <a:lnTo>
                  <a:pt x="10" y="24"/>
                </a:lnTo>
                <a:lnTo>
                  <a:pt x="12" y="22"/>
                </a:lnTo>
                <a:lnTo>
                  <a:pt x="12" y="22"/>
                </a:lnTo>
                <a:lnTo>
                  <a:pt x="12" y="22"/>
                </a:lnTo>
                <a:lnTo>
                  <a:pt x="12" y="20"/>
                </a:lnTo>
                <a:lnTo>
                  <a:pt x="14" y="16"/>
                </a:lnTo>
                <a:lnTo>
                  <a:pt x="14" y="16"/>
                </a:lnTo>
                <a:lnTo>
                  <a:pt x="18" y="12"/>
                </a:lnTo>
                <a:lnTo>
                  <a:pt x="20" y="12"/>
                </a:lnTo>
                <a:lnTo>
                  <a:pt x="22" y="12"/>
                </a:lnTo>
                <a:lnTo>
                  <a:pt x="22" y="12"/>
                </a:lnTo>
                <a:lnTo>
                  <a:pt x="28" y="14"/>
                </a:lnTo>
                <a:lnTo>
                  <a:pt x="32" y="16"/>
                </a:lnTo>
                <a:lnTo>
                  <a:pt x="52" y="0"/>
                </a:lnTo>
                <a:lnTo>
                  <a:pt x="60" y="24"/>
                </a:lnTo>
                <a:lnTo>
                  <a:pt x="60" y="26"/>
                </a:lnTo>
                <a:lnTo>
                  <a:pt x="32" y="34"/>
                </a:lnTo>
                <a:lnTo>
                  <a:pt x="42" y="48"/>
                </a:lnTo>
                <a:lnTo>
                  <a:pt x="42" y="48"/>
                </a:lnTo>
                <a:lnTo>
                  <a:pt x="38" y="50"/>
                </a:lnTo>
                <a:lnTo>
                  <a:pt x="36" y="52"/>
                </a:lnTo>
                <a:lnTo>
                  <a:pt x="34" y="54"/>
                </a:lnTo>
                <a:lnTo>
                  <a:pt x="34" y="54"/>
                </a:lnTo>
                <a:lnTo>
                  <a:pt x="32" y="56"/>
                </a:lnTo>
                <a:lnTo>
                  <a:pt x="28" y="60"/>
                </a:lnTo>
                <a:lnTo>
                  <a:pt x="28" y="60"/>
                </a:lnTo>
                <a:lnTo>
                  <a:pt x="26" y="64"/>
                </a:lnTo>
                <a:lnTo>
                  <a:pt x="24" y="64"/>
                </a:lnTo>
                <a:lnTo>
                  <a:pt x="14" y="72"/>
                </a:lnTo>
                <a:lnTo>
                  <a:pt x="0" y="72"/>
                </a:lnTo>
                <a:lnTo>
                  <a:pt x="0" y="72"/>
                </a:lnTo>
                <a:lnTo>
                  <a:pt x="0" y="70"/>
                </a:lnTo>
                <a:lnTo>
                  <a:pt x="0" y="70"/>
                </a:lnTo>
                <a:lnTo>
                  <a:pt x="4" y="64"/>
                </a:lnTo>
                <a:lnTo>
                  <a:pt x="8" y="58"/>
                </a:lnTo>
                <a:lnTo>
                  <a:pt x="8" y="54"/>
                </a:lnTo>
                <a:lnTo>
                  <a:pt x="8" y="54"/>
                </a:lnTo>
                <a:lnTo>
                  <a:pt x="8" y="48"/>
                </a:lnTo>
                <a:lnTo>
                  <a:pt x="10" y="44"/>
                </a:lnTo>
                <a:lnTo>
                  <a:pt x="12" y="38"/>
                </a:lnTo>
                <a:lnTo>
                  <a:pt x="12" y="38"/>
                </a:lnTo>
                <a:lnTo>
                  <a:pt x="12" y="32"/>
                </a:lnTo>
                <a:lnTo>
                  <a:pt x="12" y="32"/>
                </a:lnTo>
                <a:lnTo>
                  <a:pt x="12" y="30"/>
                </a:lnTo>
                <a:lnTo>
                  <a:pt x="12" y="30"/>
                </a:lnTo>
                <a:lnTo>
                  <a:pt x="12" y="30"/>
                </a:lnTo>
                <a:lnTo>
                  <a:pt x="12" y="30"/>
                </a:lnTo>
                <a:lnTo>
                  <a:pt x="10" y="24"/>
                </a:lnTo>
                <a:lnTo>
                  <a:pt x="10" y="24"/>
                </a:lnTo>
                <a:close/>
              </a:path>
            </a:pathLst>
          </a:custGeom>
          <a:solidFill>
            <a:srgbClr val="B9BCBD"/>
          </a:solidFill>
          <a:ln w="3175">
            <a:solidFill>
              <a:srgbClr val="B9BCBD"/>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174" name="Freeform 158">
            <a:extLst>
              <a:ext uri="{FF2B5EF4-FFF2-40B4-BE49-F238E27FC236}">
                <a16:creationId xmlns:a16="http://schemas.microsoft.com/office/drawing/2014/main" id="{1B800B12-974A-4CB5-9CE0-535D85D7DF34}"/>
              </a:ext>
            </a:extLst>
          </p:cNvPr>
          <p:cNvSpPr>
            <a:spLocks/>
          </p:cNvSpPr>
          <p:nvPr/>
        </p:nvSpPr>
        <p:spPr bwMode="auto">
          <a:xfrm>
            <a:off x="8835909" y="2664783"/>
            <a:ext cx="6708" cy="6864"/>
          </a:xfrm>
          <a:custGeom>
            <a:avLst/>
            <a:gdLst>
              <a:gd name="T0" fmla="*/ 2 w 4"/>
              <a:gd name="T1" fmla="*/ 0 h 4"/>
              <a:gd name="T2" fmla="*/ 2 w 4"/>
              <a:gd name="T3" fmla="*/ 0 h 4"/>
              <a:gd name="T4" fmla="*/ 4 w 4"/>
              <a:gd name="T5" fmla="*/ 0 h 4"/>
              <a:gd name="T6" fmla="*/ 4 w 4"/>
              <a:gd name="T7" fmla="*/ 2 h 4"/>
              <a:gd name="T8" fmla="*/ 4 w 4"/>
              <a:gd name="T9" fmla="*/ 4 h 4"/>
              <a:gd name="T10" fmla="*/ 4 w 4"/>
              <a:gd name="T11" fmla="*/ 4 h 4"/>
              <a:gd name="T12" fmla="*/ 0 w 4"/>
              <a:gd name="T13" fmla="*/ 4 h 4"/>
              <a:gd name="T14" fmla="*/ 0 w 4"/>
              <a:gd name="T15" fmla="*/ 4 h 4"/>
              <a:gd name="T16" fmla="*/ 0 w 4"/>
              <a:gd name="T17" fmla="*/ 2 h 4"/>
              <a:gd name="T18" fmla="*/ 0 w 4"/>
              <a:gd name="T19" fmla="*/ 0 h 4"/>
              <a:gd name="T20" fmla="*/ 0 w 4"/>
              <a:gd name="T21" fmla="*/ 0 h 4"/>
              <a:gd name="T22" fmla="*/ 2 w 4"/>
              <a:gd name="T23"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 h="4">
                <a:moveTo>
                  <a:pt x="2" y="0"/>
                </a:moveTo>
                <a:lnTo>
                  <a:pt x="2" y="0"/>
                </a:lnTo>
                <a:lnTo>
                  <a:pt x="4" y="0"/>
                </a:lnTo>
                <a:lnTo>
                  <a:pt x="4" y="2"/>
                </a:lnTo>
                <a:lnTo>
                  <a:pt x="4" y="4"/>
                </a:lnTo>
                <a:lnTo>
                  <a:pt x="4" y="4"/>
                </a:lnTo>
                <a:lnTo>
                  <a:pt x="0" y="4"/>
                </a:lnTo>
                <a:lnTo>
                  <a:pt x="0" y="4"/>
                </a:lnTo>
                <a:lnTo>
                  <a:pt x="0" y="2"/>
                </a:lnTo>
                <a:lnTo>
                  <a:pt x="0" y="0"/>
                </a:lnTo>
                <a:lnTo>
                  <a:pt x="0" y="0"/>
                </a:lnTo>
                <a:lnTo>
                  <a:pt x="2" y="0"/>
                </a:lnTo>
                <a:close/>
              </a:path>
            </a:pathLst>
          </a:custGeom>
          <a:solidFill>
            <a:srgbClr val="E8EC36"/>
          </a:solidFill>
          <a:ln w="3175">
            <a:solidFill>
              <a:srgbClr val="E8EC36"/>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175" name="Freeform 159">
            <a:extLst>
              <a:ext uri="{FF2B5EF4-FFF2-40B4-BE49-F238E27FC236}">
                <a16:creationId xmlns:a16="http://schemas.microsoft.com/office/drawing/2014/main" id="{A2FD73AD-ADBF-4DC9-9093-AFB60B839466}"/>
              </a:ext>
            </a:extLst>
          </p:cNvPr>
          <p:cNvSpPr>
            <a:spLocks noEditPoints="1"/>
          </p:cNvSpPr>
          <p:nvPr/>
        </p:nvSpPr>
        <p:spPr bwMode="auto">
          <a:xfrm>
            <a:off x="8755411" y="2321586"/>
            <a:ext cx="358885" cy="463316"/>
          </a:xfrm>
          <a:custGeom>
            <a:avLst/>
            <a:gdLst>
              <a:gd name="T0" fmla="*/ 10 w 214"/>
              <a:gd name="T1" fmla="*/ 222 h 270"/>
              <a:gd name="T2" fmla="*/ 2 w 214"/>
              <a:gd name="T3" fmla="*/ 226 h 270"/>
              <a:gd name="T4" fmla="*/ 4 w 214"/>
              <a:gd name="T5" fmla="*/ 242 h 270"/>
              <a:gd name="T6" fmla="*/ 6 w 214"/>
              <a:gd name="T7" fmla="*/ 246 h 270"/>
              <a:gd name="T8" fmla="*/ 14 w 214"/>
              <a:gd name="T9" fmla="*/ 244 h 270"/>
              <a:gd name="T10" fmla="*/ 14 w 214"/>
              <a:gd name="T11" fmla="*/ 244 h 270"/>
              <a:gd name="T12" fmla="*/ 6 w 214"/>
              <a:gd name="T13" fmla="*/ 262 h 270"/>
              <a:gd name="T14" fmla="*/ 14 w 214"/>
              <a:gd name="T15" fmla="*/ 260 h 270"/>
              <a:gd name="T16" fmla="*/ 20 w 214"/>
              <a:gd name="T17" fmla="*/ 266 h 270"/>
              <a:gd name="T18" fmla="*/ 24 w 214"/>
              <a:gd name="T19" fmla="*/ 250 h 270"/>
              <a:gd name="T20" fmla="*/ 26 w 214"/>
              <a:gd name="T21" fmla="*/ 230 h 270"/>
              <a:gd name="T22" fmla="*/ 14 w 214"/>
              <a:gd name="T23" fmla="*/ 218 h 270"/>
              <a:gd name="T24" fmla="*/ 44 w 214"/>
              <a:gd name="T25" fmla="*/ 218 h 270"/>
              <a:gd name="T26" fmla="*/ 34 w 214"/>
              <a:gd name="T27" fmla="*/ 228 h 270"/>
              <a:gd name="T28" fmla="*/ 44 w 214"/>
              <a:gd name="T29" fmla="*/ 242 h 270"/>
              <a:gd name="T30" fmla="*/ 50 w 214"/>
              <a:gd name="T31" fmla="*/ 232 h 270"/>
              <a:gd name="T32" fmla="*/ 62 w 214"/>
              <a:gd name="T33" fmla="*/ 230 h 270"/>
              <a:gd name="T34" fmla="*/ 62 w 214"/>
              <a:gd name="T35" fmla="*/ 212 h 270"/>
              <a:gd name="T36" fmla="*/ 136 w 214"/>
              <a:gd name="T37" fmla="*/ 96 h 270"/>
              <a:gd name="T38" fmla="*/ 134 w 214"/>
              <a:gd name="T39" fmla="*/ 112 h 270"/>
              <a:gd name="T40" fmla="*/ 134 w 214"/>
              <a:gd name="T41" fmla="*/ 132 h 270"/>
              <a:gd name="T42" fmla="*/ 116 w 214"/>
              <a:gd name="T43" fmla="*/ 154 h 270"/>
              <a:gd name="T44" fmla="*/ 102 w 214"/>
              <a:gd name="T45" fmla="*/ 166 h 270"/>
              <a:gd name="T46" fmla="*/ 92 w 214"/>
              <a:gd name="T47" fmla="*/ 162 h 270"/>
              <a:gd name="T48" fmla="*/ 96 w 214"/>
              <a:gd name="T49" fmla="*/ 156 h 270"/>
              <a:gd name="T50" fmla="*/ 84 w 214"/>
              <a:gd name="T51" fmla="*/ 188 h 270"/>
              <a:gd name="T52" fmla="*/ 68 w 214"/>
              <a:gd name="T53" fmla="*/ 190 h 270"/>
              <a:gd name="T54" fmla="*/ 52 w 214"/>
              <a:gd name="T55" fmla="*/ 196 h 270"/>
              <a:gd name="T56" fmla="*/ 44 w 214"/>
              <a:gd name="T57" fmla="*/ 196 h 270"/>
              <a:gd name="T58" fmla="*/ 34 w 214"/>
              <a:gd name="T59" fmla="*/ 208 h 270"/>
              <a:gd name="T60" fmla="*/ 16 w 214"/>
              <a:gd name="T61" fmla="*/ 216 h 270"/>
              <a:gd name="T62" fmla="*/ 52 w 214"/>
              <a:gd name="T63" fmla="*/ 212 h 270"/>
              <a:gd name="T64" fmla="*/ 76 w 214"/>
              <a:gd name="T65" fmla="*/ 208 h 270"/>
              <a:gd name="T66" fmla="*/ 74 w 214"/>
              <a:gd name="T67" fmla="*/ 226 h 270"/>
              <a:gd name="T68" fmla="*/ 94 w 214"/>
              <a:gd name="T69" fmla="*/ 216 h 270"/>
              <a:gd name="T70" fmla="*/ 102 w 214"/>
              <a:gd name="T71" fmla="*/ 210 h 270"/>
              <a:gd name="T72" fmla="*/ 108 w 214"/>
              <a:gd name="T73" fmla="*/ 208 h 270"/>
              <a:gd name="T74" fmla="*/ 124 w 214"/>
              <a:gd name="T75" fmla="*/ 204 h 270"/>
              <a:gd name="T76" fmla="*/ 134 w 214"/>
              <a:gd name="T77" fmla="*/ 202 h 270"/>
              <a:gd name="T78" fmla="*/ 142 w 214"/>
              <a:gd name="T79" fmla="*/ 192 h 270"/>
              <a:gd name="T80" fmla="*/ 150 w 214"/>
              <a:gd name="T81" fmla="*/ 190 h 270"/>
              <a:gd name="T82" fmla="*/ 148 w 214"/>
              <a:gd name="T83" fmla="*/ 166 h 270"/>
              <a:gd name="T84" fmla="*/ 156 w 214"/>
              <a:gd name="T85" fmla="*/ 130 h 270"/>
              <a:gd name="T86" fmla="*/ 160 w 214"/>
              <a:gd name="T87" fmla="*/ 102 h 270"/>
              <a:gd name="T88" fmla="*/ 148 w 214"/>
              <a:gd name="T89" fmla="*/ 86 h 270"/>
              <a:gd name="T90" fmla="*/ 160 w 214"/>
              <a:gd name="T91" fmla="*/ 14 h 270"/>
              <a:gd name="T92" fmla="*/ 158 w 214"/>
              <a:gd name="T93" fmla="*/ 34 h 270"/>
              <a:gd name="T94" fmla="*/ 148 w 214"/>
              <a:gd name="T95" fmla="*/ 46 h 270"/>
              <a:gd name="T96" fmla="*/ 136 w 214"/>
              <a:gd name="T97" fmla="*/ 62 h 270"/>
              <a:gd name="T98" fmla="*/ 148 w 214"/>
              <a:gd name="T99" fmla="*/ 72 h 270"/>
              <a:gd name="T100" fmla="*/ 152 w 214"/>
              <a:gd name="T101" fmla="*/ 58 h 270"/>
              <a:gd name="T102" fmla="*/ 164 w 214"/>
              <a:gd name="T103" fmla="*/ 58 h 270"/>
              <a:gd name="T104" fmla="*/ 192 w 214"/>
              <a:gd name="T105" fmla="*/ 52 h 270"/>
              <a:gd name="T106" fmla="*/ 210 w 214"/>
              <a:gd name="T107" fmla="*/ 50 h 270"/>
              <a:gd name="T108" fmla="*/ 210 w 214"/>
              <a:gd name="T109" fmla="*/ 34 h 270"/>
              <a:gd name="T110" fmla="*/ 182 w 214"/>
              <a:gd name="T111" fmla="*/ 30 h 270"/>
              <a:gd name="T112" fmla="*/ 162 w 214"/>
              <a:gd name="T113" fmla="*/ 0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14" h="270">
                <a:moveTo>
                  <a:pt x="14" y="218"/>
                </a:moveTo>
                <a:lnTo>
                  <a:pt x="14" y="218"/>
                </a:lnTo>
                <a:lnTo>
                  <a:pt x="12" y="218"/>
                </a:lnTo>
                <a:lnTo>
                  <a:pt x="12" y="220"/>
                </a:lnTo>
                <a:lnTo>
                  <a:pt x="12" y="224"/>
                </a:lnTo>
                <a:lnTo>
                  <a:pt x="12" y="224"/>
                </a:lnTo>
                <a:lnTo>
                  <a:pt x="12" y="224"/>
                </a:lnTo>
                <a:lnTo>
                  <a:pt x="10" y="222"/>
                </a:lnTo>
                <a:lnTo>
                  <a:pt x="10" y="222"/>
                </a:lnTo>
                <a:lnTo>
                  <a:pt x="8" y="222"/>
                </a:lnTo>
                <a:lnTo>
                  <a:pt x="8" y="222"/>
                </a:lnTo>
                <a:lnTo>
                  <a:pt x="8" y="226"/>
                </a:lnTo>
                <a:lnTo>
                  <a:pt x="8" y="226"/>
                </a:lnTo>
                <a:lnTo>
                  <a:pt x="6" y="226"/>
                </a:lnTo>
                <a:lnTo>
                  <a:pt x="4" y="228"/>
                </a:lnTo>
                <a:lnTo>
                  <a:pt x="4" y="228"/>
                </a:lnTo>
                <a:lnTo>
                  <a:pt x="4" y="226"/>
                </a:lnTo>
                <a:lnTo>
                  <a:pt x="2" y="226"/>
                </a:lnTo>
                <a:lnTo>
                  <a:pt x="2" y="226"/>
                </a:lnTo>
                <a:lnTo>
                  <a:pt x="0" y="228"/>
                </a:lnTo>
                <a:lnTo>
                  <a:pt x="2" y="234"/>
                </a:lnTo>
                <a:lnTo>
                  <a:pt x="2" y="234"/>
                </a:lnTo>
                <a:lnTo>
                  <a:pt x="4" y="236"/>
                </a:lnTo>
                <a:lnTo>
                  <a:pt x="6" y="238"/>
                </a:lnTo>
                <a:lnTo>
                  <a:pt x="6" y="238"/>
                </a:lnTo>
                <a:lnTo>
                  <a:pt x="6" y="242"/>
                </a:lnTo>
                <a:lnTo>
                  <a:pt x="4" y="242"/>
                </a:lnTo>
                <a:lnTo>
                  <a:pt x="4" y="240"/>
                </a:lnTo>
                <a:lnTo>
                  <a:pt x="4" y="238"/>
                </a:lnTo>
                <a:lnTo>
                  <a:pt x="4" y="238"/>
                </a:lnTo>
                <a:lnTo>
                  <a:pt x="2" y="240"/>
                </a:lnTo>
                <a:lnTo>
                  <a:pt x="2" y="242"/>
                </a:lnTo>
                <a:lnTo>
                  <a:pt x="4" y="244"/>
                </a:lnTo>
                <a:lnTo>
                  <a:pt x="4" y="244"/>
                </a:lnTo>
                <a:lnTo>
                  <a:pt x="6" y="246"/>
                </a:lnTo>
                <a:lnTo>
                  <a:pt x="6" y="246"/>
                </a:lnTo>
                <a:lnTo>
                  <a:pt x="8" y="246"/>
                </a:lnTo>
                <a:lnTo>
                  <a:pt x="8" y="244"/>
                </a:lnTo>
                <a:lnTo>
                  <a:pt x="8" y="244"/>
                </a:lnTo>
                <a:lnTo>
                  <a:pt x="10" y="246"/>
                </a:lnTo>
                <a:lnTo>
                  <a:pt x="12" y="246"/>
                </a:lnTo>
                <a:lnTo>
                  <a:pt x="12" y="246"/>
                </a:lnTo>
                <a:lnTo>
                  <a:pt x="12" y="246"/>
                </a:lnTo>
                <a:lnTo>
                  <a:pt x="14" y="244"/>
                </a:lnTo>
                <a:lnTo>
                  <a:pt x="14" y="244"/>
                </a:lnTo>
                <a:lnTo>
                  <a:pt x="10" y="236"/>
                </a:lnTo>
                <a:lnTo>
                  <a:pt x="10" y="236"/>
                </a:lnTo>
                <a:lnTo>
                  <a:pt x="14" y="236"/>
                </a:lnTo>
                <a:lnTo>
                  <a:pt x="14" y="236"/>
                </a:lnTo>
                <a:lnTo>
                  <a:pt x="14" y="238"/>
                </a:lnTo>
                <a:lnTo>
                  <a:pt x="16" y="242"/>
                </a:lnTo>
                <a:lnTo>
                  <a:pt x="16" y="242"/>
                </a:lnTo>
                <a:lnTo>
                  <a:pt x="16" y="244"/>
                </a:lnTo>
                <a:lnTo>
                  <a:pt x="14" y="244"/>
                </a:lnTo>
                <a:lnTo>
                  <a:pt x="14" y="244"/>
                </a:lnTo>
                <a:lnTo>
                  <a:pt x="12" y="248"/>
                </a:lnTo>
                <a:lnTo>
                  <a:pt x="8" y="252"/>
                </a:lnTo>
                <a:lnTo>
                  <a:pt x="8" y="252"/>
                </a:lnTo>
                <a:lnTo>
                  <a:pt x="6" y="258"/>
                </a:lnTo>
                <a:lnTo>
                  <a:pt x="6" y="258"/>
                </a:lnTo>
                <a:lnTo>
                  <a:pt x="8" y="260"/>
                </a:lnTo>
                <a:lnTo>
                  <a:pt x="8" y="260"/>
                </a:lnTo>
                <a:lnTo>
                  <a:pt x="6" y="262"/>
                </a:lnTo>
                <a:lnTo>
                  <a:pt x="6" y="264"/>
                </a:lnTo>
                <a:lnTo>
                  <a:pt x="6" y="264"/>
                </a:lnTo>
                <a:lnTo>
                  <a:pt x="10" y="266"/>
                </a:lnTo>
                <a:lnTo>
                  <a:pt x="10" y="266"/>
                </a:lnTo>
                <a:lnTo>
                  <a:pt x="10" y="266"/>
                </a:lnTo>
                <a:lnTo>
                  <a:pt x="12" y="260"/>
                </a:lnTo>
                <a:lnTo>
                  <a:pt x="12" y="260"/>
                </a:lnTo>
                <a:lnTo>
                  <a:pt x="12" y="258"/>
                </a:lnTo>
                <a:lnTo>
                  <a:pt x="14" y="260"/>
                </a:lnTo>
                <a:lnTo>
                  <a:pt x="14" y="262"/>
                </a:lnTo>
                <a:lnTo>
                  <a:pt x="14" y="262"/>
                </a:lnTo>
                <a:lnTo>
                  <a:pt x="14" y="262"/>
                </a:lnTo>
                <a:lnTo>
                  <a:pt x="14" y="266"/>
                </a:lnTo>
                <a:lnTo>
                  <a:pt x="14" y="270"/>
                </a:lnTo>
                <a:lnTo>
                  <a:pt x="14" y="270"/>
                </a:lnTo>
                <a:lnTo>
                  <a:pt x="16" y="270"/>
                </a:lnTo>
                <a:lnTo>
                  <a:pt x="16" y="270"/>
                </a:lnTo>
                <a:lnTo>
                  <a:pt x="20" y="266"/>
                </a:lnTo>
                <a:lnTo>
                  <a:pt x="20" y="266"/>
                </a:lnTo>
                <a:lnTo>
                  <a:pt x="20" y="266"/>
                </a:lnTo>
                <a:lnTo>
                  <a:pt x="20" y="264"/>
                </a:lnTo>
                <a:lnTo>
                  <a:pt x="20" y="264"/>
                </a:lnTo>
                <a:lnTo>
                  <a:pt x="24" y="262"/>
                </a:lnTo>
                <a:lnTo>
                  <a:pt x="24" y="262"/>
                </a:lnTo>
                <a:lnTo>
                  <a:pt x="24" y="256"/>
                </a:lnTo>
                <a:lnTo>
                  <a:pt x="24" y="250"/>
                </a:lnTo>
                <a:lnTo>
                  <a:pt x="24" y="250"/>
                </a:lnTo>
                <a:lnTo>
                  <a:pt x="28" y="244"/>
                </a:lnTo>
                <a:lnTo>
                  <a:pt x="32" y="238"/>
                </a:lnTo>
                <a:lnTo>
                  <a:pt x="32" y="238"/>
                </a:lnTo>
                <a:lnTo>
                  <a:pt x="28" y="236"/>
                </a:lnTo>
                <a:lnTo>
                  <a:pt x="28" y="236"/>
                </a:lnTo>
                <a:lnTo>
                  <a:pt x="28" y="232"/>
                </a:lnTo>
                <a:lnTo>
                  <a:pt x="28" y="232"/>
                </a:lnTo>
                <a:lnTo>
                  <a:pt x="26" y="232"/>
                </a:lnTo>
                <a:lnTo>
                  <a:pt x="26" y="230"/>
                </a:lnTo>
                <a:lnTo>
                  <a:pt x="26" y="224"/>
                </a:lnTo>
                <a:lnTo>
                  <a:pt x="26" y="224"/>
                </a:lnTo>
                <a:lnTo>
                  <a:pt x="20" y="224"/>
                </a:lnTo>
                <a:lnTo>
                  <a:pt x="20" y="224"/>
                </a:lnTo>
                <a:lnTo>
                  <a:pt x="20" y="222"/>
                </a:lnTo>
                <a:lnTo>
                  <a:pt x="20" y="220"/>
                </a:lnTo>
                <a:lnTo>
                  <a:pt x="20" y="220"/>
                </a:lnTo>
                <a:lnTo>
                  <a:pt x="14" y="218"/>
                </a:lnTo>
                <a:lnTo>
                  <a:pt x="14" y="218"/>
                </a:lnTo>
                <a:close/>
                <a:moveTo>
                  <a:pt x="58" y="212"/>
                </a:moveTo>
                <a:lnTo>
                  <a:pt x="58" y="212"/>
                </a:lnTo>
                <a:lnTo>
                  <a:pt x="54" y="212"/>
                </a:lnTo>
                <a:lnTo>
                  <a:pt x="54" y="212"/>
                </a:lnTo>
                <a:lnTo>
                  <a:pt x="54" y="216"/>
                </a:lnTo>
                <a:lnTo>
                  <a:pt x="52" y="218"/>
                </a:lnTo>
                <a:lnTo>
                  <a:pt x="52" y="218"/>
                </a:lnTo>
                <a:lnTo>
                  <a:pt x="48" y="218"/>
                </a:lnTo>
                <a:lnTo>
                  <a:pt x="44" y="218"/>
                </a:lnTo>
                <a:lnTo>
                  <a:pt x="44" y="218"/>
                </a:lnTo>
                <a:lnTo>
                  <a:pt x="42" y="222"/>
                </a:lnTo>
                <a:lnTo>
                  <a:pt x="42" y="222"/>
                </a:lnTo>
                <a:lnTo>
                  <a:pt x="38" y="228"/>
                </a:lnTo>
                <a:lnTo>
                  <a:pt x="38" y="228"/>
                </a:lnTo>
                <a:lnTo>
                  <a:pt x="36" y="228"/>
                </a:lnTo>
                <a:lnTo>
                  <a:pt x="36" y="228"/>
                </a:lnTo>
                <a:lnTo>
                  <a:pt x="36" y="228"/>
                </a:lnTo>
                <a:lnTo>
                  <a:pt x="34" y="228"/>
                </a:lnTo>
                <a:lnTo>
                  <a:pt x="36" y="230"/>
                </a:lnTo>
                <a:lnTo>
                  <a:pt x="40" y="234"/>
                </a:lnTo>
                <a:lnTo>
                  <a:pt x="40" y="234"/>
                </a:lnTo>
                <a:lnTo>
                  <a:pt x="40" y="234"/>
                </a:lnTo>
                <a:lnTo>
                  <a:pt x="40" y="236"/>
                </a:lnTo>
                <a:lnTo>
                  <a:pt x="42" y="240"/>
                </a:lnTo>
                <a:lnTo>
                  <a:pt x="42" y="240"/>
                </a:lnTo>
                <a:lnTo>
                  <a:pt x="44" y="242"/>
                </a:lnTo>
                <a:lnTo>
                  <a:pt x="44" y="242"/>
                </a:lnTo>
                <a:lnTo>
                  <a:pt x="44" y="244"/>
                </a:lnTo>
                <a:lnTo>
                  <a:pt x="44" y="244"/>
                </a:lnTo>
                <a:lnTo>
                  <a:pt x="46" y="244"/>
                </a:lnTo>
                <a:lnTo>
                  <a:pt x="46" y="244"/>
                </a:lnTo>
                <a:lnTo>
                  <a:pt x="48" y="240"/>
                </a:lnTo>
                <a:lnTo>
                  <a:pt x="48" y="240"/>
                </a:lnTo>
                <a:lnTo>
                  <a:pt x="48" y="236"/>
                </a:lnTo>
                <a:lnTo>
                  <a:pt x="50" y="232"/>
                </a:lnTo>
                <a:lnTo>
                  <a:pt x="50" y="232"/>
                </a:lnTo>
                <a:lnTo>
                  <a:pt x="54" y="232"/>
                </a:lnTo>
                <a:lnTo>
                  <a:pt x="54" y="232"/>
                </a:lnTo>
                <a:lnTo>
                  <a:pt x="56" y="230"/>
                </a:lnTo>
                <a:lnTo>
                  <a:pt x="58" y="228"/>
                </a:lnTo>
                <a:lnTo>
                  <a:pt x="58" y="228"/>
                </a:lnTo>
                <a:lnTo>
                  <a:pt x="58" y="232"/>
                </a:lnTo>
                <a:lnTo>
                  <a:pt x="58" y="232"/>
                </a:lnTo>
                <a:lnTo>
                  <a:pt x="62" y="230"/>
                </a:lnTo>
                <a:lnTo>
                  <a:pt x="62" y="230"/>
                </a:lnTo>
                <a:lnTo>
                  <a:pt x="62" y="228"/>
                </a:lnTo>
                <a:lnTo>
                  <a:pt x="62" y="228"/>
                </a:lnTo>
                <a:lnTo>
                  <a:pt x="66" y="224"/>
                </a:lnTo>
                <a:lnTo>
                  <a:pt x="66" y="224"/>
                </a:lnTo>
                <a:lnTo>
                  <a:pt x="66" y="220"/>
                </a:lnTo>
                <a:lnTo>
                  <a:pt x="66" y="220"/>
                </a:lnTo>
                <a:lnTo>
                  <a:pt x="62" y="218"/>
                </a:lnTo>
                <a:lnTo>
                  <a:pt x="62" y="218"/>
                </a:lnTo>
                <a:lnTo>
                  <a:pt x="62" y="212"/>
                </a:lnTo>
                <a:lnTo>
                  <a:pt x="62" y="212"/>
                </a:lnTo>
                <a:lnTo>
                  <a:pt x="58" y="212"/>
                </a:lnTo>
                <a:lnTo>
                  <a:pt x="58" y="212"/>
                </a:lnTo>
                <a:close/>
                <a:moveTo>
                  <a:pt x="146" y="84"/>
                </a:moveTo>
                <a:lnTo>
                  <a:pt x="146" y="84"/>
                </a:lnTo>
                <a:lnTo>
                  <a:pt x="142" y="84"/>
                </a:lnTo>
                <a:lnTo>
                  <a:pt x="142" y="84"/>
                </a:lnTo>
                <a:lnTo>
                  <a:pt x="142" y="92"/>
                </a:lnTo>
                <a:lnTo>
                  <a:pt x="136" y="96"/>
                </a:lnTo>
                <a:lnTo>
                  <a:pt x="136" y="96"/>
                </a:lnTo>
                <a:lnTo>
                  <a:pt x="136" y="98"/>
                </a:lnTo>
                <a:lnTo>
                  <a:pt x="138" y="98"/>
                </a:lnTo>
                <a:lnTo>
                  <a:pt x="138" y="98"/>
                </a:lnTo>
                <a:lnTo>
                  <a:pt x="138" y="106"/>
                </a:lnTo>
                <a:lnTo>
                  <a:pt x="132" y="112"/>
                </a:lnTo>
                <a:lnTo>
                  <a:pt x="132" y="112"/>
                </a:lnTo>
                <a:lnTo>
                  <a:pt x="134" y="112"/>
                </a:lnTo>
                <a:lnTo>
                  <a:pt x="134" y="112"/>
                </a:lnTo>
                <a:lnTo>
                  <a:pt x="134" y="112"/>
                </a:lnTo>
                <a:lnTo>
                  <a:pt x="140" y="110"/>
                </a:lnTo>
                <a:lnTo>
                  <a:pt x="140" y="110"/>
                </a:lnTo>
                <a:lnTo>
                  <a:pt x="138" y="116"/>
                </a:lnTo>
                <a:lnTo>
                  <a:pt x="138" y="120"/>
                </a:lnTo>
                <a:lnTo>
                  <a:pt x="138" y="120"/>
                </a:lnTo>
                <a:lnTo>
                  <a:pt x="134" y="124"/>
                </a:lnTo>
                <a:lnTo>
                  <a:pt x="134" y="124"/>
                </a:lnTo>
                <a:lnTo>
                  <a:pt x="134" y="132"/>
                </a:lnTo>
                <a:lnTo>
                  <a:pt x="134" y="132"/>
                </a:lnTo>
                <a:lnTo>
                  <a:pt x="130" y="134"/>
                </a:lnTo>
                <a:lnTo>
                  <a:pt x="130" y="134"/>
                </a:lnTo>
                <a:lnTo>
                  <a:pt x="128" y="140"/>
                </a:lnTo>
                <a:lnTo>
                  <a:pt x="128" y="140"/>
                </a:lnTo>
                <a:lnTo>
                  <a:pt x="120" y="150"/>
                </a:lnTo>
                <a:lnTo>
                  <a:pt x="120" y="150"/>
                </a:lnTo>
                <a:lnTo>
                  <a:pt x="118" y="152"/>
                </a:lnTo>
                <a:lnTo>
                  <a:pt x="116" y="154"/>
                </a:lnTo>
                <a:lnTo>
                  <a:pt x="116" y="154"/>
                </a:lnTo>
                <a:lnTo>
                  <a:pt x="114" y="158"/>
                </a:lnTo>
                <a:lnTo>
                  <a:pt x="114" y="160"/>
                </a:lnTo>
                <a:lnTo>
                  <a:pt x="112" y="162"/>
                </a:lnTo>
                <a:lnTo>
                  <a:pt x="112" y="164"/>
                </a:lnTo>
                <a:lnTo>
                  <a:pt x="112" y="164"/>
                </a:lnTo>
                <a:lnTo>
                  <a:pt x="108" y="164"/>
                </a:lnTo>
                <a:lnTo>
                  <a:pt x="108" y="164"/>
                </a:lnTo>
                <a:lnTo>
                  <a:pt x="102" y="166"/>
                </a:lnTo>
                <a:lnTo>
                  <a:pt x="98" y="170"/>
                </a:lnTo>
                <a:lnTo>
                  <a:pt x="98" y="170"/>
                </a:lnTo>
                <a:lnTo>
                  <a:pt x="94" y="168"/>
                </a:lnTo>
                <a:lnTo>
                  <a:pt x="94" y="168"/>
                </a:lnTo>
                <a:lnTo>
                  <a:pt x="94" y="166"/>
                </a:lnTo>
                <a:lnTo>
                  <a:pt x="94" y="166"/>
                </a:lnTo>
                <a:lnTo>
                  <a:pt x="92" y="166"/>
                </a:lnTo>
                <a:lnTo>
                  <a:pt x="92" y="164"/>
                </a:lnTo>
                <a:lnTo>
                  <a:pt x="92" y="162"/>
                </a:lnTo>
                <a:lnTo>
                  <a:pt x="92" y="162"/>
                </a:lnTo>
                <a:lnTo>
                  <a:pt x="96" y="160"/>
                </a:lnTo>
                <a:lnTo>
                  <a:pt x="98" y="158"/>
                </a:lnTo>
                <a:lnTo>
                  <a:pt x="98" y="158"/>
                </a:lnTo>
                <a:lnTo>
                  <a:pt x="98" y="156"/>
                </a:lnTo>
                <a:lnTo>
                  <a:pt x="98" y="156"/>
                </a:lnTo>
                <a:lnTo>
                  <a:pt x="98" y="154"/>
                </a:lnTo>
                <a:lnTo>
                  <a:pt x="96" y="156"/>
                </a:lnTo>
                <a:lnTo>
                  <a:pt x="96" y="156"/>
                </a:lnTo>
                <a:lnTo>
                  <a:pt x="92" y="158"/>
                </a:lnTo>
                <a:lnTo>
                  <a:pt x="90" y="162"/>
                </a:lnTo>
                <a:lnTo>
                  <a:pt x="90" y="162"/>
                </a:lnTo>
                <a:lnTo>
                  <a:pt x="90" y="166"/>
                </a:lnTo>
                <a:lnTo>
                  <a:pt x="90" y="170"/>
                </a:lnTo>
                <a:lnTo>
                  <a:pt x="90" y="170"/>
                </a:lnTo>
                <a:lnTo>
                  <a:pt x="84" y="180"/>
                </a:lnTo>
                <a:lnTo>
                  <a:pt x="84" y="180"/>
                </a:lnTo>
                <a:lnTo>
                  <a:pt x="84" y="188"/>
                </a:lnTo>
                <a:lnTo>
                  <a:pt x="84" y="188"/>
                </a:lnTo>
                <a:lnTo>
                  <a:pt x="84" y="190"/>
                </a:lnTo>
                <a:lnTo>
                  <a:pt x="84" y="190"/>
                </a:lnTo>
                <a:lnTo>
                  <a:pt x="80" y="192"/>
                </a:lnTo>
                <a:lnTo>
                  <a:pt x="78" y="194"/>
                </a:lnTo>
                <a:lnTo>
                  <a:pt x="72" y="192"/>
                </a:lnTo>
                <a:lnTo>
                  <a:pt x="72" y="190"/>
                </a:lnTo>
                <a:lnTo>
                  <a:pt x="72" y="190"/>
                </a:lnTo>
                <a:lnTo>
                  <a:pt x="68" y="190"/>
                </a:lnTo>
                <a:lnTo>
                  <a:pt x="64" y="190"/>
                </a:lnTo>
                <a:lnTo>
                  <a:pt x="60" y="194"/>
                </a:lnTo>
                <a:lnTo>
                  <a:pt x="60" y="194"/>
                </a:lnTo>
                <a:lnTo>
                  <a:pt x="54" y="194"/>
                </a:lnTo>
                <a:lnTo>
                  <a:pt x="50" y="192"/>
                </a:lnTo>
                <a:lnTo>
                  <a:pt x="50" y="192"/>
                </a:lnTo>
                <a:lnTo>
                  <a:pt x="50" y="194"/>
                </a:lnTo>
                <a:lnTo>
                  <a:pt x="50" y="196"/>
                </a:lnTo>
                <a:lnTo>
                  <a:pt x="52" y="196"/>
                </a:lnTo>
                <a:lnTo>
                  <a:pt x="52" y="196"/>
                </a:lnTo>
                <a:lnTo>
                  <a:pt x="52" y="198"/>
                </a:lnTo>
                <a:lnTo>
                  <a:pt x="50" y="198"/>
                </a:lnTo>
                <a:lnTo>
                  <a:pt x="48" y="198"/>
                </a:lnTo>
                <a:lnTo>
                  <a:pt x="48" y="198"/>
                </a:lnTo>
                <a:lnTo>
                  <a:pt x="48" y="194"/>
                </a:lnTo>
                <a:lnTo>
                  <a:pt x="46" y="194"/>
                </a:lnTo>
                <a:lnTo>
                  <a:pt x="46" y="194"/>
                </a:lnTo>
                <a:lnTo>
                  <a:pt x="44" y="196"/>
                </a:lnTo>
                <a:lnTo>
                  <a:pt x="44" y="196"/>
                </a:lnTo>
                <a:lnTo>
                  <a:pt x="42" y="198"/>
                </a:lnTo>
                <a:lnTo>
                  <a:pt x="42" y="200"/>
                </a:lnTo>
                <a:lnTo>
                  <a:pt x="42" y="200"/>
                </a:lnTo>
                <a:lnTo>
                  <a:pt x="38" y="202"/>
                </a:lnTo>
                <a:lnTo>
                  <a:pt x="36" y="202"/>
                </a:lnTo>
                <a:lnTo>
                  <a:pt x="36" y="202"/>
                </a:lnTo>
                <a:lnTo>
                  <a:pt x="36" y="206"/>
                </a:lnTo>
                <a:lnTo>
                  <a:pt x="34" y="208"/>
                </a:lnTo>
                <a:lnTo>
                  <a:pt x="34" y="208"/>
                </a:lnTo>
                <a:lnTo>
                  <a:pt x="28" y="212"/>
                </a:lnTo>
                <a:lnTo>
                  <a:pt x="22" y="212"/>
                </a:lnTo>
                <a:lnTo>
                  <a:pt x="22" y="212"/>
                </a:lnTo>
                <a:lnTo>
                  <a:pt x="20" y="212"/>
                </a:lnTo>
                <a:lnTo>
                  <a:pt x="20" y="210"/>
                </a:lnTo>
                <a:lnTo>
                  <a:pt x="20" y="210"/>
                </a:lnTo>
                <a:lnTo>
                  <a:pt x="16" y="216"/>
                </a:lnTo>
                <a:lnTo>
                  <a:pt x="16" y="216"/>
                </a:lnTo>
                <a:lnTo>
                  <a:pt x="26" y="218"/>
                </a:lnTo>
                <a:lnTo>
                  <a:pt x="36" y="218"/>
                </a:lnTo>
                <a:lnTo>
                  <a:pt x="36" y="218"/>
                </a:lnTo>
                <a:lnTo>
                  <a:pt x="36" y="216"/>
                </a:lnTo>
                <a:lnTo>
                  <a:pt x="38" y="212"/>
                </a:lnTo>
                <a:lnTo>
                  <a:pt x="38" y="212"/>
                </a:lnTo>
                <a:lnTo>
                  <a:pt x="44" y="214"/>
                </a:lnTo>
                <a:lnTo>
                  <a:pt x="52" y="212"/>
                </a:lnTo>
                <a:lnTo>
                  <a:pt x="52" y="212"/>
                </a:lnTo>
                <a:lnTo>
                  <a:pt x="56" y="208"/>
                </a:lnTo>
                <a:lnTo>
                  <a:pt x="56" y="208"/>
                </a:lnTo>
                <a:lnTo>
                  <a:pt x="58" y="210"/>
                </a:lnTo>
                <a:lnTo>
                  <a:pt x="60" y="210"/>
                </a:lnTo>
                <a:lnTo>
                  <a:pt x="60" y="210"/>
                </a:lnTo>
                <a:lnTo>
                  <a:pt x="64" y="206"/>
                </a:lnTo>
                <a:lnTo>
                  <a:pt x="64" y="206"/>
                </a:lnTo>
                <a:lnTo>
                  <a:pt x="76" y="208"/>
                </a:lnTo>
                <a:lnTo>
                  <a:pt x="76" y="208"/>
                </a:lnTo>
                <a:lnTo>
                  <a:pt x="74" y="212"/>
                </a:lnTo>
                <a:lnTo>
                  <a:pt x="74" y="212"/>
                </a:lnTo>
                <a:lnTo>
                  <a:pt x="72" y="214"/>
                </a:lnTo>
                <a:lnTo>
                  <a:pt x="72" y="220"/>
                </a:lnTo>
                <a:lnTo>
                  <a:pt x="72" y="220"/>
                </a:lnTo>
                <a:lnTo>
                  <a:pt x="70" y="220"/>
                </a:lnTo>
                <a:lnTo>
                  <a:pt x="70" y="220"/>
                </a:lnTo>
                <a:lnTo>
                  <a:pt x="70" y="220"/>
                </a:lnTo>
                <a:lnTo>
                  <a:pt x="74" y="226"/>
                </a:lnTo>
                <a:lnTo>
                  <a:pt x="76" y="228"/>
                </a:lnTo>
                <a:lnTo>
                  <a:pt x="80" y="228"/>
                </a:lnTo>
                <a:lnTo>
                  <a:pt x="80" y="228"/>
                </a:lnTo>
                <a:lnTo>
                  <a:pt x="82" y="228"/>
                </a:lnTo>
                <a:lnTo>
                  <a:pt x="84" y="224"/>
                </a:lnTo>
                <a:lnTo>
                  <a:pt x="88" y="220"/>
                </a:lnTo>
                <a:lnTo>
                  <a:pt x="88" y="220"/>
                </a:lnTo>
                <a:lnTo>
                  <a:pt x="94" y="216"/>
                </a:lnTo>
                <a:lnTo>
                  <a:pt x="94" y="216"/>
                </a:lnTo>
                <a:lnTo>
                  <a:pt x="92" y="210"/>
                </a:lnTo>
                <a:lnTo>
                  <a:pt x="92" y="210"/>
                </a:lnTo>
                <a:lnTo>
                  <a:pt x="92" y="210"/>
                </a:lnTo>
                <a:lnTo>
                  <a:pt x="92" y="208"/>
                </a:lnTo>
                <a:lnTo>
                  <a:pt x="92" y="208"/>
                </a:lnTo>
                <a:lnTo>
                  <a:pt x="96" y="208"/>
                </a:lnTo>
                <a:lnTo>
                  <a:pt x="96" y="208"/>
                </a:lnTo>
                <a:lnTo>
                  <a:pt x="102" y="208"/>
                </a:lnTo>
                <a:lnTo>
                  <a:pt x="102" y="210"/>
                </a:lnTo>
                <a:lnTo>
                  <a:pt x="102" y="210"/>
                </a:lnTo>
                <a:lnTo>
                  <a:pt x="102" y="210"/>
                </a:lnTo>
                <a:lnTo>
                  <a:pt x="100" y="212"/>
                </a:lnTo>
                <a:lnTo>
                  <a:pt x="100" y="212"/>
                </a:lnTo>
                <a:lnTo>
                  <a:pt x="100" y="212"/>
                </a:lnTo>
                <a:lnTo>
                  <a:pt x="106" y="212"/>
                </a:lnTo>
                <a:lnTo>
                  <a:pt x="106" y="212"/>
                </a:lnTo>
                <a:lnTo>
                  <a:pt x="108" y="208"/>
                </a:lnTo>
                <a:lnTo>
                  <a:pt x="108" y="208"/>
                </a:lnTo>
                <a:lnTo>
                  <a:pt x="110" y="210"/>
                </a:lnTo>
                <a:lnTo>
                  <a:pt x="116" y="210"/>
                </a:lnTo>
                <a:lnTo>
                  <a:pt x="116" y="210"/>
                </a:lnTo>
                <a:lnTo>
                  <a:pt x="116" y="208"/>
                </a:lnTo>
                <a:lnTo>
                  <a:pt x="116" y="208"/>
                </a:lnTo>
                <a:lnTo>
                  <a:pt x="120" y="208"/>
                </a:lnTo>
                <a:lnTo>
                  <a:pt x="120" y="208"/>
                </a:lnTo>
                <a:lnTo>
                  <a:pt x="124" y="204"/>
                </a:lnTo>
                <a:lnTo>
                  <a:pt x="124" y="204"/>
                </a:lnTo>
                <a:lnTo>
                  <a:pt x="124" y="212"/>
                </a:lnTo>
                <a:lnTo>
                  <a:pt x="126" y="212"/>
                </a:lnTo>
                <a:lnTo>
                  <a:pt x="126" y="212"/>
                </a:lnTo>
                <a:lnTo>
                  <a:pt x="128" y="202"/>
                </a:lnTo>
                <a:lnTo>
                  <a:pt x="132" y="200"/>
                </a:lnTo>
                <a:lnTo>
                  <a:pt x="132" y="200"/>
                </a:lnTo>
                <a:lnTo>
                  <a:pt x="134" y="202"/>
                </a:lnTo>
                <a:lnTo>
                  <a:pt x="134" y="202"/>
                </a:lnTo>
                <a:lnTo>
                  <a:pt x="134" y="202"/>
                </a:lnTo>
                <a:lnTo>
                  <a:pt x="136" y="200"/>
                </a:lnTo>
                <a:lnTo>
                  <a:pt x="134" y="200"/>
                </a:lnTo>
                <a:lnTo>
                  <a:pt x="134" y="200"/>
                </a:lnTo>
                <a:lnTo>
                  <a:pt x="136" y="190"/>
                </a:lnTo>
                <a:lnTo>
                  <a:pt x="136" y="190"/>
                </a:lnTo>
                <a:lnTo>
                  <a:pt x="142" y="188"/>
                </a:lnTo>
                <a:lnTo>
                  <a:pt x="142" y="188"/>
                </a:lnTo>
                <a:lnTo>
                  <a:pt x="142" y="190"/>
                </a:lnTo>
                <a:lnTo>
                  <a:pt x="142" y="192"/>
                </a:lnTo>
                <a:lnTo>
                  <a:pt x="142" y="192"/>
                </a:lnTo>
                <a:lnTo>
                  <a:pt x="140" y="194"/>
                </a:lnTo>
                <a:lnTo>
                  <a:pt x="140" y="194"/>
                </a:lnTo>
                <a:lnTo>
                  <a:pt x="138" y="198"/>
                </a:lnTo>
                <a:lnTo>
                  <a:pt x="138" y="202"/>
                </a:lnTo>
                <a:lnTo>
                  <a:pt x="142" y="204"/>
                </a:lnTo>
                <a:lnTo>
                  <a:pt x="142" y="204"/>
                </a:lnTo>
                <a:lnTo>
                  <a:pt x="150" y="190"/>
                </a:lnTo>
                <a:lnTo>
                  <a:pt x="150" y="190"/>
                </a:lnTo>
                <a:lnTo>
                  <a:pt x="150" y="188"/>
                </a:lnTo>
                <a:lnTo>
                  <a:pt x="150" y="188"/>
                </a:lnTo>
                <a:lnTo>
                  <a:pt x="144" y="186"/>
                </a:lnTo>
                <a:lnTo>
                  <a:pt x="144" y="186"/>
                </a:lnTo>
                <a:lnTo>
                  <a:pt x="148" y="184"/>
                </a:lnTo>
                <a:lnTo>
                  <a:pt x="148" y="184"/>
                </a:lnTo>
                <a:lnTo>
                  <a:pt x="146" y="172"/>
                </a:lnTo>
                <a:lnTo>
                  <a:pt x="146" y="172"/>
                </a:lnTo>
                <a:lnTo>
                  <a:pt x="148" y="166"/>
                </a:lnTo>
                <a:lnTo>
                  <a:pt x="150" y="158"/>
                </a:lnTo>
                <a:lnTo>
                  <a:pt x="150" y="158"/>
                </a:lnTo>
                <a:lnTo>
                  <a:pt x="150" y="148"/>
                </a:lnTo>
                <a:lnTo>
                  <a:pt x="150" y="136"/>
                </a:lnTo>
                <a:lnTo>
                  <a:pt x="150" y="136"/>
                </a:lnTo>
                <a:lnTo>
                  <a:pt x="156" y="136"/>
                </a:lnTo>
                <a:lnTo>
                  <a:pt x="156" y="136"/>
                </a:lnTo>
                <a:lnTo>
                  <a:pt x="156" y="132"/>
                </a:lnTo>
                <a:lnTo>
                  <a:pt x="156" y="130"/>
                </a:lnTo>
                <a:lnTo>
                  <a:pt x="156" y="130"/>
                </a:lnTo>
                <a:lnTo>
                  <a:pt x="160" y="130"/>
                </a:lnTo>
                <a:lnTo>
                  <a:pt x="160" y="130"/>
                </a:lnTo>
                <a:lnTo>
                  <a:pt x="160" y="126"/>
                </a:lnTo>
                <a:lnTo>
                  <a:pt x="160" y="126"/>
                </a:lnTo>
                <a:lnTo>
                  <a:pt x="164" y="120"/>
                </a:lnTo>
                <a:lnTo>
                  <a:pt x="164" y="120"/>
                </a:lnTo>
                <a:lnTo>
                  <a:pt x="162" y="104"/>
                </a:lnTo>
                <a:lnTo>
                  <a:pt x="160" y="102"/>
                </a:lnTo>
                <a:lnTo>
                  <a:pt x="160" y="102"/>
                </a:lnTo>
                <a:lnTo>
                  <a:pt x="158" y="96"/>
                </a:lnTo>
                <a:lnTo>
                  <a:pt x="158" y="92"/>
                </a:lnTo>
                <a:lnTo>
                  <a:pt x="156" y="90"/>
                </a:lnTo>
                <a:lnTo>
                  <a:pt x="156" y="90"/>
                </a:lnTo>
                <a:lnTo>
                  <a:pt x="148" y="88"/>
                </a:lnTo>
                <a:lnTo>
                  <a:pt x="148" y="88"/>
                </a:lnTo>
                <a:lnTo>
                  <a:pt x="148" y="86"/>
                </a:lnTo>
                <a:lnTo>
                  <a:pt x="148" y="86"/>
                </a:lnTo>
                <a:lnTo>
                  <a:pt x="148" y="86"/>
                </a:lnTo>
                <a:lnTo>
                  <a:pt x="146" y="84"/>
                </a:lnTo>
                <a:lnTo>
                  <a:pt x="146" y="84"/>
                </a:lnTo>
                <a:close/>
                <a:moveTo>
                  <a:pt x="162" y="0"/>
                </a:moveTo>
                <a:lnTo>
                  <a:pt x="162" y="0"/>
                </a:lnTo>
                <a:lnTo>
                  <a:pt x="158" y="4"/>
                </a:lnTo>
                <a:lnTo>
                  <a:pt x="158" y="6"/>
                </a:lnTo>
                <a:lnTo>
                  <a:pt x="158" y="10"/>
                </a:lnTo>
                <a:lnTo>
                  <a:pt x="160" y="14"/>
                </a:lnTo>
                <a:lnTo>
                  <a:pt x="160" y="14"/>
                </a:lnTo>
                <a:lnTo>
                  <a:pt x="164" y="16"/>
                </a:lnTo>
                <a:lnTo>
                  <a:pt x="164" y="16"/>
                </a:lnTo>
                <a:lnTo>
                  <a:pt x="162" y="20"/>
                </a:lnTo>
                <a:lnTo>
                  <a:pt x="160" y="24"/>
                </a:lnTo>
                <a:lnTo>
                  <a:pt x="160" y="24"/>
                </a:lnTo>
                <a:lnTo>
                  <a:pt x="160" y="32"/>
                </a:lnTo>
                <a:lnTo>
                  <a:pt x="160" y="32"/>
                </a:lnTo>
                <a:lnTo>
                  <a:pt x="158" y="34"/>
                </a:lnTo>
                <a:lnTo>
                  <a:pt x="156" y="36"/>
                </a:lnTo>
                <a:lnTo>
                  <a:pt x="156" y="36"/>
                </a:lnTo>
                <a:lnTo>
                  <a:pt x="156" y="40"/>
                </a:lnTo>
                <a:lnTo>
                  <a:pt x="158" y="46"/>
                </a:lnTo>
                <a:lnTo>
                  <a:pt x="158" y="48"/>
                </a:lnTo>
                <a:lnTo>
                  <a:pt x="156" y="48"/>
                </a:lnTo>
                <a:lnTo>
                  <a:pt x="150" y="48"/>
                </a:lnTo>
                <a:lnTo>
                  <a:pt x="150" y="48"/>
                </a:lnTo>
                <a:lnTo>
                  <a:pt x="148" y="46"/>
                </a:lnTo>
                <a:lnTo>
                  <a:pt x="144" y="44"/>
                </a:lnTo>
                <a:lnTo>
                  <a:pt x="144" y="44"/>
                </a:lnTo>
                <a:lnTo>
                  <a:pt x="142" y="46"/>
                </a:lnTo>
                <a:lnTo>
                  <a:pt x="144" y="48"/>
                </a:lnTo>
                <a:lnTo>
                  <a:pt x="144" y="48"/>
                </a:lnTo>
                <a:lnTo>
                  <a:pt x="142" y="52"/>
                </a:lnTo>
                <a:lnTo>
                  <a:pt x="136" y="56"/>
                </a:lnTo>
                <a:lnTo>
                  <a:pt x="136" y="56"/>
                </a:lnTo>
                <a:lnTo>
                  <a:pt x="136" y="62"/>
                </a:lnTo>
                <a:lnTo>
                  <a:pt x="136" y="62"/>
                </a:lnTo>
                <a:lnTo>
                  <a:pt x="140" y="66"/>
                </a:lnTo>
                <a:lnTo>
                  <a:pt x="140" y="66"/>
                </a:lnTo>
                <a:lnTo>
                  <a:pt x="140" y="76"/>
                </a:lnTo>
                <a:lnTo>
                  <a:pt x="140" y="76"/>
                </a:lnTo>
                <a:lnTo>
                  <a:pt x="142" y="76"/>
                </a:lnTo>
                <a:lnTo>
                  <a:pt x="144" y="76"/>
                </a:lnTo>
                <a:lnTo>
                  <a:pt x="144" y="76"/>
                </a:lnTo>
                <a:lnTo>
                  <a:pt x="148" y="72"/>
                </a:lnTo>
                <a:lnTo>
                  <a:pt x="148" y="72"/>
                </a:lnTo>
                <a:lnTo>
                  <a:pt x="156" y="72"/>
                </a:lnTo>
                <a:lnTo>
                  <a:pt x="156" y="72"/>
                </a:lnTo>
                <a:lnTo>
                  <a:pt x="146" y="66"/>
                </a:lnTo>
                <a:lnTo>
                  <a:pt x="146" y="66"/>
                </a:lnTo>
                <a:lnTo>
                  <a:pt x="146" y="60"/>
                </a:lnTo>
                <a:lnTo>
                  <a:pt x="146" y="60"/>
                </a:lnTo>
                <a:lnTo>
                  <a:pt x="148" y="58"/>
                </a:lnTo>
                <a:lnTo>
                  <a:pt x="152" y="58"/>
                </a:lnTo>
                <a:lnTo>
                  <a:pt x="152" y="58"/>
                </a:lnTo>
                <a:lnTo>
                  <a:pt x="154" y="60"/>
                </a:lnTo>
                <a:lnTo>
                  <a:pt x="156" y="60"/>
                </a:lnTo>
                <a:lnTo>
                  <a:pt x="156" y="60"/>
                </a:lnTo>
                <a:lnTo>
                  <a:pt x="158" y="58"/>
                </a:lnTo>
                <a:lnTo>
                  <a:pt x="158" y="58"/>
                </a:lnTo>
                <a:lnTo>
                  <a:pt x="160" y="58"/>
                </a:lnTo>
                <a:lnTo>
                  <a:pt x="162" y="58"/>
                </a:lnTo>
                <a:lnTo>
                  <a:pt x="164" y="58"/>
                </a:lnTo>
                <a:lnTo>
                  <a:pt x="164" y="58"/>
                </a:lnTo>
                <a:lnTo>
                  <a:pt x="166" y="62"/>
                </a:lnTo>
                <a:lnTo>
                  <a:pt x="166" y="62"/>
                </a:lnTo>
                <a:lnTo>
                  <a:pt x="166" y="66"/>
                </a:lnTo>
                <a:lnTo>
                  <a:pt x="166" y="66"/>
                </a:lnTo>
                <a:lnTo>
                  <a:pt x="182" y="66"/>
                </a:lnTo>
                <a:lnTo>
                  <a:pt x="182" y="66"/>
                </a:lnTo>
                <a:lnTo>
                  <a:pt x="186" y="54"/>
                </a:lnTo>
                <a:lnTo>
                  <a:pt x="192" y="52"/>
                </a:lnTo>
                <a:lnTo>
                  <a:pt x="198" y="50"/>
                </a:lnTo>
                <a:lnTo>
                  <a:pt x="198" y="50"/>
                </a:lnTo>
                <a:lnTo>
                  <a:pt x="200" y="54"/>
                </a:lnTo>
                <a:lnTo>
                  <a:pt x="200" y="54"/>
                </a:lnTo>
                <a:lnTo>
                  <a:pt x="202" y="52"/>
                </a:lnTo>
                <a:lnTo>
                  <a:pt x="202" y="50"/>
                </a:lnTo>
                <a:lnTo>
                  <a:pt x="202" y="50"/>
                </a:lnTo>
                <a:lnTo>
                  <a:pt x="210" y="50"/>
                </a:lnTo>
                <a:lnTo>
                  <a:pt x="210" y="50"/>
                </a:lnTo>
                <a:lnTo>
                  <a:pt x="214" y="48"/>
                </a:lnTo>
                <a:lnTo>
                  <a:pt x="214" y="46"/>
                </a:lnTo>
                <a:lnTo>
                  <a:pt x="212" y="44"/>
                </a:lnTo>
                <a:lnTo>
                  <a:pt x="212" y="44"/>
                </a:lnTo>
                <a:lnTo>
                  <a:pt x="212" y="42"/>
                </a:lnTo>
                <a:lnTo>
                  <a:pt x="212" y="42"/>
                </a:lnTo>
                <a:lnTo>
                  <a:pt x="208" y="42"/>
                </a:lnTo>
                <a:lnTo>
                  <a:pt x="208" y="40"/>
                </a:lnTo>
                <a:lnTo>
                  <a:pt x="210" y="34"/>
                </a:lnTo>
                <a:lnTo>
                  <a:pt x="210" y="34"/>
                </a:lnTo>
                <a:lnTo>
                  <a:pt x="202" y="34"/>
                </a:lnTo>
                <a:lnTo>
                  <a:pt x="200" y="32"/>
                </a:lnTo>
                <a:lnTo>
                  <a:pt x="196" y="28"/>
                </a:lnTo>
                <a:lnTo>
                  <a:pt x="196" y="28"/>
                </a:lnTo>
                <a:lnTo>
                  <a:pt x="190" y="30"/>
                </a:lnTo>
                <a:lnTo>
                  <a:pt x="184" y="30"/>
                </a:lnTo>
                <a:lnTo>
                  <a:pt x="182" y="30"/>
                </a:lnTo>
                <a:lnTo>
                  <a:pt x="182" y="30"/>
                </a:lnTo>
                <a:lnTo>
                  <a:pt x="178" y="22"/>
                </a:lnTo>
                <a:lnTo>
                  <a:pt x="174" y="12"/>
                </a:lnTo>
                <a:lnTo>
                  <a:pt x="174" y="12"/>
                </a:lnTo>
                <a:lnTo>
                  <a:pt x="168" y="10"/>
                </a:lnTo>
                <a:lnTo>
                  <a:pt x="168" y="10"/>
                </a:lnTo>
                <a:lnTo>
                  <a:pt x="166" y="4"/>
                </a:lnTo>
                <a:lnTo>
                  <a:pt x="166" y="4"/>
                </a:lnTo>
                <a:lnTo>
                  <a:pt x="162" y="0"/>
                </a:lnTo>
                <a:lnTo>
                  <a:pt x="162" y="0"/>
                </a:lnTo>
                <a:close/>
              </a:path>
            </a:pathLst>
          </a:custGeom>
          <a:solidFill>
            <a:srgbClr val="B9BCBD"/>
          </a:solidFill>
          <a:ln w="3175">
            <a:solidFill>
              <a:srgbClr val="B9BCBD"/>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176" name="Freeform 160">
            <a:extLst>
              <a:ext uri="{FF2B5EF4-FFF2-40B4-BE49-F238E27FC236}">
                <a16:creationId xmlns:a16="http://schemas.microsoft.com/office/drawing/2014/main" id="{E72A8D1E-99F7-4981-8595-80E8FF6F4CDA}"/>
              </a:ext>
            </a:extLst>
          </p:cNvPr>
          <p:cNvSpPr>
            <a:spLocks/>
          </p:cNvSpPr>
          <p:nvPr/>
        </p:nvSpPr>
        <p:spPr bwMode="auto">
          <a:xfrm>
            <a:off x="4094928" y="3141828"/>
            <a:ext cx="50311" cy="27456"/>
          </a:xfrm>
          <a:custGeom>
            <a:avLst/>
            <a:gdLst>
              <a:gd name="T0" fmla="*/ 8 w 30"/>
              <a:gd name="T1" fmla="*/ 0 h 16"/>
              <a:gd name="T2" fmla="*/ 8 w 30"/>
              <a:gd name="T3" fmla="*/ 0 h 16"/>
              <a:gd name="T4" fmla="*/ 4 w 30"/>
              <a:gd name="T5" fmla="*/ 2 h 16"/>
              <a:gd name="T6" fmla="*/ 0 w 30"/>
              <a:gd name="T7" fmla="*/ 4 h 16"/>
              <a:gd name="T8" fmla="*/ 0 w 30"/>
              <a:gd name="T9" fmla="*/ 4 h 16"/>
              <a:gd name="T10" fmla="*/ 2 w 30"/>
              <a:gd name="T11" fmla="*/ 6 h 16"/>
              <a:gd name="T12" fmla="*/ 2 w 30"/>
              <a:gd name="T13" fmla="*/ 6 h 16"/>
              <a:gd name="T14" fmla="*/ 6 w 30"/>
              <a:gd name="T15" fmla="*/ 6 h 16"/>
              <a:gd name="T16" fmla="*/ 6 w 30"/>
              <a:gd name="T17" fmla="*/ 6 h 16"/>
              <a:gd name="T18" fmla="*/ 6 w 30"/>
              <a:gd name="T19" fmla="*/ 8 h 16"/>
              <a:gd name="T20" fmla="*/ 8 w 30"/>
              <a:gd name="T21" fmla="*/ 10 h 16"/>
              <a:gd name="T22" fmla="*/ 8 w 30"/>
              <a:gd name="T23" fmla="*/ 10 h 16"/>
              <a:gd name="T24" fmla="*/ 14 w 30"/>
              <a:gd name="T25" fmla="*/ 14 h 16"/>
              <a:gd name="T26" fmla="*/ 22 w 30"/>
              <a:gd name="T27" fmla="*/ 16 h 16"/>
              <a:gd name="T28" fmla="*/ 22 w 30"/>
              <a:gd name="T29" fmla="*/ 16 h 16"/>
              <a:gd name="T30" fmla="*/ 22 w 30"/>
              <a:gd name="T31" fmla="*/ 12 h 16"/>
              <a:gd name="T32" fmla="*/ 22 w 30"/>
              <a:gd name="T33" fmla="*/ 12 h 16"/>
              <a:gd name="T34" fmla="*/ 30 w 30"/>
              <a:gd name="T35" fmla="*/ 12 h 16"/>
              <a:gd name="T36" fmla="*/ 30 w 30"/>
              <a:gd name="T37" fmla="*/ 12 h 16"/>
              <a:gd name="T38" fmla="*/ 30 w 30"/>
              <a:gd name="T39" fmla="*/ 8 h 16"/>
              <a:gd name="T40" fmla="*/ 30 w 30"/>
              <a:gd name="T41" fmla="*/ 8 h 16"/>
              <a:gd name="T42" fmla="*/ 24 w 30"/>
              <a:gd name="T43" fmla="*/ 2 h 16"/>
              <a:gd name="T44" fmla="*/ 24 w 30"/>
              <a:gd name="T45" fmla="*/ 2 h 16"/>
              <a:gd name="T46" fmla="*/ 20 w 30"/>
              <a:gd name="T47" fmla="*/ 2 h 16"/>
              <a:gd name="T48" fmla="*/ 14 w 30"/>
              <a:gd name="T49" fmla="*/ 2 h 16"/>
              <a:gd name="T50" fmla="*/ 14 w 30"/>
              <a:gd name="T51" fmla="*/ 2 h 16"/>
              <a:gd name="T52" fmla="*/ 14 w 30"/>
              <a:gd name="T53" fmla="*/ 2 h 16"/>
              <a:gd name="T54" fmla="*/ 8 w 30"/>
              <a:gd name="T55" fmla="*/ 0 h 16"/>
              <a:gd name="T56" fmla="*/ 8 w 30"/>
              <a:gd name="T57"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0" h="16">
                <a:moveTo>
                  <a:pt x="8" y="0"/>
                </a:moveTo>
                <a:lnTo>
                  <a:pt x="8" y="0"/>
                </a:lnTo>
                <a:lnTo>
                  <a:pt x="4" y="2"/>
                </a:lnTo>
                <a:lnTo>
                  <a:pt x="0" y="4"/>
                </a:lnTo>
                <a:lnTo>
                  <a:pt x="0" y="4"/>
                </a:lnTo>
                <a:lnTo>
                  <a:pt x="2" y="6"/>
                </a:lnTo>
                <a:lnTo>
                  <a:pt x="2" y="6"/>
                </a:lnTo>
                <a:lnTo>
                  <a:pt x="6" y="6"/>
                </a:lnTo>
                <a:lnTo>
                  <a:pt x="6" y="6"/>
                </a:lnTo>
                <a:lnTo>
                  <a:pt x="6" y="8"/>
                </a:lnTo>
                <a:lnTo>
                  <a:pt x="8" y="10"/>
                </a:lnTo>
                <a:lnTo>
                  <a:pt x="8" y="10"/>
                </a:lnTo>
                <a:lnTo>
                  <a:pt x="14" y="14"/>
                </a:lnTo>
                <a:lnTo>
                  <a:pt x="22" y="16"/>
                </a:lnTo>
                <a:lnTo>
                  <a:pt x="22" y="16"/>
                </a:lnTo>
                <a:lnTo>
                  <a:pt x="22" y="12"/>
                </a:lnTo>
                <a:lnTo>
                  <a:pt x="22" y="12"/>
                </a:lnTo>
                <a:lnTo>
                  <a:pt x="30" y="12"/>
                </a:lnTo>
                <a:lnTo>
                  <a:pt x="30" y="12"/>
                </a:lnTo>
                <a:lnTo>
                  <a:pt x="30" y="8"/>
                </a:lnTo>
                <a:lnTo>
                  <a:pt x="30" y="8"/>
                </a:lnTo>
                <a:lnTo>
                  <a:pt x="24" y="2"/>
                </a:lnTo>
                <a:lnTo>
                  <a:pt x="24" y="2"/>
                </a:lnTo>
                <a:lnTo>
                  <a:pt x="20" y="2"/>
                </a:lnTo>
                <a:lnTo>
                  <a:pt x="14" y="2"/>
                </a:lnTo>
                <a:lnTo>
                  <a:pt x="14" y="2"/>
                </a:lnTo>
                <a:lnTo>
                  <a:pt x="14" y="2"/>
                </a:lnTo>
                <a:lnTo>
                  <a:pt x="8" y="0"/>
                </a:lnTo>
                <a:lnTo>
                  <a:pt x="8" y="0"/>
                </a:lnTo>
                <a:close/>
              </a:path>
            </a:pathLst>
          </a:custGeom>
          <a:solidFill>
            <a:srgbClr val="00095B"/>
          </a:solidFill>
          <a:ln w="3175">
            <a:solidFill>
              <a:srgbClr val="00095B"/>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177" name="Freeform 161">
            <a:extLst>
              <a:ext uri="{FF2B5EF4-FFF2-40B4-BE49-F238E27FC236}">
                <a16:creationId xmlns:a16="http://schemas.microsoft.com/office/drawing/2014/main" id="{1680E49F-44BA-48FA-9E8D-514303F31807}"/>
              </a:ext>
            </a:extLst>
          </p:cNvPr>
          <p:cNvSpPr>
            <a:spLocks/>
          </p:cNvSpPr>
          <p:nvPr/>
        </p:nvSpPr>
        <p:spPr bwMode="auto">
          <a:xfrm>
            <a:off x="5651218" y="3378636"/>
            <a:ext cx="147579" cy="185327"/>
          </a:xfrm>
          <a:custGeom>
            <a:avLst/>
            <a:gdLst>
              <a:gd name="T0" fmla="*/ 18 w 88"/>
              <a:gd name="T1" fmla="*/ 108 h 108"/>
              <a:gd name="T2" fmla="*/ 36 w 88"/>
              <a:gd name="T3" fmla="*/ 100 h 108"/>
              <a:gd name="T4" fmla="*/ 40 w 88"/>
              <a:gd name="T5" fmla="*/ 94 h 108"/>
              <a:gd name="T6" fmla="*/ 50 w 88"/>
              <a:gd name="T7" fmla="*/ 94 h 108"/>
              <a:gd name="T8" fmla="*/ 60 w 88"/>
              <a:gd name="T9" fmla="*/ 94 h 108"/>
              <a:gd name="T10" fmla="*/ 70 w 88"/>
              <a:gd name="T11" fmla="*/ 100 h 108"/>
              <a:gd name="T12" fmla="*/ 74 w 88"/>
              <a:gd name="T13" fmla="*/ 92 h 108"/>
              <a:gd name="T14" fmla="*/ 74 w 88"/>
              <a:gd name="T15" fmla="*/ 88 h 108"/>
              <a:gd name="T16" fmla="*/ 72 w 88"/>
              <a:gd name="T17" fmla="*/ 76 h 108"/>
              <a:gd name="T18" fmla="*/ 74 w 88"/>
              <a:gd name="T19" fmla="*/ 66 h 108"/>
              <a:gd name="T20" fmla="*/ 78 w 88"/>
              <a:gd name="T21" fmla="*/ 56 h 108"/>
              <a:gd name="T22" fmla="*/ 82 w 88"/>
              <a:gd name="T23" fmla="*/ 46 h 108"/>
              <a:gd name="T24" fmla="*/ 86 w 88"/>
              <a:gd name="T25" fmla="*/ 38 h 108"/>
              <a:gd name="T26" fmla="*/ 88 w 88"/>
              <a:gd name="T27" fmla="*/ 26 h 108"/>
              <a:gd name="T28" fmla="*/ 86 w 88"/>
              <a:gd name="T29" fmla="*/ 20 h 108"/>
              <a:gd name="T30" fmla="*/ 84 w 88"/>
              <a:gd name="T31" fmla="*/ 18 h 108"/>
              <a:gd name="T32" fmla="*/ 84 w 88"/>
              <a:gd name="T33" fmla="*/ 12 h 108"/>
              <a:gd name="T34" fmla="*/ 84 w 88"/>
              <a:gd name="T35" fmla="*/ 8 h 108"/>
              <a:gd name="T36" fmla="*/ 74 w 88"/>
              <a:gd name="T37" fmla="*/ 10 h 108"/>
              <a:gd name="T38" fmla="*/ 72 w 88"/>
              <a:gd name="T39" fmla="*/ 6 h 108"/>
              <a:gd name="T40" fmla="*/ 66 w 88"/>
              <a:gd name="T41" fmla="*/ 2 h 108"/>
              <a:gd name="T42" fmla="*/ 56 w 88"/>
              <a:gd name="T43" fmla="*/ 4 h 108"/>
              <a:gd name="T44" fmla="*/ 44 w 88"/>
              <a:gd name="T45" fmla="*/ 0 h 108"/>
              <a:gd name="T46" fmla="*/ 42 w 88"/>
              <a:gd name="T47" fmla="*/ 4 h 108"/>
              <a:gd name="T48" fmla="*/ 40 w 88"/>
              <a:gd name="T49" fmla="*/ 8 h 108"/>
              <a:gd name="T50" fmla="*/ 38 w 88"/>
              <a:gd name="T51" fmla="*/ 10 h 108"/>
              <a:gd name="T52" fmla="*/ 34 w 88"/>
              <a:gd name="T53" fmla="*/ 8 h 108"/>
              <a:gd name="T54" fmla="*/ 30 w 88"/>
              <a:gd name="T55" fmla="*/ 8 h 108"/>
              <a:gd name="T56" fmla="*/ 28 w 88"/>
              <a:gd name="T57" fmla="*/ 16 h 108"/>
              <a:gd name="T58" fmla="*/ 26 w 88"/>
              <a:gd name="T59" fmla="*/ 12 h 108"/>
              <a:gd name="T60" fmla="*/ 24 w 88"/>
              <a:gd name="T61" fmla="*/ 14 h 108"/>
              <a:gd name="T62" fmla="*/ 18 w 88"/>
              <a:gd name="T63" fmla="*/ 18 h 108"/>
              <a:gd name="T64" fmla="*/ 16 w 88"/>
              <a:gd name="T65" fmla="*/ 22 h 108"/>
              <a:gd name="T66" fmla="*/ 14 w 88"/>
              <a:gd name="T67" fmla="*/ 26 h 108"/>
              <a:gd name="T68" fmla="*/ 18 w 88"/>
              <a:gd name="T69" fmla="*/ 30 h 108"/>
              <a:gd name="T70" fmla="*/ 18 w 88"/>
              <a:gd name="T71" fmla="*/ 34 h 108"/>
              <a:gd name="T72" fmla="*/ 16 w 88"/>
              <a:gd name="T73" fmla="*/ 36 h 108"/>
              <a:gd name="T74" fmla="*/ 10 w 88"/>
              <a:gd name="T75" fmla="*/ 38 h 108"/>
              <a:gd name="T76" fmla="*/ 10 w 88"/>
              <a:gd name="T77" fmla="*/ 40 h 108"/>
              <a:gd name="T78" fmla="*/ 6 w 88"/>
              <a:gd name="T79" fmla="*/ 48 h 108"/>
              <a:gd name="T80" fmla="*/ 8 w 88"/>
              <a:gd name="T81" fmla="*/ 52 h 108"/>
              <a:gd name="T82" fmla="*/ 8 w 88"/>
              <a:gd name="T83" fmla="*/ 58 h 108"/>
              <a:gd name="T84" fmla="*/ 4 w 88"/>
              <a:gd name="T85" fmla="*/ 64 h 108"/>
              <a:gd name="T86" fmla="*/ 0 w 88"/>
              <a:gd name="T87" fmla="*/ 68 h 108"/>
              <a:gd name="T88" fmla="*/ 10 w 88"/>
              <a:gd name="T89" fmla="*/ 70 h 108"/>
              <a:gd name="T90" fmla="*/ 14 w 88"/>
              <a:gd name="T91" fmla="*/ 78 h 108"/>
              <a:gd name="T92" fmla="*/ 16 w 88"/>
              <a:gd name="T93" fmla="*/ 84 h 108"/>
              <a:gd name="T94" fmla="*/ 20 w 88"/>
              <a:gd name="T95" fmla="*/ 86 h 108"/>
              <a:gd name="T96" fmla="*/ 22 w 88"/>
              <a:gd name="T97" fmla="*/ 86 h 108"/>
              <a:gd name="T98" fmla="*/ 20 w 88"/>
              <a:gd name="T99" fmla="*/ 90 h 108"/>
              <a:gd name="T100" fmla="*/ 18 w 88"/>
              <a:gd name="T101" fmla="*/ 98 h 108"/>
              <a:gd name="T102" fmla="*/ 16 w 88"/>
              <a:gd name="T103" fmla="*/ 100 h 108"/>
              <a:gd name="T104" fmla="*/ 18 w 88"/>
              <a:gd name="T105" fmla="*/ 104 h 108"/>
              <a:gd name="T106" fmla="*/ 16 w 88"/>
              <a:gd name="T107" fmla="*/ 108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8" h="108">
                <a:moveTo>
                  <a:pt x="18" y="108"/>
                </a:moveTo>
                <a:lnTo>
                  <a:pt x="18" y="108"/>
                </a:lnTo>
                <a:lnTo>
                  <a:pt x="28" y="104"/>
                </a:lnTo>
                <a:lnTo>
                  <a:pt x="36" y="100"/>
                </a:lnTo>
                <a:lnTo>
                  <a:pt x="36" y="100"/>
                </a:lnTo>
                <a:lnTo>
                  <a:pt x="40" y="94"/>
                </a:lnTo>
                <a:lnTo>
                  <a:pt x="40" y="94"/>
                </a:lnTo>
                <a:lnTo>
                  <a:pt x="50" y="94"/>
                </a:lnTo>
                <a:lnTo>
                  <a:pt x="60" y="94"/>
                </a:lnTo>
                <a:lnTo>
                  <a:pt x="60" y="94"/>
                </a:lnTo>
                <a:lnTo>
                  <a:pt x="66" y="96"/>
                </a:lnTo>
                <a:lnTo>
                  <a:pt x="70" y="100"/>
                </a:lnTo>
                <a:lnTo>
                  <a:pt x="70" y="100"/>
                </a:lnTo>
                <a:lnTo>
                  <a:pt x="74" y="92"/>
                </a:lnTo>
                <a:lnTo>
                  <a:pt x="74" y="92"/>
                </a:lnTo>
                <a:lnTo>
                  <a:pt x="74" y="88"/>
                </a:lnTo>
                <a:lnTo>
                  <a:pt x="72" y="86"/>
                </a:lnTo>
                <a:lnTo>
                  <a:pt x="72" y="76"/>
                </a:lnTo>
                <a:lnTo>
                  <a:pt x="74" y="66"/>
                </a:lnTo>
                <a:lnTo>
                  <a:pt x="74" y="66"/>
                </a:lnTo>
                <a:lnTo>
                  <a:pt x="78" y="56"/>
                </a:lnTo>
                <a:lnTo>
                  <a:pt x="78" y="56"/>
                </a:lnTo>
                <a:lnTo>
                  <a:pt x="82" y="46"/>
                </a:lnTo>
                <a:lnTo>
                  <a:pt x="82" y="46"/>
                </a:lnTo>
                <a:lnTo>
                  <a:pt x="84" y="40"/>
                </a:lnTo>
                <a:lnTo>
                  <a:pt x="86" y="38"/>
                </a:lnTo>
                <a:lnTo>
                  <a:pt x="86" y="38"/>
                </a:lnTo>
                <a:lnTo>
                  <a:pt x="88" y="26"/>
                </a:lnTo>
                <a:lnTo>
                  <a:pt x="88" y="26"/>
                </a:lnTo>
                <a:lnTo>
                  <a:pt x="86" y="20"/>
                </a:lnTo>
                <a:lnTo>
                  <a:pt x="84" y="20"/>
                </a:lnTo>
                <a:lnTo>
                  <a:pt x="84" y="18"/>
                </a:lnTo>
                <a:lnTo>
                  <a:pt x="84" y="18"/>
                </a:lnTo>
                <a:lnTo>
                  <a:pt x="84" y="12"/>
                </a:lnTo>
                <a:lnTo>
                  <a:pt x="84" y="8"/>
                </a:lnTo>
                <a:lnTo>
                  <a:pt x="84" y="8"/>
                </a:lnTo>
                <a:lnTo>
                  <a:pt x="74" y="10"/>
                </a:lnTo>
                <a:lnTo>
                  <a:pt x="74" y="10"/>
                </a:lnTo>
                <a:lnTo>
                  <a:pt x="72" y="8"/>
                </a:lnTo>
                <a:lnTo>
                  <a:pt x="72" y="6"/>
                </a:lnTo>
                <a:lnTo>
                  <a:pt x="72" y="2"/>
                </a:lnTo>
                <a:lnTo>
                  <a:pt x="66" y="2"/>
                </a:lnTo>
                <a:lnTo>
                  <a:pt x="62" y="6"/>
                </a:lnTo>
                <a:lnTo>
                  <a:pt x="56" y="4"/>
                </a:lnTo>
                <a:lnTo>
                  <a:pt x="56" y="0"/>
                </a:lnTo>
                <a:lnTo>
                  <a:pt x="44" y="0"/>
                </a:lnTo>
                <a:lnTo>
                  <a:pt x="42" y="4"/>
                </a:lnTo>
                <a:lnTo>
                  <a:pt x="42" y="4"/>
                </a:lnTo>
                <a:lnTo>
                  <a:pt x="42" y="6"/>
                </a:lnTo>
                <a:lnTo>
                  <a:pt x="40" y="8"/>
                </a:lnTo>
                <a:lnTo>
                  <a:pt x="38" y="10"/>
                </a:lnTo>
                <a:lnTo>
                  <a:pt x="38" y="10"/>
                </a:lnTo>
                <a:lnTo>
                  <a:pt x="36" y="10"/>
                </a:lnTo>
                <a:lnTo>
                  <a:pt x="34" y="8"/>
                </a:lnTo>
                <a:lnTo>
                  <a:pt x="32" y="6"/>
                </a:lnTo>
                <a:lnTo>
                  <a:pt x="30" y="8"/>
                </a:lnTo>
                <a:lnTo>
                  <a:pt x="28" y="16"/>
                </a:lnTo>
                <a:lnTo>
                  <a:pt x="28" y="16"/>
                </a:lnTo>
                <a:lnTo>
                  <a:pt x="28" y="14"/>
                </a:lnTo>
                <a:lnTo>
                  <a:pt x="26" y="12"/>
                </a:lnTo>
                <a:lnTo>
                  <a:pt x="24" y="14"/>
                </a:lnTo>
                <a:lnTo>
                  <a:pt x="24" y="14"/>
                </a:lnTo>
                <a:lnTo>
                  <a:pt x="20" y="16"/>
                </a:lnTo>
                <a:lnTo>
                  <a:pt x="18" y="18"/>
                </a:lnTo>
                <a:lnTo>
                  <a:pt x="18" y="18"/>
                </a:lnTo>
                <a:lnTo>
                  <a:pt x="16" y="22"/>
                </a:lnTo>
                <a:lnTo>
                  <a:pt x="14" y="24"/>
                </a:lnTo>
                <a:lnTo>
                  <a:pt x="14" y="26"/>
                </a:lnTo>
                <a:lnTo>
                  <a:pt x="14" y="26"/>
                </a:lnTo>
                <a:lnTo>
                  <a:pt x="18" y="30"/>
                </a:lnTo>
                <a:lnTo>
                  <a:pt x="18" y="32"/>
                </a:lnTo>
                <a:lnTo>
                  <a:pt x="18" y="34"/>
                </a:lnTo>
                <a:lnTo>
                  <a:pt x="18" y="34"/>
                </a:lnTo>
                <a:lnTo>
                  <a:pt x="16" y="36"/>
                </a:lnTo>
                <a:lnTo>
                  <a:pt x="12" y="38"/>
                </a:lnTo>
                <a:lnTo>
                  <a:pt x="10" y="38"/>
                </a:lnTo>
                <a:lnTo>
                  <a:pt x="10" y="40"/>
                </a:lnTo>
                <a:lnTo>
                  <a:pt x="10" y="40"/>
                </a:lnTo>
                <a:lnTo>
                  <a:pt x="10" y="44"/>
                </a:lnTo>
                <a:lnTo>
                  <a:pt x="6" y="48"/>
                </a:lnTo>
                <a:lnTo>
                  <a:pt x="6" y="48"/>
                </a:lnTo>
                <a:lnTo>
                  <a:pt x="8" y="52"/>
                </a:lnTo>
                <a:lnTo>
                  <a:pt x="8" y="54"/>
                </a:lnTo>
                <a:lnTo>
                  <a:pt x="8" y="58"/>
                </a:lnTo>
                <a:lnTo>
                  <a:pt x="8" y="58"/>
                </a:lnTo>
                <a:lnTo>
                  <a:pt x="4" y="64"/>
                </a:lnTo>
                <a:lnTo>
                  <a:pt x="0" y="68"/>
                </a:lnTo>
                <a:lnTo>
                  <a:pt x="0" y="68"/>
                </a:lnTo>
                <a:lnTo>
                  <a:pt x="10" y="70"/>
                </a:lnTo>
                <a:lnTo>
                  <a:pt x="10" y="70"/>
                </a:lnTo>
                <a:lnTo>
                  <a:pt x="12" y="74"/>
                </a:lnTo>
                <a:lnTo>
                  <a:pt x="14" y="78"/>
                </a:lnTo>
                <a:lnTo>
                  <a:pt x="14" y="78"/>
                </a:lnTo>
                <a:lnTo>
                  <a:pt x="16" y="84"/>
                </a:lnTo>
                <a:lnTo>
                  <a:pt x="18" y="86"/>
                </a:lnTo>
                <a:lnTo>
                  <a:pt x="20" y="86"/>
                </a:lnTo>
                <a:lnTo>
                  <a:pt x="20" y="86"/>
                </a:lnTo>
                <a:lnTo>
                  <a:pt x="22" y="86"/>
                </a:lnTo>
                <a:lnTo>
                  <a:pt x="20" y="90"/>
                </a:lnTo>
                <a:lnTo>
                  <a:pt x="20" y="90"/>
                </a:lnTo>
                <a:lnTo>
                  <a:pt x="20" y="94"/>
                </a:lnTo>
                <a:lnTo>
                  <a:pt x="18" y="98"/>
                </a:lnTo>
                <a:lnTo>
                  <a:pt x="18" y="98"/>
                </a:lnTo>
                <a:lnTo>
                  <a:pt x="16" y="100"/>
                </a:lnTo>
                <a:lnTo>
                  <a:pt x="16" y="100"/>
                </a:lnTo>
                <a:lnTo>
                  <a:pt x="18" y="104"/>
                </a:lnTo>
                <a:lnTo>
                  <a:pt x="18" y="104"/>
                </a:lnTo>
                <a:lnTo>
                  <a:pt x="16" y="108"/>
                </a:lnTo>
                <a:lnTo>
                  <a:pt x="18" y="108"/>
                </a:lnTo>
                <a:close/>
              </a:path>
            </a:pathLst>
          </a:custGeom>
          <a:solidFill>
            <a:srgbClr val="B9BCBD"/>
          </a:solidFill>
          <a:ln w="3175">
            <a:solidFill>
              <a:srgbClr val="B9BCBD"/>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178" name="Freeform 162">
            <a:extLst>
              <a:ext uri="{FF2B5EF4-FFF2-40B4-BE49-F238E27FC236}">
                <a16:creationId xmlns:a16="http://schemas.microsoft.com/office/drawing/2014/main" id="{950DD46D-7669-40BC-9F24-DBD8889439A2}"/>
              </a:ext>
            </a:extLst>
          </p:cNvPr>
          <p:cNvSpPr>
            <a:spLocks noEditPoints="1"/>
          </p:cNvSpPr>
          <p:nvPr/>
        </p:nvSpPr>
        <p:spPr bwMode="auto">
          <a:xfrm>
            <a:off x="6003395" y="2276970"/>
            <a:ext cx="259941" cy="332902"/>
          </a:xfrm>
          <a:custGeom>
            <a:avLst/>
            <a:gdLst>
              <a:gd name="T0" fmla="*/ 79 w 155"/>
              <a:gd name="T1" fmla="*/ 176 h 194"/>
              <a:gd name="T2" fmla="*/ 93 w 155"/>
              <a:gd name="T3" fmla="*/ 186 h 194"/>
              <a:gd name="T4" fmla="*/ 107 w 155"/>
              <a:gd name="T5" fmla="*/ 192 h 194"/>
              <a:gd name="T6" fmla="*/ 111 w 155"/>
              <a:gd name="T7" fmla="*/ 188 h 194"/>
              <a:gd name="T8" fmla="*/ 115 w 155"/>
              <a:gd name="T9" fmla="*/ 178 h 194"/>
              <a:gd name="T10" fmla="*/ 117 w 155"/>
              <a:gd name="T11" fmla="*/ 168 h 194"/>
              <a:gd name="T12" fmla="*/ 89 w 155"/>
              <a:gd name="T13" fmla="*/ 170 h 194"/>
              <a:gd name="T14" fmla="*/ 81 w 155"/>
              <a:gd name="T15" fmla="*/ 168 h 194"/>
              <a:gd name="T16" fmla="*/ 18 w 155"/>
              <a:gd name="T17" fmla="*/ 62 h 194"/>
              <a:gd name="T18" fmla="*/ 22 w 155"/>
              <a:gd name="T19" fmla="*/ 52 h 194"/>
              <a:gd name="T20" fmla="*/ 40 w 155"/>
              <a:gd name="T21" fmla="*/ 54 h 194"/>
              <a:gd name="T22" fmla="*/ 48 w 155"/>
              <a:gd name="T23" fmla="*/ 64 h 194"/>
              <a:gd name="T24" fmla="*/ 52 w 155"/>
              <a:gd name="T25" fmla="*/ 76 h 194"/>
              <a:gd name="T26" fmla="*/ 61 w 155"/>
              <a:gd name="T27" fmla="*/ 90 h 194"/>
              <a:gd name="T28" fmla="*/ 77 w 155"/>
              <a:gd name="T29" fmla="*/ 108 h 194"/>
              <a:gd name="T30" fmla="*/ 93 w 155"/>
              <a:gd name="T31" fmla="*/ 112 h 194"/>
              <a:gd name="T32" fmla="*/ 103 w 155"/>
              <a:gd name="T33" fmla="*/ 124 h 194"/>
              <a:gd name="T34" fmla="*/ 111 w 155"/>
              <a:gd name="T35" fmla="*/ 132 h 194"/>
              <a:gd name="T36" fmla="*/ 125 w 155"/>
              <a:gd name="T37" fmla="*/ 158 h 194"/>
              <a:gd name="T38" fmla="*/ 119 w 155"/>
              <a:gd name="T39" fmla="*/ 170 h 194"/>
              <a:gd name="T40" fmla="*/ 125 w 155"/>
              <a:gd name="T41" fmla="*/ 176 h 194"/>
              <a:gd name="T42" fmla="*/ 133 w 155"/>
              <a:gd name="T43" fmla="*/ 158 h 194"/>
              <a:gd name="T44" fmla="*/ 137 w 155"/>
              <a:gd name="T45" fmla="*/ 148 h 194"/>
              <a:gd name="T46" fmla="*/ 129 w 155"/>
              <a:gd name="T47" fmla="*/ 138 h 194"/>
              <a:gd name="T48" fmla="*/ 139 w 155"/>
              <a:gd name="T49" fmla="*/ 128 h 194"/>
              <a:gd name="T50" fmla="*/ 153 w 155"/>
              <a:gd name="T51" fmla="*/ 136 h 194"/>
              <a:gd name="T52" fmla="*/ 153 w 155"/>
              <a:gd name="T53" fmla="*/ 126 h 194"/>
              <a:gd name="T54" fmla="*/ 143 w 155"/>
              <a:gd name="T55" fmla="*/ 118 h 194"/>
              <a:gd name="T56" fmla="*/ 117 w 155"/>
              <a:gd name="T57" fmla="*/ 100 h 194"/>
              <a:gd name="T58" fmla="*/ 95 w 155"/>
              <a:gd name="T59" fmla="*/ 76 h 194"/>
              <a:gd name="T60" fmla="*/ 87 w 155"/>
              <a:gd name="T61" fmla="*/ 64 h 194"/>
              <a:gd name="T62" fmla="*/ 75 w 155"/>
              <a:gd name="T63" fmla="*/ 56 h 194"/>
              <a:gd name="T64" fmla="*/ 77 w 155"/>
              <a:gd name="T65" fmla="*/ 42 h 194"/>
              <a:gd name="T66" fmla="*/ 75 w 155"/>
              <a:gd name="T67" fmla="*/ 32 h 194"/>
              <a:gd name="T68" fmla="*/ 93 w 155"/>
              <a:gd name="T69" fmla="*/ 26 h 194"/>
              <a:gd name="T70" fmla="*/ 91 w 155"/>
              <a:gd name="T71" fmla="*/ 14 h 194"/>
              <a:gd name="T72" fmla="*/ 89 w 155"/>
              <a:gd name="T73" fmla="*/ 4 h 194"/>
              <a:gd name="T74" fmla="*/ 75 w 155"/>
              <a:gd name="T75" fmla="*/ 6 h 194"/>
              <a:gd name="T76" fmla="*/ 65 w 155"/>
              <a:gd name="T77" fmla="*/ 2 h 194"/>
              <a:gd name="T78" fmla="*/ 59 w 155"/>
              <a:gd name="T79" fmla="*/ 2 h 194"/>
              <a:gd name="T80" fmla="*/ 50 w 155"/>
              <a:gd name="T81" fmla="*/ 4 h 194"/>
              <a:gd name="T82" fmla="*/ 48 w 155"/>
              <a:gd name="T83" fmla="*/ 10 h 194"/>
              <a:gd name="T84" fmla="*/ 40 w 155"/>
              <a:gd name="T85" fmla="*/ 12 h 194"/>
              <a:gd name="T86" fmla="*/ 36 w 155"/>
              <a:gd name="T87" fmla="*/ 22 h 194"/>
              <a:gd name="T88" fmla="*/ 24 w 155"/>
              <a:gd name="T89" fmla="*/ 20 h 194"/>
              <a:gd name="T90" fmla="*/ 20 w 155"/>
              <a:gd name="T91" fmla="*/ 20 h 194"/>
              <a:gd name="T92" fmla="*/ 8 w 155"/>
              <a:gd name="T93" fmla="*/ 32 h 194"/>
              <a:gd name="T94" fmla="*/ 0 w 155"/>
              <a:gd name="T95" fmla="*/ 40 h 194"/>
              <a:gd name="T96" fmla="*/ 2 w 155"/>
              <a:gd name="T97" fmla="*/ 52 h 194"/>
              <a:gd name="T98" fmla="*/ 10 w 155"/>
              <a:gd name="T99" fmla="*/ 56 h 194"/>
              <a:gd name="T100" fmla="*/ 8 w 155"/>
              <a:gd name="T101" fmla="*/ 64 h 194"/>
              <a:gd name="T102" fmla="*/ 22 w 155"/>
              <a:gd name="T103" fmla="*/ 118 h 194"/>
              <a:gd name="T104" fmla="*/ 28 w 155"/>
              <a:gd name="T105" fmla="*/ 148 h 194"/>
              <a:gd name="T106" fmla="*/ 36 w 155"/>
              <a:gd name="T107" fmla="*/ 152 h 194"/>
              <a:gd name="T108" fmla="*/ 40 w 155"/>
              <a:gd name="T109" fmla="*/ 118 h 194"/>
              <a:gd name="T110" fmla="*/ 34 w 155"/>
              <a:gd name="T111" fmla="*/ 110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55" h="194">
                <a:moveTo>
                  <a:pt x="81" y="168"/>
                </a:moveTo>
                <a:lnTo>
                  <a:pt x="81" y="168"/>
                </a:lnTo>
                <a:lnTo>
                  <a:pt x="81" y="170"/>
                </a:lnTo>
                <a:lnTo>
                  <a:pt x="79" y="170"/>
                </a:lnTo>
                <a:lnTo>
                  <a:pt x="79" y="170"/>
                </a:lnTo>
                <a:lnTo>
                  <a:pt x="79" y="176"/>
                </a:lnTo>
                <a:lnTo>
                  <a:pt x="79" y="176"/>
                </a:lnTo>
                <a:lnTo>
                  <a:pt x="85" y="180"/>
                </a:lnTo>
                <a:lnTo>
                  <a:pt x="85" y="180"/>
                </a:lnTo>
                <a:lnTo>
                  <a:pt x="91" y="182"/>
                </a:lnTo>
                <a:lnTo>
                  <a:pt x="91" y="182"/>
                </a:lnTo>
                <a:lnTo>
                  <a:pt x="93" y="186"/>
                </a:lnTo>
                <a:lnTo>
                  <a:pt x="93" y="186"/>
                </a:lnTo>
                <a:lnTo>
                  <a:pt x="95" y="186"/>
                </a:lnTo>
                <a:lnTo>
                  <a:pt x="99" y="186"/>
                </a:lnTo>
                <a:lnTo>
                  <a:pt x="99" y="186"/>
                </a:lnTo>
                <a:lnTo>
                  <a:pt x="101" y="188"/>
                </a:lnTo>
                <a:lnTo>
                  <a:pt x="107" y="192"/>
                </a:lnTo>
                <a:lnTo>
                  <a:pt x="107" y="194"/>
                </a:lnTo>
                <a:lnTo>
                  <a:pt x="107" y="194"/>
                </a:lnTo>
                <a:lnTo>
                  <a:pt x="113" y="194"/>
                </a:lnTo>
                <a:lnTo>
                  <a:pt x="113" y="194"/>
                </a:lnTo>
                <a:lnTo>
                  <a:pt x="111" y="188"/>
                </a:lnTo>
                <a:lnTo>
                  <a:pt x="111" y="188"/>
                </a:lnTo>
                <a:lnTo>
                  <a:pt x="115" y="186"/>
                </a:lnTo>
                <a:lnTo>
                  <a:pt x="115" y="186"/>
                </a:lnTo>
                <a:lnTo>
                  <a:pt x="115" y="182"/>
                </a:lnTo>
                <a:lnTo>
                  <a:pt x="115" y="178"/>
                </a:lnTo>
                <a:lnTo>
                  <a:pt x="115" y="178"/>
                </a:lnTo>
                <a:lnTo>
                  <a:pt x="115" y="178"/>
                </a:lnTo>
                <a:lnTo>
                  <a:pt x="115" y="176"/>
                </a:lnTo>
                <a:lnTo>
                  <a:pt x="115" y="176"/>
                </a:lnTo>
                <a:lnTo>
                  <a:pt x="115" y="174"/>
                </a:lnTo>
                <a:lnTo>
                  <a:pt x="117" y="172"/>
                </a:lnTo>
                <a:lnTo>
                  <a:pt x="117" y="172"/>
                </a:lnTo>
                <a:lnTo>
                  <a:pt x="117" y="168"/>
                </a:lnTo>
                <a:lnTo>
                  <a:pt x="117" y="168"/>
                </a:lnTo>
                <a:lnTo>
                  <a:pt x="105" y="172"/>
                </a:lnTo>
                <a:lnTo>
                  <a:pt x="99" y="174"/>
                </a:lnTo>
                <a:lnTo>
                  <a:pt x="93" y="172"/>
                </a:lnTo>
                <a:lnTo>
                  <a:pt x="93" y="172"/>
                </a:lnTo>
                <a:lnTo>
                  <a:pt x="89" y="170"/>
                </a:lnTo>
                <a:lnTo>
                  <a:pt x="89" y="170"/>
                </a:lnTo>
                <a:lnTo>
                  <a:pt x="87" y="170"/>
                </a:lnTo>
                <a:lnTo>
                  <a:pt x="83" y="170"/>
                </a:lnTo>
                <a:lnTo>
                  <a:pt x="83" y="170"/>
                </a:lnTo>
                <a:lnTo>
                  <a:pt x="81" y="168"/>
                </a:lnTo>
                <a:lnTo>
                  <a:pt x="81" y="168"/>
                </a:lnTo>
                <a:close/>
                <a:moveTo>
                  <a:pt x="8" y="64"/>
                </a:moveTo>
                <a:lnTo>
                  <a:pt x="8" y="64"/>
                </a:lnTo>
                <a:lnTo>
                  <a:pt x="12" y="62"/>
                </a:lnTo>
                <a:lnTo>
                  <a:pt x="12" y="62"/>
                </a:lnTo>
                <a:lnTo>
                  <a:pt x="18" y="62"/>
                </a:lnTo>
                <a:lnTo>
                  <a:pt x="18" y="62"/>
                </a:lnTo>
                <a:lnTo>
                  <a:pt x="18" y="58"/>
                </a:lnTo>
                <a:lnTo>
                  <a:pt x="18" y="58"/>
                </a:lnTo>
                <a:lnTo>
                  <a:pt x="22" y="56"/>
                </a:lnTo>
                <a:lnTo>
                  <a:pt x="22" y="56"/>
                </a:lnTo>
                <a:lnTo>
                  <a:pt x="22" y="52"/>
                </a:lnTo>
                <a:lnTo>
                  <a:pt x="22" y="52"/>
                </a:lnTo>
                <a:lnTo>
                  <a:pt x="26" y="50"/>
                </a:lnTo>
                <a:lnTo>
                  <a:pt x="32" y="50"/>
                </a:lnTo>
                <a:lnTo>
                  <a:pt x="32" y="50"/>
                </a:lnTo>
                <a:lnTo>
                  <a:pt x="36" y="54"/>
                </a:lnTo>
                <a:lnTo>
                  <a:pt x="36" y="54"/>
                </a:lnTo>
                <a:lnTo>
                  <a:pt x="40" y="54"/>
                </a:lnTo>
                <a:lnTo>
                  <a:pt x="40" y="54"/>
                </a:lnTo>
                <a:lnTo>
                  <a:pt x="46" y="58"/>
                </a:lnTo>
                <a:lnTo>
                  <a:pt x="46" y="60"/>
                </a:lnTo>
                <a:lnTo>
                  <a:pt x="48" y="60"/>
                </a:lnTo>
                <a:lnTo>
                  <a:pt x="48" y="60"/>
                </a:lnTo>
                <a:lnTo>
                  <a:pt x="48" y="64"/>
                </a:lnTo>
                <a:lnTo>
                  <a:pt x="48" y="66"/>
                </a:lnTo>
                <a:lnTo>
                  <a:pt x="48" y="66"/>
                </a:lnTo>
                <a:lnTo>
                  <a:pt x="52" y="70"/>
                </a:lnTo>
                <a:lnTo>
                  <a:pt x="52" y="70"/>
                </a:lnTo>
                <a:lnTo>
                  <a:pt x="52" y="76"/>
                </a:lnTo>
                <a:lnTo>
                  <a:pt x="52" y="76"/>
                </a:lnTo>
                <a:lnTo>
                  <a:pt x="57" y="78"/>
                </a:lnTo>
                <a:lnTo>
                  <a:pt x="57" y="78"/>
                </a:lnTo>
                <a:lnTo>
                  <a:pt x="57" y="82"/>
                </a:lnTo>
                <a:lnTo>
                  <a:pt x="59" y="88"/>
                </a:lnTo>
                <a:lnTo>
                  <a:pt x="59" y="88"/>
                </a:lnTo>
                <a:lnTo>
                  <a:pt x="61" y="90"/>
                </a:lnTo>
                <a:lnTo>
                  <a:pt x="65" y="94"/>
                </a:lnTo>
                <a:lnTo>
                  <a:pt x="73" y="100"/>
                </a:lnTo>
                <a:lnTo>
                  <a:pt x="73" y="100"/>
                </a:lnTo>
                <a:lnTo>
                  <a:pt x="75" y="104"/>
                </a:lnTo>
                <a:lnTo>
                  <a:pt x="77" y="108"/>
                </a:lnTo>
                <a:lnTo>
                  <a:pt x="77" y="108"/>
                </a:lnTo>
                <a:lnTo>
                  <a:pt x="87" y="112"/>
                </a:lnTo>
                <a:lnTo>
                  <a:pt x="87" y="114"/>
                </a:lnTo>
                <a:lnTo>
                  <a:pt x="87" y="114"/>
                </a:lnTo>
                <a:lnTo>
                  <a:pt x="91" y="112"/>
                </a:lnTo>
                <a:lnTo>
                  <a:pt x="93" y="112"/>
                </a:lnTo>
                <a:lnTo>
                  <a:pt x="93" y="112"/>
                </a:lnTo>
                <a:lnTo>
                  <a:pt x="97" y="116"/>
                </a:lnTo>
                <a:lnTo>
                  <a:pt x="101" y="120"/>
                </a:lnTo>
                <a:lnTo>
                  <a:pt x="103" y="120"/>
                </a:lnTo>
                <a:lnTo>
                  <a:pt x="103" y="120"/>
                </a:lnTo>
                <a:lnTo>
                  <a:pt x="103" y="122"/>
                </a:lnTo>
                <a:lnTo>
                  <a:pt x="103" y="124"/>
                </a:lnTo>
                <a:lnTo>
                  <a:pt x="103" y="124"/>
                </a:lnTo>
                <a:lnTo>
                  <a:pt x="105" y="124"/>
                </a:lnTo>
                <a:lnTo>
                  <a:pt x="109" y="124"/>
                </a:lnTo>
                <a:lnTo>
                  <a:pt x="109" y="124"/>
                </a:lnTo>
                <a:lnTo>
                  <a:pt x="109" y="128"/>
                </a:lnTo>
                <a:lnTo>
                  <a:pt x="111" y="132"/>
                </a:lnTo>
                <a:lnTo>
                  <a:pt x="111" y="132"/>
                </a:lnTo>
                <a:lnTo>
                  <a:pt x="115" y="134"/>
                </a:lnTo>
                <a:lnTo>
                  <a:pt x="119" y="136"/>
                </a:lnTo>
                <a:lnTo>
                  <a:pt x="119" y="136"/>
                </a:lnTo>
                <a:lnTo>
                  <a:pt x="123" y="146"/>
                </a:lnTo>
                <a:lnTo>
                  <a:pt x="125" y="158"/>
                </a:lnTo>
                <a:lnTo>
                  <a:pt x="121" y="158"/>
                </a:lnTo>
                <a:lnTo>
                  <a:pt x="121" y="158"/>
                </a:lnTo>
                <a:lnTo>
                  <a:pt x="121" y="166"/>
                </a:lnTo>
                <a:lnTo>
                  <a:pt x="121" y="166"/>
                </a:lnTo>
                <a:lnTo>
                  <a:pt x="119" y="170"/>
                </a:lnTo>
                <a:lnTo>
                  <a:pt x="119" y="170"/>
                </a:lnTo>
                <a:lnTo>
                  <a:pt x="119" y="174"/>
                </a:lnTo>
                <a:lnTo>
                  <a:pt x="121" y="176"/>
                </a:lnTo>
                <a:lnTo>
                  <a:pt x="121" y="176"/>
                </a:lnTo>
                <a:lnTo>
                  <a:pt x="123" y="176"/>
                </a:lnTo>
                <a:lnTo>
                  <a:pt x="125" y="176"/>
                </a:lnTo>
                <a:lnTo>
                  <a:pt x="125" y="176"/>
                </a:lnTo>
                <a:lnTo>
                  <a:pt x="127" y="170"/>
                </a:lnTo>
                <a:lnTo>
                  <a:pt x="127" y="170"/>
                </a:lnTo>
                <a:lnTo>
                  <a:pt x="133" y="166"/>
                </a:lnTo>
                <a:lnTo>
                  <a:pt x="133" y="166"/>
                </a:lnTo>
                <a:lnTo>
                  <a:pt x="133" y="162"/>
                </a:lnTo>
                <a:lnTo>
                  <a:pt x="133" y="158"/>
                </a:lnTo>
                <a:lnTo>
                  <a:pt x="133" y="158"/>
                </a:lnTo>
                <a:lnTo>
                  <a:pt x="135" y="158"/>
                </a:lnTo>
                <a:lnTo>
                  <a:pt x="139" y="156"/>
                </a:lnTo>
                <a:lnTo>
                  <a:pt x="139" y="156"/>
                </a:lnTo>
                <a:lnTo>
                  <a:pt x="139" y="150"/>
                </a:lnTo>
                <a:lnTo>
                  <a:pt x="137" y="148"/>
                </a:lnTo>
                <a:lnTo>
                  <a:pt x="137" y="148"/>
                </a:lnTo>
                <a:lnTo>
                  <a:pt x="135" y="146"/>
                </a:lnTo>
                <a:lnTo>
                  <a:pt x="135" y="146"/>
                </a:lnTo>
                <a:lnTo>
                  <a:pt x="133" y="140"/>
                </a:lnTo>
                <a:lnTo>
                  <a:pt x="133" y="140"/>
                </a:lnTo>
                <a:lnTo>
                  <a:pt x="129" y="138"/>
                </a:lnTo>
                <a:lnTo>
                  <a:pt x="129" y="138"/>
                </a:lnTo>
                <a:lnTo>
                  <a:pt x="133" y="130"/>
                </a:lnTo>
                <a:lnTo>
                  <a:pt x="135" y="126"/>
                </a:lnTo>
                <a:lnTo>
                  <a:pt x="139" y="126"/>
                </a:lnTo>
                <a:lnTo>
                  <a:pt x="139" y="128"/>
                </a:lnTo>
                <a:lnTo>
                  <a:pt x="139" y="128"/>
                </a:lnTo>
                <a:lnTo>
                  <a:pt x="149" y="130"/>
                </a:lnTo>
                <a:lnTo>
                  <a:pt x="149" y="130"/>
                </a:lnTo>
                <a:lnTo>
                  <a:pt x="149" y="136"/>
                </a:lnTo>
                <a:lnTo>
                  <a:pt x="149" y="136"/>
                </a:lnTo>
                <a:lnTo>
                  <a:pt x="153" y="136"/>
                </a:lnTo>
                <a:lnTo>
                  <a:pt x="153" y="136"/>
                </a:lnTo>
                <a:lnTo>
                  <a:pt x="153" y="134"/>
                </a:lnTo>
                <a:lnTo>
                  <a:pt x="155" y="132"/>
                </a:lnTo>
                <a:lnTo>
                  <a:pt x="155" y="132"/>
                </a:lnTo>
                <a:lnTo>
                  <a:pt x="153" y="130"/>
                </a:lnTo>
                <a:lnTo>
                  <a:pt x="153" y="130"/>
                </a:lnTo>
                <a:lnTo>
                  <a:pt x="153" y="126"/>
                </a:lnTo>
                <a:lnTo>
                  <a:pt x="153" y="126"/>
                </a:lnTo>
                <a:lnTo>
                  <a:pt x="151" y="126"/>
                </a:lnTo>
                <a:lnTo>
                  <a:pt x="149" y="124"/>
                </a:lnTo>
                <a:lnTo>
                  <a:pt x="149" y="124"/>
                </a:lnTo>
                <a:lnTo>
                  <a:pt x="143" y="118"/>
                </a:lnTo>
                <a:lnTo>
                  <a:pt x="143" y="118"/>
                </a:lnTo>
                <a:lnTo>
                  <a:pt x="135" y="112"/>
                </a:lnTo>
                <a:lnTo>
                  <a:pt x="125" y="108"/>
                </a:lnTo>
                <a:lnTo>
                  <a:pt x="125" y="108"/>
                </a:lnTo>
                <a:lnTo>
                  <a:pt x="125" y="100"/>
                </a:lnTo>
                <a:lnTo>
                  <a:pt x="125" y="100"/>
                </a:lnTo>
                <a:lnTo>
                  <a:pt x="117" y="100"/>
                </a:lnTo>
                <a:lnTo>
                  <a:pt x="109" y="96"/>
                </a:lnTo>
                <a:lnTo>
                  <a:pt x="109" y="96"/>
                </a:lnTo>
                <a:lnTo>
                  <a:pt x="101" y="90"/>
                </a:lnTo>
                <a:lnTo>
                  <a:pt x="95" y="80"/>
                </a:lnTo>
                <a:lnTo>
                  <a:pt x="95" y="80"/>
                </a:lnTo>
                <a:lnTo>
                  <a:pt x="95" y="76"/>
                </a:lnTo>
                <a:lnTo>
                  <a:pt x="93" y="72"/>
                </a:lnTo>
                <a:lnTo>
                  <a:pt x="93" y="72"/>
                </a:lnTo>
                <a:lnTo>
                  <a:pt x="93" y="72"/>
                </a:lnTo>
                <a:lnTo>
                  <a:pt x="91" y="70"/>
                </a:lnTo>
                <a:lnTo>
                  <a:pt x="91" y="70"/>
                </a:lnTo>
                <a:lnTo>
                  <a:pt x="87" y="64"/>
                </a:lnTo>
                <a:lnTo>
                  <a:pt x="87" y="64"/>
                </a:lnTo>
                <a:lnTo>
                  <a:pt x="87" y="64"/>
                </a:lnTo>
                <a:lnTo>
                  <a:pt x="87" y="64"/>
                </a:lnTo>
                <a:lnTo>
                  <a:pt x="81" y="60"/>
                </a:lnTo>
                <a:lnTo>
                  <a:pt x="77" y="60"/>
                </a:lnTo>
                <a:lnTo>
                  <a:pt x="75" y="56"/>
                </a:lnTo>
                <a:lnTo>
                  <a:pt x="75" y="56"/>
                </a:lnTo>
                <a:lnTo>
                  <a:pt x="73" y="56"/>
                </a:lnTo>
                <a:lnTo>
                  <a:pt x="73" y="56"/>
                </a:lnTo>
                <a:lnTo>
                  <a:pt x="73" y="52"/>
                </a:lnTo>
                <a:lnTo>
                  <a:pt x="75" y="46"/>
                </a:lnTo>
                <a:lnTo>
                  <a:pt x="77" y="42"/>
                </a:lnTo>
                <a:lnTo>
                  <a:pt x="77" y="42"/>
                </a:lnTo>
                <a:lnTo>
                  <a:pt x="77" y="38"/>
                </a:lnTo>
                <a:lnTo>
                  <a:pt x="77" y="36"/>
                </a:lnTo>
                <a:lnTo>
                  <a:pt x="75" y="34"/>
                </a:lnTo>
                <a:lnTo>
                  <a:pt x="75" y="34"/>
                </a:lnTo>
                <a:lnTo>
                  <a:pt x="75" y="32"/>
                </a:lnTo>
                <a:lnTo>
                  <a:pt x="75" y="30"/>
                </a:lnTo>
                <a:lnTo>
                  <a:pt x="75" y="30"/>
                </a:lnTo>
                <a:lnTo>
                  <a:pt x="77" y="30"/>
                </a:lnTo>
                <a:lnTo>
                  <a:pt x="77" y="32"/>
                </a:lnTo>
                <a:lnTo>
                  <a:pt x="77" y="32"/>
                </a:lnTo>
                <a:lnTo>
                  <a:pt x="93" y="26"/>
                </a:lnTo>
                <a:lnTo>
                  <a:pt x="93" y="26"/>
                </a:lnTo>
                <a:lnTo>
                  <a:pt x="91" y="24"/>
                </a:lnTo>
                <a:lnTo>
                  <a:pt x="91" y="22"/>
                </a:lnTo>
                <a:lnTo>
                  <a:pt x="93" y="18"/>
                </a:lnTo>
                <a:lnTo>
                  <a:pt x="93" y="18"/>
                </a:lnTo>
                <a:lnTo>
                  <a:pt x="91" y="14"/>
                </a:lnTo>
                <a:lnTo>
                  <a:pt x="91" y="14"/>
                </a:lnTo>
                <a:lnTo>
                  <a:pt x="89" y="14"/>
                </a:lnTo>
                <a:lnTo>
                  <a:pt x="89" y="14"/>
                </a:lnTo>
                <a:lnTo>
                  <a:pt x="87" y="12"/>
                </a:lnTo>
                <a:lnTo>
                  <a:pt x="87" y="8"/>
                </a:lnTo>
                <a:lnTo>
                  <a:pt x="89" y="4"/>
                </a:lnTo>
                <a:lnTo>
                  <a:pt x="89" y="4"/>
                </a:lnTo>
                <a:lnTo>
                  <a:pt x="81" y="4"/>
                </a:lnTo>
                <a:lnTo>
                  <a:pt x="81" y="4"/>
                </a:lnTo>
                <a:lnTo>
                  <a:pt x="77" y="6"/>
                </a:lnTo>
                <a:lnTo>
                  <a:pt x="75" y="6"/>
                </a:lnTo>
                <a:lnTo>
                  <a:pt x="75" y="6"/>
                </a:lnTo>
                <a:lnTo>
                  <a:pt x="73" y="4"/>
                </a:lnTo>
                <a:lnTo>
                  <a:pt x="73" y="4"/>
                </a:lnTo>
                <a:lnTo>
                  <a:pt x="71" y="2"/>
                </a:lnTo>
                <a:lnTo>
                  <a:pt x="69" y="2"/>
                </a:lnTo>
                <a:lnTo>
                  <a:pt x="69" y="2"/>
                </a:lnTo>
                <a:lnTo>
                  <a:pt x="65" y="2"/>
                </a:lnTo>
                <a:lnTo>
                  <a:pt x="63" y="0"/>
                </a:lnTo>
                <a:lnTo>
                  <a:pt x="63" y="0"/>
                </a:lnTo>
                <a:lnTo>
                  <a:pt x="59" y="0"/>
                </a:lnTo>
                <a:lnTo>
                  <a:pt x="59" y="2"/>
                </a:lnTo>
                <a:lnTo>
                  <a:pt x="59" y="2"/>
                </a:lnTo>
                <a:lnTo>
                  <a:pt x="59" y="2"/>
                </a:lnTo>
                <a:lnTo>
                  <a:pt x="57" y="2"/>
                </a:lnTo>
                <a:lnTo>
                  <a:pt x="52" y="0"/>
                </a:lnTo>
                <a:lnTo>
                  <a:pt x="52" y="0"/>
                </a:lnTo>
                <a:lnTo>
                  <a:pt x="52" y="2"/>
                </a:lnTo>
                <a:lnTo>
                  <a:pt x="50" y="4"/>
                </a:lnTo>
                <a:lnTo>
                  <a:pt x="50" y="4"/>
                </a:lnTo>
                <a:lnTo>
                  <a:pt x="48" y="6"/>
                </a:lnTo>
                <a:lnTo>
                  <a:pt x="50" y="6"/>
                </a:lnTo>
                <a:lnTo>
                  <a:pt x="52" y="8"/>
                </a:lnTo>
                <a:lnTo>
                  <a:pt x="50" y="8"/>
                </a:lnTo>
                <a:lnTo>
                  <a:pt x="50" y="8"/>
                </a:lnTo>
                <a:lnTo>
                  <a:pt x="48" y="10"/>
                </a:lnTo>
                <a:lnTo>
                  <a:pt x="46" y="10"/>
                </a:lnTo>
                <a:lnTo>
                  <a:pt x="46" y="10"/>
                </a:lnTo>
                <a:lnTo>
                  <a:pt x="44" y="8"/>
                </a:lnTo>
                <a:lnTo>
                  <a:pt x="42" y="10"/>
                </a:lnTo>
                <a:lnTo>
                  <a:pt x="40" y="12"/>
                </a:lnTo>
                <a:lnTo>
                  <a:pt x="40" y="12"/>
                </a:lnTo>
                <a:lnTo>
                  <a:pt x="40" y="14"/>
                </a:lnTo>
                <a:lnTo>
                  <a:pt x="38" y="14"/>
                </a:lnTo>
                <a:lnTo>
                  <a:pt x="36" y="16"/>
                </a:lnTo>
                <a:lnTo>
                  <a:pt x="34" y="18"/>
                </a:lnTo>
                <a:lnTo>
                  <a:pt x="34" y="18"/>
                </a:lnTo>
                <a:lnTo>
                  <a:pt x="36" y="22"/>
                </a:lnTo>
                <a:lnTo>
                  <a:pt x="34" y="22"/>
                </a:lnTo>
                <a:lnTo>
                  <a:pt x="34" y="22"/>
                </a:lnTo>
                <a:lnTo>
                  <a:pt x="32" y="22"/>
                </a:lnTo>
                <a:lnTo>
                  <a:pt x="28" y="20"/>
                </a:lnTo>
                <a:lnTo>
                  <a:pt x="28" y="20"/>
                </a:lnTo>
                <a:lnTo>
                  <a:pt x="24" y="20"/>
                </a:lnTo>
                <a:lnTo>
                  <a:pt x="22" y="16"/>
                </a:lnTo>
                <a:lnTo>
                  <a:pt x="22" y="16"/>
                </a:lnTo>
                <a:lnTo>
                  <a:pt x="20" y="14"/>
                </a:lnTo>
                <a:lnTo>
                  <a:pt x="20" y="16"/>
                </a:lnTo>
                <a:lnTo>
                  <a:pt x="20" y="20"/>
                </a:lnTo>
                <a:lnTo>
                  <a:pt x="20" y="20"/>
                </a:lnTo>
                <a:lnTo>
                  <a:pt x="18" y="22"/>
                </a:lnTo>
                <a:lnTo>
                  <a:pt x="16" y="24"/>
                </a:lnTo>
                <a:lnTo>
                  <a:pt x="12" y="24"/>
                </a:lnTo>
                <a:lnTo>
                  <a:pt x="10" y="26"/>
                </a:lnTo>
                <a:lnTo>
                  <a:pt x="8" y="32"/>
                </a:lnTo>
                <a:lnTo>
                  <a:pt x="8" y="32"/>
                </a:lnTo>
                <a:lnTo>
                  <a:pt x="6" y="34"/>
                </a:lnTo>
                <a:lnTo>
                  <a:pt x="4" y="36"/>
                </a:lnTo>
                <a:lnTo>
                  <a:pt x="2" y="36"/>
                </a:lnTo>
                <a:lnTo>
                  <a:pt x="2" y="36"/>
                </a:lnTo>
                <a:lnTo>
                  <a:pt x="0" y="38"/>
                </a:lnTo>
                <a:lnTo>
                  <a:pt x="0" y="40"/>
                </a:lnTo>
                <a:lnTo>
                  <a:pt x="0" y="42"/>
                </a:lnTo>
                <a:lnTo>
                  <a:pt x="2" y="44"/>
                </a:lnTo>
                <a:lnTo>
                  <a:pt x="2" y="44"/>
                </a:lnTo>
                <a:lnTo>
                  <a:pt x="4" y="46"/>
                </a:lnTo>
                <a:lnTo>
                  <a:pt x="4" y="48"/>
                </a:lnTo>
                <a:lnTo>
                  <a:pt x="2" y="52"/>
                </a:lnTo>
                <a:lnTo>
                  <a:pt x="4" y="56"/>
                </a:lnTo>
                <a:lnTo>
                  <a:pt x="4" y="56"/>
                </a:lnTo>
                <a:lnTo>
                  <a:pt x="6" y="56"/>
                </a:lnTo>
                <a:lnTo>
                  <a:pt x="8" y="56"/>
                </a:lnTo>
                <a:lnTo>
                  <a:pt x="10" y="56"/>
                </a:lnTo>
                <a:lnTo>
                  <a:pt x="10" y="56"/>
                </a:lnTo>
                <a:lnTo>
                  <a:pt x="10" y="56"/>
                </a:lnTo>
                <a:lnTo>
                  <a:pt x="6" y="60"/>
                </a:lnTo>
                <a:lnTo>
                  <a:pt x="6" y="60"/>
                </a:lnTo>
                <a:lnTo>
                  <a:pt x="6" y="62"/>
                </a:lnTo>
                <a:lnTo>
                  <a:pt x="6" y="62"/>
                </a:lnTo>
                <a:lnTo>
                  <a:pt x="8" y="64"/>
                </a:lnTo>
                <a:lnTo>
                  <a:pt x="8" y="64"/>
                </a:lnTo>
                <a:close/>
                <a:moveTo>
                  <a:pt x="34" y="110"/>
                </a:moveTo>
                <a:lnTo>
                  <a:pt x="34" y="110"/>
                </a:lnTo>
                <a:lnTo>
                  <a:pt x="24" y="118"/>
                </a:lnTo>
                <a:lnTo>
                  <a:pt x="24" y="118"/>
                </a:lnTo>
                <a:lnTo>
                  <a:pt x="22" y="118"/>
                </a:lnTo>
                <a:lnTo>
                  <a:pt x="22" y="118"/>
                </a:lnTo>
                <a:lnTo>
                  <a:pt x="24" y="126"/>
                </a:lnTo>
                <a:lnTo>
                  <a:pt x="24" y="126"/>
                </a:lnTo>
                <a:lnTo>
                  <a:pt x="24" y="138"/>
                </a:lnTo>
                <a:lnTo>
                  <a:pt x="28" y="148"/>
                </a:lnTo>
                <a:lnTo>
                  <a:pt x="28" y="148"/>
                </a:lnTo>
                <a:lnTo>
                  <a:pt x="30" y="150"/>
                </a:lnTo>
                <a:lnTo>
                  <a:pt x="32" y="152"/>
                </a:lnTo>
                <a:lnTo>
                  <a:pt x="32" y="152"/>
                </a:lnTo>
                <a:lnTo>
                  <a:pt x="32" y="152"/>
                </a:lnTo>
                <a:lnTo>
                  <a:pt x="36" y="152"/>
                </a:lnTo>
                <a:lnTo>
                  <a:pt x="36" y="152"/>
                </a:lnTo>
                <a:lnTo>
                  <a:pt x="40" y="148"/>
                </a:lnTo>
                <a:lnTo>
                  <a:pt x="40" y="148"/>
                </a:lnTo>
                <a:lnTo>
                  <a:pt x="40" y="148"/>
                </a:lnTo>
                <a:lnTo>
                  <a:pt x="44" y="122"/>
                </a:lnTo>
                <a:lnTo>
                  <a:pt x="44" y="122"/>
                </a:lnTo>
                <a:lnTo>
                  <a:pt x="40" y="118"/>
                </a:lnTo>
                <a:lnTo>
                  <a:pt x="40" y="118"/>
                </a:lnTo>
                <a:lnTo>
                  <a:pt x="40" y="114"/>
                </a:lnTo>
                <a:lnTo>
                  <a:pt x="38" y="112"/>
                </a:lnTo>
                <a:lnTo>
                  <a:pt x="38" y="112"/>
                </a:lnTo>
                <a:lnTo>
                  <a:pt x="34" y="110"/>
                </a:lnTo>
                <a:lnTo>
                  <a:pt x="34" y="110"/>
                </a:lnTo>
                <a:close/>
              </a:path>
            </a:pathLst>
          </a:custGeom>
          <a:solidFill>
            <a:srgbClr val="8BBDFF"/>
          </a:solidFill>
          <a:ln w="3175">
            <a:solidFill>
              <a:srgbClr val="8BBDFF"/>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179" name="Freeform 163">
            <a:extLst>
              <a:ext uri="{FF2B5EF4-FFF2-40B4-BE49-F238E27FC236}">
                <a16:creationId xmlns:a16="http://schemas.microsoft.com/office/drawing/2014/main" id="{8F785BCB-938A-4EBC-96AA-A8D79954A8D1}"/>
              </a:ext>
            </a:extLst>
          </p:cNvPr>
          <p:cNvSpPr>
            <a:spLocks noEditPoints="1"/>
          </p:cNvSpPr>
          <p:nvPr/>
        </p:nvSpPr>
        <p:spPr bwMode="auto">
          <a:xfrm>
            <a:off x="6628930" y="2736857"/>
            <a:ext cx="36895" cy="102959"/>
          </a:xfrm>
          <a:custGeom>
            <a:avLst/>
            <a:gdLst>
              <a:gd name="T0" fmla="*/ 20 w 22"/>
              <a:gd name="T1" fmla="*/ 20 h 60"/>
              <a:gd name="T2" fmla="*/ 20 w 22"/>
              <a:gd name="T3" fmla="*/ 22 h 60"/>
              <a:gd name="T4" fmla="*/ 20 w 22"/>
              <a:gd name="T5" fmla="*/ 28 h 60"/>
              <a:gd name="T6" fmla="*/ 16 w 22"/>
              <a:gd name="T7" fmla="*/ 28 h 60"/>
              <a:gd name="T8" fmla="*/ 14 w 22"/>
              <a:gd name="T9" fmla="*/ 28 h 60"/>
              <a:gd name="T10" fmla="*/ 14 w 22"/>
              <a:gd name="T11" fmla="*/ 20 h 60"/>
              <a:gd name="T12" fmla="*/ 14 w 22"/>
              <a:gd name="T13" fmla="*/ 12 h 60"/>
              <a:gd name="T14" fmla="*/ 16 w 22"/>
              <a:gd name="T15" fmla="*/ 10 h 60"/>
              <a:gd name="T16" fmla="*/ 20 w 22"/>
              <a:gd name="T17" fmla="*/ 12 h 60"/>
              <a:gd name="T18" fmla="*/ 18 w 22"/>
              <a:gd name="T19" fmla="*/ 14 h 60"/>
              <a:gd name="T20" fmla="*/ 16 w 22"/>
              <a:gd name="T21" fmla="*/ 16 h 60"/>
              <a:gd name="T22" fmla="*/ 16 w 22"/>
              <a:gd name="T23" fmla="*/ 22 h 60"/>
              <a:gd name="T24" fmla="*/ 20 w 22"/>
              <a:gd name="T25" fmla="*/ 20 h 60"/>
              <a:gd name="T26" fmla="*/ 4 w 22"/>
              <a:gd name="T27" fmla="*/ 20 h 60"/>
              <a:gd name="T28" fmla="*/ 2 w 22"/>
              <a:gd name="T29" fmla="*/ 26 h 60"/>
              <a:gd name="T30" fmla="*/ 4 w 22"/>
              <a:gd name="T31" fmla="*/ 20 h 60"/>
              <a:gd name="T32" fmla="*/ 6 w 22"/>
              <a:gd name="T33" fmla="*/ 60 h 60"/>
              <a:gd name="T34" fmla="*/ 16 w 22"/>
              <a:gd name="T35" fmla="*/ 48 h 60"/>
              <a:gd name="T36" fmla="*/ 16 w 22"/>
              <a:gd name="T37" fmla="*/ 44 h 60"/>
              <a:gd name="T38" fmla="*/ 18 w 22"/>
              <a:gd name="T39" fmla="*/ 34 h 60"/>
              <a:gd name="T40" fmla="*/ 20 w 22"/>
              <a:gd name="T41" fmla="*/ 28 h 60"/>
              <a:gd name="T42" fmla="*/ 16 w 22"/>
              <a:gd name="T43" fmla="*/ 28 h 60"/>
              <a:gd name="T44" fmla="*/ 14 w 22"/>
              <a:gd name="T45" fmla="*/ 28 h 60"/>
              <a:gd name="T46" fmla="*/ 14 w 22"/>
              <a:gd name="T47" fmla="*/ 20 h 60"/>
              <a:gd name="T48" fmla="*/ 14 w 22"/>
              <a:gd name="T49" fmla="*/ 12 h 60"/>
              <a:gd name="T50" fmla="*/ 16 w 22"/>
              <a:gd name="T51" fmla="*/ 10 h 60"/>
              <a:gd name="T52" fmla="*/ 20 w 22"/>
              <a:gd name="T53" fmla="*/ 12 h 60"/>
              <a:gd name="T54" fmla="*/ 20 w 22"/>
              <a:gd name="T55" fmla="*/ 12 h 60"/>
              <a:gd name="T56" fmla="*/ 22 w 22"/>
              <a:gd name="T57" fmla="*/ 6 h 60"/>
              <a:gd name="T58" fmla="*/ 20 w 22"/>
              <a:gd name="T59" fmla="*/ 0 h 60"/>
              <a:gd name="T60" fmla="*/ 16 w 22"/>
              <a:gd name="T61" fmla="*/ 2 h 60"/>
              <a:gd name="T62" fmla="*/ 16 w 22"/>
              <a:gd name="T63" fmla="*/ 2 h 60"/>
              <a:gd name="T64" fmla="*/ 10 w 22"/>
              <a:gd name="T65" fmla="*/ 2 h 60"/>
              <a:gd name="T66" fmla="*/ 10 w 22"/>
              <a:gd name="T67" fmla="*/ 6 h 60"/>
              <a:gd name="T68" fmla="*/ 6 w 22"/>
              <a:gd name="T69" fmla="*/ 12 h 60"/>
              <a:gd name="T70" fmla="*/ 6 w 22"/>
              <a:gd name="T71" fmla="*/ 16 h 60"/>
              <a:gd name="T72" fmla="*/ 6 w 22"/>
              <a:gd name="T73" fmla="*/ 20 h 60"/>
              <a:gd name="T74" fmla="*/ 6 w 22"/>
              <a:gd name="T75" fmla="*/ 24 h 60"/>
              <a:gd name="T76" fmla="*/ 4 w 22"/>
              <a:gd name="T77"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2" h="60">
                <a:moveTo>
                  <a:pt x="20" y="20"/>
                </a:moveTo>
                <a:lnTo>
                  <a:pt x="20" y="20"/>
                </a:lnTo>
                <a:lnTo>
                  <a:pt x="20" y="22"/>
                </a:lnTo>
                <a:lnTo>
                  <a:pt x="20" y="22"/>
                </a:lnTo>
                <a:lnTo>
                  <a:pt x="20" y="28"/>
                </a:lnTo>
                <a:lnTo>
                  <a:pt x="20" y="28"/>
                </a:lnTo>
                <a:lnTo>
                  <a:pt x="18" y="28"/>
                </a:lnTo>
                <a:lnTo>
                  <a:pt x="16" y="28"/>
                </a:lnTo>
                <a:lnTo>
                  <a:pt x="14" y="28"/>
                </a:lnTo>
                <a:lnTo>
                  <a:pt x="14" y="28"/>
                </a:lnTo>
                <a:lnTo>
                  <a:pt x="14" y="20"/>
                </a:lnTo>
                <a:lnTo>
                  <a:pt x="14" y="20"/>
                </a:lnTo>
                <a:lnTo>
                  <a:pt x="14" y="14"/>
                </a:lnTo>
                <a:lnTo>
                  <a:pt x="14" y="12"/>
                </a:lnTo>
                <a:lnTo>
                  <a:pt x="16" y="10"/>
                </a:lnTo>
                <a:lnTo>
                  <a:pt x="16" y="10"/>
                </a:lnTo>
                <a:lnTo>
                  <a:pt x="18" y="10"/>
                </a:lnTo>
                <a:lnTo>
                  <a:pt x="20" y="12"/>
                </a:lnTo>
                <a:lnTo>
                  <a:pt x="20" y="12"/>
                </a:lnTo>
                <a:lnTo>
                  <a:pt x="18" y="14"/>
                </a:lnTo>
                <a:lnTo>
                  <a:pt x="16" y="16"/>
                </a:lnTo>
                <a:lnTo>
                  <a:pt x="16" y="16"/>
                </a:lnTo>
                <a:lnTo>
                  <a:pt x="16" y="22"/>
                </a:lnTo>
                <a:lnTo>
                  <a:pt x="16" y="22"/>
                </a:lnTo>
                <a:lnTo>
                  <a:pt x="20" y="20"/>
                </a:lnTo>
                <a:lnTo>
                  <a:pt x="20" y="20"/>
                </a:lnTo>
                <a:close/>
                <a:moveTo>
                  <a:pt x="4" y="20"/>
                </a:moveTo>
                <a:lnTo>
                  <a:pt x="4" y="20"/>
                </a:lnTo>
                <a:lnTo>
                  <a:pt x="0" y="24"/>
                </a:lnTo>
                <a:lnTo>
                  <a:pt x="2" y="26"/>
                </a:lnTo>
                <a:lnTo>
                  <a:pt x="6" y="24"/>
                </a:lnTo>
                <a:lnTo>
                  <a:pt x="4" y="20"/>
                </a:lnTo>
                <a:close/>
                <a:moveTo>
                  <a:pt x="6" y="60"/>
                </a:moveTo>
                <a:lnTo>
                  <a:pt x="6" y="60"/>
                </a:lnTo>
                <a:lnTo>
                  <a:pt x="12" y="54"/>
                </a:lnTo>
                <a:lnTo>
                  <a:pt x="16" y="48"/>
                </a:lnTo>
                <a:lnTo>
                  <a:pt x="16" y="44"/>
                </a:lnTo>
                <a:lnTo>
                  <a:pt x="16" y="44"/>
                </a:lnTo>
                <a:lnTo>
                  <a:pt x="16" y="38"/>
                </a:lnTo>
                <a:lnTo>
                  <a:pt x="18" y="34"/>
                </a:lnTo>
                <a:lnTo>
                  <a:pt x="20" y="28"/>
                </a:lnTo>
                <a:lnTo>
                  <a:pt x="20" y="28"/>
                </a:lnTo>
                <a:lnTo>
                  <a:pt x="18" y="28"/>
                </a:lnTo>
                <a:lnTo>
                  <a:pt x="16" y="28"/>
                </a:lnTo>
                <a:lnTo>
                  <a:pt x="14" y="28"/>
                </a:lnTo>
                <a:lnTo>
                  <a:pt x="14" y="28"/>
                </a:lnTo>
                <a:lnTo>
                  <a:pt x="14" y="20"/>
                </a:lnTo>
                <a:lnTo>
                  <a:pt x="14" y="20"/>
                </a:lnTo>
                <a:lnTo>
                  <a:pt x="14" y="14"/>
                </a:lnTo>
                <a:lnTo>
                  <a:pt x="14" y="12"/>
                </a:lnTo>
                <a:lnTo>
                  <a:pt x="16" y="10"/>
                </a:lnTo>
                <a:lnTo>
                  <a:pt x="16" y="10"/>
                </a:lnTo>
                <a:lnTo>
                  <a:pt x="18" y="10"/>
                </a:lnTo>
                <a:lnTo>
                  <a:pt x="20" y="12"/>
                </a:lnTo>
                <a:lnTo>
                  <a:pt x="20" y="12"/>
                </a:lnTo>
                <a:lnTo>
                  <a:pt x="20" y="12"/>
                </a:lnTo>
                <a:lnTo>
                  <a:pt x="20" y="10"/>
                </a:lnTo>
                <a:lnTo>
                  <a:pt x="22" y="6"/>
                </a:lnTo>
                <a:lnTo>
                  <a:pt x="20" y="0"/>
                </a:lnTo>
                <a:lnTo>
                  <a:pt x="20" y="0"/>
                </a:lnTo>
                <a:lnTo>
                  <a:pt x="18" y="0"/>
                </a:lnTo>
                <a:lnTo>
                  <a:pt x="16" y="2"/>
                </a:lnTo>
                <a:lnTo>
                  <a:pt x="16" y="2"/>
                </a:lnTo>
                <a:lnTo>
                  <a:pt x="16" y="2"/>
                </a:lnTo>
                <a:lnTo>
                  <a:pt x="14" y="2"/>
                </a:lnTo>
                <a:lnTo>
                  <a:pt x="10" y="2"/>
                </a:lnTo>
                <a:lnTo>
                  <a:pt x="10" y="2"/>
                </a:lnTo>
                <a:lnTo>
                  <a:pt x="10" y="6"/>
                </a:lnTo>
                <a:lnTo>
                  <a:pt x="10" y="6"/>
                </a:lnTo>
                <a:lnTo>
                  <a:pt x="6" y="12"/>
                </a:lnTo>
                <a:lnTo>
                  <a:pt x="6" y="12"/>
                </a:lnTo>
                <a:lnTo>
                  <a:pt x="6" y="16"/>
                </a:lnTo>
                <a:lnTo>
                  <a:pt x="6" y="20"/>
                </a:lnTo>
                <a:lnTo>
                  <a:pt x="6" y="20"/>
                </a:lnTo>
                <a:lnTo>
                  <a:pt x="4" y="20"/>
                </a:lnTo>
                <a:lnTo>
                  <a:pt x="6" y="24"/>
                </a:lnTo>
                <a:lnTo>
                  <a:pt x="2" y="26"/>
                </a:lnTo>
                <a:lnTo>
                  <a:pt x="4" y="34"/>
                </a:lnTo>
                <a:lnTo>
                  <a:pt x="6" y="60"/>
                </a:lnTo>
                <a:close/>
              </a:path>
            </a:pathLst>
          </a:custGeom>
          <a:solidFill>
            <a:srgbClr val="B9BCBD"/>
          </a:solidFill>
          <a:ln w="3175">
            <a:solidFill>
              <a:srgbClr val="B9BCBD"/>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180" name="Freeform 164">
            <a:extLst>
              <a:ext uri="{FF2B5EF4-FFF2-40B4-BE49-F238E27FC236}">
                <a16:creationId xmlns:a16="http://schemas.microsoft.com/office/drawing/2014/main" id="{9E33A3E9-3D64-44A2-A429-8E2DA7755C9E}"/>
              </a:ext>
            </a:extLst>
          </p:cNvPr>
          <p:cNvSpPr>
            <a:spLocks noEditPoints="1"/>
          </p:cNvSpPr>
          <p:nvPr/>
        </p:nvSpPr>
        <p:spPr bwMode="auto">
          <a:xfrm>
            <a:off x="5624384" y="1978390"/>
            <a:ext cx="90560" cy="144143"/>
          </a:xfrm>
          <a:custGeom>
            <a:avLst/>
            <a:gdLst>
              <a:gd name="T0" fmla="*/ 46 w 54"/>
              <a:gd name="T1" fmla="*/ 4 h 84"/>
              <a:gd name="T2" fmla="*/ 42 w 54"/>
              <a:gd name="T3" fmla="*/ 0 h 84"/>
              <a:gd name="T4" fmla="*/ 42 w 54"/>
              <a:gd name="T5" fmla="*/ 4 h 84"/>
              <a:gd name="T6" fmla="*/ 38 w 54"/>
              <a:gd name="T7" fmla="*/ 6 h 84"/>
              <a:gd name="T8" fmla="*/ 34 w 54"/>
              <a:gd name="T9" fmla="*/ 4 h 84"/>
              <a:gd name="T10" fmla="*/ 30 w 54"/>
              <a:gd name="T11" fmla="*/ 10 h 84"/>
              <a:gd name="T12" fmla="*/ 30 w 54"/>
              <a:gd name="T13" fmla="*/ 12 h 84"/>
              <a:gd name="T14" fmla="*/ 28 w 54"/>
              <a:gd name="T15" fmla="*/ 16 h 84"/>
              <a:gd name="T16" fmla="*/ 24 w 54"/>
              <a:gd name="T17" fmla="*/ 20 h 84"/>
              <a:gd name="T18" fmla="*/ 22 w 54"/>
              <a:gd name="T19" fmla="*/ 24 h 84"/>
              <a:gd name="T20" fmla="*/ 22 w 54"/>
              <a:gd name="T21" fmla="*/ 24 h 84"/>
              <a:gd name="T22" fmla="*/ 14 w 54"/>
              <a:gd name="T23" fmla="*/ 24 h 84"/>
              <a:gd name="T24" fmla="*/ 12 w 54"/>
              <a:gd name="T25" fmla="*/ 24 h 84"/>
              <a:gd name="T26" fmla="*/ 8 w 54"/>
              <a:gd name="T27" fmla="*/ 20 h 84"/>
              <a:gd name="T28" fmla="*/ 14 w 54"/>
              <a:gd name="T29" fmla="*/ 30 h 84"/>
              <a:gd name="T30" fmla="*/ 12 w 54"/>
              <a:gd name="T31" fmla="*/ 34 h 84"/>
              <a:gd name="T32" fmla="*/ 4 w 54"/>
              <a:gd name="T33" fmla="*/ 34 h 84"/>
              <a:gd name="T34" fmla="*/ 2 w 54"/>
              <a:gd name="T35" fmla="*/ 38 h 84"/>
              <a:gd name="T36" fmla="*/ 2 w 54"/>
              <a:gd name="T37" fmla="*/ 44 h 84"/>
              <a:gd name="T38" fmla="*/ 18 w 54"/>
              <a:gd name="T39" fmla="*/ 46 h 84"/>
              <a:gd name="T40" fmla="*/ 18 w 54"/>
              <a:gd name="T41" fmla="*/ 42 h 84"/>
              <a:gd name="T42" fmla="*/ 18 w 54"/>
              <a:gd name="T43" fmla="*/ 46 h 84"/>
              <a:gd name="T44" fmla="*/ 14 w 54"/>
              <a:gd name="T45" fmla="*/ 50 h 84"/>
              <a:gd name="T46" fmla="*/ 12 w 54"/>
              <a:gd name="T47" fmla="*/ 56 h 84"/>
              <a:gd name="T48" fmla="*/ 12 w 54"/>
              <a:gd name="T49" fmla="*/ 62 h 84"/>
              <a:gd name="T50" fmla="*/ 6 w 54"/>
              <a:gd name="T51" fmla="*/ 64 h 84"/>
              <a:gd name="T52" fmla="*/ 4 w 54"/>
              <a:gd name="T53" fmla="*/ 68 h 84"/>
              <a:gd name="T54" fmla="*/ 0 w 54"/>
              <a:gd name="T55" fmla="*/ 72 h 84"/>
              <a:gd name="T56" fmla="*/ 2 w 54"/>
              <a:gd name="T57" fmla="*/ 76 h 84"/>
              <a:gd name="T58" fmla="*/ 0 w 54"/>
              <a:gd name="T59" fmla="*/ 80 h 84"/>
              <a:gd name="T60" fmla="*/ 4 w 54"/>
              <a:gd name="T61" fmla="*/ 78 h 84"/>
              <a:gd name="T62" fmla="*/ 8 w 54"/>
              <a:gd name="T63" fmla="*/ 80 h 84"/>
              <a:gd name="T64" fmla="*/ 6 w 54"/>
              <a:gd name="T65" fmla="*/ 84 h 84"/>
              <a:gd name="T66" fmla="*/ 16 w 54"/>
              <a:gd name="T67" fmla="*/ 78 h 84"/>
              <a:gd name="T68" fmla="*/ 16 w 54"/>
              <a:gd name="T69" fmla="*/ 82 h 84"/>
              <a:gd name="T70" fmla="*/ 24 w 54"/>
              <a:gd name="T71" fmla="*/ 80 h 84"/>
              <a:gd name="T72" fmla="*/ 26 w 54"/>
              <a:gd name="T73" fmla="*/ 80 h 84"/>
              <a:gd name="T74" fmla="*/ 28 w 54"/>
              <a:gd name="T75" fmla="*/ 74 h 84"/>
              <a:gd name="T76" fmla="*/ 34 w 54"/>
              <a:gd name="T77" fmla="*/ 76 h 84"/>
              <a:gd name="T78" fmla="*/ 38 w 54"/>
              <a:gd name="T79" fmla="*/ 72 h 84"/>
              <a:gd name="T80" fmla="*/ 38 w 54"/>
              <a:gd name="T81" fmla="*/ 68 h 84"/>
              <a:gd name="T82" fmla="*/ 44 w 54"/>
              <a:gd name="T83" fmla="*/ 66 h 84"/>
              <a:gd name="T84" fmla="*/ 46 w 54"/>
              <a:gd name="T85" fmla="*/ 64 h 84"/>
              <a:gd name="T86" fmla="*/ 48 w 54"/>
              <a:gd name="T87" fmla="*/ 64 h 84"/>
              <a:gd name="T88" fmla="*/ 48 w 54"/>
              <a:gd name="T89" fmla="*/ 60 h 84"/>
              <a:gd name="T90" fmla="*/ 52 w 54"/>
              <a:gd name="T91" fmla="*/ 48 h 84"/>
              <a:gd name="T92" fmla="*/ 50 w 54"/>
              <a:gd name="T93" fmla="*/ 44 h 84"/>
              <a:gd name="T94" fmla="*/ 50 w 54"/>
              <a:gd name="T95" fmla="*/ 36 h 84"/>
              <a:gd name="T96" fmla="*/ 50 w 54"/>
              <a:gd name="T97" fmla="*/ 34 h 84"/>
              <a:gd name="T98" fmla="*/ 50 w 54"/>
              <a:gd name="T99" fmla="*/ 30 h 84"/>
              <a:gd name="T100" fmla="*/ 52 w 54"/>
              <a:gd name="T101" fmla="*/ 28 h 84"/>
              <a:gd name="T102" fmla="*/ 44 w 54"/>
              <a:gd name="T103" fmla="*/ 26 h 84"/>
              <a:gd name="T104" fmla="*/ 40 w 54"/>
              <a:gd name="T105" fmla="*/ 28 h 84"/>
              <a:gd name="T106" fmla="*/ 38 w 54"/>
              <a:gd name="T107" fmla="*/ 24 h 84"/>
              <a:gd name="T108" fmla="*/ 34 w 54"/>
              <a:gd name="T109" fmla="*/ 22 h 84"/>
              <a:gd name="T110" fmla="*/ 34 w 54"/>
              <a:gd name="T111" fmla="*/ 18 h 84"/>
              <a:gd name="T112" fmla="*/ 38 w 54"/>
              <a:gd name="T113" fmla="*/ 14 h 84"/>
              <a:gd name="T114" fmla="*/ 42 w 54"/>
              <a:gd name="T115" fmla="*/ 8 h 84"/>
              <a:gd name="T116" fmla="*/ 18 w 54"/>
              <a:gd name="T117" fmla="*/ 56 h 84"/>
              <a:gd name="T118" fmla="*/ 18 w 54"/>
              <a:gd name="T119" fmla="*/ 58 h 84"/>
              <a:gd name="T120" fmla="*/ 14 w 54"/>
              <a:gd name="T121" fmla="*/ 60 h 84"/>
              <a:gd name="T122" fmla="*/ 18 w 54"/>
              <a:gd name="T123" fmla="*/ 56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4" h="84">
                <a:moveTo>
                  <a:pt x="46" y="6"/>
                </a:moveTo>
                <a:lnTo>
                  <a:pt x="46" y="6"/>
                </a:lnTo>
                <a:lnTo>
                  <a:pt x="46" y="4"/>
                </a:lnTo>
                <a:lnTo>
                  <a:pt x="46" y="4"/>
                </a:lnTo>
                <a:lnTo>
                  <a:pt x="44" y="2"/>
                </a:lnTo>
                <a:lnTo>
                  <a:pt x="42" y="0"/>
                </a:lnTo>
                <a:lnTo>
                  <a:pt x="42" y="0"/>
                </a:lnTo>
                <a:lnTo>
                  <a:pt x="42" y="0"/>
                </a:lnTo>
                <a:lnTo>
                  <a:pt x="42" y="4"/>
                </a:lnTo>
                <a:lnTo>
                  <a:pt x="42" y="4"/>
                </a:lnTo>
                <a:lnTo>
                  <a:pt x="40" y="6"/>
                </a:lnTo>
                <a:lnTo>
                  <a:pt x="38" y="6"/>
                </a:lnTo>
                <a:lnTo>
                  <a:pt x="38" y="4"/>
                </a:lnTo>
                <a:lnTo>
                  <a:pt x="38" y="4"/>
                </a:lnTo>
                <a:lnTo>
                  <a:pt x="34" y="4"/>
                </a:lnTo>
                <a:lnTo>
                  <a:pt x="30" y="4"/>
                </a:lnTo>
                <a:lnTo>
                  <a:pt x="30" y="4"/>
                </a:lnTo>
                <a:lnTo>
                  <a:pt x="30" y="10"/>
                </a:lnTo>
                <a:lnTo>
                  <a:pt x="30" y="10"/>
                </a:lnTo>
                <a:lnTo>
                  <a:pt x="26" y="10"/>
                </a:lnTo>
                <a:lnTo>
                  <a:pt x="30" y="12"/>
                </a:lnTo>
                <a:lnTo>
                  <a:pt x="30" y="16"/>
                </a:lnTo>
                <a:lnTo>
                  <a:pt x="30" y="16"/>
                </a:lnTo>
                <a:lnTo>
                  <a:pt x="28" y="16"/>
                </a:lnTo>
                <a:lnTo>
                  <a:pt x="24" y="18"/>
                </a:lnTo>
                <a:lnTo>
                  <a:pt x="24" y="18"/>
                </a:lnTo>
                <a:lnTo>
                  <a:pt x="24" y="20"/>
                </a:lnTo>
                <a:lnTo>
                  <a:pt x="24" y="24"/>
                </a:lnTo>
                <a:lnTo>
                  <a:pt x="24" y="24"/>
                </a:lnTo>
                <a:lnTo>
                  <a:pt x="22" y="24"/>
                </a:lnTo>
                <a:lnTo>
                  <a:pt x="22" y="24"/>
                </a:lnTo>
                <a:lnTo>
                  <a:pt x="22" y="24"/>
                </a:lnTo>
                <a:lnTo>
                  <a:pt x="22" y="24"/>
                </a:lnTo>
                <a:lnTo>
                  <a:pt x="16" y="22"/>
                </a:lnTo>
                <a:lnTo>
                  <a:pt x="16" y="22"/>
                </a:lnTo>
                <a:lnTo>
                  <a:pt x="14" y="24"/>
                </a:lnTo>
                <a:lnTo>
                  <a:pt x="14" y="24"/>
                </a:lnTo>
                <a:lnTo>
                  <a:pt x="12" y="24"/>
                </a:lnTo>
                <a:lnTo>
                  <a:pt x="12" y="24"/>
                </a:lnTo>
                <a:lnTo>
                  <a:pt x="10" y="20"/>
                </a:lnTo>
                <a:lnTo>
                  <a:pt x="8" y="20"/>
                </a:lnTo>
                <a:lnTo>
                  <a:pt x="8" y="20"/>
                </a:lnTo>
                <a:lnTo>
                  <a:pt x="8" y="26"/>
                </a:lnTo>
                <a:lnTo>
                  <a:pt x="14" y="30"/>
                </a:lnTo>
                <a:lnTo>
                  <a:pt x="14" y="30"/>
                </a:lnTo>
                <a:lnTo>
                  <a:pt x="12" y="32"/>
                </a:lnTo>
                <a:lnTo>
                  <a:pt x="12" y="34"/>
                </a:lnTo>
                <a:lnTo>
                  <a:pt x="12" y="34"/>
                </a:lnTo>
                <a:lnTo>
                  <a:pt x="8" y="34"/>
                </a:lnTo>
                <a:lnTo>
                  <a:pt x="4" y="34"/>
                </a:lnTo>
                <a:lnTo>
                  <a:pt x="4" y="34"/>
                </a:lnTo>
                <a:lnTo>
                  <a:pt x="6" y="38"/>
                </a:lnTo>
                <a:lnTo>
                  <a:pt x="6" y="38"/>
                </a:lnTo>
                <a:lnTo>
                  <a:pt x="2" y="38"/>
                </a:lnTo>
                <a:lnTo>
                  <a:pt x="2" y="38"/>
                </a:lnTo>
                <a:lnTo>
                  <a:pt x="2" y="44"/>
                </a:lnTo>
                <a:lnTo>
                  <a:pt x="2" y="44"/>
                </a:lnTo>
                <a:lnTo>
                  <a:pt x="10" y="44"/>
                </a:lnTo>
                <a:lnTo>
                  <a:pt x="18" y="46"/>
                </a:lnTo>
                <a:lnTo>
                  <a:pt x="18" y="46"/>
                </a:lnTo>
                <a:lnTo>
                  <a:pt x="18" y="42"/>
                </a:lnTo>
                <a:lnTo>
                  <a:pt x="18" y="42"/>
                </a:lnTo>
                <a:lnTo>
                  <a:pt x="18" y="42"/>
                </a:lnTo>
                <a:lnTo>
                  <a:pt x="18" y="42"/>
                </a:lnTo>
                <a:lnTo>
                  <a:pt x="18" y="44"/>
                </a:lnTo>
                <a:lnTo>
                  <a:pt x="18" y="46"/>
                </a:lnTo>
                <a:lnTo>
                  <a:pt x="18" y="46"/>
                </a:lnTo>
                <a:lnTo>
                  <a:pt x="14" y="50"/>
                </a:lnTo>
                <a:lnTo>
                  <a:pt x="14" y="50"/>
                </a:lnTo>
                <a:lnTo>
                  <a:pt x="14" y="54"/>
                </a:lnTo>
                <a:lnTo>
                  <a:pt x="14" y="54"/>
                </a:lnTo>
                <a:lnTo>
                  <a:pt x="12" y="56"/>
                </a:lnTo>
                <a:lnTo>
                  <a:pt x="8" y="58"/>
                </a:lnTo>
                <a:lnTo>
                  <a:pt x="8" y="60"/>
                </a:lnTo>
                <a:lnTo>
                  <a:pt x="12" y="62"/>
                </a:lnTo>
                <a:lnTo>
                  <a:pt x="12" y="62"/>
                </a:lnTo>
                <a:lnTo>
                  <a:pt x="6" y="64"/>
                </a:lnTo>
                <a:lnTo>
                  <a:pt x="6" y="64"/>
                </a:lnTo>
                <a:lnTo>
                  <a:pt x="8" y="68"/>
                </a:lnTo>
                <a:lnTo>
                  <a:pt x="8" y="68"/>
                </a:lnTo>
                <a:lnTo>
                  <a:pt x="4" y="68"/>
                </a:lnTo>
                <a:lnTo>
                  <a:pt x="0" y="68"/>
                </a:lnTo>
                <a:lnTo>
                  <a:pt x="0" y="72"/>
                </a:lnTo>
                <a:lnTo>
                  <a:pt x="0" y="72"/>
                </a:lnTo>
                <a:lnTo>
                  <a:pt x="4" y="72"/>
                </a:lnTo>
                <a:lnTo>
                  <a:pt x="4" y="72"/>
                </a:lnTo>
                <a:lnTo>
                  <a:pt x="2" y="76"/>
                </a:lnTo>
                <a:lnTo>
                  <a:pt x="2" y="76"/>
                </a:lnTo>
                <a:lnTo>
                  <a:pt x="2" y="76"/>
                </a:lnTo>
                <a:lnTo>
                  <a:pt x="0" y="80"/>
                </a:lnTo>
                <a:lnTo>
                  <a:pt x="0" y="80"/>
                </a:lnTo>
                <a:lnTo>
                  <a:pt x="4" y="78"/>
                </a:lnTo>
                <a:lnTo>
                  <a:pt x="4" y="78"/>
                </a:lnTo>
                <a:lnTo>
                  <a:pt x="10" y="78"/>
                </a:lnTo>
                <a:lnTo>
                  <a:pt x="10" y="78"/>
                </a:lnTo>
                <a:lnTo>
                  <a:pt x="8" y="80"/>
                </a:lnTo>
                <a:lnTo>
                  <a:pt x="8" y="80"/>
                </a:lnTo>
                <a:lnTo>
                  <a:pt x="6" y="82"/>
                </a:lnTo>
                <a:lnTo>
                  <a:pt x="6" y="84"/>
                </a:lnTo>
                <a:lnTo>
                  <a:pt x="8" y="84"/>
                </a:lnTo>
                <a:lnTo>
                  <a:pt x="8" y="84"/>
                </a:lnTo>
                <a:lnTo>
                  <a:pt x="16" y="78"/>
                </a:lnTo>
                <a:lnTo>
                  <a:pt x="16" y="78"/>
                </a:lnTo>
                <a:lnTo>
                  <a:pt x="16" y="82"/>
                </a:lnTo>
                <a:lnTo>
                  <a:pt x="16" y="82"/>
                </a:lnTo>
                <a:lnTo>
                  <a:pt x="20" y="84"/>
                </a:lnTo>
                <a:lnTo>
                  <a:pt x="20" y="84"/>
                </a:lnTo>
                <a:lnTo>
                  <a:pt x="24" y="80"/>
                </a:lnTo>
                <a:lnTo>
                  <a:pt x="24" y="80"/>
                </a:lnTo>
                <a:lnTo>
                  <a:pt x="26" y="80"/>
                </a:lnTo>
                <a:lnTo>
                  <a:pt x="26" y="80"/>
                </a:lnTo>
                <a:lnTo>
                  <a:pt x="28" y="78"/>
                </a:lnTo>
                <a:lnTo>
                  <a:pt x="28" y="76"/>
                </a:lnTo>
                <a:lnTo>
                  <a:pt x="28" y="74"/>
                </a:lnTo>
                <a:lnTo>
                  <a:pt x="28" y="74"/>
                </a:lnTo>
                <a:lnTo>
                  <a:pt x="32" y="74"/>
                </a:lnTo>
                <a:lnTo>
                  <a:pt x="34" y="76"/>
                </a:lnTo>
                <a:lnTo>
                  <a:pt x="34" y="76"/>
                </a:lnTo>
                <a:lnTo>
                  <a:pt x="36" y="72"/>
                </a:lnTo>
                <a:lnTo>
                  <a:pt x="38" y="72"/>
                </a:lnTo>
                <a:lnTo>
                  <a:pt x="38" y="72"/>
                </a:lnTo>
                <a:lnTo>
                  <a:pt x="38" y="68"/>
                </a:lnTo>
                <a:lnTo>
                  <a:pt x="38" y="68"/>
                </a:lnTo>
                <a:lnTo>
                  <a:pt x="44" y="68"/>
                </a:lnTo>
                <a:lnTo>
                  <a:pt x="44" y="68"/>
                </a:lnTo>
                <a:lnTo>
                  <a:pt x="44" y="66"/>
                </a:lnTo>
                <a:lnTo>
                  <a:pt x="44" y="64"/>
                </a:lnTo>
                <a:lnTo>
                  <a:pt x="44" y="64"/>
                </a:lnTo>
                <a:lnTo>
                  <a:pt x="46" y="64"/>
                </a:lnTo>
                <a:lnTo>
                  <a:pt x="50" y="66"/>
                </a:lnTo>
                <a:lnTo>
                  <a:pt x="50" y="66"/>
                </a:lnTo>
                <a:lnTo>
                  <a:pt x="48" y="64"/>
                </a:lnTo>
                <a:lnTo>
                  <a:pt x="48" y="62"/>
                </a:lnTo>
                <a:lnTo>
                  <a:pt x="48" y="60"/>
                </a:lnTo>
                <a:lnTo>
                  <a:pt x="48" y="60"/>
                </a:lnTo>
                <a:lnTo>
                  <a:pt x="52" y="60"/>
                </a:lnTo>
                <a:lnTo>
                  <a:pt x="52" y="60"/>
                </a:lnTo>
                <a:lnTo>
                  <a:pt x="52" y="48"/>
                </a:lnTo>
                <a:lnTo>
                  <a:pt x="50" y="48"/>
                </a:lnTo>
                <a:lnTo>
                  <a:pt x="50" y="48"/>
                </a:lnTo>
                <a:lnTo>
                  <a:pt x="50" y="44"/>
                </a:lnTo>
                <a:lnTo>
                  <a:pt x="48" y="44"/>
                </a:lnTo>
                <a:lnTo>
                  <a:pt x="48" y="44"/>
                </a:lnTo>
                <a:lnTo>
                  <a:pt x="50" y="36"/>
                </a:lnTo>
                <a:lnTo>
                  <a:pt x="50" y="36"/>
                </a:lnTo>
                <a:lnTo>
                  <a:pt x="50" y="34"/>
                </a:lnTo>
                <a:lnTo>
                  <a:pt x="50" y="34"/>
                </a:lnTo>
                <a:lnTo>
                  <a:pt x="50" y="34"/>
                </a:lnTo>
                <a:lnTo>
                  <a:pt x="50" y="34"/>
                </a:lnTo>
                <a:lnTo>
                  <a:pt x="50" y="30"/>
                </a:lnTo>
                <a:lnTo>
                  <a:pt x="50" y="30"/>
                </a:lnTo>
                <a:lnTo>
                  <a:pt x="54" y="28"/>
                </a:lnTo>
                <a:lnTo>
                  <a:pt x="52" y="28"/>
                </a:lnTo>
                <a:lnTo>
                  <a:pt x="48" y="28"/>
                </a:lnTo>
                <a:lnTo>
                  <a:pt x="44" y="26"/>
                </a:lnTo>
                <a:lnTo>
                  <a:pt x="44" y="26"/>
                </a:lnTo>
                <a:lnTo>
                  <a:pt x="44" y="26"/>
                </a:lnTo>
                <a:lnTo>
                  <a:pt x="40" y="28"/>
                </a:lnTo>
                <a:lnTo>
                  <a:pt x="40" y="28"/>
                </a:lnTo>
                <a:lnTo>
                  <a:pt x="38" y="28"/>
                </a:lnTo>
                <a:lnTo>
                  <a:pt x="38" y="26"/>
                </a:lnTo>
                <a:lnTo>
                  <a:pt x="38" y="24"/>
                </a:lnTo>
                <a:lnTo>
                  <a:pt x="36" y="22"/>
                </a:lnTo>
                <a:lnTo>
                  <a:pt x="36" y="22"/>
                </a:lnTo>
                <a:lnTo>
                  <a:pt x="34" y="22"/>
                </a:lnTo>
                <a:lnTo>
                  <a:pt x="34" y="20"/>
                </a:lnTo>
                <a:lnTo>
                  <a:pt x="34" y="20"/>
                </a:lnTo>
                <a:lnTo>
                  <a:pt x="34" y="18"/>
                </a:lnTo>
                <a:lnTo>
                  <a:pt x="36" y="18"/>
                </a:lnTo>
                <a:lnTo>
                  <a:pt x="38" y="16"/>
                </a:lnTo>
                <a:lnTo>
                  <a:pt x="38" y="14"/>
                </a:lnTo>
                <a:lnTo>
                  <a:pt x="38" y="14"/>
                </a:lnTo>
                <a:lnTo>
                  <a:pt x="40" y="10"/>
                </a:lnTo>
                <a:lnTo>
                  <a:pt x="42" y="8"/>
                </a:lnTo>
                <a:lnTo>
                  <a:pt x="46" y="6"/>
                </a:lnTo>
                <a:lnTo>
                  <a:pt x="46" y="6"/>
                </a:lnTo>
                <a:close/>
                <a:moveTo>
                  <a:pt x="18" y="56"/>
                </a:moveTo>
                <a:lnTo>
                  <a:pt x="18" y="56"/>
                </a:lnTo>
                <a:lnTo>
                  <a:pt x="18" y="56"/>
                </a:lnTo>
                <a:lnTo>
                  <a:pt x="18" y="58"/>
                </a:lnTo>
                <a:lnTo>
                  <a:pt x="16" y="60"/>
                </a:lnTo>
                <a:lnTo>
                  <a:pt x="16" y="60"/>
                </a:lnTo>
                <a:lnTo>
                  <a:pt x="14" y="60"/>
                </a:lnTo>
                <a:lnTo>
                  <a:pt x="14" y="60"/>
                </a:lnTo>
                <a:lnTo>
                  <a:pt x="18" y="56"/>
                </a:lnTo>
                <a:lnTo>
                  <a:pt x="18" y="56"/>
                </a:lnTo>
                <a:close/>
              </a:path>
            </a:pathLst>
          </a:custGeom>
          <a:solidFill>
            <a:srgbClr val="8BBDFF"/>
          </a:solidFill>
          <a:ln w="3175">
            <a:solidFill>
              <a:srgbClr val="8BBDFF"/>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181" name="Freeform 165">
            <a:extLst>
              <a:ext uri="{FF2B5EF4-FFF2-40B4-BE49-F238E27FC236}">
                <a16:creationId xmlns:a16="http://schemas.microsoft.com/office/drawing/2014/main" id="{85A60478-DBF6-409C-8992-F8C7C2C82E6F}"/>
              </a:ext>
            </a:extLst>
          </p:cNvPr>
          <p:cNvSpPr>
            <a:spLocks/>
          </p:cNvSpPr>
          <p:nvPr/>
        </p:nvSpPr>
        <p:spPr bwMode="auto">
          <a:xfrm>
            <a:off x="6729552" y="2589280"/>
            <a:ext cx="231431" cy="243670"/>
          </a:xfrm>
          <a:custGeom>
            <a:avLst/>
            <a:gdLst>
              <a:gd name="T0" fmla="*/ 136 w 138"/>
              <a:gd name="T1" fmla="*/ 128 h 142"/>
              <a:gd name="T2" fmla="*/ 132 w 138"/>
              <a:gd name="T3" fmla="*/ 122 h 142"/>
              <a:gd name="T4" fmla="*/ 126 w 138"/>
              <a:gd name="T5" fmla="*/ 114 h 142"/>
              <a:gd name="T6" fmla="*/ 124 w 138"/>
              <a:gd name="T7" fmla="*/ 102 h 142"/>
              <a:gd name="T8" fmla="*/ 122 w 138"/>
              <a:gd name="T9" fmla="*/ 94 h 142"/>
              <a:gd name="T10" fmla="*/ 116 w 138"/>
              <a:gd name="T11" fmla="*/ 86 h 142"/>
              <a:gd name="T12" fmla="*/ 110 w 138"/>
              <a:gd name="T13" fmla="*/ 84 h 142"/>
              <a:gd name="T14" fmla="*/ 110 w 138"/>
              <a:gd name="T15" fmla="*/ 82 h 142"/>
              <a:gd name="T16" fmla="*/ 106 w 138"/>
              <a:gd name="T17" fmla="*/ 74 h 142"/>
              <a:gd name="T18" fmla="*/ 96 w 138"/>
              <a:gd name="T19" fmla="*/ 68 h 142"/>
              <a:gd name="T20" fmla="*/ 92 w 138"/>
              <a:gd name="T21" fmla="*/ 58 h 142"/>
              <a:gd name="T22" fmla="*/ 88 w 138"/>
              <a:gd name="T23" fmla="*/ 52 h 142"/>
              <a:gd name="T24" fmla="*/ 90 w 138"/>
              <a:gd name="T25" fmla="*/ 50 h 142"/>
              <a:gd name="T26" fmla="*/ 90 w 138"/>
              <a:gd name="T27" fmla="*/ 46 h 142"/>
              <a:gd name="T28" fmla="*/ 94 w 138"/>
              <a:gd name="T29" fmla="*/ 44 h 142"/>
              <a:gd name="T30" fmla="*/ 96 w 138"/>
              <a:gd name="T31" fmla="*/ 40 h 142"/>
              <a:gd name="T32" fmla="*/ 94 w 138"/>
              <a:gd name="T33" fmla="*/ 34 h 142"/>
              <a:gd name="T34" fmla="*/ 100 w 138"/>
              <a:gd name="T35" fmla="*/ 34 h 142"/>
              <a:gd name="T36" fmla="*/ 102 w 138"/>
              <a:gd name="T37" fmla="*/ 30 h 142"/>
              <a:gd name="T38" fmla="*/ 98 w 138"/>
              <a:gd name="T39" fmla="*/ 30 h 142"/>
              <a:gd name="T40" fmla="*/ 90 w 138"/>
              <a:gd name="T41" fmla="*/ 28 h 142"/>
              <a:gd name="T42" fmla="*/ 86 w 138"/>
              <a:gd name="T43" fmla="*/ 28 h 142"/>
              <a:gd name="T44" fmla="*/ 82 w 138"/>
              <a:gd name="T45" fmla="*/ 26 h 142"/>
              <a:gd name="T46" fmla="*/ 80 w 138"/>
              <a:gd name="T47" fmla="*/ 22 h 142"/>
              <a:gd name="T48" fmla="*/ 78 w 138"/>
              <a:gd name="T49" fmla="*/ 20 h 142"/>
              <a:gd name="T50" fmla="*/ 78 w 138"/>
              <a:gd name="T51" fmla="*/ 16 h 142"/>
              <a:gd name="T52" fmla="*/ 78 w 138"/>
              <a:gd name="T53" fmla="*/ 14 h 142"/>
              <a:gd name="T54" fmla="*/ 78 w 138"/>
              <a:gd name="T55" fmla="*/ 10 h 142"/>
              <a:gd name="T56" fmla="*/ 66 w 138"/>
              <a:gd name="T57" fmla="*/ 6 h 142"/>
              <a:gd name="T58" fmla="*/ 62 w 138"/>
              <a:gd name="T59" fmla="*/ 0 h 142"/>
              <a:gd name="T60" fmla="*/ 56 w 138"/>
              <a:gd name="T61" fmla="*/ 4 h 142"/>
              <a:gd name="T62" fmla="*/ 50 w 138"/>
              <a:gd name="T63" fmla="*/ 2 h 142"/>
              <a:gd name="T64" fmla="*/ 46 w 138"/>
              <a:gd name="T65" fmla="*/ 4 h 142"/>
              <a:gd name="T66" fmla="*/ 42 w 138"/>
              <a:gd name="T67" fmla="*/ 12 h 142"/>
              <a:gd name="T68" fmla="*/ 36 w 138"/>
              <a:gd name="T69" fmla="*/ 18 h 142"/>
              <a:gd name="T70" fmla="*/ 36 w 138"/>
              <a:gd name="T71" fmla="*/ 24 h 142"/>
              <a:gd name="T72" fmla="*/ 34 w 138"/>
              <a:gd name="T73" fmla="*/ 30 h 142"/>
              <a:gd name="T74" fmla="*/ 34 w 138"/>
              <a:gd name="T75" fmla="*/ 36 h 142"/>
              <a:gd name="T76" fmla="*/ 34 w 138"/>
              <a:gd name="T77" fmla="*/ 42 h 142"/>
              <a:gd name="T78" fmla="*/ 28 w 138"/>
              <a:gd name="T79" fmla="*/ 54 h 142"/>
              <a:gd name="T80" fmla="*/ 46 w 138"/>
              <a:gd name="T81" fmla="*/ 120 h 142"/>
              <a:gd name="T82" fmla="*/ 58 w 138"/>
              <a:gd name="T83" fmla="*/ 134 h 142"/>
              <a:gd name="T84" fmla="*/ 92 w 138"/>
              <a:gd name="T85" fmla="*/ 142 h 142"/>
              <a:gd name="T86" fmla="*/ 104 w 138"/>
              <a:gd name="T87" fmla="*/ 132 h 142"/>
              <a:gd name="T88" fmla="*/ 114 w 138"/>
              <a:gd name="T89" fmla="*/ 122 h 142"/>
              <a:gd name="T90" fmla="*/ 122 w 138"/>
              <a:gd name="T91" fmla="*/ 124 h 142"/>
              <a:gd name="T92" fmla="*/ 126 w 138"/>
              <a:gd name="T93" fmla="*/ 128 h 142"/>
              <a:gd name="T94" fmla="*/ 132 w 138"/>
              <a:gd name="T95" fmla="*/ 128 h 142"/>
              <a:gd name="T96" fmla="*/ 134 w 138"/>
              <a:gd name="T97" fmla="*/ 126 h 142"/>
              <a:gd name="T98" fmla="*/ 138 w 138"/>
              <a:gd name="T99" fmla="*/ 13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38" h="142">
                <a:moveTo>
                  <a:pt x="138" y="130"/>
                </a:moveTo>
                <a:lnTo>
                  <a:pt x="136" y="128"/>
                </a:lnTo>
                <a:lnTo>
                  <a:pt x="136" y="128"/>
                </a:lnTo>
                <a:lnTo>
                  <a:pt x="134" y="124"/>
                </a:lnTo>
                <a:lnTo>
                  <a:pt x="134" y="124"/>
                </a:lnTo>
                <a:lnTo>
                  <a:pt x="132" y="122"/>
                </a:lnTo>
                <a:lnTo>
                  <a:pt x="130" y="120"/>
                </a:lnTo>
                <a:lnTo>
                  <a:pt x="130" y="114"/>
                </a:lnTo>
                <a:lnTo>
                  <a:pt x="126" y="114"/>
                </a:lnTo>
                <a:lnTo>
                  <a:pt x="126" y="114"/>
                </a:lnTo>
                <a:lnTo>
                  <a:pt x="124" y="108"/>
                </a:lnTo>
                <a:lnTo>
                  <a:pt x="124" y="102"/>
                </a:lnTo>
                <a:lnTo>
                  <a:pt x="124" y="102"/>
                </a:lnTo>
                <a:lnTo>
                  <a:pt x="124" y="98"/>
                </a:lnTo>
                <a:lnTo>
                  <a:pt x="122" y="94"/>
                </a:lnTo>
                <a:lnTo>
                  <a:pt x="122" y="94"/>
                </a:lnTo>
                <a:lnTo>
                  <a:pt x="116" y="86"/>
                </a:lnTo>
                <a:lnTo>
                  <a:pt x="116" y="86"/>
                </a:lnTo>
                <a:lnTo>
                  <a:pt x="114" y="84"/>
                </a:lnTo>
                <a:lnTo>
                  <a:pt x="110" y="84"/>
                </a:lnTo>
                <a:lnTo>
                  <a:pt x="110" y="84"/>
                </a:lnTo>
                <a:lnTo>
                  <a:pt x="108" y="84"/>
                </a:lnTo>
                <a:lnTo>
                  <a:pt x="108" y="84"/>
                </a:lnTo>
                <a:lnTo>
                  <a:pt x="110" y="82"/>
                </a:lnTo>
                <a:lnTo>
                  <a:pt x="110" y="80"/>
                </a:lnTo>
                <a:lnTo>
                  <a:pt x="110" y="80"/>
                </a:lnTo>
                <a:lnTo>
                  <a:pt x="106" y="74"/>
                </a:lnTo>
                <a:lnTo>
                  <a:pt x="100" y="70"/>
                </a:lnTo>
                <a:lnTo>
                  <a:pt x="100" y="70"/>
                </a:lnTo>
                <a:lnTo>
                  <a:pt x="96" y="68"/>
                </a:lnTo>
                <a:lnTo>
                  <a:pt x="96" y="64"/>
                </a:lnTo>
                <a:lnTo>
                  <a:pt x="94" y="62"/>
                </a:lnTo>
                <a:lnTo>
                  <a:pt x="92" y="58"/>
                </a:lnTo>
                <a:lnTo>
                  <a:pt x="92" y="58"/>
                </a:lnTo>
                <a:lnTo>
                  <a:pt x="90" y="56"/>
                </a:lnTo>
                <a:lnTo>
                  <a:pt x="88" y="52"/>
                </a:lnTo>
                <a:lnTo>
                  <a:pt x="88" y="52"/>
                </a:lnTo>
                <a:lnTo>
                  <a:pt x="88" y="52"/>
                </a:lnTo>
                <a:lnTo>
                  <a:pt x="90" y="50"/>
                </a:lnTo>
                <a:lnTo>
                  <a:pt x="92" y="48"/>
                </a:lnTo>
                <a:lnTo>
                  <a:pt x="90" y="46"/>
                </a:lnTo>
                <a:lnTo>
                  <a:pt x="90" y="46"/>
                </a:lnTo>
                <a:lnTo>
                  <a:pt x="90" y="44"/>
                </a:lnTo>
                <a:lnTo>
                  <a:pt x="92" y="44"/>
                </a:lnTo>
                <a:lnTo>
                  <a:pt x="94" y="44"/>
                </a:lnTo>
                <a:lnTo>
                  <a:pt x="96" y="44"/>
                </a:lnTo>
                <a:lnTo>
                  <a:pt x="96" y="44"/>
                </a:lnTo>
                <a:lnTo>
                  <a:pt x="96" y="40"/>
                </a:lnTo>
                <a:lnTo>
                  <a:pt x="94" y="36"/>
                </a:lnTo>
                <a:lnTo>
                  <a:pt x="94" y="36"/>
                </a:lnTo>
                <a:lnTo>
                  <a:pt x="94" y="34"/>
                </a:lnTo>
                <a:lnTo>
                  <a:pt x="96" y="34"/>
                </a:lnTo>
                <a:lnTo>
                  <a:pt x="98" y="34"/>
                </a:lnTo>
                <a:lnTo>
                  <a:pt x="100" y="34"/>
                </a:lnTo>
                <a:lnTo>
                  <a:pt x="100" y="34"/>
                </a:lnTo>
                <a:lnTo>
                  <a:pt x="102" y="32"/>
                </a:lnTo>
                <a:lnTo>
                  <a:pt x="102" y="30"/>
                </a:lnTo>
                <a:lnTo>
                  <a:pt x="100" y="30"/>
                </a:lnTo>
                <a:lnTo>
                  <a:pt x="100" y="30"/>
                </a:lnTo>
                <a:lnTo>
                  <a:pt x="98" y="30"/>
                </a:lnTo>
                <a:lnTo>
                  <a:pt x="94" y="30"/>
                </a:lnTo>
                <a:lnTo>
                  <a:pt x="94" y="30"/>
                </a:lnTo>
                <a:lnTo>
                  <a:pt x="90" y="28"/>
                </a:lnTo>
                <a:lnTo>
                  <a:pt x="88" y="28"/>
                </a:lnTo>
                <a:lnTo>
                  <a:pt x="88" y="28"/>
                </a:lnTo>
                <a:lnTo>
                  <a:pt x="86" y="28"/>
                </a:lnTo>
                <a:lnTo>
                  <a:pt x="86" y="26"/>
                </a:lnTo>
                <a:lnTo>
                  <a:pt x="82" y="26"/>
                </a:lnTo>
                <a:lnTo>
                  <a:pt x="82" y="26"/>
                </a:lnTo>
                <a:lnTo>
                  <a:pt x="82" y="24"/>
                </a:lnTo>
                <a:lnTo>
                  <a:pt x="82" y="24"/>
                </a:lnTo>
                <a:lnTo>
                  <a:pt x="80" y="22"/>
                </a:lnTo>
                <a:lnTo>
                  <a:pt x="80" y="20"/>
                </a:lnTo>
                <a:lnTo>
                  <a:pt x="80" y="20"/>
                </a:lnTo>
                <a:lnTo>
                  <a:pt x="78" y="20"/>
                </a:lnTo>
                <a:lnTo>
                  <a:pt x="80" y="18"/>
                </a:lnTo>
                <a:lnTo>
                  <a:pt x="80" y="16"/>
                </a:lnTo>
                <a:lnTo>
                  <a:pt x="78" y="16"/>
                </a:lnTo>
                <a:lnTo>
                  <a:pt x="78" y="16"/>
                </a:lnTo>
                <a:lnTo>
                  <a:pt x="76" y="16"/>
                </a:lnTo>
                <a:lnTo>
                  <a:pt x="78" y="14"/>
                </a:lnTo>
                <a:lnTo>
                  <a:pt x="78" y="12"/>
                </a:lnTo>
                <a:lnTo>
                  <a:pt x="78" y="10"/>
                </a:lnTo>
                <a:lnTo>
                  <a:pt x="78" y="10"/>
                </a:lnTo>
                <a:lnTo>
                  <a:pt x="76" y="4"/>
                </a:lnTo>
                <a:lnTo>
                  <a:pt x="70" y="2"/>
                </a:lnTo>
                <a:lnTo>
                  <a:pt x="66" y="6"/>
                </a:lnTo>
                <a:lnTo>
                  <a:pt x="64" y="2"/>
                </a:lnTo>
                <a:lnTo>
                  <a:pt x="62" y="0"/>
                </a:lnTo>
                <a:lnTo>
                  <a:pt x="62" y="0"/>
                </a:lnTo>
                <a:lnTo>
                  <a:pt x="58" y="4"/>
                </a:lnTo>
                <a:lnTo>
                  <a:pt x="58" y="4"/>
                </a:lnTo>
                <a:lnTo>
                  <a:pt x="56" y="4"/>
                </a:lnTo>
                <a:lnTo>
                  <a:pt x="54" y="4"/>
                </a:lnTo>
                <a:lnTo>
                  <a:pt x="52" y="2"/>
                </a:lnTo>
                <a:lnTo>
                  <a:pt x="50" y="2"/>
                </a:lnTo>
                <a:lnTo>
                  <a:pt x="50" y="2"/>
                </a:lnTo>
                <a:lnTo>
                  <a:pt x="46" y="4"/>
                </a:lnTo>
                <a:lnTo>
                  <a:pt x="46" y="4"/>
                </a:lnTo>
                <a:lnTo>
                  <a:pt x="46" y="6"/>
                </a:lnTo>
                <a:lnTo>
                  <a:pt x="44" y="10"/>
                </a:lnTo>
                <a:lnTo>
                  <a:pt x="42" y="12"/>
                </a:lnTo>
                <a:lnTo>
                  <a:pt x="42" y="12"/>
                </a:lnTo>
                <a:lnTo>
                  <a:pt x="38" y="16"/>
                </a:lnTo>
                <a:lnTo>
                  <a:pt x="36" y="18"/>
                </a:lnTo>
                <a:lnTo>
                  <a:pt x="36" y="20"/>
                </a:lnTo>
                <a:lnTo>
                  <a:pt x="36" y="20"/>
                </a:lnTo>
                <a:lnTo>
                  <a:pt x="36" y="24"/>
                </a:lnTo>
                <a:lnTo>
                  <a:pt x="38" y="28"/>
                </a:lnTo>
                <a:lnTo>
                  <a:pt x="38" y="28"/>
                </a:lnTo>
                <a:lnTo>
                  <a:pt x="34" y="30"/>
                </a:lnTo>
                <a:lnTo>
                  <a:pt x="34" y="32"/>
                </a:lnTo>
                <a:lnTo>
                  <a:pt x="34" y="36"/>
                </a:lnTo>
                <a:lnTo>
                  <a:pt x="34" y="36"/>
                </a:lnTo>
                <a:lnTo>
                  <a:pt x="36" y="40"/>
                </a:lnTo>
                <a:lnTo>
                  <a:pt x="34" y="42"/>
                </a:lnTo>
                <a:lnTo>
                  <a:pt x="34" y="42"/>
                </a:lnTo>
                <a:lnTo>
                  <a:pt x="32" y="50"/>
                </a:lnTo>
                <a:lnTo>
                  <a:pt x="32" y="50"/>
                </a:lnTo>
                <a:lnTo>
                  <a:pt x="28" y="54"/>
                </a:lnTo>
                <a:lnTo>
                  <a:pt x="0" y="76"/>
                </a:lnTo>
                <a:lnTo>
                  <a:pt x="8" y="100"/>
                </a:lnTo>
                <a:lnTo>
                  <a:pt x="46" y="120"/>
                </a:lnTo>
                <a:lnTo>
                  <a:pt x="46" y="126"/>
                </a:lnTo>
                <a:lnTo>
                  <a:pt x="56" y="126"/>
                </a:lnTo>
                <a:lnTo>
                  <a:pt x="58" y="134"/>
                </a:lnTo>
                <a:lnTo>
                  <a:pt x="68" y="140"/>
                </a:lnTo>
                <a:lnTo>
                  <a:pt x="92" y="142"/>
                </a:lnTo>
                <a:lnTo>
                  <a:pt x="92" y="142"/>
                </a:lnTo>
                <a:lnTo>
                  <a:pt x="98" y="140"/>
                </a:lnTo>
                <a:lnTo>
                  <a:pt x="104" y="132"/>
                </a:lnTo>
                <a:lnTo>
                  <a:pt x="104" y="132"/>
                </a:lnTo>
                <a:lnTo>
                  <a:pt x="110" y="126"/>
                </a:lnTo>
                <a:lnTo>
                  <a:pt x="112" y="124"/>
                </a:lnTo>
                <a:lnTo>
                  <a:pt x="114" y="122"/>
                </a:lnTo>
                <a:lnTo>
                  <a:pt x="114" y="122"/>
                </a:lnTo>
                <a:lnTo>
                  <a:pt x="122" y="124"/>
                </a:lnTo>
                <a:lnTo>
                  <a:pt x="122" y="124"/>
                </a:lnTo>
                <a:lnTo>
                  <a:pt x="124" y="124"/>
                </a:lnTo>
                <a:lnTo>
                  <a:pt x="124" y="124"/>
                </a:lnTo>
                <a:lnTo>
                  <a:pt x="126" y="128"/>
                </a:lnTo>
                <a:lnTo>
                  <a:pt x="126" y="128"/>
                </a:lnTo>
                <a:lnTo>
                  <a:pt x="132" y="128"/>
                </a:lnTo>
                <a:lnTo>
                  <a:pt x="132" y="128"/>
                </a:lnTo>
                <a:lnTo>
                  <a:pt x="132" y="128"/>
                </a:lnTo>
                <a:lnTo>
                  <a:pt x="134" y="126"/>
                </a:lnTo>
                <a:lnTo>
                  <a:pt x="134" y="126"/>
                </a:lnTo>
                <a:lnTo>
                  <a:pt x="136" y="128"/>
                </a:lnTo>
                <a:lnTo>
                  <a:pt x="136" y="128"/>
                </a:lnTo>
                <a:lnTo>
                  <a:pt x="138" y="130"/>
                </a:lnTo>
                <a:lnTo>
                  <a:pt x="138" y="130"/>
                </a:lnTo>
                <a:close/>
              </a:path>
            </a:pathLst>
          </a:custGeom>
          <a:solidFill>
            <a:srgbClr val="B9BCBD"/>
          </a:solidFill>
          <a:ln w="3175">
            <a:solidFill>
              <a:srgbClr val="B9BCBD"/>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182" name="Freeform 166">
            <a:extLst>
              <a:ext uri="{FF2B5EF4-FFF2-40B4-BE49-F238E27FC236}">
                <a16:creationId xmlns:a16="http://schemas.microsoft.com/office/drawing/2014/main" id="{E600EEDA-7AEC-448E-9892-F46E5ADCBBBB}"/>
              </a:ext>
            </a:extLst>
          </p:cNvPr>
          <p:cNvSpPr>
            <a:spLocks/>
          </p:cNvSpPr>
          <p:nvPr/>
        </p:nvSpPr>
        <p:spPr bwMode="auto">
          <a:xfrm>
            <a:off x="6843590" y="2513779"/>
            <a:ext cx="439384" cy="453021"/>
          </a:xfrm>
          <a:custGeom>
            <a:avLst/>
            <a:gdLst>
              <a:gd name="T0" fmla="*/ 256 w 262"/>
              <a:gd name="T1" fmla="*/ 232 h 264"/>
              <a:gd name="T2" fmla="*/ 252 w 262"/>
              <a:gd name="T3" fmla="*/ 206 h 264"/>
              <a:gd name="T4" fmla="*/ 234 w 262"/>
              <a:gd name="T5" fmla="*/ 172 h 264"/>
              <a:gd name="T6" fmla="*/ 232 w 262"/>
              <a:gd name="T7" fmla="*/ 144 h 264"/>
              <a:gd name="T8" fmla="*/ 228 w 262"/>
              <a:gd name="T9" fmla="*/ 112 h 264"/>
              <a:gd name="T10" fmla="*/ 230 w 262"/>
              <a:gd name="T11" fmla="*/ 88 h 264"/>
              <a:gd name="T12" fmla="*/ 242 w 262"/>
              <a:gd name="T13" fmla="*/ 64 h 264"/>
              <a:gd name="T14" fmla="*/ 224 w 262"/>
              <a:gd name="T15" fmla="*/ 44 h 264"/>
              <a:gd name="T16" fmla="*/ 186 w 262"/>
              <a:gd name="T17" fmla="*/ 28 h 264"/>
              <a:gd name="T18" fmla="*/ 146 w 262"/>
              <a:gd name="T19" fmla="*/ 30 h 264"/>
              <a:gd name="T20" fmla="*/ 132 w 262"/>
              <a:gd name="T21" fmla="*/ 42 h 264"/>
              <a:gd name="T22" fmla="*/ 126 w 262"/>
              <a:gd name="T23" fmla="*/ 54 h 264"/>
              <a:gd name="T24" fmla="*/ 124 w 262"/>
              <a:gd name="T25" fmla="*/ 50 h 264"/>
              <a:gd name="T26" fmla="*/ 106 w 262"/>
              <a:gd name="T27" fmla="*/ 58 h 264"/>
              <a:gd name="T28" fmla="*/ 82 w 262"/>
              <a:gd name="T29" fmla="*/ 42 h 264"/>
              <a:gd name="T30" fmla="*/ 72 w 262"/>
              <a:gd name="T31" fmla="*/ 42 h 264"/>
              <a:gd name="T32" fmla="*/ 64 w 262"/>
              <a:gd name="T33" fmla="*/ 30 h 264"/>
              <a:gd name="T34" fmla="*/ 56 w 262"/>
              <a:gd name="T35" fmla="*/ 14 h 264"/>
              <a:gd name="T36" fmla="*/ 54 w 262"/>
              <a:gd name="T37" fmla="*/ 8 h 264"/>
              <a:gd name="T38" fmla="*/ 52 w 262"/>
              <a:gd name="T39" fmla="*/ 0 h 264"/>
              <a:gd name="T40" fmla="*/ 48 w 262"/>
              <a:gd name="T41" fmla="*/ 2 h 264"/>
              <a:gd name="T42" fmla="*/ 38 w 262"/>
              <a:gd name="T43" fmla="*/ 12 h 264"/>
              <a:gd name="T44" fmla="*/ 26 w 262"/>
              <a:gd name="T45" fmla="*/ 14 h 264"/>
              <a:gd name="T46" fmla="*/ 18 w 262"/>
              <a:gd name="T47" fmla="*/ 6 h 264"/>
              <a:gd name="T48" fmla="*/ 12 w 262"/>
              <a:gd name="T49" fmla="*/ 6 h 264"/>
              <a:gd name="T50" fmla="*/ 6 w 262"/>
              <a:gd name="T51" fmla="*/ 4 h 264"/>
              <a:gd name="T52" fmla="*/ 4 w 262"/>
              <a:gd name="T53" fmla="*/ 14 h 264"/>
              <a:gd name="T54" fmla="*/ 4 w 262"/>
              <a:gd name="T55" fmla="*/ 22 h 264"/>
              <a:gd name="T56" fmla="*/ 6 w 262"/>
              <a:gd name="T57" fmla="*/ 34 h 264"/>
              <a:gd name="T58" fmla="*/ 8 w 262"/>
              <a:gd name="T59" fmla="*/ 46 h 264"/>
              <a:gd name="T60" fmla="*/ 10 w 262"/>
              <a:gd name="T61" fmla="*/ 56 h 264"/>
              <a:gd name="T62" fmla="*/ 12 w 262"/>
              <a:gd name="T63" fmla="*/ 60 h 264"/>
              <a:gd name="T64" fmla="*/ 12 w 262"/>
              <a:gd name="T65" fmla="*/ 66 h 264"/>
              <a:gd name="T66" fmla="*/ 18 w 262"/>
              <a:gd name="T67" fmla="*/ 70 h 264"/>
              <a:gd name="T68" fmla="*/ 26 w 262"/>
              <a:gd name="T69" fmla="*/ 74 h 264"/>
              <a:gd name="T70" fmla="*/ 34 w 262"/>
              <a:gd name="T71" fmla="*/ 74 h 264"/>
              <a:gd name="T72" fmla="*/ 28 w 262"/>
              <a:gd name="T73" fmla="*/ 78 h 264"/>
              <a:gd name="T74" fmla="*/ 28 w 262"/>
              <a:gd name="T75" fmla="*/ 88 h 264"/>
              <a:gd name="T76" fmla="*/ 22 w 262"/>
              <a:gd name="T77" fmla="*/ 90 h 264"/>
              <a:gd name="T78" fmla="*/ 20 w 262"/>
              <a:gd name="T79" fmla="*/ 96 h 264"/>
              <a:gd name="T80" fmla="*/ 26 w 262"/>
              <a:gd name="T81" fmla="*/ 106 h 264"/>
              <a:gd name="T82" fmla="*/ 38 w 262"/>
              <a:gd name="T83" fmla="*/ 118 h 264"/>
              <a:gd name="T84" fmla="*/ 40 w 262"/>
              <a:gd name="T85" fmla="*/ 128 h 264"/>
              <a:gd name="T86" fmla="*/ 48 w 262"/>
              <a:gd name="T87" fmla="*/ 130 h 264"/>
              <a:gd name="T88" fmla="*/ 56 w 262"/>
              <a:gd name="T89" fmla="*/ 146 h 264"/>
              <a:gd name="T90" fmla="*/ 62 w 262"/>
              <a:gd name="T91" fmla="*/ 164 h 264"/>
              <a:gd name="T92" fmla="*/ 68 w 262"/>
              <a:gd name="T93" fmla="*/ 172 h 264"/>
              <a:gd name="T94" fmla="*/ 82 w 262"/>
              <a:gd name="T95" fmla="*/ 172 h 264"/>
              <a:gd name="T96" fmla="*/ 88 w 262"/>
              <a:gd name="T97" fmla="*/ 190 h 264"/>
              <a:gd name="T98" fmla="*/ 96 w 262"/>
              <a:gd name="T99" fmla="*/ 202 h 264"/>
              <a:gd name="T100" fmla="*/ 102 w 262"/>
              <a:gd name="T101" fmla="*/ 210 h 264"/>
              <a:gd name="T102" fmla="*/ 108 w 262"/>
              <a:gd name="T103" fmla="*/ 222 h 264"/>
              <a:gd name="T104" fmla="*/ 120 w 262"/>
              <a:gd name="T105" fmla="*/ 234 h 264"/>
              <a:gd name="T106" fmla="*/ 132 w 262"/>
              <a:gd name="T107" fmla="*/ 238 h 264"/>
              <a:gd name="T108" fmla="*/ 144 w 262"/>
              <a:gd name="T109" fmla="*/ 238 h 264"/>
              <a:gd name="T110" fmla="*/ 172 w 262"/>
              <a:gd name="T111" fmla="*/ 232 h 264"/>
              <a:gd name="T112" fmla="*/ 184 w 262"/>
              <a:gd name="T113" fmla="*/ 256 h 264"/>
              <a:gd name="T114" fmla="*/ 202 w 262"/>
              <a:gd name="T115" fmla="*/ 260 h 264"/>
              <a:gd name="T116" fmla="*/ 226 w 262"/>
              <a:gd name="T117" fmla="*/ 264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62" h="264">
                <a:moveTo>
                  <a:pt x="230" y="264"/>
                </a:moveTo>
                <a:lnTo>
                  <a:pt x="232" y="248"/>
                </a:lnTo>
                <a:lnTo>
                  <a:pt x="240" y="236"/>
                </a:lnTo>
                <a:lnTo>
                  <a:pt x="248" y="234"/>
                </a:lnTo>
                <a:lnTo>
                  <a:pt x="256" y="232"/>
                </a:lnTo>
                <a:lnTo>
                  <a:pt x="262" y="228"/>
                </a:lnTo>
                <a:lnTo>
                  <a:pt x="262" y="222"/>
                </a:lnTo>
                <a:lnTo>
                  <a:pt x="256" y="220"/>
                </a:lnTo>
                <a:lnTo>
                  <a:pt x="256" y="212"/>
                </a:lnTo>
                <a:lnTo>
                  <a:pt x="252" y="206"/>
                </a:lnTo>
                <a:lnTo>
                  <a:pt x="246" y="204"/>
                </a:lnTo>
                <a:lnTo>
                  <a:pt x="240" y="194"/>
                </a:lnTo>
                <a:lnTo>
                  <a:pt x="238" y="190"/>
                </a:lnTo>
                <a:lnTo>
                  <a:pt x="240" y="186"/>
                </a:lnTo>
                <a:lnTo>
                  <a:pt x="234" y="172"/>
                </a:lnTo>
                <a:lnTo>
                  <a:pt x="248" y="156"/>
                </a:lnTo>
                <a:lnTo>
                  <a:pt x="248" y="152"/>
                </a:lnTo>
                <a:lnTo>
                  <a:pt x="246" y="148"/>
                </a:lnTo>
                <a:lnTo>
                  <a:pt x="234" y="146"/>
                </a:lnTo>
                <a:lnTo>
                  <a:pt x="232" y="144"/>
                </a:lnTo>
                <a:lnTo>
                  <a:pt x="232" y="136"/>
                </a:lnTo>
                <a:lnTo>
                  <a:pt x="230" y="128"/>
                </a:lnTo>
                <a:lnTo>
                  <a:pt x="224" y="122"/>
                </a:lnTo>
                <a:lnTo>
                  <a:pt x="224" y="116"/>
                </a:lnTo>
                <a:lnTo>
                  <a:pt x="228" y="112"/>
                </a:lnTo>
                <a:lnTo>
                  <a:pt x="224" y="110"/>
                </a:lnTo>
                <a:lnTo>
                  <a:pt x="224" y="106"/>
                </a:lnTo>
                <a:lnTo>
                  <a:pt x="224" y="96"/>
                </a:lnTo>
                <a:lnTo>
                  <a:pt x="228" y="90"/>
                </a:lnTo>
                <a:lnTo>
                  <a:pt x="230" y="88"/>
                </a:lnTo>
                <a:lnTo>
                  <a:pt x="236" y="88"/>
                </a:lnTo>
                <a:lnTo>
                  <a:pt x="238" y="82"/>
                </a:lnTo>
                <a:lnTo>
                  <a:pt x="240" y="76"/>
                </a:lnTo>
                <a:lnTo>
                  <a:pt x="242" y="70"/>
                </a:lnTo>
                <a:lnTo>
                  <a:pt x="242" y="64"/>
                </a:lnTo>
                <a:lnTo>
                  <a:pt x="242" y="58"/>
                </a:lnTo>
                <a:lnTo>
                  <a:pt x="234" y="56"/>
                </a:lnTo>
                <a:lnTo>
                  <a:pt x="230" y="50"/>
                </a:lnTo>
                <a:lnTo>
                  <a:pt x="228" y="46"/>
                </a:lnTo>
                <a:lnTo>
                  <a:pt x="224" y="44"/>
                </a:lnTo>
                <a:lnTo>
                  <a:pt x="216" y="38"/>
                </a:lnTo>
                <a:lnTo>
                  <a:pt x="208" y="34"/>
                </a:lnTo>
                <a:lnTo>
                  <a:pt x="198" y="30"/>
                </a:lnTo>
                <a:lnTo>
                  <a:pt x="194" y="28"/>
                </a:lnTo>
                <a:lnTo>
                  <a:pt x="186" y="28"/>
                </a:lnTo>
                <a:lnTo>
                  <a:pt x="170" y="24"/>
                </a:lnTo>
                <a:lnTo>
                  <a:pt x="164" y="26"/>
                </a:lnTo>
                <a:lnTo>
                  <a:pt x="158" y="28"/>
                </a:lnTo>
                <a:lnTo>
                  <a:pt x="150" y="28"/>
                </a:lnTo>
                <a:lnTo>
                  <a:pt x="146" y="30"/>
                </a:lnTo>
                <a:lnTo>
                  <a:pt x="144" y="34"/>
                </a:lnTo>
                <a:lnTo>
                  <a:pt x="144" y="36"/>
                </a:lnTo>
                <a:lnTo>
                  <a:pt x="140" y="42"/>
                </a:lnTo>
                <a:lnTo>
                  <a:pt x="132" y="42"/>
                </a:lnTo>
                <a:lnTo>
                  <a:pt x="132" y="42"/>
                </a:lnTo>
                <a:lnTo>
                  <a:pt x="132" y="52"/>
                </a:lnTo>
                <a:lnTo>
                  <a:pt x="132" y="52"/>
                </a:lnTo>
                <a:lnTo>
                  <a:pt x="130" y="54"/>
                </a:lnTo>
                <a:lnTo>
                  <a:pt x="130" y="54"/>
                </a:lnTo>
                <a:lnTo>
                  <a:pt x="126" y="54"/>
                </a:lnTo>
                <a:lnTo>
                  <a:pt x="124" y="52"/>
                </a:lnTo>
                <a:lnTo>
                  <a:pt x="124" y="52"/>
                </a:lnTo>
                <a:lnTo>
                  <a:pt x="126" y="52"/>
                </a:lnTo>
                <a:lnTo>
                  <a:pt x="126" y="52"/>
                </a:lnTo>
                <a:lnTo>
                  <a:pt x="124" y="50"/>
                </a:lnTo>
                <a:lnTo>
                  <a:pt x="120" y="50"/>
                </a:lnTo>
                <a:lnTo>
                  <a:pt x="120" y="50"/>
                </a:lnTo>
                <a:lnTo>
                  <a:pt x="112" y="54"/>
                </a:lnTo>
                <a:lnTo>
                  <a:pt x="106" y="58"/>
                </a:lnTo>
                <a:lnTo>
                  <a:pt x="106" y="58"/>
                </a:lnTo>
                <a:lnTo>
                  <a:pt x="96" y="54"/>
                </a:lnTo>
                <a:lnTo>
                  <a:pt x="86" y="48"/>
                </a:lnTo>
                <a:lnTo>
                  <a:pt x="86" y="48"/>
                </a:lnTo>
                <a:lnTo>
                  <a:pt x="82" y="42"/>
                </a:lnTo>
                <a:lnTo>
                  <a:pt x="82" y="42"/>
                </a:lnTo>
                <a:lnTo>
                  <a:pt x="78" y="42"/>
                </a:lnTo>
                <a:lnTo>
                  <a:pt x="78" y="40"/>
                </a:lnTo>
                <a:lnTo>
                  <a:pt x="78" y="40"/>
                </a:lnTo>
                <a:lnTo>
                  <a:pt x="74" y="42"/>
                </a:lnTo>
                <a:lnTo>
                  <a:pt x="72" y="42"/>
                </a:lnTo>
                <a:lnTo>
                  <a:pt x="70" y="44"/>
                </a:lnTo>
                <a:lnTo>
                  <a:pt x="68" y="40"/>
                </a:lnTo>
                <a:lnTo>
                  <a:pt x="66" y="38"/>
                </a:lnTo>
                <a:lnTo>
                  <a:pt x="66" y="38"/>
                </a:lnTo>
                <a:lnTo>
                  <a:pt x="64" y="30"/>
                </a:lnTo>
                <a:lnTo>
                  <a:pt x="62" y="20"/>
                </a:lnTo>
                <a:lnTo>
                  <a:pt x="62" y="20"/>
                </a:lnTo>
                <a:lnTo>
                  <a:pt x="58" y="16"/>
                </a:lnTo>
                <a:lnTo>
                  <a:pt x="58" y="16"/>
                </a:lnTo>
                <a:lnTo>
                  <a:pt x="56" y="14"/>
                </a:lnTo>
                <a:lnTo>
                  <a:pt x="54" y="12"/>
                </a:lnTo>
                <a:lnTo>
                  <a:pt x="54" y="12"/>
                </a:lnTo>
                <a:lnTo>
                  <a:pt x="54" y="10"/>
                </a:lnTo>
                <a:lnTo>
                  <a:pt x="54" y="8"/>
                </a:lnTo>
                <a:lnTo>
                  <a:pt x="54" y="8"/>
                </a:lnTo>
                <a:lnTo>
                  <a:pt x="56" y="6"/>
                </a:lnTo>
                <a:lnTo>
                  <a:pt x="56" y="6"/>
                </a:lnTo>
                <a:lnTo>
                  <a:pt x="56" y="4"/>
                </a:lnTo>
                <a:lnTo>
                  <a:pt x="52" y="0"/>
                </a:lnTo>
                <a:lnTo>
                  <a:pt x="52" y="0"/>
                </a:lnTo>
                <a:lnTo>
                  <a:pt x="52" y="0"/>
                </a:lnTo>
                <a:lnTo>
                  <a:pt x="52" y="0"/>
                </a:lnTo>
                <a:lnTo>
                  <a:pt x="50" y="2"/>
                </a:lnTo>
                <a:lnTo>
                  <a:pt x="48" y="2"/>
                </a:lnTo>
                <a:lnTo>
                  <a:pt x="48" y="2"/>
                </a:lnTo>
                <a:lnTo>
                  <a:pt x="44" y="6"/>
                </a:lnTo>
                <a:lnTo>
                  <a:pt x="42" y="10"/>
                </a:lnTo>
                <a:lnTo>
                  <a:pt x="42" y="10"/>
                </a:lnTo>
                <a:lnTo>
                  <a:pt x="38" y="12"/>
                </a:lnTo>
                <a:lnTo>
                  <a:pt x="38" y="12"/>
                </a:lnTo>
                <a:lnTo>
                  <a:pt x="34" y="14"/>
                </a:lnTo>
                <a:lnTo>
                  <a:pt x="34" y="14"/>
                </a:lnTo>
                <a:lnTo>
                  <a:pt x="28" y="16"/>
                </a:lnTo>
                <a:lnTo>
                  <a:pt x="28" y="16"/>
                </a:lnTo>
                <a:lnTo>
                  <a:pt x="26" y="14"/>
                </a:lnTo>
                <a:lnTo>
                  <a:pt x="24" y="12"/>
                </a:lnTo>
                <a:lnTo>
                  <a:pt x="24" y="12"/>
                </a:lnTo>
                <a:lnTo>
                  <a:pt x="22" y="10"/>
                </a:lnTo>
                <a:lnTo>
                  <a:pt x="18" y="6"/>
                </a:lnTo>
                <a:lnTo>
                  <a:pt x="18" y="6"/>
                </a:lnTo>
                <a:lnTo>
                  <a:pt x="16" y="4"/>
                </a:lnTo>
                <a:lnTo>
                  <a:pt x="16" y="2"/>
                </a:lnTo>
                <a:lnTo>
                  <a:pt x="14" y="2"/>
                </a:lnTo>
                <a:lnTo>
                  <a:pt x="12" y="6"/>
                </a:lnTo>
                <a:lnTo>
                  <a:pt x="12" y="6"/>
                </a:lnTo>
                <a:lnTo>
                  <a:pt x="12" y="6"/>
                </a:lnTo>
                <a:lnTo>
                  <a:pt x="8" y="4"/>
                </a:lnTo>
                <a:lnTo>
                  <a:pt x="8" y="4"/>
                </a:lnTo>
                <a:lnTo>
                  <a:pt x="6" y="4"/>
                </a:lnTo>
                <a:lnTo>
                  <a:pt x="6" y="4"/>
                </a:lnTo>
                <a:lnTo>
                  <a:pt x="4" y="8"/>
                </a:lnTo>
                <a:lnTo>
                  <a:pt x="4" y="8"/>
                </a:lnTo>
                <a:lnTo>
                  <a:pt x="2" y="10"/>
                </a:lnTo>
                <a:lnTo>
                  <a:pt x="2" y="10"/>
                </a:lnTo>
                <a:lnTo>
                  <a:pt x="4" y="14"/>
                </a:lnTo>
                <a:lnTo>
                  <a:pt x="4" y="14"/>
                </a:lnTo>
                <a:lnTo>
                  <a:pt x="4" y="16"/>
                </a:lnTo>
                <a:lnTo>
                  <a:pt x="4" y="18"/>
                </a:lnTo>
                <a:lnTo>
                  <a:pt x="4" y="18"/>
                </a:lnTo>
                <a:lnTo>
                  <a:pt x="4" y="22"/>
                </a:lnTo>
                <a:lnTo>
                  <a:pt x="2" y="24"/>
                </a:lnTo>
                <a:lnTo>
                  <a:pt x="2" y="24"/>
                </a:lnTo>
                <a:lnTo>
                  <a:pt x="0" y="26"/>
                </a:lnTo>
                <a:lnTo>
                  <a:pt x="2" y="30"/>
                </a:lnTo>
                <a:lnTo>
                  <a:pt x="6" y="34"/>
                </a:lnTo>
                <a:lnTo>
                  <a:pt x="6" y="34"/>
                </a:lnTo>
                <a:lnTo>
                  <a:pt x="6" y="38"/>
                </a:lnTo>
                <a:lnTo>
                  <a:pt x="8" y="42"/>
                </a:lnTo>
                <a:lnTo>
                  <a:pt x="8" y="42"/>
                </a:lnTo>
                <a:lnTo>
                  <a:pt x="8" y="46"/>
                </a:lnTo>
                <a:lnTo>
                  <a:pt x="8" y="48"/>
                </a:lnTo>
                <a:lnTo>
                  <a:pt x="8" y="48"/>
                </a:lnTo>
                <a:lnTo>
                  <a:pt x="10" y="54"/>
                </a:lnTo>
                <a:lnTo>
                  <a:pt x="10" y="54"/>
                </a:lnTo>
                <a:lnTo>
                  <a:pt x="10" y="56"/>
                </a:lnTo>
                <a:lnTo>
                  <a:pt x="10" y="58"/>
                </a:lnTo>
                <a:lnTo>
                  <a:pt x="8" y="60"/>
                </a:lnTo>
                <a:lnTo>
                  <a:pt x="10" y="60"/>
                </a:lnTo>
                <a:lnTo>
                  <a:pt x="10" y="60"/>
                </a:lnTo>
                <a:lnTo>
                  <a:pt x="12" y="60"/>
                </a:lnTo>
                <a:lnTo>
                  <a:pt x="12" y="62"/>
                </a:lnTo>
                <a:lnTo>
                  <a:pt x="10" y="64"/>
                </a:lnTo>
                <a:lnTo>
                  <a:pt x="12" y="64"/>
                </a:lnTo>
                <a:lnTo>
                  <a:pt x="12" y="64"/>
                </a:lnTo>
                <a:lnTo>
                  <a:pt x="12" y="66"/>
                </a:lnTo>
                <a:lnTo>
                  <a:pt x="14" y="68"/>
                </a:lnTo>
                <a:lnTo>
                  <a:pt x="14" y="68"/>
                </a:lnTo>
                <a:lnTo>
                  <a:pt x="14" y="70"/>
                </a:lnTo>
                <a:lnTo>
                  <a:pt x="14" y="70"/>
                </a:lnTo>
                <a:lnTo>
                  <a:pt x="18" y="70"/>
                </a:lnTo>
                <a:lnTo>
                  <a:pt x="18" y="72"/>
                </a:lnTo>
                <a:lnTo>
                  <a:pt x="20" y="72"/>
                </a:lnTo>
                <a:lnTo>
                  <a:pt x="20" y="72"/>
                </a:lnTo>
                <a:lnTo>
                  <a:pt x="22" y="72"/>
                </a:lnTo>
                <a:lnTo>
                  <a:pt x="26" y="74"/>
                </a:lnTo>
                <a:lnTo>
                  <a:pt x="26" y="74"/>
                </a:lnTo>
                <a:lnTo>
                  <a:pt x="30" y="74"/>
                </a:lnTo>
                <a:lnTo>
                  <a:pt x="32" y="74"/>
                </a:lnTo>
                <a:lnTo>
                  <a:pt x="32" y="74"/>
                </a:lnTo>
                <a:lnTo>
                  <a:pt x="34" y="74"/>
                </a:lnTo>
                <a:lnTo>
                  <a:pt x="34" y="76"/>
                </a:lnTo>
                <a:lnTo>
                  <a:pt x="32" y="78"/>
                </a:lnTo>
                <a:lnTo>
                  <a:pt x="32" y="78"/>
                </a:lnTo>
                <a:lnTo>
                  <a:pt x="30" y="78"/>
                </a:lnTo>
                <a:lnTo>
                  <a:pt x="28" y="78"/>
                </a:lnTo>
                <a:lnTo>
                  <a:pt x="26" y="78"/>
                </a:lnTo>
                <a:lnTo>
                  <a:pt x="26" y="80"/>
                </a:lnTo>
                <a:lnTo>
                  <a:pt x="26" y="80"/>
                </a:lnTo>
                <a:lnTo>
                  <a:pt x="28" y="84"/>
                </a:lnTo>
                <a:lnTo>
                  <a:pt x="28" y="88"/>
                </a:lnTo>
                <a:lnTo>
                  <a:pt x="28" y="88"/>
                </a:lnTo>
                <a:lnTo>
                  <a:pt x="26" y="88"/>
                </a:lnTo>
                <a:lnTo>
                  <a:pt x="24" y="88"/>
                </a:lnTo>
                <a:lnTo>
                  <a:pt x="22" y="88"/>
                </a:lnTo>
                <a:lnTo>
                  <a:pt x="22" y="90"/>
                </a:lnTo>
                <a:lnTo>
                  <a:pt x="22" y="90"/>
                </a:lnTo>
                <a:lnTo>
                  <a:pt x="24" y="92"/>
                </a:lnTo>
                <a:lnTo>
                  <a:pt x="22" y="94"/>
                </a:lnTo>
                <a:lnTo>
                  <a:pt x="20" y="96"/>
                </a:lnTo>
                <a:lnTo>
                  <a:pt x="20" y="96"/>
                </a:lnTo>
                <a:lnTo>
                  <a:pt x="20" y="96"/>
                </a:lnTo>
                <a:lnTo>
                  <a:pt x="22" y="100"/>
                </a:lnTo>
                <a:lnTo>
                  <a:pt x="24" y="102"/>
                </a:lnTo>
                <a:lnTo>
                  <a:pt x="24" y="102"/>
                </a:lnTo>
                <a:lnTo>
                  <a:pt x="26" y="106"/>
                </a:lnTo>
                <a:lnTo>
                  <a:pt x="28" y="108"/>
                </a:lnTo>
                <a:lnTo>
                  <a:pt x="28" y="112"/>
                </a:lnTo>
                <a:lnTo>
                  <a:pt x="32" y="114"/>
                </a:lnTo>
                <a:lnTo>
                  <a:pt x="32" y="114"/>
                </a:lnTo>
                <a:lnTo>
                  <a:pt x="38" y="118"/>
                </a:lnTo>
                <a:lnTo>
                  <a:pt x="42" y="124"/>
                </a:lnTo>
                <a:lnTo>
                  <a:pt x="42" y="124"/>
                </a:lnTo>
                <a:lnTo>
                  <a:pt x="42" y="126"/>
                </a:lnTo>
                <a:lnTo>
                  <a:pt x="40" y="128"/>
                </a:lnTo>
                <a:lnTo>
                  <a:pt x="40" y="128"/>
                </a:lnTo>
                <a:lnTo>
                  <a:pt x="42" y="128"/>
                </a:lnTo>
                <a:lnTo>
                  <a:pt x="42" y="128"/>
                </a:lnTo>
                <a:lnTo>
                  <a:pt x="46" y="128"/>
                </a:lnTo>
                <a:lnTo>
                  <a:pt x="48" y="130"/>
                </a:lnTo>
                <a:lnTo>
                  <a:pt x="48" y="130"/>
                </a:lnTo>
                <a:lnTo>
                  <a:pt x="54" y="138"/>
                </a:lnTo>
                <a:lnTo>
                  <a:pt x="54" y="138"/>
                </a:lnTo>
                <a:lnTo>
                  <a:pt x="56" y="142"/>
                </a:lnTo>
                <a:lnTo>
                  <a:pt x="56" y="146"/>
                </a:lnTo>
                <a:lnTo>
                  <a:pt x="56" y="146"/>
                </a:lnTo>
                <a:lnTo>
                  <a:pt x="56" y="152"/>
                </a:lnTo>
                <a:lnTo>
                  <a:pt x="58" y="158"/>
                </a:lnTo>
                <a:lnTo>
                  <a:pt x="62" y="158"/>
                </a:lnTo>
                <a:lnTo>
                  <a:pt x="62" y="164"/>
                </a:lnTo>
                <a:lnTo>
                  <a:pt x="62" y="164"/>
                </a:lnTo>
                <a:lnTo>
                  <a:pt x="64" y="166"/>
                </a:lnTo>
                <a:lnTo>
                  <a:pt x="66" y="168"/>
                </a:lnTo>
                <a:lnTo>
                  <a:pt x="66" y="168"/>
                </a:lnTo>
                <a:lnTo>
                  <a:pt x="68" y="172"/>
                </a:lnTo>
                <a:lnTo>
                  <a:pt x="68" y="172"/>
                </a:lnTo>
                <a:lnTo>
                  <a:pt x="68" y="172"/>
                </a:lnTo>
                <a:lnTo>
                  <a:pt x="68" y="172"/>
                </a:lnTo>
                <a:lnTo>
                  <a:pt x="76" y="174"/>
                </a:lnTo>
                <a:lnTo>
                  <a:pt x="82" y="172"/>
                </a:lnTo>
                <a:lnTo>
                  <a:pt x="82" y="172"/>
                </a:lnTo>
                <a:lnTo>
                  <a:pt x="88" y="184"/>
                </a:lnTo>
                <a:lnTo>
                  <a:pt x="88" y="184"/>
                </a:lnTo>
                <a:lnTo>
                  <a:pt x="88" y="188"/>
                </a:lnTo>
                <a:lnTo>
                  <a:pt x="88" y="190"/>
                </a:lnTo>
                <a:lnTo>
                  <a:pt x="88" y="190"/>
                </a:lnTo>
                <a:lnTo>
                  <a:pt x="92" y="192"/>
                </a:lnTo>
                <a:lnTo>
                  <a:pt x="92" y="196"/>
                </a:lnTo>
                <a:lnTo>
                  <a:pt x="92" y="196"/>
                </a:lnTo>
                <a:lnTo>
                  <a:pt x="94" y="200"/>
                </a:lnTo>
                <a:lnTo>
                  <a:pt x="96" y="202"/>
                </a:lnTo>
                <a:lnTo>
                  <a:pt x="96" y="202"/>
                </a:lnTo>
                <a:lnTo>
                  <a:pt x="96" y="206"/>
                </a:lnTo>
                <a:lnTo>
                  <a:pt x="96" y="206"/>
                </a:lnTo>
                <a:lnTo>
                  <a:pt x="100" y="208"/>
                </a:lnTo>
                <a:lnTo>
                  <a:pt x="102" y="210"/>
                </a:lnTo>
                <a:lnTo>
                  <a:pt x="102" y="210"/>
                </a:lnTo>
                <a:lnTo>
                  <a:pt x="102" y="212"/>
                </a:lnTo>
                <a:lnTo>
                  <a:pt x="102" y="216"/>
                </a:lnTo>
                <a:lnTo>
                  <a:pt x="102" y="216"/>
                </a:lnTo>
                <a:lnTo>
                  <a:pt x="108" y="222"/>
                </a:lnTo>
                <a:lnTo>
                  <a:pt x="112" y="222"/>
                </a:lnTo>
                <a:lnTo>
                  <a:pt x="112" y="222"/>
                </a:lnTo>
                <a:lnTo>
                  <a:pt x="112" y="226"/>
                </a:lnTo>
                <a:lnTo>
                  <a:pt x="120" y="234"/>
                </a:lnTo>
                <a:lnTo>
                  <a:pt x="120" y="234"/>
                </a:lnTo>
                <a:lnTo>
                  <a:pt x="124" y="234"/>
                </a:lnTo>
                <a:lnTo>
                  <a:pt x="124" y="234"/>
                </a:lnTo>
                <a:lnTo>
                  <a:pt x="128" y="238"/>
                </a:lnTo>
                <a:lnTo>
                  <a:pt x="128" y="238"/>
                </a:lnTo>
                <a:lnTo>
                  <a:pt x="132" y="238"/>
                </a:lnTo>
                <a:lnTo>
                  <a:pt x="132" y="238"/>
                </a:lnTo>
                <a:lnTo>
                  <a:pt x="136" y="240"/>
                </a:lnTo>
                <a:lnTo>
                  <a:pt x="140" y="242"/>
                </a:lnTo>
                <a:lnTo>
                  <a:pt x="142" y="240"/>
                </a:lnTo>
                <a:lnTo>
                  <a:pt x="144" y="238"/>
                </a:lnTo>
                <a:lnTo>
                  <a:pt x="144" y="238"/>
                </a:lnTo>
                <a:lnTo>
                  <a:pt x="156" y="234"/>
                </a:lnTo>
                <a:lnTo>
                  <a:pt x="166" y="228"/>
                </a:lnTo>
                <a:lnTo>
                  <a:pt x="166" y="228"/>
                </a:lnTo>
                <a:lnTo>
                  <a:pt x="172" y="232"/>
                </a:lnTo>
                <a:lnTo>
                  <a:pt x="176" y="238"/>
                </a:lnTo>
                <a:lnTo>
                  <a:pt x="176" y="238"/>
                </a:lnTo>
                <a:lnTo>
                  <a:pt x="178" y="248"/>
                </a:lnTo>
                <a:lnTo>
                  <a:pt x="180" y="252"/>
                </a:lnTo>
                <a:lnTo>
                  <a:pt x="184" y="256"/>
                </a:lnTo>
                <a:lnTo>
                  <a:pt x="184" y="256"/>
                </a:lnTo>
                <a:lnTo>
                  <a:pt x="192" y="258"/>
                </a:lnTo>
                <a:lnTo>
                  <a:pt x="202" y="258"/>
                </a:lnTo>
                <a:lnTo>
                  <a:pt x="202" y="260"/>
                </a:lnTo>
                <a:lnTo>
                  <a:pt x="202" y="260"/>
                </a:lnTo>
                <a:lnTo>
                  <a:pt x="212" y="260"/>
                </a:lnTo>
                <a:lnTo>
                  <a:pt x="220" y="258"/>
                </a:lnTo>
                <a:lnTo>
                  <a:pt x="220" y="258"/>
                </a:lnTo>
                <a:lnTo>
                  <a:pt x="226" y="262"/>
                </a:lnTo>
                <a:lnTo>
                  <a:pt x="226" y="264"/>
                </a:lnTo>
                <a:lnTo>
                  <a:pt x="226" y="264"/>
                </a:lnTo>
                <a:lnTo>
                  <a:pt x="230" y="264"/>
                </a:lnTo>
                <a:lnTo>
                  <a:pt x="230" y="264"/>
                </a:lnTo>
                <a:close/>
              </a:path>
            </a:pathLst>
          </a:custGeom>
          <a:solidFill>
            <a:srgbClr val="B9BCBD"/>
          </a:solidFill>
          <a:ln w="3175">
            <a:solidFill>
              <a:srgbClr val="B9BCBD"/>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183" name="Line 167">
            <a:extLst>
              <a:ext uri="{FF2B5EF4-FFF2-40B4-BE49-F238E27FC236}">
                <a16:creationId xmlns:a16="http://schemas.microsoft.com/office/drawing/2014/main" id="{0A08B6AB-15C4-455F-86BC-A68EE77D0F28}"/>
              </a:ext>
            </a:extLst>
          </p:cNvPr>
          <p:cNvSpPr>
            <a:spLocks noChangeShapeType="1"/>
          </p:cNvSpPr>
          <p:nvPr/>
        </p:nvSpPr>
        <p:spPr bwMode="auto">
          <a:xfrm>
            <a:off x="8631311" y="3742423"/>
            <a:ext cx="1677" cy="1716"/>
          </a:xfrm>
          <a:prstGeom prst="line">
            <a:avLst/>
          </a:prstGeom>
          <a:solidFill>
            <a:srgbClr val="C4E5F7"/>
          </a:solidFill>
          <a:ln w="9525">
            <a:solidFill>
              <a:srgbClr val="B9BCBD"/>
            </a:solidFill>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184" name="Line 168">
            <a:extLst>
              <a:ext uri="{FF2B5EF4-FFF2-40B4-BE49-F238E27FC236}">
                <a16:creationId xmlns:a16="http://schemas.microsoft.com/office/drawing/2014/main" id="{B4FD65DF-4665-4A78-99C8-446A170E112C}"/>
              </a:ext>
            </a:extLst>
          </p:cNvPr>
          <p:cNvSpPr>
            <a:spLocks noChangeShapeType="1"/>
          </p:cNvSpPr>
          <p:nvPr/>
        </p:nvSpPr>
        <p:spPr bwMode="auto">
          <a:xfrm>
            <a:off x="8631311" y="3742423"/>
            <a:ext cx="1677" cy="1716"/>
          </a:xfrm>
          <a:prstGeom prst="line">
            <a:avLst/>
          </a:prstGeom>
          <a:solidFill>
            <a:srgbClr val="C4E5F7"/>
          </a:solidFill>
          <a:ln w="3175">
            <a:solidFill>
              <a:srgbClr val="B9BCBD"/>
            </a:solidFill>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185" name="Freeform 169">
            <a:extLst>
              <a:ext uri="{FF2B5EF4-FFF2-40B4-BE49-F238E27FC236}">
                <a16:creationId xmlns:a16="http://schemas.microsoft.com/office/drawing/2014/main" id="{7309FCE3-C804-4F05-8CB8-ACDD40C0C313}"/>
              </a:ext>
            </a:extLst>
          </p:cNvPr>
          <p:cNvSpPr>
            <a:spLocks/>
          </p:cNvSpPr>
          <p:nvPr/>
        </p:nvSpPr>
        <p:spPr bwMode="auto">
          <a:xfrm>
            <a:off x="8178511" y="3701239"/>
            <a:ext cx="3354" cy="6864"/>
          </a:xfrm>
          <a:custGeom>
            <a:avLst/>
            <a:gdLst>
              <a:gd name="T0" fmla="*/ 0 w 2"/>
              <a:gd name="T1" fmla="*/ 0 h 4"/>
              <a:gd name="T2" fmla="*/ 0 w 2"/>
              <a:gd name="T3" fmla="*/ 4 h 4"/>
              <a:gd name="T4" fmla="*/ 0 w 2"/>
              <a:gd name="T5" fmla="*/ 4 h 4"/>
              <a:gd name="T6" fmla="*/ 2 w 2"/>
              <a:gd name="T7" fmla="*/ 2 h 4"/>
              <a:gd name="T8" fmla="*/ 0 w 2"/>
              <a:gd name="T9" fmla="*/ 0 h 4"/>
              <a:gd name="T10" fmla="*/ 0 w 2"/>
              <a:gd name="T11" fmla="*/ 0 h 4"/>
            </a:gdLst>
            <a:ahLst/>
            <a:cxnLst>
              <a:cxn ang="0">
                <a:pos x="T0" y="T1"/>
              </a:cxn>
              <a:cxn ang="0">
                <a:pos x="T2" y="T3"/>
              </a:cxn>
              <a:cxn ang="0">
                <a:pos x="T4" y="T5"/>
              </a:cxn>
              <a:cxn ang="0">
                <a:pos x="T6" y="T7"/>
              </a:cxn>
              <a:cxn ang="0">
                <a:pos x="T8" y="T9"/>
              </a:cxn>
              <a:cxn ang="0">
                <a:pos x="T10" y="T11"/>
              </a:cxn>
            </a:cxnLst>
            <a:rect l="0" t="0" r="r" b="b"/>
            <a:pathLst>
              <a:path w="2" h="4">
                <a:moveTo>
                  <a:pt x="0" y="0"/>
                </a:moveTo>
                <a:lnTo>
                  <a:pt x="0" y="4"/>
                </a:lnTo>
                <a:lnTo>
                  <a:pt x="0" y="4"/>
                </a:lnTo>
                <a:lnTo>
                  <a:pt x="2" y="2"/>
                </a:lnTo>
                <a:lnTo>
                  <a:pt x="0" y="0"/>
                </a:lnTo>
                <a:lnTo>
                  <a:pt x="0" y="0"/>
                </a:lnTo>
                <a:close/>
              </a:path>
            </a:pathLst>
          </a:custGeom>
          <a:solidFill>
            <a:srgbClr val="B9BCBD"/>
          </a:solidFill>
          <a:ln w="3175">
            <a:solidFill>
              <a:srgbClr val="B9BCBD"/>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186" name="Freeform 170">
            <a:extLst>
              <a:ext uri="{FF2B5EF4-FFF2-40B4-BE49-F238E27FC236}">
                <a16:creationId xmlns:a16="http://schemas.microsoft.com/office/drawing/2014/main" id="{F29224B5-933B-4F56-A561-4640AB1DE52F}"/>
              </a:ext>
            </a:extLst>
          </p:cNvPr>
          <p:cNvSpPr>
            <a:spLocks noEditPoints="1"/>
          </p:cNvSpPr>
          <p:nvPr/>
        </p:nvSpPr>
        <p:spPr bwMode="auto">
          <a:xfrm>
            <a:off x="7983975" y="3522777"/>
            <a:ext cx="1016284" cy="487340"/>
          </a:xfrm>
          <a:custGeom>
            <a:avLst/>
            <a:gdLst>
              <a:gd name="T0" fmla="*/ 18 w 606"/>
              <a:gd name="T1" fmla="*/ 34 h 284"/>
              <a:gd name="T2" fmla="*/ 50 w 606"/>
              <a:gd name="T3" fmla="*/ 66 h 284"/>
              <a:gd name="T4" fmla="*/ 80 w 606"/>
              <a:gd name="T5" fmla="*/ 126 h 284"/>
              <a:gd name="T6" fmla="*/ 112 w 606"/>
              <a:gd name="T7" fmla="*/ 178 h 284"/>
              <a:gd name="T8" fmla="*/ 140 w 606"/>
              <a:gd name="T9" fmla="*/ 184 h 284"/>
              <a:gd name="T10" fmla="*/ 128 w 606"/>
              <a:gd name="T11" fmla="*/ 116 h 284"/>
              <a:gd name="T12" fmla="*/ 112 w 606"/>
              <a:gd name="T13" fmla="*/ 86 h 284"/>
              <a:gd name="T14" fmla="*/ 90 w 606"/>
              <a:gd name="T15" fmla="*/ 70 h 284"/>
              <a:gd name="T16" fmla="*/ 72 w 606"/>
              <a:gd name="T17" fmla="*/ 46 h 284"/>
              <a:gd name="T18" fmla="*/ 34 w 606"/>
              <a:gd name="T19" fmla="*/ 6 h 284"/>
              <a:gd name="T20" fmla="*/ 434 w 606"/>
              <a:gd name="T21" fmla="*/ 58 h 284"/>
              <a:gd name="T22" fmla="*/ 438 w 606"/>
              <a:gd name="T23" fmla="*/ 106 h 284"/>
              <a:gd name="T24" fmla="*/ 446 w 606"/>
              <a:gd name="T25" fmla="*/ 78 h 284"/>
              <a:gd name="T26" fmla="*/ 434 w 606"/>
              <a:gd name="T27" fmla="*/ 58 h 284"/>
              <a:gd name="T28" fmla="*/ 340 w 606"/>
              <a:gd name="T29" fmla="*/ 78 h 284"/>
              <a:gd name="T30" fmla="*/ 320 w 606"/>
              <a:gd name="T31" fmla="*/ 132 h 284"/>
              <a:gd name="T32" fmla="*/ 336 w 606"/>
              <a:gd name="T33" fmla="*/ 188 h 284"/>
              <a:gd name="T34" fmla="*/ 348 w 606"/>
              <a:gd name="T35" fmla="*/ 168 h 284"/>
              <a:gd name="T36" fmla="*/ 364 w 606"/>
              <a:gd name="T37" fmla="*/ 160 h 284"/>
              <a:gd name="T38" fmla="*/ 368 w 606"/>
              <a:gd name="T39" fmla="*/ 122 h 284"/>
              <a:gd name="T40" fmla="*/ 336 w 606"/>
              <a:gd name="T41" fmla="*/ 100 h 284"/>
              <a:gd name="T42" fmla="*/ 388 w 606"/>
              <a:gd name="T43" fmla="*/ 92 h 284"/>
              <a:gd name="T44" fmla="*/ 478 w 606"/>
              <a:gd name="T45" fmla="*/ 106 h 284"/>
              <a:gd name="T46" fmla="*/ 154 w 606"/>
              <a:gd name="T47" fmla="*/ 148 h 284"/>
              <a:gd name="T48" fmla="*/ 444 w 606"/>
              <a:gd name="T49" fmla="*/ 156 h 284"/>
              <a:gd name="T50" fmla="*/ 450 w 606"/>
              <a:gd name="T51" fmla="*/ 148 h 284"/>
              <a:gd name="T52" fmla="*/ 424 w 606"/>
              <a:gd name="T53" fmla="*/ 150 h 284"/>
              <a:gd name="T54" fmla="*/ 364 w 606"/>
              <a:gd name="T55" fmla="*/ 186 h 284"/>
              <a:gd name="T56" fmla="*/ 140 w 606"/>
              <a:gd name="T57" fmla="*/ 190 h 284"/>
              <a:gd name="T58" fmla="*/ 194 w 606"/>
              <a:gd name="T59" fmla="*/ 222 h 284"/>
              <a:gd name="T60" fmla="*/ 258 w 606"/>
              <a:gd name="T61" fmla="*/ 238 h 284"/>
              <a:gd name="T62" fmla="*/ 226 w 606"/>
              <a:gd name="T63" fmla="*/ 204 h 284"/>
              <a:gd name="T64" fmla="*/ 158 w 606"/>
              <a:gd name="T65" fmla="*/ 190 h 284"/>
              <a:gd name="T66" fmla="*/ 526 w 606"/>
              <a:gd name="T67" fmla="*/ 210 h 284"/>
              <a:gd name="T68" fmla="*/ 266 w 606"/>
              <a:gd name="T69" fmla="*/ 244 h 284"/>
              <a:gd name="T70" fmla="*/ 408 w 606"/>
              <a:gd name="T71" fmla="*/ 234 h 284"/>
              <a:gd name="T72" fmla="*/ 298 w 606"/>
              <a:gd name="T73" fmla="*/ 248 h 284"/>
              <a:gd name="T74" fmla="*/ 316 w 606"/>
              <a:gd name="T75" fmla="*/ 244 h 284"/>
              <a:gd name="T76" fmla="*/ 368 w 606"/>
              <a:gd name="T77" fmla="*/ 250 h 284"/>
              <a:gd name="T78" fmla="*/ 416 w 606"/>
              <a:gd name="T79" fmla="*/ 246 h 284"/>
              <a:gd name="T80" fmla="*/ 376 w 606"/>
              <a:gd name="T81" fmla="*/ 274 h 284"/>
              <a:gd name="T82" fmla="*/ 398 w 606"/>
              <a:gd name="T83" fmla="*/ 264 h 284"/>
              <a:gd name="T84" fmla="*/ 420 w 606"/>
              <a:gd name="T85" fmla="*/ 244 h 284"/>
              <a:gd name="T86" fmla="*/ 192 w 606"/>
              <a:gd name="T87" fmla="*/ 62 h 284"/>
              <a:gd name="T88" fmla="*/ 188 w 606"/>
              <a:gd name="T89" fmla="*/ 114 h 284"/>
              <a:gd name="T90" fmla="*/ 216 w 606"/>
              <a:gd name="T91" fmla="*/ 150 h 284"/>
              <a:gd name="T92" fmla="*/ 250 w 606"/>
              <a:gd name="T93" fmla="*/ 154 h 284"/>
              <a:gd name="T94" fmla="*/ 294 w 606"/>
              <a:gd name="T95" fmla="*/ 136 h 284"/>
              <a:gd name="T96" fmla="*/ 316 w 606"/>
              <a:gd name="T97" fmla="*/ 82 h 284"/>
              <a:gd name="T98" fmla="*/ 300 w 606"/>
              <a:gd name="T99" fmla="*/ 38 h 284"/>
              <a:gd name="T100" fmla="*/ 242 w 606"/>
              <a:gd name="T101" fmla="*/ 78 h 284"/>
              <a:gd name="T102" fmla="*/ 478 w 606"/>
              <a:gd name="T103" fmla="*/ 128 h 284"/>
              <a:gd name="T104" fmla="*/ 504 w 606"/>
              <a:gd name="T105" fmla="*/ 142 h 284"/>
              <a:gd name="T106" fmla="*/ 508 w 606"/>
              <a:gd name="T107" fmla="*/ 154 h 284"/>
              <a:gd name="T108" fmla="*/ 542 w 606"/>
              <a:gd name="T109" fmla="*/ 174 h 284"/>
              <a:gd name="T110" fmla="*/ 576 w 606"/>
              <a:gd name="T111" fmla="*/ 216 h 284"/>
              <a:gd name="T112" fmla="*/ 584 w 606"/>
              <a:gd name="T113" fmla="*/ 236 h 284"/>
              <a:gd name="T114" fmla="*/ 602 w 606"/>
              <a:gd name="T115" fmla="*/ 142 h 284"/>
              <a:gd name="T116" fmla="*/ 542 w 606"/>
              <a:gd name="T117" fmla="*/ 146 h 284"/>
              <a:gd name="T118" fmla="*/ 518 w 606"/>
              <a:gd name="T119" fmla="*/ 126 h 284"/>
              <a:gd name="T120" fmla="*/ 490 w 606"/>
              <a:gd name="T121" fmla="*/ 110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284">
                <a:moveTo>
                  <a:pt x="18" y="6"/>
                </a:moveTo>
                <a:lnTo>
                  <a:pt x="18" y="6"/>
                </a:lnTo>
                <a:lnTo>
                  <a:pt x="14" y="2"/>
                </a:lnTo>
                <a:lnTo>
                  <a:pt x="12" y="0"/>
                </a:lnTo>
                <a:lnTo>
                  <a:pt x="12" y="0"/>
                </a:lnTo>
                <a:lnTo>
                  <a:pt x="6" y="0"/>
                </a:lnTo>
                <a:lnTo>
                  <a:pt x="0" y="0"/>
                </a:lnTo>
                <a:lnTo>
                  <a:pt x="0" y="0"/>
                </a:lnTo>
                <a:lnTo>
                  <a:pt x="0" y="10"/>
                </a:lnTo>
                <a:lnTo>
                  <a:pt x="2" y="10"/>
                </a:lnTo>
                <a:lnTo>
                  <a:pt x="2" y="10"/>
                </a:lnTo>
                <a:lnTo>
                  <a:pt x="6" y="18"/>
                </a:lnTo>
                <a:lnTo>
                  <a:pt x="8" y="22"/>
                </a:lnTo>
                <a:lnTo>
                  <a:pt x="10" y="24"/>
                </a:lnTo>
                <a:lnTo>
                  <a:pt x="10" y="24"/>
                </a:lnTo>
                <a:lnTo>
                  <a:pt x="14" y="26"/>
                </a:lnTo>
                <a:lnTo>
                  <a:pt x="14" y="26"/>
                </a:lnTo>
                <a:lnTo>
                  <a:pt x="16" y="30"/>
                </a:lnTo>
                <a:lnTo>
                  <a:pt x="18" y="34"/>
                </a:lnTo>
                <a:lnTo>
                  <a:pt x="18" y="34"/>
                </a:lnTo>
                <a:lnTo>
                  <a:pt x="22" y="34"/>
                </a:lnTo>
                <a:lnTo>
                  <a:pt x="24" y="36"/>
                </a:lnTo>
                <a:lnTo>
                  <a:pt x="24" y="36"/>
                </a:lnTo>
                <a:lnTo>
                  <a:pt x="26" y="40"/>
                </a:lnTo>
                <a:lnTo>
                  <a:pt x="26" y="40"/>
                </a:lnTo>
                <a:lnTo>
                  <a:pt x="32" y="46"/>
                </a:lnTo>
                <a:lnTo>
                  <a:pt x="32" y="46"/>
                </a:lnTo>
                <a:lnTo>
                  <a:pt x="32" y="50"/>
                </a:lnTo>
                <a:lnTo>
                  <a:pt x="32" y="50"/>
                </a:lnTo>
                <a:lnTo>
                  <a:pt x="36" y="52"/>
                </a:lnTo>
                <a:lnTo>
                  <a:pt x="36" y="52"/>
                </a:lnTo>
                <a:lnTo>
                  <a:pt x="36" y="56"/>
                </a:lnTo>
                <a:lnTo>
                  <a:pt x="36" y="60"/>
                </a:lnTo>
                <a:lnTo>
                  <a:pt x="36" y="60"/>
                </a:lnTo>
                <a:lnTo>
                  <a:pt x="42" y="60"/>
                </a:lnTo>
                <a:lnTo>
                  <a:pt x="44" y="62"/>
                </a:lnTo>
                <a:lnTo>
                  <a:pt x="44" y="62"/>
                </a:lnTo>
                <a:lnTo>
                  <a:pt x="48" y="66"/>
                </a:lnTo>
                <a:lnTo>
                  <a:pt x="48" y="66"/>
                </a:lnTo>
                <a:lnTo>
                  <a:pt x="50" y="66"/>
                </a:lnTo>
                <a:lnTo>
                  <a:pt x="52" y="68"/>
                </a:lnTo>
                <a:lnTo>
                  <a:pt x="52" y="68"/>
                </a:lnTo>
                <a:lnTo>
                  <a:pt x="52" y="72"/>
                </a:lnTo>
                <a:lnTo>
                  <a:pt x="52" y="78"/>
                </a:lnTo>
                <a:lnTo>
                  <a:pt x="52" y="78"/>
                </a:lnTo>
                <a:lnTo>
                  <a:pt x="56" y="86"/>
                </a:lnTo>
                <a:lnTo>
                  <a:pt x="56" y="86"/>
                </a:lnTo>
                <a:lnTo>
                  <a:pt x="56" y="90"/>
                </a:lnTo>
                <a:lnTo>
                  <a:pt x="56" y="90"/>
                </a:lnTo>
                <a:lnTo>
                  <a:pt x="58" y="92"/>
                </a:lnTo>
                <a:lnTo>
                  <a:pt x="60" y="94"/>
                </a:lnTo>
                <a:lnTo>
                  <a:pt x="60" y="94"/>
                </a:lnTo>
                <a:lnTo>
                  <a:pt x="64" y="102"/>
                </a:lnTo>
                <a:lnTo>
                  <a:pt x="64" y="102"/>
                </a:lnTo>
                <a:lnTo>
                  <a:pt x="68" y="104"/>
                </a:lnTo>
                <a:lnTo>
                  <a:pt x="72" y="108"/>
                </a:lnTo>
                <a:lnTo>
                  <a:pt x="72" y="108"/>
                </a:lnTo>
                <a:lnTo>
                  <a:pt x="76" y="118"/>
                </a:lnTo>
                <a:lnTo>
                  <a:pt x="78" y="122"/>
                </a:lnTo>
                <a:lnTo>
                  <a:pt x="80" y="126"/>
                </a:lnTo>
                <a:lnTo>
                  <a:pt x="82" y="126"/>
                </a:lnTo>
                <a:lnTo>
                  <a:pt x="82" y="126"/>
                </a:lnTo>
                <a:lnTo>
                  <a:pt x="82" y="130"/>
                </a:lnTo>
                <a:lnTo>
                  <a:pt x="82" y="134"/>
                </a:lnTo>
                <a:lnTo>
                  <a:pt x="82" y="134"/>
                </a:lnTo>
                <a:lnTo>
                  <a:pt x="86" y="136"/>
                </a:lnTo>
                <a:lnTo>
                  <a:pt x="86" y="136"/>
                </a:lnTo>
                <a:lnTo>
                  <a:pt x="88" y="144"/>
                </a:lnTo>
                <a:lnTo>
                  <a:pt x="92" y="150"/>
                </a:lnTo>
                <a:lnTo>
                  <a:pt x="92" y="150"/>
                </a:lnTo>
                <a:lnTo>
                  <a:pt x="94" y="152"/>
                </a:lnTo>
                <a:lnTo>
                  <a:pt x="94" y="152"/>
                </a:lnTo>
                <a:lnTo>
                  <a:pt x="96" y="158"/>
                </a:lnTo>
                <a:lnTo>
                  <a:pt x="98" y="166"/>
                </a:lnTo>
                <a:lnTo>
                  <a:pt x="98" y="166"/>
                </a:lnTo>
                <a:lnTo>
                  <a:pt x="102" y="172"/>
                </a:lnTo>
                <a:lnTo>
                  <a:pt x="102" y="174"/>
                </a:lnTo>
                <a:lnTo>
                  <a:pt x="102" y="174"/>
                </a:lnTo>
                <a:lnTo>
                  <a:pt x="112" y="178"/>
                </a:lnTo>
                <a:lnTo>
                  <a:pt x="112" y="178"/>
                </a:lnTo>
                <a:lnTo>
                  <a:pt x="116" y="180"/>
                </a:lnTo>
                <a:lnTo>
                  <a:pt x="116" y="180"/>
                </a:lnTo>
                <a:lnTo>
                  <a:pt x="124" y="188"/>
                </a:lnTo>
                <a:lnTo>
                  <a:pt x="124" y="188"/>
                </a:lnTo>
                <a:lnTo>
                  <a:pt x="130" y="190"/>
                </a:lnTo>
                <a:lnTo>
                  <a:pt x="130" y="190"/>
                </a:lnTo>
                <a:lnTo>
                  <a:pt x="130" y="186"/>
                </a:lnTo>
                <a:lnTo>
                  <a:pt x="128" y="184"/>
                </a:lnTo>
                <a:lnTo>
                  <a:pt x="128" y="184"/>
                </a:lnTo>
                <a:lnTo>
                  <a:pt x="128" y="184"/>
                </a:lnTo>
                <a:lnTo>
                  <a:pt x="130" y="184"/>
                </a:lnTo>
                <a:lnTo>
                  <a:pt x="130" y="184"/>
                </a:lnTo>
                <a:lnTo>
                  <a:pt x="134" y="186"/>
                </a:lnTo>
                <a:lnTo>
                  <a:pt x="136" y="186"/>
                </a:lnTo>
                <a:lnTo>
                  <a:pt x="138" y="186"/>
                </a:lnTo>
                <a:lnTo>
                  <a:pt x="138" y="186"/>
                </a:lnTo>
                <a:lnTo>
                  <a:pt x="138" y="184"/>
                </a:lnTo>
                <a:lnTo>
                  <a:pt x="140" y="184"/>
                </a:lnTo>
                <a:lnTo>
                  <a:pt x="140" y="184"/>
                </a:lnTo>
                <a:lnTo>
                  <a:pt x="140" y="184"/>
                </a:lnTo>
                <a:lnTo>
                  <a:pt x="144" y="184"/>
                </a:lnTo>
                <a:lnTo>
                  <a:pt x="144" y="184"/>
                </a:lnTo>
                <a:lnTo>
                  <a:pt x="144" y="180"/>
                </a:lnTo>
                <a:lnTo>
                  <a:pt x="144" y="168"/>
                </a:lnTo>
                <a:lnTo>
                  <a:pt x="148" y="150"/>
                </a:lnTo>
                <a:lnTo>
                  <a:pt x="148" y="150"/>
                </a:lnTo>
                <a:lnTo>
                  <a:pt x="144" y="148"/>
                </a:lnTo>
                <a:lnTo>
                  <a:pt x="144" y="148"/>
                </a:lnTo>
                <a:lnTo>
                  <a:pt x="140" y="138"/>
                </a:lnTo>
                <a:lnTo>
                  <a:pt x="140" y="138"/>
                </a:lnTo>
                <a:lnTo>
                  <a:pt x="134" y="138"/>
                </a:lnTo>
                <a:lnTo>
                  <a:pt x="134" y="138"/>
                </a:lnTo>
                <a:lnTo>
                  <a:pt x="130" y="136"/>
                </a:lnTo>
                <a:lnTo>
                  <a:pt x="130" y="136"/>
                </a:lnTo>
                <a:lnTo>
                  <a:pt x="132" y="134"/>
                </a:lnTo>
                <a:lnTo>
                  <a:pt x="132" y="130"/>
                </a:lnTo>
                <a:lnTo>
                  <a:pt x="132" y="130"/>
                </a:lnTo>
                <a:lnTo>
                  <a:pt x="126" y="128"/>
                </a:lnTo>
                <a:lnTo>
                  <a:pt x="126" y="128"/>
                </a:lnTo>
                <a:lnTo>
                  <a:pt x="128" y="116"/>
                </a:lnTo>
                <a:lnTo>
                  <a:pt x="128" y="116"/>
                </a:lnTo>
                <a:lnTo>
                  <a:pt x="122" y="116"/>
                </a:lnTo>
                <a:lnTo>
                  <a:pt x="122" y="114"/>
                </a:lnTo>
                <a:lnTo>
                  <a:pt x="120" y="114"/>
                </a:lnTo>
                <a:lnTo>
                  <a:pt x="120" y="114"/>
                </a:lnTo>
                <a:lnTo>
                  <a:pt x="118" y="116"/>
                </a:lnTo>
                <a:lnTo>
                  <a:pt x="118" y="116"/>
                </a:lnTo>
                <a:lnTo>
                  <a:pt x="118" y="116"/>
                </a:lnTo>
                <a:lnTo>
                  <a:pt x="112" y="114"/>
                </a:lnTo>
                <a:lnTo>
                  <a:pt x="112" y="114"/>
                </a:lnTo>
                <a:lnTo>
                  <a:pt x="112" y="106"/>
                </a:lnTo>
                <a:lnTo>
                  <a:pt x="112" y="106"/>
                </a:lnTo>
                <a:lnTo>
                  <a:pt x="118" y="102"/>
                </a:lnTo>
                <a:lnTo>
                  <a:pt x="118" y="102"/>
                </a:lnTo>
                <a:lnTo>
                  <a:pt x="118" y="98"/>
                </a:lnTo>
                <a:lnTo>
                  <a:pt x="118" y="98"/>
                </a:lnTo>
                <a:lnTo>
                  <a:pt x="112" y="90"/>
                </a:lnTo>
                <a:lnTo>
                  <a:pt x="112" y="90"/>
                </a:lnTo>
                <a:lnTo>
                  <a:pt x="112" y="86"/>
                </a:lnTo>
                <a:lnTo>
                  <a:pt x="112" y="86"/>
                </a:lnTo>
                <a:lnTo>
                  <a:pt x="110" y="84"/>
                </a:lnTo>
                <a:lnTo>
                  <a:pt x="106" y="84"/>
                </a:lnTo>
                <a:lnTo>
                  <a:pt x="106" y="84"/>
                </a:lnTo>
                <a:lnTo>
                  <a:pt x="108" y="78"/>
                </a:lnTo>
                <a:lnTo>
                  <a:pt x="108" y="78"/>
                </a:lnTo>
                <a:lnTo>
                  <a:pt x="106" y="78"/>
                </a:lnTo>
                <a:lnTo>
                  <a:pt x="106" y="78"/>
                </a:lnTo>
                <a:lnTo>
                  <a:pt x="104" y="84"/>
                </a:lnTo>
                <a:lnTo>
                  <a:pt x="104" y="84"/>
                </a:lnTo>
                <a:lnTo>
                  <a:pt x="100" y="84"/>
                </a:lnTo>
                <a:lnTo>
                  <a:pt x="100" y="84"/>
                </a:lnTo>
                <a:lnTo>
                  <a:pt x="100" y="82"/>
                </a:lnTo>
                <a:lnTo>
                  <a:pt x="100" y="82"/>
                </a:lnTo>
                <a:lnTo>
                  <a:pt x="96" y="82"/>
                </a:lnTo>
                <a:lnTo>
                  <a:pt x="96" y="82"/>
                </a:lnTo>
                <a:lnTo>
                  <a:pt x="96" y="80"/>
                </a:lnTo>
                <a:lnTo>
                  <a:pt x="96" y="78"/>
                </a:lnTo>
                <a:lnTo>
                  <a:pt x="94" y="74"/>
                </a:lnTo>
                <a:lnTo>
                  <a:pt x="94" y="74"/>
                </a:lnTo>
                <a:lnTo>
                  <a:pt x="90" y="70"/>
                </a:lnTo>
                <a:lnTo>
                  <a:pt x="88" y="68"/>
                </a:lnTo>
                <a:lnTo>
                  <a:pt x="88" y="68"/>
                </a:lnTo>
                <a:lnTo>
                  <a:pt x="86" y="64"/>
                </a:lnTo>
                <a:lnTo>
                  <a:pt x="84" y="60"/>
                </a:lnTo>
                <a:lnTo>
                  <a:pt x="80" y="60"/>
                </a:lnTo>
                <a:lnTo>
                  <a:pt x="80" y="60"/>
                </a:lnTo>
                <a:lnTo>
                  <a:pt x="80" y="60"/>
                </a:lnTo>
                <a:lnTo>
                  <a:pt x="80" y="62"/>
                </a:lnTo>
                <a:lnTo>
                  <a:pt x="80" y="62"/>
                </a:lnTo>
                <a:lnTo>
                  <a:pt x="78" y="62"/>
                </a:lnTo>
                <a:lnTo>
                  <a:pt x="78" y="62"/>
                </a:lnTo>
                <a:lnTo>
                  <a:pt x="78" y="62"/>
                </a:lnTo>
                <a:lnTo>
                  <a:pt x="76" y="60"/>
                </a:lnTo>
                <a:lnTo>
                  <a:pt x="76" y="60"/>
                </a:lnTo>
                <a:lnTo>
                  <a:pt x="74" y="58"/>
                </a:lnTo>
                <a:lnTo>
                  <a:pt x="72" y="54"/>
                </a:lnTo>
                <a:lnTo>
                  <a:pt x="72" y="54"/>
                </a:lnTo>
                <a:lnTo>
                  <a:pt x="72" y="54"/>
                </a:lnTo>
                <a:lnTo>
                  <a:pt x="72" y="50"/>
                </a:lnTo>
                <a:lnTo>
                  <a:pt x="72" y="46"/>
                </a:lnTo>
                <a:lnTo>
                  <a:pt x="66" y="46"/>
                </a:lnTo>
                <a:lnTo>
                  <a:pt x="66" y="46"/>
                </a:lnTo>
                <a:lnTo>
                  <a:pt x="66" y="40"/>
                </a:lnTo>
                <a:lnTo>
                  <a:pt x="66" y="40"/>
                </a:lnTo>
                <a:lnTo>
                  <a:pt x="60" y="36"/>
                </a:lnTo>
                <a:lnTo>
                  <a:pt x="54" y="32"/>
                </a:lnTo>
                <a:lnTo>
                  <a:pt x="54" y="32"/>
                </a:lnTo>
                <a:lnTo>
                  <a:pt x="52" y="30"/>
                </a:lnTo>
                <a:lnTo>
                  <a:pt x="52" y="26"/>
                </a:lnTo>
                <a:lnTo>
                  <a:pt x="52" y="26"/>
                </a:lnTo>
                <a:lnTo>
                  <a:pt x="48" y="24"/>
                </a:lnTo>
                <a:lnTo>
                  <a:pt x="48" y="24"/>
                </a:lnTo>
                <a:lnTo>
                  <a:pt x="46" y="22"/>
                </a:lnTo>
                <a:lnTo>
                  <a:pt x="44" y="18"/>
                </a:lnTo>
                <a:lnTo>
                  <a:pt x="44" y="18"/>
                </a:lnTo>
                <a:lnTo>
                  <a:pt x="40" y="18"/>
                </a:lnTo>
                <a:lnTo>
                  <a:pt x="40" y="18"/>
                </a:lnTo>
                <a:lnTo>
                  <a:pt x="40" y="14"/>
                </a:lnTo>
                <a:lnTo>
                  <a:pt x="34" y="6"/>
                </a:lnTo>
                <a:lnTo>
                  <a:pt x="34" y="6"/>
                </a:lnTo>
                <a:lnTo>
                  <a:pt x="30" y="4"/>
                </a:lnTo>
                <a:lnTo>
                  <a:pt x="26" y="4"/>
                </a:lnTo>
                <a:lnTo>
                  <a:pt x="20" y="6"/>
                </a:lnTo>
                <a:lnTo>
                  <a:pt x="18" y="6"/>
                </a:lnTo>
                <a:lnTo>
                  <a:pt x="18" y="6"/>
                </a:lnTo>
                <a:close/>
                <a:moveTo>
                  <a:pt x="440" y="52"/>
                </a:moveTo>
                <a:lnTo>
                  <a:pt x="440" y="52"/>
                </a:lnTo>
                <a:lnTo>
                  <a:pt x="442" y="64"/>
                </a:lnTo>
                <a:lnTo>
                  <a:pt x="442" y="64"/>
                </a:lnTo>
                <a:lnTo>
                  <a:pt x="446" y="64"/>
                </a:lnTo>
                <a:lnTo>
                  <a:pt x="446" y="64"/>
                </a:lnTo>
                <a:lnTo>
                  <a:pt x="448" y="62"/>
                </a:lnTo>
                <a:lnTo>
                  <a:pt x="446" y="62"/>
                </a:lnTo>
                <a:lnTo>
                  <a:pt x="446" y="62"/>
                </a:lnTo>
                <a:lnTo>
                  <a:pt x="446" y="56"/>
                </a:lnTo>
                <a:lnTo>
                  <a:pt x="446" y="56"/>
                </a:lnTo>
                <a:lnTo>
                  <a:pt x="440" y="52"/>
                </a:lnTo>
                <a:lnTo>
                  <a:pt x="440" y="52"/>
                </a:lnTo>
                <a:close/>
                <a:moveTo>
                  <a:pt x="434" y="58"/>
                </a:moveTo>
                <a:lnTo>
                  <a:pt x="434" y="58"/>
                </a:lnTo>
                <a:lnTo>
                  <a:pt x="428" y="68"/>
                </a:lnTo>
                <a:lnTo>
                  <a:pt x="426" y="80"/>
                </a:lnTo>
                <a:lnTo>
                  <a:pt x="426" y="80"/>
                </a:lnTo>
                <a:lnTo>
                  <a:pt x="432" y="84"/>
                </a:lnTo>
                <a:lnTo>
                  <a:pt x="432" y="84"/>
                </a:lnTo>
                <a:lnTo>
                  <a:pt x="430" y="86"/>
                </a:lnTo>
                <a:lnTo>
                  <a:pt x="430" y="86"/>
                </a:lnTo>
                <a:lnTo>
                  <a:pt x="430" y="88"/>
                </a:lnTo>
                <a:lnTo>
                  <a:pt x="430" y="88"/>
                </a:lnTo>
                <a:lnTo>
                  <a:pt x="430" y="92"/>
                </a:lnTo>
                <a:lnTo>
                  <a:pt x="430" y="94"/>
                </a:lnTo>
                <a:lnTo>
                  <a:pt x="428" y="96"/>
                </a:lnTo>
                <a:lnTo>
                  <a:pt x="428" y="96"/>
                </a:lnTo>
                <a:lnTo>
                  <a:pt x="428" y="96"/>
                </a:lnTo>
                <a:lnTo>
                  <a:pt x="430" y="100"/>
                </a:lnTo>
                <a:lnTo>
                  <a:pt x="434" y="104"/>
                </a:lnTo>
                <a:lnTo>
                  <a:pt x="434" y="104"/>
                </a:lnTo>
                <a:lnTo>
                  <a:pt x="438" y="108"/>
                </a:lnTo>
                <a:lnTo>
                  <a:pt x="438" y="108"/>
                </a:lnTo>
                <a:lnTo>
                  <a:pt x="438" y="106"/>
                </a:lnTo>
                <a:lnTo>
                  <a:pt x="436" y="104"/>
                </a:lnTo>
                <a:lnTo>
                  <a:pt x="432" y="100"/>
                </a:lnTo>
                <a:lnTo>
                  <a:pt x="432" y="100"/>
                </a:lnTo>
                <a:lnTo>
                  <a:pt x="432" y="92"/>
                </a:lnTo>
                <a:lnTo>
                  <a:pt x="432" y="92"/>
                </a:lnTo>
                <a:lnTo>
                  <a:pt x="436" y="90"/>
                </a:lnTo>
                <a:lnTo>
                  <a:pt x="436" y="90"/>
                </a:lnTo>
                <a:lnTo>
                  <a:pt x="440" y="90"/>
                </a:lnTo>
                <a:lnTo>
                  <a:pt x="440" y="90"/>
                </a:lnTo>
                <a:lnTo>
                  <a:pt x="442" y="94"/>
                </a:lnTo>
                <a:lnTo>
                  <a:pt x="442" y="94"/>
                </a:lnTo>
                <a:lnTo>
                  <a:pt x="446" y="94"/>
                </a:lnTo>
                <a:lnTo>
                  <a:pt x="446" y="94"/>
                </a:lnTo>
                <a:lnTo>
                  <a:pt x="444" y="86"/>
                </a:lnTo>
                <a:lnTo>
                  <a:pt x="444" y="86"/>
                </a:lnTo>
                <a:lnTo>
                  <a:pt x="438" y="86"/>
                </a:lnTo>
                <a:lnTo>
                  <a:pt x="438" y="86"/>
                </a:lnTo>
                <a:lnTo>
                  <a:pt x="446" y="80"/>
                </a:lnTo>
                <a:lnTo>
                  <a:pt x="446" y="80"/>
                </a:lnTo>
                <a:lnTo>
                  <a:pt x="446" y="78"/>
                </a:lnTo>
                <a:lnTo>
                  <a:pt x="442" y="76"/>
                </a:lnTo>
                <a:lnTo>
                  <a:pt x="442" y="74"/>
                </a:lnTo>
                <a:lnTo>
                  <a:pt x="442" y="74"/>
                </a:lnTo>
                <a:lnTo>
                  <a:pt x="438" y="78"/>
                </a:lnTo>
                <a:lnTo>
                  <a:pt x="438" y="78"/>
                </a:lnTo>
                <a:lnTo>
                  <a:pt x="438" y="82"/>
                </a:lnTo>
                <a:lnTo>
                  <a:pt x="436" y="82"/>
                </a:lnTo>
                <a:lnTo>
                  <a:pt x="436" y="82"/>
                </a:lnTo>
                <a:lnTo>
                  <a:pt x="436" y="74"/>
                </a:lnTo>
                <a:lnTo>
                  <a:pt x="436" y="70"/>
                </a:lnTo>
                <a:lnTo>
                  <a:pt x="436" y="68"/>
                </a:lnTo>
                <a:lnTo>
                  <a:pt x="436" y="68"/>
                </a:lnTo>
                <a:lnTo>
                  <a:pt x="436" y="66"/>
                </a:lnTo>
                <a:lnTo>
                  <a:pt x="436" y="66"/>
                </a:lnTo>
                <a:lnTo>
                  <a:pt x="436" y="66"/>
                </a:lnTo>
                <a:lnTo>
                  <a:pt x="438" y="64"/>
                </a:lnTo>
                <a:lnTo>
                  <a:pt x="438" y="64"/>
                </a:lnTo>
                <a:lnTo>
                  <a:pt x="436" y="62"/>
                </a:lnTo>
                <a:lnTo>
                  <a:pt x="436" y="60"/>
                </a:lnTo>
                <a:lnTo>
                  <a:pt x="434" y="58"/>
                </a:lnTo>
                <a:close/>
                <a:moveTo>
                  <a:pt x="394" y="72"/>
                </a:moveTo>
                <a:lnTo>
                  <a:pt x="394" y="72"/>
                </a:lnTo>
                <a:lnTo>
                  <a:pt x="392" y="76"/>
                </a:lnTo>
                <a:lnTo>
                  <a:pt x="392" y="76"/>
                </a:lnTo>
                <a:lnTo>
                  <a:pt x="388" y="76"/>
                </a:lnTo>
                <a:lnTo>
                  <a:pt x="388" y="76"/>
                </a:lnTo>
                <a:lnTo>
                  <a:pt x="388" y="80"/>
                </a:lnTo>
                <a:lnTo>
                  <a:pt x="388" y="80"/>
                </a:lnTo>
                <a:lnTo>
                  <a:pt x="380" y="84"/>
                </a:lnTo>
                <a:lnTo>
                  <a:pt x="380" y="84"/>
                </a:lnTo>
                <a:lnTo>
                  <a:pt x="366" y="84"/>
                </a:lnTo>
                <a:lnTo>
                  <a:pt x="352" y="84"/>
                </a:lnTo>
                <a:lnTo>
                  <a:pt x="352" y="82"/>
                </a:lnTo>
                <a:lnTo>
                  <a:pt x="352" y="82"/>
                </a:lnTo>
                <a:lnTo>
                  <a:pt x="350" y="82"/>
                </a:lnTo>
                <a:lnTo>
                  <a:pt x="348" y="82"/>
                </a:lnTo>
                <a:lnTo>
                  <a:pt x="348" y="78"/>
                </a:lnTo>
                <a:lnTo>
                  <a:pt x="348" y="78"/>
                </a:lnTo>
                <a:lnTo>
                  <a:pt x="344" y="78"/>
                </a:lnTo>
                <a:lnTo>
                  <a:pt x="340" y="78"/>
                </a:lnTo>
                <a:lnTo>
                  <a:pt x="334" y="82"/>
                </a:lnTo>
                <a:lnTo>
                  <a:pt x="334" y="84"/>
                </a:lnTo>
                <a:lnTo>
                  <a:pt x="334" y="84"/>
                </a:lnTo>
                <a:lnTo>
                  <a:pt x="332" y="84"/>
                </a:lnTo>
                <a:lnTo>
                  <a:pt x="332" y="82"/>
                </a:lnTo>
                <a:lnTo>
                  <a:pt x="332" y="82"/>
                </a:lnTo>
                <a:lnTo>
                  <a:pt x="326" y="88"/>
                </a:lnTo>
                <a:lnTo>
                  <a:pt x="326" y="88"/>
                </a:lnTo>
                <a:lnTo>
                  <a:pt x="326" y="90"/>
                </a:lnTo>
                <a:lnTo>
                  <a:pt x="326" y="90"/>
                </a:lnTo>
                <a:lnTo>
                  <a:pt x="326" y="90"/>
                </a:lnTo>
                <a:lnTo>
                  <a:pt x="326" y="94"/>
                </a:lnTo>
                <a:lnTo>
                  <a:pt x="326" y="94"/>
                </a:lnTo>
                <a:lnTo>
                  <a:pt x="326" y="94"/>
                </a:lnTo>
                <a:lnTo>
                  <a:pt x="326" y="106"/>
                </a:lnTo>
                <a:lnTo>
                  <a:pt x="324" y="114"/>
                </a:lnTo>
                <a:lnTo>
                  <a:pt x="322" y="114"/>
                </a:lnTo>
                <a:lnTo>
                  <a:pt x="322" y="114"/>
                </a:lnTo>
                <a:lnTo>
                  <a:pt x="320" y="122"/>
                </a:lnTo>
                <a:lnTo>
                  <a:pt x="320" y="132"/>
                </a:lnTo>
                <a:lnTo>
                  <a:pt x="320" y="132"/>
                </a:lnTo>
                <a:lnTo>
                  <a:pt x="318" y="140"/>
                </a:lnTo>
                <a:lnTo>
                  <a:pt x="316" y="142"/>
                </a:lnTo>
                <a:lnTo>
                  <a:pt x="316" y="142"/>
                </a:lnTo>
                <a:lnTo>
                  <a:pt x="314" y="150"/>
                </a:lnTo>
                <a:lnTo>
                  <a:pt x="316" y="158"/>
                </a:lnTo>
                <a:lnTo>
                  <a:pt x="316" y="158"/>
                </a:lnTo>
                <a:lnTo>
                  <a:pt x="322" y="158"/>
                </a:lnTo>
                <a:lnTo>
                  <a:pt x="324" y="160"/>
                </a:lnTo>
                <a:lnTo>
                  <a:pt x="324" y="160"/>
                </a:lnTo>
                <a:lnTo>
                  <a:pt x="322" y="164"/>
                </a:lnTo>
                <a:lnTo>
                  <a:pt x="324" y="168"/>
                </a:lnTo>
                <a:lnTo>
                  <a:pt x="324" y="168"/>
                </a:lnTo>
                <a:lnTo>
                  <a:pt x="322" y="172"/>
                </a:lnTo>
                <a:lnTo>
                  <a:pt x="318" y="176"/>
                </a:lnTo>
                <a:lnTo>
                  <a:pt x="318" y="176"/>
                </a:lnTo>
                <a:lnTo>
                  <a:pt x="318" y="182"/>
                </a:lnTo>
                <a:lnTo>
                  <a:pt x="318" y="190"/>
                </a:lnTo>
                <a:lnTo>
                  <a:pt x="318" y="190"/>
                </a:lnTo>
                <a:lnTo>
                  <a:pt x="336" y="188"/>
                </a:lnTo>
                <a:lnTo>
                  <a:pt x="336" y="188"/>
                </a:lnTo>
                <a:lnTo>
                  <a:pt x="336" y="184"/>
                </a:lnTo>
                <a:lnTo>
                  <a:pt x="336" y="184"/>
                </a:lnTo>
                <a:lnTo>
                  <a:pt x="334" y="182"/>
                </a:lnTo>
                <a:lnTo>
                  <a:pt x="334" y="182"/>
                </a:lnTo>
                <a:lnTo>
                  <a:pt x="334" y="182"/>
                </a:lnTo>
                <a:lnTo>
                  <a:pt x="336" y="180"/>
                </a:lnTo>
                <a:lnTo>
                  <a:pt x="336" y="178"/>
                </a:lnTo>
                <a:lnTo>
                  <a:pt x="336" y="176"/>
                </a:lnTo>
                <a:lnTo>
                  <a:pt x="336" y="176"/>
                </a:lnTo>
                <a:lnTo>
                  <a:pt x="334" y="168"/>
                </a:lnTo>
                <a:lnTo>
                  <a:pt x="334" y="168"/>
                </a:lnTo>
                <a:lnTo>
                  <a:pt x="338" y="164"/>
                </a:lnTo>
                <a:lnTo>
                  <a:pt x="338" y="164"/>
                </a:lnTo>
                <a:lnTo>
                  <a:pt x="338" y="158"/>
                </a:lnTo>
                <a:lnTo>
                  <a:pt x="336" y="154"/>
                </a:lnTo>
                <a:lnTo>
                  <a:pt x="336" y="154"/>
                </a:lnTo>
                <a:lnTo>
                  <a:pt x="346" y="152"/>
                </a:lnTo>
                <a:lnTo>
                  <a:pt x="346" y="152"/>
                </a:lnTo>
                <a:lnTo>
                  <a:pt x="348" y="168"/>
                </a:lnTo>
                <a:lnTo>
                  <a:pt x="348" y="168"/>
                </a:lnTo>
                <a:lnTo>
                  <a:pt x="350" y="174"/>
                </a:lnTo>
                <a:lnTo>
                  <a:pt x="350" y="182"/>
                </a:lnTo>
                <a:lnTo>
                  <a:pt x="350" y="182"/>
                </a:lnTo>
                <a:lnTo>
                  <a:pt x="360" y="184"/>
                </a:lnTo>
                <a:lnTo>
                  <a:pt x="360" y="182"/>
                </a:lnTo>
                <a:lnTo>
                  <a:pt x="360" y="182"/>
                </a:lnTo>
                <a:lnTo>
                  <a:pt x="360" y="182"/>
                </a:lnTo>
                <a:lnTo>
                  <a:pt x="360" y="180"/>
                </a:lnTo>
                <a:lnTo>
                  <a:pt x="360" y="176"/>
                </a:lnTo>
                <a:lnTo>
                  <a:pt x="360" y="176"/>
                </a:lnTo>
                <a:lnTo>
                  <a:pt x="360" y="176"/>
                </a:lnTo>
                <a:lnTo>
                  <a:pt x="364" y="174"/>
                </a:lnTo>
                <a:lnTo>
                  <a:pt x="370" y="174"/>
                </a:lnTo>
                <a:lnTo>
                  <a:pt x="372" y="170"/>
                </a:lnTo>
                <a:lnTo>
                  <a:pt x="370" y="170"/>
                </a:lnTo>
                <a:lnTo>
                  <a:pt x="370" y="170"/>
                </a:lnTo>
                <a:lnTo>
                  <a:pt x="366" y="164"/>
                </a:lnTo>
                <a:lnTo>
                  <a:pt x="366" y="164"/>
                </a:lnTo>
                <a:lnTo>
                  <a:pt x="364" y="160"/>
                </a:lnTo>
                <a:lnTo>
                  <a:pt x="364" y="154"/>
                </a:lnTo>
                <a:lnTo>
                  <a:pt x="362" y="154"/>
                </a:lnTo>
                <a:lnTo>
                  <a:pt x="362" y="154"/>
                </a:lnTo>
                <a:lnTo>
                  <a:pt x="362" y="152"/>
                </a:lnTo>
                <a:lnTo>
                  <a:pt x="362" y="152"/>
                </a:lnTo>
                <a:lnTo>
                  <a:pt x="358" y="150"/>
                </a:lnTo>
                <a:lnTo>
                  <a:pt x="356" y="150"/>
                </a:lnTo>
                <a:lnTo>
                  <a:pt x="356" y="150"/>
                </a:lnTo>
                <a:lnTo>
                  <a:pt x="356" y="144"/>
                </a:lnTo>
                <a:lnTo>
                  <a:pt x="354" y="140"/>
                </a:lnTo>
                <a:lnTo>
                  <a:pt x="354" y="140"/>
                </a:lnTo>
                <a:lnTo>
                  <a:pt x="344" y="136"/>
                </a:lnTo>
                <a:lnTo>
                  <a:pt x="344" y="136"/>
                </a:lnTo>
                <a:lnTo>
                  <a:pt x="348" y="134"/>
                </a:lnTo>
                <a:lnTo>
                  <a:pt x="348" y="134"/>
                </a:lnTo>
                <a:lnTo>
                  <a:pt x="354" y="134"/>
                </a:lnTo>
                <a:lnTo>
                  <a:pt x="354" y="134"/>
                </a:lnTo>
                <a:lnTo>
                  <a:pt x="360" y="130"/>
                </a:lnTo>
                <a:lnTo>
                  <a:pt x="364" y="126"/>
                </a:lnTo>
                <a:lnTo>
                  <a:pt x="368" y="122"/>
                </a:lnTo>
                <a:lnTo>
                  <a:pt x="374" y="120"/>
                </a:lnTo>
                <a:lnTo>
                  <a:pt x="374" y="120"/>
                </a:lnTo>
                <a:lnTo>
                  <a:pt x="374" y="114"/>
                </a:lnTo>
                <a:lnTo>
                  <a:pt x="374" y="114"/>
                </a:lnTo>
                <a:lnTo>
                  <a:pt x="362" y="114"/>
                </a:lnTo>
                <a:lnTo>
                  <a:pt x="350" y="114"/>
                </a:lnTo>
                <a:lnTo>
                  <a:pt x="350" y="114"/>
                </a:lnTo>
                <a:lnTo>
                  <a:pt x="348" y="118"/>
                </a:lnTo>
                <a:lnTo>
                  <a:pt x="348" y="118"/>
                </a:lnTo>
                <a:lnTo>
                  <a:pt x="346" y="118"/>
                </a:lnTo>
                <a:lnTo>
                  <a:pt x="344" y="120"/>
                </a:lnTo>
                <a:lnTo>
                  <a:pt x="344" y="120"/>
                </a:lnTo>
                <a:lnTo>
                  <a:pt x="342" y="114"/>
                </a:lnTo>
                <a:lnTo>
                  <a:pt x="342" y="114"/>
                </a:lnTo>
                <a:lnTo>
                  <a:pt x="336" y="114"/>
                </a:lnTo>
                <a:lnTo>
                  <a:pt x="336" y="114"/>
                </a:lnTo>
                <a:lnTo>
                  <a:pt x="334" y="110"/>
                </a:lnTo>
                <a:lnTo>
                  <a:pt x="334" y="110"/>
                </a:lnTo>
                <a:lnTo>
                  <a:pt x="334" y="104"/>
                </a:lnTo>
                <a:lnTo>
                  <a:pt x="336" y="100"/>
                </a:lnTo>
                <a:lnTo>
                  <a:pt x="336" y="100"/>
                </a:lnTo>
                <a:lnTo>
                  <a:pt x="336" y="92"/>
                </a:lnTo>
                <a:lnTo>
                  <a:pt x="336" y="92"/>
                </a:lnTo>
                <a:lnTo>
                  <a:pt x="340" y="92"/>
                </a:lnTo>
                <a:lnTo>
                  <a:pt x="340" y="92"/>
                </a:lnTo>
                <a:lnTo>
                  <a:pt x="348" y="90"/>
                </a:lnTo>
                <a:lnTo>
                  <a:pt x="348" y="90"/>
                </a:lnTo>
                <a:lnTo>
                  <a:pt x="350" y="92"/>
                </a:lnTo>
                <a:lnTo>
                  <a:pt x="354" y="92"/>
                </a:lnTo>
                <a:lnTo>
                  <a:pt x="354" y="92"/>
                </a:lnTo>
                <a:lnTo>
                  <a:pt x="360" y="92"/>
                </a:lnTo>
                <a:lnTo>
                  <a:pt x="368" y="92"/>
                </a:lnTo>
                <a:lnTo>
                  <a:pt x="368" y="92"/>
                </a:lnTo>
                <a:lnTo>
                  <a:pt x="374" y="94"/>
                </a:lnTo>
                <a:lnTo>
                  <a:pt x="380" y="96"/>
                </a:lnTo>
                <a:lnTo>
                  <a:pt x="384" y="94"/>
                </a:lnTo>
                <a:lnTo>
                  <a:pt x="384" y="92"/>
                </a:lnTo>
                <a:lnTo>
                  <a:pt x="384" y="92"/>
                </a:lnTo>
                <a:lnTo>
                  <a:pt x="386" y="92"/>
                </a:lnTo>
                <a:lnTo>
                  <a:pt x="388" y="92"/>
                </a:lnTo>
                <a:lnTo>
                  <a:pt x="388" y="92"/>
                </a:lnTo>
                <a:lnTo>
                  <a:pt x="390" y="88"/>
                </a:lnTo>
                <a:lnTo>
                  <a:pt x="392" y="84"/>
                </a:lnTo>
                <a:lnTo>
                  <a:pt x="392" y="84"/>
                </a:lnTo>
                <a:lnTo>
                  <a:pt x="396" y="82"/>
                </a:lnTo>
                <a:lnTo>
                  <a:pt x="398" y="80"/>
                </a:lnTo>
                <a:lnTo>
                  <a:pt x="398" y="80"/>
                </a:lnTo>
                <a:lnTo>
                  <a:pt x="398" y="74"/>
                </a:lnTo>
                <a:lnTo>
                  <a:pt x="398" y="74"/>
                </a:lnTo>
                <a:lnTo>
                  <a:pt x="396" y="72"/>
                </a:lnTo>
                <a:lnTo>
                  <a:pt x="396" y="72"/>
                </a:lnTo>
                <a:lnTo>
                  <a:pt x="396" y="72"/>
                </a:lnTo>
                <a:lnTo>
                  <a:pt x="394" y="72"/>
                </a:lnTo>
                <a:lnTo>
                  <a:pt x="394" y="72"/>
                </a:lnTo>
                <a:close/>
                <a:moveTo>
                  <a:pt x="470" y="100"/>
                </a:moveTo>
                <a:lnTo>
                  <a:pt x="468" y="102"/>
                </a:lnTo>
                <a:lnTo>
                  <a:pt x="468" y="102"/>
                </a:lnTo>
                <a:lnTo>
                  <a:pt x="464" y="104"/>
                </a:lnTo>
                <a:lnTo>
                  <a:pt x="466" y="106"/>
                </a:lnTo>
                <a:lnTo>
                  <a:pt x="478" y="106"/>
                </a:lnTo>
                <a:lnTo>
                  <a:pt x="478" y="106"/>
                </a:lnTo>
                <a:lnTo>
                  <a:pt x="480" y="104"/>
                </a:lnTo>
                <a:lnTo>
                  <a:pt x="480" y="104"/>
                </a:lnTo>
                <a:lnTo>
                  <a:pt x="470" y="100"/>
                </a:lnTo>
                <a:lnTo>
                  <a:pt x="470" y="100"/>
                </a:lnTo>
                <a:close/>
                <a:moveTo>
                  <a:pt x="142" y="126"/>
                </a:moveTo>
                <a:lnTo>
                  <a:pt x="142" y="126"/>
                </a:lnTo>
                <a:lnTo>
                  <a:pt x="140" y="130"/>
                </a:lnTo>
                <a:lnTo>
                  <a:pt x="138" y="134"/>
                </a:lnTo>
                <a:lnTo>
                  <a:pt x="138" y="134"/>
                </a:lnTo>
                <a:lnTo>
                  <a:pt x="144" y="136"/>
                </a:lnTo>
                <a:lnTo>
                  <a:pt x="144" y="136"/>
                </a:lnTo>
                <a:lnTo>
                  <a:pt x="144" y="138"/>
                </a:lnTo>
                <a:lnTo>
                  <a:pt x="144" y="142"/>
                </a:lnTo>
                <a:lnTo>
                  <a:pt x="144" y="142"/>
                </a:lnTo>
                <a:lnTo>
                  <a:pt x="146" y="144"/>
                </a:lnTo>
                <a:lnTo>
                  <a:pt x="150" y="146"/>
                </a:lnTo>
                <a:lnTo>
                  <a:pt x="150" y="146"/>
                </a:lnTo>
                <a:lnTo>
                  <a:pt x="152" y="150"/>
                </a:lnTo>
                <a:lnTo>
                  <a:pt x="154" y="148"/>
                </a:lnTo>
                <a:lnTo>
                  <a:pt x="154" y="148"/>
                </a:lnTo>
                <a:lnTo>
                  <a:pt x="152" y="138"/>
                </a:lnTo>
                <a:lnTo>
                  <a:pt x="148" y="132"/>
                </a:lnTo>
                <a:lnTo>
                  <a:pt x="148" y="132"/>
                </a:lnTo>
                <a:lnTo>
                  <a:pt x="146" y="128"/>
                </a:lnTo>
                <a:lnTo>
                  <a:pt x="142" y="126"/>
                </a:lnTo>
                <a:lnTo>
                  <a:pt x="142" y="126"/>
                </a:lnTo>
                <a:close/>
                <a:moveTo>
                  <a:pt x="440" y="148"/>
                </a:moveTo>
                <a:lnTo>
                  <a:pt x="440" y="148"/>
                </a:lnTo>
                <a:lnTo>
                  <a:pt x="440" y="150"/>
                </a:lnTo>
                <a:lnTo>
                  <a:pt x="440" y="150"/>
                </a:lnTo>
                <a:lnTo>
                  <a:pt x="436" y="150"/>
                </a:lnTo>
                <a:lnTo>
                  <a:pt x="436" y="154"/>
                </a:lnTo>
                <a:lnTo>
                  <a:pt x="436" y="154"/>
                </a:lnTo>
                <a:lnTo>
                  <a:pt x="440" y="154"/>
                </a:lnTo>
                <a:lnTo>
                  <a:pt x="440" y="154"/>
                </a:lnTo>
                <a:lnTo>
                  <a:pt x="442" y="156"/>
                </a:lnTo>
                <a:lnTo>
                  <a:pt x="442" y="156"/>
                </a:lnTo>
                <a:lnTo>
                  <a:pt x="444" y="156"/>
                </a:lnTo>
                <a:lnTo>
                  <a:pt x="444" y="156"/>
                </a:lnTo>
                <a:lnTo>
                  <a:pt x="446" y="154"/>
                </a:lnTo>
                <a:lnTo>
                  <a:pt x="446" y="154"/>
                </a:lnTo>
                <a:lnTo>
                  <a:pt x="448" y="154"/>
                </a:lnTo>
                <a:lnTo>
                  <a:pt x="450" y="154"/>
                </a:lnTo>
                <a:lnTo>
                  <a:pt x="454" y="156"/>
                </a:lnTo>
                <a:lnTo>
                  <a:pt x="454" y="156"/>
                </a:lnTo>
                <a:lnTo>
                  <a:pt x="458" y="154"/>
                </a:lnTo>
                <a:lnTo>
                  <a:pt x="458" y="154"/>
                </a:lnTo>
                <a:lnTo>
                  <a:pt x="464" y="156"/>
                </a:lnTo>
                <a:lnTo>
                  <a:pt x="470" y="158"/>
                </a:lnTo>
                <a:lnTo>
                  <a:pt x="470" y="158"/>
                </a:lnTo>
                <a:lnTo>
                  <a:pt x="470" y="158"/>
                </a:lnTo>
                <a:lnTo>
                  <a:pt x="472" y="154"/>
                </a:lnTo>
                <a:lnTo>
                  <a:pt x="472" y="154"/>
                </a:lnTo>
                <a:lnTo>
                  <a:pt x="470" y="152"/>
                </a:lnTo>
                <a:lnTo>
                  <a:pt x="470" y="152"/>
                </a:lnTo>
                <a:lnTo>
                  <a:pt x="460" y="150"/>
                </a:lnTo>
                <a:lnTo>
                  <a:pt x="452" y="150"/>
                </a:lnTo>
                <a:lnTo>
                  <a:pt x="450" y="148"/>
                </a:lnTo>
                <a:lnTo>
                  <a:pt x="450" y="148"/>
                </a:lnTo>
                <a:lnTo>
                  <a:pt x="440" y="148"/>
                </a:lnTo>
                <a:lnTo>
                  <a:pt x="440" y="148"/>
                </a:lnTo>
                <a:close/>
                <a:moveTo>
                  <a:pt x="422" y="150"/>
                </a:moveTo>
                <a:lnTo>
                  <a:pt x="422" y="150"/>
                </a:lnTo>
                <a:lnTo>
                  <a:pt x="408" y="152"/>
                </a:lnTo>
                <a:lnTo>
                  <a:pt x="408" y="152"/>
                </a:lnTo>
                <a:lnTo>
                  <a:pt x="408" y="154"/>
                </a:lnTo>
                <a:lnTo>
                  <a:pt x="408" y="154"/>
                </a:lnTo>
                <a:lnTo>
                  <a:pt x="414" y="156"/>
                </a:lnTo>
                <a:lnTo>
                  <a:pt x="414" y="156"/>
                </a:lnTo>
                <a:lnTo>
                  <a:pt x="416" y="160"/>
                </a:lnTo>
                <a:lnTo>
                  <a:pt x="416" y="160"/>
                </a:lnTo>
                <a:lnTo>
                  <a:pt x="422" y="160"/>
                </a:lnTo>
                <a:lnTo>
                  <a:pt x="428" y="158"/>
                </a:lnTo>
                <a:lnTo>
                  <a:pt x="428" y="158"/>
                </a:lnTo>
                <a:lnTo>
                  <a:pt x="428" y="154"/>
                </a:lnTo>
                <a:lnTo>
                  <a:pt x="428" y="154"/>
                </a:lnTo>
                <a:lnTo>
                  <a:pt x="424" y="154"/>
                </a:lnTo>
                <a:lnTo>
                  <a:pt x="424" y="154"/>
                </a:lnTo>
                <a:lnTo>
                  <a:pt x="424" y="150"/>
                </a:lnTo>
                <a:lnTo>
                  <a:pt x="422" y="150"/>
                </a:lnTo>
                <a:lnTo>
                  <a:pt x="422" y="150"/>
                </a:lnTo>
                <a:close/>
                <a:moveTo>
                  <a:pt x="374" y="174"/>
                </a:moveTo>
                <a:lnTo>
                  <a:pt x="374" y="174"/>
                </a:lnTo>
                <a:lnTo>
                  <a:pt x="372" y="176"/>
                </a:lnTo>
                <a:lnTo>
                  <a:pt x="372" y="176"/>
                </a:lnTo>
                <a:lnTo>
                  <a:pt x="372" y="176"/>
                </a:lnTo>
                <a:lnTo>
                  <a:pt x="372" y="182"/>
                </a:lnTo>
                <a:lnTo>
                  <a:pt x="372" y="182"/>
                </a:lnTo>
                <a:lnTo>
                  <a:pt x="370" y="184"/>
                </a:lnTo>
                <a:lnTo>
                  <a:pt x="370" y="184"/>
                </a:lnTo>
                <a:lnTo>
                  <a:pt x="370" y="182"/>
                </a:lnTo>
                <a:lnTo>
                  <a:pt x="370" y="182"/>
                </a:lnTo>
                <a:lnTo>
                  <a:pt x="368" y="180"/>
                </a:lnTo>
                <a:lnTo>
                  <a:pt x="368" y="180"/>
                </a:lnTo>
                <a:lnTo>
                  <a:pt x="368" y="180"/>
                </a:lnTo>
                <a:lnTo>
                  <a:pt x="366" y="180"/>
                </a:lnTo>
                <a:lnTo>
                  <a:pt x="366" y="180"/>
                </a:lnTo>
                <a:lnTo>
                  <a:pt x="364" y="184"/>
                </a:lnTo>
                <a:lnTo>
                  <a:pt x="364" y="186"/>
                </a:lnTo>
                <a:lnTo>
                  <a:pt x="364" y="186"/>
                </a:lnTo>
                <a:lnTo>
                  <a:pt x="368" y="188"/>
                </a:lnTo>
                <a:lnTo>
                  <a:pt x="370" y="192"/>
                </a:lnTo>
                <a:lnTo>
                  <a:pt x="370" y="192"/>
                </a:lnTo>
                <a:lnTo>
                  <a:pt x="374" y="192"/>
                </a:lnTo>
                <a:lnTo>
                  <a:pt x="374" y="192"/>
                </a:lnTo>
                <a:lnTo>
                  <a:pt x="378" y="188"/>
                </a:lnTo>
                <a:lnTo>
                  <a:pt x="378" y="188"/>
                </a:lnTo>
                <a:lnTo>
                  <a:pt x="374" y="184"/>
                </a:lnTo>
                <a:lnTo>
                  <a:pt x="374" y="184"/>
                </a:lnTo>
                <a:lnTo>
                  <a:pt x="374" y="180"/>
                </a:lnTo>
                <a:lnTo>
                  <a:pt x="376" y="178"/>
                </a:lnTo>
                <a:lnTo>
                  <a:pt x="376" y="176"/>
                </a:lnTo>
                <a:lnTo>
                  <a:pt x="374" y="174"/>
                </a:lnTo>
                <a:lnTo>
                  <a:pt x="374" y="174"/>
                </a:lnTo>
                <a:close/>
                <a:moveTo>
                  <a:pt x="158" y="190"/>
                </a:moveTo>
                <a:lnTo>
                  <a:pt x="156" y="192"/>
                </a:lnTo>
                <a:lnTo>
                  <a:pt x="156" y="192"/>
                </a:lnTo>
                <a:lnTo>
                  <a:pt x="140" y="190"/>
                </a:lnTo>
                <a:lnTo>
                  <a:pt x="140" y="190"/>
                </a:lnTo>
                <a:lnTo>
                  <a:pt x="138" y="200"/>
                </a:lnTo>
                <a:lnTo>
                  <a:pt x="134" y="206"/>
                </a:lnTo>
                <a:lnTo>
                  <a:pt x="134" y="206"/>
                </a:lnTo>
                <a:lnTo>
                  <a:pt x="134" y="208"/>
                </a:lnTo>
                <a:lnTo>
                  <a:pt x="134" y="208"/>
                </a:lnTo>
                <a:lnTo>
                  <a:pt x="148" y="208"/>
                </a:lnTo>
                <a:lnTo>
                  <a:pt x="148" y="208"/>
                </a:lnTo>
                <a:lnTo>
                  <a:pt x="148" y="210"/>
                </a:lnTo>
                <a:lnTo>
                  <a:pt x="146" y="212"/>
                </a:lnTo>
                <a:lnTo>
                  <a:pt x="146" y="212"/>
                </a:lnTo>
                <a:lnTo>
                  <a:pt x="146" y="216"/>
                </a:lnTo>
                <a:lnTo>
                  <a:pt x="146" y="216"/>
                </a:lnTo>
                <a:lnTo>
                  <a:pt x="156" y="216"/>
                </a:lnTo>
                <a:lnTo>
                  <a:pt x="164" y="218"/>
                </a:lnTo>
                <a:lnTo>
                  <a:pt x="164" y="218"/>
                </a:lnTo>
                <a:lnTo>
                  <a:pt x="168" y="222"/>
                </a:lnTo>
                <a:lnTo>
                  <a:pt x="188" y="222"/>
                </a:lnTo>
                <a:lnTo>
                  <a:pt x="188" y="222"/>
                </a:lnTo>
                <a:lnTo>
                  <a:pt x="190" y="220"/>
                </a:lnTo>
                <a:lnTo>
                  <a:pt x="194" y="222"/>
                </a:lnTo>
                <a:lnTo>
                  <a:pt x="194" y="222"/>
                </a:lnTo>
                <a:lnTo>
                  <a:pt x="208" y="226"/>
                </a:lnTo>
                <a:lnTo>
                  <a:pt x="208" y="226"/>
                </a:lnTo>
                <a:lnTo>
                  <a:pt x="214" y="230"/>
                </a:lnTo>
                <a:lnTo>
                  <a:pt x="214" y="230"/>
                </a:lnTo>
                <a:lnTo>
                  <a:pt x="218" y="230"/>
                </a:lnTo>
                <a:lnTo>
                  <a:pt x="224" y="228"/>
                </a:lnTo>
                <a:lnTo>
                  <a:pt x="224" y="228"/>
                </a:lnTo>
                <a:lnTo>
                  <a:pt x="228" y="232"/>
                </a:lnTo>
                <a:lnTo>
                  <a:pt x="232" y="232"/>
                </a:lnTo>
                <a:lnTo>
                  <a:pt x="236" y="232"/>
                </a:lnTo>
                <a:lnTo>
                  <a:pt x="236" y="232"/>
                </a:lnTo>
                <a:lnTo>
                  <a:pt x="238" y="232"/>
                </a:lnTo>
                <a:lnTo>
                  <a:pt x="242" y="230"/>
                </a:lnTo>
                <a:lnTo>
                  <a:pt x="242" y="230"/>
                </a:lnTo>
                <a:lnTo>
                  <a:pt x="246" y="234"/>
                </a:lnTo>
                <a:lnTo>
                  <a:pt x="246" y="236"/>
                </a:lnTo>
                <a:lnTo>
                  <a:pt x="246" y="236"/>
                </a:lnTo>
                <a:lnTo>
                  <a:pt x="252" y="238"/>
                </a:lnTo>
                <a:lnTo>
                  <a:pt x="258" y="238"/>
                </a:lnTo>
                <a:lnTo>
                  <a:pt x="258" y="238"/>
                </a:lnTo>
                <a:lnTo>
                  <a:pt x="262" y="242"/>
                </a:lnTo>
                <a:lnTo>
                  <a:pt x="262" y="242"/>
                </a:lnTo>
                <a:lnTo>
                  <a:pt x="260" y="232"/>
                </a:lnTo>
                <a:lnTo>
                  <a:pt x="260" y="232"/>
                </a:lnTo>
                <a:lnTo>
                  <a:pt x="256" y="230"/>
                </a:lnTo>
                <a:lnTo>
                  <a:pt x="256" y="230"/>
                </a:lnTo>
                <a:lnTo>
                  <a:pt x="258" y="222"/>
                </a:lnTo>
                <a:lnTo>
                  <a:pt x="258" y="222"/>
                </a:lnTo>
                <a:lnTo>
                  <a:pt x="248" y="218"/>
                </a:lnTo>
                <a:lnTo>
                  <a:pt x="236" y="218"/>
                </a:lnTo>
                <a:lnTo>
                  <a:pt x="236" y="218"/>
                </a:lnTo>
                <a:lnTo>
                  <a:pt x="236" y="210"/>
                </a:lnTo>
                <a:lnTo>
                  <a:pt x="236" y="210"/>
                </a:lnTo>
                <a:lnTo>
                  <a:pt x="234" y="208"/>
                </a:lnTo>
                <a:lnTo>
                  <a:pt x="234" y="208"/>
                </a:lnTo>
                <a:lnTo>
                  <a:pt x="234" y="202"/>
                </a:lnTo>
                <a:lnTo>
                  <a:pt x="234" y="202"/>
                </a:lnTo>
                <a:lnTo>
                  <a:pt x="226" y="204"/>
                </a:lnTo>
                <a:lnTo>
                  <a:pt x="226" y="204"/>
                </a:lnTo>
                <a:lnTo>
                  <a:pt x="226" y="202"/>
                </a:lnTo>
                <a:lnTo>
                  <a:pt x="226" y="202"/>
                </a:lnTo>
                <a:lnTo>
                  <a:pt x="222" y="202"/>
                </a:lnTo>
                <a:lnTo>
                  <a:pt x="218" y="198"/>
                </a:lnTo>
                <a:lnTo>
                  <a:pt x="218" y="198"/>
                </a:lnTo>
                <a:lnTo>
                  <a:pt x="214" y="198"/>
                </a:lnTo>
                <a:lnTo>
                  <a:pt x="208" y="196"/>
                </a:lnTo>
                <a:lnTo>
                  <a:pt x="208" y="196"/>
                </a:lnTo>
                <a:lnTo>
                  <a:pt x="206" y="202"/>
                </a:lnTo>
                <a:lnTo>
                  <a:pt x="206" y="202"/>
                </a:lnTo>
                <a:lnTo>
                  <a:pt x="192" y="202"/>
                </a:lnTo>
                <a:lnTo>
                  <a:pt x="188" y="200"/>
                </a:lnTo>
                <a:lnTo>
                  <a:pt x="188" y="200"/>
                </a:lnTo>
                <a:lnTo>
                  <a:pt x="180" y="198"/>
                </a:lnTo>
                <a:lnTo>
                  <a:pt x="176" y="192"/>
                </a:lnTo>
                <a:lnTo>
                  <a:pt x="176" y="192"/>
                </a:lnTo>
                <a:lnTo>
                  <a:pt x="166" y="192"/>
                </a:lnTo>
                <a:lnTo>
                  <a:pt x="166" y="190"/>
                </a:lnTo>
                <a:lnTo>
                  <a:pt x="166" y="190"/>
                </a:lnTo>
                <a:lnTo>
                  <a:pt x="158" y="190"/>
                </a:lnTo>
                <a:lnTo>
                  <a:pt x="158" y="190"/>
                </a:lnTo>
                <a:close/>
                <a:moveTo>
                  <a:pt x="518" y="196"/>
                </a:moveTo>
                <a:lnTo>
                  <a:pt x="518" y="196"/>
                </a:lnTo>
                <a:lnTo>
                  <a:pt x="518" y="198"/>
                </a:lnTo>
                <a:lnTo>
                  <a:pt x="518" y="198"/>
                </a:lnTo>
                <a:lnTo>
                  <a:pt x="518" y="198"/>
                </a:lnTo>
                <a:lnTo>
                  <a:pt x="520" y="200"/>
                </a:lnTo>
                <a:lnTo>
                  <a:pt x="520" y="202"/>
                </a:lnTo>
                <a:lnTo>
                  <a:pt x="520" y="210"/>
                </a:lnTo>
                <a:lnTo>
                  <a:pt x="520" y="210"/>
                </a:lnTo>
                <a:lnTo>
                  <a:pt x="516" y="212"/>
                </a:lnTo>
                <a:lnTo>
                  <a:pt x="516" y="212"/>
                </a:lnTo>
                <a:lnTo>
                  <a:pt x="518" y="216"/>
                </a:lnTo>
                <a:lnTo>
                  <a:pt x="518" y="216"/>
                </a:lnTo>
                <a:lnTo>
                  <a:pt x="518" y="218"/>
                </a:lnTo>
                <a:lnTo>
                  <a:pt x="518" y="218"/>
                </a:lnTo>
                <a:lnTo>
                  <a:pt x="520" y="220"/>
                </a:lnTo>
                <a:lnTo>
                  <a:pt x="520" y="220"/>
                </a:lnTo>
                <a:lnTo>
                  <a:pt x="522" y="212"/>
                </a:lnTo>
                <a:lnTo>
                  <a:pt x="526" y="210"/>
                </a:lnTo>
                <a:lnTo>
                  <a:pt x="526" y="210"/>
                </a:lnTo>
                <a:lnTo>
                  <a:pt x="526" y="206"/>
                </a:lnTo>
                <a:lnTo>
                  <a:pt x="526" y="206"/>
                </a:lnTo>
                <a:lnTo>
                  <a:pt x="524" y="206"/>
                </a:lnTo>
                <a:lnTo>
                  <a:pt x="526" y="204"/>
                </a:lnTo>
                <a:lnTo>
                  <a:pt x="526" y="200"/>
                </a:lnTo>
                <a:lnTo>
                  <a:pt x="524" y="198"/>
                </a:lnTo>
                <a:lnTo>
                  <a:pt x="524" y="198"/>
                </a:lnTo>
                <a:lnTo>
                  <a:pt x="522" y="196"/>
                </a:lnTo>
                <a:lnTo>
                  <a:pt x="518" y="196"/>
                </a:lnTo>
                <a:lnTo>
                  <a:pt x="518" y="196"/>
                </a:lnTo>
                <a:close/>
                <a:moveTo>
                  <a:pt x="262" y="230"/>
                </a:moveTo>
                <a:lnTo>
                  <a:pt x="262" y="230"/>
                </a:lnTo>
                <a:lnTo>
                  <a:pt x="262" y="236"/>
                </a:lnTo>
                <a:lnTo>
                  <a:pt x="262" y="236"/>
                </a:lnTo>
                <a:lnTo>
                  <a:pt x="262" y="236"/>
                </a:lnTo>
                <a:lnTo>
                  <a:pt x="264" y="236"/>
                </a:lnTo>
                <a:lnTo>
                  <a:pt x="264" y="236"/>
                </a:lnTo>
                <a:lnTo>
                  <a:pt x="266" y="240"/>
                </a:lnTo>
                <a:lnTo>
                  <a:pt x="266" y="244"/>
                </a:lnTo>
                <a:lnTo>
                  <a:pt x="266" y="244"/>
                </a:lnTo>
                <a:lnTo>
                  <a:pt x="268" y="242"/>
                </a:lnTo>
                <a:lnTo>
                  <a:pt x="268" y="242"/>
                </a:lnTo>
                <a:lnTo>
                  <a:pt x="268" y="242"/>
                </a:lnTo>
                <a:lnTo>
                  <a:pt x="272" y="236"/>
                </a:lnTo>
                <a:lnTo>
                  <a:pt x="272" y="236"/>
                </a:lnTo>
                <a:lnTo>
                  <a:pt x="272" y="234"/>
                </a:lnTo>
                <a:lnTo>
                  <a:pt x="272" y="232"/>
                </a:lnTo>
                <a:lnTo>
                  <a:pt x="272" y="232"/>
                </a:lnTo>
                <a:lnTo>
                  <a:pt x="266" y="232"/>
                </a:lnTo>
                <a:lnTo>
                  <a:pt x="262" y="230"/>
                </a:lnTo>
                <a:lnTo>
                  <a:pt x="262" y="230"/>
                </a:lnTo>
                <a:close/>
                <a:moveTo>
                  <a:pt x="408" y="234"/>
                </a:moveTo>
                <a:lnTo>
                  <a:pt x="408" y="234"/>
                </a:lnTo>
                <a:lnTo>
                  <a:pt x="406" y="238"/>
                </a:lnTo>
                <a:lnTo>
                  <a:pt x="420" y="238"/>
                </a:lnTo>
                <a:lnTo>
                  <a:pt x="420" y="238"/>
                </a:lnTo>
                <a:lnTo>
                  <a:pt x="418" y="234"/>
                </a:lnTo>
                <a:lnTo>
                  <a:pt x="418" y="234"/>
                </a:lnTo>
                <a:lnTo>
                  <a:pt x="408" y="234"/>
                </a:lnTo>
                <a:lnTo>
                  <a:pt x="408" y="234"/>
                </a:lnTo>
                <a:close/>
                <a:moveTo>
                  <a:pt x="282" y="238"/>
                </a:moveTo>
                <a:lnTo>
                  <a:pt x="282" y="238"/>
                </a:lnTo>
                <a:lnTo>
                  <a:pt x="278" y="246"/>
                </a:lnTo>
                <a:lnTo>
                  <a:pt x="278" y="246"/>
                </a:lnTo>
                <a:lnTo>
                  <a:pt x="286" y="246"/>
                </a:lnTo>
                <a:lnTo>
                  <a:pt x="286" y="238"/>
                </a:lnTo>
                <a:lnTo>
                  <a:pt x="286" y="238"/>
                </a:lnTo>
                <a:lnTo>
                  <a:pt x="282" y="238"/>
                </a:lnTo>
                <a:lnTo>
                  <a:pt x="282" y="238"/>
                </a:lnTo>
                <a:close/>
                <a:moveTo>
                  <a:pt x="300" y="238"/>
                </a:moveTo>
                <a:lnTo>
                  <a:pt x="300" y="238"/>
                </a:lnTo>
                <a:lnTo>
                  <a:pt x="300" y="244"/>
                </a:lnTo>
                <a:lnTo>
                  <a:pt x="300" y="244"/>
                </a:lnTo>
                <a:lnTo>
                  <a:pt x="304" y="244"/>
                </a:lnTo>
                <a:lnTo>
                  <a:pt x="304" y="244"/>
                </a:lnTo>
                <a:lnTo>
                  <a:pt x="302" y="244"/>
                </a:lnTo>
                <a:lnTo>
                  <a:pt x="304" y="246"/>
                </a:lnTo>
                <a:lnTo>
                  <a:pt x="302" y="248"/>
                </a:lnTo>
                <a:lnTo>
                  <a:pt x="298" y="248"/>
                </a:lnTo>
                <a:lnTo>
                  <a:pt x="298" y="248"/>
                </a:lnTo>
                <a:lnTo>
                  <a:pt x="294" y="246"/>
                </a:lnTo>
                <a:lnTo>
                  <a:pt x="292" y="244"/>
                </a:lnTo>
                <a:lnTo>
                  <a:pt x="292" y="244"/>
                </a:lnTo>
                <a:lnTo>
                  <a:pt x="290" y="244"/>
                </a:lnTo>
                <a:lnTo>
                  <a:pt x="290" y="244"/>
                </a:lnTo>
                <a:lnTo>
                  <a:pt x="290" y="244"/>
                </a:lnTo>
                <a:lnTo>
                  <a:pt x="286" y="254"/>
                </a:lnTo>
                <a:lnTo>
                  <a:pt x="286" y="254"/>
                </a:lnTo>
                <a:lnTo>
                  <a:pt x="294" y="252"/>
                </a:lnTo>
                <a:lnTo>
                  <a:pt x="294" y="252"/>
                </a:lnTo>
                <a:lnTo>
                  <a:pt x="294" y="254"/>
                </a:lnTo>
                <a:lnTo>
                  <a:pt x="298" y="254"/>
                </a:lnTo>
                <a:lnTo>
                  <a:pt x="300" y="252"/>
                </a:lnTo>
                <a:lnTo>
                  <a:pt x="300" y="252"/>
                </a:lnTo>
                <a:lnTo>
                  <a:pt x="310" y="250"/>
                </a:lnTo>
                <a:lnTo>
                  <a:pt x="318" y="250"/>
                </a:lnTo>
                <a:lnTo>
                  <a:pt x="318" y="250"/>
                </a:lnTo>
                <a:lnTo>
                  <a:pt x="316" y="244"/>
                </a:lnTo>
                <a:lnTo>
                  <a:pt x="316" y="244"/>
                </a:lnTo>
                <a:lnTo>
                  <a:pt x="308" y="242"/>
                </a:lnTo>
                <a:lnTo>
                  <a:pt x="300" y="238"/>
                </a:lnTo>
                <a:lnTo>
                  <a:pt x="300" y="238"/>
                </a:lnTo>
                <a:close/>
                <a:moveTo>
                  <a:pt x="332" y="242"/>
                </a:moveTo>
                <a:lnTo>
                  <a:pt x="332" y="242"/>
                </a:lnTo>
                <a:lnTo>
                  <a:pt x="326" y="244"/>
                </a:lnTo>
                <a:lnTo>
                  <a:pt x="326" y="244"/>
                </a:lnTo>
                <a:lnTo>
                  <a:pt x="326" y="246"/>
                </a:lnTo>
                <a:lnTo>
                  <a:pt x="328" y="248"/>
                </a:lnTo>
                <a:lnTo>
                  <a:pt x="328" y="248"/>
                </a:lnTo>
                <a:lnTo>
                  <a:pt x="338" y="250"/>
                </a:lnTo>
                <a:lnTo>
                  <a:pt x="348" y="250"/>
                </a:lnTo>
                <a:lnTo>
                  <a:pt x="348" y="252"/>
                </a:lnTo>
                <a:lnTo>
                  <a:pt x="348" y="252"/>
                </a:lnTo>
                <a:lnTo>
                  <a:pt x="352" y="252"/>
                </a:lnTo>
                <a:lnTo>
                  <a:pt x="358" y="250"/>
                </a:lnTo>
                <a:lnTo>
                  <a:pt x="362" y="248"/>
                </a:lnTo>
                <a:lnTo>
                  <a:pt x="366" y="248"/>
                </a:lnTo>
                <a:lnTo>
                  <a:pt x="366" y="248"/>
                </a:lnTo>
                <a:lnTo>
                  <a:pt x="368" y="250"/>
                </a:lnTo>
                <a:lnTo>
                  <a:pt x="368" y="250"/>
                </a:lnTo>
                <a:lnTo>
                  <a:pt x="370" y="246"/>
                </a:lnTo>
                <a:lnTo>
                  <a:pt x="370" y="246"/>
                </a:lnTo>
                <a:lnTo>
                  <a:pt x="368" y="244"/>
                </a:lnTo>
                <a:lnTo>
                  <a:pt x="364" y="244"/>
                </a:lnTo>
                <a:lnTo>
                  <a:pt x="364" y="244"/>
                </a:lnTo>
                <a:lnTo>
                  <a:pt x="360" y="244"/>
                </a:lnTo>
                <a:lnTo>
                  <a:pt x="356" y="246"/>
                </a:lnTo>
                <a:lnTo>
                  <a:pt x="356" y="246"/>
                </a:lnTo>
                <a:lnTo>
                  <a:pt x="352" y="242"/>
                </a:lnTo>
                <a:lnTo>
                  <a:pt x="352" y="242"/>
                </a:lnTo>
                <a:lnTo>
                  <a:pt x="348" y="242"/>
                </a:lnTo>
                <a:lnTo>
                  <a:pt x="344" y="244"/>
                </a:lnTo>
                <a:lnTo>
                  <a:pt x="344" y="244"/>
                </a:lnTo>
                <a:lnTo>
                  <a:pt x="338" y="242"/>
                </a:lnTo>
                <a:lnTo>
                  <a:pt x="332" y="242"/>
                </a:lnTo>
                <a:lnTo>
                  <a:pt x="332" y="242"/>
                </a:lnTo>
                <a:close/>
                <a:moveTo>
                  <a:pt x="420" y="244"/>
                </a:moveTo>
                <a:lnTo>
                  <a:pt x="416" y="246"/>
                </a:lnTo>
                <a:lnTo>
                  <a:pt x="416" y="246"/>
                </a:lnTo>
                <a:lnTo>
                  <a:pt x="410" y="246"/>
                </a:lnTo>
                <a:lnTo>
                  <a:pt x="410" y="246"/>
                </a:lnTo>
                <a:lnTo>
                  <a:pt x="408" y="250"/>
                </a:lnTo>
                <a:lnTo>
                  <a:pt x="408" y="250"/>
                </a:lnTo>
                <a:lnTo>
                  <a:pt x="400" y="250"/>
                </a:lnTo>
                <a:lnTo>
                  <a:pt x="398" y="250"/>
                </a:lnTo>
                <a:lnTo>
                  <a:pt x="394" y="250"/>
                </a:lnTo>
                <a:lnTo>
                  <a:pt x="394" y="250"/>
                </a:lnTo>
                <a:lnTo>
                  <a:pt x="394" y="252"/>
                </a:lnTo>
                <a:lnTo>
                  <a:pt x="394" y="256"/>
                </a:lnTo>
                <a:lnTo>
                  <a:pt x="394" y="256"/>
                </a:lnTo>
                <a:lnTo>
                  <a:pt x="390" y="256"/>
                </a:lnTo>
                <a:lnTo>
                  <a:pt x="386" y="258"/>
                </a:lnTo>
                <a:lnTo>
                  <a:pt x="386" y="258"/>
                </a:lnTo>
                <a:lnTo>
                  <a:pt x="386" y="262"/>
                </a:lnTo>
                <a:lnTo>
                  <a:pt x="386" y="262"/>
                </a:lnTo>
                <a:lnTo>
                  <a:pt x="374" y="268"/>
                </a:lnTo>
                <a:lnTo>
                  <a:pt x="374" y="268"/>
                </a:lnTo>
                <a:lnTo>
                  <a:pt x="376" y="274"/>
                </a:lnTo>
                <a:lnTo>
                  <a:pt x="376" y="274"/>
                </a:lnTo>
                <a:lnTo>
                  <a:pt x="370" y="276"/>
                </a:lnTo>
                <a:lnTo>
                  <a:pt x="364" y="278"/>
                </a:lnTo>
                <a:lnTo>
                  <a:pt x="364" y="278"/>
                </a:lnTo>
                <a:lnTo>
                  <a:pt x="362" y="280"/>
                </a:lnTo>
                <a:lnTo>
                  <a:pt x="362" y="282"/>
                </a:lnTo>
                <a:lnTo>
                  <a:pt x="362" y="282"/>
                </a:lnTo>
                <a:lnTo>
                  <a:pt x="364" y="284"/>
                </a:lnTo>
                <a:lnTo>
                  <a:pt x="364" y="284"/>
                </a:lnTo>
                <a:lnTo>
                  <a:pt x="370" y="284"/>
                </a:lnTo>
                <a:lnTo>
                  <a:pt x="374" y="282"/>
                </a:lnTo>
                <a:lnTo>
                  <a:pt x="374" y="282"/>
                </a:lnTo>
                <a:lnTo>
                  <a:pt x="374" y="280"/>
                </a:lnTo>
                <a:lnTo>
                  <a:pt x="374" y="280"/>
                </a:lnTo>
                <a:lnTo>
                  <a:pt x="380" y="274"/>
                </a:lnTo>
                <a:lnTo>
                  <a:pt x="380" y="274"/>
                </a:lnTo>
                <a:lnTo>
                  <a:pt x="386" y="274"/>
                </a:lnTo>
                <a:lnTo>
                  <a:pt x="392" y="272"/>
                </a:lnTo>
                <a:lnTo>
                  <a:pt x="392" y="272"/>
                </a:lnTo>
                <a:lnTo>
                  <a:pt x="396" y="268"/>
                </a:lnTo>
                <a:lnTo>
                  <a:pt x="398" y="264"/>
                </a:lnTo>
                <a:lnTo>
                  <a:pt x="398" y="264"/>
                </a:lnTo>
                <a:lnTo>
                  <a:pt x="402" y="264"/>
                </a:lnTo>
                <a:lnTo>
                  <a:pt x="402" y="264"/>
                </a:lnTo>
                <a:lnTo>
                  <a:pt x="402" y="262"/>
                </a:lnTo>
                <a:lnTo>
                  <a:pt x="402" y="260"/>
                </a:lnTo>
                <a:lnTo>
                  <a:pt x="402" y="260"/>
                </a:lnTo>
                <a:lnTo>
                  <a:pt x="406" y="260"/>
                </a:lnTo>
                <a:lnTo>
                  <a:pt x="408" y="258"/>
                </a:lnTo>
                <a:lnTo>
                  <a:pt x="408" y="258"/>
                </a:lnTo>
                <a:lnTo>
                  <a:pt x="410" y="254"/>
                </a:lnTo>
                <a:lnTo>
                  <a:pt x="410" y="254"/>
                </a:lnTo>
                <a:lnTo>
                  <a:pt x="414" y="254"/>
                </a:lnTo>
                <a:lnTo>
                  <a:pt x="418" y="252"/>
                </a:lnTo>
                <a:lnTo>
                  <a:pt x="418" y="252"/>
                </a:lnTo>
                <a:lnTo>
                  <a:pt x="420" y="250"/>
                </a:lnTo>
                <a:lnTo>
                  <a:pt x="420" y="250"/>
                </a:lnTo>
                <a:lnTo>
                  <a:pt x="424" y="246"/>
                </a:lnTo>
                <a:lnTo>
                  <a:pt x="424" y="244"/>
                </a:lnTo>
                <a:lnTo>
                  <a:pt x="420" y="244"/>
                </a:lnTo>
                <a:lnTo>
                  <a:pt x="420" y="244"/>
                </a:lnTo>
                <a:close/>
                <a:moveTo>
                  <a:pt x="320" y="262"/>
                </a:moveTo>
                <a:lnTo>
                  <a:pt x="318" y="268"/>
                </a:lnTo>
                <a:lnTo>
                  <a:pt x="318" y="268"/>
                </a:lnTo>
                <a:lnTo>
                  <a:pt x="328" y="272"/>
                </a:lnTo>
                <a:lnTo>
                  <a:pt x="334" y="274"/>
                </a:lnTo>
                <a:lnTo>
                  <a:pt x="340" y="276"/>
                </a:lnTo>
                <a:lnTo>
                  <a:pt x="340" y="276"/>
                </a:lnTo>
                <a:lnTo>
                  <a:pt x="340" y="272"/>
                </a:lnTo>
                <a:lnTo>
                  <a:pt x="340" y="270"/>
                </a:lnTo>
                <a:lnTo>
                  <a:pt x="340" y="270"/>
                </a:lnTo>
                <a:lnTo>
                  <a:pt x="338" y="268"/>
                </a:lnTo>
                <a:lnTo>
                  <a:pt x="338" y="268"/>
                </a:lnTo>
                <a:lnTo>
                  <a:pt x="320" y="262"/>
                </a:lnTo>
                <a:lnTo>
                  <a:pt x="320" y="262"/>
                </a:lnTo>
                <a:close/>
                <a:moveTo>
                  <a:pt x="196" y="64"/>
                </a:moveTo>
                <a:lnTo>
                  <a:pt x="196" y="64"/>
                </a:lnTo>
                <a:lnTo>
                  <a:pt x="196" y="62"/>
                </a:lnTo>
                <a:lnTo>
                  <a:pt x="196" y="62"/>
                </a:lnTo>
                <a:lnTo>
                  <a:pt x="192" y="62"/>
                </a:lnTo>
                <a:lnTo>
                  <a:pt x="192" y="62"/>
                </a:lnTo>
                <a:lnTo>
                  <a:pt x="192" y="68"/>
                </a:lnTo>
                <a:lnTo>
                  <a:pt x="192" y="68"/>
                </a:lnTo>
                <a:lnTo>
                  <a:pt x="188" y="70"/>
                </a:lnTo>
                <a:lnTo>
                  <a:pt x="188" y="70"/>
                </a:lnTo>
                <a:lnTo>
                  <a:pt x="186" y="74"/>
                </a:lnTo>
                <a:lnTo>
                  <a:pt x="184" y="78"/>
                </a:lnTo>
                <a:lnTo>
                  <a:pt x="182" y="80"/>
                </a:lnTo>
                <a:lnTo>
                  <a:pt x="182" y="80"/>
                </a:lnTo>
                <a:lnTo>
                  <a:pt x="182" y="94"/>
                </a:lnTo>
                <a:lnTo>
                  <a:pt x="182" y="94"/>
                </a:lnTo>
                <a:lnTo>
                  <a:pt x="186" y="96"/>
                </a:lnTo>
                <a:lnTo>
                  <a:pt x="188" y="100"/>
                </a:lnTo>
                <a:lnTo>
                  <a:pt x="188" y="100"/>
                </a:lnTo>
                <a:lnTo>
                  <a:pt x="186" y="102"/>
                </a:lnTo>
                <a:lnTo>
                  <a:pt x="186" y="106"/>
                </a:lnTo>
                <a:lnTo>
                  <a:pt x="186" y="106"/>
                </a:lnTo>
                <a:lnTo>
                  <a:pt x="190" y="108"/>
                </a:lnTo>
                <a:lnTo>
                  <a:pt x="190" y="108"/>
                </a:lnTo>
                <a:lnTo>
                  <a:pt x="188" y="112"/>
                </a:lnTo>
                <a:lnTo>
                  <a:pt x="188" y="114"/>
                </a:lnTo>
                <a:lnTo>
                  <a:pt x="188" y="114"/>
                </a:lnTo>
                <a:lnTo>
                  <a:pt x="192" y="114"/>
                </a:lnTo>
                <a:lnTo>
                  <a:pt x="192" y="114"/>
                </a:lnTo>
                <a:lnTo>
                  <a:pt x="190" y="120"/>
                </a:lnTo>
                <a:lnTo>
                  <a:pt x="190" y="120"/>
                </a:lnTo>
                <a:lnTo>
                  <a:pt x="192" y="120"/>
                </a:lnTo>
                <a:lnTo>
                  <a:pt x="192" y="120"/>
                </a:lnTo>
                <a:lnTo>
                  <a:pt x="196" y="118"/>
                </a:lnTo>
                <a:lnTo>
                  <a:pt x="196" y="118"/>
                </a:lnTo>
                <a:lnTo>
                  <a:pt x="198" y="118"/>
                </a:lnTo>
                <a:lnTo>
                  <a:pt x="198" y="118"/>
                </a:lnTo>
                <a:lnTo>
                  <a:pt x="198" y="118"/>
                </a:lnTo>
                <a:lnTo>
                  <a:pt x="202" y="136"/>
                </a:lnTo>
                <a:lnTo>
                  <a:pt x="202" y="136"/>
                </a:lnTo>
                <a:lnTo>
                  <a:pt x="204" y="140"/>
                </a:lnTo>
                <a:lnTo>
                  <a:pt x="204" y="140"/>
                </a:lnTo>
                <a:lnTo>
                  <a:pt x="206" y="148"/>
                </a:lnTo>
                <a:lnTo>
                  <a:pt x="206" y="148"/>
                </a:lnTo>
                <a:lnTo>
                  <a:pt x="210" y="148"/>
                </a:lnTo>
                <a:lnTo>
                  <a:pt x="216" y="150"/>
                </a:lnTo>
                <a:lnTo>
                  <a:pt x="216" y="150"/>
                </a:lnTo>
                <a:lnTo>
                  <a:pt x="218" y="148"/>
                </a:lnTo>
                <a:lnTo>
                  <a:pt x="218" y="146"/>
                </a:lnTo>
                <a:lnTo>
                  <a:pt x="222" y="146"/>
                </a:lnTo>
                <a:lnTo>
                  <a:pt x="222" y="148"/>
                </a:lnTo>
                <a:lnTo>
                  <a:pt x="222" y="148"/>
                </a:lnTo>
                <a:lnTo>
                  <a:pt x="226" y="148"/>
                </a:lnTo>
                <a:lnTo>
                  <a:pt x="226" y="148"/>
                </a:lnTo>
                <a:lnTo>
                  <a:pt x="226" y="154"/>
                </a:lnTo>
                <a:lnTo>
                  <a:pt x="226" y="154"/>
                </a:lnTo>
                <a:lnTo>
                  <a:pt x="228" y="154"/>
                </a:lnTo>
                <a:lnTo>
                  <a:pt x="230" y="154"/>
                </a:lnTo>
                <a:lnTo>
                  <a:pt x="230" y="154"/>
                </a:lnTo>
                <a:lnTo>
                  <a:pt x="240" y="154"/>
                </a:lnTo>
                <a:lnTo>
                  <a:pt x="242" y="150"/>
                </a:lnTo>
                <a:lnTo>
                  <a:pt x="242" y="150"/>
                </a:lnTo>
                <a:lnTo>
                  <a:pt x="244" y="150"/>
                </a:lnTo>
                <a:lnTo>
                  <a:pt x="244" y="150"/>
                </a:lnTo>
                <a:lnTo>
                  <a:pt x="248" y="154"/>
                </a:lnTo>
                <a:lnTo>
                  <a:pt x="250" y="154"/>
                </a:lnTo>
                <a:lnTo>
                  <a:pt x="252" y="154"/>
                </a:lnTo>
                <a:lnTo>
                  <a:pt x="252" y="154"/>
                </a:lnTo>
                <a:lnTo>
                  <a:pt x="254" y="152"/>
                </a:lnTo>
                <a:lnTo>
                  <a:pt x="256" y="152"/>
                </a:lnTo>
                <a:lnTo>
                  <a:pt x="258" y="154"/>
                </a:lnTo>
                <a:lnTo>
                  <a:pt x="258" y="154"/>
                </a:lnTo>
                <a:lnTo>
                  <a:pt x="262" y="156"/>
                </a:lnTo>
                <a:lnTo>
                  <a:pt x="264" y="156"/>
                </a:lnTo>
                <a:lnTo>
                  <a:pt x="264" y="158"/>
                </a:lnTo>
                <a:lnTo>
                  <a:pt x="264" y="158"/>
                </a:lnTo>
                <a:lnTo>
                  <a:pt x="266" y="158"/>
                </a:lnTo>
                <a:lnTo>
                  <a:pt x="266" y="158"/>
                </a:lnTo>
                <a:lnTo>
                  <a:pt x="270" y="156"/>
                </a:lnTo>
                <a:lnTo>
                  <a:pt x="270" y="156"/>
                </a:lnTo>
                <a:lnTo>
                  <a:pt x="274" y="154"/>
                </a:lnTo>
                <a:lnTo>
                  <a:pt x="280" y="152"/>
                </a:lnTo>
                <a:lnTo>
                  <a:pt x="280" y="152"/>
                </a:lnTo>
                <a:lnTo>
                  <a:pt x="286" y="142"/>
                </a:lnTo>
                <a:lnTo>
                  <a:pt x="290" y="138"/>
                </a:lnTo>
                <a:lnTo>
                  <a:pt x="294" y="136"/>
                </a:lnTo>
                <a:lnTo>
                  <a:pt x="294" y="136"/>
                </a:lnTo>
                <a:lnTo>
                  <a:pt x="290" y="128"/>
                </a:lnTo>
                <a:lnTo>
                  <a:pt x="290" y="128"/>
                </a:lnTo>
                <a:lnTo>
                  <a:pt x="298" y="116"/>
                </a:lnTo>
                <a:lnTo>
                  <a:pt x="298" y="116"/>
                </a:lnTo>
                <a:lnTo>
                  <a:pt x="298" y="112"/>
                </a:lnTo>
                <a:lnTo>
                  <a:pt x="298" y="112"/>
                </a:lnTo>
                <a:lnTo>
                  <a:pt x="296" y="112"/>
                </a:lnTo>
                <a:lnTo>
                  <a:pt x="296" y="110"/>
                </a:lnTo>
                <a:lnTo>
                  <a:pt x="296" y="110"/>
                </a:lnTo>
                <a:lnTo>
                  <a:pt x="296" y="108"/>
                </a:lnTo>
                <a:lnTo>
                  <a:pt x="298" y="108"/>
                </a:lnTo>
                <a:lnTo>
                  <a:pt x="298" y="108"/>
                </a:lnTo>
                <a:lnTo>
                  <a:pt x="300" y="104"/>
                </a:lnTo>
                <a:lnTo>
                  <a:pt x="300" y="100"/>
                </a:lnTo>
                <a:lnTo>
                  <a:pt x="300" y="88"/>
                </a:lnTo>
                <a:lnTo>
                  <a:pt x="300" y="88"/>
                </a:lnTo>
                <a:lnTo>
                  <a:pt x="306" y="84"/>
                </a:lnTo>
                <a:lnTo>
                  <a:pt x="316" y="82"/>
                </a:lnTo>
                <a:lnTo>
                  <a:pt x="316" y="82"/>
                </a:lnTo>
                <a:lnTo>
                  <a:pt x="314" y="78"/>
                </a:lnTo>
                <a:lnTo>
                  <a:pt x="314" y="78"/>
                </a:lnTo>
                <a:lnTo>
                  <a:pt x="306" y="74"/>
                </a:lnTo>
                <a:lnTo>
                  <a:pt x="304" y="72"/>
                </a:lnTo>
                <a:lnTo>
                  <a:pt x="302" y="70"/>
                </a:lnTo>
                <a:lnTo>
                  <a:pt x="302" y="70"/>
                </a:lnTo>
                <a:lnTo>
                  <a:pt x="302" y="66"/>
                </a:lnTo>
                <a:lnTo>
                  <a:pt x="304" y="62"/>
                </a:lnTo>
                <a:lnTo>
                  <a:pt x="304" y="62"/>
                </a:lnTo>
                <a:lnTo>
                  <a:pt x="304" y="58"/>
                </a:lnTo>
                <a:lnTo>
                  <a:pt x="302" y="54"/>
                </a:lnTo>
                <a:lnTo>
                  <a:pt x="296" y="46"/>
                </a:lnTo>
                <a:lnTo>
                  <a:pt x="296" y="46"/>
                </a:lnTo>
                <a:lnTo>
                  <a:pt x="296" y="42"/>
                </a:lnTo>
                <a:lnTo>
                  <a:pt x="296" y="42"/>
                </a:lnTo>
                <a:lnTo>
                  <a:pt x="298" y="40"/>
                </a:lnTo>
                <a:lnTo>
                  <a:pt x="298" y="40"/>
                </a:lnTo>
                <a:lnTo>
                  <a:pt x="300" y="40"/>
                </a:lnTo>
                <a:lnTo>
                  <a:pt x="300" y="38"/>
                </a:lnTo>
                <a:lnTo>
                  <a:pt x="300" y="38"/>
                </a:lnTo>
                <a:lnTo>
                  <a:pt x="300" y="38"/>
                </a:lnTo>
                <a:lnTo>
                  <a:pt x="300" y="38"/>
                </a:lnTo>
                <a:lnTo>
                  <a:pt x="300" y="36"/>
                </a:lnTo>
                <a:lnTo>
                  <a:pt x="300" y="36"/>
                </a:lnTo>
                <a:lnTo>
                  <a:pt x="296" y="34"/>
                </a:lnTo>
                <a:lnTo>
                  <a:pt x="296" y="34"/>
                </a:lnTo>
                <a:lnTo>
                  <a:pt x="296" y="32"/>
                </a:lnTo>
                <a:lnTo>
                  <a:pt x="286" y="34"/>
                </a:lnTo>
                <a:lnTo>
                  <a:pt x="278" y="32"/>
                </a:lnTo>
                <a:lnTo>
                  <a:pt x="276" y="36"/>
                </a:lnTo>
                <a:lnTo>
                  <a:pt x="274" y="46"/>
                </a:lnTo>
                <a:lnTo>
                  <a:pt x="270" y="50"/>
                </a:lnTo>
                <a:lnTo>
                  <a:pt x="268" y="54"/>
                </a:lnTo>
                <a:lnTo>
                  <a:pt x="264" y="58"/>
                </a:lnTo>
                <a:lnTo>
                  <a:pt x="260" y="60"/>
                </a:lnTo>
                <a:lnTo>
                  <a:pt x="260" y="64"/>
                </a:lnTo>
                <a:lnTo>
                  <a:pt x="258" y="72"/>
                </a:lnTo>
                <a:lnTo>
                  <a:pt x="256" y="74"/>
                </a:lnTo>
                <a:lnTo>
                  <a:pt x="250" y="78"/>
                </a:lnTo>
                <a:lnTo>
                  <a:pt x="242" y="78"/>
                </a:lnTo>
                <a:lnTo>
                  <a:pt x="238" y="76"/>
                </a:lnTo>
                <a:lnTo>
                  <a:pt x="230" y="78"/>
                </a:lnTo>
                <a:lnTo>
                  <a:pt x="228" y="80"/>
                </a:lnTo>
                <a:lnTo>
                  <a:pt x="220" y="82"/>
                </a:lnTo>
                <a:lnTo>
                  <a:pt x="214" y="84"/>
                </a:lnTo>
                <a:lnTo>
                  <a:pt x="208" y="82"/>
                </a:lnTo>
                <a:lnTo>
                  <a:pt x="204" y="80"/>
                </a:lnTo>
                <a:lnTo>
                  <a:pt x="198" y="78"/>
                </a:lnTo>
                <a:lnTo>
                  <a:pt x="196" y="72"/>
                </a:lnTo>
                <a:lnTo>
                  <a:pt x="196" y="64"/>
                </a:lnTo>
                <a:close/>
                <a:moveTo>
                  <a:pt x="486" y="116"/>
                </a:moveTo>
                <a:lnTo>
                  <a:pt x="486" y="116"/>
                </a:lnTo>
                <a:lnTo>
                  <a:pt x="478" y="116"/>
                </a:lnTo>
                <a:lnTo>
                  <a:pt x="478" y="116"/>
                </a:lnTo>
                <a:lnTo>
                  <a:pt x="478" y="124"/>
                </a:lnTo>
                <a:lnTo>
                  <a:pt x="478" y="124"/>
                </a:lnTo>
                <a:lnTo>
                  <a:pt x="476" y="124"/>
                </a:lnTo>
                <a:lnTo>
                  <a:pt x="476" y="126"/>
                </a:lnTo>
                <a:lnTo>
                  <a:pt x="478" y="128"/>
                </a:lnTo>
                <a:lnTo>
                  <a:pt x="478" y="128"/>
                </a:lnTo>
                <a:lnTo>
                  <a:pt x="482" y="128"/>
                </a:lnTo>
                <a:lnTo>
                  <a:pt x="486" y="128"/>
                </a:lnTo>
                <a:lnTo>
                  <a:pt x="486" y="128"/>
                </a:lnTo>
                <a:lnTo>
                  <a:pt x="490" y="130"/>
                </a:lnTo>
                <a:lnTo>
                  <a:pt x="490" y="130"/>
                </a:lnTo>
                <a:lnTo>
                  <a:pt x="490" y="132"/>
                </a:lnTo>
                <a:lnTo>
                  <a:pt x="490" y="136"/>
                </a:lnTo>
                <a:lnTo>
                  <a:pt x="490" y="136"/>
                </a:lnTo>
                <a:lnTo>
                  <a:pt x="490" y="136"/>
                </a:lnTo>
                <a:lnTo>
                  <a:pt x="488" y="136"/>
                </a:lnTo>
                <a:lnTo>
                  <a:pt x="488" y="136"/>
                </a:lnTo>
                <a:lnTo>
                  <a:pt x="488" y="136"/>
                </a:lnTo>
                <a:lnTo>
                  <a:pt x="492" y="136"/>
                </a:lnTo>
                <a:lnTo>
                  <a:pt x="496" y="136"/>
                </a:lnTo>
                <a:lnTo>
                  <a:pt x="504" y="136"/>
                </a:lnTo>
                <a:lnTo>
                  <a:pt x="504" y="136"/>
                </a:lnTo>
                <a:lnTo>
                  <a:pt x="514" y="138"/>
                </a:lnTo>
                <a:lnTo>
                  <a:pt x="514" y="140"/>
                </a:lnTo>
                <a:lnTo>
                  <a:pt x="514" y="140"/>
                </a:lnTo>
                <a:lnTo>
                  <a:pt x="504" y="142"/>
                </a:lnTo>
                <a:lnTo>
                  <a:pt x="502" y="144"/>
                </a:lnTo>
                <a:lnTo>
                  <a:pt x="502" y="144"/>
                </a:lnTo>
                <a:lnTo>
                  <a:pt x="494" y="144"/>
                </a:lnTo>
                <a:lnTo>
                  <a:pt x="486" y="144"/>
                </a:lnTo>
                <a:lnTo>
                  <a:pt x="488" y="148"/>
                </a:lnTo>
                <a:lnTo>
                  <a:pt x="488" y="148"/>
                </a:lnTo>
                <a:lnTo>
                  <a:pt x="494" y="146"/>
                </a:lnTo>
                <a:lnTo>
                  <a:pt x="494" y="146"/>
                </a:lnTo>
                <a:lnTo>
                  <a:pt x="496" y="152"/>
                </a:lnTo>
                <a:lnTo>
                  <a:pt x="500" y="154"/>
                </a:lnTo>
                <a:lnTo>
                  <a:pt x="500" y="154"/>
                </a:lnTo>
                <a:lnTo>
                  <a:pt x="500" y="156"/>
                </a:lnTo>
                <a:lnTo>
                  <a:pt x="500" y="160"/>
                </a:lnTo>
                <a:lnTo>
                  <a:pt x="500" y="160"/>
                </a:lnTo>
                <a:lnTo>
                  <a:pt x="502" y="162"/>
                </a:lnTo>
                <a:lnTo>
                  <a:pt x="502" y="162"/>
                </a:lnTo>
                <a:lnTo>
                  <a:pt x="504" y="162"/>
                </a:lnTo>
                <a:lnTo>
                  <a:pt x="504" y="162"/>
                </a:lnTo>
                <a:lnTo>
                  <a:pt x="508" y="154"/>
                </a:lnTo>
                <a:lnTo>
                  <a:pt x="508" y="154"/>
                </a:lnTo>
                <a:lnTo>
                  <a:pt x="510" y="154"/>
                </a:lnTo>
                <a:lnTo>
                  <a:pt x="510" y="154"/>
                </a:lnTo>
                <a:lnTo>
                  <a:pt x="510" y="156"/>
                </a:lnTo>
                <a:lnTo>
                  <a:pt x="516" y="160"/>
                </a:lnTo>
                <a:lnTo>
                  <a:pt x="516" y="160"/>
                </a:lnTo>
                <a:lnTo>
                  <a:pt x="516" y="160"/>
                </a:lnTo>
                <a:lnTo>
                  <a:pt x="522" y="162"/>
                </a:lnTo>
                <a:lnTo>
                  <a:pt x="522" y="162"/>
                </a:lnTo>
                <a:lnTo>
                  <a:pt x="522" y="162"/>
                </a:lnTo>
                <a:lnTo>
                  <a:pt x="522" y="166"/>
                </a:lnTo>
                <a:lnTo>
                  <a:pt x="524" y="170"/>
                </a:lnTo>
                <a:lnTo>
                  <a:pt x="526" y="172"/>
                </a:lnTo>
                <a:lnTo>
                  <a:pt x="526" y="172"/>
                </a:lnTo>
                <a:lnTo>
                  <a:pt x="530" y="172"/>
                </a:lnTo>
                <a:lnTo>
                  <a:pt x="534" y="172"/>
                </a:lnTo>
                <a:lnTo>
                  <a:pt x="536" y="174"/>
                </a:lnTo>
                <a:lnTo>
                  <a:pt x="536" y="174"/>
                </a:lnTo>
                <a:lnTo>
                  <a:pt x="538" y="172"/>
                </a:lnTo>
                <a:lnTo>
                  <a:pt x="542" y="172"/>
                </a:lnTo>
                <a:lnTo>
                  <a:pt x="542" y="174"/>
                </a:lnTo>
                <a:lnTo>
                  <a:pt x="542" y="174"/>
                </a:lnTo>
                <a:lnTo>
                  <a:pt x="548" y="178"/>
                </a:lnTo>
                <a:lnTo>
                  <a:pt x="552" y="184"/>
                </a:lnTo>
                <a:lnTo>
                  <a:pt x="552" y="184"/>
                </a:lnTo>
                <a:lnTo>
                  <a:pt x="560" y="184"/>
                </a:lnTo>
                <a:lnTo>
                  <a:pt x="564" y="186"/>
                </a:lnTo>
                <a:lnTo>
                  <a:pt x="564" y="186"/>
                </a:lnTo>
                <a:lnTo>
                  <a:pt x="566" y="186"/>
                </a:lnTo>
                <a:lnTo>
                  <a:pt x="570" y="188"/>
                </a:lnTo>
                <a:lnTo>
                  <a:pt x="574" y="194"/>
                </a:lnTo>
                <a:lnTo>
                  <a:pt x="574" y="206"/>
                </a:lnTo>
                <a:lnTo>
                  <a:pt x="574" y="206"/>
                </a:lnTo>
                <a:lnTo>
                  <a:pt x="572" y="206"/>
                </a:lnTo>
                <a:lnTo>
                  <a:pt x="572" y="208"/>
                </a:lnTo>
                <a:lnTo>
                  <a:pt x="572" y="208"/>
                </a:lnTo>
                <a:lnTo>
                  <a:pt x="576" y="210"/>
                </a:lnTo>
                <a:lnTo>
                  <a:pt x="576" y="210"/>
                </a:lnTo>
                <a:lnTo>
                  <a:pt x="576" y="214"/>
                </a:lnTo>
                <a:lnTo>
                  <a:pt x="576" y="216"/>
                </a:lnTo>
                <a:lnTo>
                  <a:pt x="576" y="216"/>
                </a:lnTo>
                <a:lnTo>
                  <a:pt x="580" y="220"/>
                </a:lnTo>
                <a:lnTo>
                  <a:pt x="580" y="220"/>
                </a:lnTo>
                <a:lnTo>
                  <a:pt x="580" y="226"/>
                </a:lnTo>
                <a:lnTo>
                  <a:pt x="580" y="232"/>
                </a:lnTo>
                <a:lnTo>
                  <a:pt x="580" y="232"/>
                </a:lnTo>
                <a:lnTo>
                  <a:pt x="576" y="228"/>
                </a:lnTo>
                <a:lnTo>
                  <a:pt x="576" y="228"/>
                </a:lnTo>
                <a:lnTo>
                  <a:pt x="574" y="230"/>
                </a:lnTo>
                <a:lnTo>
                  <a:pt x="570" y="230"/>
                </a:lnTo>
                <a:lnTo>
                  <a:pt x="570" y="230"/>
                </a:lnTo>
                <a:lnTo>
                  <a:pt x="562" y="240"/>
                </a:lnTo>
                <a:lnTo>
                  <a:pt x="562" y="240"/>
                </a:lnTo>
                <a:lnTo>
                  <a:pt x="578" y="238"/>
                </a:lnTo>
                <a:lnTo>
                  <a:pt x="578" y="238"/>
                </a:lnTo>
                <a:lnTo>
                  <a:pt x="578" y="234"/>
                </a:lnTo>
                <a:lnTo>
                  <a:pt x="578" y="234"/>
                </a:lnTo>
                <a:lnTo>
                  <a:pt x="580" y="234"/>
                </a:lnTo>
                <a:lnTo>
                  <a:pt x="580" y="236"/>
                </a:lnTo>
                <a:lnTo>
                  <a:pt x="580" y="236"/>
                </a:lnTo>
                <a:lnTo>
                  <a:pt x="584" y="236"/>
                </a:lnTo>
                <a:lnTo>
                  <a:pt x="586" y="236"/>
                </a:lnTo>
                <a:lnTo>
                  <a:pt x="592" y="236"/>
                </a:lnTo>
                <a:lnTo>
                  <a:pt x="592" y="236"/>
                </a:lnTo>
                <a:lnTo>
                  <a:pt x="596" y="240"/>
                </a:lnTo>
                <a:lnTo>
                  <a:pt x="600" y="244"/>
                </a:lnTo>
                <a:lnTo>
                  <a:pt x="600" y="244"/>
                </a:lnTo>
                <a:lnTo>
                  <a:pt x="600" y="248"/>
                </a:lnTo>
                <a:lnTo>
                  <a:pt x="602" y="248"/>
                </a:lnTo>
                <a:lnTo>
                  <a:pt x="602" y="248"/>
                </a:lnTo>
                <a:lnTo>
                  <a:pt x="604" y="252"/>
                </a:lnTo>
                <a:lnTo>
                  <a:pt x="604" y="252"/>
                </a:lnTo>
                <a:lnTo>
                  <a:pt x="606" y="252"/>
                </a:lnTo>
                <a:lnTo>
                  <a:pt x="606" y="218"/>
                </a:lnTo>
                <a:lnTo>
                  <a:pt x="604" y="212"/>
                </a:lnTo>
                <a:lnTo>
                  <a:pt x="606" y="206"/>
                </a:lnTo>
                <a:lnTo>
                  <a:pt x="606" y="146"/>
                </a:lnTo>
                <a:lnTo>
                  <a:pt x="606" y="146"/>
                </a:lnTo>
                <a:lnTo>
                  <a:pt x="604" y="146"/>
                </a:lnTo>
                <a:lnTo>
                  <a:pt x="604" y="146"/>
                </a:lnTo>
                <a:lnTo>
                  <a:pt x="602" y="142"/>
                </a:lnTo>
                <a:lnTo>
                  <a:pt x="600" y="140"/>
                </a:lnTo>
                <a:lnTo>
                  <a:pt x="600" y="140"/>
                </a:lnTo>
                <a:lnTo>
                  <a:pt x="598" y="140"/>
                </a:lnTo>
                <a:lnTo>
                  <a:pt x="594" y="142"/>
                </a:lnTo>
                <a:lnTo>
                  <a:pt x="594" y="142"/>
                </a:lnTo>
                <a:lnTo>
                  <a:pt x="586" y="140"/>
                </a:lnTo>
                <a:lnTo>
                  <a:pt x="580" y="138"/>
                </a:lnTo>
                <a:lnTo>
                  <a:pt x="580" y="138"/>
                </a:lnTo>
                <a:lnTo>
                  <a:pt x="572" y="132"/>
                </a:lnTo>
                <a:lnTo>
                  <a:pt x="566" y="128"/>
                </a:lnTo>
                <a:lnTo>
                  <a:pt x="562" y="128"/>
                </a:lnTo>
                <a:lnTo>
                  <a:pt x="562" y="130"/>
                </a:lnTo>
                <a:lnTo>
                  <a:pt x="562" y="130"/>
                </a:lnTo>
                <a:lnTo>
                  <a:pt x="558" y="130"/>
                </a:lnTo>
                <a:lnTo>
                  <a:pt x="558" y="130"/>
                </a:lnTo>
                <a:lnTo>
                  <a:pt x="552" y="138"/>
                </a:lnTo>
                <a:lnTo>
                  <a:pt x="552" y="138"/>
                </a:lnTo>
                <a:lnTo>
                  <a:pt x="546" y="140"/>
                </a:lnTo>
                <a:lnTo>
                  <a:pt x="546" y="140"/>
                </a:lnTo>
                <a:lnTo>
                  <a:pt x="542" y="146"/>
                </a:lnTo>
                <a:lnTo>
                  <a:pt x="540" y="152"/>
                </a:lnTo>
                <a:lnTo>
                  <a:pt x="540" y="152"/>
                </a:lnTo>
                <a:lnTo>
                  <a:pt x="532" y="156"/>
                </a:lnTo>
                <a:lnTo>
                  <a:pt x="532" y="156"/>
                </a:lnTo>
                <a:lnTo>
                  <a:pt x="530" y="154"/>
                </a:lnTo>
                <a:lnTo>
                  <a:pt x="530" y="154"/>
                </a:lnTo>
                <a:lnTo>
                  <a:pt x="530" y="154"/>
                </a:lnTo>
                <a:lnTo>
                  <a:pt x="528" y="150"/>
                </a:lnTo>
                <a:lnTo>
                  <a:pt x="524" y="150"/>
                </a:lnTo>
                <a:lnTo>
                  <a:pt x="524" y="150"/>
                </a:lnTo>
                <a:lnTo>
                  <a:pt x="524" y="144"/>
                </a:lnTo>
                <a:lnTo>
                  <a:pt x="522" y="142"/>
                </a:lnTo>
                <a:lnTo>
                  <a:pt x="522" y="142"/>
                </a:lnTo>
                <a:lnTo>
                  <a:pt x="522" y="144"/>
                </a:lnTo>
                <a:lnTo>
                  <a:pt x="520" y="146"/>
                </a:lnTo>
                <a:lnTo>
                  <a:pt x="520" y="146"/>
                </a:lnTo>
                <a:lnTo>
                  <a:pt x="518" y="136"/>
                </a:lnTo>
                <a:lnTo>
                  <a:pt x="518" y="132"/>
                </a:lnTo>
                <a:lnTo>
                  <a:pt x="518" y="126"/>
                </a:lnTo>
                <a:lnTo>
                  <a:pt x="518" y="126"/>
                </a:lnTo>
                <a:lnTo>
                  <a:pt x="518" y="124"/>
                </a:lnTo>
                <a:lnTo>
                  <a:pt x="520" y="120"/>
                </a:lnTo>
                <a:lnTo>
                  <a:pt x="520" y="120"/>
                </a:lnTo>
                <a:lnTo>
                  <a:pt x="518" y="116"/>
                </a:lnTo>
                <a:lnTo>
                  <a:pt x="514" y="112"/>
                </a:lnTo>
                <a:lnTo>
                  <a:pt x="512" y="112"/>
                </a:lnTo>
                <a:lnTo>
                  <a:pt x="512" y="112"/>
                </a:lnTo>
                <a:lnTo>
                  <a:pt x="510" y="114"/>
                </a:lnTo>
                <a:lnTo>
                  <a:pt x="510" y="114"/>
                </a:lnTo>
                <a:lnTo>
                  <a:pt x="508" y="112"/>
                </a:lnTo>
                <a:lnTo>
                  <a:pt x="508" y="112"/>
                </a:lnTo>
                <a:lnTo>
                  <a:pt x="506" y="112"/>
                </a:lnTo>
                <a:lnTo>
                  <a:pt x="506" y="112"/>
                </a:lnTo>
                <a:lnTo>
                  <a:pt x="506" y="112"/>
                </a:lnTo>
                <a:lnTo>
                  <a:pt x="504" y="114"/>
                </a:lnTo>
                <a:lnTo>
                  <a:pt x="504" y="114"/>
                </a:lnTo>
                <a:lnTo>
                  <a:pt x="500" y="112"/>
                </a:lnTo>
                <a:lnTo>
                  <a:pt x="494" y="110"/>
                </a:lnTo>
                <a:lnTo>
                  <a:pt x="494" y="110"/>
                </a:lnTo>
                <a:lnTo>
                  <a:pt x="490" y="110"/>
                </a:lnTo>
                <a:lnTo>
                  <a:pt x="488" y="112"/>
                </a:lnTo>
                <a:lnTo>
                  <a:pt x="486" y="116"/>
                </a:lnTo>
                <a:lnTo>
                  <a:pt x="486" y="116"/>
                </a:lnTo>
                <a:close/>
              </a:path>
            </a:pathLst>
          </a:custGeom>
          <a:solidFill>
            <a:srgbClr val="B9BCBD"/>
          </a:solidFill>
          <a:ln w="3175">
            <a:solidFill>
              <a:srgbClr val="B9BCBD"/>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187" name="Freeform 171">
            <a:extLst>
              <a:ext uri="{FF2B5EF4-FFF2-40B4-BE49-F238E27FC236}">
                <a16:creationId xmlns:a16="http://schemas.microsoft.com/office/drawing/2014/main" id="{30EEEFA5-5E19-4454-8947-2AEBF050FB0E}"/>
              </a:ext>
            </a:extLst>
          </p:cNvPr>
          <p:cNvSpPr>
            <a:spLocks/>
          </p:cNvSpPr>
          <p:nvPr/>
        </p:nvSpPr>
        <p:spPr bwMode="auto">
          <a:xfrm>
            <a:off x="7390303" y="2630465"/>
            <a:ext cx="654044" cy="827105"/>
          </a:xfrm>
          <a:custGeom>
            <a:avLst/>
            <a:gdLst>
              <a:gd name="T0" fmla="*/ 2 w 390"/>
              <a:gd name="T1" fmla="*/ 226 h 482"/>
              <a:gd name="T2" fmla="*/ 28 w 390"/>
              <a:gd name="T3" fmla="*/ 232 h 482"/>
              <a:gd name="T4" fmla="*/ 26 w 390"/>
              <a:gd name="T5" fmla="*/ 238 h 482"/>
              <a:gd name="T6" fmla="*/ 14 w 390"/>
              <a:gd name="T7" fmla="*/ 246 h 482"/>
              <a:gd name="T8" fmla="*/ 12 w 390"/>
              <a:gd name="T9" fmla="*/ 254 h 482"/>
              <a:gd name="T10" fmla="*/ 36 w 390"/>
              <a:gd name="T11" fmla="*/ 270 h 482"/>
              <a:gd name="T12" fmla="*/ 50 w 390"/>
              <a:gd name="T13" fmla="*/ 244 h 482"/>
              <a:gd name="T14" fmla="*/ 54 w 390"/>
              <a:gd name="T15" fmla="*/ 248 h 482"/>
              <a:gd name="T16" fmla="*/ 56 w 390"/>
              <a:gd name="T17" fmla="*/ 256 h 482"/>
              <a:gd name="T18" fmla="*/ 56 w 390"/>
              <a:gd name="T19" fmla="*/ 260 h 482"/>
              <a:gd name="T20" fmla="*/ 58 w 390"/>
              <a:gd name="T21" fmla="*/ 272 h 482"/>
              <a:gd name="T22" fmla="*/ 56 w 390"/>
              <a:gd name="T23" fmla="*/ 298 h 482"/>
              <a:gd name="T24" fmla="*/ 58 w 390"/>
              <a:gd name="T25" fmla="*/ 318 h 482"/>
              <a:gd name="T26" fmla="*/ 64 w 390"/>
              <a:gd name="T27" fmla="*/ 332 h 482"/>
              <a:gd name="T28" fmla="*/ 76 w 390"/>
              <a:gd name="T29" fmla="*/ 378 h 482"/>
              <a:gd name="T30" fmla="*/ 84 w 390"/>
              <a:gd name="T31" fmla="*/ 414 h 482"/>
              <a:gd name="T32" fmla="*/ 90 w 390"/>
              <a:gd name="T33" fmla="*/ 424 h 482"/>
              <a:gd name="T34" fmla="*/ 104 w 390"/>
              <a:gd name="T35" fmla="*/ 452 h 482"/>
              <a:gd name="T36" fmla="*/ 122 w 390"/>
              <a:gd name="T37" fmla="*/ 480 h 482"/>
              <a:gd name="T38" fmla="*/ 132 w 390"/>
              <a:gd name="T39" fmla="*/ 468 h 482"/>
              <a:gd name="T40" fmla="*/ 148 w 390"/>
              <a:gd name="T41" fmla="*/ 450 h 482"/>
              <a:gd name="T42" fmla="*/ 152 w 390"/>
              <a:gd name="T43" fmla="*/ 420 h 482"/>
              <a:gd name="T44" fmla="*/ 152 w 390"/>
              <a:gd name="T45" fmla="*/ 402 h 482"/>
              <a:gd name="T46" fmla="*/ 154 w 390"/>
              <a:gd name="T47" fmla="*/ 368 h 482"/>
              <a:gd name="T48" fmla="*/ 160 w 390"/>
              <a:gd name="T49" fmla="*/ 354 h 482"/>
              <a:gd name="T50" fmla="*/ 178 w 390"/>
              <a:gd name="T51" fmla="*/ 344 h 482"/>
              <a:gd name="T52" fmla="*/ 190 w 390"/>
              <a:gd name="T53" fmla="*/ 328 h 482"/>
              <a:gd name="T54" fmla="*/ 208 w 390"/>
              <a:gd name="T55" fmla="*/ 320 h 482"/>
              <a:gd name="T56" fmla="*/ 216 w 390"/>
              <a:gd name="T57" fmla="*/ 304 h 482"/>
              <a:gd name="T58" fmla="*/ 226 w 390"/>
              <a:gd name="T59" fmla="*/ 292 h 482"/>
              <a:gd name="T60" fmla="*/ 248 w 390"/>
              <a:gd name="T61" fmla="*/ 282 h 482"/>
              <a:gd name="T62" fmla="*/ 252 w 390"/>
              <a:gd name="T63" fmla="*/ 262 h 482"/>
              <a:gd name="T64" fmla="*/ 262 w 390"/>
              <a:gd name="T65" fmla="*/ 258 h 482"/>
              <a:gd name="T66" fmla="*/ 270 w 390"/>
              <a:gd name="T67" fmla="*/ 224 h 482"/>
              <a:gd name="T68" fmla="*/ 270 w 390"/>
              <a:gd name="T69" fmla="*/ 190 h 482"/>
              <a:gd name="T70" fmla="*/ 288 w 390"/>
              <a:gd name="T71" fmla="*/ 204 h 482"/>
              <a:gd name="T72" fmla="*/ 320 w 390"/>
              <a:gd name="T73" fmla="*/ 212 h 482"/>
              <a:gd name="T74" fmla="*/ 318 w 390"/>
              <a:gd name="T75" fmla="*/ 240 h 482"/>
              <a:gd name="T76" fmla="*/ 338 w 390"/>
              <a:gd name="T77" fmla="*/ 256 h 482"/>
              <a:gd name="T78" fmla="*/ 348 w 390"/>
              <a:gd name="T79" fmla="*/ 220 h 482"/>
              <a:gd name="T80" fmla="*/ 368 w 390"/>
              <a:gd name="T81" fmla="*/ 190 h 482"/>
              <a:gd name="T82" fmla="*/ 388 w 390"/>
              <a:gd name="T83" fmla="*/ 156 h 482"/>
              <a:gd name="T84" fmla="*/ 366 w 390"/>
              <a:gd name="T85" fmla="*/ 138 h 482"/>
              <a:gd name="T86" fmla="*/ 324 w 390"/>
              <a:gd name="T87" fmla="*/ 144 h 482"/>
              <a:gd name="T88" fmla="*/ 290 w 390"/>
              <a:gd name="T89" fmla="*/ 164 h 482"/>
              <a:gd name="T90" fmla="*/ 264 w 390"/>
              <a:gd name="T91" fmla="*/ 150 h 482"/>
              <a:gd name="T92" fmla="*/ 256 w 390"/>
              <a:gd name="T93" fmla="*/ 176 h 482"/>
              <a:gd name="T94" fmla="*/ 204 w 390"/>
              <a:gd name="T95" fmla="*/ 156 h 482"/>
              <a:gd name="T96" fmla="*/ 158 w 390"/>
              <a:gd name="T97" fmla="*/ 132 h 482"/>
              <a:gd name="T98" fmla="*/ 146 w 390"/>
              <a:gd name="T99" fmla="*/ 96 h 482"/>
              <a:gd name="T100" fmla="*/ 138 w 390"/>
              <a:gd name="T101" fmla="*/ 68 h 482"/>
              <a:gd name="T102" fmla="*/ 134 w 390"/>
              <a:gd name="T103" fmla="*/ 34 h 482"/>
              <a:gd name="T104" fmla="*/ 136 w 390"/>
              <a:gd name="T105" fmla="*/ 2 h 482"/>
              <a:gd name="T106" fmla="*/ 102 w 390"/>
              <a:gd name="T107" fmla="*/ 20 h 482"/>
              <a:gd name="T108" fmla="*/ 68 w 390"/>
              <a:gd name="T109" fmla="*/ 36 h 482"/>
              <a:gd name="T110" fmla="*/ 70 w 390"/>
              <a:gd name="T111" fmla="*/ 72 h 482"/>
              <a:gd name="T112" fmla="*/ 60 w 390"/>
              <a:gd name="T113" fmla="*/ 120 h 482"/>
              <a:gd name="T114" fmla="*/ 24 w 390"/>
              <a:gd name="T115" fmla="*/ 148 h 482"/>
              <a:gd name="T116" fmla="*/ 16 w 390"/>
              <a:gd name="T117" fmla="*/ 186 h 482"/>
              <a:gd name="T118" fmla="*/ 2 w 390"/>
              <a:gd name="T119" fmla="*/ 212 h 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90" h="482">
                <a:moveTo>
                  <a:pt x="0" y="218"/>
                </a:moveTo>
                <a:lnTo>
                  <a:pt x="2" y="218"/>
                </a:lnTo>
                <a:lnTo>
                  <a:pt x="2" y="218"/>
                </a:lnTo>
                <a:lnTo>
                  <a:pt x="2" y="218"/>
                </a:lnTo>
                <a:lnTo>
                  <a:pt x="0" y="220"/>
                </a:lnTo>
                <a:lnTo>
                  <a:pt x="0" y="220"/>
                </a:lnTo>
                <a:lnTo>
                  <a:pt x="2" y="226"/>
                </a:lnTo>
                <a:lnTo>
                  <a:pt x="2" y="230"/>
                </a:lnTo>
                <a:lnTo>
                  <a:pt x="2" y="230"/>
                </a:lnTo>
                <a:lnTo>
                  <a:pt x="12" y="234"/>
                </a:lnTo>
                <a:lnTo>
                  <a:pt x="18" y="236"/>
                </a:lnTo>
                <a:lnTo>
                  <a:pt x="26" y="234"/>
                </a:lnTo>
                <a:lnTo>
                  <a:pt x="26" y="234"/>
                </a:lnTo>
                <a:lnTo>
                  <a:pt x="28" y="232"/>
                </a:lnTo>
                <a:lnTo>
                  <a:pt x="30" y="228"/>
                </a:lnTo>
                <a:lnTo>
                  <a:pt x="30" y="228"/>
                </a:lnTo>
                <a:lnTo>
                  <a:pt x="34" y="228"/>
                </a:lnTo>
                <a:lnTo>
                  <a:pt x="34" y="228"/>
                </a:lnTo>
                <a:lnTo>
                  <a:pt x="30" y="236"/>
                </a:lnTo>
                <a:lnTo>
                  <a:pt x="30" y="236"/>
                </a:lnTo>
                <a:lnTo>
                  <a:pt x="26" y="238"/>
                </a:lnTo>
                <a:lnTo>
                  <a:pt x="26" y="238"/>
                </a:lnTo>
                <a:lnTo>
                  <a:pt x="24" y="240"/>
                </a:lnTo>
                <a:lnTo>
                  <a:pt x="22" y="244"/>
                </a:lnTo>
                <a:lnTo>
                  <a:pt x="22" y="244"/>
                </a:lnTo>
                <a:lnTo>
                  <a:pt x="18" y="244"/>
                </a:lnTo>
                <a:lnTo>
                  <a:pt x="18" y="244"/>
                </a:lnTo>
                <a:lnTo>
                  <a:pt x="14" y="246"/>
                </a:lnTo>
                <a:lnTo>
                  <a:pt x="14" y="246"/>
                </a:lnTo>
                <a:lnTo>
                  <a:pt x="12" y="246"/>
                </a:lnTo>
                <a:lnTo>
                  <a:pt x="10" y="246"/>
                </a:lnTo>
                <a:lnTo>
                  <a:pt x="10" y="246"/>
                </a:lnTo>
                <a:lnTo>
                  <a:pt x="8" y="248"/>
                </a:lnTo>
                <a:lnTo>
                  <a:pt x="8" y="248"/>
                </a:lnTo>
                <a:lnTo>
                  <a:pt x="12" y="254"/>
                </a:lnTo>
                <a:lnTo>
                  <a:pt x="12" y="254"/>
                </a:lnTo>
                <a:lnTo>
                  <a:pt x="20" y="264"/>
                </a:lnTo>
                <a:lnTo>
                  <a:pt x="28" y="274"/>
                </a:lnTo>
                <a:lnTo>
                  <a:pt x="28" y="274"/>
                </a:lnTo>
                <a:lnTo>
                  <a:pt x="34" y="274"/>
                </a:lnTo>
                <a:lnTo>
                  <a:pt x="34" y="274"/>
                </a:lnTo>
                <a:lnTo>
                  <a:pt x="36" y="270"/>
                </a:lnTo>
                <a:lnTo>
                  <a:pt x="36" y="270"/>
                </a:lnTo>
                <a:lnTo>
                  <a:pt x="44" y="266"/>
                </a:lnTo>
                <a:lnTo>
                  <a:pt x="48" y="264"/>
                </a:lnTo>
                <a:lnTo>
                  <a:pt x="50" y="258"/>
                </a:lnTo>
                <a:lnTo>
                  <a:pt x="50" y="258"/>
                </a:lnTo>
                <a:lnTo>
                  <a:pt x="50" y="250"/>
                </a:lnTo>
                <a:lnTo>
                  <a:pt x="50" y="244"/>
                </a:lnTo>
                <a:lnTo>
                  <a:pt x="52" y="244"/>
                </a:lnTo>
                <a:lnTo>
                  <a:pt x="52" y="244"/>
                </a:lnTo>
                <a:lnTo>
                  <a:pt x="54" y="244"/>
                </a:lnTo>
                <a:lnTo>
                  <a:pt x="54" y="244"/>
                </a:lnTo>
                <a:lnTo>
                  <a:pt x="54" y="244"/>
                </a:lnTo>
                <a:lnTo>
                  <a:pt x="54" y="246"/>
                </a:lnTo>
                <a:lnTo>
                  <a:pt x="54" y="248"/>
                </a:lnTo>
                <a:lnTo>
                  <a:pt x="54" y="248"/>
                </a:lnTo>
                <a:lnTo>
                  <a:pt x="56" y="250"/>
                </a:lnTo>
                <a:lnTo>
                  <a:pt x="56" y="250"/>
                </a:lnTo>
                <a:lnTo>
                  <a:pt x="54" y="254"/>
                </a:lnTo>
                <a:lnTo>
                  <a:pt x="54" y="254"/>
                </a:lnTo>
                <a:lnTo>
                  <a:pt x="56" y="256"/>
                </a:lnTo>
                <a:lnTo>
                  <a:pt x="56" y="256"/>
                </a:lnTo>
                <a:lnTo>
                  <a:pt x="56" y="256"/>
                </a:lnTo>
                <a:lnTo>
                  <a:pt x="56" y="258"/>
                </a:lnTo>
                <a:lnTo>
                  <a:pt x="54" y="258"/>
                </a:lnTo>
                <a:lnTo>
                  <a:pt x="54" y="258"/>
                </a:lnTo>
                <a:lnTo>
                  <a:pt x="54" y="260"/>
                </a:lnTo>
                <a:lnTo>
                  <a:pt x="56" y="260"/>
                </a:lnTo>
                <a:lnTo>
                  <a:pt x="56" y="260"/>
                </a:lnTo>
                <a:lnTo>
                  <a:pt x="56" y="264"/>
                </a:lnTo>
                <a:lnTo>
                  <a:pt x="56" y="264"/>
                </a:lnTo>
                <a:lnTo>
                  <a:pt x="58" y="266"/>
                </a:lnTo>
                <a:lnTo>
                  <a:pt x="60" y="268"/>
                </a:lnTo>
                <a:lnTo>
                  <a:pt x="60" y="270"/>
                </a:lnTo>
                <a:lnTo>
                  <a:pt x="58" y="272"/>
                </a:lnTo>
                <a:lnTo>
                  <a:pt x="58" y="272"/>
                </a:lnTo>
                <a:lnTo>
                  <a:pt x="52" y="290"/>
                </a:lnTo>
                <a:lnTo>
                  <a:pt x="52" y="290"/>
                </a:lnTo>
                <a:lnTo>
                  <a:pt x="56" y="292"/>
                </a:lnTo>
                <a:lnTo>
                  <a:pt x="58" y="296"/>
                </a:lnTo>
                <a:lnTo>
                  <a:pt x="58" y="296"/>
                </a:lnTo>
                <a:lnTo>
                  <a:pt x="58" y="298"/>
                </a:lnTo>
                <a:lnTo>
                  <a:pt x="56" y="298"/>
                </a:lnTo>
                <a:lnTo>
                  <a:pt x="56" y="298"/>
                </a:lnTo>
                <a:lnTo>
                  <a:pt x="58" y="300"/>
                </a:lnTo>
                <a:lnTo>
                  <a:pt x="58" y="304"/>
                </a:lnTo>
                <a:lnTo>
                  <a:pt x="56" y="308"/>
                </a:lnTo>
                <a:lnTo>
                  <a:pt x="60" y="308"/>
                </a:lnTo>
                <a:lnTo>
                  <a:pt x="60" y="308"/>
                </a:lnTo>
                <a:lnTo>
                  <a:pt x="58" y="318"/>
                </a:lnTo>
                <a:lnTo>
                  <a:pt x="60" y="322"/>
                </a:lnTo>
                <a:lnTo>
                  <a:pt x="62" y="324"/>
                </a:lnTo>
                <a:lnTo>
                  <a:pt x="62" y="324"/>
                </a:lnTo>
                <a:lnTo>
                  <a:pt x="60" y="328"/>
                </a:lnTo>
                <a:lnTo>
                  <a:pt x="60" y="328"/>
                </a:lnTo>
                <a:lnTo>
                  <a:pt x="64" y="332"/>
                </a:lnTo>
                <a:lnTo>
                  <a:pt x="64" y="332"/>
                </a:lnTo>
                <a:lnTo>
                  <a:pt x="64" y="340"/>
                </a:lnTo>
                <a:lnTo>
                  <a:pt x="64" y="346"/>
                </a:lnTo>
                <a:lnTo>
                  <a:pt x="64" y="346"/>
                </a:lnTo>
                <a:lnTo>
                  <a:pt x="66" y="354"/>
                </a:lnTo>
                <a:lnTo>
                  <a:pt x="70" y="362"/>
                </a:lnTo>
                <a:lnTo>
                  <a:pt x="76" y="378"/>
                </a:lnTo>
                <a:lnTo>
                  <a:pt x="76" y="378"/>
                </a:lnTo>
                <a:lnTo>
                  <a:pt x="78" y="390"/>
                </a:lnTo>
                <a:lnTo>
                  <a:pt x="80" y="402"/>
                </a:lnTo>
                <a:lnTo>
                  <a:pt x="80" y="402"/>
                </a:lnTo>
                <a:lnTo>
                  <a:pt x="82" y="406"/>
                </a:lnTo>
                <a:lnTo>
                  <a:pt x="82" y="406"/>
                </a:lnTo>
                <a:lnTo>
                  <a:pt x="84" y="410"/>
                </a:lnTo>
                <a:lnTo>
                  <a:pt x="84" y="414"/>
                </a:lnTo>
                <a:lnTo>
                  <a:pt x="84" y="414"/>
                </a:lnTo>
                <a:lnTo>
                  <a:pt x="86" y="416"/>
                </a:lnTo>
                <a:lnTo>
                  <a:pt x="88" y="418"/>
                </a:lnTo>
                <a:lnTo>
                  <a:pt x="88" y="418"/>
                </a:lnTo>
                <a:lnTo>
                  <a:pt x="90" y="422"/>
                </a:lnTo>
                <a:lnTo>
                  <a:pt x="90" y="424"/>
                </a:lnTo>
                <a:lnTo>
                  <a:pt x="90" y="424"/>
                </a:lnTo>
                <a:lnTo>
                  <a:pt x="96" y="432"/>
                </a:lnTo>
                <a:lnTo>
                  <a:pt x="96" y="432"/>
                </a:lnTo>
                <a:lnTo>
                  <a:pt x="98" y="440"/>
                </a:lnTo>
                <a:lnTo>
                  <a:pt x="98" y="440"/>
                </a:lnTo>
                <a:lnTo>
                  <a:pt x="102" y="446"/>
                </a:lnTo>
                <a:lnTo>
                  <a:pt x="104" y="452"/>
                </a:lnTo>
                <a:lnTo>
                  <a:pt x="104" y="452"/>
                </a:lnTo>
                <a:lnTo>
                  <a:pt x="104" y="454"/>
                </a:lnTo>
                <a:lnTo>
                  <a:pt x="102" y="456"/>
                </a:lnTo>
                <a:lnTo>
                  <a:pt x="102" y="456"/>
                </a:lnTo>
                <a:lnTo>
                  <a:pt x="116" y="482"/>
                </a:lnTo>
                <a:lnTo>
                  <a:pt x="116" y="482"/>
                </a:lnTo>
                <a:lnTo>
                  <a:pt x="120" y="482"/>
                </a:lnTo>
                <a:lnTo>
                  <a:pt x="122" y="480"/>
                </a:lnTo>
                <a:lnTo>
                  <a:pt x="122" y="480"/>
                </a:lnTo>
                <a:lnTo>
                  <a:pt x="124" y="478"/>
                </a:lnTo>
                <a:lnTo>
                  <a:pt x="126" y="476"/>
                </a:lnTo>
                <a:lnTo>
                  <a:pt x="128" y="472"/>
                </a:lnTo>
                <a:lnTo>
                  <a:pt x="130" y="470"/>
                </a:lnTo>
                <a:lnTo>
                  <a:pt x="130" y="470"/>
                </a:lnTo>
                <a:lnTo>
                  <a:pt x="132" y="468"/>
                </a:lnTo>
                <a:lnTo>
                  <a:pt x="134" y="468"/>
                </a:lnTo>
                <a:lnTo>
                  <a:pt x="134" y="468"/>
                </a:lnTo>
                <a:lnTo>
                  <a:pt x="134" y="464"/>
                </a:lnTo>
                <a:lnTo>
                  <a:pt x="134" y="464"/>
                </a:lnTo>
                <a:lnTo>
                  <a:pt x="142" y="452"/>
                </a:lnTo>
                <a:lnTo>
                  <a:pt x="142" y="452"/>
                </a:lnTo>
                <a:lnTo>
                  <a:pt x="148" y="450"/>
                </a:lnTo>
                <a:lnTo>
                  <a:pt x="148" y="450"/>
                </a:lnTo>
                <a:lnTo>
                  <a:pt x="146" y="438"/>
                </a:lnTo>
                <a:lnTo>
                  <a:pt x="146" y="432"/>
                </a:lnTo>
                <a:lnTo>
                  <a:pt x="146" y="426"/>
                </a:lnTo>
                <a:lnTo>
                  <a:pt x="146" y="426"/>
                </a:lnTo>
                <a:lnTo>
                  <a:pt x="150" y="424"/>
                </a:lnTo>
                <a:lnTo>
                  <a:pt x="152" y="420"/>
                </a:lnTo>
                <a:lnTo>
                  <a:pt x="152" y="420"/>
                </a:lnTo>
                <a:lnTo>
                  <a:pt x="152" y="416"/>
                </a:lnTo>
                <a:lnTo>
                  <a:pt x="152" y="412"/>
                </a:lnTo>
                <a:lnTo>
                  <a:pt x="154" y="410"/>
                </a:lnTo>
                <a:lnTo>
                  <a:pt x="154" y="410"/>
                </a:lnTo>
                <a:lnTo>
                  <a:pt x="154" y="406"/>
                </a:lnTo>
                <a:lnTo>
                  <a:pt x="152" y="402"/>
                </a:lnTo>
                <a:lnTo>
                  <a:pt x="152" y="402"/>
                </a:lnTo>
                <a:lnTo>
                  <a:pt x="152" y="390"/>
                </a:lnTo>
                <a:lnTo>
                  <a:pt x="152" y="378"/>
                </a:lnTo>
                <a:lnTo>
                  <a:pt x="152" y="378"/>
                </a:lnTo>
                <a:lnTo>
                  <a:pt x="154" y="374"/>
                </a:lnTo>
                <a:lnTo>
                  <a:pt x="154" y="368"/>
                </a:lnTo>
                <a:lnTo>
                  <a:pt x="154" y="368"/>
                </a:lnTo>
                <a:lnTo>
                  <a:pt x="154" y="368"/>
                </a:lnTo>
                <a:lnTo>
                  <a:pt x="152" y="364"/>
                </a:lnTo>
                <a:lnTo>
                  <a:pt x="152" y="358"/>
                </a:lnTo>
                <a:lnTo>
                  <a:pt x="152" y="358"/>
                </a:lnTo>
                <a:lnTo>
                  <a:pt x="156" y="356"/>
                </a:lnTo>
                <a:lnTo>
                  <a:pt x="156" y="356"/>
                </a:lnTo>
                <a:lnTo>
                  <a:pt x="160" y="354"/>
                </a:lnTo>
                <a:lnTo>
                  <a:pt x="164" y="354"/>
                </a:lnTo>
                <a:lnTo>
                  <a:pt x="164" y="354"/>
                </a:lnTo>
                <a:lnTo>
                  <a:pt x="166" y="350"/>
                </a:lnTo>
                <a:lnTo>
                  <a:pt x="170" y="348"/>
                </a:lnTo>
                <a:lnTo>
                  <a:pt x="170" y="348"/>
                </a:lnTo>
                <a:lnTo>
                  <a:pt x="174" y="346"/>
                </a:lnTo>
                <a:lnTo>
                  <a:pt x="178" y="344"/>
                </a:lnTo>
                <a:lnTo>
                  <a:pt x="178" y="344"/>
                </a:lnTo>
                <a:lnTo>
                  <a:pt x="180" y="340"/>
                </a:lnTo>
                <a:lnTo>
                  <a:pt x="182" y="336"/>
                </a:lnTo>
                <a:lnTo>
                  <a:pt x="182" y="332"/>
                </a:lnTo>
                <a:lnTo>
                  <a:pt x="184" y="330"/>
                </a:lnTo>
                <a:lnTo>
                  <a:pt x="184" y="330"/>
                </a:lnTo>
                <a:lnTo>
                  <a:pt x="190" y="328"/>
                </a:lnTo>
                <a:lnTo>
                  <a:pt x="194" y="328"/>
                </a:lnTo>
                <a:lnTo>
                  <a:pt x="194" y="326"/>
                </a:lnTo>
                <a:lnTo>
                  <a:pt x="194" y="326"/>
                </a:lnTo>
                <a:lnTo>
                  <a:pt x="200" y="322"/>
                </a:lnTo>
                <a:lnTo>
                  <a:pt x="200" y="322"/>
                </a:lnTo>
                <a:lnTo>
                  <a:pt x="204" y="322"/>
                </a:lnTo>
                <a:lnTo>
                  <a:pt x="208" y="320"/>
                </a:lnTo>
                <a:lnTo>
                  <a:pt x="208" y="320"/>
                </a:lnTo>
                <a:lnTo>
                  <a:pt x="208" y="318"/>
                </a:lnTo>
                <a:lnTo>
                  <a:pt x="210" y="314"/>
                </a:lnTo>
                <a:lnTo>
                  <a:pt x="210" y="314"/>
                </a:lnTo>
                <a:lnTo>
                  <a:pt x="214" y="310"/>
                </a:lnTo>
                <a:lnTo>
                  <a:pt x="214" y="310"/>
                </a:lnTo>
                <a:lnTo>
                  <a:pt x="216" y="304"/>
                </a:lnTo>
                <a:lnTo>
                  <a:pt x="218" y="304"/>
                </a:lnTo>
                <a:lnTo>
                  <a:pt x="218" y="302"/>
                </a:lnTo>
                <a:lnTo>
                  <a:pt x="218" y="302"/>
                </a:lnTo>
                <a:lnTo>
                  <a:pt x="222" y="300"/>
                </a:lnTo>
                <a:lnTo>
                  <a:pt x="224" y="298"/>
                </a:lnTo>
                <a:lnTo>
                  <a:pt x="226" y="292"/>
                </a:lnTo>
                <a:lnTo>
                  <a:pt x="226" y="292"/>
                </a:lnTo>
                <a:lnTo>
                  <a:pt x="234" y="292"/>
                </a:lnTo>
                <a:lnTo>
                  <a:pt x="234" y="292"/>
                </a:lnTo>
                <a:lnTo>
                  <a:pt x="240" y="288"/>
                </a:lnTo>
                <a:lnTo>
                  <a:pt x="240" y="288"/>
                </a:lnTo>
                <a:lnTo>
                  <a:pt x="244" y="286"/>
                </a:lnTo>
                <a:lnTo>
                  <a:pt x="244" y="286"/>
                </a:lnTo>
                <a:lnTo>
                  <a:pt x="248" y="282"/>
                </a:lnTo>
                <a:lnTo>
                  <a:pt x="248" y="278"/>
                </a:lnTo>
                <a:lnTo>
                  <a:pt x="248" y="270"/>
                </a:lnTo>
                <a:lnTo>
                  <a:pt x="248" y="270"/>
                </a:lnTo>
                <a:lnTo>
                  <a:pt x="252" y="264"/>
                </a:lnTo>
                <a:lnTo>
                  <a:pt x="252" y="264"/>
                </a:lnTo>
                <a:lnTo>
                  <a:pt x="252" y="262"/>
                </a:lnTo>
                <a:lnTo>
                  <a:pt x="252" y="262"/>
                </a:lnTo>
                <a:lnTo>
                  <a:pt x="256" y="260"/>
                </a:lnTo>
                <a:lnTo>
                  <a:pt x="258" y="260"/>
                </a:lnTo>
                <a:lnTo>
                  <a:pt x="258" y="260"/>
                </a:lnTo>
                <a:lnTo>
                  <a:pt x="262" y="256"/>
                </a:lnTo>
                <a:lnTo>
                  <a:pt x="262" y="256"/>
                </a:lnTo>
                <a:lnTo>
                  <a:pt x="264" y="256"/>
                </a:lnTo>
                <a:lnTo>
                  <a:pt x="262" y="258"/>
                </a:lnTo>
                <a:lnTo>
                  <a:pt x="262" y="258"/>
                </a:lnTo>
                <a:lnTo>
                  <a:pt x="270" y="258"/>
                </a:lnTo>
                <a:lnTo>
                  <a:pt x="270" y="254"/>
                </a:lnTo>
                <a:lnTo>
                  <a:pt x="272" y="248"/>
                </a:lnTo>
                <a:lnTo>
                  <a:pt x="272" y="238"/>
                </a:lnTo>
                <a:lnTo>
                  <a:pt x="268" y="234"/>
                </a:lnTo>
                <a:lnTo>
                  <a:pt x="270" y="224"/>
                </a:lnTo>
                <a:lnTo>
                  <a:pt x="268" y="218"/>
                </a:lnTo>
                <a:lnTo>
                  <a:pt x="260" y="214"/>
                </a:lnTo>
                <a:lnTo>
                  <a:pt x="258" y="212"/>
                </a:lnTo>
                <a:lnTo>
                  <a:pt x="256" y="202"/>
                </a:lnTo>
                <a:lnTo>
                  <a:pt x="262" y="198"/>
                </a:lnTo>
                <a:lnTo>
                  <a:pt x="268" y="196"/>
                </a:lnTo>
                <a:lnTo>
                  <a:pt x="270" y="190"/>
                </a:lnTo>
                <a:lnTo>
                  <a:pt x="264" y="182"/>
                </a:lnTo>
                <a:lnTo>
                  <a:pt x="268" y="176"/>
                </a:lnTo>
                <a:lnTo>
                  <a:pt x="276" y="182"/>
                </a:lnTo>
                <a:lnTo>
                  <a:pt x="282" y="182"/>
                </a:lnTo>
                <a:lnTo>
                  <a:pt x="288" y="184"/>
                </a:lnTo>
                <a:lnTo>
                  <a:pt x="286" y="192"/>
                </a:lnTo>
                <a:lnTo>
                  <a:pt x="288" y="204"/>
                </a:lnTo>
                <a:lnTo>
                  <a:pt x="292" y="204"/>
                </a:lnTo>
                <a:lnTo>
                  <a:pt x="300" y="204"/>
                </a:lnTo>
                <a:lnTo>
                  <a:pt x="308" y="202"/>
                </a:lnTo>
                <a:lnTo>
                  <a:pt x="316" y="200"/>
                </a:lnTo>
                <a:lnTo>
                  <a:pt x="326" y="200"/>
                </a:lnTo>
                <a:lnTo>
                  <a:pt x="318" y="206"/>
                </a:lnTo>
                <a:lnTo>
                  <a:pt x="320" y="212"/>
                </a:lnTo>
                <a:lnTo>
                  <a:pt x="320" y="212"/>
                </a:lnTo>
                <a:lnTo>
                  <a:pt x="318" y="216"/>
                </a:lnTo>
                <a:lnTo>
                  <a:pt x="316" y="218"/>
                </a:lnTo>
                <a:lnTo>
                  <a:pt x="312" y="226"/>
                </a:lnTo>
                <a:lnTo>
                  <a:pt x="310" y="236"/>
                </a:lnTo>
                <a:lnTo>
                  <a:pt x="312" y="240"/>
                </a:lnTo>
                <a:lnTo>
                  <a:pt x="318" y="240"/>
                </a:lnTo>
                <a:lnTo>
                  <a:pt x="320" y="234"/>
                </a:lnTo>
                <a:lnTo>
                  <a:pt x="326" y="244"/>
                </a:lnTo>
                <a:lnTo>
                  <a:pt x="326" y="250"/>
                </a:lnTo>
                <a:lnTo>
                  <a:pt x="326" y="256"/>
                </a:lnTo>
                <a:lnTo>
                  <a:pt x="330" y="256"/>
                </a:lnTo>
                <a:lnTo>
                  <a:pt x="334" y="258"/>
                </a:lnTo>
                <a:lnTo>
                  <a:pt x="338" y="256"/>
                </a:lnTo>
                <a:lnTo>
                  <a:pt x="340" y="252"/>
                </a:lnTo>
                <a:lnTo>
                  <a:pt x="340" y="248"/>
                </a:lnTo>
                <a:lnTo>
                  <a:pt x="340" y="242"/>
                </a:lnTo>
                <a:lnTo>
                  <a:pt x="338" y="236"/>
                </a:lnTo>
                <a:lnTo>
                  <a:pt x="338" y="224"/>
                </a:lnTo>
                <a:lnTo>
                  <a:pt x="346" y="228"/>
                </a:lnTo>
                <a:lnTo>
                  <a:pt x="348" y="220"/>
                </a:lnTo>
                <a:lnTo>
                  <a:pt x="354" y="212"/>
                </a:lnTo>
                <a:lnTo>
                  <a:pt x="354" y="208"/>
                </a:lnTo>
                <a:lnTo>
                  <a:pt x="350" y="206"/>
                </a:lnTo>
                <a:lnTo>
                  <a:pt x="352" y="204"/>
                </a:lnTo>
                <a:lnTo>
                  <a:pt x="358" y="200"/>
                </a:lnTo>
                <a:lnTo>
                  <a:pt x="362" y="196"/>
                </a:lnTo>
                <a:lnTo>
                  <a:pt x="368" y="190"/>
                </a:lnTo>
                <a:lnTo>
                  <a:pt x="368" y="186"/>
                </a:lnTo>
                <a:lnTo>
                  <a:pt x="372" y="176"/>
                </a:lnTo>
                <a:lnTo>
                  <a:pt x="380" y="176"/>
                </a:lnTo>
                <a:lnTo>
                  <a:pt x="384" y="178"/>
                </a:lnTo>
                <a:lnTo>
                  <a:pt x="390" y="170"/>
                </a:lnTo>
                <a:lnTo>
                  <a:pt x="390" y="160"/>
                </a:lnTo>
                <a:lnTo>
                  <a:pt x="388" y="156"/>
                </a:lnTo>
                <a:lnTo>
                  <a:pt x="386" y="152"/>
                </a:lnTo>
                <a:lnTo>
                  <a:pt x="382" y="150"/>
                </a:lnTo>
                <a:lnTo>
                  <a:pt x="376" y="148"/>
                </a:lnTo>
                <a:lnTo>
                  <a:pt x="374" y="146"/>
                </a:lnTo>
                <a:lnTo>
                  <a:pt x="368" y="148"/>
                </a:lnTo>
                <a:lnTo>
                  <a:pt x="366" y="144"/>
                </a:lnTo>
                <a:lnTo>
                  <a:pt x="366" y="138"/>
                </a:lnTo>
                <a:lnTo>
                  <a:pt x="358" y="134"/>
                </a:lnTo>
                <a:lnTo>
                  <a:pt x="352" y="134"/>
                </a:lnTo>
                <a:lnTo>
                  <a:pt x="348" y="138"/>
                </a:lnTo>
                <a:lnTo>
                  <a:pt x="344" y="136"/>
                </a:lnTo>
                <a:lnTo>
                  <a:pt x="336" y="138"/>
                </a:lnTo>
                <a:lnTo>
                  <a:pt x="332" y="142"/>
                </a:lnTo>
                <a:lnTo>
                  <a:pt x="324" y="144"/>
                </a:lnTo>
                <a:lnTo>
                  <a:pt x="318" y="146"/>
                </a:lnTo>
                <a:lnTo>
                  <a:pt x="320" y="156"/>
                </a:lnTo>
                <a:lnTo>
                  <a:pt x="320" y="162"/>
                </a:lnTo>
                <a:lnTo>
                  <a:pt x="316" y="164"/>
                </a:lnTo>
                <a:lnTo>
                  <a:pt x="304" y="164"/>
                </a:lnTo>
                <a:lnTo>
                  <a:pt x="296" y="162"/>
                </a:lnTo>
                <a:lnTo>
                  <a:pt x="290" y="164"/>
                </a:lnTo>
                <a:lnTo>
                  <a:pt x="284" y="164"/>
                </a:lnTo>
                <a:lnTo>
                  <a:pt x="280" y="160"/>
                </a:lnTo>
                <a:lnTo>
                  <a:pt x="280" y="154"/>
                </a:lnTo>
                <a:lnTo>
                  <a:pt x="278" y="156"/>
                </a:lnTo>
                <a:lnTo>
                  <a:pt x="274" y="150"/>
                </a:lnTo>
                <a:lnTo>
                  <a:pt x="268" y="148"/>
                </a:lnTo>
                <a:lnTo>
                  <a:pt x="264" y="150"/>
                </a:lnTo>
                <a:lnTo>
                  <a:pt x="264" y="152"/>
                </a:lnTo>
                <a:lnTo>
                  <a:pt x="264" y="160"/>
                </a:lnTo>
                <a:lnTo>
                  <a:pt x="262" y="164"/>
                </a:lnTo>
                <a:lnTo>
                  <a:pt x="266" y="168"/>
                </a:lnTo>
                <a:lnTo>
                  <a:pt x="264" y="172"/>
                </a:lnTo>
                <a:lnTo>
                  <a:pt x="262" y="174"/>
                </a:lnTo>
                <a:lnTo>
                  <a:pt x="256" y="176"/>
                </a:lnTo>
                <a:lnTo>
                  <a:pt x="250" y="174"/>
                </a:lnTo>
                <a:lnTo>
                  <a:pt x="242" y="174"/>
                </a:lnTo>
                <a:lnTo>
                  <a:pt x="230" y="168"/>
                </a:lnTo>
                <a:lnTo>
                  <a:pt x="220" y="168"/>
                </a:lnTo>
                <a:lnTo>
                  <a:pt x="214" y="162"/>
                </a:lnTo>
                <a:lnTo>
                  <a:pt x="208" y="160"/>
                </a:lnTo>
                <a:lnTo>
                  <a:pt x="204" y="156"/>
                </a:lnTo>
                <a:lnTo>
                  <a:pt x="198" y="152"/>
                </a:lnTo>
                <a:lnTo>
                  <a:pt x="190" y="152"/>
                </a:lnTo>
                <a:lnTo>
                  <a:pt x="182" y="146"/>
                </a:lnTo>
                <a:lnTo>
                  <a:pt x="174" y="144"/>
                </a:lnTo>
                <a:lnTo>
                  <a:pt x="166" y="140"/>
                </a:lnTo>
                <a:lnTo>
                  <a:pt x="166" y="136"/>
                </a:lnTo>
                <a:lnTo>
                  <a:pt x="158" y="132"/>
                </a:lnTo>
                <a:lnTo>
                  <a:pt x="156" y="124"/>
                </a:lnTo>
                <a:lnTo>
                  <a:pt x="160" y="116"/>
                </a:lnTo>
                <a:lnTo>
                  <a:pt x="168" y="110"/>
                </a:lnTo>
                <a:lnTo>
                  <a:pt x="164" y="106"/>
                </a:lnTo>
                <a:lnTo>
                  <a:pt x="160" y="102"/>
                </a:lnTo>
                <a:lnTo>
                  <a:pt x="152" y="100"/>
                </a:lnTo>
                <a:lnTo>
                  <a:pt x="146" y="96"/>
                </a:lnTo>
                <a:lnTo>
                  <a:pt x="140" y="94"/>
                </a:lnTo>
                <a:lnTo>
                  <a:pt x="138" y="88"/>
                </a:lnTo>
                <a:lnTo>
                  <a:pt x="140" y="86"/>
                </a:lnTo>
                <a:lnTo>
                  <a:pt x="140" y="82"/>
                </a:lnTo>
                <a:lnTo>
                  <a:pt x="142" y="74"/>
                </a:lnTo>
                <a:lnTo>
                  <a:pt x="142" y="70"/>
                </a:lnTo>
                <a:lnTo>
                  <a:pt x="138" y="68"/>
                </a:lnTo>
                <a:lnTo>
                  <a:pt x="134" y="66"/>
                </a:lnTo>
                <a:lnTo>
                  <a:pt x="134" y="58"/>
                </a:lnTo>
                <a:lnTo>
                  <a:pt x="132" y="52"/>
                </a:lnTo>
                <a:lnTo>
                  <a:pt x="126" y="48"/>
                </a:lnTo>
                <a:lnTo>
                  <a:pt x="128" y="44"/>
                </a:lnTo>
                <a:lnTo>
                  <a:pt x="132" y="40"/>
                </a:lnTo>
                <a:lnTo>
                  <a:pt x="134" y="34"/>
                </a:lnTo>
                <a:lnTo>
                  <a:pt x="138" y="30"/>
                </a:lnTo>
                <a:lnTo>
                  <a:pt x="140" y="26"/>
                </a:lnTo>
                <a:lnTo>
                  <a:pt x="142" y="22"/>
                </a:lnTo>
                <a:lnTo>
                  <a:pt x="146" y="18"/>
                </a:lnTo>
                <a:lnTo>
                  <a:pt x="142" y="12"/>
                </a:lnTo>
                <a:lnTo>
                  <a:pt x="140" y="8"/>
                </a:lnTo>
                <a:lnTo>
                  <a:pt x="136" y="2"/>
                </a:lnTo>
                <a:lnTo>
                  <a:pt x="130" y="2"/>
                </a:lnTo>
                <a:lnTo>
                  <a:pt x="124" y="0"/>
                </a:lnTo>
                <a:lnTo>
                  <a:pt x="118" y="0"/>
                </a:lnTo>
                <a:lnTo>
                  <a:pt x="116" y="2"/>
                </a:lnTo>
                <a:lnTo>
                  <a:pt x="108" y="8"/>
                </a:lnTo>
                <a:lnTo>
                  <a:pt x="106" y="14"/>
                </a:lnTo>
                <a:lnTo>
                  <a:pt x="102" y="20"/>
                </a:lnTo>
                <a:lnTo>
                  <a:pt x="98" y="22"/>
                </a:lnTo>
                <a:lnTo>
                  <a:pt x="92" y="28"/>
                </a:lnTo>
                <a:lnTo>
                  <a:pt x="82" y="30"/>
                </a:lnTo>
                <a:lnTo>
                  <a:pt x="76" y="34"/>
                </a:lnTo>
                <a:lnTo>
                  <a:pt x="76" y="36"/>
                </a:lnTo>
                <a:lnTo>
                  <a:pt x="72" y="40"/>
                </a:lnTo>
                <a:lnTo>
                  <a:pt x="68" y="36"/>
                </a:lnTo>
                <a:lnTo>
                  <a:pt x="62" y="40"/>
                </a:lnTo>
                <a:lnTo>
                  <a:pt x="56" y="42"/>
                </a:lnTo>
                <a:lnTo>
                  <a:pt x="56" y="46"/>
                </a:lnTo>
                <a:lnTo>
                  <a:pt x="62" y="52"/>
                </a:lnTo>
                <a:lnTo>
                  <a:pt x="64" y="66"/>
                </a:lnTo>
                <a:lnTo>
                  <a:pt x="66" y="68"/>
                </a:lnTo>
                <a:lnTo>
                  <a:pt x="70" y="72"/>
                </a:lnTo>
                <a:lnTo>
                  <a:pt x="76" y="78"/>
                </a:lnTo>
                <a:lnTo>
                  <a:pt x="76" y="86"/>
                </a:lnTo>
                <a:lnTo>
                  <a:pt x="72" y="92"/>
                </a:lnTo>
                <a:lnTo>
                  <a:pt x="68" y="98"/>
                </a:lnTo>
                <a:lnTo>
                  <a:pt x="68" y="108"/>
                </a:lnTo>
                <a:lnTo>
                  <a:pt x="66" y="116"/>
                </a:lnTo>
                <a:lnTo>
                  <a:pt x="60" y="120"/>
                </a:lnTo>
                <a:lnTo>
                  <a:pt x="56" y="124"/>
                </a:lnTo>
                <a:lnTo>
                  <a:pt x="52" y="130"/>
                </a:lnTo>
                <a:lnTo>
                  <a:pt x="44" y="134"/>
                </a:lnTo>
                <a:lnTo>
                  <a:pt x="38" y="144"/>
                </a:lnTo>
                <a:lnTo>
                  <a:pt x="32" y="150"/>
                </a:lnTo>
                <a:lnTo>
                  <a:pt x="26" y="152"/>
                </a:lnTo>
                <a:lnTo>
                  <a:pt x="24" y="148"/>
                </a:lnTo>
                <a:lnTo>
                  <a:pt x="20" y="156"/>
                </a:lnTo>
                <a:lnTo>
                  <a:pt x="16" y="160"/>
                </a:lnTo>
                <a:lnTo>
                  <a:pt x="12" y="168"/>
                </a:lnTo>
                <a:lnTo>
                  <a:pt x="16" y="172"/>
                </a:lnTo>
                <a:lnTo>
                  <a:pt x="18" y="174"/>
                </a:lnTo>
                <a:lnTo>
                  <a:pt x="16" y="180"/>
                </a:lnTo>
                <a:lnTo>
                  <a:pt x="16" y="186"/>
                </a:lnTo>
                <a:lnTo>
                  <a:pt x="22" y="188"/>
                </a:lnTo>
                <a:lnTo>
                  <a:pt x="24" y="194"/>
                </a:lnTo>
                <a:lnTo>
                  <a:pt x="24" y="210"/>
                </a:lnTo>
                <a:lnTo>
                  <a:pt x="20" y="208"/>
                </a:lnTo>
                <a:lnTo>
                  <a:pt x="12" y="208"/>
                </a:lnTo>
                <a:lnTo>
                  <a:pt x="8" y="208"/>
                </a:lnTo>
                <a:lnTo>
                  <a:pt x="2" y="212"/>
                </a:lnTo>
                <a:lnTo>
                  <a:pt x="0" y="218"/>
                </a:lnTo>
                <a:close/>
              </a:path>
            </a:pathLst>
          </a:custGeom>
          <a:solidFill>
            <a:srgbClr val="B9BCBD"/>
          </a:solidFill>
          <a:ln w="3175">
            <a:solidFill>
              <a:srgbClr val="B9BCBD"/>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188" name="Freeform 172">
            <a:extLst>
              <a:ext uri="{FF2B5EF4-FFF2-40B4-BE49-F238E27FC236}">
                <a16:creationId xmlns:a16="http://schemas.microsoft.com/office/drawing/2014/main" id="{9CA8DB8A-2DDC-4DB5-85F7-39439B1769A2}"/>
              </a:ext>
            </a:extLst>
          </p:cNvPr>
          <p:cNvSpPr>
            <a:spLocks/>
          </p:cNvSpPr>
          <p:nvPr/>
        </p:nvSpPr>
        <p:spPr bwMode="auto">
          <a:xfrm>
            <a:off x="5319165" y="1545962"/>
            <a:ext cx="174412" cy="123551"/>
          </a:xfrm>
          <a:custGeom>
            <a:avLst/>
            <a:gdLst>
              <a:gd name="T0" fmla="*/ 76 w 104"/>
              <a:gd name="T1" fmla="*/ 8 h 72"/>
              <a:gd name="T2" fmla="*/ 72 w 104"/>
              <a:gd name="T3" fmla="*/ 8 h 72"/>
              <a:gd name="T4" fmla="*/ 68 w 104"/>
              <a:gd name="T5" fmla="*/ 10 h 72"/>
              <a:gd name="T6" fmla="*/ 58 w 104"/>
              <a:gd name="T7" fmla="*/ 8 h 72"/>
              <a:gd name="T8" fmla="*/ 54 w 104"/>
              <a:gd name="T9" fmla="*/ 10 h 72"/>
              <a:gd name="T10" fmla="*/ 54 w 104"/>
              <a:gd name="T11" fmla="*/ 6 h 72"/>
              <a:gd name="T12" fmla="*/ 48 w 104"/>
              <a:gd name="T13" fmla="*/ 10 h 72"/>
              <a:gd name="T14" fmla="*/ 44 w 104"/>
              <a:gd name="T15" fmla="*/ 16 h 72"/>
              <a:gd name="T16" fmla="*/ 40 w 104"/>
              <a:gd name="T17" fmla="*/ 8 h 72"/>
              <a:gd name="T18" fmla="*/ 38 w 104"/>
              <a:gd name="T19" fmla="*/ 24 h 72"/>
              <a:gd name="T20" fmla="*/ 32 w 104"/>
              <a:gd name="T21" fmla="*/ 28 h 72"/>
              <a:gd name="T22" fmla="*/ 28 w 104"/>
              <a:gd name="T23" fmla="*/ 26 h 72"/>
              <a:gd name="T24" fmla="*/ 28 w 104"/>
              <a:gd name="T25" fmla="*/ 14 h 72"/>
              <a:gd name="T26" fmla="*/ 26 w 104"/>
              <a:gd name="T27" fmla="*/ 10 h 72"/>
              <a:gd name="T28" fmla="*/ 16 w 104"/>
              <a:gd name="T29" fmla="*/ 8 h 72"/>
              <a:gd name="T30" fmla="*/ 20 w 104"/>
              <a:gd name="T31" fmla="*/ 16 h 72"/>
              <a:gd name="T32" fmla="*/ 12 w 104"/>
              <a:gd name="T33" fmla="*/ 8 h 72"/>
              <a:gd name="T34" fmla="*/ 10 w 104"/>
              <a:gd name="T35" fmla="*/ 10 h 72"/>
              <a:gd name="T36" fmla="*/ 10 w 104"/>
              <a:gd name="T37" fmla="*/ 10 h 72"/>
              <a:gd name="T38" fmla="*/ 10 w 104"/>
              <a:gd name="T39" fmla="*/ 12 h 72"/>
              <a:gd name="T40" fmla="*/ 4 w 104"/>
              <a:gd name="T41" fmla="*/ 26 h 72"/>
              <a:gd name="T42" fmla="*/ 0 w 104"/>
              <a:gd name="T43" fmla="*/ 28 h 72"/>
              <a:gd name="T44" fmla="*/ 6 w 104"/>
              <a:gd name="T45" fmla="*/ 28 h 72"/>
              <a:gd name="T46" fmla="*/ 18 w 104"/>
              <a:gd name="T47" fmla="*/ 24 h 72"/>
              <a:gd name="T48" fmla="*/ 16 w 104"/>
              <a:gd name="T49" fmla="*/ 26 h 72"/>
              <a:gd name="T50" fmla="*/ 20 w 104"/>
              <a:gd name="T51" fmla="*/ 30 h 72"/>
              <a:gd name="T52" fmla="*/ 14 w 104"/>
              <a:gd name="T53" fmla="*/ 32 h 72"/>
              <a:gd name="T54" fmla="*/ 4 w 104"/>
              <a:gd name="T55" fmla="*/ 38 h 72"/>
              <a:gd name="T56" fmla="*/ 10 w 104"/>
              <a:gd name="T57" fmla="*/ 40 h 72"/>
              <a:gd name="T58" fmla="*/ 20 w 104"/>
              <a:gd name="T59" fmla="*/ 46 h 72"/>
              <a:gd name="T60" fmla="*/ 22 w 104"/>
              <a:gd name="T61" fmla="*/ 52 h 72"/>
              <a:gd name="T62" fmla="*/ 14 w 104"/>
              <a:gd name="T63" fmla="*/ 58 h 72"/>
              <a:gd name="T64" fmla="*/ 30 w 104"/>
              <a:gd name="T65" fmla="*/ 60 h 72"/>
              <a:gd name="T66" fmla="*/ 34 w 104"/>
              <a:gd name="T67" fmla="*/ 62 h 72"/>
              <a:gd name="T68" fmla="*/ 38 w 104"/>
              <a:gd name="T69" fmla="*/ 70 h 72"/>
              <a:gd name="T70" fmla="*/ 54 w 104"/>
              <a:gd name="T71" fmla="*/ 70 h 72"/>
              <a:gd name="T72" fmla="*/ 56 w 104"/>
              <a:gd name="T73" fmla="*/ 70 h 72"/>
              <a:gd name="T74" fmla="*/ 60 w 104"/>
              <a:gd name="T75" fmla="*/ 64 h 72"/>
              <a:gd name="T76" fmla="*/ 64 w 104"/>
              <a:gd name="T77" fmla="*/ 60 h 72"/>
              <a:gd name="T78" fmla="*/ 70 w 104"/>
              <a:gd name="T79" fmla="*/ 58 h 72"/>
              <a:gd name="T80" fmla="*/ 80 w 104"/>
              <a:gd name="T81" fmla="*/ 54 h 72"/>
              <a:gd name="T82" fmla="*/ 90 w 104"/>
              <a:gd name="T83" fmla="*/ 48 h 72"/>
              <a:gd name="T84" fmla="*/ 94 w 104"/>
              <a:gd name="T85" fmla="*/ 40 h 72"/>
              <a:gd name="T86" fmla="*/ 98 w 104"/>
              <a:gd name="T87" fmla="*/ 36 h 72"/>
              <a:gd name="T88" fmla="*/ 102 w 104"/>
              <a:gd name="T89" fmla="*/ 38 h 72"/>
              <a:gd name="T90" fmla="*/ 104 w 104"/>
              <a:gd name="T91" fmla="*/ 32 h 72"/>
              <a:gd name="T92" fmla="*/ 102 w 104"/>
              <a:gd name="T93" fmla="*/ 26 h 72"/>
              <a:gd name="T94" fmla="*/ 98 w 104"/>
              <a:gd name="T95" fmla="*/ 24 h 72"/>
              <a:gd name="T96" fmla="*/ 94 w 104"/>
              <a:gd name="T97" fmla="*/ 20 h 72"/>
              <a:gd name="T98" fmla="*/ 90 w 104"/>
              <a:gd name="T99" fmla="*/ 12 h 72"/>
              <a:gd name="T100" fmla="*/ 94 w 104"/>
              <a:gd name="T101" fmla="*/ 6 h 72"/>
              <a:gd name="T102" fmla="*/ 88 w 104"/>
              <a:gd name="T103" fmla="*/ 8 h 72"/>
              <a:gd name="T104" fmla="*/ 80 w 104"/>
              <a:gd name="T105"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4" h="72">
                <a:moveTo>
                  <a:pt x="80" y="0"/>
                </a:moveTo>
                <a:lnTo>
                  <a:pt x="80" y="0"/>
                </a:lnTo>
                <a:lnTo>
                  <a:pt x="76" y="0"/>
                </a:lnTo>
                <a:lnTo>
                  <a:pt x="76" y="0"/>
                </a:lnTo>
                <a:lnTo>
                  <a:pt x="76" y="8"/>
                </a:lnTo>
                <a:lnTo>
                  <a:pt x="76" y="8"/>
                </a:lnTo>
                <a:lnTo>
                  <a:pt x="74" y="10"/>
                </a:lnTo>
                <a:lnTo>
                  <a:pt x="72" y="10"/>
                </a:lnTo>
                <a:lnTo>
                  <a:pt x="72" y="10"/>
                </a:lnTo>
                <a:lnTo>
                  <a:pt x="72" y="8"/>
                </a:lnTo>
                <a:lnTo>
                  <a:pt x="70" y="6"/>
                </a:lnTo>
                <a:lnTo>
                  <a:pt x="70" y="6"/>
                </a:lnTo>
                <a:lnTo>
                  <a:pt x="70" y="6"/>
                </a:lnTo>
                <a:lnTo>
                  <a:pt x="68" y="10"/>
                </a:lnTo>
                <a:lnTo>
                  <a:pt x="68" y="10"/>
                </a:lnTo>
                <a:lnTo>
                  <a:pt x="66" y="10"/>
                </a:lnTo>
                <a:lnTo>
                  <a:pt x="64" y="12"/>
                </a:lnTo>
                <a:lnTo>
                  <a:pt x="64" y="12"/>
                </a:lnTo>
                <a:lnTo>
                  <a:pt x="60" y="10"/>
                </a:lnTo>
                <a:lnTo>
                  <a:pt x="58" y="8"/>
                </a:lnTo>
                <a:lnTo>
                  <a:pt x="58" y="8"/>
                </a:lnTo>
                <a:lnTo>
                  <a:pt x="58" y="16"/>
                </a:lnTo>
                <a:lnTo>
                  <a:pt x="58" y="16"/>
                </a:lnTo>
                <a:lnTo>
                  <a:pt x="56" y="14"/>
                </a:lnTo>
                <a:lnTo>
                  <a:pt x="54" y="10"/>
                </a:lnTo>
                <a:lnTo>
                  <a:pt x="54" y="10"/>
                </a:lnTo>
                <a:lnTo>
                  <a:pt x="54" y="8"/>
                </a:lnTo>
                <a:lnTo>
                  <a:pt x="54" y="8"/>
                </a:lnTo>
                <a:lnTo>
                  <a:pt x="54" y="6"/>
                </a:lnTo>
                <a:lnTo>
                  <a:pt x="54" y="6"/>
                </a:lnTo>
                <a:lnTo>
                  <a:pt x="52" y="6"/>
                </a:lnTo>
                <a:lnTo>
                  <a:pt x="52" y="6"/>
                </a:lnTo>
                <a:lnTo>
                  <a:pt x="50" y="8"/>
                </a:lnTo>
                <a:lnTo>
                  <a:pt x="50" y="8"/>
                </a:lnTo>
                <a:lnTo>
                  <a:pt x="48" y="10"/>
                </a:lnTo>
                <a:lnTo>
                  <a:pt x="46" y="10"/>
                </a:lnTo>
                <a:lnTo>
                  <a:pt x="44" y="12"/>
                </a:lnTo>
                <a:lnTo>
                  <a:pt x="46" y="16"/>
                </a:lnTo>
                <a:lnTo>
                  <a:pt x="46" y="16"/>
                </a:lnTo>
                <a:lnTo>
                  <a:pt x="44" y="16"/>
                </a:lnTo>
                <a:lnTo>
                  <a:pt x="44" y="18"/>
                </a:lnTo>
                <a:lnTo>
                  <a:pt x="44" y="18"/>
                </a:lnTo>
                <a:lnTo>
                  <a:pt x="42" y="12"/>
                </a:lnTo>
                <a:lnTo>
                  <a:pt x="42" y="12"/>
                </a:lnTo>
                <a:lnTo>
                  <a:pt x="40" y="8"/>
                </a:lnTo>
                <a:lnTo>
                  <a:pt x="40" y="8"/>
                </a:lnTo>
                <a:lnTo>
                  <a:pt x="38" y="10"/>
                </a:lnTo>
                <a:lnTo>
                  <a:pt x="38" y="10"/>
                </a:lnTo>
                <a:lnTo>
                  <a:pt x="38" y="16"/>
                </a:lnTo>
                <a:lnTo>
                  <a:pt x="38" y="24"/>
                </a:lnTo>
                <a:lnTo>
                  <a:pt x="38" y="24"/>
                </a:lnTo>
                <a:lnTo>
                  <a:pt x="34" y="22"/>
                </a:lnTo>
                <a:lnTo>
                  <a:pt x="32" y="22"/>
                </a:lnTo>
                <a:lnTo>
                  <a:pt x="32" y="22"/>
                </a:lnTo>
                <a:lnTo>
                  <a:pt x="32" y="28"/>
                </a:lnTo>
                <a:lnTo>
                  <a:pt x="32" y="28"/>
                </a:lnTo>
                <a:lnTo>
                  <a:pt x="28" y="30"/>
                </a:lnTo>
                <a:lnTo>
                  <a:pt x="28" y="30"/>
                </a:lnTo>
                <a:lnTo>
                  <a:pt x="28" y="26"/>
                </a:lnTo>
                <a:lnTo>
                  <a:pt x="28" y="26"/>
                </a:lnTo>
                <a:lnTo>
                  <a:pt x="28" y="20"/>
                </a:lnTo>
                <a:lnTo>
                  <a:pt x="28" y="18"/>
                </a:lnTo>
                <a:lnTo>
                  <a:pt x="28" y="16"/>
                </a:lnTo>
                <a:lnTo>
                  <a:pt x="28" y="16"/>
                </a:lnTo>
                <a:lnTo>
                  <a:pt x="28" y="14"/>
                </a:lnTo>
                <a:lnTo>
                  <a:pt x="28" y="12"/>
                </a:lnTo>
                <a:lnTo>
                  <a:pt x="26" y="12"/>
                </a:lnTo>
                <a:lnTo>
                  <a:pt x="26" y="12"/>
                </a:lnTo>
                <a:lnTo>
                  <a:pt x="26" y="10"/>
                </a:lnTo>
                <a:lnTo>
                  <a:pt x="26" y="10"/>
                </a:lnTo>
                <a:lnTo>
                  <a:pt x="24" y="6"/>
                </a:lnTo>
                <a:lnTo>
                  <a:pt x="24" y="6"/>
                </a:lnTo>
                <a:lnTo>
                  <a:pt x="16" y="6"/>
                </a:lnTo>
                <a:lnTo>
                  <a:pt x="16" y="8"/>
                </a:lnTo>
                <a:lnTo>
                  <a:pt x="16" y="8"/>
                </a:lnTo>
                <a:lnTo>
                  <a:pt x="20" y="10"/>
                </a:lnTo>
                <a:lnTo>
                  <a:pt x="20" y="10"/>
                </a:lnTo>
                <a:lnTo>
                  <a:pt x="20" y="14"/>
                </a:lnTo>
                <a:lnTo>
                  <a:pt x="22" y="16"/>
                </a:lnTo>
                <a:lnTo>
                  <a:pt x="20" y="16"/>
                </a:lnTo>
                <a:lnTo>
                  <a:pt x="20" y="16"/>
                </a:lnTo>
                <a:lnTo>
                  <a:pt x="18" y="14"/>
                </a:lnTo>
                <a:lnTo>
                  <a:pt x="18" y="14"/>
                </a:lnTo>
                <a:lnTo>
                  <a:pt x="14" y="12"/>
                </a:lnTo>
                <a:lnTo>
                  <a:pt x="12" y="8"/>
                </a:lnTo>
                <a:lnTo>
                  <a:pt x="12" y="8"/>
                </a:lnTo>
                <a:lnTo>
                  <a:pt x="12" y="8"/>
                </a:lnTo>
                <a:lnTo>
                  <a:pt x="12" y="8"/>
                </a:lnTo>
                <a:lnTo>
                  <a:pt x="10" y="6"/>
                </a:lnTo>
                <a:lnTo>
                  <a:pt x="10" y="10"/>
                </a:lnTo>
                <a:lnTo>
                  <a:pt x="10" y="10"/>
                </a:lnTo>
                <a:lnTo>
                  <a:pt x="10" y="10"/>
                </a:lnTo>
                <a:lnTo>
                  <a:pt x="10" y="10"/>
                </a:lnTo>
                <a:lnTo>
                  <a:pt x="10" y="10"/>
                </a:lnTo>
                <a:lnTo>
                  <a:pt x="10" y="10"/>
                </a:lnTo>
                <a:lnTo>
                  <a:pt x="10" y="10"/>
                </a:lnTo>
                <a:lnTo>
                  <a:pt x="6" y="12"/>
                </a:lnTo>
                <a:lnTo>
                  <a:pt x="6" y="12"/>
                </a:lnTo>
                <a:lnTo>
                  <a:pt x="8" y="12"/>
                </a:lnTo>
                <a:lnTo>
                  <a:pt x="10" y="12"/>
                </a:lnTo>
                <a:lnTo>
                  <a:pt x="10" y="12"/>
                </a:lnTo>
                <a:lnTo>
                  <a:pt x="10" y="18"/>
                </a:lnTo>
                <a:lnTo>
                  <a:pt x="8" y="20"/>
                </a:lnTo>
                <a:lnTo>
                  <a:pt x="8" y="20"/>
                </a:lnTo>
                <a:lnTo>
                  <a:pt x="4" y="26"/>
                </a:lnTo>
                <a:lnTo>
                  <a:pt x="4" y="26"/>
                </a:lnTo>
                <a:lnTo>
                  <a:pt x="2" y="26"/>
                </a:lnTo>
                <a:lnTo>
                  <a:pt x="0" y="24"/>
                </a:lnTo>
                <a:lnTo>
                  <a:pt x="0" y="28"/>
                </a:lnTo>
                <a:lnTo>
                  <a:pt x="0" y="28"/>
                </a:lnTo>
                <a:lnTo>
                  <a:pt x="4" y="28"/>
                </a:lnTo>
                <a:lnTo>
                  <a:pt x="4" y="28"/>
                </a:lnTo>
                <a:lnTo>
                  <a:pt x="4" y="28"/>
                </a:lnTo>
                <a:lnTo>
                  <a:pt x="6" y="28"/>
                </a:lnTo>
                <a:lnTo>
                  <a:pt x="6" y="28"/>
                </a:lnTo>
                <a:lnTo>
                  <a:pt x="8" y="26"/>
                </a:lnTo>
                <a:lnTo>
                  <a:pt x="8" y="26"/>
                </a:lnTo>
                <a:lnTo>
                  <a:pt x="16" y="22"/>
                </a:lnTo>
                <a:lnTo>
                  <a:pt x="16" y="22"/>
                </a:lnTo>
                <a:lnTo>
                  <a:pt x="18" y="24"/>
                </a:lnTo>
                <a:lnTo>
                  <a:pt x="18" y="24"/>
                </a:lnTo>
                <a:lnTo>
                  <a:pt x="20" y="24"/>
                </a:lnTo>
                <a:lnTo>
                  <a:pt x="20" y="26"/>
                </a:lnTo>
                <a:lnTo>
                  <a:pt x="16" y="26"/>
                </a:lnTo>
                <a:lnTo>
                  <a:pt x="16" y="26"/>
                </a:lnTo>
                <a:lnTo>
                  <a:pt x="18" y="32"/>
                </a:lnTo>
                <a:lnTo>
                  <a:pt x="18" y="32"/>
                </a:lnTo>
                <a:lnTo>
                  <a:pt x="20" y="30"/>
                </a:lnTo>
                <a:lnTo>
                  <a:pt x="20" y="30"/>
                </a:lnTo>
                <a:lnTo>
                  <a:pt x="20" y="30"/>
                </a:lnTo>
                <a:lnTo>
                  <a:pt x="20" y="32"/>
                </a:lnTo>
                <a:lnTo>
                  <a:pt x="20" y="34"/>
                </a:lnTo>
                <a:lnTo>
                  <a:pt x="20" y="34"/>
                </a:lnTo>
                <a:lnTo>
                  <a:pt x="14" y="32"/>
                </a:lnTo>
                <a:lnTo>
                  <a:pt x="14" y="32"/>
                </a:lnTo>
                <a:lnTo>
                  <a:pt x="12" y="34"/>
                </a:lnTo>
                <a:lnTo>
                  <a:pt x="8" y="38"/>
                </a:lnTo>
                <a:lnTo>
                  <a:pt x="8" y="38"/>
                </a:lnTo>
                <a:lnTo>
                  <a:pt x="4" y="38"/>
                </a:lnTo>
                <a:lnTo>
                  <a:pt x="4" y="38"/>
                </a:lnTo>
                <a:lnTo>
                  <a:pt x="4" y="40"/>
                </a:lnTo>
                <a:lnTo>
                  <a:pt x="4" y="42"/>
                </a:lnTo>
                <a:lnTo>
                  <a:pt x="4" y="42"/>
                </a:lnTo>
                <a:lnTo>
                  <a:pt x="8" y="42"/>
                </a:lnTo>
                <a:lnTo>
                  <a:pt x="10" y="40"/>
                </a:lnTo>
                <a:lnTo>
                  <a:pt x="10" y="40"/>
                </a:lnTo>
                <a:lnTo>
                  <a:pt x="18" y="42"/>
                </a:lnTo>
                <a:lnTo>
                  <a:pt x="18" y="42"/>
                </a:lnTo>
                <a:lnTo>
                  <a:pt x="20" y="46"/>
                </a:lnTo>
                <a:lnTo>
                  <a:pt x="20" y="46"/>
                </a:lnTo>
                <a:lnTo>
                  <a:pt x="20" y="46"/>
                </a:lnTo>
                <a:lnTo>
                  <a:pt x="22" y="46"/>
                </a:lnTo>
                <a:lnTo>
                  <a:pt x="22" y="46"/>
                </a:lnTo>
                <a:lnTo>
                  <a:pt x="22" y="50"/>
                </a:lnTo>
                <a:lnTo>
                  <a:pt x="22" y="52"/>
                </a:lnTo>
                <a:lnTo>
                  <a:pt x="22" y="52"/>
                </a:lnTo>
                <a:lnTo>
                  <a:pt x="22" y="56"/>
                </a:lnTo>
                <a:lnTo>
                  <a:pt x="22" y="56"/>
                </a:lnTo>
                <a:lnTo>
                  <a:pt x="18" y="56"/>
                </a:lnTo>
                <a:lnTo>
                  <a:pt x="14" y="58"/>
                </a:lnTo>
                <a:lnTo>
                  <a:pt x="14" y="60"/>
                </a:lnTo>
                <a:lnTo>
                  <a:pt x="14" y="60"/>
                </a:lnTo>
                <a:lnTo>
                  <a:pt x="22" y="60"/>
                </a:lnTo>
                <a:lnTo>
                  <a:pt x="30" y="58"/>
                </a:lnTo>
                <a:lnTo>
                  <a:pt x="30" y="60"/>
                </a:lnTo>
                <a:lnTo>
                  <a:pt x="30" y="60"/>
                </a:lnTo>
                <a:lnTo>
                  <a:pt x="32" y="60"/>
                </a:lnTo>
                <a:lnTo>
                  <a:pt x="34" y="60"/>
                </a:lnTo>
                <a:lnTo>
                  <a:pt x="34" y="62"/>
                </a:lnTo>
                <a:lnTo>
                  <a:pt x="34" y="62"/>
                </a:lnTo>
                <a:lnTo>
                  <a:pt x="40" y="64"/>
                </a:lnTo>
                <a:lnTo>
                  <a:pt x="42" y="64"/>
                </a:lnTo>
                <a:lnTo>
                  <a:pt x="42" y="64"/>
                </a:lnTo>
                <a:lnTo>
                  <a:pt x="38" y="70"/>
                </a:lnTo>
                <a:lnTo>
                  <a:pt x="38" y="70"/>
                </a:lnTo>
                <a:lnTo>
                  <a:pt x="42" y="68"/>
                </a:lnTo>
                <a:lnTo>
                  <a:pt x="42" y="68"/>
                </a:lnTo>
                <a:lnTo>
                  <a:pt x="48" y="70"/>
                </a:lnTo>
                <a:lnTo>
                  <a:pt x="50" y="72"/>
                </a:lnTo>
                <a:lnTo>
                  <a:pt x="54" y="70"/>
                </a:lnTo>
                <a:lnTo>
                  <a:pt x="54" y="70"/>
                </a:lnTo>
                <a:lnTo>
                  <a:pt x="56" y="68"/>
                </a:lnTo>
                <a:lnTo>
                  <a:pt x="56" y="68"/>
                </a:lnTo>
                <a:lnTo>
                  <a:pt x="56" y="68"/>
                </a:lnTo>
                <a:lnTo>
                  <a:pt x="56" y="70"/>
                </a:lnTo>
                <a:lnTo>
                  <a:pt x="58" y="70"/>
                </a:lnTo>
                <a:lnTo>
                  <a:pt x="58" y="70"/>
                </a:lnTo>
                <a:lnTo>
                  <a:pt x="60" y="68"/>
                </a:lnTo>
                <a:lnTo>
                  <a:pt x="60" y="68"/>
                </a:lnTo>
                <a:lnTo>
                  <a:pt x="60" y="64"/>
                </a:lnTo>
                <a:lnTo>
                  <a:pt x="60" y="62"/>
                </a:lnTo>
                <a:lnTo>
                  <a:pt x="60" y="62"/>
                </a:lnTo>
                <a:lnTo>
                  <a:pt x="60" y="58"/>
                </a:lnTo>
                <a:lnTo>
                  <a:pt x="60" y="58"/>
                </a:lnTo>
                <a:lnTo>
                  <a:pt x="64" y="60"/>
                </a:lnTo>
                <a:lnTo>
                  <a:pt x="68" y="62"/>
                </a:lnTo>
                <a:lnTo>
                  <a:pt x="68" y="62"/>
                </a:lnTo>
                <a:lnTo>
                  <a:pt x="70" y="62"/>
                </a:lnTo>
                <a:lnTo>
                  <a:pt x="70" y="62"/>
                </a:lnTo>
                <a:lnTo>
                  <a:pt x="70" y="58"/>
                </a:lnTo>
                <a:lnTo>
                  <a:pt x="72" y="58"/>
                </a:lnTo>
                <a:lnTo>
                  <a:pt x="72" y="58"/>
                </a:lnTo>
                <a:lnTo>
                  <a:pt x="76" y="60"/>
                </a:lnTo>
                <a:lnTo>
                  <a:pt x="76" y="60"/>
                </a:lnTo>
                <a:lnTo>
                  <a:pt x="80" y="54"/>
                </a:lnTo>
                <a:lnTo>
                  <a:pt x="80" y="54"/>
                </a:lnTo>
                <a:lnTo>
                  <a:pt x="84" y="52"/>
                </a:lnTo>
                <a:lnTo>
                  <a:pt x="88" y="52"/>
                </a:lnTo>
                <a:lnTo>
                  <a:pt x="88" y="52"/>
                </a:lnTo>
                <a:lnTo>
                  <a:pt x="90" y="48"/>
                </a:lnTo>
                <a:lnTo>
                  <a:pt x="90" y="48"/>
                </a:lnTo>
                <a:lnTo>
                  <a:pt x="92" y="48"/>
                </a:lnTo>
                <a:lnTo>
                  <a:pt x="92" y="48"/>
                </a:lnTo>
                <a:lnTo>
                  <a:pt x="94" y="40"/>
                </a:lnTo>
                <a:lnTo>
                  <a:pt x="94" y="40"/>
                </a:lnTo>
                <a:lnTo>
                  <a:pt x="98" y="40"/>
                </a:lnTo>
                <a:lnTo>
                  <a:pt x="98" y="38"/>
                </a:lnTo>
                <a:lnTo>
                  <a:pt x="98" y="36"/>
                </a:lnTo>
                <a:lnTo>
                  <a:pt x="98" y="36"/>
                </a:lnTo>
                <a:lnTo>
                  <a:pt x="98" y="36"/>
                </a:lnTo>
                <a:lnTo>
                  <a:pt x="100" y="36"/>
                </a:lnTo>
                <a:lnTo>
                  <a:pt x="98" y="38"/>
                </a:lnTo>
                <a:lnTo>
                  <a:pt x="98" y="38"/>
                </a:lnTo>
                <a:lnTo>
                  <a:pt x="100" y="38"/>
                </a:lnTo>
                <a:lnTo>
                  <a:pt x="102" y="38"/>
                </a:lnTo>
                <a:lnTo>
                  <a:pt x="102" y="38"/>
                </a:lnTo>
                <a:lnTo>
                  <a:pt x="104" y="36"/>
                </a:lnTo>
                <a:lnTo>
                  <a:pt x="102" y="34"/>
                </a:lnTo>
                <a:lnTo>
                  <a:pt x="104" y="32"/>
                </a:lnTo>
                <a:lnTo>
                  <a:pt x="104" y="32"/>
                </a:lnTo>
                <a:lnTo>
                  <a:pt x="102" y="32"/>
                </a:lnTo>
                <a:lnTo>
                  <a:pt x="102" y="30"/>
                </a:lnTo>
                <a:lnTo>
                  <a:pt x="102" y="30"/>
                </a:lnTo>
                <a:lnTo>
                  <a:pt x="102" y="28"/>
                </a:lnTo>
                <a:lnTo>
                  <a:pt x="102" y="26"/>
                </a:lnTo>
                <a:lnTo>
                  <a:pt x="102" y="26"/>
                </a:lnTo>
                <a:lnTo>
                  <a:pt x="100" y="22"/>
                </a:lnTo>
                <a:lnTo>
                  <a:pt x="100" y="22"/>
                </a:lnTo>
                <a:lnTo>
                  <a:pt x="100" y="22"/>
                </a:lnTo>
                <a:lnTo>
                  <a:pt x="98" y="24"/>
                </a:lnTo>
                <a:lnTo>
                  <a:pt x="98" y="22"/>
                </a:lnTo>
                <a:lnTo>
                  <a:pt x="98" y="22"/>
                </a:lnTo>
                <a:lnTo>
                  <a:pt x="96" y="20"/>
                </a:lnTo>
                <a:lnTo>
                  <a:pt x="94" y="20"/>
                </a:lnTo>
                <a:lnTo>
                  <a:pt x="94" y="20"/>
                </a:lnTo>
                <a:lnTo>
                  <a:pt x="92" y="22"/>
                </a:lnTo>
                <a:lnTo>
                  <a:pt x="92" y="22"/>
                </a:lnTo>
                <a:lnTo>
                  <a:pt x="92" y="14"/>
                </a:lnTo>
                <a:lnTo>
                  <a:pt x="92" y="14"/>
                </a:lnTo>
                <a:lnTo>
                  <a:pt x="90" y="12"/>
                </a:lnTo>
                <a:lnTo>
                  <a:pt x="90" y="12"/>
                </a:lnTo>
                <a:lnTo>
                  <a:pt x="90" y="8"/>
                </a:lnTo>
                <a:lnTo>
                  <a:pt x="90" y="8"/>
                </a:lnTo>
                <a:lnTo>
                  <a:pt x="94" y="6"/>
                </a:lnTo>
                <a:lnTo>
                  <a:pt x="94" y="6"/>
                </a:lnTo>
                <a:lnTo>
                  <a:pt x="96" y="4"/>
                </a:lnTo>
                <a:lnTo>
                  <a:pt x="96" y="4"/>
                </a:lnTo>
                <a:lnTo>
                  <a:pt x="88" y="6"/>
                </a:lnTo>
                <a:lnTo>
                  <a:pt x="88" y="6"/>
                </a:lnTo>
                <a:lnTo>
                  <a:pt x="88" y="8"/>
                </a:lnTo>
                <a:lnTo>
                  <a:pt x="86" y="8"/>
                </a:lnTo>
                <a:lnTo>
                  <a:pt x="86" y="8"/>
                </a:lnTo>
                <a:lnTo>
                  <a:pt x="82" y="0"/>
                </a:lnTo>
                <a:lnTo>
                  <a:pt x="82" y="0"/>
                </a:lnTo>
                <a:lnTo>
                  <a:pt x="80" y="0"/>
                </a:lnTo>
                <a:lnTo>
                  <a:pt x="80" y="0"/>
                </a:lnTo>
                <a:close/>
              </a:path>
            </a:pathLst>
          </a:custGeom>
          <a:solidFill>
            <a:srgbClr val="8BBDFF"/>
          </a:solidFill>
          <a:ln w="3175">
            <a:solidFill>
              <a:srgbClr val="8BBDFF"/>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189" name="Freeform 173">
            <a:extLst>
              <a:ext uri="{FF2B5EF4-FFF2-40B4-BE49-F238E27FC236}">
                <a16:creationId xmlns:a16="http://schemas.microsoft.com/office/drawing/2014/main" id="{7C024AA5-DC42-4621-B649-F8E67267F93F}"/>
              </a:ext>
            </a:extLst>
          </p:cNvPr>
          <p:cNvSpPr>
            <a:spLocks/>
          </p:cNvSpPr>
          <p:nvPr/>
        </p:nvSpPr>
        <p:spPr bwMode="auto">
          <a:xfrm>
            <a:off x="6223088" y="2222061"/>
            <a:ext cx="157641" cy="109823"/>
          </a:xfrm>
          <a:custGeom>
            <a:avLst/>
            <a:gdLst>
              <a:gd name="T0" fmla="*/ 40 w 94"/>
              <a:gd name="T1" fmla="*/ 64 h 64"/>
              <a:gd name="T2" fmla="*/ 34 w 94"/>
              <a:gd name="T3" fmla="*/ 64 h 64"/>
              <a:gd name="T4" fmla="*/ 30 w 94"/>
              <a:gd name="T5" fmla="*/ 62 h 64"/>
              <a:gd name="T6" fmla="*/ 20 w 94"/>
              <a:gd name="T7" fmla="*/ 56 h 64"/>
              <a:gd name="T8" fmla="*/ 14 w 94"/>
              <a:gd name="T9" fmla="*/ 50 h 64"/>
              <a:gd name="T10" fmla="*/ 10 w 94"/>
              <a:gd name="T11" fmla="*/ 44 h 64"/>
              <a:gd name="T12" fmla="*/ 6 w 94"/>
              <a:gd name="T13" fmla="*/ 38 h 64"/>
              <a:gd name="T14" fmla="*/ 2 w 94"/>
              <a:gd name="T15" fmla="*/ 34 h 64"/>
              <a:gd name="T16" fmla="*/ 2 w 94"/>
              <a:gd name="T17" fmla="*/ 30 h 64"/>
              <a:gd name="T18" fmla="*/ 0 w 94"/>
              <a:gd name="T19" fmla="*/ 26 h 64"/>
              <a:gd name="T20" fmla="*/ 0 w 94"/>
              <a:gd name="T21" fmla="*/ 24 h 64"/>
              <a:gd name="T22" fmla="*/ 2 w 94"/>
              <a:gd name="T23" fmla="*/ 20 h 64"/>
              <a:gd name="T24" fmla="*/ 4 w 94"/>
              <a:gd name="T25" fmla="*/ 20 h 64"/>
              <a:gd name="T26" fmla="*/ 6 w 94"/>
              <a:gd name="T27" fmla="*/ 16 h 64"/>
              <a:gd name="T28" fmla="*/ 8 w 94"/>
              <a:gd name="T29" fmla="*/ 12 h 64"/>
              <a:gd name="T30" fmla="*/ 8 w 94"/>
              <a:gd name="T31" fmla="*/ 6 h 64"/>
              <a:gd name="T32" fmla="*/ 10 w 94"/>
              <a:gd name="T33" fmla="*/ 6 h 64"/>
              <a:gd name="T34" fmla="*/ 20 w 94"/>
              <a:gd name="T35" fmla="*/ 10 h 64"/>
              <a:gd name="T36" fmla="*/ 24 w 94"/>
              <a:gd name="T37" fmla="*/ 10 h 64"/>
              <a:gd name="T38" fmla="*/ 32 w 94"/>
              <a:gd name="T39" fmla="*/ 12 h 64"/>
              <a:gd name="T40" fmla="*/ 38 w 94"/>
              <a:gd name="T41" fmla="*/ 12 h 64"/>
              <a:gd name="T42" fmla="*/ 38 w 94"/>
              <a:gd name="T43" fmla="*/ 8 h 64"/>
              <a:gd name="T44" fmla="*/ 44 w 94"/>
              <a:gd name="T45" fmla="*/ 6 h 64"/>
              <a:gd name="T46" fmla="*/ 52 w 94"/>
              <a:gd name="T47" fmla="*/ 4 h 64"/>
              <a:gd name="T48" fmla="*/ 54 w 94"/>
              <a:gd name="T49" fmla="*/ 6 h 64"/>
              <a:gd name="T50" fmla="*/ 56 w 94"/>
              <a:gd name="T51" fmla="*/ 6 h 64"/>
              <a:gd name="T52" fmla="*/ 60 w 94"/>
              <a:gd name="T53" fmla="*/ 6 h 64"/>
              <a:gd name="T54" fmla="*/ 62 w 94"/>
              <a:gd name="T55" fmla="*/ 6 h 64"/>
              <a:gd name="T56" fmla="*/ 66 w 94"/>
              <a:gd name="T57" fmla="*/ 2 h 64"/>
              <a:gd name="T58" fmla="*/ 78 w 94"/>
              <a:gd name="T59" fmla="*/ 2 h 64"/>
              <a:gd name="T60" fmla="*/ 84 w 94"/>
              <a:gd name="T61" fmla="*/ 0 h 64"/>
              <a:gd name="T62" fmla="*/ 88 w 94"/>
              <a:gd name="T63" fmla="*/ 2 h 64"/>
              <a:gd name="T64" fmla="*/ 92 w 94"/>
              <a:gd name="T65" fmla="*/ 4 h 64"/>
              <a:gd name="T66" fmla="*/ 94 w 94"/>
              <a:gd name="T67" fmla="*/ 4 h 64"/>
              <a:gd name="T68" fmla="*/ 92 w 94"/>
              <a:gd name="T69" fmla="*/ 16 h 64"/>
              <a:gd name="T70" fmla="*/ 84 w 94"/>
              <a:gd name="T71" fmla="*/ 24 h 64"/>
              <a:gd name="T72" fmla="*/ 82 w 94"/>
              <a:gd name="T73" fmla="*/ 28 h 64"/>
              <a:gd name="T74" fmla="*/ 80 w 94"/>
              <a:gd name="T75" fmla="*/ 42 h 64"/>
              <a:gd name="T76" fmla="*/ 78 w 94"/>
              <a:gd name="T77" fmla="*/ 48 h 64"/>
              <a:gd name="T78" fmla="*/ 72 w 94"/>
              <a:gd name="T79" fmla="*/ 54 h 64"/>
              <a:gd name="T80" fmla="*/ 68 w 94"/>
              <a:gd name="T81" fmla="*/ 56 h 64"/>
              <a:gd name="T82" fmla="*/ 66 w 94"/>
              <a:gd name="T83" fmla="*/ 56 h 64"/>
              <a:gd name="T84" fmla="*/ 58 w 94"/>
              <a:gd name="T85" fmla="*/ 56 h 64"/>
              <a:gd name="T86" fmla="*/ 48 w 94"/>
              <a:gd name="T87" fmla="*/ 60 h 64"/>
              <a:gd name="T88" fmla="*/ 44 w 94"/>
              <a:gd name="T89" fmla="*/ 64 h 64"/>
              <a:gd name="T90" fmla="*/ 40 w 94"/>
              <a:gd name="T91"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4" h="64">
                <a:moveTo>
                  <a:pt x="40" y="64"/>
                </a:moveTo>
                <a:lnTo>
                  <a:pt x="40" y="64"/>
                </a:lnTo>
                <a:lnTo>
                  <a:pt x="36" y="64"/>
                </a:lnTo>
                <a:lnTo>
                  <a:pt x="34" y="64"/>
                </a:lnTo>
                <a:lnTo>
                  <a:pt x="30" y="62"/>
                </a:lnTo>
                <a:lnTo>
                  <a:pt x="30" y="62"/>
                </a:lnTo>
                <a:lnTo>
                  <a:pt x="26" y="60"/>
                </a:lnTo>
                <a:lnTo>
                  <a:pt x="20" y="56"/>
                </a:lnTo>
                <a:lnTo>
                  <a:pt x="20" y="56"/>
                </a:lnTo>
                <a:lnTo>
                  <a:pt x="14" y="50"/>
                </a:lnTo>
                <a:lnTo>
                  <a:pt x="10" y="44"/>
                </a:lnTo>
                <a:lnTo>
                  <a:pt x="10" y="44"/>
                </a:lnTo>
                <a:lnTo>
                  <a:pt x="8" y="40"/>
                </a:lnTo>
                <a:lnTo>
                  <a:pt x="6" y="38"/>
                </a:lnTo>
                <a:lnTo>
                  <a:pt x="2" y="34"/>
                </a:lnTo>
                <a:lnTo>
                  <a:pt x="2" y="34"/>
                </a:lnTo>
                <a:lnTo>
                  <a:pt x="2" y="34"/>
                </a:lnTo>
                <a:lnTo>
                  <a:pt x="2" y="30"/>
                </a:lnTo>
                <a:lnTo>
                  <a:pt x="2" y="30"/>
                </a:lnTo>
                <a:lnTo>
                  <a:pt x="0" y="26"/>
                </a:lnTo>
                <a:lnTo>
                  <a:pt x="0" y="24"/>
                </a:lnTo>
                <a:lnTo>
                  <a:pt x="0" y="24"/>
                </a:lnTo>
                <a:lnTo>
                  <a:pt x="0" y="22"/>
                </a:lnTo>
                <a:lnTo>
                  <a:pt x="2" y="20"/>
                </a:lnTo>
                <a:lnTo>
                  <a:pt x="4" y="20"/>
                </a:lnTo>
                <a:lnTo>
                  <a:pt x="4" y="20"/>
                </a:lnTo>
                <a:lnTo>
                  <a:pt x="6" y="20"/>
                </a:lnTo>
                <a:lnTo>
                  <a:pt x="6" y="16"/>
                </a:lnTo>
                <a:lnTo>
                  <a:pt x="8" y="12"/>
                </a:lnTo>
                <a:lnTo>
                  <a:pt x="8" y="12"/>
                </a:lnTo>
                <a:lnTo>
                  <a:pt x="6" y="8"/>
                </a:lnTo>
                <a:lnTo>
                  <a:pt x="8" y="6"/>
                </a:lnTo>
                <a:lnTo>
                  <a:pt x="10" y="6"/>
                </a:lnTo>
                <a:lnTo>
                  <a:pt x="10" y="6"/>
                </a:lnTo>
                <a:lnTo>
                  <a:pt x="14" y="8"/>
                </a:lnTo>
                <a:lnTo>
                  <a:pt x="20" y="10"/>
                </a:lnTo>
                <a:lnTo>
                  <a:pt x="20" y="10"/>
                </a:lnTo>
                <a:lnTo>
                  <a:pt x="24" y="10"/>
                </a:lnTo>
                <a:lnTo>
                  <a:pt x="32" y="12"/>
                </a:lnTo>
                <a:lnTo>
                  <a:pt x="32" y="12"/>
                </a:lnTo>
                <a:lnTo>
                  <a:pt x="38" y="12"/>
                </a:lnTo>
                <a:lnTo>
                  <a:pt x="38" y="12"/>
                </a:lnTo>
                <a:lnTo>
                  <a:pt x="38" y="8"/>
                </a:lnTo>
                <a:lnTo>
                  <a:pt x="38" y="8"/>
                </a:lnTo>
                <a:lnTo>
                  <a:pt x="38" y="8"/>
                </a:lnTo>
                <a:lnTo>
                  <a:pt x="44" y="6"/>
                </a:lnTo>
                <a:lnTo>
                  <a:pt x="44" y="6"/>
                </a:lnTo>
                <a:lnTo>
                  <a:pt x="52" y="4"/>
                </a:lnTo>
                <a:lnTo>
                  <a:pt x="54" y="4"/>
                </a:lnTo>
                <a:lnTo>
                  <a:pt x="54" y="6"/>
                </a:lnTo>
                <a:lnTo>
                  <a:pt x="54" y="6"/>
                </a:lnTo>
                <a:lnTo>
                  <a:pt x="56" y="6"/>
                </a:lnTo>
                <a:lnTo>
                  <a:pt x="58" y="8"/>
                </a:lnTo>
                <a:lnTo>
                  <a:pt x="60" y="6"/>
                </a:lnTo>
                <a:lnTo>
                  <a:pt x="60" y="6"/>
                </a:lnTo>
                <a:lnTo>
                  <a:pt x="62" y="6"/>
                </a:lnTo>
                <a:lnTo>
                  <a:pt x="66" y="2"/>
                </a:lnTo>
                <a:lnTo>
                  <a:pt x="66" y="2"/>
                </a:lnTo>
                <a:lnTo>
                  <a:pt x="72" y="2"/>
                </a:lnTo>
                <a:lnTo>
                  <a:pt x="78" y="2"/>
                </a:lnTo>
                <a:lnTo>
                  <a:pt x="78" y="2"/>
                </a:lnTo>
                <a:lnTo>
                  <a:pt x="84" y="0"/>
                </a:lnTo>
                <a:lnTo>
                  <a:pt x="86" y="0"/>
                </a:lnTo>
                <a:lnTo>
                  <a:pt x="88" y="2"/>
                </a:lnTo>
                <a:lnTo>
                  <a:pt x="88" y="2"/>
                </a:lnTo>
                <a:lnTo>
                  <a:pt x="92" y="4"/>
                </a:lnTo>
                <a:lnTo>
                  <a:pt x="94" y="4"/>
                </a:lnTo>
                <a:lnTo>
                  <a:pt x="94" y="4"/>
                </a:lnTo>
                <a:lnTo>
                  <a:pt x="92" y="16"/>
                </a:lnTo>
                <a:lnTo>
                  <a:pt x="92" y="16"/>
                </a:lnTo>
                <a:lnTo>
                  <a:pt x="90" y="20"/>
                </a:lnTo>
                <a:lnTo>
                  <a:pt x="84" y="24"/>
                </a:lnTo>
                <a:lnTo>
                  <a:pt x="84" y="24"/>
                </a:lnTo>
                <a:lnTo>
                  <a:pt x="82" y="28"/>
                </a:lnTo>
                <a:lnTo>
                  <a:pt x="80" y="34"/>
                </a:lnTo>
                <a:lnTo>
                  <a:pt x="80" y="42"/>
                </a:lnTo>
                <a:lnTo>
                  <a:pt x="78" y="48"/>
                </a:lnTo>
                <a:lnTo>
                  <a:pt x="78" y="48"/>
                </a:lnTo>
                <a:lnTo>
                  <a:pt x="74" y="52"/>
                </a:lnTo>
                <a:lnTo>
                  <a:pt x="72" y="54"/>
                </a:lnTo>
                <a:lnTo>
                  <a:pt x="68" y="56"/>
                </a:lnTo>
                <a:lnTo>
                  <a:pt x="68" y="56"/>
                </a:lnTo>
                <a:lnTo>
                  <a:pt x="66" y="56"/>
                </a:lnTo>
                <a:lnTo>
                  <a:pt x="66" y="56"/>
                </a:lnTo>
                <a:lnTo>
                  <a:pt x="58" y="56"/>
                </a:lnTo>
                <a:lnTo>
                  <a:pt x="58" y="56"/>
                </a:lnTo>
                <a:lnTo>
                  <a:pt x="52" y="56"/>
                </a:lnTo>
                <a:lnTo>
                  <a:pt x="48" y="60"/>
                </a:lnTo>
                <a:lnTo>
                  <a:pt x="48" y="60"/>
                </a:lnTo>
                <a:lnTo>
                  <a:pt x="44" y="64"/>
                </a:lnTo>
                <a:lnTo>
                  <a:pt x="42" y="64"/>
                </a:lnTo>
                <a:lnTo>
                  <a:pt x="40" y="64"/>
                </a:lnTo>
                <a:close/>
              </a:path>
            </a:pathLst>
          </a:custGeom>
          <a:solidFill>
            <a:srgbClr val="8BBDFF"/>
          </a:solidFill>
          <a:ln w="3175">
            <a:solidFill>
              <a:srgbClr val="8BBDFF"/>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190" name="Freeform 174">
            <a:extLst>
              <a:ext uri="{FF2B5EF4-FFF2-40B4-BE49-F238E27FC236}">
                <a16:creationId xmlns:a16="http://schemas.microsoft.com/office/drawing/2014/main" id="{C8504CE3-1379-46F1-B24A-B98951AF4F6F}"/>
              </a:ext>
            </a:extLst>
          </p:cNvPr>
          <p:cNvSpPr>
            <a:spLocks/>
          </p:cNvSpPr>
          <p:nvPr/>
        </p:nvSpPr>
        <p:spPr bwMode="auto">
          <a:xfrm>
            <a:off x="8416650" y="3042300"/>
            <a:ext cx="10062" cy="6864"/>
          </a:xfrm>
          <a:custGeom>
            <a:avLst/>
            <a:gdLst>
              <a:gd name="T0" fmla="*/ 6 w 6"/>
              <a:gd name="T1" fmla="*/ 2 h 4"/>
              <a:gd name="T2" fmla="*/ 6 w 6"/>
              <a:gd name="T3" fmla="*/ 2 h 4"/>
              <a:gd name="T4" fmla="*/ 6 w 6"/>
              <a:gd name="T5" fmla="*/ 2 h 4"/>
              <a:gd name="T6" fmla="*/ 2 w 6"/>
              <a:gd name="T7" fmla="*/ 4 h 4"/>
              <a:gd name="T8" fmla="*/ 2 w 6"/>
              <a:gd name="T9" fmla="*/ 4 h 4"/>
              <a:gd name="T10" fmla="*/ 0 w 6"/>
              <a:gd name="T11" fmla="*/ 0 h 4"/>
              <a:gd name="T12" fmla="*/ 0 w 6"/>
              <a:gd name="T13" fmla="*/ 0 h 4"/>
              <a:gd name="T14" fmla="*/ 4 w 6"/>
              <a:gd name="T15" fmla="*/ 0 h 4"/>
              <a:gd name="T16" fmla="*/ 4 w 6"/>
              <a:gd name="T17" fmla="*/ 0 h 4"/>
              <a:gd name="T18" fmla="*/ 6 w 6"/>
              <a:gd name="T19" fmla="*/ 0 h 4"/>
              <a:gd name="T20" fmla="*/ 6 w 6"/>
              <a:gd name="T21"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 h="4">
                <a:moveTo>
                  <a:pt x="6" y="2"/>
                </a:moveTo>
                <a:lnTo>
                  <a:pt x="6" y="2"/>
                </a:lnTo>
                <a:lnTo>
                  <a:pt x="6" y="2"/>
                </a:lnTo>
                <a:lnTo>
                  <a:pt x="2" y="4"/>
                </a:lnTo>
                <a:lnTo>
                  <a:pt x="2" y="4"/>
                </a:lnTo>
                <a:lnTo>
                  <a:pt x="0" y="0"/>
                </a:lnTo>
                <a:lnTo>
                  <a:pt x="0" y="0"/>
                </a:lnTo>
                <a:lnTo>
                  <a:pt x="4" y="0"/>
                </a:lnTo>
                <a:lnTo>
                  <a:pt x="4" y="0"/>
                </a:lnTo>
                <a:lnTo>
                  <a:pt x="6" y="0"/>
                </a:lnTo>
                <a:lnTo>
                  <a:pt x="6" y="2"/>
                </a:lnTo>
                <a:close/>
              </a:path>
            </a:pathLst>
          </a:custGeom>
          <a:solidFill>
            <a:srgbClr val="E8EC36"/>
          </a:solidFill>
          <a:ln w="3175">
            <a:solidFill>
              <a:srgbClr val="E8EC36"/>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191" name="Freeform 175">
            <a:extLst>
              <a:ext uri="{FF2B5EF4-FFF2-40B4-BE49-F238E27FC236}">
                <a16:creationId xmlns:a16="http://schemas.microsoft.com/office/drawing/2014/main" id="{78592AE2-ECDA-43A0-AF72-B13143179BAF}"/>
              </a:ext>
            </a:extLst>
          </p:cNvPr>
          <p:cNvSpPr>
            <a:spLocks/>
          </p:cNvSpPr>
          <p:nvPr/>
        </p:nvSpPr>
        <p:spPr bwMode="auto">
          <a:xfrm>
            <a:off x="3846727" y="3224197"/>
            <a:ext cx="137517" cy="85799"/>
          </a:xfrm>
          <a:custGeom>
            <a:avLst/>
            <a:gdLst>
              <a:gd name="T0" fmla="*/ 82 w 82"/>
              <a:gd name="T1" fmla="*/ 20 h 50"/>
              <a:gd name="T2" fmla="*/ 82 w 82"/>
              <a:gd name="T3" fmla="*/ 16 h 50"/>
              <a:gd name="T4" fmla="*/ 76 w 82"/>
              <a:gd name="T5" fmla="*/ 16 h 50"/>
              <a:gd name="T6" fmla="*/ 72 w 82"/>
              <a:gd name="T7" fmla="*/ 14 h 50"/>
              <a:gd name="T8" fmla="*/ 70 w 82"/>
              <a:gd name="T9" fmla="*/ 6 h 50"/>
              <a:gd name="T10" fmla="*/ 66 w 82"/>
              <a:gd name="T11" fmla="*/ 6 h 50"/>
              <a:gd name="T12" fmla="*/ 66 w 82"/>
              <a:gd name="T13" fmla="*/ 4 h 50"/>
              <a:gd name="T14" fmla="*/ 52 w 82"/>
              <a:gd name="T15" fmla="*/ 2 h 50"/>
              <a:gd name="T16" fmla="*/ 50 w 82"/>
              <a:gd name="T17" fmla="*/ 0 h 50"/>
              <a:gd name="T18" fmla="*/ 48 w 82"/>
              <a:gd name="T19" fmla="*/ 0 h 50"/>
              <a:gd name="T20" fmla="*/ 48 w 82"/>
              <a:gd name="T21" fmla="*/ 4 h 50"/>
              <a:gd name="T22" fmla="*/ 34 w 82"/>
              <a:gd name="T23" fmla="*/ 4 h 50"/>
              <a:gd name="T24" fmla="*/ 34 w 82"/>
              <a:gd name="T25" fmla="*/ 6 h 50"/>
              <a:gd name="T26" fmla="*/ 14 w 82"/>
              <a:gd name="T27" fmla="*/ 6 h 50"/>
              <a:gd name="T28" fmla="*/ 12 w 82"/>
              <a:gd name="T29" fmla="*/ 8 h 50"/>
              <a:gd name="T30" fmla="*/ 10 w 82"/>
              <a:gd name="T31" fmla="*/ 10 h 50"/>
              <a:gd name="T32" fmla="*/ 4 w 82"/>
              <a:gd name="T33" fmla="*/ 12 h 50"/>
              <a:gd name="T34" fmla="*/ 4 w 82"/>
              <a:gd name="T35" fmla="*/ 16 h 50"/>
              <a:gd name="T36" fmla="*/ 0 w 82"/>
              <a:gd name="T37" fmla="*/ 24 h 50"/>
              <a:gd name="T38" fmla="*/ 6 w 82"/>
              <a:gd name="T39" fmla="*/ 26 h 50"/>
              <a:gd name="T40" fmla="*/ 14 w 82"/>
              <a:gd name="T41" fmla="*/ 28 h 50"/>
              <a:gd name="T42" fmla="*/ 20 w 82"/>
              <a:gd name="T43" fmla="*/ 32 h 50"/>
              <a:gd name="T44" fmla="*/ 26 w 82"/>
              <a:gd name="T45" fmla="*/ 34 h 50"/>
              <a:gd name="T46" fmla="*/ 26 w 82"/>
              <a:gd name="T47" fmla="*/ 44 h 50"/>
              <a:gd name="T48" fmla="*/ 30 w 82"/>
              <a:gd name="T49" fmla="*/ 44 h 50"/>
              <a:gd name="T50" fmla="*/ 28 w 82"/>
              <a:gd name="T51" fmla="*/ 50 h 50"/>
              <a:gd name="T52" fmla="*/ 30 w 82"/>
              <a:gd name="T53" fmla="*/ 50 h 50"/>
              <a:gd name="T54" fmla="*/ 34 w 82"/>
              <a:gd name="T55" fmla="*/ 48 h 50"/>
              <a:gd name="T56" fmla="*/ 34 w 82"/>
              <a:gd name="T57" fmla="*/ 40 h 50"/>
              <a:gd name="T58" fmla="*/ 34 w 82"/>
              <a:gd name="T59" fmla="*/ 34 h 50"/>
              <a:gd name="T60" fmla="*/ 44 w 82"/>
              <a:gd name="T61" fmla="*/ 30 h 50"/>
              <a:gd name="T62" fmla="*/ 52 w 82"/>
              <a:gd name="T63" fmla="*/ 32 h 50"/>
              <a:gd name="T64" fmla="*/ 54 w 82"/>
              <a:gd name="T65" fmla="*/ 34 h 50"/>
              <a:gd name="T66" fmla="*/ 58 w 82"/>
              <a:gd name="T67" fmla="*/ 32 h 50"/>
              <a:gd name="T68" fmla="*/ 64 w 82"/>
              <a:gd name="T69" fmla="*/ 30 h 50"/>
              <a:gd name="T70" fmla="*/ 68 w 82"/>
              <a:gd name="T71" fmla="*/ 28 h 50"/>
              <a:gd name="T72" fmla="*/ 70 w 82"/>
              <a:gd name="T73" fmla="*/ 24 h 50"/>
              <a:gd name="T74" fmla="*/ 82 w 82"/>
              <a:gd name="T75" fmla="*/ 2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2" h="50">
                <a:moveTo>
                  <a:pt x="82" y="20"/>
                </a:moveTo>
                <a:lnTo>
                  <a:pt x="82" y="20"/>
                </a:lnTo>
                <a:lnTo>
                  <a:pt x="82" y="18"/>
                </a:lnTo>
                <a:lnTo>
                  <a:pt x="82" y="16"/>
                </a:lnTo>
                <a:lnTo>
                  <a:pt x="82" y="16"/>
                </a:lnTo>
                <a:lnTo>
                  <a:pt x="76" y="16"/>
                </a:lnTo>
                <a:lnTo>
                  <a:pt x="72" y="14"/>
                </a:lnTo>
                <a:lnTo>
                  <a:pt x="72" y="14"/>
                </a:lnTo>
                <a:lnTo>
                  <a:pt x="72" y="10"/>
                </a:lnTo>
                <a:lnTo>
                  <a:pt x="70" y="6"/>
                </a:lnTo>
                <a:lnTo>
                  <a:pt x="70" y="6"/>
                </a:lnTo>
                <a:lnTo>
                  <a:pt x="66" y="6"/>
                </a:lnTo>
                <a:lnTo>
                  <a:pt x="66" y="4"/>
                </a:lnTo>
                <a:lnTo>
                  <a:pt x="66" y="4"/>
                </a:lnTo>
                <a:lnTo>
                  <a:pt x="58" y="2"/>
                </a:lnTo>
                <a:lnTo>
                  <a:pt x="52" y="2"/>
                </a:lnTo>
                <a:lnTo>
                  <a:pt x="52" y="2"/>
                </a:lnTo>
                <a:lnTo>
                  <a:pt x="50" y="0"/>
                </a:lnTo>
                <a:lnTo>
                  <a:pt x="48" y="0"/>
                </a:lnTo>
                <a:lnTo>
                  <a:pt x="48" y="0"/>
                </a:lnTo>
                <a:lnTo>
                  <a:pt x="48" y="4"/>
                </a:lnTo>
                <a:lnTo>
                  <a:pt x="48" y="4"/>
                </a:lnTo>
                <a:lnTo>
                  <a:pt x="40" y="4"/>
                </a:lnTo>
                <a:lnTo>
                  <a:pt x="34" y="4"/>
                </a:lnTo>
                <a:lnTo>
                  <a:pt x="34" y="6"/>
                </a:lnTo>
                <a:lnTo>
                  <a:pt x="34" y="6"/>
                </a:lnTo>
                <a:lnTo>
                  <a:pt x="24" y="6"/>
                </a:lnTo>
                <a:lnTo>
                  <a:pt x="14" y="6"/>
                </a:lnTo>
                <a:lnTo>
                  <a:pt x="14" y="6"/>
                </a:lnTo>
                <a:lnTo>
                  <a:pt x="12" y="8"/>
                </a:lnTo>
                <a:lnTo>
                  <a:pt x="12" y="10"/>
                </a:lnTo>
                <a:lnTo>
                  <a:pt x="10" y="10"/>
                </a:lnTo>
                <a:lnTo>
                  <a:pt x="10" y="10"/>
                </a:lnTo>
                <a:lnTo>
                  <a:pt x="4" y="12"/>
                </a:lnTo>
                <a:lnTo>
                  <a:pt x="4" y="16"/>
                </a:lnTo>
                <a:lnTo>
                  <a:pt x="4" y="16"/>
                </a:lnTo>
                <a:lnTo>
                  <a:pt x="2" y="22"/>
                </a:lnTo>
                <a:lnTo>
                  <a:pt x="0" y="24"/>
                </a:lnTo>
                <a:lnTo>
                  <a:pt x="0" y="24"/>
                </a:lnTo>
                <a:lnTo>
                  <a:pt x="6" y="26"/>
                </a:lnTo>
                <a:lnTo>
                  <a:pt x="14" y="28"/>
                </a:lnTo>
                <a:lnTo>
                  <a:pt x="14" y="28"/>
                </a:lnTo>
                <a:lnTo>
                  <a:pt x="16" y="30"/>
                </a:lnTo>
                <a:lnTo>
                  <a:pt x="20" y="32"/>
                </a:lnTo>
                <a:lnTo>
                  <a:pt x="20" y="32"/>
                </a:lnTo>
                <a:lnTo>
                  <a:pt x="26" y="34"/>
                </a:lnTo>
                <a:lnTo>
                  <a:pt x="26" y="34"/>
                </a:lnTo>
                <a:lnTo>
                  <a:pt x="26" y="44"/>
                </a:lnTo>
                <a:lnTo>
                  <a:pt x="26" y="44"/>
                </a:lnTo>
                <a:lnTo>
                  <a:pt x="30" y="44"/>
                </a:lnTo>
                <a:lnTo>
                  <a:pt x="30" y="44"/>
                </a:lnTo>
                <a:lnTo>
                  <a:pt x="28" y="50"/>
                </a:lnTo>
                <a:lnTo>
                  <a:pt x="28" y="50"/>
                </a:lnTo>
                <a:lnTo>
                  <a:pt x="30" y="50"/>
                </a:lnTo>
                <a:lnTo>
                  <a:pt x="32" y="48"/>
                </a:lnTo>
                <a:lnTo>
                  <a:pt x="34" y="48"/>
                </a:lnTo>
                <a:lnTo>
                  <a:pt x="34" y="48"/>
                </a:lnTo>
                <a:lnTo>
                  <a:pt x="34" y="40"/>
                </a:lnTo>
                <a:lnTo>
                  <a:pt x="34" y="34"/>
                </a:lnTo>
                <a:lnTo>
                  <a:pt x="34" y="34"/>
                </a:lnTo>
                <a:lnTo>
                  <a:pt x="44" y="30"/>
                </a:lnTo>
                <a:lnTo>
                  <a:pt x="44" y="30"/>
                </a:lnTo>
                <a:lnTo>
                  <a:pt x="50" y="30"/>
                </a:lnTo>
                <a:lnTo>
                  <a:pt x="52" y="32"/>
                </a:lnTo>
                <a:lnTo>
                  <a:pt x="52" y="32"/>
                </a:lnTo>
                <a:lnTo>
                  <a:pt x="54" y="34"/>
                </a:lnTo>
                <a:lnTo>
                  <a:pt x="54" y="32"/>
                </a:lnTo>
                <a:lnTo>
                  <a:pt x="58" y="32"/>
                </a:lnTo>
                <a:lnTo>
                  <a:pt x="58" y="32"/>
                </a:lnTo>
                <a:lnTo>
                  <a:pt x="64" y="30"/>
                </a:lnTo>
                <a:lnTo>
                  <a:pt x="68" y="30"/>
                </a:lnTo>
                <a:lnTo>
                  <a:pt x="68" y="28"/>
                </a:lnTo>
                <a:lnTo>
                  <a:pt x="68" y="28"/>
                </a:lnTo>
                <a:lnTo>
                  <a:pt x="70" y="24"/>
                </a:lnTo>
                <a:lnTo>
                  <a:pt x="74" y="22"/>
                </a:lnTo>
                <a:lnTo>
                  <a:pt x="82" y="20"/>
                </a:lnTo>
                <a:close/>
              </a:path>
            </a:pathLst>
          </a:custGeom>
          <a:solidFill>
            <a:srgbClr val="00095B"/>
          </a:solidFill>
          <a:ln w="3175">
            <a:solidFill>
              <a:srgbClr val="00095B"/>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192" name="Freeform 176">
            <a:extLst>
              <a:ext uri="{FF2B5EF4-FFF2-40B4-BE49-F238E27FC236}">
                <a16:creationId xmlns:a16="http://schemas.microsoft.com/office/drawing/2014/main" id="{B1429CC1-83F0-4A99-A35D-4EC23AA67B73}"/>
              </a:ext>
            </a:extLst>
          </p:cNvPr>
          <p:cNvSpPr>
            <a:spLocks/>
          </p:cNvSpPr>
          <p:nvPr/>
        </p:nvSpPr>
        <p:spPr bwMode="auto">
          <a:xfrm>
            <a:off x="4185489" y="3110942"/>
            <a:ext cx="63727" cy="44615"/>
          </a:xfrm>
          <a:custGeom>
            <a:avLst/>
            <a:gdLst>
              <a:gd name="T0" fmla="*/ 38 w 38"/>
              <a:gd name="T1" fmla="*/ 26 h 26"/>
              <a:gd name="T2" fmla="*/ 38 w 38"/>
              <a:gd name="T3" fmla="*/ 26 h 26"/>
              <a:gd name="T4" fmla="*/ 38 w 38"/>
              <a:gd name="T5" fmla="*/ 22 h 26"/>
              <a:gd name="T6" fmla="*/ 38 w 38"/>
              <a:gd name="T7" fmla="*/ 22 h 26"/>
              <a:gd name="T8" fmla="*/ 36 w 38"/>
              <a:gd name="T9" fmla="*/ 18 h 26"/>
              <a:gd name="T10" fmla="*/ 36 w 38"/>
              <a:gd name="T11" fmla="*/ 16 h 26"/>
              <a:gd name="T12" fmla="*/ 38 w 38"/>
              <a:gd name="T13" fmla="*/ 12 h 26"/>
              <a:gd name="T14" fmla="*/ 36 w 38"/>
              <a:gd name="T15" fmla="*/ 2 h 26"/>
              <a:gd name="T16" fmla="*/ 36 w 38"/>
              <a:gd name="T17" fmla="*/ 2 h 26"/>
              <a:gd name="T18" fmla="*/ 32 w 38"/>
              <a:gd name="T19" fmla="*/ 2 h 26"/>
              <a:gd name="T20" fmla="*/ 30 w 38"/>
              <a:gd name="T21" fmla="*/ 2 h 26"/>
              <a:gd name="T22" fmla="*/ 26 w 38"/>
              <a:gd name="T23" fmla="*/ 0 h 26"/>
              <a:gd name="T24" fmla="*/ 26 w 38"/>
              <a:gd name="T25" fmla="*/ 0 h 26"/>
              <a:gd name="T26" fmla="*/ 20 w 38"/>
              <a:gd name="T27" fmla="*/ 0 h 26"/>
              <a:gd name="T28" fmla="*/ 20 w 38"/>
              <a:gd name="T29" fmla="*/ 0 h 26"/>
              <a:gd name="T30" fmla="*/ 26 w 38"/>
              <a:gd name="T31" fmla="*/ 4 h 26"/>
              <a:gd name="T32" fmla="*/ 26 w 38"/>
              <a:gd name="T33" fmla="*/ 4 h 26"/>
              <a:gd name="T34" fmla="*/ 26 w 38"/>
              <a:gd name="T35" fmla="*/ 6 h 26"/>
              <a:gd name="T36" fmla="*/ 26 w 38"/>
              <a:gd name="T37" fmla="*/ 12 h 26"/>
              <a:gd name="T38" fmla="*/ 26 w 38"/>
              <a:gd name="T39" fmla="*/ 12 h 26"/>
              <a:gd name="T40" fmla="*/ 30 w 38"/>
              <a:gd name="T41" fmla="*/ 16 h 26"/>
              <a:gd name="T42" fmla="*/ 30 w 38"/>
              <a:gd name="T43" fmla="*/ 16 h 26"/>
              <a:gd name="T44" fmla="*/ 30 w 38"/>
              <a:gd name="T45" fmla="*/ 20 h 26"/>
              <a:gd name="T46" fmla="*/ 30 w 38"/>
              <a:gd name="T47" fmla="*/ 20 h 26"/>
              <a:gd name="T48" fmla="*/ 28 w 38"/>
              <a:gd name="T49" fmla="*/ 22 h 26"/>
              <a:gd name="T50" fmla="*/ 26 w 38"/>
              <a:gd name="T51" fmla="*/ 22 h 26"/>
              <a:gd name="T52" fmla="*/ 26 w 38"/>
              <a:gd name="T53" fmla="*/ 22 h 26"/>
              <a:gd name="T54" fmla="*/ 16 w 38"/>
              <a:gd name="T55" fmla="*/ 18 h 26"/>
              <a:gd name="T56" fmla="*/ 16 w 38"/>
              <a:gd name="T57" fmla="*/ 18 h 26"/>
              <a:gd name="T58" fmla="*/ 12 w 38"/>
              <a:gd name="T59" fmla="*/ 20 h 26"/>
              <a:gd name="T60" fmla="*/ 10 w 38"/>
              <a:gd name="T61" fmla="*/ 20 h 26"/>
              <a:gd name="T62" fmla="*/ 10 w 38"/>
              <a:gd name="T63" fmla="*/ 20 h 26"/>
              <a:gd name="T64" fmla="*/ 8 w 38"/>
              <a:gd name="T65" fmla="*/ 18 h 26"/>
              <a:gd name="T66" fmla="*/ 4 w 38"/>
              <a:gd name="T67" fmla="*/ 16 h 26"/>
              <a:gd name="T68" fmla="*/ 4 w 38"/>
              <a:gd name="T69" fmla="*/ 16 h 26"/>
              <a:gd name="T70" fmla="*/ 0 w 38"/>
              <a:gd name="T71" fmla="*/ 18 h 26"/>
              <a:gd name="T72" fmla="*/ 0 w 38"/>
              <a:gd name="T73" fmla="*/ 18 h 26"/>
              <a:gd name="T74" fmla="*/ 0 w 38"/>
              <a:gd name="T75" fmla="*/ 22 h 26"/>
              <a:gd name="T76" fmla="*/ 0 w 38"/>
              <a:gd name="T77" fmla="*/ 22 h 26"/>
              <a:gd name="T78" fmla="*/ 6 w 38"/>
              <a:gd name="T79" fmla="*/ 26 h 26"/>
              <a:gd name="T80" fmla="*/ 6 w 38"/>
              <a:gd name="T81" fmla="*/ 26 h 26"/>
              <a:gd name="T82" fmla="*/ 10 w 38"/>
              <a:gd name="T83" fmla="*/ 26 h 26"/>
              <a:gd name="T84" fmla="*/ 14 w 38"/>
              <a:gd name="T85" fmla="*/ 24 h 26"/>
              <a:gd name="T86" fmla="*/ 14 w 38"/>
              <a:gd name="T87" fmla="*/ 24 h 26"/>
              <a:gd name="T88" fmla="*/ 38 w 38"/>
              <a:gd name="T89" fmla="*/ 26 h 26"/>
              <a:gd name="T90" fmla="*/ 38 w 38"/>
              <a:gd name="T91"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8" h="26">
                <a:moveTo>
                  <a:pt x="38" y="26"/>
                </a:moveTo>
                <a:lnTo>
                  <a:pt x="38" y="26"/>
                </a:lnTo>
                <a:lnTo>
                  <a:pt x="38" y="22"/>
                </a:lnTo>
                <a:lnTo>
                  <a:pt x="38" y="22"/>
                </a:lnTo>
                <a:lnTo>
                  <a:pt x="36" y="18"/>
                </a:lnTo>
                <a:lnTo>
                  <a:pt x="36" y="16"/>
                </a:lnTo>
                <a:lnTo>
                  <a:pt x="38" y="12"/>
                </a:lnTo>
                <a:lnTo>
                  <a:pt x="36" y="2"/>
                </a:lnTo>
                <a:lnTo>
                  <a:pt x="36" y="2"/>
                </a:lnTo>
                <a:lnTo>
                  <a:pt x="32" y="2"/>
                </a:lnTo>
                <a:lnTo>
                  <a:pt x="30" y="2"/>
                </a:lnTo>
                <a:lnTo>
                  <a:pt x="26" y="0"/>
                </a:lnTo>
                <a:lnTo>
                  <a:pt x="26" y="0"/>
                </a:lnTo>
                <a:lnTo>
                  <a:pt x="20" y="0"/>
                </a:lnTo>
                <a:lnTo>
                  <a:pt x="20" y="0"/>
                </a:lnTo>
                <a:lnTo>
                  <a:pt x="26" y="4"/>
                </a:lnTo>
                <a:lnTo>
                  <a:pt x="26" y="4"/>
                </a:lnTo>
                <a:lnTo>
                  <a:pt x="26" y="6"/>
                </a:lnTo>
                <a:lnTo>
                  <a:pt x="26" y="12"/>
                </a:lnTo>
                <a:lnTo>
                  <a:pt x="26" y="12"/>
                </a:lnTo>
                <a:lnTo>
                  <a:pt x="30" y="16"/>
                </a:lnTo>
                <a:lnTo>
                  <a:pt x="30" y="16"/>
                </a:lnTo>
                <a:lnTo>
                  <a:pt x="30" y="20"/>
                </a:lnTo>
                <a:lnTo>
                  <a:pt x="30" y="20"/>
                </a:lnTo>
                <a:lnTo>
                  <a:pt x="28" y="22"/>
                </a:lnTo>
                <a:lnTo>
                  <a:pt x="26" y="22"/>
                </a:lnTo>
                <a:lnTo>
                  <a:pt x="26" y="22"/>
                </a:lnTo>
                <a:lnTo>
                  <a:pt x="16" y="18"/>
                </a:lnTo>
                <a:lnTo>
                  <a:pt x="16" y="18"/>
                </a:lnTo>
                <a:lnTo>
                  <a:pt x="12" y="20"/>
                </a:lnTo>
                <a:lnTo>
                  <a:pt x="10" y="20"/>
                </a:lnTo>
                <a:lnTo>
                  <a:pt x="10" y="20"/>
                </a:lnTo>
                <a:lnTo>
                  <a:pt x="8" y="18"/>
                </a:lnTo>
                <a:lnTo>
                  <a:pt x="4" y="16"/>
                </a:lnTo>
                <a:lnTo>
                  <a:pt x="4" y="16"/>
                </a:lnTo>
                <a:lnTo>
                  <a:pt x="0" y="18"/>
                </a:lnTo>
                <a:lnTo>
                  <a:pt x="0" y="18"/>
                </a:lnTo>
                <a:lnTo>
                  <a:pt x="0" y="22"/>
                </a:lnTo>
                <a:lnTo>
                  <a:pt x="0" y="22"/>
                </a:lnTo>
                <a:lnTo>
                  <a:pt x="6" y="26"/>
                </a:lnTo>
                <a:lnTo>
                  <a:pt x="6" y="26"/>
                </a:lnTo>
                <a:lnTo>
                  <a:pt x="10" y="26"/>
                </a:lnTo>
                <a:lnTo>
                  <a:pt x="14" y="24"/>
                </a:lnTo>
                <a:lnTo>
                  <a:pt x="14" y="24"/>
                </a:lnTo>
                <a:lnTo>
                  <a:pt x="38" y="26"/>
                </a:lnTo>
                <a:lnTo>
                  <a:pt x="38" y="26"/>
                </a:lnTo>
                <a:close/>
              </a:path>
            </a:pathLst>
          </a:custGeom>
          <a:solidFill>
            <a:srgbClr val="00095B"/>
          </a:solidFill>
          <a:ln w="3175">
            <a:solidFill>
              <a:srgbClr val="00095B"/>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193" name="Freeform 177">
            <a:extLst>
              <a:ext uri="{FF2B5EF4-FFF2-40B4-BE49-F238E27FC236}">
                <a16:creationId xmlns:a16="http://schemas.microsoft.com/office/drawing/2014/main" id="{E5134F85-B472-4841-A11A-7B6F8423A8DA}"/>
              </a:ext>
            </a:extLst>
          </p:cNvPr>
          <p:cNvSpPr>
            <a:spLocks/>
          </p:cNvSpPr>
          <p:nvPr/>
        </p:nvSpPr>
        <p:spPr bwMode="auto">
          <a:xfrm>
            <a:off x="4463877" y="3440410"/>
            <a:ext cx="110684" cy="223078"/>
          </a:xfrm>
          <a:custGeom>
            <a:avLst/>
            <a:gdLst>
              <a:gd name="T0" fmla="*/ 22 w 66"/>
              <a:gd name="T1" fmla="*/ 8 h 130"/>
              <a:gd name="T2" fmla="*/ 20 w 66"/>
              <a:gd name="T3" fmla="*/ 10 h 130"/>
              <a:gd name="T4" fmla="*/ 10 w 66"/>
              <a:gd name="T5" fmla="*/ 14 h 130"/>
              <a:gd name="T6" fmla="*/ 10 w 66"/>
              <a:gd name="T7" fmla="*/ 20 h 130"/>
              <a:gd name="T8" fmla="*/ 14 w 66"/>
              <a:gd name="T9" fmla="*/ 26 h 130"/>
              <a:gd name="T10" fmla="*/ 18 w 66"/>
              <a:gd name="T11" fmla="*/ 28 h 130"/>
              <a:gd name="T12" fmla="*/ 16 w 66"/>
              <a:gd name="T13" fmla="*/ 32 h 130"/>
              <a:gd name="T14" fmla="*/ 6 w 66"/>
              <a:gd name="T15" fmla="*/ 34 h 130"/>
              <a:gd name="T16" fmla="*/ 6 w 66"/>
              <a:gd name="T17" fmla="*/ 40 h 130"/>
              <a:gd name="T18" fmla="*/ 12 w 66"/>
              <a:gd name="T19" fmla="*/ 60 h 130"/>
              <a:gd name="T20" fmla="*/ 22 w 66"/>
              <a:gd name="T21" fmla="*/ 62 h 130"/>
              <a:gd name="T22" fmla="*/ 26 w 66"/>
              <a:gd name="T23" fmla="*/ 66 h 130"/>
              <a:gd name="T24" fmla="*/ 28 w 66"/>
              <a:gd name="T25" fmla="*/ 74 h 130"/>
              <a:gd name="T26" fmla="*/ 28 w 66"/>
              <a:gd name="T27" fmla="*/ 76 h 130"/>
              <a:gd name="T28" fmla="*/ 28 w 66"/>
              <a:gd name="T29" fmla="*/ 80 h 130"/>
              <a:gd name="T30" fmla="*/ 28 w 66"/>
              <a:gd name="T31" fmla="*/ 86 h 130"/>
              <a:gd name="T32" fmla="*/ 22 w 66"/>
              <a:gd name="T33" fmla="*/ 100 h 130"/>
              <a:gd name="T34" fmla="*/ 20 w 66"/>
              <a:gd name="T35" fmla="*/ 114 h 130"/>
              <a:gd name="T36" fmla="*/ 24 w 66"/>
              <a:gd name="T37" fmla="*/ 120 h 130"/>
              <a:gd name="T38" fmla="*/ 30 w 66"/>
              <a:gd name="T39" fmla="*/ 126 h 130"/>
              <a:gd name="T40" fmla="*/ 36 w 66"/>
              <a:gd name="T41" fmla="*/ 130 h 130"/>
              <a:gd name="T42" fmla="*/ 40 w 66"/>
              <a:gd name="T43" fmla="*/ 126 h 130"/>
              <a:gd name="T44" fmla="*/ 44 w 66"/>
              <a:gd name="T45" fmla="*/ 126 h 130"/>
              <a:gd name="T46" fmla="*/ 46 w 66"/>
              <a:gd name="T47" fmla="*/ 122 h 130"/>
              <a:gd name="T48" fmla="*/ 48 w 66"/>
              <a:gd name="T49" fmla="*/ 120 h 130"/>
              <a:gd name="T50" fmla="*/ 52 w 66"/>
              <a:gd name="T51" fmla="*/ 118 h 130"/>
              <a:gd name="T52" fmla="*/ 56 w 66"/>
              <a:gd name="T53" fmla="*/ 112 h 130"/>
              <a:gd name="T54" fmla="*/ 56 w 66"/>
              <a:gd name="T55" fmla="*/ 96 h 130"/>
              <a:gd name="T56" fmla="*/ 54 w 66"/>
              <a:gd name="T57" fmla="*/ 92 h 130"/>
              <a:gd name="T58" fmla="*/ 52 w 66"/>
              <a:gd name="T59" fmla="*/ 78 h 130"/>
              <a:gd name="T60" fmla="*/ 50 w 66"/>
              <a:gd name="T61" fmla="*/ 70 h 130"/>
              <a:gd name="T62" fmla="*/ 54 w 66"/>
              <a:gd name="T63" fmla="*/ 66 h 130"/>
              <a:gd name="T64" fmla="*/ 58 w 66"/>
              <a:gd name="T65" fmla="*/ 54 h 130"/>
              <a:gd name="T66" fmla="*/ 66 w 66"/>
              <a:gd name="T67" fmla="*/ 42 h 130"/>
              <a:gd name="T68" fmla="*/ 62 w 66"/>
              <a:gd name="T69" fmla="*/ 32 h 130"/>
              <a:gd name="T70" fmla="*/ 54 w 66"/>
              <a:gd name="T71" fmla="*/ 28 h 130"/>
              <a:gd name="T72" fmla="*/ 50 w 66"/>
              <a:gd name="T73" fmla="*/ 28 h 130"/>
              <a:gd name="T74" fmla="*/ 48 w 66"/>
              <a:gd name="T75" fmla="*/ 26 h 130"/>
              <a:gd name="T76" fmla="*/ 44 w 66"/>
              <a:gd name="T77" fmla="*/ 30 h 130"/>
              <a:gd name="T78" fmla="*/ 40 w 66"/>
              <a:gd name="T79" fmla="*/ 36 h 130"/>
              <a:gd name="T80" fmla="*/ 38 w 66"/>
              <a:gd name="T81" fmla="*/ 36 h 130"/>
              <a:gd name="T82" fmla="*/ 38 w 66"/>
              <a:gd name="T83" fmla="*/ 34 h 130"/>
              <a:gd name="T84" fmla="*/ 38 w 66"/>
              <a:gd name="T85" fmla="*/ 30 h 130"/>
              <a:gd name="T86" fmla="*/ 42 w 66"/>
              <a:gd name="T87" fmla="*/ 28 h 130"/>
              <a:gd name="T88" fmla="*/ 44 w 66"/>
              <a:gd name="T89" fmla="*/ 16 h 130"/>
              <a:gd name="T90" fmla="*/ 28 w 66"/>
              <a:gd name="T91" fmla="*/ 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6" h="130">
                <a:moveTo>
                  <a:pt x="24" y="0"/>
                </a:moveTo>
                <a:lnTo>
                  <a:pt x="22" y="8"/>
                </a:lnTo>
                <a:lnTo>
                  <a:pt x="22" y="8"/>
                </a:lnTo>
                <a:lnTo>
                  <a:pt x="22" y="8"/>
                </a:lnTo>
                <a:lnTo>
                  <a:pt x="20" y="10"/>
                </a:lnTo>
                <a:lnTo>
                  <a:pt x="20" y="10"/>
                </a:lnTo>
                <a:lnTo>
                  <a:pt x="14" y="14"/>
                </a:lnTo>
                <a:lnTo>
                  <a:pt x="10" y="14"/>
                </a:lnTo>
                <a:lnTo>
                  <a:pt x="10" y="14"/>
                </a:lnTo>
                <a:lnTo>
                  <a:pt x="8" y="14"/>
                </a:lnTo>
                <a:lnTo>
                  <a:pt x="8" y="16"/>
                </a:lnTo>
                <a:lnTo>
                  <a:pt x="10" y="20"/>
                </a:lnTo>
                <a:lnTo>
                  <a:pt x="10" y="20"/>
                </a:lnTo>
                <a:lnTo>
                  <a:pt x="12" y="22"/>
                </a:lnTo>
                <a:lnTo>
                  <a:pt x="14" y="26"/>
                </a:lnTo>
                <a:lnTo>
                  <a:pt x="14" y="26"/>
                </a:lnTo>
                <a:lnTo>
                  <a:pt x="16" y="26"/>
                </a:lnTo>
                <a:lnTo>
                  <a:pt x="18" y="28"/>
                </a:lnTo>
                <a:lnTo>
                  <a:pt x="18" y="30"/>
                </a:lnTo>
                <a:lnTo>
                  <a:pt x="18" y="30"/>
                </a:lnTo>
                <a:lnTo>
                  <a:pt x="16" y="32"/>
                </a:lnTo>
                <a:lnTo>
                  <a:pt x="14" y="32"/>
                </a:lnTo>
                <a:lnTo>
                  <a:pt x="6" y="34"/>
                </a:lnTo>
                <a:lnTo>
                  <a:pt x="6" y="34"/>
                </a:lnTo>
                <a:lnTo>
                  <a:pt x="6" y="34"/>
                </a:lnTo>
                <a:lnTo>
                  <a:pt x="6" y="36"/>
                </a:lnTo>
                <a:lnTo>
                  <a:pt x="6" y="40"/>
                </a:lnTo>
                <a:lnTo>
                  <a:pt x="0" y="42"/>
                </a:lnTo>
                <a:lnTo>
                  <a:pt x="12" y="60"/>
                </a:lnTo>
                <a:lnTo>
                  <a:pt x="12" y="60"/>
                </a:lnTo>
                <a:lnTo>
                  <a:pt x="16" y="62"/>
                </a:lnTo>
                <a:lnTo>
                  <a:pt x="22" y="62"/>
                </a:lnTo>
                <a:lnTo>
                  <a:pt x="22" y="62"/>
                </a:lnTo>
                <a:lnTo>
                  <a:pt x="24" y="62"/>
                </a:lnTo>
                <a:lnTo>
                  <a:pt x="26" y="64"/>
                </a:lnTo>
                <a:lnTo>
                  <a:pt x="26" y="66"/>
                </a:lnTo>
                <a:lnTo>
                  <a:pt x="22" y="70"/>
                </a:lnTo>
                <a:lnTo>
                  <a:pt x="22" y="70"/>
                </a:lnTo>
                <a:lnTo>
                  <a:pt x="28" y="74"/>
                </a:lnTo>
                <a:lnTo>
                  <a:pt x="28" y="74"/>
                </a:lnTo>
                <a:lnTo>
                  <a:pt x="30" y="74"/>
                </a:lnTo>
                <a:lnTo>
                  <a:pt x="28" y="76"/>
                </a:lnTo>
                <a:lnTo>
                  <a:pt x="28" y="78"/>
                </a:lnTo>
                <a:lnTo>
                  <a:pt x="28" y="80"/>
                </a:lnTo>
                <a:lnTo>
                  <a:pt x="28" y="80"/>
                </a:lnTo>
                <a:lnTo>
                  <a:pt x="30" y="82"/>
                </a:lnTo>
                <a:lnTo>
                  <a:pt x="28" y="86"/>
                </a:lnTo>
                <a:lnTo>
                  <a:pt x="28" y="86"/>
                </a:lnTo>
                <a:lnTo>
                  <a:pt x="22" y="92"/>
                </a:lnTo>
                <a:lnTo>
                  <a:pt x="22" y="92"/>
                </a:lnTo>
                <a:lnTo>
                  <a:pt x="22" y="100"/>
                </a:lnTo>
                <a:lnTo>
                  <a:pt x="20" y="112"/>
                </a:lnTo>
                <a:lnTo>
                  <a:pt x="20" y="112"/>
                </a:lnTo>
                <a:lnTo>
                  <a:pt x="20" y="114"/>
                </a:lnTo>
                <a:lnTo>
                  <a:pt x="22" y="118"/>
                </a:lnTo>
                <a:lnTo>
                  <a:pt x="24" y="120"/>
                </a:lnTo>
                <a:lnTo>
                  <a:pt x="24" y="120"/>
                </a:lnTo>
                <a:lnTo>
                  <a:pt x="28" y="124"/>
                </a:lnTo>
                <a:lnTo>
                  <a:pt x="30" y="124"/>
                </a:lnTo>
                <a:lnTo>
                  <a:pt x="30" y="126"/>
                </a:lnTo>
                <a:lnTo>
                  <a:pt x="30" y="126"/>
                </a:lnTo>
                <a:lnTo>
                  <a:pt x="32" y="130"/>
                </a:lnTo>
                <a:lnTo>
                  <a:pt x="36" y="130"/>
                </a:lnTo>
                <a:lnTo>
                  <a:pt x="36" y="130"/>
                </a:lnTo>
                <a:lnTo>
                  <a:pt x="38" y="128"/>
                </a:lnTo>
                <a:lnTo>
                  <a:pt x="40" y="126"/>
                </a:lnTo>
                <a:lnTo>
                  <a:pt x="42" y="126"/>
                </a:lnTo>
                <a:lnTo>
                  <a:pt x="42" y="126"/>
                </a:lnTo>
                <a:lnTo>
                  <a:pt x="44" y="126"/>
                </a:lnTo>
                <a:lnTo>
                  <a:pt x="44" y="124"/>
                </a:lnTo>
                <a:lnTo>
                  <a:pt x="44" y="122"/>
                </a:lnTo>
                <a:lnTo>
                  <a:pt x="46" y="122"/>
                </a:lnTo>
                <a:lnTo>
                  <a:pt x="46" y="122"/>
                </a:lnTo>
                <a:lnTo>
                  <a:pt x="48" y="120"/>
                </a:lnTo>
                <a:lnTo>
                  <a:pt x="48" y="120"/>
                </a:lnTo>
                <a:lnTo>
                  <a:pt x="50" y="118"/>
                </a:lnTo>
                <a:lnTo>
                  <a:pt x="52" y="118"/>
                </a:lnTo>
                <a:lnTo>
                  <a:pt x="52" y="118"/>
                </a:lnTo>
                <a:lnTo>
                  <a:pt x="56" y="120"/>
                </a:lnTo>
                <a:lnTo>
                  <a:pt x="58" y="120"/>
                </a:lnTo>
                <a:lnTo>
                  <a:pt x="56" y="112"/>
                </a:lnTo>
                <a:lnTo>
                  <a:pt x="54" y="100"/>
                </a:lnTo>
                <a:lnTo>
                  <a:pt x="54" y="100"/>
                </a:lnTo>
                <a:lnTo>
                  <a:pt x="56" y="96"/>
                </a:lnTo>
                <a:lnTo>
                  <a:pt x="56" y="94"/>
                </a:lnTo>
                <a:lnTo>
                  <a:pt x="54" y="92"/>
                </a:lnTo>
                <a:lnTo>
                  <a:pt x="54" y="92"/>
                </a:lnTo>
                <a:lnTo>
                  <a:pt x="52" y="88"/>
                </a:lnTo>
                <a:lnTo>
                  <a:pt x="52" y="88"/>
                </a:lnTo>
                <a:lnTo>
                  <a:pt x="52" y="78"/>
                </a:lnTo>
                <a:lnTo>
                  <a:pt x="52" y="78"/>
                </a:lnTo>
                <a:lnTo>
                  <a:pt x="50" y="72"/>
                </a:lnTo>
                <a:lnTo>
                  <a:pt x="50" y="70"/>
                </a:lnTo>
                <a:lnTo>
                  <a:pt x="50" y="68"/>
                </a:lnTo>
                <a:lnTo>
                  <a:pt x="50" y="68"/>
                </a:lnTo>
                <a:lnTo>
                  <a:pt x="54" y="66"/>
                </a:lnTo>
                <a:lnTo>
                  <a:pt x="58" y="62"/>
                </a:lnTo>
                <a:lnTo>
                  <a:pt x="58" y="62"/>
                </a:lnTo>
                <a:lnTo>
                  <a:pt x="58" y="54"/>
                </a:lnTo>
                <a:lnTo>
                  <a:pt x="58" y="54"/>
                </a:lnTo>
                <a:lnTo>
                  <a:pt x="66" y="42"/>
                </a:lnTo>
                <a:lnTo>
                  <a:pt x="66" y="42"/>
                </a:lnTo>
                <a:lnTo>
                  <a:pt x="64" y="36"/>
                </a:lnTo>
                <a:lnTo>
                  <a:pt x="62" y="32"/>
                </a:lnTo>
                <a:lnTo>
                  <a:pt x="62" y="32"/>
                </a:lnTo>
                <a:lnTo>
                  <a:pt x="56" y="30"/>
                </a:lnTo>
                <a:lnTo>
                  <a:pt x="56" y="30"/>
                </a:lnTo>
                <a:lnTo>
                  <a:pt x="54" y="28"/>
                </a:lnTo>
                <a:lnTo>
                  <a:pt x="52" y="26"/>
                </a:lnTo>
                <a:lnTo>
                  <a:pt x="52" y="26"/>
                </a:lnTo>
                <a:lnTo>
                  <a:pt x="50" y="28"/>
                </a:lnTo>
                <a:lnTo>
                  <a:pt x="48" y="28"/>
                </a:lnTo>
                <a:lnTo>
                  <a:pt x="48" y="28"/>
                </a:lnTo>
                <a:lnTo>
                  <a:pt x="48" y="26"/>
                </a:lnTo>
                <a:lnTo>
                  <a:pt x="46" y="26"/>
                </a:lnTo>
                <a:lnTo>
                  <a:pt x="46" y="26"/>
                </a:lnTo>
                <a:lnTo>
                  <a:pt x="44" y="30"/>
                </a:lnTo>
                <a:lnTo>
                  <a:pt x="44" y="38"/>
                </a:lnTo>
                <a:lnTo>
                  <a:pt x="44" y="38"/>
                </a:lnTo>
                <a:lnTo>
                  <a:pt x="40" y="36"/>
                </a:lnTo>
                <a:lnTo>
                  <a:pt x="40" y="36"/>
                </a:lnTo>
                <a:lnTo>
                  <a:pt x="38" y="36"/>
                </a:lnTo>
                <a:lnTo>
                  <a:pt x="38" y="36"/>
                </a:lnTo>
                <a:lnTo>
                  <a:pt x="38" y="34"/>
                </a:lnTo>
                <a:lnTo>
                  <a:pt x="38" y="34"/>
                </a:lnTo>
                <a:lnTo>
                  <a:pt x="38" y="34"/>
                </a:lnTo>
                <a:lnTo>
                  <a:pt x="38" y="32"/>
                </a:lnTo>
                <a:lnTo>
                  <a:pt x="38" y="30"/>
                </a:lnTo>
                <a:lnTo>
                  <a:pt x="38" y="30"/>
                </a:lnTo>
                <a:lnTo>
                  <a:pt x="42" y="28"/>
                </a:lnTo>
                <a:lnTo>
                  <a:pt x="42" y="28"/>
                </a:lnTo>
                <a:lnTo>
                  <a:pt x="42" y="28"/>
                </a:lnTo>
                <a:lnTo>
                  <a:pt x="44" y="22"/>
                </a:lnTo>
                <a:lnTo>
                  <a:pt x="44" y="16"/>
                </a:lnTo>
                <a:lnTo>
                  <a:pt x="44" y="16"/>
                </a:lnTo>
                <a:lnTo>
                  <a:pt x="36" y="8"/>
                </a:lnTo>
                <a:lnTo>
                  <a:pt x="28" y="0"/>
                </a:lnTo>
                <a:lnTo>
                  <a:pt x="28" y="0"/>
                </a:lnTo>
                <a:lnTo>
                  <a:pt x="24" y="2"/>
                </a:lnTo>
                <a:lnTo>
                  <a:pt x="24" y="0"/>
                </a:lnTo>
                <a:close/>
              </a:path>
            </a:pathLst>
          </a:custGeom>
          <a:solidFill>
            <a:srgbClr val="1700F4"/>
          </a:solidFill>
          <a:ln w="3175">
            <a:solidFill>
              <a:srgbClr val="1700F4"/>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194" name="Freeform 178">
            <a:extLst>
              <a:ext uri="{FF2B5EF4-FFF2-40B4-BE49-F238E27FC236}">
                <a16:creationId xmlns:a16="http://schemas.microsoft.com/office/drawing/2014/main" id="{10FB557C-0350-475D-AC20-78DAA9E0CBF8}"/>
              </a:ext>
            </a:extLst>
          </p:cNvPr>
          <p:cNvSpPr>
            <a:spLocks/>
          </p:cNvSpPr>
          <p:nvPr/>
        </p:nvSpPr>
        <p:spPr bwMode="auto">
          <a:xfrm>
            <a:off x="5483514" y="3320291"/>
            <a:ext cx="57019" cy="48048"/>
          </a:xfrm>
          <a:custGeom>
            <a:avLst/>
            <a:gdLst>
              <a:gd name="T0" fmla="*/ 20 w 34"/>
              <a:gd name="T1" fmla="*/ 28 h 28"/>
              <a:gd name="T2" fmla="*/ 20 w 34"/>
              <a:gd name="T3" fmla="*/ 28 h 28"/>
              <a:gd name="T4" fmla="*/ 20 w 34"/>
              <a:gd name="T5" fmla="*/ 24 h 28"/>
              <a:gd name="T6" fmla="*/ 20 w 34"/>
              <a:gd name="T7" fmla="*/ 24 h 28"/>
              <a:gd name="T8" fmla="*/ 26 w 34"/>
              <a:gd name="T9" fmla="*/ 24 h 28"/>
              <a:gd name="T10" fmla="*/ 26 w 34"/>
              <a:gd name="T11" fmla="*/ 24 h 28"/>
              <a:gd name="T12" fmla="*/ 30 w 34"/>
              <a:gd name="T13" fmla="*/ 22 h 28"/>
              <a:gd name="T14" fmla="*/ 32 w 34"/>
              <a:gd name="T15" fmla="*/ 20 h 28"/>
              <a:gd name="T16" fmla="*/ 32 w 34"/>
              <a:gd name="T17" fmla="*/ 20 h 28"/>
              <a:gd name="T18" fmla="*/ 32 w 34"/>
              <a:gd name="T19" fmla="*/ 18 h 28"/>
              <a:gd name="T20" fmla="*/ 32 w 34"/>
              <a:gd name="T21" fmla="*/ 14 h 28"/>
              <a:gd name="T22" fmla="*/ 32 w 34"/>
              <a:gd name="T23" fmla="*/ 14 h 28"/>
              <a:gd name="T24" fmla="*/ 32 w 34"/>
              <a:gd name="T25" fmla="*/ 14 h 28"/>
              <a:gd name="T26" fmla="*/ 30 w 34"/>
              <a:gd name="T27" fmla="*/ 12 h 28"/>
              <a:gd name="T28" fmla="*/ 30 w 34"/>
              <a:gd name="T29" fmla="*/ 10 h 28"/>
              <a:gd name="T30" fmla="*/ 34 w 34"/>
              <a:gd name="T31" fmla="*/ 8 h 28"/>
              <a:gd name="T32" fmla="*/ 34 w 34"/>
              <a:gd name="T33" fmla="*/ 8 h 28"/>
              <a:gd name="T34" fmla="*/ 34 w 34"/>
              <a:gd name="T35" fmla="*/ 8 h 28"/>
              <a:gd name="T36" fmla="*/ 34 w 34"/>
              <a:gd name="T37" fmla="*/ 4 h 28"/>
              <a:gd name="T38" fmla="*/ 34 w 34"/>
              <a:gd name="T39" fmla="*/ 0 h 28"/>
              <a:gd name="T40" fmla="*/ 34 w 34"/>
              <a:gd name="T41" fmla="*/ 0 h 28"/>
              <a:gd name="T42" fmla="*/ 22 w 34"/>
              <a:gd name="T43" fmla="*/ 0 h 28"/>
              <a:gd name="T44" fmla="*/ 12 w 34"/>
              <a:gd name="T45" fmla="*/ 0 h 28"/>
              <a:gd name="T46" fmla="*/ 6 w 34"/>
              <a:gd name="T47" fmla="*/ 4 h 28"/>
              <a:gd name="T48" fmla="*/ 0 w 34"/>
              <a:gd name="T49" fmla="*/ 6 h 28"/>
              <a:gd name="T50" fmla="*/ 0 w 34"/>
              <a:gd name="T51" fmla="*/ 6 h 28"/>
              <a:gd name="T52" fmla="*/ 0 w 34"/>
              <a:gd name="T53" fmla="*/ 6 h 28"/>
              <a:gd name="T54" fmla="*/ 0 w 34"/>
              <a:gd name="T55" fmla="*/ 8 h 28"/>
              <a:gd name="T56" fmla="*/ 0 w 34"/>
              <a:gd name="T57" fmla="*/ 8 h 28"/>
              <a:gd name="T58" fmla="*/ 0 w 34"/>
              <a:gd name="T59" fmla="*/ 8 h 28"/>
              <a:gd name="T60" fmla="*/ 4 w 34"/>
              <a:gd name="T61" fmla="*/ 12 h 28"/>
              <a:gd name="T62" fmla="*/ 12 w 34"/>
              <a:gd name="T63" fmla="*/ 16 h 28"/>
              <a:gd name="T64" fmla="*/ 12 w 34"/>
              <a:gd name="T65" fmla="*/ 16 h 28"/>
              <a:gd name="T66" fmla="*/ 12 w 34"/>
              <a:gd name="T67" fmla="*/ 24 h 28"/>
              <a:gd name="T68" fmla="*/ 12 w 34"/>
              <a:gd name="T69" fmla="*/ 24 h 28"/>
              <a:gd name="T70" fmla="*/ 14 w 34"/>
              <a:gd name="T71" fmla="*/ 24 h 28"/>
              <a:gd name="T72" fmla="*/ 16 w 34"/>
              <a:gd name="T73" fmla="*/ 26 h 28"/>
              <a:gd name="T74" fmla="*/ 16 w 34"/>
              <a:gd name="T75" fmla="*/ 26 h 28"/>
              <a:gd name="T76" fmla="*/ 18 w 34"/>
              <a:gd name="T77" fmla="*/ 28 h 28"/>
              <a:gd name="T78" fmla="*/ 18 w 34"/>
              <a:gd name="T79" fmla="*/ 28 h 28"/>
              <a:gd name="T80" fmla="*/ 20 w 34"/>
              <a:gd name="T81" fmla="*/ 28 h 28"/>
              <a:gd name="T82" fmla="*/ 20 w 34"/>
              <a:gd name="T83"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4" h="28">
                <a:moveTo>
                  <a:pt x="20" y="28"/>
                </a:moveTo>
                <a:lnTo>
                  <a:pt x="20" y="28"/>
                </a:lnTo>
                <a:lnTo>
                  <a:pt x="20" y="24"/>
                </a:lnTo>
                <a:lnTo>
                  <a:pt x="20" y="24"/>
                </a:lnTo>
                <a:lnTo>
                  <a:pt x="26" y="24"/>
                </a:lnTo>
                <a:lnTo>
                  <a:pt x="26" y="24"/>
                </a:lnTo>
                <a:lnTo>
                  <a:pt x="30" y="22"/>
                </a:lnTo>
                <a:lnTo>
                  <a:pt x="32" y="20"/>
                </a:lnTo>
                <a:lnTo>
                  <a:pt x="32" y="20"/>
                </a:lnTo>
                <a:lnTo>
                  <a:pt x="32" y="18"/>
                </a:lnTo>
                <a:lnTo>
                  <a:pt x="32" y="14"/>
                </a:lnTo>
                <a:lnTo>
                  <a:pt x="32" y="14"/>
                </a:lnTo>
                <a:lnTo>
                  <a:pt x="32" y="14"/>
                </a:lnTo>
                <a:lnTo>
                  <a:pt x="30" y="12"/>
                </a:lnTo>
                <a:lnTo>
                  <a:pt x="30" y="10"/>
                </a:lnTo>
                <a:lnTo>
                  <a:pt x="34" y="8"/>
                </a:lnTo>
                <a:lnTo>
                  <a:pt x="34" y="8"/>
                </a:lnTo>
                <a:lnTo>
                  <a:pt x="34" y="8"/>
                </a:lnTo>
                <a:lnTo>
                  <a:pt x="34" y="4"/>
                </a:lnTo>
                <a:lnTo>
                  <a:pt x="34" y="0"/>
                </a:lnTo>
                <a:lnTo>
                  <a:pt x="34" y="0"/>
                </a:lnTo>
                <a:lnTo>
                  <a:pt x="22" y="0"/>
                </a:lnTo>
                <a:lnTo>
                  <a:pt x="12" y="0"/>
                </a:lnTo>
                <a:lnTo>
                  <a:pt x="6" y="4"/>
                </a:lnTo>
                <a:lnTo>
                  <a:pt x="0" y="6"/>
                </a:lnTo>
                <a:lnTo>
                  <a:pt x="0" y="6"/>
                </a:lnTo>
                <a:lnTo>
                  <a:pt x="0" y="6"/>
                </a:lnTo>
                <a:lnTo>
                  <a:pt x="0" y="8"/>
                </a:lnTo>
                <a:lnTo>
                  <a:pt x="0" y="8"/>
                </a:lnTo>
                <a:lnTo>
                  <a:pt x="0" y="8"/>
                </a:lnTo>
                <a:lnTo>
                  <a:pt x="4" y="12"/>
                </a:lnTo>
                <a:lnTo>
                  <a:pt x="12" y="16"/>
                </a:lnTo>
                <a:lnTo>
                  <a:pt x="12" y="16"/>
                </a:lnTo>
                <a:lnTo>
                  <a:pt x="12" y="24"/>
                </a:lnTo>
                <a:lnTo>
                  <a:pt x="12" y="24"/>
                </a:lnTo>
                <a:lnTo>
                  <a:pt x="14" y="24"/>
                </a:lnTo>
                <a:lnTo>
                  <a:pt x="16" y="26"/>
                </a:lnTo>
                <a:lnTo>
                  <a:pt x="16" y="26"/>
                </a:lnTo>
                <a:lnTo>
                  <a:pt x="18" y="28"/>
                </a:lnTo>
                <a:lnTo>
                  <a:pt x="18" y="28"/>
                </a:lnTo>
                <a:lnTo>
                  <a:pt x="20" y="28"/>
                </a:lnTo>
                <a:lnTo>
                  <a:pt x="20" y="28"/>
                </a:lnTo>
                <a:close/>
              </a:path>
            </a:pathLst>
          </a:custGeom>
          <a:solidFill>
            <a:srgbClr val="B9BCBD"/>
          </a:solidFill>
          <a:ln w="3175">
            <a:solidFill>
              <a:srgbClr val="B9BCBD"/>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195" name="Freeform 179">
            <a:extLst>
              <a:ext uri="{FF2B5EF4-FFF2-40B4-BE49-F238E27FC236}">
                <a16:creationId xmlns:a16="http://schemas.microsoft.com/office/drawing/2014/main" id="{113D7001-6FA1-4517-B815-3318E329F8C7}"/>
              </a:ext>
            </a:extLst>
          </p:cNvPr>
          <p:cNvSpPr>
            <a:spLocks/>
          </p:cNvSpPr>
          <p:nvPr/>
        </p:nvSpPr>
        <p:spPr bwMode="auto">
          <a:xfrm>
            <a:off x="5517056" y="3320293"/>
            <a:ext cx="164349" cy="151007"/>
          </a:xfrm>
          <a:custGeom>
            <a:avLst/>
            <a:gdLst>
              <a:gd name="T0" fmla="*/ 22 w 98"/>
              <a:gd name="T1" fmla="*/ 62 h 88"/>
              <a:gd name="T2" fmla="*/ 24 w 98"/>
              <a:gd name="T3" fmla="*/ 58 h 88"/>
              <a:gd name="T4" fmla="*/ 28 w 98"/>
              <a:gd name="T5" fmla="*/ 54 h 88"/>
              <a:gd name="T6" fmla="*/ 30 w 98"/>
              <a:gd name="T7" fmla="*/ 46 h 88"/>
              <a:gd name="T8" fmla="*/ 40 w 98"/>
              <a:gd name="T9" fmla="*/ 44 h 88"/>
              <a:gd name="T10" fmla="*/ 46 w 98"/>
              <a:gd name="T11" fmla="*/ 44 h 88"/>
              <a:gd name="T12" fmla="*/ 52 w 98"/>
              <a:gd name="T13" fmla="*/ 46 h 88"/>
              <a:gd name="T14" fmla="*/ 52 w 98"/>
              <a:gd name="T15" fmla="*/ 54 h 88"/>
              <a:gd name="T16" fmla="*/ 56 w 98"/>
              <a:gd name="T17" fmla="*/ 58 h 88"/>
              <a:gd name="T18" fmla="*/ 60 w 98"/>
              <a:gd name="T19" fmla="*/ 64 h 88"/>
              <a:gd name="T20" fmla="*/ 64 w 98"/>
              <a:gd name="T21" fmla="*/ 72 h 88"/>
              <a:gd name="T22" fmla="*/ 70 w 98"/>
              <a:gd name="T23" fmla="*/ 72 h 88"/>
              <a:gd name="T24" fmla="*/ 72 w 98"/>
              <a:gd name="T25" fmla="*/ 66 h 88"/>
              <a:gd name="T26" fmla="*/ 76 w 98"/>
              <a:gd name="T27" fmla="*/ 76 h 88"/>
              <a:gd name="T28" fmla="*/ 72 w 98"/>
              <a:gd name="T29" fmla="*/ 86 h 88"/>
              <a:gd name="T30" fmla="*/ 82 w 98"/>
              <a:gd name="T31" fmla="*/ 80 h 88"/>
              <a:gd name="T32" fmla="*/ 86 w 98"/>
              <a:gd name="T33" fmla="*/ 80 h 88"/>
              <a:gd name="T34" fmla="*/ 90 w 98"/>
              <a:gd name="T35" fmla="*/ 78 h 88"/>
              <a:gd name="T36" fmla="*/ 90 w 98"/>
              <a:gd name="T37" fmla="*/ 72 h 88"/>
              <a:gd name="T38" fmla="*/ 98 w 98"/>
              <a:gd name="T39" fmla="*/ 68 h 88"/>
              <a:gd name="T40" fmla="*/ 98 w 98"/>
              <a:gd name="T41" fmla="*/ 64 h 88"/>
              <a:gd name="T42" fmla="*/ 94 w 98"/>
              <a:gd name="T43" fmla="*/ 58 h 88"/>
              <a:gd name="T44" fmla="*/ 98 w 98"/>
              <a:gd name="T45" fmla="*/ 52 h 88"/>
              <a:gd name="T46" fmla="*/ 94 w 98"/>
              <a:gd name="T47" fmla="*/ 50 h 88"/>
              <a:gd name="T48" fmla="*/ 88 w 98"/>
              <a:gd name="T49" fmla="*/ 44 h 88"/>
              <a:gd name="T50" fmla="*/ 82 w 98"/>
              <a:gd name="T51" fmla="*/ 42 h 88"/>
              <a:gd name="T52" fmla="*/ 80 w 98"/>
              <a:gd name="T53" fmla="*/ 38 h 88"/>
              <a:gd name="T54" fmla="*/ 76 w 98"/>
              <a:gd name="T55" fmla="*/ 40 h 88"/>
              <a:gd name="T56" fmla="*/ 84 w 98"/>
              <a:gd name="T57" fmla="*/ 32 h 88"/>
              <a:gd name="T58" fmla="*/ 78 w 98"/>
              <a:gd name="T59" fmla="*/ 32 h 88"/>
              <a:gd name="T60" fmla="*/ 76 w 98"/>
              <a:gd name="T61" fmla="*/ 26 h 88"/>
              <a:gd name="T62" fmla="*/ 74 w 98"/>
              <a:gd name="T63" fmla="*/ 22 h 88"/>
              <a:gd name="T64" fmla="*/ 76 w 98"/>
              <a:gd name="T65" fmla="*/ 14 h 88"/>
              <a:gd name="T66" fmla="*/ 74 w 98"/>
              <a:gd name="T67" fmla="*/ 8 h 88"/>
              <a:gd name="T68" fmla="*/ 68 w 98"/>
              <a:gd name="T69" fmla="*/ 6 h 88"/>
              <a:gd name="T70" fmla="*/ 62 w 98"/>
              <a:gd name="T71" fmla="*/ 4 h 88"/>
              <a:gd name="T72" fmla="*/ 58 w 98"/>
              <a:gd name="T73" fmla="*/ 8 h 88"/>
              <a:gd name="T74" fmla="*/ 52 w 98"/>
              <a:gd name="T75" fmla="*/ 6 h 88"/>
              <a:gd name="T76" fmla="*/ 48 w 98"/>
              <a:gd name="T77" fmla="*/ 8 h 88"/>
              <a:gd name="T78" fmla="*/ 44 w 98"/>
              <a:gd name="T79" fmla="*/ 2 h 88"/>
              <a:gd name="T80" fmla="*/ 32 w 98"/>
              <a:gd name="T81" fmla="*/ 4 h 88"/>
              <a:gd name="T82" fmla="*/ 24 w 98"/>
              <a:gd name="T83" fmla="*/ 2 h 88"/>
              <a:gd name="T84" fmla="*/ 14 w 98"/>
              <a:gd name="T85" fmla="*/ 0 h 88"/>
              <a:gd name="T86" fmla="*/ 14 w 98"/>
              <a:gd name="T87" fmla="*/ 8 h 88"/>
              <a:gd name="T88" fmla="*/ 10 w 98"/>
              <a:gd name="T89" fmla="*/ 10 h 88"/>
              <a:gd name="T90" fmla="*/ 12 w 98"/>
              <a:gd name="T91" fmla="*/ 14 h 88"/>
              <a:gd name="T92" fmla="*/ 12 w 98"/>
              <a:gd name="T93" fmla="*/ 20 h 88"/>
              <a:gd name="T94" fmla="*/ 6 w 98"/>
              <a:gd name="T95" fmla="*/ 24 h 88"/>
              <a:gd name="T96" fmla="*/ 0 w 98"/>
              <a:gd name="T97" fmla="*/ 24 h 88"/>
              <a:gd name="T98" fmla="*/ 0 w 98"/>
              <a:gd name="T99" fmla="*/ 30 h 88"/>
              <a:gd name="T100" fmla="*/ 4 w 98"/>
              <a:gd name="T101" fmla="*/ 34 h 88"/>
              <a:gd name="T102" fmla="*/ 4 w 98"/>
              <a:gd name="T103" fmla="*/ 38 h 88"/>
              <a:gd name="T104" fmla="*/ 6 w 98"/>
              <a:gd name="T105" fmla="*/ 42 h 88"/>
              <a:gd name="T106" fmla="*/ 12 w 98"/>
              <a:gd name="T107" fmla="*/ 44 h 88"/>
              <a:gd name="T108" fmla="*/ 14 w 98"/>
              <a:gd name="T109" fmla="*/ 5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8" h="88">
                <a:moveTo>
                  <a:pt x="20" y="60"/>
                </a:moveTo>
                <a:lnTo>
                  <a:pt x="20" y="60"/>
                </a:lnTo>
                <a:lnTo>
                  <a:pt x="22" y="62"/>
                </a:lnTo>
                <a:lnTo>
                  <a:pt x="22" y="62"/>
                </a:lnTo>
                <a:lnTo>
                  <a:pt x="24" y="60"/>
                </a:lnTo>
                <a:lnTo>
                  <a:pt x="24" y="58"/>
                </a:lnTo>
                <a:lnTo>
                  <a:pt x="26" y="56"/>
                </a:lnTo>
                <a:lnTo>
                  <a:pt x="26" y="56"/>
                </a:lnTo>
                <a:lnTo>
                  <a:pt x="28" y="54"/>
                </a:lnTo>
                <a:lnTo>
                  <a:pt x="30" y="52"/>
                </a:lnTo>
                <a:lnTo>
                  <a:pt x="30" y="46"/>
                </a:lnTo>
                <a:lnTo>
                  <a:pt x="30" y="46"/>
                </a:lnTo>
                <a:lnTo>
                  <a:pt x="32" y="42"/>
                </a:lnTo>
                <a:lnTo>
                  <a:pt x="34" y="42"/>
                </a:lnTo>
                <a:lnTo>
                  <a:pt x="40" y="44"/>
                </a:lnTo>
                <a:lnTo>
                  <a:pt x="40" y="44"/>
                </a:lnTo>
                <a:lnTo>
                  <a:pt x="44" y="44"/>
                </a:lnTo>
                <a:lnTo>
                  <a:pt x="46" y="44"/>
                </a:lnTo>
                <a:lnTo>
                  <a:pt x="48" y="44"/>
                </a:lnTo>
                <a:lnTo>
                  <a:pt x="48" y="44"/>
                </a:lnTo>
                <a:lnTo>
                  <a:pt x="52" y="46"/>
                </a:lnTo>
                <a:lnTo>
                  <a:pt x="52" y="52"/>
                </a:lnTo>
                <a:lnTo>
                  <a:pt x="52" y="52"/>
                </a:lnTo>
                <a:lnTo>
                  <a:pt x="52" y="54"/>
                </a:lnTo>
                <a:lnTo>
                  <a:pt x="54" y="54"/>
                </a:lnTo>
                <a:lnTo>
                  <a:pt x="56" y="56"/>
                </a:lnTo>
                <a:lnTo>
                  <a:pt x="56" y="58"/>
                </a:lnTo>
                <a:lnTo>
                  <a:pt x="56" y="58"/>
                </a:lnTo>
                <a:lnTo>
                  <a:pt x="60" y="64"/>
                </a:lnTo>
                <a:lnTo>
                  <a:pt x="60" y="64"/>
                </a:lnTo>
                <a:lnTo>
                  <a:pt x="58" y="68"/>
                </a:lnTo>
                <a:lnTo>
                  <a:pt x="58" y="72"/>
                </a:lnTo>
                <a:lnTo>
                  <a:pt x="64" y="72"/>
                </a:lnTo>
                <a:lnTo>
                  <a:pt x="64" y="72"/>
                </a:lnTo>
                <a:lnTo>
                  <a:pt x="66" y="72"/>
                </a:lnTo>
                <a:lnTo>
                  <a:pt x="70" y="72"/>
                </a:lnTo>
                <a:lnTo>
                  <a:pt x="70" y="72"/>
                </a:lnTo>
                <a:lnTo>
                  <a:pt x="72" y="68"/>
                </a:lnTo>
                <a:lnTo>
                  <a:pt x="72" y="66"/>
                </a:lnTo>
                <a:lnTo>
                  <a:pt x="72" y="66"/>
                </a:lnTo>
                <a:lnTo>
                  <a:pt x="76" y="76"/>
                </a:lnTo>
                <a:lnTo>
                  <a:pt x="76" y="76"/>
                </a:lnTo>
                <a:lnTo>
                  <a:pt x="76" y="78"/>
                </a:lnTo>
                <a:lnTo>
                  <a:pt x="74" y="82"/>
                </a:lnTo>
                <a:lnTo>
                  <a:pt x="72" y="86"/>
                </a:lnTo>
                <a:lnTo>
                  <a:pt x="76" y="88"/>
                </a:lnTo>
                <a:lnTo>
                  <a:pt x="76" y="88"/>
                </a:lnTo>
                <a:lnTo>
                  <a:pt x="82" y="80"/>
                </a:lnTo>
                <a:lnTo>
                  <a:pt x="82" y="80"/>
                </a:lnTo>
                <a:lnTo>
                  <a:pt x="84" y="78"/>
                </a:lnTo>
                <a:lnTo>
                  <a:pt x="86" y="80"/>
                </a:lnTo>
                <a:lnTo>
                  <a:pt x="86" y="82"/>
                </a:lnTo>
                <a:lnTo>
                  <a:pt x="90" y="78"/>
                </a:lnTo>
                <a:lnTo>
                  <a:pt x="90" y="78"/>
                </a:lnTo>
                <a:lnTo>
                  <a:pt x="90" y="74"/>
                </a:lnTo>
                <a:lnTo>
                  <a:pt x="90" y="74"/>
                </a:lnTo>
                <a:lnTo>
                  <a:pt x="90" y="72"/>
                </a:lnTo>
                <a:lnTo>
                  <a:pt x="92" y="72"/>
                </a:lnTo>
                <a:lnTo>
                  <a:pt x="96" y="70"/>
                </a:lnTo>
                <a:lnTo>
                  <a:pt x="98" y="68"/>
                </a:lnTo>
                <a:lnTo>
                  <a:pt x="98" y="68"/>
                </a:lnTo>
                <a:lnTo>
                  <a:pt x="98" y="66"/>
                </a:lnTo>
                <a:lnTo>
                  <a:pt x="98" y="64"/>
                </a:lnTo>
                <a:lnTo>
                  <a:pt x="94" y="60"/>
                </a:lnTo>
                <a:lnTo>
                  <a:pt x="94" y="60"/>
                </a:lnTo>
                <a:lnTo>
                  <a:pt x="94" y="58"/>
                </a:lnTo>
                <a:lnTo>
                  <a:pt x="96" y="56"/>
                </a:lnTo>
                <a:lnTo>
                  <a:pt x="98" y="52"/>
                </a:lnTo>
                <a:lnTo>
                  <a:pt x="98" y="52"/>
                </a:lnTo>
                <a:lnTo>
                  <a:pt x="98" y="52"/>
                </a:lnTo>
                <a:lnTo>
                  <a:pt x="94" y="50"/>
                </a:lnTo>
                <a:lnTo>
                  <a:pt x="94" y="50"/>
                </a:lnTo>
                <a:lnTo>
                  <a:pt x="90" y="48"/>
                </a:lnTo>
                <a:lnTo>
                  <a:pt x="88" y="44"/>
                </a:lnTo>
                <a:lnTo>
                  <a:pt x="88" y="44"/>
                </a:lnTo>
                <a:lnTo>
                  <a:pt x="86" y="42"/>
                </a:lnTo>
                <a:lnTo>
                  <a:pt x="84" y="42"/>
                </a:lnTo>
                <a:lnTo>
                  <a:pt x="82" y="42"/>
                </a:lnTo>
                <a:lnTo>
                  <a:pt x="80" y="40"/>
                </a:lnTo>
                <a:lnTo>
                  <a:pt x="80" y="40"/>
                </a:lnTo>
                <a:lnTo>
                  <a:pt x="80" y="38"/>
                </a:lnTo>
                <a:lnTo>
                  <a:pt x="78" y="38"/>
                </a:lnTo>
                <a:lnTo>
                  <a:pt x="76" y="40"/>
                </a:lnTo>
                <a:lnTo>
                  <a:pt x="76" y="40"/>
                </a:lnTo>
                <a:lnTo>
                  <a:pt x="74" y="38"/>
                </a:lnTo>
                <a:lnTo>
                  <a:pt x="72" y="38"/>
                </a:lnTo>
                <a:lnTo>
                  <a:pt x="84" y="32"/>
                </a:lnTo>
                <a:lnTo>
                  <a:pt x="84" y="32"/>
                </a:lnTo>
                <a:lnTo>
                  <a:pt x="80" y="32"/>
                </a:lnTo>
                <a:lnTo>
                  <a:pt x="78" y="32"/>
                </a:lnTo>
                <a:lnTo>
                  <a:pt x="78" y="30"/>
                </a:lnTo>
                <a:lnTo>
                  <a:pt x="78" y="30"/>
                </a:lnTo>
                <a:lnTo>
                  <a:pt x="76" y="26"/>
                </a:lnTo>
                <a:lnTo>
                  <a:pt x="74" y="24"/>
                </a:lnTo>
                <a:lnTo>
                  <a:pt x="74" y="24"/>
                </a:lnTo>
                <a:lnTo>
                  <a:pt x="74" y="22"/>
                </a:lnTo>
                <a:lnTo>
                  <a:pt x="74" y="20"/>
                </a:lnTo>
                <a:lnTo>
                  <a:pt x="76" y="18"/>
                </a:lnTo>
                <a:lnTo>
                  <a:pt x="76" y="14"/>
                </a:lnTo>
                <a:lnTo>
                  <a:pt x="76" y="14"/>
                </a:lnTo>
                <a:lnTo>
                  <a:pt x="74" y="8"/>
                </a:lnTo>
                <a:lnTo>
                  <a:pt x="74" y="8"/>
                </a:lnTo>
                <a:lnTo>
                  <a:pt x="74" y="6"/>
                </a:lnTo>
                <a:lnTo>
                  <a:pt x="68" y="6"/>
                </a:lnTo>
                <a:lnTo>
                  <a:pt x="68" y="6"/>
                </a:lnTo>
                <a:lnTo>
                  <a:pt x="66" y="6"/>
                </a:lnTo>
                <a:lnTo>
                  <a:pt x="64" y="6"/>
                </a:lnTo>
                <a:lnTo>
                  <a:pt x="62" y="4"/>
                </a:lnTo>
                <a:lnTo>
                  <a:pt x="62" y="4"/>
                </a:lnTo>
                <a:lnTo>
                  <a:pt x="60" y="6"/>
                </a:lnTo>
                <a:lnTo>
                  <a:pt x="58" y="8"/>
                </a:lnTo>
                <a:lnTo>
                  <a:pt x="58" y="8"/>
                </a:lnTo>
                <a:lnTo>
                  <a:pt x="56" y="8"/>
                </a:lnTo>
                <a:lnTo>
                  <a:pt x="52" y="6"/>
                </a:lnTo>
                <a:lnTo>
                  <a:pt x="52" y="6"/>
                </a:lnTo>
                <a:lnTo>
                  <a:pt x="48" y="6"/>
                </a:lnTo>
                <a:lnTo>
                  <a:pt x="48" y="8"/>
                </a:lnTo>
                <a:lnTo>
                  <a:pt x="44" y="8"/>
                </a:lnTo>
                <a:lnTo>
                  <a:pt x="44" y="2"/>
                </a:lnTo>
                <a:lnTo>
                  <a:pt x="44" y="2"/>
                </a:lnTo>
                <a:lnTo>
                  <a:pt x="38" y="4"/>
                </a:lnTo>
                <a:lnTo>
                  <a:pt x="34" y="4"/>
                </a:lnTo>
                <a:lnTo>
                  <a:pt x="32" y="4"/>
                </a:lnTo>
                <a:lnTo>
                  <a:pt x="32" y="4"/>
                </a:lnTo>
                <a:lnTo>
                  <a:pt x="28" y="2"/>
                </a:lnTo>
                <a:lnTo>
                  <a:pt x="24" y="2"/>
                </a:lnTo>
                <a:lnTo>
                  <a:pt x="24" y="2"/>
                </a:lnTo>
                <a:lnTo>
                  <a:pt x="18" y="2"/>
                </a:lnTo>
                <a:lnTo>
                  <a:pt x="14" y="0"/>
                </a:lnTo>
                <a:lnTo>
                  <a:pt x="14" y="0"/>
                </a:lnTo>
                <a:lnTo>
                  <a:pt x="14" y="4"/>
                </a:lnTo>
                <a:lnTo>
                  <a:pt x="14" y="8"/>
                </a:lnTo>
                <a:lnTo>
                  <a:pt x="14" y="8"/>
                </a:lnTo>
                <a:lnTo>
                  <a:pt x="14" y="8"/>
                </a:lnTo>
                <a:lnTo>
                  <a:pt x="10" y="10"/>
                </a:lnTo>
                <a:lnTo>
                  <a:pt x="10" y="12"/>
                </a:lnTo>
                <a:lnTo>
                  <a:pt x="12" y="14"/>
                </a:lnTo>
                <a:lnTo>
                  <a:pt x="12" y="14"/>
                </a:lnTo>
                <a:lnTo>
                  <a:pt x="12" y="14"/>
                </a:lnTo>
                <a:lnTo>
                  <a:pt x="12" y="18"/>
                </a:lnTo>
                <a:lnTo>
                  <a:pt x="12" y="20"/>
                </a:lnTo>
                <a:lnTo>
                  <a:pt x="12" y="20"/>
                </a:lnTo>
                <a:lnTo>
                  <a:pt x="10" y="22"/>
                </a:lnTo>
                <a:lnTo>
                  <a:pt x="6" y="24"/>
                </a:lnTo>
                <a:lnTo>
                  <a:pt x="6" y="24"/>
                </a:lnTo>
                <a:lnTo>
                  <a:pt x="0" y="24"/>
                </a:lnTo>
                <a:lnTo>
                  <a:pt x="0" y="24"/>
                </a:lnTo>
                <a:lnTo>
                  <a:pt x="0" y="28"/>
                </a:lnTo>
                <a:lnTo>
                  <a:pt x="0" y="28"/>
                </a:lnTo>
                <a:lnTo>
                  <a:pt x="0" y="30"/>
                </a:lnTo>
                <a:lnTo>
                  <a:pt x="0" y="30"/>
                </a:lnTo>
                <a:lnTo>
                  <a:pt x="4" y="34"/>
                </a:lnTo>
                <a:lnTo>
                  <a:pt x="4" y="34"/>
                </a:lnTo>
                <a:lnTo>
                  <a:pt x="4" y="36"/>
                </a:lnTo>
                <a:lnTo>
                  <a:pt x="4" y="38"/>
                </a:lnTo>
                <a:lnTo>
                  <a:pt x="4" y="38"/>
                </a:lnTo>
                <a:lnTo>
                  <a:pt x="6" y="40"/>
                </a:lnTo>
                <a:lnTo>
                  <a:pt x="6" y="42"/>
                </a:lnTo>
                <a:lnTo>
                  <a:pt x="6" y="42"/>
                </a:lnTo>
                <a:lnTo>
                  <a:pt x="10" y="44"/>
                </a:lnTo>
                <a:lnTo>
                  <a:pt x="12" y="44"/>
                </a:lnTo>
                <a:lnTo>
                  <a:pt x="12" y="44"/>
                </a:lnTo>
                <a:lnTo>
                  <a:pt x="12" y="52"/>
                </a:lnTo>
                <a:lnTo>
                  <a:pt x="12" y="56"/>
                </a:lnTo>
                <a:lnTo>
                  <a:pt x="14" y="58"/>
                </a:lnTo>
                <a:lnTo>
                  <a:pt x="20" y="60"/>
                </a:lnTo>
                <a:lnTo>
                  <a:pt x="20" y="60"/>
                </a:lnTo>
                <a:close/>
              </a:path>
            </a:pathLst>
          </a:custGeom>
          <a:solidFill>
            <a:srgbClr val="B9BCBD"/>
          </a:solidFill>
          <a:ln w="3175">
            <a:solidFill>
              <a:srgbClr val="B9BCBD"/>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196" name="Freeform 180">
            <a:extLst>
              <a:ext uri="{FF2B5EF4-FFF2-40B4-BE49-F238E27FC236}">
                <a16:creationId xmlns:a16="http://schemas.microsoft.com/office/drawing/2014/main" id="{68F329E4-8A97-4559-84F6-94C4B959B772}"/>
              </a:ext>
            </a:extLst>
          </p:cNvPr>
          <p:cNvSpPr>
            <a:spLocks/>
          </p:cNvSpPr>
          <p:nvPr/>
        </p:nvSpPr>
        <p:spPr bwMode="auto">
          <a:xfrm>
            <a:off x="3776291" y="3165854"/>
            <a:ext cx="93914" cy="120119"/>
          </a:xfrm>
          <a:custGeom>
            <a:avLst/>
            <a:gdLst>
              <a:gd name="T0" fmla="*/ 30 w 56"/>
              <a:gd name="T1" fmla="*/ 70 h 70"/>
              <a:gd name="T2" fmla="*/ 32 w 56"/>
              <a:gd name="T3" fmla="*/ 68 h 70"/>
              <a:gd name="T4" fmla="*/ 36 w 56"/>
              <a:gd name="T5" fmla="*/ 66 h 70"/>
              <a:gd name="T6" fmla="*/ 36 w 56"/>
              <a:gd name="T7" fmla="*/ 62 h 70"/>
              <a:gd name="T8" fmla="*/ 42 w 56"/>
              <a:gd name="T9" fmla="*/ 58 h 70"/>
              <a:gd name="T10" fmla="*/ 44 w 56"/>
              <a:gd name="T11" fmla="*/ 56 h 70"/>
              <a:gd name="T12" fmla="*/ 46 w 56"/>
              <a:gd name="T13" fmla="*/ 50 h 70"/>
              <a:gd name="T14" fmla="*/ 52 w 56"/>
              <a:gd name="T15" fmla="*/ 44 h 70"/>
              <a:gd name="T16" fmla="*/ 54 w 56"/>
              <a:gd name="T17" fmla="*/ 44 h 70"/>
              <a:gd name="T18" fmla="*/ 56 w 56"/>
              <a:gd name="T19" fmla="*/ 40 h 70"/>
              <a:gd name="T20" fmla="*/ 48 w 56"/>
              <a:gd name="T21" fmla="*/ 40 h 70"/>
              <a:gd name="T22" fmla="*/ 44 w 56"/>
              <a:gd name="T23" fmla="*/ 38 h 70"/>
              <a:gd name="T24" fmla="*/ 22 w 56"/>
              <a:gd name="T25" fmla="*/ 0 h 70"/>
              <a:gd name="T26" fmla="*/ 16 w 56"/>
              <a:gd name="T27" fmla="*/ 8 h 70"/>
              <a:gd name="T28" fmla="*/ 16 w 56"/>
              <a:gd name="T29" fmla="*/ 12 h 70"/>
              <a:gd name="T30" fmla="*/ 22 w 56"/>
              <a:gd name="T31" fmla="*/ 20 h 70"/>
              <a:gd name="T32" fmla="*/ 24 w 56"/>
              <a:gd name="T33" fmla="*/ 24 h 70"/>
              <a:gd name="T34" fmla="*/ 26 w 56"/>
              <a:gd name="T35" fmla="*/ 30 h 70"/>
              <a:gd name="T36" fmla="*/ 10 w 56"/>
              <a:gd name="T37" fmla="*/ 28 h 70"/>
              <a:gd name="T38" fmla="*/ 2 w 56"/>
              <a:gd name="T39" fmla="*/ 38 h 70"/>
              <a:gd name="T40" fmla="*/ 2 w 56"/>
              <a:gd name="T41" fmla="*/ 42 h 70"/>
              <a:gd name="T42" fmla="*/ 2 w 56"/>
              <a:gd name="T43" fmla="*/ 46 h 70"/>
              <a:gd name="T44" fmla="*/ 0 w 56"/>
              <a:gd name="T45" fmla="*/ 50 h 70"/>
              <a:gd name="T46" fmla="*/ 2 w 56"/>
              <a:gd name="T47" fmla="*/ 50 h 70"/>
              <a:gd name="T48" fmla="*/ 6 w 56"/>
              <a:gd name="T49" fmla="*/ 52 h 70"/>
              <a:gd name="T50" fmla="*/ 12 w 56"/>
              <a:gd name="T51" fmla="*/ 60 h 70"/>
              <a:gd name="T52" fmla="*/ 18 w 56"/>
              <a:gd name="T53" fmla="*/ 62 h 70"/>
              <a:gd name="T54" fmla="*/ 18 w 56"/>
              <a:gd name="T55" fmla="*/ 64 h 70"/>
              <a:gd name="T56" fmla="*/ 20 w 56"/>
              <a:gd name="T57" fmla="*/ 68 h 70"/>
              <a:gd name="T58" fmla="*/ 20 w 56"/>
              <a:gd name="T59" fmla="*/ 68 h 70"/>
              <a:gd name="T60" fmla="*/ 26 w 56"/>
              <a:gd name="T61" fmla="*/ 68 h 70"/>
              <a:gd name="T62" fmla="*/ 30 w 56"/>
              <a:gd name="T63" fmla="*/ 7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6" h="70">
                <a:moveTo>
                  <a:pt x="30" y="70"/>
                </a:moveTo>
                <a:lnTo>
                  <a:pt x="30" y="70"/>
                </a:lnTo>
                <a:lnTo>
                  <a:pt x="30" y="68"/>
                </a:lnTo>
                <a:lnTo>
                  <a:pt x="32" y="68"/>
                </a:lnTo>
                <a:lnTo>
                  <a:pt x="36" y="68"/>
                </a:lnTo>
                <a:lnTo>
                  <a:pt x="36" y="66"/>
                </a:lnTo>
                <a:lnTo>
                  <a:pt x="36" y="66"/>
                </a:lnTo>
                <a:lnTo>
                  <a:pt x="36" y="62"/>
                </a:lnTo>
                <a:lnTo>
                  <a:pt x="40" y="60"/>
                </a:lnTo>
                <a:lnTo>
                  <a:pt x="42" y="58"/>
                </a:lnTo>
                <a:lnTo>
                  <a:pt x="42" y="58"/>
                </a:lnTo>
                <a:lnTo>
                  <a:pt x="44" y="56"/>
                </a:lnTo>
                <a:lnTo>
                  <a:pt x="46" y="50"/>
                </a:lnTo>
                <a:lnTo>
                  <a:pt x="46" y="50"/>
                </a:lnTo>
                <a:lnTo>
                  <a:pt x="46" y="46"/>
                </a:lnTo>
                <a:lnTo>
                  <a:pt x="52" y="44"/>
                </a:lnTo>
                <a:lnTo>
                  <a:pt x="52" y="44"/>
                </a:lnTo>
                <a:lnTo>
                  <a:pt x="54" y="44"/>
                </a:lnTo>
                <a:lnTo>
                  <a:pt x="54" y="42"/>
                </a:lnTo>
                <a:lnTo>
                  <a:pt x="56" y="40"/>
                </a:lnTo>
                <a:lnTo>
                  <a:pt x="56" y="40"/>
                </a:lnTo>
                <a:lnTo>
                  <a:pt x="48" y="40"/>
                </a:lnTo>
                <a:lnTo>
                  <a:pt x="48" y="38"/>
                </a:lnTo>
                <a:lnTo>
                  <a:pt x="44" y="38"/>
                </a:lnTo>
                <a:lnTo>
                  <a:pt x="44" y="0"/>
                </a:lnTo>
                <a:lnTo>
                  <a:pt x="22" y="0"/>
                </a:lnTo>
                <a:lnTo>
                  <a:pt x="20" y="8"/>
                </a:lnTo>
                <a:lnTo>
                  <a:pt x="16" y="8"/>
                </a:lnTo>
                <a:lnTo>
                  <a:pt x="16" y="12"/>
                </a:lnTo>
                <a:lnTo>
                  <a:pt x="16" y="12"/>
                </a:lnTo>
                <a:lnTo>
                  <a:pt x="18" y="16"/>
                </a:lnTo>
                <a:lnTo>
                  <a:pt x="22" y="20"/>
                </a:lnTo>
                <a:lnTo>
                  <a:pt x="22" y="20"/>
                </a:lnTo>
                <a:lnTo>
                  <a:pt x="24" y="24"/>
                </a:lnTo>
                <a:lnTo>
                  <a:pt x="26" y="26"/>
                </a:lnTo>
                <a:lnTo>
                  <a:pt x="26" y="30"/>
                </a:lnTo>
                <a:lnTo>
                  <a:pt x="10" y="28"/>
                </a:lnTo>
                <a:lnTo>
                  <a:pt x="10" y="28"/>
                </a:lnTo>
                <a:lnTo>
                  <a:pt x="4" y="34"/>
                </a:lnTo>
                <a:lnTo>
                  <a:pt x="2" y="38"/>
                </a:lnTo>
                <a:lnTo>
                  <a:pt x="2" y="42"/>
                </a:lnTo>
                <a:lnTo>
                  <a:pt x="2" y="42"/>
                </a:lnTo>
                <a:lnTo>
                  <a:pt x="2" y="44"/>
                </a:lnTo>
                <a:lnTo>
                  <a:pt x="2" y="46"/>
                </a:lnTo>
                <a:lnTo>
                  <a:pt x="0" y="50"/>
                </a:lnTo>
                <a:lnTo>
                  <a:pt x="0" y="50"/>
                </a:lnTo>
                <a:lnTo>
                  <a:pt x="2" y="50"/>
                </a:lnTo>
                <a:lnTo>
                  <a:pt x="2" y="50"/>
                </a:lnTo>
                <a:lnTo>
                  <a:pt x="6" y="52"/>
                </a:lnTo>
                <a:lnTo>
                  <a:pt x="6" y="52"/>
                </a:lnTo>
                <a:lnTo>
                  <a:pt x="8" y="56"/>
                </a:lnTo>
                <a:lnTo>
                  <a:pt x="12" y="60"/>
                </a:lnTo>
                <a:lnTo>
                  <a:pt x="12" y="60"/>
                </a:lnTo>
                <a:lnTo>
                  <a:pt x="18" y="62"/>
                </a:lnTo>
                <a:lnTo>
                  <a:pt x="18" y="62"/>
                </a:lnTo>
                <a:lnTo>
                  <a:pt x="18" y="64"/>
                </a:lnTo>
                <a:lnTo>
                  <a:pt x="20" y="68"/>
                </a:lnTo>
                <a:lnTo>
                  <a:pt x="20" y="68"/>
                </a:lnTo>
                <a:lnTo>
                  <a:pt x="20" y="68"/>
                </a:lnTo>
                <a:lnTo>
                  <a:pt x="20" y="68"/>
                </a:lnTo>
                <a:lnTo>
                  <a:pt x="24" y="68"/>
                </a:lnTo>
                <a:lnTo>
                  <a:pt x="26" y="68"/>
                </a:lnTo>
                <a:lnTo>
                  <a:pt x="28" y="70"/>
                </a:lnTo>
                <a:lnTo>
                  <a:pt x="30" y="70"/>
                </a:lnTo>
                <a:close/>
              </a:path>
            </a:pathLst>
          </a:custGeom>
          <a:solidFill>
            <a:srgbClr val="00095B"/>
          </a:solidFill>
          <a:ln w="3175">
            <a:solidFill>
              <a:srgbClr val="00095B"/>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197" name="Freeform 181">
            <a:extLst>
              <a:ext uri="{FF2B5EF4-FFF2-40B4-BE49-F238E27FC236}">
                <a16:creationId xmlns:a16="http://schemas.microsoft.com/office/drawing/2014/main" id="{17AC6989-3EC2-4ED6-809C-BA5FDA98E6BB}"/>
              </a:ext>
            </a:extLst>
          </p:cNvPr>
          <p:cNvSpPr>
            <a:spLocks noEditPoints="1"/>
          </p:cNvSpPr>
          <p:nvPr/>
        </p:nvSpPr>
        <p:spPr bwMode="auto">
          <a:xfrm>
            <a:off x="6306938" y="2452003"/>
            <a:ext cx="164349" cy="219647"/>
          </a:xfrm>
          <a:custGeom>
            <a:avLst/>
            <a:gdLst>
              <a:gd name="T0" fmla="*/ 8 w 98"/>
              <a:gd name="T1" fmla="*/ 46 h 128"/>
              <a:gd name="T2" fmla="*/ 12 w 98"/>
              <a:gd name="T3" fmla="*/ 52 h 128"/>
              <a:gd name="T4" fmla="*/ 14 w 98"/>
              <a:gd name="T5" fmla="*/ 60 h 128"/>
              <a:gd name="T6" fmla="*/ 38 w 98"/>
              <a:gd name="T7" fmla="*/ 70 h 128"/>
              <a:gd name="T8" fmla="*/ 32 w 98"/>
              <a:gd name="T9" fmla="*/ 70 h 128"/>
              <a:gd name="T10" fmla="*/ 16 w 98"/>
              <a:gd name="T11" fmla="*/ 72 h 128"/>
              <a:gd name="T12" fmla="*/ 22 w 98"/>
              <a:gd name="T13" fmla="*/ 88 h 128"/>
              <a:gd name="T14" fmla="*/ 24 w 98"/>
              <a:gd name="T15" fmla="*/ 86 h 128"/>
              <a:gd name="T16" fmla="*/ 34 w 98"/>
              <a:gd name="T17" fmla="*/ 88 h 128"/>
              <a:gd name="T18" fmla="*/ 36 w 98"/>
              <a:gd name="T19" fmla="*/ 82 h 128"/>
              <a:gd name="T20" fmla="*/ 48 w 98"/>
              <a:gd name="T21" fmla="*/ 80 h 128"/>
              <a:gd name="T22" fmla="*/ 48 w 98"/>
              <a:gd name="T23" fmla="*/ 74 h 128"/>
              <a:gd name="T24" fmla="*/ 54 w 98"/>
              <a:gd name="T25" fmla="*/ 68 h 128"/>
              <a:gd name="T26" fmla="*/ 44 w 98"/>
              <a:gd name="T27" fmla="*/ 58 h 128"/>
              <a:gd name="T28" fmla="*/ 46 w 98"/>
              <a:gd name="T29" fmla="*/ 60 h 128"/>
              <a:gd name="T30" fmla="*/ 58 w 98"/>
              <a:gd name="T31" fmla="*/ 66 h 128"/>
              <a:gd name="T32" fmla="*/ 64 w 98"/>
              <a:gd name="T33" fmla="*/ 72 h 128"/>
              <a:gd name="T34" fmla="*/ 58 w 98"/>
              <a:gd name="T35" fmla="*/ 60 h 128"/>
              <a:gd name="T36" fmla="*/ 46 w 98"/>
              <a:gd name="T37" fmla="*/ 52 h 128"/>
              <a:gd name="T38" fmla="*/ 42 w 98"/>
              <a:gd name="T39" fmla="*/ 52 h 128"/>
              <a:gd name="T40" fmla="*/ 42 w 98"/>
              <a:gd name="T41" fmla="*/ 48 h 128"/>
              <a:gd name="T42" fmla="*/ 40 w 98"/>
              <a:gd name="T43" fmla="*/ 36 h 128"/>
              <a:gd name="T44" fmla="*/ 34 w 98"/>
              <a:gd name="T45" fmla="*/ 30 h 128"/>
              <a:gd name="T46" fmla="*/ 46 w 98"/>
              <a:gd name="T47" fmla="*/ 32 h 128"/>
              <a:gd name="T48" fmla="*/ 46 w 98"/>
              <a:gd name="T49" fmla="*/ 28 h 128"/>
              <a:gd name="T50" fmla="*/ 54 w 98"/>
              <a:gd name="T51" fmla="*/ 28 h 128"/>
              <a:gd name="T52" fmla="*/ 56 w 98"/>
              <a:gd name="T53" fmla="*/ 22 h 128"/>
              <a:gd name="T54" fmla="*/ 62 w 98"/>
              <a:gd name="T55" fmla="*/ 14 h 128"/>
              <a:gd name="T56" fmla="*/ 82 w 98"/>
              <a:gd name="T57" fmla="*/ 14 h 128"/>
              <a:gd name="T58" fmla="*/ 88 w 98"/>
              <a:gd name="T59" fmla="*/ 14 h 128"/>
              <a:gd name="T60" fmla="*/ 94 w 98"/>
              <a:gd name="T61" fmla="*/ 10 h 128"/>
              <a:gd name="T62" fmla="*/ 96 w 98"/>
              <a:gd name="T63" fmla="*/ 4 h 128"/>
              <a:gd name="T64" fmla="*/ 86 w 98"/>
              <a:gd name="T65" fmla="*/ 4 h 128"/>
              <a:gd name="T66" fmla="*/ 82 w 98"/>
              <a:gd name="T67" fmla="*/ 6 h 128"/>
              <a:gd name="T68" fmla="*/ 72 w 98"/>
              <a:gd name="T69" fmla="*/ 2 h 128"/>
              <a:gd name="T70" fmla="*/ 62 w 98"/>
              <a:gd name="T71" fmla="*/ 4 h 128"/>
              <a:gd name="T72" fmla="*/ 46 w 98"/>
              <a:gd name="T73" fmla="*/ 6 h 128"/>
              <a:gd name="T74" fmla="*/ 44 w 98"/>
              <a:gd name="T75" fmla="*/ 12 h 128"/>
              <a:gd name="T76" fmla="*/ 36 w 98"/>
              <a:gd name="T77" fmla="*/ 14 h 128"/>
              <a:gd name="T78" fmla="*/ 32 w 98"/>
              <a:gd name="T79" fmla="*/ 16 h 128"/>
              <a:gd name="T80" fmla="*/ 26 w 98"/>
              <a:gd name="T81" fmla="*/ 20 h 128"/>
              <a:gd name="T82" fmla="*/ 12 w 98"/>
              <a:gd name="T83" fmla="*/ 32 h 128"/>
              <a:gd name="T84" fmla="*/ 8 w 98"/>
              <a:gd name="T85" fmla="*/ 36 h 128"/>
              <a:gd name="T86" fmla="*/ 46 w 98"/>
              <a:gd name="T87" fmla="*/ 118 h 128"/>
              <a:gd name="T88" fmla="*/ 56 w 98"/>
              <a:gd name="T89" fmla="*/ 124 h 128"/>
              <a:gd name="T90" fmla="*/ 72 w 98"/>
              <a:gd name="T91" fmla="*/ 128 h 128"/>
              <a:gd name="T92" fmla="*/ 80 w 98"/>
              <a:gd name="T93" fmla="*/ 126 h 128"/>
              <a:gd name="T94" fmla="*/ 84 w 98"/>
              <a:gd name="T95" fmla="*/ 122 h 128"/>
              <a:gd name="T96" fmla="*/ 78 w 98"/>
              <a:gd name="T97" fmla="*/ 118 h 128"/>
              <a:gd name="T98" fmla="*/ 68 w 98"/>
              <a:gd name="T99" fmla="*/ 120 h 128"/>
              <a:gd name="T100" fmla="*/ 40 w 98"/>
              <a:gd name="T101" fmla="*/ 54 h 128"/>
              <a:gd name="T102" fmla="*/ 40 w 98"/>
              <a:gd name="T103" fmla="*/ 54 h 128"/>
              <a:gd name="T104" fmla="*/ 84 w 98"/>
              <a:gd name="T105" fmla="*/ 48 h 128"/>
              <a:gd name="T106" fmla="*/ 88 w 98"/>
              <a:gd name="T107" fmla="*/ 50 h 128"/>
              <a:gd name="T108" fmla="*/ 84 w 98"/>
              <a:gd name="T109" fmla="*/ 46 h 128"/>
              <a:gd name="T110" fmla="*/ 0 w 98"/>
              <a:gd name="T111" fmla="*/ 4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98" h="128">
                <a:moveTo>
                  <a:pt x="2" y="36"/>
                </a:moveTo>
                <a:lnTo>
                  <a:pt x="2" y="36"/>
                </a:lnTo>
                <a:lnTo>
                  <a:pt x="4" y="44"/>
                </a:lnTo>
                <a:lnTo>
                  <a:pt x="4" y="44"/>
                </a:lnTo>
                <a:lnTo>
                  <a:pt x="8" y="46"/>
                </a:lnTo>
                <a:lnTo>
                  <a:pt x="8" y="46"/>
                </a:lnTo>
                <a:lnTo>
                  <a:pt x="8" y="48"/>
                </a:lnTo>
                <a:lnTo>
                  <a:pt x="8" y="48"/>
                </a:lnTo>
                <a:lnTo>
                  <a:pt x="12" y="52"/>
                </a:lnTo>
                <a:lnTo>
                  <a:pt x="12" y="52"/>
                </a:lnTo>
                <a:lnTo>
                  <a:pt x="18" y="52"/>
                </a:lnTo>
                <a:lnTo>
                  <a:pt x="18" y="52"/>
                </a:lnTo>
                <a:lnTo>
                  <a:pt x="14" y="54"/>
                </a:lnTo>
                <a:lnTo>
                  <a:pt x="14" y="54"/>
                </a:lnTo>
                <a:lnTo>
                  <a:pt x="14" y="60"/>
                </a:lnTo>
                <a:lnTo>
                  <a:pt x="16" y="64"/>
                </a:lnTo>
                <a:lnTo>
                  <a:pt x="16" y="64"/>
                </a:lnTo>
                <a:lnTo>
                  <a:pt x="22" y="64"/>
                </a:lnTo>
                <a:lnTo>
                  <a:pt x="28" y="66"/>
                </a:lnTo>
                <a:lnTo>
                  <a:pt x="38" y="70"/>
                </a:lnTo>
                <a:lnTo>
                  <a:pt x="38" y="70"/>
                </a:lnTo>
                <a:lnTo>
                  <a:pt x="38" y="72"/>
                </a:lnTo>
                <a:lnTo>
                  <a:pt x="34" y="72"/>
                </a:lnTo>
                <a:lnTo>
                  <a:pt x="34" y="72"/>
                </a:lnTo>
                <a:lnTo>
                  <a:pt x="32" y="70"/>
                </a:lnTo>
                <a:lnTo>
                  <a:pt x="30" y="68"/>
                </a:lnTo>
                <a:lnTo>
                  <a:pt x="30" y="68"/>
                </a:lnTo>
                <a:lnTo>
                  <a:pt x="24" y="66"/>
                </a:lnTo>
                <a:lnTo>
                  <a:pt x="22" y="68"/>
                </a:lnTo>
                <a:lnTo>
                  <a:pt x="16" y="72"/>
                </a:lnTo>
                <a:lnTo>
                  <a:pt x="16" y="72"/>
                </a:lnTo>
                <a:lnTo>
                  <a:pt x="20" y="78"/>
                </a:lnTo>
                <a:lnTo>
                  <a:pt x="20" y="86"/>
                </a:lnTo>
                <a:lnTo>
                  <a:pt x="20" y="86"/>
                </a:lnTo>
                <a:lnTo>
                  <a:pt x="22" y="88"/>
                </a:lnTo>
                <a:lnTo>
                  <a:pt x="22" y="88"/>
                </a:lnTo>
                <a:lnTo>
                  <a:pt x="22" y="88"/>
                </a:lnTo>
                <a:lnTo>
                  <a:pt x="24" y="88"/>
                </a:lnTo>
                <a:lnTo>
                  <a:pt x="24" y="86"/>
                </a:lnTo>
                <a:lnTo>
                  <a:pt x="24" y="86"/>
                </a:lnTo>
                <a:lnTo>
                  <a:pt x="28" y="88"/>
                </a:lnTo>
                <a:lnTo>
                  <a:pt x="28" y="88"/>
                </a:lnTo>
                <a:lnTo>
                  <a:pt x="34" y="88"/>
                </a:lnTo>
                <a:lnTo>
                  <a:pt x="34" y="88"/>
                </a:lnTo>
                <a:lnTo>
                  <a:pt x="34" y="88"/>
                </a:lnTo>
                <a:lnTo>
                  <a:pt x="38" y="88"/>
                </a:lnTo>
                <a:lnTo>
                  <a:pt x="38" y="86"/>
                </a:lnTo>
                <a:lnTo>
                  <a:pt x="38" y="86"/>
                </a:lnTo>
                <a:lnTo>
                  <a:pt x="36" y="84"/>
                </a:lnTo>
                <a:lnTo>
                  <a:pt x="36" y="82"/>
                </a:lnTo>
                <a:lnTo>
                  <a:pt x="36" y="82"/>
                </a:lnTo>
                <a:lnTo>
                  <a:pt x="42" y="82"/>
                </a:lnTo>
                <a:lnTo>
                  <a:pt x="46" y="84"/>
                </a:lnTo>
                <a:lnTo>
                  <a:pt x="46" y="84"/>
                </a:lnTo>
                <a:lnTo>
                  <a:pt x="48" y="80"/>
                </a:lnTo>
                <a:lnTo>
                  <a:pt x="42" y="76"/>
                </a:lnTo>
                <a:lnTo>
                  <a:pt x="42" y="76"/>
                </a:lnTo>
                <a:lnTo>
                  <a:pt x="42" y="74"/>
                </a:lnTo>
                <a:lnTo>
                  <a:pt x="42" y="74"/>
                </a:lnTo>
                <a:lnTo>
                  <a:pt x="48" y="74"/>
                </a:lnTo>
                <a:lnTo>
                  <a:pt x="48" y="74"/>
                </a:lnTo>
                <a:lnTo>
                  <a:pt x="54" y="78"/>
                </a:lnTo>
                <a:lnTo>
                  <a:pt x="54" y="78"/>
                </a:lnTo>
                <a:lnTo>
                  <a:pt x="54" y="68"/>
                </a:lnTo>
                <a:lnTo>
                  <a:pt x="54" y="68"/>
                </a:lnTo>
                <a:lnTo>
                  <a:pt x="48" y="66"/>
                </a:lnTo>
                <a:lnTo>
                  <a:pt x="44" y="62"/>
                </a:lnTo>
                <a:lnTo>
                  <a:pt x="44" y="62"/>
                </a:lnTo>
                <a:lnTo>
                  <a:pt x="44" y="58"/>
                </a:lnTo>
                <a:lnTo>
                  <a:pt x="44" y="58"/>
                </a:lnTo>
                <a:lnTo>
                  <a:pt x="42" y="58"/>
                </a:lnTo>
                <a:lnTo>
                  <a:pt x="44" y="56"/>
                </a:lnTo>
                <a:lnTo>
                  <a:pt x="44" y="56"/>
                </a:lnTo>
                <a:lnTo>
                  <a:pt x="46" y="60"/>
                </a:lnTo>
                <a:lnTo>
                  <a:pt x="46" y="60"/>
                </a:lnTo>
                <a:lnTo>
                  <a:pt x="50" y="64"/>
                </a:lnTo>
                <a:lnTo>
                  <a:pt x="50" y="64"/>
                </a:lnTo>
                <a:lnTo>
                  <a:pt x="52" y="66"/>
                </a:lnTo>
                <a:lnTo>
                  <a:pt x="52" y="66"/>
                </a:lnTo>
                <a:lnTo>
                  <a:pt x="58" y="66"/>
                </a:lnTo>
                <a:lnTo>
                  <a:pt x="58" y="66"/>
                </a:lnTo>
                <a:lnTo>
                  <a:pt x="62" y="68"/>
                </a:lnTo>
                <a:lnTo>
                  <a:pt x="62" y="68"/>
                </a:lnTo>
                <a:lnTo>
                  <a:pt x="64" y="72"/>
                </a:lnTo>
                <a:lnTo>
                  <a:pt x="64" y="72"/>
                </a:lnTo>
                <a:lnTo>
                  <a:pt x="64" y="72"/>
                </a:lnTo>
                <a:lnTo>
                  <a:pt x="64" y="70"/>
                </a:lnTo>
                <a:lnTo>
                  <a:pt x="64" y="68"/>
                </a:lnTo>
                <a:lnTo>
                  <a:pt x="58" y="60"/>
                </a:lnTo>
                <a:lnTo>
                  <a:pt x="58" y="60"/>
                </a:lnTo>
                <a:lnTo>
                  <a:pt x="50" y="58"/>
                </a:lnTo>
                <a:lnTo>
                  <a:pt x="50" y="58"/>
                </a:lnTo>
                <a:lnTo>
                  <a:pt x="50" y="54"/>
                </a:lnTo>
                <a:lnTo>
                  <a:pt x="50" y="54"/>
                </a:lnTo>
                <a:lnTo>
                  <a:pt x="46" y="52"/>
                </a:lnTo>
                <a:lnTo>
                  <a:pt x="40" y="54"/>
                </a:lnTo>
                <a:lnTo>
                  <a:pt x="40" y="54"/>
                </a:lnTo>
                <a:lnTo>
                  <a:pt x="42" y="52"/>
                </a:lnTo>
                <a:lnTo>
                  <a:pt x="42" y="52"/>
                </a:lnTo>
                <a:lnTo>
                  <a:pt x="42" y="52"/>
                </a:lnTo>
                <a:lnTo>
                  <a:pt x="40" y="48"/>
                </a:lnTo>
                <a:lnTo>
                  <a:pt x="38" y="44"/>
                </a:lnTo>
                <a:lnTo>
                  <a:pt x="38" y="44"/>
                </a:lnTo>
                <a:lnTo>
                  <a:pt x="42" y="48"/>
                </a:lnTo>
                <a:lnTo>
                  <a:pt x="42" y="48"/>
                </a:lnTo>
                <a:lnTo>
                  <a:pt x="46" y="48"/>
                </a:lnTo>
                <a:lnTo>
                  <a:pt x="44" y="44"/>
                </a:lnTo>
                <a:lnTo>
                  <a:pt x="40" y="40"/>
                </a:lnTo>
                <a:lnTo>
                  <a:pt x="40" y="40"/>
                </a:lnTo>
                <a:lnTo>
                  <a:pt x="40" y="36"/>
                </a:lnTo>
                <a:lnTo>
                  <a:pt x="38" y="32"/>
                </a:lnTo>
                <a:lnTo>
                  <a:pt x="38" y="32"/>
                </a:lnTo>
                <a:lnTo>
                  <a:pt x="36" y="32"/>
                </a:lnTo>
                <a:lnTo>
                  <a:pt x="34" y="30"/>
                </a:lnTo>
                <a:lnTo>
                  <a:pt x="34" y="30"/>
                </a:lnTo>
                <a:lnTo>
                  <a:pt x="36" y="24"/>
                </a:lnTo>
                <a:lnTo>
                  <a:pt x="40" y="20"/>
                </a:lnTo>
                <a:lnTo>
                  <a:pt x="40" y="20"/>
                </a:lnTo>
                <a:lnTo>
                  <a:pt x="42" y="26"/>
                </a:lnTo>
                <a:lnTo>
                  <a:pt x="46" y="32"/>
                </a:lnTo>
                <a:lnTo>
                  <a:pt x="46" y="32"/>
                </a:lnTo>
                <a:lnTo>
                  <a:pt x="50" y="32"/>
                </a:lnTo>
                <a:lnTo>
                  <a:pt x="50" y="32"/>
                </a:lnTo>
                <a:lnTo>
                  <a:pt x="46" y="28"/>
                </a:lnTo>
                <a:lnTo>
                  <a:pt x="46" y="28"/>
                </a:lnTo>
                <a:lnTo>
                  <a:pt x="48" y="28"/>
                </a:lnTo>
                <a:lnTo>
                  <a:pt x="48" y="26"/>
                </a:lnTo>
                <a:lnTo>
                  <a:pt x="48" y="26"/>
                </a:lnTo>
                <a:lnTo>
                  <a:pt x="54" y="28"/>
                </a:lnTo>
                <a:lnTo>
                  <a:pt x="54" y="28"/>
                </a:lnTo>
                <a:lnTo>
                  <a:pt x="54" y="26"/>
                </a:lnTo>
                <a:lnTo>
                  <a:pt x="54" y="24"/>
                </a:lnTo>
                <a:lnTo>
                  <a:pt x="54" y="24"/>
                </a:lnTo>
                <a:lnTo>
                  <a:pt x="58" y="24"/>
                </a:lnTo>
                <a:lnTo>
                  <a:pt x="56" y="22"/>
                </a:lnTo>
                <a:lnTo>
                  <a:pt x="56" y="22"/>
                </a:lnTo>
                <a:lnTo>
                  <a:pt x="52" y="18"/>
                </a:lnTo>
                <a:lnTo>
                  <a:pt x="52" y="16"/>
                </a:lnTo>
                <a:lnTo>
                  <a:pt x="52" y="14"/>
                </a:lnTo>
                <a:lnTo>
                  <a:pt x="62" y="14"/>
                </a:lnTo>
                <a:lnTo>
                  <a:pt x="62" y="14"/>
                </a:lnTo>
                <a:lnTo>
                  <a:pt x="68" y="16"/>
                </a:lnTo>
                <a:lnTo>
                  <a:pt x="68" y="16"/>
                </a:lnTo>
                <a:lnTo>
                  <a:pt x="82" y="14"/>
                </a:lnTo>
                <a:lnTo>
                  <a:pt x="82" y="14"/>
                </a:lnTo>
                <a:lnTo>
                  <a:pt x="82" y="16"/>
                </a:lnTo>
                <a:lnTo>
                  <a:pt x="84" y="18"/>
                </a:lnTo>
                <a:lnTo>
                  <a:pt x="84" y="18"/>
                </a:lnTo>
                <a:lnTo>
                  <a:pt x="86" y="16"/>
                </a:lnTo>
                <a:lnTo>
                  <a:pt x="88" y="14"/>
                </a:lnTo>
                <a:lnTo>
                  <a:pt x="88" y="10"/>
                </a:lnTo>
                <a:lnTo>
                  <a:pt x="88" y="10"/>
                </a:lnTo>
                <a:lnTo>
                  <a:pt x="90" y="8"/>
                </a:lnTo>
                <a:lnTo>
                  <a:pt x="90" y="10"/>
                </a:lnTo>
                <a:lnTo>
                  <a:pt x="94" y="10"/>
                </a:lnTo>
                <a:lnTo>
                  <a:pt x="96" y="10"/>
                </a:lnTo>
                <a:lnTo>
                  <a:pt x="96" y="10"/>
                </a:lnTo>
                <a:lnTo>
                  <a:pt x="98" y="8"/>
                </a:lnTo>
                <a:lnTo>
                  <a:pt x="98" y="6"/>
                </a:lnTo>
                <a:lnTo>
                  <a:pt x="96" y="4"/>
                </a:lnTo>
                <a:lnTo>
                  <a:pt x="92" y="0"/>
                </a:lnTo>
                <a:lnTo>
                  <a:pt x="92" y="0"/>
                </a:lnTo>
                <a:lnTo>
                  <a:pt x="88" y="0"/>
                </a:lnTo>
                <a:lnTo>
                  <a:pt x="86" y="2"/>
                </a:lnTo>
                <a:lnTo>
                  <a:pt x="86" y="4"/>
                </a:lnTo>
                <a:lnTo>
                  <a:pt x="86" y="4"/>
                </a:lnTo>
                <a:lnTo>
                  <a:pt x="88" y="6"/>
                </a:lnTo>
                <a:lnTo>
                  <a:pt x="86" y="6"/>
                </a:lnTo>
                <a:lnTo>
                  <a:pt x="82" y="6"/>
                </a:lnTo>
                <a:lnTo>
                  <a:pt x="82" y="6"/>
                </a:lnTo>
                <a:lnTo>
                  <a:pt x="76" y="6"/>
                </a:lnTo>
                <a:lnTo>
                  <a:pt x="76" y="6"/>
                </a:lnTo>
                <a:lnTo>
                  <a:pt x="76" y="4"/>
                </a:lnTo>
                <a:lnTo>
                  <a:pt x="74" y="2"/>
                </a:lnTo>
                <a:lnTo>
                  <a:pt x="72" y="2"/>
                </a:lnTo>
                <a:lnTo>
                  <a:pt x="72" y="2"/>
                </a:lnTo>
                <a:lnTo>
                  <a:pt x="66" y="0"/>
                </a:lnTo>
                <a:lnTo>
                  <a:pt x="64" y="2"/>
                </a:lnTo>
                <a:lnTo>
                  <a:pt x="62" y="4"/>
                </a:lnTo>
                <a:lnTo>
                  <a:pt x="62" y="4"/>
                </a:lnTo>
                <a:lnTo>
                  <a:pt x="60" y="8"/>
                </a:lnTo>
                <a:lnTo>
                  <a:pt x="56" y="8"/>
                </a:lnTo>
                <a:lnTo>
                  <a:pt x="56" y="8"/>
                </a:lnTo>
                <a:lnTo>
                  <a:pt x="50" y="6"/>
                </a:lnTo>
                <a:lnTo>
                  <a:pt x="46" y="6"/>
                </a:lnTo>
                <a:lnTo>
                  <a:pt x="46" y="6"/>
                </a:lnTo>
                <a:lnTo>
                  <a:pt x="46" y="6"/>
                </a:lnTo>
                <a:lnTo>
                  <a:pt x="44" y="10"/>
                </a:lnTo>
                <a:lnTo>
                  <a:pt x="44" y="10"/>
                </a:lnTo>
                <a:lnTo>
                  <a:pt x="44" y="12"/>
                </a:lnTo>
                <a:lnTo>
                  <a:pt x="44" y="12"/>
                </a:lnTo>
                <a:lnTo>
                  <a:pt x="42" y="12"/>
                </a:lnTo>
                <a:lnTo>
                  <a:pt x="42" y="12"/>
                </a:lnTo>
                <a:lnTo>
                  <a:pt x="38" y="12"/>
                </a:lnTo>
                <a:lnTo>
                  <a:pt x="36" y="14"/>
                </a:lnTo>
                <a:lnTo>
                  <a:pt x="34" y="14"/>
                </a:lnTo>
                <a:lnTo>
                  <a:pt x="34" y="14"/>
                </a:lnTo>
                <a:lnTo>
                  <a:pt x="34" y="16"/>
                </a:lnTo>
                <a:lnTo>
                  <a:pt x="32" y="16"/>
                </a:lnTo>
                <a:lnTo>
                  <a:pt x="32" y="16"/>
                </a:lnTo>
                <a:lnTo>
                  <a:pt x="30" y="18"/>
                </a:lnTo>
                <a:lnTo>
                  <a:pt x="30" y="18"/>
                </a:lnTo>
                <a:lnTo>
                  <a:pt x="28" y="20"/>
                </a:lnTo>
                <a:lnTo>
                  <a:pt x="26" y="20"/>
                </a:lnTo>
                <a:lnTo>
                  <a:pt x="26" y="20"/>
                </a:lnTo>
                <a:lnTo>
                  <a:pt x="14" y="20"/>
                </a:lnTo>
                <a:lnTo>
                  <a:pt x="14" y="26"/>
                </a:lnTo>
                <a:lnTo>
                  <a:pt x="14" y="26"/>
                </a:lnTo>
                <a:lnTo>
                  <a:pt x="12" y="32"/>
                </a:lnTo>
                <a:lnTo>
                  <a:pt x="12" y="32"/>
                </a:lnTo>
                <a:lnTo>
                  <a:pt x="8" y="34"/>
                </a:lnTo>
                <a:lnTo>
                  <a:pt x="8" y="34"/>
                </a:lnTo>
                <a:lnTo>
                  <a:pt x="8" y="34"/>
                </a:lnTo>
                <a:lnTo>
                  <a:pt x="8" y="36"/>
                </a:lnTo>
                <a:lnTo>
                  <a:pt x="8" y="36"/>
                </a:lnTo>
                <a:lnTo>
                  <a:pt x="6" y="36"/>
                </a:lnTo>
                <a:lnTo>
                  <a:pt x="2" y="36"/>
                </a:lnTo>
                <a:close/>
                <a:moveTo>
                  <a:pt x="50" y="116"/>
                </a:moveTo>
                <a:lnTo>
                  <a:pt x="50" y="116"/>
                </a:lnTo>
                <a:lnTo>
                  <a:pt x="46" y="118"/>
                </a:lnTo>
                <a:lnTo>
                  <a:pt x="46" y="118"/>
                </a:lnTo>
                <a:lnTo>
                  <a:pt x="46" y="120"/>
                </a:lnTo>
                <a:lnTo>
                  <a:pt x="46" y="120"/>
                </a:lnTo>
                <a:lnTo>
                  <a:pt x="56" y="124"/>
                </a:lnTo>
                <a:lnTo>
                  <a:pt x="56" y="124"/>
                </a:lnTo>
                <a:lnTo>
                  <a:pt x="62" y="124"/>
                </a:lnTo>
                <a:lnTo>
                  <a:pt x="62" y="124"/>
                </a:lnTo>
                <a:lnTo>
                  <a:pt x="66" y="126"/>
                </a:lnTo>
                <a:lnTo>
                  <a:pt x="68" y="128"/>
                </a:lnTo>
                <a:lnTo>
                  <a:pt x="72" y="128"/>
                </a:lnTo>
                <a:lnTo>
                  <a:pt x="74" y="126"/>
                </a:lnTo>
                <a:lnTo>
                  <a:pt x="74" y="126"/>
                </a:lnTo>
                <a:lnTo>
                  <a:pt x="78" y="126"/>
                </a:lnTo>
                <a:lnTo>
                  <a:pt x="80" y="126"/>
                </a:lnTo>
                <a:lnTo>
                  <a:pt x="80" y="126"/>
                </a:lnTo>
                <a:lnTo>
                  <a:pt x="84" y="126"/>
                </a:lnTo>
                <a:lnTo>
                  <a:pt x="84" y="126"/>
                </a:lnTo>
                <a:lnTo>
                  <a:pt x="86" y="124"/>
                </a:lnTo>
                <a:lnTo>
                  <a:pt x="84" y="122"/>
                </a:lnTo>
                <a:lnTo>
                  <a:pt x="84" y="122"/>
                </a:lnTo>
                <a:lnTo>
                  <a:pt x="80" y="122"/>
                </a:lnTo>
                <a:lnTo>
                  <a:pt x="80" y="122"/>
                </a:lnTo>
                <a:lnTo>
                  <a:pt x="80" y="118"/>
                </a:lnTo>
                <a:lnTo>
                  <a:pt x="80" y="118"/>
                </a:lnTo>
                <a:lnTo>
                  <a:pt x="78" y="118"/>
                </a:lnTo>
                <a:lnTo>
                  <a:pt x="78" y="118"/>
                </a:lnTo>
                <a:lnTo>
                  <a:pt x="78" y="120"/>
                </a:lnTo>
                <a:lnTo>
                  <a:pt x="78" y="120"/>
                </a:lnTo>
                <a:lnTo>
                  <a:pt x="68" y="120"/>
                </a:lnTo>
                <a:lnTo>
                  <a:pt x="68" y="120"/>
                </a:lnTo>
                <a:lnTo>
                  <a:pt x="58" y="118"/>
                </a:lnTo>
                <a:lnTo>
                  <a:pt x="50" y="116"/>
                </a:lnTo>
                <a:lnTo>
                  <a:pt x="50" y="116"/>
                </a:lnTo>
                <a:close/>
                <a:moveTo>
                  <a:pt x="40" y="54"/>
                </a:moveTo>
                <a:lnTo>
                  <a:pt x="40" y="54"/>
                </a:lnTo>
                <a:lnTo>
                  <a:pt x="42" y="56"/>
                </a:lnTo>
                <a:lnTo>
                  <a:pt x="42" y="56"/>
                </a:lnTo>
                <a:lnTo>
                  <a:pt x="38" y="54"/>
                </a:lnTo>
                <a:lnTo>
                  <a:pt x="40" y="54"/>
                </a:lnTo>
                <a:lnTo>
                  <a:pt x="40" y="54"/>
                </a:lnTo>
                <a:close/>
                <a:moveTo>
                  <a:pt x="84" y="46"/>
                </a:moveTo>
                <a:lnTo>
                  <a:pt x="84" y="46"/>
                </a:lnTo>
                <a:lnTo>
                  <a:pt x="82" y="48"/>
                </a:lnTo>
                <a:lnTo>
                  <a:pt x="84" y="48"/>
                </a:lnTo>
                <a:lnTo>
                  <a:pt x="84" y="48"/>
                </a:lnTo>
                <a:lnTo>
                  <a:pt x="84" y="52"/>
                </a:lnTo>
                <a:lnTo>
                  <a:pt x="84" y="52"/>
                </a:lnTo>
                <a:lnTo>
                  <a:pt x="88" y="52"/>
                </a:lnTo>
                <a:lnTo>
                  <a:pt x="88" y="52"/>
                </a:lnTo>
                <a:lnTo>
                  <a:pt x="88" y="50"/>
                </a:lnTo>
                <a:lnTo>
                  <a:pt x="88" y="50"/>
                </a:lnTo>
                <a:lnTo>
                  <a:pt x="88" y="46"/>
                </a:lnTo>
                <a:lnTo>
                  <a:pt x="88" y="46"/>
                </a:lnTo>
                <a:lnTo>
                  <a:pt x="84" y="46"/>
                </a:lnTo>
                <a:lnTo>
                  <a:pt x="84" y="46"/>
                </a:lnTo>
                <a:close/>
                <a:moveTo>
                  <a:pt x="0" y="36"/>
                </a:moveTo>
                <a:lnTo>
                  <a:pt x="0" y="36"/>
                </a:lnTo>
                <a:lnTo>
                  <a:pt x="0" y="40"/>
                </a:lnTo>
                <a:lnTo>
                  <a:pt x="0" y="40"/>
                </a:lnTo>
                <a:lnTo>
                  <a:pt x="0" y="40"/>
                </a:lnTo>
                <a:lnTo>
                  <a:pt x="2" y="40"/>
                </a:lnTo>
                <a:lnTo>
                  <a:pt x="0" y="36"/>
                </a:lnTo>
                <a:lnTo>
                  <a:pt x="0" y="36"/>
                </a:lnTo>
                <a:close/>
              </a:path>
            </a:pathLst>
          </a:custGeom>
          <a:solidFill>
            <a:srgbClr val="8BBDFF"/>
          </a:solidFill>
          <a:ln w="3175">
            <a:solidFill>
              <a:srgbClr val="8BBDFF"/>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198" name="Freeform 182">
            <a:extLst>
              <a:ext uri="{FF2B5EF4-FFF2-40B4-BE49-F238E27FC236}">
                <a16:creationId xmlns:a16="http://schemas.microsoft.com/office/drawing/2014/main" id="{E9FD2E0A-68B9-4586-A087-557E3D92733A}"/>
              </a:ext>
            </a:extLst>
          </p:cNvPr>
          <p:cNvSpPr>
            <a:spLocks/>
          </p:cNvSpPr>
          <p:nvPr/>
        </p:nvSpPr>
        <p:spPr bwMode="auto">
          <a:xfrm>
            <a:off x="5768610" y="3347748"/>
            <a:ext cx="107330" cy="202487"/>
          </a:xfrm>
          <a:custGeom>
            <a:avLst/>
            <a:gdLst>
              <a:gd name="T0" fmla="*/ 64 w 64"/>
              <a:gd name="T1" fmla="*/ 100 h 118"/>
              <a:gd name="T2" fmla="*/ 56 w 64"/>
              <a:gd name="T3" fmla="*/ 84 h 118"/>
              <a:gd name="T4" fmla="*/ 56 w 64"/>
              <a:gd name="T5" fmla="*/ 82 h 118"/>
              <a:gd name="T6" fmla="*/ 56 w 64"/>
              <a:gd name="T7" fmla="*/ 80 h 118"/>
              <a:gd name="T8" fmla="*/ 54 w 64"/>
              <a:gd name="T9" fmla="*/ 78 h 118"/>
              <a:gd name="T10" fmla="*/ 56 w 64"/>
              <a:gd name="T11" fmla="*/ 74 h 118"/>
              <a:gd name="T12" fmla="*/ 58 w 64"/>
              <a:gd name="T13" fmla="*/ 60 h 118"/>
              <a:gd name="T14" fmla="*/ 52 w 64"/>
              <a:gd name="T15" fmla="*/ 52 h 118"/>
              <a:gd name="T16" fmla="*/ 52 w 64"/>
              <a:gd name="T17" fmla="*/ 48 h 118"/>
              <a:gd name="T18" fmla="*/ 54 w 64"/>
              <a:gd name="T19" fmla="*/ 40 h 118"/>
              <a:gd name="T20" fmla="*/ 54 w 64"/>
              <a:gd name="T21" fmla="*/ 38 h 118"/>
              <a:gd name="T22" fmla="*/ 52 w 64"/>
              <a:gd name="T23" fmla="*/ 36 h 118"/>
              <a:gd name="T24" fmla="*/ 52 w 64"/>
              <a:gd name="T25" fmla="*/ 34 h 118"/>
              <a:gd name="T26" fmla="*/ 52 w 64"/>
              <a:gd name="T27" fmla="*/ 22 h 118"/>
              <a:gd name="T28" fmla="*/ 52 w 64"/>
              <a:gd name="T29" fmla="*/ 16 h 118"/>
              <a:gd name="T30" fmla="*/ 48 w 64"/>
              <a:gd name="T31" fmla="*/ 14 h 118"/>
              <a:gd name="T32" fmla="*/ 48 w 64"/>
              <a:gd name="T33" fmla="*/ 6 h 118"/>
              <a:gd name="T34" fmla="*/ 38 w 64"/>
              <a:gd name="T35" fmla="*/ 0 h 118"/>
              <a:gd name="T36" fmla="*/ 38 w 64"/>
              <a:gd name="T37" fmla="*/ 2 h 118"/>
              <a:gd name="T38" fmla="*/ 18 w 64"/>
              <a:gd name="T39" fmla="*/ 2 h 118"/>
              <a:gd name="T40" fmla="*/ 14 w 64"/>
              <a:gd name="T41" fmla="*/ 4 h 118"/>
              <a:gd name="T42" fmla="*/ 14 w 64"/>
              <a:gd name="T43" fmla="*/ 8 h 118"/>
              <a:gd name="T44" fmla="*/ 16 w 64"/>
              <a:gd name="T45" fmla="*/ 18 h 118"/>
              <a:gd name="T46" fmla="*/ 14 w 64"/>
              <a:gd name="T47" fmla="*/ 26 h 118"/>
              <a:gd name="T48" fmla="*/ 14 w 64"/>
              <a:gd name="T49" fmla="*/ 30 h 118"/>
              <a:gd name="T50" fmla="*/ 14 w 64"/>
              <a:gd name="T51" fmla="*/ 36 h 118"/>
              <a:gd name="T52" fmla="*/ 16 w 64"/>
              <a:gd name="T53" fmla="*/ 38 h 118"/>
              <a:gd name="T54" fmla="*/ 18 w 64"/>
              <a:gd name="T55" fmla="*/ 44 h 118"/>
              <a:gd name="T56" fmla="*/ 16 w 64"/>
              <a:gd name="T57" fmla="*/ 56 h 118"/>
              <a:gd name="T58" fmla="*/ 12 w 64"/>
              <a:gd name="T59" fmla="*/ 64 h 118"/>
              <a:gd name="T60" fmla="*/ 8 w 64"/>
              <a:gd name="T61" fmla="*/ 74 h 118"/>
              <a:gd name="T62" fmla="*/ 4 w 64"/>
              <a:gd name="T63" fmla="*/ 84 h 118"/>
              <a:gd name="T64" fmla="*/ 2 w 64"/>
              <a:gd name="T65" fmla="*/ 104 h 118"/>
              <a:gd name="T66" fmla="*/ 4 w 64"/>
              <a:gd name="T67" fmla="*/ 106 h 118"/>
              <a:gd name="T68" fmla="*/ 4 w 64"/>
              <a:gd name="T69" fmla="*/ 110 h 118"/>
              <a:gd name="T70" fmla="*/ 0 w 64"/>
              <a:gd name="T71" fmla="*/ 118 h 118"/>
              <a:gd name="T72" fmla="*/ 10 w 64"/>
              <a:gd name="T73" fmla="*/ 118 h 118"/>
              <a:gd name="T74" fmla="*/ 14 w 64"/>
              <a:gd name="T75" fmla="*/ 116 h 118"/>
              <a:gd name="T76" fmla="*/ 18 w 64"/>
              <a:gd name="T77" fmla="*/ 112 h 118"/>
              <a:gd name="T78" fmla="*/ 28 w 64"/>
              <a:gd name="T79" fmla="*/ 112 h 118"/>
              <a:gd name="T80" fmla="*/ 36 w 64"/>
              <a:gd name="T81" fmla="*/ 106 h 118"/>
              <a:gd name="T82" fmla="*/ 46 w 64"/>
              <a:gd name="T83" fmla="*/ 106 h 118"/>
              <a:gd name="T84" fmla="*/ 52 w 64"/>
              <a:gd name="T85" fmla="*/ 104 h 118"/>
              <a:gd name="T86" fmla="*/ 58 w 64"/>
              <a:gd name="T87" fmla="*/ 104 h 118"/>
              <a:gd name="T88" fmla="*/ 58 w 64"/>
              <a:gd name="T89" fmla="*/ 98 h 118"/>
              <a:gd name="T90" fmla="*/ 54 w 64"/>
              <a:gd name="T91" fmla="*/ 94 h 118"/>
              <a:gd name="T92" fmla="*/ 58 w 64"/>
              <a:gd name="T93" fmla="*/ 94 h 118"/>
              <a:gd name="T94" fmla="*/ 60 w 64"/>
              <a:gd name="T95" fmla="*/ 100 h 118"/>
              <a:gd name="T96" fmla="*/ 64 w 64"/>
              <a:gd name="T97" fmla="*/ 10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64" h="118">
                <a:moveTo>
                  <a:pt x="64" y="100"/>
                </a:moveTo>
                <a:lnTo>
                  <a:pt x="64" y="100"/>
                </a:lnTo>
                <a:lnTo>
                  <a:pt x="56" y="84"/>
                </a:lnTo>
                <a:lnTo>
                  <a:pt x="56" y="84"/>
                </a:lnTo>
                <a:lnTo>
                  <a:pt x="56" y="84"/>
                </a:lnTo>
                <a:lnTo>
                  <a:pt x="56" y="82"/>
                </a:lnTo>
                <a:lnTo>
                  <a:pt x="56" y="82"/>
                </a:lnTo>
                <a:lnTo>
                  <a:pt x="56" y="80"/>
                </a:lnTo>
                <a:lnTo>
                  <a:pt x="56" y="80"/>
                </a:lnTo>
                <a:lnTo>
                  <a:pt x="54" y="78"/>
                </a:lnTo>
                <a:lnTo>
                  <a:pt x="56" y="74"/>
                </a:lnTo>
                <a:lnTo>
                  <a:pt x="56" y="74"/>
                </a:lnTo>
                <a:lnTo>
                  <a:pt x="58" y="60"/>
                </a:lnTo>
                <a:lnTo>
                  <a:pt x="58" y="60"/>
                </a:lnTo>
                <a:lnTo>
                  <a:pt x="56" y="56"/>
                </a:lnTo>
                <a:lnTo>
                  <a:pt x="52" y="52"/>
                </a:lnTo>
                <a:lnTo>
                  <a:pt x="52" y="52"/>
                </a:lnTo>
                <a:lnTo>
                  <a:pt x="52" y="48"/>
                </a:lnTo>
                <a:lnTo>
                  <a:pt x="52" y="46"/>
                </a:lnTo>
                <a:lnTo>
                  <a:pt x="54" y="40"/>
                </a:lnTo>
                <a:lnTo>
                  <a:pt x="54" y="40"/>
                </a:lnTo>
                <a:lnTo>
                  <a:pt x="54" y="38"/>
                </a:lnTo>
                <a:lnTo>
                  <a:pt x="52" y="38"/>
                </a:lnTo>
                <a:lnTo>
                  <a:pt x="52" y="36"/>
                </a:lnTo>
                <a:lnTo>
                  <a:pt x="52" y="34"/>
                </a:lnTo>
                <a:lnTo>
                  <a:pt x="52" y="34"/>
                </a:lnTo>
                <a:lnTo>
                  <a:pt x="54" y="28"/>
                </a:lnTo>
                <a:lnTo>
                  <a:pt x="52" y="22"/>
                </a:lnTo>
                <a:lnTo>
                  <a:pt x="52" y="22"/>
                </a:lnTo>
                <a:lnTo>
                  <a:pt x="52" y="16"/>
                </a:lnTo>
                <a:lnTo>
                  <a:pt x="48" y="14"/>
                </a:lnTo>
                <a:lnTo>
                  <a:pt x="48" y="14"/>
                </a:lnTo>
                <a:lnTo>
                  <a:pt x="48" y="12"/>
                </a:lnTo>
                <a:lnTo>
                  <a:pt x="48" y="6"/>
                </a:lnTo>
                <a:lnTo>
                  <a:pt x="48" y="0"/>
                </a:lnTo>
                <a:lnTo>
                  <a:pt x="38" y="0"/>
                </a:lnTo>
                <a:lnTo>
                  <a:pt x="38" y="2"/>
                </a:lnTo>
                <a:lnTo>
                  <a:pt x="38" y="2"/>
                </a:lnTo>
                <a:lnTo>
                  <a:pt x="28" y="2"/>
                </a:lnTo>
                <a:lnTo>
                  <a:pt x="18" y="2"/>
                </a:lnTo>
                <a:lnTo>
                  <a:pt x="18" y="2"/>
                </a:lnTo>
                <a:lnTo>
                  <a:pt x="14" y="4"/>
                </a:lnTo>
                <a:lnTo>
                  <a:pt x="14" y="8"/>
                </a:lnTo>
                <a:lnTo>
                  <a:pt x="14" y="8"/>
                </a:lnTo>
                <a:lnTo>
                  <a:pt x="14" y="14"/>
                </a:lnTo>
                <a:lnTo>
                  <a:pt x="16" y="18"/>
                </a:lnTo>
                <a:lnTo>
                  <a:pt x="16" y="18"/>
                </a:lnTo>
                <a:lnTo>
                  <a:pt x="14" y="26"/>
                </a:lnTo>
                <a:lnTo>
                  <a:pt x="14" y="26"/>
                </a:lnTo>
                <a:lnTo>
                  <a:pt x="14" y="30"/>
                </a:lnTo>
                <a:lnTo>
                  <a:pt x="14" y="36"/>
                </a:lnTo>
                <a:lnTo>
                  <a:pt x="14" y="36"/>
                </a:lnTo>
                <a:lnTo>
                  <a:pt x="14" y="38"/>
                </a:lnTo>
                <a:lnTo>
                  <a:pt x="16" y="38"/>
                </a:lnTo>
                <a:lnTo>
                  <a:pt x="18" y="44"/>
                </a:lnTo>
                <a:lnTo>
                  <a:pt x="18" y="44"/>
                </a:lnTo>
                <a:lnTo>
                  <a:pt x="16" y="56"/>
                </a:lnTo>
                <a:lnTo>
                  <a:pt x="16" y="56"/>
                </a:lnTo>
                <a:lnTo>
                  <a:pt x="14" y="58"/>
                </a:lnTo>
                <a:lnTo>
                  <a:pt x="12" y="64"/>
                </a:lnTo>
                <a:lnTo>
                  <a:pt x="12" y="64"/>
                </a:lnTo>
                <a:lnTo>
                  <a:pt x="8" y="74"/>
                </a:lnTo>
                <a:lnTo>
                  <a:pt x="8" y="74"/>
                </a:lnTo>
                <a:lnTo>
                  <a:pt x="4" y="84"/>
                </a:lnTo>
                <a:lnTo>
                  <a:pt x="2" y="94"/>
                </a:lnTo>
                <a:lnTo>
                  <a:pt x="2" y="104"/>
                </a:lnTo>
                <a:lnTo>
                  <a:pt x="2" y="104"/>
                </a:lnTo>
                <a:lnTo>
                  <a:pt x="4" y="106"/>
                </a:lnTo>
                <a:lnTo>
                  <a:pt x="4" y="110"/>
                </a:lnTo>
                <a:lnTo>
                  <a:pt x="4" y="110"/>
                </a:lnTo>
                <a:lnTo>
                  <a:pt x="0" y="118"/>
                </a:lnTo>
                <a:lnTo>
                  <a:pt x="0" y="118"/>
                </a:lnTo>
                <a:lnTo>
                  <a:pt x="4" y="118"/>
                </a:lnTo>
                <a:lnTo>
                  <a:pt x="10" y="118"/>
                </a:lnTo>
                <a:lnTo>
                  <a:pt x="10" y="118"/>
                </a:lnTo>
                <a:lnTo>
                  <a:pt x="14" y="116"/>
                </a:lnTo>
                <a:lnTo>
                  <a:pt x="18" y="112"/>
                </a:lnTo>
                <a:lnTo>
                  <a:pt x="18" y="112"/>
                </a:lnTo>
                <a:lnTo>
                  <a:pt x="28" y="112"/>
                </a:lnTo>
                <a:lnTo>
                  <a:pt x="28" y="112"/>
                </a:lnTo>
                <a:lnTo>
                  <a:pt x="32" y="108"/>
                </a:lnTo>
                <a:lnTo>
                  <a:pt x="36" y="106"/>
                </a:lnTo>
                <a:lnTo>
                  <a:pt x="36" y="106"/>
                </a:lnTo>
                <a:lnTo>
                  <a:pt x="46" y="106"/>
                </a:lnTo>
                <a:lnTo>
                  <a:pt x="46" y="106"/>
                </a:lnTo>
                <a:lnTo>
                  <a:pt x="52" y="104"/>
                </a:lnTo>
                <a:lnTo>
                  <a:pt x="52" y="104"/>
                </a:lnTo>
                <a:lnTo>
                  <a:pt x="58" y="104"/>
                </a:lnTo>
                <a:lnTo>
                  <a:pt x="58" y="104"/>
                </a:lnTo>
                <a:lnTo>
                  <a:pt x="58" y="98"/>
                </a:lnTo>
                <a:lnTo>
                  <a:pt x="58" y="98"/>
                </a:lnTo>
                <a:lnTo>
                  <a:pt x="54" y="94"/>
                </a:lnTo>
                <a:lnTo>
                  <a:pt x="54" y="94"/>
                </a:lnTo>
                <a:lnTo>
                  <a:pt x="58" y="94"/>
                </a:lnTo>
                <a:lnTo>
                  <a:pt x="58" y="94"/>
                </a:lnTo>
                <a:lnTo>
                  <a:pt x="60" y="100"/>
                </a:lnTo>
                <a:lnTo>
                  <a:pt x="60" y="100"/>
                </a:lnTo>
                <a:lnTo>
                  <a:pt x="64" y="100"/>
                </a:lnTo>
                <a:lnTo>
                  <a:pt x="64" y="100"/>
                </a:lnTo>
                <a:close/>
              </a:path>
            </a:pathLst>
          </a:custGeom>
          <a:solidFill>
            <a:srgbClr val="B9BCBD"/>
          </a:solidFill>
          <a:ln w="3175">
            <a:solidFill>
              <a:srgbClr val="B9BCBD"/>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199" name="Freeform 183">
            <a:extLst>
              <a:ext uri="{FF2B5EF4-FFF2-40B4-BE49-F238E27FC236}">
                <a16:creationId xmlns:a16="http://schemas.microsoft.com/office/drawing/2014/main" id="{00E7ED52-DD32-4D61-9D8C-FCBFCE97320F}"/>
              </a:ext>
            </a:extLst>
          </p:cNvPr>
          <p:cNvSpPr>
            <a:spLocks/>
          </p:cNvSpPr>
          <p:nvPr/>
        </p:nvSpPr>
        <p:spPr bwMode="auto">
          <a:xfrm>
            <a:off x="5979916" y="1995548"/>
            <a:ext cx="202921" cy="267694"/>
          </a:xfrm>
          <a:custGeom>
            <a:avLst/>
            <a:gdLst>
              <a:gd name="T0" fmla="*/ 113 w 121"/>
              <a:gd name="T1" fmla="*/ 20 h 156"/>
              <a:gd name="T2" fmla="*/ 107 w 121"/>
              <a:gd name="T3" fmla="*/ 18 h 156"/>
              <a:gd name="T4" fmla="*/ 93 w 121"/>
              <a:gd name="T5" fmla="*/ 14 h 156"/>
              <a:gd name="T6" fmla="*/ 89 w 121"/>
              <a:gd name="T7" fmla="*/ 22 h 156"/>
              <a:gd name="T8" fmla="*/ 83 w 121"/>
              <a:gd name="T9" fmla="*/ 24 h 156"/>
              <a:gd name="T10" fmla="*/ 83 w 121"/>
              <a:gd name="T11" fmla="*/ 26 h 156"/>
              <a:gd name="T12" fmla="*/ 71 w 121"/>
              <a:gd name="T13" fmla="*/ 18 h 156"/>
              <a:gd name="T14" fmla="*/ 62 w 121"/>
              <a:gd name="T15" fmla="*/ 12 h 156"/>
              <a:gd name="T16" fmla="*/ 58 w 121"/>
              <a:gd name="T17" fmla="*/ 6 h 156"/>
              <a:gd name="T18" fmla="*/ 64 w 121"/>
              <a:gd name="T19" fmla="*/ 2 h 156"/>
              <a:gd name="T20" fmla="*/ 62 w 121"/>
              <a:gd name="T21" fmla="*/ 0 h 156"/>
              <a:gd name="T22" fmla="*/ 56 w 121"/>
              <a:gd name="T23" fmla="*/ 2 h 156"/>
              <a:gd name="T24" fmla="*/ 42 w 121"/>
              <a:gd name="T25" fmla="*/ 6 h 156"/>
              <a:gd name="T26" fmla="*/ 46 w 121"/>
              <a:gd name="T27" fmla="*/ 12 h 156"/>
              <a:gd name="T28" fmla="*/ 46 w 121"/>
              <a:gd name="T29" fmla="*/ 20 h 156"/>
              <a:gd name="T30" fmla="*/ 44 w 121"/>
              <a:gd name="T31" fmla="*/ 28 h 156"/>
              <a:gd name="T32" fmla="*/ 40 w 121"/>
              <a:gd name="T33" fmla="*/ 38 h 156"/>
              <a:gd name="T34" fmla="*/ 26 w 121"/>
              <a:gd name="T35" fmla="*/ 38 h 156"/>
              <a:gd name="T36" fmla="*/ 28 w 121"/>
              <a:gd name="T37" fmla="*/ 46 h 156"/>
              <a:gd name="T38" fmla="*/ 24 w 121"/>
              <a:gd name="T39" fmla="*/ 56 h 156"/>
              <a:gd name="T40" fmla="*/ 24 w 121"/>
              <a:gd name="T41" fmla="*/ 60 h 156"/>
              <a:gd name="T42" fmla="*/ 18 w 121"/>
              <a:gd name="T43" fmla="*/ 64 h 156"/>
              <a:gd name="T44" fmla="*/ 12 w 121"/>
              <a:gd name="T45" fmla="*/ 66 h 156"/>
              <a:gd name="T46" fmla="*/ 4 w 121"/>
              <a:gd name="T47" fmla="*/ 70 h 156"/>
              <a:gd name="T48" fmla="*/ 6 w 121"/>
              <a:gd name="T49" fmla="*/ 88 h 156"/>
              <a:gd name="T50" fmla="*/ 4 w 121"/>
              <a:gd name="T51" fmla="*/ 90 h 156"/>
              <a:gd name="T52" fmla="*/ 6 w 121"/>
              <a:gd name="T53" fmla="*/ 96 h 156"/>
              <a:gd name="T54" fmla="*/ 8 w 121"/>
              <a:gd name="T55" fmla="*/ 104 h 156"/>
              <a:gd name="T56" fmla="*/ 10 w 121"/>
              <a:gd name="T57" fmla="*/ 110 h 156"/>
              <a:gd name="T58" fmla="*/ 10 w 121"/>
              <a:gd name="T59" fmla="*/ 118 h 156"/>
              <a:gd name="T60" fmla="*/ 20 w 121"/>
              <a:gd name="T61" fmla="*/ 118 h 156"/>
              <a:gd name="T62" fmla="*/ 28 w 121"/>
              <a:gd name="T63" fmla="*/ 120 h 156"/>
              <a:gd name="T64" fmla="*/ 34 w 121"/>
              <a:gd name="T65" fmla="*/ 124 h 156"/>
              <a:gd name="T66" fmla="*/ 32 w 121"/>
              <a:gd name="T67" fmla="*/ 138 h 156"/>
              <a:gd name="T68" fmla="*/ 34 w 121"/>
              <a:gd name="T69" fmla="*/ 152 h 156"/>
              <a:gd name="T70" fmla="*/ 42 w 121"/>
              <a:gd name="T71" fmla="*/ 146 h 156"/>
              <a:gd name="T72" fmla="*/ 50 w 121"/>
              <a:gd name="T73" fmla="*/ 148 h 156"/>
              <a:gd name="T74" fmla="*/ 68 w 121"/>
              <a:gd name="T75" fmla="*/ 150 h 156"/>
              <a:gd name="T76" fmla="*/ 75 w 121"/>
              <a:gd name="T77" fmla="*/ 150 h 156"/>
              <a:gd name="T78" fmla="*/ 83 w 121"/>
              <a:gd name="T79" fmla="*/ 144 h 156"/>
              <a:gd name="T80" fmla="*/ 91 w 121"/>
              <a:gd name="T81" fmla="*/ 146 h 156"/>
              <a:gd name="T82" fmla="*/ 99 w 121"/>
              <a:gd name="T83" fmla="*/ 150 h 156"/>
              <a:gd name="T84" fmla="*/ 97 w 121"/>
              <a:gd name="T85" fmla="*/ 140 h 156"/>
              <a:gd name="T86" fmla="*/ 99 w 121"/>
              <a:gd name="T87" fmla="*/ 136 h 156"/>
              <a:gd name="T88" fmla="*/ 103 w 121"/>
              <a:gd name="T89" fmla="*/ 132 h 156"/>
              <a:gd name="T90" fmla="*/ 109 w 121"/>
              <a:gd name="T91" fmla="*/ 124 h 156"/>
              <a:gd name="T92" fmla="*/ 101 w 121"/>
              <a:gd name="T93" fmla="*/ 118 h 156"/>
              <a:gd name="T94" fmla="*/ 97 w 121"/>
              <a:gd name="T95" fmla="*/ 110 h 156"/>
              <a:gd name="T96" fmla="*/ 89 w 121"/>
              <a:gd name="T97" fmla="*/ 98 h 156"/>
              <a:gd name="T98" fmla="*/ 91 w 121"/>
              <a:gd name="T99" fmla="*/ 92 h 156"/>
              <a:gd name="T100" fmla="*/ 101 w 121"/>
              <a:gd name="T101" fmla="*/ 86 h 156"/>
              <a:gd name="T102" fmla="*/ 121 w 121"/>
              <a:gd name="T103" fmla="*/ 82 h 156"/>
              <a:gd name="T104" fmla="*/ 119 w 121"/>
              <a:gd name="T105" fmla="*/ 60 h 156"/>
              <a:gd name="T106" fmla="*/ 119 w 121"/>
              <a:gd name="T107" fmla="*/ 46 h 156"/>
              <a:gd name="T108" fmla="*/ 115 w 121"/>
              <a:gd name="T109" fmla="*/ 38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21" h="156">
                <a:moveTo>
                  <a:pt x="117" y="22"/>
                </a:moveTo>
                <a:lnTo>
                  <a:pt x="117" y="22"/>
                </a:lnTo>
                <a:lnTo>
                  <a:pt x="113" y="20"/>
                </a:lnTo>
                <a:lnTo>
                  <a:pt x="113" y="20"/>
                </a:lnTo>
                <a:lnTo>
                  <a:pt x="113" y="18"/>
                </a:lnTo>
                <a:lnTo>
                  <a:pt x="113" y="18"/>
                </a:lnTo>
                <a:lnTo>
                  <a:pt x="109" y="18"/>
                </a:lnTo>
                <a:lnTo>
                  <a:pt x="107" y="18"/>
                </a:lnTo>
                <a:lnTo>
                  <a:pt x="107" y="18"/>
                </a:lnTo>
                <a:lnTo>
                  <a:pt x="101" y="16"/>
                </a:lnTo>
                <a:lnTo>
                  <a:pt x="101" y="16"/>
                </a:lnTo>
                <a:lnTo>
                  <a:pt x="93" y="14"/>
                </a:lnTo>
                <a:lnTo>
                  <a:pt x="93" y="14"/>
                </a:lnTo>
                <a:lnTo>
                  <a:pt x="91" y="18"/>
                </a:lnTo>
                <a:lnTo>
                  <a:pt x="89" y="22"/>
                </a:lnTo>
                <a:lnTo>
                  <a:pt x="89" y="22"/>
                </a:lnTo>
                <a:lnTo>
                  <a:pt x="87" y="22"/>
                </a:lnTo>
                <a:lnTo>
                  <a:pt x="83" y="22"/>
                </a:lnTo>
                <a:lnTo>
                  <a:pt x="83" y="22"/>
                </a:lnTo>
                <a:lnTo>
                  <a:pt x="83" y="24"/>
                </a:lnTo>
                <a:lnTo>
                  <a:pt x="83" y="24"/>
                </a:lnTo>
                <a:lnTo>
                  <a:pt x="83" y="26"/>
                </a:lnTo>
                <a:lnTo>
                  <a:pt x="83" y="26"/>
                </a:lnTo>
                <a:lnTo>
                  <a:pt x="83" y="26"/>
                </a:lnTo>
                <a:lnTo>
                  <a:pt x="75" y="24"/>
                </a:lnTo>
                <a:lnTo>
                  <a:pt x="75" y="24"/>
                </a:lnTo>
                <a:lnTo>
                  <a:pt x="75" y="20"/>
                </a:lnTo>
                <a:lnTo>
                  <a:pt x="71" y="18"/>
                </a:lnTo>
                <a:lnTo>
                  <a:pt x="71" y="18"/>
                </a:lnTo>
                <a:lnTo>
                  <a:pt x="66" y="20"/>
                </a:lnTo>
                <a:lnTo>
                  <a:pt x="66" y="20"/>
                </a:lnTo>
                <a:lnTo>
                  <a:pt x="62" y="12"/>
                </a:lnTo>
                <a:lnTo>
                  <a:pt x="62" y="12"/>
                </a:lnTo>
                <a:lnTo>
                  <a:pt x="62" y="8"/>
                </a:lnTo>
                <a:lnTo>
                  <a:pt x="62" y="8"/>
                </a:lnTo>
                <a:lnTo>
                  <a:pt x="58" y="6"/>
                </a:lnTo>
                <a:lnTo>
                  <a:pt x="58" y="6"/>
                </a:lnTo>
                <a:lnTo>
                  <a:pt x="60" y="4"/>
                </a:lnTo>
                <a:lnTo>
                  <a:pt x="60" y="4"/>
                </a:lnTo>
                <a:lnTo>
                  <a:pt x="64" y="2"/>
                </a:lnTo>
                <a:lnTo>
                  <a:pt x="64" y="2"/>
                </a:lnTo>
                <a:lnTo>
                  <a:pt x="64" y="0"/>
                </a:lnTo>
                <a:lnTo>
                  <a:pt x="62" y="0"/>
                </a:lnTo>
                <a:lnTo>
                  <a:pt x="62" y="0"/>
                </a:lnTo>
                <a:lnTo>
                  <a:pt x="60" y="2"/>
                </a:lnTo>
                <a:lnTo>
                  <a:pt x="60" y="2"/>
                </a:lnTo>
                <a:lnTo>
                  <a:pt x="56" y="2"/>
                </a:lnTo>
                <a:lnTo>
                  <a:pt x="56" y="2"/>
                </a:lnTo>
                <a:lnTo>
                  <a:pt x="56" y="0"/>
                </a:lnTo>
                <a:lnTo>
                  <a:pt x="44" y="0"/>
                </a:lnTo>
                <a:lnTo>
                  <a:pt x="44" y="0"/>
                </a:lnTo>
                <a:lnTo>
                  <a:pt x="42" y="6"/>
                </a:lnTo>
                <a:lnTo>
                  <a:pt x="44" y="6"/>
                </a:lnTo>
                <a:lnTo>
                  <a:pt x="44" y="6"/>
                </a:lnTo>
                <a:lnTo>
                  <a:pt x="46" y="12"/>
                </a:lnTo>
                <a:lnTo>
                  <a:pt x="46" y="12"/>
                </a:lnTo>
                <a:lnTo>
                  <a:pt x="46" y="12"/>
                </a:lnTo>
                <a:lnTo>
                  <a:pt x="46" y="12"/>
                </a:lnTo>
                <a:lnTo>
                  <a:pt x="46" y="18"/>
                </a:lnTo>
                <a:lnTo>
                  <a:pt x="46" y="20"/>
                </a:lnTo>
                <a:lnTo>
                  <a:pt x="46" y="24"/>
                </a:lnTo>
                <a:lnTo>
                  <a:pt x="50" y="28"/>
                </a:lnTo>
                <a:lnTo>
                  <a:pt x="50" y="28"/>
                </a:lnTo>
                <a:lnTo>
                  <a:pt x="44" y="28"/>
                </a:lnTo>
                <a:lnTo>
                  <a:pt x="44" y="28"/>
                </a:lnTo>
                <a:lnTo>
                  <a:pt x="42" y="34"/>
                </a:lnTo>
                <a:lnTo>
                  <a:pt x="40" y="38"/>
                </a:lnTo>
                <a:lnTo>
                  <a:pt x="40" y="38"/>
                </a:lnTo>
                <a:lnTo>
                  <a:pt x="36" y="34"/>
                </a:lnTo>
                <a:lnTo>
                  <a:pt x="36" y="34"/>
                </a:lnTo>
                <a:lnTo>
                  <a:pt x="30" y="36"/>
                </a:lnTo>
                <a:lnTo>
                  <a:pt x="26" y="38"/>
                </a:lnTo>
                <a:lnTo>
                  <a:pt x="26" y="40"/>
                </a:lnTo>
                <a:lnTo>
                  <a:pt x="30" y="46"/>
                </a:lnTo>
                <a:lnTo>
                  <a:pt x="28" y="46"/>
                </a:lnTo>
                <a:lnTo>
                  <a:pt x="28" y="46"/>
                </a:lnTo>
                <a:lnTo>
                  <a:pt x="28" y="52"/>
                </a:lnTo>
                <a:lnTo>
                  <a:pt x="26" y="54"/>
                </a:lnTo>
                <a:lnTo>
                  <a:pt x="24" y="56"/>
                </a:lnTo>
                <a:lnTo>
                  <a:pt x="24" y="56"/>
                </a:lnTo>
                <a:lnTo>
                  <a:pt x="22" y="56"/>
                </a:lnTo>
                <a:lnTo>
                  <a:pt x="22" y="56"/>
                </a:lnTo>
                <a:lnTo>
                  <a:pt x="24" y="60"/>
                </a:lnTo>
                <a:lnTo>
                  <a:pt x="24" y="60"/>
                </a:lnTo>
                <a:lnTo>
                  <a:pt x="24" y="62"/>
                </a:lnTo>
                <a:lnTo>
                  <a:pt x="22" y="62"/>
                </a:lnTo>
                <a:lnTo>
                  <a:pt x="18" y="64"/>
                </a:lnTo>
                <a:lnTo>
                  <a:pt x="18" y="64"/>
                </a:lnTo>
                <a:lnTo>
                  <a:pt x="18" y="66"/>
                </a:lnTo>
                <a:lnTo>
                  <a:pt x="16" y="68"/>
                </a:lnTo>
                <a:lnTo>
                  <a:pt x="12" y="66"/>
                </a:lnTo>
                <a:lnTo>
                  <a:pt x="12" y="66"/>
                </a:lnTo>
                <a:lnTo>
                  <a:pt x="8" y="66"/>
                </a:lnTo>
                <a:lnTo>
                  <a:pt x="6" y="66"/>
                </a:lnTo>
                <a:lnTo>
                  <a:pt x="4" y="70"/>
                </a:lnTo>
                <a:lnTo>
                  <a:pt x="4" y="70"/>
                </a:lnTo>
                <a:lnTo>
                  <a:pt x="0" y="84"/>
                </a:lnTo>
                <a:lnTo>
                  <a:pt x="0" y="84"/>
                </a:lnTo>
                <a:lnTo>
                  <a:pt x="2" y="86"/>
                </a:lnTo>
                <a:lnTo>
                  <a:pt x="6" y="88"/>
                </a:lnTo>
                <a:lnTo>
                  <a:pt x="6" y="88"/>
                </a:lnTo>
                <a:lnTo>
                  <a:pt x="6" y="88"/>
                </a:lnTo>
                <a:lnTo>
                  <a:pt x="4" y="88"/>
                </a:lnTo>
                <a:lnTo>
                  <a:pt x="4" y="90"/>
                </a:lnTo>
                <a:lnTo>
                  <a:pt x="4" y="92"/>
                </a:lnTo>
                <a:lnTo>
                  <a:pt x="4" y="92"/>
                </a:lnTo>
                <a:lnTo>
                  <a:pt x="6" y="94"/>
                </a:lnTo>
                <a:lnTo>
                  <a:pt x="6" y="96"/>
                </a:lnTo>
                <a:lnTo>
                  <a:pt x="6" y="100"/>
                </a:lnTo>
                <a:lnTo>
                  <a:pt x="6" y="100"/>
                </a:lnTo>
                <a:lnTo>
                  <a:pt x="6" y="102"/>
                </a:lnTo>
                <a:lnTo>
                  <a:pt x="8" y="104"/>
                </a:lnTo>
                <a:lnTo>
                  <a:pt x="8" y="104"/>
                </a:lnTo>
                <a:lnTo>
                  <a:pt x="10" y="106"/>
                </a:lnTo>
                <a:lnTo>
                  <a:pt x="10" y="106"/>
                </a:lnTo>
                <a:lnTo>
                  <a:pt x="10" y="110"/>
                </a:lnTo>
                <a:lnTo>
                  <a:pt x="10" y="110"/>
                </a:lnTo>
                <a:lnTo>
                  <a:pt x="8" y="112"/>
                </a:lnTo>
                <a:lnTo>
                  <a:pt x="8" y="116"/>
                </a:lnTo>
                <a:lnTo>
                  <a:pt x="10" y="118"/>
                </a:lnTo>
                <a:lnTo>
                  <a:pt x="10" y="118"/>
                </a:lnTo>
                <a:lnTo>
                  <a:pt x="14" y="116"/>
                </a:lnTo>
                <a:lnTo>
                  <a:pt x="18" y="116"/>
                </a:lnTo>
                <a:lnTo>
                  <a:pt x="20" y="118"/>
                </a:lnTo>
                <a:lnTo>
                  <a:pt x="20" y="118"/>
                </a:lnTo>
                <a:lnTo>
                  <a:pt x="22" y="120"/>
                </a:lnTo>
                <a:lnTo>
                  <a:pt x="24" y="122"/>
                </a:lnTo>
                <a:lnTo>
                  <a:pt x="28" y="120"/>
                </a:lnTo>
                <a:lnTo>
                  <a:pt x="28" y="120"/>
                </a:lnTo>
                <a:lnTo>
                  <a:pt x="34" y="122"/>
                </a:lnTo>
                <a:lnTo>
                  <a:pt x="34" y="122"/>
                </a:lnTo>
                <a:lnTo>
                  <a:pt x="34" y="124"/>
                </a:lnTo>
                <a:lnTo>
                  <a:pt x="34" y="130"/>
                </a:lnTo>
                <a:lnTo>
                  <a:pt x="34" y="130"/>
                </a:lnTo>
                <a:lnTo>
                  <a:pt x="32" y="134"/>
                </a:lnTo>
                <a:lnTo>
                  <a:pt x="32" y="138"/>
                </a:lnTo>
                <a:lnTo>
                  <a:pt x="32" y="138"/>
                </a:lnTo>
                <a:lnTo>
                  <a:pt x="32" y="144"/>
                </a:lnTo>
                <a:lnTo>
                  <a:pt x="32" y="148"/>
                </a:lnTo>
                <a:lnTo>
                  <a:pt x="34" y="152"/>
                </a:lnTo>
                <a:lnTo>
                  <a:pt x="34" y="152"/>
                </a:lnTo>
                <a:lnTo>
                  <a:pt x="40" y="148"/>
                </a:lnTo>
                <a:lnTo>
                  <a:pt x="40" y="148"/>
                </a:lnTo>
                <a:lnTo>
                  <a:pt x="42" y="146"/>
                </a:lnTo>
                <a:lnTo>
                  <a:pt x="44" y="146"/>
                </a:lnTo>
                <a:lnTo>
                  <a:pt x="46" y="146"/>
                </a:lnTo>
                <a:lnTo>
                  <a:pt x="46" y="146"/>
                </a:lnTo>
                <a:lnTo>
                  <a:pt x="50" y="148"/>
                </a:lnTo>
                <a:lnTo>
                  <a:pt x="62" y="156"/>
                </a:lnTo>
                <a:lnTo>
                  <a:pt x="62" y="156"/>
                </a:lnTo>
                <a:lnTo>
                  <a:pt x="64" y="152"/>
                </a:lnTo>
                <a:lnTo>
                  <a:pt x="68" y="150"/>
                </a:lnTo>
                <a:lnTo>
                  <a:pt x="68" y="150"/>
                </a:lnTo>
                <a:lnTo>
                  <a:pt x="71" y="150"/>
                </a:lnTo>
                <a:lnTo>
                  <a:pt x="75" y="150"/>
                </a:lnTo>
                <a:lnTo>
                  <a:pt x="75" y="150"/>
                </a:lnTo>
                <a:lnTo>
                  <a:pt x="79" y="148"/>
                </a:lnTo>
                <a:lnTo>
                  <a:pt x="81" y="144"/>
                </a:lnTo>
                <a:lnTo>
                  <a:pt x="81" y="144"/>
                </a:lnTo>
                <a:lnTo>
                  <a:pt x="83" y="144"/>
                </a:lnTo>
                <a:lnTo>
                  <a:pt x="85" y="146"/>
                </a:lnTo>
                <a:lnTo>
                  <a:pt x="89" y="146"/>
                </a:lnTo>
                <a:lnTo>
                  <a:pt x="89" y="146"/>
                </a:lnTo>
                <a:lnTo>
                  <a:pt x="91" y="146"/>
                </a:lnTo>
                <a:lnTo>
                  <a:pt x="93" y="146"/>
                </a:lnTo>
                <a:lnTo>
                  <a:pt x="95" y="150"/>
                </a:lnTo>
                <a:lnTo>
                  <a:pt x="95" y="150"/>
                </a:lnTo>
                <a:lnTo>
                  <a:pt x="99" y="150"/>
                </a:lnTo>
                <a:lnTo>
                  <a:pt x="99" y="144"/>
                </a:lnTo>
                <a:lnTo>
                  <a:pt x="99" y="144"/>
                </a:lnTo>
                <a:lnTo>
                  <a:pt x="97" y="142"/>
                </a:lnTo>
                <a:lnTo>
                  <a:pt x="97" y="140"/>
                </a:lnTo>
                <a:lnTo>
                  <a:pt x="95" y="140"/>
                </a:lnTo>
                <a:lnTo>
                  <a:pt x="95" y="140"/>
                </a:lnTo>
                <a:lnTo>
                  <a:pt x="95" y="138"/>
                </a:lnTo>
                <a:lnTo>
                  <a:pt x="99" y="136"/>
                </a:lnTo>
                <a:lnTo>
                  <a:pt x="99" y="136"/>
                </a:lnTo>
                <a:lnTo>
                  <a:pt x="103" y="134"/>
                </a:lnTo>
                <a:lnTo>
                  <a:pt x="103" y="132"/>
                </a:lnTo>
                <a:lnTo>
                  <a:pt x="103" y="132"/>
                </a:lnTo>
                <a:lnTo>
                  <a:pt x="105" y="128"/>
                </a:lnTo>
                <a:lnTo>
                  <a:pt x="107" y="126"/>
                </a:lnTo>
                <a:lnTo>
                  <a:pt x="109" y="124"/>
                </a:lnTo>
                <a:lnTo>
                  <a:pt x="109" y="124"/>
                </a:lnTo>
                <a:lnTo>
                  <a:pt x="105" y="120"/>
                </a:lnTo>
                <a:lnTo>
                  <a:pt x="105" y="120"/>
                </a:lnTo>
                <a:lnTo>
                  <a:pt x="103" y="118"/>
                </a:lnTo>
                <a:lnTo>
                  <a:pt x="101" y="118"/>
                </a:lnTo>
                <a:lnTo>
                  <a:pt x="99" y="118"/>
                </a:lnTo>
                <a:lnTo>
                  <a:pt x="97" y="114"/>
                </a:lnTo>
                <a:lnTo>
                  <a:pt x="97" y="114"/>
                </a:lnTo>
                <a:lnTo>
                  <a:pt x="97" y="110"/>
                </a:lnTo>
                <a:lnTo>
                  <a:pt x="95" y="106"/>
                </a:lnTo>
                <a:lnTo>
                  <a:pt x="95" y="106"/>
                </a:lnTo>
                <a:lnTo>
                  <a:pt x="93" y="102"/>
                </a:lnTo>
                <a:lnTo>
                  <a:pt x="89" y="98"/>
                </a:lnTo>
                <a:lnTo>
                  <a:pt x="89" y="98"/>
                </a:lnTo>
                <a:lnTo>
                  <a:pt x="89" y="94"/>
                </a:lnTo>
                <a:lnTo>
                  <a:pt x="91" y="92"/>
                </a:lnTo>
                <a:lnTo>
                  <a:pt x="91" y="92"/>
                </a:lnTo>
                <a:lnTo>
                  <a:pt x="95" y="92"/>
                </a:lnTo>
                <a:lnTo>
                  <a:pt x="99" y="90"/>
                </a:lnTo>
                <a:lnTo>
                  <a:pt x="99" y="90"/>
                </a:lnTo>
                <a:lnTo>
                  <a:pt x="101" y="86"/>
                </a:lnTo>
                <a:lnTo>
                  <a:pt x="107" y="84"/>
                </a:lnTo>
                <a:lnTo>
                  <a:pt x="107" y="84"/>
                </a:lnTo>
                <a:lnTo>
                  <a:pt x="115" y="78"/>
                </a:lnTo>
                <a:lnTo>
                  <a:pt x="121" y="82"/>
                </a:lnTo>
                <a:lnTo>
                  <a:pt x="121" y="82"/>
                </a:lnTo>
                <a:lnTo>
                  <a:pt x="119" y="64"/>
                </a:lnTo>
                <a:lnTo>
                  <a:pt x="119" y="64"/>
                </a:lnTo>
                <a:lnTo>
                  <a:pt x="119" y="60"/>
                </a:lnTo>
                <a:lnTo>
                  <a:pt x="117" y="56"/>
                </a:lnTo>
                <a:lnTo>
                  <a:pt x="117" y="56"/>
                </a:lnTo>
                <a:lnTo>
                  <a:pt x="119" y="46"/>
                </a:lnTo>
                <a:lnTo>
                  <a:pt x="119" y="46"/>
                </a:lnTo>
                <a:lnTo>
                  <a:pt x="117" y="44"/>
                </a:lnTo>
                <a:lnTo>
                  <a:pt x="115" y="40"/>
                </a:lnTo>
                <a:lnTo>
                  <a:pt x="115" y="38"/>
                </a:lnTo>
                <a:lnTo>
                  <a:pt x="115" y="38"/>
                </a:lnTo>
                <a:lnTo>
                  <a:pt x="117" y="28"/>
                </a:lnTo>
                <a:lnTo>
                  <a:pt x="117" y="22"/>
                </a:lnTo>
                <a:lnTo>
                  <a:pt x="117" y="22"/>
                </a:lnTo>
                <a:close/>
              </a:path>
            </a:pathLst>
          </a:custGeom>
          <a:solidFill>
            <a:srgbClr val="8BBDFF"/>
          </a:solidFill>
          <a:ln w="3175">
            <a:solidFill>
              <a:srgbClr val="8BBDFF"/>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200" name="Freeform 184">
            <a:extLst>
              <a:ext uri="{FF2B5EF4-FFF2-40B4-BE49-F238E27FC236}">
                <a16:creationId xmlns:a16="http://schemas.microsoft.com/office/drawing/2014/main" id="{07863C26-DC8F-4909-B2A1-0034A590ABE6}"/>
              </a:ext>
            </a:extLst>
          </p:cNvPr>
          <p:cNvSpPr>
            <a:spLocks/>
          </p:cNvSpPr>
          <p:nvPr/>
        </p:nvSpPr>
        <p:spPr bwMode="auto">
          <a:xfrm>
            <a:off x="6753030" y="2379930"/>
            <a:ext cx="160996" cy="82368"/>
          </a:xfrm>
          <a:custGeom>
            <a:avLst/>
            <a:gdLst>
              <a:gd name="T0" fmla="*/ 0 w 96"/>
              <a:gd name="T1" fmla="*/ 10 h 48"/>
              <a:gd name="T2" fmla="*/ 4 w 96"/>
              <a:gd name="T3" fmla="*/ 14 h 48"/>
              <a:gd name="T4" fmla="*/ 8 w 96"/>
              <a:gd name="T5" fmla="*/ 14 h 48"/>
              <a:gd name="T6" fmla="*/ 12 w 96"/>
              <a:gd name="T7" fmla="*/ 18 h 48"/>
              <a:gd name="T8" fmla="*/ 18 w 96"/>
              <a:gd name="T9" fmla="*/ 22 h 48"/>
              <a:gd name="T10" fmla="*/ 22 w 96"/>
              <a:gd name="T11" fmla="*/ 36 h 48"/>
              <a:gd name="T12" fmla="*/ 22 w 96"/>
              <a:gd name="T13" fmla="*/ 42 h 48"/>
              <a:gd name="T14" fmla="*/ 24 w 96"/>
              <a:gd name="T15" fmla="*/ 42 h 48"/>
              <a:gd name="T16" fmla="*/ 26 w 96"/>
              <a:gd name="T17" fmla="*/ 42 h 48"/>
              <a:gd name="T18" fmla="*/ 30 w 96"/>
              <a:gd name="T19" fmla="*/ 42 h 48"/>
              <a:gd name="T20" fmla="*/ 34 w 96"/>
              <a:gd name="T21" fmla="*/ 42 h 48"/>
              <a:gd name="T22" fmla="*/ 40 w 96"/>
              <a:gd name="T23" fmla="*/ 46 h 48"/>
              <a:gd name="T24" fmla="*/ 48 w 96"/>
              <a:gd name="T25" fmla="*/ 44 h 48"/>
              <a:gd name="T26" fmla="*/ 50 w 96"/>
              <a:gd name="T27" fmla="*/ 44 h 48"/>
              <a:gd name="T28" fmla="*/ 50 w 96"/>
              <a:gd name="T29" fmla="*/ 48 h 48"/>
              <a:gd name="T30" fmla="*/ 54 w 96"/>
              <a:gd name="T31" fmla="*/ 48 h 48"/>
              <a:gd name="T32" fmla="*/ 64 w 96"/>
              <a:gd name="T33" fmla="*/ 48 h 48"/>
              <a:gd name="T34" fmla="*/ 72 w 96"/>
              <a:gd name="T35" fmla="*/ 48 h 48"/>
              <a:gd name="T36" fmla="*/ 74 w 96"/>
              <a:gd name="T37" fmla="*/ 46 h 48"/>
              <a:gd name="T38" fmla="*/ 76 w 96"/>
              <a:gd name="T39" fmla="*/ 42 h 48"/>
              <a:gd name="T40" fmla="*/ 82 w 96"/>
              <a:gd name="T41" fmla="*/ 40 h 48"/>
              <a:gd name="T42" fmla="*/ 86 w 96"/>
              <a:gd name="T43" fmla="*/ 42 h 48"/>
              <a:gd name="T44" fmla="*/ 88 w 96"/>
              <a:gd name="T45" fmla="*/ 44 h 48"/>
              <a:gd name="T46" fmla="*/ 92 w 96"/>
              <a:gd name="T47" fmla="*/ 48 h 48"/>
              <a:gd name="T48" fmla="*/ 94 w 96"/>
              <a:gd name="T49" fmla="*/ 48 h 48"/>
              <a:gd name="T50" fmla="*/ 92 w 96"/>
              <a:gd name="T51" fmla="*/ 42 h 48"/>
              <a:gd name="T52" fmla="*/ 92 w 96"/>
              <a:gd name="T53" fmla="*/ 40 h 48"/>
              <a:gd name="T54" fmla="*/ 96 w 96"/>
              <a:gd name="T55" fmla="*/ 36 h 48"/>
              <a:gd name="T56" fmla="*/ 92 w 96"/>
              <a:gd name="T57" fmla="*/ 32 h 48"/>
              <a:gd name="T58" fmla="*/ 90 w 96"/>
              <a:gd name="T59" fmla="*/ 30 h 48"/>
              <a:gd name="T60" fmla="*/ 84 w 96"/>
              <a:gd name="T61" fmla="*/ 30 h 48"/>
              <a:gd name="T62" fmla="*/ 84 w 96"/>
              <a:gd name="T63" fmla="*/ 30 h 48"/>
              <a:gd name="T64" fmla="*/ 84 w 96"/>
              <a:gd name="T65" fmla="*/ 26 h 48"/>
              <a:gd name="T66" fmla="*/ 84 w 96"/>
              <a:gd name="T67" fmla="*/ 24 h 48"/>
              <a:gd name="T68" fmla="*/ 78 w 96"/>
              <a:gd name="T69" fmla="*/ 20 h 48"/>
              <a:gd name="T70" fmla="*/ 76 w 96"/>
              <a:gd name="T71" fmla="*/ 18 h 48"/>
              <a:gd name="T72" fmla="*/ 74 w 96"/>
              <a:gd name="T73" fmla="*/ 14 h 48"/>
              <a:gd name="T74" fmla="*/ 66 w 96"/>
              <a:gd name="T75" fmla="*/ 14 h 48"/>
              <a:gd name="T76" fmla="*/ 62 w 96"/>
              <a:gd name="T77" fmla="*/ 16 h 48"/>
              <a:gd name="T78" fmla="*/ 60 w 96"/>
              <a:gd name="T79" fmla="*/ 16 h 48"/>
              <a:gd name="T80" fmla="*/ 58 w 96"/>
              <a:gd name="T81" fmla="*/ 14 h 48"/>
              <a:gd name="T82" fmla="*/ 50 w 96"/>
              <a:gd name="T83" fmla="*/ 16 h 48"/>
              <a:gd name="T84" fmla="*/ 46 w 96"/>
              <a:gd name="T85" fmla="*/ 16 h 48"/>
              <a:gd name="T86" fmla="*/ 40 w 96"/>
              <a:gd name="T87" fmla="*/ 8 h 48"/>
              <a:gd name="T88" fmla="*/ 36 w 96"/>
              <a:gd name="T89" fmla="*/ 6 h 48"/>
              <a:gd name="T90" fmla="*/ 32 w 96"/>
              <a:gd name="T91" fmla="*/ 4 h 48"/>
              <a:gd name="T92" fmla="*/ 22 w 96"/>
              <a:gd name="T93" fmla="*/ 4 h 48"/>
              <a:gd name="T94" fmla="*/ 16 w 96"/>
              <a:gd name="T95" fmla="*/ 4 h 48"/>
              <a:gd name="T96" fmla="*/ 14 w 96"/>
              <a:gd name="T97" fmla="*/ 0 h 48"/>
              <a:gd name="T98" fmla="*/ 8 w 96"/>
              <a:gd name="T99" fmla="*/ 0 h 48"/>
              <a:gd name="T100" fmla="*/ 4 w 96"/>
              <a:gd name="T101" fmla="*/ 2 h 48"/>
              <a:gd name="T102" fmla="*/ 0 w 96"/>
              <a:gd name="T103" fmla="*/ 1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96" h="48">
                <a:moveTo>
                  <a:pt x="0" y="10"/>
                </a:moveTo>
                <a:lnTo>
                  <a:pt x="0" y="10"/>
                </a:lnTo>
                <a:lnTo>
                  <a:pt x="4" y="14"/>
                </a:lnTo>
                <a:lnTo>
                  <a:pt x="4" y="14"/>
                </a:lnTo>
                <a:lnTo>
                  <a:pt x="8" y="14"/>
                </a:lnTo>
                <a:lnTo>
                  <a:pt x="8" y="14"/>
                </a:lnTo>
                <a:lnTo>
                  <a:pt x="12" y="18"/>
                </a:lnTo>
                <a:lnTo>
                  <a:pt x="12" y="18"/>
                </a:lnTo>
                <a:lnTo>
                  <a:pt x="18" y="22"/>
                </a:lnTo>
                <a:lnTo>
                  <a:pt x="18" y="22"/>
                </a:lnTo>
                <a:lnTo>
                  <a:pt x="22" y="30"/>
                </a:lnTo>
                <a:lnTo>
                  <a:pt x="22" y="36"/>
                </a:lnTo>
                <a:lnTo>
                  <a:pt x="22" y="40"/>
                </a:lnTo>
                <a:lnTo>
                  <a:pt x="22" y="42"/>
                </a:lnTo>
                <a:lnTo>
                  <a:pt x="22" y="42"/>
                </a:lnTo>
                <a:lnTo>
                  <a:pt x="24" y="42"/>
                </a:lnTo>
                <a:lnTo>
                  <a:pt x="24" y="44"/>
                </a:lnTo>
                <a:lnTo>
                  <a:pt x="26" y="42"/>
                </a:lnTo>
                <a:lnTo>
                  <a:pt x="26" y="42"/>
                </a:lnTo>
                <a:lnTo>
                  <a:pt x="30" y="42"/>
                </a:lnTo>
                <a:lnTo>
                  <a:pt x="34" y="42"/>
                </a:lnTo>
                <a:lnTo>
                  <a:pt x="34" y="42"/>
                </a:lnTo>
                <a:lnTo>
                  <a:pt x="38" y="44"/>
                </a:lnTo>
                <a:lnTo>
                  <a:pt x="40" y="46"/>
                </a:lnTo>
                <a:lnTo>
                  <a:pt x="40" y="46"/>
                </a:lnTo>
                <a:lnTo>
                  <a:pt x="48" y="44"/>
                </a:lnTo>
                <a:lnTo>
                  <a:pt x="48" y="44"/>
                </a:lnTo>
                <a:lnTo>
                  <a:pt x="50" y="44"/>
                </a:lnTo>
                <a:lnTo>
                  <a:pt x="50" y="46"/>
                </a:lnTo>
                <a:lnTo>
                  <a:pt x="50" y="48"/>
                </a:lnTo>
                <a:lnTo>
                  <a:pt x="52" y="48"/>
                </a:lnTo>
                <a:lnTo>
                  <a:pt x="54" y="48"/>
                </a:lnTo>
                <a:lnTo>
                  <a:pt x="54" y="48"/>
                </a:lnTo>
                <a:lnTo>
                  <a:pt x="64" y="48"/>
                </a:lnTo>
                <a:lnTo>
                  <a:pt x="64" y="48"/>
                </a:lnTo>
                <a:lnTo>
                  <a:pt x="72" y="48"/>
                </a:lnTo>
                <a:lnTo>
                  <a:pt x="72" y="48"/>
                </a:lnTo>
                <a:lnTo>
                  <a:pt x="74" y="46"/>
                </a:lnTo>
                <a:lnTo>
                  <a:pt x="76" y="42"/>
                </a:lnTo>
                <a:lnTo>
                  <a:pt x="76" y="42"/>
                </a:lnTo>
                <a:lnTo>
                  <a:pt x="78" y="40"/>
                </a:lnTo>
                <a:lnTo>
                  <a:pt x="82" y="40"/>
                </a:lnTo>
                <a:lnTo>
                  <a:pt x="82" y="40"/>
                </a:lnTo>
                <a:lnTo>
                  <a:pt x="86" y="42"/>
                </a:lnTo>
                <a:lnTo>
                  <a:pt x="88" y="44"/>
                </a:lnTo>
                <a:lnTo>
                  <a:pt x="88" y="44"/>
                </a:lnTo>
                <a:lnTo>
                  <a:pt x="90" y="48"/>
                </a:lnTo>
                <a:lnTo>
                  <a:pt x="92" y="48"/>
                </a:lnTo>
                <a:lnTo>
                  <a:pt x="94" y="48"/>
                </a:lnTo>
                <a:lnTo>
                  <a:pt x="94" y="48"/>
                </a:lnTo>
                <a:lnTo>
                  <a:pt x="96" y="44"/>
                </a:lnTo>
                <a:lnTo>
                  <a:pt x="92" y="42"/>
                </a:lnTo>
                <a:lnTo>
                  <a:pt x="92" y="42"/>
                </a:lnTo>
                <a:lnTo>
                  <a:pt x="92" y="40"/>
                </a:lnTo>
                <a:lnTo>
                  <a:pt x="94" y="38"/>
                </a:lnTo>
                <a:lnTo>
                  <a:pt x="96" y="36"/>
                </a:lnTo>
                <a:lnTo>
                  <a:pt x="96" y="36"/>
                </a:lnTo>
                <a:lnTo>
                  <a:pt x="92" y="32"/>
                </a:lnTo>
                <a:lnTo>
                  <a:pt x="92" y="32"/>
                </a:lnTo>
                <a:lnTo>
                  <a:pt x="90" y="30"/>
                </a:lnTo>
                <a:lnTo>
                  <a:pt x="88" y="30"/>
                </a:lnTo>
                <a:lnTo>
                  <a:pt x="84" y="30"/>
                </a:lnTo>
                <a:lnTo>
                  <a:pt x="84" y="30"/>
                </a:lnTo>
                <a:lnTo>
                  <a:pt x="84" y="30"/>
                </a:lnTo>
                <a:lnTo>
                  <a:pt x="84" y="28"/>
                </a:lnTo>
                <a:lnTo>
                  <a:pt x="84" y="26"/>
                </a:lnTo>
                <a:lnTo>
                  <a:pt x="84" y="24"/>
                </a:lnTo>
                <a:lnTo>
                  <a:pt x="84" y="24"/>
                </a:lnTo>
                <a:lnTo>
                  <a:pt x="80" y="22"/>
                </a:lnTo>
                <a:lnTo>
                  <a:pt x="78" y="20"/>
                </a:lnTo>
                <a:lnTo>
                  <a:pt x="78" y="20"/>
                </a:lnTo>
                <a:lnTo>
                  <a:pt x="76" y="18"/>
                </a:lnTo>
                <a:lnTo>
                  <a:pt x="74" y="14"/>
                </a:lnTo>
                <a:lnTo>
                  <a:pt x="74" y="14"/>
                </a:lnTo>
                <a:lnTo>
                  <a:pt x="70" y="12"/>
                </a:lnTo>
                <a:lnTo>
                  <a:pt x="66" y="14"/>
                </a:lnTo>
                <a:lnTo>
                  <a:pt x="66" y="14"/>
                </a:lnTo>
                <a:lnTo>
                  <a:pt x="62" y="16"/>
                </a:lnTo>
                <a:lnTo>
                  <a:pt x="62" y="16"/>
                </a:lnTo>
                <a:lnTo>
                  <a:pt x="60" y="16"/>
                </a:lnTo>
                <a:lnTo>
                  <a:pt x="60" y="16"/>
                </a:lnTo>
                <a:lnTo>
                  <a:pt x="58" y="14"/>
                </a:lnTo>
                <a:lnTo>
                  <a:pt x="56" y="14"/>
                </a:lnTo>
                <a:lnTo>
                  <a:pt x="50" y="16"/>
                </a:lnTo>
                <a:lnTo>
                  <a:pt x="50" y="16"/>
                </a:lnTo>
                <a:lnTo>
                  <a:pt x="46" y="16"/>
                </a:lnTo>
                <a:lnTo>
                  <a:pt x="44" y="14"/>
                </a:lnTo>
                <a:lnTo>
                  <a:pt x="40" y="8"/>
                </a:lnTo>
                <a:lnTo>
                  <a:pt x="40" y="8"/>
                </a:lnTo>
                <a:lnTo>
                  <a:pt x="36" y="6"/>
                </a:lnTo>
                <a:lnTo>
                  <a:pt x="32" y="4"/>
                </a:lnTo>
                <a:lnTo>
                  <a:pt x="32" y="4"/>
                </a:lnTo>
                <a:lnTo>
                  <a:pt x="28" y="4"/>
                </a:lnTo>
                <a:lnTo>
                  <a:pt x="22" y="4"/>
                </a:lnTo>
                <a:lnTo>
                  <a:pt x="22" y="4"/>
                </a:lnTo>
                <a:lnTo>
                  <a:pt x="16" y="4"/>
                </a:lnTo>
                <a:lnTo>
                  <a:pt x="14" y="0"/>
                </a:lnTo>
                <a:lnTo>
                  <a:pt x="14" y="0"/>
                </a:lnTo>
                <a:lnTo>
                  <a:pt x="12" y="0"/>
                </a:lnTo>
                <a:lnTo>
                  <a:pt x="8" y="0"/>
                </a:lnTo>
                <a:lnTo>
                  <a:pt x="4" y="2"/>
                </a:lnTo>
                <a:lnTo>
                  <a:pt x="4" y="2"/>
                </a:lnTo>
                <a:lnTo>
                  <a:pt x="0" y="6"/>
                </a:lnTo>
                <a:lnTo>
                  <a:pt x="0" y="10"/>
                </a:lnTo>
                <a:lnTo>
                  <a:pt x="0" y="10"/>
                </a:lnTo>
                <a:close/>
              </a:path>
            </a:pathLst>
          </a:custGeom>
          <a:solidFill>
            <a:srgbClr val="8BBDFF"/>
          </a:solidFill>
          <a:ln w="3175">
            <a:solidFill>
              <a:srgbClr val="8BBDFF"/>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201" name="Freeform 185">
            <a:extLst>
              <a:ext uri="{FF2B5EF4-FFF2-40B4-BE49-F238E27FC236}">
                <a16:creationId xmlns:a16="http://schemas.microsoft.com/office/drawing/2014/main" id="{C738E030-C6E1-43D1-A55B-40B16E11D8CD}"/>
              </a:ext>
            </a:extLst>
          </p:cNvPr>
          <p:cNvSpPr>
            <a:spLocks/>
          </p:cNvSpPr>
          <p:nvPr/>
        </p:nvSpPr>
        <p:spPr bwMode="auto">
          <a:xfrm>
            <a:off x="5476806" y="3289403"/>
            <a:ext cx="73790" cy="24024"/>
          </a:xfrm>
          <a:custGeom>
            <a:avLst/>
            <a:gdLst>
              <a:gd name="T0" fmla="*/ 0 w 44"/>
              <a:gd name="T1" fmla="*/ 14 h 14"/>
              <a:gd name="T2" fmla="*/ 12 w 44"/>
              <a:gd name="T3" fmla="*/ 12 h 14"/>
              <a:gd name="T4" fmla="*/ 12 w 44"/>
              <a:gd name="T5" fmla="*/ 12 h 14"/>
              <a:gd name="T6" fmla="*/ 12 w 44"/>
              <a:gd name="T7" fmla="*/ 10 h 14"/>
              <a:gd name="T8" fmla="*/ 14 w 44"/>
              <a:gd name="T9" fmla="*/ 10 h 14"/>
              <a:gd name="T10" fmla="*/ 16 w 44"/>
              <a:gd name="T11" fmla="*/ 10 h 14"/>
              <a:gd name="T12" fmla="*/ 16 w 44"/>
              <a:gd name="T13" fmla="*/ 10 h 14"/>
              <a:gd name="T14" fmla="*/ 38 w 44"/>
              <a:gd name="T15" fmla="*/ 8 h 14"/>
              <a:gd name="T16" fmla="*/ 38 w 44"/>
              <a:gd name="T17" fmla="*/ 8 h 14"/>
              <a:gd name="T18" fmla="*/ 42 w 44"/>
              <a:gd name="T19" fmla="*/ 8 h 14"/>
              <a:gd name="T20" fmla="*/ 44 w 44"/>
              <a:gd name="T21" fmla="*/ 2 h 14"/>
              <a:gd name="T22" fmla="*/ 44 w 44"/>
              <a:gd name="T23" fmla="*/ 2 h 14"/>
              <a:gd name="T24" fmla="*/ 42 w 44"/>
              <a:gd name="T25" fmla="*/ 0 h 14"/>
              <a:gd name="T26" fmla="*/ 42 w 44"/>
              <a:gd name="T27" fmla="*/ 0 h 14"/>
              <a:gd name="T28" fmla="*/ 38 w 44"/>
              <a:gd name="T29" fmla="*/ 0 h 14"/>
              <a:gd name="T30" fmla="*/ 38 w 44"/>
              <a:gd name="T31" fmla="*/ 0 h 14"/>
              <a:gd name="T32" fmla="*/ 28 w 44"/>
              <a:gd name="T33" fmla="*/ 0 h 14"/>
              <a:gd name="T34" fmla="*/ 28 w 44"/>
              <a:gd name="T35" fmla="*/ 0 h 14"/>
              <a:gd name="T36" fmla="*/ 22 w 44"/>
              <a:gd name="T37" fmla="*/ 2 h 14"/>
              <a:gd name="T38" fmla="*/ 20 w 44"/>
              <a:gd name="T39" fmla="*/ 2 h 14"/>
              <a:gd name="T40" fmla="*/ 16 w 44"/>
              <a:gd name="T41" fmla="*/ 0 h 14"/>
              <a:gd name="T42" fmla="*/ 16 w 44"/>
              <a:gd name="T43" fmla="*/ 0 h 14"/>
              <a:gd name="T44" fmla="*/ 14 w 44"/>
              <a:gd name="T45" fmla="*/ 0 h 14"/>
              <a:gd name="T46" fmla="*/ 12 w 44"/>
              <a:gd name="T47" fmla="*/ 2 h 14"/>
              <a:gd name="T48" fmla="*/ 12 w 44"/>
              <a:gd name="T49" fmla="*/ 2 h 14"/>
              <a:gd name="T50" fmla="*/ 8 w 44"/>
              <a:gd name="T51" fmla="*/ 2 h 14"/>
              <a:gd name="T52" fmla="*/ 6 w 44"/>
              <a:gd name="T53" fmla="*/ 2 h 14"/>
              <a:gd name="T54" fmla="*/ 6 w 44"/>
              <a:gd name="T55" fmla="*/ 2 h 14"/>
              <a:gd name="T56" fmla="*/ 2 w 44"/>
              <a:gd name="T57" fmla="*/ 2 h 14"/>
              <a:gd name="T58" fmla="*/ 0 w 44"/>
              <a:gd name="T59" fmla="*/ 4 h 14"/>
              <a:gd name="T60" fmla="*/ 0 w 44"/>
              <a:gd name="T61" fmla="*/ 6 h 14"/>
              <a:gd name="T62" fmla="*/ 0 w 44"/>
              <a:gd name="T63" fmla="*/ 6 h 14"/>
              <a:gd name="T64" fmla="*/ 2 w 44"/>
              <a:gd name="T65" fmla="*/ 8 h 14"/>
              <a:gd name="T66" fmla="*/ 2 w 44"/>
              <a:gd name="T67" fmla="*/ 8 h 14"/>
              <a:gd name="T68" fmla="*/ 0 w 44"/>
              <a:gd name="T69" fmla="*/ 10 h 14"/>
              <a:gd name="T70" fmla="*/ 0 w 44"/>
              <a:gd name="T71" fmla="*/ 10 h 14"/>
              <a:gd name="T72" fmla="*/ 0 w 44"/>
              <a:gd name="T73" fmla="*/ 10 h 14"/>
              <a:gd name="T74" fmla="*/ 0 w 44"/>
              <a:gd name="T75" fmla="*/ 14 h 14"/>
              <a:gd name="T76" fmla="*/ 0 w 44"/>
              <a:gd name="T77"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4" h="14">
                <a:moveTo>
                  <a:pt x="0" y="14"/>
                </a:moveTo>
                <a:lnTo>
                  <a:pt x="12" y="12"/>
                </a:lnTo>
                <a:lnTo>
                  <a:pt x="12" y="12"/>
                </a:lnTo>
                <a:lnTo>
                  <a:pt x="12" y="10"/>
                </a:lnTo>
                <a:lnTo>
                  <a:pt x="14" y="10"/>
                </a:lnTo>
                <a:lnTo>
                  <a:pt x="16" y="10"/>
                </a:lnTo>
                <a:lnTo>
                  <a:pt x="16" y="10"/>
                </a:lnTo>
                <a:lnTo>
                  <a:pt x="38" y="8"/>
                </a:lnTo>
                <a:lnTo>
                  <a:pt x="38" y="8"/>
                </a:lnTo>
                <a:lnTo>
                  <a:pt x="42" y="8"/>
                </a:lnTo>
                <a:lnTo>
                  <a:pt x="44" y="2"/>
                </a:lnTo>
                <a:lnTo>
                  <a:pt x="44" y="2"/>
                </a:lnTo>
                <a:lnTo>
                  <a:pt x="42" y="0"/>
                </a:lnTo>
                <a:lnTo>
                  <a:pt x="42" y="0"/>
                </a:lnTo>
                <a:lnTo>
                  <a:pt x="38" y="0"/>
                </a:lnTo>
                <a:lnTo>
                  <a:pt x="38" y="0"/>
                </a:lnTo>
                <a:lnTo>
                  <a:pt x="28" y="0"/>
                </a:lnTo>
                <a:lnTo>
                  <a:pt x="28" y="0"/>
                </a:lnTo>
                <a:lnTo>
                  <a:pt x="22" y="2"/>
                </a:lnTo>
                <a:lnTo>
                  <a:pt x="20" y="2"/>
                </a:lnTo>
                <a:lnTo>
                  <a:pt x="16" y="0"/>
                </a:lnTo>
                <a:lnTo>
                  <a:pt x="16" y="0"/>
                </a:lnTo>
                <a:lnTo>
                  <a:pt x="14" y="0"/>
                </a:lnTo>
                <a:lnTo>
                  <a:pt x="12" y="2"/>
                </a:lnTo>
                <a:lnTo>
                  <a:pt x="12" y="2"/>
                </a:lnTo>
                <a:lnTo>
                  <a:pt x="8" y="2"/>
                </a:lnTo>
                <a:lnTo>
                  <a:pt x="6" y="2"/>
                </a:lnTo>
                <a:lnTo>
                  <a:pt x="6" y="2"/>
                </a:lnTo>
                <a:lnTo>
                  <a:pt x="2" y="2"/>
                </a:lnTo>
                <a:lnTo>
                  <a:pt x="0" y="4"/>
                </a:lnTo>
                <a:lnTo>
                  <a:pt x="0" y="6"/>
                </a:lnTo>
                <a:lnTo>
                  <a:pt x="0" y="6"/>
                </a:lnTo>
                <a:lnTo>
                  <a:pt x="2" y="8"/>
                </a:lnTo>
                <a:lnTo>
                  <a:pt x="2" y="8"/>
                </a:lnTo>
                <a:lnTo>
                  <a:pt x="0" y="10"/>
                </a:lnTo>
                <a:lnTo>
                  <a:pt x="0" y="10"/>
                </a:lnTo>
                <a:lnTo>
                  <a:pt x="0" y="10"/>
                </a:lnTo>
                <a:lnTo>
                  <a:pt x="0" y="14"/>
                </a:lnTo>
                <a:lnTo>
                  <a:pt x="0" y="14"/>
                </a:lnTo>
                <a:close/>
              </a:path>
            </a:pathLst>
          </a:custGeom>
          <a:solidFill>
            <a:srgbClr val="B9BCBD"/>
          </a:solidFill>
          <a:ln w="3175">
            <a:solidFill>
              <a:srgbClr val="B9BCBD"/>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202" name="Freeform 186">
            <a:extLst>
              <a:ext uri="{FF2B5EF4-FFF2-40B4-BE49-F238E27FC236}">
                <a16:creationId xmlns:a16="http://schemas.microsoft.com/office/drawing/2014/main" id="{271B8951-5A15-4D03-9D58-E730938D73EC}"/>
              </a:ext>
            </a:extLst>
          </p:cNvPr>
          <p:cNvSpPr>
            <a:spLocks/>
          </p:cNvSpPr>
          <p:nvPr/>
        </p:nvSpPr>
        <p:spPr bwMode="auto">
          <a:xfrm>
            <a:off x="6050351" y="3608577"/>
            <a:ext cx="135840" cy="185327"/>
          </a:xfrm>
          <a:custGeom>
            <a:avLst/>
            <a:gdLst>
              <a:gd name="T0" fmla="*/ 31 w 81"/>
              <a:gd name="T1" fmla="*/ 104 h 108"/>
              <a:gd name="T2" fmla="*/ 35 w 81"/>
              <a:gd name="T3" fmla="*/ 98 h 108"/>
              <a:gd name="T4" fmla="*/ 43 w 81"/>
              <a:gd name="T5" fmla="*/ 102 h 108"/>
              <a:gd name="T6" fmla="*/ 45 w 81"/>
              <a:gd name="T7" fmla="*/ 96 h 108"/>
              <a:gd name="T8" fmla="*/ 43 w 81"/>
              <a:gd name="T9" fmla="*/ 88 h 108"/>
              <a:gd name="T10" fmla="*/ 45 w 81"/>
              <a:gd name="T11" fmla="*/ 84 h 108"/>
              <a:gd name="T12" fmla="*/ 43 w 81"/>
              <a:gd name="T13" fmla="*/ 78 h 108"/>
              <a:gd name="T14" fmla="*/ 51 w 81"/>
              <a:gd name="T15" fmla="*/ 78 h 108"/>
              <a:gd name="T16" fmla="*/ 51 w 81"/>
              <a:gd name="T17" fmla="*/ 74 h 108"/>
              <a:gd name="T18" fmla="*/ 57 w 81"/>
              <a:gd name="T19" fmla="*/ 76 h 108"/>
              <a:gd name="T20" fmla="*/ 61 w 81"/>
              <a:gd name="T21" fmla="*/ 76 h 108"/>
              <a:gd name="T22" fmla="*/ 69 w 81"/>
              <a:gd name="T23" fmla="*/ 76 h 108"/>
              <a:gd name="T24" fmla="*/ 73 w 81"/>
              <a:gd name="T25" fmla="*/ 82 h 108"/>
              <a:gd name="T26" fmla="*/ 77 w 81"/>
              <a:gd name="T27" fmla="*/ 76 h 108"/>
              <a:gd name="T28" fmla="*/ 73 w 81"/>
              <a:gd name="T29" fmla="*/ 68 h 108"/>
              <a:gd name="T30" fmla="*/ 73 w 81"/>
              <a:gd name="T31" fmla="*/ 66 h 108"/>
              <a:gd name="T32" fmla="*/ 75 w 81"/>
              <a:gd name="T33" fmla="*/ 60 h 108"/>
              <a:gd name="T34" fmla="*/ 73 w 81"/>
              <a:gd name="T35" fmla="*/ 54 h 108"/>
              <a:gd name="T36" fmla="*/ 73 w 81"/>
              <a:gd name="T37" fmla="*/ 46 h 108"/>
              <a:gd name="T38" fmla="*/ 67 w 81"/>
              <a:gd name="T39" fmla="*/ 40 h 108"/>
              <a:gd name="T40" fmla="*/ 69 w 81"/>
              <a:gd name="T41" fmla="*/ 38 h 108"/>
              <a:gd name="T42" fmla="*/ 67 w 81"/>
              <a:gd name="T43" fmla="*/ 32 h 108"/>
              <a:gd name="T44" fmla="*/ 73 w 81"/>
              <a:gd name="T45" fmla="*/ 26 h 108"/>
              <a:gd name="T46" fmla="*/ 81 w 81"/>
              <a:gd name="T47" fmla="*/ 16 h 108"/>
              <a:gd name="T48" fmla="*/ 73 w 81"/>
              <a:gd name="T49" fmla="*/ 14 h 108"/>
              <a:gd name="T50" fmla="*/ 65 w 81"/>
              <a:gd name="T51" fmla="*/ 16 h 108"/>
              <a:gd name="T52" fmla="*/ 63 w 81"/>
              <a:gd name="T53" fmla="*/ 10 h 108"/>
              <a:gd name="T54" fmla="*/ 63 w 81"/>
              <a:gd name="T55" fmla="*/ 0 h 108"/>
              <a:gd name="T56" fmla="*/ 53 w 81"/>
              <a:gd name="T57" fmla="*/ 0 h 108"/>
              <a:gd name="T58" fmla="*/ 45 w 81"/>
              <a:gd name="T59" fmla="*/ 0 h 108"/>
              <a:gd name="T60" fmla="*/ 39 w 81"/>
              <a:gd name="T61" fmla="*/ 2 h 108"/>
              <a:gd name="T62" fmla="*/ 10 w 81"/>
              <a:gd name="T63" fmla="*/ 20 h 108"/>
              <a:gd name="T64" fmla="*/ 8 w 81"/>
              <a:gd name="T65" fmla="*/ 24 h 108"/>
              <a:gd name="T66" fmla="*/ 8 w 81"/>
              <a:gd name="T67" fmla="*/ 28 h 108"/>
              <a:gd name="T68" fmla="*/ 12 w 81"/>
              <a:gd name="T69" fmla="*/ 38 h 108"/>
              <a:gd name="T70" fmla="*/ 6 w 81"/>
              <a:gd name="T71" fmla="*/ 38 h 108"/>
              <a:gd name="T72" fmla="*/ 8 w 81"/>
              <a:gd name="T73" fmla="*/ 42 h 108"/>
              <a:gd name="T74" fmla="*/ 6 w 81"/>
              <a:gd name="T75" fmla="*/ 44 h 108"/>
              <a:gd name="T76" fmla="*/ 8 w 81"/>
              <a:gd name="T77" fmla="*/ 46 h 108"/>
              <a:gd name="T78" fmla="*/ 4 w 81"/>
              <a:gd name="T79" fmla="*/ 60 h 108"/>
              <a:gd name="T80" fmla="*/ 0 w 81"/>
              <a:gd name="T81" fmla="*/ 64 h 108"/>
              <a:gd name="T82" fmla="*/ 4 w 81"/>
              <a:gd name="T83" fmla="*/ 66 h 108"/>
              <a:gd name="T84" fmla="*/ 4 w 81"/>
              <a:gd name="T85" fmla="*/ 70 h 108"/>
              <a:gd name="T86" fmla="*/ 8 w 81"/>
              <a:gd name="T87" fmla="*/ 74 h 108"/>
              <a:gd name="T88" fmla="*/ 10 w 81"/>
              <a:gd name="T89" fmla="*/ 76 h 108"/>
              <a:gd name="T90" fmla="*/ 6 w 81"/>
              <a:gd name="T91" fmla="*/ 76 h 108"/>
              <a:gd name="T92" fmla="*/ 26 w 81"/>
              <a:gd name="T93" fmla="*/ 98 h 108"/>
              <a:gd name="T94" fmla="*/ 26 w 81"/>
              <a:gd name="T95" fmla="*/ 104 h 108"/>
              <a:gd name="T96" fmla="*/ 31 w 81"/>
              <a:gd name="T97" fmla="*/ 108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1" h="108">
                <a:moveTo>
                  <a:pt x="31" y="108"/>
                </a:moveTo>
                <a:lnTo>
                  <a:pt x="31" y="108"/>
                </a:lnTo>
                <a:lnTo>
                  <a:pt x="31" y="104"/>
                </a:lnTo>
                <a:lnTo>
                  <a:pt x="33" y="100"/>
                </a:lnTo>
                <a:lnTo>
                  <a:pt x="35" y="98"/>
                </a:lnTo>
                <a:lnTo>
                  <a:pt x="35" y="98"/>
                </a:lnTo>
                <a:lnTo>
                  <a:pt x="39" y="100"/>
                </a:lnTo>
                <a:lnTo>
                  <a:pt x="43" y="102"/>
                </a:lnTo>
                <a:lnTo>
                  <a:pt x="43" y="102"/>
                </a:lnTo>
                <a:lnTo>
                  <a:pt x="45" y="102"/>
                </a:lnTo>
                <a:lnTo>
                  <a:pt x="47" y="100"/>
                </a:lnTo>
                <a:lnTo>
                  <a:pt x="45" y="96"/>
                </a:lnTo>
                <a:lnTo>
                  <a:pt x="45" y="96"/>
                </a:lnTo>
                <a:lnTo>
                  <a:pt x="43" y="90"/>
                </a:lnTo>
                <a:lnTo>
                  <a:pt x="43" y="88"/>
                </a:lnTo>
                <a:lnTo>
                  <a:pt x="43" y="86"/>
                </a:lnTo>
                <a:lnTo>
                  <a:pt x="43" y="86"/>
                </a:lnTo>
                <a:lnTo>
                  <a:pt x="45" y="84"/>
                </a:lnTo>
                <a:lnTo>
                  <a:pt x="43" y="82"/>
                </a:lnTo>
                <a:lnTo>
                  <a:pt x="43" y="82"/>
                </a:lnTo>
                <a:lnTo>
                  <a:pt x="43" y="78"/>
                </a:lnTo>
                <a:lnTo>
                  <a:pt x="45" y="78"/>
                </a:lnTo>
                <a:lnTo>
                  <a:pt x="51" y="78"/>
                </a:lnTo>
                <a:lnTo>
                  <a:pt x="51" y="78"/>
                </a:lnTo>
                <a:lnTo>
                  <a:pt x="53" y="78"/>
                </a:lnTo>
                <a:lnTo>
                  <a:pt x="51" y="74"/>
                </a:lnTo>
                <a:lnTo>
                  <a:pt x="51" y="74"/>
                </a:lnTo>
                <a:lnTo>
                  <a:pt x="53" y="74"/>
                </a:lnTo>
                <a:lnTo>
                  <a:pt x="53" y="74"/>
                </a:lnTo>
                <a:lnTo>
                  <a:pt x="57" y="76"/>
                </a:lnTo>
                <a:lnTo>
                  <a:pt x="57" y="78"/>
                </a:lnTo>
                <a:lnTo>
                  <a:pt x="57" y="78"/>
                </a:lnTo>
                <a:lnTo>
                  <a:pt x="61" y="76"/>
                </a:lnTo>
                <a:lnTo>
                  <a:pt x="67" y="76"/>
                </a:lnTo>
                <a:lnTo>
                  <a:pt x="67" y="76"/>
                </a:lnTo>
                <a:lnTo>
                  <a:pt x="69" y="76"/>
                </a:lnTo>
                <a:lnTo>
                  <a:pt x="69" y="78"/>
                </a:lnTo>
                <a:lnTo>
                  <a:pt x="73" y="82"/>
                </a:lnTo>
                <a:lnTo>
                  <a:pt x="73" y="82"/>
                </a:lnTo>
                <a:lnTo>
                  <a:pt x="75" y="84"/>
                </a:lnTo>
                <a:lnTo>
                  <a:pt x="75" y="82"/>
                </a:lnTo>
                <a:lnTo>
                  <a:pt x="77" y="76"/>
                </a:lnTo>
                <a:lnTo>
                  <a:pt x="77" y="76"/>
                </a:lnTo>
                <a:lnTo>
                  <a:pt x="77" y="70"/>
                </a:lnTo>
                <a:lnTo>
                  <a:pt x="73" y="68"/>
                </a:lnTo>
                <a:lnTo>
                  <a:pt x="73" y="68"/>
                </a:lnTo>
                <a:lnTo>
                  <a:pt x="73" y="66"/>
                </a:lnTo>
                <a:lnTo>
                  <a:pt x="73" y="66"/>
                </a:lnTo>
                <a:lnTo>
                  <a:pt x="75" y="64"/>
                </a:lnTo>
                <a:lnTo>
                  <a:pt x="75" y="60"/>
                </a:lnTo>
                <a:lnTo>
                  <a:pt x="75" y="60"/>
                </a:lnTo>
                <a:lnTo>
                  <a:pt x="73" y="58"/>
                </a:lnTo>
                <a:lnTo>
                  <a:pt x="73" y="54"/>
                </a:lnTo>
                <a:lnTo>
                  <a:pt x="73" y="54"/>
                </a:lnTo>
                <a:lnTo>
                  <a:pt x="73" y="50"/>
                </a:lnTo>
                <a:lnTo>
                  <a:pt x="73" y="46"/>
                </a:lnTo>
                <a:lnTo>
                  <a:pt x="73" y="46"/>
                </a:lnTo>
                <a:lnTo>
                  <a:pt x="71" y="42"/>
                </a:lnTo>
                <a:lnTo>
                  <a:pt x="67" y="40"/>
                </a:lnTo>
                <a:lnTo>
                  <a:pt x="67" y="40"/>
                </a:lnTo>
                <a:lnTo>
                  <a:pt x="67" y="40"/>
                </a:lnTo>
                <a:lnTo>
                  <a:pt x="67" y="38"/>
                </a:lnTo>
                <a:lnTo>
                  <a:pt x="69" y="38"/>
                </a:lnTo>
                <a:lnTo>
                  <a:pt x="69" y="38"/>
                </a:lnTo>
                <a:lnTo>
                  <a:pt x="67" y="32"/>
                </a:lnTo>
                <a:lnTo>
                  <a:pt x="67" y="32"/>
                </a:lnTo>
                <a:lnTo>
                  <a:pt x="69" y="28"/>
                </a:lnTo>
                <a:lnTo>
                  <a:pt x="73" y="26"/>
                </a:lnTo>
                <a:lnTo>
                  <a:pt x="73" y="26"/>
                </a:lnTo>
                <a:lnTo>
                  <a:pt x="77" y="26"/>
                </a:lnTo>
                <a:lnTo>
                  <a:pt x="79" y="26"/>
                </a:lnTo>
                <a:lnTo>
                  <a:pt x="81" y="16"/>
                </a:lnTo>
                <a:lnTo>
                  <a:pt x="81" y="16"/>
                </a:lnTo>
                <a:lnTo>
                  <a:pt x="73" y="14"/>
                </a:lnTo>
                <a:lnTo>
                  <a:pt x="73" y="14"/>
                </a:lnTo>
                <a:lnTo>
                  <a:pt x="69" y="14"/>
                </a:lnTo>
                <a:lnTo>
                  <a:pt x="65" y="16"/>
                </a:lnTo>
                <a:lnTo>
                  <a:pt x="65" y="16"/>
                </a:lnTo>
                <a:lnTo>
                  <a:pt x="63" y="16"/>
                </a:lnTo>
                <a:lnTo>
                  <a:pt x="63" y="14"/>
                </a:lnTo>
                <a:lnTo>
                  <a:pt x="63" y="10"/>
                </a:lnTo>
                <a:lnTo>
                  <a:pt x="63" y="10"/>
                </a:lnTo>
                <a:lnTo>
                  <a:pt x="63" y="0"/>
                </a:lnTo>
                <a:lnTo>
                  <a:pt x="63" y="0"/>
                </a:lnTo>
                <a:lnTo>
                  <a:pt x="59" y="0"/>
                </a:lnTo>
                <a:lnTo>
                  <a:pt x="53" y="0"/>
                </a:lnTo>
                <a:lnTo>
                  <a:pt x="53" y="0"/>
                </a:lnTo>
                <a:lnTo>
                  <a:pt x="51" y="0"/>
                </a:lnTo>
                <a:lnTo>
                  <a:pt x="49" y="0"/>
                </a:lnTo>
                <a:lnTo>
                  <a:pt x="45" y="0"/>
                </a:lnTo>
                <a:lnTo>
                  <a:pt x="45" y="0"/>
                </a:lnTo>
                <a:lnTo>
                  <a:pt x="41" y="2"/>
                </a:lnTo>
                <a:lnTo>
                  <a:pt x="39" y="2"/>
                </a:lnTo>
                <a:lnTo>
                  <a:pt x="37" y="22"/>
                </a:lnTo>
                <a:lnTo>
                  <a:pt x="10" y="20"/>
                </a:lnTo>
                <a:lnTo>
                  <a:pt x="10" y="20"/>
                </a:lnTo>
                <a:lnTo>
                  <a:pt x="8" y="22"/>
                </a:lnTo>
                <a:lnTo>
                  <a:pt x="8" y="22"/>
                </a:lnTo>
                <a:lnTo>
                  <a:pt x="8" y="24"/>
                </a:lnTo>
                <a:lnTo>
                  <a:pt x="8" y="24"/>
                </a:lnTo>
                <a:lnTo>
                  <a:pt x="8" y="28"/>
                </a:lnTo>
                <a:lnTo>
                  <a:pt x="8" y="28"/>
                </a:lnTo>
                <a:lnTo>
                  <a:pt x="10" y="30"/>
                </a:lnTo>
                <a:lnTo>
                  <a:pt x="10" y="30"/>
                </a:lnTo>
                <a:lnTo>
                  <a:pt x="12" y="38"/>
                </a:lnTo>
                <a:lnTo>
                  <a:pt x="12" y="38"/>
                </a:lnTo>
                <a:lnTo>
                  <a:pt x="6" y="38"/>
                </a:lnTo>
                <a:lnTo>
                  <a:pt x="6" y="38"/>
                </a:lnTo>
                <a:lnTo>
                  <a:pt x="6" y="40"/>
                </a:lnTo>
                <a:lnTo>
                  <a:pt x="6" y="40"/>
                </a:lnTo>
                <a:lnTo>
                  <a:pt x="8" y="42"/>
                </a:lnTo>
                <a:lnTo>
                  <a:pt x="10" y="42"/>
                </a:lnTo>
                <a:lnTo>
                  <a:pt x="8" y="44"/>
                </a:lnTo>
                <a:lnTo>
                  <a:pt x="6" y="44"/>
                </a:lnTo>
                <a:lnTo>
                  <a:pt x="6" y="44"/>
                </a:lnTo>
                <a:lnTo>
                  <a:pt x="8" y="46"/>
                </a:lnTo>
                <a:lnTo>
                  <a:pt x="8" y="46"/>
                </a:lnTo>
                <a:lnTo>
                  <a:pt x="6" y="54"/>
                </a:lnTo>
                <a:lnTo>
                  <a:pt x="4" y="60"/>
                </a:lnTo>
                <a:lnTo>
                  <a:pt x="4" y="60"/>
                </a:lnTo>
                <a:lnTo>
                  <a:pt x="0" y="60"/>
                </a:lnTo>
                <a:lnTo>
                  <a:pt x="0" y="60"/>
                </a:lnTo>
                <a:lnTo>
                  <a:pt x="0" y="64"/>
                </a:lnTo>
                <a:lnTo>
                  <a:pt x="0" y="64"/>
                </a:lnTo>
                <a:lnTo>
                  <a:pt x="4" y="66"/>
                </a:lnTo>
                <a:lnTo>
                  <a:pt x="4" y="66"/>
                </a:lnTo>
                <a:lnTo>
                  <a:pt x="2" y="68"/>
                </a:lnTo>
                <a:lnTo>
                  <a:pt x="4" y="70"/>
                </a:lnTo>
                <a:lnTo>
                  <a:pt x="4" y="70"/>
                </a:lnTo>
                <a:lnTo>
                  <a:pt x="8" y="70"/>
                </a:lnTo>
                <a:lnTo>
                  <a:pt x="8" y="70"/>
                </a:lnTo>
                <a:lnTo>
                  <a:pt x="8" y="74"/>
                </a:lnTo>
                <a:lnTo>
                  <a:pt x="8" y="74"/>
                </a:lnTo>
                <a:lnTo>
                  <a:pt x="10" y="74"/>
                </a:lnTo>
                <a:lnTo>
                  <a:pt x="10" y="76"/>
                </a:lnTo>
                <a:lnTo>
                  <a:pt x="10" y="76"/>
                </a:lnTo>
                <a:lnTo>
                  <a:pt x="6" y="76"/>
                </a:lnTo>
                <a:lnTo>
                  <a:pt x="6" y="76"/>
                </a:lnTo>
                <a:lnTo>
                  <a:pt x="6" y="78"/>
                </a:lnTo>
                <a:lnTo>
                  <a:pt x="6" y="78"/>
                </a:lnTo>
                <a:lnTo>
                  <a:pt x="26" y="98"/>
                </a:lnTo>
                <a:lnTo>
                  <a:pt x="26" y="98"/>
                </a:lnTo>
                <a:lnTo>
                  <a:pt x="26" y="100"/>
                </a:lnTo>
                <a:lnTo>
                  <a:pt x="26" y="104"/>
                </a:lnTo>
                <a:lnTo>
                  <a:pt x="26" y="104"/>
                </a:lnTo>
                <a:lnTo>
                  <a:pt x="29" y="106"/>
                </a:lnTo>
                <a:lnTo>
                  <a:pt x="31" y="108"/>
                </a:lnTo>
                <a:lnTo>
                  <a:pt x="31" y="108"/>
                </a:lnTo>
                <a:close/>
              </a:path>
            </a:pathLst>
          </a:custGeom>
          <a:solidFill>
            <a:srgbClr val="B9BCBD"/>
          </a:solidFill>
          <a:ln w="3175">
            <a:solidFill>
              <a:srgbClr val="B9BCBD"/>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203" name="Freeform 187">
            <a:extLst>
              <a:ext uri="{FF2B5EF4-FFF2-40B4-BE49-F238E27FC236}">
                <a16:creationId xmlns:a16="http://schemas.microsoft.com/office/drawing/2014/main" id="{7BF9CF63-2996-4757-AA4B-0FA9C7A0734D}"/>
              </a:ext>
            </a:extLst>
          </p:cNvPr>
          <p:cNvSpPr>
            <a:spLocks/>
          </p:cNvSpPr>
          <p:nvPr/>
        </p:nvSpPr>
        <p:spPr bwMode="auto">
          <a:xfrm>
            <a:off x="4624872" y="3505617"/>
            <a:ext cx="70435" cy="133847"/>
          </a:xfrm>
          <a:custGeom>
            <a:avLst/>
            <a:gdLst>
              <a:gd name="T0" fmla="*/ 6 w 42"/>
              <a:gd name="T1" fmla="*/ 2 h 78"/>
              <a:gd name="T2" fmla="*/ 6 w 42"/>
              <a:gd name="T3" fmla="*/ 2 h 78"/>
              <a:gd name="T4" fmla="*/ 6 w 42"/>
              <a:gd name="T5" fmla="*/ 4 h 78"/>
              <a:gd name="T6" fmla="*/ 6 w 42"/>
              <a:gd name="T7" fmla="*/ 4 h 78"/>
              <a:gd name="T8" fmla="*/ 6 w 42"/>
              <a:gd name="T9" fmla="*/ 10 h 78"/>
              <a:gd name="T10" fmla="*/ 0 w 42"/>
              <a:gd name="T11" fmla="*/ 20 h 78"/>
              <a:gd name="T12" fmla="*/ 0 w 42"/>
              <a:gd name="T13" fmla="*/ 20 h 78"/>
              <a:gd name="T14" fmla="*/ 0 w 42"/>
              <a:gd name="T15" fmla="*/ 38 h 78"/>
              <a:gd name="T16" fmla="*/ 0 w 42"/>
              <a:gd name="T17" fmla="*/ 38 h 78"/>
              <a:gd name="T18" fmla="*/ 2 w 42"/>
              <a:gd name="T19" fmla="*/ 42 h 78"/>
              <a:gd name="T20" fmla="*/ 4 w 42"/>
              <a:gd name="T21" fmla="*/ 46 h 78"/>
              <a:gd name="T22" fmla="*/ 8 w 42"/>
              <a:gd name="T23" fmla="*/ 50 h 78"/>
              <a:gd name="T24" fmla="*/ 8 w 42"/>
              <a:gd name="T25" fmla="*/ 50 h 78"/>
              <a:gd name="T26" fmla="*/ 8 w 42"/>
              <a:gd name="T27" fmla="*/ 54 h 78"/>
              <a:gd name="T28" fmla="*/ 4 w 42"/>
              <a:gd name="T29" fmla="*/ 60 h 78"/>
              <a:gd name="T30" fmla="*/ 4 w 42"/>
              <a:gd name="T31" fmla="*/ 60 h 78"/>
              <a:gd name="T32" fmla="*/ 0 w 42"/>
              <a:gd name="T33" fmla="*/ 70 h 78"/>
              <a:gd name="T34" fmla="*/ 0 w 42"/>
              <a:gd name="T35" fmla="*/ 70 h 78"/>
              <a:gd name="T36" fmla="*/ 0 w 42"/>
              <a:gd name="T37" fmla="*/ 74 h 78"/>
              <a:gd name="T38" fmla="*/ 4 w 42"/>
              <a:gd name="T39" fmla="*/ 78 h 78"/>
              <a:gd name="T40" fmla="*/ 4 w 42"/>
              <a:gd name="T41" fmla="*/ 78 h 78"/>
              <a:gd name="T42" fmla="*/ 6 w 42"/>
              <a:gd name="T43" fmla="*/ 78 h 78"/>
              <a:gd name="T44" fmla="*/ 8 w 42"/>
              <a:gd name="T45" fmla="*/ 78 h 78"/>
              <a:gd name="T46" fmla="*/ 12 w 42"/>
              <a:gd name="T47" fmla="*/ 76 h 78"/>
              <a:gd name="T48" fmla="*/ 18 w 42"/>
              <a:gd name="T49" fmla="*/ 74 h 78"/>
              <a:gd name="T50" fmla="*/ 24 w 42"/>
              <a:gd name="T51" fmla="*/ 78 h 78"/>
              <a:gd name="T52" fmla="*/ 24 w 42"/>
              <a:gd name="T53" fmla="*/ 78 h 78"/>
              <a:gd name="T54" fmla="*/ 28 w 42"/>
              <a:gd name="T55" fmla="*/ 74 h 78"/>
              <a:gd name="T56" fmla="*/ 32 w 42"/>
              <a:gd name="T57" fmla="*/ 66 h 78"/>
              <a:gd name="T58" fmla="*/ 32 w 42"/>
              <a:gd name="T59" fmla="*/ 66 h 78"/>
              <a:gd name="T60" fmla="*/ 34 w 42"/>
              <a:gd name="T61" fmla="*/ 52 h 78"/>
              <a:gd name="T62" fmla="*/ 38 w 42"/>
              <a:gd name="T63" fmla="*/ 44 h 78"/>
              <a:gd name="T64" fmla="*/ 38 w 42"/>
              <a:gd name="T65" fmla="*/ 44 h 78"/>
              <a:gd name="T66" fmla="*/ 42 w 42"/>
              <a:gd name="T67" fmla="*/ 32 h 78"/>
              <a:gd name="T68" fmla="*/ 42 w 42"/>
              <a:gd name="T69" fmla="*/ 32 h 78"/>
              <a:gd name="T70" fmla="*/ 42 w 42"/>
              <a:gd name="T71" fmla="*/ 28 h 78"/>
              <a:gd name="T72" fmla="*/ 40 w 42"/>
              <a:gd name="T73" fmla="*/ 26 h 78"/>
              <a:gd name="T74" fmla="*/ 40 w 42"/>
              <a:gd name="T75" fmla="*/ 26 h 78"/>
              <a:gd name="T76" fmla="*/ 38 w 42"/>
              <a:gd name="T77" fmla="*/ 26 h 78"/>
              <a:gd name="T78" fmla="*/ 38 w 42"/>
              <a:gd name="T79" fmla="*/ 26 h 78"/>
              <a:gd name="T80" fmla="*/ 34 w 42"/>
              <a:gd name="T81" fmla="*/ 20 h 78"/>
              <a:gd name="T82" fmla="*/ 32 w 42"/>
              <a:gd name="T83" fmla="*/ 20 h 78"/>
              <a:gd name="T84" fmla="*/ 32 w 42"/>
              <a:gd name="T85" fmla="*/ 20 h 78"/>
              <a:gd name="T86" fmla="*/ 30 w 42"/>
              <a:gd name="T87" fmla="*/ 16 h 78"/>
              <a:gd name="T88" fmla="*/ 28 w 42"/>
              <a:gd name="T89" fmla="*/ 10 h 78"/>
              <a:gd name="T90" fmla="*/ 28 w 42"/>
              <a:gd name="T91" fmla="*/ 10 h 78"/>
              <a:gd name="T92" fmla="*/ 16 w 42"/>
              <a:gd name="T93" fmla="*/ 4 h 78"/>
              <a:gd name="T94" fmla="*/ 16 w 42"/>
              <a:gd name="T95" fmla="*/ 4 h 78"/>
              <a:gd name="T96" fmla="*/ 12 w 42"/>
              <a:gd name="T97" fmla="*/ 6 h 78"/>
              <a:gd name="T98" fmla="*/ 8 w 42"/>
              <a:gd name="T99" fmla="*/ 6 h 78"/>
              <a:gd name="T100" fmla="*/ 8 w 42"/>
              <a:gd name="T101" fmla="*/ 6 h 78"/>
              <a:gd name="T102" fmla="*/ 8 w 42"/>
              <a:gd name="T103" fmla="*/ 4 h 78"/>
              <a:gd name="T104" fmla="*/ 6 w 42"/>
              <a:gd name="T105" fmla="*/ 0 h 78"/>
              <a:gd name="T106" fmla="*/ 6 w 42"/>
              <a:gd name="T107" fmla="*/ 2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2" h="78">
                <a:moveTo>
                  <a:pt x="6" y="2"/>
                </a:moveTo>
                <a:lnTo>
                  <a:pt x="6" y="2"/>
                </a:lnTo>
                <a:lnTo>
                  <a:pt x="6" y="4"/>
                </a:lnTo>
                <a:lnTo>
                  <a:pt x="6" y="4"/>
                </a:lnTo>
                <a:lnTo>
                  <a:pt x="6" y="10"/>
                </a:lnTo>
                <a:lnTo>
                  <a:pt x="0" y="20"/>
                </a:lnTo>
                <a:lnTo>
                  <a:pt x="0" y="20"/>
                </a:lnTo>
                <a:lnTo>
                  <a:pt x="0" y="38"/>
                </a:lnTo>
                <a:lnTo>
                  <a:pt x="0" y="38"/>
                </a:lnTo>
                <a:lnTo>
                  <a:pt x="2" y="42"/>
                </a:lnTo>
                <a:lnTo>
                  <a:pt x="4" y="46"/>
                </a:lnTo>
                <a:lnTo>
                  <a:pt x="8" y="50"/>
                </a:lnTo>
                <a:lnTo>
                  <a:pt x="8" y="50"/>
                </a:lnTo>
                <a:lnTo>
                  <a:pt x="8" y="54"/>
                </a:lnTo>
                <a:lnTo>
                  <a:pt x="4" y="60"/>
                </a:lnTo>
                <a:lnTo>
                  <a:pt x="4" y="60"/>
                </a:lnTo>
                <a:lnTo>
                  <a:pt x="0" y="70"/>
                </a:lnTo>
                <a:lnTo>
                  <a:pt x="0" y="70"/>
                </a:lnTo>
                <a:lnTo>
                  <a:pt x="0" y="74"/>
                </a:lnTo>
                <a:lnTo>
                  <a:pt x="4" y="78"/>
                </a:lnTo>
                <a:lnTo>
                  <a:pt x="4" y="78"/>
                </a:lnTo>
                <a:lnTo>
                  <a:pt x="6" y="78"/>
                </a:lnTo>
                <a:lnTo>
                  <a:pt x="8" y="78"/>
                </a:lnTo>
                <a:lnTo>
                  <a:pt x="12" y="76"/>
                </a:lnTo>
                <a:lnTo>
                  <a:pt x="18" y="74"/>
                </a:lnTo>
                <a:lnTo>
                  <a:pt x="24" y="78"/>
                </a:lnTo>
                <a:lnTo>
                  <a:pt x="24" y="78"/>
                </a:lnTo>
                <a:lnTo>
                  <a:pt x="28" y="74"/>
                </a:lnTo>
                <a:lnTo>
                  <a:pt x="32" y="66"/>
                </a:lnTo>
                <a:lnTo>
                  <a:pt x="32" y="66"/>
                </a:lnTo>
                <a:lnTo>
                  <a:pt x="34" y="52"/>
                </a:lnTo>
                <a:lnTo>
                  <a:pt x="38" y="44"/>
                </a:lnTo>
                <a:lnTo>
                  <a:pt x="38" y="44"/>
                </a:lnTo>
                <a:lnTo>
                  <a:pt x="42" y="32"/>
                </a:lnTo>
                <a:lnTo>
                  <a:pt x="42" y="32"/>
                </a:lnTo>
                <a:lnTo>
                  <a:pt x="42" y="28"/>
                </a:lnTo>
                <a:lnTo>
                  <a:pt x="40" y="26"/>
                </a:lnTo>
                <a:lnTo>
                  <a:pt x="40" y="26"/>
                </a:lnTo>
                <a:lnTo>
                  <a:pt x="38" y="26"/>
                </a:lnTo>
                <a:lnTo>
                  <a:pt x="38" y="26"/>
                </a:lnTo>
                <a:lnTo>
                  <a:pt x="34" y="20"/>
                </a:lnTo>
                <a:lnTo>
                  <a:pt x="32" y="20"/>
                </a:lnTo>
                <a:lnTo>
                  <a:pt x="32" y="20"/>
                </a:lnTo>
                <a:lnTo>
                  <a:pt x="30" y="16"/>
                </a:lnTo>
                <a:lnTo>
                  <a:pt x="28" y="10"/>
                </a:lnTo>
                <a:lnTo>
                  <a:pt x="28" y="10"/>
                </a:lnTo>
                <a:lnTo>
                  <a:pt x="16" y="4"/>
                </a:lnTo>
                <a:lnTo>
                  <a:pt x="16" y="4"/>
                </a:lnTo>
                <a:lnTo>
                  <a:pt x="12" y="6"/>
                </a:lnTo>
                <a:lnTo>
                  <a:pt x="8" y="6"/>
                </a:lnTo>
                <a:lnTo>
                  <a:pt x="8" y="6"/>
                </a:lnTo>
                <a:lnTo>
                  <a:pt x="8" y="4"/>
                </a:lnTo>
                <a:lnTo>
                  <a:pt x="6" y="0"/>
                </a:lnTo>
                <a:lnTo>
                  <a:pt x="6" y="2"/>
                </a:lnTo>
                <a:close/>
              </a:path>
            </a:pathLst>
          </a:custGeom>
          <a:solidFill>
            <a:srgbClr val="1700F4"/>
          </a:solidFill>
          <a:ln w="3175">
            <a:solidFill>
              <a:srgbClr val="1700F4"/>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204" name="Freeform 188">
            <a:extLst>
              <a:ext uri="{FF2B5EF4-FFF2-40B4-BE49-F238E27FC236}">
                <a16:creationId xmlns:a16="http://schemas.microsoft.com/office/drawing/2014/main" id="{5B7CE8D9-19B4-4268-839C-29646498D700}"/>
              </a:ext>
            </a:extLst>
          </p:cNvPr>
          <p:cNvSpPr>
            <a:spLocks noEditPoints="1"/>
          </p:cNvSpPr>
          <p:nvPr/>
        </p:nvSpPr>
        <p:spPr bwMode="auto">
          <a:xfrm>
            <a:off x="5745132" y="2129396"/>
            <a:ext cx="325345" cy="332902"/>
          </a:xfrm>
          <a:custGeom>
            <a:avLst/>
            <a:gdLst>
              <a:gd name="T0" fmla="*/ 172 w 194"/>
              <a:gd name="T1" fmla="*/ 66 h 194"/>
              <a:gd name="T2" fmla="*/ 168 w 194"/>
              <a:gd name="T3" fmla="*/ 74 h 194"/>
              <a:gd name="T4" fmla="*/ 166 w 194"/>
              <a:gd name="T5" fmla="*/ 78 h 194"/>
              <a:gd name="T6" fmla="*/ 154 w 194"/>
              <a:gd name="T7" fmla="*/ 90 h 194"/>
              <a:gd name="T8" fmla="*/ 148 w 194"/>
              <a:gd name="T9" fmla="*/ 106 h 194"/>
              <a:gd name="T10" fmla="*/ 156 w 194"/>
              <a:gd name="T11" fmla="*/ 108 h 194"/>
              <a:gd name="T12" fmla="*/ 162 w 194"/>
              <a:gd name="T13" fmla="*/ 118 h 194"/>
              <a:gd name="T14" fmla="*/ 154 w 194"/>
              <a:gd name="T15" fmla="*/ 124 h 194"/>
              <a:gd name="T16" fmla="*/ 158 w 194"/>
              <a:gd name="T17" fmla="*/ 134 h 194"/>
              <a:gd name="T18" fmla="*/ 164 w 194"/>
              <a:gd name="T19" fmla="*/ 142 h 194"/>
              <a:gd name="T20" fmla="*/ 160 w 194"/>
              <a:gd name="T21" fmla="*/ 148 h 194"/>
              <a:gd name="T22" fmla="*/ 158 w 194"/>
              <a:gd name="T23" fmla="*/ 152 h 194"/>
              <a:gd name="T24" fmla="*/ 144 w 194"/>
              <a:gd name="T25" fmla="*/ 160 h 194"/>
              <a:gd name="T26" fmla="*/ 134 w 194"/>
              <a:gd name="T27" fmla="*/ 152 h 194"/>
              <a:gd name="T28" fmla="*/ 124 w 194"/>
              <a:gd name="T29" fmla="*/ 152 h 194"/>
              <a:gd name="T30" fmla="*/ 112 w 194"/>
              <a:gd name="T31" fmla="*/ 160 h 194"/>
              <a:gd name="T32" fmla="*/ 102 w 194"/>
              <a:gd name="T33" fmla="*/ 172 h 194"/>
              <a:gd name="T34" fmla="*/ 90 w 194"/>
              <a:gd name="T35" fmla="*/ 172 h 194"/>
              <a:gd name="T36" fmla="*/ 76 w 194"/>
              <a:gd name="T37" fmla="*/ 170 h 194"/>
              <a:gd name="T38" fmla="*/ 64 w 194"/>
              <a:gd name="T39" fmla="*/ 168 h 194"/>
              <a:gd name="T40" fmla="*/ 48 w 194"/>
              <a:gd name="T41" fmla="*/ 164 h 194"/>
              <a:gd name="T42" fmla="*/ 42 w 194"/>
              <a:gd name="T43" fmla="*/ 156 h 194"/>
              <a:gd name="T44" fmla="*/ 52 w 194"/>
              <a:gd name="T45" fmla="*/ 140 h 194"/>
              <a:gd name="T46" fmla="*/ 52 w 194"/>
              <a:gd name="T47" fmla="*/ 130 h 194"/>
              <a:gd name="T48" fmla="*/ 52 w 194"/>
              <a:gd name="T49" fmla="*/ 116 h 194"/>
              <a:gd name="T50" fmla="*/ 50 w 194"/>
              <a:gd name="T51" fmla="*/ 106 h 194"/>
              <a:gd name="T52" fmla="*/ 34 w 194"/>
              <a:gd name="T53" fmla="*/ 94 h 194"/>
              <a:gd name="T54" fmla="*/ 34 w 194"/>
              <a:gd name="T55" fmla="*/ 82 h 194"/>
              <a:gd name="T56" fmla="*/ 30 w 194"/>
              <a:gd name="T57" fmla="*/ 78 h 194"/>
              <a:gd name="T58" fmla="*/ 28 w 194"/>
              <a:gd name="T59" fmla="*/ 72 h 194"/>
              <a:gd name="T60" fmla="*/ 20 w 194"/>
              <a:gd name="T61" fmla="*/ 78 h 194"/>
              <a:gd name="T62" fmla="*/ 12 w 194"/>
              <a:gd name="T63" fmla="*/ 68 h 194"/>
              <a:gd name="T64" fmla="*/ 2 w 194"/>
              <a:gd name="T65" fmla="*/ 64 h 194"/>
              <a:gd name="T66" fmla="*/ 0 w 194"/>
              <a:gd name="T67" fmla="*/ 56 h 194"/>
              <a:gd name="T68" fmla="*/ 14 w 194"/>
              <a:gd name="T69" fmla="*/ 52 h 194"/>
              <a:gd name="T70" fmla="*/ 26 w 194"/>
              <a:gd name="T71" fmla="*/ 54 h 194"/>
              <a:gd name="T72" fmla="*/ 34 w 194"/>
              <a:gd name="T73" fmla="*/ 50 h 194"/>
              <a:gd name="T74" fmla="*/ 48 w 194"/>
              <a:gd name="T75" fmla="*/ 48 h 194"/>
              <a:gd name="T76" fmla="*/ 40 w 194"/>
              <a:gd name="T77" fmla="*/ 28 h 194"/>
              <a:gd name="T78" fmla="*/ 60 w 194"/>
              <a:gd name="T79" fmla="*/ 34 h 194"/>
              <a:gd name="T80" fmla="*/ 82 w 194"/>
              <a:gd name="T81" fmla="*/ 20 h 194"/>
              <a:gd name="T82" fmla="*/ 86 w 194"/>
              <a:gd name="T83" fmla="*/ 8 h 194"/>
              <a:gd name="T84" fmla="*/ 98 w 194"/>
              <a:gd name="T85" fmla="*/ 4 h 194"/>
              <a:gd name="T86" fmla="*/ 104 w 194"/>
              <a:gd name="T87" fmla="*/ 12 h 194"/>
              <a:gd name="T88" fmla="*/ 114 w 194"/>
              <a:gd name="T89" fmla="*/ 16 h 194"/>
              <a:gd name="T90" fmla="*/ 124 w 194"/>
              <a:gd name="T91" fmla="*/ 26 h 194"/>
              <a:gd name="T92" fmla="*/ 130 w 194"/>
              <a:gd name="T93" fmla="*/ 30 h 194"/>
              <a:gd name="T94" fmla="*/ 142 w 194"/>
              <a:gd name="T95" fmla="*/ 32 h 194"/>
              <a:gd name="T96" fmla="*/ 150 w 194"/>
              <a:gd name="T97" fmla="*/ 40 h 194"/>
              <a:gd name="T98" fmla="*/ 162 w 194"/>
              <a:gd name="T99" fmla="*/ 42 h 194"/>
              <a:gd name="T100" fmla="*/ 174 w 194"/>
              <a:gd name="T101" fmla="*/ 46 h 194"/>
              <a:gd name="T102" fmla="*/ 186 w 194"/>
              <a:gd name="T103" fmla="*/ 168 h 194"/>
              <a:gd name="T104" fmla="*/ 180 w 194"/>
              <a:gd name="T105" fmla="*/ 184 h 194"/>
              <a:gd name="T106" fmla="*/ 184 w 194"/>
              <a:gd name="T107" fmla="*/ 190 h 194"/>
              <a:gd name="T108" fmla="*/ 192 w 194"/>
              <a:gd name="T109" fmla="*/ 162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94" h="194">
                <a:moveTo>
                  <a:pt x="174" y="52"/>
                </a:moveTo>
                <a:lnTo>
                  <a:pt x="174" y="52"/>
                </a:lnTo>
                <a:lnTo>
                  <a:pt x="172" y="56"/>
                </a:lnTo>
                <a:lnTo>
                  <a:pt x="172" y="60"/>
                </a:lnTo>
                <a:lnTo>
                  <a:pt x="172" y="60"/>
                </a:lnTo>
                <a:lnTo>
                  <a:pt x="172" y="66"/>
                </a:lnTo>
                <a:lnTo>
                  <a:pt x="172" y="70"/>
                </a:lnTo>
                <a:lnTo>
                  <a:pt x="174" y="74"/>
                </a:lnTo>
                <a:lnTo>
                  <a:pt x="174" y="74"/>
                </a:lnTo>
                <a:lnTo>
                  <a:pt x="172" y="74"/>
                </a:lnTo>
                <a:lnTo>
                  <a:pt x="170" y="74"/>
                </a:lnTo>
                <a:lnTo>
                  <a:pt x="168" y="74"/>
                </a:lnTo>
                <a:lnTo>
                  <a:pt x="168" y="74"/>
                </a:lnTo>
                <a:lnTo>
                  <a:pt x="168" y="74"/>
                </a:lnTo>
                <a:lnTo>
                  <a:pt x="166" y="74"/>
                </a:lnTo>
                <a:lnTo>
                  <a:pt x="166" y="78"/>
                </a:lnTo>
                <a:lnTo>
                  <a:pt x="166" y="78"/>
                </a:lnTo>
                <a:lnTo>
                  <a:pt x="166" y="78"/>
                </a:lnTo>
                <a:lnTo>
                  <a:pt x="162" y="80"/>
                </a:lnTo>
                <a:lnTo>
                  <a:pt x="162" y="80"/>
                </a:lnTo>
                <a:lnTo>
                  <a:pt x="160" y="82"/>
                </a:lnTo>
                <a:lnTo>
                  <a:pt x="158" y="84"/>
                </a:lnTo>
                <a:lnTo>
                  <a:pt x="154" y="90"/>
                </a:lnTo>
                <a:lnTo>
                  <a:pt x="154" y="90"/>
                </a:lnTo>
                <a:lnTo>
                  <a:pt x="146" y="100"/>
                </a:lnTo>
                <a:lnTo>
                  <a:pt x="146" y="100"/>
                </a:lnTo>
                <a:lnTo>
                  <a:pt x="144" y="104"/>
                </a:lnTo>
                <a:lnTo>
                  <a:pt x="144" y="106"/>
                </a:lnTo>
                <a:lnTo>
                  <a:pt x="148" y="106"/>
                </a:lnTo>
                <a:lnTo>
                  <a:pt x="148" y="106"/>
                </a:lnTo>
                <a:lnTo>
                  <a:pt x="150" y="104"/>
                </a:lnTo>
                <a:lnTo>
                  <a:pt x="152" y="104"/>
                </a:lnTo>
                <a:lnTo>
                  <a:pt x="154" y="106"/>
                </a:lnTo>
                <a:lnTo>
                  <a:pt x="154" y="106"/>
                </a:lnTo>
                <a:lnTo>
                  <a:pt x="154" y="108"/>
                </a:lnTo>
                <a:lnTo>
                  <a:pt x="156" y="108"/>
                </a:lnTo>
                <a:lnTo>
                  <a:pt x="160" y="108"/>
                </a:lnTo>
                <a:lnTo>
                  <a:pt x="160" y="110"/>
                </a:lnTo>
                <a:lnTo>
                  <a:pt x="160" y="110"/>
                </a:lnTo>
                <a:lnTo>
                  <a:pt x="164" y="112"/>
                </a:lnTo>
                <a:lnTo>
                  <a:pt x="166" y="112"/>
                </a:lnTo>
                <a:lnTo>
                  <a:pt x="162" y="118"/>
                </a:lnTo>
                <a:lnTo>
                  <a:pt x="162" y="118"/>
                </a:lnTo>
                <a:lnTo>
                  <a:pt x="160" y="120"/>
                </a:lnTo>
                <a:lnTo>
                  <a:pt x="158" y="122"/>
                </a:lnTo>
                <a:lnTo>
                  <a:pt x="156" y="122"/>
                </a:lnTo>
                <a:lnTo>
                  <a:pt x="156" y="122"/>
                </a:lnTo>
                <a:lnTo>
                  <a:pt x="154" y="124"/>
                </a:lnTo>
                <a:lnTo>
                  <a:pt x="154" y="126"/>
                </a:lnTo>
                <a:lnTo>
                  <a:pt x="154" y="128"/>
                </a:lnTo>
                <a:lnTo>
                  <a:pt x="156" y="130"/>
                </a:lnTo>
                <a:lnTo>
                  <a:pt x="156" y="130"/>
                </a:lnTo>
                <a:lnTo>
                  <a:pt x="158" y="132"/>
                </a:lnTo>
                <a:lnTo>
                  <a:pt x="158" y="134"/>
                </a:lnTo>
                <a:lnTo>
                  <a:pt x="156" y="138"/>
                </a:lnTo>
                <a:lnTo>
                  <a:pt x="158" y="142"/>
                </a:lnTo>
                <a:lnTo>
                  <a:pt x="158" y="142"/>
                </a:lnTo>
                <a:lnTo>
                  <a:pt x="160" y="142"/>
                </a:lnTo>
                <a:lnTo>
                  <a:pt x="162" y="142"/>
                </a:lnTo>
                <a:lnTo>
                  <a:pt x="164" y="142"/>
                </a:lnTo>
                <a:lnTo>
                  <a:pt x="164" y="142"/>
                </a:lnTo>
                <a:lnTo>
                  <a:pt x="164" y="142"/>
                </a:lnTo>
                <a:lnTo>
                  <a:pt x="160" y="146"/>
                </a:lnTo>
                <a:lnTo>
                  <a:pt x="160" y="146"/>
                </a:lnTo>
                <a:lnTo>
                  <a:pt x="160" y="148"/>
                </a:lnTo>
                <a:lnTo>
                  <a:pt x="160" y="148"/>
                </a:lnTo>
                <a:lnTo>
                  <a:pt x="162" y="150"/>
                </a:lnTo>
                <a:lnTo>
                  <a:pt x="160" y="150"/>
                </a:lnTo>
                <a:lnTo>
                  <a:pt x="158" y="148"/>
                </a:lnTo>
                <a:lnTo>
                  <a:pt x="154" y="150"/>
                </a:lnTo>
                <a:lnTo>
                  <a:pt x="158" y="152"/>
                </a:lnTo>
                <a:lnTo>
                  <a:pt x="158" y="152"/>
                </a:lnTo>
                <a:lnTo>
                  <a:pt x="154" y="160"/>
                </a:lnTo>
                <a:lnTo>
                  <a:pt x="154" y="160"/>
                </a:lnTo>
                <a:lnTo>
                  <a:pt x="150" y="160"/>
                </a:lnTo>
                <a:lnTo>
                  <a:pt x="146" y="162"/>
                </a:lnTo>
                <a:lnTo>
                  <a:pt x="146" y="162"/>
                </a:lnTo>
                <a:lnTo>
                  <a:pt x="144" y="160"/>
                </a:lnTo>
                <a:lnTo>
                  <a:pt x="142" y="158"/>
                </a:lnTo>
                <a:lnTo>
                  <a:pt x="140" y="156"/>
                </a:lnTo>
                <a:lnTo>
                  <a:pt x="140" y="156"/>
                </a:lnTo>
                <a:lnTo>
                  <a:pt x="136" y="156"/>
                </a:lnTo>
                <a:lnTo>
                  <a:pt x="136" y="156"/>
                </a:lnTo>
                <a:lnTo>
                  <a:pt x="134" y="152"/>
                </a:lnTo>
                <a:lnTo>
                  <a:pt x="134" y="152"/>
                </a:lnTo>
                <a:lnTo>
                  <a:pt x="134" y="154"/>
                </a:lnTo>
                <a:lnTo>
                  <a:pt x="132" y="154"/>
                </a:lnTo>
                <a:lnTo>
                  <a:pt x="132" y="154"/>
                </a:lnTo>
                <a:lnTo>
                  <a:pt x="128" y="152"/>
                </a:lnTo>
                <a:lnTo>
                  <a:pt x="124" y="152"/>
                </a:lnTo>
                <a:lnTo>
                  <a:pt x="122" y="152"/>
                </a:lnTo>
                <a:lnTo>
                  <a:pt x="122" y="152"/>
                </a:lnTo>
                <a:lnTo>
                  <a:pt x="118" y="156"/>
                </a:lnTo>
                <a:lnTo>
                  <a:pt x="114" y="160"/>
                </a:lnTo>
                <a:lnTo>
                  <a:pt x="114" y="160"/>
                </a:lnTo>
                <a:lnTo>
                  <a:pt x="112" y="160"/>
                </a:lnTo>
                <a:lnTo>
                  <a:pt x="108" y="160"/>
                </a:lnTo>
                <a:lnTo>
                  <a:pt x="108" y="160"/>
                </a:lnTo>
                <a:lnTo>
                  <a:pt x="108" y="170"/>
                </a:lnTo>
                <a:lnTo>
                  <a:pt x="108" y="170"/>
                </a:lnTo>
                <a:lnTo>
                  <a:pt x="104" y="170"/>
                </a:lnTo>
                <a:lnTo>
                  <a:pt x="102" y="172"/>
                </a:lnTo>
                <a:lnTo>
                  <a:pt x="102" y="172"/>
                </a:lnTo>
                <a:lnTo>
                  <a:pt x="100" y="174"/>
                </a:lnTo>
                <a:lnTo>
                  <a:pt x="100" y="174"/>
                </a:lnTo>
                <a:lnTo>
                  <a:pt x="94" y="174"/>
                </a:lnTo>
                <a:lnTo>
                  <a:pt x="92" y="174"/>
                </a:lnTo>
                <a:lnTo>
                  <a:pt x="90" y="172"/>
                </a:lnTo>
                <a:lnTo>
                  <a:pt x="90" y="172"/>
                </a:lnTo>
                <a:lnTo>
                  <a:pt x="90" y="172"/>
                </a:lnTo>
                <a:lnTo>
                  <a:pt x="88" y="172"/>
                </a:lnTo>
                <a:lnTo>
                  <a:pt x="86" y="172"/>
                </a:lnTo>
                <a:lnTo>
                  <a:pt x="86" y="172"/>
                </a:lnTo>
                <a:lnTo>
                  <a:pt x="76" y="170"/>
                </a:lnTo>
                <a:lnTo>
                  <a:pt x="76" y="170"/>
                </a:lnTo>
                <a:lnTo>
                  <a:pt x="74" y="168"/>
                </a:lnTo>
                <a:lnTo>
                  <a:pt x="72" y="168"/>
                </a:lnTo>
                <a:lnTo>
                  <a:pt x="68" y="170"/>
                </a:lnTo>
                <a:lnTo>
                  <a:pt x="68" y="170"/>
                </a:lnTo>
                <a:lnTo>
                  <a:pt x="64" y="168"/>
                </a:lnTo>
                <a:lnTo>
                  <a:pt x="60" y="166"/>
                </a:lnTo>
                <a:lnTo>
                  <a:pt x="60" y="166"/>
                </a:lnTo>
                <a:lnTo>
                  <a:pt x="56" y="166"/>
                </a:lnTo>
                <a:lnTo>
                  <a:pt x="52" y="164"/>
                </a:lnTo>
                <a:lnTo>
                  <a:pt x="52" y="164"/>
                </a:lnTo>
                <a:lnTo>
                  <a:pt x="48" y="164"/>
                </a:lnTo>
                <a:lnTo>
                  <a:pt x="46" y="162"/>
                </a:lnTo>
                <a:lnTo>
                  <a:pt x="46" y="162"/>
                </a:lnTo>
                <a:lnTo>
                  <a:pt x="46" y="162"/>
                </a:lnTo>
                <a:lnTo>
                  <a:pt x="44" y="158"/>
                </a:lnTo>
                <a:lnTo>
                  <a:pt x="42" y="156"/>
                </a:lnTo>
                <a:lnTo>
                  <a:pt x="42" y="156"/>
                </a:lnTo>
                <a:lnTo>
                  <a:pt x="48" y="154"/>
                </a:lnTo>
                <a:lnTo>
                  <a:pt x="50" y="150"/>
                </a:lnTo>
                <a:lnTo>
                  <a:pt x="50" y="150"/>
                </a:lnTo>
                <a:lnTo>
                  <a:pt x="52" y="146"/>
                </a:lnTo>
                <a:lnTo>
                  <a:pt x="52" y="140"/>
                </a:lnTo>
                <a:lnTo>
                  <a:pt x="52" y="140"/>
                </a:lnTo>
                <a:lnTo>
                  <a:pt x="54" y="134"/>
                </a:lnTo>
                <a:lnTo>
                  <a:pt x="54" y="134"/>
                </a:lnTo>
                <a:lnTo>
                  <a:pt x="54" y="132"/>
                </a:lnTo>
                <a:lnTo>
                  <a:pt x="56" y="132"/>
                </a:lnTo>
                <a:lnTo>
                  <a:pt x="56" y="132"/>
                </a:lnTo>
                <a:lnTo>
                  <a:pt x="52" y="130"/>
                </a:lnTo>
                <a:lnTo>
                  <a:pt x="52" y="130"/>
                </a:lnTo>
                <a:lnTo>
                  <a:pt x="52" y="120"/>
                </a:lnTo>
                <a:lnTo>
                  <a:pt x="52" y="120"/>
                </a:lnTo>
                <a:lnTo>
                  <a:pt x="54" y="120"/>
                </a:lnTo>
                <a:lnTo>
                  <a:pt x="54" y="120"/>
                </a:lnTo>
                <a:lnTo>
                  <a:pt x="52" y="116"/>
                </a:lnTo>
                <a:lnTo>
                  <a:pt x="52" y="116"/>
                </a:lnTo>
                <a:lnTo>
                  <a:pt x="54" y="110"/>
                </a:lnTo>
                <a:lnTo>
                  <a:pt x="52" y="104"/>
                </a:lnTo>
                <a:lnTo>
                  <a:pt x="52" y="104"/>
                </a:lnTo>
                <a:lnTo>
                  <a:pt x="50" y="106"/>
                </a:lnTo>
                <a:lnTo>
                  <a:pt x="50" y="106"/>
                </a:lnTo>
                <a:lnTo>
                  <a:pt x="48" y="102"/>
                </a:lnTo>
                <a:lnTo>
                  <a:pt x="48" y="102"/>
                </a:lnTo>
                <a:lnTo>
                  <a:pt x="40" y="98"/>
                </a:lnTo>
                <a:lnTo>
                  <a:pt x="36" y="96"/>
                </a:lnTo>
                <a:lnTo>
                  <a:pt x="34" y="94"/>
                </a:lnTo>
                <a:lnTo>
                  <a:pt x="34" y="94"/>
                </a:lnTo>
                <a:lnTo>
                  <a:pt x="34" y="86"/>
                </a:lnTo>
                <a:lnTo>
                  <a:pt x="34" y="86"/>
                </a:lnTo>
                <a:lnTo>
                  <a:pt x="34" y="88"/>
                </a:lnTo>
                <a:lnTo>
                  <a:pt x="34" y="86"/>
                </a:lnTo>
                <a:lnTo>
                  <a:pt x="34" y="82"/>
                </a:lnTo>
                <a:lnTo>
                  <a:pt x="34" y="82"/>
                </a:lnTo>
                <a:lnTo>
                  <a:pt x="30" y="82"/>
                </a:lnTo>
                <a:lnTo>
                  <a:pt x="28" y="80"/>
                </a:lnTo>
                <a:lnTo>
                  <a:pt x="28" y="80"/>
                </a:lnTo>
                <a:lnTo>
                  <a:pt x="30" y="80"/>
                </a:lnTo>
                <a:lnTo>
                  <a:pt x="30" y="78"/>
                </a:lnTo>
                <a:lnTo>
                  <a:pt x="30" y="78"/>
                </a:lnTo>
                <a:lnTo>
                  <a:pt x="24" y="78"/>
                </a:lnTo>
                <a:lnTo>
                  <a:pt x="24" y="78"/>
                </a:lnTo>
                <a:lnTo>
                  <a:pt x="24" y="76"/>
                </a:lnTo>
                <a:lnTo>
                  <a:pt x="26" y="76"/>
                </a:lnTo>
                <a:lnTo>
                  <a:pt x="26" y="76"/>
                </a:lnTo>
                <a:lnTo>
                  <a:pt x="28" y="72"/>
                </a:lnTo>
                <a:lnTo>
                  <a:pt x="28" y="72"/>
                </a:lnTo>
                <a:lnTo>
                  <a:pt x="26" y="72"/>
                </a:lnTo>
                <a:lnTo>
                  <a:pt x="26" y="72"/>
                </a:lnTo>
                <a:lnTo>
                  <a:pt x="26" y="72"/>
                </a:lnTo>
                <a:lnTo>
                  <a:pt x="20" y="78"/>
                </a:lnTo>
                <a:lnTo>
                  <a:pt x="20" y="78"/>
                </a:lnTo>
                <a:lnTo>
                  <a:pt x="18" y="72"/>
                </a:lnTo>
                <a:lnTo>
                  <a:pt x="14" y="68"/>
                </a:lnTo>
                <a:lnTo>
                  <a:pt x="14" y="68"/>
                </a:lnTo>
                <a:lnTo>
                  <a:pt x="12" y="70"/>
                </a:lnTo>
                <a:lnTo>
                  <a:pt x="12" y="70"/>
                </a:lnTo>
                <a:lnTo>
                  <a:pt x="12" y="68"/>
                </a:lnTo>
                <a:lnTo>
                  <a:pt x="12" y="66"/>
                </a:lnTo>
                <a:lnTo>
                  <a:pt x="12" y="66"/>
                </a:lnTo>
                <a:lnTo>
                  <a:pt x="0" y="68"/>
                </a:lnTo>
                <a:lnTo>
                  <a:pt x="0" y="66"/>
                </a:lnTo>
                <a:lnTo>
                  <a:pt x="2" y="64"/>
                </a:lnTo>
                <a:lnTo>
                  <a:pt x="2" y="64"/>
                </a:lnTo>
                <a:lnTo>
                  <a:pt x="2" y="60"/>
                </a:lnTo>
                <a:lnTo>
                  <a:pt x="2" y="60"/>
                </a:lnTo>
                <a:lnTo>
                  <a:pt x="6" y="62"/>
                </a:lnTo>
                <a:lnTo>
                  <a:pt x="6" y="60"/>
                </a:lnTo>
                <a:lnTo>
                  <a:pt x="6" y="60"/>
                </a:lnTo>
                <a:lnTo>
                  <a:pt x="0" y="56"/>
                </a:lnTo>
                <a:lnTo>
                  <a:pt x="0" y="54"/>
                </a:lnTo>
                <a:lnTo>
                  <a:pt x="0" y="54"/>
                </a:lnTo>
                <a:lnTo>
                  <a:pt x="6" y="50"/>
                </a:lnTo>
                <a:lnTo>
                  <a:pt x="6" y="50"/>
                </a:lnTo>
                <a:lnTo>
                  <a:pt x="10" y="52"/>
                </a:lnTo>
                <a:lnTo>
                  <a:pt x="14" y="52"/>
                </a:lnTo>
                <a:lnTo>
                  <a:pt x="16" y="48"/>
                </a:lnTo>
                <a:lnTo>
                  <a:pt x="16" y="48"/>
                </a:lnTo>
                <a:lnTo>
                  <a:pt x="20" y="48"/>
                </a:lnTo>
                <a:lnTo>
                  <a:pt x="22" y="50"/>
                </a:lnTo>
                <a:lnTo>
                  <a:pt x="24" y="54"/>
                </a:lnTo>
                <a:lnTo>
                  <a:pt x="26" y="54"/>
                </a:lnTo>
                <a:lnTo>
                  <a:pt x="26" y="54"/>
                </a:lnTo>
                <a:lnTo>
                  <a:pt x="28" y="50"/>
                </a:lnTo>
                <a:lnTo>
                  <a:pt x="28" y="50"/>
                </a:lnTo>
                <a:lnTo>
                  <a:pt x="32" y="52"/>
                </a:lnTo>
                <a:lnTo>
                  <a:pt x="34" y="52"/>
                </a:lnTo>
                <a:lnTo>
                  <a:pt x="34" y="50"/>
                </a:lnTo>
                <a:lnTo>
                  <a:pt x="34" y="50"/>
                </a:lnTo>
                <a:lnTo>
                  <a:pt x="46" y="50"/>
                </a:lnTo>
                <a:lnTo>
                  <a:pt x="46" y="50"/>
                </a:lnTo>
                <a:lnTo>
                  <a:pt x="46" y="50"/>
                </a:lnTo>
                <a:lnTo>
                  <a:pt x="48" y="48"/>
                </a:lnTo>
                <a:lnTo>
                  <a:pt x="48" y="48"/>
                </a:lnTo>
                <a:lnTo>
                  <a:pt x="44" y="46"/>
                </a:lnTo>
                <a:lnTo>
                  <a:pt x="44" y="46"/>
                </a:lnTo>
                <a:lnTo>
                  <a:pt x="44" y="42"/>
                </a:lnTo>
                <a:lnTo>
                  <a:pt x="44" y="38"/>
                </a:lnTo>
                <a:lnTo>
                  <a:pt x="44" y="38"/>
                </a:lnTo>
                <a:lnTo>
                  <a:pt x="40" y="28"/>
                </a:lnTo>
                <a:lnTo>
                  <a:pt x="40" y="28"/>
                </a:lnTo>
                <a:lnTo>
                  <a:pt x="46" y="28"/>
                </a:lnTo>
                <a:lnTo>
                  <a:pt x="48" y="28"/>
                </a:lnTo>
                <a:lnTo>
                  <a:pt x="50" y="36"/>
                </a:lnTo>
                <a:lnTo>
                  <a:pt x="50" y="36"/>
                </a:lnTo>
                <a:lnTo>
                  <a:pt x="60" y="34"/>
                </a:lnTo>
                <a:lnTo>
                  <a:pt x="68" y="32"/>
                </a:lnTo>
                <a:lnTo>
                  <a:pt x="68" y="32"/>
                </a:lnTo>
                <a:lnTo>
                  <a:pt x="68" y="28"/>
                </a:lnTo>
                <a:lnTo>
                  <a:pt x="68" y="28"/>
                </a:lnTo>
                <a:lnTo>
                  <a:pt x="74" y="24"/>
                </a:lnTo>
                <a:lnTo>
                  <a:pt x="82" y="20"/>
                </a:lnTo>
                <a:lnTo>
                  <a:pt x="82" y="20"/>
                </a:lnTo>
                <a:lnTo>
                  <a:pt x="84" y="20"/>
                </a:lnTo>
                <a:lnTo>
                  <a:pt x="86" y="20"/>
                </a:lnTo>
                <a:lnTo>
                  <a:pt x="86" y="20"/>
                </a:lnTo>
                <a:lnTo>
                  <a:pt x="84" y="16"/>
                </a:lnTo>
                <a:lnTo>
                  <a:pt x="86" y="8"/>
                </a:lnTo>
                <a:lnTo>
                  <a:pt x="86" y="8"/>
                </a:lnTo>
                <a:lnTo>
                  <a:pt x="86" y="2"/>
                </a:lnTo>
                <a:lnTo>
                  <a:pt x="86" y="2"/>
                </a:lnTo>
                <a:lnTo>
                  <a:pt x="94" y="0"/>
                </a:lnTo>
                <a:lnTo>
                  <a:pt x="98" y="4"/>
                </a:lnTo>
                <a:lnTo>
                  <a:pt x="98" y="4"/>
                </a:lnTo>
                <a:lnTo>
                  <a:pt x="98" y="4"/>
                </a:lnTo>
                <a:lnTo>
                  <a:pt x="100" y="6"/>
                </a:lnTo>
                <a:lnTo>
                  <a:pt x="100" y="6"/>
                </a:lnTo>
                <a:lnTo>
                  <a:pt x="102" y="12"/>
                </a:lnTo>
                <a:lnTo>
                  <a:pt x="102" y="12"/>
                </a:lnTo>
                <a:lnTo>
                  <a:pt x="104" y="12"/>
                </a:lnTo>
                <a:lnTo>
                  <a:pt x="108" y="16"/>
                </a:lnTo>
                <a:lnTo>
                  <a:pt x="108" y="16"/>
                </a:lnTo>
                <a:lnTo>
                  <a:pt x="110" y="18"/>
                </a:lnTo>
                <a:lnTo>
                  <a:pt x="112" y="18"/>
                </a:lnTo>
                <a:lnTo>
                  <a:pt x="114" y="16"/>
                </a:lnTo>
                <a:lnTo>
                  <a:pt x="114" y="16"/>
                </a:lnTo>
                <a:lnTo>
                  <a:pt x="114" y="18"/>
                </a:lnTo>
                <a:lnTo>
                  <a:pt x="116" y="22"/>
                </a:lnTo>
                <a:lnTo>
                  <a:pt x="116" y="22"/>
                </a:lnTo>
                <a:lnTo>
                  <a:pt x="120" y="24"/>
                </a:lnTo>
                <a:lnTo>
                  <a:pt x="124" y="26"/>
                </a:lnTo>
                <a:lnTo>
                  <a:pt x="124" y="26"/>
                </a:lnTo>
                <a:lnTo>
                  <a:pt x="126" y="26"/>
                </a:lnTo>
                <a:lnTo>
                  <a:pt x="128" y="26"/>
                </a:lnTo>
                <a:lnTo>
                  <a:pt x="130" y="24"/>
                </a:lnTo>
                <a:lnTo>
                  <a:pt x="130" y="26"/>
                </a:lnTo>
                <a:lnTo>
                  <a:pt x="130" y="26"/>
                </a:lnTo>
                <a:lnTo>
                  <a:pt x="130" y="30"/>
                </a:lnTo>
                <a:lnTo>
                  <a:pt x="132" y="32"/>
                </a:lnTo>
                <a:lnTo>
                  <a:pt x="132" y="32"/>
                </a:lnTo>
                <a:lnTo>
                  <a:pt x="136" y="32"/>
                </a:lnTo>
                <a:lnTo>
                  <a:pt x="142" y="30"/>
                </a:lnTo>
                <a:lnTo>
                  <a:pt x="142" y="30"/>
                </a:lnTo>
                <a:lnTo>
                  <a:pt x="142" y="32"/>
                </a:lnTo>
                <a:lnTo>
                  <a:pt x="142" y="32"/>
                </a:lnTo>
                <a:lnTo>
                  <a:pt x="142" y="34"/>
                </a:lnTo>
                <a:lnTo>
                  <a:pt x="142" y="36"/>
                </a:lnTo>
                <a:lnTo>
                  <a:pt x="144" y="38"/>
                </a:lnTo>
                <a:lnTo>
                  <a:pt x="144" y="38"/>
                </a:lnTo>
                <a:lnTo>
                  <a:pt x="150" y="40"/>
                </a:lnTo>
                <a:lnTo>
                  <a:pt x="150" y="40"/>
                </a:lnTo>
                <a:lnTo>
                  <a:pt x="154" y="38"/>
                </a:lnTo>
                <a:lnTo>
                  <a:pt x="158" y="38"/>
                </a:lnTo>
                <a:lnTo>
                  <a:pt x="160" y="40"/>
                </a:lnTo>
                <a:lnTo>
                  <a:pt x="160" y="40"/>
                </a:lnTo>
                <a:lnTo>
                  <a:pt x="162" y="42"/>
                </a:lnTo>
                <a:lnTo>
                  <a:pt x="164" y="44"/>
                </a:lnTo>
                <a:lnTo>
                  <a:pt x="168" y="42"/>
                </a:lnTo>
                <a:lnTo>
                  <a:pt x="168" y="42"/>
                </a:lnTo>
                <a:lnTo>
                  <a:pt x="174" y="44"/>
                </a:lnTo>
                <a:lnTo>
                  <a:pt x="174" y="44"/>
                </a:lnTo>
                <a:lnTo>
                  <a:pt x="174" y="46"/>
                </a:lnTo>
                <a:lnTo>
                  <a:pt x="174" y="52"/>
                </a:lnTo>
                <a:lnTo>
                  <a:pt x="174" y="52"/>
                </a:lnTo>
                <a:close/>
                <a:moveTo>
                  <a:pt x="190" y="160"/>
                </a:moveTo>
                <a:lnTo>
                  <a:pt x="190" y="160"/>
                </a:lnTo>
                <a:lnTo>
                  <a:pt x="188" y="164"/>
                </a:lnTo>
                <a:lnTo>
                  <a:pt x="186" y="168"/>
                </a:lnTo>
                <a:lnTo>
                  <a:pt x="186" y="168"/>
                </a:lnTo>
                <a:lnTo>
                  <a:pt x="182" y="168"/>
                </a:lnTo>
                <a:lnTo>
                  <a:pt x="178" y="170"/>
                </a:lnTo>
                <a:lnTo>
                  <a:pt x="178" y="170"/>
                </a:lnTo>
                <a:lnTo>
                  <a:pt x="178" y="178"/>
                </a:lnTo>
                <a:lnTo>
                  <a:pt x="180" y="184"/>
                </a:lnTo>
                <a:lnTo>
                  <a:pt x="180" y="184"/>
                </a:lnTo>
                <a:lnTo>
                  <a:pt x="178" y="184"/>
                </a:lnTo>
                <a:lnTo>
                  <a:pt x="178" y="186"/>
                </a:lnTo>
                <a:lnTo>
                  <a:pt x="178" y="186"/>
                </a:lnTo>
                <a:lnTo>
                  <a:pt x="180" y="188"/>
                </a:lnTo>
                <a:lnTo>
                  <a:pt x="184" y="190"/>
                </a:lnTo>
                <a:lnTo>
                  <a:pt x="190" y="194"/>
                </a:lnTo>
                <a:lnTo>
                  <a:pt x="190" y="194"/>
                </a:lnTo>
                <a:lnTo>
                  <a:pt x="194" y="178"/>
                </a:lnTo>
                <a:lnTo>
                  <a:pt x="194" y="170"/>
                </a:lnTo>
                <a:lnTo>
                  <a:pt x="192" y="162"/>
                </a:lnTo>
                <a:lnTo>
                  <a:pt x="192" y="162"/>
                </a:lnTo>
                <a:lnTo>
                  <a:pt x="190" y="160"/>
                </a:lnTo>
                <a:lnTo>
                  <a:pt x="190" y="160"/>
                </a:lnTo>
                <a:close/>
              </a:path>
            </a:pathLst>
          </a:custGeom>
          <a:solidFill>
            <a:srgbClr val="8BBDFF"/>
          </a:solidFill>
          <a:ln w="3175">
            <a:solidFill>
              <a:srgbClr val="8BBDFF"/>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205" name="Line 189">
            <a:extLst>
              <a:ext uri="{FF2B5EF4-FFF2-40B4-BE49-F238E27FC236}">
                <a16:creationId xmlns:a16="http://schemas.microsoft.com/office/drawing/2014/main" id="{C7ED1954-CFCE-4CEB-BB18-4A6131555D8B}"/>
              </a:ext>
            </a:extLst>
          </p:cNvPr>
          <p:cNvSpPr>
            <a:spLocks noChangeShapeType="1"/>
          </p:cNvSpPr>
          <p:nvPr/>
        </p:nvSpPr>
        <p:spPr bwMode="auto">
          <a:xfrm>
            <a:off x="9614054" y="4329291"/>
            <a:ext cx="1677" cy="1716"/>
          </a:xfrm>
          <a:prstGeom prst="line">
            <a:avLst/>
          </a:prstGeom>
          <a:solidFill>
            <a:srgbClr val="C4E5F7"/>
          </a:solidFill>
          <a:ln w="9525">
            <a:solidFill>
              <a:srgbClr val="B9BCBD"/>
            </a:solidFill>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206" name="Line 190">
            <a:extLst>
              <a:ext uri="{FF2B5EF4-FFF2-40B4-BE49-F238E27FC236}">
                <a16:creationId xmlns:a16="http://schemas.microsoft.com/office/drawing/2014/main" id="{E7F62CEC-932E-4B6A-8C66-EDD58390448B}"/>
              </a:ext>
            </a:extLst>
          </p:cNvPr>
          <p:cNvSpPr>
            <a:spLocks noChangeShapeType="1"/>
          </p:cNvSpPr>
          <p:nvPr/>
        </p:nvSpPr>
        <p:spPr bwMode="auto">
          <a:xfrm>
            <a:off x="9614054" y="4329291"/>
            <a:ext cx="1677" cy="1716"/>
          </a:xfrm>
          <a:prstGeom prst="line">
            <a:avLst/>
          </a:prstGeom>
          <a:solidFill>
            <a:srgbClr val="C4E5F7"/>
          </a:solidFill>
          <a:ln w="3175">
            <a:solidFill>
              <a:srgbClr val="B9BCBD"/>
            </a:solidFill>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207" name="Freeform 191">
            <a:extLst>
              <a:ext uri="{FF2B5EF4-FFF2-40B4-BE49-F238E27FC236}">
                <a16:creationId xmlns:a16="http://schemas.microsoft.com/office/drawing/2014/main" id="{70A32FB9-9AA8-4C13-89A9-64EC59E7824B}"/>
              </a:ext>
            </a:extLst>
          </p:cNvPr>
          <p:cNvSpPr>
            <a:spLocks/>
          </p:cNvSpPr>
          <p:nvPr/>
        </p:nvSpPr>
        <p:spPr bwMode="auto">
          <a:xfrm>
            <a:off x="6323709" y="1398387"/>
            <a:ext cx="244848" cy="404973"/>
          </a:xfrm>
          <a:custGeom>
            <a:avLst/>
            <a:gdLst>
              <a:gd name="T0" fmla="*/ 54 w 146"/>
              <a:gd name="T1" fmla="*/ 102 h 236"/>
              <a:gd name="T2" fmla="*/ 58 w 146"/>
              <a:gd name="T3" fmla="*/ 100 h 236"/>
              <a:gd name="T4" fmla="*/ 60 w 146"/>
              <a:gd name="T5" fmla="*/ 114 h 236"/>
              <a:gd name="T6" fmla="*/ 58 w 146"/>
              <a:gd name="T7" fmla="*/ 122 h 236"/>
              <a:gd name="T8" fmla="*/ 54 w 146"/>
              <a:gd name="T9" fmla="*/ 122 h 236"/>
              <a:gd name="T10" fmla="*/ 46 w 146"/>
              <a:gd name="T11" fmla="*/ 134 h 236"/>
              <a:gd name="T12" fmla="*/ 40 w 146"/>
              <a:gd name="T13" fmla="*/ 146 h 236"/>
              <a:gd name="T14" fmla="*/ 28 w 146"/>
              <a:gd name="T15" fmla="*/ 156 h 236"/>
              <a:gd name="T16" fmla="*/ 22 w 146"/>
              <a:gd name="T17" fmla="*/ 160 h 236"/>
              <a:gd name="T18" fmla="*/ 18 w 146"/>
              <a:gd name="T19" fmla="*/ 166 h 236"/>
              <a:gd name="T20" fmla="*/ 16 w 146"/>
              <a:gd name="T21" fmla="*/ 178 h 236"/>
              <a:gd name="T22" fmla="*/ 20 w 146"/>
              <a:gd name="T23" fmla="*/ 190 h 236"/>
              <a:gd name="T24" fmla="*/ 16 w 146"/>
              <a:gd name="T25" fmla="*/ 198 h 236"/>
              <a:gd name="T26" fmla="*/ 18 w 146"/>
              <a:gd name="T27" fmla="*/ 210 h 236"/>
              <a:gd name="T28" fmla="*/ 22 w 146"/>
              <a:gd name="T29" fmla="*/ 220 h 236"/>
              <a:gd name="T30" fmla="*/ 24 w 146"/>
              <a:gd name="T31" fmla="*/ 214 h 236"/>
              <a:gd name="T32" fmla="*/ 32 w 146"/>
              <a:gd name="T33" fmla="*/ 218 h 236"/>
              <a:gd name="T34" fmla="*/ 38 w 146"/>
              <a:gd name="T35" fmla="*/ 220 h 236"/>
              <a:gd name="T36" fmla="*/ 28 w 146"/>
              <a:gd name="T37" fmla="*/ 234 h 236"/>
              <a:gd name="T38" fmla="*/ 40 w 146"/>
              <a:gd name="T39" fmla="*/ 230 h 236"/>
              <a:gd name="T40" fmla="*/ 42 w 146"/>
              <a:gd name="T41" fmla="*/ 234 h 236"/>
              <a:gd name="T42" fmla="*/ 54 w 146"/>
              <a:gd name="T43" fmla="*/ 234 h 236"/>
              <a:gd name="T44" fmla="*/ 70 w 146"/>
              <a:gd name="T45" fmla="*/ 224 h 236"/>
              <a:gd name="T46" fmla="*/ 74 w 146"/>
              <a:gd name="T47" fmla="*/ 222 h 236"/>
              <a:gd name="T48" fmla="*/ 84 w 146"/>
              <a:gd name="T49" fmla="*/ 222 h 236"/>
              <a:gd name="T50" fmla="*/ 86 w 146"/>
              <a:gd name="T51" fmla="*/ 216 h 236"/>
              <a:gd name="T52" fmla="*/ 92 w 146"/>
              <a:gd name="T53" fmla="*/ 218 h 236"/>
              <a:gd name="T54" fmla="*/ 140 w 146"/>
              <a:gd name="T55" fmla="*/ 186 h 236"/>
              <a:gd name="T56" fmla="*/ 144 w 146"/>
              <a:gd name="T57" fmla="*/ 170 h 236"/>
              <a:gd name="T58" fmla="*/ 134 w 146"/>
              <a:gd name="T59" fmla="*/ 164 h 236"/>
              <a:gd name="T60" fmla="*/ 138 w 146"/>
              <a:gd name="T61" fmla="*/ 148 h 236"/>
              <a:gd name="T62" fmla="*/ 136 w 146"/>
              <a:gd name="T63" fmla="*/ 138 h 236"/>
              <a:gd name="T64" fmla="*/ 128 w 146"/>
              <a:gd name="T65" fmla="*/ 124 h 236"/>
              <a:gd name="T66" fmla="*/ 126 w 146"/>
              <a:gd name="T67" fmla="*/ 108 h 236"/>
              <a:gd name="T68" fmla="*/ 126 w 146"/>
              <a:gd name="T69" fmla="*/ 100 h 236"/>
              <a:gd name="T70" fmla="*/ 118 w 146"/>
              <a:gd name="T71" fmla="*/ 66 h 236"/>
              <a:gd name="T72" fmla="*/ 126 w 146"/>
              <a:gd name="T73" fmla="*/ 50 h 236"/>
              <a:gd name="T74" fmla="*/ 118 w 146"/>
              <a:gd name="T75" fmla="*/ 42 h 236"/>
              <a:gd name="T76" fmla="*/ 122 w 146"/>
              <a:gd name="T77" fmla="*/ 20 h 236"/>
              <a:gd name="T78" fmla="*/ 116 w 146"/>
              <a:gd name="T79" fmla="*/ 18 h 236"/>
              <a:gd name="T80" fmla="*/ 100 w 146"/>
              <a:gd name="T81" fmla="*/ 0 h 236"/>
              <a:gd name="T82" fmla="*/ 82 w 146"/>
              <a:gd name="T83" fmla="*/ 4 h 236"/>
              <a:gd name="T84" fmla="*/ 76 w 146"/>
              <a:gd name="T85" fmla="*/ 10 h 236"/>
              <a:gd name="T86" fmla="*/ 68 w 146"/>
              <a:gd name="T87" fmla="*/ 20 h 236"/>
              <a:gd name="T88" fmla="*/ 68 w 146"/>
              <a:gd name="T89" fmla="*/ 32 h 236"/>
              <a:gd name="T90" fmla="*/ 60 w 146"/>
              <a:gd name="T91" fmla="*/ 42 h 236"/>
              <a:gd name="T92" fmla="*/ 48 w 146"/>
              <a:gd name="T93" fmla="*/ 34 h 236"/>
              <a:gd name="T94" fmla="*/ 42 w 146"/>
              <a:gd name="T95" fmla="*/ 34 h 236"/>
              <a:gd name="T96" fmla="*/ 10 w 146"/>
              <a:gd name="T97" fmla="*/ 20 h 236"/>
              <a:gd name="T98" fmla="*/ 0 w 146"/>
              <a:gd name="T99" fmla="*/ 28 h 236"/>
              <a:gd name="T100" fmla="*/ 12 w 146"/>
              <a:gd name="T101" fmla="*/ 38 h 236"/>
              <a:gd name="T102" fmla="*/ 26 w 146"/>
              <a:gd name="T103" fmla="*/ 42 h 236"/>
              <a:gd name="T104" fmla="*/ 36 w 146"/>
              <a:gd name="T105" fmla="*/ 54 h 236"/>
              <a:gd name="T106" fmla="*/ 36 w 146"/>
              <a:gd name="T107" fmla="*/ 64 h 236"/>
              <a:gd name="T108" fmla="*/ 38 w 146"/>
              <a:gd name="T109" fmla="*/ 74 h 236"/>
              <a:gd name="T110" fmla="*/ 40 w 146"/>
              <a:gd name="T111" fmla="*/ 98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46" h="236">
                <a:moveTo>
                  <a:pt x="40" y="98"/>
                </a:moveTo>
                <a:lnTo>
                  <a:pt x="40" y="98"/>
                </a:lnTo>
                <a:lnTo>
                  <a:pt x="52" y="98"/>
                </a:lnTo>
                <a:lnTo>
                  <a:pt x="54" y="102"/>
                </a:lnTo>
                <a:lnTo>
                  <a:pt x="54" y="102"/>
                </a:lnTo>
                <a:lnTo>
                  <a:pt x="54" y="102"/>
                </a:lnTo>
                <a:lnTo>
                  <a:pt x="56" y="102"/>
                </a:lnTo>
                <a:lnTo>
                  <a:pt x="56" y="100"/>
                </a:lnTo>
                <a:lnTo>
                  <a:pt x="58" y="100"/>
                </a:lnTo>
                <a:lnTo>
                  <a:pt x="58" y="100"/>
                </a:lnTo>
                <a:lnTo>
                  <a:pt x="58" y="104"/>
                </a:lnTo>
                <a:lnTo>
                  <a:pt x="58" y="106"/>
                </a:lnTo>
                <a:lnTo>
                  <a:pt x="58" y="112"/>
                </a:lnTo>
                <a:lnTo>
                  <a:pt x="60" y="114"/>
                </a:lnTo>
                <a:lnTo>
                  <a:pt x="60" y="114"/>
                </a:lnTo>
                <a:lnTo>
                  <a:pt x="60" y="116"/>
                </a:lnTo>
                <a:lnTo>
                  <a:pt x="58" y="118"/>
                </a:lnTo>
                <a:lnTo>
                  <a:pt x="58" y="118"/>
                </a:lnTo>
                <a:lnTo>
                  <a:pt x="58" y="120"/>
                </a:lnTo>
                <a:lnTo>
                  <a:pt x="58" y="122"/>
                </a:lnTo>
                <a:lnTo>
                  <a:pt x="58" y="122"/>
                </a:lnTo>
                <a:lnTo>
                  <a:pt x="58" y="122"/>
                </a:lnTo>
                <a:lnTo>
                  <a:pt x="58" y="122"/>
                </a:lnTo>
                <a:lnTo>
                  <a:pt x="58" y="122"/>
                </a:lnTo>
                <a:lnTo>
                  <a:pt x="54" y="122"/>
                </a:lnTo>
                <a:lnTo>
                  <a:pt x="52" y="124"/>
                </a:lnTo>
                <a:lnTo>
                  <a:pt x="52" y="124"/>
                </a:lnTo>
                <a:lnTo>
                  <a:pt x="48" y="128"/>
                </a:lnTo>
                <a:lnTo>
                  <a:pt x="48" y="134"/>
                </a:lnTo>
                <a:lnTo>
                  <a:pt x="46" y="134"/>
                </a:lnTo>
                <a:lnTo>
                  <a:pt x="46" y="134"/>
                </a:lnTo>
                <a:lnTo>
                  <a:pt x="40" y="142"/>
                </a:lnTo>
                <a:lnTo>
                  <a:pt x="40" y="142"/>
                </a:lnTo>
                <a:lnTo>
                  <a:pt x="40" y="146"/>
                </a:lnTo>
                <a:lnTo>
                  <a:pt x="40" y="146"/>
                </a:lnTo>
                <a:lnTo>
                  <a:pt x="38" y="148"/>
                </a:lnTo>
                <a:lnTo>
                  <a:pt x="32" y="150"/>
                </a:lnTo>
                <a:lnTo>
                  <a:pt x="32" y="150"/>
                </a:lnTo>
                <a:lnTo>
                  <a:pt x="30" y="152"/>
                </a:lnTo>
                <a:lnTo>
                  <a:pt x="28" y="156"/>
                </a:lnTo>
                <a:lnTo>
                  <a:pt x="26" y="156"/>
                </a:lnTo>
                <a:lnTo>
                  <a:pt x="26" y="156"/>
                </a:lnTo>
                <a:lnTo>
                  <a:pt x="26" y="160"/>
                </a:lnTo>
                <a:lnTo>
                  <a:pt x="26" y="160"/>
                </a:lnTo>
                <a:lnTo>
                  <a:pt x="22" y="160"/>
                </a:lnTo>
                <a:lnTo>
                  <a:pt x="20" y="160"/>
                </a:lnTo>
                <a:lnTo>
                  <a:pt x="20" y="160"/>
                </a:lnTo>
                <a:lnTo>
                  <a:pt x="20" y="162"/>
                </a:lnTo>
                <a:lnTo>
                  <a:pt x="18" y="166"/>
                </a:lnTo>
                <a:lnTo>
                  <a:pt x="18" y="166"/>
                </a:lnTo>
                <a:lnTo>
                  <a:pt x="12" y="170"/>
                </a:lnTo>
                <a:lnTo>
                  <a:pt x="12" y="170"/>
                </a:lnTo>
                <a:lnTo>
                  <a:pt x="12" y="176"/>
                </a:lnTo>
                <a:lnTo>
                  <a:pt x="12" y="176"/>
                </a:lnTo>
                <a:lnTo>
                  <a:pt x="16" y="178"/>
                </a:lnTo>
                <a:lnTo>
                  <a:pt x="16" y="178"/>
                </a:lnTo>
                <a:lnTo>
                  <a:pt x="16" y="180"/>
                </a:lnTo>
                <a:lnTo>
                  <a:pt x="16" y="182"/>
                </a:lnTo>
                <a:lnTo>
                  <a:pt x="20" y="190"/>
                </a:lnTo>
                <a:lnTo>
                  <a:pt x="20" y="190"/>
                </a:lnTo>
                <a:lnTo>
                  <a:pt x="20" y="192"/>
                </a:lnTo>
                <a:lnTo>
                  <a:pt x="20" y="192"/>
                </a:lnTo>
                <a:lnTo>
                  <a:pt x="16" y="196"/>
                </a:lnTo>
                <a:lnTo>
                  <a:pt x="16" y="198"/>
                </a:lnTo>
                <a:lnTo>
                  <a:pt x="16" y="198"/>
                </a:lnTo>
                <a:lnTo>
                  <a:pt x="16" y="206"/>
                </a:lnTo>
                <a:lnTo>
                  <a:pt x="16" y="206"/>
                </a:lnTo>
                <a:lnTo>
                  <a:pt x="18" y="212"/>
                </a:lnTo>
                <a:lnTo>
                  <a:pt x="18" y="212"/>
                </a:lnTo>
                <a:lnTo>
                  <a:pt x="18" y="210"/>
                </a:lnTo>
                <a:lnTo>
                  <a:pt x="20" y="210"/>
                </a:lnTo>
                <a:lnTo>
                  <a:pt x="22" y="210"/>
                </a:lnTo>
                <a:lnTo>
                  <a:pt x="22" y="210"/>
                </a:lnTo>
                <a:lnTo>
                  <a:pt x="22" y="220"/>
                </a:lnTo>
                <a:lnTo>
                  <a:pt x="22" y="220"/>
                </a:lnTo>
                <a:lnTo>
                  <a:pt x="26" y="220"/>
                </a:lnTo>
                <a:lnTo>
                  <a:pt x="26" y="220"/>
                </a:lnTo>
                <a:lnTo>
                  <a:pt x="24" y="216"/>
                </a:lnTo>
                <a:lnTo>
                  <a:pt x="24" y="214"/>
                </a:lnTo>
                <a:lnTo>
                  <a:pt x="24" y="214"/>
                </a:lnTo>
                <a:lnTo>
                  <a:pt x="24" y="214"/>
                </a:lnTo>
                <a:lnTo>
                  <a:pt x="26" y="216"/>
                </a:lnTo>
                <a:lnTo>
                  <a:pt x="26" y="216"/>
                </a:lnTo>
                <a:lnTo>
                  <a:pt x="32" y="218"/>
                </a:lnTo>
                <a:lnTo>
                  <a:pt x="32" y="218"/>
                </a:lnTo>
                <a:lnTo>
                  <a:pt x="32" y="222"/>
                </a:lnTo>
                <a:lnTo>
                  <a:pt x="32" y="222"/>
                </a:lnTo>
                <a:lnTo>
                  <a:pt x="36" y="222"/>
                </a:lnTo>
                <a:lnTo>
                  <a:pt x="38" y="220"/>
                </a:lnTo>
                <a:lnTo>
                  <a:pt x="38" y="220"/>
                </a:lnTo>
                <a:lnTo>
                  <a:pt x="38" y="224"/>
                </a:lnTo>
                <a:lnTo>
                  <a:pt x="38" y="224"/>
                </a:lnTo>
                <a:lnTo>
                  <a:pt x="28" y="226"/>
                </a:lnTo>
                <a:lnTo>
                  <a:pt x="28" y="226"/>
                </a:lnTo>
                <a:lnTo>
                  <a:pt x="28" y="234"/>
                </a:lnTo>
                <a:lnTo>
                  <a:pt x="28" y="234"/>
                </a:lnTo>
                <a:lnTo>
                  <a:pt x="34" y="232"/>
                </a:lnTo>
                <a:lnTo>
                  <a:pt x="36" y="226"/>
                </a:lnTo>
                <a:lnTo>
                  <a:pt x="36" y="226"/>
                </a:lnTo>
                <a:lnTo>
                  <a:pt x="40" y="230"/>
                </a:lnTo>
                <a:lnTo>
                  <a:pt x="40" y="230"/>
                </a:lnTo>
                <a:lnTo>
                  <a:pt x="40" y="232"/>
                </a:lnTo>
                <a:lnTo>
                  <a:pt x="38" y="234"/>
                </a:lnTo>
                <a:lnTo>
                  <a:pt x="38" y="234"/>
                </a:lnTo>
                <a:lnTo>
                  <a:pt x="42" y="234"/>
                </a:lnTo>
                <a:lnTo>
                  <a:pt x="42" y="234"/>
                </a:lnTo>
                <a:lnTo>
                  <a:pt x="42" y="236"/>
                </a:lnTo>
                <a:lnTo>
                  <a:pt x="42" y="236"/>
                </a:lnTo>
                <a:lnTo>
                  <a:pt x="54" y="234"/>
                </a:lnTo>
                <a:lnTo>
                  <a:pt x="54" y="234"/>
                </a:lnTo>
                <a:lnTo>
                  <a:pt x="54" y="232"/>
                </a:lnTo>
                <a:lnTo>
                  <a:pt x="54" y="232"/>
                </a:lnTo>
                <a:lnTo>
                  <a:pt x="60" y="228"/>
                </a:lnTo>
                <a:lnTo>
                  <a:pt x="70" y="224"/>
                </a:lnTo>
                <a:lnTo>
                  <a:pt x="70" y="224"/>
                </a:lnTo>
                <a:lnTo>
                  <a:pt x="70" y="220"/>
                </a:lnTo>
                <a:lnTo>
                  <a:pt x="70" y="220"/>
                </a:lnTo>
                <a:lnTo>
                  <a:pt x="72" y="220"/>
                </a:lnTo>
                <a:lnTo>
                  <a:pt x="74" y="222"/>
                </a:lnTo>
                <a:lnTo>
                  <a:pt x="74" y="222"/>
                </a:lnTo>
                <a:lnTo>
                  <a:pt x="76" y="220"/>
                </a:lnTo>
                <a:lnTo>
                  <a:pt x="78" y="220"/>
                </a:lnTo>
                <a:lnTo>
                  <a:pt x="78" y="220"/>
                </a:lnTo>
                <a:lnTo>
                  <a:pt x="80" y="220"/>
                </a:lnTo>
                <a:lnTo>
                  <a:pt x="84" y="222"/>
                </a:lnTo>
                <a:lnTo>
                  <a:pt x="84" y="222"/>
                </a:lnTo>
                <a:lnTo>
                  <a:pt x="84" y="218"/>
                </a:lnTo>
                <a:lnTo>
                  <a:pt x="84" y="218"/>
                </a:lnTo>
                <a:lnTo>
                  <a:pt x="86" y="218"/>
                </a:lnTo>
                <a:lnTo>
                  <a:pt x="86" y="216"/>
                </a:lnTo>
                <a:lnTo>
                  <a:pt x="86" y="216"/>
                </a:lnTo>
                <a:lnTo>
                  <a:pt x="88" y="216"/>
                </a:lnTo>
                <a:lnTo>
                  <a:pt x="88" y="218"/>
                </a:lnTo>
                <a:lnTo>
                  <a:pt x="88" y="218"/>
                </a:lnTo>
                <a:lnTo>
                  <a:pt x="92" y="218"/>
                </a:lnTo>
                <a:lnTo>
                  <a:pt x="92" y="218"/>
                </a:lnTo>
                <a:lnTo>
                  <a:pt x="100" y="212"/>
                </a:lnTo>
                <a:lnTo>
                  <a:pt x="100" y="212"/>
                </a:lnTo>
                <a:lnTo>
                  <a:pt x="124" y="196"/>
                </a:lnTo>
                <a:lnTo>
                  <a:pt x="140" y="186"/>
                </a:lnTo>
                <a:lnTo>
                  <a:pt x="146" y="180"/>
                </a:lnTo>
                <a:lnTo>
                  <a:pt x="146" y="180"/>
                </a:lnTo>
                <a:lnTo>
                  <a:pt x="146" y="176"/>
                </a:lnTo>
                <a:lnTo>
                  <a:pt x="144" y="170"/>
                </a:lnTo>
                <a:lnTo>
                  <a:pt x="144" y="170"/>
                </a:lnTo>
                <a:lnTo>
                  <a:pt x="144" y="168"/>
                </a:lnTo>
                <a:lnTo>
                  <a:pt x="142" y="168"/>
                </a:lnTo>
                <a:lnTo>
                  <a:pt x="136" y="166"/>
                </a:lnTo>
                <a:lnTo>
                  <a:pt x="136" y="166"/>
                </a:lnTo>
                <a:lnTo>
                  <a:pt x="134" y="164"/>
                </a:lnTo>
                <a:lnTo>
                  <a:pt x="134" y="162"/>
                </a:lnTo>
                <a:lnTo>
                  <a:pt x="134" y="156"/>
                </a:lnTo>
                <a:lnTo>
                  <a:pt x="134" y="156"/>
                </a:lnTo>
                <a:lnTo>
                  <a:pt x="134" y="152"/>
                </a:lnTo>
                <a:lnTo>
                  <a:pt x="138" y="148"/>
                </a:lnTo>
                <a:lnTo>
                  <a:pt x="138" y="148"/>
                </a:lnTo>
                <a:lnTo>
                  <a:pt x="138" y="146"/>
                </a:lnTo>
                <a:lnTo>
                  <a:pt x="138" y="144"/>
                </a:lnTo>
                <a:lnTo>
                  <a:pt x="136" y="138"/>
                </a:lnTo>
                <a:lnTo>
                  <a:pt x="136" y="138"/>
                </a:lnTo>
                <a:lnTo>
                  <a:pt x="134" y="134"/>
                </a:lnTo>
                <a:lnTo>
                  <a:pt x="132" y="132"/>
                </a:lnTo>
                <a:lnTo>
                  <a:pt x="132" y="132"/>
                </a:lnTo>
                <a:lnTo>
                  <a:pt x="128" y="128"/>
                </a:lnTo>
                <a:lnTo>
                  <a:pt x="128" y="124"/>
                </a:lnTo>
                <a:lnTo>
                  <a:pt x="128" y="124"/>
                </a:lnTo>
                <a:lnTo>
                  <a:pt x="126" y="116"/>
                </a:lnTo>
                <a:lnTo>
                  <a:pt x="126" y="116"/>
                </a:lnTo>
                <a:lnTo>
                  <a:pt x="126" y="112"/>
                </a:lnTo>
                <a:lnTo>
                  <a:pt x="126" y="108"/>
                </a:lnTo>
                <a:lnTo>
                  <a:pt x="126" y="108"/>
                </a:lnTo>
                <a:lnTo>
                  <a:pt x="128" y="106"/>
                </a:lnTo>
                <a:lnTo>
                  <a:pt x="126" y="104"/>
                </a:lnTo>
                <a:lnTo>
                  <a:pt x="126" y="100"/>
                </a:lnTo>
                <a:lnTo>
                  <a:pt x="126" y="100"/>
                </a:lnTo>
                <a:lnTo>
                  <a:pt x="126" y="96"/>
                </a:lnTo>
                <a:lnTo>
                  <a:pt x="124" y="92"/>
                </a:lnTo>
                <a:lnTo>
                  <a:pt x="124" y="92"/>
                </a:lnTo>
                <a:lnTo>
                  <a:pt x="118" y="66"/>
                </a:lnTo>
                <a:lnTo>
                  <a:pt x="118" y="66"/>
                </a:lnTo>
                <a:lnTo>
                  <a:pt x="118" y="64"/>
                </a:lnTo>
                <a:lnTo>
                  <a:pt x="120" y="60"/>
                </a:lnTo>
                <a:lnTo>
                  <a:pt x="126" y="54"/>
                </a:lnTo>
                <a:lnTo>
                  <a:pt x="126" y="54"/>
                </a:lnTo>
                <a:lnTo>
                  <a:pt x="126" y="50"/>
                </a:lnTo>
                <a:lnTo>
                  <a:pt x="124" y="46"/>
                </a:lnTo>
                <a:lnTo>
                  <a:pt x="122" y="42"/>
                </a:lnTo>
                <a:lnTo>
                  <a:pt x="122" y="42"/>
                </a:lnTo>
                <a:lnTo>
                  <a:pt x="120" y="44"/>
                </a:lnTo>
                <a:lnTo>
                  <a:pt x="118" y="42"/>
                </a:lnTo>
                <a:lnTo>
                  <a:pt x="118" y="42"/>
                </a:lnTo>
                <a:lnTo>
                  <a:pt x="116" y="38"/>
                </a:lnTo>
                <a:lnTo>
                  <a:pt x="116" y="32"/>
                </a:lnTo>
                <a:lnTo>
                  <a:pt x="118" y="24"/>
                </a:lnTo>
                <a:lnTo>
                  <a:pt x="122" y="20"/>
                </a:lnTo>
                <a:lnTo>
                  <a:pt x="122" y="18"/>
                </a:lnTo>
                <a:lnTo>
                  <a:pt x="122" y="18"/>
                </a:lnTo>
                <a:lnTo>
                  <a:pt x="122" y="18"/>
                </a:lnTo>
                <a:lnTo>
                  <a:pt x="116" y="18"/>
                </a:lnTo>
                <a:lnTo>
                  <a:pt x="116" y="18"/>
                </a:lnTo>
                <a:lnTo>
                  <a:pt x="108" y="12"/>
                </a:lnTo>
                <a:lnTo>
                  <a:pt x="108" y="12"/>
                </a:lnTo>
                <a:lnTo>
                  <a:pt x="104" y="4"/>
                </a:lnTo>
                <a:lnTo>
                  <a:pt x="100" y="0"/>
                </a:lnTo>
                <a:lnTo>
                  <a:pt x="100" y="0"/>
                </a:lnTo>
                <a:lnTo>
                  <a:pt x="96" y="2"/>
                </a:lnTo>
                <a:lnTo>
                  <a:pt x="92" y="6"/>
                </a:lnTo>
                <a:lnTo>
                  <a:pt x="90" y="6"/>
                </a:lnTo>
                <a:lnTo>
                  <a:pt x="90" y="6"/>
                </a:lnTo>
                <a:lnTo>
                  <a:pt x="82" y="4"/>
                </a:lnTo>
                <a:lnTo>
                  <a:pt x="82" y="4"/>
                </a:lnTo>
                <a:lnTo>
                  <a:pt x="80" y="6"/>
                </a:lnTo>
                <a:lnTo>
                  <a:pt x="78" y="8"/>
                </a:lnTo>
                <a:lnTo>
                  <a:pt x="76" y="10"/>
                </a:lnTo>
                <a:lnTo>
                  <a:pt x="76" y="10"/>
                </a:lnTo>
                <a:lnTo>
                  <a:pt x="72" y="12"/>
                </a:lnTo>
                <a:lnTo>
                  <a:pt x="70" y="14"/>
                </a:lnTo>
                <a:lnTo>
                  <a:pt x="70" y="14"/>
                </a:lnTo>
                <a:lnTo>
                  <a:pt x="70" y="18"/>
                </a:lnTo>
                <a:lnTo>
                  <a:pt x="68" y="20"/>
                </a:lnTo>
                <a:lnTo>
                  <a:pt x="68" y="20"/>
                </a:lnTo>
                <a:lnTo>
                  <a:pt x="70" y="22"/>
                </a:lnTo>
                <a:lnTo>
                  <a:pt x="70" y="28"/>
                </a:lnTo>
                <a:lnTo>
                  <a:pt x="70" y="28"/>
                </a:lnTo>
                <a:lnTo>
                  <a:pt x="68" y="32"/>
                </a:lnTo>
                <a:lnTo>
                  <a:pt x="62" y="36"/>
                </a:lnTo>
                <a:lnTo>
                  <a:pt x="62" y="36"/>
                </a:lnTo>
                <a:lnTo>
                  <a:pt x="60" y="38"/>
                </a:lnTo>
                <a:lnTo>
                  <a:pt x="60" y="40"/>
                </a:lnTo>
                <a:lnTo>
                  <a:pt x="60" y="42"/>
                </a:lnTo>
                <a:lnTo>
                  <a:pt x="52" y="36"/>
                </a:lnTo>
                <a:lnTo>
                  <a:pt x="52" y="36"/>
                </a:lnTo>
                <a:lnTo>
                  <a:pt x="52" y="34"/>
                </a:lnTo>
                <a:lnTo>
                  <a:pt x="48" y="34"/>
                </a:lnTo>
                <a:lnTo>
                  <a:pt x="48" y="34"/>
                </a:lnTo>
                <a:lnTo>
                  <a:pt x="46" y="34"/>
                </a:lnTo>
                <a:lnTo>
                  <a:pt x="46" y="36"/>
                </a:lnTo>
                <a:lnTo>
                  <a:pt x="46" y="36"/>
                </a:lnTo>
                <a:lnTo>
                  <a:pt x="42" y="34"/>
                </a:lnTo>
                <a:lnTo>
                  <a:pt x="42" y="34"/>
                </a:lnTo>
                <a:lnTo>
                  <a:pt x="34" y="34"/>
                </a:lnTo>
                <a:lnTo>
                  <a:pt x="28" y="36"/>
                </a:lnTo>
                <a:lnTo>
                  <a:pt x="14" y="20"/>
                </a:lnTo>
                <a:lnTo>
                  <a:pt x="14" y="20"/>
                </a:lnTo>
                <a:lnTo>
                  <a:pt x="10" y="20"/>
                </a:lnTo>
                <a:lnTo>
                  <a:pt x="8" y="20"/>
                </a:lnTo>
                <a:lnTo>
                  <a:pt x="8" y="22"/>
                </a:lnTo>
                <a:lnTo>
                  <a:pt x="6" y="24"/>
                </a:lnTo>
                <a:lnTo>
                  <a:pt x="0" y="28"/>
                </a:lnTo>
                <a:lnTo>
                  <a:pt x="0" y="28"/>
                </a:lnTo>
                <a:lnTo>
                  <a:pt x="4" y="28"/>
                </a:lnTo>
                <a:lnTo>
                  <a:pt x="8" y="30"/>
                </a:lnTo>
                <a:lnTo>
                  <a:pt x="8" y="32"/>
                </a:lnTo>
                <a:lnTo>
                  <a:pt x="8" y="32"/>
                </a:lnTo>
                <a:lnTo>
                  <a:pt x="12" y="38"/>
                </a:lnTo>
                <a:lnTo>
                  <a:pt x="14" y="40"/>
                </a:lnTo>
                <a:lnTo>
                  <a:pt x="18" y="40"/>
                </a:lnTo>
                <a:lnTo>
                  <a:pt x="18" y="40"/>
                </a:lnTo>
                <a:lnTo>
                  <a:pt x="24" y="42"/>
                </a:lnTo>
                <a:lnTo>
                  <a:pt x="26" y="42"/>
                </a:lnTo>
                <a:lnTo>
                  <a:pt x="28" y="44"/>
                </a:lnTo>
                <a:lnTo>
                  <a:pt x="28" y="44"/>
                </a:lnTo>
                <a:lnTo>
                  <a:pt x="34" y="52"/>
                </a:lnTo>
                <a:lnTo>
                  <a:pt x="34" y="52"/>
                </a:lnTo>
                <a:lnTo>
                  <a:pt x="36" y="54"/>
                </a:lnTo>
                <a:lnTo>
                  <a:pt x="36" y="58"/>
                </a:lnTo>
                <a:lnTo>
                  <a:pt x="36" y="58"/>
                </a:lnTo>
                <a:lnTo>
                  <a:pt x="36" y="60"/>
                </a:lnTo>
                <a:lnTo>
                  <a:pt x="36" y="62"/>
                </a:lnTo>
                <a:lnTo>
                  <a:pt x="36" y="64"/>
                </a:lnTo>
                <a:lnTo>
                  <a:pt x="36" y="66"/>
                </a:lnTo>
                <a:lnTo>
                  <a:pt x="36" y="66"/>
                </a:lnTo>
                <a:lnTo>
                  <a:pt x="38" y="70"/>
                </a:lnTo>
                <a:lnTo>
                  <a:pt x="38" y="74"/>
                </a:lnTo>
                <a:lnTo>
                  <a:pt x="38" y="74"/>
                </a:lnTo>
                <a:lnTo>
                  <a:pt x="38" y="80"/>
                </a:lnTo>
                <a:lnTo>
                  <a:pt x="36" y="84"/>
                </a:lnTo>
                <a:lnTo>
                  <a:pt x="36" y="84"/>
                </a:lnTo>
                <a:lnTo>
                  <a:pt x="38" y="88"/>
                </a:lnTo>
                <a:lnTo>
                  <a:pt x="40" y="98"/>
                </a:lnTo>
                <a:close/>
              </a:path>
            </a:pathLst>
          </a:custGeom>
          <a:solidFill>
            <a:srgbClr val="8BBDFF"/>
          </a:solidFill>
          <a:ln w="3175">
            <a:solidFill>
              <a:srgbClr val="8BBDFF"/>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208" name="Freeform 192">
            <a:extLst>
              <a:ext uri="{FF2B5EF4-FFF2-40B4-BE49-F238E27FC236}">
                <a16:creationId xmlns:a16="http://schemas.microsoft.com/office/drawing/2014/main" id="{DFCDFB14-314B-4A49-A40F-05754DA77E06}"/>
              </a:ext>
            </a:extLst>
          </p:cNvPr>
          <p:cNvSpPr>
            <a:spLocks noEditPoints="1"/>
          </p:cNvSpPr>
          <p:nvPr/>
        </p:nvSpPr>
        <p:spPr bwMode="auto">
          <a:xfrm>
            <a:off x="4473938" y="5252494"/>
            <a:ext cx="80497" cy="37751"/>
          </a:xfrm>
          <a:custGeom>
            <a:avLst/>
            <a:gdLst>
              <a:gd name="T0" fmla="*/ 46 w 48"/>
              <a:gd name="T1" fmla="*/ 10 h 22"/>
              <a:gd name="T2" fmla="*/ 42 w 48"/>
              <a:gd name="T3" fmla="*/ 10 h 22"/>
              <a:gd name="T4" fmla="*/ 40 w 48"/>
              <a:gd name="T5" fmla="*/ 10 h 22"/>
              <a:gd name="T6" fmla="*/ 34 w 48"/>
              <a:gd name="T7" fmla="*/ 14 h 22"/>
              <a:gd name="T8" fmla="*/ 30 w 48"/>
              <a:gd name="T9" fmla="*/ 12 h 22"/>
              <a:gd name="T10" fmla="*/ 32 w 48"/>
              <a:gd name="T11" fmla="*/ 18 h 22"/>
              <a:gd name="T12" fmla="*/ 24 w 48"/>
              <a:gd name="T13" fmla="*/ 18 h 22"/>
              <a:gd name="T14" fmla="*/ 22 w 48"/>
              <a:gd name="T15" fmla="*/ 18 h 22"/>
              <a:gd name="T16" fmla="*/ 22 w 48"/>
              <a:gd name="T17" fmla="*/ 22 h 22"/>
              <a:gd name="T18" fmla="*/ 22 w 48"/>
              <a:gd name="T19" fmla="*/ 22 h 22"/>
              <a:gd name="T20" fmla="*/ 22 w 48"/>
              <a:gd name="T21" fmla="*/ 22 h 22"/>
              <a:gd name="T22" fmla="*/ 18 w 48"/>
              <a:gd name="T23" fmla="*/ 20 h 22"/>
              <a:gd name="T24" fmla="*/ 16 w 48"/>
              <a:gd name="T25" fmla="*/ 18 h 22"/>
              <a:gd name="T26" fmla="*/ 18 w 48"/>
              <a:gd name="T27" fmla="*/ 18 h 22"/>
              <a:gd name="T28" fmla="*/ 18 w 48"/>
              <a:gd name="T29" fmla="*/ 16 h 22"/>
              <a:gd name="T30" fmla="*/ 20 w 48"/>
              <a:gd name="T31" fmla="*/ 12 h 22"/>
              <a:gd name="T32" fmla="*/ 24 w 48"/>
              <a:gd name="T33" fmla="*/ 8 h 22"/>
              <a:gd name="T34" fmla="*/ 26 w 48"/>
              <a:gd name="T35" fmla="*/ 8 h 22"/>
              <a:gd name="T36" fmla="*/ 26 w 48"/>
              <a:gd name="T37" fmla="*/ 6 h 22"/>
              <a:gd name="T38" fmla="*/ 26 w 48"/>
              <a:gd name="T39" fmla="*/ 4 h 22"/>
              <a:gd name="T40" fmla="*/ 32 w 48"/>
              <a:gd name="T41" fmla="*/ 0 h 22"/>
              <a:gd name="T42" fmla="*/ 36 w 48"/>
              <a:gd name="T43" fmla="*/ 2 h 22"/>
              <a:gd name="T44" fmla="*/ 34 w 48"/>
              <a:gd name="T45" fmla="*/ 4 h 22"/>
              <a:gd name="T46" fmla="*/ 34 w 48"/>
              <a:gd name="T47" fmla="*/ 4 h 22"/>
              <a:gd name="T48" fmla="*/ 36 w 48"/>
              <a:gd name="T49" fmla="*/ 6 h 22"/>
              <a:gd name="T50" fmla="*/ 40 w 48"/>
              <a:gd name="T51" fmla="*/ 4 h 22"/>
              <a:gd name="T52" fmla="*/ 42 w 48"/>
              <a:gd name="T53" fmla="*/ 2 h 22"/>
              <a:gd name="T54" fmla="*/ 42 w 48"/>
              <a:gd name="T55" fmla="*/ 2 h 22"/>
              <a:gd name="T56" fmla="*/ 42 w 48"/>
              <a:gd name="T57" fmla="*/ 6 h 22"/>
              <a:gd name="T58" fmla="*/ 48 w 48"/>
              <a:gd name="T59" fmla="*/ 8 h 22"/>
              <a:gd name="T60" fmla="*/ 24 w 48"/>
              <a:gd name="T61" fmla="*/ 2 h 22"/>
              <a:gd name="T62" fmla="*/ 14 w 48"/>
              <a:gd name="T63" fmla="*/ 2 h 22"/>
              <a:gd name="T64" fmla="*/ 6 w 48"/>
              <a:gd name="T65" fmla="*/ 0 h 22"/>
              <a:gd name="T66" fmla="*/ 6 w 48"/>
              <a:gd name="T67" fmla="*/ 4 h 22"/>
              <a:gd name="T68" fmla="*/ 4 w 48"/>
              <a:gd name="T69" fmla="*/ 6 h 22"/>
              <a:gd name="T70" fmla="*/ 8 w 48"/>
              <a:gd name="T71" fmla="*/ 6 h 22"/>
              <a:gd name="T72" fmla="*/ 8 w 48"/>
              <a:gd name="T73" fmla="*/ 10 h 22"/>
              <a:gd name="T74" fmla="*/ 2 w 48"/>
              <a:gd name="T75" fmla="*/ 14 h 22"/>
              <a:gd name="T76" fmla="*/ 2 w 48"/>
              <a:gd name="T77" fmla="*/ 20 h 22"/>
              <a:gd name="T78" fmla="*/ 6 w 48"/>
              <a:gd name="T79" fmla="*/ 18 h 22"/>
              <a:gd name="T80" fmla="*/ 6 w 48"/>
              <a:gd name="T81" fmla="*/ 14 h 22"/>
              <a:gd name="T82" fmla="*/ 10 w 48"/>
              <a:gd name="T83" fmla="*/ 14 h 22"/>
              <a:gd name="T84" fmla="*/ 14 w 48"/>
              <a:gd name="T85" fmla="*/ 14 h 22"/>
              <a:gd name="T86" fmla="*/ 18 w 48"/>
              <a:gd name="T87" fmla="*/ 6 h 22"/>
              <a:gd name="T88" fmla="*/ 20 w 48"/>
              <a:gd name="T89" fmla="*/ 6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8" h="22">
                <a:moveTo>
                  <a:pt x="48" y="8"/>
                </a:moveTo>
                <a:lnTo>
                  <a:pt x="46" y="10"/>
                </a:lnTo>
                <a:lnTo>
                  <a:pt x="46" y="10"/>
                </a:lnTo>
                <a:lnTo>
                  <a:pt x="42" y="10"/>
                </a:lnTo>
                <a:lnTo>
                  <a:pt x="40" y="8"/>
                </a:lnTo>
                <a:lnTo>
                  <a:pt x="40" y="10"/>
                </a:lnTo>
                <a:lnTo>
                  <a:pt x="40" y="10"/>
                </a:lnTo>
                <a:lnTo>
                  <a:pt x="34" y="14"/>
                </a:lnTo>
                <a:lnTo>
                  <a:pt x="30" y="12"/>
                </a:lnTo>
                <a:lnTo>
                  <a:pt x="30" y="12"/>
                </a:lnTo>
                <a:lnTo>
                  <a:pt x="32" y="18"/>
                </a:lnTo>
                <a:lnTo>
                  <a:pt x="32" y="18"/>
                </a:lnTo>
                <a:lnTo>
                  <a:pt x="28" y="18"/>
                </a:lnTo>
                <a:lnTo>
                  <a:pt x="24" y="18"/>
                </a:lnTo>
                <a:lnTo>
                  <a:pt x="24" y="18"/>
                </a:lnTo>
                <a:lnTo>
                  <a:pt x="22" y="18"/>
                </a:lnTo>
                <a:lnTo>
                  <a:pt x="22" y="20"/>
                </a:lnTo>
                <a:lnTo>
                  <a:pt x="22" y="22"/>
                </a:lnTo>
                <a:lnTo>
                  <a:pt x="22" y="22"/>
                </a:lnTo>
                <a:lnTo>
                  <a:pt x="22" y="22"/>
                </a:lnTo>
                <a:lnTo>
                  <a:pt x="22" y="22"/>
                </a:lnTo>
                <a:lnTo>
                  <a:pt x="22" y="22"/>
                </a:lnTo>
                <a:lnTo>
                  <a:pt x="18" y="20"/>
                </a:lnTo>
                <a:lnTo>
                  <a:pt x="18" y="20"/>
                </a:lnTo>
                <a:lnTo>
                  <a:pt x="16" y="18"/>
                </a:lnTo>
                <a:lnTo>
                  <a:pt x="16" y="18"/>
                </a:lnTo>
                <a:lnTo>
                  <a:pt x="18" y="18"/>
                </a:lnTo>
                <a:lnTo>
                  <a:pt x="18" y="18"/>
                </a:lnTo>
                <a:lnTo>
                  <a:pt x="18" y="16"/>
                </a:lnTo>
                <a:lnTo>
                  <a:pt x="18" y="16"/>
                </a:lnTo>
                <a:lnTo>
                  <a:pt x="18" y="16"/>
                </a:lnTo>
                <a:lnTo>
                  <a:pt x="20" y="12"/>
                </a:lnTo>
                <a:lnTo>
                  <a:pt x="24" y="8"/>
                </a:lnTo>
                <a:lnTo>
                  <a:pt x="24" y="8"/>
                </a:lnTo>
                <a:lnTo>
                  <a:pt x="26" y="8"/>
                </a:lnTo>
                <a:lnTo>
                  <a:pt x="26" y="8"/>
                </a:lnTo>
                <a:lnTo>
                  <a:pt x="26" y="6"/>
                </a:lnTo>
                <a:lnTo>
                  <a:pt x="26" y="6"/>
                </a:lnTo>
                <a:lnTo>
                  <a:pt x="26" y="4"/>
                </a:lnTo>
                <a:lnTo>
                  <a:pt x="26" y="4"/>
                </a:lnTo>
                <a:lnTo>
                  <a:pt x="32" y="0"/>
                </a:lnTo>
                <a:lnTo>
                  <a:pt x="32" y="0"/>
                </a:lnTo>
                <a:lnTo>
                  <a:pt x="36" y="0"/>
                </a:lnTo>
                <a:lnTo>
                  <a:pt x="36" y="2"/>
                </a:lnTo>
                <a:lnTo>
                  <a:pt x="36" y="2"/>
                </a:lnTo>
                <a:lnTo>
                  <a:pt x="34" y="4"/>
                </a:lnTo>
                <a:lnTo>
                  <a:pt x="34" y="4"/>
                </a:lnTo>
                <a:lnTo>
                  <a:pt x="34" y="4"/>
                </a:lnTo>
                <a:lnTo>
                  <a:pt x="36" y="6"/>
                </a:lnTo>
                <a:lnTo>
                  <a:pt x="36" y="6"/>
                </a:lnTo>
                <a:lnTo>
                  <a:pt x="40" y="4"/>
                </a:lnTo>
                <a:lnTo>
                  <a:pt x="40" y="4"/>
                </a:lnTo>
                <a:lnTo>
                  <a:pt x="40" y="2"/>
                </a:lnTo>
                <a:lnTo>
                  <a:pt x="42" y="2"/>
                </a:lnTo>
                <a:lnTo>
                  <a:pt x="42" y="2"/>
                </a:lnTo>
                <a:lnTo>
                  <a:pt x="42" y="2"/>
                </a:lnTo>
                <a:lnTo>
                  <a:pt x="42" y="6"/>
                </a:lnTo>
                <a:lnTo>
                  <a:pt x="42" y="6"/>
                </a:lnTo>
                <a:lnTo>
                  <a:pt x="48" y="8"/>
                </a:lnTo>
                <a:lnTo>
                  <a:pt x="48" y="8"/>
                </a:lnTo>
                <a:close/>
                <a:moveTo>
                  <a:pt x="20" y="6"/>
                </a:moveTo>
                <a:lnTo>
                  <a:pt x="24" y="2"/>
                </a:lnTo>
                <a:lnTo>
                  <a:pt x="24" y="2"/>
                </a:lnTo>
                <a:lnTo>
                  <a:pt x="14" y="2"/>
                </a:lnTo>
                <a:lnTo>
                  <a:pt x="6" y="0"/>
                </a:lnTo>
                <a:lnTo>
                  <a:pt x="6" y="0"/>
                </a:lnTo>
                <a:lnTo>
                  <a:pt x="6" y="4"/>
                </a:lnTo>
                <a:lnTo>
                  <a:pt x="6" y="4"/>
                </a:lnTo>
                <a:lnTo>
                  <a:pt x="6" y="6"/>
                </a:lnTo>
                <a:lnTo>
                  <a:pt x="4" y="6"/>
                </a:lnTo>
                <a:lnTo>
                  <a:pt x="4" y="6"/>
                </a:lnTo>
                <a:lnTo>
                  <a:pt x="8" y="6"/>
                </a:lnTo>
                <a:lnTo>
                  <a:pt x="8" y="6"/>
                </a:lnTo>
                <a:lnTo>
                  <a:pt x="8" y="10"/>
                </a:lnTo>
                <a:lnTo>
                  <a:pt x="8" y="10"/>
                </a:lnTo>
                <a:lnTo>
                  <a:pt x="2" y="14"/>
                </a:lnTo>
                <a:lnTo>
                  <a:pt x="0" y="16"/>
                </a:lnTo>
                <a:lnTo>
                  <a:pt x="2" y="20"/>
                </a:lnTo>
                <a:lnTo>
                  <a:pt x="2" y="20"/>
                </a:lnTo>
                <a:lnTo>
                  <a:pt x="6" y="18"/>
                </a:lnTo>
                <a:lnTo>
                  <a:pt x="6" y="16"/>
                </a:lnTo>
                <a:lnTo>
                  <a:pt x="6" y="14"/>
                </a:lnTo>
                <a:lnTo>
                  <a:pt x="6" y="14"/>
                </a:lnTo>
                <a:lnTo>
                  <a:pt x="10" y="14"/>
                </a:lnTo>
                <a:lnTo>
                  <a:pt x="10" y="14"/>
                </a:lnTo>
                <a:lnTo>
                  <a:pt x="14" y="14"/>
                </a:lnTo>
                <a:lnTo>
                  <a:pt x="14" y="14"/>
                </a:lnTo>
                <a:lnTo>
                  <a:pt x="18" y="6"/>
                </a:lnTo>
                <a:lnTo>
                  <a:pt x="18" y="6"/>
                </a:lnTo>
                <a:lnTo>
                  <a:pt x="20" y="6"/>
                </a:lnTo>
                <a:lnTo>
                  <a:pt x="20" y="6"/>
                </a:lnTo>
                <a:close/>
              </a:path>
            </a:pathLst>
          </a:custGeom>
          <a:solidFill>
            <a:srgbClr val="1700F4"/>
          </a:solidFill>
          <a:ln w="3175">
            <a:solidFill>
              <a:srgbClr val="1700F4"/>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209" name="Freeform 193">
            <a:extLst>
              <a:ext uri="{FF2B5EF4-FFF2-40B4-BE49-F238E27FC236}">
                <a16:creationId xmlns:a16="http://schemas.microsoft.com/office/drawing/2014/main" id="{5F9507F5-14F8-4EB7-8343-5F675B8A53F2}"/>
              </a:ext>
            </a:extLst>
          </p:cNvPr>
          <p:cNvSpPr>
            <a:spLocks/>
          </p:cNvSpPr>
          <p:nvPr/>
        </p:nvSpPr>
        <p:spPr bwMode="auto">
          <a:xfrm>
            <a:off x="6685948" y="3358042"/>
            <a:ext cx="13417" cy="17160"/>
          </a:xfrm>
          <a:custGeom>
            <a:avLst/>
            <a:gdLst>
              <a:gd name="T0" fmla="*/ 6 w 8"/>
              <a:gd name="T1" fmla="*/ 0 h 10"/>
              <a:gd name="T2" fmla="*/ 6 w 8"/>
              <a:gd name="T3" fmla="*/ 0 h 10"/>
              <a:gd name="T4" fmla="*/ 8 w 8"/>
              <a:gd name="T5" fmla="*/ 2 h 10"/>
              <a:gd name="T6" fmla="*/ 8 w 8"/>
              <a:gd name="T7" fmla="*/ 2 h 10"/>
              <a:gd name="T8" fmla="*/ 8 w 8"/>
              <a:gd name="T9" fmla="*/ 6 h 10"/>
              <a:gd name="T10" fmla="*/ 4 w 8"/>
              <a:gd name="T11" fmla="*/ 10 h 10"/>
              <a:gd name="T12" fmla="*/ 4 w 8"/>
              <a:gd name="T13" fmla="*/ 10 h 10"/>
              <a:gd name="T14" fmla="*/ 0 w 8"/>
              <a:gd name="T15" fmla="*/ 6 h 10"/>
              <a:gd name="T16" fmla="*/ 0 w 8"/>
              <a:gd name="T17" fmla="*/ 2 h 10"/>
              <a:gd name="T18" fmla="*/ 0 w 8"/>
              <a:gd name="T19" fmla="*/ 0 h 10"/>
              <a:gd name="T20" fmla="*/ 6 w 8"/>
              <a:gd name="T21" fmla="*/ 0 h 10"/>
              <a:gd name="T22" fmla="*/ 6 w 8"/>
              <a:gd name="T23"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 h="10">
                <a:moveTo>
                  <a:pt x="6" y="0"/>
                </a:moveTo>
                <a:lnTo>
                  <a:pt x="6" y="0"/>
                </a:lnTo>
                <a:lnTo>
                  <a:pt x="8" y="2"/>
                </a:lnTo>
                <a:lnTo>
                  <a:pt x="8" y="2"/>
                </a:lnTo>
                <a:lnTo>
                  <a:pt x="8" y="6"/>
                </a:lnTo>
                <a:lnTo>
                  <a:pt x="4" y="10"/>
                </a:lnTo>
                <a:lnTo>
                  <a:pt x="4" y="10"/>
                </a:lnTo>
                <a:lnTo>
                  <a:pt x="0" y="6"/>
                </a:lnTo>
                <a:lnTo>
                  <a:pt x="0" y="2"/>
                </a:lnTo>
                <a:lnTo>
                  <a:pt x="0" y="0"/>
                </a:lnTo>
                <a:lnTo>
                  <a:pt x="6" y="0"/>
                </a:lnTo>
                <a:lnTo>
                  <a:pt x="6" y="0"/>
                </a:lnTo>
                <a:close/>
              </a:path>
            </a:pathLst>
          </a:custGeom>
          <a:solidFill>
            <a:srgbClr val="B9BCBD"/>
          </a:solidFill>
          <a:ln w="3175">
            <a:solidFill>
              <a:srgbClr val="B9BCBD"/>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210" name="Freeform 194">
            <a:extLst>
              <a:ext uri="{FF2B5EF4-FFF2-40B4-BE49-F238E27FC236}">
                <a16:creationId xmlns:a16="http://schemas.microsoft.com/office/drawing/2014/main" id="{03C18AC2-60BD-43C4-BD49-6F2CBC9278CB}"/>
              </a:ext>
            </a:extLst>
          </p:cNvPr>
          <p:cNvSpPr>
            <a:spLocks/>
          </p:cNvSpPr>
          <p:nvPr/>
        </p:nvSpPr>
        <p:spPr bwMode="auto">
          <a:xfrm>
            <a:off x="6585326" y="3261947"/>
            <a:ext cx="348824" cy="305446"/>
          </a:xfrm>
          <a:custGeom>
            <a:avLst/>
            <a:gdLst>
              <a:gd name="T0" fmla="*/ 134 w 208"/>
              <a:gd name="T1" fmla="*/ 74 h 178"/>
              <a:gd name="T2" fmla="*/ 142 w 208"/>
              <a:gd name="T3" fmla="*/ 84 h 178"/>
              <a:gd name="T4" fmla="*/ 148 w 208"/>
              <a:gd name="T5" fmla="*/ 92 h 178"/>
              <a:gd name="T6" fmla="*/ 190 w 208"/>
              <a:gd name="T7" fmla="*/ 112 h 178"/>
              <a:gd name="T8" fmla="*/ 156 w 208"/>
              <a:gd name="T9" fmla="*/ 166 h 178"/>
              <a:gd name="T10" fmla="*/ 134 w 208"/>
              <a:gd name="T11" fmla="*/ 174 h 178"/>
              <a:gd name="T12" fmla="*/ 124 w 208"/>
              <a:gd name="T13" fmla="*/ 176 h 178"/>
              <a:gd name="T14" fmla="*/ 116 w 208"/>
              <a:gd name="T15" fmla="*/ 172 h 178"/>
              <a:gd name="T16" fmla="*/ 112 w 208"/>
              <a:gd name="T17" fmla="*/ 172 h 178"/>
              <a:gd name="T18" fmla="*/ 106 w 208"/>
              <a:gd name="T19" fmla="*/ 174 h 178"/>
              <a:gd name="T20" fmla="*/ 102 w 208"/>
              <a:gd name="T21" fmla="*/ 178 h 178"/>
              <a:gd name="T22" fmla="*/ 94 w 208"/>
              <a:gd name="T23" fmla="*/ 178 h 178"/>
              <a:gd name="T24" fmla="*/ 86 w 208"/>
              <a:gd name="T25" fmla="*/ 178 h 178"/>
              <a:gd name="T26" fmla="*/ 76 w 208"/>
              <a:gd name="T27" fmla="*/ 176 h 178"/>
              <a:gd name="T28" fmla="*/ 66 w 208"/>
              <a:gd name="T29" fmla="*/ 176 h 178"/>
              <a:gd name="T30" fmla="*/ 62 w 208"/>
              <a:gd name="T31" fmla="*/ 176 h 178"/>
              <a:gd name="T32" fmla="*/ 48 w 208"/>
              <a:gd name="T33" fmla="*/ 176 h 178"/>
              <a:gd name="T34" fmla="*/ 46 w 208"/>
              <a:gd name="T35" fmla="*/ 168 h 178"/>
              <a:gd name="T36" fmla="*/ 44 w 208"/>
              <a:gd name="T37" fmla="*/ 164 h 178"/>
              <a:gd name="T38" fmla="*/ 34 w 208"/>
              <a:gd name="T39" fmla="*/ 162 h 178"/>
              <a:gd name="T40" fmla="*/ 32 w 208"/>
              <a:gd name="T41" fmla="*/ 158 h 178"/>
              <a:gd name="T42" fmla="*/ 26 w 208"/>
              <a:gd name="T43" fmla="*/ 144 h 178"/>
              <a:gd name="T44" fmla="*/ 22 w 208"/>
              <a:gd name="T45" fmla="*/ 138 h 178"/>
              <a:gd name="T46" fmla="*/ 16 w 208"/>
              <a:gd name="T47" fmla="*/ 130 h 178"/>
              <a:gd name="T48" fmla="*/ 10 w 208"/>
              <a:gd name="T49" fmla="*/ 124 h 178"/>
              <a:gd name="T50" fmla="*/ 0 w 208"/>
              <a:gd name="T51" fmla="*/ 122 h 178"/>
              <a:gd name="T52" fmla="*/ 2 w 208"/>
              <a:gd name="T53" fmla="*/ 114 h 178"/>
              <a:gd name="T54" fmla="*/ 12 w 208"/>
              <a:gd name="T55" fmla="*/ 112 h 178"/>
              <a:gd name="T56" fmla="*/ 14 w 208"/>
              <a:gd name="T57" fmla="*/ 108 h 178"/>
              <a:gd name="T58" fmla="*/ 16 w 208"/>
              <a:gd name="T59" fmla="*/ 88 h 178"/>
              <a:gd name="T60" fmla="*/ 20 w 208"/>
              <a:gd name="T61" fmla="*/ 82 h 178"/>
              <a:gd name="T62" fmla="*/ 22 w 208"/>
              <a:gd name="T63" fmla="*/ 72 h 178"/>
              <a:gd name="T64" fmla="*/ 28 w 208"/>
              <a:gd name="T65" fmla="*/ 60 h 178"/>
              <a:gd name="T66" fmla="*/ 34 w 208"/>
              <a:gd name="T67" fmla="*/ 54 h 178"/>
              <a:gd name="T68" fmla="*/ 38 w 208"/>
              <a:gd name="T69" fmla="*/ 46 h 178"/>
              <a:gd name="T70" fmla="*/ 42 w 208"/>
              <a:gd name="T71" fmla="*/ 34 h 178"/>
              <a:gd name="T72" fmla="*/ 50 w 208"/>
              <a:gd name="T73" fmla="*/ 22 h 178"/>
              <a:gd name="T74" fmla="*/ 64 w 208"/>
              <a:gd name="T75" fmla="*/ 8 h 178"/>
              <a:gd name="T76" fmla="*/ 68 w 208"/>
              <a:gd name="T77" fmla="*/ 8 h 178"/>
              <a:gd name="T78" fmla="*/ 72 w 208"/>
              <a:gd name="T79" fmla="*/ 12 h 178"/>
              <a:gd name="T80" fmla="*/ 76 w 208"/>
              <a:gd name="T81" fmla="*/ 0 h 178"/>
              <a:gd name="T82" fmla="*/ 84 w 208"/>
              <a:gd name="T83" fmla="*/ 4 h 178"/>
              <a:gd name="T84" fmla="*/ 88 w 208"/>
              <a:gd name="T85" fmla="*/ 8 h 178"/>
              <a:gd name="T86" fmla="*/ 94 w 208"/>
              <a:gd name="T87" fmla="*/ 8 h 178"/>
              <a:gd name="T88" fmla="*/ 102 w 208"/>
              <a:gd name="T89" fmla="*/ 12 h 178"/>
              <a:gd name="T90" fmla="*/ 114 w 208"/>
              <a:gd name="T91" fmla="*/ 18 h 178"/>
              <a:gd name="T92" fmla="*/ 122 w 208"/>
              <a:gd name="T93" fmla="*/ 30 h 178"/>
              <a:gd name="T94" fmla="*/ 130 w 208"/>
              <a:gd name="T95" fmla="*/ 38 h 178"/>
              <a:gd name="T96" fmla="*/ 124 w 208"/>
              <a:gd name="T97" fmla="*/ 48 h 178"/>
              <a:gd name="T98" fmla="*/ 122 w 208"/>
              <a:gd name="T99" fmla="*/ 56 h 178"/>
              <a:gd name="T100" fmla="*/ 120 w 208"/>
              <a:gd name="T101" fmla="*/ 64 h 178"/>
              <a:gd name="T102" fmla="*/ 128 w 208"/>
              <a:gd name="T103" fmla="*/ 68 h 178"/>
              <a:gd name="T104" fmla="*/ 138 w 208"/>
              <a:gd name="T105" fmla="*/ 68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08" h="178">
                <a:moveTo>
                  <a:pt x="138" y="68"/>
                </a:moveTo>
                <a:lnTo>
                  <a:pt x="134" y="74"/>
                </a:lnTo>
                <a:lnTo>
                  <a:pt x="134" y="74"/>
                </a:lnTo>
                <a:lnTo>
                  <a:pt x="140" y="80"/>
                </a:lnTo>
                <a:lnTo>
                  <a:pt x="140" y="80"/>
                </a:lnTo>
                <a:lnTo>
                  <a:pt x="142" y="84"/>
                </a:lnTo>
                <a:lnTo>
                  <a:pt x="144" y="88"/>
                </a:lnTo>
                <a:lnTo>
                  <a:pt x="144" y="88"/>
                </a:lnTo>
                <a:lnTo>
                  <a:pt x="148" y="92"/>
                </a:lnTo>
                <a:lnTo>
                  <a:pt x="154" y="96"/>
                </a:lnTo>
                <a:lnTo>
                  <a:pt x="154" y="96"/>
                </a:lnTo>
                <a:lnTo>
                  <a:pt x="190" y="112"/>
                </a:lnTo>
                <a:lnTo>
                  <a:pt x="208" y="112"/>
                </a:lnTo>
                <a:lnTo>
                  <a:pt x="172" y="166"/>
                </a:lnTo>
                <a:lnTo>
                  <a:pt x="156" y="166"/>
                </a:lnTo>
                <a:lnTo>
                  <a:pt x="150" y="170"/>
                </a:lnTo>
                <a:lnTo>
                  <a:pt x="138" y="170"/>
                </a:lnTo>
                <a:lnTo>
                  <a:pt x="134" y="174"/>
                </a:lnTo>
                <a:lnTo>
                  <a:pt x="134" y="174"/>
                </a:lnTo>
                <a:lnTo>
                  <a:pt x="128" y="174"/>
                </a:lnTo>
                <a:lnTo>
                  <a:pt x="124" y="176"/>
                </a:lnTo>
                <a:lnTo>
                  <a:pt x="120" y="174"/>
                </a:lnTo>
                <a:lnTo>
                  <a:pt x="120" y="174"/>
                </a:lnTo>
                <a:lnTo>
                  <a:pt x="116" y="172"/>
                </a:lnTo>
                <a:lnTo>
                  <a:pt x="116" y="170"/>
                </a:lnTo>
                <a:lnTo>
                  <a:pt x="116" y="170"/>
                </a:lnTo>
                <a:lnTo>
                  <a:pt x="112" y="172"/>
                </a:lnTo>
                <a:lnTo>
                  <a:pt x="110" y="174"/>
                </a:lnTo>
                <a:lnTo>
                  <a:pt x="106" y="174"/>
                </a:lnTo>
                <a:lnTo>
                  <a:pt x="106" y="174"/>
                </a:lnTo>
                <a:lnTo>
                  <a:pt x="104" y="174"/>
                </a:lnTo>
                <a:lnTo>
                  <a:pt x="102" y="174"/>
                </a:lnTo>
                <a:lnTo>
                  <a:pt x="102" y="178"/>
                </a:lnTo>
                <a:lnTo>
                  <a:pt x="102" y="178"/>
                </a:lnTo>
                <a:lnTo>
                  <a:pt x="94" y="178"/>
                </a:lnTo>
                <a:lnTo>
                  <a:pt x="94" y="178"/>
                </a:lnTo>
                <a:lnTo>
                  <a:pt x="90" y="178"/>
                </a:lnTo>
                <a:lnTo>
                  <a:pt x="86" y="178"/>
                </a:lnTo>
                <a:lnTo>
                  <a:pt x="86" y="178"/>
                </a:lnTo>
                <a:lnTo>
                  <a:pt x="80" y="176"/>
                </a:lnTo>
                <a:lnTo>
                  <a:pt x="76" y="176"/>
                </a:lnTo>
                <a:lnTo>
                  <a:pt x="76" y="176"/>
                </a:lnTo>
                <a:lnTo>
                  <a:pt x="72" y="176"/>
                </a:lnTo>
                <a:lnTo>
                  <a:pt x="68" y="178"/>
                </a:lnTo>
                <a:lnTo>
                  <a:pt x="66" y="176"/>
                </a:lnTo>
                <a:lnTo>
                  <a:pt x="66" y="176"/>
                </a:lnTo>
                <a:lnTo>
                  <a:pt x="64" y="176"/>
                </a:lnTo>
                <a:lnTo>
                  <a:pt x="62" y="176"/>
                </a:lnTo>
                <a:lnTo>
                  <a:pt x="58" y="178"/>
                </a:lnTo>
                <a:lnTo>
                  <a:pt x="58" y="178"/>
                </a:lnTo>
                <a:lnTo>
                  <a:pt x="48" y="176"/>
                </a:lnTo>
                <a:lnTo>
                  <a:pt x="46" y="172"/>
                </a:lnTo>
                <a:lnTo>
                  <a:pt x="46" y="172"/>
                </a:lnTo>
                <a:lnTo>
                  <a:pt x="46" y="168"/>
                </a:lnTo>
                <a:lnTo>
                  <a:pt x="46" y="166"/>
                </a:lnTo>
                <a:lnTo>
                  <a:pt x="44" y="164"/>
                </a:lnTo>
                <a:lnTo>
                  <a:pt x="44" y="164"/>
                </a:lnTo>
                <a:lnTo>
                  <a:pt x="40" y="164"/>
                </a:lnTo>
                <a:lnTo>
                  <a:pt x="40" y="164"/>
                </a:lnTo>
                <a:lnTo>
                  <a:pt x="34" y="162"/>
                </a:lnTo>
                <a:lnTo>
                  <a:pt x="32" y="162"/>
                </a:lnTo>
                <a:lnTo>
                  <a:pt x="32" y="158"/>
                </a:lnTo>
                <a:lnTo>
                  <a:pt x="32" y="158"/>
                </a:lnTo>
                <a:lnTo>
                  <a:pt x="28" y="152"/>
                </a:lnTo>
                <a:lnTo>
                  <a:pt x="26" y="144"/>
                </a:lnTo>
                <a:lnTo>
                  <a:pt x="26" y="144"/>
                </a:lnTo>
                <a:lnTo>
                  <a:pt x="26" y="140"/>
                </a:lnTo>
                <a:lnTo>
                  <a:pt x="22" y="138"/>
                </a:lnTo>
                <a:lnTo>
                  <a:pt x="22" y="138"/>
                </a:lnTo>
                <a:lnTo>
                  <a:pt x="20" y="134"/>
                </a:lnTo>
                <a:lnTo>
                  <a:pt x="16" y="130"/>
                </a:lnTo>
                <a:lnTo>
                  <a:pt x="16" y="130"/>
                </a:lnTo>
                <a:lnTo>
                  <a:pt x="14" y="126"/>
                </a:lnTo>
                <a:lnTo>
                  <a:pt x="10" y="124"/>
                </a:lnTo>
                <a:lnTo>
                  <a:pt x="10" y="124"/>
                </a:lnTo>
                <a:lnTo>
                  <a:pt x="4" y="124"/>
                </a:lnTo>
                <a:lnTo>
                  <a:pt x="2" y="124"/>
                </a:lnTo>
                <a:lnTo>
                  <a:pt x="0" y="122"/>
                </a:lnTo>
                <a:lnTo>
                  <a:pt x="0" y="122"/>
                </a:lnTo>
                <a:lnTo>
                  <a:pt x="2" y="114"/>
                </a:lnTo>
                <a:lnTo>
                  <a:pt x="2" y="114"/>
                </a:lnTo>
                <a:lnTo>
                  <a:pt x="8" y="114"/>
                </a:lnTo>
                <a:lnTo>
                  <a:pt x="8" y="114"/>
                </a:lnTo>
                <a:lnTo>
                  <a:pt x="12" y="112"/>
                </a:lnTo>
                <a:lnTo>
                  <a:pt x="12" y="112"/>
                </a:lnTo>
                <a:lnTo>
                  <a:pt x="12" y="112"/>
                </a:lnTo>
                <a:lnTo>
                  <a:pt x="14" y="108"/>
                </a:lnTo>
                <a:lnTo>
                  <a:pt x="16" y="104"/>
                </a:lnTo>
                <a:lnTo>
                  <a:pt x="16" y="104"/>
                </a:lnTo>
                <a:lnTo>
                  <a:pt x="16" y="88"/>
                </a:lnTo>
                <a:lnTo>
                  <a:pt x="16" y="88"/>
                </a:lnTo>
                <a:lnTo>
                  <a:pt x="16" y="86"/>
                </a:lnTo>
                <a:lnTo>
                  <a:pt x="20" y="82"/>
                </a:lnTo>
                <a:lnTo>
                  <a:pt x="22" y="76"/>
                </a:lnTo>
                <a:lnTo>
                  <a:pt x="22" y="72"/>
                </a:lnTo>
                <a:lnTo>
                  <a:pt x="22" y="72"/>
                </a:lnTo>
                <a:lnTo>
                  <a:pt x="22" y="64"/>
                </a:lnTo>
                <a:lnTo>
                  <a:pt x="22" y="64"/>
                </a:lnTo>
                <a:lnTo>
                  <a:pt x="28" y="60"/>
                </a:lnTo>
                <a:lnTo>
                  <a:pt x="28" y="60"/>
                </a:lnTo>
                <a:lnTo>
                  <a:pt x="32" y="58"/>
                </a:lnTo>
                <a:lnTo>
                  <a:pt x="34" y="54"/>
                </a:lnTo>
                <a:lnTo>
                  <a:pt x="34" y="54"/>
                </a:lnTo>
                <a:lnTo>
                  <a:pt x="38" y="46"/>
                </a:lnTo>
                <a:lnTo>
                  <a:pt x="38" y="46"/>
                </a:lnTo>
                <a:lnTo>
                  <a:pt x="40" y="40"/>
                </a:lnTo>
                <a:lnTo>
                  <a:pt x="42" y="34"/>
                </a:lnTo>
                <a:lnTo>
                  <a:pt x="42" y="34"/>
                </a:lnTo>
                <a:lnTo>
                  <a:pt x="44" y="30"/>
                </a:lnTo>
                <a:lnTo>
                  <a:pt x="46" y="26"/>
                </a:lnTo>
                <a:lnTo>
                  <a:pt x="50" y="22"/>
                </a:lnTo>
                <a:lnTo>
                  <a:pt x="50" y="22"/>
                </a:lnTo>
                <a:lnTo>
                  <a:pt x="56" y="10"/>
                </a:lnTo>
                <a:lnTo>
                  <a:pt x="64" y="8"/>
                </a:lnTo>
                <a:lnTo>
                  <a:pt x="64" y="8"/>
                </a:lnTo>
                <a:lnTo>
                  <a:pt x="66" y="8"/>
                </a:lnTo>
                <a:lnTo>
                  <a:pt x="68" y="8"/>
                </a:lnTo>
                <a:lnTo>
                  <a:pt x="70" y="8"/>
                </a:lnTo>
                <a:lnTo>
                  <a:pt x="70" y="8"/>
                </a:lnTo>
                <a:lnTo>
                  <a:pt x="72" y="12"/>
                </a:lnTo>
                <a:lnTo>
                  <a:pt x="76" y="0"/>
                </a:lnTo>
                <a:lnTo>
                  <a:pt x="76" y="0"/>
                </a:lnTo>
                <a:lnTo>
                  <a:pt x="76" y="0"/>
                </a:lnTo>
                <a:lnTo>
                  <a:pt x="80" y="0"/>
                </a:lnTo>
                <a:lnTo>
                  <a:pt x="80" y="0"/>
                </a:lnTo>
                <a:lnTo>
                  <a:pt x="84" y="4"/>
                </a:lnTo>
                <a:lnTo>
                  <a:pt x="86" y="6"/>
                </a:lnTo>
                <a:lnTo>
                  <a:pt x="88" y="8"/>
                </a:lnTo>
                <a:lnTo>
                  <a:pt x="88" y="8"/>
                </a:lnTo>
                <a:lnTo>
                  <a:pt x="92" y="6"/>
                </a:lnTo>
                <a:lnTo>
                  <a:pt x="94" y="6"/>
                </a:lnTo>
                <a:lnTo>
                  <a:pt x="94" y="8"/>
                </a:lnTo>
                <a:lnTo>
                  <a:pt x="94" y="8"/>
                </a:lnTo>
                <a:lnTo>
                  <a:pt x="98" y="10"/>
                </a:lnTo>
                <a:lnTo>
                  <a:pt x="102" y="12"/>
                </a:lnTo>
                <a:lnTo>
                  <a:pt x="110" y="14"/>
                </a:lnTo>
                <a:lnTo>
                  <a:pt x="110" y="14"/>
                </a:lnTo>
                <a:lnTo>
                  <a:pt x="114" y="18"/>
                </a:lnTo>
                <a:lnTo>
                  <a:pt x="118" y="22"/>
                </a:lnTo>
                <a:lnTo>
                  <a:pt x="118" y="22"/>
                </a:lnTo>
                <a:lnTo>
                  <a:pt x="122" y="30"/>
                </a:lnTo>
                <a:lnTo>
                  <a:pt x="124" y="34"/>
                </a:lnTo>
                <a:lnTo>
                  <a:pt x="124" y="34"/>
                </a:lnTo>
                <a:lnTo>
                  <a:pt x="130" y="38"/>
                </a:lnTo>
                <a:lnTo>
                  <a:pt x="130" y="38"/>
                </a:lnTo>
                <a:lnTo>
                  <a:pt x="126" y="44"/>
                </a:lnTo>
                <a:lnTo>
                  <a:pt x="124" y="48"/>
                </a:lnTo>
                <a:lnTo>
                  <a:pt x="124" y="52"/>
                </a:lnTo>
                <a:lnTo>
                  <a:pt x="124" y="52"/>
                </a:lnTo>
                <a:lnTo>
                  <a:pt x="122" y="56"/>
                </a:lnTo>
                <a:lnTo>
                  <a:pt x="122" y="58"/>
                </a:lnTo>
                <a:lnTo>
                  <a:pt x="120" y="62"/>
                </a:lnTo>
                <a:lnTo>
                  <a:pt x="120" y="64"/>
                </a:lnTo>
                <a:lnTo>
                  <a:pt x="120" y="64"/>
                </a:lnTo>
                <a:lnTo>
                  <a:pt x="124" y="68"/>
                </a:lnTo>
                <a:lnTo>
                  <a:pt x="128" y="68"/>
                </a:lnTo>
                <a:lnTo>
                  <a:pt x="128" y="68"/>
                </a:lnTo>
                <a:lnTo>
                  <a:pt x="132" y="66"/>
                </a:lnTo>
                <a:lnTo>
                  <a:pt x="138" y="68"/>
                </a:lnTo>
                <a:close/>
              </a:path>
            </a:pathLst>
          </a:custGeom>
          <a:solidFill>
            <a:srgbClr val="B9BCBD"/>
          </a:solidFill>
          <a:ln w="3175">
            <a:solidFill>
              <a:srgbClr val="B9BCBD"/>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211" name="Freeform 195">
            <a:extLst>
              <a:ext uri="{FF2B5EF4-FFF2-40B4-BE49-F238E27FC236}">
                <a16:creationId xmlns:a16="http://schemas.microsoft.com/office/drawing/2014/main" id="{9D5FC4AE-771E-41AC-ABF1-A6EAC4993AB0}"/>
              </a:ext>
            </a:extLst>
          </p:cNvPr>
          <p:cNvSpPr>
            <a:spLocks/>
          </p:cNvSpPr>
          <p:nvPr/>
        </p:nvSpPr>
        <p:spPr bwMode="auto">
          <a:xfrm>
            <a:off x="6390791" y="1817088"/>
            <a:ext cx="103976" cy="85799"/>
          </a:xfrm>
          <a:custGeom>
            <a:avLst/>
            <a:gdLst>
              <a:gd name="T0" fmla="*/ 60 w 62"/>
              <a:gd name="T1" fmla="*/ 14 h 50"/>
              <a:gd name="T2" fmla="*/ 60 w 62"/>
              <a:gd name="T3" fmla="*/ 12 h 50"/>
              <a:gd name="T4" fmla="*/ 62 w 62"/>
              <a:gd name="T5" fmla="*/ 10 h 50"/>
              <a:gd name="T6" fmla="*/ 58 w 62"/>
              <a:gd name="T7" fmla="*/ 4 h 50"/>
              <a:gd name="T8" fmla="*/ 52 w 62"/>
              <a:gd name="T9" fmla="*/ 2 h 50"/>
              <a:gd name="T10" fmla="*/ 48 w 62"/>
              <a:gd name="T11" fmla="*/ 0 h 50"/>
              <a:gd name="T12" fmla="*/ 44 w 62"/>
              <a:gd name="T13" fmla="*/ 0 h 50"/>
              <a:gd name="T14" fmla="*/ 44 w 62"/>
              <a:gd name="T15" fmla="*/ 4 h 50"/>
              <a:gd name="T16" fmla="*/ 30 w 62"/>
              <a:gd name="T17" fmla="*/ 4 h 50"/>
              <a:gd name="T18" fmla="*/ 30 w 62"/>
              <a:gd name="T19" fmla="*/ 2 h 50"/>
              <a:gd name="T20" fmla="*/ 26 w 62"/>
              <a:gd name="T21" fmla="*/ 2 h 50"/>
              <a:gd name="T22" fmla="*/ 26 w 62"/>
              <a:gd name="T23" fmla="*/ 2 h 50"/>
              <a:gd name="T24" fmla="*/ 24 w 62"/>
              <a:gd name="T25" fmla="*/ 6 h 50"/>
              <a:gd name="T26" fmla="*/ 12 w 62"/>
              <a:gd name="T27" fmla="*/ 6 h 50"/>
              <a:gd name="T28" fmla="*/ 0 w 62"/>
              <a:gd name="T29" fmla="*/ 10 h 50"/>
              <a:gd name="T30" fmla="*/ 0 w 62"/>
              <a:gd name="T31" fmla="*/ 28 h 50"/>
              <a:gd name="T32" fmla="*/ 6 w 62"/>
              <a:gd name="T33" fmla="*/ 28 h 50"/>
              <a:gd name="T34" fmla="*/ 4 w 62"/>
              <a:gd name="T35" fmla="*/ 38 h 50"/>
              <a:gd name="T36" fmla="*/ 12 w 62"/>
              <a:gd name="T37" fmla="*/ 38 h 50"/>
              <a:gd name="T38" fmla="*/ 16 w 62"/>
              <a:gd name="T39" fmla="*/ 38 h 50"/>
              <a:gd name="T40" fmla="*/ 16 w 62"/>
              <a:gd name="T41" fmla="*/ 36 h 50"/>
              <a:gd name="T42" fmla="*/ 26 w 62"/>
              <a:gd name="T43" fmla="*/ 38 h 50"/>
              <a:gd name="T44" fmla="*/ 30 w 62"/>
              <a:gd name="T45" fmla="*/ 40 h 50"/>
              <a:gd name="T46" fmla="*/ 34 w 62"/>
              <a:gd name="T47" fmla="*/ 42 h 50"/>
              <a:gd name="T48" fmla="*/ 44 w 62"/>
              <a:gd name="T49" fmla="*/ 48 h 50"/>
              <a:gd name="T50" fmla="*/ 46 w 62"/>
              <a:gd name="T51" fmla="*/ 44 h 50"/>
              <a:gd name="T52" fmla="*/ 48 w 62"/>
              <a:gd name="T53" fmla="*/ 40 h 50"/>
              <a:gd name="T54" fmla="*/ 52 w 62"/>
              <a:gd name="T55" fmla="*/ 36 h 50"/>
              <a:gd name="T56" fmla="*/ 54 w 62"/>
              <a:gd name="T57" fmla="*/ 30 h 50"/>
              <a:gd name="T58" fmla="*/ 50 w 62"/>
              <a:gd name="T59" fmla="*/ 28 h 50"/>
              <a:gd name="T60" fmla="*/ 50 w 62"/>
              <a:gd name="T61" fmla="*/ 22 h 50"/>
              <a:gd name="T62" fmla="*/ 48 w 62"/>
              <a:gd name="T63" fmla="*/ 16 h 50"/>
              <a:gd name="T64" fmla="*/ 52 w 62"/>
              <a:gd name="T65" fmla="*/ 14 h 50"/>
              <a:gd name="T66" fmla="*/ 56 w 62"/>
              <a:gd name="T67" fmla="*/ 14 h 50"/>
              <a:gd name="T68" fmla="*/ 56 w 62"/>
              <a:gd name="T69" fmla="*/ 1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2" h="50">
                <a:moveTo>
                  <a:pt x="56" y="16"/>
                </a:moveTo>
                <a:lnTo>
                  <a:pt x="60" y="14"/>
                </a:lnTo>
                <a:lnTo>
                  <a:pt x="60" y="14"/>
                </a:lnTo>
                <a:lnTo>
                  <a:pt x="60" y="12"/>
                </a:lnTo>
                <a:lnTo>
                  <a:pt x="62" y="10"/>
                </a:lnTo>
                <a:lnTo>
                  <a:pt x="62" y="10"/>
                </a:lnTo>
                <a:lnTo>
                  <a:pt x="60" y="6"/>
                </a:lnTo>
                <a:lnTo>
                  <a:pt x="58" y="4"/>
                </a:lnTo>
                <a:lnTo>
                  <a:pt x="58" y="4"/>
                </a:lnTo>
                <a:lnTo>
                  <a:pt x="52" y="2"/>
                </a:lnTo>
                <a:lnTo>
                  <a:pt x="48" y="0"/>
                </a:lnTo>
                <a:lnTo>
                  <a:pt x="48" y="0"/>
                </a:lnTo>
                <a:lnTo>
                  <a:pt x="44" y="0"/>
                </a:lnTo>
                <a:lnTo>
                  <a:pt x="44" y="0"/>
                </a:lnTo>
                <a:lnTo>
                  <a:pt x="44" y="0"/>
                </a:lnTo>
                <a:lnTo>
                  <a:pt x="44" y="4"/>
                </a:lnTo>
                <a:lnTo>
                  <a:pt x="44" y="4"/>
                </a:lnTo>
                <a:lnTo>
                  <a:pt x="30" y="4"/>
                </a:lnTo>
                <a:lnTo>
                  <a:pt x="30" y="4"/>
                </a:lnTo>
                <a:lnTo>
                  <a:pt x="30" y="2"/>
                </a:lnTo>
                <a:lnTo>
                  <a:pt x="28" y="2"/>
                </a:lnTo>
                <a:lnTo>
                  <a:pt x="26" y="2"/>
                </a:lnTo>
                <a:lnTo>
                  <a:pt x="26" y="2"/>
                </a:lnTo>
                <a:lnTo>
                  <a:pt x="26" y="2"/>
                </a:lnTo>
                <a:lnTo>
                  <a:pt x="24" y="6"/>
                </a:lnTo>
                <a:lnTo>
                  <a:pt x="24" y="6"/>
                </a:lnTo>
                <a:lnTo>
                  <a:pt x="18" y="6"/>
                </a:lnTo>
                <a:lnTo>
                  <a:pt x="12" y="6"/>
                </a:lnTo>
                <a:lnTo>
                  <a:pt x="0" y="10"/>
                </a:lnTo>
                <a:lnTo>
                  <a:pt x="0" y="10"/>
                </a:lnTo>
                <a:lnTo>
                  <a:pt x="0" y="20"/>
                </a:lnTo>
                <a:lnTo>
                  <a:pt x="0" y="28"/>
                </a:lnTo>
                <a:lnTo>
                  <a:pt x="0" y="28"/>
                </a:lnTo>
                <a:lnTo>
                  <a:pt x="6" y="28"/>
                </a:lnTo>
                <a:lnTo>
                  <a:pt x="6" y="28"/>
                </a:lnTo>
                <a:lnTo>
                  <a:pt x="4" y="38"/>
                </a:lnTo>
                <a:lnTo>
                  <a:pt x="4" y="38"/>
                </a:lnTo>
                <a:lnTo>
                  <a:pt x="12" y="38"/>
                </a:lnTo>
                <a:lnTo>
                  <a:pt x="12" y="38"/>
                </a:lnTo>
                <a:lnTo>
                  <a:pt x="16" y="38"/>
                </a:lnTo>
                <a:lnTo>
                  <a:pt x="16" y="36"/>
                </a:lnTo>
                <a:lnTo>
                  <a:pt x="16" y="36"/>
                </a:lnTo>
                <a:lnTo>
                  <a:pt x="20" y="36"/>
                </a:lnTo>
                <a:lnTo>
                  <a:pt x="26" y="38"/>
                </a:lnTo>
                <a:lnTo>
                  <a:pt x="26" y="38"/>
                </a:lnTo>
                <a:lnTo>
                  <a:pt x="30" y="40"/>
                </a:lnTo>
                <a:lnTo>
                  <a:pt x="30" y="42"/>
                </a:lnTo>
                <a:lnTo>
                  <a:pt x="34" y="42"/>
                </a:lnTo>
                <a:lnTo>
                  <a:pt x="38" y="50"/>
                </a:lnTo>
                <a:lnTo>
                  <a:pt x="44" y="48"/>
                </a:lnTo>
                <a:lnTo>
                  <a:pt x="44" y="48"/>
                </a:lnTo>
                <a:lnTo>
                  <a:pt x="46" y="44"/>
                </a:lnTo>
                <a:lnTo>
                  <a:pt x="46" y="40"/>
                </a:lnTo>
                <a:lnTo>
                  <a:pt x="48" y="40"/>
                </a:lnTo>
                <a:lnTo>
                  <a:pt x="48" y="40"/>
                </a:lnTo>
                <a:lnTo>
                  <a:pt x="52" y="36"/>
                </a:lnTo>
                <a:lnTo>
                  <a:pt x="54" y="34"/>
                </a:lnTo>
                <a:lnTo>
                  <a:pt x="54" y="30"/>
                </a:lnTo>
                <a:lnTo>
                  <a:pt x="54" y="30"/>
                </a:lnTo>
                <a:lnTo>
                  <a:pt x="50" y="28"/>
                </a:lnTo>
                <a:lnTo>
                  <a:pt x="50" y="28"/>
                </a:lnTo>
                <a:lnTo>
                  <a:pt x="50" y="22"/>
                </a:lnTo>
                <a:lnTo>
                  <a:pt x="48" y="16"/>
                </a:lnTo>
                <a:lnTo>
                  <a:pt x="48" y="16"/>
                </a:lnTo>
                <a:lnTo>
                  <a:pt x="52" y="14"/>
                </a:lnTo>
                <a:lnTo>
                  <a:pt x="52" y="14"/>
                </a:lnTo>
                <a:lnTo>
                  <a:pt x="56" y="14"/>
                </a:lnTo>
                <a:lnTo>
                  <a:pt x="56" y="14"/>
                </a:lnTo>
                <a:lnTo>
                  <a:pt x="56" y="16"/>
                </a:lnTo>
                <a:lnTo>
                  <a:pt x="56" y="16"/>
                </a:lnTo>
                <a:close/>
              </a:path>
            </a:pathLst>
          </a:custGeom>
          <a:solidFill>
            <a:srgbClr val="8BBDFF"/>
          </a:solidFill>
          <a:ln w="3175">
            <a:solidFill>
              <a:srgbClr val="8BBDFF"/>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212" name="Freeform 196">
            <a:extLst>
              <a:ext uri="{FF2B5EF4-FFF2-40B4-BE49-F238E27FC236}">
                <a16:creationId xmlns:a16="http://schemas.microsoft.com/office/drawing/2014/main" id="{24C73A84-FE5E-4DCD-A81D-A8D5F97CA38B}"/>
              </a:ext>
            </a:extLst>
          </p:cNvPr>
          <p:cNvSpPr>
            <a:spLocks/>
          </p:cNvSpPr>
          <p:nvPr/>
        </p:nvSpPr>
        <p:spPr bwMode="auto">
          <a:xfrm>
            <a:off x="6679240" y="3162421"/>
            <a:ext cx="140871" cy="168167"/>
          </a:xfrm>
          <a:custGeom>
            <a:avLst/>
            <a:gdLst>
              <a:gd name="T0" fmla="*/ 22 w 84"/>
              <a:gd name="T1" fmla="*/ 6 h 98"/>
              <a:gd name="T2" fmla="*/ 14 w 84"/>
              <a:gd name="T3" fmla="*/ 4 h 98"/>
              <a:gd name="T4" fmla="*/ 10 w 84"/>
              <a:gd name="T5" fmla="*/ 6 h 98"/>
              <a:gd name="T6" fmla="*/ 10 w 84"/>
              <a:gd name="T7" fmla="*/ 10 h 98"/>
              <a:gd name="T8" fmla="*/ 8 w 84"/>
              <a:gd name="T9" fmla="*/ 12 h 98"/>
              <a:gd name="T10" fmla="*/ 6 w 84"/>
              <a:gd name="T11" fmla="*/ 12 h 98"/>
              <a:gd name="T12" fmla="*/ 6 w 84"/>
              <a:gd name="T13" fmla="*/ 18 h 98"/>
              <a:gd name="T14" fmla="*/ 4 w 84"/>
              <a:gd name="T15" fmla="*/ 24 h 98"/>
              <a:gd name="T16" fmla="*/ 4 w 84"/>
              <a:gd name="T17" fmla="*/ 30 h 98"/>
              <a:gd name="T18" fmla="*/ 0 w 84"/>
              <a:gd name="T19" fmla="*/ 42 h 98"/>
              <a:gd name="T20" fmla="*/ 0 w 84"/>
              <a:gd name="T21" fmla="*/ 48 h 98"/>
              <a:gd name="T22" fmla="*/ 0 w 84"/>
              <a:gd name="T23" fmla="*/ 52 h 98"/>
              <a:gd name="T24" fmla="*/ 0 w 84"/>
              <a:gd name="T25" fmla="*/ 68 h 98"/>
              <a:gd name="T26" fmla="*/ 8 w 84"/>
              <a:gd name="T27" fmla="*/ 66 h 98"/>
              <a:gd name="T28" fmla="*/ 12 w 84"/>
              <a:gd name="T29" fmla="*/ 64 h 98"/>
              <a:gd name="T30" fmla="*/ 14 w 84"/>
              <a:gd name="T31" fmla="*/ 66 h 98"/>
              <a:gd name="T32" fmla="*/ 18 w 84"/>
              <a:gd name="T33" fmla="*/ 58 h 98"/>
              <a:gd name="T34" fmla="*/ 20 w 84"/>
              <a:gd name="T35" fmla="*/ 56 h 98"/>
              <a:gd name="T36" fmla="*/ 24 w 84"/>
              <a:gd name="T37" fmla="*/ 58 h 98"/>
              <a:gd name="T38" fmla="*/ 30 w 84"/>
              <a:gd name="T39" fmla="*/ 64 h 98"/>
              <a:gd name="T40" fmla="*/ 32 w 84"/>
              <a:gd name="T41" fmla="*/ 66 h 98"/>
              <a:gd name="T42" fmla="*/ 38 w 84"/>
              <a:gd name="T43" fmla="*/ 64 h 98"/>
              <a:gd name="T44" fmla="*/ 38 w 84"/>
              <a:gd name="T45" fmla="*/ 66 h 98"/>
              <a:gd name="T46" fmla="*/ 46 w 84"/>
              <a:gd name="T47" fmla="*/ 70 h 98"/>
              <a:gd name="T48" fmla="*/ 54 w 84"/>
              <a:gd name="T49" fmla="*/ 72 h 98"/>
              <a:gd name="T50" fmla="*/ 62 w 84"/>
              <a:gd name="T51" fmla="*/ 82 h 98"/>
              <a:gd name="T52" fmla="*/ 66 w 84"/>
              <a:gd name="T53" fmla="*/ 88 h 98"/>
              <a:gd name="T54" fmla="*/ 68 w 84"/>
              <a:gd name="T55" fmla="*/ 92 h 98"/>
              <a:gd name="T56" fmla="*/ 76 w 84"/>
              <a:gd name="T57" fmla="*/ 94 h 98"/>
              <a:gd name="T58" fmla="*/ 84 w 84"/>
              <a:gd name="T59" fmla="*/ 92 h 98"/>
              <a:gd name="T60" fmla="*/ 78 w 84"/>
              <a:gd name="T61" fmla="*/ 86 h 98"/>
              <a:gd name="T62" fmla="*/ 76 w 84"/>
              <a:gd name="T63" fmla="*/ 86 h 98"/>
              <a:gd name="T64" fmla="*/ 74 w 84"/>
              <a:gd name="T65" fmla="*/ 76 h 98"/>
              <a:gd name="T66" fmla="*/ 70 w 84"/>
              <a:gd name="T67" fmla="*/ 74 h 98"/>
              <a:gd name="T68" fmla="*/ 64 w 84"/>
              <a:gd name="T69" fmla="*/ 72 h 98"/>
              <a:gd name="T70" fmla="*/ 60 w 84"/>
              <a:gd name="T71" fmla="*/ 60 h 98"/>
              <a:gd name="T72" fmla="*/ 58 w 84"/>
              <a:gd name="T73" fmla="*/ 58 h 98"/>
              <a:gd name="T74" fmla="*/ 52 w 84"/>
              <a:gd name="T75" fmla="*/ 52 h 98"/>
              <a:gd name="T76" fmla="*/ 48 w 84"/>
              <a:gd name="T77" fmla="*/ 52 h 98"/>
              <a:gd name="T78" fmla="*/ 46 w 84"/>
              <a:gd name="T79" fmla="*/ 52 h 98"/>
              <a:gd name="T80" fmla="*/ 44 w 84"/>
              <a:gd name="T81" fmla="*/ 46 h 98"/>
              <a:gd name="T82" fmla="*/ 42 w 84"/>
              <a:gd name="T83" fmla="*/ 46 h 98"/>
              <a:gd name="T84" fmla="*/ 42 w 84"/>
              <a:gd name="T85" fmla="*/ 48 h 98"/>
              <a:gd name="T86" fmla="*/ 38 w 84"/>
              <a:gd name="T87" fmla="*/ 44 h 98"/>
              <a:gd name="T88" fmla="*/ 38 w 84"/>
              <a:gd name="T89" fmla="*/ 38 h 98"/>
              <a:gd name="T90" fmla="*/ 34 w 84"/>
              <a:gd name="T91" fmla="*/ 22 h 98"/>
              <a:gd name="T92" fmla="*/ 36 w 84"/>
              <a:gd name="T93" fmla="*/ 16 h 98"/>
              <a:gd name="T94" fmla="*/ 32 w 84"/>
              <a:gd name="T95" fmla="*/ 10 h 98"/>
              <a:gd name="T96" fmla="*/ 32 w 84"/>
              <a:gd name="T97" fmla="*/ 4 h 98"/>
              <a:gd name="T98" fmla="*/ 28 w 84"/>
              <a:gd name="T99" fmla="*/ 2 h 98"/>
              <a:gd name="T100" fmla="*/ 26 w 84"/>
              <a:gd name="T101"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4" h="98">
                <a:moveTo>
                  <a:pt x="26" y="0"/>
                </a:moveTo>
                <a:lnTo>
                  <a:pt x="22" y="6"/>
                </a:lnTo>
                <a:lnTo>
                  <a:pt x="14" y="4"/>
                </a:lnTo>
                <a:lnTo>
                  <a:pt x="14" y="4"/>
                </a:lnTo>
                <a:lnTo>
                  <a:pt x="12" y="4"/>
                </a:lnTo>
                <a:lnTo>
                  <a:pt x="10" y="6"/>
                </a:lnTo>
                <a:lnTo>
                  <a:pt x="10" y="6"/>
                </a:lnTo>
                <a:lnTo>
                  <a:pt x="10" y="10"/>
                </a:lnTo>
                <a:lnTo>
                  <a:pt x="8" y="12"/>
                </a:lnTo>
                <a:lnTo>
                  <a:pt x="8" y="12"/>
                </a:lnTo>
                <a:lnTo>
                  <a:pt x="8" y="12"/>
                </a:lnTo>
                <a:lnTo>
                  <a:pt x="6" y="12"/>
                </a:lnTo>
                <a:lnTo>
                  <a:pt x="6" y="14"/>
                </a:lnTo>
                <a:lnTo>
                  <a:pt x="6" y="18"/>
                </a:lnTo>
                <a:lnTo>
                  <a:pt x="6" y="18"/>
                </a:lnTo>
                <a:lnTo>
                  <a:pt x="4" y="24"/>
                </a:lnTo>
                <a:lnTo>
                  <a:pt x="4" y="30"/>
                </a:lnTo>
                <a:lnTo>
                  <a:pt x="4" y="30"/>
                </a:lnTo>
                <a:lnTo>
                  <a:pt x="4" y="36"/>
                </a:lnTo>
                <a:lnTo>
                  <a:pt x="0" y="42"/>
                </a:lnTo>
                <a:lnTo>
                  <a:pt x="0" y="42"/>
                </a:lnTo>
                <a:lnTo>
                  <a:pt x="0" y="48"/>
                </a:lnTo>
                <a:lnTo>
                  <a:pt x="0" y="52"/>
                </a:lnTo>
                <a:lnTo>
                  <a:pt x="0" y="52"/>
                </a:lnTo>
                <a:lnTo>
                  <a:pt x="0" y="62"/>
                </a:lnTo>
                <a:lnTo>
                  <a:pt x="0" y="68"/>
                </a:lnTo>
                <a:lnTo>
                  <a:pt x="8" y="66"/>
                </a:lnTo>
                <a:lnTo>
                  <a:pt x="8" y="66"/>
                </a:lnTo>
                <a:lnTo>
                  <a:pt x="10" y="64"/>
                </a:lnTo>
                <a:lnTo>
                  <a:pt x="12" y="64"/>
                </a:lnTo>
                <a:lnTo>
                  <a:pt x="14" y="66"/>
                </a:lnTo>
                <a:lnTo>
                  <a:pt x="14" y="66"/>
                </a:lnTo>
                <a:lnTo>
                  <a:pt x="16" y="70"/>
                </a:lnTo>
                <a:lnTo>
                  <a:pt x="18" y="58"/>
                </a:lnTo>
                <a:lnTo>
                  <a:pt x="18" y="58"/>
                </a:lnTo>
                <a:lnTo>
                  <a:pt x="20" y="56"/>
                </a:lnTo>
                <a:lnTo>
                  <a:pt x="24" y="58"/>
                </a:lnTo>
                <a:lnTo>
                  <a:pt x="24" y="58"/>
                </a:lnTo>
                <a:lnTo>
                  <a:pt x="28" y="62"/>
                </a:lnTo>
                <a:lnTo>
                  <a:pt x="30" y="64"/>
                </a:lnTo>
                <a:lnTo>
                  <a:pt x="32" y="66"/>
                </a:lnTo>
                <a:lnTo>
                  <a:pt x="32" y="66"/>
                </a:lnTo>
                <a:lnTo>
                  <a:pt x="36" y="64"/>
                </a:lnTo>
                <a:lnTo>
                  <a:pt x="38" y="64"/>
                </a:lnTo>
                <a:lnTo>
                  <a:pt x="38" y="66"/>
                </a:lnTo>
                <a:lnTo>
                  <a:pt x="38" y="66"/>
                </a:lnTo>
                <a:lnTo>
                  <a:pt x="42" y="68"/>
                </a:lnTo>
                <a:lnTo>
                  <a:pt x="46" y="70"/>
                </a:lnTo>
                <a:lnTo>
                  <a:pt x="54" y="72"/>
                </a:lnTo>
                <a:lnTo>
                  <a:pt x="54" y="72"/>
                </a:lnTo>
                <a:lnTo>
                  <a:pt x="58" y="76"/>
                </a:lnTo>
                <a:lnTo>
                  <a:pt x="62" y="82"/>
                </a:lnTo>
                <a:lnTo>
                  <a:pt x="62" y="82"/>
                </a:lnTo>
                <a:lnTo>
                  <a:pt x="66" y="88"/>
                </a:lnTo>
                <a:lnTo>
                  <a:pt x="68" y="92"/>
                </a:lnTo>
                <a:lnTo>
                  <a:pt x="68" y="92"/>
                </a:lnTo>
                <a:lnTo>
                  <a:pt x="74" y="96"/>
                </a:lnTo>
                <a:lnTo>
                  <a:pt x="76" y="94"/>
                </a:lnTo>
                <a:lnTo>
                  <a:pt x="80" y="98"/>
                </a:lnTo>
                <a:lnTo>
                  <a:pt x="84" y="92"/>
                </a:lnTo>
                <a:lnTo>
                  <a:pt x="84" y="90"/>
                </a:lnTo>
                <a:lnTo>
                  <a:pt x="78" y="86"/>
                </a:lnTo>
                <a:lnTo>
                  <a:pt x="76" y="86"/>
                </a:lnTo>
                <a:lnTo>
                  <a:pt x="76" y="86"/>
                </a:lnTo>
                <a:lnTo>
                  <a:pt x="74" y="82"/>
                </a:lnTo>
                <a:lnTo>
                  <a:pt x="74" y="76"/>
                </a:lnTo>
                <a:lnTo>
                  <a:pt x="74" y="76"/>
                </a:lnTo>
                <a:lnTo>
                  <a:pt x="70" y="74"/>
                </a:lnTo>
                <a:lnTo>
                  <a:pt x="64" y="72"/>
                </a:lnTo>
                <a:lnTo>
                  <a:pt x="64" y="72"/>
                </a:lnTo>
                <a:lnTo>
                  <a:pt x="62" y="66"/>
                </a:lnTo>
                <a:lnTo>
                  <a:pt x="60" y="60"/>
                </a:lnTo>
                <a:lnTo>
                  <a:pt x="60" y="60"/>
                </a:lnTo>
                <a:lnTo>
                  <a:pt x="58" y="58"/>
                </a:lnTo>
                <a:lnTo>
                  <a:pt x="52" y="58"/>
                </a:lnTo>
                <a:lnTo>
                  <a:pt x="52" y="52"/>
                </a:lnTo>
                <a:lnTo>
                  <a:pt x="52" y="52"/>
                </a:lnTo>
                <a:lnTo>
                  <a:pt x="48" y="52"/>
                </a:lnTo>
                <a:lnTo>
                  <a:pt x="46" y="52"/>
                </a:lnTo>
                <a:lnTo>
                  <a:pt x="46" y="52"/>
                </a:lnTo>
                <a:lnTo>
                  <a:pt x="46" y="48"/>
                </a:lnTo>
                <a:lnTo>
                  <a:pt x="44" y="46"/>
                </a:lnTo>
                <a:lnTo>
                  <a:pt x="44" y="46"/>
                </a:lnTo>
                <a:lnTo>
                  <a:pt x="42" y="46"/>
                </a:lnTo>
                <a:lnTo>
                  <a:pt x="42" y="48"/>
                </a:lnTo>
                <a:lnTo>
                  <a:pt x="42" y="48"/>
                </a:lnTo>
                <a:lnTo>
                  <a:pt x="38" y="44"/>
                </a:lnTo>
                <a:lnTo>
                  <a:pt x="38" y="44"/>
                </a:lnTo>
                <a:lnTo>
                  <a:pt x="38" y="38"/>
                </a:lnTo>
                <a:lnTo>
                  <a:pt x="38" y="38"/>
                </a:lnTo>
                <a:lnTo>
                  <a:pt x="34" y="22"/>
                </a:lnTo>
                <a:lnTo>
                  <a:pt x="34" y="22"/>
                </a:lnTo>
                <a:lnTo>
                  <a:pt x="34" y="18"/>
                </a:lnTo>
                <a:lnTo>
                  <a:pt x="36" y="16"/>
                </a:lnTo>
                <a:lnTo>
                  <a:pt x="36" y="16"/>
                </a:lnTo>
                <a:lnTo>
                  <a:pt x="32" y="10"/>
                </a:lnTo>
                <a:lnTo>
                  <a:pt x="32" y="10"/>
                </a:lnTo>
                <a:lnTo>
                  <a:pt x="32" y="4"/>
                </a:lnTo>
                <a:lnTo>
                  <a:pt x="32" y="4"/>
                </a:lnTo>
                <a:lnTo>
                  <a:pt x="28" y="2"/>
                </a:lnTo>
                <a:lnTo>
                  <a:pt x="26" y="0"/>
                </a:lnTo>
                <a:lnTo>
                  <a:pt x="26" y="0"/>
                </a:lnTo>
                <a:close/>
              </a:path>
            </a:pathLst>
          </a:custGeom>
          <a:solidFill>
            <a:srgbClr val="B9BCBD"/>
          </a:solidFill>
          <a:ln w="3175">
            <a:solidFill>
              <a:srgbClr val="B9BCBD"/>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213" name="Freeform 197">
            <a:extLst>
              <a:ext uri="{FF2B5EF4-FFF2-40B4-BE49-F238E27FC236}">
                <a16:creationId xmlns:a16="http://schemas.microsoft.com/office/drawing/2014/main" id="{29D7A34A-A121-4260-9907-9FEE4A428D88}"/>
              </a:ext>
            </a:extLst>
          </p:cNvPr>
          <p:cNvSpPr>
            <a:spLocks/>
          </p:cNvSpPr>
          <p:nvPr/>
        </p:nvSpPr>
        <p:spPr bwMode="auto">
          <a:xfrm>
            <a:off x="6067122" y="3612009"/>
            <a:ext cx="48634" cy="34320"/>
          </a:xfrm>
          <a:custGeom>
            <a:avLst/>
            <a:gdLst>
              <a:gd name="T0" fmla="*/ 4 w 29"/>
              <a:gd name="T1" fmla="*/ 0 h 20"/>
              <a:gd name="T2" fmla="*/ 4 w 29"/>
              <a:gd name="T3" fmla="*/ 0 h 20"/>
              <a:gd name="T4" fmla="*/ 4 w 29"/>
              <a:gd name="T5" fmla="*/ 4 h 20"/>
              <a:gd name="T6" fmla="*/ 2 w 29"/>
              <a:gd name="T7" fmla="*/ 4 h 20"/>
              <a:gd name="T8" fmla="*/ 2 w 29"/>
              <a:gd name="T9" fmla="*/ 4 h 20"/>
              <a:gd name="T10" fmla="*/ 2 w 29"/>
              <a:gd name="T11" fmla="*/ 8 h 20"/>
              <a:gd name="T12" fmla="*/ 2 w 29"/>
              <a:gd name="T13" fmla="*/ 14 h 20"/>
              <a:gd name="T14" fmla="*/ 2 w 29"/>
              <a:gd name="T15" fmla="*/ 14 h 20"/>
              <a:gd name="T16" fmla="*/ 0 w 29"/>
              <a:gd name="T17" fmla="*/ 18 h 20"/>
              <a:gd name="T18" fmla="*/ 27 w 29"/>
              <a:gd name="T19" fmla="*/ 20 h 20"/>
              <a:gd name="T20" fmla="*/ 29 w 29"/>
              <a:gd name="T21" fmla="*/ 0 h 20"/>
              <a:gd name="T22" fmla="*/ 4 w 29"/>
              <a:gd name="T23"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 h="20">
                <a:moveTo>
                  <a:pt x="4" y="0"/>
                </a:moveTo>
                <a:lnTo>
                  <a:pt x="4" y="0"/>
                </a:lnTo>
                <a:lnTo>
                  <a:pt x="4" y="4"/>
                </a:lnTo>
                <a:lnTo>
                  <a:pt x="2" y="4"/>
                </a:lnTo>
                <a:lnTo>
                  <a:pt x="2" y="4"/>
                </a:lnTo>
                <a:lnTo>
                  <a:pt x="2" y="8"/>
                </a:lnTo>
                <a:lnTo>
                  <a:pt x="2" y="14"/>
                </a:lnTo>
                <a:lnTo>
                  <a:pt x="2" y="14"/>
                </a:lnTo>
                <a:lnTo>
                  <a:pt x="0" y="18"/>
                </a:lnTo>
                <a:lnTo>
                  <a:pt x="27" y="20"/>
                </a:lnTo>
                <a:lnTo>
                  <a:pt x="29" y="0"/>
                </a:lnTo>
                <a:lnTo>
                  <a:pt x="4" y="0"/>
                </a:lnTo>
                <a:close/>
              </a:path>
            </a:pathLst>
          </a:custGeom>
          <a:solidFill>
            <a:srgbClr val="B9BCBD"/>
          </a:solidFill>
          <a:ln w="3175">
            <a:solidFill>
              <a:srgbClr val="B9BCBD"/>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214" name="Freeform 198">
            <a:extLst>
              <a:ext uri="{FF2B5EF4-FFF2-40B4-BE49-F238E27FC236}">
                <a16:creationId xmlns:a16="http://schemas.microsoft.com/office/drawing/2014/main" id="{10B89D41-6BA8-4E84-8F70-72AFCC6FC0E1}"/>
              </a:ext>
            </a:extLst>
          </p:cNvPr>
          <p:cNvSpPr>
            <a:spLocks/>
          </p:cNvSpPr>
          <p:nvPr/>
        </p:nvSpPr>
        <p:spPr bwMode="auto">
          <a:xfrm>
            <a:off x="3826602" y="3265379"/>
            <a:ext cx="63727" cy="41184"/>
          </a:xfrm>
          <a:custGeom>
            <a:avLst/>
            <a:gdLst>
              <a:gd name="T0" fmla="*/ 0 w 38"/>
              <a:gd name="T1" fmla="*/ 12 h 24"/>
              <a:gd name="T2" fmla="*/ 0 w 38"/>
              <a:gd name="T3" fmla="*/ 12 h 24"/>
              <a:gd name="T4" fmla="*/ 4 w 38"/>
              <a:gd name="T5" fmla="*/ 14 h 24"/>
              <a:gd name="T6" fmla="*/ 8 w 38"/>
              <a:gd name="T7" fmla="*/ 16 h 24"/>
              <a:gd name="T8" fmla="*/ 8 w 38"/>
              <a:gd name="T9" fmla="*/ 16 h 24"/>
              <a:gd name="T10" fmla="*/ 8 w 38"/>
              <a:gd name="T11" fmla="*/ 18 h 24"/>
              <a:gd name="T12" fmla="*/ 8 w 38"/>
              <a:gd name="T13" fmla="*/ 20 h 24"/>
              <a:gd name="T14" fmla="*/ 8 w 38"/>
              <a:gd name="T15" fmla="*/ 20 h 24"/>
              <a:gd name="T16" fmla="*/ 14 w 38"/>
              <a:gd name="T17" fmla="*/ 20 h 24"/>
              <a:gd name="T18" fmla="*/ 18 w 38"/>
              <a:gd name="T19" fmla="*/ 20 h 24"/>
              <a:gd name="T20" fmla="*/ 18 w 38"/>
              <a:gd name="T21" fmla="*/ 20 h 24"/>
              <a:gd name="T22" fmla="*/ 26 w 38"/>
              <a:gd name="T23" fmla="*/ 20 h 24"/>
              <a:gd name="T24" fmla="*/ 34 w 38"/>
              <a:gd name="T25" fmla="*/ 24 h 24"/>
              <a:gd name="T26" fmla="*/ 34 w 38"/>
              <a:gd name="T27" fmla="*/ 24 h 24"/>
              <a:gd name="T28" fmla="*/ 36 w 38"/>
              <a:gd name="T29" fmla="*/ 20 h 24"/>
              <a:gd name="T30" fmla="*/ 36 w 38"/>
              <a:gd name="T31" fmla="*/ 20 h 24"/>
              <a:gd name="T32" fmla="*/ 38 w 38"/>
              <a:gd name="T33" fmla="*/ 20 h 24"/>
              <a:gd name="T34" fmla="*/ 38 w 38"/>
              <a:gd name="T35" fmla="*/ 10 h 24"/>
              <a:gd name="T36" fmla="*/ 38 w 38"/>
              <a:gd name="T37" fmla="*/ 10 h 24"/>
              <a:gd name="T38" fmla="*/ 38 w 38"/>
              <a:gd name="T39" fmla="*/ 10 h 24"/>
              <a:gd name="T40" fmla="*/ 32 w 38"/>
              <a:gd name="T41" fmla="*/ 8 h 24"/>
              <a:gd name="T42" fmla="*/ 32 w 38"/>
              <a:gd name="T43" fmla="*/ 8 h 24"/>
              <a:gd name="T44" fmla="*/ 28 w 38"/>
              <a:gd name="T45" fmla="*/ 6 h 24"/>
              <a:gd name="T46" fmla="*/ 26 w 38"/>
              <a:gd name="T47" fmla="*/ 4 h 24"/>
              <a:gd name="T48" fmla="*/ 26 w 38"/>
              <a:gd name="T49" fmla="*/ 4 h 24"/>
              <a:gd name="T50" fmla="*/ 18 w 38"/>
              <a:gd name="T51" fmla="*/ 2 h 24"/>
              <a:gd name="T52" fmla="*/ 12 w 38"/>
              <a:gd name="T53" fmla="*/ 0 h 24"/>
              <a:gd name="T54" fmla="*/ 12 w 38"/>
              <a:gd name="T55" fmla="*/ 0 h 24"/>
              <a:gd name="T56" fmla="*/ 10 w 38"/>
              <a:gd name="T57" fmla="*/ 2 h 24"/>
              <a:gd name="T58" fmla="*/ 6 w 38"/>
              <a:gd name="T59" fmla="*/ 4 h 24"/>
              <a:gd name="T60" fmla="*/ 6 w 38"/>
              <a:gd name="T61" fmla="*/ 8 h 24"/>
              <a:gd name="T62" fmla="*/ 6 w 38"/>
              <a:gd name="T63" fmla="*/ 8 h 24"/>
              <a:gd name="T64" fmla="*/ 6 w 38"/>
              <a:gd name="T65" fmla="*/ 10 h 24"/>
              <a:gd name="T66" fmla="*/ 2 w 38"/>
              <a:gd name="T67" fmla="*/ 10 h 24"/>
              <a:gd name="T68" fmla="*/ 0 w 38"/>
              <a:gd name="T69" fmla="*/ 10 h 24"/>
              <a:gd name="T70" fmla="*/ 0 w 38"/>
              <a:gd name="T71" fmla="*/ 12 h 24"/>
              <a:gd name="T72" fmla="*/ 0 w 38"/>
              <a:gd name="T73"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8" h="24">
                <a:moveTo>
                  <a:pt x="0" y="12"/>
                </a:moveTo>
                <a:lnTo>
                  <a:pt x="0" y="12"/>
                </a:lnTo>
                <a:lnTo>
                  <a:pt x="4" y="14"/>
                </a:lnTo>
                <a:lnTo>
                  <a:pt x="8" y="16"/>
                </a:lnTo>
                <a:lnTo>
                  <a:pt x="8" y="16"/>
                </a:lnTo>
                <a:lnTo>
                  <a:pt x="8" y="18"/>
                </a:lnTo>
                <a:lnTo>
                  <a:pt x="8" y="20"/>
                </a:lnTo>
                <a:lnTo>
                  <a:pt x="8" y="20"/>
                </a:lnTo>
                <a:lnTo>
                  <a:pt x="14" y="20"/>
                </a:lnTo>
                <a:lnTo>
                  <a:pt x="18" y="20"/>
                </a:lnTo>
                <a:lnTo>
                  <a:pt x="18" y="20"/>
                </a:lnTo>
                <a:lnTo>
                  <a:pt x="26" y="20"/>
                </a:lnTo>
                <a:lnTo>
                  <a:pt x="34" y="24"/>
                </a:lnTo>
                <a:lnTo>
                  <a:pt x="34" y="24"/>
                </a:lnTo>
                <a:lnTo>
                  <a:pt x="36" y="20"/>
                </a:lnTo>
                <a:lnTo>
                  <a:pt x="36" y="20"/>
                </a:lnTo>
                <a:lnTo>
                  <a:pt x="38" y="20"/>
                </a:lnTo>
                <a:lnTo>
                  <a:pt x="38" y="10"/>
                </a:lnTo>
                <a:lnTo>
                  <a:pt x="38" y="10"/>
                </a:lnTo>
                <a:lnTo>
                  <a:pt x="38" y="10"/>
                </a:lnTo>
                <a:lnTo>
                  <a:pt x="32" y="8"/>
                </a:lnTo>
                <a:lnTo>
                  <a:pt x="32" y="8"/>
                </a:lnTo>
                <a:lnTo>
                  <a:pt x="28" y="6"/>
                </a:lnTo>
                <a:lnTo>
                  <a:pt x="26" y="4"/>
                </a:lnTo>
                <a:lnTo>
                  <a:pt x="26" y="4"/>
                </a:lnTo>
                <a:lnTo>
                  <a:pt x="18" y="2"/>
                </a:lnTo>
                <a:lnTo>
                  <a:pt x="12" y="0"/>
                </a:lnTo>
                <a:lnTo>
                  <a:pt x="12" y="0"/>
                </a:lnTo>
                <a:lnTo>
                  <a:pt x="10" y="2"/>
                </a:lnTo>
                <a:lnTo>
                  <a:pt x="6" y="4"/>
                </a:lnTo>
                <a:lnTo>
                  <a:pt x="6" y="8"/>
                </a:lnTo>
                <a:lnTo>
                  <a:pt x="6" y="8"/>
                </a:lnTo>
                <a:lnTo>
                  <a:pt x="6" y="10"/>
                </a:lnTo>
                <a:lnTo>
                  <a:pt x="2" y="10"/>
                </a:lnTo>
                <a:lnTo>
                  <a:pt x="0" y="10"/>
                </a:lnTo>
                <a:lnTo>
                  <a:pt x="0" y="12"/>
                </a:lnTo>
                <a:lnTo>
                  <a:pt x="0" y="12"/>
                </a:lnTo>
                <a:close/>
              </a:path>
            </a:pathLst>
          </a:custGeom>
          <a:solidFill>
            <a:srgbClr val="00095B"/>
          </a:solidFill>
          <a:ln w="3175">
            <a:solidFill>
              <a:srgbClr val="00095B"/>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215" name="Freeform 199">
            <a:extLst>
              <a:ext uri="{FF2B5EF4-FFF2-40B4-BE49-F238E27FC236}">
                <a16:creationId xmlns:a16="http://schemas.microsoft.com/office/drawing/2014/main" id="{B50D3D59-7E86-47F9-B45C-EDCF01803566}"/>
              </a:ext>
            </a:extLst>
          </p:cNvPr>
          <p:cNvSpPr>
            <a:spLocks/>
          </p:cNvSpPr>
          <p:nvPr/>
        </p:nvSpPr>
        <p:spPr bwMode="auto">
          <a:xfrm>
            <a:off x="6410915" y="2757449"/>
            <a:ext cx="248201" cy="295149"/>
          </a:xfrm>
          <a:custGeom>
            <a:avLst/>
            <a:gdLst>
              <a:gd name="T0" fmla="*/ 146 w 148"/>
              <a:gd name="T1" fmla="*/ 146 h 172"/>
              <a:gd name="T2" fmla="*/ 144 w 148"/>
              <a:gd name="T3" fmla="*/ 136 h 172"/>
              <a:gd name="T4" fmla="*/ 144 w 148"/>
              <a:gd name="T5" fmla="*/ 130 h 172"/>
              <a:gd name="T6" fmla="*/ 144 w 148"/>
              <a:gd name="T7" fmla="*/ 126 h 172"/>
              <a:gd name="T8" fmla="*/ 132 w 148"/>
              <a:gd name="T9" fmla="*/ 108 h 172"/>
              <a:gd name="T10" fmla="*/ 128 w 148"/>
              <a:gd name="T11" fmla="*/ 102 h 172"/>
              <a:gd name="T12" fmla="*/ 124 w 148"/>
              <a:gd name="T13" fmla="*/ 88 h 172"/>
              <a:gd name="T14" fmla="*/ 122 w 148"/>
              <a:gd name="T15" fmla="*/ 80 h 172"/>
              <a:gd name="T16" fmla="*/ 118 w 148"/>
              <a:gd name="T17" fmla="*/ 78 h 172"/>
              <a:gd name="T18" fmla="*/ 118 w 148"/>
              <a:gd name="T19" fmla="*/ 68 h 172"/>
              <a:gd name="T20" fmla="*/ 110 w 148"/>
              <a:gd name="T21" fmla="*/ 58 h 172"/>
              <a:gd name="T22" fmla="*/ 108 w 148"/>
              <a:gd name="T23" fmla="*/ 46 h 172"/>
              <a:gd name="T24" fmla="*/ 114 w 148"/>
              <a:gd name="T25" fmla="*/ 52 h 172"/>
              <a:gd name="T26" fmla="*/ 116 w 148"/>
              <a:gd name="T27" fmla="*/ 62 h 172"/>
              <a:gd name="T28" fmla="*/ 124 w 148"/>
              <a:gd name="T29" fmla="*/ 70 h 172"/>
              <a:gd name="T30" fmla="*/ 136 w 148"/>
              <a:gd name="T31" fmla="*/ 58 h 172"/>
              <a:gd name="T32" fmla="*/ 138 w 148"/>
              <a:gd name="T33" fmla="*/ 50 h 172"/>
              <a:gd name="T34" fmla="*/ 132 w 148"/>
              <a:gd name="T35" fmla="*/ 14 h 172"/>
              <a:gd name="T36" fmla="*/ 126 w 148"/>
              <a:gd name="T37" fmla="*/ 12 h 172"/>
              <a:gd name="T38" fmla="*/ 118 w 148"/>
              <a:gd name="T39" fmla="*/ 14 h 172"/>
              <a:gd name="T40" fmla="*/ 112 w 148"/>
              <a:gd name="T41" fmla="*/ 14 h 172"/>
              <a:gd name="T42" fmla="*/ 108 w 148"/>
              <a:gd name="T43" fmla="*/ 12 h 172"/>
              <a:gd name="T44" fmla="*/ 100 w 148"/>
              <a:gd name="T45" fmla="*/ 14 h 172"/>
              <a:gd name="T46" fmla="*/ 96 w 148"/>
              <a:gd name="T47" fmla="*/ 14 h 172"/>
              <a:gd name="T48" fmla="*/ 96 w 148"/>
              <a:gd name="T49" fmla="*/ 10 h 172"/>
              <a:gd name="T50" fmla="*/ 92 w 148"/>
              <a:gd name="T51" fmla="*/ 10 h 172"/>
              <a:gd name="T52" fmla="*/ 90 w 148"/>
              <a:gd name="T53" fmla="*/ 12 h 172"/>
              <a:gd name="T54" fmla="*/ 90 w 148"/>
              <a:gd name="T55" fmla="*/ 16 h 172"/>
              <a:gd name="T56" fmla="*/ 86 w 148"/>
              <a:gd name="T57" fmla="*/ 16 h 172"/>
              <a:gd name="T58" fmla="*/ 88 w 148"/>
              <a:gd name="T59" fmla="*/ 12 h 172"/>
              <a:gd name="T60" fmla="*/ 76 w 148"/>
              <a:gd name="T61" fmla="*/ 12 h 172"/>
              <a:gd name="T62" fmla="*/ 72 w 148"/>
              <a:gd name="T63" fmla="*/ 18 h 172"/>
              <a:gd name="T64" fmla="*/ 64 w 148"/>
              <a:gd name="T65" fmla="*/ 18 h 172"/>
              <a:gd name="T66" fmla="*/ 54 w 148"/>
              <a:gd name="T67" fmla="*/ 14 h 172"/>
              <a:gd name="T68" fmla="*/ 38 w 148"/>
              <a:gd name="T69" fmla="*/ 16 h 172"/>
              <a:gd name="T70" fmla="*/ 30 w 148"/>
              <a:gd name="T71" fmla="*/ 12 h 172"/>
              <a:gd name="T72" fmla="*/ 28 w 148"/>
              <a:gd name="T73" fmla="*/ 8 h 172"/>
              <a:gd name="T74" fmla="*/ 10 w 148"/>
              <a:gd name="T75" fmla="*/ 8 h 172"/>
              <a:gd name="T76" fmla="*/ 4 w 148"/>
              <a:gd name="T77" fmla="*/ 0 h 172"/>
              <a:gd name="T78" fmla="*/ 0 w 148"/>
              <a:gd name="T79" fmla="*/ 6 h 172"/>
              <a:gd name="T80" fmla="*/ 4 w 148"/>
              <a:gd name="T81" fmla="*/ 18 h 172"/>
              <a:gd name="T82" fmla="*/ 2 w 148"/>
              <a:gd name="T83" fmla="*/ 24 h 172"/>
              <a:gd name="T84" fmla="*/ 0 w 148"/>
              <a:gd name="T85" fmla="*/ 34 h 172"/>
              <a:gd name="T86" fmla="*/ 2 w 148"/>
              <a:gd name="T87" fmla="*/ 42 h 172"/>
              <a:gd name="T88" fmla="*/ 102 w 148"/>
              <a:gd name="T89" fmla="*/ 168 h 172"/>
              <a:gd name="T90" fmla="*/ 118 w 148"/>
              <a:gd name="T91" fmla="*/ 168 h 172"/>
              <a:gd name="T92" fmla="*/ 126 w 148"/>
              <a:gd name="T93" fmla="*/ 162 h 172"/>
              <a:gd name="T94" fmla="*/ 140 w 148"/>
              <a:gd name="T95" fmla="*/ 15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48" h="172">
                <a:moveTo>
                  <a:pt x="148" y="148"/>
                </a:moveTo>
                <a:lnTo>
                  <a:pt x="148" y="148"/>
                </a:lnTo>
                <a:lnTo>
                  <a:pt x="146" y="146"/>
                </a:lnTo>
                <a:lnTo>
                  <a:pt x="146" y="146"/>
                </a:lnTo>
                <a:lnTo>
                  <a:pt x="144" y="136"/>
                </a:lnTo>
                <a:lnTo>
                  <a:pt x="144" y="136"/>
                </a:lnTo>
                <a:lnTo>
                  <a:pt x="148" y="134"/>
                </a:lnTo>
                <a:lnTo>
                  <a:pt x="148" y="134"/>
                </a:lnTo>
                <a:lnTo>
                  <a:pt x="144" y="130"/>
                </a:lnTo>
                <a:lnTo>
                  <a:pt x="144" y="130"/>
                </a:lnTo>
                <a:lnTo>
                  <a:pt x="144" y="126"/>
                </a:lnTo>
                <a:lnTo>
                  <a:pt x="144" y="126"/>
                </a:lnTo>
                <a:lnTo>
                  <a:pt x="136" y="110"/>
                </a:lnTo>
                <a:lnTo>
                  <a:pt x="136" y="110"/>
                </a:lnTo>
                <a:lnTo>
                  <a:pt x="132" y="108"/>
                </a:lnTo>
                <a:lnTo>
                  <a:pt x="132" y="108"/>
                </a:lnTo>
                <a:lnTo>
                  <a:pt x="128" y="102"/>
                </a:lnTo>
                <a:lnTo>
                  <a:pt x="128" y="102"/>
                </a:lnTo>
                <a:lnTo>
                  <a:pt x="126" y="94"/>
                </a:lnTo>
                <a:lnTo>
                  <a:pt x="124" y="88"/>
                </a:lnTo>
                <a:lnTo>
                  <a:pt x="124" y="88"/>
                </a:lnTo>
                <a:lnTo>
                  <a:pt x="122" y="82"/>
                </a:lnTo>
                <a:lnTo>
                  <a:pt x="122" y="82"/>
                </a:lnTo>
                <a:lnTo>
                  <a:pt x="122" y="80"/>
                </a:lnTo>
                <a:lnTo>
                  <a:pt x="122" y="80"/>
                </a:lnTo>
                <a:lnTo>
                  <a:pt x="118" y="78"/>
                </a:lnTo>
                <a:lnTo>
                  <a:pt x="118" y="78"/>
                </a:lnTo>
                <a:lnTo>
                  <a:pt x="118" y="72"/>
                </a:lnTo>
                <a:lnTo>
                  <a:pt x="118" y="68"/>
                </a:lnTo>
                <a:lnTo>
                  <a:pt x="118" y="68"/>
                </a:lnTo>
                <a:lnTo>
                  <a:pt x="114" y="64"/>
                </a:lnTo>
                <a:lnTo>
                  <a:pt x="114" y="64"/>
                </a:lnTo>
                <a:lnTo>
                  <a:pt x="110" y="58"/>
                </a:lnTo>
                <a:lnTo>
                  <a:pt x="106" y="50"/>
                </a:lnTo>
                <a:lnTo>
                  <a:pt x="106" y="50"/>
                </a:lnTo>
                <a:lnTo>
                  <a:pt x="108" y="46"/>
                </a:lnTo>
                <a:lnTo>
                  <a:pt x="108" y="46"/>
                </a:lnTo>
                <a:lnTo>
                  <a:pt x="112" y="48"/>
                </a:lnTo>
                <a:lnTo>
                  <a:pt x="114" y="52"/>
                </a:lnTo>
                <a:lnTo>
                  <a:pt x="114" y="52"/>
                </a:lnTo>
                <a:lnTo>
                  <a:pt x="116" y="58"/>
                </a:lnTo>
                <a:lnTo>
                  <a:pt x="116" y="62"/>
                </a:lnTo>
                <a:lnTo>
                  <a:pt x="116" y="62"/>
                </a:lnTo>
                <a:lnTo>
                  <a:pt x="124" y="70"/>
                </a:lnTo>
                <a:lnTo>
                  <a:pt x="124" y="70"/>
                </a:lnTo>
                <a:lnTo>
                  <a:pt x="130" y="70"/>
                </a:lnTo>
                <a:lnTo>
                  <a:pt x="130" y="70"/>
                </a:lnTo>
                <a:lnTo>
                  <a:pt x="136" y="58"/>
                </a:lnTo>
                <a:lnTo>
                  <a:pt x="136" y="58"/>
                </a:lnTo>
                <a:lnTo>
                  <a:pt x="138" y="50"/>
                </a:lnTo>
                <a:lnTo>
                  <a:pt x="138" y="50"/>
                </a:lnTo>
                <a:lnTo>
                  <a:pt x="136" y="44"/>
                </a:lnTo>
                <a:lnTo>
                  <a:pt x="134" y="22"/>
                </a:lnTo>
                <a:lnTo>
                  <a:pt x="132" y="14"/>
                </a:lnTo>
                <a:lnTo>
                  <a:pt x="130" y="12"/>
                </a:lnTo>
                <a:lnTo>
                  <a:pt x="130" y="12"/>
                </a:lnTo>
                <a:lnTo>
                  <a:pt x="126" y="12"/>
                </a:lnTo>
                <a:lnTo>
                  <a:pt x="122" y="12"/>
                </a:lnTo>
                <a:lnTo>
                  <a:pt x="122" y="12"/>
                </a:lnTo>
                <a:lnTo>
                  <a:pt x="118" y="14"/>
                </a:lnTo>
                <a:lnTo>
                  <a:pt x="112" y="16"/>
                </a:lnTo>
                <a:lnTo>
                  <a:pt x="112" y="16"/>
                </a:lnTo>
                <a:lnTo>
                  <a:pt x="112" y="14"/>
                </a:lnTo>
                <a:lnTo>
                  <a:pt x="112" y="12"/>
                </a:lnTo>
                <a:lnTo>
                  <a:pt x="108" y="12"/>
                </a:lnTo>
                <a:lnTo>
                  <a:pt x="108" y="12"/>
                </a:lnTo>
                <a:lnTo>
                  <a:pt x="104" y="14"/>
                </a:lnTo>
                <a:lnTo>
                  <a:pt x="102" y="16"/>
                </a:lnTo>
                <a:lnTo>
                  <a:pt x="100" y="14"/>
                </a:lnTo>
                <a:lnTo>
                  <a:pt x="100" y="14"/>
                </a:lnTo>
                <a:lnTo>
                  <a:pt x="96" y="14"/>
                </a:lnTo>
                <a:lnTo>
                  <a:pt x="96" y="14"/>
                </a:lnTo>
                <a:lnTo>
                  <a:pt x="94" y="12"/>
                </a:lnTo>
                <a:lnTo>
                  <a:pt x="96" y="12"/>
                </a:lnTo>
                <a:lnTo>
                  <a:pt x="96" y="10"/>
                </a:lnTo>
                <a:lnTo>
                  <a:pt x="96" y="10"/>
                </a:lnTo>
                <a:lnTo>
                  <a:pt x="92" y="10"/>
                </a:lnTo>
                <a:lnTo>
                  <a:pt x="92" y="10"/>
                </a:lnTo>
                <a:lnTo>
                  <a:pt x="90" y="10"/>
                </a:lnTo>
                <a:lnTo>
                  <a:pt x="88" y="12"/>
                </a:lnTo>
                <a:lnTo>
                  <a:pt x="90" y="12"/>
                </a:lnTo>
                <a:lnTo>
                  <a:pt x="90" y="12"/>
                </a:lnTo>
                <a:lnTo>
                  <a:pt x="90" y="14"/>
                </a:lnTo>
                <a:lnTo>
                  <a:pt x="90" y="16"/>
                </a:lnTo>
                <a:lnTo>
                  <a:pt x="90" y="18"/>
                </a:lnTo>
                <a:lnTo>
                  <a:pt x="86" y="16"/>
                </a:lnTo>
                <a:lnTo>
                  <a:pt x="86" y="16"/>
                </a:lnTo>
                <a:lnTo>
                  <a:pt x="86" y="14"/>
                </a:lnTo>
                <a:lnTo>
                  <a:pt x="88" y="12"/>
                </a:lnTo>
                <a:lnTo>
                  <a:pt x="88" y="12"/>
                </a:lnTo>
                <a:lnTo>
                  <a:pt x="82" y="14"/>
                </a:lnTo>
                <a:lnTo>
                  <a:pt x="76" y="12"/>
                </a:lnTo>
                <a:lnTo>
                  <a:pt x="76" y="12"/>
                </a:lnTo>
                <a:lnTo>
                  <a:pt x="74" y="18"/>
                </a:lnTo>
                <a:lnTo>
                  <a:pt x="74" y="18"/>
                </a:lnTo>
                <a:lnTo>
                  <a:pt x="72" y="18"/>
                </a:lnTo>
                <a:lnTo>
                  <a:pt x="68" y="16"/>
                </a:lnTo>
                <a:lnTo>
                  <a:pt x="68" y="16"/>
                </a:lnTo>
                <a:lnTo>
                  <a:pt x="64" y="18"/>
                </a:lnTo>
                <a:lnTo>
                  <a:pt x="58" y="18"/>
                </a:lnTo>
                <a:lnTo>
                  <a:pt x="58" y="18"/>
                </a:lnTo>
                <a:lnTo>
                  <a:pt x="54" y="14"/>
                </a:lnTo>
                <a:lnTo>
                  <a:pt x="54" y="14"/>
                </a:lnTo>
                <a:lnTo>
                  <a:pt x="46" y="16"/>
                </a:lnTo>
                <a:lnTo>
                  <a:pt x="38" y="16"/>
                </a:lnTo>
                <a:lnTo>
                  <a:pt x="38" y="14"/>
                </a:lnTo>
                <a:lnTo>
                  <a:pt x="38" y="14"/>
                </a:lnTo>
                <a:lnTo>
                  <a:pt x="30" y="12"/>
                </a:lnTo>
                <a:lnTo>
                  <a:pt x="30" y="12"/>
                </a:lnTo>
                <a:lnTo>
                  <a:pt x="28" y="8"/>
                </a:lnTo>
                <a:lnTo>
                  <a:pt x="28" y="8"/>
                </a:lnTo>
                <a:lnTo>
                  <a:pt x="22" y="6"/>
                </a:lnTo>
                <a:lnTo>
                  <a:pt x="18" y="6"/>
                </a:lnTo>
                <a:lnTo>
                  <a:pt x="10" y="8"/>
                </a:lnTo>
                <a:lnTo>
                  <a:pt x="6" y="2"/>
                </a:lnTo>
                <a:lnTo>
                  <a:pt x="6" y="2"/>
                </a:lnTo>
                <a:lnTo>
                  <a:pt x="4" y="0"/>
                </a:lnTo>
                <a:lnTo>
                  <a:pt x="0" y="2"/>
                </a:lnTo>
                <a:lnTo>
                  <a:pt x="0" y="2"/>
                </a:lnTo>
                <a:lnTo>
                  <a:pt x="0" y="6"/>
                </a:lnTo>
                <a:lnTo>
                  <a:pt x="0" y="12"/>
                </a:lnTo>
                <a:lnTo>
                  <a:pt x="0" y="12"/>
                </a:lnTo>
                <a:lnTo>
                  <a:pt x="4" y="18"/>
                </a:lnTo>
                <a:lnTo>
                  <a:pt x="4" y="22"/>
                </a:lnTo>
                <a:lnTo>
                  <a:pt x="2" y="24"/>
                </a:lnTo>
                <a:lnTo>
                  <a:pt x="2" y="24"/>
                </a:lnTo>
                <a:lnTo>
                  <a:pt x="0" y="28"/>
                </a:lnTo>
                <a:lnTo>
                  <a:pt x="0" y="34"/>
                </a:lnTo>
                <a:lnTo>
                  <a:pt x="0" y="34"/>
                </a:lnTo>
                <a:lnTo>
                  <a:pt x="0" y="40"/>
                </a:lnTo>
                <a:lnTo>
                  <a:pt x="2" y="42"/>
                </a:lnTo>
                <a:lnTo>
                  <a:pt x="2" y="42"/>
                </a:lnTo>
                <a:lnTo>
                  <a:pt x="6" y="48"/>
                </a:lnTo>
                <a:lnTo>
                  <a:pt x="6" y="168"/>
                </a:lnTo>
                <a:lnTo>
                  <a:pt x="102" y="168"/>
                </a:lnTo>
                <a:lnTo>
                  <a:pt x="106" y="166"/>
                </a:lnTo>
                <a:lnTo>
                  <a:pt x="106" y="168"/>
                </a:lnTo>
                <a:lnTo>
                  <a:pt x="118" y="168"/>
                </a:lnTo>
                <a:lnTo>
                  <a:pt x="120" y="172"/>
                </a:lnTo>
                <a:lnTo>
                  <a:pt x="126" y="170"/>
                </a:lnTo>
                <a:lnTo>
                  <a:pt x="126" y="162"/>
                </a:lnTo>
                <a:lnTo>
                  <a:pt x="132" y="160"/>
                </a:lnTo>
                <a:lnTo>
                  <a:pt x="136" y="152"/>
                </a:lnTo>
                <a:lnTo>
                  <a:pt x="140" y="152"/>
                </a:lnTo>
                <a:lnTo>
                  <a:pt x="148" y="148"/>
                </a:lnTo>
                <a:close/>
              </a:path>
            </a:pathLst>
          </a:custGeom>
          <a:solidFill>
            <a:srgbClr val="B9BCBD"/>
          </a:solidFill>
          <a:ln w="3175">
            <a:solidFill>
              <a:srgbClr val="B9BCBD"/>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216" name="Freeform 200">
            <a:extLst>
              <a:ext uri="{FF2B5EF4-FFF2-40B4-BE49-F238E27FC236}">
                <a16:creationId xmlns:a16="http://schemas.microsoft.com/office/drawing/2014/main" id="{DB61265D-928A-49D3-BAE2-BEE86A921B70}"/>
              </a:ext>
            </a:extLst>
          </p:cNvPr>
          <p:cNvSpPr>
            <a:spLocks/>
          </p:cNvSpPr>
          <p:nvPr/>
        </p:nvSpPr>
        <p:spPr bwMode="auto">
          <a:xfrm>
            <a:off x="4031201" y="3646328"/>
            <a:ext cx="124101" cy="188759"/>
          </a:xfrm>
          <a:custGeom>
            <a:avLst/>
            <a:gdLst>
              <a:gd name="T0" fmla="*/ 26 w 74"/>
              <a:gd name="T1" fmla="*/ 0 h 110"/>
              <a:gd name="T2" fmla="*/ 14 w 74"/>
              <a:gd name="T3" fmla="*/ 8 h 110"/>
              <a:gd name="T4" fmla="*/ 14 w 74"/>
              <a:gd name="T5" fmla="*/ 12 h 110"/>
              <a:gd name="T6" fmla="*/ 16 w 74"/>
              <a:gd name="T7" fmla="*/ 20 h 110"/>
              <a:gd name="T8" fmla="*/ 12 w 74"/>
              <a:gd name="T9" fmla="*/ 24 h 110"/>
              <a:gd name="T10" fmla="*/ 10 w 74"/>
              <a:gd name="T11" fmla="*/ 34 h 110"/>
              <a:gd name="T12" fmla="*/ 12 w 74"/>
              <a:gd name="T13" fmla="*/ 40 h 110"/>
              <a:gd name="T14" fmla="*/ 8 w 74"/>
              <a:gd name="T15" fmla="*/ 42 h 110"/>
              <a:gd name="T16" fmla="*/ 6 w 74"/>
              <a:gd name="T17" fmla="*/ 44 h 110"/>
              <a:gd name="T18" fmla="*/ 4 w 74"/>
              <a:gd name="T19" fmla="*/ 44 h 110"/>
              <a:gd name="T20" fmla="*/ 4 w 74"/>
              <a:gd name="T21" fmla="*/ 48 h 110"/>
              <a:gd name="T22" fmla="*/ 6 w 74"/>
              <a:gd name="T23" fmla="*/ 50 h 110"/>
              <a:gd name="T24" fmla="*/ 6 w 74"/>
              <a:gd name="T25" fmla="*/ 54 h 110"/>
              <a:gd name="T26" fmla="*/ 6 w 74"/>
              <a:gd name="T27" fmla="*/ 52 h 110"/>
              <a:gd name="T28" fmla="*/ 4 w 74"/>
              <a:gd name="T29" fmla="*/ 62 h 110"/>
              <a:gd name="T30" fmla="*/ 6 w 74"/>
              <a:gd name="T31" fmla="*/ 62 h 110"/>
              <a:gd name="T32" fmla="*/ 6 w 74"/>
              <a:gd name="T33" fmla="*/ 66 h 110"/>
              <a:gd name="T34" fmla="*/ 4 w 74"/>
              <a:gd name="T35" fmla="*/ 66 h 110"/>
              <a:gd name="T36" fmla="*/ 0 w 74"/>
              <a:gd name="T37" fmla="*/ 70 h 110"/>
              <a:gd name="T38" fmla="*/ 8 w 74"/>
              <a:gd name="T39" fmla="*/ 72 h 110"/>
              <a:gd name="T40" fmla="*/ 14 w 74"/>
              <a:gd name="T41" fmla="*/ 72 h 110"/>
              <a:gd name="T42" fmla="*/ 16 w 74"/>
              <a:gd name="T43" fmla="*/ 72 h 110"/>
              <a:gd name="T44" fmla="*/ 16 w 74"/>
              <a:gd name="T45" fmla="*/ 70 h 110"/>
              <a:gd name="T46" fmla="*/ 18 w 74"/>
              <a:gd name="T47" fmla="*/ 70 h 110"/>
              <a:gd name="T48" fmla="*/ 18 w 74"/>
              <a:gd name="T49" fmla="*/ 74 h 110"/>
              <a:gd name="T50" fmla="*/ 14 w 74"/>
              <a:gd name="T51" fmla="*/ 74 h 110"/>
              <a:gd name="T52" fmla="*/ 12 w 74"/>
              <a:gd name="T53" fmla="*/ 78 h 110"/>
              <a:gd name="T54" fmla="*/ 14 w 74"/>
              <a:gd name="T55" fmla="*/ 78 h 110"/>
              <a:gd name="T56" fmla="*/ 14 w 74"/>
              <a:gd name="T57" fmla="*/ 80 h 110"/>
              <a:gd name="T58" fmla="*/ 6 w 74"/>
              <a:gd name="T59" fmla="*/ 88 h 110"/>
              <a:gd name="T60" fmla="*/ 10 w 74"/>
              <a:gd name="T61" fmla="*/ 94 h 110"/>
              <a:gd name="T62" fmla="*/ 4 w 74"/>
              <a:gd name="T63" fmla="*/ 98 h 110"/>
              <a:gd name="T64" fmla="*/ 10 w 74"/>
              <a:gd name="T65" fmla="*/ 104 h 110"/>
              <a:gd name="T66" fmla="*/ 14 w 74"/>
              <a:gd name="T67" fmla="*/ 102 h 110"/>
              <a:gd name="T68" fmla="*/ 14 w 74"/>
              <a:gd name="T69" fmla="*/ 100 h 110"/>
              <a:gd name="T70" fmla="*/ 18 w 74"/>
              <a:gd name="T71" fmla="*/ 108 h 110"/>
              <a:gd name="T72" fmla="*/ 20 w 74"/>
              <a:gd name="T73" fmla="*/ 110 h 110"/>
              <a:gd name="T74" fmla="*/ 22 w 74"/>
              <a:gd name="T75" fmla="*/ 110 h 110"/>
              <a:gd name="T76" fmla="*/ 26 w 74"/>
              <a:gd name="T77" fmla="*/ 108 h 110"/>
              <a:gd name="T78" fmla="*/ 30 w 74"/>
              <a:gd name="T79" fmla="*/ 104 h 110"/>
              <a:gd name="T80" fmla="*/ 34 w 74"/>
              <a:gd name="T81" fmla="*/ 94 h 110"/>
              <a:gd name="T82" fmla="*/ 38 w 74"/>
              <a:gd name="T83" fmla="*/ 88 h 110"/>
              <a:gd name="T84" fmla="*/ 44 w 74"/>
              <a:gd name="T85" fmla="*/ 80 h 110"/>
              <a:gd name="T86" fmla="*/ 62 w 74"/>
              <a:gd name="T87" fmla="*/ 70 h 110"/>
              <a:gd name="T88" fmla="*/ 68 w 74"/>
              <a:gd name="T89" fmla="*/ 64 h 110"/>
              <a:gd name="T90" fmla="*/ 70 w 74"/>
              <a:gd name="T91" fmla="*/ 52 h 110"/>
              <a:gd name="T92" fmla="*/ 74 w 74"/>
              <a:gd name="T93" fmla="*/ 52 h 110"/>
              <a:gd name="T94" fmla="*/ 72 w 74"/>
              <a:gd name="T95" fmla="*/ 44 h 110"/>
              <a:gd name="T96" fmla="*/ 72 w 74"/>
              <a:gd name="T97" fmla="*/ 34 h 110"/>
              <a:gd name="T98" fmla="*/ 72 w 74"/>
              <a:gd name="T99" fmla="*/ 28 h 110"/>
              <a:gd name="T100" fmla="*/ 68 w 74"/>
              <a:gd name="T101" fmla="*/ 26 h 110"/>
              <a:gd name="T102" fmla="*/ 62 w 74"/>
              <a:gd name="T103" fmla="*/ 22 h 110"/>
              <a:gd name="T104" fmla="*/ 60 w 74"/>
              <a:gd name="T105" fmla="*/ 22 h 110"/>
              <a:gd name="T106" fmla="*/ 46 w 74"/>
              <a:gd name="T107" fmla="*/ 20 h 110"/>
              <a:gd name="T108" fmla="*/ 44 w 74"/>
              <a:gd name="T109" fmla="*/ 20 h 110"/>
              <a:gd name="T110" fmla="*/ 42 w 74"/>
              <a:gd name="T111" fmla="*/ 16 h 110"/>
              <a:gd name="T112" fmla="*/ 40 w 74"/>
              <a:gd name="T113" fmla="*/ 10 h 110"/>
              <a:gd name="T114" fmla="*/ 32 w 74"/>
              <a:gd name="T115" fmla="*/ 6 h 110"/>
              <a:gd name="T116" fmla="*/ 28 w 74"/>
              <a:gd name="T117" fmla="*/ 2 h 110"/>
              <a:gd name="T118" fmla="*/ 26 w 74"/>
              <a:gd name="T119" fmla="*/ 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4" h="110">
                <a:moveTo>
                  <a:pt x="26" y="0"/>
                </a:moveTo>
                <a:lnTo>
                  <a:pt x="26" y="0"/>
                </a:lnTo>
                <a:lnTo>
                  <a:pt x="14" y="8"/>
                </a:lnTo>
                <a:lnTo>
                  <a:pt x="14" y="8"/>
                </a:lnTo>
                <a:lnTo>
                  <a:pt x="14" y="10"/>
                </a:lnTo>
                <a:lnTo>
                  <a:pt x="14" y="12"/>
                </a:lnTo>
                <a:lnTo>
                  <a:pt x="14" y="12"/>
                </a:lnTo>
                <a:lnTo>
                  <a:pt x="16" y="20"/>
                </a:lnTo>
                <a:lnTo>
                  <a:pt x="16" y="20"/>
                </a:lnTo>
                <a:lnTo>
                  <a:pt x="12" y="24"/>
                </a:lnTo>
                <a:lnTo>
                  <a:pt x="10" y="28"/>
                </a:lnTo>
                <a:lnTo>
                  <a:pt x="10" y="34"/>
                </a:lnTo>
                <a:lnTo>
                  <a:pt x="12" y="40"/>
                </a:lnTo>
                <a:lnTo>
                  <a:pt x="12" y="40"/>
                </a:lnTo>
                <a:lnTo>
                  <a:pt x="8" y="40"/>
                </a:lnTo>
                <a:lnTo>
                  <a:pt x="8" y="42"/>
                </a:lnTo>
                <a:lnTo>
                  <a:pt x="8" y="42"/>
                </a:lnTo>
                <a:lnTo>
                  <a:pt x="6" y="44"/>
                </a:lnTo>
                <a:lnTo>
                  <a:pt x="4" y="44"/>
                </a:lnTo>
                <a:lnTo>
                  <a:pt x="4" y="44"/>
                </a:lnTo>
                <a:lnTo>
                  <a:pt x="4" y="48"/>
                </a:lnTo>
                <a:lnTo>
                  <a:pt x="4" y="48"/>
                </a:lnTo>
                <a:lnTo>
                  <a:pt x="6" y="50"/>
                </a:lnTo>
                <a:lnTo>
                  <a:pt x="6" y="50"/>
                </a:lnTo>
                <a:lnTo>
                  <a:pt x="6" y="52"/>
                </a:lnTo>
                <a:lnTo>
                  <a:pt x="6" y="54"/>
                </a:lnTo>
                <a:lnTo>
                  <a:pt x="6" y="52"/>
                </a:lnTo>
                <a:lnTo>
                  <a:pt x="6" y="52"/>
                </a:lnTo>
                <a:lnTo>
                  <a:pt x="2" y="56"/>
                </a:lnTo>
                <a:lnTo>
                  <a:pt x="4" y="62"/>
                </a:lnTo>
                <a:lnTo>
                  <a:pt x="6" y="62"/>
                </a:lnTo>
                <a:lnTo>
                  <a:pt x="6" y="62"/>
                </a:lnTo>
                <a:lnTo>
                  <a:pt x="6" y="66"/>
                </a:lnTo>
                <a:lnTo>
                  <a:pt x="6" y="66"/>
                </a:lnTo>
                <a:lnTo>
                  <a:pt x="4" y="66"/>
                </a:lnTo>
                <a:lnTo>
                  <a:pt x="4" y="66"/>
                </a:lnTo>
                <a:lnTo>
                  <a:pt x="0" y="70"/>
                </a:lnTo>
                <a:lnTo>
                  <a:pt x="0" y="70"/>
                </a:lnTo>
                <a:lnTo>
                  <a:pt x="8" y="72"/>
                </a:lnTo>
                <a:lnTo>
                  <a:pt x="8" y="72"/>
                </a:lnTo>
                <a:lnTo>
                  <a:pt x="10" y="74"/>
                </a:lnTo>
                <a:lnTo>
                  <a:pt x="14" y="72"/>
                </a:lnTo>
                <a:lnTo>
                  <a:pt x="14" y="72"/>
                </a:lnTo>
                <a:lnTo>
                  <a:pt x="16" y="72"/>
                </a:lnTo>
                <a:lnTo>
                  <a:pt x="16" y="70"/>
                </a:lnTo>
                <a:lnTo>
                  <a:pt x="16" y="70"/>
                </a:lnTo>
                <a:lnTo>
                  <a:pt x="18" y="70"/>
                </a:lnTo>
                <a:lnTo>
                  <a:pt x="18" y="70"/>
                </a:lnTo>
                <a:lnTo>
                  <a:pt x="18" y="74"/>
                </a:lnTo>
                <a:lnTo>
                  <a:pt x="18" y="74"/>
                </a:lnTo>
                <a:lnTo>
                  <a:pt x="14" y="74"/>
                </a:lnTo>
                <a:lnTo>
                  <a:pt x="14" y="74"/>
                </a:lnTo>
                <a:lnTo>
                  <a:pt x="12" y="76"/>
                </a:lnTo>
                <a:lnTo>
                  <a:pt x="12" y="78"/>
                </a:lnTo>
                <a:lnTo>
                  <a:pt x="12" y="78"/>
                </a:lnTo>
                <a:lnTo>
                  <a:pt x="14" y="78"/>
                </a:lnTo>
                <a:lnTo>
                  <a:pt x="14" y="78"/>
                </a:lnTo>
                <a:lnTo>
                  <a:pt x="14" y="80"/>
                </a:lnTo>
                <a:lnTo>
                  <a:pt x="14" y="80"/>
                </a:lnTo>
                <a:lnTo>
                  <a:pt x="6" y="88"/>
                </a:lnTo>
                <a:lnTo>
                  <a:pt x="8" y="92"/>
                </a:lnTo>
                <a:lnTo>
                  <a:pt x="10" y="94"/>
                </a:lnTo>
                <a:lnTo>
                  <a:pt x="4" y="98"/>
                </a:lnTo>
                <a:lnTo>
                  <a:pt x="4" y="98"/>
                </a:lnTo>
                <a:lnTo>
                  <a:pt x="6" y="100"/>
                </a:lnTo>
                <a:lnTo>
                  <a:pt x="10" y="104"/>
                </a:lnTo>
                <a:lnTo>
                  <a:pt x="10" y="104"/>
                </a:lnTo>
                <a:lnTo>
                  <a:pt x="14" y="102"/>
                </a:lnTo>
                <a:lnTo>
                  <a:pt x="14" y="100"/>
                </a:lnTo>
                <a:lnTo>
                  <a:pt x="14" y="100"/>
                </a:lnTo>
                <a:lnTo>
                  <a:pt x="16" y="102"/>
                </a:lnTo>
                <a:lnTo>
                  <a:pt x="18" y="108"/>
                </a:lnTo>
                <a:lnTo>
                  <a:pt x="18" y="108"/>
                </a:lnTo>
                <a:lnTo>
                  <a:pt x="20" y="110"/>
                </a:lnTo>
                <a:lnTo>
                  <a:pt x="22" y="110"/>
                </a:lnTo>
                <a:lnTo>
                  <a:pt x="22" y="110"/>
                </a:lnTo>
                <a:lnTo>
                  <a:pt x="22" y="110"/>
                </a:lnTo>
                <a:lnTo>
                  <a:pt x="26" y="108"/>
                </a:lnTo>
                <a:lnTo>
                  <a:pt x="28" y="106"/>
                </a:lnTo>
                <a:lnTo>
                  <a:pt x="30" y="104"/>
                </a:lnTo>
                <a:lnTo>
                  <a:pt x="30" y="104"/>
                </a:lnTo>
                <a:lnTo>
                  <a:pt x="34" y="94"/>
                </a:lnTo>
                <a:lnTo>
                  <a:pt x="38" y="88"/>
                </a:lnTo>
                <a:lnTo>
                  <a:pt x="38" y="88"/>
                </a:lnTo>
                <a:lnTo>
                  <a:pt x="44" y="80"/>
                </a:lnTo>
                <a:lnTo>
                  <a:pt x="44" y="80"/>
                </a:lnTo>
                <a:lnTo>
                  <a:pt x="50" y="76"/>
                </a:lnTo>
                <a:lnTo>
                  <a:pt x="62" y="70"/>
                </a:lnTo>
                <a:lnTo>
                  <a:pt x="62" y="70"/>
                </a:lnTo>
                <a:lnTo>
                  <a:pt x="68" y="64"/>
                </a:lnTo>
                <a:lnTo>
                  <a:pt x="70" y="58"/>
                </a:lnTo>
                <a:lnTo>
                  <a:pt x="70" y="52"/>
                </a:lnTo>
                <a:lnTo>
                  <a:pt x="74" y="52"/>
                </a:lnTo>
                <a:lnTo>
                  <a:pt x="74" y="52"/>
                </a:lnTo>
                <a:lnTo>
                  <a:pt x="74" y="50"/>
                </a:lnTo>
                <a:lnTo>
                  <a:pt x="72" y="44"/>
                </a:lnTo>
                <a:lnTo>
                  <a:pt x="72" y="44"/>
                </a:lnTo>
                <a:lnTo>
                  <a:pt x="72" y="34"/>
                </a:lnTo>
                <a:lnTo>
                  <a:pt x="68" y="32"/>
                </a:lnTo>
                <a:lnTo>
                  <a:pt x="72" y="28"/>
                </a:lnTo>
                <a:lnTo>
                  <a:pt x="72" y="28"/>
                </a:lnTo>
                <a:lnTo>
                  <a:pt x="68" y="26"/>
                </a:lnTo>
                <a:lnTo>
                  <a:pt x="62" y="22"/>
                </a:lnTo>
                <a:lnTo>
                  <a:pt x="62" y="22"/>
                </a:lnTo>
                <a:lnTo>
                  <a:pt x="62" y="20"/>
                </a:lnTo>
                <a:lnTo>
                  <a:pt x="60" y="22"/>
                </a:lnTo>
                <a:lnTo>
                  <a:pt x="60" y="24"/>
                </a:lnTo>
                <a:lnTo>
                  <a:pt x="46" y="20"/>
                </a:lnTo>
                <a:lnTo>
                  <a:pt x="46" y="20"/>
                </a:lnTo>
                <a:lnTo>
                  <a:pt x="44" y="20"/>
                </a:lnTo>
                <a:lnTo>
                  <a:pt x="42" y="16"/>
                </a:lnTo>
                <a:lnTo>
                  <a:pt x="42" y="16"/>
                </a:lnTo>
                <a:lnTo>
                  <a:pt x="42" y="12"/>
                </a:lnTo>
                <a:lnTo>
                  <a:pt x="40" y="10"/>
                </a:lnTo>
                <a:lnTo>
                  <a:pt x="40" y="10"/>
                </a:lnTo>
                <a:lnTo>
                  <a:pt x="32" y="6"/>
                </a:lnTo>
                <a:lnTo>
                  <a:pt x="32" y="6"/>
                </a:lnTo>
                <a:lnTo>
                  <a:pt x="28" y="2"/>
                </a:lnTo>
                <a:lnTo>
                  <a:pt x="28" y="0"/>
                </a:lnTo>
                <a:lnTo>
                  <a:pt x="26" y="0"/>
                </a:lnTo>
                <a:close/>
              </a:path>
            </a:pathLst>
          </a:custGeom>
          <a:solidFill>
            <a:srgbClr val="1700F4"/>
          </a:solidFill>
          <a:ln w="3175">
            <a:solidFill>
              <a:srgbClr val="1700F4"/>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217" name="Freeform 201">
            <a:extLst>
              <a:ext uri="{FF2B5EF4-FFF2-40B4-BE49-F238E27FC236}">
                <a16:creationId xmlns:a16="http://schemas.microsoft.com/office/drawing/2014/main" id="{F7E03DCC-B0AA-4C15-8606-DB6C7BD43D70}"/>
              </a:ext>
            </a:extLst>
          </p:cNvPr>
          <p:cNvSpPr>
            <a:spLocks/>
          </p:cNvSpPr>
          <p:nvPr/>
        </p:nvSpPr>
        <p:spPr bwMode="auto">
          <a:xfrm>
            <a:off x="4245862" y="3110942"/>
            <a:ext cx="80497" cy="54911"/>
          </a:xfrm>
          <a:custGeom>
            <a:avLst/>
            <a:gdLst>
              <a:gd name="T0" fmla="*/ 2 w 48"/>
              <a:gd name="T1" fmla="*/ 26 h 32"/>
              <a:gd name="T2" fmla="*/ 2 w 48"/>
              <a:gd name="T3" fmla="*/ 26 h 32"/>
              <a:gd name="T4" fmla="*/ 6 w 48"/>
              <a:gd name="T5" fmla="*/ 32 h 32"/>
              <a:gd name="T6" fmla="*/ 6 w 48"/>
              <a:gd name="T7" fmla="*/ 32 h 32"/>
              <a:gd name="T8" fmla="*/ 8 w 48"/>
              <a:gd name="T9" fmla="*/ 32 h 32"/>
              <a:gd name="T10" fmla="*/ 8 w 48"/>
              <a:gd name="T11" fmla="*/ 32 h 32"/>
              <a:gd name="T12" fmla="*/ 12 w 48"/>
              <a:gd name="T13" fmla="*/ 26 h 32"/>
              <a:gd name="T14" fmla="*/ 12 w 48"/>
              <a:gd name="T15" fmla="*/ 26 h 32"/>
              <a:gd name="T16" fmla="*/ 10 w 48"/>
              <a:gd name="T17" fmla="*/ 20 h 32"/>
              <a:gd name="T18" fmla="*/ 10 w 48"/>
              <a:gd name="T19" fmla="*/ 20 h 32"/>
              <a:gd name="T20" fmla="*/ 18 w 48"/>
              <a:gd name="T21" fmla="*/ 22 h 32"/>
              <a:gd name="T22" fmla="*/ 18 w 48"/>
              <a:gd name="T23" fmla="*/ 22 h 32"/>
              <a:gd name="T24" fmla="*/ 20 w 48"/>
              <a:gd name="T25" fmla="*/ 26 h 32"/>
              <a:gd name="T26" fmla="*/ 20 w 48"/>
              <a:gd name="T27" fmla="*/ 26 h 32"/>
              <a:gd name="T28" fmla="*/ 24 w 48"/>
              <a:gd name="T29" fmla="*/ 26 h 32"/>
              <a:gd name="T30" fmla="*/ 28 w 48"/>
              <a:gd name="T31" fmla="*/ 24 h 32"/>
              <a:gd name="T32" fmla="*/ 28 w 48"/>
              <a:gd name="T33" fmla="*/ 20 h 32"/>
              <a:gd name="T34" fmla="*/ 28 w 48"/>
              <a:gd name="T35" fmla="*/ 20 h 32"/>
              <a:gd name="T36" fmla="*/ 34 w 48"/>
              <a:gd name="T37" fmla="*/ 20 h 32"/>
              <a:gd name="T38" fmla="*/ 42 w 48"/>
              <a:gd name="T39" fmla="*/ 22 h 32"/>
              <a:gd name="T40" fmla="*/ 46 w 48"/>
              <a:gd name="T41" fmla="*/ 22 h 32"/>
              <a:gd name="T42" fmla="*/ 48 w 48"/>
              <a:gd name="T43" fmla="*/ 20 h 32"/>
              <a:gd name="T44" fmla="*/ 48 w 48"/>
              <a:gd name="T45" fmla="*/ 18 h 32"/>
              <a:gd name="T46" fmla="*/ 46 w 48"/>
              <a:gd name="T47" fmla="*/ 14 h 32"/>
              <a:gd name="T48" fmla="*/ 46 w 48"/>
              <a:gd name="T49" fmla="*/ 14 h 32"/>
              <a:gd name="T50" fmla="*/ 42 w 48"/>
              <a:gd name="T51" fmla="*/ 12 h 32"/>
              <a:gd name="T52" fmla="*/ 38 w 48"/>
              <a:gd name="T53" fmla="*/ 10 h 32"/>
              <a:gd name="T54" fmla="*/ 38 w 48"/>
              <a:gd name="T55" fmla="*/ 10 h 32"/>
              <a:gd name="T56" fmla="*/ 36 w 48"/>
              <a:gd name="T57" fmla="*/ 10 h 32"/>
              <a:gd name="T58" fmla="*/ 28 w 48"/>
              <a:gd name="T59" fmla="*/ 8 h 32"/>
              <a:gd name="T60" fmla="*/ 28 w 48"/>
              <a:gd name="T61" fmla="*/ 8 h 32"/>
              <a:gd name="T62" fmla="*/ 26 w 48"/>
              <a:gd name="T63" fmla="*/ 6 h 32"/>
              <a:gd name="T64" fmla="*/ 22 w 48"/>
              <a:gd name="T65" fmla="*/ 2 h 32"/>
              <a:gd name="T66" fmla="*/ 22 w 48"/>
              <a:gd name="T67" fmla="*/ 2 h 32"/>
              <a:gd name="T68" fmla="*/ 18 w 48"/>
              <a:gd name="T69" fmla="*/ 2 h 32"/>
              <a:gd name="T70" fmla="*/ 18 w 48"/>
              <a:gd name="T71" fmla="*/ 2 h 32"/>
              <a:gd name="T72" fmla="*/ 16 w 48"/>
              <a:gd name="T73" fmla="*/ 0 h 32"/>
              <a:gd name="T74" fmla="*/ 16 w 48"/>
              <a:gd name="T75" fmla="*/ 0 h 32"/>
              <a:gd name="T76" fmla="*/ 6 w 48"/>
              <a:gd name="T77" fmla="*/ 0 h 32"/>
              <a:gd name="T78" fmla="*/ 6 w 48"/>
              <a:gd name="T79" fmla="*/ 0 h 32"/>
              <a:gd name="T80" fmla="*/ 2 w 48"/>
              <a:gd name="T81" fmla="*/ 2 h 32"/>
              <a:gd name="T82" fmla="*/ 2 w 48"/>
              <a:gd name="T83" fmla="*/ 2 h 32"/>
              <a:gd name="T84" fmla="*/ 0 w 48"/>
              <a:gd name="T85" fmla="*/ 2 h 32"/>
              <a:gd name="T86" fmla="*/ 2 w 48"/>
              <a:gd name="T87" fmla="*/ 12 h 32"/>
              <a:gd name="T88" fmla="*/ 0 w 48"/>
              <a:gd name="T89" fmla="*/ 16 h 32"/>
              <a:gd name="T90" fmla="*/ 0 w 48"/>
              <a:gd name="T91" fmla="*/ 18 h 32"/>
              <a:gd name="T92" fmla="*/ 0 w 48"/>
              <a:gd name="T93" fmla="*/ 18 h 32"/>
              <a:gd name="T94" fmla="*/ 2 w 48"/>
              <a:gd name="T95" fmla="*/ 22 h 32"/>
              <a:gd name="T96" fmla="*/ 2 w 48"/>
              <a:gd name="T97" fmla="*/ 22 h 32"/>
              <a:gd name="T98" fmla="*/ 2 w 48"/>
              <a:gd name="T99" fmla="*/ 26 h 32"/>
              <a:gd name="T100" fmla="*/ 2 w 48"/>
              <a:gd name="T101" fmla="*/ 2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8" h="32">
                <a:moveTo>
                  <a:pt x="2" y="26"/>
                </a:moveTo>
                <a:lnTo>
                  <a:pt x="2" y="26"/>
                </a:lnTo>
                <a:lnTo>
                  <a:pt x="6" y="32"/>
                </a:lnTo>
                <a:lnTo>
                  <a:pt x="6" y="32"/>
                </a:lnTo>
                <a:lnTo>
                  <a:pt x="8" y="32"/>
                </a:lnTo>
                <a:lnTo>
                  <a:pt x="8" y="32"/>
                </a:lnTo>
                <a:lnTo>
                  <a:pt x="12" y="26"/>
                </a:lnTo>
                <a:lnTo>
                  <a:pt x="12" y="26"/>
                </a:lnTo>
                <a:lnTo>
                  <a:pt x="10" y="20"/>
                </a:lnTo>
                <a:lnTo>
                  <a:pt x="10" y="20"/>
                </a:lnTo>
                <a:lnTo>
                  <a:pt x="18" y="22"/>
                </a:lnTo>
                <a:lnTo>
                  <a:pt x="18" y="22"/>
                </a:lnTo>
                <a:lnTo>
                  <a:pt x="20" y="26"/>
                </a:lnTo>
                <a:lnTo>
                  <a:pt x="20" y="26"/>
                </a:lnTo>
                <a:lnTo>
                  <a:pt x="24" y="26"/>
                </a:lnTo>
                <a:lnTo>
                  <a:pt x="28" y="24"/>
                </a:lnTo>
                <a:lnTo>
                  <a:pt x="28" y="20"/>
                </a:lnTo>
                <a:lnTo>
                  <a:pt x="28" y="20"/>
                </a:lnTo>
                <a:lnTo>
                  <a:pt x="34" y="20"/>
                </a:lnTo>
                <a:lnTo>
                  <a:pt x="42" y="22"/>
                </a:lnTo>
                <a:lnTo>
                  <a:pt x="46" y="22"/>
                </a:lnTo>
                <a:lnTo>
                  <a:pt x="48" y="20"/>
                </a:lnTo>
                <a:lnTo>
                  <a:pt x="48" y="18"/>
                </a:lnTo>
                <a:lnTo>
                  <a:pt x="46" y="14"/>
                </a:lnTo>
                <a:lnTo>
                  <a:pt x="46" y="14"/>
                </a:lnTo>
                <a:lnTo>
                  <a:pt x="42" y="12"/>
                </a:lnTo>
                <a:lnTo>
                  <a:pt x="38" y="10"/>
                </a:lnTo>
                <a:lnTo>
                  <a:pt x="38" y="10"/>
                </a:lnTo>
                <a:lnTo>
                  <a:pt x="36" y="10"/>
                </a:lnTo>
                <a:lnTo>
                  <a:pt x="28" y="8"/>
                </a:lnTo>
                <a:lnTo>
                  <a:pt x="28" y="8"/>
                </a:lnTo>
                <a:lnTo>
                  <a:pt x="26" y="6"/>
                </a:lnTo>
                <a:lnTo>
                  <a:pt x="22" y="2"/>
                </a:lnTo>
                <a:lnTo>
                  <a:pt x="22" y="2"/>
                </a:lnTo>
                <a:lnTo>
                  <a:pt x="18" y="2"/>
                </a:lnTo>
                <a:lnTo>
                  <a:pt x="18" y="2"/>
                </a:lnTo>
                <a:lnTo>
                  <a:pt x="16" y="0"/>
                </a:lnTo>
                <a:lnTo>
                  <a:pt x="16" y="0"/>
                </a:lnTo>
                <a:lnTo>
                  <a:pt x="6" y="0"/>
                </a:lnTo>
                <a:lnTo>
                  <a:pt x="6" y="0"/>
                </a:lnTo>
                <a:lnTo>
                  <a:pt x="2" y="2"/>
                </a:lnTo>
                <a:lnTo>
                  <a:pt x="2" y="2"/>
                </a:lnTo>
                <a:lnTo>
                  <a:pt x="0" y="2"/>
                </a:lnTo>
                <a:lnTo>
                  <a:pt x="2" y="12"/>
                </a:lnTo>
                <a:lnTo>
                  <a:pt x="0" y="16"/>
                </a:lnTo>
                <a:lnTo>
                  <a:pt x="0" y="18"/>
                </a:lnTo>
                <a:lnTo>
                  <a:pt x="0" y="18"/>
                </a:lnTo>
                <a:lnTo>
                  <a:pt x="2" y="22"/>
                </a:lnTo>
                <a:lnTo>
                  <a:pt x="2" y="22"/>
                </a:lnTo>
                <a:lnTo>
                  <a:pt x="2" y="26"/>
                </a:lnTo>
                <a:lnTo>
                  <a:pt x="2" y="26"/>
                </a:lnTo>
                <a:close/>
              </a:path>
            </a:pathLst>
          </a:custGeom>
          <a:solidFill>
            <a:srgbClr val="00095B"/>
          </a:solidFill>
          <a:ln w="3175">
            <a:solidFill>
              <a:srgbClr val="00095B"/>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218" name="Freeform 202">
            <a:extLst>
              <a:ext uri="{FF2B5EF4-FFF2-40B4-BE49-F238E27FC236}">
                <a16:creationId xmlns:a16="http://schemas.microsoft.com/office/drawing/2014/main" id="{97F09FC4-FCFB-425F-AB99-179C60DCC27E}"/>
              </a:ext>
            </a:extLst>
          </p:cNvPr>
          <p:cNvSpPr>
            <a:spLocks/>
          </p:cNvSpPr>
          <p:nvPr/>
        </p:nvSpPr>
        <p:spPr bwMode="auto">
          <a:xfrm>
            <a:off x="6786571" y="3320291"/>
            <a:ext cx="43603" cy="58344"/>
          </a:xfrm>
          <a:custGeom>
            <a:avLst/>
            <a:gdLst>
              <a:gd name="T0" fmla="*/ 24 w 26"/>
              <a:gd name="T1" fmla="*/ 26 h 34"/>
              <a:gd name="T2" fmla="*/ 24 w 26"/>
              <a:gd name="T3" fmla="*/ 26 h 34"/>
              <a:gd name="T4" fmla="*/ 22 w 26"/>
              <a:gd name="T5" fmla="*/ 22 h 34"/>
              <a:gd name="T6" fmla="*/ 22 w 26"/>
              <a:gd name="T7" fmla="*/ 22 h 34"/>
              <a:gd name="T8" fmla="*/ 20 w 26"/>
              <a:gd name="T9" fmla="*/ 22 h 34"/>
              <a:gd name="T10" fmla="*/ 20 w 26"/>
              <a:gd name="T11" fmla="*/ 20 h 34"/>
              <a:gd name="T12" fmla="*/ 20 w 26"/>
              <a:gd name="T13" fmla="*/ 20 h 34"/>
              <a:gd name="T14" fmla="*/ 26 w 26"/>
              <a:gd name="T15" fmla="*/ 14 h 34"/>
              <a:gd name="T16" fmla="*/ 26 w 26"/>
              <a:gd name="T17" fmla="*/ 8 h 34"/>
              <a:gd name="T18" fmla="*/ 26 w 26"/>
              <a:gd name="T19" fmla="*/ 4 h 34"/>
              <a:gd name="T20" fmla="*/ 22 w 26"/>
              <a:gd name="T21" fmla="*/ 0 h 34"/>
              <a:gd name="T22" fmla="*/ 16 w 26"/>
              <a:gd name="T23" fmla="*/ 6 h 34"/>
              <a:gd name="T24" fmla="*/ 12 w 26"/>
              <a:gd name="T25" fmla="*/ 2 h 34"/>
              <a:gd name="T26" fmla="*/ 10 w 26"/>
              <a:gd name="T27" fmla="*/ 4 h 34"/>
              <a:gd name="T28" fmla="*/ 10 w 26"/>
              <a:gd name="T29" fmla="*/ 4 h 34"/>
              <a:gd name="T30" fmla="*/ 6 w 26"/>
              <a:gd name="T31" fmla="*/ 10 h 34"/>
              <a:gd name="T32" fmla="*/ 4 w 26"/>
              <a:gd name="T33" fmla="*/ 14 h 34"/>
              <a:gd name="T34" fmla="*/ 4 w 26"/>
              <a:gd name="T35" fmla="*/ 18 h 34"/>
              <a:gd name="T36" fmla="*/ 4 w 26"/>
              <a:gd name="T37" fmla="*/ 18 h 34"/>
              <a:gd name="T38" fmla="*/ 2 w 26"/>
              <a:gd name="T39" fmla="*/ 22 h 34"/>
              <a:gd name="T40" fmla="*/ 2 w 26"/>
              <a:gd name="T41" fmla="*/ 24 h 34"/>
              <a:gd name="T42" fmla="*/ 0 w 26"/>
              <a:gd name="T43" fmla="*/ 28 h 34"/>
              <a:gd name="T44" fmla="*/ 0 w 26"/>
              <a:gd name="T45" fmla="*/ 30 h 34"/>
              <a:gd name="T46" fmla="*/ 0 w 26"/>
              <a:gd name="T47" fmla="*/ 30 h 34"/>
              <a:gd name="T48" fmla="*/ 4 w 26"/>
              <a:gd name="T49" fmla="*/ 34 h 34"/>
              <a:gd name="T50" fmla="*/ 8 w 26"/>
              <a:gd name="T51" fmla="*/ 34 h 34"/>
              <a:gd name="T52" fmla="*/ 8 w 26"/>
              <a:gd name="T53" fmla="*/ 34 h 34"/>
              <a:gd name="T54" fmla="*/ 12 w 26"/>
              <a:gd name="T55" fmla="*/ 32 h 34"/>
              <a:gd name="T56" fmla="*/ 18 w 26"/>
              <a:gd name="T57" fmla="*/ 34 h 34"/>
              <a:gd name="T58" fmla="*/ 24 w 26"/>
              <a:gd name="T59" fmla="*/ 26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6" h="34">
                <a:moveTo>
                  <a:pt x="24" y="26"/>
                </a:moveTo>
                <a:lnTo>
                  <a:pt x="24" y="26"/>
                </a:lnTo>
                <a:lnTo>
                  <a:pt x="22" y="22"/>
                </a:lnTo>
                <a:lnTo>
                  <a:pt x="22" y="22"/>
                </a:lnTo>
                <a:lnTo>
                  <a:pt x="20" y="22"/>
                </a:lnTo>
                <a:lnTo>
                  <a:pt x="20" y="20"/>
                </a:lnTo>
                <a:lnTo>
                  <a:pt x="20" y="20"/>
                </a:lnTo>
                <a:lnTo>
                  <a:pt x="26" y="14"/>
                </a:lnTo>
                <a:lnTo>
                  <a:pt x="26" y="8"/>
                </a:lnTo>
                <a:lnTo>
                  <a:pt x="26" y="4"/>
                </a:lnTo>
                <a:lnTo>
                  <a:pt x="22" y="0"/>
                </a:lnTo>
                <a:lnTo>
                  <a:pt x="16" y="6"/>
                </a:lnTo>
                <a:lnTo>
                  <a:pt x="12" y="2"/>
                </a:lnTo>
                <a:lnTo>
                  <a:pt x="10" y="4"/>
                </a:lnTo>
                <a:lnTo>
                  <a:pt x="10" y="4"/>
                </a:lnTo>
                <a:lnTo>
                  <a:pt x="6" y="10"/>
                </a:lnTo>
                <a:lnTo>
                  <a:pt x="4" y="14"/>
                </a:lnTo>
                <a:lnTo>
                  <a:pt x="4" y="18"/>
                </a:lnTo>
                <a:lnTo>
                  <a:pt x="4" y="18"/>
                </a:lnTo>
                <a:lnTo>
                  <a:pt x="2" y="22"/>
                </a:lnTo>
                <a:lnTo>
                  <a:pt x="2" y="24"/>
                </a:lnTo>
                <a:lnTo>
                  <a:pt x="0" y="28"/>
                </a:lnTo>
                <a:lnTo>
                  <a:pt x="0" y="30"/>
                </a:lnTo>
                <a:lnTo>
                  <a:pt x="0" y="30"/>
                </a:lnTo>
                <a:lnTo>
                  <a:pt x="4" y="34"/>
                </a:lnTo>
                <a:lnTo>
                  <a:pt x="8" y="34"/>
                </a:lnTo>
                <a:lnTo>
                  <a:pt x="8" y="34"/>
                </a:lnTo>
                <a:lnTo>
                  <a:pt x="12" y="32"/>
                </a:lnTo>
                <a:lnTo>
                  <a:pt x="18" y="34"/>
                </a:lnTo>
                <a:lnTo>
                  <a:pt x="24" y="26"/>
                </a:lnTo>
                <a:close/>
              </a:path>
            </a:pathLst>
          </a:custGeom>
          <a:solidFill>
            <a:srgbClr val="B9BCBD"/>
          </a:solidFill>
          <a:ln w="3175">
            <a:solidFill>
              <a:srgbClr val="B9BCBD"/>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219" name="Freeform 203">
            <a:extLst>
              <a:ext uri="{FF2B5EF4-FFF2-40B4-BE49-F238E27FC236}">
                <a16:creationId xmlns:a16="http://schemas.microsoft.com/office/drawing/2014/main" id="{2FB2B0F3-7166-4D81-AB77-D4AC8E9A2D98}"/>
              </a:ext>
            </a:extLst>
          </p:cNvPr>
          <p:cNvSpPr>
            <a:spLocks noEditPoints="1"/>
          </p:cNvSpPr>
          <p:nvPr/>
        </p:nvSpPr>
        <p:spPr bwMode="auto">
          <a:xfrm>
            <a:off x="6036936" y="1885728"/>
            <a:ext cx="105654" cy="133847"/>
          </a:xfrm>
          <a:custGeom>
            <a:avLst/>
            <a:gdLst>
              <a:gd name="T0" fmla="*/ 24 w 63"/>
              <a:gd name="T1" fmla="*/ 54 h 78"/>
              <a:gd name="T2" fmla="*/ 30 w 63"/>
              <a:gd name="T3" fmla="*/ 60 h 78"/>
              <a:gd name="T4" fmla="*/ 32 w 63"/>
              <a:gd name="T5" fmla="*/ 64 h 78"/>
              <a:gd name="T6" fmla="*/ 37 w 63"/>
              <a:gd name="T7" fmla="*/ 64 h 78"/>
              <a:gd name="T8" fmla="*/ 37 w 63"/>
              <a:gd name="T9" fmla="*/ 54 h 78"/>
              <a:gd name="T10" fmla="*/ 30 w 63"/>
              <a:gd name="T11" fmla="*/ 46 h 78"/>
              <a:gd name="T12" fmla="*/ 37 w 63"/>
              <a:gd name="T13" fmla="*/ 38 h 78"/>
              <a:gd name="T14" fmla="*/ 39 w 63"/>
              <a:gd name="T15" fmla="*/ 32 h 78"/>
              <a:gd name="T16" fmla="*/ 32 w 63"/>
              <a:gd name="T17" fmla="*/ 26 h 78"/>
              <a:gd name="T18" fmla="*/ 26 w 63"/>
              <a:gd name="T19" fmla="*/ 16 h 78"/>
              <a:gd name="T20" fmla="*/ 32 w 63"/>
              <a:gd name="T21" fmla="*/ 16 h 78"/>
              <a:gd name="T22" fmla="*/ 37 w 63"/>
              <a:gd name="T23" fmla="*/ 12 h 78"/>
              <a:gd name="T24" fmla="*/ 34 w 63"/>
              <a:gd name="T25" fmla="*/ 6 h 78"/>
              <a:gd name="T26" fmla="*/ 37 w 63"/>
              <a:gd name="T27" fmla="*/ 0 h 78"/>
              <a:gd name="T28" fmla="*/ 26 w 63"/>
              <a:gd name="T29" fmla="*/ 4 h 78"/>
              <a:gd name="T30" fmla="*/ 22 w 63"/>
              <a:gd name="T31" fmla="*/ 10 h 78"/>
              <a:gd name="T32" fmla="*/ 16 w 63"/>
              <a:gd name="T33" fmla="*/ 14 h 78"/>
              <a:gd name="T34" fmla="*/ 8 w 63"/>
              <a:gd name="T35" fmla="*/ 16 h 78"/>
              <a:gd name="T36" fmla="*/ 2 w 63"/>
              <a:gd name="T37" fmla="*/ 22 h 78"/>
              <a:gd name="T38" fmla="*/ 2 w 63"/>
              <a:gd name="T39" fmla="*/ 24 h 78"/>
              <a:gd name="T40" fmla="*/ 8 w 63"/>
              <a:gd name="T41" fmla="*/ 20 h 78"/>
              <a:gd name="T42" fmla="*/ 12 w 63"/>
              <a:gd name="T43" fmla="*/ 18 h 78"/>
              <a:gd name="T44" fmla="*/ 22 w 63"/>
              <a:gd name="T45" fmla="*/ 28 h 78"/>
              <a:gd name="T46" fmla="*/ 16 w 63"/>
              <a:gd name="T47" fmla="*/ 24 h 78"/>
              <a:gd name="T48" fmla="*/ 0 w 63"/>
              <a:gd name="T49" fmla="*/ 30 h 78"/>
              <a:gd name="T50" fmla="*/ 2 w 63"/>
              <a:gd name="T51" fmla="*/ 42 h 78"/>
              <a:gd name="T52" fmla="*/ 2 w 63"/>
              <a:gd name="T53" fmla="*/ 48 h 78"/>
              <a:gd name="T54" fmla="*/ 4 w 63"/>
              <a:gd name="T55" fmla="*/ 56 h 78"/>
              <a:gd name="T56" fmla="*/ 10 w 63"/>
              <a:gd name="T57" fmla="*/ 64 h 78"/>
              <a:gd name="T58" fmla="*/ 61 w 63"/>
              <a:gd name="T59" fmla="*/ 66 h 78"/>
              <a:gd name="T60" fmla="*/ 51 w 63"/>
              <a:gd name="T61" fmla="*/ 70 h 78"/>
              <a:gd name="T62" fmla="*/ 45 w 63"/>
              <a:gd name="T63" fmla="*/ 68 h 78"/>
              <a:gd name="T64" fmla="*/ 43 w 63"/>
              <a:gd name="T65" fmla="*/ 68 h 78"/>
              <a:gd name="T66" fmla="*/ 43 w 63"/>
              <a:gd name="T67" fmla="*/ 72 h 78"/>
              <a:gd name="T68" fmla="*/ 45 w 63"/>
              <a:gd name="T69" fmla="*/ 76 h 78"/>
              <a:gd name="T70" fmla="*/ 49 w 63"/>
              <a:gd name="T71" fmla="*/ 78 h 78"/>
              <a:gd name="T72" fmla="*/ 53 w 63"/>
              <a:gd name="T73" fmla="*/ 76 h 78"/>
              <a:gd name="T74" fmla="*/ 57 w 63"/>
              <a:gd name="T75" fmla="*/ 72 h 78"/>
              <a:gd name="T76" fmla="*/ 63 w 63"/>
              <a:gd name="T77" fmla="*/ 66 h 78"/>
              <a:gd name="T78" fmla="*/ 39 w 63"/>
              <a:gd name="T79" fmla="*/ 66 h 78"/>
              <a:gd name="T80" fmla="*/ 37 w 63"/>
              <a:gd name="T81" fmla="*/ 74 h 78"/>
              <a:gd name="T82" fmla="*/ 39 w 63"/>
              <a:gd name="T83" fmla="*/ 68 h 78"/>
              <a:gd name="T84" fmla="*/ 39 w 63"/>
              <a:gd name="T85" fmla="*/ 66 h 78"/>
              <a:gd name="T86" fmla="*/ 55 w 63"/>
              <a:gd name="T87" fmla="*/ 38 h 78"/>
              <a:gd name="T88" fmla="*/ 53 w 63"/>
              <a:gd name="T89" fmla="*/ 46 h 78"/>
              <a:gd name="T90" fmla="*/ 49 w 63"/>
              <a:gd name="T91" fmla="*/ 50 h 78"/>
              <a:gd name="T92" fmla="*/ 49 w 63"/>
              <a:gd name="T93" fmla="*/ 46 h 78"/>
              <a:gd name="T94" fmla="*/ 43 w 63"/>
              <a:gd name="T95" fmla="*/ 50 h 78"/>
              <a:gd name="T96" fmla="*/ 39 w 63"/>
              <a:gd name="T97" fmla="*/ 50 h 78"/>
              <a:gd name="T98" fmla="*/ 41 w 63"/>
              <a:gd name="T99" fmla="*/ 54 h 78"/>
              <a:gd name="T100" fmla="*/ 43 w 63"/>
              <a:gd name="T101" fmla="*/ 62 h 78"/>
              <a:gd name="T102" fmla="*/ 49 w 63"/>
              <a:gd name="T103" fmla="*/ 62 h 78"/>
              <a:gd name="T104" fmla="*/ 51 w 63"/>
              <a:gd name="T105" fmla="*/ 60 h 78"/>
              <a:gd name="T106" fmla="*/ 55 w 63"/>
              <a:gd name="T107" fmla="*/ 66 h 78"/>
              <a:gd name="T108" fmla="*/ 55 w 63"/>
              <a:gd name="T109" fmla="*/ 62 h 78"/>
              <a:gd name="T110" fmla="*/ 61 w 63"/>
              <a:gd name="T111" fmla="*/ 58 h 78"/>
              <a:gd name="T112" fmla="*/ 57 w 63"/>
              <a:gd name="T113" fmla="*/ 52 h 78"/>
              <a:gd name="T114" fmla="*/ 61 w 63"/>
              <a:gd name="T115" fmla="*/ 50 h 78"/>
              <a:gd name="T116" fmla="*/ 59 w 63"/>
              <a:gd name="T117" fmla="*/ 38 h 78"/>
              <a:gd name="T118" fmla="*/ 12 w 63"/>
              <a:gd name="T119" fmla="*/ 20 h 78"/>
              <a:gd name="T120" fmla="*/ 10 w 63"/>
              <a:gd name="T121" fmla="*/ 26 h 78"/>
              <a:gd name="T122" fmla="*/ 14 w 63"/>
              <a:gd name="T123" fmla="*/ 22 h 78"/>
              <a:gd name="T124" fmla="*/ 12 w 63"/>
              <a:gd name="T125" fmla="*/ 2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3" h="78">
                <a:moveTo>
                  <a:pt x="22" y="64"/>
                </a:moveTo>
                <a:lnTo>
                  <a:pt x="22" y="64"/>
                </a:lnTo>
                <a:lnTo>
                  <a:pt x="24" y="54"/>
                </a:lnTo>
                <a:lnTo>
                  <a:pt x="24" y="54"/>
                </a:lnTo>
                <a:lnTo>
                  <a:pt x="30" y="60"/>
                </a:lnTo>
                <a:lnTo>
                  <a:pt x="30" y="60"/>
                </a:lnTo>
                <a:lnTo>
                  <a:pt x="30" y="64"/>
                </a:lnTo>
                <a:lnTo>
                  <a:pt x="32" y="64"/>
                </a:lnTo>
                <a:lnTo>
                  <a:pt x="32" y="64"/>
                </a:lnTo>
                <a:lnTo>
                  <a:pt x="32" y="64"/>
                </a:lnTo>
                <a:lnTo>
                  <a:pt x="34" y="64"/>
                </a:lnTo>
                <a:lnTo>
                  <a:pt x="37" y="64"/>
                </a:lnTo>
                <a:lnTo>
                  <a:pt x="37" y="64"/>
                </a:lnTo>
                <a:lnTo>
                  <a:pt x="37" y="54"/>
                </a:lnTo>
                <a:lnTo>
                  <a:pt x="37" y="54"/>
                </a:lnTo>
                <a:lnTo>
                  <a:pt x="26" y="54"/>
                </a:lnTo>
                <a:lnTo>
                  <a:pt x="26" y="54"/>
                </a:lnTo>
                <a:lnTo>
                  <a:pt x="30" y="46"/>
                </a:lnTo>
                <a:lnTo>
                  <a:pt x="32" y="36"/>
                </a:lnTo>
                <a:lnTo>
                  <a:pt x="32" y="36"/>
                </a:lnTo>
                <a:lnTo>
                  <a:pt x="37" y="38"/>
                </a:lnTo>
                <a:lnTo>
                  <a:pt x="41" y="34"/>
                </a:lnTo>
                <a:lnTo>
                  <a:pt x="39" y="32"/>
                </a:lnTo>
                <a:lnTo>
                  <a:pt x="39" y="32"/>
                </a:lnTo>
                <a:lnTo>
                  <a:pt x="34" y="32"/>
                </a:lnTo>
                <a:lnTo>
                  <a:pt x="34" y="32"/>
                </a:lnTo>
                <a:lnTo>
                  <a:pt x="32" y="26"/>
                </a:lnTo>
                <a:lnTo>
                  <a:pt x="32" y="18"/>
                </a:lnTo>
                <a:lnTo>
                  <a:pt x="32" y="18"/>
                </a:lnTo>
                <a:lnTo>
                  <a:pt x="26" y="16"/>
                </a:lnTo>
                <a:lnTo>
                  <a:pt x="26" y="16"/>
                </a:lnTo>
                <a:lnTo>
                  <a:pt x="32" y="16"/>
                </a:lnTo>
                <a:lnTo>
                  <a:pt x="32" y="16"/>
                </a:lnTo>
                <a:lnTo>
                  <a:pt x="34" y="12"/>
                </a:lnTo>
                <a:lnTo>
                  <a:pt x="34" y="12"/>
                </a:lnTo>
                <a:lnTo>
                  <a:pt x="37" y="12"/>
                </a:lnTo>
                <a:lnTo>
                  <a:pt x="37" y="12"/>
                </a:lnTo>
                <a:lnTo>
                  <a:pt x="34" y="6"/>
                </a:lnTo>
                <a:lnTo>
                  <a:pt x="34" y="6"/>
                </a:lnTo>
                <a:lnTo>
                  <a:pt x="37" y="2"/>
                </a:lnTo>
                <a:lnTo>
                  <a:pt x="37" y="2"/>
                </a:lnTo>
                <a:lnTo>
                  <a:pt x="37" y="0"/>
                </a:lnTo>
                <a:lnTo>
                  <a:pt x="37" y="0"/>
                </a:lnTo>
                <a:lnTo>
                  <a:pt x="30" y="2"/>
                </a:lnTo>
                <a:lnTo>
                  <a:pt x="26" y="4"/>
                </a:lnTo>
                <a:lnTo>
                  <a:pt x="26" y="4"/>
                </a:lnTo>
                <a:lnTo>
                  <a:pt x="24" y="8"/>
                </a:lnTo>
                <a:lnTo>
                  <a:pt x="22" y="10"/>
                </a:lnTo>
                <a:lnTo>
                  <a:pt x="22" y="12"/>
                </a:lnTo>
                <a:lnTo>
                  <a:pt x="22" y="12"/>
                </a:lnTo>
                <a:lnTo>
                  <a:pt x="16" y="14"/>
                </a:lnTo>
                <a:lnTo>
                  <a:pt x="14" y="14"/>
                </a:lnTo>
                <a:lnTo>
                  <a:pt x="12" y="14"/>
                </a:lnTo>
                <a:lnTo>
                  <a:pt x="8" y="16"/>
                </a:lnTo>
                <a:lnTo>
                  <a:pt x="8" y="16"/>
                </a:lnTo>
                <a:lnTo>
                  <a:pt x="2" y="22"/>
                </a:lnTo>
                <a:lnTo>
                  <a:pt x="2" y="22"/>
                </a:lnTo>
                <a:lnTo>
                  <a:pt x="2" y="24"/>
                </a:lnTo>
                <a:lnTo>
                  <a:pt x="2" y="24"/>
                </a:lnTo>
                <a:lnTo>
                  <a:pt x="2" y="24"/>
                </a:lnTo>
                <a:lnTo>
                  <a:pt x="6" y="24"/>
                </a:lnTo>
                <a:lnTo>
                  <a:pt x="6" y="24"/>
                </a:lnTo>
                <a:lnTo>
                  <a:pt x="8" y="20"/>
                </a:lnTo>
                <a:lnTo>
                  <a:pt x="8" y="20"/>
                </a:lnTo>
                <a:lnTo>
                  <a:pt x="10" y="18"/>
                </a:lnTo>
                <a:lnTo>
                  <a:pt x="12" y="18"/>
                </a:lnTo>
                <a:lnTo>
                  <a:pt x="20" y="18"/>
                </a:lnTo>
                <a:lnTo>
                  <a:pt x="20" y="18"/>
                </a:lnTo>
                <a:lnTo>
                  <a:pt x="22" y="28"/>
                </a:lnTo>
                <a:lnTo>
                  <a:pt x="22" y="28"/>
                </a:lnTo>
                <a:lnTo>
                  <a:pt x="18" y="24"/>
                </a:lnTo>
                <a:lnTo>
                  <a:pt x="16" y="24"/>
                </a:lnTo>
                <a:lnTo>
                  <a:pt x="12" y="32"/>
                </a:lnTo>
                <a:lnTo>
                  <a:pt x="12" y="32"/>
                </a:lnTo>
                <a:lnTo>
                  <a:pt x="0" y="30"/>
                </a:lnTo>
                <a:lnTo>
                  <a:pt x="0" y="30"/>
                </a:lnTo>
                <a:lnTo>
                  <a:pt x="2" y="40"/>
                </a:lnTo>
                <a:lnTo>
                  <a:pt x="2" y="42"/>
                </a:lnTo>
                <a:lnTo>
                  <a:pt x="6" y="44"/>
                </a:lnTo>
                <a:lnTo>
                  <a:pt x="6" y="46"/>
                </a:lnTo>
                <a:lnTo>
                  <a:pt x="2" y="48"/>
                </a:lnTo>
                <a:lnTo>
                  <a:pt x="2" y="48"/>
                </a:lnTo>
                <a:lnTo>
                  <a:pt x="2" y="52"/>
                </a:lnTo>
                <a:lnTo>
                  <a:pt x="4" y="56"/>
                </a:lnTo>
                <a:lnTo>
                  <a:pt x="10" y="62"/>
                </a:lnTo>
                <a:lnTo>
                  <a:pt x="10" y="62"/>
                </a:lnTo>
                <a:lnTo>
                  <a:pt x="10" y="64"/>
                </a:lnTo>
                <a:lnTo>
                  <a:pt x="22" y="64"/>
                </a:lnTo>
                <a:close/>
                <a:moveTo>
                  <a:pt x="61" y="66"/>
                </a:moveTo>
                <a:lnTo>
                  <a:pt x="61" y="66"/>
                </a:lnTo>
                <a:lnTo>
                  <a:pt x="55" y="68"/>
                </a:lnTo>
                <a:lnTo>
                  <a:pt x="51" y="70"/>
                </a:lnTo>
                <a:lnTo>
                  <a:pt x="51" y="70"/>
                </a:lnTo>
                <a:lnTo>
                  <a:pt x="49" y="70"/>
                </a:lnTo>
                <a:lnTo>
                  <a:pt x="49" y="70"/>
                </a:lnTo>
                <a:lnTo>
                  <a:pt x="45" y="68"/>
                </a:lnTo>
                <a:lnTo>
                  <a:pt x="45" y="68"/>
                </a:lnTo>
                <a:lnTo>
                  <a:pt x="43" y="68"/>
                </a:lnTo>
                <a:lnTo>
                  <a:pt x="43" y="68"/>
                </a:lnTo>
                <a:lnTo>
                  <a:pt x="43" y="68"/>
                </a:lnTo>
                <a:lnTo>
                  <a:pt x="43" y="70"/>
                </a:lnTo>
                <a:lnTo>
                  <a:pt x="43" y="72"/>
                </a:lnTo>
                <a:lnTo>
                  <a:pt x="43" y="72"/>
                </a:lnTo>
                <a:lnTo>
                  <a:pt x="45" y="76"/>
                </a:lnTo>
                <a:lnTo>
                  <a:pt x="45" y="76"/>
                </a:lnTo>
                <a:lnTo>
                  <a:pt x="45" y="76"/>
                </a:lnTo>
                <a:lnTo>
                  <a:pt x="47" y="78"/>
                </a:lnTo>
                <a:lnTo>
                  <a:pt x="49" y="78"/>
                </a:lnTo>
                <a:lnTo>
                  <a:pt x="51" y="76"/>
                </a:lnTo>
                <a:lnTo>
                  <a:pt x="51" y="76"/>
                </a:lnTo>
                <a:lnTo>
                  <a:pt x="53" y="76"/>
                </a:lnTo>
                <a:lnTo>
                  <a:pt x="55" y="76"/>
                </a:lnTo>
                <a:lnTo>
                  <a:pt x="55" y="76"/>
                </a:lnTo>
                <a:lnTo>
                  <a:pt x="57" y="72"/>
                </a:lnTo>
                <a:lnTo>
                  <a:pt x="57" y="72"/>
                </a:lnTo>
                <a:lnTo>
                  <a:pt x="61" y="68"/>
                </a:lnTo>
                <a:lnTo>
                  <a:pt x="63" y="66"/>
                </a:lnTo>
                <a:lnTo>
                  <a:pt x="61" y="66"/>
                </a:lnTo>
                <a:lnTo>
                  <a:pt x="61" y="66"/>
                </a:lnTo>
                <a:close/>
                <a:moveTo>
                  <a:pt x="39" y="66"/>
                </a:moveTo>
                <a:lnTo>
                  <a:pt x="39" y="66"/>
                </a:lnTo>
                <a:lnTo>
                  <a:pt x="37" y="72"/>
                </a:lnTo>
                <a:lnTo>
                  <a:pt x="37" y="74"/>
                </a:lnTo>
                <a:lnTo>
                  <a:pt x="37" y="74"/>
                </a:lnTo>
                <a:lnTo>
                  <a:pt x="37" y="74"/>
                </a:lnTo>
                <a:lnTo>
                  <a:pt x="39" y="68"/>
                </a:lnTo>
                <a:lnTo>
                  <a:pt x="41" y="66"/>
                </a:lnTo>
                <a:lnTo>
                  <a:pt x="39" y="64"/>
                </a:lnTo>
                <a:lnTo>
                  <a:pt x="39" y="66"/>
                </a:lnTo>
                <a:lnTo>
                  <a:pt x="39" y="66"/>
                </a:lnTo>
                <a:close/>
                <a:moveTo>
                  <a:pt x="55" y="38"/>
                </a:moveTo>
                <a:lnTo>
                  <a:pt x="55" y="38"/>
                </a:lnTo>
                <a:lnTo>
                  <a:pt x="51" y="40"/>
                </a:lnTo>
                <a:lnTo>
                  <a:pt x="53" y="46"/>
                </a:lnTo>
                <a:lnTo>
                  <a:pt x="53" y="46"/>
                </a:lnTo>
                <a:lnTo>
                  <a:pt x="51" y="48"/>
                </a:lnTo>
                <a:lnTo>
                  <a:pt x="51" y="50"/>
                </a:lnTo>
                <a:lnTo>
                  <a:pt x="49" y="50"/>
                </a:lnTo>
                <a:lnTo>
                  <a:pt x="49" y="50"/>
                </a:lnTo>
                <a:lnTo>
                  <a:pt x="49" y="46"/>
                </a:lnTo>
                <a:lnTo>
                  <a:pt x="49" y="46"/>
                </a:lnTo>
                <a:lnTo>
                  <a:pt x="45" y="46"/>
                </a:lnTo>
                <a:lnTo>
                  <a:pt x="43" y="46"/>
                </a:lnTo>
                <a:lnTo>
                  <a:pt x="43" y="50"/>
                </a:lnTo>
                <a:lnTo>
                  <a:pt x="43" y="50"/>
                </a:lnTo>
                <a:lnTo>
                  <a:pt x="39" y="50"/>
                </a:lnTo>
                <a:lnTo>
                  <a:pt x="39" y="50"/>
                </a:lnTo>
                <a:lnTo>
                  <a:pt x="39" y="52"/>
                </a:lnTo>
                <a:lnTo>
                  <a:pt x="39" y="52"/>
                </a:lnTo>
                <a:lnTo>
                  <a:pt x="41" y="54"/>
                </a:lnTo>
                <a:lnTo>
                  <a:pt x="43" y="54"/>
                </a:lnTo>
                <a:lnTo>
                  <a:pt x="43" y="54"/>
                </a:lnTo>
                <a:lnTo>
                  <a:pt x="43" y="62"/>
                </a:lnTo>
                <a:lnTo>
                  <a:pt x="43" y="62"/>
                </a:lnTo>
                <a:lnTo>
                  <a:pt x="49" y="62"/>
                </a:lnTo>
                <a:lnTo>
                  <a:pt x="49" y="62"/>
                </a:lnTo>
                <a:lnTo>
                  <a:pt x="47" y="60"/>
                </a:lnTo>
                <a:lnTo>
                  <a:pt x="49" y="60"/>
                </a:lnTo>
                <a:lnTo>
                  <a:pt x="51" y="60"/>
                </a:lnTo>
                <a:lnTo>
                  <a:pt x="51" y="66"/>
                </a:lnTo>
                <a:lnTo>
                  <a:pt x="51" y="66"/>
                </a:lnTo>
                <a:lnTo>
                  <a:pt x="55" y="66"/>
                </a:lnTo>
                <a:lnTo>
                  <a:pt x="55" y="66"/>
                </a:lnTo>
                <a:lnTo>
                  <a:pt x="55" y="62"/>
                </a:lnTo>
                <a:lnTo>
                  <a:pt x="55" y="62"/>
                </a:lnTo>
                <a:lnTo>
                  <a:pt x="59" y="60"/>
                </a:lnTo>
                <a:lnTo>
                  <a:pt x="61" y="58"/>
                </a:lnTo>
                <a:lnTo>
                  <a:pt x="61" y="58"/>
                </a:lnTo>
                <a:lnTo>
                  <a:pt x="61" y="54"/>
                </a:lnTo>
                <a:lnTo>
                  <a:pt x="61" y="54"/>
                </a:lnTo>
                <a:lnTo>
                  <a:pt x="57" y="52"/>
                </a:lnTo>
                <a:lnTo>
                  <a:pt x="57" y="52"/>
                </a:lnTo>
                <a:lnTo>
                  <a:pt x="61" y="50"/>
                </a:lnTo>
                <a:lnTo>
                  <a:pt x="61" y="50"/>
                </a:lnTo>
                <a:lnTo>
                  <a:pt x="61" y="44"/>
                </a:lnTo>
                <a:lnTo>
                  <a:pt x="59" y="38"/>
                </a:lnTo>
                <a:lnTo>
                  <a:pt x="59" y="38"/>
                </a:lnTo>
                <a:lnTo>
                  <a:pt x="55" y="38"/>
                </a:lnTo>
                <a:lnTo>
                  <a:pt x="55" y="38"/>
                </a:lnTo>
                <a:close/>
                <a:moveTo>
                  <a:pt x="12" y="20"/>
                </a:moveTo>
                <a:lnTo>
                  <a:pt x="12" y="20"/>
                </a:lnTo>
                <a:lnTo>
                  <a:pt x="10" y="24"/>
                </a:lnTo>
                <a:lnTo>
                  <a:pt x="10" y="26"/>
                </a:lnTo>
                <a:lnTo>
                  <a:pt x="12" y="24"/>
                </a:lnTo>
                <a:lnTo>
                  <a:pt x="12" y="24"/>
                </a:lnTo>
                <a:lnTo>
                  <a:pt x="14" y="22"/>
                </a:lnTo>
                <a:lnTo>
                  <a:pt x="14" y="20"/>
                </a:lnTo>
                <a:lnTo>
                  <a:pt x="12" y="20"/>
                </a:lnTo>
                <a:lnTo>
                  <a:pt x="12" y="20"/>
                </a:lnTo>
                <a:close/>
              </a:path>
            </a:pathLst>
          </a:custGeom>
          <a:solidFill>
            <a:srgbClr val="8BBDFF"/>
          </a:solidFill>
          <a:ln w="3175">
            <a:solidFill>
              <a:srgbClr val="8BBDFF"/>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220" name="Freeform 204">
            <a:extLst>
              <a:ext uri="{FF2B5EF4-FFF2-40B4-BE49-F238E27FC236}">
                <a16:creationId xmlns:a16="http://schemas.microsoft.com/office/drawing/2014/main" id="{A63B098E-D3C2-43B8-A0FC-42756DC83107}"/>
              </a:ext>
            </a:extLst>
          </p:cNvPr>
          <p:cNvSpPr>
            <a:spLocks/>
          </p:cNvSpPr>
          <p:nvPr/>
        </p:nvSpPr>
        <p:spPr bwMode="auto">
          <a:xfrm>
            <a:off x="6129172" y="2129398"/>
            <a:ext cx="134163" cy="89231"/>
          </a:xfrm>
          <a:custGeom>
            <a:avLst/>
            <a:gdLst>
              <a:gd name="T0" fmla="*/ 64 w 80"/>
              <a:gd name="T1" fmla="*/ 46 h 52"/>
              <a:gd name="T2" fmla="*/ 66 w 80"/>
              <a:gd name="T3" fmla="*/ 42 h 52"/>
              <a:gd name="T4" fmla="*/ 70 w 80"/>
              <a:gd name="T5" fmla="*/ 40 h 52"/>
              <a:gd name="T6" fmla="*/ 72 w 80"/>
              <a:gd name="T7" fmla="*/ 38 h 52"/>
              <a:gd name="T8" fmla="*/ 72 w 80"/>
              <a:gd name="T9" fmla="*/ 34 h 52"/>
              <a:gd name="T10" fmla="*/ 80 w 80"/>
              <a:gd name="T11" fmla="*/ 32 h 52"/>
              <a:gd name="T12" fmla="*/ 78 w 80"/>
              <a:gd name="T13" fmla="*/ 26 h 52"/>
              <a:gd name="T14" fmla="*/ 74 w 80"/>
              <a:gd name="T15" fmla="*/ 24 h 52"/>
              <a:gd name="T16" fmla="*/ 74 w 80"/>
              <a:gd name="T17" fmla="*/ 22 h 52"/>
              <a:gd name="T18" fmla="*/ 70 w 80"/>
              <a:gd name="T19" fmla="*/ 18 h 52"/>
              <a:gd name="T20" fmla="*/ 68 w 80"/>
              <a:gd name="T21" fmla="*/ 18 h 52"/>
              <a:gd name="T22" fmla="*/ 58 w 80"/>
              <a:gd name="T23" fmla="*/ 16 h 52"/>
              <a:gd name="T24" fmla="*/ 54 w 80"/>
              <a:gd name="T25" fmla="*/ 12 h 52"/>
              <a:gd name="T26" fmla="*/ 50 w 80"/>
              <a:gd name="T27" fmla="*/ 10 h 52"/>
              <a:gd name="T28" fmla="*/ 48 w 80"/>
              <a:gd name="T29" fmla="*/ 10 h 52"/>
              <a:gd name="T30" fmla="*/ 46 w 80"/>
              <a:gd name="T31" fmla="*/ 8 h 52"/>
              <a:gd name="T32" fmla="*/ 44 w 80"/>
              <a:gd name="T33" fmla="*/ 6 h 52"/>
              <a:gd name="T34" fmla="*/ 32 w 80"/>
              <a:gd name="T35" fmla="*/ 4 h 52"/>
              <a:gd name="T36" fmla="*/ 26 w 80"/>
              <a:gd name="T37" fmla="*/ 0 h 52"/>
              <a:gd name="T38" fmla="*/ 18 w 80"/>
              <a:gd name="T39" fmla="*/ 6 h 52"/>
              <a:gd name="T40" fmla="*/ 10 w 80"/>
              <a:gd name="T41" fmla="*/ 12 h 52"/>
              <a:gd name="T42" fmla="*/ 6 w 80"/>
              <a:gd name="T43" fmla="*/ 14 h 52"/>
              <a:gd name="T44" fmla="*/ 2 w 80"/>
              <a:gd name="T45" fmla="*/ 14 h 52"/>
              <a:gd name="T46" fmla="*/ 0 w 80"/>
              <a:gd name="T47" fmla="*/ 20 h 52"/>
              <a:gd name="T48" fmla="*/ 4 w 80"/>
              <a:gd name="T49" fmla="*/ 24 h 52"/>
              <a:gd name="T50" fmla="*/ 6 w 80"/>
              <a:gd name="T51" fmla="*/ 28 h 52"/>
              <a:gd name="T52" fmla="*/ 8 w 80"/>
              <a:gd name="T53" fmla="*/ 36 h 52"/>
              <a:gd name="T54" fmla="*/ 10 w 80"/>
              <a:gd name="T55" fmla="*/ 40 h 52"/>
              <a:gd name="T56" fmla="*/ 14 w 80"/>
              <a:gd name="T57" fmla="*/ 40 h 52"/>
              <a:gd name="T58" fmla="*/ 16 w 80"/>
              <a:gd name="T59" fmla="*/ 42 h 52"/>
              <a:gd name="T60" fmla="*/ 20 w 80"/>
              <a:gd name="T61" fmla="*/ 46 h 52"/>
              <a:gd name="T62" fmla="*/ 28 w 80"/>
              <a:gd name="T63" fmla="*/ 52 h 52"/>
              <a:gd name="T64" fmla="*/ 30 w 80"/>
              <a:gd name="T65" fmla="*/ 50 h 52"/>
              <a:gd name="T66" fmla="*/ 34 w 80"/>
              <a:gd name="T67" fmla="*/ 44 h 52"/>
              <a:gd name="T68" fmla="*/ 36 w 80"/>
              <a:gd name="T69" fmla="*/ 42 h 52"/>
              <a:gd name="T70" fmla="*/ 42 w 80"/>
              <a:gd name="T71" fmla="*/ 42 h 52"/>
              <a:gd name="T72" fmla="*/ 44 w 80"/>
              <a:gd name="T73" fmla="*/ 44 h 52"/>
              <a:gd name="T74" fmla="*/ 54 w 80"/>
              <a:gd name="T75" fmla="*/ 48 h 52"/>
              <a:gd name="T76" fmla="*/ 64 w 80"/>
              <a:gd name="T77" fmla="*/ 46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0" h="52">
                <a:moveTo>
                  <a:pt x="64" y="46"/>
                </a:moveTo>
                <a:lnTo>
                  <a:pt x="64" y="46"/>
                </a:lnTo>
                <a:lnTo>
                  <a:pt x="64" y="44"/>
                </a:lnTo>
                <a:lnTo>
                  <a:pt x="66" y="42"/>
                </a:lnTo>
                <a:lnTo>
                  <a:pt x="70" y="40"/>
                </a:lnTo>
                <a:lnTo>
                  <a:pt x="70" y="40"/>
                </a:lnTo>
                <a:lnTo>
                  <a:pt x="70" y="40"/>
                </a:lnTo>
                <a:lnTo>
                  <a:pt x="72" y="38"/>
                </a:lnTo>
                <a:lnTo>
                  <a:pt x="72" y="36"/>
                </a:lnTo>
                <a:lnTo>
                  <a:pt x="72" y="34"/>
                </a:lnTo>
                <a:lnTo>
                  <a:pt x="72" y="34"/>
                </a:lnTo>
                <a:lnTo>
                  <a:pt x="80" y="32"/>
                </a:lnTo>
                <a:lnTo>
                  <a:pt x="80" y="32"/>
                </a:lnTo>
                <a:lnTo>
                  <a:pt x="78" y="26"/>
                </a:lnTo>
                <a:lnTo>
                  <a:pt x="76" y="24"/>
                </a:lnTo>
                <a:lnTo>
                  <a:pt x="74" y="24"/>
                </a:lnTo>
                <a:lnTo>
                  <a:pt x="74" y="24"/>
                </a:lnTo>
                <a:lnTo>
                  <a:pt x="74" y="22"/>
                </a:lnTo>
                <a:lnTo>
                  <a:pt x="72" y="20"/>
                </a:lnTo>
                <a:lnTo>
                  <a:pt x="70" y="18"/>
                </a:lnTo>
                <a:lnTo>
                  <a:pt x="68" y="18"/>
                </a:lnTo>
                <a:lnTo>
                  <a:pt x="68" y="18"/>
                </a:lnTo>
                <a:lnTo>
                  <a:pt x="64" y="18"/>
                </a:lnTo>
                <a:lnTo>
                  <a:pt x="58" y="16"/>
                </a:lnTo>
                <a:lnTo>
                  <a:pt x="58" y="16"/>
                </a:lnTo>
                <a:lnTo>
                  <a:pt x="54" y="12"/>
                </a:lnTo>
                <a:lnTo>
                  <a:pt x="52" y="10"/>
                </a:lnTo>
                <a:lnTo>
                  <a:pt x="50" y="10"/>
                </a:lnTo>
                <a:lnTo>
                  <a:pt x="50" y="10"/>
                </a:lnTo>
                <a:lnTo>
                  <a:pt x="48" y="10"/>
                </a:lnTo>
                <a:lnTo>
                  <a:pt x="46" y="10"/>
                </a:lnTo>
                <a:lnTo>
                  <a:pt x="46" y="8"/>
                </a:lnTo>
                <a:lnTo>
                  <a:pt x="44" y="6"/>
                </a:lnTo>
                <a:lnTo>
                  <a:pt x="44" y="6"/>
                </a:lnTo>
                <a:lnTo>
                  <a:pt x="36" y="6"/>
                </a:lnTo>
                <a:lnTo>
                  <a:pt x="32" y="4"/>
                </a:lnTo>
                <a:lnTo>
                  <a:pt x="26" y="0"/>
                </a:lnTo>
                <a:lnTo>
                  <a:pt x="26" y="0"/>
                </a:lnTo>
                <a:lnTo>
                  <a:pt x="18" y="6"/>
                </a:lnTo>
                <a:lnTo>
                  <a:pt x="18" y="6"/>
                </a:lnTo>
                <a:lnTo>
                  <a:pt x="12" y="8"/>
                </a:lnTo>
                <a:lnTo>
                  <a:pt x="10" y="12"/>
                </a:lnTo>
                <a:lnTo>
                  <a:pt x="10" y="12"/>
                </a:lnTo>
                <a:lnTo>
                  <a:pt x="6" y="14"/>
                </a:lnTo>
                <a:lnTo>
                  <a:pt x="2" y="14"/>
                </a:lnTo>
                <a:lnTo>
                  <a:pt x="2" y="14"/>
                </a:lnTo>
                <a:lnTo>
                  <a:pt x="0" y="16"/>
                </a:lnTo>
                <a:lnTo>
                  <a:pt x="0" y="20"/>
                </a:lnTo>
                <a:lnTo>
                  <a:pt x="0" y="20"/>
                </a:lnTo>
                <a:lnTo>
                  <a:pt x="4" y="24"/>
                </a:lnTo>
                <a:lnTo>
                  <a:pt x="6" y="28"/>
                </a:lnTo>
                <a:lnTo>
                  <a:pt x="6" y="28"/>
                </a:lnTo>
                <a:lnTo>
                  <a:pt x="8" y="32"/>
                </a:lnTo>
                <a:lnTo>
                  <a:pt x="8" y="36"/>
                </a:lnTo>
                <a:lnTo>
                  <a:pt x="8" y="36"/>
                </a:lnTo>
                <a:lnTo>
                  <a:pt x="10" y="40"/>
                </a:lnTo>
                <a:lnTo>
                  <a:pt x="12" y="40"/>
                </a:lnTo>
                <a:lnTo>
                  <a:pt x="14" y="40"/>
                </a:lnTo>
                <a:lnTo>
                  <a:pt x="16" y="42"/>
                </a:lnTo>
                <a:lnTo>
                  <a:pt x="16" y="42"/>
                </a:lnTo>
                <a:lnTo>
                  <a:pt x="20" y="46"/>
                </a:lnTo>
                <a:lnTo>
                  <a:pt x="20" y="46"/>
                </a:lnTo>
                <a:lnTo>
                  <a:pt x="24" y="50"/>
                </a:lnTo>
                <a:lnTo>
                  <a:pt x="28" y="52"/>
                </a:lnTo>
                <a:lnTo>
                  <a:pt x="30" y="50"/>
                </a:lnTo>
                <a:lnTo>
                  <a:pt x="30" y="50"/>
                </a:lnTo>
                <a:lnTo>
                  <a:pt x="30" y="50"/>
                </a:lnTo>
                <a:lnTo>
                  <a:pt x="34" y="44"/>
                </a:lnTo>
                <a:lnTo>
                  <a:pt x="36" y="42"/>
                </a:lnTo>
                <a:lnTo>
                  <a:pt x="36" y="42"/>
                </a:lnTo>
                <a:lnTo>
                  <a:pt x="38" y="42"/>
                </a:lnTo>
                <a:lnTo>
                  <a:pt x="42" y="42"/>
                </a:lnTo>
                <a:lnTo>
                  <a:pt x="44" y="44"/>
                </a:lnTo>
                <a:lnTo>
                  <a:pt x="44" y="44"/>
                </a:lnTo>
                <a:lnTo>
                  <a:pt x="48" y="46"/>
                </a:lnTo>
                <a:lnTo>
                  <a:pt x="54" y="48"/>
                </a:lnTo>
                <a:lnTo>
                  <a:pt x="54" y="48"/>
                </a:lnTo>
                <a:lnTo>
                  <a:pt x="64" y="46"/>
                </a:lnTo>
                <a:lnTo>
                  <a:pt x="64" y="46"/>
                </a:lnTo>
                <a:close/>
              </a:path>
            </a:pathLst>
          </a:custGeom>
          <a:solidFill>
            <a:srgbClr val="8BBDFF"/>
          </a:solidFill>
          <a:ln w="3175">
            <a:solidFill>
              <a:srgbClr val="8BBDFF"/>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221" name="Freeform 205">
            <a:extLst>
              <a:ext uri="{FF2B5EF4-FFF2-40B4-BE49-F238E27FC236}">
                <a16:creationId xmlns:a16="http://schemas.microsoft.com/office/drawing/2014/main" id="{E3196CB6-4EB9-4D6A-B6B6-D392DF3F4829}"/>
              </a:ext>
            </a:extLst>
          </p:cNvPr>
          <p:cNvSpPr>
            <a:spLocks noEditPoints="1"/>
          </p:cNvSpPr>
          <p:nvPr/>
        </p:nvSpPr>
        <p:spPr bwMode="auto">
          <a:xfrm>
            <a:off x="6581973" y="2644192"/>
            <a:ext cx="53665" cy="34320"/>
          </a:xfrm>
          <a:custGeom>
            <a:avLst/>
            <a:gdLst>
              <a:gd name="T0" fmla="*/ 26 w 32"/>
              <a:gd name="T1" fmla="*/ 12 h 20"/>
              <a:gd name="T2" fmla="*/ 26 w 32"/>
              <a:gd name="T3" fmla="*/ 12 h 20"/>
              <a:gd name="T4" fmla="*/ 24 w 32"/>
              <a:gd name="T5" fmla="*/ 6 h 20"/>
              <a:gd name="T6" fmla="*/ 28 w 32"/>
              <a:gd name="T7" fmla="*/ 6 h 20"/>
              <a:gd name="T8" fmla="*/ 28 w 32"/>
              <a:gd name="T9" fmla="*/ 6 h 20"/>
              <a:gd name="T10" fmla="*/ 30 w 32"/>
              <a:gd name="T11" fmla="*/ 2 h 20"/>
              <a:gd name="T12" fmla="*/ 32 w 32"/>
              <a:gd name="T13" fmla="*/ 0 h 20"/>
              <a:gd name="T14" fmla="*/ 32 w 32"/>
              <a:gd name="T15" fmla="*/ 0 h 20"/>
              <a:gd name="T16" fmla="*/ 32 w 32"/>
              <a:gd name="T17" fmla="*/ 0 h 20"/>
              <a:gd name="T18" fmla="*/ 26 w 32"/>
              <a:gd name="T19" fmla="*/ 4 h 20"/>
              <a:gd name="T20" fmla="*/ 22 w 32"/>
              <a:gd name="T21" fmla="*/ 6 h 20"/>
              <a:gd name="T22" fmla="*/ 22 w 32"/>
              <a:gd name="T23" fmla="*/ 6 h 20"/>
              <a:gd name="T24" fmla="*/ 16 w 32"/>
              <a:gd name="T25" fmla="*/ 6 h 20"/>
              <a:gd name="T26" fmla="*/ 10 w 32"/>
              <a:gd name="T27" fmla="*/ 6 h 20"/>
              <a:gd name="T28" fmla="*/ 10 w 32"/>
              <a:gd name="T29" fmla="*/ 6 h 20"/>
              <a:gd name="T30" fmla="*/ 12 w 32"/>
              <a:gd name="T31" fmla="*/ 10 h 20"/>
              <a:gd name="T32" fmla="*/ 12 w 32"/>
              <a:gd name="T33" fmla="*/ 10 h 20"/>
              <a:gd name="T34" fmla="*/ 8 w 32"/>
              <a:gd name="T35" fmla="*/ 10 h 20"/>
              <a:gd name="T36" fmla="*/ 8 w 32"/>
              <a:gd name="T37" fmla="*/ 10 h 20"/>
              <a:gd name="T38" fmla="*/ 10 w 32"/>
              <a:gd name="T39" fmla="*/ 12 h 20"/>
              <a:gd name="T40" fmla="*/ 14 w 32"/>
              <a:gd name="T41" fmla="*/ 12 h 20"/>
              <a:gd name="T42" fmla="*/ 14 w 32"/>
              <a:gd name="T43" fmla="*/ 12 h 20"/>
              <a:gd name="T44" fmla="*/ 18 w 32"/>
              <a:gd name="T45" fmla="*/ 10 h 20"/>
              <a:gd name="T46" fmla="*/ 18 w 32"/>
              <a:gd name="T47" fmla="*/ 10 h 20"/>
              <a:gd name="T48" fmla="*/ 20 w 32"/>
              <a:gd name="T49" fmla="*/ 10 h 20"/>
              <a:gd name="T50" fmla="*/ 20 w 32"/>
              <a:gd name="T51" fmla="*/ 10 h 20"/>
              <a:gd name="T52" fmla="*/ 26 w 32"/>
              <a:gd name="T53" fmla="*/ 12 h 20"/>
              <a:gd name="T54" fmla="*/ 26 w 32"/>
              <a:gd name="T55" fmla="*/ 12 h 20"/>
              <a:gd name="T56" fmla="*/ 26 w 32"/>
              <a:gd name="T57" fmla="*/ 12 h 20"/>
              <a:gd name="T58" fmla="*/ 26 w 32"/>
              <a:gd name="T59" fmla="*/ 12 h 20"/>
              <a:gd name="T60" fmla="*/ 24 w 32"/>
              <a:gd name="T61" fmla="*/ 12 h 20"/>
              <a:gd name="T62" fmla="*/ 24 w 32"/>
              <a:gd name="T63" fmla="*/ 12 h 20"/>
              <a:gd name="T64" fmla="*/ 22 w 32"/>
              <a:gd name="T65" fmla="*/ 14 h 20"/>
              <a:gd name="T66" fmla="*/ 18 w 32"/>
              <a:gd name="T67" fmla="*/ 16 h 20"/>
              <a:gd name="T68" fmla="*/ 18 w 32"/>
              <a:gd name="T69" fmla="*/ 16 h 20"/>
              <a:gd name="T70" fmla="*/ 12 w 32"/>
              <a:gd name="T71" fmla="*/ 20 h 20"/>
              <a:gd name="T72" fmla="*/ 8 w 32"/>
              <a:gd name="T73" fmla="*/ 20 h 20"/>
              <a:gd name="T74" fmla="*/ 2 w 32"/>
              <a:gd name="T75" fmla="*/ 16 h 20"/>
              <a:gd name="T76" fmla="*/ 2 w 32"/>
              <a:gd name="T77" fmla="*/ 16 h 20"/>
              <a:gd name="T78" fmla="*/ 0 w 32"/>
              <a:gd name="T79" fmla="*/ 12 h 20"/>
              <a:gd name="T80" fmla="*/ 0 w 32"/>
              <a:gd name="T81" fmla="*/ 12 h 20"/>
              <a:gd name="T82" fmla="*/ 8 w 32"/>
              <a:gd name="T83" fmla="*/ 10 h 20"/>
              <a:gd name="T84" fmla="*/ 8 w 32"/>
              <a:gd name="T85" fmla="*/ 10 h 20"/>
              <a:gd name="T86" fmla="*/ 10 w 32"/>
              <a:gd name="T87" fmla="*/ 12 h 20"/>
              <a:gd name="T88" fmla="*/ 14 w 32"/>
              <a:gd name="T89" fmla="*/ 12 h 20"/>
              <a:gd name="T90" fmla="*/ 14 w 32"/>
              <a:gd name="T91" fmla="*/ 12 h 20"/>
              <a:gd name="T92" fmla="*/ 18 w 32"/>
              <a:gd name="T93" fmla="*/ 10 h 20"/>
              <a:gd name="T94" fmla="*/ 18 w 32"/>
              <a:gd name="T95" fmla="*/ 10 h 20"/>
              <a:gd name="T96" fmla="*/ 20 w 32"/>
              <a:gd name="T97" fmla="*/ 10 h 20"/>
              <a:gd name="T98" fmla="*/ 20 w 32"/>
              <a:gd name="T99" fmla="*/ 10 h 20"/>
              <a:gd name="T100" fmla="*/ 26 w 32"/>
              <a:gd name="T101" fmla="*/ 12 h 20"/>
              <a:gd name="T102" fmla="*/ 26 w 32"/>
              <a:gd name="T103" fmla="*/ 1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2" h="20">
                <a:moveTo>
                  <a:pt x="26" y="12"/>
                </a:moveTo>
                <a:lnTo>
                  <a:pt x="26" y="12"/>
                </a:lnTo>
                <a:lnTo>
                  <a:pt x="24" y="6"/>
                </a:lnTo>
                <a:lnTo>
                  <a:pt x="28" y="6"/>
                </a:lnTo>
                <a:lnTo>
                  <a:pt x="28" y="6"/>
                </a:lnTo>
                <a:lnTo>
                  <a:pt x="30" y="2"/>
                </a:lnTo>
                <a:lnTo>
                  <a:pt x="32" y="0"/>
                </a:lnTo>
                <a:lnTo>
                  <a:pt x="32" y="0"/>
                </a:lnTo>
                <a:lnTo>
                  <a:pt x="32" y="0"/>
                </a:lnTo>
                <a:lnTo>
                  <a:pt x="26" y="4"/>
                </a:lnTo>
                <a:lnTo>
                  <a:pt x="22" y="6"/>
                </a:lnTo>
                <a:lnTo>
                  <a:pt x="22" y="6"/>
                </a:lnTo>
                <a:lnTo>
                  <a:pt x="16" y="6"/>
                </a:lnTo>
                <a:lnTo>
                  <a:pt x="10" y="6"/>
                </a:lnTo>
                <a:lnTo>
                  <a:pt x="10" y="6"/>
                </a:lnTo>
                <a:lnTo>
                  <a:pt x="12" y="10"/>
                </a:lnTo>
                <a:lnTo>
                  <a:pt x="12" y="10"/>
                </a:lnTo>
                <a:lnTo>
                  <a:pt x="8" y="10"/>
                </a:lnTo>
                <a:lnTo>
                  <a:pt x="8" y="10"/>
                </a:lnTo>
                <a:lnTo>
                  <a:pt x="10" y="12"/>
                </a:lnTo>
                <a:lnTo>
                  <a:pt x="14" y="12"/>
                </a:lnTo>
                <a:lnTo>
                  <a:pt x="14" y="12"/>
                </a:lnTo>
                <a:lnTo>
                  <a:pt x="18" y="10"/>
                </a:lnTo>
                <a:lnTo>
                  <a:pt x="18" y="10"/>
                </a:lnTo>
                <a:lnTo>
                  <a:pt x="20" y="10"/>
                </a:lnTo>
                <a:lnTo>
                  <a:pt x="20" y="10"/>
                </a:lnTo>
                <a:lnTo>
                  <a:pt x="26" y="12"/>
                </a:lnTo>
                <a:lnTo>
                  <a:pt x="26" y="12"/>
                </a:lnTo>
                <a:close/>
                <a:moveTo>
                  <a:pt x="26" y="12"/>
                </a:moveTo>
                <a:lnTo>
                  <a:pt x="26" y="12"/>
                </a:lnTo>
                <a:lnTo>
                  <a:pt x="24" y="12"/>
                </a:lnTo>
                <a:lnTo>
                  <a:pt x="24" y="12"/>
                </a:lnTo>
                <a:lnTo>
                  <a:pt x="22" y="14"/>
                </a:lnTo>
                <a:lnTo>
                  <a:pt x="18" y="16"/>
                </a:lnTo>
                <a:lnTo>
                  <a:pt x="18" y="16"/>
                </a:lnTo>
                <a:lnTo>
                  <a:pt x="12" y="20"/>
                </a:lnTo>
                <a:lnTo>
                  <a:pt x="8" y="20"/>
                </a:lnTo>
                <a:lnTo>
                  <a:pt x="2" y="16"/>
                </a:lnTo>
                <a:lnTo>
                  <a:pt x="2" y="16"/>
                </a:lnTo>
                <a:lnTo>
                  <a:pt x="0" y="12"/>
                </a:lnTo>
                <a:lnTo>
                  <a:pt x="0" y="12"/>
                </a:lnTo>
                <a:lnTo>
                  <a:pt x="8" y="10"/>
                </a:lnTo>
                <a:lnTo>
                  <a:pt x="8" y="10"/>
                </a:lnTo>
                <a:lnTo>
                  <a:pt x="10" y="12"/>
                </a:lnTo>
                <a:lnTo>
                  <a:pt x="14" y="12"/>
                </a:lnTo>
                <a:lnTo>
                  <a:pt x="14" y="12"/>
                </a:lnTo>
                <a:lnTo>
                  <a:pt x="18" y="10"/>
                </a:lnTo>
                <a:lnTo>
                  <a:pt x="18" y="10"/>
                </a:lnTo>
                <a:lnTo>
                  <a:pt x="20" y="10"/>
                </a:lnTo>
                <a:lnTo>
                  <a:pt x="20" y="10"/>
                </a:lnTo>
                <a:lnTo>
                  <a:pt x="26" y="12"/>
                </a:lnTo>
                <a:lnTo>
                  <a:pt x="26" y="12"/>
                </a:lnTo>
                <a:close/>
              </a:path>
            </a:pathLst>
          </a:custGeom>
          <a:solidFill>
            <a:srgbClr val="B9BCBD"/>
          </a:solidFill>
          <a:ln w="3175">
            <a:solidFill>
              <a:srgbClr val="B9BCBD"/>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222" name="Freeform 206">
            <a:extLst>
              <a:ext uri="{FF2B5EF4-FFF2-40B4-BE49-F238E27FC236}">
                <a16:creationId xmlns:a16="http://schemas.microsoft.com/office/drawing/2014/main" id="{34931784-F1B3-4A11-BAE9-434DBF44F4A0}"/>
              </a:ext>
            </a:extLst>
          </p:cNvPr>
          <p:cNvSpPr>
            <a:spLocks noEditPoints="1"/>
          </p:cNvSpPr>
          <p:nvPr/>
        </p:nvSpPr>
        <p:spPr bwMode="auto">
          <a:xfrm>
            <a:off x="3960686" y="3007983"/>
            <a:ext cx="227540" cy="102959"/>
          </a:xfrm>
          <a:custGeom>
            <a:avLst/>
            <a:gdLst>
              <a:gd name="T0" fmla="*/ 22 w 136"/>
              <a:gd name="T1" fmla="*/ 24 h 60"/>
              <a:gd name="T2" fmla="*/ 24 w 136"/>
              <a:gd name="T3" fmla="*/ 24 h 60"/>
              <a:gd name="T4" fmla="*/ 20 w 136"/>
              <a:gd name="T5" fmla="*/ 30 h 60"/>
              <a:gd name="T6" fmla="*/ 22 w 136"/>
              <a:gd name="T7" fmla="*/ 30 h 60"/>
              <a:gd name="T8" fmla="*/ 28 w 136"/>
              <a:gd name="T9" fmla="*/ 20 h 60"/>
              <a:gd name="T10" fmla="*/ 22 w 136"/>
              <a:gd name="T11" fmla="*/ 18 h 60"/>
              <a:gd name="T12" fmla="*/ 12 w 136"/>
              <a:gd name="T13" fmla="*/ 6 h 60"/>
              <a:gd name="T14" fmla="*/ 4 w 136"/>
              <a:gd name="T15" fmla="*/ 18 h 60"/>
              <a:gd name="T16" fmla="*/ 0 w 136"/>
              <a:gd name="T17" fmla="*/ 20 h 60"/>
              <a:gd name="T18" fmla="*/ 12 w 136"/>
              <a:gd name="T19" fmla="*/ 20 h 60"/>
              <a:gd name="T20" fmla="*/ 16 w 136"/>
              <a:gd name="T21" fmla="*/ 16 h 60"/>
              <a:gd name="T22" fmla="*/ 18 w 136"/>
              <a:gd name="T23" fmla="*/ 12 h 60"/>
              <a:gd name="T24" fmla="*/ 26 w 136"/>
              <a:gd name="T25" fmla="*/ 8 h 60"/>
              <a:gd name="T26" fmla="*/ 38 w 136"/>
              <a:gd name="T27" fmla="*/ 8 h 60"/>
              <a:gd name="T28" fmla="*/ 38 w 136"/>
              <a:gd name="T29" fmla="*/ 12 h 60"/>
              <a:gd name="T30" fmla="*/ 48 w 136"/>
              <a:gd name="T31" fmla="*/ 14 h 60"/>
              <a:gd name="T32" fmla="*/ 56 w 136"/>
              <a:gd name="T33" fmla="*/ 18 h 60"/>
              <a:gd name="T34" fmla="*/ 58 w 136"/>
              <a:gd name="T35" fmla="*/ 24 h 60"/>
              <a:gd name="T36" fmla="*/ 64 w 136"/>
              <a:gd name="T37" fmla="*/ 26 h 60"/>
              <a:gd name="T38" fmla="*/ 66 w 136"/>
              <a:gd name="T39" fmla="*/ 30 h 60"/>
              <a:gd name="T40" fmla="*/ 80 w 136"/>
              <a:gd name="T41" fmla="*/ 28 h 60"/>
              <a:gd name="T42" fmla="*/ 82 w 136"/>
              <a:gd name="T43" fmla="*/ 38 h 60"/>
              <a:gd name="T44" fmla="*/ 98 w 136"/>
              <a:gd name="T45" fmla="*/ 46 h 60"/>
              <a:gd name="T46" fmla="*/ 94 w 136"/>
              <a:gd name="T47" fmla="*/ 54 h 60"/>
              <a:gd name="T48" fmla="*/ 92 w 136"/>
              <a:gd name="T49" fmla="*/ 60 h 60"/>
              <a:gd name="T50" fmla="*/ 126 w 136"/>
              <a:gd name="T51" fmla="*/ 54 h 60"/>
              <a:gd name="T52" fmla="*/ 130 w 136"/>
              <a:gd name="T53" fmla="*/ 56 h 60"/>
              <a:gd name="T54" fmla="*/ 136 w 136"/>
              <a:gd name="T55" fmla="*/ 52 h 60"/>
              <a:gd name="T56" fmla="*/ 136 w 136"/>
              <a:gd name="T57" fmla="*/ 48 h 60"/>
              <a:gd name="T58" fmla="*/ 124 w 136"/>
              <a:gd name="T59" fmla="*/ 46 h 60"/>
              <a:gd name="T60" fmla="*/ 118 w 136"/>
              <a:gd name="T61" fmla="*/ 44 h 60"/>
              <a:gd name="T62" fmla="*/ 108 w 136"/>
              <a:gd name="T63" fmla="*/ 36 h 60"/>
              <a:gd name="T64" fmla="*/ 102 w 136"/>
              <a:gd name="T65" fmla="*/ 30 h 60"/>
              <a:gd name="T66" fmla="*/ 98 w 136"/>
              <a:gd name="T67" fmla="*/ 30 h 60"/>
              <a:gd name="T68" fmla="*/ 96 w 136"/>
              <a:gd name="T69" fmla="*/ 24 h 60"/>
              <a:gd name="T70" fmla="*/ 90 w 136"/>
              <a:gd name="T71" fmla="*/ 20 h 60"/>
              <a:gd name="T72" fmla="*/ 86 w 136"/>
              <a:gd name="T73" fmla="*/ 20 h 60"/>
              <a:gd name="T74" fmla="*/ 78 w 136"/>
              <a:gd name="T75" fmla="*/ 18 h 60"/>
              <a:gd name="T76" fmla="*/ 70 w 136"/>
              <a:gd name="T77" fmla="*/ 14 h 60"/>
              <a:gd name="T78" fmla="*/ 66 w 136"/>
              <a:gd name="T79" fmla="*/ 6 h 60"/>
              <a:gd name="T80" fmla="*/ 42 w 136"/>
              <a:gd name="T81" fmla="*/ 2 h 60"/>
              <a:gd name="T82" fmla="*/ 38 w 136"/>
              <a:gd name="T83" fmla="*/ 4 h 60"/>
              <a:gd name="T84" fmla="*/ 38 w 136"/>
              <a:gd name="T85" fmla="*/ 0 h 60"/>
              <a:gd name="T86" fmla="*/ 22 w 136"/>
              <a:gd name="T87" fmla="*/ 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36" h="60">
                <a:moveTo>
                  <a:pt x="22" y="18"/>
                </a:moveTo>
                <a:lnTo>
                  <a:pt x="22" y="18"/>
                </a:lnTo>
                <a:lnTo>
                  <a:pt x="22" y="24"/>
                </a:lnTo>
                <a:lnTo>
                  <a:pt x="22" y="24"/>
                </a:lnTo>
                <a:lnTo>
                  <a:pt x="24" y="22"/>
                </a:lnTo>
                <a:lnTo>
                  <a:pt x="24" y="24"/>
                </a:lnTo>
                <a:lnTo>
                  <a:pt x="24" y="26"/>
                </a:lnTo>
                <a:lnTo>
                  <a:pt x="20" y="30"/>
                </a:lnTo>
                <a:lnTo>
                  <a:pt x="20" y="30"/>
                </a:lnTo>
                <a:lnTo>
                  <a:pt x="18" y="30"/>
                </a:lnTo>
                <a:lnTo>
                  <a:pt x="20" y="30"/>
                </a:lnTo>
                <a:lnTo>
                  <a:pt x="22" y="30"/>
                </a:lnTo>
                <a:lnTo>
                  <a:pt x="22" y="30"/>
                </a:lnTo>
                <a:lnTo>
                  <a:pt x="28" y="26"/>
                </a:lnTo>
                <a:lnTo>
                  <a:pt x="28" y="20"/>
                </a:lnTo>
                <a:lnTo>
                  <a:pt x="28" y="20"/>
                </a:lnTo>
                <a:lnTo>
                  <a:pt x="22" y="18"/>
                </a:lnTo>
                <a:lnTo>
                  <a:pt x="22" y="18"/>
                </a:lnTo>
                <a:close/>
                <a:moveTo>
                  <a:pt x="22" y="0"/>
                </a:moveTo>
                <a:lnTo>
                  <a:pt x="22" y="0"/>
                </a:lnTo>
                <a:lnTo>
                  <a:pt x="12" y="6"/>
                </a:lnTo>
                <a:lnTo>
                  <a:pt x="4" y="14"/>
                </a:lnTo>
                <a:lnTo>
                  <a:pt x="4" y="14"/>
                </a:lnTo>
                <a:lnTo>
                  <a:pt x="4" y="18"/>
                </a:lnTo>
                <a:lnTo>
                  <a:pt x="4" y="18"/>
                </a:lnTo>
                <a:lnTo>
                  <a:pt x="0" y="20"/>
                </a:lnTo>
                <a:lnTo>
                  <a:pt x="0" y="20"/>
                </a:lnTo>
                <a:lnTo>
                  <a:pt x="6" y="22"/>
                </a:lnTo>
                <a:lnTo>
                  <a:pt x="12" y="20"/>
                </a:lnTo>
                <a:lnTo>
                  <a:pt x="12" y="20"/>
                </a:lnTo>
                <a:lnTo>
                  <a:pt x="12" y="16"/>
                </a:lnTo>
                <a:lnTo>
                  <a:pt x="12" y="16"/>
                </a:lnTo>
                <a:lnTo>
                  <a:pt x="16" y="16"/>
                </a:lnTo>
                <a:lnTo>
                  <a:pt x="16" y="16"/>
                </a:lnTo>
                <a:lnTo>
                  <a:pt x="16" y="16"/>
                </a:lnTo>
                <a:lnTo>
                  <a:pt x="18" y="12"/>
                </a:lnTo>
                <a:lnTo>
                  <a:pt x="18" y="12"/>
                </a:lnTo>
                <a:lnTo>
                  <a:pt x="22" y="8"/>
                </a:lnTo>
                <a:lnTo>
                  <a:pt x="26" y="8"/>
                </a:lnTo>
                <a:lnTo>
                  <a:pt x="30" y="6"/>
                </a:lnTo>
                <a:lnTo>
                  <a:pt x="30" y="6"/>
                </a:lnTo>
                <a:lnTo>
                  <a:pt x="38" y="8"/>
                </a:lnTo>
                <a:lnTo>
                  <a:pt x="38" y="8"/>
                </a:lnTo>
                <a:lnTo>
                  <a:pt x="38" y="12"/>
                </a:lnTo>
                <a:lnTo>
                  <a:pt x="38" y="12"/>
                </a:lnTo>
                <a:lnTo>
                  <a:pt x="42" y="14"/>
                </a:lnTo>
                <a:lnTo>
                  <a:pt x="48" y="14"/>
                </a:lnTo>
                <a:lnTo>
                  <a:pt x="48" y="14"/>
                </a:lnTo>
                <a:lnTo>
                  <a:pt x="52" y="18"/>
                </a:lnTo>
                <a:lnTo>
                  <a:pt x="52" y="18"/>
                </a:lnTo>
                <a:lnTo>
                  <a:pt x="56" y="18"/>
                </a:lnTo>
                <a:lnTo>
                  <a:pt x="56" y="18"/>
                </a:lnTo>
                <a:lnTo>
                  <a:pt x="56" y="20"/>
                </a:lnTo>
                <a:lnTo>
                  <a:pt x="58" y="24"/>
                </a:lnTo>
                <a:lnTo>
                  <a:pt x="58" y="24"/>
                </a:lnTo>
                <a:lnTo>
                  <a:pt x="60" y="24"/>
                </a:lnTo>
                <a:lnTo>
                  <a:pt x="64" y="26"/>
                </a:lnTo>
                <a:lnTo>
                  <a:pt x="64" y="26"/>
                </a:lnTo>
                <a:lnTo>
                  <a:pt x="66" y="30"/>
                </a:lnTo>
                <a:lnTo>
                  <a:pt x="66" y="30"/>
                </a:lnTo>
                <a:lnTo>
                  <a:pt x="74" y="30"/>
                </a:lnTo>
                <a:lnTo>
                  <a:pt x="80" y="28"/>
                </a:lnTo>
                <a:lnTo>
                  <a:pt x="80" y="28"/>
                </a:lnTo>
                <a:lnTo>
                  <a:pt x="80" y="34"/>
                </a:lnTo>
                <a:lnTo>
                  <a:pt x="80" y="34"/>
                </a:lnTo>
                <a:lnTo>
                  <a:pt x="82" y="38"/>
                </a:lnTo>
                <a:lnTo>
                  <a:pt x="86" y="42"/>
                </a:lnTo>
                <a:lnTo>
                  <a:pt x="98" y="46"/>
                </a:lnTo>
                <a:lnTo>
                  <a:pt x="98" y="46"/>
                </a:lnTo>
                <a:lnTo>
                  <a:pt x="98" y="50"/>
                </a:lnTo>
                <a:lnTo>
                  <a:pt x="98" y="50"/>
                </a:lnTo>
                <a:lnTo>
                  <a:pt x="94" y="54"/>
                </a:lnTo>
                <a:lnTo>
                  <a:pt x="92" y="56"/>
                </a:lnTo>
                <a:lnTo>
                  <a:pt x="92" y="56"/>
                </a:lnTo>
                <a:lnTo>
                  <a:pt x="92" y="60"/>
                </a:lnTo>
                <a:lnTo>
                  <a:pt x="92" y="60"/>
                </a:lnTo>
                <a:lnTo>
                  <a:pt x="110" y="56"/>
                </a:lnTo>
                <a:lnTo>
                  <a:pt x="126" y="54"/>
                </a:lnTo>
                <a:lnTo>
                  <a:pt x="126" y="54"/>
                </a:lnTo>
                <a:lnTo>
                  <a:pt x="128" y="56"/>
                </a:lnTo>
                <a:lnTo>
                  <a:pt x="130" y="56"/>
                </a:lnTo>
                <a:lnTo>
                  <a:pt x="130" y="56"/>
                </a:lnTo>
                <a:lnTo>
                  <a:pt x="136" y="52"/>
                </a:lnTo>
                <a:lnTo>
                  <a:pt x="136" y="52"/>
                </a:lnTo>
                <a:lnTo>
                  <a:pt x="136" y="50"/>
                </a:lnTo>
                <a:lnTo>
                  <a:pt x="136" y="48"/>
                </a:lnTo>
                <a:lnTo>
                  <a:pt x="136" y="48"/>
                </a:lnTo>
                <a:lnTo>
                  <a:pt x="130" y="44"/>
                </a:lnTo>
                <a:lnTo>
                  <a:pt x="130" y="44"/>
                </a:lnTo>
                <a:lnTo>
                  <a:pt x="124" y="46"/>
                </a:lnTo>
                <a:lnTo>
                  <a:pt x="120" y="46"/>
                </a:lnTo>
                <a:lnTo>
                  <a:pt x="118" y="44"/>
                </a:lnTo>
                <a:lnTo>
                  <a:pt x="118" y="44"/>
                </a:lnTo>
                <a:lnTo>
                  <a:pt x="120" y="36"/>
                </a:lnTo>
                <a:lnTo>
                  <a:pt x="120" y="36"/>
                </a:lnTo>
                <a:lnTo>
                  <a:pt x="108" y="36"/>
                </a:lnTo>
                <a:lnTo>
                  <a:pt x="106" y="34"/>
                </a:lnTo>
                <a:lnTo>
                  <a:pt x="102" y="30"/>
                </a:lnTo>
                <a:lnTo>
                  <a:pt x="102" y="30"/>
                </a:lnTo>
                <a:lnTo>
                  <a:pt x="100" y="30"/>
                </a:lnTo>
                <a:lnTo>
                  <a:pt x="98" y="30"/>
                </a:lnTo>
                <a:lnTo>
                  <a:pt x="98" y="30"/>
                </a:lnTo>
                <a:lnTo>
                  <a:pt x="98" y="26"/>
                </a:lnTo>
                <a:lnTo>
                  <a:pt x="96" y="24"/>
                </a:lnTo>
                <a:lnTo>
                  <a:pt x="96" y="24"/>
                </a:lnTo>
                <a:lnTo>
                  <a:pt x="92" y="22"/>
                </a:lnTo>
                <a:lnTo>
                  <a:pt x="90" y="24"/>
                </a:lnTo>
                <a:lnTo>
                  <a:pt x="90" y="20"/>
                </a:lnTo>
                <a:lnTo>
                  <a:pt x="90" y="20"/>
                </a:lnTo>
                <a:lnTo>
                  <a:pt x="86" y="20"/>
                </a:lnTo>
                <a:lnTo>
                  <a:pt x="86" y="20"/>
                </a:lnTo>
                <a:lnTo>
                  <a:pt x="84" y="18"/>
                </a:lnTo>
                <a:lnTo>
                  <a:pt x="84" y="18"/>
                </a:lnTo>
                <a:lnTo>
                  <a:pt x="78" y="18"/>
                </a:lnTo>
                <a:lnTo>
                  <a:pt x="72" y="16"/>
                </a:lnTo>
                <a:lnTo>
                  <a:pt x="72" y="16"/>
                </a:lnTo>
                <a:lnTo>
                  <a:pt x="70" y="14"/>
                </a:lnTo>
                <a:lnTo>
                  <a:pt x="68" y="12"/>
                </a:lnTo>
                <a:lnTo>
                  <a:pt x="66" y="6"/>
                </a:lnTo>
                <a:lnTo>
                  <a:pt x="66" y="6"/>
                </a:lnTo>
                <a:lnTo>
                  <a:pt x="54" y="4"/>
                </a:lnTo>
                <a:lnTo>
                  <a:pt x="42" y="2"/>
                </a:lnTo>
                <a:lnTo>
                  <a:pt x="42" y="2"/>
                </a:lnTo>
                <a:lnTo>
                  <a:pt x="42" y="4"/>
                </a:lnTo>
                <a:lnTo>
                  <a:pt x="40" y="4"/>
                </a:lnTo>
                <a:lnTo>
                  <a:pt x="38" y="4"/>
                </a:lnTo>
                <a:lnTo>
                  <a:pt x="38" y="4"/>
                </a:lnTo>
                <a:lnTo>
                  <a:pt x="38" y="0"/>
                </a:lnTo>
                <a:lnTo>
                  <a:pt x="38" y="0"/>
                </a:lnTo>
                <a:lnTo>
                  <a:pt x="30" y="0"/>
                </a:lnTo>
                <a:lnTo>
                  <a:pt x="22" y="0"/>
                </a:lnTo>
                <a:lnTo>
                  <a:pt x="22" y="0"/>
                </a:lnTo>
                <a:close/>
              </a:path>
            </a:pathLst>
          </a:custGeom>
          <a:solidFill>
            <a:srgbClr val="00095B"/>
          </a:solidFill>
          <a:ln w="3175">
            <a:solidFill>
              <a:srgbClr val="00095B"/>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223" name="Freeform 207">
            <a:extLst>
              <a:ext uri="{FF2B5EF4-FFF2-40B4-BE49-F238E27FC236}">
                <a16:creationId xmlns:a16="http://schemas.microsoft.com/office/drawing/2014/main" id="{881FB98C-7413-4D6E-81A4-9E98808A2818}"/>
              </a:ext>
            </a:extLst>
          </p:cNvPr>
          <p:cNvSpPr>
            <a:spLocks/>
          </p:cNvSpPr>
          <p:nvPr/>
        </p:nvSpPr>
        <p:spPr bwMode="auto">
          <a:xfrm>
            <a:off x="6155595" y="2280404"/>
            <a:ext cx="137762" cy="151007"/>
          </a:xfrm>
          <a:custGeom>
            <a:avLst/>
            <a:gdLst>
              <a:gd name="T0" fmla="*/ 66 w 82"/>
              <a:gd name="T1" fmla="*/ 84 h 88"/>
              <a:gd name="T2" fmla="*/ 62 w 82"/>
              <a:gd name="T3" fmla="*/ 80 h 88"/>
              <a:gd name="T4" fmla="*/ 56 w 82"/>
              <a:gd name="T5" fmla="*/ 76 h 88"/>
              <a:gd name="T6" fmla="*/ 46 w 82"/>
              <a:gd name="T7" fmla="*/ 64 h 88"/>
              <a:gd name="T8" fmla="*/ 38 w 82"/>
              <a:gd name="T9" fmla="*/ 54 h 88"/>
              <a:gd name="T10" fmla="*/ 40 w 82"/>
              <a:gd name="T11" fmla="*/ 52 h 88"/>
              <a:gd name="T12" fmla="*/ 32 w 82"/>
              <a:gd name="T13" fmla="*/ 40 h 88"/>
              <a:gd name="T14" fmla="*/ 32 w 82"/>
              <a:gd name="T15" fmla="*/ 34 h 88"/>
              <a:gd name="T16" fmla="*/ 36 w 82"/>
              <a:gd name="T17" fmla="*/ 34 h 88"/>
              <a:gd name="T18" fmla="*/ 42 w 82"/>
              <a:gd name="T19" fmla="*/ 38 h 88"/>
              <a:gd name="T20" fmla="*/ 44 w 82"/>
              <a:gd name="T21" fmla="*/ 38 h 88"/>
              <a:gd name="T22" fmla="*/ 50 w 82"/>
              <a:gd name="T23" fmla="*/ 40 h 88"/>
              <a:gd name="T24" fmla="*/ 60 w 82"/>
              <a:gd name="T25" fmla="*/ 38 h 88"/>
              <a:gd name="T26" fmla="*/ 66 w 82"/>
              <a:gd name="T27" fmla="*/ 40 h 88"/>
              <a:gd name="T28" fmla="*/ 68 w 82"/>
              <a:gd name="T29" fmla="*/ 42 h 88"/>
              <a:gd name="T30" fmla="*/ 80 w 82"/>
              <a:gd name="T31" fmla="*/ 44 h 88"/>
              <a:gd name="T32" fmla="*/ 82 w 82"/>
              <a:gd name="T33" fmla="*/ 40 h 88"/>
              <a:gd name="T34" fmla="*/ 80 w 82"/>
              <a:gd name="T35" fmla="*/ 34 h 88"/>
              <a:gd name="T36" fmla="*/ 80 w 82"/>
              <a:gd name="T37" fmla="*/ 30 h 88"/>
              <a:gd name="T38" fmla="*/ 74 w 82"/>
              <a:gd name="T39" fmla="*/ 30 h 88"/>
              <a:gd name="T40" fmla="*/ 66 w 82"/>
              <a:gd name="T41" fmla="*/ 26 h 88"/>
              <a:gd name="T42" fmla="*/ 54 w 82"/>
              <a:gd name="T43" fmla="*/ 16 h 88"/>
              <a:gd name="T44" fmla="*/ 48 w 82"/>
              <a:gd name="T45" fmla="*/ 6 h 88"/>
              <a:gd name="T46" fmla="*/ 42 w 82"/>
              <a:gd name="T47" fmla="*/ 0 h 88"/>
              <a:gd name="T48" fmla="*/ 38 w 82"/>
              <a:gd name="T49" fmla="*/ 4 h 88"/>
              <a:gd name="T50" fmla="*/ 32 w 82"/>
              <a:gd name="T51" fmla="*/ 8 h 88"/>
              <a:gd name="T52" fmla="*/ 28 w 82"/>
              <a:gd name="T53" fmla="*/ 10 h 88"/>
              <a:gd name="T54" fmla="*/ 22 w 82"/>
              <a:gd name="T55" fmla="*/ 22 h 88"/>
              <a:gd name="T56" fmla="*/ 18 w 82"/>
              <a:gd name="T57" fmla="*/ 20 h 88"/>
              <a:gd name="T58" fmla="*/ 16 w 82"/>
              <a:gd name="T59" fmla="*/ 20 h 88"/>
              <a:gd name="T60" fmla="*/ 16 w 82"/>
              <a:gd name="T61" fmla="*/ 28 h 88"/>
              <a:gd name="T62" fmla="*/ 0 w 82"/>
              <a:gd name="T63" fmla="*/ 34 h 88"/>
              <a:gd name="T64" fmla="*/ 2 w 82"/>
              <a:gd name="T65" fmla="*/ 40 h 88"/>
              <a:gd name="T66" fmla="*/ 6 w 82"/>
              <a:gd name="T67" fmla="*/ 44 h 88"/>
              <a:gd name="T68" fmla="*/ 6 w 82"/>
              <a:gd name="T69" fmla="*/ 42 h 88"/>
              <a:gd name="T70" fmla="*/ 10 w 82"/>
              <a:gd name="T71" fmla="*/ 40 h 88"/>
              <a:gd name="T72" fmla="*/ 16 w 82"/>
              <a:gd name="T73" fmla="*/ 34 h 88"/>
              <a:gd name="T74" fmla="*/ 16 w 82"/>
              <a:gd name="T75" fmla="*/ 46 h 88"/>
              <a:gd name="T76" fmla="*/ 24 w 82"/>
              <a:gd name="T77" fmla="*/ 56 h 88"/>
              <a:gd name="T78" fmla="*/ 22 w 82"/>
              <a:gd name="T79" fmla="*/ 60 h 88"/>
              <a:gd name="T80" fmla="*/ 28 w 82"/>
              <a:gd name="T81" fmla="*/ 64 h 88"/>
              <a:gd name="T82" fmla="*/ 34 w 82"/>
              <a:gd name="T83" fmla="*/ 66 h 88"/>
              <a:gd name="T84" fmla="*/ 38 w 82"/>
              <a:gd name="T85" fmla="*/ 68 h 88"/>
              <a:gd name="T86" fmla="*/ 54 w 82"/>
              <a:gd name="T87" fmla="*/ 80 h 88"/>
              <a:gd name="T88" fmla="*/ 60 w 82"/>
              <a:gd name="T89" fmla="*/ 80 h 88"/>
              <a:gd name="T90" fmla="*/ 66 w 82"/>
              <a:gd name="T91" fmla="*/ 88 h 88"/>
              <a:gd name="T92" fmla="*/ 70 w 82"/>
              <a:gd name="T93" fmla="*/ 8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2" h="88">
                <a:moveTo>
                  <a:pt x="70" y="88"/>
                </a:moveTo>
                <a:lnTo>
                  <a:pt x="70" y="88"/>
                </a:lnTo>
                <a:lnTo>
                  <a:pt x="66" y="84"/>
                </a:lnTo>
                <a:lnTo>
                  <a:pt x="66" y="84"/>
                </a:lnTo>
                <a:lnTo>
                  <a:pt x="62" y="80"/>
                </a:lnTo>
                <a:lnTo>
                  <a:pt x="62" y="80"/>
                </a:lnTo>
                <a:lnTo>
                  <a:pt x="60" y="78"/>
                </a:lnTo>
                <a:lnTo>
                  <a:pt x="56" y="76"/>
                </a:lnTo>
                <a:lnTo>
                  <a:pt x="56" y="76"/>
                </a:lnTo>
                <a:lnTo>
                  <a:pt x="52" y="70"/>
                </a:lnTo>
                <a:lnTo>
                  <a:pt x="52" y="70"/>
                </a:lnTo>
                <a:lnTo>
                  <a:pt x="46" y="64"/>
                </a:lnTo>
                <a:lnTo>
                  <a:pt x="40" y="56"/>
                </a:lnTo>
                <a:lnTo>
                  <a:pt x="40" y="56"/>
                </a:lnTo>
                <a:lnTo>
                  <a:pt x="38" y="54"/>
                </a:lnTo>
                <a:lnTo>
                  <a:pt x="40" y="54"/>
                </a:lnTo>
                <a:lnTo>
                  <a:pt x="40" y="52"/>
                </a:lnTo>
                <a:lnTo>
                  <a:pt x="40" y="52"/>
                </a:lnTo>
                <a:lnTo>
                  <a:pt x="36" y="44"/>
                </a:lnTo>
                <a:lnTo>
                  <a:pt x="32" y="40"/>
                </a:lnTo>
                <a:lnTo>
                  <a:pt x="32" y="40"/>
                </a:lnTo>
                <a:lnTo>
                  <a:pt x="32" y="36"/>
                </a:lnTo>
                <a:lnTo>
                  <a:pt x="32" y="36"/>
                </a:lnTo>
                <a:lnTo>
                  <a:pt x="32" y="34"/>
                </a:lnTo>
                <a:lnTo>
                  <a:pt x="34" y="34"/>
                </a:lnTo>
                <a:lnTo>
                  <a:pt x="36" y="34"/>
                </a:lnTo>
                <a:lnTo>
                  <a:pt x="36" y="34"/>
                </a:lnTo>
                <a:lnTo>
                  <a:pt x="38" y="38"/>
                </a:lnTo>
                <a:lnTo>
                  <a:pt x="40" y="38"/>
                </a:lnTo>
                <a:lnTo>
                  <a:pt x="42" y="38"/>
                </a:lnTo>
                <a:lnTo>
                  <a:pt x="42" y="38"/>
                </a:lnTo>
                <a:lnTo>
                  <a:pt x="42" y="36"/>
                </a:lnTo>
                <a:lnTo>
                  <a:pt x="44" y="38"/>
                </a:lnTo>
                <a:lnTo>
                  <a:pt x="48" y="40"/>
                </a:lnTo>
                <a:lnTo>
                  <a:pt x="48" y="40"/>
                </a:lnTo>
                <a:lnTo>
                  <a:pt x="50" y="40"/>
                </a:lnTo>
                <a:lnTo>
                  <a:pt x="52" y="38"/>
                </a:lnTo>
                <a:lnTo>
                  <a:pt x="56" y="38"/>
                </a:lnTo>
                <a:lnTo>
                  <a:pt x="60" y="38"/>
                </a:lnTo>
                <a:lnTo>
                  <a:pt x="60" y="38"/>
                </a:lnTo>
                <a:lnTo>
                  <a:pt x="66" y="40"/>
                </a:lnTo>
                <a:lnTo>
                  <a:pt x="66" y="40"/>
                </a:lnTo>
                <a:lnTo>
                  <a:pt x="66" y="40"/>
                </a:lnTo>
                <a:lnTo>
                  <a:pt x="68" y="42"/>
                </a:lnTo>
                <a:lnTo>
                  <a:pt x="68" y="42"/>
                </a:lnTo>
                <a:lnTo>
                  <a:pt x="70" y="44"/>
                </a:lnTo>
                <a:lnTo>
                  <a:pt x="74" y="44"/>
                </a:lnTo>
                <a:lnTo>
                  <a:pt x="80" y="44"/>
                </a:lnTo>
                <a:lnTo>
                  <a:pt x="80" y="44"/>
                </a:lnTo>
                <a:lnTo>
                  <a:pt x="82" y="42"/>
                </a:lnTo>
                <a:lnTo>
                  <a:pt x="82" y="40"/>
                </a:lnTo>
                <a:lnTo>
                  <a:pt x="80" y="36"/>
                </a:lnTo>
                <a:lnTo>
                  <a:pt x="80" y="36"/>
                </a:lnTo>
                <a:lnTo>
                  <a:pt x="80" y="34"/>
                </a:lnTo>
                <a:lnTo>
                  <a:pt x="80" y="32"/>
                </a:lnTo>
                <a:lnTo>
                  <a:pt x="82" y="30"/>
                </a:lnTo>
                <a:lnTo>
                  <a:pt x="80" y="30"/>
                </a:lnTo>
                <a:lnTo>
                  <a:pt x="80" y="30"/>
                </a:lnTo>
                <a:lnTo>
                  <a:pt x="76" y="30"/>
                </a:lnTo>
                <a:lnTo>
                  <a:pt x="74" y="30"/>
                </a:lnTo>
                <a:lnTo>
                  <a:pt x="70" y="28"/>
                </a:lnTo>
                <a:lnTo>
                  <a:pt x="70" y="28"/>
                </a:lnTo>
                <a:lnTo>
                  <a:pt x="66" y="26"/>
                </a:lnTo>
                <a:lnTo>
                  <a:pt x="60" y="22"/>
                </a:lnTo>
                <a:lnTo>
                  <a:pt x="60" y="22"/>
                </a:lnTo>
                <a:lnTo>
                  <a:pt x="54" y="16"/>
                </a:lnTo>
                <a:lnTo>
                  <a:pt x="50" y="10"/>
                </a:lnTo>
                <a:lnTo>
                  <a:pt x="50" y="10"/>
                </a:lnTo>
                <a:lnTo>
                  <a:pt x="48" y="6"/>
                </a:lnTo>
                <a:lnTo>
                  <a:pt x="46" y="4"/>
                </a:lnTo>
                <a:lnTo>
                  <a:pt x="42" y="0"/>
                </a:lnTo>
                <a:lnTo>
                  <a:pt x="42" y="0"/>
                </a:lnTo>
                <a:lnTo>
                  <a:pt x="40" y="2"/>
                </a:lnTo>
                <a:lnTo>
                  <a:pt x="38" y="4"/>
                </a:lnTo>
                <a:lnTo>
                  <a:pt x="38" y="4"/>
                </a:lnTo>
                <a:lnTo>
                  <a:pt x="36" y="8"/>
                </a:lnTo>
                <a:lnTo>
                  <a:pt x="32" y="8"/>
                </a:lnTo>
                <a:lnTo>
                  <a:pt x="32" y="8"/>
                </a:lnTo>
                <a:lnTo>
                  <a:pt x="30" y="8"/>
                </a:lnTo>
                <a:lnTo>
                  <a:pt x="28" y="10"/>
                </a:lnTo>
                <a:lnTo>
                  <a:pt x="28" y="10"/>
                </a:lnTo>
                <a:lnTo>
                  <a:pt x="26" y="18"/>
                </a:lnTo>
                <a:lnTo>
                  <a:pt x="24" y="22"/>
                </a:lnTo>
                <a:lnTo>
                  <a:pt x="22" y="22"/>
                </a:lnTo>
                <a:lnTo>
                  <a:pt x="22" y="22"/>
                </a:lnTo>
                <a:lnTo>
                  <a:pt x="20" y="22"/>
                </a:lnTo>
                <a:lnTo>
                  <a:pt x="18" y="20"/>
                </a:lnTo>
                <a:lnTo>
                  <a:pt x="18" y="18"/>
                </a:lnTo>
                <a:lnTo>
                  <a:pt x="16" y="20"/>
                </a:lnTo>
                <a:lnTo>
                  <a:pt x="16" y="20"/>
                </a:lnTo>
                <a:lnTo>
                  <a:pt x="18" y="24"/>
                </a:lnTo>
                <a:lnTo>
                  <a:pt x="16" y="28"/>
                </a:lnTo>
                <a:lnTo>
                  <a:pt x="16" y="28"/>
                </a:lnTo>
                <a:lnTo>
                  <a:pt x="12" y="30"/>
                </a:lnTo>
                <a:lnTo>
                  <a:pt x="8" y="32"/>
                </a:lnTo>
                <a:lnTo>
                  <a:pt x="0" y="34"/>
                </a:lnTo>
                <a:lnTo>
                  <a:pt x="0" y="34"/>
                </a:lnTo>
                <a:lnTo>
                  <a:pt x="0" y="34"/>
                </a:lnTo>
                <a:lnTo>
                  <a:pt x="2" y="40"/>
                </a:lnTo>
                <a:lnTo>
                  <a:pt x="2" y="46"/>
                </a:lnTo>
                <a:lnTo>
                  <a:pt x="2" y="46"/>
                </a:lnTo>
                <a:lnTo>
                  <a:pt x="6" y="44"/>
                </a:lnTo>
                <a:lnTo>
                  <a:pt x="6" y="44"/>
                </a:lnTo>
                <a:lnTo>
                  <a:pt x="6" y="42"/>
                </a:lnTo>
                <a:lnTo>
                  <a:pt x="6" y="42"/>
                </a:lnTo>
                <a:lnTo>
                  <a:pt x="8" y="40"/>
                </a:lnTo>
                <a:lnTo>
                  <a:pt x="10" y="40"/>
                </a:lnTo>
                <a:lnTo>
                  <a:pt x="10" y="40"/>
                </a:lnTo>
                <a:lnTo>
                  <a:pt x="14" y="30"/>
                </a:lnTo>
                <a:lnTo>
                  <a:pt x="14" y="30"/>
                </a:lnTo>
                <a:lnTo>
                  <a:pt x="16" y="34"/>
                </a:lnTo>
                <a:lnTo>
                  <a:pt x="18" y="38"/>
                </a:lnTo>
                <a:lnTo>
                  <a:pt x="16" y="46"/>
                </a:lnTo>
                <a:lnTo>
                  <a:pt x="16" y="46"/>
                </a:lnTo>
                <a:lnTo>
                  <a:pt x="24" y="52"/>
                </a:lnTo>
                <a:lnTo>
                  <a:pt x="26" y="54"/>
                </a:lnTo>
                <a:lnTo>
                  <a:pt x="24" y="56"/>
                </a:lnTo>
                <a:lnTo>
                  <a:pt x="22" y="56"/>
                </a:lnTo>
                <a:lnTo>
                  <a:pt x="22" y="56"/>
                </a:lnTo>
                <a:lnTo>
                  <a:pt x="22" y="60"/>
                </a:lnTo>
                <a:lnTo>
                  <a:pt x="22" y="60"/>
                </a:lnTo>
                <a:lnTo>
                  <a:pt x="28" y="64"/>
                </a:lnTo>
                <a:lnTo>
                  <a:pt x="28" y="64"/>
                </a:lnTo>
                <a:lnTo>
                  <a:pt x="32" y="64"/>
                </a:lnTo>
                <a:lnTo>
                  <a:pt x="32" y="64"/>
                </a:lnTo>
                <a:lnTo>
                  <a:pt x="34" y="66"/>
                </a:lnTo>
                <a:lnTo>
                  <a:pt x="34" y="68"/>
                </a:lnTo>
                <a:lnTo>
                  <a:pt x="34" y="68"/>
                </a:lnTo>
                <a:lnTo>
                  <a:pt x="38" y="68"/>
                </a:lnTo>
                <a:lnTo>
                  <a:pt x="42" y="66"/>
                </a:lnTo>
                <a:lnTo>
                  <a:pt x="42" y="66"/>
                </a:lnTo>
                <a:lnTo>
                  <a:pt x="54" y="80"/>
                </a:lnTo>
                <a:lnTo>
                  <a:pt x="54" y="80"/>
                </a:lnTo>
                <a:lnTo>
                  <a:pt x="58" y="80"/>
                </a:lnTo>
                <a:lnTo>
                  <a:pt x="60" y="80"/>
                </a:lnTo>
                <a:lnTo>
                  <a:pt x="60" y="80"/>
                </a:lnTo>
                <a:lnTo>
                  <a:pt x="62" y="84"/>
                </a:lnTo>
                <a:lnTo>
                  <a:pt x="66" y="88"/>
                </a:lnTo>
                <a:lnTo>
                  <a:pt x="66" y="88"/>
                </a:lnTo>
                <a:lnTo>
                  <a:pt x="70" y="88"/>
                </a:lnTo>
                <a:lnTo>
                  <a:pt x="70" y="88"/>
                </a:lnTo>
                <a:close/>
              </a:path>
            </a:pathLst>
          </a:custGeom>
          <a:solidFill>
            <a:srgbClr val="8BBDFF"/>
          </a:solidFill>
          <a:ln w="3175">
            <a:solidFill>
              <a:srgbClr val="8BBDFF"/>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224" name="Freeform 490">
            <a:extLst>
              <a:ext uri="{FF2B5EF4-FFF2-40B4-BE49-F238E27FC236}">
                <a16:creationId xmlns:a16="http://schemas.microsoft.com/office/drawing/2014/main" id="{BD79E2A7-79DD-4280-9973-D1CEDC67D1A2}"/>
              </a:ext>
            </a:extLst>
          </p:cNvPr>
          <p:cNvSpPr>
            <a:spLocks/>
          </p:cNvSpPr>
          <p:nvPr/>
        </p:nvSpPr>
        <p:spPr bwMode="auto">
          <a:xfrm>
            <a:off x="6101419" y="3574256"/>
            <a:ext cx="168720" cy="240238"/>
          </a:xfrm>
          <a:custGeom>
            <a:avLst/>
            <a:gdLst>
              <a:gd name="T0" fmla="*/ 12 w 100"/>
              <a:gd name="T1" fmla="*/ 136 h 140"/>
              <a:gd name="T2" fmla="*/ 20 w 100"/>
              <a:gd name="T3" fmla="*/ 136 h 140"/>
              <a:gd name="T4" fmla="*/ 20 w 100"/>
              <a:gd name="T5" fmla="*/ 132 h 140"/>
              <a:gd name="T6" fmla="*/ 26 w 100"/>
              <a:gd name="T7" fmla="*/ 134 h 140"/>
              <a:gd name="T8" fmla="*/ 30 w 100"/>
              <a:gd name="T9" fmla="*/ 134 h 140"/>
              <a:gd name="T10" fmla="*/ 34 w 100"/>
              <a:gd name="T11" fmla="*/ 132 h 140"/>
              <a:gd name="T12" fmla="*/ 40 w 100"/>
              <a:gd name="T13" fmla="*/ 132 h 140"/>
              <a:gd name="T14" fmla="*/ 40 w 100"/>
              <a:gd name="T15" fmla="*/ 126 h 140"/>
              <a:gd name="T16" fmla="*/ 48 w 100"/>
              <a:gd name="T17" fmla="*/ 128 h 140"/>
              <a:gd name="T18" fmla="*/ 52 w 100"/>
              <a:gd name="T19" fmla="*/ 140 h 140"/>
              <a:gd name="T20" fmla="*/ 70 w 100"/>
              <a:gd name="T21" fmla="*/ 130 h 140"/>
              <a:gd name="T22" fmla="*/ 74 w 100"/>
              <a:gd name="T23" fmla="*/ 114 h 140"/>
              <a:gd name="T24" fmla="*/ 76 w 100"/>
              <a:gd name="T25" fmla="*/ 100 h 140"/>
              <a:gd name="T26" fmla="*/ 80 w 100"/>
              <a:gd name="T27" fmla="*/ 84 h 140"/>
              <a:gd name="T28" fmla="*/ 86 w 100"/>
              <a:gd name="T29" fmla="*/ 74 h 140"/>
              <a:gd name="T30" fmla="*/ 92 w 100"/>
              <a:gd name="T31" fmla="*/ 56 h 140"/>
              <a:gd name="T32" fmla="*/ 92 w 100"/>
              <a:gd name="T33" fmla="*/ 36 h 140"/>
              <a:gd name="T34" fmla="*/ 94 w 100"/>
              <a:gd name="T35" fmla="*/ 20 h 140"/>
              <a:gd name="T36" fmla="*/ 100 w 100"/>
              <a:gd name="T37" fmla="*/ 0 h 140"/>
              <a:gd name="T38" fmla="*/ 90 w 100"/>
              <a:gd name="T39" fmla="*/ 4 h 140"/>
              <a:gd name="T40" fmla="*/ 84 w 100"/>
              <a:gd name="T41" fmla="*/ 2 h 140"/>
              <a:gd name="T42" fmla="*/ 80 w 100"/>
              <a:gd name="T43" fmla="*/ 8 h 140"/>
              <a:gd name="T44" fmla="*/ 74 w 100"/>
              <a:gd name="T45" fmla="*/ 12 h 140"/>
              <a:gd name="T46" fmla="*/ 70 w 100"/>
              <a:gd name="T47" fmla="*/ 20 h 140"/>
              <a:gd name="T48" fmla="*/ 72 w 100"/>
              <a:gd name="T49" fmla="*/ 26 h 140"/>
              <a:gd name="T50" fmla="*/ 58 w 100"/>
              <a:gd name="T51" fmla="*/ 24 h 140"/>
              <a:gd name="T52" fmla="*/ 52 w 100"/>
              <a:gd name="T53" fmla="*/ 22 h 140"/>
              <a:gd name="T54" fmla="*/ 42 w 100"/>
              <a:gd name="T55" fmla="*/ 20 h 140"/>
              <a:gd name="T56" fmla="*/ 32 w 100"/>
              <a:gd name="T57" fmla="*/ 30 h 140"/>
              <a:gd name="T58" fmla="*/ 32 w 100"/>
              <a:gd name="T59" fmla="*/ 36 h 140"/>
              <a:gd name="T60" fmla="*/ 38 w 100"/>
              <a:gd name="T61" fmla="*/ 34 h 140"/>
              <a:gd name="T62" fmla="*/ 50 w 100"/>
              <a:gd name="T63" fmla="*/ 36 h 140"/>
              <a:gd name="T64" fmla="*/ 46 w 100"/>
              <a:gd name="T65" fmla="*/ 46 h 140"/>
              <a:gd name="T66" fmla="*/ 38 w 100"/>
              <a:gd name="T67" fmla="*/ 48 h 140"/>
              <a:gd name="T68" fmla="*/ 38 w 100"/>
              <a:gd name="T69" fmla="*/ 58 h 140"/>
              <a:gd name="T70" fmla="*/ 36 w 100"/>
              <a:gd name="T71" fmla="*/ 60 h 140"/>
              <a:gd name="T72" fmla="*/ 40 w 100"/>
              <a:gd name="T73" fmla="*/ 62 h 140"/>
              <a:gd name="T74" fmla="*/ 42 w 100"/>
              <a:gd name="T75" fmla="*/ 70 h 140"/>
              <a:gd name="T76" fmla="*/ 42 w 100"/>
              <a:gd name="T77" fmla="*/ 78 h 140"/>
              <a:gd name="T78" fmla="*/ 44 w 100"/>
              <a:gd name="T79" fmla="*/ 84 h 140"/>
              <a:gd name="T80" fmla="*/ 42 w 100"/>
              <a:gd name="T81" fmla="*/ 88 h 140"/>
              <a:gd name="T82" fmla="*/ 46 w 100"/>
              <a:gd name="T83" fmla="*/ 96 h 140"/>
              <a:gd name="T84" fmla="*/ 44 w 100"/>
              <a:gd name="T85" fmla="*/ 104 h 140"/>
              <a:gd name="T86" fmla="*/ 38 w 100"/>
              <a:gd name="T87" fmla="*/ 98 h 140"/>
              <a:gd name="T88" fmla="*/ 36 w 100"/>
              <a:gd name="T89" fmla="*/ 96 h 140"/>
              <a:gd name="T90" fmla="*/ 26 w 100"/>
              <a:gd name="T91" fmla="*/ 98 h 140"/>
              <a:gd name="T92" fmla="*/ 22 w 100"/>
              <a:gd name="T93" fmla="*/ 94 h 140"/>
              <a:gd name="T94" fmla="*/ 22 w 100"/>
              <a:gd name="T95" fmla="*/ 98 h 140"/>
              <a:gd name="T96" fmla="*/ 14 w 100"/>
              <a:gd name="T97" fmla="*/ 98 h 140"/>
              <a:gd name="T98" fmla="*/ 12 w 100"/>
              <a:gd name="T99" fmla="*/ 102 h 140"/>
              <a:gd name="T100" fmla="*/ 12 w 100"/>
              <a:gd name="T101" fmla="*/ 106 h 140"/>
              <a:gd name="T102" fmla="*/ 14 w 100"/>
              <a:gd name="T103" fmla="*/ 116 h 140"/>
              <a:gd name="T104" fmla="*/ 14 w 100"/>
              <a:gd name="T105" fmla="*/ 122 h 140"/>
              <a:gd name="T106" fmla="*/ 8 w 100"/>
              <a:gd name="T107" fmla="*/ 120 h 140"/>
              <a:gd name="T108" fmla="*/ 2 w 100"/>
              <a:gd name="T109" fmla="*/ 120 h 140"/>
              <a:gd name="T110" fmla="*/ 0 w 100"/>
              <a:gd name="T111" fmla="*/ 128 h 140"/>
              <a:gd name="T112" fmla="*/ 6 w 100"/>
              <a:gd name="T113" fmla="*/ 134 h 140"/>
              <a:gd name="T114" fmla="*/ 8 w 100"/>
              <a:gd name="T115" fmla="*/ 138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0" h="140">
                <a:moveTo>
                  <a:pt x="12" y="138"/>
                </a:moveTo>
                <a:lnTo>
                  <a:pt x="12" y="138"/>
                </a:lnTo>
                <a:lnTo>
                  <a:pt x="12" y="136"/>
                </a:lnTo>
                <a:lnTo>
                  <a:pt x="16" y="136"/>
                </a:lnTo>
                <a:lnTo>
                  <a:pt x="16" y="136"/>
                </a:lnTo>
                <a:lnTo>
                  <a:pt x="20" y="136"/>
                </a:lnTo>
                <a:lnTo>
                  <a:pt x="18" y="134"/>
                </a:lnTo>
                <a:lnTo>
                  <a:pt x="20" y="132"/>
                </a:lnTo>
                <a:lnTo>
                  <a:pt x="20" y="132"/>
                </a:lnTo>
                <a:lnTo>
                  <a:pt x="22" y="132"/>
                </a:lnTo>
                <a:lnTo>
                  <a:pt x="24" y="132"/>
                </a:lnTo>
                <a:lnTo>
                  <a:pt x="26" y="134"/>
                </a:lnTo>
                <a:lnTo>
                  <a:pt x="26" y="134"/>
                </a:lnTo>
                <a:lnTo>
                  <a:pt x="28" y="134"/>
                </a:lnTo>
                <a:lnTo>
                  <a:pt x="30" y="134"/>
                </a:lnTo>
                <a:lnTo>
                  <a:pt x="30" y="134"/>
                </a:lnTo>
                <a:lnTo>
                  <a:pt x="32" y="132"/>
                </a:lnTo>
                <a:lnTo>
                  <a:pt x="34" y="132"/>
                </a:lnTo>
                <a:lnTo>
                  <a:pt x="38" y="134"/>
                </a:lnTo>
                <a:lnTo>
                  <a:pt x="38" y="134"/>
                </a:lnTo>
                <a:lnTo>
                  <a:pt x="40" y="132"/>
                </a:lnTo>
                <a:lnTo>
                  <a:pt x="40" y="130"/>
                </a:lnTo>
                <a:lnTo>
                  <a:pt x="40" y="126"/>
                </a:lnTo>
                <a:lnTo>
                  <a:pt x="40" y="126"/>
                </a:lnTo>
                <a:lnTo>
                  <a:pt x="44" y="128"/>
                </a:lnTo>
                <a:lnTo>
                  <a:pt x="44" y="128"/>
                </a:lnTo>
                <a:lnTo>
                  <a:pt x="48" y="128"/>
                </a:lnTo>
                <a:lnTo>
                  <a:pt x="50" y="126"/>
                </a:lnTo>
                <a:lnTo>
                  <a:pt x="50" y="136"/>
                </a:lnTo>
                <a:lnTo>
                  <a:pt x="52" y="140"/>
                </a:lnTo>
                <a:lnTo>
                  <a:pt x="56" y="138"/>
                </a:lnTo>
                <a:lnTo>
                  <a:pt x="64" y="136"/>
                </a:lnTo>
                <a:lnTo>
                  <a:pt x="70" y="130"/>
                </a:lnTo>
                <a:lnTo>
                  <a:pt x="70" y="126"/>
                </a:lnTo>
                <a:lnTo>
                  <a:pt x="74" y="120"/>
                </a:lnTo>
                <a:lnTo>
                  <a:pt x="74" y="114"/>
                </a:lnTo>
                <a:lnTo>
                  <a:pt x="76" y="110"/>
                </a:lnTo>
                <a:lnTo>
                  <a:pt x="76" y="106"/>
                </a:lnTo>
                <a:lnTo>
                  <a:pt x="76" y="100"/>
                </a:lnTo>
                <a:lnTo>
                  <a:pt x="78" y="96"/>
                </a:lnTo>
                <a:lnTo>
                  <a:pt x="80" y="90"/>
                </a:lnTo>
                <a:lnTo>
                  <a:pt x="80" y="84"/>
                </a:lnTo>
                <a:lnTo>
                  <a:pt x="84" y="80"/>
                </a:lnTo>
                <a:lnTo>
                  <a:pt x="84" y="82"/>
                </a:lnTo>
                <a:lnTo>
                  <a:pt x="86" y="74"/>
                </a:lnTo>
                <a:lnTo>
                  <a:pt x="86" y="68"/>
                </a:lnTo>
                <a:lnTo>
                  <a:pt x="90" y="62"/>
                </a:lnTo>
                <a:lnTo>
                  <a:pt x="92" y="56"/>
                </a:lnTo>
                <a:lnTo>
                  <a:pt x="92" y="48"/>
                </a:lnTo>
                <a:lnTo>
                  <a:pt x="92" y="42"/>
                </a:lnTo>
                <a:lnTo>
                  <a:pt x="92" y="36"/>
                </a:lnTo>
                <a:lnTo>
                  <a:pt x="92" y="30"/>
                </a:lnTo>
                <a:lnTo>
                  <a:pt x="94" y="24"/>
                </a:lnTo>
                <a:lnTo>
                  <a:pt x="94" y="20"/>
                </a:lnTo>
                <a:lnTo>
                  <a:pt x="98" y="16"/>
                </a:lnTo>
                <a:lnTo>
                  <a:pt x="100" y="10"/>
                </a:lnTo>
                <a:lnTo>
                  <a:pt x="100" y="0"/>
                </a:lnTo>
                <a:lnTo>
                  <a:pt x="100" y="0"/>
                </a:lnTo>
                <a:lnTo>
                  <a:pt x="90" y="4"/>
                </a:lnTo>
                <a:lnTo>
                  <a:pt x="90" y="4"/>
                </a:lnTo>
                <a:lnTo>
                  <a:pt x="88" y="4"/>
                </a:lnTo>
                <a:lnTo>
                  <a:pt x="84" y="2"/>
                </a:lnTo>
                <a:lnTo>
                  <a:pt x="84" y="2"/>
                </a:lnTo>
                <a:lnTo>
                  <a:pt x="80" y="4"/>
                </a:lnTo>
                <a:lnTo>
                  <a:pt x="80" y="8"/>
                </a:lnTo>
                <a:lnTo>
                  <a:pt x="80" y="8"/>
                </a:lnTo>
                <a:lnTo>
                  <a:pt x="78" y="10"/>
                </a:lnTo>
                <a:lnTo>
                  <a:pt x="76" y="12"/>
                </a:lnTo>
                <a:lnTo>
                  <a:pt x="74" y="12"/>
                </a:lnTo>
                <a:lnTo>
                  <a:pt x="74" y="12"/>
                </a:lnTo>
                <a:lnTo>
                  <a:pt x="72" y="14"/>
                </a:lnTo>
                <a:lnTo>
                  <a:pt x="70" y="20"/>
                </a:lnTo>
                <a:lnTo>
                  <a:pt x="70" y="20"/>
                </a:lnTo>
                <a:lnTo>
                  <a:pt x="72" y="26"/>
                </a:lnTo>
                <a:lnTo>
                  <a:pt x="72" y="26"/>
                </a:lnTo>
                <a:lnTo>
                  <a:pt x="66" y="24"/>
                </a:lnTo>
                <a:lnTo>
                  <a:pt x="66" y="24"/>
                </a:lnTo>
                <a:lnTo>
                  <a:pt x="58" y="24"/>
                </a:lnTo>
                <a:lnTo>
                  <a:pt x="58" y="24"/>
                </a:lnTo>
                <a:lnTo>
                  <a:pt x="54" y="24"/>
                </a:lnTo>
                <a:lnTo>
                  <a:pt x="52" y="22"/>
                </a:lnTo>
                <a:lnTo>
                  <a:pt x="52" y="22"/>
                </a:lnTo>
                <a:lnTo>
                  <a:pt x="48" y="20"/>
                </a:lnTo>
                <a:lnTo>
                  <a:pt x="42" y="20"/>
                </a:lnTo>
                <a:lnTo>
                  <a:pt x="32" y="20"/>
                </a:lnTo>
                <a:lnTo>
                  <a:pt x="32" y="20"/>
                </a:lnTo>
                <a:lnTo>
                  <a:pt x="32" y="30"/>
                </a:lnTo>
                <a:lnTo>
                  <a:pt x="32" y="30"/>
                </a:lnTo>
                <a:lnTo>
                  <a:pt x="32" y="34"/>
                </a:lnTo>
                <a:lnTo>
                  <a:pt x="32" y="36"/>
                </a:lnTo>
                <a:lnTo>
                  <a:pt x="34" y="36"/>
                </a:lnTo>
                <a:lnTo>
                  <a:pt x="34" y="36"/>
                </a:lnTo>
                <a:lnTo>
                  <a:pt x="38" y="34"/>
                </a:lnTo>
                <a:lnTo>
                  <a:pt x="42" y="34"/>
                </a:lnTo>
                <a:lnTo>
                  <a:pt x="42" y="34"/>
                </a:lnTo>
                <a:lnTo>
                  <a:pt x="50" y="36"/>
                </a:lnTo>
                <a:lnTo>
                  <a:pt x="48" y="46"/>
                </a:lnTo>
                <a:lnTo>
                  <a:pt x="48" y="46"/>
                </a:lnTo>
                <a:lnTo>
                  <a:pt x="46" y="46"/>
                </a:lnTo>
                <a:lnTo>
                  <a:pt x="42" y="46"/>
                </a:lnTo>
                <a:lnTo>
                  <a:pt x="42" y="46"/>
                </a:lnTo>
                <a:lnTo>
                  <a:pt x="38" y="48"/>
                </a:lnTo>
                <a:lnTo>
                  <a:pt x="36" y="52"/>
                </a:lnTo>
                <a:lnTo>
                  <a:pt x="36" y="52"/>
                </a:lnTo>
                <a:lnTo>
                  <a:pt x="38" y="58"/>
                </a:lnTo>
                <a:lnTo>
                  <a:pt x="38" y="58"/>
                </a:lnTo>
                <a:lnTo>
                  <a:pt x="36" y="58"/>
                </a:lnTo>
                <a:lnTo>
                  <a:pt x="36" y="60"/>
                </a:lnTo>
                <a:lnTo>
                  <a:pt x="36" y="60"/>
                </a:lnTo>
                <a:lnTo>
                  <a:pt x="36" y="60"/>
                </a:lnTo>
                <a:lnTo>
                  <a:pt x="40" y="62"/>
                </a:lnTo>
                <a:lnTo>
                  <a:pt x="42" y="66"/>
                </a:lnTo>
                <a:lnTo>
                  <a:pt x="42" y="66"/>
                </a:lnTo>
                <a:lnTo>
                  <a:pt x="42" y="70"/>
                </a:lnTo>
                <a:lnTo>
                  <a:pt x="42" y="74"/>
                </a:lnTo>
                <a:lnTo>
                  <a:pt x="42" y="74"/>
                </a:lnTo>
                <a:lnTo>
                  <a:pt x="42" y="78"/>
                </a:lnTo>
                <a:lnTo>
                  <a:pt x="44" y="80"/>
                </a:lnTo>
                <a:lnTo>
                  <a:pt x="44" y="80"/>
                </a:lnTo>
                <a:lnTo>
                  <a:pt x="44" y="84"/>
                </a:lnTo>
                <a:lnTo>
                  <a:pt x="42" y="86"/>
                </a:lnTo>
                <a:lnTo>
                  <a:pt x="42" y="86"/>
                </a:lnTo>
                <a:lnTo>
                  <a:pt x="42" y="88"/>
                </a:lnTo>
                <a:lnTo>
                  <a:pt x="42" y="88"/>
                </a:lnTo>
                <a:lnTo>
                  <a:pt x="46" y="90"/>
                </a:lnTo>
                <a:lnTo>
                  <a:pt x="46" y="96"/>
                </a:lnTo>
                <a:lnTo>
                  <a:pt x="46" y="96"/>
                </a:lnTo>
                <a:lnTo>
                  <a:pt x="44" y="102"/>
                </a:lnTo>
                <a:lnTo>
                  <a:pt x="44" y="104"/>
                </a:lnTo>
                <a:lnTo>
                  <a:pt x="42" y="102"/>
                </a:lnTo>
                <a:lnTo>
                  <a:pt x="42" y="102"/>
                </a:lnTo>
                <a:lnTo>
                  <a:pt x="38" y="98"/>
                </a:lnTo>
                <a:lnTo>
                  <a:pt x="38" y="96"/>
                </a:lnTo>
                <a:lnTo>
                  <a:pt x="36" y="96"/>
                </a:lnTo>
                <a:lnTo>
                  <a:pt x="36" y="96"/>
                </a:lnTo>
                <a:lnTo>
                  <a:pt x="30" y="96"/>
                </a:lnTo>
                <a:lnTo>
                  <a:pt x="26" y="98"/>
                </a:lnTo>
                <a:lnTo>
                  <a:pt x="26" y="98"/>
                </a:lnTo>
                <a:lnTo>
                  <a:pt x="26" y="96"/>
                </a:lnTo>
                <a:lnTo>
                  <a:pt x="22" y="94"/>
                </a:lnTo>
                <a:lnTo>
                  <a:pt x="22" y="94"/>
                </a:lnTo>
                <a:lnTo>
                  <a:pt x="20" y="94"/>
                </a:lnTo>
                <a:lnTo>
                  <a:pt x="20" y="94"/>
                </a:lnTo>
                <a:lnTo>
                  <a:pt x="22" y="98"/>
                </a:lnTo>
                <a:lnTo>
                  <a:pt x="20" y="98"/>
                </a:lnTo>
                <a:lnTo>
                  <a:pt x="20" y="98"/>
                </a:lnTo>
                <a:lnTo>
                  <a:pt x="14" y="98"/>
                </a:lnTo>
                <a:lnTo>
                  <a:pt x="12" y="98"/>
                </a:lnTo>
                <a:lnTo>
                  <a:pt x="12" y="102"/>
                </a:lnTo>
                <a:lnTo>
                  <a:pt x="12" y="102"/>
                </a:lnTo>
                <a:lnTo>
                  <a:pt x="14" y="104"/>
                </a:lnTo>
                <a:lnTo>
                  <a:pt x="12" y="106"/>
                </a:lnTo>
                <a:lnTo>
                  <a:pt x="12" y="106"/>
                </a:lnTo>
                <a:lnTo>
                  <a:pt x="12" y="108"/>
                </a:lnTo>
                <a:lnTo>
                  <a:pt x="12" y="110"/>
                </a:lnTo>
                <a:lnTo>
                  <a:pt x="14" y="116"/>
                </a:lnTo>
                <a:lnTo>
                  <a:pt x="14" y="116"/>
                </a:lnTo>
                <a:lnTo>
                  <a:pt x="16" y="120"/>
                </a:lnTo>
                <a:lnTo>
                  <a:pt x="14" y="122"/>
                </a:lnTo>
                <a:lnTo>
                  <a:pt x="12" y="122"/>
                </a:lnTo>
                <a:lnTo>
                  <a:pt x="12" y="122"/>
                </a:lnTo>
                <a:lnTo>
                  <a:pt x="8" y="120"/>
                </a:lnTo>
                <a:lnTo>
                  <a:pt x="4" y="118"/>
                </a:lnTo>
                <a:lnTo>
                  <a:pt x="4" y="118"/>
                </a:lnTo>
                <a:lnTo>
                  <a:pt x="2" y="120"/>
                </a:lnTo>
                <a:lnTo>
                  <a:pt x="0" y="124"/>
                </a:lnTo>
                <a:lnTo>
                  <a:pt x="0" y="128"/>
                </a:lnTo>
                <a:lnTo>
                  <a:pt x="0" y="128"/>
                </a:lnTo>
                <a:lnTo>
                  <a:pt x="2" y="130"/>
                </a:lnTo>
                <a:lnTo>
                  <a:pt x="6" y="132"/>
                </a:lnTo>
                <a:lnTo>
                  <a:pt x="6" y="134"/>
                </a:lnTo>
                <a:lnTo>
                  <a:pt x="8" y="134"/>
                </a:lnTo>
                <a:lnTo>
                  <a:pt x="8" y="134"/>
                </a:lnTo>
                <a:lnTo>
                  <a:pt x="8" y="138"/>
                </a:lnTo>
                <a:lnTo>
                  <a:pt x="12" y="138"/>
                </a:lnTo>
                <a:close/>
              </a:path>
            </a:pathLst>
          </a:custGeom>
          <a:solidFill>
            <a:srgbClr val="B9BCBD"/>
          </a:solidFill>
          <a:ln w="3175">
            <a:solidFill>
              <a:srgbClr val="B9BCBD"/>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225" name="Freeform 211">
            <a:extLst>
              <a:ext uri="{FF2B5EF4-FFF2-40B4-BE49-F238E27FC236}">
                <a16:creationId xmlns:a16="http://schemas.microsoft.com/office/drawing/2014/main" id="{79EC9924-E153-4EBB-99C7-9F8A6453819F}"/>
              </a:ext>
            </a:extLst>
          </p:cNvPr>
          <p:cNvSpPr>
            <a:spLocks/>
          </p:cNvSpPr>
          <p:nvPr/>
        </p:nvSpPr>
        <p:spPr bwMode="auto">
          <a:xfrm>
            <a:off x="8543992" y="2774607"/>
            <a:ext cx="9287" cy="13728"/>
          </a:xfrm>
          <a:custGeom>
            <a:avLst/>
            <a:gdLst>
              <a:gd name="T0" fmla="*/ 4 w 6"/>
              <a:gd name="T1" fmla="*/ 0 h 8"/>
              <a:gd name="T2" fmla="*/ 6 w 6"/>
              <a:gd name="T3" fmla="*/ 0 h 8"/>
              <a:gd name="T4" fmla="*/ 6 w 6"/>
              <a:gd name="T5" fmla="*/ 0 h 8"/>
              <a:gd name="T6" fmla="*/ 6 w 6"/>
              <a:gd name="T7" fmla="*/ 4 h 8"/>
              <a:gd name="T8" fmla="*/ 6 w 6"/>
              <a:gd name="T9" fmla="*/ 8 h 8"/>
              <a:gd name="T10" fmla="*/ 6 w 6"/>
              <a:gd name="T11" fmla="*/ 8 h 8"/>
              <a:gd name="T12" fmla="*/ 4 w 6"/>
              <a:gd name="T13" fmla="*/ 8 h 8"/>
              <a:gd name="T14" fmla="*/ 2 w 6"/>
              <a:gd name="T15" fmla="*/ 8 h 8"/>
              <a:gd name="T16" fmla="*/ 2 w 6"/>
              <a:gd name="T17" fmla="*/ 6 h 8"/>
              <a:gd name="T18" fmla="*/ 2 w 6"/>
              <a:gd name="T19" fmla="*/ 6 h 8"/>
              <a:gd name="T20" fmla="*/ 2 w 6"/>
              <a:gd name="T21" fmla="*/ 6 h 8"/>
              <a:gd name="T22" fmla="*/ 0 w 6"/>
              <a:gd name="T23" fmla="*/ 6 h 8"/>
              <a:gd name="T24" fmla="*/ 0 w 6"/>
              <a:gd name="T25" fmla="*/ 6 h 8"/>
              <a:gd name="T26" fmla="*/ 0 w 6"/>
              <a:gd name="T27" fmla="*/ 2 h 8"/>
              <a:gd name="T28" fmla="*/ 0 w 6"/>
              <a:gd name="T29" fmla="*/ 2 h 8"/>
              <a:gd name="T30" fmla="*/ 4 w 6"/>
              <a:gd name="T31" fmla="*/ 0 h 8"/>
              <a:gd name="T32" fmla="*/ 4 w 6"/>
              <a:gd name="T33"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 h="8">
                <a:moveTo>
                  <a:pt x="4" y="0"/>
                </a:moveTo>
                <a:lnTo>
                  <a:pt x="6" y="0"/>
                </a:lnTo>
                <a:lnTo>
                  <a:pt x="6" y="0"/>
                </a:lnTo>
                <a:lnTo>
                  <a:pt x="6" y="4"/>
                </a:lnTo>
                <a:lnTo>
                  <a:pt x="6" y="8"/>
                </a:lnTo>
                <a:lnTo>
                  <a:pt x="6" y="8"/>
                </a:lnTo>
                <a:lnTo>
                  <a:pt x="4" y="8"/>
                </a:lnTo>
                <a:lnTo>
                  <a:pt x="2" y="8"/>
                </a:lnTo>
                <a:lnTo>
                  <a:pt x="2" y="6"/>
                </a:lnTo>
                <a:lnTo>
                  <a:pt x="2" y="6"/>
                </a:lnTo>
                <a:lnTo>
                  <a:pt x="2" y="6"/>
                </a:lnTo>
                <a:lnTo>
                  <a:pt x="0" y="6"/>
                </a:lnTo>
                <a:lnTo>
                  <a:pt x="0" y="6"/>
                </a:lnTo>
                <a:lnTo>
                  <a:pt x="0" y="2"/>
                </a:lnTo>
                <a:lnTo>
                  <a:pt x="0" y="2"/>
                </a:lnTo>
                <a:lnTo>
                  <a:pt x="4" y="0"/>
                </a:lnTo>
                <a:lnTo>
                  <a:pt x="4" y="0"/>
                </a:lnTo>
                <a:close/>
              </a:path>
            </a:pathLst>
          </a:custGeom>
          <a:solidFill>
            <a:srgbClr val="E8EC36"/>
          </a:solidFill>
          <a:ln w="3175">
            <a:solidFill>
              <a:srgbClr val="E8EC36"/>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226" name="Freeform 212">
            <a:extLst>
              <a:ext uri="{FF2B5EF4-FFF2-40B4-BE49-F238E27FC236}">
                <a16:creationId xmlns:a16="http://schemas.microsoft.com/office/drawing/2014/main" id="{E9EB5D36-E7AC-4D46-9F2B-125ADF78F24C}"/>
              </a:ext>
            </a:extLst>
          </p:cNvPr>
          <p:cNvSpPr>
            <a:spLocks noEditPoints="1"/>
          </p:cNvSpPr>
          <p:nvPr/>
        </p:nvSpPr>
        <p:spPr bwMode="auto">
          <a:xfrm>
            <a:off x="7489878" y="2050462"/>
            <a:ext cx="1382267" cy="1129119"/>
          </a:xfrm>
          <a:custGeom>
            <a:avLst/>
            <a:gdLst>
              <a:gd name="T0" fmla="*/ 480 w 824"/>
              <a:gd name="T1" fmla="*/ 634 h 658"/>
              <a:gd name="T2" fmla="*/ 498 w 824"/>
              <a:gd name="T3" fmla="*/ 654 h 658"/>
              <a:gd name="T4" fmla="*/ 510 w 824"/>
              <a:gd name="T5" fmla="*/ 630 h 658"/>
              <a:gd name="T6" fmla="*/ 646 w 824"/>
              <a:gd name="T7" fmla="*/ 412 h 658"/>
              <a:gd name="T8" fmla="*/ 620 w 824"/>
              <a:gd name="T9" fmla="*/ 354 h 658"/>
              <a:gd name="T10" fmla="*/ 644 w 824"/>
              <a:gd name="T11" fmla="*/ 330 h 658"/>
              <a:gd name="T12" fmla="*/ 662 w 824"/>
              <a:gd name="T13" fmla="*/ 322 h 658"/>
              <a:gd name="T14" fmla="*/ 644 w 824"/>
              <a:gd name="T15" fmla="*/ 308 h 658"/>
              <a:gd name="T16" fmla="*/ 614 w 824"/>
              <a:gd name="T17" fmla="*/ 320 h 658"/>
              <a:gd name="T18" fmla="*/ 596 w 824"/>
              <a:gd name="T19" fmla="*/ 292 h 658"/>
              <a:gd name="T20" fmla="*/ 628 w 824"/>
              <a:gd name="T21" fmla="*/ 268 h 658"/>
              <a:gd name="T22" fmla="*/ 662 w 824"/>
              <a:gd name="T23" fmla="*/ 252 h 658"/>
              <a:gd name="T24" fmla="*/ 648 w 824"/>
              <a:gd name="T25" fmla="*/ 288 h 658"/>
              <a:gd name="T26" fmla="*/ 680 w 824"/>
              <a:gd name="T27" fmla="*/ 268 h 658"/>
              <a:gd name="T28" fmla="*/ 708 w 824"/>
              <a:gd name="T29" fmla="*/ 246 h 658"/>
              <a:gd name="T30" fmla="*/ 756 w 824"/>
              <a:gd name="T31" fmla="*/ 212 h 658"/>
              <a:gd name="T32" fmla="*/ 786 w 824"/>
              <a:gd name="T33" fmla="*/ 166 h 658"/>
              <a:gd name="T34" fmla="*/ 814 w 824"/>
              <a:gd name="T35" fmla="*/ 148 h 658"/>
              <a:gd name="T36" fmla="*/ 798 w 824"/>
              <a:gd name="T37" fmla="*/ 112 h 658"/>
              <a:gd name="T38" fmla="*/ 746 w 824"/>
              <a:gd name="T39" fmla="*/ 72 h 658"/>
              <a:gd name="T40" fmla="*/ 682 w 824"/>
              <a:gd name="T41" fmla="*/ 6 h 658"/>
              <a:gd name="T42" fmla="*/ 636 w 824"/>
              <a:gd name="T43" fmla="*/ 38 h 658"/>
              <a:gd name="T44" fmla="*/ 610 w 824"/>
              <a:gd name="T45" fmla="*/ 78 h 658"/>
              <a:gd name="T46" fmla="*/ 582 w 824"/>
              <a:gd name="T47" fmla="*/ 120 h 658"/>
              <a:gd name="T48" fmla="*/ 614 w 824"/>
              <a:gd name="T49" fmla="*/ 138 h 658"/>
              <a:gd name="T50" fmla="*/ 530 w 824"/>
              <a:gd name="T51" fmla="*/ 176 h 658"/>
              <a:gd name="T52" fmla="*/ 458 w 824"/>
              <a:gd name="T53" fmla="*/ 220 h 658"/>
              <a:gd name="T54" fmla="*/ 334 w 824"/>
              <a:gd name="T55" fmla="*/ 218 h 658"/>
              <a:gd name="T56" fmla="*/ 254 w 824"/>
              <a:gd name="T57" fmla="*/ 162 h 658"/>
              <a:gd name="T58" fmla="*/ 208 w 824"/>
              <a:gd name="T59" fmla="*/ 86 h 658"/>
              <a:gd name="T60" fmla="*/ 124 w 824"/>
              <a:gd name="T61" fmla="*/ 150 h 658"/>
              <a:gd name="T62" fmla="*/ 96 w 824"/>
              <a:gd name="T63" fmla="*/ 218 h 658"/>
              <a:gd name="T64" fmla="*/ 68 w 824"/>
              <a:gd name="T65" fmla="*/ 240 h 658"/>
              <a:gd name="T66" fmla="*/ 34 w 824"/>
              <a:gd name="T67" fmla="*/ 262 h 658"/>
              <a:gd name="T68" fmla="*/ 10 w 824"/>
              <a:gd name="T69" fmla="*/ 268 h 658"/>
              <a:gd name="T70" fmla="*/ 14 w 824"/>
              <a:gd name="T71" fmla="*/ 298 h 658"/>
              <a:gd name="T72" fmla="*/ 64 w 824"/>
              <a:gd name="T73" fmla="*/ 338 h 658"/>
              <a:gd name="T74" fmla="*/ 72 w 824"/>
              <a:gd name="T75" fmla="*/ 390 h 658"/>
              <a:gd name="T76" fmla="*/ 104 w 824"/>
              <a:gd name="T77" fmla="*/ 444 h 658"/>
              <a:gd name="T78" fmla="*/ 170 w 824"/>
              <a:gd name="T79" fmla="*/ 482 h 658"/>
              <a:gd name="T80" fmla="*/ 258 w 824"/>
              <a:gd name="T81" fmla="*/ 484 h 658"/>
              <a:gd name="T82" fmla="*/ 322 w 824"/>
              <a:gd name="T83" fmla="*/ 488 h 658"/>
              <a:gd name="T84" fmla="*/ 332 w 824"/>
              <a:gd name="T85" fmla="*/ 546 h 658"/>
              <a:gd name="T86" fmla="*/ 358 w 824"/>
              <a:gd name="T87" fmla="*/ 574 h 658"/>
              <a:gd name="T88" fmla="*/ 388 w 824"/>
              <a:gd name="T89" fmla="*/ 578 h 658"/>
              <a:gd name="T90" fmla="*/ 460 w 824"/>
              <a:gd name="T91" fmla="*/ 596 h 658"/>
              <a:gd name="T92" fmla="*/ 488 w 824"/>
              <a:gd name="T93" fmla="*/ 598 h 658"/>
              <a:gd name="T94" fmla="*/ 496 w 824"/>
              <a:gd name="T95" fmla="*/ 608 h 658"/>
              <a:gd name="T96" fmla="*/ 516 w 824"/>
              <a:gd name="T97" fmla="*/ 594 h 658"/>
              <a:gd name="T98" fmla="*/ 544 w 824"/>
              <a:gd name="T99" fmla="*/ 578 h 658"/>
              <a:gd name="T100" fmla="*/ 556 w 824"/>
              <a:gd name="T101" fmla="*/ 578 h 658"/>
              <a:gd name="T102" fmla="*/ 580 w 824"/>
              <a:gd name="T103" fmla="*/ 572 h 658"/>
              <a:gd name="T104" fmla="*/ 594 w 824"/>
              <a:gd name="T105" fmla="*/ 556 h 658"/>
              <a:gd name="T106" fmla="*/ 616 w 824"/>
              <a:gd name="T107" fmla="*/ 538 h 658"/>
              <a:gd name="T108" fmla="*/ 624 w 824"/>
              <a:gd name="T109" fmla="*/ 528 h 658"/>
              <a:gd name="T110" fmla="*/ 628 w 824"/>
              <a:gd name="T111" fmla="*/ 502 h 658"/>
              <a:gd name="T112" fmla="*/ 640 w 824"/>
              <a:gd name="T113" fmla="*/ 484 h 658"/>
              <a:gd name="T114" fmla="*/ 646 w 824"/>
              <a:gd name="T115" fmla="*/ 472 h 658"/>
              <a:gd name="T116" fmla="*/ 660 w 824"/>
              <a:gd name="T117" fmla="*/ 450 h 658"/>
              <a:gd name="T118" fmla="*/ 640 w 824"/>
              <a:gd name="T119" fmla="*/ 440 h 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24" h="658">
                <a:moveTo>
                  <a:pt x="506" y="624"/>
                </a:moveTo>
                <a:lnTo>
                  <a:pt x="506" y="624"/>
                </a:lnTo>
                <a:lnTo>
                  <a:pt x="498" y="626"/>
                </a:lnTo>
                <a:lnTo>
                  <a:pt x="492" y="628"/>
                </a:lnTo>
                <a:lnTo>
                  <a:pt x="492" y="628"/>
                </a:lnTo>
                <a:lnTo>
                  <a:pt x="488" y="628"/>
                </a:lnTo>
                <a:lnTo>
                  <a:pt x="484" y="630"/>
                </a:lnTo>
                <a:lnTo>
                  <a:pt x="484" y="630"/>
                </a:lnTo>
                <a:lnTo>
                  <a:pt x="484" y="632"/>
                </a:lnTo>
                <a:lnTo>
                  <a:pt x="484" y="634"/>
                </a:lnTo>
                <a:lnTo>
                  <a:pt x="484" y="634"/>
                </a:lnTo>
                <a:lnTo>
                  <a:pt x="482" y="634"/>
                </a:lnTo>
                <a:lnTo>
                  <a:pt x="480" y="634"/>
                </a:lnTo>
                <a:lnTo>
                  <a:pt x="480" y="634"/>
                </a:lnTo>
                <a:lnTo>
                  <a:pt x="474" y="638"/>
                </a:lnTo>
                <a:lnTo>
                  <a:pt x="474" y="638"/>
                </a:lnTo>
                <a:lnTo>
                  <a:pt x="474" y="646"/>
                </a:lnTo>
                <a:lnTo>
                  <a:pt x="476" y="652"/>
                </a:lnTo>
                <a:lnTo>
                  <a:pt x="476" y="652"/>
                </a:lnTo>
                <a:lnTo>
                  <a:pt x="478" y="652"/>
                </a:lnTo>
                <a:lnTo>
                  <a:pt x="482" y="654"/>
                </a:lnTo>
                <a:lnTo>
                  <a:pt x="482" y="654"/>
                </a:lnTo>
                <a:lnTo>
                  <a:pt x="488" y="658"/>
                </a:lnTo>
                <a:lnTo>
                  <a:pt x="488" y="658"/>
                </a:lnTo>
                <a:lnTo>
                  <a:pt x="498" y="654"/>
                </a:lnTo>
                <a:lnTo>
                  <a:pt x="498" y="654"/>
                </a:lnTo>
                <a:lnTo>
                  <a:pt x="498" y="650"/>
                </a:lnTo>
                <a:lnTo>
                  <a:pt x="498" y="650"/>
                </a:lnTo>
                <a:lnTo>
                  <a:pt x="502" y="650"/>
                </a:lnTo>
                <a:lnTo>
                  <a:pt x="504" y="648"/>
                </a:lnTo>
                <a:lnTo>
                  <a:pt x="504" y="648"/>
                </a:lnTo>
                <a:lnTo>
                  <a:pt x="504" y="646"/>
                </a:lnTo>
                <a:lnTo>
                  <a:pt x="504" y="642"/>
                </a:lnTo>
                <a:lnTo>
                  <a:pt x="506" y="640"/>
                </a:lnTo>
                <a:lnTo>
                  <a:pt x="506" y="640"/>
                </a:lnTo>
                <a:lnTo>
                  <a:pt x="508" y="634"/>
                </a:lnTo>
                <a:lnTo>
                  <a:pt x="510" y="632"/>
                </a:lnTo>
                <a:lnTo>
                  <a:pt x="510" y="632"/>
                </a:lnTo>
                <a:lnTo>
                  <a:pt x="510" y="630"/>
                </a:lnTo>
                <a:lnTo>
                  <a:pt x="510" y="630"/>
                </a:lnTo>
                <a:lnTo>
                  <a:pt x="510" y="630"/>
                </a:lnTo>
                <a:lnTo>
                  <a:pt x="510" y="630"/>
                </a:lnTo>
                <a:lnTo>
                  <a:pt x="510" y="626"/>
                </a:lnTo>
                <a:lnTo>
                  <a:pt x="510" y="626"/>
                </a:lnTo>
                <a:lnTo>
                  <a:pt x="506" y="624"/>
                </a:lnTo>
                <a:lnTo>
                  <a:pt x="506" y="624"/>
                </a:lnTo>
                <a:close/>
                <a:moveTo>
                  <a:pt x="630" y="416"/>
                </a:moveTo>
                <a:lnTo>
                  <a:pt x="630" y="416"/>
                </a:lnTo>
                <a:lnTo>
                  <a:pt x="638" y="414"/>
                </a:lnTo>
                <a:lnTo>
                  <a:pt x="646" y="416"/>
                </a:lnTo>
                <a:lnTo>
                  <a:pt x="646" y="416"/>
                </a:lnTo>
                <a:lnTo>
                  <a:pt x="646" y="412"/>
                </a:lnTo>
                <a:lnTo>
                  <a:pt x="646" y="412"/>
                </a:lnTo>
                <a:lnTo>
                  <a:pt x="636" y="400"/>
                </a:lnTo>
                <a:lnTo>
                  <a:pt x="632" y="392"/>
                </a:lnTo>
                <a:lnTo>
                  <a:pt x="630" y="384"/>
                </a:lnTo>
                <a:lnTo>
                  <a:pt x="630" y="384"/>
                </a:lnTo>
                <a:lnTo>
                  <a:pt x="624" y="386"/>
                </a:lnTo>
                <a:lnTo>
                  <a:pt x="624" y="386"/>
                </a:lnTo>
                <a:lnTo>
                  <a:pt x="626" y="382"/>
                </a:lnTo>
                <a:lnTo>
                  <a:pt x="626" y="382"/>
                </a:lnTo>
                <a:lnTo>
                  <a:pt x="620" y="370"/>
                </a:lnTo>
                <a:lnTo>
                  <a:pt x="618" y="362"/>
                </a:lnTo>
                <a:lnTo>
                  <a:pt x="620" y="354"/>
                </a:lnTo>
                <a:lnTo>
                  <a:pt x="620" y="354"/>
                </a:lnTo>
                <a:lnTo>
                  <a:pt x="622" y="352"/>
                </a:lnTo>
                <a:lnTo>
                  <a:pt x="624" y="350"/>
                </a:lnTo>
                <a:lnTo>
                  <a:pt x="628" y="348"/>
                </a:lnTo>
                <a:lnTo>
                  <a:pt x="628" y="348"/>
                </a:lnTo>
                <a:lnTo>
                  <a:pt x="628" y="342"/>
                </a:lnTo>
                <a:lnTo>
                  <a:pt x="628" y="342"/>
                </a:lnTo>
                <a:lnTo>
                  <a:pt x="632" y="338"/>
                </a:lnTo>
                <a:lnTo>
                  <a:pt x="636" y="334"/>
                </a:lnTo>
                <a:lnTo>
                  <a:pt x="636" y="334"/>
                </a:lnTo>
                <a:lnTo>
                  <a:pt x="638" y="332"/>
                </a:lnTo>
                <a:lnTo>
                  <a:pt x="638" y="332"/>
                </a:lnTo>
                <a:lnTo>
                  <a:pt x="644" y="330"/>
                </a:lnTo>
                <a:lnTo>
                  <a:pt x="644" y="330"/>
                </a:lnTo>
                <a:lnTo>
                  <a:pt x="646" y="326"/>
                </a:lnTo>
                <a:lnTo>
                  <a:pt x="646" y="326"/>
                </a:lnTo>
                <a:lnTo>
                  <a:pt x="650" y="326"/>
                </a:lnTo>
                <a:lnTo>
                  <a:pt x="650" y="326"/>
                </a:lnTo>
                <a:lnTo>
                  <a:pt x="652" y="324"/>
                </a:lnTo>
                <a:lnTo>
                  <a:pt x="652" y="324"/>
                </a:lnTo>
                <a:lnTo>
                  <a:pt x="654" y="322"/>
                </a:lnTo>
                <a:lnTo>
                  <a:pt x="654" y="322"/>
                </a:lnTo>
                <a:lnTo>
                  <a:pt x="654" y="322"/>
                </a:lnTo>
                <a:lnTo>
                  <a:pt x="658" y="324"/>
                </a:lnTo>
                <a:lnTo>
                  <a:pt x="658" y="324"/>
                </a:lnTo>
                <a:lnTo>
                  <a:pt x="660" y="322"/>
                </a:lnTo>
                <a:lnTo>
                  <a:pt x="662" y="322"/>
                </a:lnTo>
                <a:lnTo>
                  <a:pt x="662" y="322"/>
                </a:lnTo>
                <a:lnTo>
                  <a:pt x="666" y="314"/>
                </a:lnTo>
                <a:lnTo>
                  <a:pt x="666" y="312"/>
                </a:lnTo>
                <a:lnTo>
                  <a:pt x="666" y="312"/>
                </a:lnTo>
                <a:lnTo>
                  <a:pt x="660" y="310"/>
                </a:lnTo>
                <a:lnTo>
                  <a:pt x="660" y="310"/>
                </a:lnTo>
                <a:lnTo>
                  <a:pt x="656" y="310"/>
                </a:lnTo>
                <a:lnTo>
                  <a:pt x="654" y="312"/>
                </a:lnTo>
                <a:lnTo>
                  <a:pt x="650" y="312"/>
                </a:lnTo>
                <a:lnTo>
                  <a:pt x="646" y="312"/>
                </a:lnTo>
                <a:lnTo>
                  <a:pt x="646" y="312"/>
                </a:lnTo>
                <a:lnTo>
                  <a:pt x="644" y="308"/>
                </a:lnTo>
                <a:lnTo>
                  <a:pt x="644" y="308"/>
                </a:lnTo>
                <a:lnTo>
                  <a:pt x="638" y="308"/>
                </a:lnTo>
                <a:lnTo>
                  <a:pt x="630" y="308"/>
                </a:lnTo>
                <a:lnTo>
                  <a:pt x="630" y="308"/>
                </a:lnTo>
                <a:lnTo>
                  <a:pt x="630" y="312"/>
                </a:lnTo>
                <a:lnTo>
                  <a:pt x="630" y="312"/>
                </a:lnTo>
                <a:lnTo>
                  <a:pt x="624" y="314"/>
                </a:lnTo>
                <a:lnTo>
                  <a:pt x="624" y="314"/>
                </a:lnTo>
                <a:lnTo>
                  <a:pt x="622" y="316"/>
                </a:lnTo>
                <a:lnTo>
                  <a:pt x="622" y="318"/>
                </a:lnTo>
                <a:lnTo>
                  <a:pt x="622" y="318"/>
                </a:lnTo>
                <a:lnTo>
                  <a:pt x="616" y="318"/>
                </a:lnTo>
                <a:lnTo>
                  <a:pt x="616" y="318"/>
                </a:lnTo>
                <a:lnTo>
                  <a:pt x="614" y="320"/>
                </a:lnTo>
                <a:lnTo>
                  <a:pt x="614" y="320"/>
                </a:lnTo>
                <a:lnTo>
                  <a:pt x="610" y="320"/>
                </a:lnTo>
                <a:lnTo>
                  <a:pt x="610" y="320"/>
                </a:lnTo>
                <a:lnTo>
                  <a:pt x="608" y="316"/>
                </a:lnTo>
                <a:lnTo>
                  <a:pt x="608" y="312"/>
                </a:lnTo>
                <a:lnTo>
                  <a:pt x="608" y="312"/>
                </a:lnTo>
                <a:lnTo>
                  <a:pt x="606" y="308"/>
                </a:lnTo>
                <a:lnTo>
                  <a:pt x="604" y="304"/>
                </a:lnTo>
                <a:lnTo>
                  <a:pt x="602" y="304"/>
                </a:lnTo>
                <a:lnTo>
                  <a:pt x="602" y="304"/>
                </a:lnTo>
                <a:lnTo>
                  <a:pt x="598" y="298"/>
                </a:lnTo>
                <a:lnTo>
                  <a:pt x="596" y="292"/>
                </a:lnTo>
                <a:lnTo>
                  <a:pt x="596" y="292"/>
                </a:lnTo>
                <a:lnTo>
                  <a:pt x="596" y="286"/>
                </a:lnTo>
                <a:lnTo>
                  <a:pt x="596" y="286"/>
                </a:lnTo>
                <a:lnTo>
                  <a:pt x="598" y="284"/>
                </a:lnTo>
                <a:lnTo>
                  <a:pt x="598" y="284"/>
                </a:lnTo>
                <a:lnTo>
                  <a:pt x="606" y="284"/>
                </a:lnTo>
                <a:lnTo>
                  <a:pt x="612" y="284"/>
                </a:lnTo>
                <a:lnTo>
                  <a:pt x="612" y="284"/>
                </a:lnTo>
                <a:lnTo>
                  <a:pt x="614" y="280"/>
                </a:lnTo>
                <a:lnTo>
                  <a:pt x="618" y="274"/>
                </a:lnTo>
                <a:lnTo>
                  <a:pt x="618" y="274"/>
                </a:lnTo>
                <a:lnTo>
                  <a:pt x="626" y="268"/>
                </a:lnTo>
                <a:lnTo>
                  <a:pt x="626" y="268"/>
                </a:lnTo>
                <a:lnTo>
                  <a:pt x="628" y="268"/>
                </a:lnTo>
                <a:lnTo>
                  <a:pt x="628" y="268"/>
                </a:lnTo>
                <a:lnTo>
                  <a:pt x="630" y="266"/>
                </a:lnTo>
                <a:lnTo>
                  <a:pt x="632" y="262"/>
                </a:lnTo>
                <a:lnTo>
                  <a:pt x="634" y="262"/>
                </a:lnTo>
                <a:lnTo>
                  <a:pt x="634" y="262"/>
                </a:lnTo>
                <a:lnTo>
                  <a:pt x="636" y="260"/>
                </a:lnTo>
                <a:lnTo>
                  <a:pt x="636" y="256"/>
                </a:lnTo>
                <a:lnTo>
                  <a:pt x="636" y="256"/>
                </a:lnTo>
                <a:lnTo>
                  <a:pt x="640" y="250"/>
                </a:lnTo>
                <a:lnTo>
                  <a:pt x="644" y="246"/>
                </a:lnTo>
                <a:lnTo>
                  <a:pt x="644" y="246"/>
                </a:lnTo>
                <a:lnTo>
                  <a:pt x="662" y="252"/>
                </a:lnTo>
                <a:lnTo>
                  <a:pt x="662" y="252"/>
                </a:lnTo>
                <a:lnTo>
                  <a:pt x="656" y="260"/>
                </a:lnTo>
                <a:lnTo>
                  <a:pt x="650" y="268"/>
                </a:lnTo>
                <a:lnTo>
                  <a:pt x="650" y="268"/>
                </a:lnTo>
                <a:lnTo>
                  <a:pt x="648" y="270"/>
                </a:lnTo>
                <a:lnTo>
                  <a:pt x="648" y="270"/>
                </a:lnTo>
                <a:lnTo>
                  <a:pt x="648" y="274"/>
                </a:lnTo>
                <a:lnTo>
                  <a:pt x="648" y="278"/>
                </a:lnTo>
                <a:lnTo>
                  <a:pt x="648" y="278"/>
                </a:lnTo>
                <a:lnTo>
                  <a:pt x="654" y="278"/>
                </a:lnTo>
                <a:lnTo>
                  <a:pt x="654" y="278"/>
                </a:lnTo>
                <a:lnTo>
                  <a:pt x="650" y="282"/>
                </a:lnTo>
                <a:lnTo>
                  <a:pt x="648" y="286"/>
                </a:lnTo>
                <a:lnTo>
                  <a:pt x="648" y="288"/>
                </a:lnTo>
                <a:lnTo>
                  <a:pt x="648" y="288"/>
                </a:lnTo>
                <a:lnTo>
                  <a:pt x="650" y="288"/>
                </a:lnTo>
                <a:lnTo>
                  <a:pt x="650" y="288"/>
                </a:lnTo>
                <a:lnTo>
                  <a:pt x="650" y="288"/>
                </a:lnTo>
                <a:lnTo>
                  <a:pt x="650" y="288"/>
                </a:lnTo>
                <a:lnTo>
                  <a:pt x="654" y="288"/>
                </a:lnTo>
                <a:lnTo>
                  <a:pt x="654" y="288"/>
                </a:lnTo>
                <a:lnTo>
                  <a:pt x="654" y="286"/>
                </a:lnTo>
                <a:lnTo>
                  <a:pt x="654" y="284"/>
                </a:lnTo>
                <a:lnTo>
                  <a:pt x="654" y="284"/>
                </a:lnTo>
                <a:lnTo>
                  <a:pt x="666" y="274"/>
                </a:lnTo>
                <a:lnTo>
                  <a:pt x="676" y="268"/>
                </a:lnTo>
                <a:lnTo>
                  <a:pt x="680" y="268"/>
                </a:lnTo>
                <a:lnTo>
                  <a:pt x="684" y="268"/>
                </a:lnTo>
                <a:lnTo>
                  <a:pt x="684" y="268"/>
                </a:lnTo>
                <a:lnTo>
                  <a:pt x="688" y="270"/>
                </a:lnTo>
                <a:lnTo>
                  <a:pt x="688" y="270"/>
                </a:lnTo>
                <a:lnTo>
                  <a:pt x="688" y="270"/>
                </a:lnTo>
                <a:lnTo>
                  <a:pt x="690" y="270"/>
                </a:lnTo>
                <a:lnTo>
                  <a:pt x="690" y="268"/>
                </a:lnTo>
                <a:lnTo>
                  <a:pt x="692" y="268"/>
                </a:lnTo>
                <a:lnTo>
                  <a:pt x="692" y="268"/>
                </a:lnTo>
                <a:lnTo>
                  <a:pt x="692" y="270"/>
                </a:lnTo>
                <a:lnTo>
                  <a:pt x="698" y="260"/>
                </a:lnTo>
                <a:lnTo>
                  <a:pt x="702" y="254"/>
                </a:lnTo>
                <a:lnTo>
                  <a:pt x="708" y="246"/>
                </a:lnTo>
                <a:lnTo>
                  <a:pt x="712" y="240"/>
                </a:lnTo>
                <a:lnTo>
                  <a:pt x="720" y="232"/>
                </a:lnTo>
                <a:lnTo>
                  <a:pt x="720" y="224"/>
                </a:lnTo>
                <a:lnTo>
                  <a:pt x="726" y="222"/>
                </a:lnTo>
                <a:lnTo>
                  <a:pt x="730" y="228"/>
                </a:lnTo>
                <a:lnTo>
                  <a:pt x="734" y="230"/>
                </a:lnTo>
                <a:lnTo>
                  <a:pt x="742" y="232"/>
                </a:lnTo>
                <a:lnTo>
                  <a:pt x="742" y="226"/>
                </a:lnTo>
                <a:lnTo>
                  <a:pt x="742" y="222"/>
                </a:lnTo>
                <a:lnTo>
                  <a:pt x="746" y="218"/>
                </a:lnTo>
                <a:lnTo>
                  <a:pt x="752" y="218"/>
                </a:lnTo>
                <a:lnTo>
                  <a:pt x="756" y="216"/>
                </a:lnTo>
                <a:lnTo>
                  <a:pt x="756" y="212"/>
                </a:lnTo>
                <a:lnTo>
                  <a:pt x="762" y="210"/>
                </a:lnTo>
                <a:lnTo>
                  <a:pt x="762" y="200"/>
                </a:lnTo>
                <a:lnTo>
                  <a:pt x="772" y="212"/>
                </a:lnTo>
                <a:lnTo>
                  <a:pt x="774" y="208"/>
                </a:lnTo>
                <a:lnTo>
                  <a:pt x="774" y="202"/>
                </a:lnTo>
                <a:lnTo>
                  <a:pt x="776" y="200"/>
                </a:lnTo>
                <a:lnTo>
                  <a:pt x="778" y="194"/>
                </a:lnTo>
                <a:lnTo>
                  <a:pt x="776" y="184"/>
                </a:lnTo>
                <a:lnTo>
                  <a:pt x="778" y="178"/>
                </a:lnTo>
                <a:lnTo>
                  <a:pt x="778" y="172"/>
                </a:lnTo>
                <a:lnTo>
                  <a:pt x="782" y="168"/>
                </a:lnTo>
                <a:lnTo>
                  <a:pt x="786" y="166"/>
                </a:lnTo>
                <a:lnTo>
                  <a:pt x="786" y="166"/>
                </a:lnTo>
                <a:lnTo>
                  <a:pt x="786" y="164"/>
                </a:lnTo>
                <a:lnTo>
                  <a:pt x="786" y="164"/>
                </a:lnTo>
                <a:lnTo>
                  <a:pt x="786" y="164"/>
                </a:lnTo>
                <a:lnTo>
                  <a:pt x="786" y="162"/>
                </a:lnTo>
                <a:lnTo>
                  <a:pt x="786" y="162"/>
                </a:lnTo>
                <a:lnTo>
                  <a:pt x="792" y="164"/>
                </a:lnTo>
                <a:lnTo>
                  <a:pt x="794" y="168"/>
                </a:lnTo>
                <a:lnTo>
                  <a:pt x="794" y="168"/>
                </a:lnTo>
                <a:lnTo>
                  <a:pt x="798" y="164"/>
                </a:lnTo>
                <a:lnTo>
                  <a:pt x="804" y="160"/>
                </a:lnTo>
                <a:lnTo>
                  <a:pt x="806" y="156"/>
                </a:lnTo>
                <a:lnTo>
                  <a:pt x="810" y="154"/>
                </a:lnTo>
                <a:lnTo>
                  <a:pt x="814" y="148"/>
                </a:lnTo>
                <a:lnTo>
                  <a:pt x="818" y="142"/>
                </a:lnTo>
                <a:lnTo>
                  <a:pt x="820" y="132"/>
                </a:lnTo>
                <a:lnTo>
                  <a:pt x="820" y="126"/>
                </a:lnTo>
                <a:lnTo>
                  <a:pt x="824" y="124"/>
                </a:lnTo>
                <a:lnTo>
                  <a:pt x="824" y="116"/>
                </a:lnTo>
                <a:lnTo>
                  <a:pt x="820" y="112"/>
                </a:lnTo>
                <a:lnTo>
                  <a:pt x="820" y="108"/>
                </a:lnTo>
                <a:lnTo>
                  <a:pt x="824" y="100"/>
                </a:lnTo>
                <a:lnTo>
                  <a:pt x="816" y="102"/>
                </a:lnTo>
                <a:lnTo>
                  <a:pt x="814" y="106"/>
                </a:lnTo>
                <a:lnTo>
                  <a:pt x="808" y="108"/>
                </a:lnTo>
                <a:lnTo>
                  <a:pt x="804" y="108"/>
                </a:lnTo>
                <a:lnTo>
                  <a:pt x="798" y="112"/>
                </a:lnTo>
                <a:lnTo>
                  <a:pt x="794" y="116"/>
                </a:lnTo>
                <a:lnTo>
                  <a:pt x="788" y="118"/>
                </a:lnTo>
                <a:lnTo>
                  <a:pt x="784" y="120"/>
                </a:lnTo>
                <a:lnTo>
                  <a:pt x="778" y="116"/>
                </a:lnTo>
                <a:lnTo>
                  <a:pt x="772" y="114"/>
                </a:lnTo>
                <a:lnTo>
                  <a:pt x="770" y="108"/>
                </a:lnTo>
                <a:lnTo>
                  <a:pt x="770" y="102"/>
                </a:lnTo>
                <a:lnTo>
                  <a:pt x="768" y="96"/>
                </a:lnTo>
                <a:lnTo>
                  <a:pt x="762" y="90"/>
                </a:lnTo>
                <a:lnTo>
                  <a:pt x="760" y="84"/>
                </a:lnTo>
                <a:lnTo>
                  <a:pt x="758" y="78"/>
                </a:lnTo>
                <a:lnTo>
                  <a:pt x="754" y="74"/>
                </a:lnTo>
                <a:lnTo>
                  <a:pt x="746" y="72"/>
                </a:lnTo>
                <a:lnTo>
                  <a:pt x="740" y="70"/>
                </a:lnTo>
                <a:lnTo>
                  <a:pt x="734" y="70"/>
                </a:lnTo>
                <a:lnTo>
                  <a:pt x="730" y="66"/>
                </a:lnTo>
                <a:lnTo>
                  <a:pt x="726" y="58"/>
                </a:lnTo>
                <a:lnTo>
                  <a:pt x="720" y="48"/>
                </a:lnTo>
                <a:lnTo>
                  <a:pt x="718" y="40"/>
                </a:lnTo>
                <a:lnTo>
                  <a:pt x="718" y="34"/>
                </a:lnTo>
                <a:lnTo>
                  <a:pt x="712" y="28"/>
                </a:lnTo>
                <a:lnTo>
                  <a:pt x="710" y="22"/>
                </a:lnTo>
                <a:lnTo>
                  <a:pt x="702" y="16"/>
                </a:lnTo>
                <a:lnTo>
                  <a:pt x="692" y="16"/>
                </a:lnTo>
                <a:lnTo>
                  <a:pt x="688" y="10"/>
                </a:lnTo>
                <a:lnTo>
                  <a:pt x="682" y="6"/>
                </a:lnTo>
                <a:lnTo>
                  <a:pt x="676" y="2"/>
                </a:lnTo>
                <a:lnTo>
                  <a:pt x="668" y="0"/>
                </a:lnTo>
                <a:lnTo>
                  <a:pt x="664" y="2"/>
                </a:lnTo>
                <a:lnTo>
                  <a:pt x="658" y="4"/>
                </a:lnTo>
                <a:lnTo>
                  <a:pt x="650" y="4"/>
                </a:lnTo>
                <a:lnTo>
                  <a:pt x="644" y="8"/>
                </a:lnTo>
                <a:lnTo>
                  <a:pt x="638" y="14"/>
                </a:lnTo>
                <a:lnTo>
                  <a:pt x="634" y="20"/>
                </a:lnTo>
                <a:lnTo>
                  <a:pt x="632" y="22"/>
                </a:lnTo>
                <a:lnTo>
                  <a:pt x="630" y="26"/>
                </a:lnTo>
                <a:lnTo>
                  <a:pt x="636" y="24"/>
                </a:lnTo>
                <a:lnTo>
                  <a:pt x="636" y="32"/>
                </a:lnTo>
                <a:lnTo>
                  <a:pt x="636" y="38"/>
                </a:lnTo>
                <a:lnTo>
                  <a:pt x="632" y="42"/>
                </a:lnTo>
                <a:lnTo>
                  <a:pt x="634" y="48"/>
                </a:lnTo>
                <a:lnTo>
                  <a:pt x="628" y="56"/>
                </a:lnTo>
                <a:lnTo>
                  <a:pt x="624" y="62"/>
                </a:lnTo>
                <a:lnTo>
                  <a:pt x="624" y="62"/>
                </a:lnTo>
                <a:lnTo>
                  <a:pt x="620" y="66"/>
                </a:lnTo>
                <a:lnTo>
                  <a:pt x="618" y="68"/>
                </a:lnTo>
                <a:lnTo>
                  <a:pt x="618" y="70"/>
                </a:lnTo>
                <a:lnTo>
                  <a:pt x="620" y="72"/>
                </a:lnTo>
                <a:lnTo>
                  <a:pt x="620" y="72"/>
                </a:lnTo>
                <a:lnTo>
                  <a:pt x="618" y="74"/>
                </a:lnTo>
                <a:lnTo>
                  <a:pt x="614" y="76"/>
                </a:lnTo>
                <a:lnTo>
                  <a:pt x="610" y="78"/>
                </a:lnTo>
                <a:lnTo>
                  <a:pt x="600" y="84"/>
                </a:lnTo>
                <a:lnTo>
                  <a:pt x="594" y="80"/>
                </a:lnTo>
                <a:lnTo>
                  <a:pt x="586" y="76"/>
                </a:lnTo>
                <a:lnTo>
                  <a:pt x="580" y="78"/>
                </a:lnTo>
                <a:lnTo>
                  <a:pt x="574" y="94"/>
                </a:lnTo>
                <a:lnTo>
                  <a:pt x="574" y="94"/>
                </a:lnTo>
                <a:lnTo>
                  <a:pt x="576" y="100"/>
                </a:lnTo>
                <a:lnTo>
                  <a:pt x="576" y="100"/>
                </a:lnTo>
                <a:lnTo>
                  <a:pt x="576" y="104"/>
                </a:lnTo>
                <a:lnTo>
                  <a:pt x="574" y="106"/>
                </a:lnTo>
                <a:lnTo>
                  <a:pt x="572" y="110"/>
                </a:lnTo>
                <a:lnTo>
                  <a:pt x="572" y="116"/>
                </a:lnTo>
                <a:lnTo>
                  <a:pt x="582" y="120"/>
                </a:lnTo>
                <a:lnTo>
                  <a:pt x="592" y="118"/>
                </a:lnTo>
                <a:lnTo>
                  <a:pt x="598" y="112"/>
                </a:lnTo>
                <a:lnTo>
                  <a:pt x="602" y="112"/>
                </a:lnTo>
                <a:lnTo>
                  <a:pt x="606" y="116"/>
                </a:lnTo>
                <a:lnTo>
                  <a:pt x="612" y="122"/>
                </a:lnTo>
                <a:lnTo>
                  <a:pt x="622" y="126"/>
                </a:lnTo>
                <a:lnTo>
                  <a:pt x="628" y="132"/>
                </a:lnTo>
                <a:lnTo>
                  <a:pt x="624" y="138"/>
                </a:lnTo>
                <a:lnTo>
                  <a:pt x="624" y="138"/>
                </a:lnTo>
                <a:lnTo>
                  <a:pt x="620" y="136"/>
                </a:lnTo>
                <a:lnTo>
                  <a:pt x="616" y="136"/>
                </a:lnTo>
                <a:lnTo>
                  <a:pt x="614" y="138"/>
                </a:lnTo>
                <a:lnTo>
                  <a:pt x="614" y="138"/>
                </a:lnTo>
                <a:lnTo>
                  <a:pt x="610" y="140"/>
                </a:lnTo>
                <a:lnTo>
                  <a:pt x="606" y="142"/>
                </a:lnTo>
                <a:lnTo>
                  <a:pt x="604" y="146"/>
                </a:lnTo>
                <a:lnTo>
                  <a:pt x="596" y="144"/>
                </a:lnTo>
                <a:lnTo>
                  <a:pt x="586" y="152"/>
                </a:lnTo>
                <a:lnTo>
                  <a:pt x="580" y="148"/>
                </a:lnTo>
                <a:lnTo>
                  <a:pt x="576" y="148"/>
                </a:lnTo>
                <a:lnTo>
                  <a:pt x="574" y="156"/>
                </a:lnTo>
                <a:lnTo>
                  <a:pt x="570" y="160"/>
                </a:lnTo>
                <a:lnTo>
                  <a:pt x="552" y="164"/>
                </a:lnTo>
                <a:lnTo>
                  <a:pt x="550" y="174"/>
                </a:lnTo>
                <a:lnTo>
                  <a:pt x="538" y="180"/>
                </a:lnTo>
                <a:lnTo>
                  <a:pt x="530" y="176"/>
                </a:lnTo>
                <a:lnTo>
                  <a:pt x="524" y="170"/>
                </a:lnTo>
                <a:lnTo>
                  <a:pt x="518" y="168"/>
                </a:lnTo>
                <a:lnTo>
                  <a:pt x="512" y="172"/>
                </a:lnTo>
                <a:lnTo>
                  <a:pt x="510" y="180"/>
                </a:lnTo>
                <a:lnTo>
                  <a:pt x="508" y="186"/>
                </a:lnTo>
                <a:lnTo>
                  <a:pt x="510" y="196"/>
                </a:lnTo>
                <a:lnTo>
                  <a:pt x="512" y="202"/>
                </a:lnTo>
                <a:lnTo>
                  <a:pt x="508" y="208"/>
                </a:lnTo>
                <a:lnTo>
                  <a:pt x="502" y="212"/>
                </a:lnTo>
                <a:lnTo>
                  <a:pt x="492" y="214"/>
                </a:lnTo>
                <a:lnTo>
                  <a:pt x="478" y="218"/>
                </a:lnTo>
                <a:lnTo>
                  <a:pt x="466" y="218"/>
                </a:lnTo>
                <a:lnTo>
                  <a:pt x="458" y="220"/>
                </a:lnTo>
                <a:lnTo>
                  <a:pt x="454" y="220"/>
                </a:lnTo>
                <a:lnTo>
                  <a:pt x="446" y="228"/>
                </a:lnTo>
                <a:lnTo>
                  <a:pt x="438" y="232"/>
                </a:lnTo>
                <a:lnTo>
                  <a:pt x="428" y="232"/>
                </a:lnTo>
                <a:lnTo>
                  <a:pt x="418" y="234"/>
                </a:lnTo>
                <a:lnTo>
                  <a:pt x="406" y="234"/>
                </a:lnTo>
                <a:lnTo>
                  <a:pt x="398" y="230"/>
                </a:lnTo>
                <a:lnTo>
                  <a:pt x="392" y="222"/>
                </a:lnTo>
                <a:lnTo>
                  <a:pt x="388" y="220"/>
                </a:lnTo>
                <a:lnTo>
                  <a:pt x="368" y="220"/>
                </a:lnTo>
                <a:lnTo>
                  <a:pt x="356" y="218"/>
                </a:lnTo>
                <a:lnTo>
                  <a:pt x="344" y="218"/>
                </a:lnTo>
                <a:lnTo>
                  <a:pt x="334" y="218"/>
                </a:lnTo>
                <a:lnTo>
                  <a:pt x="326" y="218"/>
                </a:lnTo>
                <a:lnTo>
                  <a:pt x="320" y="212"/>
                </a:lnTo>
                <a:lnTo>
                  <a:pt x="312" y="206"/>
                </a:lnTo>
                <a:lnTo>
                  <a:pt x="304" y="200"/>
                </a:lnTo>
                <a:lnTo>
                  <a:pt x="300" y="196"/>
                </a:lnTo>
                <a:lnTo>
                  <a:pt x="298" y="188"/>
                </a:lnTo>
                <a:lnTo>
                  <a:pt x="292" y="182"/>
                </a:lnTo>
                <a:lnTo>
                  <a:pt x="284" y="180"/>
                </a:lnTo>
                <a:lnTo>
                  <a:pt x="280" y="176"/>
                </a:lnTo>
                <a:lnTo>
                  <a:pt x="272" y="172"/>
                </a:lnTo>
                <a:lnTo>
                  <a:pt x="264" y="170"/>
                </a:lnTo>
                <a:lnTo>
                  <a:pt x="256" y="168"/>
                </a:lnTo>
                <a:lnTo>
                  <a:pt x="254" y="162"/>
                </a:lnTo>
                <a:lnTo>
                  <a:pt x="256" y="154"/>
                </a:lnTo>
                <a:lnTo>
                  <a:pt x="258" y="148"/>
                </a:lnTo>
                <a:lnTo>
                  <a:pt x="254" y="140"/>
                </a:lnTo>
                <a:lnTo>
                  <a:pt x="246" y="138"/>
                </a:lnTo>
                <a:lnTo>
                  <a:pt x="246" y="132"/>
                </a:lnTo>
                <a:lnTo>
                  <a:pt x="238" y="124"/>
                </a:lnTo>
                <a:lnTo>
                  <a:pt x="230" y="118"/>
                </a:lnTo>
                <a:lnTo>
                  <a:pt x="222" y="120"/>
                </a:lnTo>
                <a:lnTo>
                  <a:pt x="214" y="118"/>
                </a:lnTo>
                <a:lnTo>
                  <a:pt x="210" y="114"/>
                </a:lnTo>
                <a:lnTo>
                  <a:pt x="208" y="110"/>
                </a:lnTo>
                <a:lnTo>
                  <a:pt x="206" y="100"/>
                </a:lnTo>
                <a:lnTo>
                  <a:pt x="208" y="86"/>
                </a:lnTo>
                <a:lnTo>
                  <a:pt x="200" y="92"/>
                </a:lnTo>
                <a:lnTo>
                  <a:pt x="182" y="94"/>
                </a:lnTo>
                <a:lnTo>
                  <a:pt x="176" y="100"/>
                </a:lnTo>
                <a:lnTo>
                  <a:pt x="172" y="106"/>
                </a:lnTo>
                <a:lnTo>
                  <a:pt x="164" y="108"/>
                </a:lnTo>
                <a:lnTo>
                  <a:pt x="162" y="112"/>
                </a:lnTo>
                <a:lnTo>
                  <a:pt x="160" y="120"/>
                </a:lnTo>
                <a:lnTo>
                  <a:pt x="150" y="124"/>
                </a:lnTo>
                <a:lnTo>
                  <a:pt x="142" y="124"/>
                </a:lnTo>
                <a:lnTo>
                  <a:pt x="136" y="128"/>
                </a:lnTo>
                <a:lnTo>
                  <a:pt x="132" y="136"/>
                </a:lnTo>
                <a:lnTo>
                  <a:pt x="126" y="140"/>
                </a:lnTo>
                <a:lnTo>
                  <a:pt x="124" y="150"/>
                </a:lnTo>
                <a:lnTo>
                  <a:pt x="126" y="160"/>
                </a:lnTo>
                <a:lnTo>
                  <a:pt x="130" y="164"/>
                </a:lnTo>
                <a:lnTo>
                  <a:pt x="128" y="168"/>
                </a:lnTo>
                <a:lnTo>
                  <a:pt x="114" y="168"/>
                </a:lnTo>
                <a:lnTo>
                  <a:pt x="104" y="174"/>
                </a:lnTo>
                <a:lnTo>
                  <a:pt x="94" y="176"/>
                </a:lnTo>
                <a:lnTo>
                  <a:pt x="90" y="178"/>
                </a:lnTo>
                <a:lnTo>
                  <a:pt x="92" y="184"/>
                </a:lnTo>
                <a:lnTo>
                  <a:pt x="100" y="190"/>
                </a:lnTo>
                <a:lnTo>
                  <a:pt x="102" y="196"/>
                </a:lnTo>
                <a:lnTo>
                  <a:pt x="100" y="202"/>
                </a:lnTo>
                <a:lnTo>
                  <a:pt x="96" y="208"/>
                </a:lnTo>
                <a:lnTo>
                  <a:pt x="96" y="218"/>
                </a:lnTo>
                <a:lnTo>
                  <a:pt x="96" y="218"/>
                </a:lnTo>
                <a:lnTo>
                  <a:pt x="86" y="224"/>
                </a:lnTo>
                <a:lnTo>
                  <a:pt x="86" y="224"/>
                </a:lnTo>
                <a:lnTo>
                  <a:pt x="80" y="230"/>
                </a:lnTo>
                <a:lnTo>
                  <a:pt x="80" y="230"/>
                </a:lnTo>
                <a:lnTo>
                  <a:pt x="76" y="230"/>
                </a:lnTo>
                <a:lnTo>
                  <a:pt x="72" y="232"/>
                </a:lnTo>
                <a:lnTo>
                  <a:pt x="72" y="232"/>
                </a:lnTo>
                <a:lnTo>
                  <a:pt x="70" y="236"/>
                </a:lnTo>
                <a:lnTo>
                  <a:pt x="70" y="238"/>
                </a:lnTo>
                <a:lnTo>
                  <a:pt x="70" y="238"/>
                </a:lnTo>
                <a:lnTo>
                  <a:pt x="70" y="240"/>
                </a:lnTo>
                <a:lnTo>
                  <a:pt x="68" y="240"/>
                </a:lnTo>
                <a:lnTo>
                  <a:pt x="62" y="240"/>
                </a:lnTo>
                <a:lnTo>
                  <a:pt x="54" y="242"/>
                </a:lnTo>
                <a:lnTo>
                  <a:pt x="50" y="244"/>
                </a:lnTo>
                <a:lnTo>
                  <a:pt x="48" y="246"/>
                </a:lnTo>
                <a:lnTo>
                  <a:pt x="48" y="246"/>
                </a:lnTo>
                <a:lnTo>
                  <a:pt x="48" y="250"/>
                </a:lnTo>
                <a:lnTo>
                  <a:pt x="48" y="252"/>
                </a:lnTo>
                <a:lnTo>
                  <a:pt x="46" y="256"/>
                </a:lnTo>
                <a:lnTo>
                  <a:pt x="46" y="258"/>
                </a:lnTo>
                <a:lnTo>
                  <a:pt x="46" y="258"/>
                </a:lnTo>
                <a:lnTo>
                  <a:pt x="42" y="260"/>
                </a:lnTo>
                <a:lnTo>
                  <a:pt x="40" y="260"/>
                </a:lnTo>
                <a:lnTo>
                  <a:pt x="34" y="262"/>
                </a:lnTo>
                <a:lnTo>
                  <a:pt x="34" y="262"/>
                </a:lnTo>
                <a:lnTo>
                  <a:pt x="30" y="264"/>
                </a:lnTo>
                <a:lnTo>
                  <a:pt x="28" y="264"/>
                </a:lnTo>
                <a:lnTo>
                  <a:pt x="28" y="264"/>
                </a:lnTo>
                <a:lnTo>
                  <a:pt x="26" y="264"/>
                </a:lnTo>
                <a:lnTo>
                  <a:pt x="24" y="262"/>
                </a:lnTo>
                <a:lnTo>
                  <a:pt x="24" y="260"/>
                </a:lnTo>
                <a:lnTo>
                  <a:pt x="22" y="258"/>
                </a:lnTo>
                <a:lnTo>
                  <a:pt x="22" y="258"/>
                </a:lnTo>
                <a:lnTo>
                  <a:pt x="18" y="258"/>
                </a:lnTo>
                <a:lnTo>
                  <a:pt x="14" y="262"/>
                </a:lnTo>
                <a:lnTo>
                  <a:pt x="14" y="262"/>
                </a:lnTo>
                <a:lnTo>
                  <a:pt x="10" y="268"/>
                </a:lnTo>
                <a:lnTo>
                  <a:pt x="10" y="268"/>
                </a:lnTo>
                <a:lnTo>
                  <a:pt x="4" y="270"/>
                </a:lnTo>
                <a:lnTo>
                  <a:pt x="4" y="270"/>
                </a:lnTo>
                <a:lnTo>
                  <a:pt x="0" y="274"/>
                </a:lnTo>
                <a:lnTo>
                  <a:pt x="2" y="276"/>
                </a:lnTo>
                <a:lnTo>
                  <a:pt x="2" y="276"/>
                </a:lnTo>
                <a:lnTo>
                  <a:pt x="2" y="282"/>
                </a:lnTo>
                <a:lnTo>
                  <a:pt x="2" y="286"/>
                </a:lnTo>
                <a:lnTo>
                  <a:pt x="6" y="290"/>
                </a:lnTo>
                <a:lnTo>
                  <a:pt x="14" y="286"/>
                </a:lnTo>
                <a:lnTo>
                  <a:pt x="16" y="288"/>
                </a:lnTo>
                <a:lnTo>
                  <a:pt x="16" y="292"/>
                </a:lnTo>
                <a:lnTo>
                  <a:pt x="14" y="298"/>
                </a:lnTo>
                <a:lnTo>
                  <a:pt x="16" y="306"/>
                </a:lnTo>
                <a:lnTo>
                  <a:pt x="18" y="312"/>
                </a:lnTo>
                <a:lnTo>
                  <a:pt x="20" y="316"/>
                </a:lnTo>
                <a:lnTo>
                  <a:pt x="22" y="320"/>
                </a:lnTo>
                <a:lnTo>
                  <a:pt x="16" y="322"/>
                </a:lnTo>
                <a:lnTo>
                  <a:pt x="16" y="326"/>
                </a:lnTo>
                <a:lnTo>
                  <a:pt x="26" y="326"/>
                </a:lnTo>
                <a:lnTo>
                  <a:pt x="40" y="336"/>
                </a:lnTo>
                <a:lnTo>
                  <a:pt x="44" y="340"/>
                </a:lnTo>
                <a:lnTo>
                  <a:pt x="50" y="346"/>
                </a:lnTo>
                <a:lnTo>
                  <a:pt x="56" y="340"/>
                </a:lnTo>
                <a:lnTo>
                  <a:pt x="58" y="338"/>
                </a:lnTo>
                <a:lnTo>
                  <a:pt x="64" y="338"/>
                </a:lnTo>
                <a:lnTo>
                  <a:pt x="70" y="340"/>
                </a:lnTo>
                <a:lnTo>
                  <a:pt x="76" y="340"/>
                </a:lnTo>
                <a:lnTo>
                  <a:pt x="80" y="346"/>
                </a:lnTo>
                <a:lnTo>
                  <a:pt x="82" y="350"/>
                </a:lnTo>
                <a:lnTo>
                  <a:pt x="86" y="356"/>
                </a:lnTo>
                <a:lnTo>
                  <a:pt x="82" y="360"/>
                </a:lnTo>
                <a:lnTo>
                  <a:pt x="80" y="364"/>
                </a:lnTo>
                <a:lnTo>
                  <a:pt x="78" y="368"/>
                </a:lnTo>
                <a:lnTo>
                  <a:pt x="74" y="372"/>
                </a:lnTo>
                <a:lnTo>
                  <a:pt x="72" y="378"/>
                </a:lnTo>
                <a:lnTo>
                  <a:pt x="68" y="382"/>
                </a:lnTo>
                <a:lnTo>
                  <a:pt x="66" y="386"/>
                </a:lnTo>
                <a:lnTo>
                  <a:pt x="72" y="390"/>
                </a:lnTo>
                <a:lnTo>
                  <a:pt x="74" y="396"/>
                </a:lnTo>
                <a:lnTo>
                  <a:pt x="74" y="404"/>
                </a:lnTo>
                <a:lnTo>
                  <a:pt x="78" y="406"/>
                </a:lnTo>
                <a:lnTo>
                  <a:pt x="82" y="408"/>
                </a:lnTo>
                <a:lnTo>
                  <a:pt x="82" y="412"/>
                </a:lnTo>
                <a:lnTo>
                  <a:pt x="80" y="420"/>
                </a:lnTo>
                <a:lnTo>
                  <a:pt x="80" y="424"/>
                </a:lnTo>
                <a:lnTo>
                  <a:pt x="78" y="426"/>
                </a:lnTo>
                <a:lnTo>
                  <a:pt x="80" y="432"/>
                </a:lnTo>
                <a:lnTo>
                  <a:pt x="86" y="434"/>
                </a:lnTo>
                <a:lnTo>
                  <a:pt x="92" y="438"/>
                </a:lnTo>
                <a:lnTo>
                  <a:pt x="100" y="440"/>
                </a:lnTo>
                <a:lnTo>
                  <a:pt x="104" y="444"/>
                </a:lnTo>
                <a:lnTo>
                  <a:pt x="108" y="448"/>
                </a:lnTo>
                <a:lnTo>
                  <a:pt x="112" y="448"/>
                </a:lnTo>
                <a:lnTo>
                  <a:pt x="118" y="448"/>
                </a:lnTo>
                <a:lnTo>
                  <a:pt x="124" y="448"/>
                </a:lnTo>
                <a:lnTo>
                  <a:pt x="130" y="450"/>
                </a:lnTo>
                <a:lnTo>
                  <a:pt x="136" y="460"/>
                </a:lnTo>
                <a:lnTo>
                  <a:pt x="142" y="460"/>
                </a:lnTo>
                <a:lnTo>
                  <a:pt x="148" y="458"/>
                </a:lnTo>
                <a:lnTo>
                  <a:pt x="154" y="462"/>
                </a:lnTo>
                <a:lnTo>
                  <a:pt x="154" y="468"/>
                </a:lnTo>
                <a:lnTo>
                  <a:pt x="160" y="472"/>
                </a:lnTo>
                <a:lnTo>
                  <a:pt x="166" y="478"/>
                </a:lnTo>
                <a:lnTo>
                  <a:pt x="170" y="482"/>
                </a:lnTo>
                <a:lnTo>
                  <a:pt x="176" y="482"/>
                </a:lnTo>
                <a:lnTo>
                  <a:pt x="182" y="486"/>
                </a:lnTo>
                <a:lnTo>
                  <a:pt x="194" y="488"/>
                </a:lnTo>
                <a:lnTo>
                  <a:pt x="202" y="490"/>
                </a:lnTo>
                <a:lnTo>
                  <a:pt x="208" y="486"/>
                </a:lnTo>
                <a:lnTo>
                  <a:pt x="214" y="488"/>
                </a:lnTo>
                <a:lnTo>
                  <a:pt x="218" y="494"/>
                </a:lnTo>
                <a:lnTo>
                  <a:pt x="224" y="484"/>
                </a:lnTo>
                <a:lnTo>
                  <a:pt x="228" y="482"/>
                </a:lnTo>
                <a:lnTo>
                  <a:pt x="236" y="480"/>
                </a:lnTo>
                <a:lnTo>
                  <a:pt x="242" y="484"/>
                </a:lnTo>
                <a:lnTo>
                  <a:pt x="248" y="484"/>
                </a:lnTo>
                <a:lnTo>
                  <a:pt x="258" y="484"/>
                </a:lnTo>
                <a:lnTo>
                  <a:pt x="264" y="482"/>
                </a:lnTo>
                <a:lnTo>
                  <a:pt x="272" y="480"/>
                </a:lnTo>
                <a:lnTo>
                  <a:pt x="276" y="476"/>
                </a:lnTo>
                <a:lnTo>
                  <a:pt x="284" y="474"/>
                </a:lnTo>
                <a:lnTo>
                  <a:pt x="288" y="476"/>
                </a:lnTo>
                <a:lnTo>
                  <a:pt x="292" y="472"/>
                </a:lnTo>
                <a:lnTo>
                  <a:pt x="298" y="472"/>
                </a:lnTo>
                <a:lnTo>
                  <a:pt x="306" y="476"/>
                </a:lnTo>
                <a:lnTo>
                  <a:pt x="306" y="482"/>
                </a:lnTo>
                <a:lnTo>
                  <a:pt x="308" y="486"/>
                </a:lnTo>
                <a:lnTo>
                  <a:pt x="314" y="484"/>
                </a:lnTo>
                <a:lnTo>
                  <a:pt x="316" y="486"/>
                </a:lnTo>
                <a:lnTo>
                  <a:pt x="322" y="488"/>
                </a:lnTo>
                <a:lnTo>
                  <a:pt x="326" y="490"/>
                </a:lnTo>
                <a:lnTo>
                  <a:pt x="328" y="494"/>
                </a:lnTo>
                <a:lnTo>
                  <a:pt x="330" y="498"/>
                </a:lnTo>
                <a:lnTo>
                  <a:pt x="334" y="498"/>
                </a:lnTo>
                <a:lnTo>
                  <a:pt x="338" y="498"/>
                </a:lnTo>
                <a:lnTo>
                  <a:pt x="340" y="504"/>
                </a:lnTo>
                <a:lnTo>
                  <a:pt x="342" y="508"/>
                </a:lnTo>
                <a:lnTo>
                  <a:pt x="340" y="516"/>
                </a:lnTo>
                <a:lnTo>
                  <a:pt x="342" y="520"/>
                </a:lnTo>
                <a:lnTo>
                  <a:pt x="342" y="524"/>
                </a:lnTo>
                <a:lnTo>
                  <a:pt x="340" y="534"/>
                </a:lnTo>
                <a:lnTo>
                  <a:pt x="336" y="540"/>
                </a:lnTo>
                <a:lnTo>
                  <a:pt x="332" y="546"/>
                </a:lnTo>
                <a:lnTo>
                  <a:pt x="332" y="550"/>
                </a:lnTo>
                <a:lnTo>
                  <a:pt x="334" y="554"/>
                </a:lnTo>
                <a:lnTo>
                  <a:pt x="334" y="560"/>
                </a:lnTo>
                <a:lnTo>
                  <a:pt x="336" y="562"/>
                </a:lnTo>
                <a:lnTo>
                  <a:pt x="338" y="562"/>
                </a:lnTo>
                <a:lnTo>
                  <a:pt x="340" y="558"/>
                </a:lnTo>
                <a:lnTo>
                  <a:pt x="346" y="556"/>
                </a:lnTo>
                <a:lnTo>
                  <a:pt x="350" y="556"/>
                </a:lnTo>
                <a:lnTo>
                  <a:pt x="352" y="560"/>
                </a:lnTo>
                <a:lnTo>
                  <a:pt x="352" y="564"/>
                </a:lnTo>
                <a:lnTo>
                  <a:pt x="354" y="570"/>
                </a:lnTo>
                <a:lnTo>
                  <a:pt x="358" y="570"/>
                </a:lnTo>
                <a:lnTo>
                  <a:pt x="358" y="574"/>
                </a:lnTo>
                <a:lnTo>
                  <a:pt x="354" y="580"/>
                </a:lnTo>
                <a:lnTo>
                  <a:pt x="354" y="584"/>
                </a:lnTo>
                <a:lnTo>
                  <a:pt x="360" y="586"/>
                </a:lnTo>
                <a:lnTo>
                  <a:pt x="364" y="586"/>
                </a:lnTo>
                <a:lnTo>
                  <a:pt x="366" y="594"/>
                </a:lnTo>
                <a:lnTo>
                  <a:pt x="368" y="600"/>
                </a:lnTo>
                <a:lnTo>
                  <a:pt x="378" y="602"/>
                </a:lnTo>
                <a:lnTo>
                  <a:pt x="376" y="608"/>
                </a:lnTo>
                <a:lnTo>
                  <a:pt x="384" y="608"/>
                </a:lnTo>
                <a:lnTo>
                  <a:pt x="388" y="602"/>
                </a:lnTo>
                <a:lnTo>
                  <a:pt x="388" y="592"/>
                </a:lnTo>
                <a:lnTo>
                  <a:pt x="384" y="584"/>
                </a:lnTo>
                <a:lnTo>
                  <a:pt x="388" y="578"/>
                </a:lnTo>
                <a:lnTo>
                  <a:pt x="394" y="580"/>
                </a:lnTo>
                <a:lnTo>
                  <a:pt x="400" y="576"/>
                </a:lnTo>
                <a:lnTo>
                  <a:pt x="408" y="578"/>
                </a:lnTo>
                <a:lnTo>
                  <a:pt x="416" y="576"/>
                </a:lnTo>
                <a:lnTo>
                  <a:pt x="426" y="576"/>
                </a:lnTo>
                <a:lnTo>
                  <a:pt x="432" y="570"/>
                </a:lnTo>
                <a:lnTo>
                  <a:pt x="438" y="572"/>
                </a:lnTo>
                <a:lnTo>
                  <a:pt x="442" y="574"/>
                </a:lnTo>
                <a:lnTo>
                  <a:pt x="448" y="576"/>
                </a:lnTo>
                <a:lnTo>
                  <a:pt x="446" y="584"/>
                </a:lnTo>
                <a:lnTo>
                  <a:pt x="450" y="590"/>
                </a:lnTo>
                <a:lnTo>
                  <a:pt x="454" y="594"/>
                </a:lnTo>
                <a:lnTo>
                  <a:pt x="460" y="596"/>
                </a:lnTo>
                <a:lnTo>
                  <a:pt x="464" y="596"/>
                </a:lnTo>
                <a:lnTo>
                  <a:pt x="470" y="598"/>
                </a:lnTo>
                <a:lnTo>
                  <a:pt x="470" y="598"/>
                </a:lnTo>
                <a:lnTo>
                  <a:pt x="472" y="594"/>
                </a:lnTo>
                <a:lnTo>
                  <a:pt x="472" y="594"/>
                </a:lnTo>
                <a:lnTo>
                  <a:pt x="476" y="594"/>
                </a:lnTo>
                <a:lnTo>
                  <a:pt x="482" y="594"/>
                </a:lnTo>
                <a:lnTo>
                  <a:pt x="484" y="596"/>
                </a:lnTo>
                <a:lnTo>
                  <a:pt x="484" y="596"/>
                </a:lnTo>
                <a:lnTo>
                  <a:pt x="486" y="596"/>
                </a:lnTo>
                <a:lnTo>
                  <a:pt x="488" y="596"/>
                </a:lnTo>
                <a:lnTo>
                  <a:pt x="488" y="596"/>
                </a:lnTo>
                <a:lnTo>
                  <a:pt x="488" y="598"/>
                </a:lnTo>
                <a:lnTo>
                  <a:pt x="490" y="600"/>
                </a:lnTo>
                <a:lnTo>
                  <a:pt x="490" y="600"/>
                </a:lnTo>
                <a:lnTo>
                  <a:pt x="488" y="604"/>
                </a:lnTo>
                <a:lnTo>
                  <a:pt x="488" y="610"/>
                </a:lnTo>
                <a:lnTo>
                  <a:pt x="490" y="610"/>
                </a:lnTo>
                <a:lnTo>
                  <a:pt x="490" y="610"/>
                </a:lnTo>
                <a:lnTo>
                  <a:pt x="492" y="620"/>
                </a:lnTo>
                <a:lnTo>
                  <a:pt x="492" y="620"/>
                </a:lnTo>
                <a:lnTo>
                  <a:pt x="500" y="618"/>
                </a:lnTo>
                <a:lnTo>
                  <a:pt x="500" y="618"/>
                </a:lnTo>
                <a:lnTo>
                  <a:pt x="500" y="612"/>
                </a:lnTo>
                <a:lnTo>
                  <a:pt x="496" y="608"/>
                </a:lnTo>
                <a:lnTo>
                  <a:pt x="496" y="608"/>
                </a:lnTo>
                <a:lnTo>
                  <a:pt x="498" y="608"/>
                </a:lnTo>
                <a:lnTo>
                  <a:pt x="498" y="608"/>
                </a:lnTo>
                <a:lnTo>
                  <a:pt x="500" y="606"/>
                </a:lnTo>
                <a:lnTo>
                  <a:pt x="500" y="604"/>
                </a:lnTo>
                <a:lnTo>
                  <a:pt x="500" y="604"/>
                </a:lnTo>
                <a:lnTo>
                  <a:pt x="504" y="604"/>
                </a:lnTo>
                <a:lnTo>
                  <a:pt x="508" y="602"/>
                </a:lnTo>
                <a:lnTo>
                  <a:pt x="508" y="602"/>
                </a:lnTo>
                <a:lnTo>
                  <a:pt x="512" y="596"/>
                </a:lnTo>
                <a:lnTo>
                  <a:pt x="512" y="596"/>
                </a:lnTo>
                <a:lnTo>
                  <a:pt x="516" y="596"/>
                </a:lnTo>
                <a:lnTo>
                  <a:pt x="516" y="594"/>
                </a:lnTo>
                <a:lnTo>
                  <a:pt x="516" y="594"/>
                </a:lnTo>
                <a:lnTo>
                  <a:pt x="516" y="594"/>
                </a:lnTo>
                <a:lnTo>
                  <a:pt x="518" y="594"/>
                </a:lnTo>
                <a:lnTo>
                  <a:pt x="518" y="594"/>
                </a:lnTo>
                <a:lnTo>
                  <a:pt x="520" y="590"/>
                </a:lnTo>
                <a:lnTo>
                  <a:pt x="520" y="590"/>
                </a:lnTo>
                <a:lnTo>
                  <a:pt x="522" y="590"/>
                </a:lnTo>
                <a:lnTo>
                  <a:pt x="524" y="592"/>
                </a:lnTo>
                <a:lnTo>
                  <a:pt x="526" y="590"/>
                </a:lnTo>
                <a:lnTo>
                  <a:pt x="526" y="590"/>
                </a:lnTo>
                <a:lnTo>
                  <a:pt x="532" y="590"/>
                </a:lnTo>
                <a:lnTo>
                  <a:pt x="538" y="590"/>
                </a:lnTo>
                <a:lnTo>
                  <a:pt x="538" y="590"/>
                </a:lnTo>
                <a:lnTo>
                  <a:pt x="544" y="578"/>
                </a:lnTo>
                <a:lnTo>
                  <a:pt x="546" y="578"/>
                </a:lnTo>
                <a:lnTo>
                  <a:pt x="546" y="578"/>
                </a:lnTo>
                <a:lnTo>
                  <a:pt x="548" y="576"/>
                </a:lnTo>
                <a:lnTo>
                  <a:pt x="548" y="574"/>
                </a:lnTo>
                <a:lnTo>
                  <a:pt x="546" y="574"/>
                </a:lnTo>
                <a:lnTo>
                  <a:pt x="546" y="572"/>
                </a:lnTo>
                <a:lnTo>
                  <a:pt x="546" y="572"/>
                </a:lnTo>
                <a:lnTo>
                  <a:pt x="550" y="572"/>
                </a:lnTo>
                <a:lnTo>
                  <a:pt x="550" y="572"/>
                </a:lnTo>
                <a:lnTo>
                  <a:pt x="552" y="578"/>
                </a:lnTo>
                <a:lnTo>
                  <a:pt x="552" y="578"/>
                </a:lnTo>
                <a:lnTo>
                  <a:pt x="556" y="578"/>
                </a:lnTo>
                <a:lnTo>
                  <a:pt x="556" y="578"/>
                </a:lnTo>
                <a:lnTo>
                  <a:pt x="558" y="578"/>
                </a:lnTo>
                <a:lnTo>
                  <a:pt x="560" y="580"/>
                </a:lnTo>
                <a:lnTo>
                  <a:pt x="560" y="580"/>
                </a:lnTo>
                <a:lnTo>
                  <a:pt x="562" y="578"/>
                </a:lnTo>
                <a:lnTo>
                  <a:pt x="562" y="576"/>
                </a:lnTo>
                <a:lnTo>
                  <a:pt x="562" y="576"/>
                </a:lnTo>
                <a:lnTo>
                  <a:pt x="570" y="574"/>
                </a:lnTo>
                <a:lnTo>
                  <a:pt x="570" y="574"/>
                </a:lnTo>
                <a:lnTo>
                  <a:pt x="574" y="576"/>
                </a:lnTo>
                <a:lnTo>
                  <a:pt x="576" y="576"/>
                </a:lnTo>
                <a:lnTo>
                  <a:pt x="576" y="574"/>
                </a:lnTo>
                <a:lnTo>
                  <a:pt x="576" y="574"/>
                </a:lnTo>
                <a:lnTo>
                  <a:pt x="580" y="572"/>
                </a:lnTo>
                <a:lnTo>
                  <a:pt x="580" y="572"/>
                </a:lnTo>
                <a:lnTo>
                  <a:pt x="582" y="568"/>
                </a:lnTo>
                <a:lnTo>
                  <a:pt x="580" y="566"/>
                </a:lnTo>
                <a:lnTo>
                  <a:pt x="580" y="564"/>
                </a:lnTo>
                <a:lnTo>
                  <a:pt x="580" y="564"/>
                </a:lnTo>
                <a:lnTo>
                  <a:pt x="588" y="560"/>
                </a:lnTo>
                <a:lnTo>
                  <a:pt x="588" y="560"/>
                </a:lnTo>
                <a:lnTo>
                  <a:pt x="588" y="558"/>
                </a:lnTo>
                <a:lnTo>
                  <a:pt x="588" y="558"/>
                </a:lnTo>
                <a:lnTo>
                  <a:pt x="590" y="558"/>
                </a:lnTo>
                <a:lnTo>
                  <a:pt x="592" y="558"/>
                </a:lnTo>
                <a:lnTo>
                  <a:pt x="592" y="558"/>
                </a:lnTo>
                <a:lnTo>
                  <a:pt x="594" y="556"/>
                </a:lnTo>
                <a:lnTo>
                  <a:pt x="594" y="556"/>
                </a:lnTo>
                <a:lnTo>
                  <a:pt x="594" y="552"/>
                </a:lnTo>
                <a:lnTo>
                  <a:pt x="594" y="552"/>
                </a:lnTo>
                <a:lnTo>
                  <a:pt x="598" y="552"/>
                </a:lnTo>
                <a:lnTo>
                  <a:pt x="600" y="552"/>
                </a:lnTo>
                <a:lnTo>
                  <a:pt x="600" y="552"/>
                </a:lnTo>
                <a:lnTo>
                  <a:pt x="602" y="548"/>
                </a:lnTo>
                <a:lnTo>
                  <a:pt x="602" y="548"/>
                </a:lnTo>
                <a:lnTo>
                  <a:pt x="602" y="542"/>
                </a:lnTo>
                <a:lnTo>
                  <a:pt x="602" y="542"/>
                </a:lnTo>
                <a:lnTo>
                  <a:pt x="616" y="540"/>
                </a:lnTo>
                <a:lnTo>
                  <a:pt x="616" y="540"/>
                </a:lnTo>
                <a:lnTo>
                  <a:pt x="616" y="538"/>
                </a:lnTo>
                <a:lnTo>
                  <a:pt x="614" y="538"/>
                </a:lnTo>
                <a:lnTo>
                  <a:pt x="614" y="538"/>
                </a:lnTo>
                <a:lnTo>
                  <a:pt x="614" y="536"/>
                </a:lnTo>
                <a:lnTo>
                  <a:pt x="616" y="534"/>
                </a:lnTo>
                <a:lnTo>
                  <a:pt x="618" y="534"/>
                </a:lnTo>
                <a:lnTo>
                  <a:pt x="618" y="532"/>
                </a:lnTo>
                <a:lnTo>
                  <a:pt x="618" y="532"/>
                </a:lnTo>
                <a:lnTo>
                  <a:pt x="616" y="532"/>
                </a:lnTo>
                <a:lnTo>
                  <a:pt x="616" y="530"/>
                </a:lnTo>
                <a:lnTo>
                  <a:pt x="618" y="528"/>
                </a:lnTo>
                <a:lnTo>
                  <a:pt x="618" y="528"/>
                </a:lnTo>
                <a:lnTo>
                  <a:pt x="624" y="528"/>
                </a:lnTo>
                <a:lnTo>
                  <a:pt x="624" y="528"/>
                </a:lnTo>
                <a:lnTo>
                  <a:pt x="624" y="526"/>
                </a:lnTo>
                <a:lnTo>
                  <a:pt x="626" y="526"/>
                </a:lnTo>
                <a:lnTo>
                  <a:pt x="626" y="526"/>
                </a:lnTo>
                <a:lnTo>
                  <a:pt x="624" y="516"/>
                </a:lnTo>
                <a:lnTo>
                  <a:pt x="624" y="516"/>
                </a:lnTo>
                <a:lnTo>
                  <a:pt x="620" y="516"/>
                </a:lnTo>
                <a:lnTo>
                  <a:pt x="620" y="512"/>
                </a:lnTo>
                <a:lnTo>
                  <a:pt x="620" y="512"/>
                </a:lnTo>
                <a:lnTo>
                  <a:pt x="624" y="512"/>
                </a:lnTo>
                <a:lnTo>
                  <a:pt x="624" y="512"/>
                </a:lnTo>
                <a:lnTo>
                  <a:pt x="624" y="504"/>
                </a:lnTo>
                <a:lnTo>
                  <a:pt x="624" y="504"/>
                </a:lnTo>
                <a:lnTo>
                  <a:pt x="628" y="502"/>
                </a:lnTo>
                <a:lnTo>
                  <a:pt x="632" y="500"/>
                </a:lnTo>
                <a:lnTo>
                  <a:pt x="632" y="500"/>
                </a:lnTo>
                <a:lnTo>
                  <a:pt x="632" y="498"/>
                </a:lnTo>
                <a:lnTo>
                  <a:pt x="632" y="498"/>
                </a:lnTo>
                <a:lnTo>
                  <a:pt x="638" y="494"/>
                </a:lnTo>
                <a:lnTo>
                  <a:pt x="638" y="494"/>
                </a:lnTo>
                <a:lnTo>
                  <a:pt x="638" y="488"/>
                </a:lnTo>
                <a:lnTo>
                  <a:pt x="638" y="488"/>
                </a:lnTo>
                <a:lnTo>
                  <a:pt x="638" y="486"/>
                </a:lnTo>
                <a:lnTo>
                  <a:pt x="640" y="486"/>
                </a:lnTo>
                <a:lnTo>
                  <a:pt x="640" y="486"/>
                </a:lnTo>
                <a:lnTo>
                  <a:pt x="640" y="484"/>
                </a:lnTo>
                <a:lnTo>
                  <a:pt x="640" y="484"/>
                </a:lnTo>
                <a:lnTo>
                  <a:pt x="638" y="484"/>
                </a:lnTo>
                <a:lnTo>
                  <a:pt x="640" y="484"/>
                </a:lnTo>
                <a:lnTo>
                  <a:pt x="644" y="484"/>
                </a:lnTo>
                <a:lnTo>
                  <a:pt x="644" y="484"/>
                </a:lnTo>
                <a:lnTo>
                  <a:pt x="644" y="480"/>
                </a:lnTo>
                <a:lnTo>
                  <a:pt x="646" y="478"/>
                </a:lnTo>
                <a:lnTo>
                  <a:pt x="646" y="478"/>
                </a:lnTo>
                <a:lnTo>
                  <a:pt x="650" y="478"/>
                </a:lnTo>
                <a:lnTo>
                  <a:pt x="650" y="478"/>
                </a:lnTo>
                <a:lnTo>
                  <a:pt x="650" y="474"/>
                </a:lnTo>
                <a:lnTo>
                  <a:pt x="650" y="474"/>
                </a:lnTo>
                <a:lnTo>
                  <a:pt x="646" y="472"/>
                </a:lnTo>
                <a:lnTo>
                  <a:pt x="646" y="472"/>
                </a:lnTo>
                <a:lnTo>
                  <a:pt x="648" y="470"/>
                </a:lnTo>
                <a:lnTo>
                  <a:pt x="648" y="468"/>
                </a:lnTo>
                <a:lnTo>
                  <a:pt x="648" y="462"/>
                </a:lnTo>
                <a:lnTo>
                  <a:pt x="648" y="462"/>
                </a:lnTo>
                <a:lnTo>
                  <a:pt x="656" y="462"/>
                </a:lnTo>
                <a:lnTo>
                  <a:pt x="656" y="462"/>
                </a:lnTo>
                <a:lnTo>
                  <a:pt x="654" y="460"/>
                </a:lnTo>
                <a:lnTo>
                  <a:pt x="654" y="456"/>
                </a:lnTo>
                <a:lnTo>
                  <a:pt x="656" y="454"/>
                </a:lnTo>
                <a:lnTo>
                  <a:pt x="654" y="452"/>
                </a:lnTo>
                <a:lnTo>
                  <a:pt x="654" y="452"/>
                </a:lnTo>
                <a:lnTo>
                  <a:pt x="658" y="450"/>
                </a:lnTo>
                <a:lnTo>
                  <a:pt x="660" y="450"/>
                </a:lnTo>
                <a:lnTo>
                  <a:pt x="660" y="450"/>
                </a:lnTo>
                <a:lnTo>
                  <a:pt x="658" y="446"/>
                </a:lnTo>
                <a:lnTo>
                  <a:pt x="658" y="446"/>
                </a:lnTo>
                <a:lnTo>
                  <a:pt x="654" y="446"/>
                </a:lnTo>
                <a:lnTo>
                  <a:pt x="652" y="442"/>
                </a:lnTo>
                <a:lnTo>
                  <a:pt x="652" y="442"/>
                </a:lnTo>
                <a:lnTo>
                  <a:pt x="646" y="444"/>
                </a:lnTo>
                <a:lnTo>
                  <a:pt x="644" y="444"/>
                </a:lnTo>
                <a:lnTo>
                  <a:pt x="640" y="444"/>
                </a:lnTo>
                <a:lnTo>
                  <a:pt x="640" y="444"/>
                </a:lnTo>
                <a:lnTo>
                  <a:pt x="640" y="442"/>
                </a:lnTo>
                <a:lnTo>
                  <a:pt x="640" y="440"/>
                </a:lnTo>
                <a:lnTo>
                  <a:pt x="640" y="440"/>
                </a:lnTo>
                <a:lnTo>
                  <a:pt x="652" y="432"/>
                </a:lnTo>
                <a:lnTo>
                  <a:pt x="630" y="416"/>
                </a:lnTo>
                <a:close/>
              </a:path>
            </a:pathLst>
          </a:custGeom>
          <a:solidFill>
            <a:srgbClr val="008200"/>
          </a:solidFill>
          <a:ln w="9525">
            <a:solidFill>
              <a:srgbClr val="008200"/>
            </a:solidFill>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227" name="Freeform 216">
            <a:extLst>
              <a:ext uri="{FF2B5EF4-FFF2-40B4-BE49-F238E27FC236}">
                <a16:creationId xmlns:a16="http://schemas.microsoft.com/office/drawing/2014/main" id="{33A11B4E-D560-4D01-A570-07CDC276D77D}"/>
              </a:ext>
            </a:extLst>
          </p:cNvPr>
          <p:cNvSpPr>
            <a:spLocks noEditPoints="1"/>
          </p:cNvSpPr>
          <p:nvPr/>
        </p:nvSpPr>
        <p:spPr bwMode="auto">
          <a:xfrm>
            <a:off x="6161788" y="3001118"/>
            <a:ext cx="238375" cy="470181"/>
          </a:xfrm>
          <a:custGeom>
            <a:avLst/>
            <a:gdLst>
              <a:gd name="T0" fmla="*/ 18 w 142"/>
              <a:gd name="T1" fmla="*/ 182 h 274"/>
              <a:gd name="T2" fmla="*/ 18 w 142"/>
              <a:gd name="T3" fmla="*/ 188 h 274"/>
              <a:gd name="T4" fmla="*/ 22 w 142"/>
              <a:gd name="T5" fmla="*/ 194 h 274"/>
              <a:gd name="T6" fmla="*/ 22 w 142"/>
              <a:gd name="T7" fmla="*/ 202 h 274"/>
              <a:gd name="T8" fmla="*/ 18 w 142"/>
              <a:gd name="T9" fmla="*/ 208 h 274"/>
              <a:gd name="T10" fmla="*/ 22 w 142"/>
              <a:gd name="T11" fmla="*/ 218 h 274"/>
              <a:gd name="T12" fmla="*/ 24 w 142"/>
              <a:gd name="T13" fmla="*/ 226 h 274"/>
              <a:gd name="T14" fmla="*/ 24 w 142"/>
              <a:gd name="T15" fmla="*/ 232 h 274"/>
              <a:gd name="T16" fmla="*/ 12 w 142"/>
              <a:gd name="T17" fmla="*/ 232 h 274"/>
              <a:gd name="T18" fmla="*/ 6 w 142"/>
              <a:gd name="T19" fmla="*/ 238 h 274"/>
              <a:gd name="T20" fmla="*/ 6 w 142"/>
              <a:gd name="T21" fmla="*/ 242 h 274"/>
              <a:gd name="T22" fmla="*/ 18 w 142"/>
              <a:gd name="T23" fmla="*/ 260 h 274"/>
              <a:gd name="T24" fmla="*/ 22 w 142"/>
              <a:gd name="T25" fmla="*/ 274 h 274"/>
              <a:gd name="T26" fmla="*/ 32 w 142"/>
              <a:gd name="T27" fmla="*/ 268 h 274"/>
              <a:gd name="T28" fmla="*/ 38 w 142"/>
              <a:gd name="T29" fmla="*/ 270 h 274"/>
              <a:gd name="T30" fmla="*/ 60 w 142"/>
              <a:gd name="T31" fmla="*/ 266 h 274"/>
              <a:gd name="T32" fmla="*/ 70 w 142"/>
              <a:gd name="T33" fmla="*/ 256 h 274"/>
              <a:gd name="T34" fmla="*/ 74 w 142"/>
              <a:gd name="T35" fmla="*/ 254 h 274"/>
              <a:gd name="T36" fmla="*/ 72 w 142"/>
              <a:gd name="T37" fmla="*/ 246 h 274"/>
              <a:gd name="T38" fmla="*/ 78 w 142"/>
              <a:gd name="T39" fmla="*/ 242 h 274"/>
              <a:gd name="T40" fmla="*/ 86 w 142"/>
              <a:gd name="T41" fmla="*/ 240 h 274"/>
              <a:gd name="T42" fmla="*/ 94 w 142"/>
              <a:gd name="T43" fmla="*/ 236 h 274"/>
              <a:gd name="T44" fmla="*/ 100 w 142"/>
              <a:gd name="T45" fmla="*/ 230 h 274"/>
              <a:gd name="T46" fmla="*/ 108 w 142"/>
              <a:gd name="T47" fmla="*/ 226 h 274"/>
              <a:gd name="T48" fmla="*/ 112 w 142"/>
              <a:gd name="T49" fmla="*/ 220 h 274"/>
              <a:gd name="T50" fmla="*/ 118 w 142"/>
              <a:gd name="T51" fmla="*/ 216 h 274"/>
              <a:gd name="T52" fmla="*/ 118 w 142"/>
              <a:gd name="T53" fmla="*/ 210 h 274"/>
              <a:gd name="T54" fmla="*/ 116 w 142"/>
              <a:gd name="T55" fmla="*/ 204 h 274"/>
              <a:gd name="T56" fmla="*/ 116 w 142"/>
              <a:gd name="T57" fmla="*/ 198 h 274"/>
              <a:gd name="T58" fmla="*/ 114 w 142"/>
              <a:gd name="T59" fmla="*/ 192 h 274"/>
              <a:gd name="T60" fmla="*/ 118 w 142"/>
              <a:gd name="T61" fmla="*/ 186 h 274"/>
              <a:gd name="T62" fmla="*/ 112 w 142"/>
              <a:gd name="T63" fmla="*/ 182 h 274"/>
              <a:gd name="T64" fmla="*/ 106 w 142"/>
              <a:gd name="T65" fmla="*/ 184 h 274"/>
              <a:gd name="T66" fmla="*/ 106 w 142"/>
              <a:gd name="T67" fmla="*/ 178 h 274"/>
              <a:gd name="T68" fmla="*/ 110 w 142"/>
              <a:gd name="T69" fmla="*/ 174 h 274"/>
              <a:gd name="T70" fmla="*/ 112 w 142"/>
              <a:gd name="T71" fmla="*/ 168 h 274"/>
              <a:gd name="T72" fmla="*/ 116 w 142"/>
              <a:gd name="T73" fmla="*/ 160 h 274"/>
              <a:gd name="T74" fmla="*/ 118 w 142"/>
              <a:gd name="T75" fmla="*/ 152 h 274"/>
              <a:gd name="T76" fmla="*/ 122 w 142"/>
              <a:gd name="T77" fmla="*/ 146 h 274"/>
              <a:gd name="T78" fmla="*/ 122 w 142"/>
              <a:gd name="T79" fmla="*/ 140 h 274"/>
              <a:gd name="T80" fmla="*/ 126 w 142"/>
              <a:gd name="T81" fmla="*/ 134 h 274"/>
              <a:gd name="T82" fmla="*/ 132 w 142"/>
              <a:gd name="T83" fmla="*/ 132 h 274"/>
              <a:gd name="T84" fmla="*/ 142 w 142"/>
              <a:gd name="T85" fmla="*/ 132 h 274"/>
              <a:gd name="T86" fmla="*/ 12 w 142"/>
              <a:gd name="T87" fmla="*/ 10 h 274"/>
              <a:gd name="T88" fmla="*/ 24 w 142"/>
              <a:gd name="T89" fmla="*/ 50 h 274"/>
              <a:gd name="T90" fmla="*/ 26 w 142"/>
              <a:gd name="T91" fmla="*/ 58 h 274"/>
              <a:gd name="T92" fmla="*/ 22 w 142"/>
              <a:gd name="T93" fmla="*/ 72 h 274"/>
              <a:gd name="T94" fmla="*/ 0 w 142"/>
              <a:gd name="T95" fmla="*/ 146 h 274"/>
              <a:gd name="T96" fmla="*/ 2 w 142"/>
              <a:gd name="T97" fmla="*/ 160 h 274"/>
              <a:gd name="T98" fmla="*/ 6 w 142"/>
              <a:gd name="T99" fmla="*/ 160 h 274"/>
              <a:gd name="T100" fmla="*/ 14 w 142"/>
              <a:gd name="T101" fmla="*/ 168 h 274"/>
              <a:gd name="T102" fmla="*/ 24 w 142"/>
              <a:gd name="T103" fmla="*/ 168 h 274"/>
              <a:gd name="T104" fmla="*/ 24 w 142"/>
              <a:gd name="T105" fmla="*/ 174 h 274"/>
              <a:gd name="T106" fmla="*/ 20 w 142"/>
              <a:gd name="T107" fmla="*/ 172 h 274"/>
              <a:gd name="T108" fmla="*/ 10 w 142"/>
              <a:gd name="T109" fmla="*/ 174 h 274"/>
              <a:gd name="T110" fmla="*/ 2 w 142"/>
              <a:gd name="T111" fmla="*/ 160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42" h="274">
                <a:moveTo>
                  <a:pt x="8" y="174"/>
                </a:moveTo>
                <a:lnTo>
                  <a:pt x="8" y="174"/>
                </a:lnTo>
                <a:lnTo>
                  <a:pt x="18" y="182"/>
                </a:lnTo>
                <a:lnTo>
                  <a:pt x="18" y="182"/>
                </a:lnTo>
                <a:lnTo>
                  <a:pt x="18" y="186"/>
                </a:lnTo>
                <a:lnTo>
                  <a:pt x="18" y="188"/>
                </a:lnTo>
                <a:lnTo>
                  <a:pt x="18" y="190"/>
                </a:lnTo>
                <a:lnTo>
                  <a:pt x="18" y="190"/>
                </a:lnTo>
                <a:lnTo>
                  <a:pt x="22" y="194"/>
                </a:lnTo>
                <a:lnTo>
                  <a:pt x="22" y="198"/>
                </a:lnTo>
                <a:lnTo>
                  <a:pt x="22" y="198"/>
                </a:lnTo>
                <a:lnTo>
                  <a:pt x="22" y="202"/>
                </a:lnTo>
                <a:lnTo>
                  <a:pt x="22" y="202"/>
                </a:lnTo>
                <a:lnTo>
                  <a:pt x="20" y="204"/>
                </a:lnTo>
                <a:lnTo>
                  <a:pt x="18" y="208"/>
                </a:lnTo>
                <a:lnTo>
                  <a:pt x="18" y="208"/>
                </a:lnTo>
                <a:lnTo>
                  <a:pt x="20" y="214"/>
                </a:lnTo>
                <a:lnTo>
                  <a:pt x="22" y="218"/>
                </a:lnTo>
                <a:lnTo>
                  <a:pt x="22" y="218"/>
                </a:lnTo>
                <a:lnTo>
                  <a:pt x="22" y="222"/>
                </a:lnTo>
                <a:lnTo>
                  <a:pt x="24" y="226"/>
                </a:lnTo>
                <a:lnTo>
                  <a:pt x="24" y="226"/>
                </a:lnTo>
                <a:lnTo>
                  <a:pt x="24" y="230"/>
                </a:lnTo>
                <a:lnTo>
                  <a:pt x="24" y="232"/>
                </a:lnTo>
                <a:lnTo>
                  <a:pt x="24" y="232"/>
                </a:lnTo>
                <a:lnTo>
                  <a:pt x="18" y="232"/>
                </a:lnTo>
                <a:lnTo>
                  <a:pt x="12" y="232"/>
                </a:lnTo>
                <a:lnTo>
                  <a:pt x="8" y="234"/>
                </a:lnTo>
                <a:lnTo>
                  <a:pt x="8" y="234"/>
                </a:lnTo>
                <a:lnTo>
                  <a:pt x="6" y="238"/>
                </a:lnTo>
                <a:lnTo>
                  <a:pt x="6" y="240"/>
                </a:lnTo>
                <a:lnTo>
                  <a:pt x="6" y="242"/>
                </a:lnTo>
                <a:lnTo>
                  <a:pt x="6" y="242"/>
                </a:lnTo>
                <a:lnTo>
                  <a:pt x="16" y="254"/>
                </a:lnTo>
                <a:lnTo>
                  <a:pt x="16" y="254"/>
                </a:lnTo>
                <a:lnTo>
                  <a:pt x="18" y="260"/>
                </a:lnTo>
                <a:lnTo>
                  <a:pt x="20" y="266"/>
                </a:lnTo>
                <a:lnTo>
                  <a:pt x="16" y="274"/>
                </a:lnTo>
                <a:lnTo>
                  <a:pt x="22" y="274"/>
                </a:lnTo>
                <a:lnTo>
                  <a:pt x="28" y="274"/>
                </a:lnTo>
                <a:lnTo>
                  <a:pt x="32" y="268"/>
                </a:lnTo>
                <a:lnTo>
                  <a:pt x="32" y="268"/>
                </a:lnTo>
                <a:lnTo>
                  <a:pt x="34" y="270"/>
                </a:lnTo>
                <a:lnTo>
                  <a:pt x="38" y="270"/>
                </a:lnTo>
                <a:lnTo>
                  <a:pt x="38" y="270"/>
                </a:lnTo>
                <a:lnTo>
                  <a:pt x="54" y="268"/>
                </a:lnTo>
                <a:lnTo>
                  <a:pt x="54" y="268"/>
                </a:lnTo>
                <a:lnTo>
                  <a:pt x="60" y="266"/>
                </a:lnTo>
                <a:lnTo>
                  <a:pt x="64" y="260"/>
                </a:lnTo>
                <a:lnTo>
                  <a:pt x="64" y="260"/>
                </a:lnTo>
                <a:lnTo>
                  <a:pt x="70" y="256"/>
                </a:lnTo>
                <a:lnTo>
                  <a:pt x="74" y="254"/>
                </a:lnTo>
                <a:lnTo>
                  <a:pt x="74" y="254"/>
                </a:lnTo>
                <a:lnTo>
                  <a:pt x="74" y="254"/>
                </a:lnTo>
                <a:lnTo>
                  <a:pt x="72" y="252"/>
                </a:lnTo>
                <a:lnTo>
                  <a:pt x="70" y="250"/>
                </a:lnTo>
                <a:lnTo>
                  <a:pt x="72" y="246"/>
                </a:lnTo>
                <a:lnTo>
                  <a:pt x="72" y="246"/>
                </a:lnTo>
                <a:lnTo>
                  <a:pt x="74" y="244"/>
                </a:lnTo>
                <a:lnTo>
                  <a:pt x="78" y="242"/>
                </a:lnTo>
                <a:lnTo>
                  <a:pt x="84" y="242"/>
                </a:lnTo>
                <a:lnTo>
                  <a:pt x="86" y="240"/>
                </a:lnTo>
                <a:lnTo>
                  <a:pt x="86" y="240"/>
                </a:lnTo>
                <a:lnTo>
                  <a:pt x="90" y="238"/>
                </a:lnTo>
                <a:lnTo>
                  <a:pt x="94" y="236"/>
                </a:lnTo>
                <a:lnTo>
                  <a:pt x="94" y="236"/>
                </a:lnTo>
                <a:lnTo>
                  <a:pt x="96" y="236"/>
                </a:lnTo>
                <a:lnTo>
                  <a:pt x="98" y="234"/>
                </a:lnTo>
                <a:lnTo>
                  <a:pt x="100" y="230"/>
                </a:lnTo>
                <a:lnTo>
                  <a:pt x="100" y="230"/>
                </a:lnTo>
                <a:lnTo>
                  <a:pt x="108" y="226"/>
                </a:lnTo>
                <a:lnTo>
                  <a:pt x="108" y="226"/>
                </a:lnTo>
                <a:lnTo>
                  <a:pt x="110" y="224"/>
                </a:lnTo>
                <a:lnTo>
                  <a:pt x="112" y="220"/>
                </a:lnTo>
                <a:lnTo>
                  <a:pt x="112" y="220"/>
                </a:lnTo>
                <a:lnTo>
                  <a:pt x="114" y="218"/>
                </a:lnTo>
                <a:lnTo>
                  <a:pt x="116" y="216"/>
                </a:lnTo>
                <a:lnTo>
                  <a:pt x="118" y="216"/>
                </a:lnTo>
                <a:lnTo>
                  <a:pt x="118" y="216"/>
                </a:lnTo>
                <a:lnTo>
                  <a:pt x="118" y="214"/>
                </a:lnTo>
                <a:lnTo>
                  <a:pt x="118" y="210"/>
                </a:lnTo>
                <a:lnTo>
                  <a:pt x="118" y="210"/>
                </a:lnTo>
                <a:lnTo>
                  <a:pt x="114" y="206"/>
                </a:lnTo>
                <a:lnTo>
                  <a:pt x="116" y="204"/>
                </a:lnTo>
                <a:lnTo>
                  <a:pt x="116" y="204"/>
                </a:lnTo>
                <a:lnTo>
                  <a:pt x="116" y="198"/>
                </a:lnTo>
                <a:lnTo>
                  <a:pt x="116" y="198"/>
                </a:lnTo>
                <a:lnTo>
                  <a:pt x="114" y="194"/>
                </a:lnTo>
                <a:lnTo>
                  <a:pt x="114" y="194"/>
                </a:lnTo>
                <a:lnTo>
                  <a:pt x="114" y="192"/>
                </a:lnTo>
                <a:lnTo>
                  <a:pt x="116" y="190"/>
                </a:lnTo>
                <a:lnTo>
                  <a:pt x="118" y="188"/>
                </a:lnTo>
                <a:lnTo>
                  <a:pt x="118" y="186"/>
                </a:lnTo>
                <a:lnTo>
                  <a:pt x="118" y="186"/>
                </a:lnTo>
                <a:lnTo>
                  <a:pt x="114" y="184"/>
                </a:lnTo>
                <a:lnTo>
                  <a:pt x="112" y="182"/>
                </a:lnTo>
                <a:lnTo>
                  <a:pt x="112" y="182"/>
                </a:lnTo>
                <a:lnTo>
                  <a:pt x="108" y="184"/>
                </a:lnTo>
                <a:lnTo>
                  <a:pt x="106" y="184"/>
                </a:lnTo>
                <a:lnTo>
                  <a:pt x="106" y="182"/>
                </a:lnTo>
                <a:lnTo>
                  <a:pt x="106" y="182"/>
                </a:lnTo>
                <a:lnTo>
                  <a:pt x="106" y="178"/>
                </a:lnTo>
                <a:lnTo>
                  <a:pt x="106" y="176"/>
                </a:lnTo>
                <a:lnTo>
                  <a:pt x="106" y="176"/>
                </a:lnTo>
                <a:lnTo>
                  <a:pt x="110" y="174"/>
                </a:lnTo>
                <a:lnTo>
                  <a:pt x="110" y="170"/>
                </a:lnTo>
                <a:lnTo>
                  <a:pt x="110" y="170"/>
                </a:lnTo>
                <a:lnTo>
                  <a:pt x="112" y="168"/>
                </a:lnTo>
                <a:lnTo>
                  <a:pt x="114" y="166"/>
                </a:lnTo>
                <a:lnTo>
                  <a:pt x="114" y="166"/>
                </a:lnTo>
                <a:lnTo>
                  <a:pt x="116" y="160"/>
                </a:lnTo>
                <a:lnTo>
                  <a:pt x="118" y="156"/>
                </a:lnTo>
                <a:lnTo>
                  <a:pt x="118" y="156"/>
                </a:lnTo>
                <a:lnTo>
                  <a:pt x="118" y="152"/>
                </a:lnTo>
                <a:lnTo>
                  <a:pt x="120" y="150"/>
                </a:lnTo>
                <a:lnTo>
                  <a:pt x="120" y="150"/>
                </a:lnTo>
                <a:lnTo>
                  <a:pt x="122" y="146"/>
                </a:lnTo>
                <a:lnTo>
                  <a:pt x="122" y="142"/>
                </a:lnTo>
                <a:lnTo>
                  <a:pt x="122" y="142"/>
                </a:lnTo>
                <a:lnTo>
                  <a:pt x="122" y="140"/>
                </a:lnTo>
                <a:lnTo>
                  <a:pt x="122" y="138"/>
                </a:lnTo>
                <a:lnTo>
                  <a:pt x="126" y="134"/>
                </a:lnTo>
                <a:lnTo>
                  <a:pt x="126" y="134"/>
                </a:lnTo>
                <a:lnTo>
                  <a:pt x="126" y="132"/>
                </a:lnTo>
                <a:lnTo>
                  <a:pt x="128" y="132"/>
                </a:lnTo>
                <a:lnTo>
                  <a:pt x="132" y="132"/>
                </a:lnTo>
                <a:lnTo>
                  <a:pt x="132" y="132"/>
                </a:lnTo>
                <a:lnTo>
                  <a:pt x="138" y="134"/>
                </a:lnTo>
                <a:lnTo>
                  <a:pt x="142" y="132"/>
                </a:lnTo>
                <a:lnTo>
                  <a:pt x="142" y="70"/>
                </a:lnTo>
                <a:lnTo>
                  <a:pt x="26" y="0"/>
                </a:lnTo>
                <a:lnTo>
                  <a:pt x="12" y="10"/>
                </a:lnTo>
                <a:lnTo>
                  <a:pt x="20" y="44"/>
                </a:lnTo>
                <a:lnTo>
                  <a:pt x="20" y="44"/>
                </a:lnTo>
                <a:lnTo>
                  <a:pt x="24" y="50"/>
                </a:lnTo>
                <a:lnTo>
                  <a:pt x="26" y="54"/>
                </a:lnTo>
                <a:lnTo>
                  <a:pt x="26" y="58"/>
                </a:lnTo>
                <a:lnTo>
                  <a:pt x="26" y="58"/>
                </a:lnTo>
                <a:lnTo>
                  <a:pt x="22" y="64"/>
                </a:lnTo>
                <a:lnTo>
                  <a:pt x="22" y="72"/>
                </a:lnTo>
                <a:lnTo>
                  <a:pt x="22" y="72"/>
                </a:lnTo>
                <a:lnTo>
                  <a:pt x="20" y="102"/>
                </a:lnTo>
                <a:lnTo>
                  <a:pt x="22" y="128"/>
                </a:lnTo>
                <a:lnTo>
                  <a:pt x="0" y="146"/>
                </a:lnTo>
                <a:lnTo>
                  <a:pt x="0" y="160"/>
                </a:lnTo>
                <a:lnTo>
                  <a:pt x="8" y="174"/>
                </a:lnTo>
                <a:close/>
                <a:moveTo>
                  <a:pt x="2" y="160"/>
                </a:moveTo>
                <a:lnTo>
                  <a:pt x="2" y="160"/>
                </a:lnTo>
                <a:lnTo>
                  <a:pt x="6" y="160"/>
                </a:lnTo>
                <a:lnTo>
                  <a:pt x="6" y="160"/>
                </a:lnTo>
                <a:lnTo>
                  <a:pt x="6" y="164"/>
                </a:lnTo>
                <a:lnTo>
                  <a:pt x="6" y="164"/>
                </a:lnTo>
                <a:lnTo>
                  <a:pt x="14" y="168"/>
                </a:lnTo>
                <a:lnTo>
                  <a:pt x="14" y="168"/>
                </a:lnTo>
                <a:lnTo>
                  <a:pt x="24" y="168"/>
                </a:lnTo>
                <a:lnTo>
                  <a:pt x="24" y="168"/>
                </a:lnTo>
                <a:lnTo>
                  <a:pt x="24" y="174"/>
                </a:lnTo>
                <a:lnTo>
                  <a:pt x="24" y="174"/>
                </a:lnTo>
                <a:lnTo>
                  <a:pt x="24" y="174"/>
                </a:lnTo>
                <a:lnTo>
                  <a:pt x="22" y="174"/>
                </a:lnTo>
                <a:lnTo>
                  <a:pt x="22" y="174"/>
                </a:lnTo>
                <a:lnTo>
                  <a:pt x="20" y="172"/>
                </a:lnTo>
                <a:lnTo>
                  <a:pt x="20" y="172"/>
                </a:lnTo>
                <a:lnTo>
                  <a:pt x="14" y="172"/>
                </a:lnTo>
                <a:lnTo>
                  <a:pt x="10" y="174"/>
                </a:lnTo>
                <a:lnTo>
                  <a:pt x="10" y="174"/>
                </a:lnTo>
                <a:lnTo>
                  <a:pt x="2" y="160"/>
                </a:lnTo>
                <a:lnTo>
                  <a:pt x="2" y="160"/>
                </a:lnTo>
                <a:close/>
              </a:path>
            </a:pathLst>
          </a:custGeom>
          <a:solidFill>
            <a:srgbClr val="B9BCBD"/>
          </a:solidFill>
          <a:ln w="3175">
            <a:solidFill>
              <a:srgbClr val="B9BCBD"/>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228" name="Freeform 217">
            <a:extLst>
              <a:ext uri="{FF2B5EF4-FFF2-40B4-BE49-F238E27FC236}">
                <a16:creationId xmlns:a16="http://schemas.microsoft.com/office/drawing/2014/main" id="{C986BCD4-8939-48E8-95BD-835A1896F0ED}"/>
              </a:ext>
            </a:extLst>
          </p:cNvPr>
          <p:cNvSpPr>
            <a:spLocks/>
          </p:cNvSpPr>
          <p:nvPr/>
        </p:nvSpPr>
        <p:spPr bwMode="auto">
          <a:xfrm>
            <a:off x="6164883" y="3371769"/>
            <a:ext cx="298743" cy="223078"/>
          </a:xfrm>
          <a:custGeom>
            <a:avLst/>
            <a:gdLst>
              <a:gd name="T0" fmla="*/ 64 w 178"/>
              <a:gd name="T1" fmla="*/ 106 h 130"/>
              <a:gd name="T2" fmla="*/ 70 w 178"/>
              <a:gd name="T3" fmla="*/ 98 h 130"/>
              <a:gd name="T4" fmla="*/ 76 w 178"/>
              <a:gd name="T5" fmla="*/ 90 h 130"/>
              <a:gd name="T6" fmla="*/ 86 w 178"/>
              <a:gd name="T7" fmla="*/ 92 h 130"/>
              <a:gd name="T8" fmla="*/ 94 w 178"/>
              <a:gd name="T9" fmla="*/ 98 h 130"/>
              <a:gd name="T10" fmla="*/ 106 w 178"/>
              <a:gd name="T11" fmla="*/ 100 h 130"/>
              <a:gd name="T12" fmla="*/ 114 w 178"/>
              <a:gd name="T13" fmla="*/ 102 h 130"/>
              <a:gd name="T14" fmla="*/ 122 w 178"/>
              <a:gd name="T15" fmla="*/ 100 h 130"/>
              <a:gd name="T16" fmla="*/ 126 w 178"/>
              <a:gd name="T17" fmla="*/ 96 h 130"/>
              <a:gd name="T18" fmla="*/ 132 w 178"/>
              <a:gd name="T19" fmla="*/ 100 h 130"/>
              <a:gd name="T20" fmla="*/ 142 w 178"/>
              <a:gd name="T21" fmla="*/ 98 h 130"/>
              <a:gd name="T22" fmla="*/ 142 w 178"/>
              <a:gd name="T23" fmla="*/ 94 h 130"/>
              <a:gd name="T24" fmla="*/ 146 w 178"/>
              <a:gd name="T25" fmla="*/ 94 h 130"/>
              <a:gd name="T26" fmla="*/ 150 w 178"/>
              <a:gd name="T27" fmla="*/ 94 h 130"/>
              <a:gd name="T28" fmla="*/ 156 w 178"/>
              <a:gd name="T29" fmla="*/ 88 h 130"/>
              <a:gd name="T30" fmla="*/ 166 w 178"/>
              <a:gd name="T31" fmla="*/ 88 h 130"/>
              <a:gd name="T32" fmla="*/ 170 w 178"/>
              <a:gd name="T33" fmla="*/ 90 h 130"/>
              <a:gd name="T34" fmla="*/ 178 w 178"/>
              <a:gd name="T35" fmla="*/ 88 h 130"/>
              <a:gd name="T36" fmla="*/ 174 w 178"/>
              <a:gd name="T37" fmla="*/ 84 h 130"/>
              <a:gd name="T38" fmla="*/ 174 w 178"/>
              <a:gd name="T39" fmla="*/ 76 h 130"/>
              <a:gd name="T40" fmla="*/ 166 w 178"/>
              <a:gd name="T41" fmla="*/ 68 h 130"/>
              <a:gd name="T42" fmla="*/ 160 w 178"/>
              <a:gd name="T43" fmla="*/ 58 h 130"/>
              <a:gd name="T44" fmla="*/ 154 w 178"/>
              <a:gd name="T45" fmla="*/ 56 h 130"/>
              <a:gd name="T46" fmla="*/ 148 w 178"/>
              <a:gd name="T47" fmla="*/ 52 h 130"/>
              <a:gd name="T48" fmla="*/ 140 w 178"/>
              <a:gd name="T49" fmla="*/ 50 h 130"/>
              <a:gd name="T50" fmla="*/ 138 w 178"/>
              <a:gd name="T51" fmla="*/ 48 h 130"/>
              <a:gd name="T52" fmla="*/ 130 w 178"/>
              <a:gd name="T53" fmla="*/ 38 h 130"/>
              <a:gd name="T54" fmla="*/ 130 w 178"/>
              <a:gd name="T55" fmla="*/ 32 h 130"/>
              <a:gd name="T56" fmla="*/ 126 w 178"/>
              <a:gd name="T57" fmla="*/ 22 h 130"/>
              <a:gd name="T58" fmla="*/ 124 w 178"/>
              <a:gd name="T59" fmla="*/ 16 h 130"/>
              <a:gd name="T60" fmla="*/ 116 w 178"/>
              <a:gd name="T61" fmla="*/ 0 h 130"/>
              <a:gd name="T62" fmla="*/ 112 w 178"/>
              <a:gd name="T63" fmla="*/ 2 h 130"/>
              <a:gd name="T64" fmla="*/ 108 w 178"/>
              <a:gd name="T65" fmla="*/ 8 h 130"/>
              <a:gd name="T66" fmla="*/ 98 w 178"/>
              <a:gd name="T67" fmla="*/ 14 h 130"/>
              <a:gd name="T68" fmla="*/ 94 w 178"/>
              <a:gd name="T69" fmla="*/ 20 h 130"/>
              <a:gd name="T70" fmla="*/ 88 w 178"/>
              <a:gd name="T71" fmla="*/ 22 h 130"/>
              <a:gd name="T72" fmla="*/ 82 w 178"/>
              <a:gd name="T73" fmla="*/ 26 h 130"/>
              <a:gd name="T74" fmla="*/ 70 w 178"/>
              <a:gd name="T75" fmla="*/ 30 h 130"/>
              <a:gd name="T76" fmla="*/ 70 w 178"/>
              <a:gd name="T77" fmla="*/ 36 h 130"/>
              <a:gd name="T78" fmla="*/ 72 w 178"/>
              <a:gd name="T79" fmla="*/ 38 h 130"/>
              <a:gd name="T80" fmla="*/ 62 w 178"/>
              <a:gd name="T81" fmla="*/ 44 h 130"/>
              <a:gd name="T82" fmla="*/ 52 w 178"/>
              <a:gd name="T83" fmla="*/ 52 h 130"/>
              <a:gd name="T84" fmla="*/ 32 w 178"/>
              <a:gd name="T85" fmla="*/ 54 h 130"/>
              <a:gd name="T86" fmla="*/ 20 w 178"/>
              <a:gd name="T87" fmla="*/ 58 h 130"/>
              <a:gd name="T88" fmla="*/ 10 w 178"/>
              <a:gd name="T89" fmla="*/ 66 h 130"/>
              <a:gd name="T90" fmla="*/ 4 w 178"/>
              <a:gd name="T91" fmla="*/ 76 h 130"/>
              <a:gd name="T92" fmla="*/ 2 w 178"/>
              <a:gd name="T93" fmla="*/ 82 h 130"/>
              <a:gd name="T94" fmla="*/ 6 w 178"/>
              <a:gd name="T95" fmla="*/ 88 h 130"/>
              <a:gd name="T96" fmla="*/ 12 w 178"/>
              <a:gd name="T97" fmla="*/ 102 h 130"/>
              <a:gd name="T98" fmla="*/ 18 w 178"/>
              <a:gd name="T99" fmla="*/ 112 h 130"/>
              <a:gd name="T100" fmla="*/ 26 w 178"/>
              <a:gd name="T101" fmla="*/ 120 h 130"/>
              <a:gd name="T102" fmla="*/ 36 w 178"/>
              <a:gd name="T103" fmla="*/ 130 h 130"/>
              <a:gd name="T104" fmla="*/ 42 w 178"/>
              <a:gd name="T105" fmla="*/ 126 h 130"/>
              <a:gd name="T106" fmla="*/ 46 w 178"/>
              <a:gd name="T107" fmla="*/ 120 h 130"/>
              <a:gd name="T108" fmla="*/ 52 w 178"/>
              <a:gd name="T109" fmla="*/ 122 h 130"/>
              <a:gd name="T110" fmla="*/ 62 w 178"/>
              <a:gd name="T111" fmla="*/ 118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78" h="130">
                <a:moveTo>
                  <a:pt x="62" y="118"/>
                </a:moveTo>
                <a:lnTo>
                  <a:pt x="64" y="106"/>
                </a:lnTo>
                <a:lnTo>
                  <a:pt x="64" y="106"/>
                </a:lnTo>
                <a:lnTo>
                  <a:pt x="66" y="104"/>
                </a:lnTo>
                <a:lnTo>
                  <a:pt x="70" y="102"/>
                </a:lnTo>
                <a:lnTo>
                  <a:pt x="70" y="98"/>
                </a:lnTo>
                <a:lnTo>
                  <a:pt x="70" y="98"/>
                </a:lnTo>
                <a:lnTo>
                  <a:pt x="72" y="94"/>
                </a:lnTo>
                <a:lnTo>
                  <a:pt x="76" y="90"/>
                </a:lnTo>
                <a:lnTo>
                  <a:pt x="76" y="90"/>
                </a:lnTo>
                <a:lnTo>
                  <a:pt x="80" y="90"/>
                </a:lnTo>
                <a:lnTo>
                  <a:pt x="86" y="92"/>
                </a:lnTo>
                <a:lnTo>
                  <a:pt x="86" y="92"/>
                </a:lnTo>
                <a:lnTo>
                  <a:pt x="90" y="96"/>
                </a:lnTo>
                <a:lnTo>
                  <a:pt x="94" y="98"/>
                </a:lnTo>
                <a:lnTo>
                  <a:pt x="94" y="98"/>
                </a:lnTo>
                <a:lnTo>
                  <a:pt x="100" y="100"/>
                </a:lnTo>
                <a:lnTo>
                  <a:pt x="106" y="100"/>
                </a:lnTo>
                <a:lnTo>
                  <a:pt x="106" y="100"/>
                </a:lnTo>
                <a:lnTo>
                  <a:pt x="114" y="102"/>
                </a:lnTo>
                <a:lnTo>
                  <a:pt x="114" y="102"/>
                </a:lnTo>
                <a:lnTo>
                  <a:pt x="122" y="104"/>
                </a:lnTo>
                <a:lnTo>
                  <a:pt x="122" y="104"/>
                </a:lnTo>
                <a:lnTo>
                  <a:pt x="122" y="100"/>
                </a:lnTo>
                <a:lnTo>
                  <a:pt x="124" y="96"/>
                </a:lnTo>
                <a:lnTo>
                  <a:pt x="126" y="96"/>
                </a:lnTo>
                <a:lnTo>
                  <a:pt x="126" y="96"/>
                </a:lnTo>
                <a:lnTo>
                  <a:pt x="128" y="96"/>
                </a:lnTo>
                <a:lnTo>
                  <a:pt x="130" y="98"/>
                </a:lnTo>
                <a:lnTo>
                  <a:pt x="132" y="100"/>
                </a:lnTo>
                <a:lnTo>
                  <a:pt x="134" y="98"/>
                </a:lnTo>
                <a:lnTo>
                  <a:pt x="134" y="98"/>
                </a:lnTo>
                <a:lnTo>
                  <a:pt x="142" y="98"/>
                </a:lnTo>
                <a:lnTo>
                  <a:pt x="142" y="98"/>
                </a:lnTo>
                <a:lnTo>
                  <a:pt x="142" y="96"/>
                </a:lnTo>
                <a:lnTo>
                  <a:pt x="142" y="94"/>
                </a:lnTo>
                <a:lnTo>
                  <a:pt x="144" y="92"/>
                </a:lnTo>
                <a:lnTo>
                  <a:pt x="144" y="92"/>
                </a:lnTo>
                <a:lnTo>
                  <a:pt x="146" y="94"/>
                </a:lnTo>
                <a:lnTo>
                  <a:pt x="146" y="94"/>
                </a:lnTo>
                <a:lnTo>
                  <a:pt x="148" y="96"/>
                </a:lnTo>
                <a:lnTo>
                  <a:pt x="150" y="94"/>
                </a:lnTo>
                <a:lnTo>
                  <a:pt x="150" y="94"/>
                </a:lnTo>
                <a:lnTo>
                  <a:pt x="152" y="90"/>
                </a:lnTo>
                <a:lnTo>
                  <a:pt x="156" y="88"/>
                </a:lnTo>
                <a:lnTo>
                  <a:pt x="156" y="88"/>
                </a:lnTo>
                <a:lnTo>
                  <a:pt x="166" y="88"/>
                </a:lnTo>
                <a:lnTo>
                  <a:pt x="166" y="88"/>
                </a:lnTo>
                <a:lnTo>
                  <a:pt x="170" y="90"/>
                </a:lnTo>
                <a:lnTo>
                  <a:pt x="170" y="90"/>
                </a:lnTo>
                <a:lnTo>
                  <a:pt x="170" y="90"/>
                </a:lnTo>
                <a:lnTo>
                  <a:pt x="178" y="90"/>
                </a:lnTo>
                <a:lnTo>
                  <a:pt x="178" y="90"/>
                </a:lnTo>
                <a:lnTo>
                  <a:pt x="178" y="88"/>
                </a:lnTo>
                <a:lnTo>
                  <a:pt x="176" y="84"/>
                </a:lnTo>
                <a:lnTo>
                  <a:pt x="176" y="84"/>
                </a:lnTo>
                <a:lnTo>
                  <a:pt x="174" y="84"/>
                </a:lnTo>
                <a:lnTo>
                  <a:pt x="174" y="82"/>
                </a:lnTo>
                <a:lnTo>
                  <a:pt x="174" y="76"/>
                </a:lnTo>
                <a:lnTo>
                  <a:pt x="174" y="76"/>
                </a:lnTo>
                <a:lnTo>
                  <a:pt x="170" y="70"/>
                </a:lnTo>
                <a:lnTo>
                  <a:pt x="166" y="68"/>
                </a:lnTo>
                <a:lnTo>
                  <a:pt x="166" y="68"/>
                </a:lnTo>
                <a:lnTo>
                  <a:pt x="162" y="66"/>
                </a:lnTo>
                <a:lnTo>
                  <a:pt x="160" y="64"/>
                </a:lnTo>
                <a:lnTo>
                  <a:pt x="160" y="58"/>
                </a:lnTo>
                <a:lnTo>
                  <a:pt x="160" y="58"/>
                </a:lnTo>
                <a:lnTo>
                  <a:pt x="156" y="56"/>
                </a:lnTo>
                <a:lnTo>
                  <a:pt x="154" y="56"/>
                </a:lnTo>
                <a:lnTo>
                  <a:pt x="154" y="56"/>
                </a:lnTo>
                <a:lnTo>
                  <a:pt x="150" y="54"/>
                </a:lnTo>
                <a:lnTo>
                  <a:pt x="148" y="52"/>
                </a:lnTo>
                <a:lnTo>
                  <a:pt x="148" y="52"/>
                </a:lnTo>
                <a:lnTo>
                  <a:pt x="144" y="50"/>
                </a:lnTo>
                <a:lnTo>
                  <a:pt x="140" y="50"/>
                </a:lnTo>
                <a:lnTo>
                  <a:pt x="140" y="50"/>
                </a:lnTo>
                <a:lnTo>
                  <a:pt x="140" y="48"/>
                </a:lnTo>
                <a:lnTo>
                  <a:pt x="138" y="48"/>
                </a:lnTo>
                <a:lnTo>
                  <a:pt x="136" y="44"/>
                </a:lnTo>
                <a:lnTo>
                  <a:pt x="136" y="44"/>
                </a:lnTo>
                <a:lnTo>
                  <a:pt x="130" y="38"/>
                </a:lnTo>
                <a:lnTo>
                  <a:pt x="130" y="36"/>
                </a:lnTo>
                <a:lnTo>
                  <a:pt x="130" y="32"/>
                </a:lnTo>
                <a:lnTo>
                  <a:pt x="130" y="32"/>
                </a:lnTo>
                <a:lnTo>
                  <a:pt x="130" y="26"/>
                </a:lnTo>
                <a:lnTo>
                  <a:pt x="126" y="22"/>
                </a:lnTo>
                <a:lnTo>
                  <a:pt x="126" y="22"/>
                </a:lnTo>
                <a:lnTo>
                  <a:pt x="124" y="20"/>
                </a:lnTo>
                <a:lnTo>
                  <a:pt x="124" y="16"/>
                </a:lnTo>
                <a:lnTo>
                  <a:pt x="124" y="16"/>
                </a:lnTo>
                <a:lnTo>
                  <a:pt x="124" y="10"/>
                </a:lnTo>
                <a:lnTo>
                  <a:pt x="124" y="8"/>
                </a:lnTo>
                <a:lnTo>
                  <a:pt x="116" y="0"/>
                </a:lnTo>
                <a:lnTo>
                  <a:pt x="116" y="0"/>
                </a:lnTo>
                <a:lnTo>
                  <a:pt x="114" y="0"/>
                </a:lnTo>
                <a:lnTo>
                  <a:pt x="112" y="2"/>
                </a:lnTo>
                <a:lnTo>
                  <a:pt x="110" y="4"/>
                </a:lnTo>
                <a:lnTo>
                  <a:pt x="110" y="4"/>
                </a:lnTo>
                <a:lnTo>
                  <a:pt x="108" y="8"/>
                </a:lnTo>
                <a:lnTo>
                  <a:pt x="106" y="10"/>
                </a:lnTo>
                <a:lnTo>
                  <a:pt x="106" y="10"/>
                </a:lnTo>
                <a:lnTo>
                  <a:pt x="98" y="14"/>
                </a:lnTo>
                <a:lnTo>
                  <a:pt x="98" y="14"/>
                </a:lnTo>
                <a:lnTo>
                  <a:pt x="96" y="18"/>
                </a:lnTo>
                <a:lnTo>
                  <a:pt x="94" y="20"/>
                </a:lnTo>
                <a:lnTo>
                  <a:pt x="92" y="20"/>
                </a:lnTo>
                <a:lnTo>
                  <a:pt x="92" y="20"/>
                </a:lnTo>
                <a:lnTo>
                  <a:pt x="88" y="22"/>
                </a:lnTo>
                <a:lnTo>
                  <a:pt x="84" y="24"/>
                </a:lnTo>
                <a:lnTo>
                  <a:pt x="84" y="24"/>
                </a:lnTo>
                <a:lnTo>
                  <a:pt x="82" y="26"/>
                </a:lnTo>
                <a:lnTo>
                  <a:pt x="76" y="26"/>
                </a:lnTo>
                <a:lnTo>
                  <a:pt x="72" y="28"/>
                </a:lnTo>
                <a:lnTo>
                  <a:pt x="70" y="30"/>
                </a:lnTo>
                <a:lnTo>
                  <a:pt x="70" y="30"/>
                </a:lnTo>
                <a:lnTo>
                  <a:pt x="68" y="34"/>
                </a:lnTo>
                <a:lnTo>
                  <a:pt x="70" y="36"/>
                </a:lnTo>
                <a:lnTo>
                  <a:pt x="72" y="38"/>
                </a:lnTo>
                <a:lnTo>
                  <a:pt x="72" y="38"/>
                </a:lnTo>
                <a:lnTo>
                  <a:pt x="72" y="38"/>
                </a:lnTo>
                <a:lnTo>
                  <a:pt x="68" y="40"/>
                </a:lnTo>
                <a:lnTo>
                  <a:pt x="62" y="44"/>
                </a:lnTo>
                <a:lnTo>
                  <a:pt x="62" y="44"/>
                </a:lnTo>
                <a:lnTo>
                  <a:pt x="58" y="50"/>
                </a:lnTo>
                <a:lnTo>
                  <a:pt x="52" y="52"/>
                </a:lnTo>
                <a:lnTo>
                  <a:pt x="52" y="52"/>
                </a:lnTo>
                <a:lnTo>
                  <a:pt x="36" y="54"/>
                </a:lnTo>
                <a:lnTo>
                  <a:pt x="36" y="54"/>
                </a:lnTo>
                <a:lnTo>
                  <a:pt x="32" y="54"/>
                </a:lnTo>
                <a:lnTo>
                  <a:pt x="30" y="52"/>
                </a:lnTo>
                <a:lnTo>
                  <a:pt x="26" y="58"/>
                </a:lnTo>
                <a:lnTo>
                  <a:pt x="20" y="58"/>
                </a:lnTo>
                <a:lnTo>
                  <a:pt x="14" y="58"/>
                </a:lnTo>
                <a:lnTo>
                  <a:pt x="14" y="58"/>
                </a:lnTo>
                <a:lnTo>
                  <a:pt x="10" y="66"/>
                </a:lnTo>
                <a:lnTo>
                  <a:pt x="8" y="72"/>
                </a:lnTo>
                <a:lnTo>
                  <a:pt x="4" y="76"/>
                </a:lnTo>
                <a:lnTo>
                  <a:pt x="4" y="76"/>
                </a:lnTo>
                <a:lnTo>
                  <a:pt x="0" y="80"/>
                </a:lnTo>
                <a:lnTo>
                  <a:pt x="0" y="80"/>
                </a:lnTo>
                <a:lnTo>
                  <a:pt x="2" y="82"/>
                </a:lnTo>
                <a:lnTo>
                  <a:pt x="2" y="82"/>
                </a:lnTo>
                <a:lnTo>
                  <a:pt x="4" y="84"/>
                </a:lnTo>
                <a:lnTo>
                  <a:pt x="6" y="88"/>
                </a:lnTo>
                <a:lnTo>
                  <a:pt x="6" y="88"/>
                </a:lnTo>
                <a:lnTo>
                  <a:pt x="12" y="102"/>
                </a:lnTo>
                <a:lnTo>
                  <a:pt x="12" y="102"/>
                </a:lnTo>
                <a:lnTo>
                  <a:pt x="16" y="106"/>
                </a:lnTo>
                <a:lnTo>
                  <a:pt x="18" y="112"/>
                </a:lnTo>
                <a:lnTo>
                  <a:pt x="18" y="112"/>
                </a:lnTo>
                <a:lnTo>
                  <a:pt x="24" y="116"/>
                </a:lnTo>
                <a:lnTo>
                  <a:pt x="26" y="120"/>
                </a:lnTo>
                <a:lnTo>
                  <a:pt x="26" y="120"/>
                </a:lnTo>
                <a:lnTo>
                  <a:pt x="32" y="126"/>
                </a:lnTo>
                <a:lnTo>
                  <a:pt x="36" y="130"/>
                </a:lnTo>
                <a:lnTo>
                  <a:pt x="36" y="130"/>
                </a:lnTo>
                <a:lnTo>
                  <a:pt x="38" y="130"/>
                </a:lnTo>
                <a:lnTo>
                  <a:pt x="40" y="128"/>
                </a:lnTo>
                <a:lnTo>
                  <a:pt x="42" y="126"/>
                </a:lnTo>
                <a:lnTo>
                  <a:pt x="42" y="126"/>
                </a:lnTo>
                <a:lnTo>
                  <a:pt x="42" y="122"/>
                </a:lnTo>
                <a:lnTo>
                  <a:pt x="46" y="120"/>
                </a:lnTo>
                <a:lnTo>
                  <a:pt x="46" y="120"/>
                </a:lnTo>
                <a:lnTo>
                  <a:pt x="50" y="122"/>
                </a:lnTo>
                <a:lnTo>
                  <a:pt x="52" y="122"/>
                </a:lnTo>
                <a:lnTo>
                  <a:pt x="52" y="122"/>
                </a:lnTo>
                <a:lnTo>
                  <a:pt x="62" y="118"/>
                </a:lnTo>
                <a:lnTo>
                  <a:pt x="62" y="118"/>
                </a:lnTo>
                <a:close/>
              </a:path>
            </a:pathLst>
          </a:custGeom>
          <a:solidFill>
            <a:srgbClr val="B9BCBD"/>
          </a:solidFill>
          <a:ln w="3175">
            <a:solidFill>
              <a:srgbClr val="B9BCBD"/>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229" name="Freeform 218">
            <a:extLst>
              <a:ext uri="{FF2B5EF4-FFF2-40B4-BE49-F238E27FC236}">
                <a16:creationId xmlns:a16="http://schemas.microsoft.com/office/drawing/2014/main" id="{9BC406B1-9E40-48D7-A1FC-831B5CB09D50}"/>
              </a:ext>
            </a:extLst>
          </p:cNvPr>
          <p:cNvSpPr>
            <a:spLocks/>
          </p:cNvSpPr>
          <p:nvPr/>
        </p:nvSpPr>
        <p:spPr bwMode="auto">
          <a:xfrm>
            <a:off x="4053560" y="1405250"/>
            <a:ext cx="4643" cy="3432"/>
          </a:xfrm>
          <a:custGeom>
            <a:avLst/>
            <a:gdLst>
              <a:gd name="T0" fmla="*/ 0 w 2"/>
              <a:gd name="T1" fmla="*/ 0 h 2"/>
              <a:gd name="T2" fmla="*/ 2 w 2"/>
              <a:gd name="T3" fmla="*/ 2 h 2"/>
              <a:gd name="T4" fmla="*/ 2 w 2"/>
              <a:gd name="T5" fmla="*/ 2 h 2"/>
              <a:gd name="T6" fmla="*/ 2 w 2"/>
              <a:gd name="T7" fmla="*/ 0 h 2"/>
              <a:gd name="T8" fmla="*/ 0 w 2"/>
              <a:gd name="T9" fmla="*/ 0 h 2"/>
              <a:gd name="T10" fmla="*/ 0 w 2"/>
              <a:gd name="T11" fmla="*/ 0 h 2"/>
            </a:gdLst>
            <a:ahLst/>
            <a:cxnLst>
              <a:cxn ang="0">
                <a:pos x="T0" y="T1"/>
              </a:cxn>
              <a:cxn ang="0">
                <a:pos x="T2" y="T3"/>
              </a:cxn>
              <a:cxn ang="0">
                <a:pos x="T4" y="T5"/>
              </a:cxn>
              <a:cxn ang="0">
                <a:pos x="T6" y="T7"/>
              </a:cxn>
              <a:cxn ang="0">
                <a:pos x="T8" y="T9"/>
              </a:cxn>
              <a:cxn ang="0">
                <a:pos x="T10" y="T11"/>
              </a:cxn>
            </a:cxnLst>
            <a:rect l="0" t="0" r="r" b="b"/>
            <a:pathLst>
              <a:path w="2" h="2">
                <a:moveTo>
                  <a:pt x="0" y="0"/>
                </a:moveTo>
                <a:lnTo>
                  <a:pt x="2" y="2"/>
                </a:lnTo>
                <a:lnTo>
                  <a:pt x="2" y="2"/>
                </a:lnTo>
                <a:lnTo>
                  <a:pt x="2" y="0"/>
                </a:lnTo>
                <a:lnTo>
                  <a:pt x="0" y="0"/>
                </a:lnTo>
                <a:lnTo>
                  <a:pt x="0" y="0"/>
                </a:lnTo>
                <a:close/>
              </a:path>
            </a:pathLst>
          </a:custGeom>
          <a:solidFill>
            <a:srgbClr val="00095B"/>
          </a:solidFill>
          <a:ln w="3175">
            <a:solidFill>
              <a:srgbClr val="00095B"/>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230" name="Freeform 219">
            <a:extLst>
              <a:ext uri="{FF2B5EF4-FFF2-40B4-BE49-F238E27FC236}">
                <a16:creationId xmlns:a16="http://schemas.microsoft.com/office/drawing/2014/main" id="{FB2AF2C8-DBAE-4A10-9D67-C511EF77F7DE}"/>
              </a:ext>
            </a:extLst>
          </p:cNvPr>
          <p:cNvSpPr>
            <a:spLocks/>
          </p:cNvSpPr>
          <p:nvPr/>
        </p:nvSpPr>
        <p:spPr bwMode="auto">
          <a:xfrm>
            <a:off x="4090709" y="1295426"/>
            <a:ext cx="3096" cy="3432"/>
          </a:xfrm>
          <a:custGeom>
            <a:avLst/>
            <a:gdLst>
              <a:gd name="T0" fmla="*/ 2 w 2"/>
              <a:gd name="T1" fmla="*/ 0 h 2"/>
              <a:gd name="T2" fmla="*/ 2 w 2"/>
              <a:gd name="T3" fmla="*/ 0 h 2"/>
              <a:gd name="T4" fmla="*/ 2 w 2"/>
              <a:gd name="T5" fmla="*/ 2 h 2"/>
              <a:gd name="T6" fmla="*/ 0 w 2"/>
              <a:gd name="T7" fmla="*/ 2 h 2"/>
              <a:gd name="T8" fmla="*/ 0 w 2"/>
              <a:gd name="T9" fmla="*/ 2 h 2"/>
              <a:gd name="T10" fmla="*/ 0 w 2"/>
              <a:gd name="T11" fmla="*/ 0 h 2"/>
              <a:gd name="T12" fmla="*/ 2 w 2"/>
              <a:gd name="T13" fmla="*/ 0 h 2"/>
              <a:gd name="T14" fmla="*/ 2 w 2"/>
              <a:gd name="T15" fmla="*/ 0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2">
                <a:moveTo>
                  <a:pt x="2" y="0"/>
                </a:moveTo>
                <a:lnTo>
                  <a:pt x="2" y="0"/>
                </a:lnTo>
                <a:lnTo>
                  <a:pt x="2" y="2"/>
                </a:lnTo>
                <a:lnTo>
                  <a:pt x="0" y="2"/>
                </a:lnTo>
                <a:lnTo>
                  <a:pt x="0" y="2"/>
                </a:lnTo>
                <a:lnTo>
                  <a:pt x="0" y="0"/>
                </a:lnTo>
                <a:lnTo>
                  <a:pt x="2" y="0"/>
                </a:lnTo>
                <a:lnTo>
                  <a:pt x="2" y="0"/>
                </a:lnTo>
                <a:close/>
              </a:path>
            </a:pathLst>
          </a:custGeom>
          <a:solidFill>
            <a:srgbClr val="00095B"/>
          </a:solidFill>
          <a:ln w="3175">
            <a:solidFill>
              <a:srgbClr val="00095B"/>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231" name="Freeform 220">
            <a:extLst>
              <a:ext uri="{FF2B5EF4-FFF2-40B4-BE49-F238E27FC236}">
                <a16:creationId xmlns:a16="http://schemas.microsoft.com/office/drawing/2014/main" id="{BD017BDE-F326-4DF7-8E27-F645ACDC571B}"/>
              </a:ext>
            </a:extLst>
          </p:cNvPr>
          <p:cNvSpPr>
            <a:spLocks/>
          </p:cNvSpPr>
          <p:nvPr/>
        </p:nvSpPr>
        <p:spPr bwMode="auto">
          <a:xfrm>
            <a:off x="4093804" y="1302290"/>
            <a:ext cx="3096" cy="3432"/>
          </a:xfrm>
          <a:custGeom>
            <a:avLst/>
            <a:gdLst>
              <a:gd name="T0" fmla="*/ 2 h 2"/>
              <a:gd name="T1" fmla="*/ 2 h 2"/>
              <a:gd name="T2" fmla="*/ 0 h 2"/>
              <a:gd name="T3" fmla="*/ 0 h 2"/>
              <a:gd name="T4" fmla="*/ 0 h 2"/>
              <a:gd name="T5" fmla="*/ 2 h 2"/>
              <a:gd name="T6" fmla="*/ 2 h 2"/>
              <a:gd name="T7" fmla="*/ 2 h 2"/>
            </a:gdLst>
            <a:ahLst/>
            <a:cxnLst>
              <a:cxn ang="0">
                <a:pos x="0" y="T0"/>
              </a:cxn>
              <a:cxn ang="0">
                <a:pos x="0" y="T1"/>
              </a:cxn>
              <a:cxn ang="0">
                <a:pos x="0" y="T2"/>
              </a:cxn>
              <a:cxn ang="0">
                <a:pos x="0" y="T3"/>
              </a:cxn>
              <a:cxn ang="0">
                <a:pos x="0" y="T4"/>
              </a:cxn>
              <a:cxn ang="0">
                <a:pos x="0" y="T5"/>
              </a:cxn>
              <a:cxn ang="0">
                <a:pos x="0" y="T6"/>
              </a:cxn>
              <a:cxn ang="0">
                <a:pos x="0" y="T7"/>
              </a:cxn>
            </a:cxnLst>
            <a:rect l="0" t="0" r="r" b="b"/>
            <a:pathLst>
              <a:path h="2">
                <a:moveTo>
                  <a:pt x="0" y="2"/>
                </a:moveTo>
                <a:lnTo>
                  <a:pt x="0" y="2"/>
                </a:lnTo>
                <a:lnTo>
                  <a:pt x="0" y="0"/>
                </a:lnTo>
                <a:lnTo>
                  <a:pt x="0" y="0"/>
                </a:lnTo>
                <a:lnTo>
                  <a:pt x="0" y="0"/>
                </a:lnTo>
                <a:lnTo>
                  <a:pt x="0" y="2"/>
                </a:lnTo>
                <a:lnTo>
                  <a:pt x="0" y="2"/>
                </a:lnTo>
                <a:lnTo>
                  <a:pt x="0" y="2"/>
                </a:lnTo>
                <a:close/>
              </a:path>
            </a:pathLst>
          </a:custGeom>
          <a:solidFill>
            <a:srgbClr val="00095B"/>
          </a:solidFill>
          <a:ln w="3175">
            <a:solidFill>
              <a:srgbClr val="00095B"/>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232" name="Freeform 221">
            <a:extLst>
              <a:ext uri="{FF2B5EF4-FFF2-40B4-BE49-F238E27FC236}">
                <a16:creationId xmlns:a16="http://schemas.microsoft.com/office/drawing/2014/main" id="{D8681C28-A63B-4C3C-8024-65A9E8CE9431}"/>
              </a:ext>
            </a:extLst>
          </p:cNvPr>
          <p:cNvSpPr>
            <a:spLocks/>
          </p:cNvSpPr>
          <p:nvPr/>
        </p:nvSpPr>
        <p:spPr bwMode="auto">
          <a:xfrm>
            <a:off x="4291935" y="1391521"/>
            <a:ext cx="20123" cy="6864"/>
          </a:xfrm>
          <a:custGeom>
            <a:avLst/>
            <a:gdLst>
              <a:gd name="T0" fmla="*/ 2 w 12"/>
              <a:gd name="T1" fmla="*/ 0 h 4"/>
              <a:gd name="T2" fmla="*/ 2 w 12"/>
              <a:gd name="T3" fmla="*/ 0 h 4"/>
              <a:gd name="T4" fmla="*/ 10 w 12"/>
              <a:gd name="T5" fmla="*/ 2 h 4"/>
              <a:gd name="T6" fmla="*/ 12 w 12"/>
              <a:gd name="T7" fmla="*/ 4 h 4"/>
              <a:gd name="T8" fmla="*/ 12 w 12"/>
              <a:gd name="T9" fmla="*/ 4 h 4"/>
              <a:gd name="T10" fmla="*/ 4 w 12"/>
              <a:gd name="T11" fmla="*/ 2 h 4"/>
              <a:gd name="T12" fmla="*/ 0 w 12"/>
              <a:gd name="T13" fmla="*/ 2 h 4"/>
              <a:gd name="T14" fmla="*/ 2 w 12"/>
              <a:gd name="T15" fmla="*/ 0 h 4"/>
              <a:gd name="T16" fmla="*/ 2 w 12"/>
              <a:gd name="T17"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4">
                <a:moveTo>
                  <a:pt x="2" y="0"/>
                </a:moveTo>
                <a:lnTo>
                  <a:pt x="2" y="0"/>
                </a:lnTo>
                <a:lnTo>
                  <a:pt x="10" y="2"/>
                </a:lnTo>
                <a:lnTo>
                  <a:pt x="12" y="4"/>
                </a:lnTo>
                <a:lnTo>
                  <a:pt x="12" y="4"/>
                </a:lnTo>
                <a:lnTo>
                  <a:pt x="4" y="2"/>
                </a:lnTo>
                <a:lnTo>
                  <a:pt x="0" y="2"/>
                </a:lnTo>
                <a:lnTo>
                  <a:pt x="2" y="0"/>
                </a:lnTo>
                <a:lnTo>
                  <a:pt x="2" y="0"/>
                </a:lnTo>
                <a:close/>
              </a:path>
            </a:pathLst>
          </a:custGeom>
          <a:solidFill>
            <a:srgbClr val="00095B"/>
          </a:solidFill>
          <a:ln w="3175">
            <a:solidFill>
              <a:srgbClr val="00095B"/>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233" name="Freeform 222">
            <a:extLst>
              <a:ext uri="{FF2B5EF4-FFF2-40B4-BE49-F238E27FC236}">
                <a16:creationId xmlns:a16="http://schemas.microsoft.com/office/drawing/2014/main" id="{E549AADD-4A94-460C-A28E-FD049C0AD642}"/>
              </a:ext>
            </a:extLst>
          </p:cNvPr>
          <p:cNvSpPr>
            <a:spLocks/>
          </p:cNvSpPr>
          <p:nvPr/>
        </p:nvSpPr>
        <p:spPr bwMode="auto">
          <a:xfrm>
            <a:off x="4271812" y="1360633"/>
            <a:ext cx="7740" cy="10296"/>
          </a:xfrm>
          <a:custGeom>
            <a:avLst/>
            <a:gdLst>
              <a:gd name="T0" fmla="*/ 2 w 4"/>
              <a:gd name="T1" fmla="*/ 0 h 6"/>
              <a:gd name="T2" fmla="*/ 2 w 4"/>
              <a:gd name="T3" fmla="*/ 0 h 6"/>
              <a:gd name="T4" fmla="*/ 4 w 4"/>
              <a:gd name="T5" fmla="*/ 0 h 6"/>
              <a:gd name="T6" fmla="*/ 4 w 4"/>
              <a:gd name="T7" fmla="*/ 2 h 6"/>
              <a:gd name="T8" fmla="*/ 4 w 4"/>
              <a:gd name="T9" fmla="*/ 6 h 6"/>
              <a:gd name="T10" fmla="*/ 4 w 4"/>
              <a:gd name="T11" fmla="*/ 6 h 6"/>
              <a:gd name="T12" fmla="*/ 0 w 4"/>
              <a:gd name="T13" fmla="*/ 6 h 6"/>
              <a:gd name="T14" fmla="*/ 0 w 4"/>
              <a:gd name="T15" fmla="*/ 6 h 6"/>
              <a:gd name="T16" fmla="*/ 0 w 4"/>
              <a:gd name="T17" fmla="*/ 2 h 6"/>
              <a:gd name="T18" fmla="*/ 0 w 4"/>
              <a:gd name="T19" fmla="*/ 0 h 6"/>
              <a:gd name="T20" fmla="*/ 2 w 4"/>
              <a:gd name="T21" fmla="*/ 0 h 6"/>
              <a:gd name="T22" fmla="*/ 2 w 4"/>
              <a:gd name="T23"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 h="6">
                <a:moveTo>
                  <a:pt x="2" y="0"/>
                </a:moveTo>
                <a:lnTo>
                  <a:pt x="2" y="0"/>
                </a:lnTo>
                <a:lnTo>
                  <a:pt x="4" y="0"/>
                </a:lnTo>
                <a:lnTo>
                  <a:pt x="4" y="2"/>
                </a:lnTo>
                <a:lnTo>
                  <a:pt x="4" y="6"/>
                </a:lnTo>
                <a:lnTo>
                  <a:pt x="4" y="6"/>
                </a:lnTo>
                <a:lnTo>
                  <a:pt x="0" y="6"/>
                </a:lnTo>
                <a:lnTo>
                  <a:pt x="0" y="6"/>
                </a:lnTo>
                <a:lnTo>
                  <a:pt x="0" y="2"/>
                </a:lnTo>
                <a:lnTo>
                  <a:pt x="0" y="0"/>
                </a:lnTo>
                <a:lnTo>
                  <a:pt x="2" y="0"/>
                </a:lnTo>
                <a:lnTo>
                  <a:pt x="2" y="0"/>
                </a:lnTo>
                <a:close/>
              </a:path>
            </a:pathLst>
          </a:custGeom>
          <a:solidFill>
            <a:srgbClr val="00095B"/>
          </a:solidFill>
          <a:ln w="3175">
            <a:solidFill>
              <a:srgbClr val="00095B"/>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234" name="Freeform 223">
            <a:extLst>
              <a:ext uri="{FF2B5EF4-FFF2-40B4-BE49-F238E27FC236}">
                <a16:creationId xmlns:a16="http://schemas.microsoft.com/office/drawing/2014/main" id="{DD0FD03C-89AC-4540-8927-F951FE405203}"/>
              </a:ext>
            </a:extLst>
          </p:cNvPr>
          <p:cNvSpPr>
            <a:spLocks/>
          </p:cNvSpPr>
          <p:nvPr/>
        </p:nvSpPr>
        <p:spPr bwMode="auto">
          <a:xfrm>
            <a:off x="4383260" y="1628327"/>
            <a:ext cx="3096" cy="6864"/>
          </a:xfrm>
          <a:custGeom>
            <a:avLst/>
            <a:gdLst>
              <a:gd name="T0" fmla="*/ 0 w 2"/>
              <a:gd name="T1" fmla="*/ 0 h 4"/>
              <a:gd name="T2" fmla="*/ 0 w 2"/>
              <a:gd name="T3" fmla="*/ 0 h 4"/>
              <a:gd name="T4" fmla="*/ 2 w 2"/>
              <a:gd name="T5" fmla="*/ 2 h 4"/>
              <a:gd name="T6" fmla="*/ 2 w 2"/>
              <a:gd name="T7" fmla="*/ 4 h 4"/>
              <a:gd name="T8" fmla="*/ 2 w 2"/>
              <a:gd name="T9" fmla="*/ 2 h 4"/>
              <a:gd name="T10" fmla="*/ 2 w 2"/>
              <a:gd name="T11" fmla="*/ 2 h 4"/>
              <a:gd name="T12" fmla="*/ 0 w 2"/>
              <a:gd name="T13" fmla="*/ 0 h 4"/>
              <a:gd name="T14" fmla="*/ 0 w 2"/>
              <a:gd name="T15" fmla="*/ 0 h 4"/>
              <a:gd name="T16" fmla="*/ 0 w 2"/>
              <a:gd name="T17" fmla="*/ 0 h 4"/>
              <a:gd name="T18" fmla="*/ 0 w 2"/>
              <a:gd name="T19"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4">
                <a:moveTo>
                  <a:pt x="0" y="0"/>
                </a:moveTo>
                <a:lnTo>
                  <a:pt x="0" y="0"/>
                </a:lnTo>
                <a:lnTo>
                  <a:pt x="2" y="2"/>
                </a:lnTo>
                <a:lnTo>
                  <a:pt x="2" y="4"/>
                </a:lnTo>
                <a:lnTo>
                  <a:pt x="2" y="2"/>
                </a:lnTo>
                <a:lnTo>
                  <a:pt x="2" y="2"/>
                </a:lnTo>
                <a:lnTo>
                  <a:pt x="0" y="0"/>
                </a:lnTo>
                <a:lnTo>
                  <a:pt x="0" y="0"/>
                </a:lnTo>
                <a:lnTo>
                  <a:pt x="0" y="0"/>
                </a:lnTo>
                <a:lnTo>
                  <a:pt x="0" y="0"/>
                </a:lnTo>
                <a:close/>
              </a:path>
            </a:pathLst>
          </a:custGeom>
          <a:solidFill>
            <a:srgbClr val="00095B"/>
          </a:solidFill>
          <a:ln w="3175">
            <a:solidFill>
              <a:srgbClr val="00095B"/>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235" name="Freeform 224">
            <a:extLst>
              <a:ext uri="{FF2B5EF4-FFF2-40B4-BE49-F238E27FC236}">
                <a16:creationId xmlns:a16="http://schemas.microsoft.com/office/drawing/2014/main" id="{89F0F987-330F-4AFF-BF99-976211B956BA}"/>
              </a:ext>
            </a:extLst>
          </p:cNvPr>
          <p:cNvSpPr>
            <a:spLocks/>
          </p:cNvSpPr>
          <p:nvPr/>
        </p:nvSpPr>
        <p:spPr bwMode="auto">
          <a:xfrm>
            <a:off x="3877100" y="2174011"/>
            <a:ext cx="1548" cy="1716"/>
          </a:xfrm>
          <a:custGeom>
            <a:avLst/>
            <a:gdLst/>
            <a:ahLst/>
            <a:cxnLst>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close/>
              </a:path>
            </a:pathLst>
          </a:custGeom>
          <a:solidFill>
            <a:srgbClr val="00095B"/>
          </a:solidFill>
          <a:ln w="3175">
            <a:solidFill>
              <a:srgbClr val="00095B"/>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236" name="Freeform 225">
            <a:extLst>
              <a:ext uri="{FF2B5EF4-FFF2-40B4-BE49-F238E27FC236}">
                <a16:creationId xmlns:a16="http://schemas.microsoft.com/office/drawing/2014/main" id="{03853216-0C41-4BC5-8266-E5C0A04572AD}"/>
              </a:ext>
            </a:extLst>
          </p:cNvPr>
          <p:cNvSpPr>
            <a:spLocks/>
          </p:cNvSpPr>
          <p:nvPr/>
        </p:nvSpPr>
        <p:spPr bwMode="auto">
          <a:xfrm>
            <a:off x="3852334" y="2218627"/>
            <a:ext cx="4643" cy="3432"/>
          </a:xfrm>
          <a:custGeom>
            <a:avLst/>
            <a:gdLst>
              <a:gd name="T0" fmla="*/ 0 w 2"/>
              <a:gd name="T1" fmla="*/ 0 h 2"/>
              <a:gd name="T2" fmla="*/ 0 w 2"/>
              <a:gd name="T3" fmla="*/ 0 h 2"/>
              <a:gd name="T4" fmla="*/ 0 w 2"/>
              <a:gd name="T5" fmla="*/ 2 h 2"/>
              <a:gd name="T6" fmla="*/ 2 w 2"/>
              <a:gd name="T7" fmla="*/ 2 h 2"/>
              <a:gd name="T8" fmla="*/ 2 w 2"/>
              <a:gd name="T9" fmla="*/ 2 h 2"/>
              <a:gd name="T10" fmla="*/ 2 w 2"/>
              <a:gd name="T11" fmla="*/ 0 h 2"/>
              <a:gd name="T12" fmla="*/ 2 w 2"/>
              <a:gd name="T13" fmla="*/ 0 h 2"/>
              <a:gd name="T14" fmla="*/ 0 w 2"/>
              <a:gd name="T15" fmla="*/ 0 h 2"/>
              <a:gd name="T16" fmla="*/ 0 w 2"/>
              <a:gd name="T17"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 h="2">
                <a:moveTo>
                  <a:pt x="0" y="0"/>
                </a:moveTo>
                <a:lnTo>
                  <a:pt x="0" y="0"/>
                </a:lnTo>
                <a:lnTo>
                  <a:pt x="0" y="2"/>
                </a:lnTo>
                <a:lnTo>
                  <a:pt x="2" y="2"/>
                </a:lnTo>
                <a:lnTo>
                  <a:pt x="2" y="2"/>
                </a:lnTo>
                <a:lnTo>
                  <a:pt x="2" y="0"/>
                </a:lnTo>
                <a:lnTo>
                  <a:pt x="2" y="0"/>
                </a:lnTo>
                <a:lnTo>
                  <a:pt x="0" y="0"/>
                </a:lnTo>
                <a:lnTo>
                  <a:pt x="0" y="0"/>
                </a:lnTo>
                <a:close/>
              </a:path>
            </a:pathLst>
          </a:custGeom>
          <a:solidFill>
            <a:srgbClr val="00095B"/>
          </a:solidFill>
          <a:ln w="3175">
            <a:solidFill>
              <a:srgbClr val="00095B"/>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237" name="Freeform 226">
            <a:extLst>
              <a:ext uri="{FF2B5EF4-FFF2-40B4-BE49-F238E27FC236}">
                <a16:creationId xmlns:a16="http://schemas.microsoft.com/office/drawing/2014/main" id="{477BFE35-A701-47FC-A3DF-4788D7306EC4}"/>
              </a:ext>
            </a:extLst>
          </p:cNvPr>
          <p:cNvSpPr>
            <a:spLocks/>
          </p:cNvSpPr>
          <p:nvPr/>
        </p:nvSpPr>
        <p:spPr bwMode="auto">
          <a:xfrm>
            <a:off x="3880195" y="2201467"/>
            <a:ext cx="6192" cy="3432"/>
          </a:xfrm>
          <a:custGeom>
            <a:avLst/>
            <a:gdLst>
              <a:gd name="T0" fmla="*/ 2 w 4"/>
              <a:gd name="T1" fmla="*/ 0 h 2"/>
              <a:gd name="T2" fmla="*/ 2 w 4"/>
              <a:gd name="T3" fmla="*/ 0 h 2"/>
              <a:gd name="T4" fmla="*/ 0 w 4"/>
              <a:gd name="T5" fmla="*/ 2 h 2"/>
              <a:gd name="T6" fmla="*/ 0 w 4"/>
              <a:gd name="T7" fmla="*/ 2 h 2"/>
              <a:gd name="T8" fmla="*/ 4 w 4"/>
              <a:gd name="T9" fmla="*/ 0 h 2"/>
              <a:gd name="T10" fmla="*/ 2 w 4"/>
              <a:gd name="T11" fmla="*/ 0 h 2"/>
              <a:gd name="T12" fmla="*/ 2 w 4"/>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4" h="2">
                <a:moveTo>
                  <a:pt x="2" y="0"/>
                </a:moveTo>
                <a:lnTo>
                  <a:pt x="2" y="0"/>
                </a:lnTo>
                <a:lnTo>
                  <a:pt x="0" y="2"/>
                </a:lnTo>
                <a:lnTo>
                  <a:pt x="0" y="2"/>
                </a:lnTo>
                <a:lnTo>
                  <a:pt x="4" y="0"/>
                </a:lnTo>
                <a:lnTo>
                  <a:pt x="2" y="0"/>
                </a:lnTo>
                <a:lnTo>
                  <a:pt x="2" y="0"/>
                </a:lnTo>
                <a:close/>
              </a:path>
            </a:pathLst>
          </a:custGeom>
          <a:solidFill>
            <a:srgbClr val="00095B"/>
          </a:solidFill>
          <a:ln w="3175">
            <a:solidFill>
              <a:srgbClr val="00095B"/>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238" name="Freeform 227">
            <a:extLst>
              <a:ext uri="{FF2B5EF4-FFF2-40B4-BE49-F238E27FC236}">
                <a16:creationId xmlns:a16="http://schemas.microsoft.com/office/drawing/2014/main" id="{A59AEBA6-D5A8-41F8-A3D9-8A51EB87C967}"/>
              </a:ext>
            </a:extLst>
          </p:cNvPr>
          <p:cNvSpPr>
            <a:spLocks/>
          </p:cNvSpPr>
          <p:nvPr/>
        </p:nvSpPr>
        <p:spPr bwMode="auto">
          <a:xfrm>
            <a:off x="3990095" y="2421113"/>
            <a:ext cx="1548" cy="6864"/>
          </a:xfrm>
          <a:custGeom>
            <a:avLst/>
            <a:gdLst>
              <a:gd name="T0" fmla="*/ 4 h 4"/>
              <a:gd name="T1" fmla="*/ 2 h 4"/>
              <a:gd name="T2" fmla="*/ 2 h 4"/>
              <a:gd name="T3" fmla="*/ 0 h 4"/>
              <a:gd name="T4" fmla="*/ 0 h 4"/>
              <a:gd name="T5" fmla="*/ 4 h 4"/>
              <a:gd name="T6" fmla="*/ 4 h 4"/>
            </a:gdLst>
            <a:ahLst/>
            <a:cxnLst>
              <a:cxn ang="0">
                <a:pos x="0" y="T0"/>
              </a:cxn>
              <a:cxn ang="0">
                <a:pos x="0" y="T1"/>
              </a:cxn>
              <a:cxn ang="0">
                <a:pos x="0" y="T2"/>
              </a:cxn>
              <a:cxn ang="0">
                <a:pos x="0" y="T3"/>
              </a:cxn>
              <a:cxn ang="0">
                <a:pos x="0" y="T4"/>
              </a:cxn>
              <a:cxn ang="0">
                <a:pos x="0" y="T5"/>
              </a:cxn>
              <a:cxn ang="0">
                <a:pos x="0" y="T6"/>
              </a:cxn>
            </a:cxnLst>
            <a:rect l="0" t="0" r="r" b="b"/>
            <a:pathLst>
              <a:path h="4">
                <a:moveTo>
                  <a:pt x="0" y="4"/>
                </a:moveTo>
                <a:lnTo>
                  <a:pt x="0" y="2"/>
                </a:lnTo>
                <a:lnTo>
                  <a:pt x="0" y="2"/>
                </a:lnTo>
                <a:lnTo>
                  <a:pt x="0" y="0"/>
                </a:lnTo>
                <a:lnTo>
                  <a:pt x="0" y="0"/>
                </a:lnTo>
                <a:lnTo>
                  <a:pt x="0" y="4"/>
                </a:lnTo>
                <a:lnTo>
                  <a:pt x="0" y="4"/>
                </a:lnTo>
                <a:close/>
              </a:path>
            </a:pathLst>
          </a:custGeom>
          <a:solidFill>
            <a:srgbClr val="00095B"/>
          </a:solidFill>
          <a:ln w="3175">
            <a:solidFill>
              <a:srgbClr val="00095B"/>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239" name="Freeform 228">
            <a:extLst>
              <a:ext uri="{FF2B5EF4-FFF2-40B4-BE49-F238E27FC236}">
                <a16:creationId xmlns:a16="http://schemas.microsoft.com/office/drawing/2014/main" id="{A0EE2FBE-8072-4188-92B6-9195AB632E9F}"/>
              </a:ext>
            </a:extLst>
          </p:cNvPr>
          <p:cNvSpPr>
            <a:spLocks/>
          </p:cNvSpPr>
          <p:nvPr/>
        </p:nvSpPr>
        <p:spPr bwMode="auto">
          <a:xfrm>
            <a:off x="2920503" y="1415545"/>
            <a:ext cx="1548" cy="3432"/>
          </a:xfrm>
          <a:custGeom>
            <a:avLst/>
            <a:gdLst>
              <a:gd name="T0" fmla="*/ 2 h 2"/>
              <a:gd name="T1" fmla="*/ 2 h 2"/>
              <a:gd name="T2" fmla="*/ 0 h 2"/>
              <a:gd name="T3" fmla="*/ 0 h 2"/>
              <a:gd name="T4" fmla="*/ 0 h 2"/>
              <a:gd name="T5" fmla="*/ 2 h 2"/>
              <a:gd name="T6" fmla="*/ 2 h 2"/>
              <a:gd name="T7" fmla="*/ 2 h 2"/>
            </a:gdLst>
            <a:ahLst/>
            <a:cxnLst>
              <a:cxn ang="0">
                <a:pos x="0" y="T0"/>
              </a:cxn>
              <a:cxn ang="0">
                <a:pos x="0" y="T1"/>
              </a:cxn>
              <a:cxn ang="0">
                <a:pos x="0" y="T2"/>
              </a:cxn>
              <a:cxn ang="0">
                <a:pos x="0" y="T3"/>
              </a:cxn>
              <a:cxn ang="0">
                <a:pos x="0" y="T4"/>
              </a:cxn>
              <a:cxn ang="0">
                <a:pos x="0" y="T5"/>
              </a:cxn>
              <a:cxn ang="0">
                <a:pos x="0" y="T6"/>
              </a:cxn>
              <a:cxn ang="0">
                <a:pos x="0" y="T7"/>
              </a:cxn>
            </a:cxnLst>
            <a:rect l="0" t="0" r="r" b="b"/>
            <a:pathLst>
              <a:path h="2">
                <a:moveTo>
                  <a:pt x="0" y="2"/>
                </a:moveTo>
                <a:lnTo>
                  <a:pt x="0" y="2"/>
                </a:lnTo>
                <a:lnTo>
                  <a:pt x="0" y="0"/>
                </a:lnTo>
                <a:lnTo>
                  <a:pt x="0" y="0"/>
                </a:lnTo>
                <a:lnTo>
                  <a:pt x="0" y="0"/>
                </a:lnTo>
                <a:lnTo>
                  <a:pt x="0" y="2"/>
                </a:lnTo>
                <a:lnTo>
                  <a:pt x="0" y="2"/>
                </a:lnTo>
                <a:lnTo>
                  <a:pt x="0" y="2"/>
                </a:lnTo>
                <a:close/>
              </a:path>
            </a:pathLst>
          </a:custGeom>
          <a:solidFill>
            <a:srgbClr val="00095B"/>
          </a:solidFill>
          <a:ln w="3175">
            <a:solidFill>
              <a:srgbClr val="00095B"/>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240" name="Freeform 229">
            <a:extLst>
              <a:ext uri="{FF2B5EF4-FFF2-40B4-BE49-F238E27FC236}">
                <a16:creationId xmlns:a16="http://schemas.microsoft.com/office/drawing/2014/main" id="{E9B07CE7-8D88-49AE-8E64-F64B759CAFD5}"/>
              </a:ext>
            </a:extLst>
          </p:cNvPr>
          <p:cNvSpPr>
            <a:spLocks/>
          </p:cNvSpPr>
          <p:nvPr/>
        </p:nvSpPr>
        <p:spPr bwMode="auto">
          <a:xfrm>
            <a:off x="2963844" y="2029868"/>
            <a:ext cx="1548" cy="3432"/>
          </a:xfrm>
          <a:custGeom>
            <a:avLst/>
            <a:gdLst>
              <a:gd name="T0" fmla="*/ 2 h 2"/>
              <a:gd name="T1" fmla="*/ 2 h 2"/>
              <a:gd name="T2" fmla="*/ 2 h 2"/>
              <a:gd name="T3" fmla="*/ 0 h 2"/>
              <a:gd name="T4" fmla="*/ 0 h 2"/>
              <a:gd name="T5" fmla="*/ 2 h 2"/>
              <a:gd name="T6" fmla="*/ 2 h 2"/>
              <a:gd name="T7" fmla="*/ 2 h 2"/>
            </a:gdLst>
            <a:ahLst/>
            <a:cxnLst>
              <a:cxn ang="0">
                <a:pos x="0" y="T0"/>
              </a:cxn>
              <a:cxn ang="0">
                <a:pos x="0" y="T1"/>
              </a:cxn>
              <a:cxn ang="0">
                <a:pos x="0" y="T2"/>
              </a:cxn>
              <a:cxn ang="0">
                <a:pos x="0" y="T3"/>
              </a:cxn>
              <a:cxn ang="0">
                <a:pos x="0" y="T4"/>
              </a:cxn>
              <a:cxn ang="0">
                <a:pos x="0" y="T5"/>
              </a:cxn>
              <a:cxn ang="0">
                <a:pos x="0" y="T6"/>
              </a:cxn>
              <a:cxn ang="0">
                <a:pos x="0" y="T7"/>
              </a:cxn>
            </a:cxnLst>
            <a:rect l="0" t="0" r="r" b="b"/>
            <a:pathLst>
              <a:path h="2">
                <a:moveTo>
                  <a:pt x="0" y="2"/>
                </a:moveTo>
                <a:lnTo>
                  <a:pt x="0" y="2"/>
                </a:lnTo>
                <a:lnTo>
                  <a:pt x="0" y="2"/>
                </a:lnTo>
                <a:lnTo>
                  <a:pt x="0" y="0"/>
                </a:lnTo>
                <a:lnTo>
                  <a:pt x="0" y="0"/>
                </a:lnTo>
                <a:lnTo>
                  <a:pt x="0" y="2"/>
                </a:lnTo>
                <a:lnTo>
                  <a:pt x="0" y="2"/>
                </a:lnTo>
                <a:lnTo>
                  <a:pt x="0" y="2"/>
                </a:lnTo>
                <a:close/>
              </a:path>
            </a:pathLst>
          </a:custGeom>
          <a:solidFill>
            <a:srgbClr val="00095B"/>
          </a:solidFill>
          <a:ln w="3175">
            <a:solidFill>
              <a:srgbClr val="00095B"/>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241" name="Freeform 230">
            <a:extLst>
              <a:ext uri="{FF2B5EF4-FFF2-40B4-BE49-F238E27FC236}">
                <a16:creationId xmlns:a16="http://schemas.microsoft.com/office/drawing/2014/main" id="{963EE22A-492F-4231-84F4-19B9999F5AB7}"/>
              </a:ext>
            </a:extLst>
          </p:cNvPr>
          <p:cNvSpPr>
            <a:spLocks/>
          </p:cNvSpPr>
          <p:nvPr/>
        </p:nvSpPr>
        <p:spPr bwMode="auto">
          <a:xfrm>
            <a:off x="3678969" y="1480752"/>
            <a:ext cx="1548" cy="3432"/>
          </a:xfrm>
          <a:custGeom>
            <a:avLst/>
            <a:gdLst>
              <a:gd name="T0" fmla="*/ 0 h 2"/>
              <a:gd name="T1" fmla="*/ 2 h 2"/>
              <a:gd name="T2" fmla="*/ 2 h 2"/>
              <a:gd name="T3" fmla="*/ 2 h 2"/>
              <a:gd name="T4" fmla="*/ 0 h 2"/>
              <a:gd name="T5" fmla="*/ 0 h 2"/>
              <a:gd name="T6" fmla="*/ 0 h 2"/>
            </a:gdLst>
            <a:ahLst/>
            <a:cxnLst>
              <a:cxn ang="0">
                <a:pos x="0" y="T0"/>
              </a:cxn>
              <a:cxn ang="0">
                <a:pos x="0" y="T1"/>
              </a:cxn>
              <a:cxn ang="0">
                <a:pos x="0" y="T2"/>
              </a:cxn>
              <a:cxn ang="0">
                <a:pos x="0" y="T3"/>
              </a:cxn>
              <a:cxn ang="0">
                <a:pos x="0" y="T4"/>
              </a:cxn>
              <a:cxn ang="0">
                <a:pos x="0" y="T5"/>
              </a:cxn>
              <a:cxn ang="0">
                <a:pos x="0" y="T6"/>
              </a:cxn>
            </a:cxnLst>
            <a:rect l="0" t="0" r="r" b="b"/>
            <a:pathLst>
              <a:path h="2">
                <a:moveTo>
                  <a:pt x="0" y="0"/>
                </a:moveTo>
                <a:lnTo>
                  <a:pt x="0" y="2"/>
                </a:lnTo>
                <a:lnTo>
                  <a:pt x="0" y="2"/>
                </a:lnTo>
                <a:lnTo>
                  <a:pt x="0" y="2"/>
                </a:lnTo>
                <a:lnTo>
                  <a:pt x="0" y="0"/>
                </a:lnTo>
                <a:lnTo>
                  <a:pt x="0" y="0"/>
                </a:lnTo>
                <a:lnTo>
                  <a:pt x="0" y="0"/>
                </a:lnTo>
                <a:close/>
              </a:path>
            </a:pathLst>
          </a:custGeom>
          <a:solidFill>
            <a:srgbClr val="00095B"/>
          </a:solidFill>
          <a:ln w="3175">
            <a:solidFill>
              <a:srgbClr val="00095B"/>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242" name="Freeform 231">
            <a:extLst>
              <a:ext uri="{FF2B5EF4-FFF2-40B4-BE49-F238E27FC236}">
                <a16:creationId xmlns:a16="http://schemas.microsoft.com/office/drawing/2014/main" id="{BAD97446-24D7-4E53-8CBA-E7449A45DF4F}"/>
              </a:ext>
            </a:extLst>
          </p:cNvPr>
          <p:cNvSpPr>
            <a:spLocks/>
          </p:cNvSpPr>
          <p:nvPr/>
        </p:nvSpPr>
        <p:spPr bwMode="auto">
          <a:xfrm>
            <a:off x="4262524" y="2263242"/>
            <a:ext cx="12383" cy="10296"/>
          </a:xfrm>
          <a:custGeom>
            <a:avLst/>
            <a:gdLst>
              <a:gd name="T0" fmla="*/ 2 w 8"/>
              <a:gd name="T1" fmla="*/ 4 h 6"/>
              <a:gd name="T2" fmla="*/ 2 w 8"/>
              <a:gd name="T3" fmla="*/ 4 h 6"/>
              <a:gd name="T4" fmla="*/ 0 w 8"/>
              <a:gd name="T5" fmla="*/ 6 h 6"/>
              <a:gd name="T6" fmla="*/ 0 w 8"/>
              <a:gd name="T7" fmla="*/ 4 h 6"/>
              <a:gd name="T8" fmla="*/ 6 w 8"/>
              <a:gd name="T9" fmla="*/ 0 h 6"/>
              <a:gd name="T10" fmla="*/ 6 w 8"/>
              <a:gd name="T11" fmla="*/ 0 h 6"/>
              <a:gd name="T12" fmla="*/ 8 w 8"/>
              <a:gd name="T13" fmla="*/ 0 h 6"/>
              <a:gd name="T14" fmla="*/ 6 w 8"/>
              <a:gd name="T15" fmla="*/ 2 h 6"/>
              <a:gd name="T16" fmla="*/ 2 w 8"/>
              <a:gd name="T17" fmla="*/ 4 h 6"/>
              <a:gd name="T18" fmla="*/ 2 w 8"/>
              <a:gd name="T19" fmla="*/ 4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6">
                <a:moveTo>
                  <a:pt x="2" y="4"/>
                </a:moveTo>
                <a:lnTo>
                  <a:pt x="2" y="4"/>
                </a:lnTo>
                <a:lnTo>
                  <a:pt x="0" y="6"/>
                </a:lnTo>
                <a:lnTo>
                  <a:pt x="0" y="4"/>
                </a:lnTo>
                <a:lnTo>
                  <a:pt x="6" y="0"/>
                </a:lnTo>
                <a:lnTo>
                  <a:pt x="6" y="0"/>
                </a:lnTo>
                <a:lnTo>
                  <a:pt x="8" y="0"/>
                </a:lnTo>
                <a:lnTo>
                  <a:pt x="6" y="2"/>
                </a:lnTo>
                <a:lnTo>
                  <a:pt x="2" y="4"/>
                </a:lnTo>
                <a:lnTo>
                  <a:pt x="2" y="4"/>
                </a:lnTo>
                <a:close/>
              </a:path>
            </a:pathLst>
          </a:custGeom>
          <a:solidFill>
            <a:srgbClr val="00095B"/>
          </a:solidFill>
          <a:ln w="3175">
            <a:solidFill>
              <a:srgbClr val="00095B"/>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243" name="Freeform 232">
            <a:extLst>
              <a:ext uri="{FF2B5EF4-FFF2-40B4-BE49-F238E27FC236}">
                <a16:creationId xmlns:a16="http://schemas.microsoft.com/office/drawing/2014/main" id="{7F2AF905-C987-4FB7-BD7D-02AD61C311BC}"/>
              </a:ext>
            </a:extLst>
          </p:cNvPr>
          <p:cNvSpPr>
            <a:spLocks/>
          </p:cNvSpPr>
          <p:nvPr/>
        </p:nvSpPr>
        <p:spPr bwMode="auto">
          <a:xfrm>
            <a:off x="4332181" y="2300994"/>
            <a:ext cx="3096" cy="3432"/>
          </a:xfrm>
          <a:custGeom>
            <a:avLst/>
            <a:gdLst>
              <a:gd name="T0" fmla="*/ 0 w 2"/>
              <a:gd name="T1" fmla="*/ 2 h 2"/>
              <a:gd name="T2" fmla="*/ 0 w 2"/>
              <a:gd name="T3" fmla="*/ 2 h 2"/>
              <a:gd name="T4" fmla="*/ 0 w 2"/>
              <a:gd name="T5" fmla="*/ 0 h 2"/>
              <a:gd name="T6" fmla="*/ 2 w 2"/>
              <a:gd name="T7" fmla="*/ 0 h 2"/>
              <a:gd name="T8" fmla="*/ 2 w 2"/>
              <a:gd name="T9" fmla="*/ 0 h 2"/>
              <a:gd name="T10" fmla="*/ 2 w 2"/>
              <a:gd name="T11" fmla="*/ 0 h 2"/>
              <a:gd name="T12" fmla="*/ 0 w 2"/>
              <a:gd name="T13" fmla="*/ 2 h 2"/>
              <a:gd name="T14" fmla="*/ 0 w 2"/>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2">
                <a:moveTo>
                  <a:pt x="0" y="2"/>
                </a:moveTo>
                <a:lnTo>
                  <a:pt x="0" y="2"/>
                </a:lnTo>
                <a:lnTo>
                  <a:pt x="0" y="0"/>
                </a:lnTo>
                <a:lnTo>
                  <a:pt x="2" y="0"/>
                </a:lnTo>
                <a:lnTo>
                  <a:pt x="2" y="0"/>
                </a:lnTo>
                <a:lnTo>
                  <a:pt x="2" y="0"/>
                </a:lnTo>
                <a:lnTo>
                  <a:pt x="0" y="2"/>
                </a:lnTo>
                <a:lnTo>
                  <a:pt x="0" y="2"/>
                </a:lnTo>
                <a:close/>
              </a:path>
            </a:pathLst>
          </a:custGeom>
          <a:solidFill>
            <a:srgbClr val="00095B"/>
          </a:solidFill>
          <a:ln w="3175">
            <a:solidFill>
              <a:srgbClr val="00095B"/>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244" name="Freeform 233">
            <a:extLst>
              <a:ext uri="{FF2B5EF4-FFF2-40B4-BE49-F238E27FC236}">
                <a16:creationId xmlns:a16="http://schemas.microsoft.com/office/drawing/2014/main" id="{8AA281EA-150B-4166-9FD8-795E3FF35DE7}"/>
              </a:ext>
            </a:extLst>
          </p:cNvPr>
          <p:cNvSpPr>
            <a:spLocks/>
          </p:cNvSpPr>
          <p:nvPr/>
        </p:nvSpPr>
        <p:spPr bwMode="auto">
          <a:xfrm>
            <a:off x="3960687" y="1545960"/>
            <a:ext cx="3096" cy="3432"/>
          </a:xfrm>
          <a:custGeom>
            <a:avLst/>
            <a:gdLst>
              <a:gd name="T0" fmla="*/ 0 w 2"/>
              <a:gd name="T1" fmla="*/ 0 h 2"/>
              <a:gd name="T2" fmla="*/ 0 w 2"/>
              <a:gd name="T3" fmla="*/ 2 h 2"/>
              <a:gd name="T4" fmla="*/ 0 w 2"/>
              <a:gd name="T5" fmla="*/ 2 h 2"/>
              <a:gd name="T6" fmla="*/ 2 w 2"/>
              <a:gd name="T7" fmla="*/ 0 h 2"/>
              <a:gd name="T8" fmla="*/ 0 w 2"/>
              <a:gd name="T9" fmla="*/ 0 h 2"/>
              <a:gd name="T10" fmla="*/ 0 w 2"/>
              <a:gd name="T11" fmla="*/ 0 h 2"/>
            </a:gdLst>
            <a:ahLst/>
            <a:cxnLst>
              <a:cxn ang="0">
                <a:pos x="T0" y="T1"/>
              </a:cxn>
              <a:cxn ang="0">
                <a:pos x="T2" y="T3"/>
              </a:cxn>
              <a:cxn ang="0">
                <a:pos x="T4" y="T5"/>
              </a:cxn>
              <a:cxn ang="0">
                <a:pos x="T6" y="T7"/>
              </a:cxn>
              <a:cxn ang="0">
                <a:pos x="T8" y="T9"/>
              </a:cxn>
              <a:cxn ang="0">
                <a:pos x="T10" y="T11"/>
              </a:cxn>
            </a:cxnLst>
            <a:rect l="0" t="0" r="r" b="b"/>
            <a:pathLst>
              <a:path w="2" h="2">
                <a:moveTo>
                  <a:pt x="0" y="0"/>
                </a:moveTo>
                <a:lnTo>
                  <a:pt x="0" y="2"/>
                </a:lnTo>
                <a:lnTo>
                  <a:pt x="0" y="2"/>
                </a:lnTo>
                <a:lnTo>
                  <a:pt x="2" y="0"/>
                </a:lnTo>
                <a:lnTo>
                  <a:pt x="0" y="0"/>
                </a:lnTo>
                <a:lnTo>
                  <a:pt x="0" y="0"/>
                </a:lnTo>
                <a:close/>
              </a:path>
            </a:pathLst>
          </a:custGeom>
          <a:solidFill>
            <a:srgbClr val="00095B"/>
          </a:solidFill>
          <a:ln w="3175">
            <a:solidFill>
              <a:srgbClr val="00095B"/>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245" name="Freeform 234">
            <a:extLst>
              <a:ext uri="{FF2B5EF4-FFF2-40B4-BE49-F238E27FC236}">
                <a16:creationId xmlns:a16="http://schemas.microsoft.com/office/drawing/2014/main" id="{90D3E7F2-86B2-4445-9086-C5A1CCABC71F}"/>
              </a:ext>
            </a:extLst>
          </p:cNvPr>
          <p:cNvSpPr>
            <a:spLocks/>
          </p:cNvSpPr>
          <p:nvPr/>
        </p:nvSpPr>
        <p:spPr bwMode="auto">
          <a:xfrm>
            <a:off x="2940626" y="1978388"/>
            <a:ext cx="1548" cy="1716"/>
          </a:xfrm>
          <a:custGeom>
            <a:avLst/>
            <a:gdLst/>
            <a:ahLst/>
            <a:cxnLst>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close/>
              </a:path>
            </a:pathLst>
          </a:custGeom>
          <a:solidFill>
            <a:srgbClr val="00095B"/>
          </a:solidFill>
          <a:ln w="3175">
            <a:solidFill>
              <a:srgbClr val="00095B"/>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246" name="Rectangle 235">
            <a:extLst>
              <a:ext uri="{FF2B5EF4-FFF2-40B4-BE49-F238E27FC236}">
                <a16:creationId xmlns:a16="http://schemas.microsoft.com/office/drawing/2014/main" id="{91CF376B-4F8D-4FE7-891B-F5B67CB857D6}"/>
              </a:ext>
            </a:extLst>
          </p:cNvPr>
          <p:cNvSpPr>
            <a:spLocks noChangeArrowheads="1"/>
          </p:cNvSpPr>
          <p:nvPr/>
        </p:nvSpPr>
        <p:spPr bwMode="auto">
          <a:xfrm>
            <a:off x="2940626" y="1978388"/>
            <a:ext cx="1548" cy="3432"/>
          </a:xfrm>
          <a:prstGeom prst="rect">
            <a:avLst/>
          </a:prstGeom>
          <a:solidFill>
            <a:srgbClr val="00095B"/>
          </a:solidFill>
          <a:ln w="3175">
            <a:solidFill>
              <a:srgbClr val="00095B"/>
            </a:solidFill>
            <a:miter lim="800000"/>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247" name="Freeform 236">
            <a:extLst>
              <a:ext uri="{FF2B5EF4-FFF2-40B4-BE49-F238E27FC236}">
                <a16:creationId xmlns:a16="http://schemas.microsoft.com/office/drawing/2014/main" id="{BE112C98-1CDE-4D5E-8278-0AC11AD582CC}"/>
              </a:ext>
            </a:extLst>
          </p:cNvPr>
          <p:cNvSpPr>
            <a:spLocks/>
          </p:cNvSpPr>
          <p:nvPr/>
        </p:nvSpPr>
        <p:spPr bwMode="auto">
          <a:xfrm>
            <a:off x="3839950" y="1127259"/>
            <a:ext cx="1548" cy="3432"/>
          </a:xfrm>
          <a:custGeom>
            <a:avLst/>
            <a:gdLst>
              <a:gd name="T0" fmla="*/ 0 h 2"/>
              <a:gd name="T1" fmla="*/ 0 h 2"/>
              <a:gd name="T2" fmla="*/ 0 h 2"/>
              <a:gd name="T3" fmla="*/ 2 h 2"/>
              <a:gd name="T4" fmla="*/ 2 h 2"/>
              <a:gd name="T5" fmla="*/ 0 h 2"/>
              <a:gd name="T6" fmla="*/ 0 h 2"/>
              <a:gd name="T7" fmla="*/ 0 h 2"/>
            </a:gdLst>
            <a:ahLst/>
            <a:cxnLst>
              <a:cxn ang="0">
                <a:pos x="0" y="T0"/>
              </a:cxn>
              <a:cxn ang="0">
                <a:pos x="0" y="T1"/>
              </a:cxn>
              <a:cxn ang="0">
                <a:pos x="0" y="T2"/>
              </a:cxn>
              <a:cxn ang="0">
                <a:pos x="0" y="T3"/>
              </a:cxn>
              <a:cxn ang="0">
                <a:pos x="0" y="T4"/>
              </a:cxn>
              <a:cxn ang="0">
                <a:pos x="0" y="T5"/>
              </a:cxn>
              <a:cxn ang="0">
                <a:pos x="0" y="T6"/>
              </a:cxn>
              <a:cxn ang="0">
                <a:pos x="0" y="T7"/>
              </a:cxn>
            </a:cxnLst>
            <a:rect l="0" t="0" r="r" b="b"/>
            <a:pathLst>
              <a:path h="2">
                <a:moveTo>
                  <a:pt x="0" y="0"/>
                </a:moveTo>
                <a:lnTo>
                  <a:pt x="0" y="0"/>
                </a:lnTo>
                <a:lnTo>
                  <a:pt x="0" y="0"/>
                </a:lnTo>
                <a:lnTo>
                  <a:pt x="0" y="2"/>
                </a:lnTo>
                <a:lnTo>
                  <a:pt x="0" y="2"/>
                </a:lnTo>
                <a:lnTo>
                  <a:pt x="0" y="0"/>
                </a:lnTo>
                <a:lnTo>
                  <a:pt x="0" y="0"/>
                </a:lnTo>
                <a:lnTo>
                  <a:pt x="0" y="0"/>
                </a:lnTo>
                <a:close/>
              </a:path>
            </a:pathLst>
          </a:custGeom>
          <a:solidFill>
            <a:srgbClr val="00095B"/>
          </a:solidFill>
          <a:ln w="3175">
            <a:solidFill>
              <a:srgbClr val="00095B"/>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248" name="Freeform 237">
            <a:extLst>
              <a:ext uri="{FF2B5EF4-FFF2-40B4-BE49-F238E27FC236}">
                <a16:creationId xmlns:a16="http://schemas.microsoft.com/office/drawing/2014/main" id="{8D918D1A-8C76-4EEF-8D5C-6C834F1A1DB4}"/>
              </a:ext>
            </a:extLst>
          </p:cNvPr>
          <p:cNvSpPr>
            <a:spLocks noEditPoints="1"/>
          </p:cNvSpPr>
          <p:nvPr/>
        </p:nvSpPr>
        <p:spPr bwMode="auto">
          <a:xfrm>
            <a:off x="2675936" y="1068917"/>
            <a:ext cx="2026190" cy="1359061"/>
          </a:xfrm>
          <a:custGeom>
            <a:avLst/>
            <a:gdLst>
              <a:gd name="T0" fmla="*/ 860 w 1208"/>
              <a:gd name="T1" fmla="*/ 106 h 792"/>
              <a:gd name="T2" fmla="*/ 540 w 1208"/>
              <a:gd name="T3" fmla="*/ 46 h 792"/>
              <a:gd name="T4" fmla="*/ 528 w 1208"/>
              <a:gd name="T5" fmla="*/ 30 h 792"/>
              <a:gd name="T6" fmla="*/ 668 w 1208"/>
              <a:gd name="T7" fmla="*/ 36 h 792"/>
              <a:gd name="T8" fmla="*/ 744 w 1208"/>
              <a:gd name="T9" fmla="*/ 42 h 792"/>
              <a:gd name="T10" fmla="*/ 716 w 1208"/>
              <a:gd name="T11" fmla="*/ 74 h 792"/>
              <a:gd name="T12" fmla="*/ 406 w 1208"/>
              <a:gd name="T13" fmla="*/ 56 h 792"/>
              <a:gd name="T14" fmla="*/ 456 w 1208"/>
              <a:gd name="T15" fmla="*/ 22 h 792"/>
              <a:gd name="T16" fmla="*/ 762 w 1208"/>
              <a:gd name="T17" fmla="*/ 308 h 792"/>
              <a:gd name="T18" fmla="*/ 1078 w 1208"/>
              <a:gd name="T19" fmla="*/ 276 h 792"/>
              <a:gd name="T20" fmla="*/ 1016 w 1208"/>
              <a:gd name="T21" fmla="*/ 288 h 792"/>
              <a:gd name="T22" fmla="*/ 1024 w 1208"/>
              <a:gd name="T23" fmla="*/ 332 h 792"/>
              <a:gd name="T24" fmla="*/ 962 w 1208"/>
              <a:gd name="T25" fmla="*/ 374 h 792"/>
              <a:gd name="T26" fmla="*/ 862 w 1208"/>
              <a:gd name="T27" fmla="*/ 348 h 792"/>
              <a:gd name="T28" fmla="*/ 920 w 1208"/>
              <a:gd name="T29" fmla="*/ 226 h 792"/>
              <a:gd name="T30" fmla="*/ 842 w 1208"/>
              <a:gd name="T31" fmla="*/ 172 h 792"/>
              <a:gd name="T32" fmla="*/ 742 w 1208"/>
              <a:gd name="T33" fmla="*/ 172 h 792"/>
              <a:gd name="T34" fmla="*/ 762 w 1208"/>
              <a:gd name="T35" fmla="*/ 154 h 792"/>
              <a:gd name="T36" fmla="*/ 818 w 1208"/>
              <a:gd name="T37" fmla="*/ 136 h 792"/>
              <a:gd name="T38" fmla="*/ 906 w 1208"/>
              <a:gd name="T39" fmla="*/ 146 h 792"/>
              <a:gd name="T40" fmla="*/ 982 w 1208"/>
              <a:gd name="T41" fmla="*/ 170 h 792"/>
              <a:gd name="T42" fmla="*/ 1008 w 1208"/>
              <a:gd name="T43" fmla="*/ 238 h 792"/>
              <a:gd name="T44" fmla="*/ 1078 w 1208"/>
              <a:gd name="T45" fmla="*/ 256 h 792"/>
              <a:gd name="T46" fmla="*/ 1030 w 1208"/>
              <a:gd name="T47" fmla="*/ 722 h 792"/>
              <a:gd name="T48" fmla="*/ 904 w 1208"/>
              <a:gd name="T49" fmla="*/ 732 h 792"/>
              <a:gd name="T50" fmla="*/ 822 w 1208"/>
              <a:gd name="T51" fmla="*/ 750 h 792"/>
              <a:gd name="T52" fmla="*/ 702 w 1208"/>
              <a:gd name="T53" fmla="*/ 666 h 792"/>
              <a:gd name="T54" fmla="*/ 198 w 1208"/>
              <a:gd name="T55" fmla="*/ 626 h 792"/>
              <a:gd name="T56" fmla="*/ 182 w 1208"/>
              <a:gd name="T57" fmla="*/ 592 h 792"/>
              <a:gd name="T58" fmla="*/ 132 w 1208"/>
              <a:gd name="T59" fmla="*/ 478 h 792"/>
              <a:gd name="T60" fmla="*/ 82 w 1208"/>
              <a:gd name="T61" fmla="*/ 206 h 792"/>
              <a:gd name="T62" fmla="*/ 148 w 1208"/>
              <a:gd name="T63" fmla="*/ 200 h 792"/>
              <a:gd name="T64" fmla="*/ 344 w 1208"/>
              <a:gd name="T65" fmla="*/ 220 h 792"/>
              <a:gd name="T66" fmla="*/ 468 w 1208"/>
              <a:gd name="T67" fmla="*/ 232 h 792"/>
              <a:gd name="T68" fmla="*/ 532 w 1208"/>
              <a:gd name="T69" fmla="*/ 250 h 792"/>
              <a:gd name="T70" fmla="*/ 634 w 1208"/>
              <a:gd name="T71" fmla="*/ 232 h 792"/>
              <a:gd name="T72" fmla="*/ 622 w 1208"/>
              <a:gd name="T73" fmla="*/ 154 h 792"/>
              <a:gd name="T74" fmla="*/ 634 w 1208"/>
              <a:gd name="T75" fmla="*/ 138 h 792"/>
              <a:gd name="T76" fmla="*/ 716 w 1208"/>
              <a:gd name="T77" fmla="*/ 204 h 792"/>
              <a:gd name="T78" fmla="*/ 810 w 1208"/>
              <a:gd name="T79" fmla="*/ 206 h 792"/>
              <a:gd name="T80" fmla="*/ 738 w 1208"/>
              <a:gd name="T81" fmla="*/ 302 h 792"/>
              <a:gd name="T82" fmla="*/ 666 w 1208"/>
              <a:gd name="T83" fmla="*/ 374 h 792"/>
              <a:gd name="T84" fmla="*/ 748 w 1208"/>
              <a:gd name="T85" fmla="*/ 518 h 792"/>
              <a:gd name="T86" fmla="*/ 858 w 1208"/>
              <a:gd name="T87" fmla="*/ 524 h 792"/>
              <a:gd name="T88" fmla="*/ 870 w 1208"/>
              <a:gd name="T89" fmla="*/ 372 h 792"/>
              <a:gd name="T90" fmla="*/ 1004 w 1208"/>
              <a:gd name="T91" fmla="*/ 458 h 792"/>
              <a:gd name="T92" fmla="*/ 1076 w 1208"/>
              <a:gd name="T93" fmla="*/ 496 h 792"/>
              <a:gd name="T94" fmla="*/ 1098 w 1208"/>
              <a:gd name="T95" fmla="*/ 570 h 792"/>
              <a:gd name="T96" fmla="*/ 1072 w 1208"/>
              <a:gd name="T97" fmla="*/ 632 h 792"/>
              <a:gd name="T98" fmla="*/ 998 w 1208"/>
              <a:gd name="T99" fmla="*/ 656 h 792"/>
              <a:gd name="T100" fmla="*/ 1052 w 1208"/>
              <a:gd name="T101" fmla="*/ 724 h 792"/>
              <a:gd name="T102" fmla="*/ 1160 w 1208"/>
              <a:gd name="T103" fmla="*/ 646 h 792"/>
              <a:gd name="T104" fmla="*/ 1112 w 1208"/>
              <a:gd name="T105" fmla="*/ 656 h 792"/>
              <a:gd name="T106" fmla="*/ 1204 w 1208"/>
              <a:gd name="T107" fmla="*/ 688 h 792"/>
              <a:gd name="T108" fmla="*/ 122 w 1208"/>
              <a:gd name="T109" fmla="*/ 556 h 792"/>
              <a:gd name="T110" fmla="*/ 440 w 1208"/>
              <a:gd name="T111" fmla="*/ 108 h 792"/>
              <a:gd name="T112" fmla="*/ 318 w 1208"/>
              <a:gd name="T113" fmla="*/ 148 h 792"/>
              <a:gd name="T114" fmla="*/ 352 w 1208"/>
              <a:gd name="T115" fmla="*/ 184 h 792"/>
              <a:gd name="T116" fmla="*/ 518 w 1208"/>
              <a:gd name="T117" fmla="*/ 216 h 792"/>
              <a:gd name="T118" fmla="*/ 590 w 1208"/>
              <a:gd name="T119" fmla="*/ 86 h 792"/>
              <a:gd name="T120" fmla="*/ 578 w 1208"/>
              <a:gd name="T121" fmla="*/ 156 h 792"/>
              <a:gd name="T122" fmla="*/ 136 w 1208"/>
              <a:gd name="T123" fmla="*/ 576 h 792"/>
              <a:gd name="T124" fmla="*/ 308 w 1208"/>
              <a:gd name="T125" fmla="*/ 118 h 7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08" h="792">
                <a:moveTo>
                  <a:pt x="790" y="726"/>
                </a:moveTo>
                <a:lnTo>
                  <a:pt x="790" y="726"/>
                </a:lnTo>
                <a:lnTo>
                  <a:pt x="784" y="722"/>
                </a:lnTo>
                <a:lnTo>
                  <a:pt x="784" y="722"/>
                </a:lnTo>
                <a:lnTo>
                  <a:pt x="786" y="720"/>
                </a:lnTo>
                <a:lnTo>
                  <a:pt x="786" y="720"/>
                </a:lnTo>
                <a:lnTo>
                  <a:pt x="792" y="722"/>
                </a:lnTo>
                <a:lnTo>
                  <a:pt x="798" y="724"/>
                </a:lnTo>
                <a:lnTo>
                  <a:pt x="798" y="724"/>
                </a:lnTo>
                <a:lnTo>
                  <a:pt x="800" y="726"/>
                </a:lnTo>
                <a:lnTo>
                  <a:pt x="802" y="726"/>
                </a:lnTo>
                <a:lnTo>
                  <a:pt x="800" y="726"/>
                </a:lnTo>
                <a:lnTo>
                  <a:pt x="800" y="726"/>
                </a:lnTo>
                <a:lnTo>
                  <a:pt x="790" y="726"/>
                </a:lnTo>
                <a:lnTo>
                  <a:pt x="790" y="726"/>
                </a:lnTo>
                <a:close/>
                <a:moveTo>
                  <a:pt x="840" y="190"/>
                </a:moveTo>
                <a:lnTo>
                  <a:pt x="840" y="190"/>
                </a:lnTo>
                <a:lnTo>
                  <a:pt x="838" y="192"/>
                </a:lnTo>
                <a:lnTo>
                  <a:pt x="834" y="194"/>
                </a:lnTo>
                <a:lnTo>
                  <a:pt x="834" y="194"/>
                </a:lnTo>
                <a:lnTo>
                  <a:pt x="824" y="194"/>
                </a:lnTo>
                <a:lnTo>
                  <a:pt x="824" y="194"/>
                </a:lnTo>
                <a:lnTo>
                  <a:pt x="824" y="196"/>
                </a:lnTo>
                <a:lnTo>
                  <a:pt x="826" y="196"/>
                </a:lnTo>
                <a:lnTo>
                  <a:pt x="826" y="196"/>
                </a:lnTo>
                <a:lnTo>
                  <a:pt x="826" y="198"/>
                </a:lnTo>
                <a:lnTo>
                  <a:pt x="826" y="198"/>
                </a:lnTo>
                <a:lnTo>
                  <a:pt x="826" y="198"/>
                </a:lnTo>
                <a:lnTo>
                  <a:pt x="826" y="198"/>
                </a:lnTo>
                <a:lnTo>
                  <a:pt x="826" y="198"/>
                </a:lnTo>
                <a:lnTo>
                  <a:pt x="828" y="200"/>
                </a:lnTo>
                <a:lnTo>
                  <a:pt x="828" y="200"/>
                </a:lnTo>
                <a:lnTo>
                  <a:pt x="830" y="198"/>
                </a:lnTo>
                <a:lnTo>
                  <a:pt x="830" y="198"/>
                </a:lnTo>
                <a:lnTo>
                  <a:pt x="832" y="202"/>
                </a:lnTo>
                <a:lnTo>
                  <a:pt x="834" y="202"/>
                </a:lnTo>
                <a:lnTo>
                  <a:pt x="834" y="202"/>
                </a:lnTo>
                <a:lnTo>
                  <a:pt x="842" y="194"/>
                </a:lnTo>
                <a:lnTo>
                  <a:pt x="846" y="190"/>
                </a:lnTo>
                <a:lnTo>
                  <a:pt x="844" y="190"/>
                </a:lnTo>
                <a:lnTo>
                  <a:pt x="840" y="190"/>
                </a:lnTo>
                <a:lnTo>
                  <a:pt x="840" y="190"/>
                </a:lnTo>
                <a:close/>
                <a:moveTo>
                  <a:pt x="868" y="100"/>
                </a:moveTo>
                <a:lnTo>
                  <a:pt x="866" y="100"/>
                </a:lnTo>
                <a:lnTo>
                  <a:pt x="866" y="100"/>
                </a:lnTo>
                <a:lnTo>
                  <a:pt x="862" y="88"/>
                </a:lnTo>
                <a:lnTo>
                  <a:pt x="862" y="88"/>
                </a:lnTo>
                <a:lnTo>
                  <a:pt x="860" y="84"/>
                </a:lnTo>
                <a:lnTo>
                  <a:pt x="860" y="84"/>
                </a:lnTo>
                <a:lnTo>
                  <a:pt x="856" y="84"/>
                </a:lnTo>
                <a:lnTo>
                  <a:pt x="856" y="84"/>
                </a:lnTo>
                <a:lnTo>
                  <a:pt x="854" y="84"/>
                </a:lnTo>
                <a:lnTo>
                  <a:pt x="852" y="82"/>
                </a:lnTo>
                <a:lnTo>
                  <a:pt x="852" y="82"/>
                </a:lnTo>
                <a:lnTo>
                  <a:pt x="846" y="84"/>
                </a:lnTo>
                <a:lnTo>
                  <a:pt x="840" y="86"/>
                </a:lnTo>
                <a:lnTo>
                  <a:pt x="840" y="86"/>
                </a:lnTo>
                <a:lnTo>
                  <a:pt x="840" y="86"/>
                </a:lnTo>
                <a:lnTo>
                  <a:pt x="836" y="86"/>
                </a:lnTo>
                <a:lnTo>
                  <a:pt x="834" y="86"/>
                </a:lnTo>
                <a:lnTo>
                  <a:pt x="830" y="82"/>
                </a:lnTo>
                <a:lnTo>
                  <a:pt x="830" y="82"/>
                </a:lnTo>
                <a:lnTo>
                  <a:pt x="826" y="84"/>
                </a:lnTo>
                <a:lnTo>
                  <a:pt x="822" y="86"/>
                </a:lnTo>
                <a:lnTo>
                  <a:pt x="822" y="86"/>
                </a:lnTo>
                <a:lnTo>
                  <a:pt x="818" y="86"/>
                </a:lnTo>
                <a:lnTo>
                  <a:pt x="818" y="86"/>
                </a:lnTo>
                <a:lnTo>
                  <a:pt x="814" y="90"/>
                </a:lnTo>
                <a:lnTo>
                  <a:pt x="812" y="96"/>
                </a:lnTo>
                <a:lnTo>
                  <a:pt x="808" y="108"/>
                </a:lnTo>
                <a:lnTo>
                  <a:pt x="808" y="108"/>
                </a:lnTo>
                <a:lnTo>
                  <a:pt x="808" y="106"/>
                </a:lnTo>
                <a:lnTo>
                  <a:pt x="808" y="110"/>
                </a:lnTo>
                <a:lnTo>
                  <a:pt x="810" y="114"/>
                </a:lnTo>
                <a:lnTo>
                  <a:pt x="814" y="118"/>
                </a:lnTo>
                <a:lnTo>
                  <a:pt x="814" y="118"/>
                </a:lnTo>
                <a:lnTo>
                  <a:pt x="818" y="118"/>
                </a:lnTo>
                <a:lnTo>
                  <a:pt x="820" y="116"/>
                </a:lnTo>
                <a:lnTo>
                  <a:pt x="824" y="114"/>
                </a:lnTo>
                <a:lnTo>
                  <a:pt x="824" y="114"/>
                </a:lnTo>
                <a:lnTo>
                  <a:pt x="830" y="116"/>
                </a:lnTo>
                <a:lnTo>
                  <a:pt x="838" y="116"/>
                </a:lnTo>
                <a:lnTo>
                  <a:pt x="838" y="116"/>
                </a:lnTo>
                <a:lnTo>
                  <a:pt x="842" y="116"/>
                </a:lnTo>
                <a:lnTo>
                  <a:pt x="844" y="112"/>
                </a:lnTo>
                <a:lnTo>
                  <a:pt x="850" y="108"/>
                </a:lnTo>
                <a:lnTo>
                  <a:pt x="850" y="108"/>
                </a:lnTo>
                <a:lnTo>
                  <a:pt x="852" y="108"/>
                </a:lnTo>
                <a:lnTo>
                  <a:pt x="856" y="108"/>
                </a:lnTo>
                <a:lnTo>
                  <a:pt x="856" y="108"/>
                </a:lnTo>
                <a:lnTo>
                  <a:pt x="858" y="106"/>
                </a:lnTo>
                <a:lnTo>
                  <a:pt x="858" y="106"/>
                </a:lnTo>
                <a:lnTo>
                  <a:pt x="860" y="106"/>
                </a:lnTo>
                <a:lnTo>
                  <a:pt x="864" y="106"/>
                </a:lnTo>
                <a:lnTo>
                  <a:pt x="864" y="106"/>
                </a:lnTo>
                <a:lnTo>
                  <a:pt x="868" y="104"/>
                </a:lnTo>
                <a:lnTo>
                  <a:pt x="868" y="104"/>
                </a:lnTo>
                <a:lnTo>
                  <a:pt x="868" y="100"/>
                </a:lnTo>
                <a:lnTo>
                  <a:pt x="868" y="100"/>
                </a:lnTo>
                <a:close/>
                <a:moveTo>
                  <a:pt x="570" y="12"/>
                </a:moveTo>
                <a:lnTo>
                  <a:pt x="570" y="12"/>
                </a:lnTo>
                <a:lnTo>
                  <a:pt x="572" y="14"/>
                </a:lnTo>
                <a:lnTo>
                  <a:pt x="572" y="14"/>
                </a:lnTo>
                <a:lnTo>
                  <a:pt x="572" y="14"/>
                </a:lnTo>
                <a:lnTo>
                  <a:pt x="572" y="16"/>
                </a:lnTo>
                <a:lnTo>
                  <a:pt x="570" y="16"/>
                </a:lnTo>
                <a:lnTo>
                  <a:pt x="564" y="16"/>
                </a:lnTo>
                <a:lnTo>
                  <a:pt x="564" y="16"/>
                </a:lnTo>
                <a:lnTo>
                  <a:pt x="564" y="14"/>
                </a:lnTo>
                <a:lnTo>
                  <a:pt x="564" y="14"/>
                </a:lnTo>
                <a:lnTo>
                  <a:pt x="566" y="12"/>
                </a:lnTo>
                <a:lnTo>
                  <a:pt x="566" y="12"/>
                </a:lnTo>
                <a:lnTo>
                  <a:pt x="560" y="4"/>
                </a:lnTo>
                <a:lnTo>
                  <a:pt x="560" y="6"/>
                </a:lnTo>
                <a:lnTo>
                  <a:pt x="560" y="6"/>
                </a:lnTo>
                <a:lnTo>
                  <a:pt x="554" y="6"/>
                </a:lnTo>
                <a:lnTo>
                  <a:pt x="554" y="6"/>
                </a:lnTo>
                <a:lnTo>
                  <a:pt x="554" y="8"/>
                </a:lnTo>
                <a:lnTo>
                  <a:pt x="552" y="8"/>
                </a:lnTo>
                <a:lnTo>
                  <a:pt x="554" y="12"/>
                </a:lnTo>
                <a:lnTo>
                  <a:pt x="554" y="12"/>
                </a:lnTo>
                <a:lnTo>
                  <a:pt x="562" y="14"/>
                </a:lnTo>
                <a:lnTo>
                  <a:pt x="562" y="14"/>
                </a:lnTo>
                <a:lnTo>
                  <a:pt x="562" y="14"/>
                </a:lnTo>
                <a:lnTo>
                  <a:pt x="562" y="16"/>
                </a:lnTo>
                <a:lnTo>
                  <a:pt x="562" y="16"/>
                </a:lnTo>
                <a:lnTo>
                  <a:pt x="552" y="16"/>
                </a:lnTo>
                <a:lnTo>
                  <a:pt x="552" y="16"/>
                </a:lnTo>
                <a:lnTo>
                  <a:pt x="552" y="20"/>
                </a:lnTo>
                <a:lnTo>
                  <a:pt x="552" y="20"/>
                </a:lnTo>
                <a:lnTo>
                  <a:pt x="554" y="22"/>
                </a:lnTo>
                <a:lnTo>
                  <a:pt x="558" y="24"/>
                </a:lnTo>
                <a:lnTo>
                  <a:pt x="558" y="24"/>
                </a:lnTo>
                <a:lnTo>
                  <a:pt x="558" y="32"/>
                </a:lnTo>
                <a:lnTo>
                  <a:pt x="558" y="32"/>
                </a:lnTo>
                <a:lnTo>
                  <a:pt x="560" y="32"/>
                </a:lnTo>
                <a:lnTo>
                  <a:pt x="560" y="34"/>
                </a:lnTo>
                <a:lnTo>
                  <a:pt x="558" y="38"/>
                </a:lnTo>
                <a:lnTo>
                  <a:pt x="558" y="38"/>
                </a:lnTo>
                <a:lnTo>
                  <a:pt x="554" y="36"/>
                </a:lnTo>
                <a:lnTo>
                  <a:pt x="554" y="36"/>
                </a:lnTo>
                <a:lnTo>
                  <a:pt x="554" y="34"/>
                </a:lnTo>
                <a:lnTo>
                  <a:pt x="554" y="30"/>
                </a:lnTo>
                <a:lnTo>
                  <a:pt x="554" y="30"/>
                </a:lnTo>
                <a:lnTo>
                  <a:pt x="544" y="22"/>
                </a:lnTo>
                <a:lnTo>
                  <a:pt x="544" y="22"/>
                </a:lnTo>
                <a:lnTo>
                  <a:pt x="542" y="16"/>
                </a:lnTo>
                <a:lnTo>
                  <a:pt x="542" y="16"/>
                </a:lnTo>
                <a:lnTo>
                  <a:pt x="538" y="14"/>
                </a:lnTo>
                <a:lnTo>
                  <a:pt x="536" y="14"/>
                </a:lnTo>
                <a:lnTo>
                  <a:pt x="534" y="16"/>
                </a:lnTo>
                <a:lnTo>
                  <a:pt x="534" y="16"/>
                </a:lnTo>
                <a:lnTo>
                  <a:pt x="534" y="16"/>
                </a:lnTo>
                <a:lnTo>
                  <a:pt x="534" y="18"/>
                </a:lnTo>
                <a:lnTo>
                  <a:pt x="532" y="20"/>
                </a:lnTo>
                <a:lnTo>
                  <a:pt x="532" y="20"/>
                </a:lnTo>
                <a:lnTo>
                  <a:pt x="536" y="20"/>
                </a:lnTo>
                <a:lnTo>
                  <a:pt x="536" y="20"/>
                </a:lnTo>
                <a:lnTo>
                  <a:pt x="536" y="26"/>
                </a:lnTo>
                <a:lnTo>
                  <a:pt x="538" y="32"/>
                </a:lnTo>
                <a:lnTo>
                  <a:pt x="538" y="32"/>
                </a:lnTo>
                <a:lnTo>
                  <a:pt x="540" y="32"/>
                </a:lnTo>
                <a:lnTo>
                  <a:pt x="540" y="32"/>
                </a:lnTo>
                <a:lnTo>
                  <a:pt x="542" y="38"/>
                </a:lnTo>
                <a:lnTo>
                  <a:pt x="542" y="38"/>
                </a:lnTo>
                <a:lnTo>
                  <a:pt x="540" y="40"/>
                </a:lnTo>
                <a:lnTo>
                  <a:pt x="538" y="40"/>
                </a:lnTo>
                <a:lnTo>
                  <a:pt x="538" y="40"/>
                </a:lnTo>
                <a:lnTo>
                  <a:pt x="538" y="38"/>
                </a:lnTo>
                <a:lnTo>
                  <a:pt x="538" y="38"/>
                </a:lnTo>
                <a:lnTo>
                  <a:pt x="526" y="40"/>
                </a:lnTo>
                <a:lnTo>
                  <a:pt x="526" y="40"/>
                </a:lnTo>
                <a:lnTo>
                  <a:pt x="528" y="40"/>
                </a:lnTo>
                <a:lnTo>
                  <a:pt x="530" y="42"/>
                </a:lnTo>
                <a:lnTo>
                  <a:pt x="528" y="44"/>
                </a:lnTo>
                <a:lnTo>
                  <a:pt x="528" y="44"/>
                </a:lnTo>
                <a:lnTo>
                  <a:pt x="524" y="44"/>
                </a:lnTo>
                <a:lnTo>
                  <a:pt x="524" y="44"/>
                </a:lnTo>
                <a:lnTo>
                  <a:pt x="524" y="50"/>
                </a:lnTo>
                <a:lnTo>
                  <a:pt x="524" y="50"/>
                </a:lnTo>
                <a:lnTo>
                  <a:pt x="526" y="52"/>
                </a:lnTo>
                <a:lnTo>
                  <a:pt x="530" y="52"/>
                </a:lnTo>
                <a:lnTo>
                  <a:pt x="530" y="52"/>
                </a:lnTo>
                <a:lnTo>
                  <a:pt x="536" y="50"/>
                </a:lnTo>
                <a:lnTo>
                  <a:pt x="540" y="46"/>
                </a:lnTo>
                <a:lnTo>
                  <a:pt x="540" y="46"/>
                </a:lnTo>
                <a:lnTo>
                  <a:pt x="546" y="46"/>
                </a:lnTo>
                <a:lnTo>
                  <a:pt x="554" y="46"/>
                </a:lnTo>
                <a:lnTo>
                  <a:pt x="554" y="46"/>
                </a:lnTo>
                <a:lnTo>
                  <a:pt x="560" y="42"/>
                </a:lnTo>
                <a:lnTo>
                  <a:pt x="560" y="42"/>
                </a:lnTo>
                <a:lnTo>
                  <a:pt x="560" y="46"/>
                </a:lnTo>
                <a:lnTo>
                  <a:pt x="558" y="46"/>
                </a:lnTo>
                <a:lnTo>
                  <a:pt x="558" y="46"/>
                </a:lnTo>
                <a:lnTo>
                  <a:pt x="556" y="48"/>
                </a:lnTo>
                <a:lnTo>
                  <a:pt x="556" y="48"/>
                </a:lnTo>
                <a:lnTo>
                  <a:pt x="550" y="52"/>
                </a:lnTo>
                <a:lnTo>
                  <a:pt x="550" y="52"/>
                </a:lnTo>
                <a:lnTo>
                  <a:pt x="550" y="58"/>
                </a:lnTo>
                <a:lnTo>
                  <a:pt x="554" y="60"/>
                </a:lnTo>
                <a:lnTo>
                  <a:pt x="558" y="60"/>
                </a:lnTo>
                <a:lnTo>
                  <a:pt x="564" y="60"/>
                </a:lnTo>
                <a:lnTo>
                  <a:pt x="564" y="60"/>
                </a:lnTo>
                <a:lnTo>
                  <a:pt x="572" y="62"/>
                </a:lnTo>
                <a:lnTo>
                  <a:pt x="572" y="62"/>
                </a:lnTo>
                <a:lnTo>
                  <a:pt x="582" y="60"/>
                </a:lnTo>
                <a:lnTo>
                  <a:pt x="594" y="60"/>
                </a:lnTo>
                <a:lnTo>
                  <a:pt x="594" y="60"/>
                </a:lnTo>
                <a:lnTo>
                  <a:pt x="596" y="58"/>
                </a:lnTo>
                <a:lnTo>
                  <a:pt x="596" y="58"/>
                </a:lnTo>
                <a:lnTo>
                  <a:pt x="594" y="54"/>
                </a:lnTo>
                <a:lnTo>
                  <a:pt x="594" y="54"/>
                </a:lnTo>
                <a:lnTo>
                  <a:pt x="594" y="54"/>
                </a:lnTo>
                <a:lnTo>
                  <a:pt x="596" y="54"/>
                </a:lnTo>
                <a:lnTo>
                  <a:pt x="596" y="54"/>
                </a:lnTo>
                <a:lnTo>
                  <a:pt x="598" y="52"/>
                </a:lnTo>
                <a:lnTo>
                  <a:pt x="596" y="50"/>
                </a:lnTo>
                <a:lnTo>
                  <a:pt x="596" y="50"/>
                </a:lnTo>
                <a:lnTo>
                  <a:pt x="594" y="48"/>
                </a:lnTo>
                <a:lnTo>
                  <a:pt x="592" y="48"/>
                </a:lnTo>
                <a:lnTo>
                  <a:pt x="592" y="48"/>
                </a:lnTo>
                <a:lnTo>
                  <a:pt x="592" y="42"/>
                </a:lnTo>
                <a:lnTo>
                  <a:pt x="592" y="42"/>
                </a:lnTo>
                <a:lnTo>
                  <a:pt x="594" y="42"/>
                </a:lnTo>
                <a:lnTo>
                  <a:pt x="594" y="42"/>
                </a:lnTo>
                <a:lnTo>
                  <a:pt x="594" y="38"/>
                </a:lnTo>
                <a:lnTo>
                  <a:pt x="594" y="38"/>
                </a:lnTo>
                <a:lnTo>
                  <a:pt x="588" y="38"/>
                </a:lnTo>
                <a:lnTo>
                  <a:pt x="588" y="38"/>
                </a:lnTo>
                <a:lnTo>
                  <a:pt x="590" y="34"/>
                </a:lnTo>
                <a:lnTo>
                  <a:pt x="590" y="30"/>
                </a:lnTo>
                <a:lnTo>
                  <a:pt x="588" y="26"/>
                </a:lnTo>
                <a:lnTo>
                  <a:pt x="588" y="26"/>
                </a:lnTo>
                <a:lnTo>
                  <a:pt x="586" y="22"/>
                </a:lnTo>
                <a:lnTo>
                  <a:pt x="588" y="16"/>
                </a:lnTo>
                <a:lnTo>
                  <a:pt x="588" y="16"/>
                </a:lnTo>
                <a:lnTo>
                  <a:pt x="578" y="12"/>
                </a:lnTo>
                <a:lnTo>
                  <a:pt x="578" y="12"/>
                </a:lnTo>
                <a:lnTo>
                  <a:pt x="580" y="12"/>
                </a:lnTo>
                <a:lnTo>
                  <a:pt x="580" y="10"/>
                </a:lnTo>
                <a:lnTo>
                  <a:pt x="580" y="10"/>
                </a:lnTo>
                <a:lnTo>
                  <a:pt x="576" y="8"/>
                </a:lnTo>
                <a:lnTo>
                  <a:pt x="572" y="6"/>
                </a:lnTo>
                <a:lnTo>
                  <a:pt x="572" y="6"/>
                </a:lnTo>
                <a:lnTo>
                  <a:pt x="570" y="12"/>
                </a:lnTo>
                <a:lnTo>
                  <a:pt x="570" y="12"/>
                </a:lnTo>
                <a:close/>
                <a:moveTo>
                  <a:pt x="504" y="26"/>
                </a:moveTo>
                <a:lnTo>
                  <a:pt x="504" y="28"/>
                </a:lnTo>
                <a:lnTo>
                  <a:pt x="504" y="28"/>
                </a:lnTo>
                <a:lnTo>
                  <a:pt x="518" y="26"/>
                </a:lnTo>
                <a:lnTo>
                  <a:pt x="518" y="26"/>
                </a:lnTo>
                <a:lnTo>
                  <a:pt x="516" y="28"/>
                </a:lnTo>
                <a:lnTo>
                  <a:pt x="516" y="28"/>
                </a:lnTo>
                <a:lnTo>
                  <a:pt x="506" y="32"/>
                </a:lnTo>
                <a:lnTo>
                  <a:pt x="504" y="34"/>
                </a:lnTo>
                <a:lnTo>
                  <a:pt x="504" y="34"/>
                </a:lnTo>
                <a:lnTo>
                  <a:pt x="516" y="32"/>
                </a:lnTo>
                <a:lnTo>
                  <a:pt x="518" y="34"/>
                </a:lnTo>
                <a:lnTo>
                  <a:pt x="518" y="34"/>
                </a:lnTo>
                <a:lnTo>
                  <a:pt x="514" y="36"/>
                </a:lnTo>
                <a:lnTo>
                  <a:pt x="514" y="36"/>
                </a:lnTo>
                <a:lnTo>
                  <a:pt x="512" y="40"/>
                </a:lnTo>
                <a:lnTo>
                  <a:pt x="512" y="40"/>
                </a:lnTo>
                <a:lnTo>
                  <a:pt x="508" y="40"/>
                </a:lnTo>
                <a:lnTo>
                  <a:pt x="508" y="40"/>
                </a:lnTo>
                <a:lnTo>
                  <a:pt x="508" y="44"/>
                </a:lnTo>
                <a:lnTo>
                  <a:pt x="508" y="44"/>
                </a:lnTo>
                <a:lnTo>
                  <a:pt x="514" y="44"/>
                </a:lnTo>
                <a:lnTo>
                  <a:pt x="520" y="42"/>
                </a:lnTo>
                <a:lnTo>
                  <a:pt x="520" y="42"/>
                </a:lnTo>
                <a:lnTo>
                  <a:pt x="522" y="40"/>
                </a:lnTo>
                <a:lnTo>
                  <a:pt x="524" y="38"/>
                </a:lnTo>
                <a:lnTo>
                  <a:pt x="524" y="38"/>
                </a:lnTo>
                <a:lnTo>
                  <a:pt x="530" y="34"/>
                </a:lnTo>
                <a:lnTo>
                  <a:pt x="530" y="34"/>
                </a:lnTo>
                <a:lnTo>
                  <a:pt x="530" y="32"/>
                </a:lnTo>
                <a:lnTo>
                  <a:pt x="530" y="32"/>
                </a:lnTo>
                <a:lnTo>
                  <a:pt x="528" y="32"/>
                </a:lnTo>
                <a:lnTo>
                  <a:pt x="528" y="30"/>
                </a:lnTo>
                <a:lnTo>
                  <a:pt x="530" y="28"/>
                </a:lnTo>
                <a:lnTo>
                  <a:pt x="530" y="28"/>
                </a:lnTo>
                <a:lnTo>
                  <a:pt x="530" y="26"/>
                </a:lnTo>
                <a:lnTo>
                  <a:pt x="530" y="26"/>
                </a:lnTo>
                <a:lnTo>
                  <a:pt x="530" y="24"/>
                </a:lnTo>
                <a:lnTo>
                  <a:pt x="526" y="22"/>
                </a:lnTo>
                <a:lnTo>
                  <a:pt x="526" y="22"/>
                </a:lnTo>
                <a:lnTo>
                  <a:pt x="520" y="24"/>
                </a:lnTo>
                <a:lnTo>
                  <a:pt x="520" y="24"/>
                </a:lnTo>
                <a:lnTo>
                  <a:pt x="524" y="18"/>
                </a:lnTo>
                <a:lnTo>
                  <a:pt x="524" y="16"/>
                </a:lnTo>
                <a:lnTo>
                  <a:pt x="520" y="14"/>
                </a:lnTo>
                <a:lnTo>
                  <a:pt x="520" y="14"/>
                </a:lnTo>
                <a:lnTo>
                  <a:pt x="512" y="16"/>
                </a:lnTo>
                <a:lnTo>
                  <a:pt x="506" y="18"/>
                </a:lnTo>
                <a:lnTo>
                  <a:pt x="506" y="18"/>
                </a:lnTo>
                <a:lnTo>
                  <a:pt x="502" y="20"/>
                </a:lnTo>
                <a:lnTo>
                  <a:pt x="502" y="20"/>
                </a:lnTo>
                <a:lnTo>
                  <a:pt x="500" y="20"/>
                </a:lnTo>
                <a:lnTo>
                  <a:pt x="500" y="22"/>
                </a:lnTo>
                <a:lnTo>
                  <a:pt x="500" y="24"/>
                </a:lnTo>
                <a:lnTo>
                  <a:pt x="504" y="26"/>
                </a:lnTo>
                <a:lnTo>
                  <a:pt x="504" y="26"/>
                </a:lnTo>
                <a:close/>
                <a:moveTo>
                  <a:pt x="616" y="64"/>
                </a:moveTo>
                <a:lnTo>
                  <a:pt x="616" y="64"/>
                </a:lnTo>
                <a:lnTo>
                  <a:pt x="628" y="68"/>
                </a:lnTo>
                <a:lnTo>
                  <a:pt x="628" y="68"/>
                </a:lnTo>
                <a:lnTo>
                  <a:pt x="628" y="66"/>
                </a:lnTo>
                <a:lnTo>
                  <a:pt x="630" y="66"/>
                </a:lnTo>
                <a:lnTo>
                  <a:pt x="630" y="66"/>
                </a:lnTo>
                <a:lnTo>
                  <a:pt x="634" y="70"/>
                </a:lnTo>
                <a:lnTo>
                  <a:pt x="634" y="70"/>
                </a:lnTo>
                <a:lnTo>
                  <a:pt x="640" y="70"/>
                </a:lnTo>
                <a:lnTo>
                  <a:pt x="640" y="70"/>
                </a:lnTo>
                <a:lnTo>
                  <a:pt x="642" y="58"/>
                </a:lnTo>
                <a:lnTo>
                  <a:pt x="642" y="52"/>
                </a:lnTo>
                <a:lnTo>
                  <a:pt x="642" y="48"/>
                </a:lnTo>
                <a:lnTo>
                  <a:pt x="642" y="48"/>
                </a:lnTo>
                <a:lnTo>
                  <a:pt x="638" y="46"/>
                </a:lnTo>
                <a:lnTo>
                  <a:pt x="636" y="44"/>
                </a:lnTo>
                <a:lnTo>
                  <a:pt x="636" y="44"/>
                </a:lnTo>
                <a:lnTo>
                  <a:pt x="634" y="40"/>
                </a:lnTo>
                <a:lnTo>
                  <a:pt x="634" y="40"/>
                </a:lnTo>
                <a:lnTo>
                  <a:pt x="632" y="40"/>
                </a:lnTo>
                <a:lnTo>
                  <a:pt x="628" y="38"/>
                </a:lnTo>
                <a:lnTo>
                  <a:pt x="620" y="38"/>
                </a:lnTo>
                <a:lnTo>
                  <a:pt x="620" y="38"/>
                </a:lnTo>
                <a:lnTo>
                  <a:pt x="618" y="44"/>
                </a:lnTo>
                <a:lnTo>
                  <a:pt x="614" y="48"/>
                </a:lnTo>
                <a:lnTo>
                  <a:pt x="614" y="48"/>
                </a:lnTo>
                <a:lnTo>
                  <a:pt x="612" y="50"/>
                </a:lnTo>
                <a:lnTo>
                  <a:pt x="610" y="50"/>
                </a:lnTo>
                <a:lnTo>
                  <a:pt x="610" y="50"/>
                </a:lnTo>
                <a:lnTo>
                  <a:pt x="610" y="54"/>
                </a:lnTo>
                <a:lnTo>
                  <a:pt x="610" y="54"/>
                </a:lnTo>
                <a:lnTo>
                  <a:pt x="608" y="56"/>
                </a:lnTo>
                <a:lnTo>
                  <a:pt x="608" y="56"/>
                </a:lnTo>
                <a:lnTo>
                  <a:pt x="608" y="60"/>
                </a:lnTo>
                <a:lnTo>
                  <a:pt x="608" y="62"/>
                </a:lnTo>
                <a:lnTo>
                  <a:pt x="608" y="62"/>
                </a:lnTo>
                <a:lnTo>
                  <a:pt x="610" y="62"/>
                </a:lnTo>
                <a:lnTo>
                  <a:pt x="610" y="60"/>
                </a:lnTo>
                <a:lnTo>
                  <a:pt x="610" y="60"/>
                </a:lnTo>
                <a:lnTo>
                  <a:pt x="614" y="62"/>
                </a:lnTo>
                <a:lnTo>
                  <a:pt x="614" y="62"/>
                </a:lnTo>
                <a:lnTo>
                  <a:pt x="616" y="64"/>
                </a:lnTo>
                <a:lnTo>
                  <a:pt x="616" y="64"/>
                </a:lnTo>
                <a:close/>
                <a:moveTo>
                  <a:pt x="682" y="74"/>
                </a:moveTo>
                <a:lnTo>
                  <a:pt x="682" y="74"/>
                </a:lnTo>
                <a:lnTo>
                  <a:pt x="682" y="74"/>
                </a:lnTo>
                <a:lnTo>
                  <a:pt x="680" y="72"/>
                </a:lnTo>
                <a:lnTo>
                  <a:pt x="680" y="70"/>
                </a:lnTo>
                <a:lnTo>
                  <a:pt x="676" y="70"/>
                </a:lnTo>
                <a:lnTo>
                  <a:pt x="676" y="74"/>
                </a:lnTo>
                <a:lnTo>
                  <a:pt x="676" y="74"/>
                </a:lnTo>
                <a:lnTo>
                  <a:pt x="672" y="74"/>
                </a:lnTo>
                <a:lnTo>
                  <a:pt x="668" y="74"/>
                </a:lnTo>
                <a:lnTo>
                  <a:pt x="668" y="74"/>
                </a:lnTo>
                <a:lnTo>
                  <a:pt x="668" y="68"/>
                </a:lnTo>
                <a:lnTo>
                  <a:pt x="668" y="68"/>
                </a:lnTo>
                <a:lnTo>
                  <a:pt x="668" y="66"/>
                </a:lnTo>
                <a:lnTo>
                  <a:pt x="668" y="66"/>
                </a:lnTo>
                <a:lnTo>
                  <a:pt x="666" y="58"/>
                </a:lnTo>
                <a:lnTo>
                  <a:pt x="666" y="58"/>
                </a:lnTo>
                <a:lnTo>
                  <a:pt x="668" y="56"/>
                </a:lnTo>
                <a:lnTo>
                  <a:pt x="668" y="52"/>
                </a:lnTo>
                <a:lnTo>
                  <a:pt x="668" y="52"/>
                </a:lnTo>
                <a:lnTo>
                  <a:pt x="666" y="48"/>
                </a:lnTo>
                <a:lnTo>
                  <a:pt x="666" y="48"/>
                </a:lnTo>
                <a:lnTo>
                  <a:pt x="670" y="44"/>
                </a:lnTo>
                <a:lnTo>
                  <a:pt x="670" y="40"/>
                </a:lnTo>
                <a:lnTo>
                  <a:pt x="668" y="36"/>
                </a:lnTo>
                <a:lnTo>
                  <a:pt x="668" y="36"/>
                </a:lnTo>
                <a:lnTo>
                  <a:pt x="664" y="34"/>
                </a:lnTo>
                <a:lnTo>
                  <a:pt x="664" y="34"/>
                </a:lnTo>
                <a:lnTo>
                  <a:pt x="664" y="32"/>
                </a:lnTo>
                <a:lnTo>
                  <a:pt x="664" y="32"/>
                </a:lnTo>
                <a:lnTo>
                  <a:pt x="662" y="28"/>
                </a:lnTo>
                <a:lnTo>
                  <a:pt x="658" y="28"/>
                </a:lnTo>
                <a:lnTo>
                  <a:pt x="648" y="26"/>
                </a:lnTo>
                <a:lnTo>
                  <a:pt x="648" y="22"/>
                </a:lnTo>
                <a:lnTo>
                  <a:pt x="648" y="22"/>
                </a:lnTo>
                <a:lnTo>
                  <a:pt x="646" y="22"/>
                </a:lnTo>
                <a:lnTo>
                  <a:pt x="644" y="24"/>
                </a:lnTo>
                <a:lnTo>
                  <a:pt x="642" y="28"/>
                </a:lnTo>
                <a:lnTo>
                  <a:pt x="642" y="28"/>
                </a:lnTo>
                <a:lnTo>
                  <a:pt x="640" y="28"/>
                </a:lnTo>
                <a:lnTo>
                  <a:pt x="640" y="28"/>
                </a:lnTo>
                <a:lnTo>
                  <a:pt x="634" y="24"/>
                </a:lnTo>
                <a:lnTo>
                  <a:pt x="628" y="22"/>
                </a:lnTo>
                <a:lnTo>
                  <a:pt x="628" y="22"/>
                </a:lnTo>
                <a:lnTo>
                  <a:pt x="622" y="22"/>
                </a:lnTo>
                <a:lnTo>
                  <a:pt x="618" y="20"/>
                </a:lnTo>
                <a:lnTo>
                  <a:pt x="618" y="20"/>
                </a:lnTo>
                <a:lnTo>
                  <a:pt x="616" y="18"/>
                </a:lnTo>
                <a:lnTo>
                  <a:pt x="614" y="14"/>
                </a:lnTo>
                <a:lnTo>
                  <a:pt x="614" y="14"/>
                </a:lnTo>
                <a:lnTo>
                  <a:pt x="608" y="10"/>
                </a:lnTo>
                <a:lnTo>
                  <a:pt x="608" y="10"/>
                </a:lnTo>
                <a:lnTo>
                  <a:pt x="608" y="8"/>
                </a:lnTo>
                <a:lnTo>
                  <a:pt x="608" y="8"/>
                </a:lnTo>
                <a:lnTo>
                  <a:pt x="610" y="8"/>
                </a:lnTo>
                <a:lnTo>
                  <a:pt x="610" y="8"/>
                </a:lnTo>
                <a:lnTo>
                  <a:pt x="614" y="2"/>
                </a:lnTo>
                <a:lnTo>
                  <a:pt x="614" y="2"/>
                </a:lnTo>
                <a:lnTo>
                  <a:pt x="620" y="4"/>
                </a:lnTo>
                <a:lnTo>
                  <a:pt x="620" y="4"/>
                </a:lnTo>
                <a:lnTo>
                  <a:pt x="624" y="2"/>
                </a:lnTo>
                <a:lnTo>
                  <a:pt x="624" y="2"/>
                </a:lnTo>
                <a:lnTo>
                  <a:pt x="624" y="4"/>
                </a:lnTo>
                <a:lnTo>
                  <a:pt x="624" y="4"/>
                </a:lnTo>
                <a:lnTo>
                  <a:pt x="634" y="6"/>
                </a:lnTo>
                <a:lnTo>
                  <a:pt x="634" y="6"/>
                </a:lnTo>
                <a:lnTo>
                  <a:pt x="640" y="6"/>
                </a:lnTo>
                <a:lnTo>
                  <a:pt x="644" y="6"/>
                </a:lnTo>
                <a:lnTo>
                  <a:pt x="644" y="6"/>
                </a:lnTo>
                <a:lnTo>
                  <a:pt x="650" y="10"/>
                </a:lnTo>
                <a:lnTo>
                  <a:pt x="650" y="10"/>
                </a:lnTo>
                <a:lnTo>
                  <a:pt x="650" y="14"/>
                </a:lnTo>
                <a:lnTo>
                  <a:pt x="650" y="14"/>
                </a:lnTo>
                <a:lnTo>
                  <a:pt x="660" y="14"/>
                </a:lnTo>
                <a:lnTo>
                  <a:pt x="674" y="10"/>
                </a:lnTo>
                <a:lnTo>
                  <a:pt x="674" y="10"/>
                </a:lnTo>
                <a:lnTo>
                  <a:pt x="676" y="16"/>
                </a:lnTo>
                <a:lnTo>
                  <a:pt x="676" y="16"/>
                </a:lnTo>
                <a:lnTo>
                  <a:pt x="680" y="16"/>
                </a:lnTo>
                <a:lnTo>
                  <a:pt x="684" y="16"/>
                </a:lnTo>
                <a:lnTo>
                  <a:pt x="684" y="16"/>
                </a:lnTo>
                <a:lnTo>
                  <a:pt x="686" y="20"/>
                </a:lnTo>
                <a:lnTo>
                  <a:pt x="686" y="20"/>
                </a:lnTo>
                <a:lnTo>
                  <a:pt x="696" y="22"/>
                </a:lnTo>
                <a:lnTo>
                  <a:pt x="696" y="22"/>
                </a:lnTo>
                <a:lnTo>
                  <a:pt x="696" y="26"/>
                </a:lnTo>
                <a:lnTo>
                  <a:pt x="696" y="26"/>
                </a:lnTo>
                <a:lnTo>
                  <a:pt x="690" y="28"/>
                </a:lnTo>
                <a:lnTo>
                  <a:pt x="682" y="28"/>
                </a:lnTo>
                <a:lnTo>
                  <a:pt x="682" y="30"/>
                </a:lnTo>
                <a:lnTo>
                  <a:pt x="682" y="30"/>
                </a:lnTo>
                <a:lnTo>
                  <a:pt x="686" y="32"/>
                </a:lnTo>
                <a:lnTo>
                  <a:pt x="686" y="32"/>
                </a:lnTo>
                <a:lnTo>
                  <a:pt x="684" y="36"/>
                </a:lnTo>
                <a:lnTo>
                  <a:pt x="684" y="36"/>
                </a:lnTo>
                <a:lnTo>
                  <a:pt x="686" y="36"/>
                </a:lnTo>
                <a:lnTo>
                  <a:pt x="686" y="36"/>
                </a:lnTo>
                <a:lnTo>
                  <a:pt x="688" y="32"/>
                </a:lnTo>
                <a:lnTo>
                  <a:pt x="688" y="32"/>
                </a:lnTo>
                <a:lnTo>
                  <a:pt x="694" y="32"/>
                </a:lnTo>
                <a:lnTo>
                  <a:pt x="700" y="34"/>
                </a:lnTo>
                <a:lnTo>
                  <a:pt x="700" y="34"/>
                </a:lnTo>
                <a:lnTo>
                  <a:pt x="700" y="40"/>
                </a:lnTo>
                <a:lnTo>
                  <a:pt x="700" y="40"/>
                </a:lnTo>
                <a:lnTo>
                  <a:pt x="702" y="38"/>
                </a:lnTo>
                <a:lnTo>
                  <a:pt x="702" y="36"/>
                </a:lnTo>
                <a:lnTo>
                  <a:pt x="702" y="36"/>
                </a:lnTo>
                <a:lnTo>
                  <a:pt x="716" y="40"/>
                </a:lnTo>
                <a:lnTo>
                  <a:pt x="716" y="42"/>
                </a:lnTo>
                <a:lnTo>
                  <a:pt x="716" y="42"/>
                </a:lnTo>
                <a:lnTo>
                  <a:pt x="718" y="42"/>
                </a:lnTo>
                <a:lnTo>
                  <a:pt x="718" y="40"/>
                </a:lnTo>
                <a:lnTo>
                  <a:pt x="718" y="40"/>
                </a:lnTo>
                <a:lnTo>
                  <a:pt x="722" y="42"/>
                </a:lnTo>
                <a:lnTo>
                  <a:pt x="726" y="44"/>
                </a:lnTo>
                <a:lnTo>
                  <a:pt x="726" y="38"/>
                </a:lnTo>
                <a:lnTo>
                  <a:pt x="726" y="38"/>
                </a:lnTo>
                <a:lnTo>
                  <a:pt x="734" y="42"/>
                </a:lnTo>
                <a:lnTo>
                  <a:pt x="744" y="42"/>
                </a:lnTo>
                <a:lnTo>
                  <a:pt x="744" y="42"/>
                </a:lnTo>
                <a:lnTo>
                  <a:pt x="744" y="40"/>
                </a:lnTo>
                <a:lnTo>
                  <a:pt x="744" y="40"/>
                </a:lnTo>
                <a:lnTo>
                  <a:pt x="748" y="38"/>
                </a:lnTo>
                <a:lnTo>
                  <a:pt x="748" y="38"/>
                </a:lnTo>
                <a:lnTo>
                  <a:pt x="756" y="38"/>
                </a:lnTo>
                <a:lnTo>
                  <a:pt x="762" y="38"/>
                </a:lnTo>
                <a:lnTo>
                  <a:pt x="762" y="34"/>
                </a:lnTo>
                <a:lnTo>
                  <a:pt x="762" y="34"/>
                </a:lnTo>
                <a:lnTo>
                  <a:pt x="768" y="34"/>
                </a:lnTo>
                <a:lnTo>
                  <a:pt x="770" y="32"/>
                </a:lnTo>
                <a:lnTo>
                  <a:pt x="770" y="32"/>
                </a:lnTo>
                <a:lnTo>
                  <a:pt x="774" y="32"/>
                </a:lnTo>
                <a:lnTo>
                  <a:pt x="776" y="34"/>
                </a:lnTo>
                <a:lnTo>
                  <a:pt x="780" y="36"/>
                </a:lnTo>
                <a:lnTo>
                  <a:pt x="780" y="36"/>
                </a:lnTo>
                <a:lnTo>
                  <a:pt x="784" y="34"/>
                </a:lnTo>
                <a:lnTo>
                  <a:pt x="786" y="34"/>
                </a:lnTo>
                <a:lnTo>
                  <a:pt x="786" y="34"/>
                </a:lnTo>
                <a:lnTo>
                  <a:pt x="802" y="34"/>
                </a:lnTo>
                <a:lnTo>
                  <a:pt x="802" y="34"/>
                </a:lnTo>
                <a:lnTo>
                  <a:pt x="802" y="38"/>
                </a:lnTo>
                <a:lnTo>
                  <a:pt x="806" y="40"/>
                </a:lnTo>
                <a:lnTo>
                  <a:pt x="806" y="40"/>
                </a:lnTo>
                <a:lnTo>
                  <a:pt x="810" y="40"/>
                </a:lnTo>
                <a:lnTo>
                  <a:pt x="812" y="38"/>
                </a:lnTo>
                <a:lnTo>
                  <a:pt x="812" y="38"/>
                </a:lnTo>
                <a:lnTo>
                  <a:pt x="816" y="38"/>
                </a:lnTo>
                <a:lnTo>
                  <a:pt x="820" y="40"/>
                </a:lnTo>
                <a:lnTo>
                  <a:pt x="826" y="44"/>
                </a:lnTo>
                <a:lnTo>
                  <a:pt x="826" y="44"/>
                </a:lnTo>
                <a:lnTo>
                  <a:pt x="830" y="44"/>
                </a:lnTo>
                <a:lnTo>
                  <a:pt x="830" y="44"/>
                </a:lnTo>
                <a:lnTo>
                  <a:pt x="832" y="50"/>
                </a:lnTo>
                <a:lnTo>
                  <a:pt x="832" y="52"/>
                </a:lnTo>
                <a:lnTo>
                  <a:pt x="830" y="54"/>
                </a:lnTo>
                <a:lnTo>
                  <a:pt x="830" y="54"/>
                </a:lnTo>
                <a:lnTo>
                  <a:pt x="822" y="60"/>
                </a:lnTo>
                <a:lnTo>
                  <a:pt x="822" y="60"/>
                </a:lnTo>
                <a:lnTo>
                  <a:pt x="822" y="58"/>
                </a:lnTo>
                <a:lnTo>
                  <a:pt x="822" y="60"/>
                </a:lnTo>
                <a:lnTo>
                  <a:pt x="822" y="60"/>
                </a:lnTo>
                <a:lnTo>
                  <a:pt x="822" y="64"/>
                </a:lnTo>
                <a:lnTo>
                  <a:pt x="822" y="66"/>
                </a:lnTo>
                <a:lnTo>
                  <a:pt x="822" y="64"/>
                </a:lnTo>
                <a:lnTo>
                  <a:pt x="822" y="64"/>
                </a:lnTo>
                <a:lnTo>
                  <a:pt x="820" y="68"/>
                </a:lnTo>
                <a:lnTo>
                  <a:pt x="820" y="68"/>
                </a:lnTo>
                <a:lnTo>
                  <a:pt x="806" y="70"/>
                </a:lnTo>
                <a:lnTo>
                  <a:pt x="794" y="70"/>
                </a:lnTo>
                <a:lnTo>
                  <a:pt x="794" y="70"/>
                </a:lnTo>
                <a:lnTo>
                  <a:pt x="792" y="68"/>
                </a:lnTo>
                <a:lnTo>
                  <a:pt x="792" y="68"/>
                </a:lnTo>
                <a:lnTo>
                  <a:pt x="792" y="68"/>
                </a:lnTo>
                <a:lnTo>
                  <a:pt x="792" y="70"/>
                </a:lnTo>
                <a:lnTo>
                  <a:pt x="792" y="70"/>
                </a:lnTo>
                <a:lnTo>
                  <a:pt x="790" y="70"/>
                </a:lnTo>
                <a:lnTo>
                  <a:pt x="788" y="70"/>
                </a:lnTo>
                <a:lnTo>
                  <a:pt x="788" y="70"/>
                </a:lnTo>
                <a:lnTo>
                  <a:pt x="784" y="68"/>
                </a:lnTo>
                <a:lnTo>
                  <a:pt x="784" y="68"/>
                </a:lnTo>
                <a:lnTo>
                  <a:pt x="782" y="64"/>
                </a:lnTo>
                <a:lnTo>
                  <a:pt x="782" y="64"/>
                </a:lnTo>
                <a:lnTo>
                  <a:pt x="780" y="64"/>
                </a:lnTo>
                <a:lnTo>
                  <a:pt x="780" y="64"/>
                </a:lnTo>
                <a:lnTo>
                  <a:pt x="780" y="70"/>
                </a:lnTo>
                <a:lnTo>
                  <a:pt x="780" y="70"/>
                </a:lnTo>
                <a:lnTo>
                  <a:pt x="778" y="70"/>
                </a:lnTo>
                <a:lnTo>
                  <a:pt x="778" y="70"/>
                </a:lnTo>
                <a:lnTo>
                  <a:pt x="778" y="70"/>
                </a:lnTo>
                <a:lnTo>
                  <a:pt x="762" y="72"/>
                </a:lnTo>
                <a:lnTo>
                  <a:pt x="762" y="72"/>
                </a:lnTo>
                <a:lnTo>
                  <a:pt x="754" y="70"/>
                </a:lnTo>
                <a:lnTo>
                  <a:pt x="754" y="70"/>
                </a:lnTo>
                <a:lnTo>
                  <a:pt x="750" y="72"/>
                </a:lnTo>
                <a:lnTo>
                  <a:pt x="750" y="72"/>
                </a:lnTo>
                <a:lnTo>
                  <a:pt x="750" y="70"/>
                </a:lnTo>
                <a:lnTo>
                  <a:pt x="748" y="68"/>
                </a:lnTo>
                <a:lnTo>
                  <a:pt x="748" y="72"/>
                </a:lnTo>
                <a:lnTo>
                  <a:pt x="748" y="72"/>
                </a:lnTo>
                <a:lnTo>
                  <a:pt x="736" y="72"/>
                </a:lnTo>
                <a:lnTo>
                  <a:pt x="736" y="72"/>
                </a:lnTo>
                <a:lnTo>
                  <a:pt x="736" y="70"/>
                </a:lnTo>
                <a:lnTo>
                  <a:pt x="736" y="68"/>
                </a:lnTo>
                <a:lnTo>
                  <a:pt x="736" y="68"/>
                </a:lnTo>
                <a:lnTo>
                  <a:pt x="730" y="68"/>
                </a:lnTo>
                <a:lnTo>
                  <a:pt x="730" y="72"/>
                </a:lnTo>
                <a:lnTo>
                  <a:pt x="730" y="72"/>
                </a:lnTo>
                <a:lnTo>
                  <a:pt x="724" y="72"/>
                </a:lnTo>
                <a:lnTo>
                  <a:pt x="722" y="70"/>
                </a:lnTo>
                <a:lnTo>
                  <a:pt x="722" y="70"/>
                </a:lnTo>
                <a:lnTo>
                  <a:pt x="716" y="74"/>
                </a:lnTo>
                <a:lnTo>
                  <a:pt x="716" y="74"/>
                </a:lnTo>
                <a:lnTo>
                  <a:pt x="712" y="74"/>
                </a:lnTo>
                <a:lnTo>
                  <a:pt x="710" y="72"/>
                </a:lnTo>
                <a:lnTo>
                  <a:pt x="710" y="72"/>
                </a:lnTo>
                <a:lnTo>
                  <a:pt x="706" y="62"/>
                </a:lnTo>
                <a:lnTo>
                  <a:pt x="700" y="66"/>
                </a:lnTo>
                <a:lnTo>
                  <a:pt x="700" y="66"/>
                </a:lnTo>
                <a:lnTo>
                  <a:pt x="700" y="68"/>
                </a:lnTo>
                <a:lnTo>
                  <a:pt x="700" y="70"/>
                </a:lnTo>
                <a:lnTo>
                  <a:pt x="700" y="70"/>
                </a:lnTo>
                <a:lnTo>
                  <a:pt x="682" y="74"/>
                </a:lnTo>
                <a:lnTo>
                  <a:pt x="682" y="74"/>
                </a:lnTo>
                <a:close/>
                <a:moveTo>
                  <a:pt x="348" y="36"/>
                </a:moveTo>
                <a:lnTo>
                  <a:pt x="348" y="36"/>
                </a:lnTo>
                <a:lnTo>
                  <a:pt x="342" y="38"/>
                </a:lnTo>
                <a:lnTo>
                  <a:pt x="342" y="38"/>
                </a:lnTo>
                <a:lnTo>
                  <a:pt x="336" y="38"/>
                </a:lnTo>
                <a:lnTo>
                  <a:pt x="336" y="38"/>
                </a:lnTo>
                <a:lnTo>
                  <a:pt x="336" y="38"/>
                </a:lnTo>
                <a:lnTo>
                  <a:pt x="334" y="40"/>
                </a:lnTo>
                <a:lnTo>
                  <a:pt x="336" y="44"/>
                </a:lnTo>
                <a:lnTo>
                  <a:pt x="336" y="44"/>
                </a:lnTo>
                <a:lnTo>
                  <a:pt x="344" y="42"/>
                </a:lnTo>
                <a:lnTo>
                  <a:pt x="346" y="44"/>
                </a:lnTo>
                <a:lnTo>
                  <a:pt x="344" y="44"/>
                </a:lnTo>
                <a:lnTo>
                  <a:pt x="342" y="46"/>
                </a:lnTo>
                <a:lnTo>
                  <a:pt x="342" y="46"/>
                </a:lnTo>
                <a:lnTo>
                  <a:pt x="334" y="48"/>
                </a:lnTo>
                <a:lnTo>
                  <a:pt x="334" y="48"/>
                </a:lnTo>
                <a:lnTo>
                  <a:pt x="332" y="50"/>
                </a:lnTo>
                <a:lnTo>
                  <a:pt x="332" y="50"/>
                </a:lnTo>
                <a:lnTo>
                  <a:pt x="332" y="52"/>
                </a:lnTo>
                <a:lnTo>
                  <a:pt x="332" y="52"/>
                </a:lnTo>
                <a:lnTo>
                  <a:pt x="336" y="54"/>
                </a:lnTo>
                <a:lnTo>
                  <a:pt x="340" y="54"/>
                </a:lnTo>
                <a:lnTo>
                  <a:pt x="348" y="52"/>
                </a:lnTo>
                <a:lnTo>
                  <a:pt x="348" y="52"/>
                </a:lnTo>
                <a:lnTo>
                  <a:pt x="348" y="52"/>
                </a:lnTo>
                <a:lnTo>
                  <a:pt x="350" y="52"/>
                </a:lnTo>
                <a:lnTo>
                  <a:pt x="350" y="52"/>
                </a:lnTo>
                <a:lnTo>
                  <a:pt x="350" y="56"/>
                </a:lnTo>
                <a:lnTo>
                  <a:pt x="350" y="56"/>
                </a:lnTo>
                <a:lnTo>
                  <a:pt x="352" y="56"/>
                </a:lnTo>
                <a:lnTo>
                  <a:pt x="352" y="56"/>
                </a:lnTo>
                <a:lnTo>
                  <a:pt x="352" y="50"/>
                </a:lnTo>
                <a:lnTo>
                  <a:pt x="352" y="50"/>
                </a:lnTo>
                <a:lnTo>
                  <a:pt x="356" y="50"/>
                </a:lnTo>
                <a:lnTo>
                  <a:pt x="356" y="50"/>
                </a:lnTo>
                <a:lnTo>
                  <a:pt x="356" y="54"/>
                </a:lnTo>
                <a:lnTo>
                  <a:pt x="356" y="58"/>
                </a:lnTo>
                <a:lnTo>
                  <a:pt x="356" y="58"/>
                </a:lnTo>
                <a:lnTo>
                  <a:pt x="360" y="58"/>
                </a:lnTo>
                <a:lnTo>
                  <a:pt x="360" y="58"/>
                </a:lnTo>
                <a:lnTo>
                  <a:pt x="362" y="54"/>
                </a:lnTo>
                <a:lnTo>
                  <a:pt x="364" y="54"/>
                </a:lnTo>
                <a:lnTo>
                  <a:pt x="364" y="54"/>
                </a:lnTo>
                <a:lnTo>
                  <a:pt x="364" y="52"/>
                </a:lnTo>
                <a:lnTo>
                  <a:pt x="364" y="48"/>
                </a:lnTo>
                <a:lnTo>
                  <a:pt x="364" y="46"/>
                </a:lnTo>
                <a:lnTo>
                  <a:pt x="366" y="46"/>
                </a:lnTo>
                <a:lnTo>
                  <a:pt x="366" y="46"/>
                </a:lnTo>
                <a:lnTo>
                  <a:pt x="364" y="44"/>
                </a:lnTo>
                <a:lnTo>
                  <a:pt x="364" y="42"/>
                </a:lnTo>
                <a:lnTo>
                  <a:pt x="364" y="42"/>
                </a:lnTo>
                <a:lnTo>
                  <a:pt x="364" y="38"/>
                </a:lnTo>
                <a:lnTo>
                  <a:pt x="364" y="38"/>
                </a:lnTo>
                <a:lnTo>
                  <a:pt x="368" y="38"/>
                </a:lnTo>
                <a:lnTo>
                  <a:pt x="368" y="38"/>
                </a:lnTo>
                <a:lnTo>
                  <a:pt x="368" y="52"/>
                </a:lnTo>
                <a:lnTo>
                  <a:pt x="368" y="52"/>
                </a:lnTo>
                <a:lnTo>
                  <a:pt x="378" y="52"/>
                </a:lnTo>
                <a:lnTo>
                  <a:pt x="382" y="52"/>
                </a:lnTo>
                <a:lnTo>
                  <a:pt x="388" y="50"/>
                </a:lnTo>
                <a:lnTo>
                  <a:pt x="388" y="50"/>
                </a:lnTo>
                <a:lnTo>
                  <a:pt x="390" y="46"/>
                </a:lnTo>
                <a:lnTo>
                  <a:pt x="390" y="46"/>
                </a:lnTo>
                <a:lnTo>
                  <a:pt x="394" y="46"/>
                </a:lnTo>
                <a:lnTo>
                  <a:pt x="394" y="46"/>
                </a:lnTo>
                <a:lnTo>
                  <a:pt x="396" y="50"/>
                </a:lnTo>
                <a:lnTo>
                  <a:pt x="396" y="50"/>
                </a:lnTo>
                <a:lnTo>
                  <a:pt x="400" y="50"/>
                </a:lnTo>
                <a:lnTo>
                  <a:pt x="400" y="48"/>
                </a:lnTo>
                <a:lnTo>
                  <a:pt x="400" y="48"/>
                </a:lnTo>
                <a:lnTo>
                  <a:pt x="406" y="50"/>
                </a:lnTo>
                <a:lnTo>
                  <a:pt x="412" y="48"/>
                </a:lnTo>
                <a:lnTo>
                  <a:pt x="412" y="48"/>
                </a:lnTo>
                <a:lnTo>
                  <a:pt x="412" y="44"/>
                </a:lnTo>
                <a:lnTo>
                  <a:pt x="412" y="44"/>
                </a:lnTo>
                <a:lnTo>
                  <a:pt x="414" y="44"/>
                </a:lnTo>
                <a:lnTo>
                  <a:pt x="414" y="44"/>
                </a:lnTo>
                <a:lnTo>
                  <a:pt x="414" y="48"/>
                </a:lnTo>
                <a:lnTo>
                  <a:pt x="414" y="48"/>
                </a:lnTo>
                <a:lnTo>
                  <a:pt x="410" y="52"/>
                </a:lnTo>
                <a:lnTo>
                  <a:pt x="406" y="56"/>
                </a:lnTo>
                <a:lnTo>
                  <a:pt x="406" y="56"/>
                </a:lnTo>
                <a:lnTo>
                  <a:pt x="402" y="58"/>
                </a:lnTo>
                <a:lnTo>
                  <a:pt x="398" y="58"/>
                </a:lnTo>
                <a:lnTo>
                  <a:pt x="388" y="58"/>
                </a:lnTo>
                <a:lnTo>
                  <a:pt x="388" y="58"/>
                </a:lnTo>
                <a:lnTo>
                  <a:pt x="382" y="60"/>
                </a:lnTo>
                <a:lnTo>
                  <a:pt x="382" y="60"/>
                </a:lnTo>
                <a:lnTo>
                  <a:pt x="380" y="64"/>
                </a:lnTo>
                <a:lnTo>
                  <a:pt x="380" y="64"/>
                </a:lnTo>
                <a:lnTo>
                  <a:pt x="376" y="64"/>
                </a:lnTo>
                <a:lnTo>
                  <a:pt x="376" y="64"/>
                </a:lnTo>
                <a:lnTo>
                  <a:pt x="372" y="64"/>
                </a:lnTo>
                <a:lnTo>
                  <a:pt x="370" y="68"/>
                </a:lnTo>
                <a:lnTo>
                  <a:pt x="370" y="70"/>
                </a:lnTo>
                <a:lnTo>
                  <a:pt x="372" y="74"/>
                </a:lnTo>
                <a:lnTo>
                  <a:pt x="372" y="74"/>
                </a:lnTo>
                <a:lnTo>
                  <a:pt x="376" y="76"/>
                </a:lnTo>
                <a:lnTo>
                  <a:pt x="376" y="76"/>
                </a:lnTo>
                <a:lnTo>
                  <a:pt x="386" y="76"/>
                </a:lnTo>
                <a:lnTo>
                  <a:pt x="392" y="74"/>
                </a:lnTo>
                <a:lnTo>
                  <a:pt x="392" y="74"/>
                </a:lnTo>
                <a:lnTo>
                  <a:pt x="396" y="70"/>
                </a:lnTo>
                <a:lnTo>
                  <a:pt x="396" y="70"/>
                </a:lnTo>
                <a:lnTo>
                  <a:pt x="400" y="70"/>
                </a:lnTo>
                <a:lnTo>
                  <a:pt x="404" y="68"/>
                </a:lnTo>
                <a:lnTo>
                  <a:pt x="404" y="68"/>
                </a:lnTo>
                <a:lnTo>
                  <a:pt x="406" y="64"/>
                </a:lnTo>
                <a:lnTo>
                  <a:pt x="410" y="60"/>
                </a:lnTo>
                <a:lnTo>
                  <a:pt x="410" y="60"/>
                </a:lnTo>
                <a:lnTo>
                  <a:pt x="414" y="60"/>
                </a:lnTo>
                <a:lnTo>
                  <a:pt x="418" y="62"/>
                </a:lnTo>
                <a:lnTo>
                  <a:pt x="418" y="62"/>
                </a:lnTo>
                <a:lnTo>
                  <a:pt x="422" y="58"/>
                </a:lnTo>
                <a:lnTo>
                  <a:pt x="422" y="58"/>
                </a:lnTo>
                <a:lnTo>
                  <a:pt x="428" y="58"/>
                </a:lnTo>
                <a:lnTo>
                  <a:pt x="434" y="56"/>
                </a:lnTo>
                <a:lnTo>
                  <a:pt x="434" y="56"/>
                </a:lnTo>
                <a:lnTo>
                  <a:pt x="436" y="54"/>
                </a:lnTo>
                <a:lnTo>
                  <a:pt x="436" y="54"/>
                </a:lnTo>
                <a:lnTo>
                  <a:pt x="440" y="54"/>
                </a:lnTo>
                <a:lnTo>
                  <a:pt x="440" y="54"/>
                </a:lnTo>
                <a:lnTo>
                  <a:pt x="440" y="56"/>
                </a:lnTo>
                <a:lnTo>
                  <a:pt x="440" y="58"/>
                </a:lnTo>
                <a:lnTo>
                  <a:pt x="442" y="60"/>
                </a:lnTo>
                <a:lnTo>
                  <a:pt x="448" y="60"/>
                </a:lnTo>
                <a:lnTo>
                  <a:pt x="448" y="60"/>
                </a:lnTo>
                <a:lnTo>
                  <a:pt x="452" y="56"/>
                </a:lnTo>
                <a:lnTo>
                  <a:pt x="454" y="52"/>
                </a:lnTo>
                <a:lnTo>
                  <a:pt x="454" y="52"/>
                </a:lnTo>
                <a:lnTo>
                  <a:pt x="456" y="54"/>
                </a:lnTo>
                <a:lnTo>
                  <a:pt x="458" y="54"/>
                </a:lnTo>
                <a:lnTo>
                  <a:pt x="458" y="54"/>
                </a:lnTo>
                <a:lnTo>
                  <a:pt x="468" y="54"/>
                </a:lnTo>
                <a:lnTo>
                  <a:pt x="470" y="54"/>
                </a:lnTo>
                <a:lnTo>
                  <a:pt x="474" y="54"/>
                </a:lnTo>
                <a:lnTo>
                  <a:pt x="474" y="54"/>
                </a:lnTo>
                <a:lnTo>
                  <a:pt x="474" y="54"/>
                </a:lnTo>
                <a:lnTo>
                  <a:pt x="478" y="50"/>
                </a:lnTo>
                <a:lnTo>
                  <a:pt x="478" y="50"/>
                </a:lnTo>
                <a:lnTo>
                  <a:pt x="480" y="50"/>
                </a:lnTo>
                <a:lnTo>
                  <a:pt x="480" y="50"/>
                </a:lnTo>
                <a:lnTo>
                  <a:pt x="478" y="36"/>
                </a:lnTo>
                <a:lnTo>
                  <a:pt x="478" y="30"/>
                </a:lnTo>
                <a:lnTo>
                  <a:pt x="476" y="26"/>
                </a:lnTo>
                <a:lnTo>
                  <a:pt x="476" y="26"/>
                </a:lnTo>
                <a:lnTo>
                  <a:pt x="470" y="22"/>
                </a:lnTo>
                <a:lnTo>
                  <a:pt x="470" y="22"/>
                </a:lnTo>
                <a:lnTo>
                  <a:pt x="470" y="20"/>
                </a:lnTo>
                <a:lnTo>
                  <a:pt x="468" y="22"/>
                </a:lnTo>
                <a:lnTo>
                  <a:pt x="468" y="22"/>
                </a:lnTo>
                <a:lnTo>
                  <a:pt x="468" y="22"/>
                </a:lnTo>
                <a:lnTo>
                  <a:pt x="468" y="28"/>
                </a:lnTo>
                <a:lnTo>
                  <a:pt x="470" y="30"/>
                </a:lnTo>
                <a:lnTo>
                  <a:pt x="470" y="30"/>
                </a:lnTo>
                <a:lnTo>
                  <a:pt x="468" y="32"/>
                </a:lnTo>
                <a:lnTo>
                  <a:pt x="466" y="34"/>
                </a:lnTo>
                <a:lnTo>
                  <a:pt x="466" y="34"/>
                </a:lnTo>
                <a:lnTo>
                  <a:pt x="466" y="38"/>
                </a:lnTo>
                <a:lnTo>
                  <a:pt x="466" y="38"/>
                </a:lnTo>
                <a:lnTo>
                  <a:pt x="464" y="40"/>
                </a:lnTo>
                <a:lnTo>
                  <a:pt x="464" y="40"/>
                </a:lnTo>
                <a:lnTo>
                  <a:pt x="462" y="30"/>
                </a:lnTo>
                <a:lnTo>
                  <a:pt x="462" y="30"/>
                </a:lnTo>
                <a:lnTo>
                  <a:pt x="456" y="32"/>
                </a:lnTo>
                <a:lnTo>
                  <a:pt x="456" y="32"/>
                </a:lnTo>
                <a:lnTo>
                  <a:pt x="456" y="36"/>
                </a:lnTo>
                <a:lnTo>
                  <a:pt x="456" y="36"/>
                </a:lnTo>
                <a:lnTo>
                  <a:pt x="454" y="36"/>
                </a:lnTo>
                <a:lnTo>
                  <a:pt x="454" y="34"/>
                </a:lnTo>
                <a:lnTo>
                  <a:pt x="456" y="32"/>
                </a:lnTo>
                <a:lnTo>
                  <a:pt x="456" y="32"/>
                </a:lnTo>
                <a:lnTo>
                  <a:pt x="456" y="28"/>
                </a:lnTo>
                <a:lnTo>
                  <a:pt x="456" y="22"/>
                </a:lnTo>
                <a:lnTo>
                  <a:pt x="456" y="20"/>
                </a:lnTo>
                <a:lnTo>
                  <a:pt x="456" y="20"/>
                </a:lnTo>
                <a:lnTo>
                  <a:pt x="452" y="20"/>
                </a:lnTo>
                <a:lnTo>
                  <a:pt x="452" y="20"/>
                </a:lnTo>
                <a:lnTo>
                  <a:pt x="450" y="22"/>
                </a:lnTo>
                <a:lnTo>
                  <a:pt x="450" y="22"/>
                </a:lnTo>
                <a:lnTo>
                  <a:pt x="446" y="24"/>
                </a:lnTo>
                <a:lnTo>
                  <a:pt x="446" y="24"/>
                </a:lnTo>
                <a:lnTo>
                  <a:pt x="440" y="16"/>
                </a:lnTo>
                <a:lnTo>
                  <a:pt x="440" y="16"/>
                </a:lnTo>
                <a:lnTo>
                  <a:pt x="436" y="16"/>
                </a:lnTo>
                <a:lnTo>
                  <a:pt x="434" y="14"/>
                </a:lnTo>
                <a:lnTo>
                  <a:pt x="434" y="14"/>
                </a:lnTo>
                <a:lnTo>
                  <a:pt x="434" y="10"/>
                </a:lnTo>
                <a:lnTo>
                  <a:pt x="432" y="6"/>
                </a:lnTo>
                <a:lnTo>
                  <a:pt x="432" y="2"/>
                </a:lnTo>
                <a:lnTo>
                  <a:pt x="428" y="0"/>
                </a:lnTo>
                <a:lnTo>
                  <a:pt x="428" y="4"/>
                </a:lnTo>
                <a:lnTo>
                  <a:pt x="426" y="4"/>
                </a:lnTo>
                <a:lnTo>
                  <a:pt x="426" y="4"/>
                </a:lnTo>
                <a:lnTo>
                  <a:pt x="422" y="2"/>
                </a:lnTo>
                <a:lnTo>
                  <a:pt x="422" y="2"/>
                </a:lnTo>
                <a:lnTo>
                  <a:pt x="426" y="12"/>
                </a:lnTo>
                <a:lnTo>
                  <a:pt x="426" y="12"/>
                </a:lnTo>
                <a:lnTo>
                  <a:pt x="424" y="12"/>
                </a:lnTo>
                <a:lnTo>
                  <a:pt x="422" y="14"/>
                </a:lnTo>
                <a:lnTo>
                  <a:pt x="422" y="14"/>
                </a:lnTo>
                <a:lnTo>
                  <a:pt x="424" y="14"/>
                </a:lnTo>
                <a:lnTo>
                  <a:pt x="424" y="18"/>
                </a:lnTo>
                <a:lnTo>
                  <a:pt x="422" y="24"/>
                </a:lnTo>
                <a:lnTo>
                  <a:pt x="422" y="24"/>
                </a:lnTo>
                <a:lnTo>
                  <a:pt x="432" y="28"/>
                </a:lnTo>
                <a:lnTo>
                  <a:pt x="432" y="28"/>
                </a:lnTo>
                <a:lnTo>
                  <a:pt x="428" y="36"/>
                </a:lnTo>
                <a:lnTo>
                  <a:pt x="428" y="36"/>
                </a:lnTo>
                <a:lnTo>
                  <a:pt x="434" y="36"/>
                </a:lnTo>
                <a:lnTo>
                  <a:pt x="434" y="36"/>
                </a:lnTo>
                <a:lnTo>
                  <a:pt x="436" y="38"/>
                </a:lnTo>
                <a:lnTo>
                  <a:pt x="436" y="38"/>
                </a:lnTo>
                <a:lnTo>
                  <a:pt x="436" y="42"/>
                </a:lnTo>
                <a:lnTo>
                  <a:pt x="436" y="42"/>
                </a:lnTo>
                <a:lnTo>
                  <a:pt x="416" y="40"/>
                </a:lnTo>
                <a:lnTo>
                  <a:pt x="416" y="40"/>
                </a:lnTo>
                <a:lnTo>
                  <a:pt x="410" y="40"/>
                </a:lnTo>
                <a:lnTo>
                  <a:pt x="404" y="40"/>
                </a:lnTo>
                <a:lnTo>
                  <a:pt x="404" y="40"/>
                </a:lnTo>
                <a:lnTo>
                  <a:pt x="404" y="36"/>
                </a:lnTo>
                <a:lnTo>
                  <a:pt x="404" y="36"/>
                </a:lnTo>
                <a:lnTo>
                  <a:pt x="398" y="36"/>
                </a:lnTo>
                <a:lnTo>
                  <a:pt x="398" y="36"/>
                </a:lnTo>
                <a:lnTo>
                  <a:pt x="394" y="32"/>
                </a:lnTo>
                <a:lnTo>
                  <a:pt x="394" y="32"/>
                </a:lnTo>
                <a:lnTo>
                  <a:pt x="394" y="32"/>
                </a:lnTo>
                <a:lnTo>
                  <a:pt x="390" y="30"/>
                </a:lnTo>
                <a:lnTo>
                  <a:pt x="384" y="30"/>
                </a:lnTo>
                <a:lnTo>
                  <a:pt x="384" y="30"/>
                </a:lnTo>
                <a:lnTo>
                  <a:pt x="380" y="28"/>
                </a:lnTo>
                <a:lnTo>
                  <a:pt x="378" y="26"/>
                </a:lnTo>
                <a:lnTo>
                  <a:pt x="378" y="26"/>
                </a:lnTo>
                <a:lnTo>
                  <a:pt x="370" y="24"/>
                </a:lnTo>
                <a:lnTo>
                  <a:pt x="364" y="26"/>
                </a:lnTo>
                <a:lnTo>
                  <a:pt x="364" y="26"/>
                </a:lnTo>
                <a:lnTo>
                  <a:pt x="360" y="22"/>
                </a:lnTo>
                <a:lnTo>
                  <a:pt x="360" y="22"/>
                </a:lnTo>
                <a:lnTo>
                  <a:pt x="352" y="22"/>
                </a:lnTo>
                <a:lnTo>
                  <a:pt x="352" y="26"/>
                </a:lnTo>
                <a:lnTo>
                  <a:pt x="352" y="26"/>
                </a:lnTo>
                <a:lnTo>
                  <a:pt x="342" y="24"/>
                </a:lnTo>
                <a:lnTo>
                  <a:pt x="342" y="24"/>
                </a:lnTo>
                <a:lnTo>
                  <a:pt x="342" y="32"/>
                </a:lnTo>
                <a:lnTo>
                  <a:pt x="344" y="34"/>
                </a:lnTo>
                <a:lnTo>
                  <a:pt x="348" y="36"/>
                </a:lnTo>
                <a:lnTo>
                  <a:pt x="348" y="36"/>
                </a:lnTo>
                <a:close/>
                <a:moveTo>
                  <a:pt x="798" y="334"/>
                </a:moveTo>
                <a:lnTo>
                  <a:pt x="798" y="334"/>
                </a:lnTo>
                <a:lnTo>
                  <a:pt x="792" y="334"/>
                </a:lnTo>
                <a:lnTo>
                  <a:pt x="792" y="334"/>
                </a:lnTo>
                <a:lnTo>
                  <a:pt x="790" y="338"/>
                </a:lnTo>
                <a:lnTo>
                  <a:pt x="790" y="338"/>
                </a:lnTo>
                <a:lnTo>
                  <a:pt x="788" y="332"/>
                </a:lnTo>
                <a:lnTo>
                  <a:pt x="786" y="324"/>
                </a:lnTo>
                <a:lnTo>
                  <a:pt x="784" y="324"/>
                </a:lnTo>
                <a:lnTo>
                  <a:pt x="784" y="322"/>
                </a:lnTo>
                <a:lnTo>
                  <a:pt x="776" y="316"/>
                </a:lnTo>
                <a:lnTo>
                  <a:pt x="776" y="314"/>
                </a:lnTo>
                <a:lnTo>
                  <a:pt x="774" y="314"/>
                </a:lnTo>
                <a:lnTo>
                  <a:pt x="774" y="314"/>
                </a:lnTo>
                <a:lnTo>
                  <a:pt x="774" y="312"/>
                </a:lnTo>
                <a:lnTo>
                  <a:pt x="772" y="310"/>
                </a:lnTo>
                <a:lnTo>
                  <a:pt x="772" y="310"/>
                </a:lnTo>
                <a:lnTo>
                  <a:pt x="768" y="310"/>
                </a:lnTo>
                <a:lnTo>
                  <a:pt x="762" y="310"/>
                </a:lnTo>
                <a:lnTo>
                  <a:pt x="762" y="308"/>
                </a:lnTo>
                <a:lnTo>
                  <a:pt x="762" y="308"/>
                </a:lnTo>
                <a:lnTo>
                  <a:pt x="760" y="308"/>
                </a:lnTo>
                <a:lnTo>
                  <a:pt x="758" y="308"/>
                </a:lnTo>
                <a:lnTo>
                  <a:pt x="758" y="312"/>
                </a:lnTo>
                <a:lnTo>
                  <a:pt x="758" y="312"/>
                </a:lnTo>
                <a:lnTo>
                  <a:pt x="756" y="310"/>
                </a:lnTo>
                <a:lnTo>
                  <a:pt x="754" y="310"/>
                </a:lnTo>
                <a:lnTo>
                  <a:pt x="752" y="306"/>
                </a:lnTo>
                <a:lnTo>
                  <a:pt x="752" y="306"/>
                </a:lnTo>
                <a:lnTo>
                  <a:pt x="756" y="302"/>
                </a:lnTo>
                <a:lnTo>
                  <a:pt x="756" y="302"/>
                </a:lnTo>
                <a:lnTo>
                  <a:pt x="754" y="300"/>
                </a:lnTo>
                <a:lnTo>
                  <a:pt x="750" y="300"/>
                </a:lnTo>
                <a:lnTo>
                  <a:pt x="750" y="300"/>
                </a:lnTo>
                <a:lnTo>
                  <a:pt x="748" y="314"/>
                </a:lnTo>
                <a:lnTo>
                  <a:pt x="750" y="330"/>
                </a:lnTo>
                <a:lnTo>
                  <a:pt x="750" y="330"/>
                </a:lnTo>
                <a:lnTo>
                  <a:pt x="736" y="340"/>
                </a:lnTo>
                <a:lnTo>
                  <a:pt x="736" y="340"/>
                </a:lnTo>
                <a:lnTo>
                  <a:pt x="736" y="342"/>
                </a:lnTo>
                <a:lnTo>
                  <a:pt x="736" y="344"/>
                </a:lnTo>
                <a:lnTo>
                  <a:pt x="736" y="346"/>
                </a:lnTo>
                <a:lnTo>
                  <a:pt x="736" y="346"/>
                </a:lnTo>
                <a:lnTo>
                  <a:pt x="740" y="348"/>
                </a:lnTo>
                <a:lnTo>
                  <a:pt x="742" y="346"/>
                </a:lnTo>
                <a:lnTo>
                  <a:pt x="748" y="344"/>
                </a:lnTo>
                <a:lnTo>
                  <a:pt x="748" y="344"/>
                </a:lnTo>
                <a:lnTo>
                  <a:pt x="750" y="346"/>
                </a:lnTo>
                <a:lnTo>
                  <a:pt x="748" y="346"/>
                </a:lnTo>
                <a:lnTo>
                  <a:pt x="748" y="346"/>
                </a:lnTo>
                <a:lnTo>
                  <a:pt x="750" y="354"/>
                </a:lnTo>
                <a:lnTo>
                  <a:pt x="750" y="354"/>
                </a:lnTo>
                <a:lnTo>
                  <a:pt x="756" y="354"/>
                </a:lnTo>
                <a:lnTo>
                  <a:pt x="762" y="352"/>
                </a:lnTo>
                <a:lnTo>
                  <a:pt x="762" y="352"/>
                </a:lnTo>
                <a:lnTo>
                  <a:pt x="762" y="350"/>
                </a:lnTo>
                <a:lnTo>
                  <a:pt x="762" y="350"/>
                </a:lnTo>
                <a:lnTo>
                  <a:pt x="764" y="346"/>
                </a:lnTo>
                <a:lnTo>
                  <a:pt x="764" y="346"/>
                </a:lnTo>
                <a:lnTo>
                  <a:pt x="764" y="340"/>
                </a:lnTo>
                <a:lnTo>
                  <a:pt x="764" y="334"/>
                </a:lnTo>
                <a:lnTo>
                  <a:pt x="764" y="334"/>
                </a:lnTo>
                <a:lnTo>
                  <a:pt x="770" y="328"/>
                </a:lnTo>
                <a:lnTo>
                  <a:pt x="770" y="328"/>
                </a:lnTo>
                <a:lnTo>
                  <a:pt x="774" y="328"/>
                </a:lnTo>
                <a:lnTo>
                  <a:pt x="774" y="328"/>
                </a:lnTo>
                <a:lnTo>
                  <a:pt x="774" y="328"/>
                </a:lnTo>
                <a:lnTo>
                  <a:pt x="774" y="326"/>
                </a:lnTo>
                <a:lnTo>
                  <a:pt x="778" y="326"/>
                </a:lnTo>
                <a:lnTo>
                  <a:pt x="778" y="326"/>
                </a:lnTo>
                <a:lnTo>
                  <a:pt x="780" y="332"/>
                </a:lnTo>
                <a:lnTo>
                  <a:pt x="780" y="332"/>
                </a:lnTo>
                <a:lnTo>
                  <a:pt x="780" y="336"/>
                </a:lnTo>
                <a:lnTo>
                  <a:pt x="780" y="336"/>
                </a:lnTo>
                <a:lnTo>
                  <a:pt x="776" y="338"/>
                </a:lnTo>
                <a:lnTo>
                  <a:pt x="776" y="338"/>
                </a:lnTo>
                <a:lnTo>
                  <a:pt x="776" y="340"/>
                </a:lnTo>
                <a:lnTo>
                  <a:pt x="776" y="340"/>
                </a:lnTo>
                <a:lnTo>
                  <a:pt x="780" y="340"/>
                </a:lnTo>
                <a:lnTo>
                  <a:pt x="780" y="340"/>
                </a:lnTo>
                <a:lnTo>
                  <a:pt x="782" y="344"/>
                </a:lnTo>
                <a:lnTo>
                  <a:pt x="782" y="344"/>
                </a:lnTo>
                <a:lnTo>
                  <a:pt x="790" y="344"/>
                </a:lnTo>
                <a:lnTo>
                  <a:pt x="798" y="348"/>
                </a:lnTo>
                <a:lnTo>
                  <a:pt x="798" y="348"/>
                </a:lnTo>
                <a:lnTo>
                  <a:pt x="802" y="344"/>
                </a:lnTo>
                <a:lnTo>
                  <a:pt x="802" y="344"/>
                </a:lnTo>
                <a:lnTo>
                  <a:pt x="802" y="338"/>
                </a:lnTo>
                <a:lnTo>
                  <a:pt x="802" y="338"/>
                </a:lnTo>
                <a:lnTo>
                  <a:pt x="804" y="338"/>
                </a:lnTo>
                <a:lnTo>
                  <a:pt x="804" y="338"/>
                </a:lnTo>
                <a:lnTo>
                  <a:pt x="804" y="334"/>
                </a:lnTo>
                <a:lnTo>
                  <a:pt x="804" y="334"/>
                </a:lnTo>
                <a:lnTo>
                  <a:pt x="798" y="334"/>
                </a:lnTo>
                <a:lnTo>
                  <a:pt x="798" y="334"/>
                </a:lnTo>
                <a:close/>
                <a:moveTo>
                  <a:pt x="1082" y="270"/>
                </a:moveTo>
                <a:lnTo>
                  <a:pt x="1082" y="270"/>
                </a:lnTo>
                <a:lnTo>
                  <a:pt x="1080" y="270"/>
                </a:lnTo>
                <a:lnTo>
                  <a:pt x="1080" y="268"/>
                </a:lnTo>
                <a:lnTo>
                  <a:pt x="1080" y="268"/>
                </a:lnTo>
                <a:lnTo>
                  <a:pt x="1080" y="268"/>
                </a:lnTo>
                <a:lnTo>
                  <a:pt x="1076" y="268"/>
                </a:lnTo>
                <a:lnTo>
                  <a:pt x="1076" y="268"/>
                </a:lnTo>
                <a:lnTo>
                  <a:pt x="1078" y="270"/>
                </a:lnTo>
                <a:lnTo>
                  <a:pt x="1078" y="270"/>
                </a:lnTo>
                <a:lnTo>
                  <a:pt x="1078" y="272"/>
                </a:lnTo>
                <a:lnTo>
                  <a:pt x="1078" y="274"/>
                </a:lnTo>
                <a:lnTo>
                  <a:pt x="1078" y="274"/>
                </a:lnTo>
                <a:lnTo>
                  <a:pt x="1078" y="276"/>
                </a:lnTo>
                <a:lnTo>
                  <a:pt x="1078" y="276"/>
                </a:lnTo>
                <a:lnTo>
                  <a:pt x="1078" y="276"/>
                </a:lnTo>
                <a:lnTo>
                  <a:pt x="1078" y="278"/>
                </a:lnTo>
                <a:lnTo>
                  <a:pt x="1078" y="276"/>
                </a:lnTo>
                <a:lnTo>
                  <a:pt x="1078" y="276"/>
                </a:lnTo>
                <a:lnTo>
                  <a:pt x="1076" y="276"/>
                </a:lnTo>
                <a:lnTo>
                  <a:pt x="1072" y="276"/>
                </a:lnTo>
                <a:lnTo>
                  <a:pt x="1072" y="272"/>
                </a:lnTo>
                <a:lnTo>
                  <a:pt x="1072" y="272"/>
                </a:lnTo>
                <a:lnTo>
                  <a:pt x="1068" y="272"/>
                </a:lnTo>
                <a:lnTo>
                  <a:pt x="1068" y="272"/>
                </a:lnTo>
                <a:lnTo>
                  <a:pt x="1066" y="276"/>
                </a:lnTo>
                <a:lnTo>
                  <a:pt x="1066" y="276"/>
                </a:lnTo>
                <a:lnTo>
                  <a:pt x="1068" y="276"/>
                </a:lnTo>
                <a:lnTo>
                  <a:pt x="1068" y="276"/>
                </a:lnTo>
                <a:lnTo>
                  <a:pt x="1068" y="280"/>
                </a:lnTo>
                <a:lnTo>
                  <a:pt x="1068" y="280"/>
                </a:lnTo>
                <a:lnTo>
                  <a:pt x="1062" y="280"/>
                </a:lnTo>
                <a:lnTo>
                  <a:pt x="1062" y="280"/>
                </a:lnTo>
                <a:lnTo>
                  <a:pt x="1062" y="284"/>
                </a:lnTo>
                <a:lnTo>
                  <a:pt x="1062" y="284"/>
                </a:lnTo>
                <a:lnTo>
                  <a:pt x="1064" y="286"/>
                </a:lnTo>
                <a:lnTo>
                  <a:pt x="1064" y="288"/>
                </a:lnTo>
                <a:lnTo>
                  <a:pt x="1064" y="288"/>
                </a:lnTo>
                <a:lnTo>
                  <a:pt x="1060" y="288"/>
                </a:lnTo>
                <a:lnTo>
                  <a:pt x="1060" y="288"/>
                </a:lnTo>
                <a:lnTo>
                  <a:pt x="1060" y="288"/>
                </a:lnTo>
                <a:lnTo>
                  <a:pt x="1060" y="290"/>
                </a:lnTo>
                <a:lnTo>
                  <a:pt x="1060" y="290"/>
                </a:lnTo>
                <a:lnTo>
                  <a:pt x="1062" y="292"/>
                </a:lnTo>
                <a:lnTo>
                  <a:pt x="1064" y="292"/>
                </a:lnTo>
                <a:lnTo>
                  <a:pt x="1064" y="292"/>
                </a:lnTo>
                <a:lnTo>
                  <a:pt x="1064" y="294"/>
                </a:lnTo>
                <a:lnTo>
                  <a:pt x="1064" y="294"/>
                </a:lnTo>
                <a:lnTo>
                  <a:pt x="1058" y="294"/>
                </a:lnTo>
                <a:lnTo>
                  <a:pt x="1058" y="294"/>
                </a:lnTo>
                <a:lnTo>
                  <a:pt x="1058" y="294"/>
                </a:lnTo>
                <a:lnTo>
                  <a:pt x="1058" y="296"/>
                </a:lnTo>
                <a:lnTo>
                  <a:pt x="1054" y="296"/>
                </a:lnTo>
                <a:lnTo>
                  <a:pt x="1054" y="296"/>
                </a:lnTo>
                <a:lnTo>
                  <a:pt x="1054" y="294"/>
                </a:lnTo>
                <a:lnTo>
                  <a:pt x="1052" y="292"/>
                </a:lnTo>
                <a:lnTo>
                  <a:pt x="1052" y="292"/>
                </a:lnTo>
                <a:lnTo>
                  <a:pt x="1052" y="292"/>
                </a:lnTo>
                <a:lnTo>
                  <a:pt x="1052" y="294"/>
                </a:lnTo>
                <a:lnTo>
                  <a:pt x="1050" y="296"/>
                </a:lnTo>
                <a:lnTo>
                  <a:pt x="1050" y="296"/>
                </a:lnTo>
                <a:lnTo>
                  <a:pt x="1054" y="298"/>
                </a:lnTo>
                <a:lnTo>
                  <a:pt x="1054" y="298"/>
                </a:lnTo>
                <a:lnTo>
                  <a:pt x="1054" y="302"/>
                </a:lnTo>
                <a:lnTo>
                  <a:pt x="1054" y="302"/>
                </a:lnTo>
                <a:lnTo>
                  <a:pt x="1056" y="306"/>
                </a:lnTo>
                <a:lnTo>
                  <a:pt x="1056" y="308"/>
                </a:lnTo>
                <a:lnTo>
                  <a:pt x="1054" y="310"/>
                </a:lnTo>
                <a:lnTo>
                  <a:pt x="1054" y="310"/>
                </a:lnTo>
                <a:lnTo>
                  <a:pt x="1052" y="310"/>
                </a:lnTo>
                <a:lnTo>
                  <a:pt x="1052" y="310"/>
                </a:lnTo>
                <a:lnTo>
                  <a:pt x="1048" y="312"/>
                </a:lnTo>
                <a:lnTo>
                  <a:pt x="1048" y="310"/>
                </a:lnTo>
                <a:lnTo>
                  <a:pt x="1048" y="310"/>
                </a:lnTo>
                <a:lnTo>
                  <a:pt x="1046" y="310"/>
                </a:lnTo>
                <a:lnTo>
                  <a:pt x="1044" y="310"/>
                </a:lnTo>
                <a:lnTo>
                  <a:pt x="1044" y="310"/>
                </a:lnTo>
                <a:lnTo>
                  <a:pt x="1042" y="308"/>
                </a:lnTo>
                <a:lnTo>
                  <a:pt x="1042" y="308"/>
                </a:lnTo>
                <a:lnTo>
                  <a:pt x="1042" y="304"/>
                </a:lnTo>
                <a:lnTo>
                  <a:pt x="1042" y="304"/>
                </a:lnTo>
                <a:lnTo>
                  <a:pt x="1038" y="308"/>
                </a:lnTo>
                <a:lnTo>
                  <a:pt x="1038" y="308"/>
                </a:lnTo>
                <a:lnTo>
                  <a:pt x="1036" y="306"/>
                </a:lnTo>
                <a:lnTo>
                  <a:pt x="1038" y="304"/>
                </a:lnTo>
                <a:lnTo>
                  <a:pt x="1038" y="304"/>
                </a:lnTo>
                <a:lnTo>
                  <a:pt x="1040" y="300"/>
                </a:lnTo>
                <a:lnTo>
                  <a:pt x="1038" y="300"/>
                </a:lnTo>
                <a:lnTo>
                  <a:pt x="1030" y="302"/>
                </a:lnTo>
                <a:lnTo>
                  <a:pt x="1030" y="302"/>
                </a:lnTo>
                <a:lnTo>
                  <a:pt x="1030" y="300"/>
                </a:lnTo>
                <a:lnTo>
                  <a:pt x="1032" y="300"/>
                </a:lnTo>
                <a:lnTo>
                  <a:pt x="1032" y="300"/>
                </a:lnTo>
                <a:lnTo>
                  <a:pt x="1032" y="298"/>
                </a:lnTo>
                <a:lnTo>
                  <a:pt x="1034" y="294"/>
                </a:lnTo>
                <a:lnTo>
                  <a:pt x="1034" y="294"/>
                </a:lnTo>
                <a:lnTo>
                  <a:pt x="1032" y="294"/>
                </a:lnTo>
                <a:lnTo>
                  <a:pt x="1030" y="296"/>
                </a:lnTo>
                <a:lnTo>
                  <a:pt x="1030" y="296"/>
                </a:lnTo>
                <a:lnTo>
                  <a:pt x="1028" y="296"/>
                </a:lnTo>
                <a:lnTo>
                  <a:pt x="1028" y="292"/>
                </a:lnTo>
                <a:lnTo>
                  <a:pt x="1028" y="292"/>
                </a:lnTo>
                <a:lnTo>
                  <a:pt x="1022" y="292"/>
                </a:lnTo>
                <a:lnTo>
                  <a:pt x="1022" y="290"/>
                </a:lnTo>
                <a:lnTo>
                  <a:pt x="1022" y="290"/>
                </a:lnTo>
                <a:lnTo>
                  <a:pt x="1026" y="290"/>
                </a:lnTo>
                <a:lnTo>
                  <a:pt x="1026" y="290"/>
                </a:lnTo>
                <a:lnTo>
                  <a:pt x="1028" y="286"/>
                </a:lnTo>
                <a:lnTo>
                  <a:pt x="1028" y="286"/>
                </a:lnTo>
                <a:lnTo>
                  <a:pt x="1022" y="288"/>
                </a:lnTo>
                <a:lnTo>
                  <a:pt x="1016" y="288"/>
                </a:lnTo>
                <a:lnTo>
                  <a:pt x="1016" y="288"/>
                </a:lnTo>
                <a:lnTo>
                  <a:pt x="1012" y="286"/>
                </a:lnTo>
                <a:lnTo>
                  <a:pt x="1012" y="286"/>
                </a:lnTo>
                <a:lnTo>
                  <a:pt x="1010" y="286"/>
                </a:lnTo>
                <a:lnTo>
                  <a:pt x="1008" y="284"/>
                </a:lnTo>
                <a:lnTo>
                  <a:pt x="1008" y="284"/>
                </a:lnTo>
                <a:lnTo>
                  <a:pt x="1006" y="282"/>
                </a:lnTo>
                <a:lnTo>
                  <a:pt x="1006" y="278"/>
                </a:lnTo>
                <a:lnTo>
                  <a:pt x="1006" y="278"/>
                </a:lnTo>
                <a:lnTo>
                  <a:pt x="1002" y="276"/>
                </a:lnTo>
                <a:lnTo>
                  <a:pt x="1002" y="276"/>
                </a:lnTo>
                <a:lnTo>
                  <a:pt x="1004" y="274"/>
                </a:lnTo>
                <a:lnTo>
                  <a:pt x="1004" y="272"/>
                </a:lnTo>
                <a:lnTo>
                  <a:pt x="1004" y="272"/>
                </a:lnTo>
                <a:lnTo>
                  <a:pt x="1002" y="272"/>
                </a:lnTo>
                <a:lnTo>
                  <a:pt x="1000" y="272"/>
                </a:lnTo>
                <a:lnTo>
                  <a:pt x="998" y="270"/>
                </a:lnTo>
                <a:lnTo>
                  <a:pt x="998" y="270"/>
                </a:lnTo>
                <a:lnTo>
                  <a:pt x="996" y="270"/>
                </a:lnTo>
                <a:lnTo>
                  <a:pt x="996" y="270"/>
                </a:lnTo>
                <a:lnTo>
                  <a:pt x="998" y="272"/>
                </a:lnTo>
                <a:lnTo>
                  <a:pt x="998" y="272"/>
                </a:lnTo>
                <a:lnTo>
                  <a:pt x="998" y="278"/>
                </a:lnTo>
                <a:lnTo>
                  <a:pt x="998" y="280"/>
                </a:lnTo>
                <a:lnTo>
                  <a:pt x="996" y="280"/>
                </a:lnTo>
                <a:lnTo>
                  <a:pt x="996" y="280"/>
                </a:lnTo>
                <a:lnTo>
                  <a:pt x="994" y="274"/>
                </a:lnTo>
                <a:lnTo>
                  <a:pt x="994" y="274"/>
                </a:lnTo>
                <a:lnTo>
                  <a:pt x="990" y="274"/>
                </a:lnTo>
                <a:lnTo>
                  <a:pt x="990" y="274"/>
                </a:lnTo>
                <a:lnTo>
                  <a:pt x="992" y="278"/>
                </a:lnTo>
                <a:lnTo>
                  <a:pt x="994" y="284"/>
                </a:lnTo>
                <a:lnTo>
                  <a:pt x="996" y="284"/>
                </a:lnTo>
                <a:lnTo>
                  <a:pt x="996" y="284"/>
                </a:lnTo>
                <a:lnTo>
                  <a:pt x="996" y="284"/>
                </a:lnTo>
                <a:lnTo>
                  <a:pt x="996" y="286"/>
                </a:lnTo>
                <a:lnTo>
                  <a:pt x="996" y="286"/>
                </a:lnTo>
                <a:lnTo>
                  <a:pt x="996" y="288"/>
                </a:lnTo>
                <a:lnTo>
                  <a:pt x="996" y="288"/>
                </a:lnTo>
                <a:lnTo>
                  <a:pt x="992" y="288"/>
                </a:lnTo>
                <a:lnTo>
                  <a:pt x="990" y="286"/>
                </a:lnTo>
                <a:lnTo>
                  <a:pt x="990" y="286"/>
                </a:lnTo>
                <a:lnTo>
                  <a:pt x="988" y="286"/>
                </a:lnTo>
                <a:lnTo>
                  <a:pt x="986" y="286"/>
                </a:lnTo>
                <a:lnTo>
                  <a:pt x="986" y="286"/>
                </a:lnTo>
                <a:lnTo>
                  <a:pt x="990" y="294"/>
                </a:lnTo>
                <a:lnTo>
                  <a:pt x="992" y="296"/>
                </a:lnTo>
                <a:lnTo>
                  <a:pt x="998" y="296"/>
                </a:lnTo>
                <a:lnTo>
                  <a:pt x="998" y="296"/>
                </a:lnTo>
                <a:lnTo>
                  <a:pt x="998" y="302"/>
                </a:lnTo>
                <a:lnTo>
                  <a:pt x="1000" y="306"/>
                </a:lnTo>
                <a:lnTo>
                  <a:pt x="1000" y="306"/>
                </a:lnTo>
                <a:lnTo>
                  <a:pt x="1004" y="308"/>
                </a:lnTo>
                <a:lnTo>
                  <a:pt x="1004" y="308"/>
                </a:lnTo>
                <a:lnTo>
                  <a:pt x="1004" y="310"/>
                </a:lnTo>
                <a:lnTo>
                  <a:pt x="1006" y="312"/>
                </a:lnTo>
                <a:lnTo>
                  <a:pt x="1006" y="312"/>
                </a:lnTo>
                <a:lnTo>
                  <a:pt x="1008" y="312"/>
                </a:lnTo>
                <a:lnTo>
                  <a:pt x="1010" y="312"/>
                </a:lnTo>
                <a:lnTo>
                  <a:pt x="1010" y="312"/>
                </a:lnTo>
                <a:lnTo>
                  <a:pt x="1014" y="316"/>
                </a:lnTo>
                <a:lnTo>
                  <a:pt x="1014" y="316"/>
                </a:lnTo>
                <a:lnTo>
                  <a:pt x="1014" y="320"/>
                </a:lnTo>
                <a:lnTo>
                  <a:pt x="1014" y="320"/>
                </a:lnTo>
                <a:lnTo>
                  <a:pt x="1016" y="318"/>
                </a:lnTo>
                <a:lnTo>
                  <a:pt x="1020" y="318"/>
                </a:lnTo>
                <a:lnTo>
                  <a:pt x="1020" y="318"/>
                </a:lnTo>
                <a:lnTo>
                  <a:pt x="1020" y="320"/>
                </a:lnTo>
                <a:lnTo>
                  <a:pt x="1022" y="322"/>
                </a:lnTo>
                <a:lnTo>
                  <a:pt x="1022" y="322"/>
                </a:lnTo>
                <a:lnTo>
                  <a:pt x="1022" y="322"/>
                </a:lnTo>
                <a:lnTo>
                  <a:pt x="1024" y="322"/>
                </a:lnTo>
                <a:lnTo>
                  <a:pt x="1024" y="322"/>
                </a:lnTo>
                <a:lnTo>
                  <a:pt x="1022" y="320"/>
                </a:lnTo>
                <a:lnTo>
                  <a:pt x="1022" y="318"/>
                </a:lnTo>
                <a:lnTo>
                  <a:pt x="1022" y="318"/>
                </a:lnTo>
                <a:lnTo>
                  <a:pt x="1020" y="318"/>
                </a:lnTo>
                <a:lnTo>
                  <a:pt x="1022" y="318"/>
                </a:lnTo>
                <a:lnTo>
                  <a:pt x="1022" y="316"/>
                </a:lnTo>
                <a:lnTo>
                  <a:pt x="1022" y="316"/>
                </a:lnTo>
                <a:lnTo>
                  <a:pt x="1024" y="318"/>
                </a:lnTo>
                <a:lnTo>
                  <a:pt x="1026" y="318"/>
                </a:lnTo>
                <a:lnTo>
                  <a:pt x="1026" y="318"/>
                </a:lnTo>
                <a:lnTo>
                  <a:pt x="1030" y="328"/>
                </a:lnTo>
                <a:lnTo>
                  <a:pt x="1030" y="328"/>
                </a:lnTo>
                <a:lnTo>
                  <a:pt x="1030" y="330"/>
                </a:lnTo>
                <a:lnTo>
                  <a:pt x="1028" y="332"/>
                </a:lnTo>
                <a:lnTo>
                  <a:pt x="1028" y="332"/>
                </a:lnTo>
                <a:lnTo>
                  <a:pt x="1024" y="330"/>
                </a:lnTo>
                <a:lnTo>
                  <a:pt x="1024" y="330"/>
                </a:lnTo>
                <a:lnTo>
                  <a:pt x="1024" y="330"/>
                </a:lnTo>
                <a:lnTo>
                  <a:pt x="1024" y="332"/>
                </a:lnTo>
                <a:lnTo>
                  <a:pt x="1024" y="332"/>
                </a:lnTo>
                <a:lnTo>
                  <a:pt x="1026" y="338"/>
                </a:lnTo>
                <a:lnTo>
                  <a:pt x="1020" y="338"/>
                </a:lnTo>
                <a:lnTo>
                  <a:pt x="1020" y="338"/>
                </a:lnTo>
                <a:lnTo>
                  <a:pt x="1020" y="342"/>
                </a:lnTo>
                <a:lnTo>
                  <a:pt x="1020" y="342"/>
                </a:lnTo>
                <a:lnTo>
                  <a:pt x="1024" y="342"/>
                </a:lnTo>
                <a:lnTo>
                  <a:pt x="1024" y="342"/>
                </a:lnTo>
                <a:lnTo>
                  <a:pt x="1026" y="350"/>
                </a:lnTo>
                <a:lnTo>
                  <a:pt x="1026" y="350"/>
                </a:lnTo>
                <a:lnTo>
                  <a:pt x="1030" y="348"/>
                </a:lnTo>
                <a:lnTo>
                  <a:pt x="1030" y="350"/>
                </a:lnTo>
                <a:lnTo>
                  <a:pt x="1030" y="350"/>
                </a:lnTo>
                <a:lnTo>
                  <a:pt x="1026" y="352"/>
                </a:lnTo>
                <a:lnTo>
                  <a:pt x="1026" y="352"/>
                </a:lnTo>
                <a:lnTo>
                  <a:pt x="1022" y="346"/>
                </a:lnTo>
                <a:lnTo>
                  <a:pt x="1018" y="344"/>
                </a:lnTo>
                <a:lnTo>
                  <a:pt x="1018" y="344"/>
                </a:lnTo>
                <a:lnTo>
                  <a:pt x="1018" y="344"/>
                </a:lnTo>
                <a:lnTo>
                  <a:pt x="1016" y="346"/>
                </a:lnTo>
                <a:lnTo>
                  <a:pt x="1016" y="346"/>
                </a:lnTo>
                <a:lnTo>
                  <a:pt x="1016" y="342"/>
                </a:lnTo>
                <a:lnTo>
                  <a:pt x="1014" y="342"/>
                </a:lnTo>
                <a:lnTo>
                  <a:pt x="1014" y="342"/>
                </a:lnTo>
                <a:lnTo>
                  <a:pt x="1010" y="340"/>
                </a:lnTo>
                <a:lnTo>
                  <a:pt x="1004" y="342"/>
                </a:lnTo>
                <a:lnTo>
                  <a:pt x="1004" y="342"/>
                </a:lnTo>
                <a:lnTo>
                  <a:pt x="1002" y="342"/>
                </a:lnTo>
                <a:lnTo>
                  <a:pt x="1002" y="344"/>
                </a:lnTo>
                <a:lnTo>
                  <a:pt x="1002" y="344"/>
                </a:lnTo>
                <a:lnTo>
                  <a:pt x="998" y="340"/>
                </a:lnTo>
                <a:lnTo>
                  <a:pt x="994" y="338"/>
                </a:lnTo>
                <a:lnTo>
                  <a:pt x="992" y="338"/>
                </a:lnTo>
                <a:lnTo>
                  <a:pt x="992" y="338"/>
                </a:lnTo>
                <a:lnTo>
                  <a:pt x="992" y="342"/>
                </a:lnTo>
                <a:lnTo>
                  <a:pt x="992" y="342"/>
                </a:lnTo>
                <a:lnTo>
                  <a:pt x="988" y="342"/>
                </a:lnTo>
                <a:lnTo>
                  <a:pt x="984" y="338"/>
                </a:lnTo>
                <a:lnTo>
                  <a:pt x="980" y="336"/>
                </a:lnTo>
                <a:lnTo>
                  <a:pt x="974" y="336"/>
                </a:lnTo>
                <a:lnTo>
                  <a:pt x="974" y="336"/>
                </a:lnTo>
                <a:lnTo>
                  <a:pt x="972" y="340"/>
                </a:lnTo>
                <a:lnTo>
                  <a:pt x="972" y="340"/>
                </a:lnTo>
                <a:lnTo>
                  <a:pt x="972" y="338"/>
                </a:lnTo>
                <a:lnTo>
                  <a:pt x="972" y="340"/>
                </a:lnTo>
                <a:lnTo>
                  <a:pt x="972" y="342"/>
                </a:lnTo>
                <a:lnTo>
                  <a:pt x="972" y="342"/>
                </a:lnTo>
                <a:lnTo>
                  <a:pt x="980" y="348"/>
                </a:lnTo>
                <a:lnTo>
                  <a:pt x="990" y="354"/>
                </a:lnTo>
                <a:lnTo>
                  <a:pt x="992" y="354"/>
                </a:lnTo>
                <a:lnTo>
                  <a:pt x="992" y="354"/>
                </a:lnTo>
                <a:lnTo>
                  <a:pt x="992" y="356"/>
                </a:lnTo>
                <a:lnTo>
                  <a:pt x="992" y="356"/>
                </a:lnTo>
                <a:lnTo>
                  <a:pt x="994" y="356"/>
                </a:lnTo>
                <a:lnTo>
                  <a:pt x="1000" y="356"/>
                </a:lnTo>
                <a:lnTo>
                  <a:pt x="1000" y="356"/>
                </a:lnTo>
                <a:lnTo>
                  <a:pt x="1004" y="360"/>
                </a:lnTo>
                <a:lnTo>
                  <a:pt x="1006" y="360"/>
                </a:lnTo>
                <a:lnTo>
                  <a:pt x="1006" y="360"/>
                </a:lnTo>
                <a:lnTo>
                  <a:pt x="1006" y="366"/>
                </a:lnTo>
                <a:lnTo>
                  <a:pt x="1006" y="366"/>
                </a:lnTo>
                <a:lnTo>
                  <a:pt x="1012" y="366"/>
                </a:lnTo>
                <a:lnTo>
                  <a:pt x="1018" y="368"/>
                </a:lnTo>
                <a:lnTo>
                  <a:pt x="1018" y="368"/>
                </a:lnTo>
                <a:lnTo>
                  <a:pt x="1020" y="368"/>
                </a:lnTo>
                <a:lnTo>
                  <a:pt x="1020" y="370"/>
                </a:lnTo>
                <a:lnTo>
                  <a:pt x="1018" y="370"/>
                </a:lnTo>
                <a:lnTo>
                  <a:pt x="1018" y="372"/>
                </a:lnTo>
                <a:lnTo>
                  <a:pt x="1018" y="372"/>
                </a:lnTo>
                <a:lnTo>
                  <a:pt x="1018" y="376"/>
                </a:lnTo>
                <a:lnTo>
                  <a:pt x="1016" y="378"/>
                </a:lnTo>
                <a:lnTo>
                  <a:pt x="1016" y="378"/>
                </a:lnTo>
                <a:lnTo>
                  <a:pt x="1008" y="376"/>
                </a:lnTo>
                <a:lnTo>
                  <a:pt x="1008" y="376"/>
                </a:lnTo>
                <a:lnTo>
                  <a:pt x="1006" y="376"/>
                </a:lnTo>
                <a:lnTo>
                  <a:pt x="1006" y="376"/>
                </a:lnTo>
                <a:lnTo>
                  <a:pt x="1006" y="376"/>
                </a:lnTo>
                <a:lnTo>
                  <a:pt x="998" y="372"/>
                </a:lnTo>
                <a:lnTo>
                  <a:pt x="998" y="372"/>
                </a:lnTo>
                <a:lnTo>
                  <a:pt x="994" y="372"/>
                </a:lnTo>
                <a:lnTo>
                  <a:pt x="988" y="374"/>
                </a:lnTo>
                <a:lnTo>
                  <a:pt x="988" y="374"/>
                </a:lnTo>
                <a:lnTo>
                  <a:pt x="984" y="370"/>
                </a:lnTo>
                <a:lnTo>
                  <a:pt x="984" y="370"/>
                </a:lnTo>
                <a:lnTo>
                  <a:pt x="982" y="372"/>
                </a:lnTo>
                <a:lnTo>
                  <a:pt x="982" y="374"/>
                </a:lnTo>
                <a:lnTo>
                  <a:pt x="982" y="374"/>
                </a:lnTo>
                <a:lnTo>
                  <a:pt x="970" y="370"/>
                </a:lnTo>
                <a:lnTo>
                  <a:pt x="970" y="370"/>
                </a:lnTo>
                <a:lnTo>
                  <a:pt x="968" y="372"/>
                </a:lnTo>
                <a:lnTo>
                  <a:pt x="968" y="372"/>
                </a:lnTo>
                <a:lnTo>
                  <a:pt x="964" y="368"/>
                </a:lnTo>
                <a:lnTo>
                  <a:pt x="964" y="368"/>
                </a:lnTo>
                <a:lnTo>
                  <a:pt x="962" y="374"/>
                </a:lnTo>
                <a:lnTo>
                  <a:pt x="962" y="374"/>
                </a:lnTo>
                <a:lnTo>
                  <a:pt x="954" y="374"/>
                </a:lnTo>
                <a:lnTo>
                  <a:pt x="954" y="374"/>
                </a:lnTo>
                <a:lnTo>
                  <a:pt x="952" y="372"/>
                </a:lnTo>
                <a:lnTo>
                  <a:pt x="952" y="370"/>
                </a:lnTo>
                <a:lnTo>
                  <a:pt x="952" y="370"/>
                </a:lnTo>
                <a:lnTo>
                  <a:pt x="948" y="372"/>
                </a:lnTo>
                <a:lnTo>
                  <a:pt x="946" y="374"/>
                </a:lnTo>
                <a:lnTo>
                  <a:pt x="946" y="374"/>
                </a:lnTo>
                <a:lnTo>
                  <a:pt x="940" y="370"/>
                </a:lnTo>
                <a:lnTo>
                  <a:pt x="940" y="370"/>
                </a:lnTo>
                <a:lnTo>
                  <a:pt x="936" y="370"/>
                </a:lnTo>
                <a:lnTo>
                  <a:pt x="936" y="368"/>
                </a:lnTo>
                <a:lnTo>
                  <a:pt x="936" y="368"/>
                </a:lnTo>
                <a:lnTo>
                  <a:pt x="946" y="364"/>
                </a:lnTo>
                <a:lnTo>
                  <a:pt x="946" y="364"/>
                </a:lnTo>
                <a:lnTo>
                  <a:pt x="946" y="362"/>
                </a:lnTo>
                <a:lnTo>
                  <a:pt x="948" y="362"/>
                </a:lnTo>
                <a:lnTo>
                  <a:pt x="948" y="362"/>
                </a:lnTo>
                <a:lnTo>
                  <a:pt x="946" y="360"/>
                </a:lnTo>
                <a:lnTo>
                  <a:pt x="946" y="360"/>
                </a:lnTo>
                <a:lnTo>
                  <a:pt x="942" y="360"/>
                </a:lnTo>
                <a:lnTo>
                  <a:pt x="942" y="360"/>
                </a:lnTo>
                <a:lnTo>
                  <a:pt x="942" y="358"/>
                </a:lnTo>
                <a:lnTo>
                  <a:pt x="940" y="358"/>
                </a:lnTo>
                <a:lnTo>
                  <a:pt x="940" y="358"/>
                </a:lnTo>
                <a:lnTo>
                  <a:pt x="940" y="362"/>
                </a:lnTo>
                <a:lnTo>
                  <a:pt x="940" y="362"/>
                </a:lnTo>
                <a:lnTo>
                  <a:pt x="938" y="362"/>
                </a:lnTo>
                <a:lnTo>
                  <a:pt x="938" y="362"/>
                </a:lnTo>
                <a:lnTo>
                  <a:pt x="934" y="360"/>
                </a:lnTo>
                <a:lnTo>
                  <a:pt x="934" y="358"/>
                </a:lnTo>
                <a:lnTo>
                  <a:pt x="934" y="358"/>
                </a:lnTo>
                <a:lnTo>
                  <a:pt x="932" y="360"/>
                </a:lnTo>
                <a:lnTo>
                  <a:pt x="930" y="360"/>
                </a:lnTo>
                <a:lnTo>
                  <a:pt x="930" y="360"/>
                </a:lnTo>
                <a:lnTo>
                  <a:pt x="928" y="348"/>
                </a:lnTo>
                <a:lnTo>
                  <a:pt x="928" y="348"/>
                </a:lnTo>
                <a:lnTo>
                  <a:pt x="924" y="348"/>
                </a:lnTo>
                <a:lnTo>
                  <a:pt x="924" y="348"/>
                </a:lnTo>
                <a:lnTo>
                  <a:pt x="920" y="336"/>
                </a:lnTo>
                <a:lnTo>
                  <a:pt x="920" y="336"/>
                </a:lnTo>
                <a:lnTo>
                  <a:pt x="916" y="336"/>
                </a:lnTo>
                <a:lnTo>
                  <a:pt x="916" y="336"/>
                </a:lnTo>
                <a:lnTo>
                  <a:pt x="914" y="340"/>
                </a:lnTo>
                <a:lnTo>
                  <a:pt x="914" y="340"/>
                </a:lnTo>
                <a:lnTo>
                  <a:pt x="914" y="336"/>
                </a:lnTo>
                <a:lnTo>
                  <a:pt x="914" y="336"/>
                </a:lnTo>
                <a:lnTo>
                  <a:pt x="908" y="334"/>
                </a:lnTo>
                <a:lnTo>
                  <a:pt x="908" y="334"/>
                </a:lnTo>
                <a:lnTo>
                  <a:pt x="908" y="330"/>
                </a:lnTo>
                <a:lnTo>
                  <a:pt x="908" y="330"/>
                </a:lnTo>
                <a:lnTo>
                  <a:pt x="906" y="330"/>
                </a:lnTo>
                <a:lnTo>
                  <a:pt x="906" y="330"/>
                </a:lnTo>
                <a:lnTo>
                  <a:pt x="906" y="332"/>
                </a:lnTo>
                <a:lnTo>
                  <a:pt x="906" y="334"/>
                </a:lnTo>
                <a:lnTo>
                  <a:pt x="906" y="334"/>
                </a:lnTo>
                <a:lnTo>
                  <a:pt x="902" y="336"/>
                </a:lnTo>
                <a:lnTo>
                  <a:pt x="902" y="336"/>
                </a:lnTo>
                <a:lnTo>
                  <a:pt x="898" y="330"/>
                </a:lnTo>
                <a:lnTo>
                  <a:pt x="898" y="330"/>
                </a:lnTo>
                <a:lnTo>
                  <a:pt x="898" y="326"/>
                </a:lnTo>
                <a:lnTo>
                  <a:pt x="896" y="326"/>
                </a:lnTo>
                <a:lnTo>
                  <a:pt x="896" y="326"/>
                </a:lnTo>
                <a:lnTo>
                  <a:pt x="896" y="328"/>
                </a:lnTo>
                <a:lnTo>
                  <a:pt x="894" y="330"/>
                </a:lnTo>
                <a:lnTo>
                  <a:pt x="894" y="332"/>
                </a:lnTo>
                <a:lnTo>
                  <a:pt x="894" y="332"/>
                </a:lnTo>
                <a:lnTo>
                  <a:pt x="900" y="336"/>
                </a:lnTo>
                <a:lnTo>
                  <a:pt x="900" y="336"/>
                </a:lnTo>
                <a:lnTo>
                  <a:pt x="900" y="340"/>
                </a:lnTo>
                <a:lnTo>
                  <a:pt x="900" y="340"/>
                </a:lnTo>
                <a:lnTo>
                  <a:pt x="898" y="340"/>
                </a:lnTo>
                <a:lnTo>
                  <a:pt x="898" y="342"/>
                </a:lnTo>
                <a:lnTo>
                  <a:pt x="898" y="342"/>
                </a:lnTo>
                <a:lnTo>
                  <a:pt x="890" y="340"/>
                </a:lnTo>
                <a:lnTo>
                  <a:pt x="888" y="336"/>
                </a:lnTo>
                <a:lnTo>
                  <a:pt x="888" y="336"/>
                </a:lnTo>
                <a:lnTo>
                  <a:pt x="886" y="340"/>
                </a:lnTo>
                <a:lnTo>
                  <a:pt x="886" y="340"/>
                </a:lnTo>
                <a:lnTo>
                  <a:pt x="884" y="340"/>
                </a:lnTo>
                <a:lnTo>
                  <a:pt x="884" y="340"/>
                </a:lnTo>
                <a:lnTo>
                  <a:pt x="884" y="344"/>
                </a:lnTo>
                <a:lnTo>
                  <a:pt x="884" y="344"/>
                </a:lnTo>
                <a:lnTo>
                  <a:pt x="880" y="344"/>
                </a:lnTo>
                <a:lnTo>
                  <a:pt x="878" y="344"/>
                </a:lnTo>
                <a:lnTo>
                  <a:pt x="876" y="348"/>
                </a:lnTo>
                <a:lnTo>
                  <a:pt x="876" y="348"/>
                </a:lnTo>
                <a:lnTo>
                  <a:pt x="868" y="348"/>
                </a:lnTo>
                <a:lnTo>
                  <a:pt x="866" y="346"/>
                </a:lnTo>
                <a:lnTo>
                  <a:pt x="866" y="346"/>
                </a:lnTo>
                <a:lnTo>
                  <a:pt x="864" y="346"/>
                </a:lnTo>
                <a:lnTo>
                  <a:pt x="862" y="348"/>
                </a:lnTo>
                <a:lnTo>
                  <a:pt x="862" y="346"/>
                </a:lnTo>
                <a:lnTo>
                  <a:pt x="862" y="346"/>
                </a:lnTo>
                <a:lnTo>
                  <a:pt x="858" y="344"/>
                </a:lnTo>
                <a:lnTo>
                  <a:pt x="856" y="344"/>
                </a:lnTo>
                <a:lnTo>
                  <a:pt x="856" y="344"/>
                </a:lnTo>
                <a:lnTo>
                  <a:pt x="854" y="338"/>
                </a:lnTo>
                <a:lnTo>
                  <a:pt x="854" y="338"/>
                </a:lnTo>
                <a:lnTo>
                  <a:pt x="856" y="334"/>
                </a:lnTo>
                <a:lnTo>
                  <a:pt x="858" y="330"/>
                </a:lnTo>
                <a:lnTo>
                  <a:pt x="858" y="330"/>
                </a:lnTo>
                <a:lnTo>
                  <a:pt x="856" y="330"/>
                </a:lnTo>
                <a:lnTo>
                  <a:pt x="856" y="326"/>
                </a:lnTo>
                <a:lnTo>
                  <a:pt x="856" y="326"/>
                </a:lnTo>
                <a:lnTo>
                  <a:pt x="860" y="316"/>
                </a:lnTo>
                <a:lnTo>
                  <a:pt x="860" y="316"/>
                </a:lnTo>
                <a:lnTo>
                  <a:pt x="872" y="316"/>
                </a:lnTo>
                <a:lnTo>
                  <a:pt x="872" y="316"/>
                </a:lnTo>
                <a:lnTo>
                  <a:pt x="876" y="318"/>
                </a:lnTo>
                <a:lnTo>
                  <a:pt x="880" y="318"/>
                </a:lnTo>
                <a:lnTo>
                  <a:pt x="880" y="316"/>
                </a:lnTo>
                <a:lnTo>
                  <a:pt x="880" y="316"/>
                </a:lnTo>
                <a:lnTo>
                  <a:pt x="886" y="316"/>
                </a:lnTo>
                <a:lnTo>
                  <a:pt x="886" y="316"/>
                </a:lnTo>
                <a:lnTo>
                  <a:pt x="886" y="316"/>
                </a:lnTo>
                <a:lnTo>
                  <a:pt x="888" y="314"/>
                </a:lnTo>
                <a:lnTo>
                  <a:pt x="888" y="314"/>
                </a:lnTo>
                <a:lnTo>
                  <a:pt x="888" y="314"/>
                </a:lnTo>
                <a:lnTo>
                  <a:pt x="890" y="314"/>
                </a:lnTo>
                <a:lnTo>
                  <a:pt x="892" y="316"/>
                </a:lnTo>
                <a:lnTo>
                  <a:pt x="892" y="314"/>
                </a:lnTo>
                <a:lnTo>
                  <a:pt x="892" y="314"/>
                </a:lnTo>
                <a:lnTo>
                  <a:pt x="896" y="312"/>
                </a:lnTo>
                <a:lnTo>
                  <a:pt x="896" y="312"/>
                </a:lnTo>
                <a:lnTo>
                  <a:pt x="898" y="314"/>
                </a:lnTo>
                <a:lnTo>
                  <a:pt x="902" y="314"/>
                </a:lnTo>
                <a:lnTo>
                  <a:pt x="902" y="314"/>
                </a:lnTo>
                <a:lnTo>
                  <a:pt x="906" y="312"/>
                </a:lnTo>
                <a:lnTo>
                  <a:pt x="906" y="312"/>
                </a:lnTo>
                <a:lnTo>
                  <a:pt x="916" y="310"/>
                </a:lnTo>
                <a:lnTo>
                  <a:pt x="924" y="310"/>
                </a:lnTo>
                <a:lnTo>
                  <a:pt x="924" y="310"/>
                </a:lnTo>
                <a:lnTo>
                  <a:pt x="922" y="304"/>
                </a:lnTo>
                <a:lnTo>
                  <a:pt x="922" y="304"/>
                </a:lnTo>
                <a:lnTo>
                  <a:pt x="918" y="302"/>
                </a:lnTo>
                <a:lnTo>
                  <a:pt x="916" y="300"/>
                </a:lnTo>
                <a:lnTo>
                  <a:pt x="916" y="300"/>
                </a:lnTo>
                <a:lnTo>
                  <a:pt x="914" y="294"/>
                </a:lnTo>
                <a:lnTo>
                  <a:pt x="914" y="294"/>
                </a:lnTo>
                <a:lnTo>
                  <a:pt x="910" y="294"/>
                </a:lnTo>
                <a:lnTo>
                  <a:pt x="910" y="294"/>
                </a:lnTo>
                <a:lnTo>
                  <a:pt x="906" y="288"/>
                </a:lnTo>
                <a:lnTo>
                  <a:pt x="906" y="288"/>
                </a:lnTo>
                <a:lnTo>
                  <a:pt x="906" y="284"/>
                </a:lnTo>
                <a:lnTo>
                  <a:pt x="906" y="284"/>
                </a:lnTo>
                <a:lnTo>
                  <a:pt x="914" y="282"/>
                </a:lnTo>
                <a:lnTo>
                  <a:pt x="914" y="282"/>
                </a:lnTo>
                <a:lnTo>
                  <a:pt x="914" y="278"/>
                </a:lnTo>
                <a:lnTo>
                  <a:pt x="916" y="276"/>
                </a:lnTo>
                <a:lnTo>
                  <a:pt x="916" y="276"/>
                </a:lnTo>
                <a:lnTo>
                  <a:pt x="922" y="270"/>
                </a:lnTo>
                <a:lnTo>
                  <a:pt x="930" y="268"/>
                </a:lnTo>
                <a:lnTo>
                  <a:pt x="930" y="268"/>
                </a:lnTo>
                <a:lnTo>
                  <a:pt x="924" y="264"/>
                </a:lnTo>
                <a:lnTo>
                  <a:pt x="922" y="260"/>
                </a:lnTo>
                <a:lnTo>
                  <a:pt x="924" y="256"/>
                </a:lnTo>
                <a:lnTo>
                  <a:pt x="924" y="256"/>
                </a:lnTo>
                <a:lnTo>
                  <a:pt x="924" y="254"/>
                </a:lnTo>
                <a:lnTo>
                  <a:pt x="926" y="254"/>
                </a:lnTo>
                <a:lnTo>
                  <a:pt x="926" y="254"/>
                </a:lnTo>
                <a:lnTo>
                  <a:pt x="928" y="254"/>
                </a:lnTo>
                <a:lnTo>
                  <a:pt x="930" y="254"/>
                </a:lnTo>
                <a:lnTo>
                  <a:pt x="930" y="254"/>
                </a:lnTo>
                <a:lnTo>
                  <a:pt x="930" y="254"/>
                </a:lnTo>
                <a:lnTo>
                  <a:pt x="932" y="252"/>
                </a:lnTo>
                <a:lnTo>
                  <a:pt x="932" y="252"/>
                </a:lnTo>
                <a:lnTo>
                  <a:pt x="932" y="250"/>
                </a:lnTo>
                <a:lnTo>
                  <a:pt x="932" y="250"/>
                </a:lnTo>
                <a:lnTo>
                  <a:pt x="928" y="248"/>
                </a:lnTo>
                <a:lnTo>
                  <a:pt x="928" y="248"/>
                </a:lnTo>
                <a:lnTo>
                  <a:pt x="928" y="244"/>
                </a:lnTo>
                <a:lnTo>
                  <a:pt x="926" y="244"/>
                </a:lnTo>
                <a:lnTo>
                  <a:pt x="926" y="244"/>
                </a:lnTo>
                <a:lnTo>
                  <a:pt x="926" y="238"/>
                </a:lnTo>
                <a:lnTo>
                  <a:pt x="926" y="232"/>
                </a:lnTo>
                <a:lnTo>
                  <a:pt x="926" y="232"/>
                </a:lnTo>
                <a:lnTo>
                  <a:pt x="924" y="232"/>
                </a:lnTo>
                <a:lnTo>
                  <a:pt x="922" y="232"/>
                </a:lnTo>
                <a:lnTo>
                  <a:pt x="922" y="232"/>
                </a:lnTo>
                <a:lnTo>
                  <a:pt x="920" y="228"/>
                </a:lnTo>
                <a:lnTo>
                  <a:pt x="920" y="228"/>
                </a:lnTo>
                <a:lnTo>
                  <a:pt x="922" y="228"/>
                </a:lnTo>
                <a:lnTo>
                  <a:pt x="922" y="228"/>
                </a:lnTo>
                <a:lnTo>
                  <a:pt x="920" y="226"/>
                </a:lnTo>
                <a:lnTo>
                  <a:pt x="920" y="226"/>
                </a:lnTo>
                <a:lnTo>
                  <a:pt x="914" y="226"/>
                </a:lnTo>
                <a:lnTo>
                  <a:pt x="914" y="224"/>
                </a:lnTo>
                <a:lnTo>
                  <a:pt x="914" y="224"/>
                </a:lnTo>
                <a:lnTo>
                  <a:pt x="914" y="222"/>
                </a:lnTo>
                <a:lnTo>
                  <a:pt x="914" y="220"/>
                </a:lnTo>
                <a:lnTo>
                  <a:pt x="914" y="220"/>
                </a:lnTo>
                <a:lnTo>
                  <a:pt x="912" y="220"/>
                </a:lnTo>
                <a:lnTo>
                  <a:pt x="912" y="220"/>
                </a:lnTo>
                <a:lnTo>
                  <a:pt x="912" y="218"/>
                </a:lnTo>
                <a:lnTo>
                  <a:pt x="912" y="218"/>
                </a:lnTo>
                <a:lnTo>
                  <a:pt x="916" y="216"/>
                </a:lnTo>
                <a:lnTo>
                  <a:pt x="916" y="216"/>
                </a:lnTo>
                <a:lnTo>
                  <a:pt x="916" y="212"/>
                </a:lnTo>
                <a:lnTo>
                  <a:pt x="916" y="210"/>
                </a:lnTo>
                <a:lnTo>
                  <a:pt x="916" y="210"/>
                </a:lnTo>
                <a:lnTo>
                  <a:pt x="914" y="210"/>
                </a:lnTo>
                <a:lnTo>
                  <a:pt x="914" y="212"/>
                </a:lnTo>
                <a:lnTo>
                  <a:pt x="912" y="214"/>
                </a:lnTo>
                <a:lnTo>
                  <a:pt x="912" y="214"/>
                </a:lnTo>
                <a:lnTo>
                  <a:pt x="910" y="214"/>
                </a:lnTo>
                <a:lnTo>
                  <a:pt x="908" y="212"/>
                </a:lnTo>
                <a:lnTo>
                  <a:pt x="908" y="212"/>
                </a:lnTo>
                <a:lnTo>
                  <a:pt x="902" y="218"/>
                </a:lnTo>
                <a:lnTo>
                  <a:pt x="896" y="224"/>
                </a:lnTo>
                <a:lnTo>
                  <a:pt x="896" y="224"/>
                </a:lnTo>
                <a:lnTo>
                  <a:pt x="894" y="224"/>
                </a:lnTo>
                <a:lnTo>
                  <a:pt x="894" y="224"/>
                </a:lnTo>
                <a:lnTo>
                  <a:pt x="894" y="220"/>
                </a:lnTo>
                <a:lnTo>
                  <a:pt x="894" y="218"/>
                </a:lnTo>
                <a:lnTo>
                  <a:pt x="894" y="218"/>
                </a:lnTo>
                <a:lnTo>
                  <a:pt x="890" y="218"/>
                </a:lnTo>
                <a:lnTo>
                  <a:pt x="890" y="218"/>
                </a:lnTo>
                <a:lnTo>
                  <a:pt x="888" y="214"/>
                </a:lnTo>
                <a:lnTo>
                  <a:pt x="890" y="212"/>
                </a:lnTo>
                <a:lnTo>
                  <a:pt x="890" y="212"/>
                </a:lnTo>
                <a:lnTo>
                  <a:pt x="890" y="212"/>
                </a:lnTo>
                <a:lnTo>
                  <a:pt x="892" y="208"/>
                </a:lnTo>
                <a:lnTo>
                  <a:pt x="892" y="208"/>
                </a:lnTo>
                <a:lnTo>
                  <a:pt x="892" y="206"/>
                </a:lnTo>
                <a:lnTo>
                  <a:pt x="892" y="206"/>
                </a:lnTo>
                <a:lnTo>
                  <a:pt x="896" y="206"/>
                </a:lnTo>
                <a:lnTo>
                  <a:pt x="896" y="206"/>
                </a:lnTo>
                <a:lnTo>
                  <a:pt x="896" y="208"/>
                </a:lnTo>
                <a:lnTo>
                  <a:pt x="896" y="208"/>
                </a:lnTo>
                <a:lnTo>
                  <a:pt x="898" y="206"/>
                </a:lnTo>
                <a:lnTo>
                  <a:pt x="896" y="204"/>
                </a:lnTo>
                <a:lnTo>
                  <a:pt x="896" y="204"/>
                </a:lnTo>
                <a:lnTo>
                  <a:pt x="890" y="202"/>
                </a:lnTo>
                <a:lnTo>
                  <a:pt x="890" y="202"/>
                </a:lnTo>
                <a:lnTo>
                  <a:pt x="888" y="200"/>
                </a:lnTo>
                <a:lnTo>
                  <a:pt x="888" y="200"/>
                </a:lnTo>
                <a:lnTo>
                  <a:pt x="888" y="200"/>
                </a:lnTo>
                <a:lnTo>
                  <a:pt x="888" y="194"/>
                </a:lnTo>
                <a:lnTo>
                  <a:pt x="888" y="194"/>
                </a:lnTo>
                <a:lnTo>
                  <a:pt x="888" y="194"/>
                </a:lnTo>
                <a:lnTo>
                  <a:pt x="888" y="192"/>
                </a:lnTo>
                <a:lnTo>
                  <a:pt x="888" y="192"/>
                </a:lnTo>
                <a:lnTo>
                  <a:pt x="894" y="192"/>
                </a:lnTo>
                <a:lnTo>
                  <a:pt x="892" y="188"/>
                </a:lnTo>
                <a:lnTo>
                  <a:pt x="892" y="188"/>
                </a:lnTo>
                <a:lnTo>
                  <a:pt x="886" y="188"/>
                </a:lnTo>
                <a:lnTo>
                  <a:pt x="884" y="194"/>
                </a:lnTo>
                <a:lnTo>
                  <a:pt x="884" y="194"/>
                </a:lnTo>
                <a:lnTo>
                  <a:pt x="880" y="194"/>
                </a:lnTo>
                <a:lnTo>
                  <a:pt x="880" y="194"/>
                </a:lnTo>
                <a:lnTo>
                  <a:pt x="882" y="188"/>
                </a:lnTo>
                <a:lnTo>
                  <a:pt x="882" y="188"/>
                </a:lnTo>
                <a:lnTo>
                  <a:pt x="878" y="188"/>
                </a:lnTo>
                <a:lnTo>
                  <a:pt x="878" y="188"/>
                </a:lnTo>
                <a:lnTo>
                  <a:pt x="878" y="186"/>
                </a:lnTo>
                <a:lnTo>
                  <a:pt x="876" y="184"/>
                </a:lnTo>
                <a:lnTo>
                  <a:pt x="876" y="184"/>
                </a:lnTo>
                <a:lnTo>
                  <a:pt x="874" y="184"/>
                </a:lnTo>
                <a:lnTo>
                  <a:pt x="872" y="182"/>
                </a:lnTo>
                <a:lnTo>
                  <a:pt x="872" y="182"/>
                </a:lnTo>
                <a:lnTo>
                  <a:pt x="872" y="184"/>
                </a:lnTo>
                <a:lnTo>
                  <a:pt x="872" y="184"/>
                </a:lnTo>
                <a:lnTo>
                  <a:pt x="868" y="184"/>
                </a:lnTo>
                <a:lnTo>
                  <a:pt x="868" y="184"/>
                </a:lnTo>
                <a:lnTo>
                  <a:pt x="868" y="190"/>
                </a:lnTo>
                <a:lnTo>
                  <a:pt x="866" y="190"/>
                </a:lnTo>
                <a:lnTo>
                  <a:pt x="866" y="190"/>
                </a:lnTo>
                <a:lnTo>
                  <a:pt x="862" y="174"/>
                </a:lnTo>
                <a:lnTo>
                  <a:pt x="862" y="174"/>
                </a:lnTo>
                <a:lnTo>
                  <a:pt x="858" y="174"/>
                </a:lnTo>
                <a:lnTo>
                  <a:pt x="858" y="178"/>
                </a:lnTo>
                <a:lnTo>
                  <a:pt x="858" y="178"/>
                </a:lnTo>
                <a:lnTo>
                  <a:pt x="854" y="176"/>
                </a:lnTo>
                <a:lnTo>
                  <a:pt x="854" y="176"/>
                </a:lnTo>
                <a:lnTo>
                  <a:pt x="850" y="168"/>
                </a:lnTo>
                <a:lnTo>
                  <a:pt x="850" y="168"/>
                </a:lnTo>
                <a:lnTo>
                  <a:pt x="842" y="172"/>
                </a:lnTo>
                <a:lnTo>
                  <a:pt x="842" y="172"/>
                </a:lnTo>
                <a:lnTo>
                  <a:pt x="842" y="176"/>
                </a:lnTo>
                <a:lnTo>
                  <a:pt x="842" y="176"/>
                </a:lnTo>
                <a:lnTo>
                  <a:pt x="846" y="176"/>
                </a:lnTo>
                <a:lnTo>
                  <a:pt x="846" y="176"/>
                </a:lnTo>
                <a:lnTo>
                  <a:pt x="848" y="172"/>
                </a:lnTo>
                <a:lnTo>
                  <a:pt x="850" y="172"/>
                </a:lnTo>
                <a:lnTo>
                  <a:pt x="850" y="172"/>
                </a:lnTo>
                <a:lnTo>
                  <a:pt x="852" y="180"/>
                </a:lnTo>
                <a:lnTo>
                  <a:pt x="852" y="180"/>
                </a:lnTo>
                <a:lnTo>
                  <a:pt x="850" y="182"/>
                </a:lnTo>
                <a:lnTo>
                  <a:pt x="850" y="182"/>
                </a:lnTo>
                <a:lnTo>
                  <a:pt x="846" y="182"/>
                </a:lnTo>
                <a:lnTo>
                  <a:pt x="846" y="182"/>
                </a:lnTo>
                <a:lnTo>
                  <a:pt x="846" y="182"/>
                </a:lnTo>
                <a:lnTo>
                  <a:pt x="840" y="184"/>
                </a:lnTo>
                <a:lnTo>
                  <a:pt x="838" y="182"/>
                </a:lnTo>
                <a:lnTo>
                  <a:pt x="834" y="180"/>
                </a:lnTo>
                <a:lnTo>
                  <a:pt x="834" y="180"/>
                </a:lnTo>
                <a:lnTo>
                  <a:pt x="832" y="178"/>
                </a:lnTo>
                <a:lnTo>
                  <a:pt x="830" y="176"/>
                </a:lnTo>
                <a:lnTo>
                  <a:pt x="830" y="176"/>
                </a:lnTo>
                <a:lnTo>
                  <a:pt x="828" y="176"/>
                </a:lnTo>
                <a:lnTo>
                  <a:pt x="828" y="176"/>
                </a:lnTo>
                <a:lnTo>
                  <a:pt x="824" y="174"/>
                </a:lnTo>
                <a:lnTo>
                  <a:pt x="824" y="176"/>
                </a:lnTo>
                <a:lnTo>
                  <a:pt x="824" y="176"/>
                </a:lnTo>
                <a:lnTo>
                  <a:pt x="816" y="176"/>
                </a:lnTo>
                <a:lnTo>
                  <a:pt x="816" y="176"/>
                </a:lnTo>
                <a:lnTo>
                  <a:pt x="814" y="178"/>
                </a:lnTo>
                <a:lnTo>
                  <a:pt x="814" y="180"/>
                </a:lnTo>
                <a:lnTo>
                  <a:pt x="814" y="180"/>
                </a:lnTo>
                <a:lnTo>
                  <a:pt x="818" y="182"/>
                </a:lnTo>
                <a:lnTo>
                  <a:pt x="818" y="182"/>
                </a:lnTo>
                <a:lnTo>
                  <a:pt x="818" y="184"/>
                </a:lnTo>
                <a:lnTo>
                  <a:pt x="818" y="184"/>
                </a:lnTo>
                <a:lnTo>
                  <a:pt x="822" y="186"/>
                </a:lnTo>
                <a:lnTo>
                  <a:pt x="822" y="186"/>
                </a:lnTo>
                <a:lnTo>
                  <a:pt x="822" y="190"/>
                </a:lnTo>
                <a:lnTo>
                  <a:pt x="822" y="194"/>
                </a:lnTo>
                <a:lnTo>
                  <a:pt x="822" y="194"/>
                </a:lnTo>
                <a:lnTo>
                  <a:pt x="818" y="194"/>
                </a:lnTo>
                <a:lnTo>
                  <a:pt x="818" y="194"/>
                </a:lnTo>
                <a:lnTo>
                  <a:pt x="816" y="188"/>
                </a:lnTo>
                <a:lnTo>
                  <a:pt x="812" y="184"/>
                </a:lnTo>
                <a:lnTo>
                  <a:pt x="812" y="184"/>
                </a:lnTo>
                <a:lnTo>
                  <a:pt x="808" y="184"/>
                </a:lnTo>
                <a:lnTo>
                  <a:pt x="808" y="184"/>
                </a:lnTo>
                <a:lnTo>
                  <a:pt x="804" y="180"/>
                </a:lnTo>
                <a:lnTo>
                  <a:pt x="800" y="174"/>
                </a:lnTo>
                <a:lnTo>
                  <a:pt x="800" y="174"/>
                </a:lnTo>
                <a:lnTo>
                  <a:pt x="796" y="174"/>
                </a:lnTo>
                <a:lnTo>
                  <a:pt x="796" y="176"/>
                </a:lnTo>
                <a:lnTo>
                  <a:pt x="796" y="176"/>
                </a:lnTo>
                <a:lnTo>
                  <a:pt x="796" y="176"/>
                </a:lnTo>
                <a:lnTo>
                  <a:pt x="802" y="182"/>
                </a:lnTo>
                <a:lnTo>
                  <a:pt x="802" y="182"/>
                </a:lnTo>
                <a:lnTo>
                  <a:pt x="804" y="184"/>
                </a:lnTo>
                <a:lnTo>
                  <a:pt x="804" y="184"/>
                </a:lnTo>
                <a:lnTo>
                  <a:pt x="808" y="188"/>
                </a:lnTo>
                <a:lnTo>
                  <a:pt x="808" y="190"/>
                </a:lnTo>
                <a:lnTo>
                  <a:pt x="802" y="190"/>
                </a:lnTo>
                <a:lnTo>
                  <a:pt x="802" y="190"/>
                </a:lnTo>
                <a:lnTo>
                  <a:pt x="794" y="188"/>
                </a:lnTo>
                <a:lnTo>
                  <a:pt x="794" y="188"/>
                </a:lnTo>
                <a:lnTo>
                  <a:pt x="792" y="184"/>
                </a:lnTo>
                <a:lnTo>
                  <a:pt x="792" y="184"/>
                </a:lnTo>
                <a:lnTo>
                  <a:pt x="786" y="186"/>
                </a:lnTo>
                <a:lnTo>
                  <a:pt x="782" y="186"/>
                </a:lnTo>
                <a:lnTo>
                  <a:pt x="782" y="186"/>
                </a:lnTo>
                <a:lnTo>
                  <a:pt x="776" y="186"/>
                </a:lnTo>
                <a:lnTo>
                  <a:pt x="774" y="184"/>
                </a:lnTo>
                <a:lnTo>
                  <a:pt x="774" y="184"/>
                </a:lnTo>
                <a:lnTo>
                  <a:pt x="770" y="184"/>
                </a:lnTo>
                <a:lnTo>
                  <a:pt x="764" y="184"/>
                </a:lnTo>
                <a:lnTo>
                  <a:pt x="764" y="184"/>
                </a:lnTo>
                <a:lnTo>
                  <a:pt x="760" y="180"/>
                </a:lnTo>
                <a:lnTo>
                  <a:pt x="758" y="180"/>
                </a:lnTo>
                <a:lnTo>
                  <a:pt x="758" y="180"/>
                </a:lnTo>
                <a:lnTo>
                  <a:pt x="758" y="182"/>
                </a:lnTo>
                <a:lnTo>
                  <a:pt x="760" y="184"/>
                </a:lnTo>
                <a:lnTo>
                  <a:pt x="760" y="184"/>
                </a:lnTo>
                <a:lnTo>
                  <a:pt x="750" y="184"/>
                </a:lnTo>
                <a:lnTo>
                  <a:pt x="750" y="184"/>
                </a:lnTo>
                <a:lnTo>
                  <a:pt x="750" y="184"/>
                </a:lnTo>
                <a:lnTo>
                  <a:pt x="750" y="184"/>
                </a:lnTo>
                <a:lnTo>
                  <a:pt x="750" y="182"/>
                </a:lnTo>
                <a:lnTo>
                  <a:pt x="750" y="180"/>
                </a:lnTo>
                <a:lnTo>
                  <a:pt x="750" y="180"/>
                </a:lnTo>
                <a:lnTo>
                  <a:pt x="742" y="174"/>
                </a:lnTo>
                <a:lnTo>
                  <a:pt x="742" y="174"/>
                </a:lnTo>
                <a:lnTo>
                  <a:pt x="742" y="172"/>
                </a:lnTo>
                <a:lnTo>
                  <a:pt x="742" y="172"/>
                </a:lnTo>
                <a:lnTo>
                  <a:pt x="738" y="170"/>
                </a:lnTo>
                <a:lnTo>
                  <a:pt x="736" y="172"/>
                </a:lnTo>
                <a:lnTo>
                  <a:pt x="732" y="176"/>
                </a:lnTo>
                <a:lnTo>
                  <a:pt x="732" y="176"/>
                </a:lnTo>
                <a:lnTo>
                  <a:pt x="726" y="174"/>
                </a:lnTo>
                <a:lnTo>
                  <a:pt x="726" y="172"/>
                </a:lnTo>
                <a:lnTo>
                  <a:pt x="726" y="172"/>
                </a:lnTo>
                <a:lnTo>
                  <a:pt x="728" y="172"/>
                </a:lnTo>
                <a:lnTo>
                  <a:pt x="728" y="172"/>
                </a:lnTo>
                <a:lnTo>
                  <a:pt x="722" y="168"/>
                </a:lnTo>
                <a:lnTo>
                  <a:pt x="722" y="168"/>
                </a:lnTo>
                <a:lnTo>
                  <a:pt x="720" y="168"/>
                </a:lnTo>
                <a:lnTo>
                  <a:pt x="720" y="168"/>
                </a:lnTo>
                <a:lnTo>
                  <a:pt x="720" y="168"/>
                </a:lnTo>
                <a:lnTo>
                  <a:pt x="720" y="168"/>
                </a:lnTo>
                <a:lnTo>
                  <a:pt x="716" y="162"/>
                </a:lnTo>
                <a:lnTo>
                  <a:pt x="716" y="162"/>
                </a:lnTo>
                <a:lnTo>
                  <a:pt x="716" y="158"/>
                </a:lnTo>
                <a:lnTo>
                  <a:pt x="716" y="158"/>
                </a:lnTo>
                <a:lnTo>
                  <a:pt x="724" y="158"/>
                </a:lnTo>
                <a:lnTo>
                  <a:pt x="724" y="154"/>
                </a:lnTo>
                <a:lnTo>
                  <a:pt x="724" y="154"/>
                </a:lnTo>
                <a:lnTo>
                  <a:pt x="714" y="156"/>
                </a:lnTo>
                <a:lnTo>
                  <a:pt x="704" y="154"/>
                </a:lnTo>
                <a:lnTo>
                  <a:pt x="704" y="154"/>
                </a:lnTo>
                <a:lnTo>
                  <a:pt x="704" y="154"/>
                </a:lnTo>
                <a:lnTo>
                  <a:pt x="702" y="150"/>
                </a:lnTo>
                <a:lnTo>
                  <a:pt x="700" y="148"/>
                </a:lnTo>
                <a:lnTo>
                  <a:pt x="700" y="148"/>
                </a:lnTo>
                <a:lnTo>
                  <a:pt x="702" y="148"/>
                </a:lnTo>
                <a:lnTo>
                  <a:pt x="702" y="146"/>
                </a:lnTo>
                <a:lnTo>
                  <a:pt x="702" y="146"/>
                </a:lnTo>
                <a:lnTo>
                  <a:pt x="692" y="140"/>
                </a:lnTo>
                <a:lnTo>
                  <a:pt x="692" y="140"/>
                </a:lnTo>
                <a:lnTo>
                  <a:pt x="692" y="136"/>
                </a:lnTo>
                <a:lnTo>
                  <a:pt x="692" y="136"/>
                </a:lnTo>
                <a:lnTo>
                  <a:pt x="698" y="130"/>
                </a:lnTo>
                <a:lnTo>
                  <a:pt x="698" y="130"/>
                </a:lnTo>
                <a:lnTo>
                  <a:pt x="696" y="126"/>
                </a:lnTo>
                <a:lnTo>
                  <a:pt x="696" y="124"/>
                </a:lnTo>
                <a:lnTo>
                  <a:pt x="696" y="124"/>
                </a:lnTo>
                <a:lnTo>
                  <a:pt x="702" y="118"/>
                </a:lnTo>
                <a:lnTo>
                  <a:pt x="708" y="110"/>
                </a:lnTo>
                <a:lnTo>
                  <a:pt x="708" y="106"/>
                </a:lnTo>
                <a:lnTo>
                  <a:pt x="708" y="106"/>
                </a:lnTo>
                <a:lnTo>
                  <a:pt x="714" y="102"/>
                </a:lnTo>
                <a:lnTo>
                  <a:pt x="714" y="102"/>
                </a:lnTo>
                <a:lnTo>
                  <a:pt x="714" y="96"/>
                </a:lnTo>
                <a:lnTo>
                  <a:pt x="714" y="96"/>
                </a:lnTo>
                <a:lnTo>
                  <a:pt x="720" y="90"/>
                </a:lnTo>
                <a:lnTo>
                  <a:pt x="720" y="88"/>
                </a:lnTo>
                <a:lnTo>
                  <a:pt x="720" y="88"/>
                </a:lnTo>
                <a:lnTo>
                  <a:pt x="724" y="90"/>
                </a:lnTo>
                <a:lnTo>
                  <a:pt x="728" y="90"/>
                </a:lnTo>
                <a:lnTo>
                  <a:pt x="728" y="90"/>
                </a:lnTo>
                <a:lnTo>
                  <a:pt x="736" y="86"/>
                </a:lnTo>
                <a:lnTo>
                  <a:pt x="736" y="86"/>
                </a:lnTo>
                <a:lnTo>
                  <a:pt x="740" y="88"/>
                </a:lnTo>
                <a:lnTo>
                  <a:pt x="744" y="88"/>
                </a:lnTo>
                <a:lnTo>
                  <a:pt x="748" y="86"/>
                </a:lnTo>
                <a:lnTo>
                  <a:pt x="748" y="86"/>
                </a:lnTo>
                <a:lnTo>
                  <a:pt x="758" y="86"/>
                </a:lnTo>
                <a:lnTo>
                  <a:pt x="768" y="86"/>
                </a:lnTo>
                <a:lnTo>
                  <a:pt x="768" y="86"/>
                </a:lnTo>
                <a:lnTo>
                  <a:pt x="778" y="88"/>
                </a:lnTo>
                <a:lnTo>
                  <a:pt x="778" y="88"/>
                </a:lnTo>
                <a:lnTo>
                  <a:pt x="778" y="90"/>
                </a:lnTo>
                <a:lnTo>
                  <a:pt x="778" y="90"/>
                </a:lnTo>
                <a:lnTo>
                  <a:pt x="776" y="90"/>
                </a:lnTo>
                <a:lnTo>
                  <a:pt x="776" y="92"/>
                </a:lnTo>
                <a:lnTo>
                  <a:pt x="776" y="92"/>
                </a:lnTo>
                <a:lnTo>
                  <a:pt x="766" y="94"/>
                </a:lnTo>
                <a:lnTo>
                  <a:pt x="756" y="96"/>
                </a:lnTo>
                <a:lnTo>
                  <a:pt x="748" y="100"/>
                </a:lnTo>
                <a:lnTo>
                  <a:pt x="746" y="104"/>
                </a:lnTo>
                <a:lnTo>
                  <a:pt x="744" y="108"/>
                </a:lnTo>
                <a:lnTo>
                  <a:pt x="744" y="108"/>
                </a:lnTo>
                <a:lnTo>
                  <a:pt x="742" y="124"/>
                </a:lnTo>
                <a:lnTo>
                  <a:pt x="744" y="132"/>
                </a:lnTo>
                <a:lnTo>
                  <a:pt x="746" y="138"/>
                </a:lnTo>
                <a:lnTo>
                  <a:pt x="746" y="138"/>
                </a:lnTo>
                <a:lnTo>
                  <a:pt x="748" y="140"/>
                </a:lnTo>
                <a:lnTo>
                  <a:pt x="752" y="142"/>
                </a:lnTo>
                <a:lnTo>
                  <a:pt x="752" y="142"/>
                </a:lnTo>
                <a:lnTo>
                  <a:pt x="754" y="148"/>
                </a:lnTo>
                <a:lnTo>
                  <a:pt x="754" y="148"/>
                </a:lnTo>
                <a:lnTo>
                  <a:pt x="750" y="148"/>
                </a:lnTo>
                <a:lnTo>
                  <a:pt x="750" y="148"/>
                </a:lnTo>
                <a:lnTo>
                  <a:pt x="746" y="150"/>
                </a:lnTo>
                <a:lnTo>
                  <a:pt x="742" y="154"/>
                </a:lnTo>
                <a:lnTo>
                  <a:pt x="742" y="154"/>
                </a:lnTo>
                <a:lnTo>
                  <a:pt x="752" y="152"/>
                </a:lnTo>
                <a:lnTo>
                  <a:pt x="762" y="154"/>
                </a:lnTo>
                <a:lnTo>
                  <a:pt x="762" y="154"/>
                </a:lnTo>
                <a:lnTo>
                  <a:pt x="760" y="144"/>
                </a:lnTo>
                <a:lnTo>
                  <a:pt x="760" y="144"/>
                </a:lnTo>
                <a:lnTo>
                  <a:pt x="764" y="140"/>
                </a:lnTo>
                <a:lnTo>
                  <a:pt x="762" y="138"/>
                </a:lnTo>
                <a:lnTo>
                  <a:pt x="760" y="136"/>
                </a:lnTo>
                <a:lnTo>
                  <a:pt x="754" y="134"/>
                </a:lnTo>
                <a:lnTo>
                  <a:pt x="754" y="134"/>
                </a:lnTo>
                <a:lnTo>
                  <a:pt x="754" y="128"/>
                </a:lnTo>
                <a:lnTo>
                  <a:pt x="754" y="128"/>
                </a:lnTo>
                <a:lnTo>
                  <a:pt x="762" y="128"/>
                </a:lnTo>
                <a:lnTo>
                  <a:pt x="768" y="132"/>
                </a:lnTo>
                <a:lnTo>
                  <a:pt x="768" y="132"/>
                </a:lnTo>
                <a:lnTo>
                  <a:pt x="768" y="126"/>
                </a:lnTo>
                <a:lnTo>
                  <a:pt x="768" y="122"/>
                </a:lnTo>
                <a:lnTo>
                  <a:pt x="768" y="122"/>
                </a:lnTo>
                <a:lnTo>
                  <a:pt x="766" y="122"/>
                </a:lnTo>
                <a:lnTo>
                  <a:pt x="764" y="122"/>
                </a:lnTo>
                <a:lnTo>
                  <a:pt x="758" y="122"/>
                </a:lnTo>
                <a:lnTo>
                  <a:pt x="758" y="122"/>
                </a:lnTo>
                <a:lnTo>
                  <a:pt x="756" y="120"/>
                </a:lnTo>
                <a:lnTo>
                  <a:pt x="756" y="120"/>
                </a:lnTo>
                <a:lnTo>
                  <a:pt x="756" y="110"/>
                </a:lnTo>
                <a:lnTo>
                  <a:pt x="756" y="110"/>
                </a:lnTo>
                <a:lnTo>
                  <a:pt x="756" y="108"/>
                </a:lnTo>
                <a:lnTo>
                  <a:pt x="760" y="106"/>
                </a:lnTo>
                <a:lnTo>
                  <a:pt x="760" y="106"/>
                </a:lnTo>
                <a:lnTo>
                  <a:pt x="762" y="108"/>
                </a:lnTo>
                <a:lnTo>
                  <a:pt x="766" y="108"/>
                </a:lnTo>
                <a:lnTo>
                  <a:pt x="766" y="108"/>
                </a:lnTo>
                <a:lnTo>
                  <a:pt x="766" y="106"/>
                </a:lnTo>
                <a:lnTo>
                  <a:pt x="766" y="106"/>
                </a:lnTo>
                <a:lnTo>
                  <a:pt x="764" y="106"/>
                </a:lnTo>
                <a:lnTo>
                  <a:pt x="764" y="106"/>
                </a:lnTo>
                <a:lnTo>
                  <a:pt x="766" y="102"/>
                </a:lnTo>
                <a:lnTo>
                  <a:pt x="766" y="102"/>
                </a:lnTo>
                <a:lnTo>
                  <a:pt x="766" y="100"/>
                </a:lnTo>
                <a:lnTo>
                  <a:pt x="766" y="100"/>
                </a:lnTo>
                <a:lnTo>
                  <a:pt x="764" y="100"/>
                </a:lnTo>
                <a:lnTo>
                  <a:pt x="764" y="100"/>
                </a:lnTo>
                <a:lnTo>
                  <a:pt x="764" y="100"/>
                </a:lnTo>
                <a:lnTo>
                  <a:pt x="770" y="98"/>
                </a:lnTo>
                <a:lnTo>
                  <a:pt x="772" y="98"/>
                </a:lnTo>
                <a:lnTo>
                  <a:pt x="772" y="98"/>
                </a:lnTo>
                <a:lnTo>
                  <a:pt x="772" y="96"/>
                </a:lnTo>
                <a:lnTo>
                  <a:pt x="782" y="94"/>
                </a:lnTo>
                <a:lnTo>
                  <a:pt x="782" y="94"/>
                </a:lnTo>
                <a:lnTo>
                  <a:pt x="782" y="92"/>
                </a:lnTo>
                <a:lnTo>
                  <a:pt x="782" y="90"/>
                </a:lnTo>
                <a:lnTo>
                  <a:pt x="782" y="90"/>
                </a:lnTo>
                <a:lnTo>
                  <a:pt x="788" y="90"/>
                </a:lnTo>
                <a:lnTo>
                  <a:pt x="788" y="90"/>
                </a:lnTo>
                <a:lnTo>
                  <a:pt x="792" y="86"/>
                </a:lnTo>
                <a:lnTo>
                  <a:pt x="792" y="86"/>
                </a:lnTo>
                <a:lnTo>
                  <a:pt x="792" y="86"/>
                </a:lnTo>
                <a:lnTo>
                  <a:pt x="798" y="86"/>
                </a:lnTo>
                <a:lnTo>
                  <a:pt x="804" y="88"/>
                </a:lnTo>
                <a:lnTo>
                  <a:pt x="804" y="88"/>
                </a:lnTo>
                <a:lnTo>
                  <a:pt x="808" y="90"/>
                </a:lnTo>
                <a:lnTo>
                  <a:pt x="810" y="92"/>
                </a:lnTo>
                <a:lnTo>
                  <a:pt x="806" y="100"/>
                </a:lnTo>
                <a:lnTo>
                  <a:pt x="806" y="100"/>
                </a:lnTo>
                <a:lnTo>
                  <a:pt x="806" y="102"/>
                </a:lnTo>
                <a:lnTo>
                  <a:pt x="808" y="102"/>
                </a:lnTo>
                <a:lnTo>
                  <a:pt x="808" y="102"/>
                </a:lnTo>
                <a:lnTo>
                  <a:pt x="808" y="104"/>
                </a:lnTo>
                <a:lnTo>
                  <a:pt x="808" y="104"/>
                </a:lnTo>
                <a:lnTo>
                  <a:pt x="804" y="106"/>
                </a:lnTo>
                <a:lnTo>
                  <a:pt x="804" y="110"/>
                </a:lnTo>
                <a:lnTo>
                  <a:pt x="804" y="114"/>
                </a:lnTo>
                <a:lnTo>
                  <a:pt x="806" y="114"/>
                </a:lnTo>
                <a:lnTo>
                  <a:pt x="806" y="114"/>
                </a:lnTo>
                <a:lnTo>
                  <a:pt x="808" y="116"/>
                </a:lnTo>
                <a:lnTo>
                  <a:pt x="808" y="118"/>
                </a:lnTo>
                <a:lnTo>
                  <a:pt x="810" y="118"/>
                </a:lnTo>
                <a:lnTo>
                  <a:pt x="810" y="118"/>
                </a:lnTo>
                <a:lnTo>
                  <a:pt x="808" y="124"/>
                </a:lnTo>
                <a:lnTo>
                  <a:pt x="808" y="126"/>
                </a:lnTo>
                <a:lnTo>
                  <a:pt x="808" y="126"/>
                </a:lnTo>
                <a:lnTo>
                  <a:pt x="812" y="126"/>
                </a:lnTo>
                <a:lnTo>
                  <a:pt x="812" y="128"/>
                </a:lnTo>
                <a:lnTo>
                  <a:pt x="812" y="130"/>
                </a:lnTo>
                <a:lnTo>
                  <a:pt x="812" y="130"/>
                </a:lnTo>
                <a:lnTo>
                  <a:pt x="810" y="132"/>
                </a:lnTo>
                <a:lnTo>
                  <a:pt x="810" y="136"/>
                </a:lnTo>
                <a:lnTo>
                  <a:pt x="810" y="136"/>
                </a:lnTo>
                <a:lnTo>
                  <a:pt x="804" y="136"/>
                </a:lnTo>
                <a:lnTo>
                  <a:pt x="804" y="138"/>
                </a:lnTo>
                <a:lnTo>
                  <a:pt x="804" y="138"/>
                </a:lnTo>
                <a:lnTo>
                  <a:pt x="810" y="140"/>
                </a:lnTo>
                <a:lnTo>
                  <a:pt x="816" y="140"/>
                </a:lnTo>
                <a:lnTo>
                  <a:pt x="816" y="140"/>
                </a:lnTo>
                <a:lnTo>
                  <a:pt x="818" y="136"/>
                </a:lnTo>
                <a:lnTo>
                  <a:pt x="818" y="136"/>
                </a:lnTo>
                <a:lnTo>
                  <a:pt x="814" y="132"/>
                </a:lnTo>
                <a:lnTo>
                  <a:pt x="814" y="132"/>
                </a:lnTo>
                <a:lnTo>
                  <a:pt x="818" y="128"/>
                </a:lnTo>
                <a:lnTo>
                  <a:pt x="822" y="124"/>
                </a:lnTo>
                <a:lnTo>
                  <a:pt x="824" y="122"/>
                </a:lnTo>
                <a:lnTo>
                  <a:pt x="824" y="122"/>
                </a:lnTo>
                <a:lnTo>
                  <a:pt x="826" y="124"/>
                </a:lnTo>
                <a:lnTo>
                  <a:pt x="828" y="124"/>
                </a:lnTo>
                <a:lnTo>
                  <a:pt x="828" y="126"/>
                </a:lnTo>
                <a:lnTo>
                  <a:pt x="826" y="126"/>
                </a:lnTo>
                <a:lnTo>
                  <a:pt x="828" y="130"/>
                </a:lnTo>
                <a:lnTo>
                  <a:pt x="828" y="130"/>
                </a:lnTo>
                <a:lnTo>
                  <a:pt x="836" y="126"/>
                </a:lnTo>
                <a:lnTo>
                  <a:pt x="838" y="128"/>
                </a:lnTo>
                <a:lnTo>
                  <a:pt x="836" y="136"/>
                </a:lnTo>
                <a:lnTo>
                  <a:pt x="836" y="136"/>
                </a:lnTo>
                <a:lnTo>
                  <a:pt x="836" y="138"/>
                </a:lnTo>
                <a:lnTo>
                  <a:pt x="836" y="138"/>
                </a:lnTo>
                <a:lnTo>
                  <a:pt x="836" y="140"/>
                </a:lnTo>
                <a:lnTo>
                  <a:pt x="836" y="140"/>
                </a:lnTo>
                <a:lnTo>
                  <a:pt x="836" y="140"/>
                </a:lnTo>
                <a:lnTo>
                  <a:pt x="836" y="140"/>
                </a:lnTo>
                <a:lnTo>
                  <a:pt x="838" y="140"/>
                </a:lnTo>
                <a:lnTo>
                  <a:pt x="838" y="140"/>
                </a:lnTo>
                <a:lnTo>
                  <a:pt x="840" y="140"/>
                </a:lnTo>
                <a:lnTo>
                  <a:pt x="840" y="140"/>
                </a:lnTo>
                <a:lnTo>
                  <a:pt x="840" y="138"/>
                </a:lnTo>
                <a:lnTo>
                  <a:pt x="838" y="138"/>
                </a:lnTo>
                <a:lnTo>
                  <a:pt x="838" y="138"/>
                </a:lnTo>
                <a:lnTo>
                  <a:pt x="838" y="136"/>
                </a:lnTo>
                <a:lnTo>
                  <a:pt x="838" y="134"/>
                </a:lnTo>
                <a:lnTo>
                  <a:pt x="838" y="136"/>
                </a:lnTo>
                <a:lnTo>
                  <a:pt x="838" y="136"/>
                </a:lnTo>
                <a:lnTo>
                  <a:pt x="840" y="132"/>
                </a:lnTo>
                <a:lnTo>
                  <a:pt x="840" y="132"/>
                </a:lnTo>
                <a:lnTo>
                  <a:pt x="844" y="132"/>
                </a:lnTo>
                <a:lnTo>
                  <a:pt x="844" y="132"/>
                </a:lnTo>
                <a:lnTo>
                  <a:pt x="844" y="130"/>
                </a:lnTo>
                <a:lnTo>
                  <a:pt x="842" y="128"/>
                </a:lnTo>
                <a:lnTo>
                  <a:pt x="842" y="124"/>
                </a:lnTo>
                <a:lnTo>
                  <a:pt x="842" y="124"/>
                </a:lnTo>
                <a:lnTo>
                  <a:pt x="848" y="124"/>
                </a:lnTo>
                <a:lnTo>
                  <a:pt x="848" y="124"/>
                </a:lnTo>
                <a:lnTo>
                  <a:pt x="850" y="126"/>
                </a:lnTo>
                <a:lnTo>
                  <a:pt x="854" y="128"/>
                </a:lnTo>
                <a:lnTo>
                  <a:pt x="854" y="128"/>
                </a:lnTo>
                <a:lnTo>
                  <a:pt x="858" y="128"/>
                </a:lnTo>
                <a:lnTo>
                  <a:pt x="858" y="128"/>
                </a:lnTo>
                <a:lnTo>
                  <a:pt x="860" y="128"/>
                </a:lnTo>
                <a:lnTo>
                  <a:pt x="860" y="130"/>
                </a:lnTo>
                <a:lnTo>
                  <a:pt x="860" y="130"/>
                </a:lnTo>
                <a:lnTo>
                  <a:pt x="862" y="128"/>
                </a:lnTo>
                <a:lnTo>
                  <a:pt x="862" y="128"/>
                </a:lnTo>
                <a:lnTo>
                  <a:pt x="858" y="126"/>
                </a:lnTo>
                <a:lnTo>
                  <a:pt x="850" y="122"/>
                </a:lnTo>
                <a:lnTo>
                  <a:pt x="850" y="122"/>
                </a:lnTo>
                <a:lnTo>
                  <a:pt x="846" y="120"/>
                </a:lnTo>
                <a:lnTo>
                  <a:pt x="844" y="116"/>
                </a:lnTo>
                <a:lnTo>
                  <a:pt x="846" y="114"/>
                </a:lnTo>
                <a:lnTo>
                  <a:pt x="852" y="112"/>
                </a:lnTo>
                <a:lnTo>
                  <a:pt x="852" y="112"/>
                </a:lnTo>
                <a:lnTo>
                  <a:pt x="858" y="112"/>
                </a:lnTo>
                <a:lnTo>
                  <a:pt x="864" y="112"/>
                </a:lnTo>
                <a:lnTo>
                  <a:pt x="864" y="112"/>
                </a:lnTo>
                <a:lnTo>
                  <a:pt x="866" y="116"/>
                </a:lnTo>
                <a:lnTo>
                  <a:pt x="866" y="116"/>
                </a:lnTo>
                <a:lnTo>
                  <a:pt x="876" y="118"/>
                </a:lnTo>
                <a:lnTo>
                  <a:pt x="876" y="118"/>
                </a:lnTo>
                <a:lnTo>
                  <a:pt x="880" y="120"/>
                </a:lnTo>
                <a:lnTo>
                  <a:pt x="884" y="122"/>
                </a:lnTo>
                <a:lnTo>
                  <a:pt x="884" y="122"/>
                </a:lnTo>
                <a:lnTo>
                  <a:pt x="888" y="120"/>
                </a:lnTo>
                <a:lnTo>
                  <a:pt x="892" y="118"/>
                </a:lnTo>
                <a:lnTo>
                  <a:pt x="892" y="118"/>
                </a:lnTo>
                <a:lnTo>
                  <a:pt x="896" y="120"/>
                </a:lnTo>
                <a:lnTo>
                  <a:pt x="896" y="120"/>
                </a:lnTo>
                <a:lnTo>
                  <a:pt x="904" y="118"/>
                </a:lnTo>
                <a:lnTo>
                  <a:pt x="904" y="118"/>
                </a:lnTo>
                <a:lnTo>
                  <a:pt x="908" y="124"/>
                </a:lnTo>
                <a:lnTo>
                  <a:pt x="908" y="124"/>
                </a:lnTo>
                <a:lnTo>
                  <a:pt x="908" y="124"/>
                </a:lnTo>
                <a:lnTo>
                  <a:pt x="908" y="130"/>
                </a:lnTo>
                <a:lnTo>
                  <a:pt x="908" y="130"/>
                </a:lnTo>
                <a:lnTo>
                  <a:pt x="904" y="130"/>
                </a:lnTo>
                <a:lnTo>
                  <a:pt x="904" y="130"/>
                </a:lnTo>
                <a:lnTo>
                  <a:pt x="910" y="130"/>
                </a:lnTo>
                <a:lnTo>
                  <a:pt x="912" y="132"/>
                </a:lnTo>
                <a:lnTo>
                  <a:pt x="914" y="142"/>
                </a:lnTo>
                <a:lnTo>
                  <a:pt x="914" y="142"/>
                </a:lnTo>
                <a:lnTo>
                  <a:pt x="906" y="144"/>
                </a:lnTo>
                <a:lnTo>
                  <a:pt x="906" y="144"/>
                </a:lnTo>
                <a:lnTo>
                  <a:pt x="906" y="146"/>
                </a:lnTo>
                <a:lnTo>
                  <a:pt x="906" y="148"/>
                </a:lnTo>
                <a:lnTo>
                  <a:pt x="906" y="148"/>
                </a:lnTo>
                <a:lnTo>
                  <a:pt x="910" y="148"/>
                </a:lnTo>
                <a:lnTo>
                  <a:pt x="910" y="148"/>
                </a:lnTo>
                <a:lnTo>
                  <a:pt x="910" y="150"/>
                </a:lnTo>
                <a:lnTo>
                  <a:pt x="910" y="150"/>
                </a:lnTo>
                <a:lnTo>
                  <a:pt x="910" y="150"/>
                </a:lnTo>
                <a:lnTo>
                  <a:pt x="910" y="150"/>
                </a:lnTo>
                <a:lnTo>
                  <a:pt x="908" y="152"/>
                </a:lnTo>
                <a:lnTo>
                  <a:pt x="908" y="152"/>
                </a:lnTo>
                <a:lnTo>
                  <a:pt x="910" y="154"/>
                </a:lnTo>
                <a:lnTo>
                  <a:pt x="910" y="154"/>
                </a:lnTo>
                <a:lnTo>
                  <a:pt x="914" y="154"/>
                </a:lnTo>
                <a:lnTo>
                  <a:pt x="914" y="154"/>
                </a:lnTo>
                <a:lnTo>
                  <a:pt x="916" y="148"/>
                </a:lnTo>
                <a:lnTo>
                  <a:pt x="916" y="148"/>
                </a:lnTo>
                <a:lnTo>
                  <a:pt x="918" y="144"/>
                </a:lnTo>
                <a:lnTo>
                  <a:pt x="920" y="146"/>
                </a:lnTo>
                <a:lnTo>
                  <a:pt x="922" y="156"/>
                </a:lnTo>
                <a:lnTo>
                  <a:pt x="922" y="156"/>
                </a:lnTo>
                <a:lnTo>
                  <a:pt x="924" y="152"/>
                </a:lnTo>
                <a:lnTo>
                  <a:pt x="924" y="152"/>
                </a:lnTo>
                <a:lnTo>
                  <a:pt x="926" y="154"/>
                </a:lnTo>
                <a:lnTo>
                  <a:pt x="928" y="154"/>
                </a:lnTo>
                <a:lnTo>
                  <a:pt x="928" y="154"/>
                </a:lnTo>
                <a:lnTo>
                  <a:pt x="928" y="156"/>
                </a:lnTo>
                <a:lnTo>
                  <a:pt x="928" y="156"/>
                </a:lnTo>
                <a:lnTo>
                  <a:pt x="930" y="156"/>
                </a:lnTo>
                <a:lnTo>
                  <a:pt x="930" y="156"/>
                </a:lnTo>
                <a:lnTo>
                  <a:pt x="930" y="150"/>
                </a:lnTo>
                <a:lnTo>
                  <a:pt x="930" y="146"/>
                </a:lnTo>
                <a:lnTo>
                  <a:pt x="934" y="146"/>
                </a:lnTo>
                <a:lnTo>
                  <a:pt x="934" y="146"/>
                </a:lnTo>
                <a:lnTo>
                  <a:pt x="936" y="146"/>
                </a:lnTo>
                <a:lnTo>
                  <a:pt x="936" y="146"/>
                </a:lnTo>
                <a:lnTo>
                  <a:pt x="936" y="146"/>
                </a:lnTo>
                <a:lnTo>
                  <a:pt x="938" y="150"/>
                </a:lnTo>
                <a:lnTo>
                  <a:pt x="940" y="152"/>
                </a:lnTo>
                <a:lnTo>
                  <a:pt x="940" y="152"/>
                </a:lnTo>
                <a:lnTo>
                  <a:pt x="946" y="154"/>
                </a:lnTo>
                <a:lnTo>
                  <a:pt x="946" y="154"/>
                </a:lnTo>
                <a:lnTo>
                  <a:pt x="946" y="154"/>
                </a:lnTo>
                <a:lnTo>
                  <a:pt x="948" y="154"/>
                </a:lnTo>
                <a:lnTo>
                  <a:pt x="948" y="156"/>
                </a:lnTo>
                <a:lnTo>
                  <a:pt x="948" y="156"/>
                </a:lnTo>
                <a:lnTo>
                  <a:pt x="942" y="158"/>
                </a:lnTo>
                <a:lnTo>
                  <a:pt x="942" y="158"/>
                </a:lnTo>
                <a:lnTo>
                  <a:pt x="940" y="162"/>
                </a:lnTo>
                <a:lnTo>
                  <a:pt x="946" y="162"/>
                </a:lnTo>
                <a:lnTo>
                  <a:pt x="946" y="162"/>
                </a:lnTo>
                <a:lnTo>
                  <a:pt x="948" y="160"/>
                </a:lnTo>
                <a:lnTo>
                  <a:pt x="950" y="160"/>
                </a:lnTo>
                <a:lnTo>
                  <a:pt x="950" y="160"/>
                </a:lnTo>
                <a:lnTo>
                  <a:pt x="948" y="156"/>
                </a:lnTo>
                <a:lnTo>
                  <a:pt x="950" y="156"/>
                </a:lnTo>
                <a:lnTo>
                  <a:pt x="950" y="156"/>
                </a:lnTo>
                <a:lnTo>
                  <a:pt x="950" y="156"/>
                </a:lnTo>
                <a:lnTo>
                  <a:pt x="952" y="156"/>
                </a:lnTo>
                <a:lnTo>
                  <a:pt x="952" y="156"/>
                </a:lnTo>
                <a:lnTo>
                  <a:pt x="950" y="158"/>
                </a:lnTo>
                <a:lnTo>
                  <a:pt x="950" y="158"/>
                </a:lnTo>
                <a:lnTo>
                  <a:pt x="954" y="158"/>
                </a:lnTo>
                <a:lnTo>
                  <a:pt x="954" y="158"/>
                </a:lnTo>
                <a:lnTo>
                  <a:pt x="956" y="156"/>
                </a:lnTo>
                <a:lnTo>
                  <a:pt x="958" y="162"/>
                </a:lnTo>
                <a:lnTo>
                  <a:pt x="958" y="162"/>
                </a:lnTo>
                <a:lnTo>
                  <a:pt x="954" y="164"/>
                </a:lnTo>
                <a:lnTo>
                  <a:pt x="954" y="164"/>
                </a:lnTo>
                <a:lnTo>
                  <a:pt x="952" y="164"/>
                </a:lnTo>
                <a:lnTo>
                  <a:pt x="952" y="164"/>
                </a:lnTo>
                <a:lnTo>
                  <a:pt x="952" y="170"/>
                </a:lnTo>
                <a:lnTo>
                  <a:pt x="954" y="170"/>
                </a:lnTo>
                <a:lnTo>
                  <a:pt x="954" y="168"/>
                </a:lnTo>
                <a:lnTo>
                  <a:pt x="954" y="168"/>
                </a:lnTo>
                <a:lnTo>
                  <a:pt x="954" y="164"/>
                </a:lnTo>
                <a:lnTo>
                  <a:pt x="958" y="164"/>
                </a:lnTo>
                <a:lnTo>
                  <a:pt x="964" y="164"/>
                </a:lnTo>
                <a:lnTo>
                  <a:pt x="964" y="164"/>
                </a:lnTo>
                <a:lnTo>
                  <a:pt x="962" y="168"/>
                </a:lnTo>
                <a:lnTo>
                  <a:pt x="962" y="168"/>
                </a:lnTo>
                <a:lnTo>
                  <a:pt x="960" y="168"/>
                </a:lnTo>
                <a:lnTo>
                  <a:pt x="960" y="168"/>
                </a:lnTo>
                <a:lnTo>
                  <a:pt x="962" y="168"/>
                </a:lnTo>
                <a:lnTo>
                  <a:pt x="962" y="168"/>
                </a:lnTo>
                <a:lnTo>
                  <a:pt x="966" y="164"/>
                </a:lnTo>
                <a:lnTo>
                  <a:pt x="966" y="164"/>
                </a:lnTo>
                <a:lnTo>
                  <a:pt x="972" y="164"/>
                </a:lnTo>
                <a:lnTo>
                  <a:pt x="972" y="164"/>
                </a:lnTo>
                <a:lnTo>
                  <a:pt x="974" y="170"/>
                </a:lnTo>
                <a:lnTo>
                  <a:pt x="974" y="170"/>
                </a:lnTo>
                <a:lnTo>
                  <a:pt x="978" y="170"/>
                </a:lnTo>
                <a:lnTo>
                  <a:pt x="982" y="170"/>
                </a:lnTo>
                <a:lnTo>
                  <a:pt x="982" y="170"/>
                </a:lnTo>
                <a:lnTo>
                  <a:pt x="982" y="174"/>
                </a:lnTo>
                <a:lnTo>
                  <a:pt x="982" y="174"/>
                </a:lnTo>
                <a:lnTo>
                  <a:pt x="976" y="172"/>
                </a:lnTo>
                <a:lnTo>
                  <a:pt x="976" y="172"/>
                </a:lnTo>
                <a:lnTo>
                  <a:pt x="976" y="176"/>
                </a:lnTo>
                <a:lnTo>
                  <a:pt x="976" y="176"/>
                </a:lnTo>
                <a:lnTo>
                  <a:pt x="972" y="176"/>
                </a:lnTo>
                <a:lnTo>
                  <a:pt x="972" y="176"/>
                </a:lnTo>
                <a:lnTo>
                  <a:pt x="970" y="178"/>
                </a:lnTo>
                <a:lnTo>
                  <a:pt x="970" y="178"/>
                </a:lnTo>
                <a:lnTo>
                  <a:pt x="976" y="178"/>
                </a:lnTo>
                <a:lnTo>
                  <a:pt x="976" y="178"/>
                </a:lnTo>
                <a:lnTo>
                  <a:pt x="978" y="180"/>
                </a:lnTo>
                <a:lnTo>
                  <a:pt x="978" y="182"/>
                </a:lnTo>
                <a:lnTo>
                  <a:pt x="978" y="182"/>
                </a:lnTo>
                <a:lnTo>
                  <a:pt x="980" y="182"/>
                </a:lnTo>
                <a:lnTo>
                  <a:pt x="980" y="182"/>
                </a:lnTo>
                <a:lnTo>
                  <a:pt x="986" y="176"/>
                </a:lnTo>
                <a:lnTo>
                  <a:pt x="986" y="176"/>
                </a:lnTo>
                <a:lnTo>
                  <a:pt x="986" y="174"/>
                </a:lnTo>
                <a:lnTo>
                  <a:pt x="986" y="174"/>
                </a:lnTo>
                <a:lnTo>
                  <a:pt x="988" y="174"/>
                </a:lnTo>
                <a:lnTo>
                  <a:pt x="988" y="174"/>
                </a:lnTo>
                <a:lnTo>
                  <a:pt x="990" y="178"/>
                </a:lnTo>
                <a:lnTo>
                  <a:pt x="990" y="178"/>
                </a:lnTo>
                <a:lnTo>
                  <a:pt x="994" y="180"/>
                </a:lnTo>
                <a:lnTo>
                  <a:pt x="994" y="180"/>
                </a:lnTo>
                <a:lnTo>
                  <a:pt x="994" y="184"/>
                </a:lnTo>
                <a:lnTo>
                  <a:pt x="994" y="188"/>
                </a:lnTo>
                <a:lnTo>
                  <a:pt x="994" y="188"/>
                </a:lnTo>
                <a:lnTo>
                  <a:pt x="988" y="188"/>
                </a:lnTo>
                <a:lnTo>
                  <a:pt x="988" y="188"/>
                </a:lnTo>
                <a:lnTo>
                  <a:pt x="986" y="192"/>
                </a:lnTo>
                <a:lnTo>
                  <a:pt x="986" y="192"/>
                </a:lnTo>
                <a:lnTo>
                  <a:pt x="982" y="192"/>
                </a:lnTo>
                <a:lnTo>
                  <a:pt x="978" y="192"/>
                </a:lnTo>
                <a:lnTo>
                  <a:pt x="978" y="192"/>
                </a:lnTo>
                <a:lnTo>
                  <a:pt x="984" y="196"/>
                </a:lnTo>
                <a:lnTo>
                  <a:pt x="984" y="198"/>
                </a:lnTo>
                <a:lnTo>
                  <a:pt x="984" y="198"/>
                </a:lnTo>
                <a:lnTo>
                  <a:pt x="990" y="198"/>
                </a:lnTo>
                <a:lnTo>
                  <a:pt x="990" y="198"/>
                </a:lnTo>
                <a:lnTo>
                  <a:pt x="998" y="202"/>
                </a:lnTo>
                <a:lnTo>
                  <a:pt x="1000" y="204"/>
                </a:lnTo>
                <a:lnTo>
                  <a:pt x="1000" y="204"/>
                </a:lnTo>
                <a:lnTo>
                  <a:pt x="998" y="206"/>
                </a:lnTo>
                <a:lnTo>
                  <a:pt x="998" y="206"/>
                </a:lnTo>
                <a:lnTo>
                  <a:pt x="988" y="206"/>
                </a:lnTo>
                <a:lnTo>
                  <a:pt x="986" y="204"/>
                </a:lnTo>
                <a:lnTo>
                  <a:pt x="986" y="204"/>
                </a:lnTo>
                <a:lnTo>
                  <a:pt x="984" y="204"/>
                </a:lnTo>
                <a:lnTo>
                  <a:pt x="986" y="204"/>
                </a:lnTo>
                <a:lnTo>
                  <a:pt x="986" y="208"/>
                </a:lnTo>
                <a:lnTo>
                  <a:pt x="986" y="208"/>
                </a:lnTo>
                <a:lnTo>
                  <a:pt x="992" y="212"/>
                </a:lnTo>
                <a:lnTo>
                  <a:pt x="992" y="214"/>
                </a:lnTo>
                <a:lnTo>
                  <a:pt x="992" y="214"/>
                </a:lnTo>
                <a:lnTo>
                  <a:pt x="988" y="214"/>
                </a:lnTo>
                <a:lnTo>
                  <a:pt x="988" y="214"/>
                </a:lnTo>
                <a:lnTo>
                  <a:pt x="988" y="218"/>
                </a:lnTo>
                <a:lnTo>
                  <a:pt x="988" y="218"/>
                </a:lnTo>
                <a:lnTo>
                  <a:pt x="978" y="218"/>
                </a:lnTo>
                <a:lnTo>
                  <a:pt x="978" y="220"/>
                </a:lnTo>
                <a:lnTo>
                  <a:pt x="978" y="220"/>
                </a:lnTo>
                <a:lnTo>
                  <a:pt x="980" y="220"/>
                </a:lnTo>
                <a:lnTo>
                  <a:pt x="984" y="222"/>
                </a:lnTo>
                <a:lnTo>
                  <a:pt x="984" y="222"/>
                </a:lnTo>
                <a:lnTo>
                  <a:pt x="982" y="224"/>
                </a:lnTo>
                <a:lnTo>
                  <a:pt x="982" y="224"/>
                </a:lnTo>
                <a:lnTo>
                  <a:pt x="984" y="224"/>
                </a:lnTo>
                <a:lnTo>
                  <a:pt x="984" y="224"/>
                </a:lnTo>
                <a:lnTo>
                  <a:pt x="990" y="226"/>
                </a:lnTo>
                <a:lnTo>
                  <a:pt x="994" y="226"/>
                </a:lnTo>
                <a:lnTo>
                  <a:pt x="994" y="226"/>
                </a:lnTo>
                <a:lnTo>
                  <a:pt x="994" y="232"/>
                </a:lnTo>
                <a:lnTo>
                  <a:pt x="994" y="232"/>
                </a:lnTo>
                <a:lnTo>
                  <a:pt x="996" y="230"/>
                </a:lnTo>
                <a:lnTo>
                  <a:pt x="996" y="228"/>
                </a:lnTo>
                <a:lnTo>
                  <a:pt x="996" y="228"/>
                </a:lnTo>
                <a:lnTo>
                  <a:pt x="1002" y="230"/>
                </a:lnTo>
                <a:lnTo>
                  <a:pt x="998" y="236"/>
                </a:lnTo>
                <a:lnTo>
                  <a:pt x="998" y="236"/>
                </a:lnTo>
                <a:lnTo>
                  <a:pt x="1004" y="234"/>
                </a:lnTo>
                <a:lnTo>
                  <a:pt x="1004" y="234"/>
                </a:lnTo>
                <a:lnTo>
                  <a:pt x="1004" y="238"/>
                </a:lnTo>
                <a:lnTo>
                  <a:pt x="1004" y="238"/>
                </a:lnTo>
                <a:lnTo>
                  <a:pt x="1006" y="238"/>
                </a:lnTo>
                <a:lnTo>
                  <a:pt x="1006" y="238"/>
                </a:lnTo>
                <a:lnTo>
                  <a:pt x="1006" y="240"/>
                </a:lnTo>
                <a:lnTo>
                  <a:pt x="1006" y="240"/>
                </a:lnTo>
                <a:lnTo>
                  <a:pt x="1008" y="240"/>
                </a:lnTo>
                <a:lnTo>
                  <a:pt x="1008" y="238"/>
                </a:lnTo>
                <a:lnTo>
                  <a:pt x="1008" y="238"/>
                </a:lnTo>
                <a:lnTo>
                  <a:pt x="1010" y="238"/>
                </a:lnTo>
                <a:lnTo>
                  <a:pt x="1010" y="238"/>
                </a:lnTo>
                <a:lnTo>
                  <a:pt x="1010" y="240"/>
                </a:lnTo>
                <a:lnTo>
                  <a:pt x="1010" y="240"/>
                </a:lnTo>
                <a:lnTo>
                  <a:pt x="1008" y="248"/>
                </a:lnTo>
                <a:lnTo>
                  <a:pt x="1008" y="248"/>
                </a:lnTo>
                <a:lnTo>
                  <a:pt x="1010" y="248"/>
                </a:lnTo>
                <a:lnTo>
                  <a:pt x="1010" y="248"/>
                </a:lnTo>
                <a:lnTo>
                  <a:pt x="1012" y="242"/>
                </a:lnTo>
                <a:lnTo>
                  <a:pt x="1014" y="242"/>
                </a:lnTo>
                <a:lnTo>
                  <a:pt x="1014" y="242"/>
                </a:lnTo>
                <a:lnTo>
                  <a:pt x="1016" y="246"/>
                </a:lnTo>
                <a:lnTo>
                  <a:pt x="1016" y="246"/>
                </a:lnTo>
                <a:lnTo>
                  <a:pt x="1018" y="244"/>
                </a:lnTo>
                <a:lnTo>
                  <a:pt x="1018" y="242"/>
                </a:lnTo>
                <a:lnTo>
                  <a:pt x="1018" y="242"/>
                </a:lnTo>
                <a:lnTo>
                  <a:pt x="1018" y="242"/>
                </a:lnTo>
                <a:lnTo>
                  <a:pt x="1020" y="240"/>
                </a:lnTo>
                <a:lnTo>
                  <a:pt x="1020" y="240"/>
                </a:lnTo>
                <a:lnTo>
                  <a:pt x="1022" y="240"/>
                </a:lnTo>
                <a:lnTo>
                  <a:pt x="1022" y="240"/>
                </a:lnTo>
                <a:lnTo>
                  <a:pt x="1022" y="246"/>
                </a:lnTo>
                <a:lnTo>
                  <a:pt x="1022" y="246"/>
                </a:lnTo>
                <a:lnTo>
                  <a:pt x="1024" y="244"/>
                </a:lnTo>
                <a:lnTo>
                  <a:pt x="1024" y="244"/>
                </a:lnTo>
                <a:lnTo>
                  <a:pt x="1024" y="240"/>
                </a:lnTo>
                <a:lnTo>
                  <a:pt x="1024" y="240"/>
                </a:lnTo>
                <a:lnTo>
                  <a:pt x="1028" y="236"/>
                </a:lnTo>
                <a:lnTo>
                  <a:pt x="1028" y="236"/>
                </a:lnTo>
                <a:lnTo>
                  <a:pt x="1030" y="236"/>
                </a:lnTo>
                <a:lnTo>
                  <a:pt x="1030" y="238"/>
                </a:lnTo>
                <a:lnTo>
                  <a:pt x="1030" y="238"/>
                </a:lnTo>
                <a:lnTo>
                  <a:pt x="1028" y="248"/>
                </a:lnTo>
                <a:lnTo>
                  <a:pt x="1028" y="248"/>
                </a:lnTo>
                <a:lnTo>
                  <a:pt x="1032" y="248"/>
                </a:lnTo>
                <a:lnTo>
                  <a:pt x="1032" y="248"/>
                </a:lnTo>
                <a:lnTo>
                  <a:pt x="1032" y="242"/>
                </a:lnTo>
                <a:lnTo>
                  <a:pt x="1032" y="242"/>
                </a:lnTo>
                <a:lnTo>
                  <a:pt x="1036" y="244"/>
                </a:lnTo>
                <a:lnTo>
                  <a:pt x="1040" y="246"/>
                </a:lnTo>
                <a:lnTo>
                  <a:pt x="1040" y="246"/>
                </a:lnTo>
                <a:lnTo>
                  <a:pt x="1040" y="250"/>
                </a:lnTo>
                <a:lnTo>
                  <a:pt x="1040" y="250"/>
                </a:lnTo>
                <a:lnTo>
                  <a:pt x="1042" y="252"/>
                </a:lnTo>
                <a:lnTo>
                  <a:pt x="1042" y="252"/>
                </a:lnTo>
                <a:lnTo>
                  <a:pt x="1036" y="254"/>
                </a:lnTo>
                <a:lnTo>
                  <a:pt x="1038" y="256"/>
                </a:lnTo>
                <a:lnTo>
                  <a:pt x="1038" y="256"/>
                </a:lnTo>
                <a:lnTo>
                  <a:pt x="1042" y="256"/>
                </a:lnTo>
                <a:lnTo>
                  <a:pt x="1042" y="258"/>
                </a:lnTo>
                <a:lnTo>
                  <a:pt x="1042" y="258"/>
                </a:lnTo>
                <a:lnTo>
                  <a:pt x="1048" y="258"/>
                </a:lnTo>
                <a:lnTo>
                  <a:pt x="1054" y="260"/>
                </a:lnTo>
                <a:lnTo>
                  <a:pt x="1054" y="260"/>
                </a:lnTo>
                <a:lnTo>
                  <a:pt x="1054" y="254"/>
                </a:lnTo>
                <a:lnTo>
                  <a:pt x="1054" y="254"/>
                </a:lnTo>
                <a:lnTo>
                  <a:pt x="1054" y="252"/>
                </a:lnTo>
                <a:lnTo>
                  <a:pt x="1054" y="252"/>
                </a:lnTo>
                <a:lnTo>
                  <a:pt x="1058" y="254"/>
                </a:lnTo>
                <a:lnTo>
                  <a:pt x="1058" y="254"/>
                </a:lnTo>
                <a:lnTo>
                  <a:pt x="1058" y="254"/>
                </a:lnTo>
                <a:lnTo>
                  <a:pt x="1060" y="254"/>
                </a:lnTo>
                <a:lnTo>
                  <a:pt x="1060" y="254"/>
                </a:lnTo>
                <a:lnTo>
                  <a:pt x="1060" y="254"/>
                </a:lnTo>
                <a:lnTo>
                  <a:pt x="1056" y="258"/>
                </a:lnTo>
                <a:lnTo>
                  <a:pt x="1056" y="258"/>
                </a:lnTo>
                <a:lnTo>
                  <a:pt x="1056" y="266"/>
                </a:lnTo>
                <a:lnTo>
                  <a:pt x="1056" y="266"/>
                </a:lnTo>
                <a:lnTo>
                  <a:pt x="1060" y="266"/>
                </a:lnTo>
                <a:lnTo>
                  <a:pt x="1060" y="266"/>
                </a:lnTo>
                <a:lnTo>
                  <a:pt x="1060" y="260"/>
                </a:lnTo>
                <a:lnTo>
                  <a:pt x="1060" y="260"/>
                </a:lnTo>
                <a:lnTo>
                  <a:pt x="1060" y="260"/>
                </a:lnTo>
                <a:lnTo>
                  <a:pt x="1062" y="258"/>
                </a:lnTo>
                <a:lnTo>
                  <a:pt x="1062" y="258"/>
                </a:lnTo>
                <a:lnTo>
                  <a:pt x="1062" y="258"/>
                </a:lnTo>
                <a:lnTo>
                  <a:pt x="1064" y="258"/>
                </a:lnTo>
                <a:lnTo>
                  <a:pt x="1064" y="260"/>
                </a:lnTo>
                <a:lnTo>
                  <a:pt x="1064" y="260"/>
                </a:lnTo>
                <a:lnTo>
                  <a:pt x="1068" y="258"/>
                </a:lnTo>
                <a:lnTo>
                  <a:pt x="1068" y="258"/>
                </a:lnTo>
                <a:lnTo>
                  <a:pt x="1070" y="260"/>
                </a:lnTo>
                <a:lnTo>
                  <a:pt x="1070" y="260"/>
                </a:lnTo>
                <a:lnTo>
                  <a:pt x="1070" y="260"/>
                </a:lnTo>
                <a:lnTo>
                  <a:pt x="1070" y="256"/>
                </a:lnTo>
                <a:lnTo>
                  <a:pt x="1070" y="252"/>
                </a:lnTo>
                <a:lnTo>
                  <a:pt x="1070" y="252"/>
                </a:lnTo>
                <a:lnTo>
                  <a:pt x="1070" y="252"/>
                </a:lnTo>
                <a:lnTo>
                  <a:pt x="1072" y="254"/>
                </a:lnTo>
                <a:lnTo>
                  <a:pt x="1072" y="254"/>
                </a:lnTo>
                <a:lnTo>
                  <a:pt x="1072" y="254"/>
                </a:lnTo>
                <a:lnTo>
                  <a:pt x="1078" y="256"/>
                </a:lnTo>
                <a:lnTo>
                  <a:pt x="1078" y="256"/>
                </a:lnTo>
                <a:lnTo>
                  <a:pt x="1080" y="262"/>
                </a:lnTo>
                <a:lnTo>
                  <a:pt x="1082" y="264"/>
                </a:lnTo>
                <a:lnTo>
                  <a:pt x="1082" y="266"/>
                </a:lnTo>
                <a:lnTo>
                  <a:pt x="1082" y="266"/>
                </a:lnTo>
                <a:lnTo>
                  <a:pt x="1082" y="268"/>
                </a:lnTo>
                <a:lnTo>
                  <a:pt x="1082" y="270"/>
                </a:lnTo>
                <a:lnTo>
                  <a:pt x="1082" y="270"/>
                </a:lnTo>
                <a:close/>
                <a:moveTo>
                  <a:pt x="1074" y="730"/>
                </a:moveTo>
                <a:lnTo>
                  <a:pt x="1074" y="730"/>
                </a:lnTo>
                <a:lnTo>
                  <a:pt x="1072" y="730"/>
                </a:lnTo>
                <a:lnTo>
                  <a:pt x="1072" y="730"/>
                </a:lnTo>
                <a:lnTo>
                  <a:pt x="1068" y="738"/>
                </a:lnTo>
                <a:lnTo>
                  <a:pt x="1064" y="742"/>
                </a:lnTo>
                <a:lnTo>
                  <a:pt x="1056" y="744"/>
                </a:lnTo>
                <a:lnTo>
                  <a:pt x="1048" y="746"/>
                </a:lnTo>
                <a:lnTo>
                  <a:pt x="1048" y="746"/>
                </a:lnTo>
                <a:lnTo>
                  <a:pt x="1046" y="748"/>
                </a:lnTo>
                <a:lnTo>
                  <a:pt x="1046" y="748"/>
                </a:lnTo>
                <a:lnTo>
                  <a:pt x="1046" y="750"/>
                </a:lnTo>
                <a:lnTo>
                  <a:pt x="1046" y="754"/>
                </a:lnTo>
                <a:lnTo>
                  <a:pt x="1046" y="754"/>
                </a:lnTo>
                <a:lnTo>
                  <a:pt x="1040" y="748"/>
                </a:lnTo>
                <a:lnTo>
                  <a:pt x="1040" y="748"/>
                </a:lnTo>
                <a:lnTo>
                  <a:pt x="1040" y="750"/>
                </a:lnTo>
                <a:lnTo>
                  <a:pt x="1040" y="752"/>
                </a:lnTo>
                <a:lnTo>
                  <a:pt x="1040" y="752"/>
                </a:lnTo>
                <a:lnTo>
                  <a:pt x="1038" y="752"/>
                </a:lnTo>
                <a:lnTo>
                  <a:pt x="1036" y="750"/>
                </a:lnTo>
                <a:lnTo>
                  <a:pt x="1036" y="750"/>
                </a:lnTo>
                <a:lnTo>
                  <a:pt x="1036" y="754"/>
                </a:lnTo>
                <a:lnTo>
                  <a:pt x="1036" y="760"/>
                </a:lnTo>
                <a:lnTo>
                  <a:pt x="1036" y="760"/>
                </a:lnTo>
                <a:lnTo>
                  <a:pt x="1036" y="760"/>
                </a:lnTo>
                <a:lnTo>
                  <a:pt x="1036" y="762"/>
                </a:lnTo>
                <a:lnTo>
                  <a:pt x="1034" y="762"/>
                </a:lnTo>
                <a:lnTo>
                  <a:pt x="1034" y="762"/>
                </a:lnTo>
                <a:lnTo>
                  <a:pt x="1036" y="760"/>
                </a:lnTo>
                <a:lnTo>
                  <a:pt x="1034" y="760"/>
                </a:lnTo>
                <a:lnTo>
                  <a:pt x="1032" y="760"/>
                </a:lnTo>
                <a:lnTo>
                  <a:pt x="1032" y="760"/>
                </a:lnTo>
                <a:lnTo>
                  <a:pt x="1030" y="764"/>
                </a:lnTo>
                <a:lnTo>
                  <a:pt x="1030" y="764"/>
                </a:lnTo>
                <a:lnTo>
                  <a:pt x="1026" y="768"/>
                </a:lnTo>
                <a:lnTo>
                  <a:pt x="1026" y="768"/>
                </a:lnTo>
                <a:lnTo>
                  <a:pt x="1024" y="766"/>
                </a:lnTo>
                <a:lnTo>
                  <a:pt x="1026" y="764"/>
                </a:lnTo>
                <a:lnTo>
                  <a:pt x="1024" y="764"/>
                </a:lnTo>
                <a:lnTo>
                  <a:pt x="1024" y="764"/>
                </a:lnTo>
                <a:lnTo>
                  <a:pt x="1022" y="768"/>
                </a:lnTo>
                <a:lnTo>
                  <a:pt x="1022" y="768"/>
                </a:lnTo>
                <a:lnTo>
                  <a:pt x="1020" y="766"/>
                </a:lnTo>
                <a:lnTo>
                  <a:pt x="1020" y="766"/>
                </a:lnTo>
                <a:lnTo>
                  <a:pt x="1018" y="764"/>
                </a:lnTo>
                <a:lnTo>
                  <a:pt x="1018" y="764"/>
                </a:lnTo>
                <a:lnTo>
                  <a:pt x="1014" y="762"/>
                </a:lnTo>
                <a:lnTo>
                  <a:pt x="1014" y="762"/>
                </a:lnTo>
                <a:lnTo>
                  <a:pt x="1010" y="762"/>
                </a:lnTo>
                <a:lnTo>
                  <a:pt x="1010" y="762"/>
                </a:lnTo>
                <a:lnTo>
                  <a:pt x="1008" y="754"/>
                </a:lnTo>
                <a:lnTo>
                  <a:pt x="1012" y="750"/>
                </a:lnTo>
                <a:lnTo>
                  <a:pt x="1012" y="750"/>
                </a:lnTo>
                <a:lnTo>
                  <a:pt x="1014" y="746"/>
                </a:lnTo>
                <a:lnTo>
                  <a:pt x="1014" y="746"/>
                </a:lnTo>
                <a:lnTo>
                  <a:pt x="1018" y="744"/>
                </a:lnTo>
                <a:lnTo>
                  <a:pt x="1020" y="744"/>
                </a:lnTo>
                <a:lnTo>
                  <a:pt x="1020" y="744"/>
                </a:lnTo>
                <a:lnTo>
                  <a:pt x="1020" y="742"/>
                </a:lnTo>
                <a:lnTo>
                  <a:pt x="1022" y="738"/>
                </a:lnTo>
                <a:lnTo>
                  <a:pt x="1022" y="738"/>
                </a:lnTo>
                <a:lnTo>
                  <a:pt x="1026" y="736"/>
                </a:lnTo>
                <a:lnTo>
                  <a:pt x="1032" y="734"/>
                </a:lnTo>
                <a:lnTo>
                  <a:pt x="1034" y="734"/>
                </a:lnTo>
                <a:lnTo>
                  <a:pt x="1034" y="734"/>
                </a:lnTo>
                <a:lnTo>
                  <a:pt x="1034" y="736"/>
                </a:lnTo>
                <a:lnTo>
                  <a:pt x="1034" y="736"/>
                </a:lnTo>
                <a:lnTo>
                  <a:pt x="1038" y="738"/>
                </a:lnTo>
                <a:lnTo>
                  <a:pt x="1038" y="738"/>
                </a:lnTo>
                <a:lnTo>
                  <a:pt x="1044" y="730"/>
                </a:lnTo>
                <a:lnTo>
                  <a:pt x="1044" y="730"/>
                </a:lnTo>
                <a:lnTo>
                  <a:pt x="1048" y="730"/>
                </a:lnTo>
                <a:lnTo>
                  <a:pt x="1048" y="730"/>
                </a:lnTo>
                <a:lnTo>
                  <a:pt x="1038" y="728"/>
                </a:lnTo>
                <a:lnTo>
                  <a:pt x="1034" y="728"/>
                </a:lnTo>
                <a:lnTo>
                  <a:pt x="1028" y="730"/>
                </a:lnTo>
                <a:lnTo>
                  <a:pt x="1028" y="730"/>
                </a:lnTo>
                <a:lnTo>
                  <a:pt x="1028" y="732"/>
                </a:lnTo>
                <a:lnTo>
                  <a:pt x="1028" y="732"/>
                </a:lnTo>
                <a:lnTo>
                  <a:pt x="1028" y="728"/>
                </a:lnTo>
                <a:lnTo>
                  <a:pt x="1028" y="728"/>
                </a:lnTo>
                <a:lnTo>
                  <a:pt x="1030" y="724"/>
                </a:lnTo>
                <a:lnTo>
                  <a:pt x="1030" y="724"/>
                </a:lnTo>
                <a:lnTo>
                  <a:pt x="1030" y="724"/>
                </a:lnTo>
                <a:lnTo>
                  <a:pt x="1030" y="722"/>
                </a:lnTo>
                <a:lnTo>
                  <a:pt x="1030" y="722"/>
                </a:lnTo>
                <a:lnTo>
                  <a:pt x="1032" y="720"/>
                </a:lnTo>
                <a:lnTo>
                  <a:pt x="1032" y="720"/>
                </a:lnTo>
                <a:lnTo>
                  <a:pt x="1032" y="718"/>
                </a:lnTo>
                <a:lnTo>
                  <a:pt x="1032" y="718"/>
                </a:lnTo>
                <a:lnTo>
                  <a:pt x="1030" y="718"/>
                </a:lnTo>
                <a:lnTo>
                  <a:pt x="1028" y="718"/>
                </a:lnTo>
                <a:lnTo>
                  <a:pt x="1028" y="718"/>
                </a:lnTo>
                <a:lnTo>
                  <a:pt x="1026" y="716"/>
                </a:lnTo>
                <a:lnTo>
                  <a:pt x="1026" y="716"/>
                </a:lnTo>
                <a:lnTo>
                  <a:pt x="1026" y="722"/>
                </a:lnTo>
                <a:lnTo>
                  <a:pt x="1026" y="722"/>
                </a:lnTo>
                <a:lnTo>
                  <a:pt x="1026" y="722"/>
                </a:lnTo>
                <a:lnTo>
                  <a:pt x="1026" y="726"/>
                </a:lnTo>
                <a:lnTo>
                  <a:pt x="1024" y="726"/>
                </a:lnTo>
                <a:lnTo>
                  <a:pt x="1024" y="726"/>
                </a:lnTo>
                <a:lnTo>
                  <a:pt x="1022" y="728"/>
                </a:lnTo>
                <a:lnTo>
                  <a:pt x="1020" y="730"/>
                </a:lnTo>
                <a:lnTo>
                  <a:pt x="1018" y="734"/>
                </a:lnTo>
                <a:lnTo>
                  <a:pt x="1014" y="734"/>
                </a:lnTo>
                <a:lnTo>
                  <a:pt x="1014" y="734"/>
                </a:lnTo>
                <a:lnTo>
                  <a:pt x="1014" y="730"/>
                </a:lnTo>
                <a:lnTo>
                  <a:pt x="1014" y="730"/>
                </a:lnTo>
                <a:lnTo>
                  <a:pt x="1014" y="728"/>
                </a:lnTo>
                <a:lnTo>
                  <a:pt x="1014" y="726"/>
                </a:lnTo>
                <a:lnTo>
                  <a:pt x="1014" y="726"/>
                </a:lnTo>
                <a:lnTo>
                  <a:pt x="1012" y="726"/>
                </a:lnTo>
                <a:lnTo>
                  <a:pt x="1012" y="726"/>
                </a:lnTo>
                <a:lnTo>
                  <a:pt x="1012" y="730"/>
                </a:lnTo>
                <a:lnTo>
                  <a:pt x="1012" y="730"/>
                </a:lnTo>
                <a:lnTo>
                  <a:pt x="1008" y="730"/>
                </a:lnTo>
                <a:lnTo>
                  <a:pt x="1008" y="732"/>
                </a:lnTo>
                <a:lnTo>
                  <a:pt x="1008" y="732"/>
                </a:lnTo>
                <a:lnTo>
                  <a:pt x="1012" y="734"/>
                </a:lnTo>
                <a:lnTo>
                  <a:pt x="1012" y="734"/>
                </a:lnTo>
                <a:lnTo>
                  <a:pt x="1012" y="734"/>
                </a:lnTo>
                <a:lnTo>
                  <a:pt x="1012" y="736"/>
                </a:lnTo>
                <a:lnTo>
                  <a:pt x="1008" y="736"/>
                </a:lnTo>
                <a:lnTo>
                  <a:pt x="1008" y="736"/>
                </a:lnTo>
                <a:lnTo>
                  <a:pt x="1008" y="738"/>
                </a:lnTo>
                <a:lnTo>
                  <a:pt x="1006" y="738"/>
                </a:lnTo>
                <a:lnTo>
                  <a:pt x="1006" y="738"/>
                </a:lnTo>
                <a:lnTo>
                  <a:pt x="1002" y="736"/>
                </a:lnTo>
                <a:lnTo>
                  <a:pt x="1000" y="734"/>
                </a:lnTo>
                <a:lnTo>
                  <a:pt x="1000" y="734"/>
                </a:lnTo>
                <a:lnTo>
                  <a:pt x="996" y="734"/>
                </a:lnTo>
                <a:lnTo>
                  <a:pt x="996" y="734"/>
                </a:lnTo>
                <a:lnTo>
                  <a:pt x="994" y="734"/>
                </a:lnTo>
                <a:lnTo>
                  <a:pt x="994" y="734"/>
                </a:lnTo>
                <a:lnTo>
                  <a:pt x="994" y="732"/>
                </a:lnTo>
                <a:lnTo>
                  <a:pt x="992" y="730"/>
                </a:lnTo>
                <a:lnTo>
                  <a:pt x="994" y="726"/>
                </a:lnTo>
                <a:lnTo>
                  <a:pt x="994" y="726"/>
                </a:lnTo>
                <a:lnTo>
                  <a:pt x="992" y="724"/>
                </a:lnTo>
                <a:lnTo>
                  <a:pt x="990" y="724"/>
                </a:lnTo>
                <a:lnTo>
                  <a:pt x="988" y="724"/>
                </a:lnTo>
                <a:lnTo>
                  <a:pt x="988" y="724"/>
                </a:lnTo>
                <a:lnTo>
                  <a:pt x="988" y="718"/>
                </a:lnTo>
                <a:lnTo>
                  <a:pt x="988" y="704"/>
                </a:lnTo>
                <a:lnTo>
                  <a:pt x="988" y="704"/>
                </a:lnTo>
                <a:lnTo>
                  <a:pt x="988" y="700"/>
                </a:lnTo>
                <a:lnTo>
                  <a:pt x="986" y="698"/>
                </a:lnTo>
                <a:lnTo>
                  <a:pt x="980" y="694"/>
                </a:lnTo>
                <a:lnTo>
                  <a:pt x="980" y="694"/>
                </a:lnTo>
                <a:lnTo>
                  <a:pt x="976" y="694"/>
                </a:lnTo>
                <a:lnTo>
                  <a:pt x="974" y="698"/>
                </a:lnTo>
                <a:lnTo>
                  <a:pt x="972" y="700"/>
                </a:lnTo>
                <a:lnTo>
                  <a:pt x="972" y="698"/>
                </a:lnTo>
                <a:lnTo>
                  <a:pt x="972" y="698"/>
                </a:lnTo>
                <a:lnTo>
                  <a:pt x="970" y="694"/>
                </a:lnTo>
                <a:lnTo>
                  <a:pt x="968" y="694"/>
                </a:lnTo>
                <a:lnTo>
                  <a:pt x="966" y="696"/>
                </a:lnTo>
                <a:lnTo>
                  <a:pt x="964" y="704"/>
                </a:lnTo>
                <a:lnTo>
                  <a:pt x="964" y="704"/>
                </a:lnTo>
                <a:lnTo>
                  <a:pt x="960" y="708"/>
                </a:lnTo>
                <a:lnTo>
                  <a:pt x="960" y="714"/>
                </a:lnTo>
                <a:lnTo>
                  <a:pt x="960" y="714"/>
                </a:lnTo>
                <a:lnTo>
                  <a:pt x="958" y="716"/>
                </a:lnTo>
                <a:lnTo>
                  <a:pt x="954" y="720"/>
                </a:lnTo>
                <a:lnTo>
                  <a:pt x="948" y="726"/>
                </a:lnTo>
                <a:lnTo>
                  <a:pt x="948" y="726"/>
                </a:lnTo>
                <a:lnTo>
                  <a:pt x="944" y="728"/>
                </a:lnTo>
                <a:lnTo>
                  <a:pt x="944" y="730"/>
                </a:lnTo>
                <a:lnTo>
                  <a:pt x="944" y="730"/>
                </a:lnTo>
                <a:lnTo>
                  <a:pt x="926" y="734"/>
                </a:lnTo>
                <a:lnTo>
                  <a:pt x="904" y="736"/>
                </a:lnTo>
                <a:lnTo>
                  <a:pt x="904" y="736"/>
                </a:lnTo>
                <a:lnTo>
                  <a:pt x="902" y="734"/>
                </a:lnTo>
                <a:lnTo>
                  <a:pt x="902" y="734"/>
                </a:lnTo>
                <a:lnTo>
                  <a:pt x="904" y="732"/>
                </a:lnTo>
                <a:lnTo>
                  <a:pt x="904" y="732"/>
                </a:lnTo>
                <a:lnTo>
                  <a:pt x="904" y="732"/>
                </a:lnTo>
                <a:lnTo>
                  <a:pt x="904" y="732"/>
                </a:lnTo>
                <a:lnTo>
                  <a:pt x="900" y="734"/>
                </a:lnTo>
                <a:lnTo>
                  <a:pt x="900" y="734"/>
                </a:lnTo>
                <a:lnTo>
                  <a:pt x="890" y="740"/>
                </a:lnTo>
                <a:lnTo>
                  <a:pt x="890" y="740"/>
                </a:lnTo>
                <a:lnTo>
                  <a:pt x="880" y="746"/>
                </a:lnTo>
                <a:lnTo>
                  <a:pt x="878" y="748"/>
                </a:lnTo>
                <a:lnTo>
                  <a:pt x="878" y="748"/>
                </a:lnTo>
                <a:lnTo>
                  <a:pt x="878" y="750"/>
                </a:lnTo>
                <a:lnTo>
                  <a:pt x="878" y="750"/>
                </a:lnTo>
                <a:lnTo>
                  <a:pt x="872" y="754"/>
                </a:lnTo>
                <a:lnTo>
                  <a:pt x="872" y="754"/>
                </a:lnTo>
                <a:lnTo>
                  <a:pt x="866" y="752"/>
                </a:lnTo>
                <a:lnTo>
                  <a:pt x="862" y="752"/>
                </a:lnTo>
                <a:lnTo>
                  <a:pt x="862" y="752"/>
                </a:lnTo>
                <a:lnTo>
                  <a:pt x="854" y="752"/>
                </a:lnTo>
                <a:lnTo>
                  <a:pt x="854" y="752"/>
                </a:lnTo>
                <a:lnTo>
                  <a:pt x="854" y="754"/>
                </a:lnTo>
                <a:lnTo>
                  <a:pt x="854" y="754"/>
                </a:lnTo>
                <a:lnTo>
                  <a:pt x="856" y="754"/>
                </a:lnTo>
                <a:lnTo>
                  <a:pt x="860" y="756"/>
                </a:lnTo>
                <a:lnTo>
                  <a:pt x="860" y="756"/>
                </a:lnTo>
                <a:lnTo>
                  <a:pt x="860" y="758"/>
                </a:lnTo>
                <a:lnTo>
                  <a:pt x="860" y="758"/>
                </a:lnTo>
                <a:lnTo>
                  <a:pt x="860" y="758"/>
                </a:lnTo>
                <a:lnTo>
                  <a:pt x="864" y="758"/>
                </a:lnTo>
                <a:lnTo>
                  <a:pt x="864" y="758"/>
                </a:lnTo>
                <a:lnTo>
                  <a:pt x="866" y="758"/>
                </a:lnTo>
                <a:lnTo>
                  <a:pt x="866" y="758"/>
                </a:lnTo>
                <a:lnTo>
                  <a:pt x="866" y="758"/>
                </a:lnTo>
                <a:lnTo>
                  <a:pt x="864" y="760"/>
                </a:lnTo>
                <a:lnTo>
                  <a:pt x="862" y="762"/>
                </a:lnTo>
                <a:lnTo>
                  <a:pt x="862" y="762"/>
                </a:lnTo>
                <a:lnTo>
                  <a:pt x="858" y="762"/>
                </a:lnTo>
                <a:lnTo>
                  <a:pt x="858" y="762"/>
                </a:lnTo>
                <a:lnTo>
                  <a:pt x="856" y="760"/>
                </a:lnTo>
                <a:lnTo>
                  <a:pt x="856" y="760"/>
                </a:lnTo>
                <a:lnTo>
                  <a:pt x="848" y="758"/>
                </a:lnTo>
                <a:lnTo>
                  <a:pt x="840" y="760"/>
                </a:lnTo>
                <a:lnTo>
                  <a:pt x="834" y="764"/>
                </a:lnTo>
                <a:lnTo>
                  <a:pt x="828" y="766"/>
                </a:lnTo>
                <a:lnTo>
                  <a:pt x="828" y="768"/>
                </a:lnTo>
                <a:lnTo>
                  <a:pt x="828" y="768"/>
                </a:lnTo>
                <a:lnTo>
                  <a:pt x="832" y="768"/>
                </a:lnTo>
                <a:lnTo>
                  <a:pt x="832" y="768"/>
                </a:lnTo>
                <a:lnTo>
                  <a:pt x="834" y="770"/>
                </a:lnTo>
                <a:lnTo>
                  <a:pt x="834" y="772"/>
                </a:lnTo>
                <a:lnTo>
                  <a:pt x="832" y="774"/>
                </a:lnTo>
                <a:lnTo>
                  <a:pt x="832" y="774"/>
                </a:lnTo>
                <a:lnTo>
                  <a:pt x="826" y="774"/>
                </a:lnTo>
                <a:lnTo>
                  <a:pt x="822" y="774"/>
                </a:lnTo>
                <a:lnTo>
                  <a:pt x="820" y="776"/>
                </a:lnTo>
                <a:lnTo>
                  <a:pt x="820" y="776"/>
                </a:lnTo>
                <a:lnTo>
                  <a:pt x="818" y="780"/>
                </a:lnTo>
                <a:lnTo>
                  <a:pt x="818" y="780"/>
                </a:lnTo>
                <a:lnTo>
                  <a:pt x="812" y="780"/>
                </a:lnTo>
                <a:lnTo>
                  <a:pt x="808" y="780"/>
                </a:lnTo>
                <a:lnTo>
                  <a:pt x="808" y="780"/>
                </a:lnTo>
                <a:lnTo>
                  <a:pt x="804" y="784"/>
                </a:lnTo>
                <a:lnTo>
                  <a:pt x="804" y="784"/>
                </a:lnTo>
                <a:lnTo>
                  <a:pt x="800" y="786"/>
                </a:lnTo>
                <a:lnTo>
                  <a:pt x="800" y="786"/>
                </a:lnTo>
                <a:lnTo>
                  <a:pt x="796" y="790"/>
                </a:lnTo>
                <a:lnTo>
                  <a:pt x="796" y="790"/>
                </a:lnTo>
                <a:lnTo>
                  <a:pt x="792" y="792"/>
                </a:lnTo>
                <a:lnTo>
                  <a:pt x="786" y="792"/>
                </a:lnTo>
                <a:lnTo>
                  <a:pt x="786" y="792"/>
                </a:lnTo>
                <a:lnTo>
                  <a:pt x="786" y="788"/>
                </a:lnTo>
                <a:lnTo>
                  <a:pt x="786" y="788"/>
                </a:lnTo>
                <a:lnTo>
                  <a:pt x="788" y="786"/>
                </a:lnTo>
                <a:lnTo>
                  <a:pt x="790" y="782"/>
                </a:lnTo>
                <a:lnTo>
                  <a:pt x="790" y="782"/>
                </a:lnTo>
                <a:lnTo>
                  <a:pt x="792" y="772"/>
                </a:lnTo>
                <a:lnTo>
                  <a:pt x="792" y="772"/>
                </a:lnTo>
                <a:lnTo>
                  <a:pt x="798" y="770"/>
                </a:lnTo>
                <a:lnTo>
                  <a:pt x="798" y="770"/>
                </a:lnTo>
                <a:lnTo>
                  <a:pt x="800" y="766"/>
                </a:lnTo>
                <a:lnTo>
                  <a:pt x="800" y="766"/>
                </a:lnTo>
                <a:lnTo>
                  <a:pt x="800" y="758"/>
                </a:lnTo>
                <a:lnTo>
                  <a:pt x="800" y="754"/>
                </a:lnTo>
                <a:lnTo>
                  <a:pt x="800" y="750"/>
                </a:lnTo>
                <a:lnTo>
                  <a:pt x="800" y="750"/>
                </a:lnTo>
                <a:lnTo>
                  <a:pt x="808" y="740"/>
                </a:lnTo>
                <a:lnTo>
                  <a:pt x="808" y="740"/>
                </a:lnTo>
                <a:lnTo>
                  <a:pt x="812" y="742"/>
                </a:lnTo>
                <a:lnTo>
                  <a:pt x="812" y="742"/>
                </a:lnTo>
                <a:lnTo>
                  <a:pt x="812" y="746"/>
                </a:lnTo>
                <a:lnTo>
                  <a:pt x="812" y="746"/>
                </a:lnTo>
                <a:lnTo>
                  <a:pt x="816" y="746"/>
                </a:lnTo>
                <a:lnTo>
                  <a:pt x="820" y="746"/>
                </a:lnTo>
                <a:lnTo>
                  <a:pt x="820" y="746"/>
                </a:lnTo>
                <a:lnTo>
                  <a:pt x="820" y="748"/>
                </a:lnTo>
                <a:lnTo>
                  <a:pt x="822" y="750"/>
                </a:lnTo>
                <a:lnTo>
                  <a:pt x="822" y="750"/>
                </a:lnTo>
                <a:lnTo>
                  <a:pt x="826" y="750"/>
                </a:lnTo>
                <a:lnTo>
                  <a:pt x="826" y="750"/>
                </a:lnTo>
                <a:lnTo>
                  <a:pt x="826" y="748"/>
                </a:lnTo>
                <a:lnTo>
                  <a:pt x="826" y="746"/>
                </a:lnTo>
                <a:lnTo>
                  <a:pt x="826" y="746"/>
                </a:lnTo>
                <a:lnTo>
                  <a:pt x="826" y="746"/>
                </a:lnTo>
                <a:lnTo>
                  <a:pt x="826" y="744"/>
                </a:lnTo>
                <a:lnTo>
                  <a:pt x="826" y="744"/>
                </a:lnTo>
                <a:lnTo>
                  <a:pt x="824" y="744"/>
                </a:lnTo>
                <a:lnTo>
                  <a:pt x="824" y="744"/>
                </a:lnTo>
                <a:lnTo>
                  <a:pt x="830" y="744"/>
                </a:lnTo>
                <a:lnTo>
                  <a:pt x="830" y="744"/>
                </a:lnTo>
                <a:lnTo>
                  <a:pt x="832" y="740"/>
                </a:lnTo>
                <a:lnTo>
                  <a:pt x="832" y="740"/>
                </a:lnTo>
                <a:lnTo>
                  <a:pt x="830" y="738"/>
                </a:lnTo>
                <a:lnTo>
                  <a:pt x="830" y="738"/>
                </a:lnTo>
                <a:lnTo>
                  <a:pt x="826" y="734"/>
                </a:lnTo>
                <a:lnTo>
                  <a:pt x="826" y="724"/>
                </a:lnTo>
                <a:lnTo>
                  <a:pt x="826" y="724"/>
                </a:lnTo>
                <a:lnTo>
                  <a:pt x="820" y="724"/>
                </a:lnTo>
                <a:lnTo>
                  <a:pt x="820" y="722"/>
                </a:lnTo>
                <a:lnTo>
                  <a:pt x="820" y="722"/>
                </a:lnTo>
                <a:lnTo>
                  <a:pt x="818" y="720"/>
                </a:lnTo>
                <a:lnTo>
                  <a:pt x="814" y="718"/>
                </a:lnTo>
                <a:lnTo>
                  <a:pt x="814" y="716"/>
                </a:lnTo>
                <a:lnTo>
                  <a:pt x="814" y="716"/>
                </a:lnTo>
                <a:lnTo>
                  <a:pt x="812" y="716"/>
                </a:lnTo>
                <a:lnTo>
                  <a:pt x="808" y="718"/>
                </a:lnTo>
                <a:lnTo>
                  <a:pt x="806" y="718"/>
                </a:lnTo>
                <a:lnTo>
                  <a:pt x="802" y="718"/>
                </a:lnTo>
                <a:lnTo>
                  <a:pt x="802" y="718"/>
                </a:lnTo>
                <a:lnTo>
                  <a:pt x="800" y="716"/>
                </a:lnTo>
                <a:lnTo>
                  <a:pt x="800" y="716"/>
                </a:lnTo>
                <a:lnTo>
                  <a:pt x="796" y="716"/>
                </a:lnTo>
                <a:lnTo>
                  <a:pt x="792" y="716"/>
                </a:lnTo>
                <a:lnTo>
                  <a:pt x="790" y="714"/>
                </a:lnTo>
                <a:lnTo>
                  <a:pt x="790" y="714"/>
                </a:lnTo>
                <a:lnTo>
                  <a:pt x="780" y="712"/>
                </a:lnTo>
                <a:lnTo>
                  <a:pt x="780" y="712"/>
                </a:lnTo>
                <a:lnTo>
                  <a:pt x="780" y="712"/>
                </a:lnTo>
                <a:lnTo>
                  <a:pt x="778" y="714"/>
                </a:lnTo>
                <a:lnTo>
                  <a:pt x="778" y="714"/>
                </a:lnTo>
                <a:lnTo>
                  <a:pt x="774" y="710"/>
                </a:lnTo>
                <a:lnTo>
                  <a:pt x="770" y="706"/>
                </a:lnTo>
                <a:lnTo>
                  <a:pt x="770" y="706"/>
                </a:lnTo>
                <a:lnTo>
                  <a:pt x="764" y="706"/>
                </a:lnTo>
                <a:lnTo>
                  <a:pt x="764" y="706"/>
                </a:lnTo>
                <a:lnTo>
                  <a:pt x="762" y="692"/>
                </a:lnTo>
                <a:lnTo>
                  <a:pt x="762" y="692"/>
                </a:lnTo>
                <a:lnTo>
                  <a:pt x="764" y="690"/>
                </a:lnTo>
                <a:lnTo>
                  <a:pt x="764" y="690"/>
                </a:lnTo>
                <a:lnTo>
                  <a:pt x="758" y="686"/>
                </a:lnTo>
                <a:lnTo>
                  <a:pt x="758" y="680"/>
                </a:lnTo>
                <a:lnTo>
                  <a:pt x="758" y="680"/>
                </a:lnTo>
                <a:lnTo>
                  <a:pt x="756" y="678"/>
                </a:lnTo>
                <a:lnTo>
                  <a:pt x="756" y="678"/>
                </a:lnTo>
                <a:lnTo>
                  <a:pt x="754" y="678"/>
                </a:lnTo>
                <a:lnTo>
                  <a:pt x="750" y="678"/>
                </a:lnTo>
                <a:lnTo>
                  <a:pt x="750" y="678"/>
                </a:lnTo>
                <a:lnTo>
                  <a:pt x="744" y="676"/>
                </a:lnTo>
                <a:lnTo>
                  <a:pt x="740" y="670"/>
                </a:lnTo>
                <a:lnTo>
                  <a:pt x="736" y="658"/>
                </a:lnTo>
                <a:lnTo>
                  <a:pt x="736" y="658"/>
                </a:lnTo>
                <a:lnTo>
                  <a:pt x="734" y="658"/>
                </a:lnTo>
                <a:lnTo>
                  <a:pt x="732" y="660"/>
                </a:lnTo>
                <a:lnTo>
                  <a:pt x="732" y="660"/>
                </a:lnTo>
                <a:lnTo>
                  <a:pt x="732" y="660"/>
                </a:lnTo>
                <a:lnTo>
                  <a:pt x="730" y="658"/>
                </a:lnTo>
                <a:lnTo>
                  <a:pt x="728" y="656"/>
                </a:lnTo>
                <a:lnTo>
                  <a:pt x="728" y="656"/>
                </a:lnTo>
                <a:lnTo>
                  <a:pt x="726" y="658"/>
                </a:lnTo>
                <a:lnTo>
                  <a:pt x="724" y="658"/>
                </a:lnTo>
                <a:lnTo>
                  <a:pt x="724" y="658"/>
                </a:lnTo>
                <a:lnTo>
                  <a:pt x="720" y="658"/>
                </a:lnTo>
                <a:lnTo>
                  <a:pt x="718" y="656"/>
                </a:lnTo>
                <a:lnTo>
                  <a:pt x="716" y="658"/>
                </a:lnTo>
                <a:lnTo>
                  <a:pt x="716" y="658"/>
                </a:lnTo>
                <a:lnTo>
                  <a:pt x="716" y="662"/>
                </a:lnTo>
                <a:lnTo>
                  <a:pt x="716" y="664"/>
                </a:lnTo>
                <a:lnTo>
                  <a:pt x="716" y="664"/>
                </a:lnTo>
                <a:lnTo>
                  <a:pt x="714" y="664"/>
                </a:lnTo>
                <a:lnTo>
                  <a:pt x="714" y="664"/>
                </a:lnTo>
                <a:lnTo>
                  <a:pt x="714" y="662"/>
                </a:lnTo>
                <a:lnTo>
                  <a:pt x="714" y="660"/>
                </a:lnTo>
                <a:lnTo>
                  <a:pt x="712" y="660"/>
                </a:lnTo>
                <a:lnTo>
                  <a:pt x="712" y="660"/>
                </a:lnTo>
                <a:lnTo>
                  <a:pt x="712" y="662"/>
                </a:lnTo>
                <a:lnTo>
                  <a:pt x="712" y="664"/>
                </a:lnTo>
                <a:lnTo>
                  <a:pt x="710" y="664"/>
                </a:lnTo>
                <a:lnTo>
                  <a:pt x="710" y="664"/>
                </a:lnTo>
                <a:lnTo>
                  <a:pt x="708" y="668"/>
                </a:lnTo>
                <a:lnTo>
                  <a:pt x="708" y="668"/>
                </a:lnTo>
                <a:lnTo>
                  <a:pt x="702" y="666"/>
                </a:lnTo>
                <a:lnTo>
                  <a:pt x="702" y="666"/>
                </a:lnTo>
                <a:lnTo>
                  <a:pt x="700" y="674"/>
                </a:lnTo>
                <a:lnTo>
                  <a:pt x="696" y="676"/>
                </a:lnTo>
                <a:lnTo>
                  <a:pt x="696" y="676"/>
                </a:lnTo>
                <a:lnTo>
                  <a:pt x="694" y="676"/>
                </a:lnTo>
                <a:lnTo>
                  <a:pt x="690" y="674"/>
                </a:lnTo>
                <a:lnTo>
                  <a:pt x="690" y="674"/>
                </a:lnTo>
                <a:lnTo>
                  <a:pt x="688" y="672"/>
                </a:lnTo>
                <a:lnTo>
                  <a:pt x="686" y="672"/>
                </a:lnTo>
                <a:lnTo>
                  <a:pt x="682" y="672"/>
                </a:lnTo>
                <a:lnTo>
                  <a:pt x="682" y="672"/>
                </a:lnTo>
                <a:lnTo>
                  <a:pt x="674" y="672"/>
                </a:lnTo>
                <a:lnTo>
                  <a:pt x="674" y="672"/>
                </a:lnTo>
                <a:lnTo>
                  <a:pt x="670" y="672"/>
                </a:lnTo>
                <a:lnTo>
                  <a:pt x="666" y="672"/>
                </a:lnTo>
                <a:lnTo>
                  <a:pt x="666" y="672"/>
                </a:lnTo>
                <a:lnTo>
                  <a:pt x="662" y="668"/>
                </a:lnTo>
                <a:lnTo>
                  <a:pt x="656" y="666"/>
                </a:lnTo>
                <a:lnTo>
                  <a:pt x="656" y="666"/>
                </a:lnTo>
                <a:lnTo>
                  <a:pt x="652" y="666"/>
                </a:lnTo>
                <a:lnTo>
                  <a:pt x="650" y="666"/>
                </a:lnTo>
                <a:lnTo>
                  <a:pt x="650" y="668"/>
                </a:lnTo>
                <a:lnTo>
                  <a:pt x="650" y="668"/>
                </a:lnTo>
                <a:lnTo>
                  <a:pt x="648" y="670"/>
                </a:lnTo>
                <a:lnTo>
                  <a:pt x="646" y="670"/>
                </a:lnTo>
                <a:lnTo>
                  <a:pt x="640" y="666"/>
                </a:lnTo>
                <a:lnTo>
                  <a:pt x="640" y="666"/>
                </a:lnTo>
                <a:lnTo>
                  <a:pt x="636" y="666"/>
                </a:lnTo>
                <a:lnTo>
                  <a:pt x="634" y="666"/>
                </a:lnTo>
                <a:lnTo>
                  <a:pt x="634" y="666"/>
                </a:lnTo>
                <a:lnTo>
                  <a:pt x="632" y="660"/>
                </a:lnTo>
                <a:lnTo>
                  <a:pt x="630" y="654"/>
                </a:lnTo>
                <a:lnTo>
                  <a:pt x="628" y="652"/>
                </a:lnTo>
                <a:lnTo>
                  <a:pt x="628" y="652"/>
                </a:lnTo>
                <a:lnTo>
                  <a:pt x="626" y="654"/>
                </a:lnTo>
                <a:lnTo>
                  <a:pt x="626" y="656"/>
                </a:lnTo>
                <a:lnTo>
                  <a:pt x="624" y="660"/>
                </a:lnTo>
                <a:lnTo>
                  <a:pt x="256" y="654"/>
                </a:lnTo>
                <a:lnTo>
                  <a:pt x="256" y="654"/>
                </a:lnTo>
                <a:lnTo>
                  <a:pt x="254" y="652"/>
                </a:lnTo>
                <a:lnTo>
                  <a:pt x="252" y="650"/>
                </a:lnTo>
                <a:lnTo>
                  <a:pt x="252" y="650"/>
                </a:lnTo>
                <a:lnTo>
                  <a:pt x="252" y="646"/>
                </a:lnTo>
                <a:lnTo>
                  <a:pt x="252" y="646"/>
                </a:lnTo>
                <a:lnTo>
                  <a:pt x="248" y="646"/>
                </a:lnTo>
                <a:lnTo>
                  <a:pt x="248" y="644"/>
                </a:lnTo>
                <a:lnTo>
                  <a:pt x="248" y="644"/>
                </a:lnTo>
                <a:lnTo>
                  <a:pt x="244" y="642"/>
                </a:lnTo>
                <a:lnTo>
                  <a:pt x="244" y="642"/>
                </a:lnTo>
                <a:lnTo>
                  <a:pt x="244" y="640"/>
                </a:lnTo>
                <a:lnTo>
                  <a:pt x="244" y="638"/>
                </a:lnTo>
                <a:lnTo>
                  <a:pt x="246" y="638"/>
                </a:lnTo>
                <a:lnTo>
                  <a:pt x="246" y="638"/>
                </a:lnTo>
                <a:lnTo>
                  <a:pt x="244" y="636"/>
                </a:lnTo>
                <a:lnTo>
                  <a:pt x="244" y="636"/>
                </a:lnTo>
                <a:lnTo>
                  <a:pt x="242" y="636"/>
                </a:lnTo>
                <a:lnTo>
                  <a:pt x="242" y="636"/>
                </a:lnTo>
                <a:lnTo>
                  <a:pt x="240" y="638"/>
                </a:lnTo>
                <a:lnTo>
                  <a:pt x="238" y="640"/>
                </a:lnTo>
                <a:lnTo>
                  <a:pt x="238" y="640"/>
                </a:lnTo>
                <a:lnTo>
                  <a:pt x="236" y="640"/>
                </a:lnTo>
                <a:lnTo>
                  <a:pt x="236" y="638"/>
                </a:lnTo>
                <a:lnTo>
                  <a:pt x="236" y="636"/>
                </a:lnTo>
                <a:lnTo>
                  <a:pt x="236" y="632"/>
                </a:lnTo>
                <a:lnTo>
                  <a:pt x="236" y="630"/>
                </a:lnTo>
                <a:lnTo>
                  <a:pt x="236" y="630"/>
                </a:lnTo>
                <a:lnTo>
                  <a:pt x="230" y="630"/>
                </a:lnTo>
                <a:lnTo>
                  <a:pt x="224" y="628"/>
                </a:lnTo>
                <a:lnTo>
                  <a:pt x="224" y="628"/>
                </a:lnTo>
                <a:lnTo>
                  <a:pt x="224" y="628"/>
                </a:lnTo>
                <a:lnTo>
                  <a:pt x="224" y="626"/>
                </a:lnTo>
                <a:lnTo>
                  <a:pt x="224" y="626"/>
                </a:lnTo>
                <a:lnTo>
                  <a:pt x="220" y="624"/>
                </a:lnTo>
                <a:lnTo>
                  <a:pt x="220" y="624"/>
                </a:lnTo>
                <a:lnTo>
                  <a:pt x="220" y="620"/>
                </a:lnTo>
                <a:lnTo>
                  <a:pt x="220" y="620"/>
                </a:lnTo>
                <a:lnTo>
                  <a:pt x="216" y="622"/>
                </a:lnTo>
                <a:lnTo>
                  <a:pt x="216" y="622"/>
                </a:lnTo>
                <a:lnTo>
                  <a:pt x="210" y="624"/>
                </a:lnTo>
                <a:lnTo>
                  <a:pt x="202" y="624"/>
                </a:lnTo>
                <a:lnTo>
                  <a:pt x="202" y="624"/>
                </a:lnTo>
                <a:lnTo>
                  <a:pt x="200" y="624"/>
                </a:lnTo>
                <a:lnTo>
                  <a:pt x="200" y="622"/>
                </a:lnTo>
                <a:lnTo>
                  <a:pt x="200" y="622"/>
                </a:lnTo>
                <a:lnTo>
                  <a:pt x="202" y="618"/>
                </a:lnTo>
                <a:lnTo>
                  <a:pt x="200" y="618"/>
                </a:lnTo>
                <a:lnTo>
                  <a:pt x="198" y="616"/>
                </a:lnTo>
                <a:lnTo>
                  <a:pt x="198" y="616"/>
                </a:lnTo>
                <a:lnTo>
                  <a:pt x="190" y="618"/>
                </a:lnTo>
                <a:lnTo>
                  <a:pt x="184" y="620"/>
                </a:lnTo>
                <a:lnTo>
                  <a:pt x="184" y="620"/>
                </a:lnTo>
                <a:lnTo>
                  <a:pt x="198" y="626"/>
                </a:lnTo>
                <a:lnTo>
                  <a:pt x="198" y="626"/>
                </a:lnTo>
                <a:lnTo>
                  <a:pt x="204" y="626"/>
                </a:lnTo>
                <a:lnTo>
                  <a:pt x="210" y="626"/>
                </a:lnTo>
                <a:lnTo>
                  <a:pt x="210" y="626"/>
                </a:lnTo>
                <a:lnTo>
                  <a:pt x="214" y="628"/>
                </a:lnTo>
                <a:lnTo>
                  <a:pt x="214" y="628"/>
                </a:lnTo>
                <a:lnTo>
                  <a:pt x="216" y="628"/>
                </a:lnTo>
                <a:lnTo>
                  <a:pt x="218" y="628"/>
                </a:lnTo>
                <a:lnTo>
                  <a:pt x="216" y="630"/>
                </a:lnTo>
                <a:lnTo>
                  <a:pt x="216" y="630"/>
                </a:lnTo>
                <a:lnTo>
                  <a:pt x="216" y="630"/>
                </a:lnTo>
                <a:lnTo>
                  <a:pt x="216" y="630"/>
                </a:lnTo>
                <a:lnTo>
                  <a:pt x="218" y="634"/>
                </a:lnTo>
                <a:lnTo>
                  <a:pt x="218" y="634"/>
                </a:lnTo>
                <a:lnTo>
                  <a:pt x="222" y="634"/>
                </a:lnTo>
                <a:lnTo>
                  <a:pt x="222" y="634"/>
                </a:lnTo>
                <a:lnTo>
                  <a:pt x="222" y="640"/>
                </a:lnTo>
                <a:lnTo>
                  <a:pt x="222" y="640"/>
                </a:lnTo>
                <a:lnTo>
                  <a:pt x="226" y="642"/>
                </a:lnTo>
                <a:lnTo>
                  <a:pt x="232" y="644"/>
                </a:lnTo>
                <a:lnTo>
                  <a:pt x="232" y="644"/>
                </a:lnTo>
                <a:lnTo>
                  <a:pt x="238" y="646"/>
                </a:lnTo>
                <a:lnTo>
                  <a:pt x="244" y="652"/>
                </a:lnTo>
                <a:lnTo>
                  <a:pt x="244" y="652"/>
                </a:lnTo>
                <a:lnTo>
                  <a:pt x="244" y="654"/>
                </a:lnTo>
                <a:lnTo>
                  <a:pt x="244" y="654"/>
                </a:lnTo>
                <a:lnTo>
                  <a:pt x="248" y="658"/>
                </a:lnTo>
                <a:lnTo>
                  <a:pt x="248" y="658"/>
                </a:lnTo>
                <a:lnTo>
                  <a:pt x="252" y="660"/>
                </a:lnTo>
                <a:lnTo>
                  <a:pt x="252" y="660"/>
                </a:lnTo>
                <a:lnTo>
                  <a:pt x="252" y="666"/>
                </a:lnTo>
                <a:lnTo>
                  <a:pt x="252" y="666"/>
                </a:lnTo>
                <a:lnTo>
                  <a:pt x="244" y="664"/>
                </a:lnTo>
                <a:lnTo>
                  <a:pt x="232" y="664"/>
                </a:lnTo>
                <a:lnTo>
                  <a:pt x="232" y="664"/>
                </a:lnTo>
                <a:lnTo>
                  <a:pt x="232" y="662"/>
                </a:lnTo>
                <a:lnTo>
                  <a:pt x="232" y="662"/>
                </a:lnTo>
                <a:lnTo>
                  <a:pt x="228" y="662"/>
                </a:lnTo>
                <a:lnTo>
                  <a:pt x="228" y="662"/>
                </a:lnTo>
                <a:lnTo>
                  <a:pt x="224" y="660"/>
                </a:lnTo>
                <a:lnTo>
                  <a:pt x="222" y="658"/>
                </a:lnTo>
                <a:lnTo>
                  <a:pt x="222" y="652"/>
                </a:lnTo>
                <a:lnTo>
                  <a:pt x="222" y="652"/>
                </a:lnTo>
                <a:lnTo>
                  <a:pt x="212" y="650"/>
                </a:lnTo>
                <a:lnTo>
                  <a:pt x="212" y="650"/>
                </a:lnTo>
                <a:lnTo>
                  <a:pt x="214" y="646"/>
                </a:lnTo>
                <a:lnTo>
                  <a:pt x="214" y="646"/>
                </a:lnTo>
                <a:lnTo>
                  <a:pt x="210" y="646"/>
                </a:lnTo>
                <a:lnTo>
                  <a:pt x="210" y="646"/>
                </a:lnTo>
                <a:lnTo>
                  <a:pt x="210" y="644"/>
                </a:lnTo>
                <a:lnTo>
                  <a:pt x="210" y="644"/>
                </a:lnTo>
                <a:lnTo>
                  <a:pt x="200" y="644"/>
                </a:lnTo>
                <a:lnTo>
                  <a:pt x="200" y="644"/>
                </a:lnTo>
                <a:lnTo>
                  <a:pt x="202" y="636"/>
                </a:lnTo>
                <a:lnTo>
                  <a:pt x="202" y="636"/>
                </a:lnTo>
                <a:lnTo>
                  <a:pt x="188" y="636"/>
                </a:lnTo>
                <a:lnTo>
                  <a:pt x="188" y="632"/>
                </a:lnTo>
                <a:lnTo>
                  <a:pt x="188" y="632"/>
                </a:lnTo>
                <a:lnTo>
                  <a:pt x="184" y="636"/>
                </a:lnTo>
                <a:lnTo>
                  <a:pt x="184" y="636"/>
                </a:lnTo>
                <a:lnTo>
                  <a:pt x="182" y="636"/>
                </a:lnTo>
                <a:lnTo>
                  <a:pt x="180" y="634"/>
                </a:lnTo>
                <a:lnTo>
                  <a:pt x="180" y="634"/>
                </a:lnTo>
                <a:lnTo>
                  <a:pt x="180" y="626"/>
                </a:lnTo>
                <a:lnTo>
                  <a:pt x="176" y="624"/>
                </a:lnTo>
                <a:lnTo>
                  <a:pt x="176" y="624"/>
                </a:lnTo>
                <a:lnTo>
                  <a:pt x="178" y="618"/>
                </a:lnTo>
                <a:lnTo>
                  <a:pt x="178" y="618"/>
                </a:lnTo>
                <a:lnTo>
                  <a:pt x="184" y="620"/>
                </a:lnTo>
                <a:lnTo>
                  <a:pt x="184" y="620"/>
                </a:lnTo>
                <a:lnTo>
                  <a:pt x="184" y="614"/>
                </a:lnTo>
                <a:lnTo>
                  <a:pt x="184" y="612"/>
                </a:lnTo>
                <a:lnTo>
                  <a:pt x="184" y="610"/>
                </a:lnTo>
                <a:lnTo>
                  <a:pt x="184" y="610"/>
                </a:lnTo>
                <a:lnTo>
                  <a:pt x="188" y="610"/>
                </a:lnTo>
                <a:lnTo>
                  <a:pt x="188" y="610"/>
                </a:lnTo>
                <a:lnTo>
                  <a:pt x="188" y="608"/>
                </a:lnTo>
                <a:lnTo>
                  <a:pt x="186" y="608"/>
                </a:lnTo>
                <a:lnTo>
                  <a:pt x="186" y="608"/>
                </a:lnTo>
                <a:lnTo>
                  <a:pt x="186" y="608"/>
                </a:lnTo>
                <a:lnTo>
                  <a:pt x="186" y="608"/>
                </a:lnTo>
                <a:lnTo>
                  <a:pt x="190" y="606"/>
                </a:lnTo>
                <a:lnTo>
                  <a:pt x="190" y="606"/>
                </a:lnTo>
                <a:lnTo>
                  <a:pt x="186" y="604"/>
                </a:lnTo>
                <a:lnTo>
                  <a:pt x="186" y="604"/>
                </a:lnTo>
                <a:lnTo>
                  <a:pt x="186" y="598"/>
                </a:lnTo>
                <a:lnTo>
                  <a:pt x="186" y="598"/>
                </a:lnTo>
                <a:lnTo>
                  <a:pt x="188" y="598"/>
                </a:lnTo>
                <a:lnTo>
                  <a:pt x="188" y="596"/>
                </a:lnTo>
                <a:lnTo>
                  <a:pt x="188" y="596"/>
                </a:lnTo>
                <a:lnTo>
                  <a:pt x="184" y="596"/>
                </a:lnTo>
                <a:lnTo>
                  <a:pt x="186" y="592"/>
                </a:lnTo>
                <a:lnTo>
                  <a:pt x="186" y="592"/>
                </a:lnTo>
                <a:lnTo>
                  <a:pt x="182" y="592"/>
                </a:lnTo>
                <a:lnTo>
                  <a:pt x="180" y="590"/>
                </a:lnTo>
                <a:lnTo>
                  <a:pt x="180" y="590"/>
                </a:lnTo>
                <a:lnTo>
                  <a:pt x="178" y="586"/>
                </a:lnTo>
                <a:lnTo>
                  <a:pt x="178" y="582"/>
                </a:lnTo>
                <a:lnTo>
                  <a:pt x="178" y="582"/>
                </a:lnTo>
                <a:lnTo>
                  <a:pt x="176" y="584"/>
                </a:lnTo>
                <a:lnTo>
                  <a:pt x="176" y="584"/>
                </a:lnTo>
                <a:lnTo>
                  <a:pt x="176" y="584"/>
                </a:lnTo>
                <a:lnTo>
                  <a:pt x="172" y="584"/>
                </a:lnTo>
                <a:lnTo>
                  <a:pt x="172" y="584"/>
                </a:lnTo>
                <a:lnTo>
                  <a:pt x="172" y="584"/>
                </a:lnTo>
                <a:lnTo>
                  <a:pt x="172" y="586"/>
                </a:lnTo>
                <a:lnTo>
                  <a:pt x="170" y="588"/>
                </a:lnTo>
                <a:lnTo>
                  <a:pt x="170" y="582"/>
                </a:lnTo>
                <a:lnTo>
                  <a:pt x="170" y="582"/>
                </a:lnTo>
                <a:lnTo>
                  <a:pt x="166" y="580"/>
                </a:lnTo>
                <a:lnTo>
                  <a:pt x="166" y="580"/>
                </a:lnTo>
                <a:lnTo>
                  <a:pt x="168" y="576"/>
                </a:lnTo>
                <a:lnTo>
                  <a:pt x="168" y="576"/>
                </a:lnTo>
                <a:lnTo>
                  <a:pt x="170" y="576"/>
                </a:lnTo>
                <a:lnTo>
                  <a:pt x="170" y="576"/>
                </a:lnTo>
                <a:lnTo>
                  <a:pt x="170" y="568"/>
                </a:lnTo>
                <a:lnTo>
                  <a:pt x="170" y="568"/>
                </a:lnTo>
                <a:lnTo>
                  <a:pt x="172" y="566"/>
                </a:lnTo>
                <a:lnTo>
                  <a:pt x="172" y="566"/>
                </a:lnTo>
                <a:lnTo>
                  <a:pt x="170" y="566"/>
                </a:lnTo>
                <a:lnTo>
                  <a:pt x="168" y="566"/>
                </a:lnTo>
                <a:lnTo>
                  <a:pt x="164" y="570"/>
                </a:lnTo>
                <a:lnTo>
                  <a:pt x="164" y="570"/>
                </a:lnTo>
                <a:lnTo>
                  <a:pt x="166" y="570"/>
                </a:lnTo>
                <a:lnTo>
                  <a:pt x="166" y="572"/>
                </a:lnTo>
                <a:lnTo>
                  <a:pt x="166" y="572"/>
                </a:lnTo>
                <a:lnTo>
                  <a:pt x="164" y="572"/>
                </a:lnTo>
                <a:lnTo>
                  <a:pt x="162" y="574"/>
                </a:lnTo>
                <a:lnTo>
                  <a:pt x="158" y="568"/>
                </a:lnTo>
                <a:lnTo>
                  <a:pt x="158" y="568"/>
                </a:lnTo>
                <a:lnTo>
                  <a:pt x="154" y="562"/>
                </a:lnTo>
                <a:lnTo>
                  <a:pt x="154" y="560"/>
                </a:lnTo>
                <a:lnTo>
                  <a:pt x="158" y="560"/>
                </a:lnTo>
                <a:lnTo>
                  <a:pt x="158" y="558"/>
                </a:lnTo>
                <a:lnTo>
                  <a:pt x="158" y="558"/>
                </a:lnTo>
                <a:lnTo>
                  <a:pt x="154" y="556"/>
                </a:lnTo>
                <a:lnTo>
                  <a:pt x="154" y="556"/>
                </a:lnTo>
                <a:lnTo>
                  <a:pt x="154" y="554"/>
                </a:lnTo>
                <a:lnTo>
                  <a:pt x="154" y="554"/>
                </a:lnTo>
                <a:lnTo>
                  <a:pt x="154" y="552"/>
                </a:lnTo>
                <a:lnTo>
                  <a:pt x="154" y="552"/>
                </a:lnTo>
                <a:lnTo>
                  <a:pt x="154" y="552"/>
                </a:lnTo>
                <a:lnTo>
                  <a:pt x="152" y="550"/>
                </a:lnTo>
                <a:lnTo>
                  <a:pt x="150" y="548"/>
                </a:lnTo>
                <a:lnTo>
                  <a:pt x="150" y="548"/>
                </a:lnTo>
                <a:lnTo>
                  <a:pt x="154" y="540"/>
                </a:lnTo>
                <a:lnTo>
                  <a:pt x="156" y="538"/>
                </a:lnTo>
                <a:lnTo>
                  <a:pt x="158" y="534"/>
                </a:lnTo>
                <a:lnTo>
                  <a:pt x="158" y="534"/>
                </a:lnTo>
                <a:lnTo>
                  <a:pt x="162" y="534"/>
                </a:lnTo>
                <a:lnTo>
                  <a:pt x="162" y="534"/>
                </a:lnTo>
                <a:lnTo>
                  <a:pt x="162" y="530"/>
                </a:lnTo>
                <a:lnTo>
                  <a:pt x="162" y="530"/>
                </a:lnTo>
                <a:lnTo>
                  <a:pt x="160" y="530"/>
                </a:lnTo>
                <a:lnTo>
                  <a:pt x="158" y="530"/>
                </a:lnTo>
                <a:lnTo>
                  <a:pt x="158" y="530"/>
                </a:lnTo>
                <a:lnTo>
                  <a:pt x="162" y="526"/>
                </a:lnTo>
                <a:lnTo>
                  <a:pt x="162" y="526"/>
                </a:lnTo>
                <a:lnTo>
                  <a:pt x="162" y="522"/>
                </a:lnTo>
                <a:lnTo>
                  <a:pt x="162" y="520"/>
                </a:lnTo>
                <a:lnTo>
                  <a:pt x="162" y="520"/>
                </a:lnTo>
                <a:lnTo>
                  <a:pt x="162" y="518"/>
                </a:lnTo>
                <a:lnTo>
                  <a:pt x="162" y="516"/>
                </a:lnTo>
                <a:lnTo>
                  <a:pt x="164" y="514"/>
                </a:lnTo>
                <a:lnTo>
                  <a:pt x="164" y="512"/>
                </a:lnTo>
                <a:lnTo>
                  <a:pt x="164" y="512"/>
                </a:lnTo>
                <a:lnTo>
                  <a:pt x="162" y="512"/>
                </a:lnTo>
                <a:lnTo>
                  <a:pt x="162" y="510"/>
                </a:lnTo>
                <a:lnTo>
                  <a:pt x="160" y="506"/>
                </a:lnTo>
                <a:lnTo>
                  <a:pt x="160" y="504"/>
                </a:lnTo>
                <a:lnTo>
                  <a:pt x="160" y="504"/>
                </a:lnTo>
                <a:lnTo>
                  <a:pt x="156" y="504"/>
                </a:lnTo>
                <a:lnTo>
                  <a:pt x="154" y="500"/>
                </a:lnTo>
                <a:lnTo>
                  <a:pt x="154" y="500"/>
                </a:lnTo>
                <a:lnTo>
                  <a:pt x="152" y="494"/>
                </a:lnTo>
                <a:lnTo>
                  <a:pt x="150" y="488"/>
                </a:lnTo>
                <a:lnTo>
                  <a:pt x="150" y="488"/>
                </a:lnTo>
                <a:lnTo>
                  <a:pt x="150" y="486"/>
                </a:lnTo>
                <a:lnTo>
                  <a:pt x="148" y="488"/>
                </a:lnTo>
                <a:lnTo>
                  <a:pt x="146" y="488"/>
                </a:lnTo>
                <a:lnTo>
                  <a:pt x="142" y="488"/>
                </a:lnTo>
                <a:lnTo>
                  <a:pt x="142" y="488"/>
                </a:lnTo>
                <a:lnTo>
                  <a:pt x="138" y="486"/>
                </a:lnTo>
                <a:lnTo>
                  <a:pt x="136" y="482"/>
                </a:lnTo>
                <a:lnTo>
                  <a:pt x="134" y="480"/>
                </a:lnTo>
                <a:lnTo>
                  <a:pt x="132" y="478"/>
                </a:lnTo>
                <a:lnTo>
                  <a:pt x="132" y="478"/>
                </a:lnTo>
                <a:lnTo>
                  <a:pt x="128" y="474"/>
                </a:lnTo>
                <a:lnTo>
                  <a:pt x="126" y="472"/>
                </a:lnTo>
                <a:lnTo>
                  <a:pt x="124" y="464"/>
                </a:lnTo>
                <a:lnTo>
                  <a:pt x="124" y="464"/>
                </a:lnTo>
                <a:lnTo>
                  <a:pt x="108" y="446"/>
                </a:lnTo>
                <a:lnTo>
                  <a:pt x="108" y="446"/>
                </a:lnTo>
                <a:lnTo>
                  <a:pt x="102" y="438"/>
                </a:lnTo>
                <a:lnTo>
                  <a:pt x="100" y="436"/>
                </a:lnTo>
                <a:lnTo>
                  <a:pt x="96" y="434"/>
                </a:lnTo>
                <a:lnTo>
                  <a:pt x="96" y="434"/>
                </a:lnTo>
                <a:lnTo>
                  <a:pt x="92" y="434"/>
                </a:lnTo>
                <a:lnTo>
                  <a:pt x="90" y="432"/>
                </a:lnTo>
                <a:lnTo>
                  <a:pt x="90" y="426"/>
                </a:lnTo>
                <a:lnTo>
                  <a:pt x="90" y="426"/>
                </a:lnTo>
                <a:lnTo>
                  <a:pt x="88" y="424"/>
                </a:lnTo>
                <a:lnTo>
                  <a:pt x="86" y="424"/>
                </a:lnTo>
                <a:lnTo>
                  <a:pt x="84" y="422"/>
                </a:lnTo>
                <a:lnTo>
                  <a:pt x="80" y="420"/>
                </a:lnTo>
                <a:lnTo>
                  <a:pt x="80" y="420"/>
                </a:lnTo>
                <a:lnTo>
                  <a:pt x="78" y="418"/>
                </a:lnTo>
                <a:lnTo>
                  <a:pt x="76" y="418"/>
                </a:lnTo>
                <a:lnTo>
                  <a:pt x="70" y="420"/>
                </a:lnTo>
                <a:lnTo>
                  <a:pt x="70" y="420"/>
                </a:lnTo>
                <a:lnTo>
                  <a:pt x="68" y="420"/>
                </a:lnTo>
                <a:lnTo>
                  <a:pt x="68" y="422"/>
                </a:lnTo>
                <a:lnTo>
                  <a:pt x="70" y="424"/>
                </a:lnTo>
                <a:lnTo>
                  <a:pt x="70" y="428"/>
                </a:lnTo>
                <a:lnTo>
                  <a:pt x="70" y="428"/>
                </a:lnTo>
                <a:lnTo>
                  <a:pt x="68" y="430"/>
                </a:lnTo>
                <a:lnTo>
                  <a:pt x="64" y="430"/>
                </a:lnTo>
                <a:lnTo>
                  <a:pt x="58" y="434"/>
                </a:lnTo>
                <a:lnTo>
                  <a:pt x="58" y="434"/>
                </a:lnTo>
                <a:lnTo>
                  <a:pt x="54" y="438"/>
                </a:lnTo>
                <a:lnTo>
                  <a:pt x="52" y="436"/>
                </a:lnTo>
                <a:lnTo>
                  <a:pt x="52" y="434"/>
                </a:lnTo>
                <a:lnTo>
                  <a:pt x="52" y="430"/>
                </a:lnTo>
                <a:lnTo>
                  <a:pt x="52" y="430"/>
                </a:lnTo>
                <a:lnTo>
                  <a:pt x="48" y="426"/>
                </a:lnTo>
                <a:lnTo>
                  <a:pt x="44" y="424"/>
                </a:lnTo>
                <a:lnTo>
                  <a:pt x="40" y="420"/>
                </a:lnTo>
                <a:lnTo>
                  <a:pt x="36" y="416"/>
                </a:lnTo>
                <a:lnTo>
                  <a:pt x="36" y="416"/>
                </a:lnTo>
                <a:lnTo>
                  <a:pt x="32" y="408"/>
                </a:lnTo>
                <a:lnTo>
                  <a:pt x="32" y="408"/>
                </a:lnTo>
                <a:lnTo>
                  <a:pt x="32" y="400"/>
                </a:lnTo>
                <a:lnTo>
                  <a:pt x="32" y="398"/>
                </a:lnTo>
                <a:lnTo>
                  <a:pt x="30" y="398"/>
                </a:lnTo>
                <a:lnTo>
                  <a:pt x="26" y="402"/>
                </a:lnTo>
                <a:lnTo>
                  <a:pt x="26" y="402"/>
                </a:lnTo>
                <a:lnTo>
                  <a:pt x="24" y="404"/>
                </a:lnTo>
                <a:lnTo>
                  <a:pt x="22" y="402"/>
                </a:lnTo>
                <a:lnTo>
                  <a:pt x="18" y="400"/>
                </a:lnTo>
                <a:lnTo>
                  <a:pt x="18" y="400"/>
                </a:lnTo>
                <a:lnTo>
                  <a:pt x="14" y="400"/>
                </a:lnTo>
                <a:lnTo>
                  <a:pt x="10" y="400"/>
                </a:lnTo>
                <a:lnTo>
                  <a:pt x="6" y="402"/>
                </a:lnTo>
                <a:lnTo>
                  <a:pt x="0" y="186"/>
                </a:lnTo>
                <a:lnTo>
                  <a:pt x="0" y="186"/>
                </a:lnTo>
                <a:lnTo>
                  <a:pt x="10" y="188"/>
                </a:lnTo>
                <a:lnTo>
                  <a:pt x="12" y="190"/>
                </a:lnTo>
                <a:lnTo>
                  <a:pt x="12" y="190"/>
                </a:lnTo>
                <a:lnTo>
                  <a:pt x="20" y="190"/>
                </a:lnTo>
                <a:lnTo>
                  <a:pt x="28" y="188"/>
                </a:lnTo>
                <a:lnTo>
                  <a:pt x="28" y="188"/>
                </a:lnTo>
                <a:lnTo>
                  <a:pt x="32" y="192"/>
                </a:lnTo>
                <a:lnTo>
                  <a:pt x="36" y="196"/>
                </a:lnTo>
                <a:lnTo>
                  <a:pt x="36" y="196"/>
                </a:lnTo>
                <a:lnTo>
                  <a:pt x="40" y="196"/>
                </a:lnTo>
                <a:lnTo>
                  <a:pt x="40" y="196"/>
                </a:lnTo>
                <a:lnTo>
                  <a:pt x="44" y="200"/>
                </a:lnTo>
                <a:lnTo>
                  <a:pt x="44" y="200"/>
                </a:lnTo>
                <a:lnTo>
                  <a:pt x="50" y="200"/>
                </a:lnTo>
                <a:lnTo>
                  <a:pt x="50" y="200"/>
                </a:lnTo>
                <a:lnTo>
                  <a:pt x="52" y="202"/>
                </a:lnTo>
                <a:lnTo>
                  <a:pt x="56" y="206"/>
                </a:lnTo>
                <a:lnTo>
                  <a:pt x="56" y="206"/>
                </a:lnTo>
                <a:lnTo>
                  <a:pt x="60" y="206"/>
                </a:lnTo>
                <a:lnTo>
                  <a:pt x="60" y="206"/>
                </a:lnTo>
                <a:lnTo>
                  <a:pt x="74" y="212"/>
                </a:lnTo>
                <a:lnTo>
                  <a:pt x="74" y="212"/>
                </a:lnTo>
                <a:lnTo>
                  <a:pt x="78" y="216"/>
                </a:lnTo>
                <a:lnTo>
                  <a:pt x="80" y="222"/>
                </a:lnTo>
                <a:lnTo>
                  <a:pt x="82" y="222"/>
                </a:lnTo>
                <a:lnTo>
                  <a:pt x="82" y="222"/>
                </a:lnTo>
                <a:lnTo>
                  <a:pt x="82" y="216"/>
                </a:lnTo>
                <a:lnTo>
                  <a:pt x="82" y="214"/>
                </a:lnTo>
                <a:lnTo>
                  <a:pt x="78" y="212"/>
                </a:lnTo>
                <a:lnTo>
                  <a:pt x="74" y="210"/>
                </a:lnTo>
                <a:lnTo>
                  <a:pt x="74" y="210"/>
                </a:lnTo>
                <a:lnTo>
                  <a:pt x="74" y="204"/>
                </a:lnTo>
                <a:lnTo>
                  <a:pt x="82" y="204"/>
                </a:lnTo>
                <a:lnTo>
                  <a:pt x="82" y="204"/>
                </a:lnTo>
                <a:lnTo>
                  <a:pt x="82" y="206"/>
                </a:lnTo>
                <a:lnTo>
                  <a:pt x="82" y="208"/>
                </a:lnTo>
                <a:lnTo>
                  <a:pt x="82" y="208"/>
                </a:lnTo>
                <a:lnTo>
                  <a:pt x="86" y="208"/>
                </a:lnTo>
                <a:lnTo>
                  <a:pt x="86" y="208"/>
                </a:lnTo>
                <a:lnTo>
                  <a:pt x="86" y="202"/>
                </a:lnTo>
                <a:lnTo>
                  <a:pt x="86" y="202"/>
                </a:lnTo>
                <a:lnTo>
                  <a:pt x="88" y="202"/>
                </a:lnTo>
                <a:lnTo>
                  <a:pt x="92" y="202"/>
                </a:lnTo>
                <a:lnTo>
                  <a:pt x="92" y="202"/>
                </a:lnTo>
                <a:lnTo>
                  <a:pt x="92" y="200"/>
                </a:lnTo>
                <a:lnTo>
                  <a:pt x="92" y="200"/>
                </a:lnTo>
                <a:lnTo>
                  <a:pt x="94" y="198"/>
                </a:lnTo>
                <a:lnTo>
                  <a:pt x="94" y="198"/>
                </a:lnTo>
                <a:lnTo>
                  <a:pt x="94" y="190"/>
                </a:lnTo>
                <a:lnTo>
                  <a:pt x="94" y="190"/>
                </a:lnTo>
                <a:lnTo>
                  <a:pt x="94" y="192"/>
                </a:lnTo>
                <a:lnTo>
                  <a:pt x="96" y="192"/>
                </a:lnTo>
                <a:lnTo>
                  <a:pt x="96" y="192"/>
                </a:lnTo>
                <a:lnTo>
                  <a:pt x="102" y="196"/>
                </a:lnTo>
                <a:lnTo>
                  <a:pt x="102" y="196"/>
                </a:lnTo>
                <a:lnTo>
                  <a:pt x="102" y="200"/>
                </a:lnTo>
                <a:lnTo>
                  <a:pt x="102" y="200"/>
                </a:lnTo>
                <a:lnTo>
                  <a:pt x="112" y="198"/>
                </a:lnTo>
                <a:lnTo>
                  <a:pt x="112" y="198"/>
                </a:lnTo>
                <a:lnTo>
                  <a:pt x="112" y="194"/>
                </a:lnTo>
                <a:lnTo>
                  <a:pt x="114" y="190"/>
                </a:lnTo>
                <a:lnTo>
                  <a:pt x="114" y="190"/>
                </a:lnTo>
                <a:lnTo>
                  <a:pt x="116" y="190"/>
                </a:lnTo>
                <a:lnTo>
                  <a:pt x="118" y="190"/>
                </a:lnTo>
                <a:lnTo>
                  <a:pt x="120" y="188"/>
                </a:lnTo>
                <a:lnTo>
                  <a:pt x="120" y="188"/>
                </a:lnTo>
                <a:lnTo>
                  <a:pt x="126" y="188"/>
                </a:lnTo>
                <a:lnTo>
                  <a:pt x="126" y="188"/>
                </a:lnTo>
                <a:lnTo>
                  <a:pt x="128" y="186"/>
                </a:lnTo>
                <a:lnTo>
                  <a:pt x="128" y="186"/>
                </a:lnTo>
                <a:lnTo>
                  <a:pt x="132" y="186"/>
                </a:lnTo>
                <a:lnTo>
                  <a:pt x="138" y="188"/>
                </a:lnTo>
                <a:lnTo>
                  <a:pt x="138" y="188"/>
                </a:lnTo>
                <a:lnTo>
                  <a:pt x="142" y="176"/>
                </a:lnTo>
                <a:lnTo>
                  <a:pt x="142" y="176"/>
                </a:lnTo>
                <a:lnTo>
                  <a:pt x="158" y="176"/>
                </a:lnTo>
                <a:lnTo>
                  <a:pt x="158" y="176"/>
                </a:lnTo>
                <a:lnTo>
                  <a:pt x="158" y="182"/>
                </a:lnTo>
                <a:lnTo>
                  <a:pt x="152" y="184"/>
                </a:lnTo>
                <a:lnTo>
                  <a:pt x="152" y="184"/>
                </a:lnTo>
                <a:lnTo>
                  <a:pt x="148" y="192"/>
                </a:lnTo>
                <a:lnTo>
                  <a:pt x="148" y="192"/>
                </a:lnTo>
                <a:lnTo>
                  <a:pt x="144" y="192"/>
                </a:lnTo>
                <a:lnTo>
                  <a:pt x="142" y="192"/>
                </a:lnTo>
                <a:lnTo>
                  <a:pt x="142" y="192"/>
                </a:lnTo>
                <a:lnTo>
                  <a:pt x="124" y="196"/>
                </a:lnTo>
                <a:lnTo>
                  <a:pt x="124" y="196"/>
                </a:lnTo>
                <a:lnTo>
                  <a:pt x="124" y="204"/>
                </a:lnTo>
                <a:lnTo>
                  <a:pt x="124" y="204"/>
                </a:lnTo>
                <a:lnTo>
                  <a:pt x="120" y="204"/>
                </a:lnTo>
                <a:lnTo>
                  <a:pt x="116" y="206"/>
                </a:lnTo>
                <a:lnTo>
                  <a:pt x="116" y="206"/>
                </a:lnTo>
                <a:lnTo>
                  <a:pt x="118" y="212"/>
                </a:lnTo>
                <a:lnTo>
                  <a:pt x="118" y="212"/>
                </a:lnTo>
                <a:lnTo>
                  <a:pt x="114" y="216"/>
                </a:lnTo>
                <a:lnTo>
                  <a:pt x="112" y="222"/>
                </a:lnTo>
                <a:lnTo>
                  <a:pt x="112" y="222"/>
                </a:lnTo>
                <a:lnTo>
                  <a:pt x="120" y="220"/>
                </a:lnTo>
                <a:lnTo>
                  <a:pt x="120" y="220"/>
                </a:lnTo>
                <a:lnTo>
                  <a:pt x="120" y="218"/>
                </a:lnTo>
                <a:lnTo>
                  <a:pt x="120" y="214"/>
                </a:lnTo>
                <a:lnTo>
                  <a:pt x="120" y="214"/>
                </a:lnTo>
                <a:lnTo>
                  <a:pt x="124" y="212"/>
                </a:lnTo>
                <a:lnTo>
                  <a:pt x="124" y="212"/>
                </a:lnTo>
                <a:lnTo>
                  <a:pt x="124" y="208"/>
                </a:lnTo>
                <a:lnTo>
                  <a:pt x="126" y="208"/>
                </a:lnTo>
                <a:lnTo>
                  <a:pt x="126" y="208"/>
                </a:lnTo>
                <a:lnTo>
                  <a:pt x="126" y="208"/>
                </a:lnTo>
                <a:lnTo>
                  <a:pt x="126" y="208"/>
                </a:lnTo>
                <a:lnTo>
                  <a:pt x="128" y="208"/>
                </a:lnTo>
                <a:lnTo>
                  <a:pt x="128" y="208"/>
                </a:lnTo>
                <a:lnTo>
                  <a:pt x="128" y="206"/>
                </a:lnTo>
                <a:lnTo>
                  <a:pt x="128" y="206"/>
                </a:lnTo>
                <a:lnTo>
                  <a:pt x="132" y="206"/>
                </a:lnTo>
                <a:lnTo>
                  <a:pt x="132" y="206"/>
                </a:lnTo>
                <a:lnTo>
                  <a:pt x="132" y="204"/>
                </a:lnTo>
                <a:lnTo>
                  <a:pt x="132" y="204"/>
                </a:lnTo>
                <a:lnTo>
                  <a:pt x="132" y="204"/>
                </a:lnTo>
                <a:lnTo>
                  <a:pt x="132" y="202"/>
                </a:lnTo>
                <a:lnTo>
                  <a:pt x="132" y="202"/>
                </a:lnTo>
                <a:lnTo>
                  <a:pt x="132" y="202"/>
                </a:lnTo>
                <a:lnTo>
                  <a:pt x="134" y="200"/>
                </a:lnTo>
                <a:lnTo>
                  <a:pt x="134" y="200"/>
                </a:lnTo>
                <a:lnTo>
                  <a:pt x="136" y="200"/>
                </a:lnTo>
                <a:lnTo>
                  <a:pt x="136" y="200"/>
                </a:lnTo>
                <a:lnTo>
                  <a:pt x="138" y="204"/>
                </a:lnTo>
                <a:lnTo>
                  <a:pt x="138" y="204"/>
                </a:lnTo>
                <a:lnTo>
                  <a:pt x="148" y="200"/>
                </a:lnTo>
                <a:lnTo>
                  <a:pt x="148" y="200"/>
                </a:lnTo>
                <a:lnTo>
                  <a:pt x="148" y="198"/>
                </a:lnTo>
                <a:lnTo>
                  <a:pt x="148" y="196"/>
                </a:lnTo>
                <a:lnTo>
                  <a:pt x="150" y="192"/>
                </a:lnTo>
                <a:lnTo>
                  <a:pt x="150" y="192"/>
                </a:lnTo>
                <a:lnTo>
                  <a:pt x="154" y="190"/>
                </a:lnTo>
                <a:lnTo>
                  <a:pt x="158" y="188"/>
                </a:lnTo>
                <a:lnTo>
                  <a:pt x="168" y="186"/>
                </a:lnTo>
                <a:lnTo>
                  <a:pt x="168" y="186"/>
                </a:lnTo>
                <a:lnTo>
                  <a:pt x="174" y="180"/>
                </a:lnTo>
                <a:lnTo>
                  <a:pt x="176" y="172"/>
                </a:lnTo>
                <a:lnTo>
                  <a:pt x="176" y="172"/>
                </a:lnTo>
                <a:lnTo>
                  <a:pt x="176" y="170"/>
                </a:lnTo>
                <a:lnTo>
                  <a:pt x="174" y="170"/>
                </a:lnTo>
                <a:lnTo>
                  <a:pt x="174" y="170"/>
                </a:lnTo>
                <a:lnTo>
                  <a:pt x="174" y="166"/>
                </a:lnTo>
                <a:lnTo>
                  <a:pt x="174" y="162"/>
                </a:lnTo>
                <a:lnTo>
                  <a:pt x="178" y="158"/>
                </a:lnTo>
                <a:lnTo>
                  <a:pt x="178" y="158"/>
                </a:lnTo>
                <a:lnTo>
                  <a:pt x="182" y="162"/>
                </a:lnTo>
                <a:lnTo>
                  <a:pt x="186" y="166"/>
                </a:lnTo>
                <a:lnTo>
                  <a:pt x="186" y="166"/>
                </a:lnTo>
                <a:lnTo>
                  <a:pt x="190" y="172"/>
                </a:lnTo>
                <a:lnTo>
                  <a:pt x="200" y="180"/>
                </a:lnTo>
                <a:lnTo>
                  <a:pt x="200" y="180"/>
                </a:lnTo>
                <a:lnTo>
                  <a:pt x="204" y="180"/>
                </a:lnTo>
                <a:lnTo>
                  <a:pt x="206" y="182"/>
                </a:lnTo>
                <a:lnTo>
                  <a:pt x="206" y="182"/>
                </a:lnTo>
                <a:lnTo>
                  <a:pt x="208" y="184"/>
                </a:lnTo>
                <a:lnTo>
                  <a:pt x="208" y="188"/>
                </a:lnTo>
                <a:lnTo>
                  <a:pt x="208" y="188"/>
                </a:lnTo>
                <a:lnTo>
                  <a:pt x="210" y="186"/>
                </a:lnTo>
                <a:lnTo>
                  <a:pt x="210" y="186"/>
                </a:lnTo>
                <a:lnTo>
                  <a:pt x="212" y="190"/>
                </a:lnTo>
                <a:lnTo>
                  <a:pt x="212" y="190"/>
                </a:lnTo>
                <a:lnTo>
                  <a:pt x="222" y="198"/>
                </a:lnTo>
                <a:lnTo>
                  <a:pt x="230" y="206"/>
                </a:lnTo>
                <a:lnTo>
                  <a:pt x="230" y="206"/>
                </a:lnTo>
                <a:lnTo>
                  <a:pt x="234" y="206"/>
                </a:lnTo>
                <a:lnTo>
                  <a:pt x="234" y="206"/>
                </a:lnTo>
                <a:lnTo>
                  <a:pt x="232" y="204"/>
                </a:lnTo>
                <a:lnTo>
                  <a:pt x="232" y="202"/>
                </a:lnTo>
                <a:lnTo>
                  <a:pt x="232" y="202"/>
                </a:lnTo>
                <a:lnTo>
                  <a:pt x="236" y="200"/>
                </a:lnTo>
                <a:lnTo>
                  <a:pt x="236" y="200"/>
                </a:lnTo>
                <a:lnTo>
                  <a:pt x="234" y="194"/>
                </a:lnTo>
                <a:lnTo>
                  <a:pt x="234" y="192"/>
                </a:lnTo>
                <a:lnTo>
                  <a:pt x="236" y="192"/>
                </a:lnTo>
                <a:lnTo>
                  <a:pt x="236" y="192"/>
                </a:lnTo>
                <a:lnTo>
                  <a:pt x="234" y="190"/>
                </a:lnTo>
                <a:lnTo>
                  <a:pt x="234" y="188"/>
                </a:lnTo>
                <a:lnTo>
                  <a:pt x="238" y="184"/>
                </a:lnTo>
                <a:lnTo>
                  <a:pt x="238" y="184"/>
                </a:lnTo>
                <a:lnTo>
                  <a:pt x="242" y="184"/>
                </a:lnTo>
                <a:lnTo>
                  <a:pt x="242" y="184"/>
                </a:lnTo>
                <a:lnTo>
                  <a:pt x="240" y="186"/>
                </a:lnTo>
                <a:lnTo>
                  <a:pt x="238" y="188"/>
                </a:lnTo>
                <a:lnTo>
                  <a:pt x="238" y="188"/>
                </a:lnTo>
                <a:lnTo>
                  <a:pt x="244" y="204"/>
                </a:lnTo>
                <a:lnTo>
                  <a:pt x="244" y="204"/>
                </a:lnTo>
                <a:lnTo>
                  <a:pt x="254" y="198"/>
                </a:lnTo>
                <a:lnTo>
                  <a:pt x="254" y="198"/>
                </a:lnTo>
                <a:lnTo>
                  <a:pt x="254" y="192"/>
                </a:lnTo>
                <a:lnTo>
                  <a:pt x="254" y="192"/>
                </a:lnTo>
                <a:lnTo>
                  <a:pt x="260" y="192"/>
                </a:lnTo>
                <a:lnTo>
                  <a:pt x="268" y="192"/>
                </a:lnTo>
                <a:lnTo>
                  <a:pt x="268" y="192"/>
                </a:lnTo>
                <a:lnTo>
                  <a:pt x="274" y="196"/>
                </a:lnTo>
                <a:lnTo>
                  <a:pt x="280" y="198"/>
                </a:lnTo>
                <a:lnTo>
                  <a:pt x="280" y="198"/>
                </a:lnTo>
                <a:lnTo>
                  <a:pt x="284" y="198"/>
                </a:lnTo>
                <a:lnTo>
                  <a:pt x="284" y="198"/>
                </a:lnTo>
                <a:lnTo>
                  <a:pt x="286" y="202"/>
                </a:lnTo>
                <a:lnTo>
                  <a:pt x="286" y="202"/>
                </a:lnTo>
                <a:lnTo>
                  <a:pt x="298" y="208"/>
                </a:lnTo>
                <a:lnTo>
                  <a:pt x="310" y="210"/>
                </a:lnTo>
                <a:lnTo>
                  <a:pt x="310" y="214"/>
                </a:lnTo>
                <a:lnTo>
                  <a:pt x="310" y="214"/>
                </a:lnTo>
                <a:lnTo>
                  <a:pt x="316" y="214"/>
                </a:lnTo>
                <a:lnTo>
                  <a:pt x="322" y="214"/>
                </a:lnTo>
                <a:lnTo>
                  <a:pt x="322" y="214"/>
                </a:lnTo>
                <a:lnTo>
                  <a:pt x="328" y="220"/>
                </a:lnTo>
                <a:lnTo>
                  <a:pt x="328" y="220"/>
                </a:lnTo>
                <a:lnTo>
                  <a:pt x="332" y="220"/>
                </a:lnTo>
                <a:lnTo>
                  <a:pt x="336" y="220"/>
                </a:lnTo>
                <a:lnTo>
                  <a:pt x="338" y="222"/>
                </a:lnTo>
                <a:lnTo>
                  <a:pt x="338" y="222"/>
                </a:lnTo>
                <a:lnTo>
                  <a:pt x="344" y="224"/>
                </a:lnTo>
                <a:lnTo>
                  <a:pt x="344" y="224"/>
                </a:lnTo>
                <a:lnTo>
                  <a:pt x="346" y="224"/>
                </a:lnTo>
                <a:lnTo>
                  <a:pt x="346" y="222"/>
                </a:lnTo>
                <a:lnTo>
                  <a:pt x="344" y="220"/>
                </a:lnTo>
                <a:lnTo>
                  <a:pt x="344" y="220"/>
                </a:lnTo>
                <a:lnTo>
                  <a:pt x="342" y="220"/>
                </a:lnTo>
                <a:lnTo>
                  <a:pt x="342" y="218"/>
                </a:lnTo>
                <a:lnTo>
                  <a:pt x="342" y="218"/>
                </a:lnTo>
                <a:lnTo>
                  <a:pt x="348" y="218"/>
                </a:lnTo>
                <a:lnTo>
                  <a:pt x="348" y="218"/>
                </a:lnTo>
                <a:lnTo>
                  <a:pt x="350" y="216"/>
                </a:lnTo>
                <a:lnTo>
                  <a:pt x="352" y="216"/>
                </a:lnTo>
                <a:lnTo>
                  <a:pt x="352" y="216"/>
                </a:lnTo>
                <a:lnTo>
                  <a:pt x="354" y="220"/>
                </a:lnTo>
                <a:lnTo>
                  <a:pt x="354" y="220"/>
                </a:lnTo>
                <a:lnTo>
                  <a:pt x="356" y="220"/>
                </a:lnTo>
                <a:lnTo>
                  <a:pt x="358" y="220"/>
                </a:lnTo>
                <a:lnTo>
                  <a:pt x="366" y="224"/>
                </a:lnTo>
                <a:lnTo>
                  <a:pt x="366" y="224"/>
                </a:lnTo>
                <a:lnTo>
                  <a:pt x="366" y="228"/>
                </a:lnTo>
                <a:lnTo>
                  <a:pt x="368" y="230"/>
                </a:lnTo>
                <a:lnTo>
                  <a:pt x="370" y="232"/>
                </a:lnTo>
                <a:lnTo>
                  <a:pt x="368" y="234"/>
                </a:lnTo>
                <a:lnTo>
                  <a:pt x="368" y="234"/>
                </a:lnTo>
                <a:lnTo>
                  <a:pt x="358" y="234"/>
                </a:lnTo>
                <a:lnTo>
                  <a:pt x="358" y="234"/>
                </a:lnTo>
                <a:lnTo>
                  <a:pt x="358" y="238"/>
                </a:lnTo>
                <a:lnTo>
                  <a:pt x="358" y="238"/>
                </a:lnTo>
                <a:lnTo>
                  <a:pt x="356" y="240"/>
                </a:lnTo>
                <a:lnTo>
                  <a:pt x="354" y="248"/>
                </a:lnTo>
                <a:lnTo>
                  <a:pt x="354" y="248"/>
                </a:lnTo>
                <a:lnTo>
                  <a:pt x="368" y="250"/>
                </a:lnTo>
                <a:lnTo>
                  <a:pt x="384" y="248"/>
                </a:lnTo>
                <a:lnTo>
                  <a:pt x="386" y="246"/>
                </a:lnTo>
                <a:lnTo>
                  <a:pt x="386" y="246"/>
                </a:lnTo>
                <a:lnTo>
                  <a:pt x="388" y="248"/>
                </a:lnTo>
                <a:lnTo>
                  <a:pt x="390" y="248"/>
                </a:lnTo>
                <a:lnTo>
                  <a:pt x="390" y="248"/>
                </a:lnTo>
                <a:lnTo>
                  <a:pt x="396" y="244"/>
                </a:lnTo>
                <a:lnTo>
                  <a:pt x="396" y="244"/>
                </a:lnTo>
                <a:lnTo>
                  <a:pt x="404" y="244"/>
                </a:lnTo>
                <a:lnTo>
                  <a:pt x="404" y="244"/>
                </a:lnTo>
                <a:lnTo>
                  <a:pt x="408" y="240"/>
                </a:lnTo>
                <a:lnTo>
                  <a:pt x="408" y="240"/>
                </a:lnTo>
                <a:lnTo>
                  <a:pt x="414" y="238"/>
                </a:lnTo>
                <a:lnTo>
                  <a:pt x="414" y="238"/>
                </a:lnTo>
                <a:lnTo>
                  <a:pt x="416" y="244"/>
                </a:lnTo>
                <a:lnTo>
                  <a:pt x="422" y="246"/>
                </a:lnTo>
                <a:lnTo>
                  <a:pt x="422" y="246"/>
                </a:lnTo>
                <a:lnTo>
                  <a:pt x="426" y="246"/>
                </a:lnTo>
                <a:lnTo>
                  <a:pt x="426" y="246"/>
                </a:lnTo>
                <a:lnTo>
                  <a:pt x="428" y="252"/>
                </a:lnTo>
                <a:lnTo>
                  <a:pt x="428" y="252"/>
                </a:lnTo>
                <a:lnTo>
                  <a:pt x="428" y="254"/>
                </a:lnTo>
                <a:lnTo>
                  <a:pt x="428" y="254"/>
                </a:lnTo>
                <a:lnTo>
                  <a:pt x="426" y="254"/>
                </a:lnTo>
                <a:lnTo>
                  <a:pt x="426" y="254"/>
                </a:lnTo>
                <a:lnTo>
                  <a:pt x="428" y="260"/>
                </a:lnTo>
                <a:lnTo>
                  <a:pt x="430" y="260"/>
                </a:lnTo>
                <a:lnTo>
                  <a:pt x="430" y="260"/>
                </a:lnTo>
                <a:lnTo>
                  <a:pt x="434" y="250"/>
                </a:lnTo>
                <a:lnTo>
                  <a:pt x="434" y="250"/>
                </a:lnTo>
                <a:lnTo>
                  <a:pt x="436" y="264"/>
                </a:lnTo>
                <a:lnTo>
                  <a:pt x="438" y="270"/>
                </a:lnTo>
                <a:lnTo>
                  <a:pt x="442" y="274"/>
                </a:lnTo>
                <a:lnTo>
                  <a:pt x="442" y="274"/>
                </a:lnTo>
                <a:lnTo>
                  <a:pt x="444" y="268"/>
                </a:lnTo>
                <a:lnTo>
                  <a:pt x="444" y="268"/>
                </a:lnTo>
                <a:lnTo>
                  <a:pt x="448" y="268"/>
                </a:lnTo>
                <a:lnTo>
                  <a:pt x="448" y="268"/>
                </a:lnTo>
                <a:lnTo>
                  <a:pt x="448" y="266"/>
                </a:lnTo>
                <a:lnTo>
                  <a:pt x="448" y="266"/>
                </a:lnTo>
                <a:lnTo>
                  <a:pt x="446" y="264"/>
                </a:lnTo>
                <a:lnTo>
                  <a:pt x="442" y="262"/>
                </a:lnTo>
                <a:lnTo>
                  <a:pt x="442" y="262"/>
                </a:lnTo>
                <a:lnTo>
                  <a:pt x="444" y="260"/>
                </a:lnTo>
                <a:lnTo>
                  <a:pt x="444" y="256"/>
                </a:lnTo>
                <a:lnTo>
                  <a:pt x="444" y="256"/>
                </a:lnTo>
                <a:lnTo>
                  <a:pt x="444" y="256"/>
                </a:lnTo>
                <a:lnTo>
                  <a:pt x="440" y="248"/>
                </a:lnTo>
                <a:lnTo>
                  <a:pt x="440" y="248"/>
                </a:lnTo>
                <a:lnTo>
                  <a:pt x="444" y="246"/>
                </a:lnTo>
                <a:lnTo>
                  <a:pt x="444" y="246"/>
                </a:lnTo>
                <a:lnTo>
                  <a:pt x="444" y="242"/>
                </a:lnTo>
                <a:lnTo>
                  <a:pt x="444" y="242"/>
                </a:lnTo>
                <a:lnTo>
                  <a:pt x="448" y="242"/>
                </a:lnTo>
                <a:lnTo>
                  <a:pt x="448" y="242"/>
                </a:lnTo>
                <a:lnTo>
                  <a:pt x="450" y="240"/>
                </a:lnTo>
                <a:lnTo>
                  <a:pt x="452" y="238"/>
                </a:lnTo>
                <a:lnTo>
                  <a:pt x="452" y="238"/>
                </a:lnTo>
                <a:lnTo>
                  <a:pt x="454" y="238"/>
                </a:lnTo>
                <a:lnTo>
                  <a:pt x="458" y="238"/>
                </a:lnTo>
                <a:lnTo>
                  <a:pt x="458" y="236"/>
                </a:lnTo>
                <a:lnTo>
                  <a:pt x="458" y="236"/>
                </a:lnTo>
                <a:lnTo>
                  <a:pt x="462" y="232"/>
                </a:lnTo>
                <a:lnTo>
                  <a:pt x="462" y="232"/>
                </a:lnTo>
                <a:lnTo>
                  <a:pt x="468" y="232"/>
                </a:lnTo>
                <a:lnTo>
                  <a:pt x="468" y="232"/>
                </a:lnTo>
                <a:lnTo>
                  <a:pt x="468" y="230"/>
                </a:lnTo>
                <a:lnTo>
                  <a:pt x="470" y="228"/>
                </a:lnTo>
                <a:lnTo>
                  <a:pt x="470" y="228"/>
                </a:lnTo>
                <a:lnTo>
                  <a:pt x="474" y="228"/>
                </a:lnTo>
                <a:lnTo>
                  <a:pt x="476" y="226"/>
                </a:lnTo>
                <a:lnTo>
                  <a:pt x="474" y="224"/>
                </a:lnTo>
                <a:lnTo>
                  <a:pt x="474" y="224"/>
                </a:lnTo>
                <a:lnTo>
                  <a:pt x="470" y="222"/>
                </a:lnTo>
                <a:lnTo>
                  <a:pt x="470" y="222"/>
                </a:lnTo>
                <a:lnTo>
                  <a:pt x="468" y="222"/>
                </a:lnTo>
                <a:lnTo>
                  <a:pt x="466" y="222"/>
                </a:lnTo>
                <a:lnTo>
                  <a:pt x="466" y="224"/>
                </a:lnTo>
                <a:lnTo>
                  <a:pt x="468" y="224"/>
                </a:lnTo>
                <a:lnTo>
                  <a:pt x="468" y="224"/>
                </a:lnTo>
                <a:lnTo>
                  <a:pt x="468" y="228"/>
                </a:lnTo>
                <a:lnTo>
                  <a:pt x="468" y="228"/>
                </a:lnTo>
                <a:lnTo>
                  <a:pt x="458" y="228"/>
                </a:lnTo>
                <a:lnTo>
                  <a:pt x="452" y="234"/>
                </a:lnTo>
                <a:lnTo>
                  <a:pt x="452" y="234"/>
                </a:lnTo>
                <a:lnTo>
                  <a:pt x="446" y="232"/>
                </a:lnTo>
                <a:lnTo>
                  <a:pt x="446" y="232"/>
                </a:lnTo>
                <a:lnTo>
                  <a:pt x="444" y="232"/>
                </a:lnTo>
                <a:lnTo>
                  <a:pt x="444" y="232"/>
                </a:lnTo>
                <a:lnTo>
                  <a:pt x="444" y="234"/>
                </a:lnTo>
                <a:lnTo>
                  <a:pt x="444" y="234"/>
                </a:lnTo>
                <a:lnTo>
                  <a:pt x="446" y="234"/>
                </a:lnTo>
                <a:lnTo>
                  <a:pt x="446" y="234"/>
                </a:lnTo>
                <a:lnTo>
                  <a:pt x="444" y="238"/>
                </a:lnTo>
                <a:lnTo>
                  <a:pt x="444" y="238"/>
                </a:lnTo>
                <a:lnTo>
                  <a:pt x="442" y="236"/>
                </a:lnTo>
                <a:lnTo>
                  <a:pt x="442" y="236"/>
                </a:lnTo>
                <a:lnTo>
                  <a:pt x="440" y="236"/>
                </a:lnTo>
                <a:lnTo>
                  <a:pt x="438" y="238"/>
                </a:lnTo>
                <a:lnTo>
                  <a:pt x="438" y="238"/>
                </a:lnTo>
                <a:lnTo>
                  <a:pt x="436" y="236"/>
                </a:lnTo>
                <a:lnTo>
                  <a:pt x="436" y="236"/>
                </a:lnTo>
                <a:lnTo>
                  <a:pt x="436" y="236"/>
                </a:lnTo>
                <a:lnTo>
                  <a:pt x="436" y="232"/>
                </a:lnTo>
                <a:lnTo>
                  <a:pt x="436" y="232"/>
                </a:lnTo>
                <a:lnTo>
                  <a:pt x="440" y="232"/>
                </a:lnTo>
                <a:lnTo>
                  <a:pt x="440" y="232"/>
                </a:lnTo>
                <a:lnTo>
                  <a:pt x="442" y="224"/>
                </a:lnTo>
                <a:lnTo>
                  <a:pt x="442" y="218"/>
                </a:lnTo>
                <a:lnTo>
                  <a:pt x="442" y="218"/>
                </a:lnTo>
                <a:lnTo>
                  <a:pt x="454" y="220"/>
                </a:lnTo>
                <a:lnTo>
                  <a:pt x="454" y="220"/>
                </a:lnTo>
                <a:lnTo>
                  <a:pt x="458" y="216"/>
                </a:lnTo>
                <a:lnTo>
                  <a:pt x="458" y="216"/>
                </a:lnTo>
                <a:lnTo>
                  <a:pt x="462" y="218"/>
                </a:lnTo>
                <a:lnTo>
                  <a:pt x="462" y="218"/>
                </a:lnTo>
                <a:lnTo>
                  <a:pt x="470" y="216"/>
                </a:lnTo>
                <a:lnTo>
                  <a:pt x="474" y="216"/>
                </a:lnTo>
                <a:lnTo>
                  <a:pt x="478" y="218"/>
                </a:lnTo>
                <a:lnTo>
                  <a:pt x="478" y="218"/>
                </a:lnTo>
                <a:lnTo>
                  <a:pt x="482" y="222"/>
                </a:lnTo>
                <a:lnTo>
                  <a:pt x="482" y="226"/>
                </a:lnTo>
                <a:lnTo>
                  <a:pt x="484" y="234"/>
                </a:lnTo>
                <a:lnTo>
                  <a:pt x="484" y="234"/>
                </a:lnTo>
                <a:lnTo>
                  <a:pt x="486" y="236"/>
                </a:lnTo>
                <a:lnTo>
                  <a:pt x="490" y="236"/>
                </a:lnTo>
                <a:lnTo>
                  <a:pt x="494" y="232"/>
                </a:lnTo>
                <a:lnTo>
                  <a:pt x="494" y="232"/>
                </a:lnTo>
                <a:lnTo>
                  <a:pt x="498" y="236"/>
                </a:lnTo>
                <a:lnTo>
                  <a:pt x="494" y="240"/>
                </a:lnTo>
                <a:lnTo>
                  <a:pt x="494" y="240"/>
                </a:lnTo>
                <a:lnTo>
                  <a:pt x="500" y="240"/>
                </a:lnTo>
                <a:lnTo>
                  <a:pt x="506" y="240"/>
                </a:lnTo>
                <a:lnTo>
                  <a:pt x="506" y="240"/>
                </a:lnTo>
                <a:lnTo>
                  <a:pt x="506" y="238"/>
                </a:lnTo>
                <a:lnTo>
                  <a:pt x="508" y="236"/>
                </a:lnTo>
                <a:lnTo>
                  <a:pt x="508" y="238"/>
                </a:lnTo>
                <a:lnTo>
                  <a:pt x="508" y="238"/>
                </a:lnTo>
                <a:lnTo>
                  <a:pt x="510" y="238"/>
                </a:lnTo>
                <a:lnTo>
                  <a:pt x="512" y="238"/>
                </a:lnTo>
                <a:lnTo>
                  <a:pt x="512" y="238"/>
                </a:lnTo>
                <a:lnTo>
                  <a:pt x="512" y="240"/>
                </a:lnTo>
                <a:lnTo>
                  <a:pt x="512" y="242"/>
                </a:lnTo>
                <a:lnTo>
                  <a:pt x="512" y="242"/>
                </a:lnTo>
                <a:lnTo>
                  <a:pt x="516" y="242"/>
                </a:lnTo>
                <a:lnTo>
                  <a:pt x="516" y="242"/>
                </a:lnTo>
                <a:lnTo>
                  <a:pt x="516" y="242"/>
                </a:lnTo>
                <a:lnTo>
                  <a:pt x="516" y="244"/>
                </a:lnTo>
                <a:lnTo>
                  <a:pt x="516" y="244"/>
                </a:lnTo>
                <a:lnTo>
                  <a:pt x="520" y="244"/>
                </a:lnTo>
                <a:lnTo>
                  <a:pt x="524" y="244"/>
                </a:lnTo>
                <a:lnTo>
                  <a:pt x="524" y="248"/>
                </a:lnTo>
                <a:lnTo>
                  <a:pt x="524" y="248"/>
                </a:lnTo>
                <a:lnTo>
                  <a:pt x="528" y="248"/>
                </a:lnTo>
                <a:lnTo>
                  <a:pt x="528" y="248"/>
                </a:lnTo>
                <a:lnTo>
                  <a:pt x="528" y="246"/>
                </a:lnTo>
                <a:lnTo>
                  <a:pt x="530" y="246"/>
                </a:lnTo>
                <a:lnTo>
                  <a:pt x="530" y="246"/>
                </a:lnTo>
                <a:lnTo>
                  <a:pt x="532" y="250"/>
                </a:lnTo>
                <a:lnTo>
                  <a:pt x="534" y="250"/>
                </a:lnTo>
                <a:lnTo>
                  <a:pt x="534" y="250"/>
                </a:lnTo>
                <a:lnTo>
                  <a:pt x="542" y="246"/>
                </a:lnTo>
                <a:lnTo>
                  <a:pt x="546" y="244"/>
                </a:lnTo>
                <a:lnTo>
                  <a:pt x="562" y="246"/>
                </a:lnTo>
                <a:lnTo>
                  <a:pt x="562" y="246"/>
                </a:lnTo>
                <a:lnTo>
                  <a:pt x="566" y="248"/>
                </a:lnTo>
                <a:lnTo>
                  <a:pt x="570" y="248"/>
                </a:lnTo>
                <a:lnTo>
                  <a:pt x="570" y="248"/>
                </a:lnTo>
                <a:lnTo>
                  <a:pt x="572" y="246"/>
                </a:lnTo>
                <a:lnTo>
                  <a:pt x="574" y="244"/>
                </a:lnTo>
                <a:lnTo>
                  <a:pt x="574" y="244"/>
                </a:lnTo>
                <a:lnTo>
                  <a:pt x="576" y="244"/>
                </a:lnTo>
                <a:lnTo>
                  <a:pt x="578" y="246"/>
                </a:lnTo>
                <a:lnTo>
                  <a:pt x="578" y="246"/>
                </a:lnTo>
                <a:lnTo>
                  <a:pt x="578" y="244"/>
                </a:lnTo>
                <a:lnTo>
                  <a:pt x="578" y="244"/>
                </a:lnTo>
                <a:lnTo>
                  <a:pt x="578" y="244"/>
                </a:lnTo>
                <a:lnTo>
                  <a:pt x="576" y="242"/>
                </a:lnTo>
                <a:lnTo>
                  <a:pt x="576" y="238"/>
                </a:lnTo>
                <a:lnTo>
                  <a:pt x="576" y="230"/>
                </a:lnTo>
                <a:lnTo>
                  <a:pt x="576" y="230"/>
                </a:lnTo>
                <a:lnTo>
                  <a:pt x="578" y="232"/>
                </a:lnTo>
                <a:lnTo>
                  <a:pt x="578" y="232"/>
                </a:lnTo>
                <a:lnTo>
                  <a:pt x="578" y="228"/>
                </a:lnTo>
                <a:lnTo>
                  <a:pt x="578" y="226"/>
                </a:lnTo>
                <a:lnTo>
                  <a:pt x="578" y="226"/>
                </a:lnTo>
                <a:lnTo>
                  <a:pt x="582" y="228"/>
                </a:lnTo>
                <a:lnTo>
                  <a:pt x="586" y="232"/>
                </a:lnTo>
                <a:lnTo>
                  <a:pt x="586" y="232"/>
                </a:lnTo>
                <a:lnTo>
                  <a:pt x="588" y="232"/>
                </a:lnTo>
                <a:lnTo>
                  <a:pt x="588" y="234"/>
                </a:lnTo>
                <a:lnTo>
                  <a:pt x="588" y="234"/>
                </a:lnTo>
                <a:lnTo>
                  <a:pt x="592" y="236"/>
                </a:lnTo>
                <a:lnTo>
                  <a:pt x="592" y="236"/>
                </a:lnTo>
                <a:lnTo>
                  <a:pt x="592" y="236"/>
                </a:lnTo>
                <a:lnTo>
                  <a:pt x="592" y="236"/>
                </a:lnTo>
                <a:lnTo>
                  <a:pt x="596" y="238"/>
                </a:lnTo>
                <a:lnTo>
                  <a:pt x="596" y="236"/>
                </a:lnTo>
                <a:lnTo>
                  <a:pt x="596" y="236"/>
                </a:lnTo>
                <a:lnTo>
                  <a:pt x="598" y="232"/>
                </a:lnTo>
                <a:lnTo>
                  <a:pt x="600" y="238"/>
                </a:lnTo>
                <a:lnTo>
                  <a:pt x="600" y="238"/>
                </a:lnTo>
                <a:lnTo>
                  <a:pt x="598" y="238"/>
                </a:lnTo>
                <a:lnTo>
                  <a:pt x="600" y="240"/>
                </a:lnTo>
                <a:lnTo>
                  <a:pt x="600" y="240"/>
                </a:lnTo>
                <a:lnTo>
                  <a:pt x="600" y="238"/>
                </a:lnTo>
                <a:lnTo>
                  <a:pt x="602" y="238"/>
                </a:lnTo>
                <a:lnTo>
                  <a:pt x="602" y="238"/>
                </a:lnTo>
                <a:lnTo>
                  <a:pt x="600" y="246"/>
                </a:lnTo>
                <a:lnTo>
                  <a:pt x="598" y="254"/>
                </a:lnTo>
                <a:lnTo>
                  <a:pt x="598" y="254"/>
                </a:lnTo>
                <a:lnTo>
                  <a:pt x="600" y="258"/>
                </a:lnTo>
                <a:lnTo>
                  <a:pt x="604" y="260"/>
                </a:lnTo>
                <a:lnTo>
                  <a:pt x="604" y="260"/>
                </a:lnTo>
                <a:lnTo>
                  <a:pt x="608" y="260"/>
                </a:lnTo>
                <a:lnTo>
                  <a:pt x="608" y="260"/>
                </a:lnTo>
                <a:lnTo>
                  <a:pt x="608" y="262"/>
                </a:lnTo>
                <a:lnTo>
                  <a:pt x="608" y="262"/>
                </a:lnTo>
                <a:lnTo>
                  <a:pt x="608" y="262"/>
                </a:lnTo>
                <a:lnTo>
                  <a:pt x="612" y="266"/>
                </a:lnTo>
                <a:lnTo>
                  <a:pt x="618" y="268"/>
                </a:lnTo>
                <a:lnTo>
                  <a:pt x="618" y="266"/>
                </a:lnTo>
                <a:lnTo>
                  <a:pt x="620" y="266"/>
                </a:lnTo>
                <a:lnTo>
                  <a:pt x="620" y="264"/>
                </a:lnTo>
                <a:lnTo>
                  <a:pt x="620" y="264"/>
                </a:lnTo>
                <a:lnTo>
                  <a:pt x="614" y="262"/>
                </a:lnTo>
                <a:lnTo>
                  <a:pt x="614" y="262"/>
                </a:lnTo>
                <a:lnTo>
                  <a:pt x="616" y="256"/>
                </a:lnTo>
                <a:lnTo>
                  <a:pt x="616" y="256"/>
                </a:lnTo>
                <a:lnTo>
                  <a:pt x="614" y="256"/>
                </a:lnTo>
                <a:lnTo>
                  <a:pt x="610" y="254"/>
                </a:lnTo>
                <a:lnTo>
                  <a:pt x="610" y="252"/>
                </a:lnTo>
                <a:lnTo>
                  <a:pt x="610" y="252"/>
                </a:lnTo>
                <a:lnTo>
                  <a:pt x="614" y="250"/>
                </a:lnTo>
                <a:lnTo>
                  <a:pt x="614" y="250"/>
                </a:lnTo>
                <a:lnTo>
                  <a:pt x="614" y="246"/>
                </a:lnTo>
                <a:lnTo>
                  <a:pt x="614" y="246"/>
                </a:lnTo>
                <a:lnTo>
                  <a:pt x="618" y="244"/>
                </a:lnTo>
                <a:lnTo>
                  <a:pt x="618" y="244"/>
                </a:lnTo>
                <a:lnTo>
                  <a:pt x="618" y="244"/>
                </a:lnTo>
                <a:lnTo>
                  <a:pt x="616" y="244"/>
                </a:lnTo>
                <a:lnTo>
                  <a:pt x="616" y="242"/>
                </a:lnTo>
                <a:lnTo>
                  <a:pt x="616" y="242"/>
                </a:lnTo>
                <a:lnTo>
                  <a:pt x="622" y="242"/>
                </a:lnTo>
                <a:lnTo>
                  <a:pt x="622" y="242"/>
                </a:lnTo>
                <a:lnTo>
                  <a:pt x="624" y="240"/>
                </a:lnTo>
                <a:lnTo>
                  <a:pt x="626" y="236"/>
                </a:lnTo>
                <a:lnTo>
                  <a:pt x="628" y="234"/>
                </a:lnTo>
                <a:lnTo>
                  <a:pt x="630" y="232"/>
                </a:lnTo>
                <a:lnTo>
                  <a:pt x="630" y="232"/>
                </a:lnTo>
                <a:lnTo>
                  <a:pt x="634" y="232"/>
                </a:lnTo>
                <a:lnTo>
                  <a:pt x="634" y="232"/>
                </a:lnTo>
                <a:lnTo>
                  <a:pt x="644" y="226"/>
                </a:lnTo>
                <a:lnTo>
                  <a:pt x="644" y="226"/>
                </a:lnTo>
                <a:lnTo>
                  <a:pt x="644" y="224"/>
                </a:lnTo>
                <a:lnTo>
                  <a:pt x="644" y="224"/>
                </a:lnTo>
                <a:lnTo>
                  <a:pt x="644" y="220"/>
                </a:lnTo>
                <a:lnTo>
                  <a:pt x="644" y="220"/>
                </a:lnTo>
                <a:lnTo>
                  <a:pt x="638" y="224"/>
                </a:lnTo>
                <a:lnTo>
                  <a:pt x="638" y="224"/>
                </a:lnTo>
                <a:lnTo>
                  <a:pt x="634" y="224"/>
                </a:lnTo>
                <a:lnTo>
                  <a:pt x="632" y="222"/>
                </a:lnTo>
                <a:lnTo>
                  <a:pt x="632" y="218"/>
                </a:lnTo>
                <a:lnTo>
                  <a:pt x="634" y="216"/>
                </a:lnTo>
                <a:lnTo>
                  <a:pt x="634" y="216"/>
                </a:lnTo>
                <a:lnTo>
                  <a:pt x="632" y="212"/>
                </a:lnTo>
                <a:lnTo>
                  <a:pt x="632" y="212"/>
                </a:lnTo>
                <a:lnTo>
                  <a:pt x="632" y="210"/>
                </a:lnTo>
                <a:lnTo>
                  <a:pt x="632" y="210"/>
                </a:lnTo>
                <a:lnTo>
                  <a:pt x="636" y="206"/>
                </a:lnTo>
                <a:lnTo>
                  <a:pt x="636" y="206"/>
                </a:lnTo>
                <a:lnTo>
                  <a:pt x="648" y="208"/>
                </a:lnTo>
                <a:lnTo>
                  <a:pt x="648" y="208"/>
                </a:lnTo>
                <a:lnTo>
                  <a:pt x="646" y="204"/>
                </a:lnTo>
                <a:lnTo>
                  <a:pt x="646" y="200"/>
                </a:lnTo>
                <a:lnTo>
                  <a:pt x="646" y="200"/>
                </a:lnTo>
                <a:lnTo>
                  <a:pt x="650" y="196"/>
                </a:lnTo>
                <a:lnTo>
                  <a:pt x="650" y="196"/>
                </a:lnTo>
                <a:lnTo>
                  <a:pt x="656" y="196"/>
                </a:lnTo>
                <a:lnTo>
                  <a:pt x="656" y="196"/>
                </a:lnTo>
                <a:lnTo>
                  <a:pt x="656" y="194"/>
                </a:lnTo>
                <a:lnTo>
                  <a:pt x="656" y="194"/>
                </a:lnTo>
                <a:lnTo>
                  <a:pt x="654" y="194"/>
                </a:lnTo>
                <a:lnTo>
                  <a:pt x="652" y="192"/>
                </a:lnTo>
                <a:lnTo>
                  <a:pt x="652" y="192"/>
                </a:lnTo>
                <a:lnTo>
                  <a:pt x="646" y="196"/>
                </a:lnTo>
                <a:lnTo>
                  <a:pt x="642" y="200"/>
                </a:lnTo>
                <a:lnTo>
                  <a:pt x="642" y="200"/>
                </a:lnTo>
                <a:lnTo>
                  <a:pt x="634" y="202"/>
                </a:lnTo>
                <a:lnTo>
                  <a:pt x="634" y="202"/>
                </a:lnTo>
                <a:lnTo>
                  <a:pt x="630" y="194"/>
                </a:lnTo>
                <a:lnTo>
                  <a:pt x="626" y="190"/>
                </a:lnTo>
                <a:lnTo>
                  <a:pt x="620" y="188"/>
                </a:lnTo>
                <a:lnTo>
                  <a:pt x="618" y="188"/>
                </a:lnTo>
                <a:lnTo>
                  <a:pt x="618" y="188"/>
                </a:lnTo>
                <a:lnTo>
                  <a:pt x="618" y="194"/>
                </a:lnTo>
                <a:lnTo>
                  <a:pt x="618" y="194"/>
                </a:lnTo>
                <a:lnTo>
                  <a:pt x="620" y="194"/>
                </a:lnTo>
                <a:lnTo>
                  <a:pt x="618" y="196"/>
                </a:lnTo>
                <a:lnTo>
                  <a:pt x="616" y="198"/>
                </a:lnTo>
                <a:lnTo>
                  <a:pt x="616" y="198"/>
                </a:lnTo>
                <a:lnTo>
                  <a:pt x="616" y="196"/>
                </a:lnTo>
                <a:lnTo>
                  <a:pt x="614" y="194"/>
                </a:lnTo>
                <a:lnTo>
                  <a:pt x="614" y="194"/>
                </a:lnTo>
                <a:lnTo>
                  <a:pt x="614" y="196"/>
                </a:lnTo>
                <a:lnTo>
                  <a:pt x="614" y="196"/>
                </a:lnTo>
                <a:lnTo>
                  <a:pt x="612" y="196"/>
                </a:lnTo>
                <a:lnTo>
                  <a:pt x="612" y="196"/>
                </a:lnTo>
                <a:lnTo>
                  <a:pt x="612" y="190"/>
                </a:lnTo>
                <a:lnTo>
                  <a:pt x="612" y="190"/>
                </a:lnTo>
                <a:lnTo>
                  <a:pt x="614" y="188"/>
                </a:lnTo>
                <a:lnTo>
                  <a:pt x="614" y="188"/>
                </a:lnTo>
                <a:lnTo>
                  <a:pt x="614" y="188"/>
                </a:lnTo>
                <a:lnTo>
                  <a:pt x="614" y="186"/>
                </a:lnTo>
                <a:lnTo>
                  <a:pt x="614" y="186"/>
                </a:lnTo>
                <a:lnTo>
                  <a:pt x="610" y="186"/>
                </a:lnTo>
                <a:lnTo>
                  <a:pt x="606" y="182"/>
                </a:lnTo>
                <a:lnTo>
                  <a:pt x="606" y="178"/>
                </a:lnTo>
                <a:lnTo>
                  <a:pt x="606" y="178"/>
                </a:lnTo>
                <a:lnTo>
                  <a:pt x="604" y="178"/>
                </a:lnTo>
                <a:lnTo>
                  <a:pt x="604" y="178"/>
                </a:lnTo>
                <a:lnTo>
                  <a:pt x="604" y="174"/>
                </a:lnTo>
                <a:lnTo>
                  <a:pt x="604" y="174"/>
                </a:lnTo>
                <a:lnTo>
                  <a:pt x="612" y="174"/>
                </a:lnTo>
                <a:lnTo>
                  <a:pt x="612" y="174"/>
                </a:lnTo>
                <a:lnTo>
                  <a:pt x="610" y="170"/>
                </a:lnTo>
                <a:lnTo>
                  <a:pt x="608" y="164"/>
                </a:lnTo>
                <a:lnTo>
                  <a:pt x="610" y="162"/>
                </a:lnTo>
                <a:lnTo>
                  <a:pt x="610" y="162"/>
                </a:lnTo>
                <a:lnTo>
                  <a:pt x="610" y="160"/>
                </a:lnTo>
                <a:lnTo>
                  <a:pt x="608" y="160"/>
                </a:lnTo>
                <a:lnTo>
                  <a:pt x="608" y="160"/>
                </a:lnTo>
                <a:lnTo>
                  <a:pt x="608" y="160"/>
                </a:lnTo>
                <a:lnTo>
                  <a:pt x="610" y="156"/>
                </a:lnTo>
                <a:lnTo>
                  <a:pt x="610" y="156"/>
                </a:lnTo>
                <a:lnTo>
                  <a:pt x="612" y="154"/>
                </a:lnTo>
                <a:lnTo>
                  <a:pt x="612" y="154"/>
                </a:lnTo>
                <a:lnTo>
                  <a:pt x="612" y="150"/>
                </a:lnTo>
                <a:lnTo>
                  <a:pt x="612" y="150"/>
                </a:lnTo>
                <a:lnTo>
                  <a:pt x="616" y="150"/>
                </a:lnTo>
                <a:lnTo>
                  <a:pt x="616" y="150"/>
                </a:lnTo>
                <a:lnTo>
                  <a:pt x="620" y="154"/>
                </a:lnTo>
                <a:lnTo>
                  <a:pt x="620" y="154"/>
                </a:lnTo>
                <a:lnTo>
                  <a:pt x="622" y="154"/>
                </a:lnTo>
                <a:lnTo>
                  <a:pt x="622" y="154"/>
                </a:lnTo>
                <a:lnTo>
                  <a:pt x="616" y="146"/>
                </a:lnTo>
                <a:lnTo>
                  <a:pt x="616" y="146"/>
                </a:lnTo>
                <a:lnTo>
                  <a:pt x="618" y="142"/>
                </a:lnTo>
                <a:lnTo>
                  <a:pt x="618" y="142"/>
                </a:lnTo>
                <a:lnTo>
                  <a:pt x="624" y="140"/>
                </a:lnTo>
                <a:lnTo>
                  <a:pt x="624" y="140"/>
                </a:lnTo>
                <a:lnTo>
                  <a:pt x="624" y="140"/>
                </a:lnTo>
                <a:lnTo>
                  <a:pt x="624" y="138"/>
                </a:lnTo>
                <a:lnTo>
                  <a:pt x="624" y="138"/>
                </a:lnTo>
                <a:lnTo>
                  <a:pt x="624" y="136"/>
                </a:lnTo>
                <a:lnTo>
                  <a:pt x="624" y="132"/>
                </a:lnTo>
                <a:lnTo>
                  <a:pt x="624" y="124"/>
                </a:lnTo>
                <a:lnTo>
                  <a:pt x="624" y="124"/>
                </a:lnTo>
                <a:lnTo>
                  <a:pt x="620" y="120"/>
                </a:lnTo>
                <a:lnTo>
                  <a:pt x="620" y="120"/>
                </a:lnTo>
                <a:lnTo>
                  <a:pt x="620" y="118"/>
                </a:lnTo>
                <a:lnTo>
                  <a:pt x="622" y="118"/>
                </a:lnTo>
                <a:lnTo>
                  <a:pt x="622" y="118"/>
                </a:lnTo>
                <a:lnTo>
                  <a:pt x="622" y="112"/>
                </a:lnTo>
                <a:lnTo>
                  <a:pt x="620" y="112"/>
                </a:lnTo>
                <a:lnTo>
                  <a:pt x="620" y="112"/>
                </a:lnTo>
                <a:lnTo>
                  <a:pt x="620" y="104"/>
                </a:lnTo>
                <a:lnTo>
                  <a:pt x="620" y="104"/>
                </a:lnTo>
                <a:lnTo>
                  <a:pt x="616" y="100"/>
                </a:lnTo>
                <a:lnTo>
                  <a:pt x="616" y="100"/>
                </a:lnTo>
                <a:lnTo>
                  <a:pt x="618" y="96"/>
                </a:lnTo>
                <a:lnTo>
                  <a:pt x="616" y="96"/>
                </a:lnTo>
                <a:lnTo>
                  <a:pt x="616" y="96"/>
                </a:lnTo>
                <a:lnTo>
                  <a:pt x="616" y="90"/>
                </a:lnTo>
                <a:lnTo>
                  <a:pt x="616" y="90"/>
                </a:lnTo>
                <a:lnTo>
                  <a:pt x="620" y="90"/>
                </a:lnTo>
                <a:lnTo>
                  <a:pt x="618" y="82"/>
                </a:lnTo>
                <a:lnTo>
                  <a:pt x="618" y="82"/>
                </a:lnTo>
                <a:lnTo>
                  <a:pt x="632" y="82"/>
                </a:lnTo>
                <a:lnTo>
                  <a:pt x="632" y="82"/>
                </a:lnTo>
                <a:lnTo>
                  <a:pt x="632" y="84"/>
                </a:lnTo>
                <a:lnTo>
                  <a:pt x="634" y="84"/>
                </a:lnTo>
                <a:lnTo>
                  <a:pt x="634" y="84"/>
                </a:lnTo>
                <a:lnTo>
                  <a:pt x="640" y="76"/>
                </a:lnTo>
                <a:lnTo>
                  <a:pt x="640" y="76"/>
                </a:lnTo>
                <a:lnTo>
                  <a:pt x="652" y="78"/>
                </a:lnTo>
                <a:lnTo>
                  <a:pt x="662" y="82"/>
                </a:lnTo>
                <a:lnTo>
                  <a:pt x="662" y="82"/>
                </a:lnTo>
                <a:lnTo>
                  <a:pt x="664" y="86"/>
                </a:lnTo>
                <a:lnTo>
                  <a:pt x="664" y="86"/>
                </a:lnTo>
                <a:lnTo>
                  <a:pt x="666" y="84"/>
                </a:lnTo>
                <a:lnTo>
                  <a:pt x="666" y="82"/>
                </a:lnTo>
                <a:lnTo>
                  <a:pt x="666" y="82"/>
                </a:lnTo>
                <a:lnTo>
                  <a:pt x="678" y="84"/>
                </a:lnTo>
                <a:lnTo>
                  <a:pt x="688" y="86"/>
                </a:lnTo>
                <a:lnTo>
                  <a:pt x="688" y="86"/>
                </a:lnTo>
                <a:lnTo>
                  <a:pt x="688" y="90"/>
                </a:lnTo>
                <a:lnTo>
                  <a:pt x="686" y="96"/>
                </a:lnTo>
                <a:lnTo>
                  <a:pt x="686" y="96"/>
                </a:lnTo>
                <a:lnTo>
                  <a:pt x="684" y="96"/>
                </a:lnTo>
                <a:lnTo>
                  <a:pt x="684" y="96"/>
                </a:lnTo>
                <a:lnTo>
                  <a:pt x="684" y="102"/>
                </a:lnTo>
                <a:lnTo>
                  <a:pt x="684" y="102"/>
                </a:lnTo>
                <a:lnTo>
                  <a:pt x="682" y="102"/>
                </a:lnTo>
                <a:lnTo>
                  <a:pt x="680" y="104"/>
                </a:lnTo>
                <a:lnTo>
                  <a:pt x="680" y="104"/>
                </a:lnTo>
                <a:lnTo>
                  <a:pt x="676" y="108"/>
                </a:lnTo>
                <a:lnTo>
                  <a:pt x="674" y="112"/>
                </a:lnTo>
                <a:lnTo>
                  <a:pt x="674" y="112"/>
                </a:lnTo>
                <a:lnTo>
                  <a:pt x="662" y="114"/>
                </a:lnTo>
                <a:lnTo>
                  <a:pt x="652" y="116"/>
                </a:lnTo>
                <a:lnTo>
                  <a:pt x="652" y="116"/>
                </a:lnTo>
                <a:lnTo>
                  <a:pt x="644" y="116"/>
                </a:lnTo>
                <a:lnTo>
                  <a:pt x="638" y="116"/>
                </a:lnTo>
                <a:lnTo>
                  <a:pt x="638" y="116"/>
                </a:lnTo>
                <a:lnTo>
                  <a:pt x="638" y="116"/>
                </a:lnTo>
                <a:lnTo>
                  <a:pt x="636" y="118"/>
                </a:lnTo>
                <a:lnTo>
                  <a:pt x="636" y="118"/>
                </a:lnTo>
                <a:lnTo>
                  <a:pt x="636" y="118"/>
                </a:lnTo>
                <a:lnTo>
                  <a:pt x="636" y="118"/>
                </a:lnTo>
                <a:lnTo>
                  <a:pt x="634" y="118"/>
                </a:lnTo>
                <a:lnTo>
                  <a:pt x="634" y="118"/>
                </a:lnTo>
                <a:lnTo>
                  <a:pt x="634" y="120"/>
                </a:lnTo>
                <a:lnTo>
                  <a:pt x="634" y="122"/>
                </a:lnTo>
                <a:lnTo>
                  <a:pt x="634" y="122"/>
                </a:lnTo>
                <a:lnTo>
                  <a:pt x="640" y="126"/>
                </a:lnTo>
                <a:lnTo>
                  <a:pt x="640" y="126"/>
                </a:lnTo>
                <a:lnTo>
                  <a:pt x="640" y="128"/>
                </a:lnTo>
                <a:lnTo>
                  <a:pt x="640" y="130"/>
                </a:lnTo>
                <a:lnTo>
                  <a:pt x="640" y="130"/>
                </a:lnTo>
                <a:lnTo>
                  <a:pt x="634" y="132"/>
                </a:lnTo>
                <a:lnTo>
                  <a:pt x="634" y="132"/>
                </a:lnTo>
                <a:lnTo>
                  <a:pt x="632" y="136"/>
                </a:lnTo>
                <a:lnTo>
                  <a:pt x="632" y="136"/>
                </a:lnTo>
                <a:lnTo>
                  <a:pt x="634" y="136"/>
                </a:lnTo>
                <a:lnTo>
                  <a:pt x="634" y="136"/>
                </a:lnTo>
                <a:lnTo>
                  <a:pt x="634" y="138"/>
                </a:lnTo>
                <a:lnTo>
                  <a:pt x="634" y="138"/>
                </a:lnTo>
                <a:lnTo>
                  <a:pt x="634" y="138"/>
                </a:lnTo>
                <a:lnTo>
                  <a:pt x="630" y="138"/>
                </a:lnTo>
                <a:lnTo>
                  <a:pt x="630" y="138"/>
                </a:lnTo>
                <a:lnTo>
                  <a:pt x="630" y="142"/>
                </a:lnTo>
                <a:lnTo>
                  <a:pt x="630" y="142"/>
                </a:lnTo>
                <a:lnTo>
                  <a:pt x="632" y="142"/>
                </a:lnTo>
                <a:lnTo>
                  <a:pt x="634" y="142"/>
                </a:lnTo>
                <a:lnTo>
                  <a:pt x="634" y="142"/>
                </a:lnTo>
                <a:lnTo>
                  <a:pt x="634" y="144"/>
                </a:lnTo>
                <a:lnTo>
                  <a:pt x="634" y="146"/>
                </a:lnTo>
                <a:lnTo>
                  <a:pt x="634" y="146"/>
                </a:lnTo>
                <a:lnTo>
                  <a:pt x="636" y="144"/>
                </a:lnTo>
                <a:lnTo>
                  <a:pt x="644" y="150"/>
                </a:lnTo>
                <a:lnTo>
                  <a:pt x="644" y="152"/>
                </a:lnTo>
                <a:lnTo>
                  <a:pt x="644" y="152"/>
                </a:lnTo>
                <a:lnTo>
                  <a:pt x="648" y="152"/>
                </a:lnTo>
                <a:lnTo>
                  <a:pt x="648" y="152"/>
                </a:lnTo>
                <a:lnTo>
                  <a:pt x="652" y="156"/>
                </a:lnTo>
                <a:lnTo>
                  <a:pt x="652" y="158"/>
                </a:lnTo>
                <a:lnTo>
                  <a:pt x="652" y="158"/>
                </a:lnTo>
                <a:lnTo>
                  <a:pt x="656" y="158"/>
                </a:lnTo>
                <a:lnTo>
                  <a:pt x="658" y="158"/>
                </a:lnTo>
                <a:lnTo>
                  <a:pt x="658" y="158"/>
                </a:lnTo>
                <a:lnTo>
                  <a:pt x="662" y="162"/>
                </a:lnTo>
                <a:lnTo>
                  <a:pt x="664" y="166"/>
                </a:lnTo>
                <a:lnTo>
                  <a:pt x="664" y="166"/>
                </a:lnTo>
                <a:lnTo>
                  <a:pt x="668" y="166"/>
                </a:lnTo>
                <a:lnTo>
                  <a:pt x="670" y="166"/>
                </a:lnTo>
                <a:lnTo>
                  <a:pt x="674" y="172"/>
                </a:lnTo>
                <a:lnTo>
                  <a:pt x="674" y="172"/>
                </a:lnTo>
                <a:lnTo>
                  <a:pt x="678" y="170"/>
                </a:lnTo>
                <a:lnTo>
                  <a:pt x="678" y="178"/>
                </a:lnTo>
                <a:lnTo>
                  <a:pt x="678" y="178"/>
                </a:lnTo>
                <a:lnTo>
                  <a:pt x="670" y="178"/>
                </a:lnTo>
                <a:lnTo>
                  <a:pt x="668" y="176"/>
                </a:lnTo>
                <a:lnTo>
                  <a:pt x="668" y="176"/>
                </a:lnTo>
                <a:lnTo>
                  <a:pt x="666" y="174"/>
                </a:lnTo>
                <a:lnTo>
                  <a:pt x="666" y="174"/>
                </a:lnTo>
                <a:lnTo>
                  <a:pt x="664" y="184"/>
                </a:lnTo>
                <a:lnTo>
                  <a:pt x="664" y="184"/>
                </a:lnTo>
                <a:lnTo>
                  <a:pt x="668" y="182"/>
                </a:lnTo>
                <a:lnTo>
                  <a:pt x="668" y="182"/>
                </a:lnTo>
                <a:lnTo>
                  <a:pt x="668" y="182"/>
                </a:lnTo>
                <a:lnTo>
                  <a:pt x="670" y="180"/>
                </a:lnTo>
                <a:lnTo>
                  <a:pt x="672" y="180"/>
                </a:lnTo>
                <a:lnTo>
                  <a:pt x="672" y="180"/>
                </a:lnTo>
                <a:lnTo>
                  <a:pt x="670" y="186"/>
                </a:lnTo>
                <a:lnTo>
                  <a:pt x="670" y="186"/>
                </a:lnTo>
                <a:lnTo>
                  <a:pt x="666" y="190"/>
                </a:lnTo>
                <a:lnTo>
                  <a:pt x="666" y="190"/>
                </a:lnTo>
                <a:lnTo>
                  <a:pt x="662" y="190"/>
                </a:lnTo>
                <a:lnTo>
                  <a:pt x="662" y="190"/>
                </a:lnTo>
                <a:lnTo>
                  <a:pt x="660" y="194"/>
                </a:lnTo>
                <a:lnTo>
                  <a:pt x="660" y="194"/>
                </a:lnTo>
                <a:lnTo>
                  <a:pt x="660" y="194"/>
                </a:lnTo>
                <a:lnTo>
                  <a:pt x="662" y="198"/>
                </a:lnTo>
                <a:lnTo>
                  <a:pt x="662" y="198"/>
                </a:lnTo>
                <a:lnTo>
                  <a:pt x="666" y="198"/>
                </a:lnTo>
                <a:lnTo>
                  <a:pt x="666" y="198"/>
                </a:lnTo>
                <a:lnTo>
                  <a:pt x="668" y="202"/>
                </a:lnTo>
                <a:lnTo>
                  <a:pt x="668" y="202"/>
                </a:lnTo>
                <a:lnTo>
                  <a:pt x="676" y="204"/>
                </a:lnTo>
                <a:lnTo>
                  <a:pt x="682" y="204"/>
                </a:lnTo>
                <a:lnTo>
                  <a:pt x="682" y="204"/>
                </a:lnTo>
                <a:lnTo>
                  <a:pt x="684" y="210"/>
                </a:lnTo>
                <a:lnTo>
                  <a:pt x="684" y="210"/>
                </a:lnTo>
                <a:lnTo>
                  <a:pt x="686" y="214"/>
                </a:lnTo>
                <a:lnTo>
                  <a:pt x="688" y="218"/>
                </a:lnTo>
                <a:lnTo>
                  <a:pt x="686" y="218"/>
                </a:lnTo>
                <a:lnTo>
                  <a:pt x="686" y="218"/>
                </a:lnTo>
                <a:lnTo>
                  <a:pt x="688" y="222"/>
                </a:lnTo>
                <a:lnTo>
                  <a:pt x="688" y="222"/>
                </a:lnTo>
                <a:lnTo>
                  <a:pt x="692" y="230"/>
                </a:lnTo>
                <a:lnTo>
                  <a:pt x="692" y="230"/>
                </a:lnTo>
                <a:lnTo>
                  <a:pt x="690" y="234"/>
                </a:lnTo>
                <a:lnTo>
                  <a:pt x="690" y="236"/>
                </a:lnTo>
                <a:lnTo>
                  <a:pt x="690" y="236"/>
                </a:lnTo>
                <a:lnTo>
                  <a:pt x="696" y="236"/>
                </a:lnTo>
                <a:lnTo>
                  <a:pt x="696" y="230"/>
                </a:lnTo>
                <a:lnTo>
                  <a:pt x="700" y="228"/>
                </a:lnTo>
                <a:lnTo>
                  <a:pt x="700" y="228"/>
                </a:lnTo>
                <a:lnTo>
                  <a:pt x="700" y="226"/>
                </a:lnTo>
                <a:lnTo>
                  <a:pt x="702" y="226"/>
                </a:lnTo>
                <a:lnTo>
                  <a:pt x="702" y="226"/>
                </a:lnTo>
                <a:lnTo>
                  <a:pt x="704" y="222"/>
                </a:lnTo>
                <a:lnTo>
                  <a:pt x="702" y="220"/>
                </a:lnTo>
                <a:lnTo>
                  <a:pt x="702" y="218"/>
                </a:lnTo>
                <a:lnTo>
                  <a:pt x="702" y="218"/>
                </a:lnTo>
                <a:lnTo>
                  <a:pt x="704" y="208"/>
                </a:lnTo>
                <a:lnTo>
                  <a:pt x="704" y="208"/>
                </a:lnTo>
                <a:lnTo>
                  <a:pt x="710" y="206"/>
                </a:lnTo>
                <a:lnTo>
                  <a:pt x="716" y="204"/>
                </a:lnTo>
                <a:lnTo>
                  <a:pt x="716" y="204"/>
                </a:lnTo>
                <a:lnTo>
                  <a:pt x="722" y="214"/>
                </a:lnTo>
                <a:lnTo>
                  <a:pt x="722" y="214"/>
                </a:lnTo>
                <a:lnTo>
                  <a:pt x="722" y="218"/>
                </a:lnTo>
                <a:lnTo>
                  <a:pt x="720" y="220"/>
                </a:lnTo>
                <a:lnTo>
                  <a:pt x="720" y="220"/>
                </a:lnTo>
                <a:lnTo>
                  <a:pt x="718" y="224"/>
                </a:lnTo>
                <a:lnTo>
                  <a:pt x="718" y="224"/>
                </a:lnTo>
                <a:lnTo>
                  <a:pt x="718" y="230"/>
                </a:lnTo>
                <a:lnTo>
                  <a:pt x="718" y="234"/>
                </a:lnTo>
                <a:lnTo>
                  <a:pt x="716" y="234"/>
                </a:lnTo>
                <a:lnTo>
                  <a:pt x="716" y="234"/>
                </a:lnTo>
                <a:lnTo>
                  <a:pt x="714" y="236"/>
                </a:lnTo>
                <a:lnTo>
                  <a:pt x="712" y="238"/>
                </a:lnTo>
                <a:lnTo>
                  <a:pt x="712" y="238"/>
                </a:lnTo>
                <a:lnTo>
                  <a:pt x="714" y="244"/>
                </a:lnTo>
                <a:lnTo>
                  <a:pt x="718" y="250"/>
                </a:lnTo>
                <a:lnTo>
                  <a:pt x="718" y="250"/>
                </a:lnTo>
                <a:lnTo>
                  <a:pt x="722" y="252"/>
                </a:lnTo>
                <a:lnTo>
                  <a:pt x="722" y="252"/>
                </a:lnTo>
                <a:lnTo>
                  <a:pt x="728" y="262"/>
                </a:lnTo>
                <a:lnTo>
                  <a:pt x="728" y="262"/>
                </a:lnTo>
                <a:lnTo>
                  <a:pt x="732" y="262"/>
                </a:lnTo>
                <a:lnTo>
                  <a:pt x="732" y="262"/>
                </a:lnTo>
                <a:lnTo>
                  <a:pt x="734" y="264"/>
                </a:lnTo>
                <a:lnTo>
                  <a:pt x="736" y="264"/>
                </a:lnTo>
                <a:lnTo>
                  <a:pt x="736" y="264"/>
                </a:lnTo>
                <a:lnTo>
                  <a:pt x="736" y="264"/>
                </a:lnTo>
                <a:lnTo>
                  <a:pt x="736" y="260"/>
                </a:lnTo>
                <a:lnTo>
                  <a:pt x="736" y="260"/>
                </a:lnTo>
                <a:lnTo>
                  <a:pt x="746" y="256"/>
                </a:lnTo>
                <a:lnTo>
                  <a:pt x="746" y="256"/>
                </a:lnTo>
                <a:lnTo>
                  <a:pt x="744" y="254"/>
                </a:lnTo>
                <a:lnTo>
                  <a:pt x="744" y="254"/>
                </a:lnTo>
                <a:lnTo>
                  <a:pt x="744" y="250"/>
                </a:lnTo>
                <a:lnTo>
                  <a:pt x="746" y="248"/>
                </a:lnTo>
                <a:lnTo>
                  <a:pt x="750" y="242"/>
                </a:lnTo>
                <a:lnTo>
                  <a:pt x="750" y="242"/>
                </a:lnTo>
                <a:lnTo>
                  <a:pt x="750" y="238"/>
                </a:lnTo>
                <a:lnTo>
                  <a:pt x="750" y="238"/>
                </a:lnTo>
                <a:lnTo>
                  <a:pt x="754" y="238"/>
                </a:lnTo>
                <a:lnTo>
                  <a:pt x="754" y="238"/>
                </a:lnTo>
                <a:lnTo>
                  <a:pt x="754" y="236"/>
                </a:lnTo>
                <a:lnTo>
                  <a:pt x="752" y="234"/>
                </a:lnTo>
                <a:lnTo>
                  <a:pt x="752" y="234"/>
                </a:lnTo>
                <a:lnTo>
                  <a:pt x="754" y="232"/>
                </a:lnTo>
                <a:lnTo>
                  <a:pt x="754" y="232"/>
                </a:lnTo>
                <a:lnTo>
                  <a:pt x="756" y="222"/>
                </a:lnTo>
                <a:lnTo>
                  <a:pt x="756" y="222"/>
                </a:lnTo>
                <a:lnTo>
                  <a:pt x="764" y="222"/>
                </a:lnTo>
                <a:lnTo>
                  <a:pt x="764" y="222"/>
                </a:lnTo>
                <a:lnTo>
                  <a:pt x="764" y="220"/>
                </a:lnTo>
                <a:lnTo>
                  <a:pt x="764" y="220"/>
                </a:lnTo>
                <a:lnTo>
                  <a:pt x="764" y="220"/>
                </a:lnTo>
                <a:lnTo>
                  <a:pt x="764" y="218"/>
                </a:lnTo>
                <a:lnTo>
                  <a:pt x="764" y="218"/>
                </a:lnTo>
                <a:lnTo>
                  <a:pt x="766" y="218"/>
                </a:lnTo>
                <a:lnTo>
                  <a:pt x="766" y="218"/>
                </a:lnTo>
                <a:lnTo>
                  <a:pt x="764" y="216"/>
                </a:lnTo>
                <a:lnTo>
                  <a:pt x="764" y="216"/>
                </a:lnTo>
                <a:lnTo>
                  <a:pt x="764" y="214"/>
                </a:lnTo>
                <a:lnTo>
                  <a:pt x="766" y="212"/>
                </a:lnTo>
                <a:lnTo>
                  <a:pt x="766" y="212"/>
                </a:lnTo>
                <a:lnTo>
                  <a:pt x="764" y="208"/>
                </a:lnTo>
                <a:lnTo>
                  <a:pt x="760" y="208"/>
                </a:lnTo>
                <a:lnTo>
                  <a:pt x="760" y="208"/>
                </a:lnTo>
                <a:lnTo>
                  <a:pt x="760" y="200"/>
                </a:lnTo>
                <a:lnTo>
                  <a:pt x="760" y="192"/>
                </a:lnTo>
                <a:lnTo>
                  <a:pt x="760" y="192"/>
                </a:lnTo>
                <a:lnTo>
                  <a:pt x="756" y="190"/>
                </a:lnTo>
                <a:lnTo>
                  <a:pt x="756" y="190"/>
                </a:lnTo>
                <a:lnTo>
                  <a:pt x="766" y="190"/>
                </a:lnTo>
                <a:lnTo>
                  <a:pt x="776" y="192"/>
                </a:lnTo>
                <a:lnTo>
                  <a:pt x="776" y="192"/>
                </a:lnTo>
                <a:lnTo>
                  <a:pt x="780" y="196"/>
                </a:lnTo>
                <a:lnTo>
                  <a:pt x="780" y="196"/>
                </a:lnTo>
                <a:lnTo>
                  <a:pt x="780" y="194"/>
                </a:lnTo>
                <a:lnTo>
                  <a:pt x="782" y="192"/>
                </a:lnTo>
                <a:lnTo>
                  <a:pt x="782" y="192"/>
                </a:lnTo>
                <a:lnTo>
                  <a:pt x="792" y="192"/>
                </a:lnTo>
                <a:lnTo>
                  <a:pt x="792" y="192"/>
                </a:lnTo>
                <a:lnTo>
                  <a:pt x="792" y="194"/>
                </a:lnTo>
                <a:lnTo>
                  <a:pt x="790" y="196"/>
                </a:lnTo>
                <a:lnTo>
                  <a:pt x="790" y="196"/>
                </a:lnTo>
                <a:lnTo>
                  <a:pt x="796" y="200"/>
                </a:lnTo>
                <a:lnTo>
                  <a:pt x="796" y="200"/>
                </a:lnTo>
                <a:lnTo>
                  <a:pt x="794" y="200"/>
                </a:lnTo>
                <a:lnTo>
                  <a:pt x="794" y="202"/>
                </a:lnTo>
                <a:lnTo>
                  <a:pt x="796" y="208"/>
                </a:lnTo>
                <a:lnTo>
                  <a:pt x="796" y="208"/>
                </a:lnTo>
                <a:lnTo>
                  <a:pt x="802" y="206"/>
                </a:lnTo>
                <a:lnTo>
                  <a:pt x="808" y="206"/>
                </a:lnTo>
                <a:lnTo>
                  <a:pt x="808" y="206"/>
                </a:lnTo>
                <a:lnTo>
                  <a:pt x="810" y="206"/>
                </a:lnTo>
                <a:lnTo>
                  <a:pt x="810" y="208"/>
                </a:lnTo>
                <a:lnTo>
                  <a:pt x="808" y="212"/>
                </a:lnTo>
                <a:lnTo>
                  <a:pt x="802" y="220"/>
                </a:lnTo>
                <a:lnTo>
                  <a:pt x="802" y="220"/>
                </a:lnTo>
                <a:lnTo>
                  <a:pt x="802" y="222"/>
                </a:lnTo>
                <a:lnTo>
                  <a:pt x="802" y="222"/>
                </a:lnTo>
                <a:lnTo>
                  <a:pt x="802" y="222"/>
                </a:lnTo>
                <a:lnTo>
                  <a:pt x="808" y="222"/>
                </a:lnTo>
                <a:lnTo>
                  <a:pt x="806" y="228"/>
                </a:lnTo>
                <a:lnTo>
                  <a:pt x="806" y="228"/>
                </a:lnTo>
                <a:lnTo>
                  <a:pt x="804" y="228"/>
                </a:lnTo>
                <a:lnTo>
                  <a:pt x="800" y="230"/>
                </a:lnTo>
                <a:lnTo>
                  <a:pt x="800" y="230"/>
                </a:lnTo>
                <a:lnTo>
                  <a:pt x="800" y="232"/>
                </a:lnTo>
                <a:lnTo>
                  <a:pt x="800" y="234"/>
                </a:lnTo>
                <a:lnTo>
                  <a:pt x="800" y="236"/>
                </a:lnTo>
                <a:lnTo>
                  <a:pt x="800" y="238"/>
                </a:lnTo>
                <a:lnTo>
                  <a:pt x="800" y="238"/>
                </a:lnTo>
                <a:lnTo>
                  <a:pt x="806" y="248"/>
                </a:lnTo>
                <a:lnTo>
                  <a:pt x="806" y="248"/>
                </a:lnTo>
                <a:lnTo>
                  <a:pt x="808" y="250"/>
                </a:lnTo>
                <a:lnTo>
                  <a:pt x="810" y="250"/>
                </a:lnTo>
                <a:lnTo>
                  <a:pt x="812" y="250"/>
                </a:lnTo>
                <a:lnTo>
                  <a:pt x="814" y="252"/>
                </a:lnTo>
                <a:lnTo>
                  <a:pt x="816" y="254"/>
                </a:lnTo>
                <a:lnTo>
                  <a:pt x="816" y="254"/>
                </a:lnTo>
                <a:lnTo>
                  <a:pt x="816" y="258"/>
                </a:lnTo>
                <a:lnTo>
                  <a:pt x="814" y="264"/>
                </a:lnTo>
                <a:lnTo>
                  <a:pt x="810" y="268"/>
                </a:lnTo>
                <a:lnTo>
                  <a:pt x="810" y="268"/>
                </a:lnTo>
                <a:lnTo>
                  <a:pt x="806" y="268"/>
                </a:lnTo>
                <a:lnTo>
                  <a:pt x="802" y="268"/>
                </a:lnTo>
                <a:lnTo>
                  <a:pt x="802" y="268"/>
                </a:lnTo>
                <a:lnTo>
                  <a:pt x="794" y="274"/>
                </a:lnTo>
                <a:lnTo>
                  <a:pt x="794" y="274"/>
                </a:lnTo>
                <a:lnTo>
                  <a:pt x="790" y="274"/>
                </a:lnTo>
                <a:lnTo>
                  <a:pt x="788" y="276"/>
                </a:lnTo>
                <a:lnTo>
                  <a:pt x="788" y="276"/>
                </a:lnTo>
                <a:lnTo>
                  <a:pt x="788" y="276"/>
                </a:lnTo>
                <a:lnTo>
                  <a:pt x="784" y="282"/>
                </a:lnTo>
                <a:lnTo>
                  <a:pt x="780" y="286"/>
                </a:lnTo>
                <a:lnTo>
                  <a:pt x="778" y="286"/>
                </a:lnTo>
                <a:lnTo>
                  <a:pt x="778" y="286"/>
                </a:lnTo>
                <a:lnTo>
                  <a:pt x="776" y="282"/>
                </a:lnTo>
                <a:lnTo>
                  <a:pt x="776" y="282"/>
                </a:lnTo>
                <a:lnTo>
                  <a:pt x="774" y="282"/>
                </a:lnTo>
                <a:lnTo>
                  <a:pt x="770" y="280"/>
                </a:lnTo>
                <a:lnTo>
                  <a:pt x="770" y="280"/>
                </a:lnTo>
                <a:lnTo>
                  <a:pt x="770" y="278"/>
                </a:lnTo>
                <a:lnTo>
                  <a:pt x="768" y="274"/>
                </a:lnTo>
                <a:lnTo>
                  <a:pt x="768" y="274"/>
                </a:lnTo>
                <a:lnTo>
                  <a:pt x="768" y="274"/>
                </a:lnTo>
                <a:lnTo>
                  <a:pt x="766" y="276"/>
                </a:lnTo>
                <a:lnTo>
                  <a:pt x="766" y="276"/>
                </a:lnTo>
                <a:lnTo>
                  <a:pt x="764" y="272"/>
                </a:lnTo>
                <a:lnTo>
                  <a:pt x="764" y="272"/>
                </a:lnTo>
                <a:lnTo>
                  <a:pt x="762" y="272"/>
                </a:lnTo>
                <a:lnTo>
                  <a:pt x="762" y="272"/>
                </a:lnTo>
                <a:lnTo>
                  <a:pt x="762" y="274"/>
                </a:lnTo>
                <a:lnTo>
                  <a:pt x="762" y="274"/>
                </a:lnTo>
                <a:lnTo>
                  <a:pt x="758" y="276"/>
                </a:lnTo>
                <a:lnTo>
                  <a:pt x="758" y="276"/>
                </a:lnTo>
                <a:lnTo>
                  <a:pt x="760" y="276"/>
                </a:lnTo>
                <a:lnTo>
                  <a:pt x="762" y="276"/>
                </a:lnTo>
                <a:lnTo>
                  <a:pt x="762" y="276"/>
                </a:lnTo>
                <a:lnTo>
                  <a:pt x="764" y="278"/>
                </a:lnTo>
                <a:lnTo>
                  <a:pt x="764" y="280"/>
                </a:lnTo>
                <a:lnTo>
                  <a:pt x="764" y="280"/>
                </a:lnTo>
                <a:lnTo>
                  <a:pt x="766" y="282"/>
                </a:lnTo>
                <a:lnTo>
                  <a:pt x="766" y="282"/>
                </a:lnTo>
                <a:lnTo>
                  <a:pt x="768" y="282"/>
                </a:lnTo>
                <a:lnTo>
                  <a:pt x="770" y="284"/>
                </a:lnTo>
                <a:lnTo>
                  <a:pt x="770" y="286"/>
                </a:lnTo>
                <a:lnTo>
                  <a:pt x="770" y="286"/>
                </a:lnTo>
                <a:lnTo>
                  <a:pt x="772" y="286"/>
                </a:lnTo>
                <a:lnTo>
                  <a:pt x="772" y="286"/>
                </a:lnTo>
                <a:lnTo>
                  <a:pt x="774" y="288"/>
                </a:lnTo>
                <a:lnTo>
                  <a:pt x="774" y="288"/>
                </a:lnTo>
                <a:lnTo>
                  <a:pt x="766" y="290"/>
                </a:lnTo>
                <a:lnTo>
                  <a:pt x="766" y="292"/>
                </a:lnTo>
                <a:lnTo>
                  <a:pt x="766" y="292"/>
                </a:lnTo>
                <a:lnTo>
                  <a:pt x="760" y="290"/>
                </a:lnTo>
                <a:lnTo>
                  <a:pt x="760" y="290"/>
                </a:lnTo>
                <a:lnTo>
                  <a:pt x="750" y="282"/>
                </a:lnTo>
                <a:lnTo>
                  <a:pt x="750" y="282"/>
                </a:lnTo>
                <a:lnTo>
                  <a:pt x="738" y="284"/>
                </a:lnTo>
                <a:lnTo>
                  <a:pt x="738" y="284"/>
                </a:lnTo>
                <a:lnTo>
                  <a:pt x="744" y="290"/>
                </a:lnTo>
                <a:lnTo>
                  <a:pt x="744" y="290"/>
                </a:lnTo>
                <a:lnTo>
                  <a:pt x="744" y="294"/>
                </a:lnTo>
                <a:lnTo>
                  <a:pt x="742" y="296"/>
                </a:lnTo>
                <a:lnTo>
                  <a:pt x="738" y="302"/>
                </a:lnTo>
                <a:lnTo>
                  <a:pt x="738" y="302"/>
                </a:lnTo>
                <a:lnTo>
                  <a:pt x="738" y="304"/>
                </a:lnTo>
                <a:lnTo>
                  <a:pt x="738" y="306"/>
                </a:lnTo>
                <a:lnTo>
                  <a:pt x="738" y="306"/>
                </a:lnTo>
                <a:lnTo>
                  <a:pt x="734" y="308"/>
                </a:lnTo>
                <a:lnTo>
                  <a:pt x="734" y="308"/>
                </a:lnTo>
                <a:lnTo>
                  <a:pt x="724" y="298"/>
                </a:lnTo>
                <a:lnTo>
                  <a:pt x="724" y="298"/>
                </a:lnTo>
                <a:lnTo>
                  <a:pt x="722" y="298"/>
                </a:lnTo>
                <a:lnTo>
                  <a:pt x="720" y="300"/>
                </a:lnTo>
                <a:lnTo>
                  <a:pt x="720" y="300"/>
                </a:lnTo>
                <a:lnTo>
                  <a:pt x="714" y="296"/>
                </a:lnTo>
                <a:lnTo>
                  <a:pt x="714" y="296"/>
                </a:lnTo>
                <a:lnTo>
                  <a:pt x="712" y="296"/>
                </a:lnTo>
                <a:lnTo>
                  <a:pt x="710" y="298"/>
                </a:lnTo>
                <a:lnTo>
                  <a:pt x="710" y="298"/>
                </a:lnTo>
                <a:lnTo>
                  <a:pt x="706" y="298"/>
                </a:lnTo>
                <a:lnTo>
                  <a:pt x="704" y="296"/>
                </a:lnTo>
                <a:lnTo>
                  <a:pt x="700" y="294"/>
                </a:lnTo>
                <a:lnTo>
                  <a:pt x="700" y="294"/>
                </a:lnTo>
                <a:lnTo>
                  <a:pt x="698" y="300"/>
                </a:lnTo>
                <a:lnTo>
                  <a:pt x="698" y="300"/>
                </a:lnTo>
                <a:lnTo>
                  <a:pt x="700" y="300"/>
                </a:lnTo>
                <a:lnTo>
                  <a:pt x="700" y="302"/>
                </a:lnTo>
                <a:lnTo>
                  <a:pt x="700" y="302"/>
                </a:lnTo>
                <a:lnTo>
                  <a:pt x="694" y="304"/>
                </a:lnTo>
                <a:lnTo>
                  <a:pt x="694" y="304"/>
                </a:lnTo>
                <a:lnTo>
                  <a:pt x="688" y="304"/>
                </a:lnTo>
                <a:lnTo>
                  <a:pt x="688" y="304"/>
                </a:lnTo>
                <a:lnTo>
                  <a:pt x="686" y="306"/>
                </a:lnTo>
                <a:lnTo>
                  <a:pt x="686" y="306"/>
                </a:lnTo>
                <a:lnTo>
                  <a:pt x="700" y="306"/>
                </a:lnTo>
                <a:lnTo>
                  <a:pt x="716" y="306"/>
                </a:lnTo>
                <a:lnTo>
                  <a:pt x="716" y="306"/>
                </a:lnTo>
                <a:lnTo>
                  <a:pt x="724" y="308"/>
                </a:lnTo>
                <a:lnTo>
                  <a:pt x="732" y="310"/>
                </a:lnTo>
                <a:lnTo>
                  <a:pt x="732" y="310"/>
                </a:lnTo>
                <a:lnTo>
                  <a:pt x="730" y="312"/>
                </a:lnTo>
                <a:lnTo>
                  <a:pt x="728" y="316"/>
                </a:lnTo>
                <a:lnTo>
                  <a:pt x="728" y="324"/>
                </a:lnTo>
                <a:lnTo>
                  <a:pt x="728" y="324"/>
                </a:lnTo>
                <a:lnTo>
                  <a:pt x="722" y="328"/>
                </a:lnTo>
                <a:lnTo>
                  <a:pt x="722" y="328"/>
                </a:lnTo>
                <a:lnTo>
                  <a:pt x="718" y="330"/>
                </a:lnTo>
                <a:lnTo>
                  <a:pt x="716" y="330"/>
                </a:lnTo>
                <a:lnTo>
                  <a:pt x="714" y="334"/>
                </a:lnTo>
                <a:lnTo>
                  <a:pt x="714" y="334"/>
                </a:lnTo>
                <a:lnTo>
                  <a:pt x="714" y="332"/>
                </a:lnTo>
                <a:lnTo>
                  <a:pt x="712" y="332"/>
                </a:lnTo>
                <a:lnTo>
                  <a:pt x="712" y="330"/>
                </a:lnTo>
                <a:lnTo>
                  <a:pt x="712" y="330"/>
                </a:lnTo>
                <a:lnTo>
                  <a:pt x="700" y="326"/>
                </a:lnTo>
                <a:lnTo>
                  <a:pt x="700" y="326"/>
                </a:lnTo>
                <a:lnTo>
                  <a:pt x="698" y="328"/>
                </a:lnTo>
                <a:lnTo>
                  <a:pt x="698" y="330"/>
                </a:lnTo>
                <a:lnTo>
                  <a:pt x="698" y="330"/>
                </a:lnTo>
                <a:lnTo>
                  <a:pt x="692" y="330"/>
                </a:lnTo>
                <a:lnTo>
                  <a:pt x="692" y="330"/>
                </a:lnTo>
                <a:lnTo>
                  <a:pt x="690" y="336"/>
                </a:lnTo>
                <a:lnTo>
                  <a:pt x="690" y="338"/>
                </a:lnTo>
                <a:lnTo>
                  <a:pt x="692" y="340"/>
                </a:lnTo>
                <a:lnTo>
                  <a:pt x="692" y="340"/>
                </a:lnTo>
                <a:lnTo>
                  <a:pt x="692" y="342"/>
                </a:lnTo>
                <a:lnTo>
                  <a:pt x="692" y="344"/>
                </a:lnTo>
                <a:lnTo>
                  <a:pt x="690" y="344"/>
                </a:lnTo>
                <a:lnTo>
                  <a:pt x="688" y="346"/>
                </a:lnTo>
                <a:lnTo>
                  <a:pt x="688" y="346"/>
                </a:lnTo>
                <a:lnTo>
                  <a:pt x="682" y="346"/>
                </a:lnTo>
                <a:lnTo>
                  <a:pt x="682" y="346"/>
                </a:lnTo>
                <a:lnTo>
                  <a:pt x="682" y="352"/>
                </a:lnTo>
                <a:lnTo>
                  <a:pt x="682" y="352"/>
                </a:lnTo>
                <a:lnTo>
                  <a:pt x="686" y="352"/>
                </a:lnTo>
                <a:lnTo>
                  <a:pt x="686" y="352"/>
                </a:lnTo>
                <a:lnTo>
                  <a:pt x="686" y="358"/>
                </a:lnTo>
                <a:lnTo>
                  <a:pt x="686" y="358"/>
                </a:lnTo>
                <a:lnTo>
                  <a:pt x="686" y="360"/>
                </a:lnTo>
                <a:lnTo>
                  <a:pt x="686" y="360"/>
                </a:lnTo>
                <a:lnTo>
                  <a:pt x="684" y="362"/>
                </a:lnTo>
                <a:lnTo>
                  <a:pt x="684" y="362"/>
                </a:lnTo>
                <a:lnTo>
                  <a:pt x="676" y="364"/>
                </a:lnTo>
                <a:lnTo>
                  <a:pt x="666" y="362"/>
                </a:lnTo>
                <a:lnTo>
                  <a:pt x="666" y="366"/>
                </a:lnTo>
                <a:lnTo>
                  <a:pt x="666" y="366"/>
                </a:lnTo>
                <a:lnTo>
                  <a:pt x="670" y="366"/>
                </a:lnTo>
                <a:lnTo>
                  <a:pt x="670" y="366"/>
                </a:lnTo>
                <a:lnTo>
                  <a:pt x="668" y="370"/>
                </a:lnTo>
                <a:lnTo>
                  <a:pt x="668" y="370"/>
                </a:lnTo>
                <a:lnTo>
                  <a:pt x="662" y="370"/>
                </a:lnTo>
                <a:lnTo>
                  <a:pt x="662" y="370"/>
                </a:lnTo>
                <a:lnTo>
                  <a:pt x="664" y="372"/>
                </a:lnTo>
                <a:lnTo>
                  <a:pt x="664" y="372"/>
                </a:lnTo>
                <a:lnTo>
                  <a:pt x="666" y="372"/>
                </a:lnTo>
                <a:lnTo>
                  <a:pt x="666" y="374"/>
                </a:lnTo>
                <a:lnTo>
                  <a:pt x="666" y="374"/>
                </a:lnTo>
                <a:lnTo>
                  <a:pt x="660" y="374"/>
                </a:lnTo>
                <a:lnTo>
                  <a:pt x="660" y="374"/>
                </a:lnTo>
                <a:lnTo>
                  <a:pt x="662" y="372"/>
                </a:lnTo>
                <a:lnTo>
                  <a:pt x="660" y="372"/>
                </a:lnTo>
                <a:lnTo>
                  <a:pt x="658" y="372"/>
                </a:lnTo>
                <a:lnTo>
                  <a:pt x="658" y="372"/>
                </a:lnTo>
                <a:lnTo>
                  <a:pt x="658" y="376"/>
                </a:lnTo>
                <a:lnTo>
                  <a:pt x="658" y="376"/>
                </a:lnTo>
                <a:lnTo>
                  <a:pt x="654" y="376"/>
                </a:lnTo>
                <a:lnTo>
                  <a:pt x="654" y="376"/>
                </a:lnTo>
                <a:lnTo>
                  <a:pt x="654" y="386"/>
                </a:lnTo>
                <a:lnTo>
                  <a:pt x="654" y="386"/>
                </a:lnTo>
                <a:lnTo>
                  <a:pt x="646" y="386"/>
                </a:lnTo>
                <a:lnTo>
                  <a:pt x="646" y="386"/>
                </a:lnTo>
                <a:lnTo>
                  <a:pt x="646" y="390"/>
                </a:lnTo>
                <a:lnTo>
                  <a:pt x="646" y="390"/>
                </a:lnTo>
                <a:lnTo>
                  <a:pt x="642" y="394"/>
                </a:lnTo>
                <a:lnTo>
                  <a:pt x="636" y="398"/>
                </a:lnTo>
                <a:lnTo>
                  <a:pt x="636" y="398"/>
                </a:lnTo>
                <a:lnTo>
                  <a:pt x="638" y="402"/>
                </a:lnTo>
                <a:lnTo>
                  <a:pt x="640" y="406"/>
                </a:lnTo>
                <a:lnTo>
                  <a:pt x="640" y="406"/>
                </a:lnTo>
                <a:lnTo>
                  <a:pt x="630" y="406"/>
                </a:lnTo>
                <a:lnTo>
                  <a:pt x="630" y="406"/>
                </a:lnTo>
                <a:lnTo>
                  <a:pt x="628" y="408"/>
                </a:lnTo>
                <a:lnTo>
                  <a:pt x="628" y="408"/>
                </a:lnTo>
                <a:lnTo>
                  <a:pt x="632" y="410"/>
                </a:lnTo>
                <a:lnTo>
                  <a:pt x="632" y="410"/>
                </a:lnTo>
                <a:lnTo>
                  <a:pt x="632" y="414"/>
                </a:lnTo>
                <a:lnTo>
                  <a:pt x="632" y="414"/>
                </a:lnTo>
                <a:lnTo>
                  <a:pt x="626" y="420"/>
                </a:lnTo>
                <a:lnTo>
                  <a:pt x="626" y="420"/>
                </a:lnTo>
                <a:lnTo>
                  <a:pt x="626" y="424"/>
                </a:lnTo>
                <a:lnTo>
                  <a:pt x="626" y="428"/>
                </a:lnTo>
                <a:lnTo>
                  <a:pt x="626" y="428"/>
                </a:lnTo>
                <a:lnTo>
                  <a:pt x="622" y="430"/>
                </a:lnTo>
                <a:lnTo>
                  <a:pt x="622" y="430"/>
                </a:lnTo>
                <a:lnTo>
                  <a:pt x="626" y="436"/>
                </a:lnTo>
                <a:lnTo>
                  <a:pt x="626" y="436"/>
                </a:lnTo>
                <a:lnTo>
                  <a:pt x="628" y="440"/>
                </a:lnTo>
                <a:lnTo>
                  <a:pt x="628" y="446"/>
                </a:lnTo>
                <a:lnTo>
                  <a:pt x="628" y="446"/>
                </a:lnTo>
                <a:lnTo>
                  <a:pt x="630" y="448"/>
                </a:lnTo>
                <a:lnTo>
                  <a:pt x="636" y="448"/>
                </a:lnTo>
                <a:lnTo>
                  <a:pt x="648" y="448"/>
                </a:lnTo>
                <a:lnTo>
                  <a:pt x="648" y="448"/>
                </a:lnTo>
                <a:lnTo>
                  <a:pt x="654" y="456"/>
                </a:lnTo>
                <a:lnTo>
                  <a:pt x="654" y="456"/>
                </a:lnTo>
                <a:lnTo>
                  <a:pt x="654" y="460"/>
                </a:lnTo>
                <a:lnTo>
                  <a:pt x="654" y="460"/>
                </a:lnTo>
                <a:lnTo>
                  <a:pt x="656" y="462"/>
                </a:lnTo>
                <a:lnTo>
                  <a:pt x="656" y="462"/>
                </a:lnTo>
                <a:lnTo>
                  <a:pt x="656" y="468"/>
                </a:lnTo>
                <a:lnTo>
                  <a:pt x="656" y="468"/>
                </a:lnTo>
                <a:lnTo>
                  <a:pt x="660" y="474"/>
                </a:lnTo>
                <a:lnTo>
                  <a:pt x="660" y="474"/>
                </a:lnTo>
                <a:lnTo>
                  <a:pt x="662" y="480"/>
                </a:lnTo>
                <a:lnTo>
                  <a:pt x="662" y="486"/>
                </a:lnTo>
                <a:lnTo>
                  <a:pt x="662" y="486"/>
                </a:lnTo>
                <a:lnTo>
                  <a:pt x="672" y="482"/>
                </a:lnTo>
                <a:lnTo>
                  <a:pt x="678" y="480"/>
                </a:lnTo>
                <a:lnTo>
                  <a:pt x="682" y="480"/>
                </a:lnTo>
                <a:lnTo>
                  <a:pt x="682" y="480"/>
                </a:lnTo>
                <a:lnTo>
                  <a:pt x="690" y="486"/>
                </a:lnTo>
                <a:lnTo>
                  <a:pt x="690" y="486"/>
                </a:lnTo>
                <a:lnTo>
                  <a:pt x="694" y="486"/>
                </a:lnTo>
                <a:lnTo>
                  <a:pt x="694" y="486"/>
                </a:lnTo>
                <a:lnTo>
                  <a:pt x="698" y="490"/>
                </a:lnTo>
                <a:lnTo>
                  <a:pt x="702" y="492"/>
                </a:lnTo>
                <a:lnTo>
                  <a:pt x="702" y="492"/>
                </a:lnTo>
                <a:lnTo>
                  <a:pt x="708" y="492"/>
                </a:lnTo>
                <a:lnTo>
                  <a:pt x="708" y="492"/>
                </a:lnTo>
                <a:lnTo>
                  <a:pt x="710" y="494"/>
                </a:lnTo>
                <a:lnTo>
                  <a:pt x="712" y="496"/>
                </a:lnTo>
                <a:lnTo>
                  <a:pt x="712" y="496"/>
                </a:lnTo>
                <a:lnTo>
                  <a:pt x="716" y="498"/>
                </a:lnTo>
                <a:lnTo>
                  <a:pt x="720" y="498"/>
                </a:lnTo>
                <a:lnTo>
                  <a:pt x="720" y="498"/>
                </a:lnTo>
                <a:lnTo>
                  <a:pt x="720" y="500"/>
                </a:lnTo>
                <a:lnTo>
                  <a:pt x="720" y="500"/>
                </a:lnTo>
                <a:lnTo>
                  <a:pt x="722" y="504"/>
                </a:lnTo>
                <a:lnTo>
                  <a:pt x="724" y="506"/>
                </a:lnTo>
                <a:lnTo>
                  <a:pt x="724" y="506"/>
                </a:lnTo>
                <a:lnTo>
                  <a:pt x="724" y="512"/>
                </a:lnTo>
                <a:lnTo>
                  <a:pt x="724" y="512"/>
                </a:lnTo>
                <a:lnTo>
                  <a:pt x="728" y="512"/>
                </a:lnTo>
                <a:lnTo>
                  <a:pt x="732" y="512"/>
                </a:lnTo>
                <a:lnTo>
                  <a:pt x="732" y="512"/>
                </a:lnTo>
                <a:lnTo>
                  <a:pt x="734" y="516"/>
                </a:lnTo>
                <a:lnTo>
                  <a:pt x="738" y="518"/>
                </a:lnTo>
                <a:lnTo>
                  <a:pt x="738" y="518"/>
                </a:lnTo>
                <a:lnTo>
                  <a:pt x="742" y="518"/>
                </a:lnTo>
                <a:lnTo>
                  <a:pt x="748" y="518"/>
                </a:lnTo>
                <a:lnTo>
                  <a:pt x="748" y="518"/>
                </a:lnTo>
                <a:lnTo>
                  <a:pt x="750" y="522"/>
                </a:lnTo>
                <a:lnTo>
                  <a:pt x="750" y="522"/>
                </a:lnTo>
                <a:lnTo>
                  <a:pt x="752" y="524"/>
                </a:lnTo>
                <a:lnTo>
                  <a:pt x="756" y="524"/>
                </a:lnTo>
                <a:lnTo>
                  <a:pt x="756" y="526"/>
                </a:lnTo>
                <a:lnTo>
                  <a:pt x="756" y="526"/>
                </a:lnTo>
                <a:lnTo>
                  <a:pt x="762" y="528"/>
                </a:lnTo>
                <a:lnTo>
                  <a:pt x="762" y="528"/>
                </a:lnTo>
                <a:lnTo>
                  <a:pt x="766" y="530"/>
                </a:lnTo>
                <a:lnTo>
                  <a:pt x="770" y="528"/>
                </a:lnTo>
                <a:lnTo>
                  <a:pt x="778" y="528"/>
                </a:lnTo>
                <a:lnTo>
                  <a:pt x="778" y="528"/>
                </a:lnTo>
                <a:lnTo>
                  <a:pt x="782" y="530"/>
                </a:lnTo>
                <a:lnTo>
                  <a:pt x="782" y="530"/>
                </a:lnTo>
                <a:lnTo>
                  <a:pt x="784" y="530"/>
                </a:lnTo>
                <a:lnTo>
                  <a:pt x="788" y="530"/>
                </a:lnTo>
                <a:lnTo>
                  <a:pt x="788" y="530"/>
                </a:lnTo>
                <a:lnTo>
                  <a:pt x="798" y="534"/>
                </a:lnTo>
                <a:lnTo>
                  <a:pt x="798" y="534"/>
                </a:lnTo>
                <a:lnTo>
                  <a:pt x="798" y="544"/>
                </a:lnTo>
                <a:lnTo>
                  <a:pt x="798" y="544"/>
                </a:lnTo>
                <a:lnTo>
                  <a:pt x="796" y="548"/>
                </a:lnTo>
                <a:lnTo>
                  <a:pt x="794" y="552"/>
                </a:lnTo>
                <a:lnTo>
                  <a:pt x="794" y="552"/>
                </a:lnTo>
                <a:lnTo>
                  <a:pt x="798" y="556"/>
                </a:lnTo>
                <a:lnTo>
                  <a:pt x="798" y="556"/>
                </a:lnTo>
                <a:lnTo>
                  <a:pt x="798" y="568"/>
                </a:lnTo>
                <a:lnTo>
                  <a:pt x="796" y="580"/>
                </a:lnTo>
                <a:lnTo>
                  <a:pt x="796" y="580"/>
                </a:lnTo>
                <a:lnTo>
                  <a:pt x="800" y="580"/>
                </a:lnTo>
                <a:lnTo>
                  <a:pt x="800" y="580"/>
                </a:lnTo>
                <a:lnTo>
                  <a:pt x="804" y="584"/>
                </a:lnTo>
                <a:lnTo>
                  <a:pt x="806" y="590"/>
                </a:lnTo>
                <a:lnTo>
                  <a:pt x="806" y="590"/>
                </a:lnTo>
                <a:lnTo>
                  <a:pt x="804" y="592"/>
                </a:lnTo>
                <a:lnTo>
                  <a:pt x="804" y="594"/>
                </a:lnTo>
                <a:lnTo>
                  <a:pt x="804" y="594"/>
                </a:lnTo>
                <a:lnTo>
                  <a:pt x="814" y="600"/>
                </a:lnTo>
                <a:lnTo>
                  <a:pt x="814" y="600"/>
                </a:lnTo>
                <a:lnTo>
                  <a:pt x="816" y="604"/>
                </a:lnTo>
                <a:lnTo>
                  <a:pt x="818" y="608"/>
                </a:lnTo>
                <a:lnTo>
                  <a:pt x="818" y="608"/>
                </a:lnTo>
                <a:lnTo>
                  <a:pt x="818" y="608"/>
                </a:lnTo>
                <a:lnTo>
                  <a:pt x="818" y="610"/>
                </a:lnTo>
                <a:lnTo>
                  <a:pt x="818" y="610"/>
                </a:lnTo>
                <a:lnTo>
                  <a:pt x="830" y="610"/>
                </a:lnTo>
                <a:lnTo>
                  <a:pt x="830" y="610"/>
                </a:lnTo>
                <a:lnTo>
                  <a:pt x="830" y="608"/>
                </a:lnTo>
                <a:lnTo>
                  <a:pt x="832" y="608"/>
                </a:lnTo>
                <a:lnTo>
                  <a:pt x="832" y="608"/>
                </a:lnTo>
                <a:lnTo>
                  <a:pt x="834" y="604"/>
                </a:lnTo>
                <a:lnTo>
                  <a:pt x="834" y="604"/>
                </a:lnTo>
                <a:lnTo>
                  <a:pt x="836" y="604"/>
                </a:lnTo>
                <a:lnTo>
                  <a:pt x="840" y="604"/>
                </a:lnTo>
                <a:lnTo>
                  <a:pt x="840" y="602"/>
                </a:lnTo>
                <a:lnTo>
                  <a:pt x="840" y="602"/>
                </a:lnTo>
                <a:lnTo>
                  <a:pt x="838" y="598"/>
                </a:lnTo>
                <a:lnTo>
                  <a:pt x="844" y="588"/>
                </a:lnTo>
                <a:lnTo>
                  <a:pt x="844" y="588"/>
                </a:lnTo>
                <a:lnTo>
                  <a:pt x="846" y="588"/>
                </a:lnTo>
                <a:lnTo>
                  <a:pt x="844" y="588"/>
                </a:lnTo>
                <a:lnTo>
                  <a:pt x="842" y="588"/>
                </a:lnTo>
                <a:lnTo>
                  <a:pt x="842" y="588"/>
                </a:lnTo>
                <a:lnTo>
                  <a:pt x="842" y="586"/>
                </a:lnTo>
                <a:lnTo>
                  <a:pt x="842" y="584"/>
                </a:lnTo>
                <a:lnTo>
                  <a:pt x="842" y="582"/>
                </a:lnTo>
                <a:lnTo>
                  <a:pt x="842" y="580"/>
                </a:lnTo>
                <a:lnTo>
                  <a:pt x="842" y="580"/>
                </a:lnTo>
                <a:lnTo>
                  <a:pt x="840" y="580"/>
                </a:lnTo>
                <a:lnTo>
                  <a:pt x="840" y="580"/>
                </a:lnTo>
                <a:lnTo>
                  <a:pt x="840" y="568"/>
                </a:lnTo>
                <a:lnTo>
                  <a:pt x="840" y="564"/>
                </a:lnTo>
                <a:lnTo>
                  <a:pt x="840" y="558"/>
                </a:lnTo>
                <a:lnTo>
                  <a:pt x="834" y="554"/>
                </a:lnTo>
                <a:lnTo>
                  <a:pt x="834" y="554"/>
                </a:lnTo>
                <a:lnTo>
                  <a:pt x="834" y="548"/>
                </a:lnTo>
                <a:lnTo>
                  <a:pt x="834" y="542"/>
                </a:lnTo>
                <a:lnTo>
                  <a:pt x="834" y="540"/>
                </a:lnTo>
                <a:lnTo>
                  <a:pt x="834" y="540"/>
                </a:lnTo>
                <a:lnTo>
                  <a:pt x="838" y="538"/>
                </a:lnTo>
                <a:lnTo>
                  <a:pt x="842" y="538"/>
                </a:lnTo>
                <a:lnTo>
                  <a:pt x="842" y="538"/>
                </a:lnTo>
                <a:lnTo>
                  <a:pt x="846" y="534"/>
                </a:lnTo>
                <a:lnTo>
                  <a:pt x="846" y="534"/>
                </a:lnTo>
                <a:lnTo>
                  <a:pt x="848" y="534"/>
                </a:lnTo>
                <a:lnTo>
                  <a:pt x="850" y="532"/>
                </a:lnTo>
                <a:lnTo>
                  <a:pt x="850" y="532"/>
                </a:lnTo>
                <a:lnTo>
                  <a:pt x="852" y="530"/>
                </a:lnTo>
                <a:lnTo>
                  <a:pt x="852" y="530"/>
                </a:lnTo>
                <a:lnTo>
                  <a:pt x="854" y="528"/>
                </a:lnTo>
                <a:lnTo>
                  <a:pt x="858" y="524"/>
                </a:lnTo>
                <a:lnTo>
                  <a:pt x="858" y="524"/>
                </a:lnTo>
                <a:lnTo>
                  <a:pt x="860" y="520"/>
                </a:lnTo>
                <a:lnTo>
                  <a:pt x="860" y="520"/>
                </a:lnTo>
                <a:lnTo>
                  <a:pt x="864" y="516"/>
                </a:lnTo>
                <a:lnTo>
                  <a:pt x="866" y="514"/>
                </a:lnTo>
                <a:lnTo>
                  <a:pt x="866" y="514"/>
                </a:lnTo>
                <a:lnTo>
                  <a:pt x="868" y="510"/>
                </a:lnTo>
                <a:lnTo>
                  <a:pt x="868" y="510"/>
                </a:lnTo>
                <a:lnTo>
                  <a:pt x="874" y="508"/>
                </a:lnTo>
                <a:lnTo>
                  <a:pt x="874" y="508"/>
                </a:lnTo>
                <a:lnTo>
                  <a:pt x="872" y="500"/>
                </a:lnTo>
                <a:lnTo>
                  <a:pt x="872" y="502"/>
                </a:lnTo>
                <a:lnTo>
                  <a:pt x="870" y="506"/>
                </a:lnTo>
                <a:lnTo>
                  <a:pt x="868" y="506"/>
                </a:lnTo>
                <a:lnTo>
                  <a:pt x="868" y="506"/>
                </a:lnTo>
                <a:lnTo>
                  <a:pt x="870" y="496"/>
                </a:lnTo>
                <a:lnTo>
                  <a:pt x="872" y="488"/>
                </a:lnTo>
                <a:lnTo>
                  <a:pt x="872" y="488"/>
                </a:lnTo>
                <a:lnTo>
                  <a:pt x="870" y="486"/>
                </a:lnTo>
                <a:lnTo>
                  <a:pt x="866" y="484"/>
                </a:lnTo>
                <a:lnTo>
                  <a:pt x="866" y="484"/>
                </a:lnTo>
                <a:lnTo>
                  <a:pt x="864" y="478"/>
                </a:lnTo>
                <a:lnTo>
                  <a:pt x="864" y="472"/>
                </a:lnTo>
                <a:lnTo>
                  <a:pt x="864" y="472"/>
                </a:lnTo>
                <a:lnTo>
                  <a:pt x="860" y="470"/>
                </a:lnTo>
                <a:lnTo>
                  <a:pt x="860" y="470"/>
                </a:lnTo>
                <a:lnTo>
                  <a:pt x="860" y="464"/>
                </a:lnTo>
                <a:lnTo>
                  <a:pt x="860" y="464"/>
                </a:lnTo>
                <a:lnTo>
                  <a:pt x="858" y="462"/>
                </a:lnTo>
                <a:lnTo>
                  <a:pt x="858" y="462"/>
                </a:lnTo>
                <a:lnTo>
                  <a:pt x="856" y="458"/>
                </a:lnTo>
                <a:lnTo>
                  <a:pt x="856" y="458"/>
                </a:lnTo>
                <a:lnTo>
                  <a:pt x="854" y="458"/>
                </a:lnTo>
                <a:lnTo>
                  <a:pt x="852" y="456"/>
                </a:lnTo>
                <a:lnTo>
                  <a:pt x="852" y="456"/>
                </a:lnTo>
                <a:lnTo>
                  <a:pt x="850" y="454"/>
                </a:lnTo>
                <a:lnTo>
                  <a:pt x="848" y="452"/>
                </a:lnTo>
                <a:lnTo>
                  <a:pt x="848" y="452"/>
                </a:lnTo>
                <a:lnTo>
                  <a:pt x="846" y="450"/>
                </a:lnTo>
                <a:lnTo>
                  <a:pt x="842" y="450"/>
                </a:lnTo>
                <a:lnTo>
                  <a:pt x="842" y="450"/>
                </a:lnTo>
                <a:lnTo>
                  <a:pt x="842" y="448"/>
                </a:lnTo>
                <a:lnTo>
                  <a:pt x="840" y="448"/>
                </a:lnTo>
                <a:lnTo>
                  <a:pt x="840" y="448"/>
                </a:lnTo>
                <a:lnTo>
                  <a:pt x="842" y="442"/>
                </a:lnTo>
                <a:lnTo>
                  <a:pt x="846" y="438"/>
                </a:lnTo>
                <a:lnTo>
                  <a:pt x="848" y="436"/>
                </a:lnTo>
                <a:lnTo>
                  <a:pt x="854" y="436"/>
                </a:lnTo>
                <a:lnTo>
                  <a:pt x="854" y="436"/>
                </a:lnTo>
                <a:lnTo>
                  <a:pt x="854" y="430"/>
                </a:lnTo>
                <a:lnTo>
                  <a:pt x="854" y="430"/>
                </a:lnTo>
                <a:lnTo>
                  <a:pt x="854" y="430"/>
                </a:lnTo>
                <a:lnTo>
                  <a:pt x="854" y="428"/>
                </a:lnTo>
                <a:lnTo>
                  <a:pt x="854" y="426"/>
                </a:lnTo>
                <a:lnTo>
                  <a:pt x="858" y="428"/>
                </a:lnTo>
                <a:lnTo>
                  <a:pt x="858" y="428"/>
                </a:lnTo>
                <a:lnTo>
                  <a:pt x="858" y="426"/>
                </a:lnTo>
                <a:lnTo>
                  <a:pt x="858" y="424"/>
                </a:lnTo>
                <a:lnTo>
                  <a:pt x="860" y="424"/>
                </a:lnTo>
                <a:lnTo>
                  <a:pt x="860" y="424"/>
                </a:lnTo>
                <a:lnTo>
                  <a:pt x="860" y="420"/>
                </a:lnTo>
                <a:lnTo>
                  <a:pt x="860" y="420"/>
                </a:lnTo>
                <a:lnTo>
                  <a:pt x="856" y="418"/>
                </a:lnTo>
                <a:lnTo>
                  <a:pt x="856" y="418"/>
                </a:lnTo>
                <a:lnTo>
                  <a:pt x="858" y="416"/>
                </a:lnTo>
                <a:lnTo>
                  <a:pt x="858" y="416"/>
                </a:lnTo>
                <a:lnTo>
                  <a:pt x="856" y="410"/>
                </a:lnTo>
                <a:lnTo>
                  <a:pt x="854" y="406"/>
                </a:lnTo>
                <a:lnTo>
                  <a:pt x="854" y="406"/>
                </a:lnTo>
                <a:lnTo>
                  <a:pt x="858" y="402"/>
                </a:lnTo>
                <a:lnTo>
                  <a:pt x="858" y="402"/>
                </a:lnTo>
                <a:lnTo>
                  <a:pt x="854" y="402"/>
                </a:lnTo>
                <a:lnTo>
                  <a:pt x="854" y="402"/>
                </a:lnTo>
                <a:lnTo>
                  <a:pt x="852" y="398"/>
                </a:lnTo>
                <a:lnTo>
                  <a:pt x="852" y="398"/>
                </a:lnTo>
                <a:lnTo>
                  <a:pt x="858" y="388"/>
                </a:lnTo>
                <a:lnTo>
                  <a:pt x="858" y="388"/>
                </a:lnTo>
                <a:lnTo>
                  <a:pt x="858" y="384"/>
                </a:lnTo>
                <a:lnTo>
                  <a:pt x="860" y="384"/>
                </a:lnTo>
                <a:lnTo>
                  <a:pt x="860" y="384"/>
                </a:lnTo>
                <a:lnTo>
                  <a:pt x="860" y="380"/>
                </a:lnTo>
                <a:lnTo>
                  <a:pt x="860" y="380"/>
                </a:lnTo>
                <a:lnTo>
                  <a:pt x="856" y="380"/>
                </a:lnTo>
                <a:lnTo>
                  <a:pt x="856" y="380"/>
                </a:lnTo>
                <a:lnTo>
                  <a:pt x="854" y="376"/>
                </a:lnTo>
                <a:lnTo>
                  <a:pt x="854" y="376"/>
                </a:lnTo>
                <a:lnTo>
                  <a:pt x="854" y="374"/>
                </a:lnTo>
                <a:lnTo>
                  <a:pt x="854" y="372"/>
                </a:lnTo>
                <a:lnTo>
                  <a:pt x="854" y="372"/>
                </a:lnTo>
                <a:lnTo>
                  <a:pt x="858" y="372"/>
                </a:lnTo>
                <a:lnTo>
                  <a:pt x="858" y="372"/>
                </a:lnTo>
                <a:lnTo>
                  <a:pt x="862" y="370"/>
                </a:lnTo>
                <a:lnTo>
                  <a:pt x="866" y="370"/>
                </a:lnTo>
                <a:lnTo>
                  <a:pt x="870" y="372"/>
                </a:lnTo>
                <a:lnTo>
                  <a:pt x="870" y="372"/>
                </a:lnTo>
                <a:lnTo>
                  <a:pt x="874" y="370"/>
                </a:lnTo>
                <a:lnTo>
                  <a:pt x="874" y="370"/>
                </a:lnTo>
                <a:lnTo>
                  <a:pt x="878" y="374"/>
                </a:lnTo>
                <a:lnTo>
                  <a:pt x="878" y="374"/>
                </a:lnTo>
                <a:lnTo>
                  <a:pt x="884" y="372"/>
                </a:lnTo>
                <a:lnTo>
                  <a:pt x="890" y="372"/>
                </a:lnTo>
                <a:lnTo>
                  <a:pt x="890" y="372"/>
                </a:lnTo>
                <a:lnTo>
                  <a:pt x="894" y="374"/>
                </a:lnTo>
                <a:lnTo>
                  <a:pt x="900" y="374"/>
                </a:lnTo>
                <a:lnTo>
                  <a:pt x="900" y="374"/>
                </a:lnTo>
                <a:lnTo>
                  <a:pt x="906" y="370"/>
                </a:lnTo>
                <a:lnTo>
                  <a:pt x="914" y="364"/>
                </a:lnTo>
                <a:lnTo>
                  <a:pt x="914" y="368"/>
                </a:lnTo>
                <a:lnTo>
                  <a:pt x="914" y="368"/>
                </a:lnTo>
                <a:lnTo>
                  <a:pt x="918" y="368"/>
                </a:lnTo>
                <a:lnTo>
                  <a:pt x="922" y="370"/>
                </a:lnTo>
                <a:lnTo>
                  <a:pt x="922" y="370"/>
                </a:lnTo>
                <a:lnTo>
                  <a:pt x="926" y="374"/>
                </a:lnTo>
                <a:lnTo>
                  <a:pt x="926" y="374"/>
                </a:lnTo>
                <a:lnTo>
                  <a:pt x="928" y="374"/>
                </a:lnTo>
                <a:lnTo>
                  <a:pt x="928" y="374"/>
                </a:lnTo>
                <a:lnTo>
                  <a:pt x="928" y="374"/>
                </a:lnTo>
                <a:lnTo>
                  <a:pt x="928" y="378"/>
                </a:lnTo>
                <a:lnTo>
                  <a:pt x="928" y="378"/>
                </a:lnTo>
                <a:lnTo>
                  <a:pt x="932" y="380"/>
                </a:lnTo>
                <a:lnTo>
                  <a:pt x="934" y="380"/>
                </a:lnTo>
                <a:lnTo>
                  <a:pt x="934" y="380"/>
                </a:lnTo>
                <a:lnTo>
                  <a:pt x="936" y="386"/>
                </a:lnTo>
                <a:lnTo>
                  <a:pt x="936" y="386"/>
                </a:lnTo>
                <a:lnTo>
                  <a:pt x="938" y="386"/>
                </a:lnTo>
                <a:lnTo>
                  <a:pt x="938" y="386"/>
                </a:lnTo>
                <a:lnTo>
                  <a:pt x="940" y="392"/>
                </a:lnTo>
                <a:lnTo>
                  <a:pt x="940" y="392"/>
                </a:lnTo>
                <a:lnTo>
                  <a:pt x="960" y="392"/>
                </a:lnTo>
                <a:lnTo>
                  <a:pt x="960" y="394"/>
                </a:lnTo>
                <a:lnTo>
                  <a:pt x="960" y="394"/>
                </a:lnTo>
                <a:lnTo>
                  <a:pt x="956" y="398"/>
                </a:lnTo>
                <a:lnTo>
                  <a:pt x="956" y="398"/>
                </a:lnTo>
                <a:lnTo>
                  <a:pt x="964" y="400"/>
                </a:lnTo>
                <a:lnTo>
                  <a:pt x="964" y="400"/>
                </a:lnTo>
                <a:lnTo>
                  <a:pt x="966" y="402"/>
                </a:lnTo>
                <a:lnTo>
                  <a:pt x="966" y="402"/>
                </a:lnTo>
                <a:lnTo>
                  <a:pt x="968" y="398"/>
                </a:lnTo>
                <a:lnTo>
                  <a:pt x="968" y="398"/>
                </a:lnTo>
                <a:lnTo>
                  <a:pt x="972" y="398"/>
                </a:lnTo>
                <a:lnTo>
                  <a:pt x="972" y="398"/>
                </a:lnTo>
                <a:lnTo>
                  <a:pt x="966" y="406"/>
                </a:lnTo>
                <a:lnTo>
                  <a:pt x="966" y="410"/>
                </a:lnTo>
                <a:lnTo>
                  <a:pt x="966" y="412"/>
                </a:lnTo>
                <a:lnTo>
                  <a:pt x="968" y="412"/>
                </a:lnTo>
                <a:lnTo>
                  <a:pt x="968" y="412"/>
                </a:lnTo>
                <a:lnTo>
                  <a:pt x="968" y="414"/>
                </a:lnTo>
                <a:lnTo>
                  <a:pt x="968" y="414"/>
                </a:lnTo>
                <a:lnTo>
                  <a:pt x="962" y="416"/>
                </a:lnTo>
                <a:lnTo>
                  <a:pt x="962" y="416"/>
                </a:lnTo>
                <a:lnTo>
                  <a:pt x="962" y="418"/>
                </a:lnTo>
                <a:lnTo>
                  <a:pt x="962" y="422"/>
                </a:lnTo>
                <a:lnTo>
                  <a:pt x="962" y="422"/>
                </a:lnTo>
                <a:lnTo>
                  <a:pt x="966" y="424"/>
                </a:lnTo>
                <a:lnTo>
                  <a:pt x="966" y="424"/>
                </a:lnTo>
                <a:lnTo>
                  <a:pt x="966" y="428"/>
                </a:lnTo>
                <a:lnTo>
                  <a:pt x="966" y="432"/>
                </a:lnTo>
                <a:lnTo>
                  <a:pt x="966" y="432"/>
                </a:lnTo>
                <a:lnTo>
                  <a:pt x="964" y="434"/>
                </a:lnTo>
                <a:lnTo>
                  <a:pt x="964" y="434"/>
                </a:lnTo>
                <a:lnTo>
                  <a:pt x="964" y="436"/>
                </a:lnTo>
                <a:lnTo>
                  <a:pt x="964" y="438"/>
                </a:lnTo>
                <a:lnTo>
                  <a:pt x="964" y="438"/>
                </a:lnTo>
                <a:lnTo>
                  <a:pt x="970" y="442"/>
                </a:lnTo>
                <a:lnTo>
                  <a:pt x="970" y="442"/>
                </a:lnTo>
                <a:lnTo>
                  <a:pt x="972" y="442"/>
                </a:lnTo>
                <a:lnTo>
                  <a:pt x="974" y="442"/>
                </a:lnTo>
                <a:lnTo>
                  <a:pt x="974" y="444"/>
                </a:lnTo>
                <a:lnTo>
                  <a:pt x="974" y="444"/>
                </a:lnTo>
                <a:lnTo>
                  <a:pt x="984" y="444"/>
                </a:lnTo>
                <a:lnTo>
                  <a:pt x="984" y="444"/>
                </a:lnTo>
                <a:lnTo>
                  <a:pt x="986" y="454"/>
                </a:lnTo>
                <a:lnTo>
                  <a:pt x="986" y="454"/>
                </a:lnTo>
                <a:lnTo>
                  <a:pt x="990" y="452"/>
                </a:lnTo>
                <a:lnTo>
                  <a:pt x="990" y="450"/>
                </a:lnTo>
                <a:lnTo>
                  <a:pt x="990" y="450"/>
                </a:lnTo>
                <a:lnTo>
                  <a:pt x="992" y="450"/>
                </a:lnTo>
                <a:lnTo>
                  <a:pt x="992" y="450"/>
                </a:lnTo>
                <a:lnTo>
                  <a:pt x="992" y="454"/>
                </a:lnTo>
                <a:lnTo>
                  <a:pt x="994" y="454"/>
                </a:lnTo>
                <a:lnTo>
                  <a:pt x="994" y="454"/>
                </a:lnTo>
                <a:lnTo>
                  <a:pt x="998" y="460"/>
                </a:lnTo>
                <a:lnTo>
                  <a:pt x="998" y="460"/>
                </a:lnTo>
                <a:lnTo>
                  <a:pt x="1000" y="458"/>
                </a:lnTo>
                <a:lnTo>
                  <a:pt x="1000" y="458"/>
                </a:lnTo>
                <a:lnTo>
                  <a:pt x="1004" y="458"/>
                </a:lnTo>
                <a:lnTo>
                  <a:pt x="1004" y="458"/>
                </a:lnTo>
                <a:lnTo>
                  <a:pt x="1006" y="456"/>
                </a:lnTo>
                <a:lnTo>
                  <a:pt x="1008" y="454"/>
                </a:lnTo>
                <a:lnTo>
                  <a:pt x="1010" y="448"/>
                </a:lnTo>
                <a:lnTo>
                  <a:pt x="1010" y="448"/>
                </a:lnTo>
                <a:lnTo>
                  <a:pt x="1012" y="448"/>
                </a:lnTo>
                <a:lnTo>
                  <a:pt x="1014" y="450"/>
                </a:lnTo>
                <a:lnTo>
                  <a:pt x="1014" y="450"/>
                </a:lnTo>
                <a:lnTo>
                  <a:pt x="1014" y="444"/>
                </a:lnTo>
                <a:lnTo>
                  <a:pt x="1014" y="444"/>
                </a:lnTo>
                <a:lnTo>
                  <a:pt x="1018" y="440"/>
                </a:lnTo>
                <a:lnTo>
                  <a:pt x="1022" y="436"/>
                </a:lnTo>
                <a:lnTo>
                  <a:pt x="1024" y="434"/>
                </a:lnTo>
                <a:lnTo>
                  <a:pt x="1024" y="434"/>
                </a:lnTo>
                <a:lnTo>
                  <a:pt x="1022" y="432"/>
                </a:lnTo>
                <a:lnTo>
                  <a:pt x="1022" y="430"/>
                </a:lnTo>
                <a:lnTo>
                  <a:pt x="1022" y="428"/>
                </a:lnTo>
                <a:lnTo>
                  <a:pt x="1022" y="428"/>
                </a:lnTo>
                <a:lnTo>
                  <a:pt x="1026" y="426"/>
                </a:lnTo>
                <a:lnTo>
                  <a:pt x="1026" y="426"/>
                </a:lnTo>
                <a:lnTo>
                  <a:pt x="1026" y="424"/>
                </a:lnTo>
                <a:lnTo>
                  <a:pt x="1026" y="420"/>
                </a:lnTo>
                <a:lnTo>
                  <a:pt x="1026" y="420"/>
                </a:lnTo>
                <a:lnTo>
                  <a:pt x="1026" y="420"/>
                </a:lnTo>
                <a:lnTo>
                  <a:pt x="1028" y="420"/>
                </a:lnTo>
                <a:lnTo>
                  <a:pt x="1028" y="420"/>
                </a:lnTo>
                <a:lnTo>
                  <a:pt x="1030" y="412"/>
                </a:lnTo>
                <a:lnTo>
                  <a:pt x="1030" y="412"/>
                </a:lnTo>
                <a:lnTo>
                  <a:pt x="1036" y="412"/>
                </a:lnTo>
                <a:lnTo>
                  <a:pt x="1036" y="412"/>
                </a:lnTo>
                <a:lnTo>
                  <a:pt x="1036" y="422"/>
                </a:lnTo>
                <a:lnTo>
                  <a:pt x="1036" y="422"/>
                </a:lnTo>
                <a:lnTo>
                  <a:pt x="1038" y="422"/>
                </a:lnTo>
                <a:lnTo>
                  <a:pt x="1038" y="422"/>
                </a:lnTo>
                <a:lnTo>
                  <a:pt x="1038" y="426"/>
                </a:lnTo>
                <a:lnTo>
                  <a:pt x="1036" y="428"/>
                </a:lnTo>
                <a:lnTo>
                  <a:pt x="1036" y="428"/>
                </a:lnTo>
                <a:lnTo>
                  <a:pt x="1038" y="434"/>
                </a:lnTo>
                <a:lnTo>
                  <a:pt x="1038" y="440"/>
                </a:lnTo>
                <a:lnTo>
                  <a:pt x="1040" y="440"/>
                </a:lnTo>
                <a:lnTo>
                  <a:pt x="1040" y="440"/>
                </a:lnTo>
                <a:lnTo>
                  <a:pt x="1040" y="444"/>
                </a:lnTo>
                <a:lnTo>
                  <a:pt x="1040" y="444"/>
                </a:lnTo>
                <a:lnTo>
                  <a:pt x="1044" y="442"/>
                </a:lnTo>
                <a:lnTo>
                  <a:pt x="1044" y="442"/>
                </a:lnTo>
                <a:lnTo>
                  <a:pt x="1046" y="442"/>
                </a:lnTo>
                <a:lnTo>
                  <a:pt x="1048" y="442"/>
                </a:lnTo>
                <a:lnTo>
                  <a:pt x="1048" y="442"/>
                </a:lnTo>
                <a:lnTo>
                  <a:pt x="1048" y="446"/>
                </a:lnTo>
                <a:lnTo>
                  <a:pt x="1048" y="446"/>
                </a:lnTo>
                <a:lnTo>
                  <a:pt x="1052" y="446"/>
                </a:lnTo>
                <a:lnTo>
                  <a:pt x="1052" y="448"/>
                </a:lnTo>
                <a:lnTo>
                  <a:pt x="1052" y="448"/>
                </a:lnTo>
                <a:lnTo>
                  <a:pt x="1050" y="448"/>
                </a:lnTo>
                <a:lnTo>
                  <a:pt x="1048" y="450"/>
                </a:lnTo>
                <a:lnTo>
                  <a:pt x="1048" y="450"/>
                </a:lnTo>
                <a:lnTo>
                  <a:pt x="1054" y="452"/>
                </a:lnTo>
                <a:lnTo>
                  <a:pt x="1054" y="454"/>
                </a:lnTo>
                <a:lnTo>
                  <a:pt x="1052" y="456"/>
                </a:lnTo>
                <a:lnTo>
                  <a:pt x="1052" y="456"/>
                </a:lnTo>
                <a:lnTo>
                  <a:pt x="1046" y="458"/>
                </a:lnTo>
                <a:lnTo>
                  <a:pt x="1046" y="458"/>
                </a:lnTo>
                <a:lnTo>
                  <a:pt x="1046" y="460"/>
                </a:lnTo>
                <a:lnTo>
                  <a:pt x="1046" y="460"/>
                </a:lnTo>
                <a:lnTo>
                  <a:pt x="1058" y="460"/>
                </a:lnTo>
                <a:lnTo>
                  <a:pt x="1058" y="460"/>
                </a:lnTo>
                <a:lnTo>
                  <a:pt x="1060" y="462"/>
                </a:lnTo>
                <a:lnTo>
                  <a:pt x="1060" y="462"/>
                </a:lnTo>
                <a:lnTo>
                  <a:pt x="1056" y="468"/>
                </a:lnTo>
                <a:lnTo>
                  <a:pt x="1056" y="468"/>
                </a:lnTo>
                <a:lnTo>
                  <a:pt x="1058" y="468"/>
                </a:lnTo>
                <a:lnTo>
                  <a:pt x="1058" y="468"/>
                </a:lnTo>
                <a:lnTo>
                  <a:pt x="1060" y="470"/>
                </a:lnTo>
                <a:lnTo>
                  <a:pt x="1058" y="472"/>
                </a:lnTo>
                <a:lnTo>
                  <a:pt x="1058" y="472"/>
                </a:lnTo>
                <a:lnTo>
                  <a:pt x="1062" y="472"/>
                </a:lnTo>
                <a:lnTo>
                  <a:pt x="1062" y="472"/>
                </a:lnTo>
                <a:lnTo>
                  <a:pt x="1064" y="476"/>
                </a:lnTo>
                <a:lnTo>
                  <a:pt x="1064" y="476"/>
                </a:lnTo>
                <a:lnTo>
                  <a:pt x="1068" y="476"/>
                </a:lnTo>
                <a:lnTo>
                  <a:pt x="1068" y="476"/>
                </a:lnTo>
                <a:lnTo>
                  <a:pt x="1066" y="482"/>
                </a:lnTo>
                <a:lnTo>
                  <a:pt x="1062" y="486"/>
                </a:lnTo>
                <a:lnTo>
                  <a:pt x="1062" y="486"/>
                </a:lnTo>
                <a:lnTo>
                  <a:pt x="1068" y="486"/>
                </a:lnTo>
                <a:lnTo>
                  <a:pt x="1068" y="486"/>
                </a:lnTo>
                <a:lnTo>
                  <a:pt x="1068" y="488"/>
                </a:lnTo>
                <a:lnTo>
                  <a:pt x="1070" y="490"/>
                </a:lnTo>
                <a:lnTo>
                  <a:pt x="1070" y="490"/>
                </a:lnTo>
                <a:lnTo>
                  <a:pt x="1074" y="490"/>
                </a:lnTo>
                <a:lnTo>
                  <a:pt x="1074" y="490"/>
                </a:lnTo>
                <a:lnTo>
                  <a:pt x="1076" y="494"/>
                </a:lnTo>
                <a:lnTo>
                  <a:pt x="1076" y="496"/>
                </a:lnTo>
                <a:lnTo>
                  <a:pt x="1076" y="496"/>
                </a:lnTo>
                <a:lnTo>
                  <a:pt x="1076" y="496"/>
                </a:lnTo>
                <a:lnTo>
                  <a:pt x="1076" y="498"/>
                </a:lnTo>
                <a:lnTo>
                  <a:pt x="1076" y="498"/>
                </a:lnTo>
                <a:lnTo>
                  <a:pt x="1074" y="498"/>
                </a:lnTo>
                <a:lnTo>
                  <a:pt x="1074" y="496"/>
                </a:lnTo>
                <a:lnTo>
                  <a:pt x="1074" y="496"/>
                </a:lnTo>
                <a:lnTo>
                  <a:pt x="1072" y="498"/>
                </a:lnTo>
                <a:lnTo>
                  <a:pt x="1072" y="498"/>
                </a:lnTo>
                <a:lnTo>
                  <a:pt x="1072" y="498"/>
                </a:lnTo>
                <a:lnTo>
                  <a:pt x="1066" y="498"/>
                </a:lnTo>
                <a:lnTo>
                  <a:pt x="1062" y="498"/>
                </a:lnTo>
                <a:lnTo>
                  <a:pt x="1062" y="500"/>
                </a:lnTo>
                <a:lnTo>
                  <a:pt x="1062" y="500"/>
                </a:lnTo>
                <a:lnTo>
                  <a:pt x="1066" y="502"/>
                </a:lnTo>
                <a:lnTo>
                  <a:pt x="1066" y="502"/>
                </a:lnTo>
                <a:lnTo>
                  <a:pt x="1064" y="508"/>
                </a:lnTo>
                <a:lnTo>
                  <a:pt x="1064" y="508"/>
                </a:lnTo>
                <a:lnTo>
                  <a:pt x="1068" y="506"/>
                </a:lnTo>
                <a:lnTo>
                  <a:pt x="1070" y="506"/>
                </a:lnTo>
                <a:lnTo>
                  <a:pt x="1070" y="510"/>
                </a:lnTo>
                <a:lnTo>
                  <a:pt x="1070" y="510"/>
                </a:lnTo>
                <a:lnTo>
                  <a:pt x="1068" y="510"/>
                </a:lnTo>
                <a:lnTo>
                  <a:pt x="1068" y="510"/>
                </a:lnTo>
                <a:lnTo>
                  <a:pt x="1068" y="510"/>
                </a:lnTo>
                <a:lnTo>
                  <a:pt x="1072" y="510"/>
                </a:lnTo>
                <a:lnTo>
                  <a:pt x="1072" y="510"/>
                </a:lnTo>
                <a:lnTo>
                  <a:pt x="1072" y="518"/>
                </a:lnTo>
                <a:lnTo>
                  <a:pt x="1072" y="518"/>
                </a:lnTo>
                <a:lnTo>
                  <a:pt x="1078" y="518"/>
                </a:lnTo>
                <a:lnTo>
                  <a:pt x="1082" y="518"/>
                </a:lnTo>
                <a:lnTo>
                  <a:pt x="1082" y="518"/>
                </a:lnTo>
                <a:lnTo>
                  <a:pt x="1086" y="522"/>
                </a:lnTo>
                <a:lnTo>
                  <a:pt x="1086" y="522"/>
                </a:lnTo>
                <a:lnTo>
                  <a:pt x="1088" y="522"/>
                </a:lnTo>
                <a:lnTo>
                  <a:pt x="1088" y="522"/>
                </a:lnTo>
                <a:lnTo>
                  <a:pt x="1088" y="528"/>
                </a:lnTo>
                <a:lnTo>
                  <a:pt x="1088" y="528"/>
                </a:lnTo>
                <a:lnTo>
                  <a:pt x="1088" y="530"/>
                </a:lnTo>
                <a:lnTo>
                  <a:pt x="1088" y="534"/>
                </a:lnTo>
                <a:lnTo>
                  <a:pt x="1088" y="534"/>
                </a:lnTo>
                <a:lnTo>
                  <a:pt x="1100" y="534"/>
                </a:lnTo>
                <a:lnTo>
                  <a:pt x="1100" y="534"/>
                </a:lnTo>
                <a:lnTo>
                  <a:pt x="1100" y="538"/>
                </a:lnTo>
                <a:lnTo>
                  <a:pt x="1100" y="538"/>
                </a:lnTo>
                <a:lnTo>
                  <a:pt x="1104" y="534"/>
                </a:lnTo>
                <a:lnTo>
                  <a:pt x="1104" y="534"/>
                </a:lnTo>
                <a:lnTo>
                  <a:pt x="1104" y="536"/>
                </a:lnTo>
                <a:lnTo>
                  <a:pt x="1106" y="536"/>
                </a:lnTo>
                <a:lnTo>
                  <a:pt x="1106" y="536"/>
                </a:lnTo>
                <a:lnTo>
                  <a:pt x="1106" y="534"/>
                </a:lnTo>
                <a:lnTo>
                  <a:pt x="1108" y="534"/>
                </a:lnTo>
                <a:lnTo>
                  <a:pt x="1108" y="534"/>
                </a:lnTo>
                <a:lnTo>
                  <a:pt x="1108" y="540"/>
                </a:lnTo>
                <a:lnTo>
                  <a:pt x="1110" y="540"/>
                </a:lnTo>
                <a:lnTo>
                  <a:pt x="1110" y="540"/>
                </a:lnTo>
                <a:lnTo>
                  <a:pt x="1114" y="544"/>
                </a:lnTo>
                <a:lnTo>
                  <a:pt x="1118" y="546"/>
                </a:lnTo>
                <a:lnTo>
                  <a:pt x="1118" y="546"/>
                </a:lnTo>
                <a:lnTo>
                  <a:pt x="1120" y="542"/>
                </a:lnTo>
                <a:lnTo>
                  <a:pt x="1120" y="542"/>
                </a:lnTo>
                <a:lnTo>
                  <a:pt x="1122" y="540"/>
                </a:lnTo>
                <a:lnTo>
                  <a:pt x="1122" y="540"/>
                </a:lnTo>
                <a:lnTo>
                  <a:pt x="1124" y="546"/>
                </a:lnTo>
                <a:lnTo>
                  <a:pt x="1124" y="546"/>
                </a:lnTo>
                <a:lnTo>
                  <a:pt x="1126" y="548"/>
                </a:lnTo>
                <a:lnTo>
                  <a:pt x="1126" y="548"/>
                </a:lnTo>
                <a:lnTo>
                  <a:pt x="1130" y="546"/>
                </a:lnTo>
                <a:lnTo>
                  <a:pt x="1130" y="546"/>
                </a:lnTo>
                <a:lnTo>
                  <a:pt x="1126" y="550"/>
                </a:lnTo>
                <a:lnTo>
                  <a:pt x="1124" y="554"/>
                </a:lnTo>
                <a:lnTo>
                  <a:pt x="1124" y="554"/>
                </a:lnTo>
                <a:lnTo>
                  <a:pt x="1120" y="554"/>
                </a:lnTo>
                <a:lnTo>
                  <a:pt x="1118" y="556"/>
                </a:lnTo>
                <a:lnTo>
                  <a:pt x="1118" y="556"/>
                </a:lnTo>
                <a:lnTo>
                  <a:pt x="1114" y="556"/>
                </a:lnTo>
                <a:lnTo>
                  <a:pt x="1112" y="556"/>
                </a:lnTo>
                <a:lnTo>
                  <a:pt x="1112" y="556"/>
                </a:lnTo>
                <a:lnTo>
                  <a:pt x="1110" y="560"/>
                </a:lnTo>
                <a:lnTo>
                  <a:pt x="1110" y="560"/>
                </a:lnTo>
                <a:lnTo>
                  <a:pt x="1106" y="560"/>
                </a:lnTo>
                <a:lnTo>
                  <a:pt x="1106" y="560"/>
                </a:lnTo>
                <a:lnTo>
                  <a:pt x="1098" y="566"/>
                </a:lnTo>
                <a:lnTo>
                  <a:pt x="1098" y="566"/>
                </a:lnTo>
                <a:lnTo>
                  <a:pt x="1088" y="566"/>
                </a:lnTo>
                <a:lnTo>
                  <a:pt x="1088" y="566"/>
                </a:lnTo>
                <a:lnTo>
                  <a:pt x="1090" y="576"/>
                </a:lnTo>
                <a:lnTo>
                  <a:pt x="1090" y="576"/>
                </a:lnTo>
                <a:lnTo>
                  <a:pt x="1094" y="576"/>
                </a:lnTo>
                <a:lnTo>
                  <a:pt x="1094" y="576"/>
                </a:lnTo>
                <a:lnTo>
                  <a:pt x="1094" y="572"/>
                </a:lnTo>
                <a:lnTo>
                  <a:pt x="1096" y="570"/>
                </a:lnTo>
                <a:lnTo>
                  <a:pt x="1096" y="570"/>
                </a:lnTo>
                <a:lnTo>
                  <a:pt x="1098" y="570"/>
                </a:lnTo>
                <a:lnTo>
                  <a:pt x="1102" y="568"/>
                </a:lnTo>
                <a:lnTo>
                  <a:pt x="1102" y="568"/>
                </a:lnTo>
                <a:lnTo>
                  <a:pt x="1108" y="564"/>
                </a:lnTo>
                <a:lnTo>
                  <a:pt x="1114" y="560"/>
                </a:lnTo>
                <a:lnTo>
                  <a:pt x="1114" y="560"/>
                </a:lnTo>
                <a:lnTo>
                  <a:pt x="1118" y="560"/>
                </a:lnTo>
                <a:lnTo>
                  <a:pt x="1122" y="560"/>
                </a:lnTo>
                <a:lnTo>
                  <a:pt x="1122" y="556"/>
                </a:lnTo>
                <a:lnTo>
                  <a:pt x="1122" y="556"/>
                </a:lnTo>
                <a:lnTo>
                  <a:pt x="1126" y="556"/>
                </a:lnTo>
                <a:lnTo>
                  <a:pt x="1132" y="556"/>
                </a:lnTo>
                <a:lnTo>
                  <a:pt x="1132" y="556"/>
                </a:lnTo>
                <a:lnTo>
                  <a:pt x="1134" y="560"/>
                </a:lnTo>
                <a:lnTo>
                  <a:pt x="1134" y="560"/>
                </a:lnTo>
                <a:lnTo>
                  <a:pt x="1142" y="564"/>
                </a:lnTo>
                <a:lnTo>
                  <a:pt x="1142" y="564"/>
                </a:lnTo>
                <a:lnTo>
                  <a:pt x="1142" y="568"/>
                </a:lnTo>
                <a:lnTo>
                  <a:pt x="1144" y="568"/>
                </a:lnTo>
                <a:lnTo>
                  <a:pt x="1144" y="568"/>
                </a:lnTo>
                <a:lnTo>
                  <a:pt x="1144" y="566"/>
                </a:lnTo>
                <a:lnTo>
                  <a:pt x="1144" y="566"/>
                </a:lnTo>
                <a:lnTo>
                  <a:pt x="1148" y="564"/>
                </a:lnTo>
                <a:lnTo>
                  <a:pt x="1148" y="564"/>
                </a:lnTo>
                <a:lnTo>
                  <a:pt x="1148" y="566"/>
                </a:lnTo>
                <a:lnTo>
                  <a:pt x="1150" y="566"/>
                </a:lnTo>
                <a:lnTo>
                  <a:pt x="1150" y="566"/>
                </a:lnTo>
                <a:lnTo>
                  <a:pt x="1150" y="572"/>
                </a:lnTo>
                <a:lnTo>
                  <a:pt x="1150" y="574"/>
                </a:lnTo>
                <a:lnTo>
                  <a:pt x="1148" y="576"/>
                </a:lnTo>
                <a:lnTo>
                  <a:pt x="1148" y="578"/>
                </a:lnTo>
                <a:lnTo>
                  <a:pt x="1148" y="578"/>
                </a:lnTo>
                <a:lnTo>
                  <a:pt x="1150" y="578"/>
                </a:lnTo>
                <a:lnTo>
                  <a:pt x="1148" y="578"/>
                </a:lnTo>
                <a:lnTo>
                  <a:pt x="1148" y="578"/>
                </a:lnTo>
                <a:lnTo>
                  <a:pt x="1150" y="582"/>
                </a:lnTo>
                <a:lnTo>
                  <a:pt x="1148" y="588"/>
                </a:lnTo>
                <a:lnTo>
                  <a:pt x="1146" y="588"/>
                </a:lnTo>
                <a:lnTo>
                  <a:pt x="1146" y="590"/>
                </a:lnTo>
                <a:lnTo>
                  <a:pt x="1146" y="590"/>
                </a:lnTo>
                <a:lnTo>
                  <a:pt x="1144" y="590"/>
                </a:lnTo>
                <a:lnTo>
                  <a:pt x="1144" y="590"/>
                </a:lnTo>
                <a:lnTo>
                  <a:pt x="1142" y="594"/>
                </a:lnTo>
                <a:lnTo>
                  <a:pt x="1142" y="594"/>
                </a:lnTo>
                <a:lnTo>
                  <a:pt x="1138" y="594"/>
                </a:lnTo>
                <a:lnTo>
                  <a:pt x="1134" y="598"/>
                </a:lnTo>
                <a:lnTo>
                  <a:pt x="1134" y="598"/>
                </a:lnTo>
                <a:lnTo>
                  <a:pt x="1132" y="598"/>
                </a:lnTo>
                <a:lnTo>
                  <a:pt x="1130" y="598"/>
                </a:lnTo>
                <a:lnTo>
                  <a:pt x="1130" y="598"/>
                </a:lnTo>
                <a:lnTo>
                  <a:pt x="1126" y="598"/>
                </a:lnTo>
                <a:lnTo>
                  <a:pt x="1124" y="600"/>
                </a:lnTo>
                <a:lnTo>
                  <a:pt x="1122" y="602"/>
                </a:lnTo>
                <a:lnTo>
                  <a:pt x="1118" y="600"/>
                </a:lnTo>
                <a:lnTo>
                  <a:pt x="1118" y="600"/>
                </a:lnTo>
                <a:lnTo>
                  <a:pt x="1118" y="600"/>
                </a:lnTo>
                <a:lnTo>
                  <a:pt x="1116" y="600"/>
                </a:lnTo>
                <a:lnTo>
                  <a:pt x="1116" y="600"/>
                </a:lnTo>
                <a:lnTo>
                  <a:pt x="1116" y="602"/>
                </a:lnTo>
                <a:lnTo>
                  <a:pt x="1116" y="602"/>
                </a:lnTo>
                <a:lnTo>
                  <a:pt x="1112" y="604"/>
                </a:lnTo>
                <a:lnTo>
                  <a:pt x="1112" y="604"/>
                </a:lnTo>
                <a:lnTo>
                  <a:pt x="1112" y="608"/>
                </a:lnTo>
                <a:lnTo>
                  <a:pt x="1112" y="608"/>
                </a:lnTo>
                <a:lnTo>
                  <a:pt x="1108" y="612"/>
                </a:lnTo>
                <a:lnTo>
                  <a:pt x="1108" y="612"/>
                </a:lnTo>
                <a:lnTo>
                  <a:pt x="1108" y="614"/>
                </a:lnTo>
                <a:lnTo>
                  <a:pt x="1108" y="616"/>
                </a:lnTo>
                <a:lnTo>
                  <a:pt x="1108" y="616"/>
                </a:lnTo>
                <a:lnTo>
                  <a:pt x="1106" y="618"/>
                </a:lnTo>
                <a:lnTo>
                  <a:pt x="1104" y="620"/>
                </a:lnTo>
                <a:lnTo>
                  <a:pt x="1100" y="620"/>
                </a:lnTo>
                <a:lnTo>
                  <a:pt x="1100" y="620"/>
                </a:lnTo>
                <a:lnTo>
                  <a:pt x="1100" y="624"/>
                </a:lnTo>
                <a:lnTo>
                  <a:pt x="1100" y="624"/>
                </a:lnTo>
                <a:lnTo>
                  <a:pt x="1098" y="626"/>
                </a:lnTo>
                <a:lnTo>
                  <a:pt x="1098" y="626"/>
                </a:lnTo>
                <a:lnTo>
                  <a:pt x="1090" y="626"/>
                </a:lnTo>
                <a:lnTo>
                  <a:pt x="1090" y="626"/>
                </a:lnTo>
                <a:lnTo>
                  <a:pt x="1088" y="630"/>
                </a:lnTo>
                <a:lnTo>
                  <a:pt x="1088" y="630"/>
                </a:lnTo>
                <a:lnTo>
                  <a:pt x="1086" y="630"/>
                </a:lnTo>
                <a:lnTo>
                  <a:pt x="1084" y="630"/>
                </a:lnTo>
                <a:lnTo>
                  <a:pt x="1082" y="628"/>
                </a:lnTo>
                <a:lnTo>
                  <a:pt x="1082" y="628"/>
                </a:lnTo>
                <a:lnTo>
                  <a:pt x="1078" y="628"/>
                </a:lnTo>
                <a:lnTo>
                  <a:pt x="1078" y="628"/>
                </a:lnTo>
                <a:lnTo>
                  <a:pt x="1078" y="630"/>
                </a:lnTo>
                <a:lnTo>
                  <a:pt x="1078" y="630"/>
                </a:lnTo>
                <a:lnTo>
                  <a:pt x="1078" y="632"/>
                </a:lnTo>
                <a:lnTo>
                  <a:pt x="1076" y="632"/>
                </a:lnTo>
                <a:lnTo>
                  <a:pt x="1076" y="630"/>
                </a:lnTo>
                <a:lnTo>
                  <a:pt x="1076" y="630"/>
                </a:lnTo>
                <a:lnTo>
                  <a:pt x="1072" y="632"/>
                </a:lnTo>
                <a:lnTo>
                  <a:pt x="1072" y="632"/>
                </a:lnTo>
                <a:lnTo>
                  <a:pt x="1070" y="626"/>
                </a:lnTo>
                <a:lnTo>
                  <a:pt x="1070" y="626"/>
                </a:lnTo>
                <a:lnTo>
                  <a:pt x="1064" y="628"/>
                </a:lnTo>
                <a:lnTo>
                  <a:pt x="1060" y="628"/>
                </a:lnTo>
                <a:lnTo>
                  <a:pt x="1058" y="628"/>
                </a:lnTo>
                <a:lnTo>
                  <a:pt x="1052" y="626"/>
                </a:lnTo>
                <a:lnTo>
                  <a:pt x="1052" y="626"/>
                </a:lnTo>
                <a:lnTo>
                  <a:pt x="1050" y="630"/>
                </a:lnTo>
                <a:lnTo>
                  <a:pt x="1050" y="630"/>
                </a:lnTo>
                <a:lnTo>
                  <a:pt x="1046" y="630"/>
                </a:lnTo>
                <a:lnTo>
                  <a:pt x="1042" y="628"/>
                </a:lnTo>
                <a:lnTo>
                  <a:pt x="1042" y="628"/>
                </a:lnTo>
                <a:lnTo>
                  <a:pt x="1040" y="630"/>
                </a:lnTo>
                <a:lnTo>
                  <a:pt x="1036" y="630"/>
                </a:lnTo>
                <a:lnTo>
                  <a:pt x="1036" y="630"/>
                </a:lnTo>
                <a:lnTo>
                  <a:pt x="1034" y="630"/>
                </a:lnTo>
                <a:lnTo>
                  <a:pt x="1032" y="628"/>
                </a:lnTo>
                <a:lnTo>
                  <a:pt x="1032" y="628"/>
                </a:lnTo>
                <a:lnTo>
                  <a:pt x="1030" y="630"/>
                </a:lnTo>
                <a:lnTo>
                  <a:pt x="1030" y="630"/>
                </a:lnTo>
                <a:lnTo>
                  <a:pt x="1020" y="630"/>
                </a:lnTo>
                <a:lnTo>
                  <a:pt x="1020" y="630"/>
                </a:lnTo>
                <a:lnTo>
                  <a:pt x="1020" y="630"/>
                </a:lnTo>
                <a:lnTo>
                  <a:pt x="1006" y="628"/>
                </a:lnTo>
                <a:lnTo>
                  <a:pt x="1006" y="630"/>
                </a:lnTo>
                <a:lnTo>
                  <a:pt x="1006" y="630"/>
                </a:lnTo>
                <a:lnTo>
                  <a:pt x="1002" y="634"/>
                </a:lnTo>
                <a:lnTo>
                  <a:pt x="1002" y="634"/>
                </a:lnTo>
                <a:lnTo>
                  <a:pt x="1000" y="632"/>
                </a:lnTo>
                <a:lnTo>
                  <a:pt x="1000" y="634"/>
                </a:lnTo>
                <a:lnTo>
                  <a:pt x="998" y="634"/>
                </a:lnTo>
                <a:lnTo>
                  <a:pt x="998" y="634"/>
                </a:lnTo>
                <a:lnTo>
                  <a:pt x="998" y="638"/>
                </a:lnTo>
                <a:lnTo>
                  <a:pt x="996" y="644"/>
                </a:lnTo>
                <a:lnTo>
                  <a:pt x="996" y="644"/>
                </a:lnTo>
                <a:lnTo>
                  <a:pt x="992" y="646"/>
                </a:lnTo>
                <a:lnTo>
                  <a:pt x="990" y="646"/>
                </a:lnTo>
                <a:lnTo>
                  <a:pt x="990" y="646"/>
                </a:lnTo>
                <a:lnTo>
                  <a:pt x="988" y="648"/>
                </a:lnTo>
                <a:lnTo>
                  <a:pt x="988" y="650"/>
                </a:lnTo>
                <a:lnTo>
                  <a:pt x="988" y="650"/>
                </a:lnTo>
                <a:lnTo>
                  <a:pt x="986" y="652"/>
                </a:lnTo>
                <a:lnTo>
                  <a:pt x="984" y="652"/>
                </a:lnTo>
                <a:lnTo>
                  <a:pt x="984" y="652"/>
                </a:lnTo>
                <a:lnTo>
                  <a:pt x="984" y="652"/>
                </a:lnTo>
                <a:lnTo>
                  <a:pt x="982" y="654"/>
                </a:lnTo>
                <a:lnTo>
                  <a:pt x="982" y="656"/>
                </a:lnTo>
                <a:lnTo>
                  <a:pt x="982" y="656"/>
                </a:lnTo>
                <a:lnTo>
                  <a:pt x="980" y="658"/>
                </a:lnTo>
                <a:lnTo>
                  <a:pt x="976" y="658"/>
                </a:lnTo>
                <a:lnTo>
                  <a:pt x="976" y="658"/>
                </a:lnTo>
                <a:lnTo>
                  <a:pt x="974" y="660"/>
                </a:lnTo>
                <a:lnTo>
                  <a:pt x="974" y="660"/>
                </a:lnTo>
                <a:lnTo>
                  <a:pt x="972" y="662"/>
                </a:lnTo>
                <a:lnTo>
                  <a:pt x="972" y="662"/>
                </a:lnTo>
                <a:lnTo>
                  <a:pt x="968" y="666"/>
                </a:lnTo>
                <a:lnTo>
                  <a:pt x="968" y="668"/>
                </a:lnTo>
                <a:lnTo>
                  <a:pt x="966" y="670"/>
                </a:lnTo>
                <a:lnTo>
                  <a:pt x="966" y="670"/>
                </a:lnTo>
                <a:lnTo>
                  <a:pt x="960" y="670"/>
                </a:lnTo>
                <a:lnTo>
                  <a:pt x="960" y="670"/>
                </a:lnTo>
                <a:lnTo>
                  <a:pt x="964" y="672"/>
                </a:lnTo>
                <a:lnTo>
                  <a:pt x="964" y="672"/>
                </a:lnTo>
                <a:lnTo>
                  <a:pt x="960" y="684"/>
                </a:lnTo>
                <a:lnTo>
                  <a:pt x="954" y="694"/>
                </a:lnTo>
                <a:lnTo>
                  <a:pt x="954" y="694"/>
                </a:lnTo>
                <a:lnTo>
                  <a:pt x="956" y="694"/>
                </a:lnTo>
                <a:lnTo>
                  <a:pt x="956" y="692"/>
                </a:lnTo>
                <a:lnTo>
                  <a:pt x="958" y="692"/>
                </a:lnTo>
                <a:lnTo>
                  <a:pt x="958" y="692"/>
                </a:lnTo>
                <a:lnTo>
                  <a:pt x="964" y="684"/>
                </a:lnTo>
                <a:lnTo>
                  <a:pt x="964" y="684"/>
                </a:lnTo>
                <a:lnTo>
                  <a:pt x="964" y="680"/>
                </a:lnTo>
                <a:lnTo>
                  <a:pt x="966" y="678"/>
                </a:lnTo>
                <a:lnTo>
                  <a:pt x="966" y="678"/>
                </a:lnTo>
                <a:lnTo>
                  <a:pt x="970" y="676"/>
                </a:lnTo>
                <a:lnTo>
                  <a:pt x="974" y="676"/>
                </a:lnTo>
                <a:lnTo>
                  <a:pt x="974" y="676"/>
                </a:lnTo>
                <a:lnTo>
                  <a:pt x="974" y="672"/>
                </a:lnTo>
                <a:lnTo>
                  <a:pt x="974" y="670"/>
                </a:lnTo>
                <a:lnTo>
                  <a:pt x="974" y="670"/>
                </a:lnTo>
                <a:lnTo>
                  <a:pt x="978" y="668"/>
                </a:lnTo>
                <a:lnTo>
                  <a:pt x="984" y="666"/>
                </a:lnTo>
                <a:lnTo>
                  <a:pt x="984" y="666"/>
                </a:lnTo>
                <a:lnTo>
                  <a:pt x="988" y="660"/>
                </a:lnTo>
                <a:lnTo>
                  <a:pt x="988" y="660"/>
                </a:lnTo>
                <a:lnTo>
                  <a:pt x="990" y="660"/>
                </a:lnTo>
                <a:lnTo>
                  <a:pt x="990" y="660"/>
                </a:lnTo>
                <a:lnTo>
                  <a:pt x="992" y="656"/>
                </a:lnTo>
                <a:lnTo>
                  <a:pt x="992" y="656"/>
                </a:lnTo>
                <a:lnTo>
                  <a:pt x="998" y="656"/>
                </a:lnTo>
                <a:lnTo>
                  <a:pt x="998" y="656"/>
                </a:lnTo>
                <a:lnTo>
                  <a:pt x="1000" y="652"/>
                </a:lnTo>
                <a:lnTo>
                  <a:pt x="1000" y="652"/>
                </a:lnTo>
                <a:lnTo>
                  <a:pt x="1006" y="650"/>
                </a:lnTo>
                <a:lnTo>
                  <a:pt x="1014" y="648"/>
                </a:lnTo>
                <a:lnTo>
                  <a:pt x="1018" y="646"/>
                </a:lnTo>
                <a:lnTo>
                  <a:pt x="1018" y="646"/>
                </a:lnTo>
                <a:lnTo>
                  <a:pt x="1020" y="646"/>
                </a:lnTo>
                <a:lnTo>
                  <a:pt x="1020" y="648"/>
                </a:lnTo>
                <a:lnTo>
                  <a:pt x="1020" y="648"/>
                </a:lnTo>
                <a:lnTo>
                  <a:pt x="1026" y="648"/>
                </a:lnTo>
                <a:lnTo>
                  <a:pt x="1032" y="648"/>
                </a:lnTo>
                <a:lnTo>
                  <a:pt x="1032" y="648"/>
                </a:lnTo>
                <a:lnTo>
                  <a:pt x="1034" y="648"/>
                </a:lnTo>
                <a:lnTo>
                  <a:pt x="1034" y="650"/>
                </a:lnTo>
                <a:lnTo>
                  <a:pt x="1036" y="652"/>
                </a:lnTo>
                <a:lnTo>
                  <a:pt x="1036" y="652"/>
                </a:lnTo>
                <a:lnTo>
                  <a:pt x="1038" y="654"/>
                </a:lnTo>
                <a:lnTo>
                  <a:pt x="1038" y="654"/>
                </a:lnTo>
                <a:lnTo>
                  <a:pt x="1038" y="658"/>
                </a:lnTo>
                <a:lnTo>
                  <a:pt x="1038" y="658"/>
                </a:lnTo>
                <a:lnTo>
                  <a:pt x="1034" y="656"/>
                </a:lnTo>
                <a:lnTo>
                  <a:pt x="1034" y="656"/>
                </a:lnTo>
                <a:lnTo>
                  <a:pt x="1036" y="662"/>
                </a:lnTo>
                <a:lnTo>
                  <a:pt x="1034" y="668"/>
                </a:lnTo>
                <a:lnTo>
                  <a:pt x="1034" y="668"/>
                </a:lnTo>
                <a:lnTo>
                  <a:pt x="1028" y="666"/>
                </a:lnTo>
                <a:lnTo>
                  <a:pt x="1028" y="666"/>
                </a:lnTo>
                <a:lnTo>
                  <a:pt x="1028" y="676"/>
                </a:lnTo>
                <a:lnTo>
                  <a:pt x="1028" y="676"/>
                </a:lnTo>
                <a:lnTo>
                  <a:pt x="1022" y="676"/>
                </a:lnTo>
                <a:lnTo>
                  <a:pt x="1022" y="678"/>
                </a:lnTo>
                <a:lnTo>
                  <a:pt x="1022" y="678"/>
                </a:lnTo>
                <a:lnTo>
                  <a:pt x="1018" y="678"/>
                </a:lnTo>
                <a:lnTo>
                  <a:pt x="1018" y="678"/>
                </a:lnTo>
                <a:lnTo>
                  <a:pt x="1018" y="674"/>
                </a:lnTo>
                <a:lnTo>
                  <a:pt x="1018" y="672"/>
                </a:lnTo>
                <a:lnTo>
                  <a:pt x="1018" y="672"/>
                </a:lnTo>
                <a:lnTo>
                  <a:pt x="1014" y="670"/>
                </a:lnTo>
                <a:lnTo>
                  <a:pt x="1014" y="670"/>
                </a:lnTo>
                <a:lnTo>
                  <a:pt x="1014" y="672"/>
                </a:lnTo>
                <a:lnTo>
                  <a:pt x="1012" y="674"/>
                </a:lnTo>
                <a:lnTo>
                  <a:pt x="1012" y="676"/>
                </a:lnTo>
                <a:lnTo>
                  <a:pt x="1012" y="676"/>
                </a:lnTo>
                <a:lnTo>
                  <a:pt x="1016" y="678"/>
                </a:lnTo>
                <a:lnTo>
                  <a:pt x="1016" y="680"/>
                </a:lnTo>
                <a:lnTo>
                  <a:pt x="1016" y="680"/>
                </a:lnTo>
                <a:lnTo>
                  <a:pt x="1014" y="680"/>
                </a:lnTo>
                <a:lnTo>
                  <a:pt x="1014" y="682"/>
                </a:lnTo>
                <a:lnTo>
                  <a:pt x="1016" y="684"/>
                </a:lnTo>
                <a:lnTo>
                  <a:pt x="1020" y="684"/>
                </a:lnTo>
                <a:lnTo>
                  <a:pt x="1020" y="684"/>
                </a:lnTo>
                <a:lnTo>
                  <a:pt x="1024" y="680"/>
                </a:lnTo>
                <a:lnTo>
                  <a:pt x="1024" y="680"/>
                </a:lnTo>
                <a:lnTo>
                  <a:pt x="1028" y="680"/>
                </a:lnTo>
                <a:lnTo>
                  <a:pt x="1032" y="680"/>
                </a:lnTo>
                <a:lnTo>
                  <a:pt x="1032" y="680"/>
                </a:lnTo>
                <a:lnTo>
                  <a:pt x="1032" y="682"/>
                </a:lnTo>
                <a:lnTo>
                  <a:pt x="1032" y="684"/>
                </a:lnTo>
                <a:lnTo>
                  <a:pt x="1030" y="686"/>
                </a:lnTo>
                <a:lnTo>
                  <a:pt x="1030" y="686"/>
                </a:lnTo>
                <a:lnTo>
                  <a:pt x="1030" y="690"/>
                </a:lnTo>
                <a:lnTo>
                  <a:pt x="1030" y="692"/>
                </a:lnTo>
                <a:lnTo>
                  <a:pt x="1030" y="692"/>
                </a:lnTo>
                <a:lnTo>
                  <a:pt x="1028" y="692"/>
                </a:lnTo>
                <a:lnTo>
                  <a:pt x="1026" y="696"/>
                </a:lnTo>
                <a:lnTo>
                  <a:pt x="1026" y="696"/>
                </a:lnTo>
                <a:lnTo>
                  <a:pt x="1024" y="696"/>
                </a:lnTo>
                <a:lnTo>
                  <a:pt x="1026" y="696"/>
                </a:lnTo>
                <a:lnTo>
                  <a:pt x="1028" y="698"/>
                </a:lnTo>
                <a:lnTo>
                  <a:pt x="1028" y="698"/>
                </a:lnTo>
                <a:lnTo>
                  <a:pt x="1034" y="696"/>
                </a:lnTo>
                <a:lnTo>
                  <a:pt x="1034" y="696"/>
                </a:lnTo>
                <a:lnTo>
                  <a:pt x="1034" y="700"/>
                </a:lnTo>
                <a:lnTo>
                  <a:pt x="1032" y="700"/>
                </a:lnTo>
                <a:lnTo>
                  <a:pt x="1032" y="700"/>
                </a:lnTo>
                <a:lnTo>
                  <a:pt x="1032" y="710"/>
                </a:lnTo>
                <a:lnTo>
                  <a:pt x="1032" y="710"/>
                </a:lnTo>
                <a:lnTo>
                  <a:pt x="1034" y="710"/>
                </a:lnTo>
                <a:lnTo>
                  <a:pt x="1034" y="710"/>
                </a:lnTo>
                <a:lnTo>
                  <a:pt x="1034" y="714"/>
                </a:lnTo>
                <a:lnTo>
                  <a:pt x="1034" y="714"/>
                </a:lnTo>
                <a:lnTo>
                  <a:pt x="1046" y="716"/>
                </a:lnTo>
                <a:lnTo>
                  <a:pt x="1046" y="716"/>
                </a:lnTo>
                <a:lnTo>
                  <a:pt x="1044" y="718"/>
                </a:lnTo>
                <a:lnTo>
                  <a:pt x="1044" y="718"/>
                </a:lnTo>
                <a:lnTo>
                  <a:pt x="1040" y="720"/>
                </a:lnTo>
                <a:lnTo>
                  <a:pt x="1042" y="722"/>
                </a:lnTo>
                <a:lnTo>
                  <a:pt x="1042" y="722"/>
                </a:lnTo>
                <a:lnTo>
                  <a:pt x="1044" y="722"/>
                </a:lnTo>
                <a:lnTo>
                  <a:pt x="1044" y="720"/>
                </a:lnTo>
                <a:lnTo>
                  <a:pt x="1046" y="720"/>
                </a:lnTo>
                <a:lnTo>
                  <a:pt x="1046" y="720"/>
                </a:lnTo>
                <a:lnTo>
                  <a:pt x="1052" y="724"/>
                </a:lnTo>
                <a:lnTo>
                  <a:pt x="1052" y="724"/>
                </a:lnTo>
                <a:lnTo>
                  <a:pt x="1056" y="724"/>
                </a:lnTo>
                <a:lnTo>
                  <a:pt x="1056" y="724"/>
                </a:lnTo>
                <a:lnTo>
                  <a:pt x="1056" y="728"/>
                </a:lnTo>
                <a:lnTo>
                  <a:pt x="1056" y="728"/>
                </a:lnTo>
                <a:lnTo>
                  <a:pt x="1060" y="728"/>
                </a:lnTo>
                <a:lnTo>
                  <a:pt x="1060" y="728"/>
                </a:lnTo>
                <a:lnTo>
                  <a:pt x="1064" y="724"/>
                </a:lnTo>
                <a:lnTo>
                  <a:pt x="1068" y="720"/>
                </a:lnTo>
                <a:lnTo>
                  <a:pt x="1068" y="720"/>
                </a:lnTo>
                <a:lnTo>
                  <a:pt x="1070" y="720"/>
                </a:lnTo>
                <a:lnTo>
                  <a:pt x="1070" y="720"/>
                </a:lnTo>
                <a:lnTo>
                  <a:pt x="1070" y="728"/>
                </a:lnTo>
                <a:lnTo>
                  <a:pt x="1070" y="728"/>
                </a:lnTo>
                <a:lnTo>
                  <a:pt x="1074" y="728"/>
                </a:lnTo>
                <a:lnTo>
                  <a:pt x="1074" y="728"/>
                </a:lnTo>
                <a:lnTo>
                  <a:pt x="1074" y="730"/>
                </a:lnTo>
                <a:lnTo>
                  <a:pt x="1074" y="730"/>
                </a:lnTo>
                <a:close/>
                <a:moveTo>
                  <a:pt x="1206" y="678"/>
                </a:moveTo>
                <a:lnTo>
                  <a:pt x="1206" y="678"/>
                </a:lnTo>
                <a:lnTo>
                  <a:pt x="1206" y="682"/>
                </a:lnTo>
                <a:lnTo>
                  <a:pt x="1206" y="682"/>
                </a:lnTo>
                <a:lnTo>
                  <a:pt x="1202" y="682"/>
                </a:lnTo>
                <a:lnTo>
                  <a:pt x="1200" y="680"/>
                </a:lnTo>
                <a:lnTo>
                  <a:pt x="1200" y="676"/>
                </a:lnTo>
                <a:lnTo>
                  <a:pt x="1200" y="676"/>
                </a:lnTo>
                <a:lnTo>
                  <a:pt x="1206" y="670"/>
                </a:lnTo>
                <a:lnTo>
                  <a:pt x="1206" y="670"/>
                </a:lnTo>
                <a:lnTo>
                  <a:pt x="1206" y="666"/>
                </a:lnTo>
                <a:lnTo>
                  <a:pt x="1206" y="666"/>
                </a:lnTo>
                <a:lnTo>
                  <a:pt x="1202" y="668"/>
                </a:lnTo>
                <a:lnTo>
                  <a:pt x="1202" y="670"/>
                </a:lnTo>
                <a:lnTo>
                  <a:pt x="1202" y="670"/>
                </a:lnTo>
                <a:lnTo>
                  <a:pt x="1200" y="672"/>
                </a:lnTo>
                <a:lnTo>
                  <a:pt x="1200" y="672"/>
                </a:lnTo>
                <a:lnTo>
                  <a:pt x="1198" y="676"/>
                </a:lnTo>
                <a:lnTo>
                  <a:pt x="1198" y="680"/>
                </a:lnTo>
                <a:lnTo>
                  <a:pt x="1198" y="680"/>
                </a:lnTo>
                <a:lnTo>
                  <a:pt x="1192" y="680"/>
                </a:lnTo>
                <a:lnTo>
                  <a:pt x="1192" y="676"/>
                </a:lnTo>
                <a:lnTo>
                  <a:pt x="1192" y="676"/>
                </a:lnTo>
                <a:lnTo>
                  <a:pt x="1196" y="676"/>
                </a:lnTo>
                <a:lnTo>
                  <a:pt x="1196" y="676"/>
                </a:lnTo>
                <a:lnTo>
                  <a:pt x="1196" y="672"/>
                </a:lnTo>
                <a:lnTo>
                  <a:pt x="1196" y="672"/>
                </a:lnTo>
                <a:lnTo>
                  <a:pt x="1192" y="670"/>
                </a:lnTo>
                <a:lnTo>
                  <a:pt x="1192" y="670"/>
                </a:lnTo>
                <a:lnTo>
                  <a:pt x="1192" y="666"/>
                </a:lnTo>
                <a:lnTo>
                  <a:pt x="1192" y="666"/>
                </a:lnTo>
                <a:lnTo>
                  <a:pt x="1196" y="666"/>
                </a:lnTo>
                <a:lnTo>
                  <a:pt x="1196" y="666"/>
                </a:lnTo>
                <a:lnTo>
                  <a:pt x="1196" y="662"/>
                </a:lnTo>
                <a:lnTo>
                  <a:pt x="1198" y="658"/>
                </a:lnTo>
                <a:lnTo>
                  <a:pt x="1198" y="658"/>
                </a:lnTo>
                <a:lnTo>
                  <a:pt x="1194" y="660"/>
                </a:lnTo>
                <a:lnTo>
                  <a:pt x="1194" y="662"/>
                </a:lnTo>
                <a:lnTo>
                  <a:pt x="1194" y="662"/>
                </a:lnTo>
                <a:lnTo>
                  <a:pt x="1190" y="662"/>
                </a:lnTo>
                <a:lnTo>
                  <a:pt x="1190" y="662"/>
                </a:lnTo>
                <a:lnTo>
                  <a:pt x="1186" y="664"/>
                </a:lnTo>
                <a:lnTo>
                  <a:pt x="1186" y="664"/>
                </a:lnTo>
                <a:lnTo>
                  <a:pt x="1184" y="664"/>
                </a:lnTo>
                <a:lnTo>
                  <a:pt x="1182" y="664"/>
                </a:lnTo>
                <a:lnTo>
                  <a:pt x="1182" y="664"/>
                </a:lnTo>
                <a:lnTo>
                  <a:pt x="1186" y="656"/>
                </a:lnTo>
                <a:lnTo>
                  <a:pt x="1186" y="656"/>
                </a:lnTo>
                <a:lnTo>
                  <a:pt x="1184" y="658"/>
                </a:lnTo>
                <a:lnTo>
                  <a:pt x="1184" y="658"/>
                </a:lnTo>
                <a:lnTo>
                  <a:pt x="1184" y="658"/>
                </a:lnTo>
                <a:lnTo>
                  <a:pt x="1180" y="658"/>
                </a:lnTo>
                <a:lnTo>
                  <a:pt x="1180" y="658"/>
                </a:lnTo>
                <a:lnTo>
                  <a:pt x="1182" y="656"/>
                </a:lnTo>
                <a:lnTo>
                  <a:pt x="1182" y="656"/>
                </a:lnTo>
                <a:lnTo>
                  <a:pt x="1178" y="654"/>
                </a:lnTo>
                <a:lnTo>
                  <a:pt x="1180" y="652"/>
                </a:lnTo>
                <a:lnTo>
                  <a:pt x="1180" y="652"/>
                </a:lnTo>
                <a:lnTo>
                  <a:pt x="1184" y="646"/>
                </a:lnTo>
                <a:lnTo>
                  <a:pt x="1184" y="646"/>
                </a:lnTo>
                <a:lnTo>
                  <a:pt x="1180" y="642"/>
                </a:lnTo>
                <a:lnTo>
                  <a:pt x="1178" y="642"/>
                </a:lnTo>
                <a:lnTo>
                  <a:pt x="1176" y="644"/>
                </a:lnTo>
                <a:lnTo>
                  <a:pt x="1176" y="644"/>
                </a:lnTo>
                <a:lnTo>
                  <a:pt x="1174" y="644"/>
                </a:lnTo>
                <a:lnTo>
                  <a:pt x="1172" y="644"/>
                </a:lnTo>
                <a:lnTo>
                  <a:pt x="1170" y="640"/>
                </a:lnTo>
                <a:lnTo>
                  <a:pt x="1170" y="640"/>
                </a:lnTo>
                <a:lnTo>
                  <a:pt x="1168" y="642"/>
                </a:lnTo>
                <a:lnTo>
                  <a:pt x="1162" y="644"/>
                </a:lnTo>
                <a:lnTo>
                  <a:pt x="1162" y="644"/>
                </a:lnTo>
                <a:lnTo>
                  <a:pt x="1162" y="646"/>
                </a:lnTo>
                <a:lnTo>
                  <a:pt x="1162" y="648"/>
                </a:lnTo>
                <a:lnTo>
                  <a:pt x="1162" y="648"/>
                </a:lnTo>
                <a:lnTo>
                  <a:pt x="1160" y="646"/>
                </a:lnTo>
                <a:lnTo>
                  <a:pt x="1160" y="644"/>
                </a:lnTo>
                <a:lnTo>
                  <a:pt x="1160" y="644"/>
                </a:lnTo>
                <a:lnTo>
                  <a:pt x="1154" y="646"/>
                </a:lnTo>
                <a:lnTo>
                  <a:pt x="1154" y="646"/>
                </a:lnTo>
                <a:lnTo>
                  <a:pt x="1154" y="646"/>
                </a:lnTo>
                <a:lnTo>
                  <a:pt x="1156" y="644"/>
                </a:lnTo>
                <a:lnTo>
                  <a:pt x="1156" y="642"/>
                </a:lnTo>
                <a:lnTo>
                  <a:pt x="1156" y="642"/>
                </a:lnTo>
                <a:lnTo>
                  <a:pt x="1148" y="644"/>
                </a:lnTo>
                <a:lnTo>
                  <a:pt x="1148" y="644"/>
                </a:lnTo>
                <a:lnTo>
                  <a:pt x="1154" y="640"/>
                </a:lnTo>
                <a:lnTo>
                  <a:pt x="1154" y="636"/>
                </a:lnTo>
                <a:lnTo>
                  <a:pt x="1152" y="634"/>
                </a:lnTo>
                <a:lnTo>
                  <a:pt x="1146" y="632"/>
                </a:lnTo>
                <a:lnTo>
                  <a:pt x="1146" y="632"/>
                </a:lnTo>
                <a:lnTo>
                  <a:pt x="1146" y="634"/>
                </a:lnTo>
                <a:lnTo>
                  <a:pt x="1146" y="634"/>
                </a:lnTo>
                <a:lnTo>
                  <a:pt x="1146" y="634"/>
                </a:lnTo>
                <a:lnTo>
                  <a:pt x="1144" y="634"/>
                </a:lnTo>
                <a:lnTo>
                  <a:pt x="1144" y="634"/>
                </a:lnTo>
                <a:lnTo>
                  <a:pt x="1138" y="644"/>
                </a:lnTo>
                <a:lnTo>
                  <a:pt x="1138" y="644"/>
                </a:lnTo>
                <a:lnTo>
                  <a:pt x="1140" y="638"/>
                </a:lnTo>
                <a:lnTo>
                  <a:pt x="1140" y="638"/>
                </a:lnTo>
                <a:lnTo>
                  <a:pt x="1138" y="638"/>
                </a:lnTo>
                <a:lnTo>
                  <a:pt x="1138" y="638"/>
                </a:lnTo>
                <a:lnTo>
                  <a:pt x="1138" y="636"/>
                </a:lnTo>
                <a:lnTo>
                  <a:pt x="1138" y="636"/>
                </a:lnTo>
                <a:lnTo>
                  <a:pt x="1138" y="634"/>
                </a:lnTo>
                <a:lnTo>
                  <a:pt x="1138" y="632"/>
                </a:lnTo>
                <a:lnTo>
                  <a:pt x="1138" y="632"/>
                </a:lnTo>
                <a:lnTo>
                  <a:pt x="1140" y="628"/>
                </a:lnTo>
                <a:lnTo>
                  <a:pt x="1142" y="626"/>
                </a:lnTo>
                <a:lnTo>
                  <a:pt x="1142" y="626"/>
                </a:lnTo>
                <a:lnTo>
                  <a:pt x="1142" y="616"/>
                </a:lnTo>
                <a:lnTo>
                  <a:pt x="1144" y="616"/>
                </a:lnTo>
                <a:lnTo>
                  <a:pt x="1144" y="616"/>
                </a:lnTo>
                <a:lnTo>
                  <a:pt x="1148" y="616"/>
                </a:lnTo>
                <a:lnTo>
                  <a:pt x="1148" y="616"/>
                </a:lnTo>
                <a:lnTo>
                  <a:pt x="1150" y="612"/>
                </a:lnTo>
                <a:lnTo>
                  <a:pt x="1150" y="610"/>
                </a:lnTo>
                <a:lnTo>
                  <a:pt x="1146" y="610"/>
                </a:lnTo>
                <a:lnTo>
                  <a:pt x="1146" y="608"/>
                </a:lnTo>
                <a:lnTo>
                  <a:pt x="1146" y="608"/>
                </a:lnTo>
                <a:lnTo>
                  <a:pt x="1150" y="608"/>
                </a:lnTo>
                <a:lnTo>
                  <a:pt x="1150" y="606"/>
                </a:lnTo>
                <a:lnTo>
                  <a:pt x="1154" y="606"/>
                </a:lnTo>
                <a:lnTo>
                  <a:pt x="1154" y="606"/>
                </a:lnTo>
                <a:lnTo>
                  <a:pt x="1154" y="602"/>
                </a:lnTo>
                <a:lnTo>
                  <a:pt x="1154" y="602"/>
                </a:lnTo>
                <a:lnTo>
                  <a:pt x="1148" y="604"/>
                </a:lnTo>
                <a:lnTo>
                  <a:pt x="1148" y="604"/>
                </a:lnTo>
                <a:lnTo>
                  <a:pt x="1144" y="602"/>
                </a:lnTo>
                <a:lnTo>
                  <a:pt x="1144" y="602"/>
                </a:lnTo>
                <a:lnTo>
                  <a:pt x="1138" y="604"/>
                </a:lnTo>
                <a:lnTo>
                  <a:pt x="1134" y="610"/>
                </a:lnTo>
                <a:lnTo>
                  <a:pt x="1134" y="610"/>
                </a:lnTo>
                <a:lnTo>
                  <a:pt x="1136" y="614"/>
                </a:lnTo>
                <a:lnTo>
                  <a:pt x="1136" y="614"/>
                </a:lnTo>
                <a:lnTo>
                  <a:pt x="1132" y="614"/>
                </a:lnTo>
                <a:lnTo>
                  <a:pt x="1130" y="616"/>
                </a:lnTo>
                <a:lnTo>
                  <a:pt x="1130" y="616"/>
                </a:lnTo>
                <a:lnTo>
                  <a:pt x="1130" y="624"/>
                </a:lnTo>
                <a:lnTo>
                  <a:pt x="1128" y="626"/>
                </a:lnTo>
                <a:lnTo>
                  <a:pt x="1128" y="626"/>
                </a:lnTo>
                <a:lnTo>
                  <a:pt x="1128" y="634"/>
                </a:lnTo>
                <a:lnTo>
                  <a:pt x="1128" y="636"/>
                </a:lnTo>
                <a:lnTo>
                  <a:pt x="1128" y="640"/>
                </a:lnTo>
                <a:lnTo>
                  <a:pt x="1124" y="644"/>
                </a:lnTo>
                <a:lnTo>
                  <a:pt x="1124" y="644"/>
                </a:lnTo>
                <a:lnTo>
                  <a:pt x="1124" y="644"/>
                </a:lnTo>
                <a:lnTo>
                  <a:pt x="1124" y="646"/>
                </a:lnTo>
                <a:lnTo>
                  <a:pt x="1124" y="646"/>
                </a:lnTo>
                <a:lnTo>
                  <a:pt x="1130" y="646"/>
                </a:lnTo>
                <a:lnTo>
                  <a:pt x="1130" y="646"/>
                </a:lnTo>
                <a:lnTo>
                  <a:pt x="1128" y="650"/>
                </a:lnTo>
                <a:lnTo>
                  <a:pt x="1128" y="650"/>
                </a:lnTo>
                <a:lnTo>
                  <a:pt x="1128" y="652"/>
                </a:lnTo>
                <a:lnTo>
                  <a:pt x="1126" y="652"/>
                </a:lnTo>
                <a:lnTo>
                  <a:pt x="1126" y="652"/>
                </a:lnTo>
                <a:lnTo>
                  <a:pt x="1124" y="650"/>
                </a:lnTo>
                <a:lnTo>
                  <a:pt x="1122" y="650"/>
                </a:lnTo>
                <a:lnTo>
                  <a:pt x="1120" y="650"/>
                </a:lnTo>
                <a:lnTo>
                  <a:pt x="1120" y="652"/>
                </a:lnTo>
                <a:lnTo>
                  <a:pt x="1120" y="652"/>
                </a:lnTo>
                <a:lnTo>
                  <a:pt x="1118" y="652"/>
                </a:lnTo>
                <a:lnTo>
                  <a:pt x="1118" y="654"/>
                </a:lnTo>
                <a:lnTo>
                  <a:pt x="1118" y="654"/>
                </a:lnTo>
                <a:lnTo>
                  <a:pt x="1120" y="654"/>
                </a:lnTo>
                <a:lnTo>
                  <a:pt x="1120" y="656"/>
                </a:lnTo>
                <a:lnTo>
                  <a:pt x="1116" y="656"/>
                </a:lnTo>
                <a:lnTo>
                  <a:pt x="1116" y="656"/>
                </a:lnTo>
                <a:lnTo>
                  <a:pt x="1112" y="656"/>
                </a:lnTo>
                <a:lnTo>
                  <a:pt x="1112" y="656"/>
                </a:lnTo>
                <a:lnTo>
                  <a:pt x="1112" y="660"/>
                </a:lnTo>
                <a:lnTo>
                  <a:pt x="1112" y="660"/>
                </a:lnTo>
                <a:lnTo>
                  <a:pt x="1114" y="660"/>
                </a:lnTo>
                <a:lnTo>
                  <a:pt x="1114" y="660"/>
                </a:lnTo>
                <a:lnTo>
                  <a:pt x="1114" y="658"/>
                </a:lnTo>
                <a:lnTo>
                  <a:pt x="1114" y="658"/>
                </a:lnTo>
                <a:lnTo>
                  <a:pt x="1122" y="660"/>
                </a:lnTo>
                <a:lnTo>
                  <a:pt x="1122" y="660"/>
                </a:lnTo>
                <a:lnTo>
                  <a:pt x="1120" y="662"/>
                </a:lnTo>
                <a:lnTo>
                  <a:pt x="1120" y="662"/>
                </a:lnTo>
                <a:lnTo>
                  <a:pt x="1120" y="662"/>
                </a:lnTo>
                <a:lnTo>
                  <a:pt x="1120" y="660"/>
                </a:lnTo>
                <a:lnTo>
                  <a:pt x="1120" y="660"/>
                </a:lnTo>
                <a:lnTo>
                  <a:pt x="1116" y="662"/>
                </a:lnTo>
                <a:lnTo>
                  <a:pt x="1116" y="662"/>
                </a:lnTo>
                <a:lnTo>
                  <a:pt x="1116" y="666"/>
                </a:lnTo>
                <a:lnTo>
                  <a:pt x="1110" y="670"/>
                </a:lnTo>
                <a:lnTo>
                  <a:pt x="1110" y="670"/>
                </a:lnTo>
                <a:lnTo>
                  <a:pt x="1108" y="672"/>
                </a:lnTo>
                <a:lnTo>
                  <a:pt x="1108" y="672"/>
                </a:lnTo>
                <a:lnTo>
                  <a:pt x="1110" y="678"/>
                </a:lnTo>
                <a:lnTo>
                  <a:pt x="1116" y="678"/>
                </a:lnTo>
                <a:lnTo>
                  <a:pt x="1116" y="678"/>
                </a:lnTo>
                <a:lnTo>
                  <a:pt x="1118" y="676"/>
                </a:lnTo>
                <a:lnTo>
                  <a:pt x="1118" y="676"/>
                </a:lnTo>
                <a:lnTo>
                  <a:pt x="1118" y="676"/>
                </a:lnTo>
                <a:lnTo>
                  <a:pt x="1132" y="676"/>
                </a:lnTo>
                <a:lnTo>
                  <a:pt x="1132" y="676"/>
                </a:lnTo>
                <a:lnTo>
                  <a:pt x="1140" y="676"/>
                </a:lnTo>
                <a:lnTo>
                  <a:pt x="1140" y="676"/>
                </a:lnTo>
                <a:lnTo>
                  <a:pt x="1140" y="678"/>
                </a:lnTo>
                <a:lnTo>
                  <a:pt x="1142" y="678"/>
                </a:lnTo>
                <a:lnTo>
                  <a:pt x="1142" y="678"/>
                </a:lnTo>
                <a:lnTo>
                  <a:pt x="1146" y="676"/>
                </a:lnTo>
                <a:lnTo>
                  <a:pt x="1148" y="674"/>
                </a:lnTo>
                <a:lnTo>
                  <a:pt x="1148" y="674"/>
                </a:lnTo>
                <a:lnTo>
                  <a:pt x="1148" y="678"/>
                </a:lnTo>
                <a:lnTo>
                  <a:pt x="1148" y="678"/>
                </a:lnTo>
                <a:lnTo>
                  <a:pt x="1168" y="674"/>
                </a:lnTo>
                <a:lnTo>
                  <a:pt x="1168" y="674"/>
                </a:lnTo>
                <a:lnTo>
                  <a:pt x="1166" y="680"/>
                </a:lnTo>
                <a:lnTo>
                  <a:pt x="1172" y="680"/>
                </a:lnTo>
                <a:lnTo>
                  <a:pt x="1172" y="680"/>
                </a:lnTo>
                <a:lnTo>
                  <a:pt x="1174" y="674"/>
                </a:lnTo>
                <a:lnTo>
                  <a:pt x="1174" y="674"/>
                </a:lnTo>
                <a:lnTo>
                  <a:pt x="1178" y="674"/>
                </a:lnTo>
                <a:lnTo>
                  <a:pt x="1178" y="674"/>
                </a:lnTo>
                <a:lnTo>
                  <a:pt x="1176" y="678"/>
                </a:lnTo>
                <a:lnTo>
                  <a:pt x="1176" y="678"/>
                </a:lnTo>
                <a:lnTo>
                  <a:pt x="1174" y="680"/>
                </a:lnTo>
                <a:lnTo>
                  <a:pt x="1172" y="682"/>
                </a:lnTo>
                <a:lnTo>
                  <a:pt x="1172" y="682"/>
                </a:lnTo>
                <a:lnTo>
                  <a:pt x="1170" y="686"/>
                </a:lnTo>
                <a:lnTo>
                  <a:pt x="1170" y="686"/>
                </a:lnTo>
                <a:lnTo>
                  <a:pt x="1166" y="688"/>
                </a:lnTo>
                <a:lnTo>
                  <a:pt x="1166" y="688"/>
                </a:lnTo>
                <a:lnTo>
                  <a:pt x="1166" y="692"/>
                </a:lnTo>
                <a:lnTo>
                  <a:pt x="1166" y="692"/>
                </a:lnTo>
                <a:lnTo>
                  <a:pt x="1170" y="692"/>
                </a:lnTo>
                <a:lnTo>
                  <a:pt x="1170" y="692"/>
                </a:lnTo>
                <a:lnTo>
                  <a:pt x="1174" y="688"/>
                </a:lnTo>
                <a:lnTo>
                  <a:pt x="1176" y="684"/>
                </a:lnTo>
                <a:lnTo>
                  <a:pt x="1176" y="684"/>
                </a:lnTo>
                <a:lnTo>
                  <a:pt x="1176" y="684"/>
                </a:lnTo>
                <a:lnTo>
                  <a:pt x="1176" y="682"/>
                </a:lnTo>
                <a:lnTo>
                  <a:pt x="1178" y="680"/>
                </a:lnTo>
                <a:lnTo>
                  <a:pt x="1178" y="680"/>
                </a:lnTo>
                <a:lnTo>
                  <a:pt x="1182" y="680"/>
                </a:lnTo>
                <a:lnTo>
                  <a:pt x="1182" y="680"/>
                </a:lnTo>
                <a:lnTo>
                  <a:pt x="1184" y="674"/>
                </a:lnTo>
                <a:lnTo>
                  <a:pt x="1188" y="674"/>
                </a:lnTo>
                <a:lnTo>
                  <a:pt x="1188" y="674"/>
                </a:lnTo>
                <a:lnTo>
                  <a:pt x="1188" y="678"/>
                </a:lnTo>
                <a:lnTo>
                  <a:pt x="1192" y="680"/>
                </a:lnTo>
                <a:lnTo>
                  <a:pt x="1192" y="680"/>
                </a:lnTo>
                <a:lnTo>
                  <a:pt x="1192" y="684"/>
                </a:lnTo>
                <a:lnTo>
                  <a:pt x="1192" y="684"/>
                </a:lnTo>
                <a:lnTo>
                  <a:pt x="1190" y="684"/>
                </a:lnTo>
                <a:lnTo>
                  <a:pt x="1188" y="684"/>
                </a:lnTo>
                <a:lnTo>
                  <a:pt x="1188" y="684"/>
                </a:lnTo>
                <a:lnTo>
                  <a:pt x="1188" y="692"/>
                </a:lnTo>
                <a:lnTo>
                  <a:pt x="1188" y="692"/>
                </a:lnTo>
                <a:lnTo>
                  <a:pt x="1192" y="690"/>
                </a:lnTo>
                <a:lnTo>
                  <a:pt x="1192" y="690"/>
                </a:lnTo>
                <a:lnTo>
                  <a:pt x="1192" y="686"/>
                </a:lnTo>
                <a:lnTo>
                  <a:pt x="1192" y="686"/>
                </a:lnTo>
                <a:lnTo>
                  <a:pt x="1196" y="688"/>
                </a:lnTo>
                <a:lnTo>
                  <a:pt x="1196" y="694"/>
                </a:lnTo>
                <a:lnTo>
                  <a:pt x="1196" y="694"/>
                </a:lnTo>
                <a:lnTo>
                  <a:pt x="1202" y="694"/>
                </a:lnTo>
                <a:lnTo>
                  <a:pt x="1202" y="694"/>
                </a:lnTo>
                <a:lnTo>
                  <a:pt x="1204" y="688"/>
                </a:lnTo>
                <a:lnTo>
                  <a:pt x="1204" y="688"/>
                </a:lnTo>
                <a:lnTo>
                  <a:pt x="1208" y="680"/>
                </a:lnTo>
                <a:lnTo>
                  <a:pt x="1208" y="676"/>
                </a:lnTo>
                <a:lnTo>
                  <a:pt x="1208" y="676"/>
                </a:lnTo>
                <a:lnTo>
                  <a:pt x="1206" y="678"/>
                </a:lnTo>
                <a:lnTo>
                  <a:pt x="1206" y="678"/>
                </a:lnTo>
                <a:close/>
                <a:moveTo>
                  <a:pt x="1088" y="714"/>
                </a:moveTo>
                <a:lnTo>
                  <a:pt x="1088" y="712"/>
                </a:lnTo>
                <a:lnTo>
                  <a:pt x="1088" y="712"/>
                </a:lnTo>
                <a:lnTo>
                  <a:pt x="1084" y="712"/>
                </a:lnTo>
                <a:lnTo>
                  <a:pt x="1084" y="712"/>
                </a:lnTo>
                <a:lnTo>
                  <a:pt x="1086" y="704"/>
                </a:lnTo>
                <a:lnTo>
                  <a:pt x="1090" y="700"/>
                </a:lnTo>
                <a:lnTo>
                  <a:pt x="1090" y="700"/>
                </a:lnTo>
                <a:lnTo>
                  <a:pt x="1096" y="700"/>
                </a:lnTo>
                <a:lnTo>
                  <a:pt x="1096" y="700"/>
                </a:lnTo>
                <a:lnTo>
                  <a:pt x="1098" y="698"/>
                </a:lnTo>
                <a:lnTo>
                  <a:pt x="1100" y="696"/>
                </a:lnTo>
                <a:lnTo>
                  <a:pt x="1100" y="696"/>
                </a:lnTo>
                <a:lnTo>
                  <a:pt x="1098" y="694"/>
                </a:lnTo>
                <a:lnTo>
                  <a:pt x="1096" y="694"/>
                </a:lnTo>
                <a:lnTo>
                  <a:pt x="1096" y="696"/>
                </a:lnTo>
                <a:lnTo>
                  <a:pt x="1096" y="696"/>
                </a:lnTo>
                <a:lnTo>
                  <a:pt x="1092" y="698"/>
                </a:lnTo>
                <a:lnTo>
                  <a:pt x="1090" y="698"/>
                </a:lnTo>
                <a:lnTo>
                  <a:pt x="1086" y="696"/>
                </a:lnTo>
                <a:lnTo>
                  <a:pt x="1086" y="696"/>
                </a:lnTo>
                <a:lnTo>
                  <a:pt x="1080" y="700"/>
                </a:lnTo>
                <a:lnTo>
                  <a:pt x="1080" y="700"/>
                </a:lnTo>
                <a:lnTo>
                  <a:pt x="1082" y="704"/>
                </a:lnTo>
                <a:lnTo>
                  <a:pt x="1080" y="706"/>
                </a:lnTo>
                <a:lnTo>
                  <a:pt x="1078" y="706"/>
                </a:lnTo>
                <a:lnTo>
                  <a:pt x="1078" y="706"/>
                </a:lnTo>
                <a:lnTo>
                  <a:pt x="1076" y="710"/>
                </a:lnTo>
                <a:lnTo>
                  <a:pt x="1076" y="710"/>
                </a:lnTo>
                <a:lnTo>
                  <a:pt x="1076" y="712"/>
                </a:lnTo>
                <a:lnTo>
                  <a:pt x="1076" y="714"/>
                </a:lnTo>
                <a:lnTo>
                  <a:pt x="1074" y="716"/>
                </a:lnTo>
                <a:lnTo>
                  <a:pt x="1074" y="716"/>
                </a:lnTo>
                <a:lnTo>
                  <a:pt x="1074" y="722"/>
                </a:lnTo>
                <a:lnTo>
                  <a:pt x="1074" y="724"/>
                </a:lnTo>
                <a:lnTo>
                  <a:pt x="1076" y="726"/>
                </a:lnTo>
                <a:lnTo>
                  <a:pt x="1076" y="726"/>
                </a:lnTo>
                <a:lnTo>
                  <a:pt x="1082" y="728"/>
                </a:lnTo>
                <a:lnTo>
                  <a:pt x="1082" y="728"/>
                </a:lnTo>
                <a:lnTo>
                  <a:pt x="1082" y="726"/>
                </a:lnTo>
                <a:lnTo>
                  <a:pt x="1082" y="726"/>
                </a:lnTo>
                <a:lnTo>
                  <a:pt x="1082" y="724"/>
                </a:lnTo>
                <a:lnTo>
                  <a:pt x="1080" y="722"/>
                </a:lnTo>
                <a:lnTo>
                  <a:pt x="1082" y="718"/>
                </a:lnTo>
                <a:lnTo>
                  <a:pt x="1088" y="714"/>
                </a:lnTo>
                <a:lnTo>
                  <a:pt x="1088" y="714"/>
                </a:lnTo>
                <a:close/>
                <a:moveTo>
                  <a:pt x="1070" y="654"/>
                </a:moveTo>
                <a:lnTo>
                  <a:pt x="1064" y="650"/>
                </a:lnTo>
                <a:lnTo>
                  <a:pt x="1064" y="650"/>
                </a:lnTo>
                <a:lnTo>
                  <a:pt x="1062" y="650"/>
                </a:lnTo>
                <a:lnTo>
                  <a:pt x="1062" y="650"/>
                </a:lnTo>
                <a:lnTo>
                  <a:pt x="1058" y="646"/>
                </a:lnTo>
                <a:lnTo>
                  <a:pt x="1056" y="642"/>
                </a:lnTo>
                <a:lnTo>
                  <a:pt x="1056" y="642"/>
                </a:lnTo>
                <a:lnTo>
                  <a:pt x="1052" y="642"/>
                </a:lnTo>
                <a:lnTo>
                  <a:pt x="1052" y="642"/>
                </a:lnTo>
                <a:lnTo>
                  <a:pt x="1046" y="640"/>
                </a:lnTo>
                <a:lnTo>
                  <a:pt x="1042" y="636"/>
                </a:lnTo>
                <a:lnTo>
                  <a:pt x="1042" y="636"/>
                </a:lnTo>
                <a:lnTo>
                  <a:pt x="1034" y="636"/>
                </a:lnTo>
                <a:lnTo>
                  <a:pt x="1034" y="636"/>
                </a:lnTo>
                <a:lnTo>
                  <a:pt x="1034" y="642"/>
                </a:lnTo>
                <a:lnTo>
                  <a:pt x="1034" y="642"/>
                </a:lnTo>
                <a:lnTo>
                  <a:pt x="1040" y="642"/>
                </a:lnTo>
                <a:lnTo>
                  <a:pt x="1044" y="646"/>
                </a:lnTo>
                <a:lnTo>
                  <a:pt x="1044" y="646"/>
                </a:lnTo>
                <a:lnTo>
                  <a:pt x="1044" y="650"/>
                </a:lnTo>
                <a:lnTo>
                  <a:pt x="1044" y="650"/>
                </a:lnTo>
                <a:lnTo>
                  <a:pt x="1048" y="650"/>
                </a:lnTo>
                <a:lnTo>
                  <a:pt x="1054" y="652"/>
                </a:lnTo>
                <a:lnTo>
                  <a:pt x="1054" y="652"/>
                </a:lnTo>
                <a:lnTo>
                  <a:pt x="1058" y="654"/>
                </a:lnTo>
                <a:lnTo>
                  <a:pt x="1062" y="656"/>
                </a:lnTo>
                <a:lnTo>
                  <a:pt x="1062" y="656"/>
                </a:lnTo>
                <a:lnTo>
                  <a:pt x="1068" y="658"/>
                </a:lnTo>
                <a:lnTo>
                  <a:pt x="1068" y="658"/>
                </a:lnTo>
                <a:lnTo>
                  <a:pt x="1068" y="656"/>
                </a:lnTo>
                <a:lnTo>
                  <a:pt x="1070" y="654"/>
                </a:lnTo>
                <a:lnTo>
                  <a:pt x="1070" y="654"/>
                </a:lnTo>
                <a:close/>
                <a:moveTo>
                  <a:pt x="128" y="568"/>
                </a:moveTo>
                <a:lnTo>
                  <a:pt x="128" y="568"/>
                </a:lnTo>
                <a:lnTo>
                  <a:pt x="128" y="566"/>
                </a:lnTo>
                <a:lnTo>
                  <a:pt x="128" y="562"/>
                </a:lnTo>
                <a:lnTo>
                  <a:pt x="128" y="562"/>
                </a:lnTo>
                <a:lnTo>
                  <a:pt x="132" y="554"/>
                </a:lnTo>
                <a:lnTo>
                  <a:pt x="132" y="554"/>
                </a:lnTo>
                <a:lnTo>
                  <a:pt x="122" y="556"/>
                </a:lnTo>
                <a:lnTo>
                  <a:pt x="118" y="556"/>
                </a:lnTo>
                <a:lnTo>
                  <a:pt x="114" y="554"/>
                </a:lnTo>
                <a:lnTo>
                  <a:pt x="114" y="554"/>
                </a:lnTo>
                <a:lnTo>
                  <a:pt x="116" y="564"/>
                </a:lnTo>
                <a:lnTo>
                  <a:pt x="116" y="564"/>
                </a:lnTo>
                <a:lnTo>
                  <a:pt x="116" y="566"/>
                </a:lnTo>
                <a:lnTo>
                  <a:pt x="116" y="568"/>
                </a:lnTo>
                <a:lnTo>
                  <a:pt x="118" y="568"/>
                </a:lnTo>
                <a:lnTo>
                  <a:pt x="118" y="568"/>
                </a:lnTo>
                <a:lnTo>
                  <a:pt x="118" y="570"/>
                </a:lnTo>
                <a:lnTo>
                  <a:pt x="118" y="570"/>
                </a:lnTo>
                <a:lnTo>
                  <a:pt x="118" y="570"/>
                </a:lnTo>
                <a:lnTo>
                  <a:pt x="118" y="574"/>
                </a:lnTo>
                <a:lnTo>
                  <a:pt x="118" y="574"/>
                </a:lnTo>
                <a:lnTo>
                  <a:pt x="122" y="572"/>
                </a:lnTo>
                <a:lnTo>
                  <a:pt x="124" y="572"/>
                </a:lnTo>
                <a:lnTo>
                  <a:pt x="124" y="572"/>
                </a:lnTo>
                <a:lnTo>
                  <a:pt x="128" y="568"/>
                </a:lnTo>
                <a:lnTo>
                  <a:pt x="128" y="568"/>
                </a:lnTo>
                <a:close/>
                <a:moveTo>
                  <a:pt x="552" y="194"/>
                </a:moveTo>
                <a:lnTo>
                  <a:pt x="552" y="194"/>
                </a:lnTo>
                <a:lnTo>
                  <a:pt x="550" y="192"/>
                </a:lnTo>
                <a:lnTo>
                  <a:pt x="550" y="192"/>
                </a:lnTo>
                <a:lnTo>
                  <a:pt x="550" y="188"/>
                </a:lnTo>
                <a:lnTo>
                  <a:pt x="550" y="182"/>
                </a:lnTo>
                <a:lnTo>
                  <a:pt x="550" y="182"/>
                </a:lnTo>
                <a:lnTo>
                  <a:pt x="548" y="180"/>
                </a:lnTo>
                <a:lnTo>
                  <a:pt x="548" y="180"/>
                </a:lnTo>
                <a:lnTo>
                  <a:pt x="544" y="180"/>
                </a:lnTo>
                <a:lnTo>
                  <a:pt x="542" y="182"/>
                </a:lnTo>
                <a:lnTo>
                  <a:pt x="542" y="182"/>
                </a:lnTo>
                <a:lnTo>
                  <a:pt x="532" y="180"/>
                </a:lnTo>
                <a:lnTo>
                  <a:pt x="526" y="178"/>
                </a:lnTo>
                <a:lnTo>
                  <a:pt x="522" y="172"/>
                </a:lnTo>
                <a:lnTo>
                  <a:pt x="520" y="166"/>
                </a:lnTo>
                <a:lnTo>
                  <a:pt x="518" y="166"/>
                </a:lnTo>
                <a:lnTo>
                  <a:pt x="518" y="166"/>
                </a:lnTo>
                <a:lnTo>
                  <a:pt x="518" y="174"/>
                </a:lnTo>
                <a:lnTo>
                  <a:pt x="518" y="174"/>
                </a:lnTo>
                <a:lnTo>
                  <a:pt x="516" y="172"/>
                </a:lnTo>
                <a:lnTo>
                  <a:pt x="516" y="172"/>
                </a:lnTo>
                <a:lnTo>
                  <a:pt x="510" y="172"/>
                </a:lnTo>
                <a:lnTo>
                  <a:pt x="508" y="172"/>
                </a:lnTo>
                <a:lnTo>
                  <a:pt x="508" y="172"/>
                </a:lnTo>
                <a:lnTo>
                  <a:pt x="506" y="168"/>
                </a:lnTo>
                <a:lnTo>
                  <a:pt x="506" y="168"/>
                </a:lnTo>
                <a:lnTo>
                  <a:pt x="502" y="164"/>
                </a:lnTo>
                <a:lnTo>
                  <a:pt x="498" y="158"/>
                </a:lnTo>
                <a:lnTo>
                  <a:pt x="498" y="158"/>
                </a:lnTo>
                <a:lnTo>
                  <a:pt x="498" y="154"/>
                </a:lnTo>
                <a:lnTo>
                  <a:pt x="496" y="148"/>
                </a:lnTo>
                <a:lnTo>
                  <a:pt x="496" y="148"/>
                </a:lnTo>
                <a:lnTo>
                  <a:pt x="494" y="148"/>
                </a:lnTo>
                <a:lnTo>
                  <a:pt x="490" y="146"/>
                </a:lnTo>
                <a:lnTo>
                  <a:pt x="490" y="146"/>
                </a:lnTo>
                <a:lnTo>
                  <a:pt x="490" y="142"/>
                </a:lnTo>
                <a:lnTo>
                  <a:pt x="490" y="138"/>
                </a:lnTo>
                <a:lnTo>
                  <a:pt x="490" y="138"/>
                </a:lnTo>
                <a:lnTo>
                  <a:pt x="488" y="134"/>
                </a:lnTo>
                <a:lnTo>
                  <a:pt x="486" y="132"/>
                </a:lnTo>
                <a:lnTo>
                  <a:pt x="486" y="132"/>
                </a:lnTo>
                <a:lnTo>
                  <a:pt x="486" y="130"/>
                </a:lnTo>
                <a:lnTo>
                  <a:pt x="486" y="130"/>
                </a:lnTo>
                <a:lnTo>
                  <a:pt x="482" y="128"/>
                </a:lnTo>
                <a:lnTo>
                  <a:pt x="478" y="130"/>
                </a:lnTo>
                <a:lnTo>
                  <a:pt x="478" y="130"/>
                </a:lnTo>
                <a:lnTo>
                  <a:pt x="474" y="128"/>
                </a:lnTo>
                <a:lnTo>
                  <a:pt x="470" y="128"/>
                </a:lnTo>
                <a:lnTo>
                  <a:pt x="468" y="130"/>
                </a:lnTo>
                <a:lnTo>
                  <a:pt x="468" y="130"/>
                </a:lnTo>
                <a:lnTo>
                  <a:pt x="466" y="130"/>
                </a:lnTo>
                <a:lnTo>
                  <a:pt x="462" y="130"/>
                </a:lnTo>
                <a:lnTo>
                  <a:pt x="460" y="126"/>
                </a:lnTo>
                <a:lnTo>
                  <a:pt x="458" y="126"/>
                </a:lnTo>
                <a:lnTo>
                  <a:pt x="458" y="126"/>
                </a:lnTo>
                <a:lnTo>
                  <a:pt x="454" y="134"/>
                </a:lnTo>
                <a:lnTo>
                  <a:pt x="454" y="134"/>
                </a:lnTo>
                <a:lnTo>
                  <a:pt x="454" y="136"/>
                </a:lnTo>
                <a:lnTo>
                  <a:pt x="454" y="140"/>
                </a:lnTo>
                <a:lnTo>
                  <a:pt x="454" y="140"/>
                </a:lnTo>
                <a:lnTo>
                  <a:pt x="450" y="142"/>
                </a:lnTo>
                <a:lnTo>
                  <a:pt x="446" y="144"/>
                </a:lnTo>
                <a:lnTo>
                  <a:pt x="446" y="144"/>
                </a:lnTo>
                <a:lnTo>
                  <a:pt x="444" y="138"/>
                </a:lnTo>
                <a:lnTo>
                  <a:pt x="446" y="132"/>
                </a:lnTo>
                <a:lnTo>
                  <a:pt x="450" y="120"/>
                </a:lnTo>
                <a:lnTo>
                  <a:pt x="450" y="120"/>
                </a:lnTo>
                <a:lnTo>
                  <a:pt x="448" y="120"/>
                </a:lnTo>
                <a:lnTo>
                  <a:pt x="442" y="112"/>
                </a:lnTo>
                <a:lnTo>
                  <a:pt x="442" y="112"/>
                </a:lnTo>
                <a:lnTo>
                  <a:pt x="442" y="110"/>
                </a:lnTo>
                <a:lnTo>
                  <a:pt x="442" y="110"/>
                </a:lnTo>
                <a:lnTo>
                  <a:pt x="440" y="108"/>
                </a:lnTo>
                <a:lnTo>
                  <a:pt x="438" y="108"/>
                </a:lnTo>
                <a:lnTo>
                  <a:pt x="438" y="110"/>
                </a:lnTo>
                <a:lnTo>
                  <a:pt x="438" y="110"/>
                </a:lnTo>
                <a:lnTo>
                  <a:pt x="434" y="106"/>
                </a:lnTo>
                <a:lnTo>
                  <a:pt x="434" y="106"/>
                </a:lnTo>
                <a:lnTo>
                  <a:pt x="428" y="106"/>
                </a:lnTo>
                <a:lnTo>
                  <a:pt x="428" y="106"/>
                </a:lnTo>
                <a:lnTo>
                  <a:pt x="428" y="110"/>
                </a:lnTo>
                <a:lnTo>
                  <a:pt x="428" y="110"/>
                </a:lnTo>
                <a:lnTo>
                  <a:pt x="426" y="112"/>
                </a:lnTo>
                <a:lnTo>
                  <a:pt x="422" y="114"/>
                </a:lnTo>
                <a:lnTo>
                  <a:pt x="422" y="114"/>
                </a:lnTo>
                <a:lnTo>
                  <a:pt x="422" y="120"/>
                </a:lnTo>
                <a:lnTo>
                  <a:pt x="422" y="120"/>
                </a:lnTo>
                <a:lnTo>
                  <a:pt x="418" y="120"/>
                </a:lnTo>
                <a:lnTo>
                  <a:pt x="418" y="120"/>
                </a:lnTo>
                <a:lnTo>
                  <a:pt x="418" y="118"/>
                </a:lnTo>
                <a:lnTo>
                  <a:pt x="416" y="118"/>
                </a:lnTo>
                <a:lnTo>
                  <a:pt x="416" y="118"/>
                </a:lnTo>
                <a:lnTo>
                  <a:pt x="416" y="114"/>
                </a:lnTo>
                <a:lnTo>
                  <a:pt x="416" y="114"/>
                </a:lnTo>
                <a:lnTo>
                  <a:pt x="412" y="110"/>
                </a:lnTo>
                <a:lnTo>
                  <a:pt x="406" y="106"/>
                </a:lnTo>
                <a:lnTo>
                  <a:pt x="406" y="106"/>
                </a:lnTo>
                <a:lnTo>
                  <a:pt x="396" y="104"/>
                </a:lnTo>
                <a:lnTo>
                  <a:pt x="396" y="104"/>
                </a:lnTo>
                <a:lnTo>
                  <a:pt x="394" y="116"/>
                </a:lnTo>
                <a:lnTo>
                  <a:pt x="394" y="116"/>
                </a:lnTo>
                <a:lnTo>
                  <a:pt x="394" y="118"/>
                </a:lnTo>
                <a:lnTo>
                  <a:pt x="396" y="120"/>
                </a:lnTo>
                <a:lnTo>
                  <a:pt x="396" y="120"/>
                </a:lnTo>
                <a:lnTo>
                  <a:pt x="396" y="130"/>
                </a:lnTo>
                <a:lnTo>
                  <a:pt x="396" y="130"/>
                </a:lnTo>
                <a:lnTo>
                  <a:pt x="392" y="132"/>
                </a:lnTo>
                <a:lnTo>
                  <a:pt x="392" y="132"/>
                </a:lnTo>
                <a:lnTo>
                  <a:pt x="390" y="128"/>
                </a:lnTo>
                <a:lnTo>
                  <a:pt x="390" y="128"/>
                </a:lnTo>
                <a:lnTo>
                  <a:pt x="384" y="128"/>
                </a:lnTo>
                <a:lnTo>
                  <a:pt x="384" y="128"/>
                </a:lnTo>
                <a:lnTo>
                  <a:pt x="374" y="118"/>
                </a:lnTo>
                <a:lnTo>
                  <a:pt x="374" y="118"/>
                </a:lnTo>
                <a:lnTo>
                  <a:pt x="374" y="116"/>
                </a:lnTo>
                <a:lnTo>
                  <a:pt x="374" y="114"/>
                </a:lnTo>
                <a:lnTo>
                  <a:pt x="376" y="110"/>
                </a:lnTo>
                <a:lnTo>
                  <a:pt x="376" y="110"/>
                </a:lnTo>
                <a:lnTo>
                  <a:pt x="374" y="102"/>
                </a:lnTo>
                <a:lnTo>
                  <a:pt x="374" y="96"/>
                </a:lnTo>
                <a:lnTo>
                  <a:pt x="374" y="96"/>
                </a:lnTo>
                <a:lnTo>
                  <a:pt x="364" y="94"/>
                </a:lnTo>
                <a:lnTo>
                  <a:pt x="364" y="94"/>
                </a:lnTo>
                <a:lnTo>
                  <a:pt x="358" y="100"/>
                </a:lnTo>
                <a:lnTo>
                  <a:pt x="350" y="106"/>
                </a:lnTo>
                <a:lnTo>
                  <a:pt x="348" y="108"/>
                </a:lnTo>
                <a:lnTo>
                  <a:pt x="348" y="108"/>
                </a:lnTo>
                <a:lnTo>
                  <a:pt x="340" y="108"/>
                </a:lnTo>
                <a:lnTo>
                  <a:pt x="336" y="108"/>
                </a:lnTo>
                <a:lnTo>
                  <a:pt x="336" y="108"/>
                </a:lnTo>
                <a:lnTo>
                  <a:pt x="330" y="110"/>
                </a:lnTo>
                <a:lnTo>
                  <a:pt x="326" y="112"/>
                </a:lnTo>
                <a:lnTo>
                  <a:pt x="326" y="112"/>
                </a:lnTo>
                <a:lnTo>
                  <a:pt x="324" y="114"/>
                </a:lnTo>
                <a:lnTo>
                  <a:pt x="320" y="114"/>
                </a:lnTo>
                <a:lnTo>
                  <a:pt x="320" y="114"/>
                </a:lnTo>
                <a:lnTo>
                  <a:pt x="318" y="116"/>
                </a:lnTo>
                <a:lnTo>
                  <a:pt x="316" y="120"/>
                </a:lnTo>
                <a:lnTo>
                  <a:pt x="316" y="130"/>
                </a:lnTo>
                <a:lnTo>
                  <a:pt x="316" y="130"/>
                </a:lnTo>
                <a:lnTo>
                  <a:pt x="310" y="130"/>
                </a:lnTo>
                <a:lnTo>
                  <a:pt x="310" y="130"/>
                </a:lnTo>
                <a:lnTo>
                  <a:pt x="310" y="132"/>
                </a:lnTo>
                <a:lnTo>
                  <a:pt x="310" y="134"/>
                </a:lnTo>
                <a:lnTo>
                  <a:pt x="310" y="134"/>
                </a:lnTo>
                <a:lnTo>
                  <a:pt x="306" y="138"/>
                </a:lnTo>
                <a:lnTo>
                  <a:pt x="302" y="142"/>
                </a:lnTo>
                <a:lnTo>
                  <a:pt x="302" y="142"/>
                </a:lnTo>
                <a:lnTo>
                  <a:pt x="300" y="142"/>
                </a:lnTo>
                <a:lnTo>
                  <a:pt x="300" y="142"/>
                </a:lnTo>
                <a:lnTo>
                  <a:pt x="302" y="146"/>
                </a:lnTo>
                <a:lnTo>
                  <a:pt x="304" y="148"/>
                </a:lnTo>
                <a:lnTo>
                  <a:pt x="308" y="148"/>
                </a:lnTo>
                <a:lnTo>
                  <a:pt x="308" y="148"/>
                </a:lnTo>
                <a:lnTo>
                  <a:pt x="312" y="148"/>
                </a:lnTo>
                <a:lnTo>
                  <a:pt x="314" y="148"/>
                </a:lnTo>
                <a:lnTo>
                  <a:pt x="314" y="146"/>
                </a:lnTo>
                <a:lnTo>
                  <a:pt x="316" y="144"/>
                </a:lnTo>
                <a:lnTo>
                  <a:pt x="316" y="144"/>
                </a:lnTo>
                <a:lnTo>
                  <a:pt x="318" y="144"/>
                </a:lnTo>
                <a:lnTo>
                  <a:pt x="320" y="146"/>
                </a:lnTo>
                <a:lnTo>
                  <a:pt x="320" y="146"/>
                </a:lnTo>
                <a:lnTo>
                  <a:pt x="318" y="146"/>
                </a:lnTo>
                <a:lnTo>
                  <a:pt x="318" y="146"/>
                </a:lnTo>
                <a:lnTo>
                  <a:pt x="318" y="148"/>
                </a:lnTo>
                <a:lnTo>
                  <a:pt x="318" y="148"/>
                </a:lnTo>
                <a:lnTo>
                  <a:pt x="322" y="150"/>
                </a:lnTo>
                <a:lnTo>
                  <a:pt x="322" y="150"/>
                </a:lnTo>
                <a:lnTo>
                  <a:pt x="322" y="150"/>
                </a:lnTo>
                <a:lnTo>
                  <a:pt x="314" y="150"/>
                </a:lnTo>
                <a:lnTo>
                  <a:pt x="314" y="154"/>
                </a:lnTo>
                <a:lnTo>
                  <a:pt x="326" y="154"/>
                </a:lnTo>
                <a:lnTo>
                  <a:pt x="326" y="154"/>
                </a:lnTo>
                <a:lnTo>
                  <a:pt x="328" y="148"/>
                </a:lnTo>
                <a:lnTo>
                  <a:pt x="328" y="148"/>
                </a:lnTo>
                <a:lnTo>
                  <a:pt x="334" y="150"/>
                </a:lnTo>
                <a:lnTo>
                  <a:pt x="340" y="152"/>
                </a:lnTo>
                <a:lnTo>
                  <a:pt x="340" y="152"/>
                </a:lnTo>
                <a:lnTo>
                  <a:pt x="344" y="148"/>
                </a:lnTo>
                <a:lnTo>
                  <a:pt x="344" y="148"/>
                </a:lnTo>
                <a:lnTo>
                  <a:pt x="352" y="146"/>
                </a:lnTo>
                <a:lnTo>
                  <a:pt x="360" y="148"/>
                </a:lnTo>
                <a:lnTo>
                  <a:pt x="360" y="148"/>
                </a:lnTo>
                <a:lnTo>
                  <a:pt x="360" y="150"/>
                </a:lnTo>
                <a:lnTo>
                  <a:pt x="360" y="150"/>
                </a:lnTo>
                <a:lnTo>
                  <a:pt x="352" y="150"/>
                </a:lnTo>
                <a:lnTo>
                  <a:pt x="344" y="152"/>
                </a:lnTo>
                <a:lnTo>
                  <a:pt x="344" y="152"/>
                </a:lnTo>
                <a:lnTo>
                  <a:pt x="344" y="156"/>
                </a:lnTo>
                <a:lnTo>
                  <a:pt x="344" y="156"/>
                </a:lnTo>
                <a:lnTo>
                  <a:pt x="342" y="156"/>
                </a:lnTo>
                <a:lnTo>
                  <a:pt x="340" y="154"/>
                </a:lnTo>
                <a:lnTo>
                  <a:pt x="340" y="154"/>
                </a:lnTo>
                <a:lnTo>
                  <a:pt x="336" y="156"/>
                </a:lnTo>
                <a:lnTo>
                  <a:pt x="334" y="156"/>
                </a:lnTo>
                <a:lnTo>
                  <a:pt x="334" y="156"/>
                </a:lnTo>
                <a:lnTo>
                  <a:pt x="322" y="160"/>
                </a:lnTo>
                <a:lnTo>
                  <a:pt x="318" y="162"/>
                </a:lnTo>
                <a:lnTo>
                  <a:pt x="318" y="164"/>
                </a:lnTo>
                <a:lnTo>
                  <a:pt x="320" y="166"/>
                </a:lnTo>
                <a:lnTo>
                  <a:pt x="320" y="166"/>
                </a:lnTo>
                <a:lnTo>
                  <a:pt x="324" y="168"/>
                </a:lnTo>
                <a:lnTo>
                  <a:pt x="330" y="170"/>
                </a:lnTo>
                <a:lnTo>
                  <a:pt x="330" y="170"/>
                </a:lnTo>
                <a:lnTo>
                  <a:pt x="330" y="168"/>
                </a:lnTo>
                <a:lnTo>
                  <a:pt x="332" y="166"/>
                </a:lnTo>
                <a:lnTo>
                  <a:pt x="332" y="166"/>
                </a:lnTo>
                <a:lnTo>
                  <a:pt x="334" y="168"/>
                </a:lnTo>
                <a:lnTo>
                  <a:pt x="338" y="170"/>
                </a:lnTo>
                <a:lnTo>
                  <a:pt x="338" y="170"/>
                </a:lnTo>
                <a:lnTo>
                  <a:pt x="346" y="168"/>
                </a:lnTo>
                <a:lnTo>
                  <a:pt x="346" y="168"/>
                </a:lnTo>
                <a:lnTo>
                  <a:pt x="358" y="168"/>
                </a:lnTo>
                <a:lnTo>
                  <a:pt x="358" y="168"/>
                </a:lnTo>
                <a:lnTo>
                  <a:pt x="360" y="168"/>
                </a:lnTo>
                <a:lnTo>
                  <a:pt x="364" y="170"/>
                </a:lnTo>
                <a:lnTo>
                  <a:pt x="364" y="170"/>
                </a:lnTo>
                <a:lnTo>
                  <a:pt x="368" y="168"/>
                </a:lnTo>
                <a:lnTo>
                  <a:pt x="374" y="166"/>
                </a:lnTo>
                <a:lnTo>
                  <a:pt x="374" y="166"/>
                </a:lnTo>
                <a:lnTo>
                  <a:pt x="376" y="168"/>
                </a:lnTo>
                <a:lnTo>
                  <a:pt x="376" y="168"/>
                </a:lnTo>
                <a:lnTo>
                  <a:pt x="380" y="170"/>
                </a:lnTo>
                <a:lnTo>
                  <a:pt x="380" y="170"/>
                </a:lnTo>
                <a:lnTo>
                  <a:pt x="384" y="168"/>
                </a:lnTo>
                <a:lnTo>
                  <a:pt x="386" y="164"/>
                </a:lnTo>
                <a:lnTo>
                  <a:pt x="386" y="164"/>
                </a:lnTo>
                <a:lnTo>
                  <a:pt x="390" y="166"/>
                </a:lnTo>
                <a:lnTo>
                  <a:pt x="392" y="168"/>
                </a:lnTo>
                <a:lnTo>
                  <a:pt x="392" y="168"/>
                </a:lnTo>
                <a:lnTo>
                  <a:pt x="392" y="170"/>
                </a:lnTo>
                <a:lnTo>
                  <a:pt x="392" y="170"/>
                </a:lnTo>
                <a:lnTo>
                  <a:pt x="398" y="170"/>
                </a:lnTo>
                <a:lnTo>
                  <a:pt x="398" y="170"/>
                </a:lnTo>
                <a:lnTo>
                  <a:pt x="400" y="168"/>
                </a:lnTo>
                <a:lnTo>
                  <a:pt x="404" y="166"/>
                </a:lnTo>
                <a:lnTo>
                  <a:pt x="404" y="166"/>
                </a:lnTo>
                <a:lnTo>
                  <a:pt x="404" y="166"/>
                </a:lnTo>
                <a:lnTo>
                  <a:pt x="406" y="168"/>
                </a:lnTo>
                <a:lnTo>
                  <a:pt x="406" y="168"/>
                </a:lnTo>
                <a:lnTo>
                  <a:pt x="406" y="170"/>
                </a:lnTo>
                <a:lnTo>
                  <a:pt x="406" y="170"/>
                </a:lnTo>
                <a:lnTo>
                  <a:pt x="402" y="170"/>
                </a:lnTo>
                <a:lnTo>
                  <a:pt x="402" y="170"/>
                </a:lnTo>
                <a:lnTo>
                  <a:pt x="402" y="174"/>
                </a:lnTo>
                <a:lnTo>
                  <a:pt x="396" y="176"/>
                </a:lnTo>
                <a:lnTo>
                  <a:pt x="396" y="176"/>
                </a:lnTo>
                <a:lnTo>
                  <a:pt x="396" y="180"/>
                </a:lnTo>
                <a:lnTo>
                  <a:pt x="396" y="180"/>
                </a:lnTo>
                <a:lnTo>
                  <a:pt x="388" y="180"/>
                </a:lnTo>
                <a:lnTo>
                  <a:pt x="378" y="180"/>
                </a:lnTo>
                <a:lnTo>
                  <a:pt x="378" y="180"/>
                </a:lnTo>
                <a:lnTo>
                  <a:pt x="374" y="176"/>
                </a:lnTo>
                <a:lnTo>
                  <a:pt x="374" y="176"/>
                </a:lnTo>
                <a:lnTo>
                  <a:pt x="358" y="180"/>
                </a:lnTo>
                <a:lnTo>
                  <a:pt x="358" y="180"/>
                </a:lnTo>
                <a:lnTo>
                  <a:pt x="356" y="182"/>
                </a:lnTo>
                <a:lnTo>
                  <a:pt x="356" y="182"/>
                </a:lnTo>
                <a:lnTo>
                  <a:pt x="352" y="184"/>
                </a:lnTo>
                <a:lnTo>
                  <a:pt x="344" y="184"/>
                </a:lnTo>
                <a:lnTo>
                  <a:pt x="332" y="182"/>
                </a:lnTo>
                <a:lnTo>
                  <a:pt x="332" y="182"/>
                </a:lnTo>
                <a:lnTo>
                  <a:pt x="334" y="184"/>
                </a:lnTo>
                <a:lnTo>
                  <a:pt x="332" y="188"/>
                </a:lnTo>
                <a:lnTo>
                  <a:pt x="332" y="190"/>
                </a:lnTo>
                <a:lnTo>
                  <a:pt x="332" y="190"/>
                </a:lnTo>
                <a:lnTo>
                  <a:pt x="332" y="194"/>
                </a:lnTo>
                <a:lnTo>
                  <a:pt x="334" y="194"/>
                </a:lnTo>
                <a:lnTo>
                  <a:pt x="334" y="194"/>
                </a:lnTo>
                <a:lnTo>
                  <a:pt x="334" y="198"/>
                </a:lnTo>
                <a:lnTo>
                  <a:pt x="334" y="198"/>
                </a:lnTo>
                <a:lnTo>
                  <a:pt x="340" y="200"/>
                </a:lnTo>
                <a:lnTo>
                  <a:pt x="340" y="200"/>
                </a:lnTo>
                <a:lnTo>
                  <a:pt x="340" y="204"/>
                </a:lnTo>
                <a:lnTo>
                  <a:pt x="340" y="204"/>
                </a:lnTo>
                <a:lnTo>
                  <a:pt x="346" y="206"/>
                </a:lnTo>
                <a:lnTo>
                  <a:pt x="354" y="208"/>
                </a:lnTo>
                <a:lnTo>
                  <a:pt x="354" y="208"/>
                </a:lnTo>
                <a:lnTo>
                  <a:pt x="358" y="208"/>
                </a:lnTo>
                <a:lnTo>
                  <a:pt x="358" y="208"/>
                </a:lnTo>
                <a:lnTo>
                  <a:pt x="364" y="208"/>
                </a:lnTo>
                <a:lnTo>
                  <a:pt x="370" y="210"/>
                </a:lnTo>
                <a:lnTo>
                  <a:pt x="370" y="210"/>
                </a:lnTo>
                <a:lnTo>
                  <a:pt x="372" y="216"/>
                </a:lnTo>
                <a:lnTo>
                  <a:pt x="374" y="222"/>
                </a:lnTo>
                <a:lnTo>
                  <a:pt x="374" y="222"/>
                </a:lnTo>
                <a:lnTo>
                  <a:pt x="376" y="222"/>
                </a:lnTo>
                <a:lnTo>
                  <a:pt x="380" y="222"/>
                </a:lnTo>
                <a:lnTo>
                  <a:pt x="382" y="224"/>
                </a:lnTo>
                <a:lnTo>
                  <a:pt x="382" y="224"/>
                </a:lnTo>
                <a:lnTo>
                  <a:pt x="384" y="224"/>
                </a:lnTo>
                <a:lnTo>
                  <a:pt x="384" y="226"/>
                </a:lnTo>
                <a:lnTo>
                  <a:pt x="384" y="226"/>
                </a:lnTo>
                <a:lnTo>
                  <a:pt x="390" y="226"/>
                </a:lnTo>
                <a:lnTo>
                  <a:pt x="396" y="224"/>
                </a:lnTo>
                <a:lnTo>
                  <a:pt x="396" y="224"/>
                </a:lnTo>
                <a:lnTo>
                  <a:pt x="396" y="222"/>
                </a:lnTo>
                <a:lnTo>
                  <a:pt x="396" y="222"/>
                </a:lnTo>
                <a:lnTo>
                  <a:pt x="400" y="220"/>
                </a:lnTo>
                <a:lnTo>
                  <a:pt x="400" y="220"/>
                </a:lnTo>
                <a:lnTo>
                  <a:pt x="404" y="220"/>
                </a:lnTo>
                <a:lnTo>
                  <a:pt x="406" y="222"/>
                </a:lnTo>
                <a:lnTo>
                  <a:pt x="406" y="222"/>
                </a:lnTo>
                <a:lnTo>
                  <a:pt x="420" y="222"/>
                </a:lnTo>
                <a:lnTo>
                  <a:pt x="420" y="220"/>
                </a:lnTo>
                <a:lnTo>
                  <a:pt x="420" y="220"/>
                </a:lnTo>
                <a:lnTo>
                  <a:pt x="428" y="218"/>
                </a:lnTo>
                <a:lnTo>
                  <a:pt x="428" y="218"/>
                </a:lnTo>
                <a:lnTo>
                  <a:pt x="434" y="218"/>
                </a:lnTo>
                <a:lnTo>
                  <a:pt x="436" y="214"/>
                </a:lnTo>
                <a:lnTo>
                  <a:pt x="436" y="214"/>
                </a:lnTo>
                <a:lnTo>
                  <a:pt x="436" y="214"/>
                </a:lnTo>
                <a:lnTo>
                  <a:pt x="440" y="214"/>
                </a:lnTo>
                <a:lnTo>
                  <a:pt x="440" y="214"/>
                </a:lnTo>
                <a:lnTo>
                  <a:pt x="446" y="212"/>
                </a:lnTo>
                <a:lnTo>
                  <a:pt x="452" y="208"/>
                </a:lnTo>
                <a:lnTo>
                  <a:pt x="452" y="208"/>
                </a:lnTo>
                <a:lnTo>
                  <a:pt x="458" y="208"/>
                </a:lnTo>
                <a:lnTo>
                  <a:pt x="462" y="206"/>
                </a:lnTo>
                <a:lnTo>
                  <a:pt x="462" y="206"/>
                </a:lnTo>
                <a:lnTo>
                  <a:pt x="466" y="200"/>
                </a:lnTo>
                <a:lnTo>
                  <a:pt x="466" y="200"/>
                </a:lnTo>
                <a:lnTo>
                  <a:pt x="468" y="200"/>
                </a:lnTo>
                <a:lnTo>
                  <a:pt x="472" y="200"/>
                </a:lnTo>
                <a:lnTo>
                  <a:pt x="472" y="200"/>
                </a:lnTo>
                <a:lnTo>
                  <a:pt x="478" y="194"/>
                </a:lnTo>
                <a:lnTo>
                  <a:pt x="478" y="192"/>
                </a:lnTo>
                <a:lnTo>
                  <a:pt x="478" y="192"/>
                </a:lnTo>
                <a:lnTo>
                  <a:pt x="482" y="194"/>
                </a:lnTo>
                <a:lnTo>
                  <a:pt x="484" y="194"/>
                </a:lnTo>
                <a:lnTo>
                  <a:pt x="484" y="194"/>
                </a:lnTo>
                <a:lnTo>
                  <a:pt x="480" y="204"/>
                </a:lnTo>
                <a:lnTo>
                  <a:pt x="480" y="204"/>
                </a:lnTo>
                <a:lnTo>
                  <a:pt x="482" y="206"/>
                </a:lnTo>
                <a:lnTo>
                  <a:pt x="482" y="206"/>
                </a:lnTo>
                <a:lnTo>
                  <a:pt x="492" y="208"/>
                </a:lnTo>
                <a:lnTo>
                  <a:pt x="492" y="208"/>
                </a:lnTo>
                <a:lnTo>
                  <a:pt x="492" y="212"/>
                </a:lnTo>
                <a:lnTo>
                  <a:pt x="492" y="212"/>
                </a:lnTo>
                <a:lnTo>
                  <a:pt x="496" y="212"/>
                </a:lnTo>
                <a:lnTo>
                  <a:pt x="496" y="212"/>
                </a:lnTo>
                <a:lnTo>
                  <a:pt x="498" y="210"/>
                </a:lnTo>
                <a:lnTo>
                  <a:pt x="498" y="210"/>
                </a:lnTo>
                <a:lnTo>
                  <a:pt x="502" y="212"/>
                </a:lnTo>
                <a:lnTo>
                  <a:pt x="508" y="214"/>
                </a:lnTo>
                <a:lnTo>
                  <a:pt x="508" y="214"/>
                </a:lnTo>
                <a:lnTo>
                  <a:pt x="510" y="214"/>
                </a:lnTo>
                <a:lnTo>
                  <a:pt x="512" y="212"/>
                </a:lnTo>
                <a:lnTo>
                  <a:pt x="512" y="212"/>
                </a:lnTo>
                <a:lnTo>
                  <a:pt x="514" y="216"/>
                </a:lnTo>
                <a:lnTo>
                  <a:pt x="516" y="216"/>
                </a:lnTo>
                <a:lnTo>
                  <a:pt x="518" y="216"/>
                </a:lnTo>
                <a:lnTo>
                  <a:pt x="518" y="216"/>
                </a:lnTo>
                <a:lnTo>
                  <a:pt x="520" y="216"/>
                </a:lnTo>
                <a:lnTo>
                  <a:pt x="520" y="212"/>
                </a:lnTo>
                <a:lnTo>
                  <a:pt x="520" y="212"/>
                </a:lnTo>
                <a:lnTo>
                  <a:pt x="528" y="214"/>
                </a:lnTo>
                <a:lnTo>
                  <a:pt x="530" y="210"/>
                </a:lnTo>
                <a:lnTo>
                  <a:pt x="530" y="210"/>
                </a:lnTo>
                <a:lnTo>
                  <a:pt x="534" y="210"/>
                </a:lnTo>
                <a:lnTo>
                  <a:pt x="536" y="208"/>
                </a:lnTo>
                <a:lnTo>
                  <a:pt x="536" y="208"/>
                </a:lnTo>
                <a:lnTo>
                  <a:pt x="538" y="206"/>
                </a:lnTo>
                <a:lnTo>
                  <a:pt x="538" y="204"/>
                </a:lnTo>
                <a:lnTo>
                  <a:pt x="538" y="204"/>
                </a:lnTo>
                <a:lnTo>
                  <a:pt x="536" y="204"/>
                </a:lnTo>
                <a:lnTo>
                  <a:pt x="536" y="204"/>
                </a:lnTo>
                <a:lnTo>
                  <a:pt x="536" y="200"/>
                </a:lnTo>
                <a:lnTo>
                  <a:pt x="536" y="200"/>
                </a:lnTo>
                <a:lnTo>
                  <a:pt x="532" y="200"/>
                </a:lnTo>
                <a:lnTo>
                  <a:pt x="528" y="200"/>
                </a:lnTo>
                <a:lnTo>
                  <a:pt x="528" y="200"/>
                </a:lnTo>
                <a:lnTo>
                  <a:pt x="526" y="202"/>
                </a:lnTo>
                <a:lnTo>
                  <a:pt x="526" y="204"/>
                </a:lnTo>
                <a:lnTo>
                  <a:pt x="526" y="204"/>
                </a:lnTo>
                <a:lnTo>
                  <a:pt x="522" y="204"/>
                </a:lnTo>
                <a:lnTo>
                  <a:pt x="522" y="204"/>
                </a:lnTo>
                <a:lnTo>
                  <a:pt x="520" y="202"/>
                </a:lnTo>
                <a:lnTo>
                  <a:pt x="518" y="198"/>
                </a:lnTo>
                <a:lnTo>
                  <a:pt x="518" y="198"/>
                </a:lnTo>
                <a:lnTo>
                  <a:pt x="514" y="196"/>
                </a:lnTo>
                <a:lnTo>
                  <a:pt x="514" y="192"/>
                </a:lnTo>
                <a:lnTo>
                  <a:pt x="514" y="192"/>
                </a:lnTo>
                <a:lnTo>
                  <a:pt x="520" y="192"/>
                </a:lnTo>
                <a:lnTo>
                  <a:pt x="520" y="192"/>
                </a:lnTo>
                <a:lnTo>
                  <a:pt x="524" y="198"/>
                </a:lnTo>
                <a:lnTo>
                  <a:pt x="524" y="198"/>
                </a:lnTo>
                <a:lnTo>
                  <a:pt x="530" y="198"/>
                </a:lnTo>
                <a:lnTo>
                  <a:pt x="538" y="198"/>
                </a:lnTo>
                <a:lnTo>
                  <a:pt x="538" y="198"/>
                </a:lnTo>
                <a:lnTo>
                  <a:pt x="538" y="196"/>
                </a:lnTo>
                <a:lnTo>
                  <a:pt x="538" y="196"/>
                </a:lnTo>
                <a:lnTo>
                  <a:pt x="532" y="194"/>
                </a:lnTo>
                <a:lnTo>
                  <a:pt x="532" y="194"/>
                </a:lnTo>
                <a:lnTo>
                  <a:pt x="530" y="192"/>
                </a:lnTo>
                <a:lnTo>
                  <a:pt x="532" y="192"/>
                </a:lnTo>
                <a:lnTo>
                  <a:pt x="536" y="190"/>
                </a:lnTo>
                <a:lnTo>
                  <a:pt x="536" y="190"/>
                </a:lnTo>
                <a:lnTo>
                  <a:pt x="536" y="190"/>
                </a:lnTo>
                <a:lnTo>
                  <a:pt x="538" y="188"/>
                </a:lnTo>
                <a:lnTo>
                  <a:pt x="538" y="188"/>
                </a:lnTo>
                <a:lnTo>
                  <a:pt x="540" y="192"/>
                </a:lnTo>
                <a:lnTo>
                  <a:pt x="546" y="194"/>
                </a:lnTo>
                <a:lnTo>
                  <a:pt x="546" y="194"/>
                </a:lnTo>
                <a:lnTo>
                  <a:pt x="546" y="198"/>
                </a:lnTo>
                <a:lnTo>
                  <a:pt x="546" y="198"/>
                </a:lnTo>
                <a:lnTo>
                  <a:pt x="548" y="198"/>
                </a:lnTo>
                <a:lnTo>
                  <a:pt x="550" y="200"/>
                </a:lnTo>
                <a:lnTo>
                  <a:pt x="550" y="200"/>
                </a:lnTo>
                <a:lnTo>
                  <a:pt x="552" y="198"/>
                </a:lnTo>
                <a:lnTo>
                  <a:pt x="552" y="198"/>
                </a:lnTo>
                <a:lnTo>
                  <a:pt x="552" y="198"/>
                </a:lnTo>
                <a:lnTo>
                  <a:pt x="552" y="194"/>
                </a:lnTo>
                <a:lnTo>
                  <a:pt x="552" y="194"/>
                </a:lnTo>
                <a:close/>
                <a:moveTo>
                  <a:pt x="610" y="134"/>
                </a:moveTo>
                <a:lnTo>
                  <a:pt x="610" y="134"/>
                </a:lnTo>
                <a:lnTo>
                  <a:pt x="610" y="124"/>
                </a:lnTo>
                <a:lnTo>
                  <a:pt x="608" y="122"/>
                </a:lnTo>
                <a:lnTo>
                  <a:pt x="608" y="122"/>
                </a:lnTo>
                <a:lnTo>
                  <a:pt x="608" y="120"/>
                </a:lnTo>
                <a:lnTo>
                  <a:pt x="610" y="116"/>
                </a:lnTo>
                <a:lnTo>
                  <a:pt x="610" y="116"/>
                </a:lnTo>
                <a:lnTo>
                  <a:pt x="606" y="114"/>
                </a:lnTo>
                <a:lnTo>
                  <a:pt x="606" y="114"/>
                </a:lnTo>
                <a:lnTo>
                  <a:pt x="596" y="120"/>
                </a:lnTo>
                <a:lnTo>
                  <a:pt x="596" y="120"/>
                </a:lnTo>
                <a:lnTo>
                  <a:pt x="594" y="108"/>
                </a:lnTo>
                <a:lnTo>
                  <a:pt x="594" y="108"/>
                </a:lnTo>
                <a:lnTo>
                  <a:pt x="590" y="110"/>
                </a:lnTo>
                <a:lnTo>
                  <a:pt x="588" y="110"/>
                </a:lnTo>
                <a:lnTo>
                  <a:pt x="584" y="104"/>
                </a:lnTo>
                <a:lnTo>
                  <a:pt x="582" y="104"/>
                </a:lnTo>
                <a:lnTo>
                  <a:pt x="584" y="100"/>
                </a:lnTo>
                <a:lnTo>
                  <a:pt x="584" y="100"/>
                </a:lnTo>
                <a:lnTo>
                  <a:pt x="596" y="100"/>
                </a:lnTo>
                <a:lnTo>
                  <a:pt x="596" y="100"/>
                </a:lnTo>
                <a:lnTo>
                  <a:pt x="596" y="96"/>
                </a:lnTo>
                <a:lnTo>
                  <a:pt x="596" y="96"/>
                </a:lnTo>
                <a:lnTo>
                  <a:pt x="594" y="96"/>
                </a:lnTo>
                <a:lnTo>
                  <a:pt x="594" y="96"/>
                </a:lnTo>
                <a:lnTo>
                  <a:pt x="596" y="90"/>
                </a:lnTo>
                <a:lnTo>
                  <a:pt x="596" y="90"/>
                </a:lnTo>
                <a:lnTo>
                  <a:pt x="592" y="90"/>
                </a:lnTo>
                <a:lnTo>
                  <a:pt x="592" y="90"/>
                </a:lnTo>
                <a:lnTo>
                  <a:pt x="590" y="86"/>
                </a:lnTo>
                <a:lnTo>
                  <a:pt x="590" y="86"/>
                </a:lnTo>
                <a:lnTo>
                  <a:pt x="584" y="86"/>
                </a:lnTo>
                <a:lnTo>
                  <a:pt x="578" y="86"/>
                </a:lnTo>
                <a:lnTo>
                  <a:pt x="578" y="88"/>
                </a:lnTo>
                <a:lnTo>
                  <a:pt x="578" y="88"/>
                </a:lnTo>
                <a:lnTo>
                  <a:pt x="572" y="88"/>
                </a:lnTo>
                <a:lnTo>
                  <a:pt x="572" y="88"/>
                </a:lnTo>
                <a:lnTo>
                  <a:pt x="576" y="86"/>
                </a:lnTo>
                <a:lnTo>
                  <a:pt x="576" y="86"/>
                </a:lnTo>
                <a:lnTo>
                  <a:pt x="580" y="84"/>
                </a:lnTo>
                <a:lnTo>
                  <a:pt x="580" y="84"/>
                </a:lnTo>
                <a:lnTo>
                  <a:pt x="584" y="82"/>
                </a:lnTo>
                <a:lnTo>
                  <a:pt x="584" y="82"/>
                </a:lnTo>
                <a:lnTo>
                  <a:pt x="586" y="80"/>
                </a:lnTo>
                <a:lnTo>
                  <a:pt x="586" y="78"/>
                </a:lnTo>
                <a:lnTo>
                  <a:pt x="584" y="76"/>
                </a:lnTo>
                <a:lnTo>
                  <a:pt x="580" y="76"/>
                </a:lnTo>
                <a:lnTo>
                  <a:pt x="580" y="76"/>
                </a:lnTo>
                <a:lnTo>
                  <a:pt x="578" y="80"/>
                </a:lnTo>
                <a:lnTo>
                  <a:pt x="576" y="82"/>
                </a:lnTo>
                <a:lnTo>
                  <a:pt x="576" y="82"/>
                </a:lnTo>
                <a:lnTo>
                  <a:pt x="566" y="84"/>
                </a:lnTo>
                <a:lnTo>
                  <a:pt x="562" y="86"/>
                </a:lnTo>
                <a:lnTo>
                  <a:pt x="566" y="88"/>
                </a:lnTo>
                <a:lnTo>
                  <a:pt x="566" y="88"/>
                </a:lnTo>
                <a:lnTo>
                  <a:pt x="564" y="90"/>
                </a:lnTo>
                <a:lnTo>
                  <a:pt x="564" y="90"/>
                </a:lnTo>
                <a:lnTo>
                  <a:pt x="560" y="90"/>
                </a:lnTo>
                <a:lnTo>
                  <a:pt x="554" y="88"/>
                </a:lnTo>
                <a:lnTo>
                  <a:pt x="554" y="88"/>
                </a:lnTo>
                <a:lnTo>
                  <a:pt x="552" y="84"/>
                </a:lnTo>
                <a:lnTo>
                  <a:pt x="552" y="84"/>
                </a:lnTo>
                <a:lnTo>
                  <a:pt x="544" y="90"/>
                </a:lnTo>
                <a:lnTo>
                  <a:pt x="540" y="96"/>
                </a:lnTo>
                <a:lnTo>
                  <a:pt x="540" y="100"/>
                </a:lnTo>
                <a:lnTo>
                  <a:pt x="540" y="100"/>
                </a:lnTo>
                <a:lnTo>
                  <a:pt x="542" y="102"/>
                </a:lnTo>
                <a:lnTo>
                  <a:pt x="542" y="102"/>
                </a:lnTo>
                <a:lnTo>
                  <a:pt x="548" y="104"/>
                </a:lnTo>
                <a:lnTo>
                  <a:pt x="548" y="104"/>
                </a:lnTo>
                <a:lnTo>
                  <a:pt x="554" y="106"/>
                </a:lnTo>
                <a:lnTo>
                  <a:pt x="554" y="106"/>
                </a:lnTo>
                <a:lnTo>
                  <a:pt x="556" y="108"/>
                </a:lnTo>
                <a:lnTo>
                  <a:pt x="554" y="110"/>
                </a:lnTo>
                <a:lnTo>
                  <a:pt x="554" y="110"/>
                </a:lnTo>
                <a:lnTo>
                  <a:pt x="554" y="116"/>
                </a:lnTo>
                <a:lnTo>
                  <a:pt x="554" y="116"/>
                </a:lnTo>
                <a:lnTo>
                  <a:pt x="552" y="118"/>
                </a:lnTo>
                <a:lnTo>
                  <a:pt x="544" y="118"/>
                </a:lnTo>
                <a:lnTo>
                  <a:pt x="532" y="118"/>
                </a:lnTo>
                <a:lnTo>
                  <a:pt x="532" y="118"/>
                </a:lnTo>
                <a:lnTo>
                  <a:pt x="528" y="108"/>
                </a:lnTo>
                <a:lnTo>
                  <a:pt x="528" y="108"/>
                </a:lnTo>
                <a:lnTo>
                  <a:pt x="524" y="110"/>
                </a:lnTo>
                <a:lnTo>
                  <a:pt x="524" y="110"/>
                </a:lnTo>
                <a:lnTo>
                  <a:pt x="522" y="110"/>
                </a:lnTo>
                <a:lnTo>
                  <a:pt x="520" y="110"/>
                </a:lnTo>
                <a:lnTo>
                  <a:pt x="520" y="110"/>
                </a:lnTo>
                <a:lnTo>
                  <a:pt x="520" y="112"/>
                </a:lnTo>
                <a:lnTo>
                  <a:pt x="520" y="114"/>
                </a:lnTo>
                <a:lnTo>
                  <a:pt x="520" y="114"/>
                </a:lnTo>
                <a:lnTo>
                  <a:pt x="522" y="118"/>
                </a:lnTo>
                <a:lnTo>
                  <a:pt x="522" y="118"/>
                </a:lnTo>
                <a:lnTo>
                  <a:pt x="520" y="120"/>
                </a:lnTo>
                <a:lnTo>
                  <a:pt x="520" y="120"/>
                </a:lnTo>
                <a:lnTo>
                  <a:pt x="524" y="124"/>
                </a:lnTo>
                <a:lnTo>
                  <a:pt x="524" y="124"/>
                </a:lnTo>
                <a:lnTo>
                  <a:pt x="528" y="130"/>
                </a:lnTo>
                <a:lnTo>
                  <a:pt x="528" y="130"/>
                </a:lnTo>
                <a:lnTo>
                  <a:pt x="534" y="130"/>
                </a:lnTo>
                <a:lnTo>
                  <a:pt x="534" y="130"/>
                </a:lnTo>
                <a:lnTo>
                  <a:pt x="538" y="134"/>
                </a:lnTo>
                <a:lnTo>
                  <a:pt x="540" y="134"/>
                </a:lnTo>
                <a:lnTo>
                  <a:pt x="540" y="134"/>
                </a:lnTo>
                <a:lnTo>
                  <a:pt x="540" y="130"/>
                </a:lnTo>
                <a:lnTo>
                  <a:pt x="540" y="130"/>
                </a:lnTo>
                <a:lnTo>
                  <a:pt x="546" y="128"/>
                </a:lnTo>
                <a:lnTo>
                  <a:pt x="546" y="128"/>
                </a:lnTo>
                <a:lnTo>
                  <a:pt x="550" y="134"/>
                </a:lnTo>
                <a:lnTo>
                  <a:pt x="550" y="134"/>
                </a:lnTo>
                <a:lnTo>
                  <a:pt x="554" y="138"/>
                </a:lnTo>
                <a:lnTo>
                  <a:pt x="554" y="138"/>
                </a:lnTo>
                <a:lnTo>
                  <a:pt x="558" y="138"/>
                </a:lnTo>
                <a:lnTo>
                  <a:pt x="558" y="138"/>
                </a:lnTo>
                <a:lnTo>
                  <a:pt x="564" y="144"/>
                </a:lnTo>
                <a:lnTo>
                  <a:pt x="564" y="144"/>
                </a:lnTo>
                <a:lnTo>
                  <a:pt x="564" y="148"/>
                </a:lnTo>
                <a:lnTo>
                  <a:pt x="564" y="148"/>
                </a:lnTo>
                <a:lnTo>
                  <a:pt x="570" y="156"/>
                </a:lnTo>
                <a:lnTo>
                  <a:pt x="570" y="156"/>
                </a:lnTo>
                <a:lnTo>
                  <a:pt x="572" y="156"/>
                </a:lnTo>
                <a:lnTo>
                  <a:pt x="578" y="156"/>
                </a:lnTo>
                <a:lnTo>
                  <a:pt x="578" y="156"/>
                </a:lnTo>
                <a:lnTo>
                  <a:pt x="582" y="152"/>
                </a:lnTo>
                <a:lnTo>
                  <a:pt x="586" y="146"/>
                </a:lnTo>
                <a:lnTo>
                  <a:pt x="586" y="146"/>
                </a:lnTo>
                <a:lnTo>
                  <a:pt x="590" y="146"/>
                </a:lnTo>
                <a:lnTo>
                  <a:pt x="590" y="146"/>
                </a:lnTo>
                <a:lnTo>
                  <a:pt x="594" y="144"/>
                </a:lnTo>
                <a:lnTo>
                  <a:pt x="594" y="144"/>
                </a:lnTo>
                <a:lnTo>
                  <a:pt x="600" y="142"/>
                </a:lnTo>
                <a:lnTo>
                  <a:pt x="608" y="140"/>
                </a:lnTo>
                <a:lnTo>
                  <a:pt x="608" y="140"/>
                </a:lnTo>
                <a:lnTo>
                  <a:pt x="608" y="136"/>
                </a:lnTo>
                <a:lnTo>
                  <a:pt x="610" y="134"/>
                </a:lnTo>
                <a:close/>
                <a:moveTo>
                  <a:pt x="614" y="204"/>
                </a:moveTo>
                <a:lnTo>
                  <a:pt x="602" y="194"/>
                </a:lnTo>
                <a:lnTo>
                  <a:pt x="602" y="194"/>
                </a:lnTo>
                <a:lnTo>
                  <a:pt x="596" y="194"/>
                </a:lnTo>
                <a:lnTo>
                  <a:pt x="594" y="192"/>
                </a:lnTo>
                <a:lnTo>
                  <a:pt x="594" y="192"/>
                </a:lnTo>
                <a:lnTo>
                  <a:pt x="592" y="192"/>
                </a:lnTo>
                <a:lnTo>
                  <a:pt x="590" y="194"/>
                </a:lnTo>
                <a:lnTo>
                  <a:pt x="590" y="194"/>
                </a:lnTo>
                <a:lnTo>
                  <a:pt x="590" y="190"/>
                </a:lnTo>
                <a:lnTo>
                  <a:pt x="590" y="190"/>
                </a:lnTo>
                <a:lnTo>
                  <a:pt x="586" y="190"/>
                </a:lnTo>
                <a:lnTo>
                  <a:pt x="586" y="190"/>
                </a:lnTo>
                <a:lnTo>
                  <a:pt x="584" y="192"/>
                </a:lnTo>
                <a:lnTo>
                  <a:pt x="584" y="192"/>
                </a:lnTo>
                <a:lnTo>
                  <a:pt x="584" y="198"/>
                </a:lnTo>
                <a:lnTo>
                  <a:pt x="584" y="198"/>
                </a:lnTo>
                <a:lnTo>
                  <a:pt x="582" y="196"/>
                </a:lnTo>
                <a:lnTo>
                  <a:pt x="582" y="196"/>
                </a:lnTo>
                <a:lnTo>
                  <a:pt x="582" y="196"/>
                </a:lnTo>
                <a:lnTo>
                  <a:pt x="578" y="196"/>
                </a:lnTo>
                <a:lnTo>
                  <a:pt x="578" y="196"/>
                </a:lnTo>
                <a:lnTo>
                  <a:pt x="578" y="196"/>
                </a:lnTo>
                <a:lnTo>
                  <a:pt x="576" y="204"/>
                </a:lnTo>
                <a:lnTo>
                  <a:pt x="574" y="208"/>
                </a:lnTo>
                <a:lnTo>
                  <a:pt x="572" y="210"/>
                </a:lnTo>
                <a:lnTo>
                  <a:pt x="572" y="210"/>
                </a:lnTo>
                <a:lnTo>
                  <a:pt x="568" y="210"/>
                </a:lnTo>
                <a:lnTo>
                  <a:pt x="568" y="210"/>
                </a:lnTo>
                <a:lnTo>
                  <a:pt x="566" y="212"/>
                </a:lnTo>
                <a:lnTo>
                  <a:pt x="566" y="212"/>
                </a:lnTo>
                <a:lnTo>
                  <a:pt x="568" y="214"/>
                </a:lnTo>
                <a:lnTo>
                  <a:pt x="570" y="216"/>
                </a:lnTo>
                <a:lnTo>
                  <a:pt x="570" y="216"/>
                </a:lnTo>
                <a:lnTo>
                  <a:pt x="572" y="214"/>
                </a:lnTo>
                <a:lnTo>
                  <a:pt x="574" y="214"/>
                </a:lnTo>
                <a:lnTo>
                  <a:pt x="574" y="216"/>
                </a:lnTo>
                <a:lnTo>
                  <a:pt x="574" y="216"/>
                </a:lnTo>
                <a:lnTo>
                  <a:pt x="576" y="218"/>
                </a:lnTo>
                <a:lnTo>
                  <a:pt x="576" y="218"/>
                </a:lnTo>
                <a:lnTo>
                  <a:pt x="578" y="216"/>
                </a:lnTo>
                <a:lnTo>
                  <a:pt x="580" y="214"/>
                </a:lnTo>
                <a:lnTo>
                  <a:pt x="582" y="214"/>
                </a:lnTo>
                <a:lnTo>
                  <a:pt x="582" y="214"/>
                </a:lnTo>
                <a:lnTo>
                  <a:pt x="582" y="216"/>
                </a:lnTo>
                <a:lnTo>
                  <a:pt x="582" y="218"/>
                </a:lnTo>
                <a:lnTo>
                  <a:pt x="582" y="220"/>
                </a:lnTo>
                <a:lnTo>
                  <a:pt x="582" y="220"/>
                </a:lnTo>
                <a:lnTo>
                  <a:pt x="586" y="222"/>
                </a:lnTo>
                <a:lnTo>
                  <a:pt x="588" y="226"/>
                </a:lnTo>
                <a:lnTo>
                  <a:pt x="588" y="226"/>
                </a:lnTo>
                <a:lnTo>
                  <a:pt x="590" y="226"/>
                </a:lnTo>
                <a:lnTo>
                  <a:pt x="592" y="226"/>
                </a:lnTo>
                <a:lnTo>
                  <a:pt x="592" y="226"/>
                </a:lnTo>
                <a:lnTo>
                  <a:pt x="592" y="226"/>
                </a:lnTo>
                <a:lnTo>
                  <a:pt x="594" y="226"/>
                </a:lnTo>
                <a:lnTo>
                  <a:pt x="596" y="226"/>
                </a:lnTo>
                <a:lnTo>
                  <a:pt x="596" y="226"/>
                </a:lnTo>
                <a:lnTo>
                  <a:pt x="598" y="224"/>
                </a:lnTo>
                <a:lnTo>
                  <a:pt x="598" y="224"/>
                </a:lnTo>
                <a:lnTo>
                  <a:pt x="598" y="224"/>
                </a:lnTo>
                <a:lnTo>
                  <a:pt x="598" y="224"/>
                </a:lnTo>
                <a:lnTo>
                  <a:pt x="598" y="220"/>
                </a:lnTo>
                <a:lnTo>
                  <a:pt x="598" y="220"/>
                </a:lnTo>
                <a:lnTo>
                  <a:pt x="604" y="222"/>
                </a:lnTo>
                <a:lnTo>
                  <a:pt x="610" y="220"/>
                </a:lnTo>
                <a:lnTo>
                  <a:pt x="610" y="220"/>
                </a:lnTo>
                <a:lnTo>
                  <a:pt x="616" y="220"/>
                </a:lnTo>
                <a:lnTo>
                  <a:pt x="616" y="220"/>
                </a:lnTo>
                <a:lnTo>
                  <a:pt x="618" y="216"/>
                </a:lnTo>
                <a:lnTo>
                  <a:pt x="618" y="216"/>
                </a:lnTo>
                <a:lnTo>
                  <a:pt x="614" y="216"/>
                </a:lnTo>
                <a:lnTo>
                  <a:pt x="614" y="216"/>
                </a:lnTo>
                <a:lnTo>
                  <a:pt x="614" y="210"/>
                </a:lnTo>
                <a:lnTo>
                  <a:pt x="614" y="204"/>
                </a:lnTo>
                <a:lnTo>
                  <a:pt x="614" y="204"/>
                </a:lnTo>
                <a:close/>
                <a:moveTo>
                  <a:pt x="134" y="582"/>
                </a:moveTo>
                <a:lnTo>
                  <a:pt x="134" y="582"/>
                </a:lnTo>
                <a:lnTo>
                  <a:pt x="136" y="578"/>
                </a:lnTo>
                <a:lnTo>
                  <a:pt x="136" y="576"/>
                </a:lnTo>
                <a:lnTo>
                  <a:pt x="136" y="576"/>
                </a:lnTo>
                <a:lnTo>
                  <a:pt x="132" y="576"/>
                </a:lnTo>
                <a:lnTo>
                  <a:pt x="132" y="576"/>
                </a:lnTo>
                <a:lnTo>
                  <a:pt x="134" y="574"/>
                </a:lnTo>
                <a:lnTo>
                  <a:pt x="134" y="572"/>
                </a:lnTo>
                <a:lnTo>
                  <a:pt x="134" y="572"/>
                </a:lnTo>
                <a:lnTo>
                  <a:pt x="132" y="570"/>
                </a:lnTo>
                <a:lnTo>
                  <a:pt x="130" y="570"/>
                </a:lnTo>
                <a:lnTo>
                  <a:pt x="130" y="570"/>
                </a:lnTo>
                <a:lnTo>
                  <a:pt x="124" y="574"/>
                </a:lnTo>
                <a:lnTo>
                  <a:pt x="124" y="574"/>
                </a:lnTo>
                <a:lnTo>
                  <a:pt x="124" y="576"/>
                </a:lnTo>
                <a:lnTo>
                  <a:pt x="126" y="576"/>
                </a:lnTo>
                <a:lnTo>
                  <a:pt x="126" y="578"/>
                </a:lnTo>
                <a:lnTo>
                  <a:pt x="126" y="578"/>
                </a:lnTo>
                <a:lnTo>
                  <a:pt x="124" y="576"/>
                </a:lnTo>
                <a:lnTo>
                  <a:pt x="124" y="578"/>
                </a:lnTo>
                <a:lnTo>
                  <a:pt x="126" y="584"/>
                </a:lnTo>
                <a:lnTo>
                  <a:pt x="126" y="584"/>
                </a:lnTo>
                <a:lnTo>
                  <a:pt x="130" y="588"/>
                </a:lnTo>
                <a:lnTo>
                  <a:pt x="138" y="592"/>
                </a:lnTo>
                <a:lnTo>
                  <a:pt x="138" y="592"/>
                </a:lnTo>
                <a:lnTo>
                  <a:pt x="138" y="590"/>
                </a:lnTo>
                <a:lnTo>
                  <a:pt x="138" y="590"/>
                </a:lnTo>
                <a:lnTo>
                  <a:pt x="136" y="586"/>
                </a:lnTo>
                <a:lnTo>
                  <a:pt x="134" y="586"/>
                </a:lnTo>
                <a:lnTo>
                  <a:pt x="134" y="586"/>
                </a:lnTo>
                <a:lnTo>
                  <a:pt x="138" y="584"/>
                </a:lnTo>
                <a:lnTo>
                  <a:pt x="138" y="584"/>
                </a:lnTo>
                <a:lnTo>
                  <a:pt x="134" y="582"/>
                </a:lnTo>
                <a:lnTo>
                  <a:pt x="134" y="582"/>
                </a:lnTo>
                <a:close/>
                <a:moveTo>
                  <a:pt x="470" y="122"/>
                </a:moveTo>
                <a:lnTo>
                  <a:pt x="470" y="122"/>
                </a:lnTo>
                <a:lnTo>
                  <a:pt x="474" y="124"/>
                </a:lnTo>
                <a:lnTo>
                  <a:pt x="474" y="124"/>
                </a:lnTo>
                <a:lnTo>
                  <a:pt x="476" y="126"/>
                </a:lnTo>
                <a:lnTo>
                  <a:pt x="480" y="126"/>
                </a:lnTo>
                <a:lnTo>
                  <a:pt x="480" y="126"/>
                </a:lnTo>
                <a:lnTo>
                  <a:pt x="482" y="124"/>
                </a:lnTo>
                <a:lnTo>
                  <a:pt x="482" y="124"/>
                </a:lnTo>
                <a:lnTo>
                  <a:pt x="480" y="116"/>
                </a:lnTo>
                <a:lnTo>
                  <a:pt x="480" y="116"/>
                </a:lnTo>
                <a:lnTo>
                  <a:pt x="478" y="114"/>
                </a:lnTo>
                <a:lnTo>
                  <a:pt x="474" y="112"/>
                </a:lnTo>
                <a:lnTo>
                  <a:pt x="474" y="112"/>
                </a:lnTo>
                <a:lnTo>
                  <a:pt x="472" y="108"/>
                </a:lnTo>
                <a:lnTo>
                  <a:pt x="472" y="104"/>
                </a:lnTo>
                <a:lnTo>
                  <a:pt x="462" y="96"/>
                </a:lnTo>
                <a:lnTo>
                  <a:pt x="462" y="96"/>
                </a:lnTo>
                <a:lnTo>
                  <a:pt x="458" y="96"/>
                </a:lnTo>
                <a:lnTo>
                  <a:pt x="458" y="96"/>
                </a:lnTo>
                <a:lnTo>
                  <a:pt x="456" y="108"/>
                </a:lnTo>
                <a:lnTo>
                  <a:pt x="460" y="120"/>
                </a:lnTo>
                <a:lnTo>
                  <a:pt x="460" y="120"/>
                </a:lnTo>
                <a:lnTo>
                  <a:pt x="470" y="122"/>
                </a:lnTo>
                <a:lnTo>
                  <a:pt x="470" y="122"/>
                </a:lnTo>
                <a:close/>
                <a:moveTo>
                  <a:pt x="238" y="144"/>
                </a:moveTo>
                <a:lnTo>
                  <a:pt x="238" y="146"/>
                </a:lnTo>
                <a:lnTo>
                  <a:pt x="240" y="146"/>
                </a:lnTo>
                <a:lnTo>
                  <a:pt x="240" y="146"/>
                </a:lnTo>
                <a:lnTo>
                  <a:pt x="242" y="152"/>
                </a:lnTo>
                <a:lnTo>
                  <a:pt x="244" y="156"/>
                </a:lnTo>
                <a:lnTo>
                  <a:pt x="246" y="158"/>
                </a:lnTo>
                <a:lnTo>
                  <a:pt x="246" y="158"/>
                </a:lnTo>
                <a:lnTo>
                  <a:pt x="250" y="158"/>
                </a:lnTo>
                <a:lnTo>
                  <a:pt x="254" y="158"/>
                </a:lnTo>
                <a:lnTo>
                  <a:pt x="260" y="154"/>
                </a:lnTo>
                <a:lnTo>
                  <a:pt x="268" y="144"/>
                </a:lnTo>
                <a:lnTo>
                  <a:pt x="268" y="144"/>
                </a:lnTo>
                <a:lnTo>
                  <a:pt x="270" y="144"/>
                </a:lnTo>
                <a:lnTo>
                  <a:pt x="272" y="148"/>
                </a:lnTo>
                <a:lnTo>
                  <a:pt x="272" y="148"/>
                </a:lnTo>
                <a:lnTo>
                  <a:pt x="280" y="148"/>
                </a:lnTo>
                <a:lnTo>
                  <a:pt x="286" y="146"/>
                </a:lnTo>
                <a:lnTo>
                  <a:pt x="286" y="146"/>
                </a:lnTo>
                <a:lnTo>
                  <a:pt x="290" y="146"/>
                </a:lnTo>
                <a:lnTo>
                  <a:pt x="290" y="144"/>
                </a:lnTo>
                <a:lnTo>
                  <a:pt x="290" y="144"/>
                </a:lnTo>
                <a:lnTo>
                  <a:pt x="292" y="142"/>
                </a:lnTo>
                <a:lnTo>
                  <a:pt x="292" y="140"/>
                </a:lnTo>
                <a:lnTo>
                  <a:pt x="292" y="140"/>
                </a:lnTo>
                <a:lnTo>
                  <a:pt x="296" y="138"/>
                </a:lnTo>
                <a:lnTo>
                  <a:pt x="296" y="138"/>
                </a:lnTo>
                <a:lnTo>
                  <a:pt x="296" y="134"/>
                </a:lnTo>
                <a:lnTo>
                  <a:pt x="296" y="132"/>
                </a:lnTo>
                <a:lnTo>
                  <a:pt x="296" y="132"/>
                </a:lnTo>
                <a:lnTo>
                  <a:pt x="296" y="128"/>
                </a:lnTo>
                <a:lnTo>
                  <a:pt x="296" y="128"/>
                </a:lnTo>
                <a:lnTo>
                  <a:pt x="300" y="128"/>
                </a:lnTo>
                <a:lnTo>
                  <a:pt x="300" y="128"/>
                </a:lnTo>
                <a:lnTo>
                  <a:pt x="300" y="124"/>
                </a:lnTo>
                <a:lnTo>
                  <a:pt x="302" y="120"/>
                </a:lnTo>
                <a:lnTo>
                  <a:pt x="302" y="120"/>
                </a:lnTo>
                <a:lnTo>
                  <a:pt x="308" y="118"/>
                </a:lnTo>
                <a:lnTo>
                  <a:pt x="308" y="116"/>
                </a:lnTo>
                <a:lnTo>
                  <a:pt x="316" y="108"/>
                </a:lnTo>
                <a:lnTo>
                  <a:pt x="316" y="108"/>
                </a:lnTo>
                <a:lnTo>
                  <a:pt x="324" y="106"/>
                </a:lnTo>
                <a:lnTo>
                  <a:pt x="324" y="106"/>
                </a:lnTo>
                <a:lnTo>
                  <a:pt x="330" y="104"/>
                </a:lnTo>
                <a:lnTo>
                  <a:pt x="334" y="100"/>
                </a:lnTo>
                <a:lnTo>
                  <a:pt x="334" y="100"/>
                </a:lnTo>
                <a:lnTo>
                  <a:pt x="338" y="100"/>
                </a:lnTo>
                <a:lnTo>
                  <a:pt x="340" y="102"/>
                </a:lnTo>
                <a:lnTo>
                  <a:pt x="342" y="100"/>
                </a:lnTo>
                <a:lnTo>
                  <a:pt x="342" y="100"/>
                </a:lnTo>
                <a:lnTo>
                  <a:pt x="350" y="100"/>
                </a:lnTo>
                <a:lnTo>
                  <a:pt x="350" y="100"/>
                </a:lnTo>
                <a:lnTo>
                  <a:pt x="354" y="96"/>
                </a:lnTo>
                <a:lnTo>
                  <a:pt x="354" y="96"/>
                </a:lnTo>
                <a:lnTo>
                  <a:pt x="354" y="92"/>
                </a:lnTo>
                <a:lnTo>
                  <a:pt x="354" y="92"/>
                </a:lnTo>
                <a:lnTo>
                  <a:pt x="350" y="90"/>
                </a:lnTo>
                <a:lnTo>
                  <a:pt x="346" y="88"/>
                </a:lnTo>
                <a:lnTo>
                  <a:pt x="346" y="88"/>
                </a:lnTo>
                <a:lnTo>
                  <a:pt x="346" y="86"/>
                </a:lnTo>
                <a:lnTo>
                  <a:pt x="344" y="82"/>
                </a:lnTo>
                <a:lnTo>
                  <a:pt x="344" y="82"/>
                </a:lnTo>
                <a:lnTo>
                  <a:pt x="330" y="78"/>
                </a:lnTo>
                <a:lnTo>
                  <a:pt x="322" y="78"/>
                </a:lnTo>
                <a:lnTo>
                  <a:pt x="316" y="78"/>
                </a:lnTo>
                <a:lnTo>
                  <a:pt x="316" y="78"/>
                </a:lnTo>
                <a:lnTo>
                  <a:pt x="314" y="80"/>
                </a:lnTo>
                <a:lnTo>
                  <a:pt x="314" y="80"/>
                </a:lnTo>
                <a:lnTo>
                  <a:pt x="298" y="78"/>
                </a:lnTo>
                <a:lnTo>
                  <a:pt x="284" y="72"/>
                </a:lnTo>
                <a:lnTo>
                  <a:pt x="284" y="72"/>
                </a:lnTo>
                <a:lnTo>
                  <a:pt x="280" y="68"/>
                </a:lnTo>
                <a:lnTo>
                  <a:pt x="274" y="66"/>
                </a:lnTo>
                <a:lnTo>
                  <a:pt x="274" y="66"/>
                </a:lnTo>
                <a:lnTo>
                  <a:pt x="268" y="70"/>
                </a:lnTo>
                <a:lnTo>
                  <a:pt x="268" y="70"/>
                </a:lnTo>
                <a:lnTo>
                  <a:pt x="260" y="72"/>
                </a:lnTo>
                <a:lnTo>
                  <a:pt x="252" y="72"/>
                </a:lnTo>
                <a:lnTo>
                  <a:pt x="250" y="74"/>
                </a:lnTo>
                <a:lnTo>
                  <a:pt x="250" y="74"/>
                </a:lnTo>
                <a:lnTo>
                  <a:pt x="244" y="76"/>
                </a:lnTo>
                <a:lnTo>
                  <a:pt x="244" y="76"/>
                </a:lnTo>
                <a:lnTo>
                  <a:pt x="234" y="80"/>
                </a:lnTo>
                <a:lnTo>
                  <a:pt x="234" y="80"/>
                </a:lnTo>
                <a:lnTo>
                  <a:pt x="236" y="86"/>
                </a:lnTo>
                <a:lnTo>
                  <a:pt x="238" y="92"/>
                </a:lnTo>
                <a:lnTo>
                  <a:pt x="236" y="96"/>
                </a:lnTo>
                <a:lnTo>
                  <a:pt x="236" y="96"/>
                </a:lnTo>
                <a:lnTo>
                  <a:pt x="236" y="102"/>
                </a:lnTo>
                <a:lnTo>
                  <a:pt x="236" y="108"/>
                </a:lnTo>
                <a:lnTo>
                  <a:pt x="238" y="108"/>
                </a:lnTo>
                <a:lnTo>
                  <a:pt x="238" y="108"/>
                </a:lnTo>
                <a:lnTo>
                  <a:pt x="238" y="110"/>
                </a:lnTo>
                <a:lnTo>
                  <a:pt x="238" y="110"/>
                </a:lnTo>
                <a:lnTo>
                  <a:pt x="232" y="110"/>
                </a:lnTo>
                <a:lnTo>
                  <a:pt x="232" y="110"/>
                </a:lnTo>
                <a:lnTo>
                  <a:pt x="234" y="118"/>
                </a:lnTo>
                <a:lnTo>
                  <a:pt x="236" y="122"/>
                </a:lnTo>
                <a:lnTo>
                  <a:pt x="234" y="126"/>
                </a:lnTo>
                <a:lnTo>
                  <a:pt x="234" y="126"/>
                </a:lnTo>
                <a:lnTo>
                  <a:pt x="230" y="130"/>
                </a:lnTo>
                <a:lnTo>
                  <a:pt x="230" y="130"/>
                </a:lnTo>
                <a:lnTo>
                  <a:pt x="228" y="134"/>
                </a:lnTo>
                <a:lnTo>
                  <a:pt x="228" y="138"/>
                </a:lnTo>
                <a:lnTo>
                  <a:pt x="228" y="138"/>
                </a:lnTo>
                <a:lnTo>
                  <a:pt x="232" y="140"/>
                </a:lnTo>
                <a:lnTo>
                  <a:pt x="232" y="140"/>
                </a:lnTo>
                <a:lnTo>
                  <a:pt x="234" y="142"/>
                </a:lnTo>
                <a:lnTo>
                  <a:pt x="238" y="144"/>
                </a:lnTo>
                <a:lnTo>
                  <a:pt x="238" y="144"/>
                </a:lnTo>
                <a:close/>
              </a:path>
            </a:pathLst>
          </a:custGeom>
          <a:solidFill>
            <a:srgbClr val="00095B"/>
          </a:solidFill>
          <a:ln w="3175">
            <a:solidFill>
              <a:srgbClr val="00095B"/>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249" name="Freeform 238">
            <a:extLst>
              <a:ext uri="{FF2B5EF4-FFF2-40B4-BE49-F238E27FC236}">
                <a16:creationId xmlns:a16="http://schemas.microsoft.com/office/drawing/2014/main" id="{A004CC7C-0EB3-4984-9944-85B959584383}"/>
              </a:ext>
            </a:extLst>
          </p:cNvPr>
          <p:cNvSpPr>
            <a:spLocks/>
          </p:cNvSpPr>
          <p:nvPr/>
        </p:nvSpPr>
        <p:spPr bwMode="auto">
          <a:xfrm>
            <a:off x="6039503" y="3299700"/>
            <a:ext cx="185746" cy="319173"/>
          </a:xfrm>
          <a:custGeom>
            <a:avLst/>
            <a:gdLst>
              <a:gd name="T0" fmla="*/ 2 w 111"/>
              <a:gd name="T1" fmla="*/ 148 h 186"/>
              <a:gd name="T2" fmla="*/ 8 w 111"/>
              <a:gd name="T3" fmla="*/ 148 h 186"/>
              <a:gd name="T4" fmla="*/ 8 w 111"/>
              <a:gd name="T5" fmla="*/ 150 h 186"/>
              <a:gd name="T6" fmla="*/ 10 w 111"/>
              <a:gd name="T7" fmla="*/ 156 h 186"/>
              <a:gd name="T8" fmla="*/ 16 w 111"/>
              <a:gd name="T9" fmla="*/ 158 h 186"/>
              <a:gd name="T10" fmla="*/ 22 w 111"/>
              <a:gd name="T11" fmla="*/ 170 h 186"/>
              <a:gd name="T12" fmla="*/ 45 w 111"/>
              <a:gd name="T13" fmla="*/ 182 h 186"/>
              <a:gd name="T14" fmla="*/ 51 w 111"/>
              <a:gd name="T15" fmla="*/ 180 h 186"/>
              <a:gd name="T16" fmla="*/ 57 w 111"/>
              <a:gd name="T17" fmla="*/ 180 h 186"/>
              <a:gd name="T18" fmla="*/ 65 w 111"/>
              <a:gd name="T19" fmla="*/ 180 h 186"/>
              <a:gd name="T20" fmla="*/ 79 w 111"/>
              <a:gd name="T21" fmla="*/ 180 h 186"/>
              <a:gd name="T22" fmla="*/ 89 w 111"/>
              <a:gd name="T23" fmla="*/ 182 h 186"/>
              <a:gd name="T24" fmla="*/ 95 w 111"/>
              <a:gd name="T25" fmla="*/ 184 h 186"/>
              <a:gd name="T26" fmla="*/ 109 w 111"/>
              <a:gd name="T27" fmla="*/ 186 h 186"/>
              <a:gd name="T28" fmla="*/ 107 w 111"/>
              <a:gd name="T29" fmla="*/ 180 h 186"/>
              <a:gd name="T30" fmla="*/ 111 w 111"/>
              <a:gd name="T31" fmla="*/ 172 h 186"/>
              <a:gd name="T32" fmla="*/ 101 w 111"/>
              <a:gd name="T33" fmla="*/ 162 h 186"/>
              <a:gd name="T34" fmla="*/ 93 w 111"/>
              <a:gd name="T35" fmla="*/ 154 h 186"/>
              <a:gd name="T36" fmla="*/ 87 w 111"/>
              <a:gd name="T37" fmla="*/ 144 h 186"/>
              <a:gd name="T38" fmla="*/ 79 w 111"/>
              <a:gd name="T39" fmla="*/ 126 h 186"/>
              <a:gd name="T40" fmla="*/ 75 w 111"/>
              <a:gd name="T41" fmla="*/ 122 h 186"/>
              <a:gd name="T42" fmla="*/ 79 w 111"/>
              <a:gd name="T43" fmla="*/ 118 h 186"/>
              <a:gd name="T44" fmla="*/ 89 w 111"/>
              <a:gd name="T45" fmla="*/ 100 h 186"/>
              <a:gd name="T46" fmla="*/ 91 w 111"/>
              <a:gd name="T47" fmla="*/ 86 h 186"/>
              <a:gd name="T48" fmla="*/ 79 w 111"/>
              <a:gd name="T49" fmla="*/ 68 h 186"/>
              <a:gd name="T50" fmla="*/ 79 w 111"/>
              <a:gd name="T51" fmla="*/ 64 h 186"/>
              <a:gd name="T52" fmla="*/ 85 w 111"/>
              <a:gd name="T53" fmla="*/ 58 h 186"/>
              <a:gd name="T54" fmla="*/ 97 w 111"/>
              <a:gd name="T55" fmla="*/ 58 h 186"/>
              <a:gd name="T56" fmla="*/ 97 w 111"/>
              <a:gd name="T57" fmla="*/ 52 h 186"/>
              <a:gd name="T58" fmla="*/ 95 w 111"/>
              <a:gd name="T59" fmla="*/ 44 h 186"/>
              <a:gd name="T60" fmla="*/ 91 w 111"/>
              <a:gd name="T61" fmla="*/ 34 h 186"/>
              <a:gd name="T62" fmla="*/ 95 w 111"/>
              <a:gd name="T63" fmla="*/ 28 h 186"/>
              <a:gd name="T64" fmla="*/ 95 w 111"/>
              <a:gd name="T65" fmla="*/ 20 h 186"/>
              <a:gd name="T66" fmla="*/ 91 w 111"/>
              <a:gd name="T67" fmla="*/ 14 h 186"/>
              <a:gd name="T68" fmla="*/ 91 w 111"/>
              <a:gd name="T69" fmla="*/ 8 h 186"/>
              <a:gd name="T70" fmla="*/ 81 w 111"/>
              <a:gd name="T71" fmla="*/ 12 h 186"/>
              <a:gd name="T72" fmla="*/ 85 w 111"/>
              <a:gd name="T73" fmla="*/ 16 h 186"/>
              <a:gd name="T74" fmla="*/ 79 w 111"/>
              <a:gd name="T75" fmla="*/ 28 h 186"/>
              <a:gd name="T76" fmla="*/ 75 w 111"/>
              <a:gd name="T77" fmla="*/ 32 h 186"/>
              <a:gd name="T78" fmla="*/ 69 w 111"/>
              <a:gd name="T79" fmla="*/ 40 h 186"/>
              <a:gd name="T80" fmla="*/ 69 w 111"/>
              <a:gd name="T81" fmla="*/ 42 h 186"/>
              <a:gd name="T82" fmla="*/ 67 w 111"/>
              <a:gd name="T83" fmla="*/ 50 h 186"/>
              <a:gd name="T84" fmla="*/ 63 w 111"/>
              <a:gd name="T85" fmla="*/ 56 h 186"/>
              <a:gd name="T86" fmla="*/ 65 w 111"/>
              <a:gd name="T87" fmla="*/ 62 h 186"/>
              <a:gd name="T88" fmla="*/ 63 w 111"/>
              <a:gd name="T89" fmla="*/ 66 h 186"/>
              <a:gd name="T90" fmla="*/ 51 w 111"/>
              <a:gd name="T91" fmla="*/ 72 h 186"/>
              <a:gd name="T92" fmla="*/ 49 w 111"/>
              <a:gd name="T93" fmla="*/ 80 h 186"/>
              <a:gd name="T94" fmla="*/ 45 w 111"/>
              <a:gd name="T95" fmla="*/ 88 h 186"/>
              <a:gd name="T96" fmla="*/ 41 w 111"/>
              <a:gd name="T97" fmla="*/ 96 h 186"/>
              <a:gd name="T98" fmla="*/ 37 w 111"/>
              <a:gd name="T99" fmla="*/ 102 h 186"/>
              <a:gd name="T100" fmla="*/ 37 w 111"/>
              <a:gd name="T101" fmla="*/ 112 h 186"/>
              <a:gd name="T102" fmla="*/ 35 w 111"/>
              <a:gd name="T103" fmla="*/ 114 h 186"/>
              <a:gd name="T104" fmla="*/ 28 w 111"/>
              <a:gd name="T105" fmla="*/ 122 h 186"/>
              <a:gd name="T106" fmla="*/ 26 w 111"/>
              <a:gd name="T107" fmla="*/ 116 h 186"/>
              <a:gd name="T108" fmla="*/ 24 w 111"/>
              <a:gd name="T109" fmla="*/ 114 h 186"/>
              <a:gd name="T110" fmla="*/ 18 w 111"/>
              <a:gd name="T111" fmla="*/ 112 h 186"/>
              <a:gd name="T112" fmla="*/ 8 w 111"/>
              <a:gd name="T113" fmla="*/ 116 h 186"/>
              <a:gd name="T114" fmla="*/ 4 w 111"/>
              <a:gd name="T115" fmla="*/ 118 h 186"/>
              <a:gd name="T116" fmla="*/ 0 w 111"/>
              <a:gd name="T117" fmla="*/ 128 h 186"/>
              <a:gd name="T118" fmla="*/ 0 w 111"/>
              <a:gd name="T119" fmla="*/ 132 h 186"/>
              <a:gd name="T120" fmla="*/ 2 w 111"/>
              <a:gd name="T121" fmla="*/ 13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11" h="186">
                <a:moveTo>
                  <a:pt x="0" y="146"/>
                </a:moveTo>
                <a:lnTo>
                  <a:pt x="0" y="146"/>
                </a:lnTo>
                <a:lnTo>
                  <a:pt x="2" y="148"/>
                </a:lnTo>
                <a:lnTo>
                  <a:pt x="2" y="150"/>
                </a:lnTo>
                <a:lnTo>
                  <a:pt x="2" y="150"/>
                </a:lnTo>
                <a:lnTo>
                  <a:pt x="8" y="148"/>
                </a:lnTo>
                <a:lnTo>
                  <a:pt x="8" y="148"/>
                </a:lnTo>
                <a:lnTo>
                  <a:pt x="8" y="148"/>
                </a:lnTo>
                <a:lnTo>
                  <a:pt x="8" y="150"/>
                </a:lnTo>
                <a:lnTo>
                  <a:pt x="8" y="150"/>
                </a:lnTo>
                <a:lnTo>
                  <a:pt x="8" y="154"/>
                </a:lnTo>
                <a:lnTo>
                  <a:pt x="10" y="156"/>
                </a:lnTo>
                <a:lnTo>
                  <a:pt x="18" y="154"/>
                </a:lnTo>
                <a:lnTo>
                  <a:pt x="18" y="154"/>
                </a:lnTo>
                <a:lnTo>
                  <a:pt x="16" y="158"/>
                </a:lnTo>
                <a:lnTo>
                  <a:pt x="16" y="158"/>
                </a:lnTo>
                <a:lnTo>
                  <a:pt x="20" y="170"/>
                </a:lnTo>
                <a:lnTo>
                  <a:pt x="22" y="170"/>
                </a:lnTo>
                <a:lnTo>
                  <a:pt x="22" y="170"/>
                </a:lnTo>
                <a:lnTo>
                  <a:pt x="20" y="182"/>
                </a:lnTo>
                <a:lnTo>
                  <a:pt x="45" y="182"/>
                </a:lnTo>
                <a:lnTo>
                  <a:pt x="45" y="182"/>
                </a:lnTo>
                <a:lnTo>
                  <a:pt x="47" y="182"/>
                </a:lnTo>
                <a:lnTo>
                  <a:pt x="51" y="180"/>
                </a:lnTo>
                <a:lnTo>
                  <a:pt x="51" y="180"/>
                </a:lnTo>
                <a:lnTo>
                  <a:pt x="55" y="180"/>
                </a:lnTo>
                <a:lnTo>
                  <a:pt x="57" y="180"/>
                </a:lnTo>
                <a:lnTo>
                  <a:pt x="59" y="180"/>
                </a:lnTo>
                <a:lnTo>
                  <a:pt x="59" y="180"/>
                </a:lnTo>
                <a:lnTo>
                  <a:pt x="65" y="180"/>
                </a:lnTo>
                <a:lnTo>
                  <a:pt x="69" y="180"/>
                </a:lnTo>
                <a:lnTo>
                  <a:pt x="79" y="180"/>
                </a:lnTo>
                <a:lnTo>
                  <a:pt x="79" y="180"/>
                </a:lnTo>
                <a:lnTo>
                  <a:pt x="85" y="180"/>
                </a:lnTo>
                <a:lnTo>
                  <a:pt x="89" y="182"/>
                </a:lnTo>
                <a:lnTo>
                  <a:pt x="89" y="182"/>
                </a:lnTo>
                <a:lnTo>
                  <a:pt x="91" y="184"/>
                </a:lnTo>
                <a:lnTo>
                  <a:pt x="95" y="184"/>
                </a:lnTo>
                <a:lnTo>
                  <a:pt x="95" y="184"/>
                </a:lnTo>
                <a:lnTo>
                  <a:pt x="103" y="184"/>
                </a:lnTo>
                <a:lnTo>
                  <a:pt x="103" y="184"/>
                </a:lnTo>
                <a:lnTo>
                  <a:pt x="109" y="186"/>
                </a:lnTo>
                <a:lnTo>
                  <a:pt x="109" y="186"/>
                </a:lnTo>
                <a:lnTo>
                  <a:pt x="107" y="180"/>
                </a:lnTo>
                <a:lnTo>
                  <a:pt x="107" y="180"/>
                </a:lnTo>
                <a:lnTo>
                  <a:pt x="109" y="174"/>
                </a:lnTo>
                <a:lnTo>
                  <a:pt x="111" y="172"/>
                </a:lnTo>
                <a:lnTo>
                  <a:pt x="111" y="172"/>
                </a:lnTo>
                <a:lnTo>
                  <a:pt x="107" y="168"/>
                </a:lnTo>
                <a:lnTo>
                  <a:pt x="101" y="162"/>
                </a:lnTo>
                <a:lnTo>
                  <a:pt x="101" y="162"/>
                </a:lnTo>
                <a:lnTo>
                  <a:pt x="99" y="158"/>
                </a:lnTo>
                <a:lnTo>
                  <a:pt x="93" y="154"/>
                </a:lnTo>
                <a:lnTo>
                  <a:pt x="93" y="154"/>
                </a:lnTo>
                <a:lnTo>
                  <a:pt x="91" y="148"/>
                </a:lnTo>
                <a:lnTo>
                  <a:pt x="87" y="144"/>
                </a:lnTo>
                <a:lnTo>
                  <a:pt x="87" y="144"/>
                </a:lnTo>
                <a:lnTo>
                  <a:pt x="81" y="130"/>
                </a:lnTo>
                <a:lnTo>
                  <a:pt x="81" y="130"/>
                </a:lnTo>
                <a:lnTo>
                  <a:pt x="79" y="126"/>
                </a:lnTo>
                <a:lnTo>
                  <a:pt x="77" y="124"/>
                </a:lnTo>
                <a:lnTo>
                  <a:pt x="77" y="124"/>
                </a:lnTo>
                <a:lnTo>
                  <a:pt x="75" y="122"/>
                </a:lnTo>
                <a:lnTo>
                  <a:pt x="75" y="122"/>
                </a:lnTo>
                <a:lnTo>
                  <a:pt x="79" y="118"/>
                </a:lnTo>
                <a:lnTo>
                  <a:pt x="79" y="118"/>
                </a:lnTo>
                <a:lnTo>
                  <a:pt x="83" y="114"/>
                </a:lnTo>
                <a:lnTo>
                  <a:pt x="85" y="108"/>
                </a:lnTo>
                <a:lnTo>
                  <a:pt x="89" y="100"/>
                </a:lnTo>
                <a:lnTo>
                  <a:pt x="93" y="92"/>
                </a:lnTo>
                <a:lnTo>
                  <a:pt x="93" y="92"/>
                </a:lnTo>
                <a:lnTo>
                  <a:pt x="91" y="86"/>
                </a:lnTo>
                <a:lnTo>
                  <a:pt x="89" y="80"/>
                </a:lnTo>
                <a:lnTo>
                  <a:pt x="89" y="80"/>
                </a:lnTo>
                <a:lnTo>
                  <a:pt x="79" y="68"/>
                </a:lnTo>
                <a:lnTo>
                  <a:pt x="79" y="68"/>
                </a:lnTo>
                <a:lnTo>
                  <a:pt x="79" y="66"/>
                </a:lnTo>
                <a:lnTo>
                  <a:pt x="79" y="64"/>
                </a:lnTo>
                <a:lnTo>
                  <a:pt x="81" y="60"/>
                </a:lnTo>
                <a:lnTo>
                  <a:pt x="81" y="60"/>
                </a:lnTo>
                <a:lnTo>
                  <a:pt x="85" y="58"/>
                </a:lnTo>
                <a:lnTo>
                  <a:pt x="91" y="58"/>
                </a:lnTo>
                <a:lnTo>
                  <a:pt x="97" y="58"/>
                </a:lnTo>
                <a:lnTo>
                  <a:pt x="97" y="58"/>
                </a:lnTo>
                <a:lnTo>
                  <a:pt x="97" y="56"/>
                </a:lnTo>
                <a:lnTo>
                  <a:pt x="97" y="52"/>
                </a:lnTo>
                <a:lnTo>
                  <a:pt x="97" y="52"/>
                </a:lnTo>
                <a:lnTo>
                  <a:pt x="95" y="48"/>
                </a:lnTo>
                <a:lnTo>
                  <a:pt x="95" y="44"/>
                </a:lnTo>
                <a:lnTo>
                  <a:pt x="95" y="44"/>
                </a:lnTo>
                <a:lnTo>
                  <a:pt x="93" y="40"/>
                </a:lnTo>
                <a:lnTo>
                  <a:pt x="91" y="34"/>
                </a:lnTo>
                <a:lnTo>
                  <a:pt x="91" y="34"/>
                </a:lnTo>
                <a:lnTo>
                  <a:pt x="93" y="30"/>
                </a:lnTo>
                <a:lnTo>
                  <a:pt x="95" y="28"/>
                </a:lnTo>
                <a:lnTo>
                  <a:pt x="95" y="28"/>
                </a:lnTo>
                <a:lnTo>
                  <a:pt x="95" y="24"/>
                </a:lnTo>
                <a:lnTo>
                  <a:pt x="95" y="24"/>
                </a:lnTo>
                <a:lnTo>
                  <a:pt x="95" y="20"/>
                </a:lnTo>
                <a:lnTo>
                  <a:pt x="91" y="16"/>
                </a:lnTo>
                <a:lnTo>
                  <a:pt x="91" y="16"/>
                </a:lnTo>
                <a:lnTo>
                  <a:pt x="91" y="14"/>
                </a:lnTo>
                <a:lnTo>
                  <a:pt x="91" y="12"/>
                </a:lnTo>
                <a:lnTo>
                  <a:pt x="91" y="8"/>
                </a:lnTo>
                <a:lnTo>
                  <a:pt x="91" y="8"/>
                </a:lnTo>
                <a:lnTo>
                  <a:pt x="81" y="0"/>
                </a:lnTo>
                <a:lnTo>
                  <a:pt x="81" y="12"/>
                </a:lnTo>
                <a:lnTo>
                  <a:pt x="81" y="12"/>
                </a:lnTo>
                <a:lnTo>
                  <a:pt x="83" y="14"/>
                </a:lnTo>
                <a:lnTo>
                  <a:pt x="85" y="16"/>
                </a:lnTo>
                <a:lnTo>
                  <a:pt x="85" y="16"/>
                </a:lnTo>
                <a:lnTo>
                  <a:pt x="83" y="24"/>
                </a:lnTo>
                <a:lnTo>
                  <a:pt x="81" y="28"/>
                </a:lnTo>
                <a:lnTo>
                  <a:pt x="79" y="28"/>
                </a:lnTo>
                <a:lnTo>
                  <a:pt x="79" y="28"/>
                </a:lnTo>
                <a:lnTo>
                  <a:pt x="77" y="30"/>
                </a:lnTo>
                <a:lnTo>
                  <a:pt x="75" y="32"/>
                </a:lnTo>
                <a:lnTo>
                  <a:pt x="75" y="32"/>
                </a:lnTo>
                <a:lnTo>
                  <a:pt x="73" y="36"/>
                </a:lnTo>
                <a:lnTo>
                  <a:pt x="69" y="40"/>
                </a:lnTo>
                <a:lnTo>
                  <a:pt x="69" y="40"/>
                </a:lnTo>
                <a:lnTo>
                  <a:pt x="69" y="42"/>
                </a:lnTo>
                <a:lnTo>
                  <a:pt x="69" y="42"/>
                </a:lnTo>
                <a:lnTo>
                  <a:pt x="69" y="46"/>
                </a:lnTo>
                <a:lnTo>
                  <a:pt x="69" y="46"/>
                </a:lnTo>
                <a:lnTo>
                  <a:pt x="67" y="50"/>
                </a:lnTo>
                <a:lnTo>
                  <a:pt x="65" y="52"/>
                </a:lnTo>
                <a:lnTo>
                  <a:pt x="65" y="52"/>
                </a:lnTo>
                <a:lnTo>
                  <a:pt x="63" y="56"/>
                </a:lnTo>
                <a:lnTo>
                  <a:pt x="63" y="58"/>
                </a:lnTo>
                <a:lnTo>
                  <a:pt x="63" y="58"/>
                </a:lnTo>
                <a:lnTo>
                  <a:pt x="65" y="62"/>
                </a:lnTo>
                <a:lnTo>
                  <a:pt x="65" y="64"/>
                </a:lnTo>
                <a:lnTo>
                  <a:pt x="63" y="66"/>
                </a:lnTo>
                <a:lnTo>
                  <a:pt x="63" y="66"/>
                </a:lnTo>
                <a:lnTo>
                  <a:pt x="53" y="70"/>
                </a:lnTo>
                <a:lnTo>
                  <a:pt x="53" y="70"/>
                </a:lnTo>
                <a:lnTo>
                  <a:pt x="51" y="72"/>
                </a:lnTo>
                <a:lnTo>
                  <a:pt x="49" y="76"/>
                </a:lnTo>
                <a:lnTo>
                  <a:pt x="49" y="76"/>
                </a:lnTo>
                <a:lnTo>
                  <a:pt x="49" y="80"/>
                </a:lnTo>
                <a:lnTo>
                  <a:pt x="47" y="84"/>
                </a:lnTo>
                <a:lnTo>
                  <a:pt x="47" y="84"/>
                </a:lnTo>
                <a:lnTo>
                  <a:pt x="45" y="88"/>
                </a:lnTo>
                <a:lnTo>
                  <a:pt x="45" y="92"/>
                </a:lnTo>
                <a:lnTo>
                  <a:pt x="45" y="92"/>
                </a:lnTo>
                <a:lnTo>
                  <a:pt x="41" y="96"/>
                </a:lnTo>
                <a:lnTo>
                  <a:pt x="39" y="98"/>
                </a:lnTo>
                <a:lnTo>
                  <a:pt x="39" y="98"/>
                </a:lnTo>
                <a:lnTo>
                  <a:pt x="37" y="102"/>
                </a:lnTo>
                <a:lnTo>
                  <a:pt x="35" y="108"/>
                </a:lnTo>
                <a:lnTo>
                  <a:pt x="35" y="108"/>
                </a:lnTo>
                <a:lnTo>
                  <a:pt x="37" y="112"/>
                </a:lnTo>
                <a:lnTo>
                  <a:pt x="37" y="112"/>
                </a:lnTo>
                <a:lnTo>
                  <a:pt x="35" y="114"/>
                </a:lnTo>
                <a:lnTo>
                  <a:pt x="35" y="114"/>
                </a:lnTo>
                <a:lnTo>
                  <a:pt x="32" y="116"/>
                </a:lnTo>
                <a:lnTo>
                  <a:pt x="30" y="120"/>
                </a:lnTo>
                <a:lnTo>
                  <a:pt x="28" y="122"/>
                </a:lnTo>
                <a:lnTo>
                  <a:pt x="24" y="122"/>
                </a:lnTo>
                <a:lnTo>
                  <a:pt x="24" y="122"/>
                </a:lnTo>
                <a:lnTo>
                  <a:pt x="26" y="116"/>
                </a:lnTo>
                <a:lnTo>
                  <a:pt x="24" y="114"/>
                </a:lnTo>
                <a:lnTo>
                  <a:pt x="24" y="114"/>
                </a:lnTo>
                <a:lnTo>
                  <a:pt x="24" y="114"/>
                </a:lnTo>
                <a:lnTo>
                  <a:pt x="18" y="112"/>
                </a:lnTo>
                <a:lnTo>
                  <a:pt x="18" y="112"/>
                </a:lnTo>
                <a:lnTo>
                  <a:pt x="18" y="112"/>
                </a:lnTo>
                <a:lnTo>
                  <a:pt x="14" y="114"/>
                </a:lnTo>
                <a:lnTo>
                  <a:pt x="14" y="114"/>
                </a:lnTo>
                <a:lnTo>
                  <a:pt x="8" y="116"/>
                </a:lnTo>
                <a:lnTo>
                  <a:pt x="6" y="116"/>
                </a:lnTo>
                <a:lnTo>
                  <a:pt x="4" y="118"/>
                </a:lnTo>
                <a:lnTo>
                  <a:pt x="4" y="118"/>
                </a:lnTo>
                <a:lnTo>
                  <a:pt x="2" y="124"/>
                </a:lnTo>
                <a:lnTo>
                  <a:pt x="2" y="126"/>
                </a:lnTo>
                <a:lnTo>
                  <a:pt x="0" y="128"/>
                </a:lnTo>
                <a:lnTo>
                  <a:pt x="0" y="128"/>
                </a:lnTo>
                <a:lnTo>
                  <a:pt x="0" y="128"/>
                </a:lnTo>
                <a:lnTo>
                  <a:pt x="0" y="132"/>
                </a:lnTo>
                <a:lnTo>
                  <a:pt x="0" y="132"/>
                </a:lnTo>
                <a:lnTo>
                  <a:pt x="0" y="134"/>
                </a:lnTo>
                <a:lnTo>
                  <a:pt x="2" y="136"/>
                </a:lnTo>
                <a:lnTo>
                  <a:pt x="0" y="142"/>
                </a:lnTo>
                <a:lnTo>
                  <a:pt x="0" y="146"/>
                </a:lnTo>
                <a:close/>
              </a:path>
            </a:pathLst>
          </a:custGeom>
          <a:solidFill>
            <a:srgbClr val="B9BCBD"/>
          </a:solidFill>
          <a:ln w="3175">
            <a:solidFill>
              <a:srgbClr val="B9BCBD"/>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250" name="Freeform 239">
            <a:extLst>
              <a:ext uri="{FF2B5EF4-FFF2-40B4-BE49-F238E27FC236}">
                <a16:creationId xmlns:a16="http://schemas.microsoft.com/office/drawing/2014/main" id="{C1895643-827E-4E06-90EA-F143D3FACD8B}"/>
              </a:ext>
            </a:extLst>
          </p:cNvPr>
          <p:cNvSpPr>
            <a:spLocks/>
          </p:cNvSpPr>
          <p:nvPr/>
        </p:nvSpPr>
        <p:spPr bwMode="auto">
          <a:xfrm>
            <a:off x="8150827" y="3261949"/>
            <a:ext cx="117640" cy="137279"/>
          </a:xfrm>
          <a:custGeom>
            <a:avLst/>
            <a:gdLst>
              <a:gd name="T0" fmla="*/ 6 w 70"/>
              <a:gd name="T1" fmla="*/ 60 h 80"/>
              <a:gd name="T2" fmla="*/ 6 w 70"/>
              <a:gd name="T3" fmla="*/ 60 h 80"/>
              <a:gd name="T4" fmla="*/ 8 w 70"/>
              <a:gd name="T5" fmla="*/ 66 h 80"/>
              <a:gd name="T6" fmla="*/ 10 w 70"/>
              <a:gd name="T7" fmla="*/ 66 h 80"/>
              <a:gd name="T8" fmla="*/ 10 w 70"/>
              <a:gd name="T9" fmla="*/ 66 h 80"/>
              <a:gd name="T10" fmla="*/ 12 w 70"/>
              <a:gd name="T11" fmla="*/ 74 h 80"/>
              <a:gd name="T12" fmla="*/ 12 w 70"/>
              <a:gd name="T13" fmla="*/ 74 h 80"/>
              <a:gd name="T14" fmla="*/ 18 w 70"/>
              <a:gd name="T15" fmla="*/ 72 h 80"/>
              <a:gd name="T16" fmla="*/ 18 w 70"/>
              <a:gd name="T17" fmla="*/ 72 h 80"/>
              <a:gd name="T18" fmla="*/ 18 w 70"/>
              <a:gd name="T19" fmla="*/ 78 h 80"/>
              <a:gd name="T20" fmla="*/ 18 w 70"/>
              <a:gd name="T21" fmla="*/ 78 h 80"/>
              <a:gd name="T22" fmla="*/ 24 w 70"/>
              <a:gd name="T23" fmla="*/ 78 h 80"/>
              <a:gd name="T24" fmla="*/ 26 w 70"/>
              <a:gd name="T25" fmla="*/ 80 h 80"/>
              <a:gd name="T26" fmla="*/ 32 w 70"/>
              <a:gd name="T27" fmla="*/ 72 h 80"/>
              <a:gd name="T28" fmla="*/ 36 w 70"/>
              <a:gd name="T29" fmla="*/ 70 h 80"/>
              <a:gd name="T30" fmla="*/ 38 w 70"/>
              <a:gd name="T31" fmla="*/ 66 h 80"/>
              <a:gd name="T32" fmla="*/ 46 w 70"/>
              <a:gd name="T33" fmla="*/ 66 h 80"/>
              <a:gd name="T34" fmla="*/ 52 w 70"/>
              <a:gd name="T35" fmla="*/ 68 h 80"/>
              <a:gd name="T36" fmla="*/ 54 w 70"/>
              <a:gd name="T37" fmla="*/ 62 h 80"/>
              <a:gd name="T38" fmla="*/ 56 w 70"/>
              <a:gd name="T39" fmla="*/ 60 h 80"/>
              <a:gd name="T40" fmla="*/ 62 w 70"/>
              <a:gd name="T41" fmla="*/ 58 h 80"/>
              <a:gd name="T42" fmla="*/ 66 w 70"/>
              <a:gd name="T43" fmla="*/ 54 h 80"/>
              <a:gd name="T44" fmla="*/ 68 w 70"/>
              <a:gd name="T45" fmla="*/ 48 h 80"/>
              <a:gd name="T46" fmla="*/ 68 w 70"/>
              <a:gd name="T47" fmla="*/ 40 h 80"/>
              <a:gd name="T48" fmla="*/ 70 w 70"/>
              <a:gd name="T49" fmla="*/ 34 h 80"/>
              <a:gd name="T50" fmla="*/ 70 w 70"/>
              <a:gd name="T51" fmla="*/ 26 h 80"/>
              <a:gd name="T52" fmla="*/ 68 w 70"/>
              <a:gd name="T53" fmla="*/ 18 h 80"/>
              <a:gd name="T54" fmla="*/ 66 w 70"/>
              <a:gd name="T55" fmla="*/ 12 h 80"/>
              <a:gd name="T56" fmla="*/ 66 w 70"/>
              <a:gd name="T57" fmla="*/ 4 h 80"/>
              <a:gd name="T58" fmla="*/ 60 w 70"/>
              <a:gd name="T59" fmla="*/ 6 h 80"/>
              <a:gd name="T60" fmla="*/ 56 w 70"/>
              <a:gd name="T61" fmla="*/ 2 h 80"/>
              <a:gd name="T62" fmla="*/ 52 w 70"/>
              <a:gd name="T63" fmla="*/ 0 h 80"/>
              <a:gd name="T64" fmla="*/ 48 w 70"/>
              <a:gd name="T65" fmla="*/ 6 h 80"/>
              <a:gd name="T66" fmla="*/ 48 w 70"/>
              <a:gd name="T67" fmla="*/ 12 h 80"/>
              <a:gd name="T68" fmla="*/ 44 w 70"/>
              <a:gd name="T69" fmla="*/ 14 h 80"/>
              <a:gd name="T70" fmla="*/ 40 w 70"/>
              <a:gd name="T71" fmla="*/ 10 h 80"/>
              <a:gd name="T72" fmla="*/ 38 w 70"/>
              <a:gd name="T73" fmla="*/ 8 h 80"/>
              <a:gd name="T74" fmla="*/ 30 w 70"/>
              <a:gd name="T75" fmla="*/ 6 h 80"/>
              <a:gd name="T76" fmla="*/ 26 w 70"/>
              <a:gd name="T77" fmla="*/ 10 h 80"/>
              <a:gd name="T78" fmla="*/ 20 w 70"/>
              <a:gd name="T79" fmla="*/ 14 h 80"/>
              <a:gd name="T80" fmla="*/ 16 w 70"/>
              <a:gd name="T81" fmla="*/ 14 h 80"/>
              <a:gd name="T82" fmla="*/ 10 w 70"/>
              <a:gd name="T83" fmla="*/ 14 h 80"/>
              <a:gd name="T84" fmla="*/ 4 w 70"/>
              <a:gd name="T85" fmla="*/ 18 h 80"/>
              <a:gd name="T86" fmla="*/ 0 w 70"/>
              <a:gd name="T87" fmla="*/ 20 h 80"/>
              <a:gd name="T88" fmla="*/ 0 w 70"/>
              <a:gd name="T89" fmla="*/ 28 h 80"/>
              <a:gd name="T90" fmla="*/ 0 w 70"/>
              <a:gd name="T91" fmla="*/ 38 h 80"/>
              <a:gd name="T92" fmla="*/ 4 w 70"/>
              <a:gd name="T93" fmla="*/ 44 h 80"/>
              <a:gd name="T94" fmla="*/ 6 w 70"/>
              <a:gd name="T95" fmla="*/ 52 h 80"/>
              <a:gd name="T96" fmla="*/ 6 w 70"/>
              <a:gd name="T97" fmla="*/ 6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0" h="80">
                <a:moveTo>
                  <a:pt x="6" y="60"/>
                </a:moveTo>
                <a:lnTo>
                  <a:pt x="6" y="60"/>
                </a:lnTo>
                <a:lnTo>
                  <a:pt x="8" y="66"/>
                </a:lnTo>
                <a:lnTo>
                  <a:pt x="10" y="66"/>
                </a:lnTo>
                <a:lnTo>
                  <a:pt x="10" y="66"/>
                </a:lnTo>
                <a:lnTo>
                  <a:pt x="12" y="74"/>
                </a:lnTo>
                <a:lnTo>
                  <a:pt x="12" y="74"/>
                </a:lnTo>
                <a:lnTo>
                  <a:pt x="18" y="72"/>
                </a:lnTo>
                <a:lnTo>
                  <a:pt x="18" y="72"/>
                </a:lnTo>
                <a:lnTo>
                  <a:pt x="18" y="78"/>
                </a:lnTo>
                <a:lnTo>
                  <a:pt x="18" y="78"/>
                </a:lnTo>
                <a:lnTo>
                  <a:pt x="24" y="78"/>
                </a:lnTo>
                <a:lnTo>
                  <a:pt x="26" y="80"/>
                </a:lnTo>
                <a:lnTo>
                  <a:pt x="32" y="72"/>
                </a:lnTo>
                <a:lnTo>
                  <a:pt x="36" y="70"/>
                </a:lnTo>
                <a:lnTo>
                  <a:pt x="38" y="66"/>
                </a:lnTo>
                <a:lnTo>
                  <a:pt x="46" y="66"/>
                </a:lnTo>
                <a:lnTo>
                  <a:pt x="52" y="68"/>
                </a:lnTo>
                <a:lnTo>
                  <a:pt x="54" y="62"/>
                </a:lnTo>
                <a:lnTo>
                  <a:pt x="56" y="60"/>
                </a:lnTo>
                <a:lnTo>
                  <a:pt x="62" y="58"/>
                </a:lnTo>
                <a:lnTo>
                  <a:pt x="66" y="54"/>
                </a:lnTo>
                <a:lnTo>
                  <a:pt x="68" y="48"/>
                </a:lnTo>
                <a:lnTo>
                  <a:pt x="68" y="40"/>
                </a:lnTo>
                <a:lnTo>
                  <a:pt x="70" y="34"/>
                </a:lnTo>
                <a:lnTo>
                  <a:pt x="70" y="26"/>
                </a:lnTo>
                <a:lnTo>
                  <a:pt x="68" y="18"/>
                </a:lnTo>
                <a:lnTo>
                  <a:pt x="66" y="12"/>
                </a:lnTo>
                <a:lnTo>
                  <a:pt x="66" y="4"/>
                </a:lnTo>
                <a:lnTo>
                  <a:pt x="60" y="6"/>
                </a:lnTo>
                <a:lnTo>
                  <a:pt x="56" y="2"/>
                </a:lnTo>
                <a:lnTo>
                  <a:pt x="52" y="0"/>
                </a:lnTo>
                <a:lnTo>
                  <a:pt x="48" y="6"/>
                </a:lnTo>
                <a:lnTo>
                  <a:pt x="48" y="12"/>
                </a:lnTo>
                <a:lnTo>
                  <a:pt x="44" y="14"/>
                </a:lnTo>
                <a:lnTo>
                  <a:pt x="40" y="10"/>
                </a:lnTo>
                <a:lnTo>
                  <a:pt x="38" y="8"/>
                </a:lnTo>
                <a:lnTo>
                  <a:pt x="30" y="6"/>
                </a:lnTo>
                <a:lnTo>
                  <a:pt x="26" y="10"/>
                </a:lnTo>
                <a:lnTo>
                  <a:pt x="20" y="14"/>
                </a:lnTo>
                <a:lnTo>
                  <a:pt x="16" y="14"/>
                </a:lnTo>
                <a:lnTo>
                  <a:pt x="10" y="14"/>
                </a:lnTo>
                <a:lnTo>
                  <a:pt x="4" y="18"/>
                </a:lnTo>
                <a:lnTo>
                  <a:pt x="0" y="20"/>
                </a:lnTo>
                <a:lnTo>
                  <a:pt x="0" y="28"/>
                </a:lnTo>
                <a:lnTo>
                  <a:pt x="0" y="38"/>
                </a:lnTo>
                <a:lnTo>
                  <a:pt x="4" y="44"/>
                </a:lnTo>
                <a:lnTo>
                  <a:pt x="6" y="52"/>
                </a:lnTo>
                <a:lnTo>
                  <a:pt x="6" y="60"/>
                </a:lnTo>
                <a:close/>
              </a:path>
            </a:pathLst>
          </a:custGeom>
          <a:solidFill>
            <a:srgbClr val="B9BCBD"/>
          </a:solidFill>
          <a:ln w="3175">
            <a:solidFill>
              <a:srgbClr val="B9BCBD"/>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251" name="Freeform 240">
            <a:extLst>
              <a:ext uri="{FF2B5EF4-FFF2-40B4-BE49-F238E27FC236}">
                <a16:creationId xmlns:a16="http://schemas.microsoft.com/office/drawing/2014/main" id="{7A726683-8DBF-485E-B5E0-C5516FC574A7}"/>
              </a:ext>
            </a:extLst>
          </p:cNvPr>
          <p:cNvSpPr>
            <a:spLocks/>
          </p:cNvSpPr>
          <p:nvPr/>
        </p:nvSpPr>
        <p:spPr bwMode="auto">
          <a:xfrm>
            <a:off x="6506967" y="3769879"/>
            <a:ext cx="51081" cy="58344"/>
          </a:xfrm>
          <a:custGeom>
            <a:avLst/>
            <a:gdLst>
              <a:gd name="T0" fmla="*/ 0 w 30"/>
              <a:gd name="T1" fmla="*/ 2 h 34"/>
              <a:gd name="T2" fmla="*/ 0 w 30"/>
              <a:gd name="T3" fmla="*/ 2 h 34"/>
              <a:gd name="T4" fmla="*/ 2 w 30"/>
              <a:gd name="T5" fmla="*/ 2 h 34"/>
              <a:gd name="T6" fmla="*/ 4 w 30"/>
              <a:gd name="T7" fmla="*/ 0 h 34"/>
              <a:gd name="T8" fmla="*/ 6 w 30"/>
              <a:gd name="T9" fmla="*/ 2 h 34"/>
              <a:gd name="T10" fmla="*/ 6 w 30"/>
              <a:gd name="T11" fmla="*/ 2 h 34"/>
              <a:gd name="T12" fmla="*/ 8 w 30"/>
              <a:gd name="T13" fmla="*/ 8 h 34"/>
              <a:gd name="T14" fmla="*/ 8 w 30"/>
              <a:gd name="T15" fmla="*/ 8 h 34"/>
              <a:gd name="T16" fmla="*/ 12 w 30"/>
              <a:gd name="T17" fmla="*/ 6 h 34"/>
              <a:gd name="T18" fmla="*/ 12 w 30"/>
              <a:gd name="T19" fmla="*/ 6 h 34"/>
              <a:gd name="T20" fmla="*/ 14 w 30"/>
              <a:gd name="T21" fmla="*/ 4 h 34"/>
              <a:gd name="T22" fmla="*/ 14 w 30"/>
              <a:gd name="T23" fmla="*/ 2 h 34"/>
              <a:gd name="T24" fmla="*/ 14 w 30"/>
              <a:gd name="T25" fmla="*/ 0 h 34"/>
              <a:gd name="T26" fmla="*/ 16 w 30"/>
              <a:gd name="T27" fmla="*/ 0 h 34"/>
              <a:gd name="T28" fmla="*/ 16 w 30"/>
              <a:gd name="T29" fmla="*/ 0 h 34"/>
              <a:gd name="T30" fmla="*/ 22 w 30"/>
              <a:gd name="T31" fmla="*/ 2 h 34"/>
              <a:gd name="T32" fmla="*/ 24 w 30"/>
              <a:gd name="T33" fmla="*/ 2 h 34"/>
              <a:gd name="T34" fmla="*/ 24 w 30"/>
              <a:gd name="T35" fmla="*/ 2 h 34"/>
              <a:gd name="T36" fmla="*/ 24 w 30"/>
              <a:gd name="T37" fmla="*/ 6 h 34"/>
              <a:gd name="T38" fmla="*/ 24 w 30"/>
              <a:gd name="T39" fmla="*/ 8 h 34"/>
              <a:gd name="T40" fmla="*/ 26 w 30"/>
              <a:gd name="T41" fmla="*/ 12 h 34"/>
              <a:gd name="T42" fmla="*/ 26 w 30"/>
              <a:gd name="T43" fmla="*/ 12 h 34"/>
              <a:gd name="T44" fmla="*/ 30 w 30"/>
              <a:gd name="T45" fmla="*/ 12 h 34"/>
              <a:gd name="T46" fmla="*/ 30 w 30"/>
              <a:gd name="T47" fmla="*/ 12 h 34"/>
              <a:gd name="T48" fmla="*/ 30 w 30"/>
              <a:gd name="T49" fmla="*/ 12 h 34"/>
              <a:gd name="T50" fmla="*/ 28 w 30"/>
              <a:gd name="T51" fmla="*/ 18 h 34"/>
              <a:gd name="T52" fmla="*/ 28 w 30"/>
              <a:gd name="T53" fmla="*/ 18 h 34"/>
              <a:gd name="T54" fmla="*/ 22 w 30"/>
              <a:gd name="T55" fmla="*/ 22 h 34"/>
              <a:gd name="T56" fmla="*/ 20 w 30"/>
              <a:gd name="T57" fmla="*/ 30 h 34"/>
              <a:gd name="T58" fmla="*/ 20 w 30"/>
              <a:gd name="T59" fmla="*/ 30 h 34"/>
              <a:gd name="T60" fmla="*/ 14 w 30"/>
              <a:gd name="T61" fmla="*/ 34 h 34"/>
              <a:gd name="T62" fmla="*/ 14 w 30"/>
              <a:gd name="T63" fmla="*/ 34 h 34"/>
              <a:gd name="T64" fmla="*/ 8 w 30"/>
              <a:gd name="T65" fmla="*/ 32 h 34"/>
              <a:gd name="T66" fmla="*/ 8 w 30"/>
              <a:gd name="T67" fmla="*/ 32 h 34"/>
              <a:gd name="T68" fmla="*/ 8 w 30"/>
              <a:gd name="T69" fmla="*/ 10 h 34"/>
              <a:gd name="T70" fmla="*/ 8 w 30"/>
              <a:gd name="T71" fmla="*/ 10 h 34"/>
              <a:gd name="T72" fmla="*/ 2 w 30"/>
              <a:gd name="T73" fmla="*/ 8 h 34"/>
              <a:gd name="T74" fmla="*/ 2 w 30"/>
              <a:gd name="T75" fmla="*/ 8 h 34"/>
              <a:gd name="T76" fmla="*/ 0 w 30"/>
              <a:gd name="T77" fmla="*/ 4 h 34"/>
              <a:gd name="T78" fmla="*/ 0 w 30"/>
              <a:gd name="T79" fmla="*/ 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0" h="34">
                <a:moveTo>
                  <a:pt x="0" y="2"/>
                </a:moveTo>
                <a:lnTo>
                  <a:pt x="0" y="2"/>
                </a:lnTo>
                <a:lnTo>
                  <a:pt x="2" y="2"/>
                </a:lnTo>
                <a:lnTo>
                  <a:pt x="4" y="0"/>
                </a:lnTo>
                <a:lnTo>
                  <a:pt x="6" y="2"/>
                </a:lnTo>
                <a:lnTo>
                  <a:pt x="6" y="2"/>
                </a:lnTo>
                <a:lnTo>
                  <a:pt x="8" y="8"/>
                </a:lnTo>
                <a:lnTo>
                  <a:pt x="8" y="8"/>
                </a:lnTo>
                <a:lnTo>
                  <a:pt x="12" y="6"/>
                </a:lnTo>
                <a:lnTo>
                  <a:pt x="12" y="6"/>
                </a:lnTo>
                <a:lnTo>
                  <a:pt x="14" y="4"/>
                </a:lnTo>
                <a:lnTo>
                  <a:pt x="14" y="2"/>
                </a:lnTo>
                <a:lnTo>
                  <a:pt x="14" y="0"/>
                </a:lnTo>
                <a:lnTo>
                  <a:pt x="16" y="0"/>
                </a:lnTo>
                <a:lnTo>
                  <a:pt x="16" y="0"/>
                </a:lnTo>
                <a:lnTo>
                  <a:pt x="22" y="2"/>
                </a:lnTo>
                <a:lnTo>
                  <a:pt x="24" y="2"/>
                </a:lnTo>
                <a:lnTo>
                  <a:pt x="24" y="2"/>
                </a:lnTo>
                <a:lnTo>
                  <a:pt x="24" y="6"/>
                </a:lnTo>
                <a:lnTo>
                  <a:pt x="24" y="8"/>
                </a:lnTo>
                <a:lnTo>
                  <a:pt x="26" y="12"/>
                </a:lnTo>
                <a:lnTo>
                  <a:pt x="26" y="12"/>
                </a:lnTo>
                <a:lnTo>
                  <a:pt x="30" y="12"/>
                </a:lnTo>
                <a:lnTo>
                  <a:pt x="30" y="12"/>
                </a:lnTo>
                <a:lnTo>
                  <a:pt x="30" y="12"/>
                </a:lnTo>
                <a:lnTo>
                  <a:pt x="28" y="18"/>
                </a:lnTo>
                <a:lnTo>
                  <a:pt x="28" y="18"/>
                </a:lnTo>
                <a:lnTo>
                  <a:pt x="22" y="22"/>
                </a:lnTo>
                <a:lnTo>
                  <a:pt x="20" y="30"/>
                </a:lnTo>
                <a:lnTo>
                  <a:pt x="20" y="30"/>
                </a:lnTo>
                <a:lnTo>
                  <a:pt x="14" y="34"/>
                </a:lnTo>
                <a:lnTo>
                  <a:pt x="14" y="34"/>
                </a:lnTo>
                <a:lnTo>
                  <a:pt x="8" y="32"/>
                </a:lnTo>
                <a:lnTo>
                  <a:pt x="8" y="32"/>
                </a:lnTo>
                <a:lnTo>
                  <a:pt x="8" y="10"/>
                </a:lnTo>
                <a:lnTo>
                  <a:pt x="8" y="10"/>
                </a:lnTo>
                <a:lnTo>
                  <a:pt x="2" y="8"/>
                </a:lnTo>
                <a:lnTo>
                  <a:pt x="2" y="8"/>
                </a:lnTo>
                <a:lnTo>
                  <a:pt x="0" y="4"/>
                </a:lnTo>
                <a:lnTo>
                  <a:pt x="0" y="2"/>
                </a:lnTo>
                <a:close/>
              </a:path>
            </a:pathLst>
          </a:custGeom>
          <a:solidFill>
            <a:srgbClr val="B9BCBD"/>
          </a:solidFill>
          <a:ln w="3175">
            <a:solidFill>
              <a:srgbClr val="B9BCBD"/>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252" name="Freeform 241">
            <a:extLst>
              <a:ext uri="{FF2B5EF4-FFF2-40B4-BE49-F238E27FC236}">
                <a16:creationId xmlns:a16="http://schemas.microsoft.com/office/drawing/2014/main" id="{5DE2365D-8B23-4BA8-9D1F-E8D130C89235}"/>
              </a:ext>
            </a:extLst>
          </p:cNvPr>
          <p:cNvSpPr>
            <a:spLocks/>
          </p:cNvSpPr>
          <p:nvPr/>
        </p:nvSpPr>
        <p:spPr bwMode="auto">
          <a:xfrm>
            <a:off x="7932573" y="2905023"/>
            <a:ext cx="191938" cy="470181"/>
          </a:xfrm>
          <a:custGeom>
            <a:avLst/>
            <a:gdLst>
              <a:gd name="T0" fmla="*/ 90 w 114"/>
              <a:gd name="T1" fmla="*/ 260 h 274"/>
              <a:gd name="T2" fmla="*/ 92 w 114"/>
              <a:gd name="T3" fmla="*/ 234 h 274"/>
              <a:gd name="T4" fmla="*/ 76 w 114"/>
              <a:gd name="T5" fmla="*/ 202 h 274"/>
              <a:gd name="T6" fmla="*/ 78 w 114"/>
              <a:gd name="T7" fmla="*/ 186 h 274"/>
              <a:gd name="T8" fmla="*/ 72 w 114"/>
              <a:gd name="T9" fmla="*/ 158 h 274"/>
              <a:gd name="T10" fmla="*/ 72 w 114"/>
              <a:gd name="T11" fmla="*/ 138 h 274"/>
              <a:gd name="T12" fmla="*/ 84 w 114"/>
              <a:gd name="T13" fmla="*/ 132 h 274"/>
              <a:gd name="T14" fmla="*/ 90 w 114"/>
              <a:gd name="T15" fmla="*/ 122 h 274"/>
              <a:gd name="T16" fmla="*/ 106 w 114"/>
              <a:gd name="T17" fmla="*/ 122 h 274"/>
              <a:gd name="T18" fmla="*/ 114 w 114"/>
              <a:gd name="T19" fmla="*/ 104 h 274"/>
              <a:gd name="T20" fmla="*/ 100 w 114"/>
              <a:gd name="T21" fmla="*/ 88 h 274"/>
              <a:gd name="T22" fmla="*/ 90 w 114"/>
              <a:gd name="T23" fmla="*/ 82 h 274"/>
              <a:gd name="T24" fmla="*/ 90 w 114"/>
              <a:gd name="T25" fmla="*/ 72 h 274"/>
              <a:gd name="T26" fmla="*/ 86 w 114"/>
              <a:gd name="T27" fmla="*/ 58 h 274"/>
              <a:gd name="T28" fmla="*/ 74 w 114"/>
              <a:gd name="T29" fmla="*/ 64 h 274"/>
              <a:gd name="T30" fmla="*/ 70 w 114"/>
              <a:gd name="T31" fmla="*/ 56 h 274"/>
              <a:gd name="T32" fmla="*/ 72 w 114"/>
              <a:gd name="T33" fmla="*/ 42 h 274"/>
              <a:gd name="T34" fmla="*/ 78 w 114"/>
              <a:gd name="T35" fmla="*/ 22 h 274"/>
              <a:gd name="T36" fmla="*/ 76 w 114"/>
              <a:gd name="T37" fmla="*/ 6 h 274"/>
              <a:gd name="T38" fmla="*/ 66 w 114"/>
              <a:gd name="T39" fmla="*/ 0 h 274"/>
              <a:gd name="T40" fmla="*/ 56 w 114"/>
              <a:gd name="T41" fmla="*/ 16 h 274"/>
              <a:gd name="T42" fmla="*/ 44 w 114"/>
              <a:gd name="T43" fmla="*/ 30 h 274"/>
              <a:gd name="T44" fmla="*/ 28 w 114"/>
              <a:gd name="T45" fmla="*/ 44 h 274"/>
              <a:gd name="T46" fmla="*/ 30 w 114"/>
              <a:gd name="T47" fmla="*/ 52 h 274"/>
              <a:gd name="T48" fmla="*/ 14 w 114"/>
              <a:gd name="T49" fmla="*/ 64 h 274"/>
              <a:gd name="T50" fmla="*/ 16 w 114"/>
              <a:gd name="T51" fmla="*/ 88 h 274"/>
              <a:gd name="T52" fmla="*/ 10 w 114"/>
              <a:gd name="T53" fmla="*/ 98 h 274"/>
              <a:gd name="T54" fmla="*/ 4 w 114"/>
              <a:gd name="T55" fmla="*/ 104 h 274"/>
              <a:gd name="T56" fmla="*/ 6 w 114"/>
              <a:gd name="T57" fmla="*/ 114 h 274"/>
              <a:gd name="T58" fmla="*/ 0 w 114"/>
              <a:gd name="T59" fmla="*/ 120 h 274"/>
              <a:gd name="T60" fmla="*/ 4 w 114"/>
              <a:gd name="T61" fmla="*/ 128 h 274"/>
              <a:gd name="T62" fmla="*/ 6 w 114"/>
              <a:gd name="T63" fmla="*/ 124 h 274"/>
              <a:gd name="T64" fmla="*/ 8 w 114"/>
              <a:gd name="T65" fmla="*/ 122 h 274"/>
              <a:gd name="T66" fmla="*/ 14 w 114"/>
              <a:gd name="T67" fmla="*/ 122 h 274"/>
              <a:gd name="T68" fmla="*/ 16 w 114"/>
              <a:gd name="T69" fmla="*/ 132 h 274"/>
              <a:gd name="T70" fmla="*/ 20 w 114"/>
              <a:gd name="T71" fmla="*/ 140 h 274"/>
              <a:gd name="T72" fmla="*/ 18 w 114"/>
              <a:gd name="T73" fmla="*/ 148 h 274"/>
              <a:gd name="T74" fmla="*/ 24 w 114"/>
              <a:gd name="T75" fmla="*/ 154 h 274"/>
              <a:gd name="T76" fmla="*/ 26 w 114"/>
              <a:gd name="T77" fmla="*/ 162 h 274"/>
              <a:gd name="T78" fmla="*/ 20 w 114"/>
              <a:gd name="T79" fmla="*/ 190 h 274"/>
              <a:gd name="T80" fmla="*/ 22 w 114"/>
              <a:gd name="T81" fmla="*/ 192 h 274"/>
              <a:gd name="T82" fmla="*/ 26 w 114"/>
              <a:gd name="T83" fmla="*/ 192 h 274"/>
              <a:gd name="T84" fmla="*/ 38 w 114"/>
              <a:gd name="T85" fmla="*/ 194 h 274"/>
              <a:gd name="T86" fmla="*/ 40 w 114"/>
              <a:gd name="T87" fmla="*/ 188 h 274"/>
              <a:gd name="T88" fmla="*/ 42 w 114"/>
              <a:gd name="T89" fmla="*/ 188 h 274"/>
              <a:gd name="T90" fmla="*/ 50 w 114"/>
              <a:gd name="T91" fmla="*/ 176 h 274"/>
              <a:gd name="T92" fmla="*/ 60 w 114"/>
              <a:gd name="T93" fmla="*/ 180 h 274"/>
              <a:gd name="T94" fmla="*/ 60 w 114"/>
              <a:gd name="T95" fmla="*/ 184 h 274"/>
              <a:gd name="T96" fmla="*/ 66 w 114"/>
              <a:gd name="T97" fmla="*/ 186 h 274"/>
              <a:gd name="T98" fmla="*/ 68 w 114"/>
              <a:gd name="T99" fmla="*/ 200 h 274"/>
              <a:gd name="T100" fmla="*/ 74 w 114"/>
              <a:gd name="T101" fmla="*/ 224 h 274"/>
              <a:gd name="T102" fmla="*/ 78 w 114"/>
              <a:gd name="T103" fmla="*/ 230 h 274"/>
              <a:gd name="T104" fmla="*/ 82 w 114"/>
              <a:gd name="T105" fmla="*/ 258 h 274"/>
              <a:gd name="T106" fmla="*/ 80 w 114"/>
              <a:gd name="T107" fmla="*/ 260 h 274"/>
              <a:gd name="T108" fmla="*/ 86 w 114"/>
              <a:gd name="T109"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14" h="274">
                <a:moveTo>
                  <a:pt x="86" y="274"/>
                </a:moveTo>
                <a:lnTo>
                  <a:pt x="88" y="268"/>
                </a:lnTo>
                <a:lnTo>
                  <a:pt x="90" y="260"/>
                </a:lnTo>
                <a:lnTo>
                  <a:pt x="96" y="252"/>
                </a:lnTo>
                <a:lnTo>
                  <a:pt x="96" y="244"/>
                </a:lnTo>
                <a:lnTo>
                  <a:pt x="92" y="234"/>
                </a:lnTo>
                <a:lnTo>
                  <a:pt x="84" y="226"/>
                </a:lnTo>
                <a:lnTo>
                  <a:pt x="80" y="214"/>
                </a:lnTo>
                <a:lnTo>
                  <a:pt x="76" y="202"/>
                </a:lnTo>
                <a:lnTo>
                  <a:pt x="84" y="198"/>
                </a:lnTo>
                <a:lnTo>
                  <a:pt x="84" y="192"/>
                </a:lnTo>
                <a:lnTo>
                  <a:pt x="78" y="186"/>
                </a:lnTo>
                <a:lnTo>
                  <a:pt x="72" y="178"/>
                </a:lnTo>
                <a:lnTo>
                  <a:pt x="70" y="166"/>
                </a:lnTo>
                <a:lnTo>
                  <a:pt x="72" y="158"/>
                </a:lnTo>
                <a:lnTo>
                  <a:pt x="72" y="152"/>
                </a:lnTo>
                <a:lnTo>
                  <a:pt x="70" y="144"/>
                </a:lnTo>
                <a:lnTo>
                  <a:pt x="72" y="138"/>
                </a:lnTo>
                <a:lnTo>
                  <a:pt x="76" y="138"/>
                </a:lnTo>
                <a:lnTo>
                  <a:pt x="80" y="132"/>
                </a:lnTo>
                <a:lnTo>
                  <a:pt x="84" y="132"/>
                </a:lnTo>
                <a:lnTo>
                  <a:pt x="84" y="128"/>
                </a:lnTo>
                <a:lnTo>
                  <a:pt x="86" y="122"/>
                </a:lnTo>
                <a:lnTo>
                  <a:pt x="90" y="122"/>
                </a:lnTo>
                <a:lnTo>
                  <a:pt x="94" y="124"/>
                </a:lnTo>
                <a:lnTo>
                  <a:pt x="104" y="124"/>
                </a:lnTo>
                <a:lnTo>
                  <a:pt x="106" y="122"/>
                </a:lnTo>
                <a:lnTo>
                  <a:pt x="106" y="116"/>
                </a:lnTo>
                <a:lnTo>
                  <a:pt x="112" y="108"/>
                </a:lnTo>
                <a:lnTo>
                  <a:pt x="114" y="104"/>
                </a:lnTo>
                <a:lnTo>
                  <a:pt x="104" y="102"/>
                </a:lnTo>
                <a:lnTo>
                  <a:pt x="102" y="96"/>
                </a:lnTo>
                <a:lnTo>
                  <a:pt x="100" y="88"/>
                </a:lnTo>
                <a:lnTo>
                  <a:pt x="96" y="88"/>
                </a:lnTo>
                <a:lnTo>
                  <a:pt x="90" y="86"/>
                </a:lnTo>
                <a:lnTo>
                  <a:pt x="90" y="82"/>
                </a:lnTo>
                <a:lnTo>
                  <a:pt x="94" y="76"/>
                </a:lnTo>
                <a:lnTo>
                  <a:pt x="94" y="72"/>
                </a:lnTo>
                <a:lnTo>
                  <a:pt x="90" y="72"/>
                </a:lnTo>
                <a:lnTo>
                  <a:pt x="88" y="66"/>
                </a:lnTo>
                <a:lnTo>
                  <a:pt x="88" y="62"/>
                </a:lnTo>
                <a:lnTo>
                  <a:pt x="86" y="58"/>
                </a:lnTo>
                <a:lnTo>
                  <a:pt x="82" y="58"/>
                </a:lnTo>
                <a:lnTo>
                  <a:pt x="76" y="60"/>
                </a:lnTo>
                <a:lnTo>
                  <a:pt x="74" y="64"/>
                </a:lnTo>
                <a:lnTo>
                  <a:pt x="72" y="64"/>
                </a:lnTo>
                <a:lnTo>
                  <a:pt x="70" y="62"/>
                </a:lnTo>
                <a:lnTo>
                  <a:pt x="70" y="56"/>
                </a:lnTo>
                <a:lnTo>
                  <a:pt x="68" y="52"/>
                </a:lnTo>
                <a:lnTo>
                  <a:pt x="68" y="48"/>
                </a:lnTo>
                <a:lnTo>
                  <a:pt x="72" y="42"/>
                </a:lnTo>
                <a:lnTo>
                  <a:pt x="76" y="36"/>
                </a:lnTo>
                <a:lnTo>
                  <a:pt x="78" y="26"/>
                </a:lnTo>
                <a:lnTo>
                  <a:pt x="78" y="22"/>
                </a:lnTo>
                <a:lnTo>
                  <a:pt x="76" y="18"/>
                </a:lnTo>
                <a:lnTo>
                  <a:pt x="78" y="10"/>
                </a:lnTo>
                <a:lnTo>
                  <a:pt x="76" y="6"/>
                </a:lnTo>
                <a:lnTo>
                  <a:pt x="74" y="0"/>
                </a:lnTo>
                <a:lnTo>
                  <a:pt x="70" y="0"/>
                </a:lnTo>
                <a:lnTo>
                  <a:pt x="66" y="0"/>
                </a:lnTo>
                <a:lnTo>
                  <a:pt x="66" y="10"/>
                </a:lnTo>
                <a:lnTo>
                  <a:pt x="60" y="18"/>
                </a:lnTo>
                <a:lnTo>
                  <a:pt x="56" y="16"/>
                </a:lnTo>
                <a:lnTo>
                  <a:pt x="48" y="16"/>
                </a:lnTo>
                <a:lnTo>
                  <a:pt x="44" y="26"/>
                </a:lnTo>
                <a:lnTo>
                  <a:pt x="44" y="30"/>
                </a:lnTo>
                <a:lnTo>
                  <a:pt x="38" y="36"/>
                </a:lnTo>
                <a:lnTo>
                  <a:pt x="34" y="40"/>
                </a:lnTo>
                <a:lnTo>
                  <a:pt x="28" y="44"/>
                </a:lnTo>
                <a:lnTo>
                  <a:pt x="26" y="46"/>
                </a:lnTo>
                <a:lnTo>
                  <a:pt x="30" y="48"/>
                </a:lnTo>
                <a:lnTo>
                  <a:pt x="30" y="52"/>
                </a:lnTo>
                <a:lnTo>
                  <a:pt x="24" y="60"/>
                </a:lnTo>
                <a:lnTo>
                  <a:pt x="22" y="68"/>
                </a:lnTo>
                <a:lnTo>
                  <a:pt x="14" y="64"/>
                </a:lnTo>
                <a:lnTo>
                  <a:pt x="14" y="76"/>
                </a:lnTo>
                <a:lnTo>
                  <a:pt x="16" y="82"/>
                </a:lnTo>
                <a:lnTo>
                  <a:pt x="16" y="88"/>
                </a:lnTo>
                <a:lnTo>
                  <a:pt x="16" y="92"/>
                </a:lnTo>
                <a:lnTo>
                  <a:pt x="14" y="96"/>
                </a:lnTo>
                <a:lnTo>
                  <a:pt x="10" y="98"/>
                </a:lnTo>
                <a:lnTo>
                  <a:pt x="6" y="96"/>
                </a:lnTo>
                <a:lnTo>
                  <a:pt x="2" y="96"/>
                </a:lnTo>
                <a:lnTo>
                  <a:pt x="4" y="104"/>
                </a:lnTo>
                <a:lnTo>
                  <a:pt x="6" y="108"/>
                </a:lnTo>
                <a:lnTo>
                  <a:pt x="6" y="114"/>
                </a:lnTo>
                <a:lnTo>
                  <a:pt x="6" y="114"/>
                </a:lnTo>
                <a:lnTo>
                  <a:pt x="2" y="112"/>
                </a:lnTo>
                <a:lnTo>
                  <a:pt x="0" y="116"/>
                </a:lnTo>
                <a:lnTo>
                  <a:pt x="0" y="120"/>
                </a:lnTo>
                <a:lnTo>
                  <a:pt x="0" y="120"/>
                </a:lnTo>
                <a:lnTo>
                  <a:pt x="2" y="128"/>
                </a:lnTo>
                <a:lnTo>
                  <a:pt x="4" y="128"/>
                </a:lnTo>
                <a:lnTo>
                  <a:pt x="4" y="128"/>
                </a:lnTo>
                <a:lnTo>
                  <a:pt x="6" y="126"/>
                </a:lnTo>
                <a:lnTo>
                  <a:pt x="6" y="124"/>
                </a:lnTo>
                <a:lnTo>
                  <a:pt x="6" y="124"/>
                </a:lnTo>
                <a:lnTo>
                  <a:pt x="8" y="124"/>
                </a:lnTo>
                <a:lnTo>
                  <a:pt x="8" y="122"/>
                </a:lnTo>
                <a:lnTo>
                  <a:pt x="8" y="122"/>
                </a:lnTo>
                <a:lnTo>
                  <a:pt x="14" y="122"/>
                </a:lnTo>
                <a:lnTo>
                  <a:pt x="14" y="122"/>
                </a:lnTo>
                <a:lnTo>
                  <a:pt x="14" y="130"/>
                </a:lnTo>
                <a:lnTo>
                  <a:pt x="16" y="132"/>
                </a:lnTo>
                <a:lnTo>
                  <a:pt x="16" y="132"/>
                </a:lnTo>
                <a:lnTo>
                  <a:pt x="16" y="138"/>
                </a:lnTo>
                <a:lnTo>
                  <a:pt x="16" y="138"/>
                </a:lnTo>
                <a:lnTo>
                  <a:pt x="20" y="140"/>
                </a:lnTo>
                <a:lnTo>
                  <a:pt x="20" y="140"/>
                </a:lnTo>
                <a:lnTo>
                  <a:pt x="18" y="146"/>
                </a:lnTo>
                <a:lnTo>
                  <a:pt x="18" y="148"/>
                </a:lnTo>
                <a:lnTo>
                  <a:pt x="20" y="152"/>
                </a:lnTo>
                <a:lnTo>
                  <a:pt x="20" y="152"/>
                </a:lnTo>
                <a:lnTo>
                  <a:pt x="24" y="154"/>
                </a:lnTo>
                <a:lnTo>
                  <a:pt x="24" y="154"/>
                </a:lnTo>
                <a:lnTo>
                  <a:pt x="26" y="162"/>
                </a:lnTo>
                <a:lnTo>
                  <a:pt x="26" y="162"/>
                </a:lnTo>
                <a:lnTo>
                  <a:pt x="24" y="168"/>
                </a:lnTo>
                <a:lnTo>
                  <a:pt x="22" y="174"/>
                </a:lnTo>
                <a:lnTo>
                  <a:pt x="20" y="190"/>
                </a:lnTo>
                <a:lnTo>
                  <a:pt x="20" y="190"/>
                </a:lnTo>
                <a:lnTo>
                  <a:pt x="22" y="192"/>
                </a:lnTo>
                <a:lnTo>
                  <a:pt x="22" y="192"/>
                </a:lnTo>
                <a:lnTo>
                  <a:pt x="24" y="192"/>
                </a:lnTo>
                <a:lnTo>
                  <a:pt x="26" y="192"/>
                </a:lnTo>
                <a:lnTo>
                  <a:pt x="26" y="192"/>
                </a:lnTo>
                <a:lnTo>
                  <a:pt x="28" y="194"/>
                </a:lnTo>
                <a:lnTo>
                  <a:pt x="28" y="194"/>
                </a:lnTo>
                <a:lnTo>
                  <a:pt x="38" y="194"/>
                </a:lnTo>
                <a:lnTo>
                  <a:pt x="38" y="194"/>
                </a:lnTo>
                <a:lnTo>
                  <a:pt x="38" y="190"/>
                </a:lnTo>
                <a:lnTo>
                  <a:pt x="40" y="188"/>
                </a:lnTo>
                <a:lnTo>
                  <a:pt x="40" y="188"/>
                </a:lnTo>
                <a:lnTo>
                  <a:pt x="42" y="188"/>
                </a:lnTo>
                <a:lnTo>
                  <a:pt x="42" y="188"/>
                </a:lnTo>
                <a:lnTo>
                  <a:pt x="46" y="186"/>
                </a:lnTo>
                <a:lnTo>
                  <a:pt x="48" y="184"/>
                </a:lnTo>
                <a:lnTo>
                  <a:pt x="50" y="176"/>
                </a:lnTo>
                <a:lnTo>
                  <a:pt x="52" y="174"/>
                </a:lnTo>
                <a:lnTo>
                  <a:pt x="52" y="174"/>
                </a:lnTo>
                <a:lnTo>
                  <a:pt x="60" y="180"/>
                </a:lnTo>
                <a:lnTo>
                  <a:pt x="60" y="180"/>
                </a:lnTo>
                <a:lnTo>
                  <a:pt x="60" y="182"/>
                </a:lnTo>
                <a:lnTo>
                  <a:pt x="60" y="184"/>
                </a:lnTo>
                <a:lnTo>
                  <a:pt x="60" y="184"/>
                </a:lnTo>
                <a:lnTo>
                  <a:pt x="66" y="186"/>
                </a:lnTo>
                <a:lnTo>
                  <a:pt x="66" y="186"/>
                </a:lnTo>
                <a:lnTo>
                  <a:pt x="64" y="196"/>
                </a:lnTo>
                <a:lnTo>
                  <a:pt x="64" y="196"/>
                </a:lnTo>
                <a:lnTo>
                  <a:pt x="68" y="200"/>
                </a:lnTo>
                <a:lnTo>
                  <a:pt x="68" y="200"/>
                </a:lnTo>
                <a:lnTo>
                  <a:pt x="74" y="224"/>
                </a:lnTo>
                <a:lnTo>
                  <a:pt x="74" y="224"/>
                </a:lnTo>
                <a:lnTo>
                  <a:pt x="74" y="228"/>
                </a:lnTo>
                <a:lnTo>
                  <a:pt x="74" y="228"/>
                </a:lnTo>
                <a:lnTo>
                  <a:pt x="78" y="230"/>
                </a:lnTo>
                <a:lnTo>
                  <a:pt x="78" y="230"/>
                </a:lnTo>
                <a:lnTo>
                  <a:pt x="80" y="244"/>
                </a:lnTo>
                <a:lnTo>
                  <a:pt x="82" y="258"/>
                </a:lnTo>
                <a:lnTo>
                  <a:pt x="82" y="258"/>
                </a:lnTo>
                <a:lnTo>
                  <a:pt x="80" y="260"/>
                </a:lnTo>
                <a:lnTo>
                  <a:pt x="80" y="260"/>
                </a:lnTo>
                <a:lnTo>
                  <a:pt x="82" y="262"/>
                </a:lnTo>
                <a:lnTo>
                  <a:pt x="82" y="262"/>
                </a:lnTo>
                <a:lnTo>
                  <a:pt x="86" y="274"/>
                </a:lnTo>
                <a:lnTo>
                  <a:pt x="86" y="274"/>
                </a:lnTo>
                <a:close/>
              </a:path>
            </a:pathLst>
          </a:custGeom>
          <a:solidFill>
            <a:srgbClr val="B9BCBD"/>
          </a:solidFill>
          <a:ln w="3175">
            <a:solidFill>
              <a:srgbClr val="B9BCBD"/>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253" name="Freeform 242">
            <a:extLst>
              <a:ext uri="{FF2B5EF4-FFF2-40B4-BE49-F238E27FC236}">
                <a16:creationId xmlns:a16="http://schemas.microsoft.com/office/drawing/2014/main" id="{C5D8CA88-F38E-4CEB-AFD9-BBDF22973190}"/>
              </a:ext>
            </a:extLst>
          </p:cNvPr>
          <p:cNvSpPr>
            <a:spLocks/>
          </p:cNvSpPr>
          <p:nvPr/>
        </p:nvSpPr>
        <p:spPr bwMode="auto">
          <a:xfrm>
            <a:off x="5725281" y="3227629"/>
            <a:ext cx="164076" cy="168167"/>
          </a:xfrm>
          <a:custGeom>
            <a:avLst/>
            <a:gdLst>
              <a:gd name="T0" fmla="*/ 64 w 98"/>
              <a:gd name="T1" fmla="*/ 70 h 98"/>
              <a:gd name="T2" fmla="*/ 64 w 98"/>
              <a:gd name="T3" fmla="*/ 72 h 98"/>
              <a:gd name="T4" fmla="*/ 44 w 98"/>
              <a:gd name="T5" fmla="*/ 72 h 98"/>
              <a:gd name="T6" fmla="*/ 40 w 98"/>
              <a:gd name="T7" fmla="*/ 74 h 98"/>
              <a:gd name="T8" fmla="*/ 40 w 98"/>
              <a:gd name="T9" fmla="*/ 78 h 98"/>
              <a:gd name="T10" fmla="*/ 42 w 98"/>
              <a:gd name="T11" fmla="*/ 88 h 98"/>
              <a:gd name="T12" fmla="*/ 40 w 98"/>
              <a:gd name="T13" fmla="*/ 96 h 98"/>
              <a:gd name="T14" fmla="*/ 30 w 98"/>
              <a:gd name="T15" fmla="*/ 98 h 98"/>
              <a:gd name="T16" fmla="*/ 28 w 98"/>
              <a:gd name="T17" fmla="*/ 96 h 98"/>
              <a:gd name="T18" fmla="*/ 28 w 98"/>
              <a:gd name="T19" fmla="*/ 90 h 98"/>
              <a:gd name="T20" fmla="*/ 18 w 98"/>
              <a:gd name="T21" fmla="*/ 94 h 98"/>
              <a:gd name="T22" fmla="*/ 12 w 98"/>
              <a:gd name="T23" fmla="*/ 88 h 98"/>
              <a:gd name="T24" fmla="*/ 0 w 98"/>
              <a:gd name="T25" fmla="*/ 88 h 98"/>
              <a:gd name="T26" fmla="*/ 0 w 98"/>
              <a:gd name="T27" fmla="*/ 78 h 98"/>
              <a:gd name="T28" fmla="*/ 2 w 98"/>
              <a:gd name="T29" fmla="*/ 76 h 98"/>
              <a:gd name="T30" fmla="*/ 4 w 98"/>
              <a:gd name="T31" fmla="*/ 72 h 98"/>
              <a:gd name="T32" fmla="*/ 4 w 98"/>
              <a:gd name="T33" fmla="*/ 68 h 98"/>
              <a:gd name="T34" fmla="*/ 4 w 98"/>
              <a:gd name="T35" fmla="*/ 62 h 98"/>
              <a:gd name="T36" fmla="*/ 6 w 98"/>
              <a:gd name="T37" fmla="*/ 60 h 98"/>
              <a:gd name="T38" fmla="*/ 10 w 98"/>
              <a:gd name="T39" fmla="*/ 56 h 98"/>
              <a:gd name="T40" fmla="*/ 12 w 98"/>
              <a:gd name="T41" fmla="*/ 58 h 98"/>
              <a:gd name="T42" fmla="*/ 16 w 98"/>
              <a:gd name="T43" fmla="*/ 48 h 98"/>
              <a:gd name="T44" fmla="*/ 18 w 98"/>
              <a:gd name="T45" fmla="*/ 42 h 98"/>
              <a:gd name="T46" fmla="*/ 20 w 98"/>
              <a:gd name="T47" fmla="*/ 40 h 98"/>
              <a:gd name="T48" fmla="*/ 32 w 98"/>
              <a:gd name="T49" fmla="*/ 36 h 98"/>
              <a:gd name="T50" fmla="*/ 34 w 98"/>
              <a:gd name="T51" fmla="*/ 34 h 98"/>
              <a:gd name="T52" fmla="*/ 36 w 98"/>
              <a:gd name="T53" fmla="*/ 30 h 98"/>
              <a:gd name="T54" fmla="*/ 42 w 98"/>
              <a:gd name="T55" fmla="*/ 22 h 98"/>
              <a:gd name="T56" fmla="*/ 46 w 98"/>
              <a:gd name="T57" fmla="*/ 20 h 98"/>
              <a:gd name="T58" fmla="*/ 48 w 98"/>
              <a:gd name="T59" fmla="*/ 18 h 98"/>
              <a:gd name="T60" fmla="*/ 50 w 98"/>
              <a:gd name="T61" fmla="*/ 12 h 98"/>
              <a:gd name="T62" fmla="*/ 54 w 98"/>
              <a:gd name="T63" fmla="*/ 8 h 98"/>
              <a:gd name="T64" fmla="*/ 58 w 98"/>
              <a:gd name="T65" fmla="*/ 8 h 98"/>
              <a:gd name="T66" fmla="*/ 60 w 98"/>
              <a:gd name="T67" fmla="*/ 4 h 98"/>
              <a:gd name="T68" fmla="*/ 64 w 98"/>
              <a:gd name="T69" fmla="*/ 0 h 98"/>
              <a:gd name="T70" fmla="*/ 66 w 98"/>
              <a:gd name="T71" fmla="*/ 2 h 98"/>
              <a:gd name="T72" fmla="*/ 68 w 98"/>
              <a:gd name="T73" fmla="*/ 2 h 98"/>
              <a:gd name="T74" fmla="*/ 70 w 98"/>
              <a:gd name="T75" fmla="*/ 2 h 98"/>
              <a:gd name="T76" fmla="*/ 74 w 98"/>
              <a:gd name="T77" fmla="*/ 6 h 98"/>
              <a:gd name="T78" fmla="*/ 76 w 98"/>
              <a:gd name="T79" fmla="*/ 18 h 98"/>
              <a:gd name="T80" fmla="*/ 86 w 98"/>
              <a:gd name="T81" fmla="*/ 28 h 98"/>
              <a:gd name="T82" fmla="*/ 92 w 98"/>
              <a:gd name="T83" fmla="*/ 42 h 98"/>
              <a:gd name="T84" fmla="*/ 96 w 98"/>
              <a:gd name="T85" fmla="*/ 42 h 98"/>
              <a:gd name="T86" fmla="*/ 96 w 98"/>
              <a:gd name="T87" fmla="*/ 42 h 98"/>
              <a:gd name="T88" fmla="*/ 94 w 98"/>
              <a:gd name="T89" fmla="*/ 48 h 98"/>
              <a:gd name="T90" fmla="*/ 98 w 98"/>
              <a:gd name="T91" fmla="*/ 62 h 98"/>
              <a:gd name="T92" fmla="*/ 98 w 98"/>
              <a:gd name="T93" fmla="*/ 66 h 98"/>
              <a:gd name="T94" fmla="*/ 92 w 98"/>
              <a:gd name="T95" fmla="*/ 68 h 98"/>
              <a:gd name="T96" fmla="*/ 92 w 98"/>
              <a:gd name="T97" fmla="*/ 70 h 98"/>
              <a:gd name="T98" fmla="*/ 90 w 98"/>
              <a:gd name="T99" fmla="*/ 72 h 98"/>
              <a:gd name="T100" fmla="*/ 86 w 98"/>
              <a:gd name="T101" fmla="*/ 72 h 98"/>
              <a:gd name="T102" fmla="*/ 80 w 98"/>
              <a:gd name="T103" fmla="*/ 72 h 98"/>
              <a:gd name="T104" fmla="*/ 74 w 98"/>
              <a:gd name="T105" fmla="*/ 7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8" h="98">
                <a:moveTo>
                  <a:pt x="74" y="70"/>
                </a:moveTo>
                <a:lnTo>
                  <a:pt x="64" y="70"/>
                </a:lnTo>
                <a:lnTo>
                  <a:pt x="64" y="72"/>
                </a:lnTo>
                <a:lnTo>
                  <a:pt x="64" y="72"/>
                </a:lnTo>
                <a:lnTo>
                  <a:pt x="54" y="72"/>
                </a:lnTo>
                <a:lnTo>
                  <a:pt x="44" y="72"/>
                </a:lnTo>
                <a:lnTo>
                  <a:pt x="44" y="72"/>
                </a:lnTo>
                <a:lnTo>
                  <a:pt x="40" y="74"/>
                </a:lnTo>
                <a:lnTo>
                  <a:pt x="40" y="78"/>
                </a:lnTo>
                <a:lnTo>
                  <a:pt x="40" y="78"/>
                </a:lnTo>
                <a:lnTo>
                  <a:pt x="40" y="84"/>
                </a:lnTo>
                <a:lnTo>
                  <a:pt x="42" y="88"/>
                </a:lnTo>
                <a:lnTo>
                  <a:pt x="42" y="88"/>
                </a:lnTo>
                <a:lnTo>
                  <a:pt x="40" y="96"/>
                </a:lnTo>
                <a:lnTo>
                  <a:pt x="40" y="96"/>
                </a:lnTo>
                <a:lnTo>
                  <a:pt x="30" y="98"/>
                </a:lnTo>
                <a:lnTo>
                  <a:pt x="30" y="98"/>
                </a:lnTo>
                <a:lnTo>
                  <a:pt x="28" y="96"/>
                </a:lnTo>
                <a:lnTo>
                  <a:pt x="28" y="94"/>
                </a:lnTo>
                <a:lnTo>
                  <a:pt x="28" y="90"/>
                </a:lnTo>
                <a:lnTo>
                  <a:pt x="22" y="90"/>
                </a:lnTo>
                <a:lnTo>
                  <a:pt x="18" y="94"/>
                </a:lnTo>
                <a:lnTo>
                  <a:pt x="12" y="92"/>
                </a:lnTo>
                <a:lnTo>
                  <a:pt x="12" y="88"/>
                </a:lnTo>
                <a:lnTo>
                  <a:pt x="0" y="88"/>
                </a:lnTo>
                <a:lnTo>
                  <a:pt x="0" y="88"/>
                </a:lnTo>
                <a:lnTo>
                  <a:pt x="0" y="82"/>
                </a:lnTo>
                <a:lnTo>
                  <a:pt x="0" y="78"/>
                </a:lnTo>
                <a:lnTo>
                  <a:pt x="2" y="76"/>
                </a:lnTo>
                <a:lnTo>
                  <a:pt x="2" y="76"/>
                </a:lnTo>
                <a:lnTo>
                  <a:pt x="4" y="74"/>
                </a:lnTo>
                <a:lnTo>
                  <a:pt x="4" y="72"/>
                </a:lnTo>
                <a:lnTo>
                  <a:pt x="4" y="68"/>
                </a:lnTo>
                <a:lnTo>
                  <a:pt x="4" y="68"/>
                </a:lnTo>
                <a:lnTo>
                  <a:pt x="4" y="64"/>
                </a:lnTo>
                <a:lnTo>
                  <a:pt x="4" y="62"/>
                </a:lnTo>
                <a:lnTo>
                  <a:pt x="4" y="62"/>
                </a:lnTo>
                <a:lnTo>
                  <a:pt x="6" y="60"/>
                </a:lnTo>
                <a:lnTo>
                  <a:pt x="10" y="56"/>
                </a:lnTo>
                <a:lnTo>
                  <a:pt x="10" y="56"/>
                </a:lnTo>
                <a:lnTo>
                  <a:pt x="12" y="58"/>
                </a:lnTo>
                <a:lnTo>
                  <a:pt x="12" y="58"/>
                </a:lnTo>
                <a:lnTo>
                  <a:pt x="12" y="58"/>
                </a:lnTo>
                <a:lnTo>
                  <a:pt x="16" y="48"/>
                </a:lnTo>
                <a:lnTo>
                  <a:pt x="16" y="48"/>
                </a:lnTo>
                <a:lnTo>
                  <a:pt x="18" y="42"/>
                </a:lnTo>
                <a:lnTo>
                  <a:pt x="20" y="40"/>
                </a:lnTo>
                <a:lnTo>
                  <a:pt x="20" y="40"/>
                </a:lnTo>
                <a:lnTo>
                  <a:pt x="26" y="38"/>
                </a:lnTo>
                <a:lnTo>
                  <a:pt x="32" y="36"/>
                </a:lnTo>
                <a:lnTo>
                  <a:pt x="32" y="36"/>
                </a:lnTo>
                <a:lnTo>
                  <a:pt x="34" y="34"/>
                </a:lnTo>
                <a:lnTo>
                  <a:pt x="36" y="30"/>
                </a:lnTo>
                <a:lnTo>
                  <a:pt x="36" y="30"/>
                </a:lnTo>
                <a:lnTo>
                  <a:pt x="38" y="26"/>
                </a:lnTo>
                <a:lnTo>
                  <a:pt x="42" y="22"/>
                </a:lnTo>
                <a:lnTo>
                  <a:pt x="42" y="22"/>
                </a:lnTo>
                <a:lnTo>
                  <a:pt x="46" y="20"/>
                </a:lnTo>
                <a:lnTo>
                  <a:pt x="48" y="18"/>
                </a:lnTo>
                <a:lnTo>
                  <a:pt x="48" y="18"/>
                </a:lnTo>
                <a:lnTo>
                  <a:pt x="48" y="18"/>
                </a:lnTo>
                <a:lnTo>
                  <a:pt x="50" y="12"/>
                </a:lnTo>
                <a:lnTo>
                  <a:pt x="50" y="10"/>
                </a:lnTo>
                <a:lnTo>
                  <a:pt x="54" y="8"/>
                </a:lnTo>
                <a:lnTo>
                  <a:pt x="54" y="8"/>
                </a:lnTo>
                <a:lnTo>
                  <a:pt x="58" y="8"/>
                </a:lnTo>
                <a:lnTo>
                  <a:pt x="60" y="4"/>
                </a:lnTo>
                <a:lnTo>
                  <a:pt x="60" y="4"/>
                </a:lnTo>
                <a:lnTo>
                  <a:pt x="62" y="0"/>
                </a:lnTo>
                <a:lnTo>
                  <a:pt x="64" y="0"/>
                </a:lnTo>
                <a:lnTo>
                  <a:pt x="66" y="2"/>
                </a:lnTo>
                <a:lnTo>
                  <a:pt x="66" y="2"/>
                </a:lnTo>
                <a:lnTo>
                  <a:pt x="66" y="2"/>
                </a:lnTo>
                <a:lnTo>
                  <a:pt x="68" y="2"/>
                </a:lnTo>
                <a:lnTo>
                  <a:pt x="70" y="0"/>
                </a:lnTo>
                <a:lnTo>
                  <a:pt x="70" y="2"/>
                </a:lnTo>
                <a:lnTo>
                  <a:pt x="70" y="2"/>
                </a:lnTo>
                <a:lnTo>
                  <a:pt x="74" y="6"/>
                </a:lnTo>
                <a:lnTo>
                  <a:pt x="72" y="12"/>
                </a:lnTo>
                <a:lnTo>
                  <a:pt x="76" y="18"/>
                </a:lnTo>
                <a:lnTo>
                  <a:pt x="86" y="24"/>
                </a:lnTo>
                <a:lnTo>
                  <a:pt x="86" y="28"/>
                </a:lnTo>
                <a:lnTo>
                  <a:pt x="92" y="42"/>
                </a:lnTo>
                <a:lnTo>
                  <a:pt x="92" y="42"/>
                </a:lnTo>
                <a:lnTo>
                  <a:pt x="94" y="40"/>
                </a:lnTo>
                <a:lnTo>
                  <a:pt x="96" y="42"/>
                </a:lnTo>
                <a:lnTo>
                  <a:pt x="96" y="42"/>
                </a:lnTo>
                <a:lnTo>
                  <a:pt x="96" y="42"/>
                </a:lnTo>
                <a:lnTo>
                  <a:pt x="96" y="46"/>
                </a:lnTo>
                <a:lnTo>
                  <a:pt x="94" y="48"/>
                </a:lnTo>
                <a:lnTo>
                  <a:pt x="98" y="62"/>
                </a:lnTo>
                <a:lnTo>
                  <a:pt x="98" y="62"/>
                </a:lnTo>
                <a:lnTo>
                  <a:pt x="98" y="62"/>
                </a:lnTo>
                <a:lnTo>
                  <a:pt x="98" y="66"/>
                </a:lnTo>
                <a:lnTo>
                  <a:pt x="98" y="66"/>
                </a:lnTo>
                <a:lnTo>
                  <a:pt x="92" y="68"/>
                </a:lnTo>
                <a:lnTo>
                  <a:pt x="92" y="68"/>
                </a:lnTo>
                <a:lnTo>
                  <a:pt x="92" y="70"/>
                </a:lnTo>
                <a:lnTo>
                  <a:pt x="92" y="72"/>
                </a:lnTo>
                <a:lnTo>
                  <a:pt x="90" y="72"/>
                </a:lnTo>
                <a:lnTo>
                  <a:pt x="90" y="72"/>
                </a:lnTo>
                <a:lnTo>
                  <a:pt x="86" y="72"/>
                </a:lnTo>
                <a:lnTo>
                  <a:pt x="86" y="72"/>
                </a:lnTo>
                <a:lnTo>
                  <a:pt x="80" y="72"/>
                </a:lnTo>
                <a:lnTo>
                  <a:pt x="80" y="72"/>
                </a:lnTo>
                <a:lnTo>
                  <a:pt x="74" y="70"/>
                </a:lnTo>
                <a:lnTo>
                  <a:pt x="74" y="70"/>
                </a:lnTo>
                <a:close/>
              </a:path>
            </a:pathLst>
          </a:custGeom>
          <a:solidFill>
            <a:srgbClr val="B9BCBD"/>
          </a:solidFill>
          <a:ln w="3175">
            <a:solidFill>
              <a:srgbClr val="B9BCBD"/>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254" name="Freeform 243">
            <a:extLst>
              <a:ext uri="{FF2B5EF4-FFF2-40B4-BE49-F238E27FC236}">
                <a16:creationId xmlns:a16="http://schemas.microsoft.com/office/drawing/2014/main" id="{5C02506E-9192-48EF-86A5-8E8663146C03}"/>
              </a:ext>
            </a:extLst>
          </p:cNvPr>
          <p:cNvSpPr>
            <a:spLocks/>
          </p:cNvSpPr>
          <p:nvPr/>
        </p:nvSpPr>
        <p:spPr bwMode="auto">
          <a:xfrm>
            <a:off x="6366109" y="2366201"/>
            <a:ext cx="134667" cy="99528"/>
          </a:xfrm>
          <a:custGeom>
            <a:avLst/>
            <a:gdLst>
              <a:gd name="T0" fmla="*/ 80 w 80"/>
              <a:gd name="T1" fmla="*/ 4 h 58"/>
              <a:gd name="T2" fmla="*/ 74 w 80"/>
              <a:gd name="T3" fmla="*/ 0 h 58"/>
              <a:gd name="T4" fmla="*/ 66 w 80"/>
              <a:gd name="T5" fmla="*/ 2 h 58"/>
              <a:gd name="T6" fmla="*/ 62 w 80"/>
              <a:gd name="T7" fmla="*/ 4 h 58"/>
              <a:gd name="T8" fmla="*/ 56 w 80"/>
              <a:gd name="T9" fmla="*/ 0 h 58"/>
              <a:gd name="T10" fmla="*/ 52 w 80"/>
              <a:gd name="T11" fmla="*/ 0 h 58"/>
              <a:gd name="T12" fmla="*/ 48 w 80"/>
              <a:gd name="T13" fmla="*/ 4 h 58"/>
              <a:gd name="T14" fmla="*/ 40 w 80"/>
              <a:gd name="T15" fmla="*/ 8 h 58"/>
              <a:gd name="T16" fmla="*/ 34 w 80"/>
              <a:gd name="T17" fmla="*/ 8 h 58"/>
              <a:gd name="T18" fmla="*/ 28 w 80"/>
              <a:gd name="T19" fmla="*/ 8 h 58"/>
              <a:gd name="T20" fmla="*/ 24 w 80"/>
              <a:gd name="T21" fmla="*/ 8 h 58"/>
              <a:gd name="T22" fmla="*/ 20 w 80"/>
              <a:gd name="T23" fmla="*/ 8 h 58"/>
              <a:gd name="T24" fmla="*/ 16 w 80"/>
              <a:gd name="T25" fmla="*/ 8 h 58"/>
              <a:gd name="T26" fmla="*/ 14 w 80"/>
              <a:gd name="T27" fmla="*/ 6 h 58"/>
              <a:gd name="T28" fmla="*/ 16 w 80"/>
              <a:gd name="T29" fmla="*/ 4 h 58"/>
              <a:gd name="T30" fmla="*/ 14 w 80"/>
              <a:gd name="T31" fmla="*/ 2 h 58"/>
              <a:gd name="T32" fmla="*/ 10 w 80"/>
              <a:gd name="T33" fmla="*/ 0 h 58"/>
              <a:gd name="T34" fmla="*/ 6 w 80"/>
              <a:gd name="T35" fmla="*/ 8 h 58"/>
              <a:gd name="T36" fmla="*/ 2 w 80"/>
              <a:gd name="T37" fmla="*/ 10 h 58"/>
              <a:gd name="T38" fmla="*/ 2 w 80"/>
              <a:gd name="T39" fmla="*/ 12 h 58"/>
              <a:gd name="T40" fmla="*/ 2 w 80"/>
              <a:gd name="T41" fmla="*/ 20 h 58"/>
              <a:gd name="T42" fmla="*/ 4 w 80"/>
              <a:gd name="T43" fmla="*/ 22 h 58"/>
              <a:gd name="T44" fmla="*/ 10 w 80"/>
              <a:gd name="T45" fmla="*/ 24 h 58"/>
              <a:gd name="T46" fmla="*/ 10 w 80"/>
              <a:gd name="T47" fmla="*/ 26 h 58"/>
              <a:gd name="T48" fmla="*/ 6 w 80"/>
              <a:gd name="T49" fmla="*/ 32 h 58"/>
              <a:gd name="T50" fmla="*/ 4 w 80"/>
              <a:gd name="T51" fmla="*/ 36 h 58"/>
              <a:gd name="T52" fmla="*/ 8 w 80"/>
              <a:gd name="T53" fmla="*/ 40 h 58"/>
              <a:gd name="T54" fmla="*/ 8 w 80"/>
              <a:gd name="T55" fmla="*/ 42 h 58"/>
              <a:gd name="T56" fmla="*/ 8 w 80"/>
              <a:gd name="T57" fmla="*/ 44 h 58"/>
              <a:gd name="T58" fmla="*/ 8 w 80"/>
              <a:gd name="T59" fmla="*/ 46 h 58"/>
              <a:gd name="T60" fmla="*/ 10 w 80"/>
              <a:gd name="T61" fmla="*/ 50 h 58"/>
              <a:gd name="T62" fmla="*/ 10 w 80"/>
              <a:gd name="T63" fmla="*/ 56 h 58"/>
              <a:gd name="T64" fmla="*/ 20 w 80"/>
              <a:gd name="T65" fmla="*/ 58 h 58"/>
              <a:gd name="T66" fmla="*/ 24 w 80"/>
              <a:gd name="T67" fmla="*/ 58 h 58"/>
              <a:gd name="T68" fmla="*/ 26 w 80"/>
              <a:gd name="T69" fmla="*/ 54 h 58"/>
              <a:gd name="T70" fmla="*/ 30 w 80"/>
              <a:gd name="T71" fmla="*/ 50 h 58"/>
              <a:gd name="T72" fmla="*/ 36 w 80"/>
              <a:gd name="T73" fmla="*/ 52 h 58"/>
              <a:gd name="T74" fmla="*/ 40 w 80"/>
              <a:gd name="T75" fmla="*/ 54 h 58"/>
              <a:gd name="T76" fmla="*/ 40 w 80"/>
              <a:gd name="T77" fmla="*/ 56 h 58"/>
              <a:gd name="T78" fmla="*/ 46 w 80"/>
              <a:gd name="T79" fmla="*/ 56 h 58"/>
              <a:gd name="T80" fmla="*/ 52 w 80"/>
              <a:gd name="T81" fmla="*/ 56 h 58"/>
              <a:gd name="T82" fmla="*/ 50 w 80"/>
              <a:gd name="T83" fmla="*/ 54 h 58"/>
              <a:gd name="T84" fmla="*/ 52 w 80"/>
              <a:gd name="T85" fmla="*/ 50 h 58"/>
              <a:gd name="T86" fmla="*/ 56 w 80"/>
              <a:gd name="T87" fmla="*/ 50 h 58"/>
              <a:gd name="T88" fmla="*/ 56 w 80"/>
              <a:gd name="T89" fmla="*/ 48 h 58"/>
              <a:gd name="T90" fmla="*/ 60 w 80"/>
              <a:gd name="T91" fmla="*/ 46 h 58"/>
              <a:gd name="T92" fmla="*/ 64 w 80"/>
              <a:gd name="T93" fmla="*/ 48 h 58"/>
              <a:gd name="T94" fmla="*/ 72 w 80"/>
              <a:gd name="T95" fmla="*/ 48 h 58"/>
              <a:gd name="T96" fmla="*/ 70 w 80"/>
              <a:gd name="T97" fmla="*/ 42 h 58"/>
              <a:gd name="T98" fmla="*/ 66 w 80"/>
              <a:gd name="T99" fmla="*/ 40 h 58"/>
              <a:gd name="T100" fmla="*/ 70 w 80"/>
              <a:gd name="T101" fmla="*/ 34 h 58"/>
              <a:gd name="T102" fmla="*/ 70 w 80"/>
              <a:gd name="T103" fmla="*/ 34 h 58"/>
              <a:gd name="T104" fmla="*/ 70 w 80"/>
              <a:gd name="T105" fmla="*/ 28 h 58"/>
              <a:gd name="T106" fmla="*/ 80 w 80"/>
              <a:gd name="T107" fmla="*/ 20 h 58"/>
              <a:gd name="T108" fmla="*/ 80 w 80"/>
              <a:gd name="T109" fmla="*/ 16 h 58"/>
              <a:gd name="T110" fmla="*/ 80 w 80"/>
              <a:gd name="T111" fmla="*/ 4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0" h="58">
                <a:moveTo>
                  <a:pt x="80" y="4"/>
                </a:moveTo>
                <a:lnTo>
                  <a:pt x="80" y="4"/>
                </a:lnTo>
                <a:lnTo>
                  <a:pt x="74" y="0"/>
                </a:lnTo>
                <a:lnTo>
                  <a:pt x="74" y="0"/>
                </a:lnTo>
                <a:lnTo>
                  <a:pt x="70" y="0"/>
                </a:lnTo>
                <a:lnTo>
                  <a:pt x="66" y="2"/>
                </a:lnTo>
                <a:lnTo>
                  <a:pt x="66" y="2"/>
                </a:lnTo>
                <a:lnTo>
                  <a:pt x="62" y="4"/>
                </a:lnTo>
                <a:lnTo>
                  <a:pt x="60" y="2"/>
                </a:lnTo>
                <a:lnTo>
                  <a:pt x="56" y="0"/>
                </a:lnTo>
                <a:lnTo>
                  <a:pt x="56" y="0"/>
                </a:lnTo>
                <a:lnTo>
                  <a:pt x="52" y="0"/>
                </a:lnTo>
                <a:lnTo>
                  <a:pt x="48" y="4"/>
                </a:lnTo>
                <a:lnTo>
                  <a:pt x="48" y="4"/>
                </a:lnTo>
                <a:lnTo>
                  <a:pt x="44" y="6"/>
                </a:lnTo>
                <a:lnTo>
                  <a:pt x="40" y="8"/>
                </a:lnTo>
                <a:lnTo>
                  <a:pt x="40" y="8"/>
                </a:lnTo>
                <a:lnTo>
                  <a:pt x="34" y="8"/>
                </a:lnTo>
                <a:lnTo>
                  <a:pt x="28" y="8"/>
                </a:lnTo>
                <a:lnTo>
                  <a:pt x="28" y="8"/>
                </a:lnTo>
                <a:lnTo>
                  <a:pt x="26" y="6"/>
                </a:lnTo>
                <a:lnTo>
                  <a:pt x="24" y="8"/>
                </a:lnTo>
                <a:lnTo>
                  <a:pt x="24" y="8"/>
                </a:lnTo>
                <a:lnTo>
                  <a:pt x="20" y="8"/>
                </a:lnTo>
                <a:lnTo>
                  <a:pt x="20" y="8"/>
                </a:lnTo>
                <a:lnTo>
                  <a:pt x="16" y="8"/>
                </a:lnTo>
                <a:lnTo>
                  <a:pt x="14" y="8"/>
                </a:lnTo>
                <a:lnTo>
                  <a:pt x="14" y="6"/>
                </a:lnTo>
                <a:lnTo>
                  <a:pt x="16" y="4"/>
                </a:lnTo>
                <a:lnTo>
                  <a:pt x="16" y="4"/>
                </a:lnTo>
                <a:lnTo>
                  <a:pt x="16" y="2"/>
                </a:lnTo>
                <a:lnTo>
                  <a:pt x="14" y="2"/>
                </a:lnTo>
                <a:lnTo>
                  <a:pt x="10" y="0"/>
                </a:lnTo>
                <a:lnTo>
                  <a:pt x="10" y="0"/>
                </a:lnTo>
                <a:lnTo>
                  <a:pt x="10" y="4"/>
                </a:lnTo>
                <a:lnTo>
                  <a:pt x="6" y="8"/>
                </a:lnTo>
                <a:lnTo>
                  <a:pt x="6" y="8"/>
                </a:lnTo>
                <a:lnTo>
                  <a:pt x="2" y="10"/>
                </a:lnTo>
                <a:lnTo>
                  <a:pt x="2" y="12"/>
                </a:lnTo>
                <a:lnTo>
                  <a:pt x="2" y="12"/>
                </a:lnTo>
                <a:lnTo>
                  <a:pt x="0" y="16"/>
                </a:lnTo>
                <a:lnTo>
                  <a:pt x="2" y="20"/>
                </a:lnTo>
                <a:lnTo>
                  <a:pt x="2" y="20"/>
                </a:lnTo>
                <a:lnTo>
                  <a:pt x="4" y="22"/>
                </a:lnTo>
                <a:lnTo>
                  <a:pt x="10" y="24"/>
                </a:lnTo>
                <a:lnTo>
                  <a:pt x="10" y="24"/>
                </a:lnTo>
                <a:lnTo>
                  <a:pt x="10" y="24"/>
                </a:lnTo>
                <a:lnTo>
                  <a:pt x="10" y="26"/>
                </a:lnTo>
                <a:lnTo>
                  <a:pt x="6" y="32"/>
                </a:lnTo>
                <a:lnTo>
                  <a:pt x="6" y="32"/>
                </a:lnTo>
                <a:lnTo>
                  <a:pt x="4" y="36"/>
                </a:lnTo>
                <a:lnTo>
                  <a:pt x="4" y="36"/>
                </a:lnTo>
                <a:lnTo>
                  <a:pt x="4" y="36"/>
                </a:lnTo>
                <a:lnTo>
                  <a:pt x="8" y="40"/>
                </a:lnTo>
                <a:lnTo>
                  <a:pt x="8" y="40"/>
                </a:lnTo>
                <a:lnTo>
                  <a:pt x="8" y="42"/>
                </a:lnTo>
                <a:lnTo>
                  <a:pt x="8" y="44"/>
                </a:lnTo>
                <a:lnTo>
                  <a:pt x="8" y="44"/>
                </a:lnTo>
                <a:lnTo>
                  <a:pt x="8" y="46"/>
                </a:lnTo>
                <a:lnTo>
                  <a:pt x="8" y="46"/>
                </a:lnTo>
                <a:lnTo>
                  <a:pt x="12" y="50"/>
                </a:lnTo>
                <a:lnTo>
                  <a:pt x="10" y="50"/>
                </a:lnTo>
                <a:lnTo>
                  <a:pt x="10" y="56"/>
                </a:lnTo>
                <a:lnTo>
                  <a:pt x="10" y="56"/>
                </a:lnTo>
                <a:lnTo>
                  <a:pt x="14" y="56"/>
                </a:lnTo>
                <a:lnTo>
                  <a:pt x="20" y="58"/>
                </a:lnTo>
                <a:lnTo>
                  <a:pt x="20" y="58"/>
                </a:lnTo>
                <a:lnTo>
                  <a:pt x="24" y="58"/>
                </a:lnTo>
                <a:lnTo>
                  <a:pt x="26" y="54"/>
                </a:lnTo>
                <a:lnTo>
                  <a:pt x="26" y="54"/>
                </a:lnTo>
                <a:lnTo>
                  <a:pt x="28" y="52"/>
                </a:lnTo>
                <a:lnTo>
                  <a:pt x="30" y="50"/>
                </a:lnTo>
                <a:lnTo>
                  <a:pt x="36" y="52"/>
                </a:lnTo>
                <a:lnTo>
                  <a:pt x="36" y="52"/>
                </a:lnTo>
                <a:lnTo>
                  <a:pt x="38" y="52"/>
                </a:lnTo>
                <a:lnTo>
                  <a:pt x="40" y="54"/>
                </a:lnTo>
                <a:lnTo>
                  <a:pt x="40" y="56"/>
                </a:lnTo>
                <a:lnTo>
                  <a:pt x="40" y="56"/>
                </a:lnTo>
                <a:lnTo>
                  <a:pt x="46" y="56"/>
                </a:lnTo>
                <a:lnTo>
                  <a:pt x="46" y="56"/>
                </a:lnTo>
                <a:lnTo>
                  <a:pt x="50" y="56"/>
                </a:lnTo>
                <a:lnTo>
                  <a:pt x="52" y="56"/>
                </a:lnTo>
                <a:lnTo>
                  <a:pt x="50" y="54"/>
                </a:lnTo>
                <a:lnTo>
                  <a:pt x="50" y="54"/>
                </a:lnTo>
                <a:lnTo>
                  <a:pt x="50" y="52"/>
                </a:lnTo>
                <a:lnTo>
                  <a:pt x="52" y="50"/>
                </a:lnTo>
                <a:lnTo>
                  <a:pt x="56" y="50"/>
                </a:lnTo>
                <a:lnTo>
                  <a:pt x="56" y="50"/>
                </a:lnTo>
                <a:lnTo>
                  <a:pt x="56" y="50"/>
                </a:lnTo>
                <a:lnTo>
                  <a:pt x="56" y="48"/>
                </a:lnTo>
                <a:lnTo>
                  <a:pt x="56" y="48"/>
                </a:lnTo>
                <a:lnTo>
                  <a:pt x="60" y="46"/>
                </a:lnTo>
                <a:lnTo>
                  <a:pt x="64" y="48"/>
                </a:lnTo>
                <a:lnTo>
                  <a:pt x="64" y="48"/>
                </a:lnTo>
                <a:lnTo>
                  <a:pt x="68" y="48"/>
                </a:lnTo>
                <a:lnTo>
                  <a:pt x="72" y="48"/>
                </a:lnTo>
                <a:lnTo>
                  <a:pt x="72" y="48"/>
                </a:lnTo>
                <a:lnTo>
                  <a:pt x="70" y="42"/>
                </a:lnTo>
                <a:lnTo>
                  <a:pt x="70" y="42"/>
                </a:lnTo>
                <a:lnTo>
                  <a:pt x="66" y="40"/>
                </a:lnTo>
                <a:lnTo>
                  <a:pt x="66" y="40"/>
                </a:lnTo>
                <a:lnTo>
                  <a:pt x="70" y="34"/>
                </a:lnTo>
                <a:lnTo>
                  <a:pt x="70" y="34"/>
                </a:lnTo>
                <a:lnTo>
                  <a:pt x="70" y="34"/>
                </a:lnTo>
                <a:lnTo>
                  <a:pt x="70" y="34"/>
                </a:lnTo>
                <a:lnTo>
                  <a:pt x="70" y="28"/>
                </a:lnTo>
                <a:lnTo>
                  <a:pt x="70" y="28"/>
                </a:lnTo>
                <a:lnTo>
                  <a:pt x="80" y="20"/>
                </a:lnTo>
                <a:lnTo>
                  <a:pt x="80" y="20"/>
                </a:lnTo>
                <a:lnTo>
                  <a:pt x="80" y="16"/>
                </a:lnTo>
                <a:lnTo>
                  <a:pt x="80" y="12"/>
                </a:lnTo>
                <a:lnTo>
                  <a:pt x="80" y="4"/>
                </a:lnTo>
                <a:lnTo>
                  <a:pt x="80" y="4"/>
                </a:lnTo>
                <a:close/>
              </a:path>
            </a:pathLst>
          </a:custGeom>
          <a:solidFill>
            <a:srgbClr val="8BBDFF"/>
          </a:solidFill>
          <a:ln w="3175">
            <a:solidFill>
              <a:srgbClr val="8BBDFF"/>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255" name="Freeform 244">
            <a:extLst>
              <a:ext uri="{FF2B5EF4-FFF2-40B4-BE49-F238E27FC236}">
                <a16:creationId xmlns:a16="http://schemas.microsoft.com/office/drawing/2014/main" id="{C2E2F660-D874-4E5B-BD7E-E172773DC40C}"/>
              </a:ext>
            </a:extLst>
          </p:cNvPr>
          <p:cNvSpPr>
            <a:spLocks/>
          </p:cNvSpPr>
          <p:nvPr/>
        </p:nvSpPr>
        <p:spPr bwMode="auto">
          <a:xfrm>
            <a:off x="8409325" y="3553665"/>
            <a:ext cx="34053" cy="24024"/>
          </a:xfrm>
          <a:custGeom>
            <a:avLst/>
            <a:gdLst>
              <a:gd name="T0" fmla="*/ 0 w 20"/>
              <a:gd name="T1" fmla="*/ 8 h 14"/>
              <a:gd name="T2" fmla="*/ 6 w 20"/>
              <a:gd name="T3" fmla="*/ 14 h 14"/>
              <a:gd name="T4" fmla="*/ 10 w 20"/>
              <a:gd name="T5" fmla="*/ 14 h 14"/>
              <a:gd name="T6" fmla="*/ 12 w 20"/>
              <a:gd name="T7" fmla="*/ 12 h 14"/>
              <a:gd name="T8" fmla="*/ 14 w 20"/>
              <a:gd name="T9" fmla="*/ 8 h 14"/>
              <a:gd name="T10" fmla="*/ 18 w 20"/>
              <a:gd name="T11" fmla="*/ 10 h 14"/>
              <a:gd name="T12" fmla="*/ 20 w 20"/>
              <a:gd name="T13" fmla="*/ 10 h 14"/>
              <a:gd name="T14" fmla="*/ 16 w 20"/>
              <a:gd name="T15" fmla="*/ 0 h 14"/>
              <a:gd name="T16" fmla="*/ 16 w 20"/>
              <a:gd name="T17" fmla="*/ 0 h 14"/>
              <a:gd name="T18" fmla="*/ 12 w 20"/>
              <a:gd name="T19" fmla="*/ 0 h 14"/>
              <a:gd name="T20" fmla="*/ 12 w 20"/>
              <a:gd name="T21" fmla="*/ 0 h 14"/>
              <a:gd name="T22" fmla="*/ 10 w 20"/>
              <a:gd name="T23" fmla="*/ 4 h 14"/>
              <a:gd name="T24" fmla="*/ 8 w 20"/>
              <a:gd name="T25" fmla="*/ 8 h 14"/>
              <a:gd name="T26" fmla="*/ 8 w 20"/>
              <a:gd name="T27" fmla="*/ 8 h 14"/>
              <a:gd name="T28" fmla="*/ 0 w 20"/>
              <a:gd name="T29" fmla="*/ 6 h 14"/>
              <a:gd name="T30" fmla="*/ 0 w 20"/>
              <a:gd name="T31" fmla="*/ 8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 h="14">
                <a:moveTo>
                  <a:pt x="0" y="8"/>
                </a:moveTo>
                <a:lnTo>
                  <a:pt x="6" y="14"/>
                </a:lnTo>
                <a:lnTo>
                  <a:pt x="10" y="14"/>
                </a:lnTo>
                <a:lnTo>
                  <a:pt x="12" y="12"/>
                </a:lnTo>
                <a:lnTo>
                  <a:pt x="14" y="8"/>
                </a:lnTo>
                <a:lnTo>
                  <a:pt x="18" y="10"/>
                </a:lnTo>
                <a:lnTo>
                  <a:pt x="20" y="10"/>
                </a:lnTo>
                <a:lnTo>
                  <a:pt x="16" y="0"/>
                </a:lnTo>
                <a:lnTo>
                  <a:pt x="16" y="0"/>
                </a:lnTo>
                <a:lnTo>
                  <a:pt x="12" y="0"/>
                </a:lnTo>
                <a:lnTo>
                  <a:pt x="12" y="0"/>
                </a:lnTo>
                <a:lnTo>
                  <a:pt x="10" y="4"/>
                </a:lnTo>
                <a:lnTo>
                  <a:pt x="8" y="8"/>
                </a:lnTo>
                <a:lnTo>
                  <a:pt x="8" y="8"/>
                </a:lnTo>
                <a:lnTo>
                  <a:pt x="0" y="6"/>
                </a:lnTo>
                <a:lnTo>
                  <a:pt x="0" y="8"/>
                </a:lnTo>
                <a:close/>
              </a:path>
            </a:pathLst>
          </a:custGeom>
          <a:solidFill>
            <a:srgbClr val="B9BCBD"/>
          </a:solidFill>
          <a:ln w="3175">
            <a:solidFill>
              <a:srgbClr val="B9BCBD"/>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256" name="Freeform 249">
            <a:extLst>
              <a:ext uri="{FF2B5EF4-FFF2-40B4-BE49-F238E27FC236}">
                <a16:creationId xmlns:a16="http://schemas.microsoft.com/office/drawing/2014/main" id="{236F8436-38E2-43B6-81E5-C59687B42F9B}"/>
              </a:ext>
            </a:extLst>
          </p:cNvPr>
          <p:cNvSpPr>
            <a:spLocks/>
          </p:cNvSpPr>
          <p:nvPr/>
        </p:nvSpPr>
        <p:spPr bwMode="auto">
          <a:xfrm>
            <a:off x="6293358" y="4202307"/>
            <a:ext cx="221349" cy="264262"/>
          </a:xfrm>
          <a:custGeom>
            <a:avLst/>
            <a:gdLst>
              <a:gd name="T0" fmla="*/ 4 w 132"/>
              <a:gd name="T1" fmla="*/ 128 h 154"/>
              <a:gd name="T2" fmla="*/ 10 w 132"/>
              <a:gd name="T3" fmla="*/ 134 h 154"/>
              <a:gd name="T4" fmla="*/ 10 w 132"/>
              <a:gd name="T5" fmla="*/ 146 h 154"/>
              <a:gd name="T6" fmla="*/ 14 w 132"/>
              <a:gd name="T7" fmla="*/ 154 h 154"/>
              <a:gd name="T8" fmla="*/ 16 w 132"/>
              <a:gd name="T9" fmla="*/ 154 h 154"/>
              <a:gd name="T10" fmla="*/ 20 w 132"/>
              <a:gd name="T11" fmla="*/ 152 h 154"/>
              <a:gd name="T12" fmla="*/ 32 w 132"/>
              <a:gd name="T13" fmla="*/ 146 h 154"/>
              <a:gd name="T14" fmla="*/ 46 w 132"/>
              <a:gd name="T15" fmla="*/ 136 h 154"/>
              <a:gd name="T16" fmla="*/ 48 w 132"/>
              <a:gd name="T17" fmla="*/ 130 h 154"/>
              <a:gd name="T18" fmla="*/ 54 w 132"/>
              <a:gd name="T19" fmla="*/ 128 h 154"/>
              <a:gd name="T20" fmla="*/ 58 w 132"/>
              <a:gd name="T21" fmla="*/ 132 h 154"/>
              <a:gd name="T22" fmla="*/ 64 w 132"/>
              <a:gd name="T23" fmla="*/ 132 h 154"/>
              <a:gd name="T24" fmla="*/ 70 w 132"/>
              <a:gd name="T25" fmla="*/ 132 h 154"/>
              <a:gd name="T26" fmla="*/ 78 w 132"/>
              <a:gd name="T27" fmla="*/ 134 h 154"/>
              <a:gd name="T28" fmla="*/ 82 w 132"/>
              <a:gd name="T29" fmla="*/ 132 h 154"/>
              <a:gd name="T30" fmla="*/ 84 w 132"/>
              <a:gd name="T31" fmla="*/ 112 h 154"/>
              <a:gd name="T32" fmla="*/ 90 w 132"/>
              <a:gd name="T33" fmla="*/ 108 h 154"/>
              <a:gd name="T34" fmla="*/ 94 w 132"/>
              <a:gd name="T35" fmla="*/ 96 h 154"/>
              <a:gd name="T36" fmla="*/ 100 w 132"/>
              <a:gd name="T37" fmla="*/ 90 h 154"/>
              <a:gd name="T38" fmla="*/ 106 w 132"/>
              <a:gd name="T39" fmla="*/ 86 h 154"/>
              <a:gd name="T40" fmla="*/ 118 w 132"/>
              <a:gd name="T41" fmla="*/ 80 h 154"/>
              <a:gd name="T42" fmla="*/ 122 w 132"/>
              <a:gd name="T43" fmla="*/ 78 h 154"/>
              <a:gd name="T44" fmla="*/ 128 w 132"/>
              <a:gd name="T45" fmla="*/ 76 h 154"/>
              <a:gd name="T46" fmla="*/ 132 w 132"/>
              <a:gd name="T47" fmla="*/ 72 h 154"/>
              <a:gd name="T48" fmla="*/ 126 w 132"/>
              <a:gd name="T49" fmla="*/ 68 h 154"/>
              <a:gd name="T50" fmla="*/ 122 w 132"/>
              <a:gd name="T51" fmla="*/ 66 h 154"/>
              <a:gd name="T52" fmla="*/ 116 w 132"/>
              <a:gd name="T53" fmla="*/ 64 h 154"/>
              <a:gd name="T54" fmla="*/ 116 w 132"/>
              <a:gd name="T55" fmla="*/ 62 h 154"/>
              <a:gd name="T56" fmla="*/ 116 w 132"/>
              <a:gd name="T57" fmla="*/ 52 h 154"/>
              <a:gd name="T58" fmla="*/ 112 w 132"/>
              <a:gd name="T59" fmla="*/ 48 h 154"/>
              <a:gd name="T60" fmla="*/ 110 w 132"/>
              <a:gd name="T61" fmla="*/ 44 h 154"/>
              <a:gd name="T62" fmla="*/ 106 w 132"/>
              <a:gd name="T63" fmla="*/ 36 h 154"/>
              <a:gd name="T64" fmla="*/ 100 w 132"/>
              <a:gd name="T65" fmla="*/ 32 h 154"/>
              <a:gd name="T66" fmla="*/ 98 w 132"/>
              <a:gd name="T67" fmla="*/ 28 h 154"/>
              <a:gd name="T68" fmla="*/ 94 w 132"/>
              <a:gd name="T69" fmla="*/ 30 h 154"/>
              <a:gd name="T70" fmla="*/ 92 w 132"/>
              <a:gd name="T71" fmla="*/ 28 h 154"/>
              <a:gd name="T72" fmla="*/ 90 w 132"/>
              <a:gd name="T73" fmla="*/ 26 h 154"/>
              <a:gd name="T74" fmla="*/ 82 w 132"/>
              <a:gd name="T75" fmla="*/ 16 h 154"/>
              <a:gd name="T76" fmla="*/ 78 w 132"/>
              <a:gd name="T77" fmla="*/ 8 h 154"/>
              <a:gd name="T78" fmla="*/ 76 w 132"/>
              <a:gd name="T79" fmla="*/ 4 h 154"/>
              <a:gd name="T80" fmla="*/ 72 w 132"/>
              <a:gd name="T81" fmla="*/ 0 h 154"/>
              <a:gd name="T82" fmla="*/ 68 w 132"/>
              <a:gd name="T83" fmla="*/ 2 h 154"/>
              <a:gd name="T84" fmla="*/ 62 w 132"/>
              <a:gd name="T85" fmla="*/ 2 h 154"/>
              <a:gd name="T86" fmla="*/ 60 w 132"/>
              <a:gd name="T87" fmla="*/ 6 h 154"/>
              <a:gd name="T88" fmla="*/ 26 w 132"/>
              <a:gd name="T89" fmla="*/ 8 h 154"/>
              <a:gd name="T90" fmla="*/ 0 w 132"/>
              <a:gd name="T91" fmla="*/ 66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2" h="154">
                <a:moveTo>
                  <a:pt x="0" y="126"/>
                </a:moveTo>
                <a:lnTo>
                  <a:pt x="0" y="126"/>
                </a:lnTo>
                <a:lnTo>
                  <a:pt x="4" y="128"/>
                </a:lnTo>
                <a:lnTo>
                  <a:pt x="6" y="130"/>
                </a:lnTo>
                <a:lnTo>
                  <a:pt x="10" y="134"/>
                </a:lnTo>
                <a:lnTo>
                  <a:pt x="10" y="134"/>
                </a:lnTo>
                <a:lnTo>
                  <a:pt x="12" y="142"/>
                </a:lnTo>
                <a:lnTo>
                  <a:pt x="10" y="146"/>
                </a:lnTo>
                <a:lnTo>
                  <a:pt x="10" y="146"/>
                </a:lnTo>
                <a:lnTo>
                  <a:pt x="10" y="152"/>
                </a:lnTo>
                <a:lnTo>
                  <a:pt x="12" y="154"/>
                </a:lnTo>
                <a:lnTo>
                  <a:pt x="14" y="154"/>
                </a:lnTo>
                <a:lnTo>
                  <a:pt x="14" y="154"/>
                </a:lnTo>
                <a:lnTo>
                  <a:pt x="16" y="154"/>
                </a:lnTo>
                <a:lnTo>
                  <a:pt x="16" y="154"/>
                </a:lnTo>
                <a:lnTo>
                  <a:pt x="18" y="152"/>
                </a:lnTo>
                <a:lnTo>
                  <a:pt x="20" y="152"/>
                </a:lnTo>
                <a:lnTo>
                  <a:pt x="20" y="152"/>
                </a:lnTo>
                <a:lnTo>
                  <a:pt x="28" y="148"/>
                </a:lnTo>
                <a:lnTo>
                  <a:pt x="32" y="146"/>
                </a:lnTo>
                <a:lnTo>
                  <a:pt x="32" y="146"/>
                </a:lnTo>
                <a:lnTo>
                  <a:pt x="40" y="142"/>
                </a:lnTo>
                <a:lnTo>
                  <a:pt x="44" y="138"/>
                </a:lnTo>
                <a:lnTo>
                  <a:pt x="46" y="136"/>
                </a:lnTo>
                <a:lnTo>
                  <a:pt x="46" y="136"/>
                </a:lnTo>
                <a:lnTo>
                  <a:pt x="46" y="132"/>
                </a:lnTo>
                <a:lnTo>
                  <a:pt x="48" y="130"/>
                </a:lnTo>
                <a:lnTo>
                  <a:pt x="50" y="128"/>
                </a:lnTo>
                <a:lnTo>
                  <a:pt x="50" y="128"/>
                </a:lnTo>
                <a:lnTo>
                  <a:pt x="54" y="128"/>
                </a:lnTo>
                <a:lnTo>
                  <a:pt x="56" y="132"/>
                </a:lnTo>
                <a:lnTo>
                  <a:pt x="56" y="132"/>
                </a:lnTo>
                <a:lnTo>
                  <a:pt x="58" y="132"/>
                </a:lnTo>
                <a:lnTo>
                  <a:pt x="60" y="130"/>
                </a:lnTo>
                <a:lnTo>
                  <a:pt x="62" y="130"/>
                </a:lnTo>
                <a:lnTo>
                  <a:pt x="64" y="132"/>
                </a:lnTo>
                <a:lnTo>
                  <a:pt x="64" y="132"/>
                </a:lnTo>
                <a:lnTo>
                  <a:pt x="66" y="132"/>
                </a:lnTo>
                <a:lnTo>
                  <a:pt x="70" y="132"/>
                </a:lnTo>
                <a:lnTo>
                  <a:pt x="74" y="132"/>
                </a:lnTo>
                <a:lnTo>
                  <a:pt x="74" y="132"/>
                </a:lnTo>
                <a:lnTo>
                  <a:pt x="78" y="134"/>
                </a:lnTo>
                <a:lnTo>
                  <a:pt x="80" y="134"/>
                </a:lnTo>
                <a:lnTo>
                  <a:pt x="82" y="132"/>
                </a:lnTo>
                <a:lnTo>
                  <a:pt x="82" y="132"/>
                </a:lnTo>
                <a:lnTo>
                  <a:pt x="82" y="112"/>
                </a:lnTo>
                <a:lnTo>
                  <a:pt x="82" y="112"/>
                </a:lnTo>
                <a:lnTo>
                  <a:pt x="84" y="112"/>
                </a:lnTo>
                <a:lnTo>
                  <a:pt x="90" y="110"/>
                </a:lnTo>
                <a:lnTo>
                  <a:pt x="90" y="110"/>
                </a:lnTo>
                <a:lnTo>
                  <a:pt x="90" y="108"/>
                </a:lnTo>
                <a:lnTo>
                  <a:pt x="92" y="104"/>
                </a:lnTo>
                <a:lnTo>
                  <a:pt x="92" y="98"/>
                </a:lnTo>
                <a:lnTo>
                  <a:pt x="94" y="96"/>
                </a:lnTo>
                <a:lnTo>
                  <a:pt x="94" y="96"/>
                </a:lnTo>
                <a:lnTo>
                  <a:pt x="98" y="94"/>
                </a:lnTo>
                <a:lnTo>
                  <a:pt x="100" y="90"/>
                </a:lnTo>
                <a:lnTo>
                  <a:pt x="102" y="88"/>
                </a:lnTo>
                <a:lnTo>
                  <a:pt x="106" y="86"/>
                </a:lnTo>
                <a:lnTo>
                  <a:pt x="106" y="86"/>
                </a:lnTo>
                <a:lnTo>
                  <a:pt x="112" y="84"/>
                </a:lnTo>
                <a:lnTo>
                  <a:pt x="118" y="80"/>
                </a:lnTo>
                <a:lnTo>
                  <a:pt x="118" y="80"/>
                </a:lnTo>
                <a:lnTo>
                  <a:pt x="120" y="80"/>
                </a:lnTo>
                <a:lnTo>
                  <a:pt x="120" y="78"/>
                </a:lnTo>
                <a:lnTo>
                  <a:pt x="122" y="78"/>
                </a:lnTo>
                <a:lnTo>
                  <a:pt x="124" y="78"/>
                </a:lnTo>
                <a:lnTo>
                  <a:pt x="124" y="78"/>
                </a:lnTo>
                <a:lnTo>
                  <a:pt x="128" y="76"/>
                </a:lnTo>
                <a:lnTo>
                  <a:pt x="130" y="74"/>
                </a:lnTo>
                <a:lnTo>
                  <a:pt x="132" y="72"/>
                </a:lnTo>
                <a:lnTo>
                  <a:pt x="132" y="72"/>
                </a:lnTo>
                <a:lnTo>
                  <a:pt x="130" y="70"/>
                </a:lnTo>
                <a:lnTo>
                  <a:pt x="126" y="68"/>
                </a:lnTo>
                <a:lnTo>
                  <a:pt x="126" y="68"/>
                </a:lnTo>
                <a:lnTo>
                  <a:pt x="124" y="66"/>
                </a:lnTo>
                <a:lnTo>
                  <a:pt x="124" y="66"/>
                </a:lnTo>
                <a:lnTo>
                  <a:pt x="122" y="66"/>
                </a:lnTo>
                <a:lnTo>
                  <a:pt x="120" y="66"/>
                </a:lnTo>
                <a:lnTo>
                  <a:pt x="120" y="66"/>
                </a:lnTo>
                <a:lnTo>
                  <a:pt x="116" y="64"/>
                </a:lnTo>
                <a:lnTo>
                  <a:pt x="116" y="64"/>
                </a:lnTo>
                <a:lnTo>
                  <a:pt x="116" y="62"/>
                </a:lnTo>
                <a:lnTo>
                  <a:pt x="116" y="62"/>
                </a:lnTo>
                <a:lnTo>
                  <a:pt x="114" y="56"/>
                </a:lnTo>
                <a:lnTo>
                  <a:pt x="116" y="52"/>
                </a:lnTo>
                <a:lnTo>
                  <a:pt x="116" y="52"/>
                </a:lnTo>
                <a:lnTo>
                  <a:pt x="116" y="50"/>
                </a:lnTo>
                <a:lnTo>
                  <a:pt x="114" y="50"/>
                </a:lnTo>
                <a:lnTo>
                  <a:pt x="112" y="48"/>
                </a:lnTo>
                <a:lnTo>
                  <a:pt x="112" y="48"/>
                </a:lnTo>
                <a:lnTo>
                  <a:pt x="112" y="48"/>
                </a:lnTo>
                <a:lnTo>
                  <a:pt x="110" y="44"/>
                </a:lnTo>
                <a:lnTo>
                  <a:pt x="108" y="42"/>
                </a:lnTo>
                <a:lnTo>
                  <a:pt x="108" y="42"/>
                </a:lnTo>
                <a:lnTo>
                  <a:pt x="106" y="36"/>
                </a:lnTo>
                <a:lnTo>
                  <a:pt x="106" y="36"/>
                </a:lnTo>
                <a:lnTo>
                  <a:pt x="102" y="34"/>
                </a:lnTo>
                <a:lnTo>
                  <a:pt x="100" y="32"/>
                </a:lnTo>
                <a:lnTo>
                  <a:pt x="98" y="30"/>
                </a:lnTo>
                <a:lnTo>
                  <a:pt x="98" y="30"/>
                </a:lnTo>
                <a:lnTo>
                  <a:pt x="98" y="28"/>
                </a:lnTo>
                <a:lnTo>
                  <a:pt x="98" y="30"/>
                </a:lnTo>
                <a:lnTo>
                  <a:pt x="96" y="30"/>
                </a:lnTo>
                <a:lnTo>
                  <a:pt x="94" y="30"/>
                </a:lnTo>
                <a:lnTo>
                  <a:pt x="94" y="30"/>
                </a:lnTo>
                <a:lnTo>
                  <a:pt x="92" y="30"/>
                </a:lnTo>
                <a:lnTo>
                  <a:pt x="92" y="28"/>
                </a:lnTo>
                <a:lnTo>
                  <a:pt x="90" y="26"/>
                </a:lnTo>
                <a:lnTo>
                  <a:pt x="90" y="26"/>
                </a:lnTo>
                <a:lnTo>
                  <a:pt x="90" y="26"/>
                </a:lnTo>
                <a:lnTo>
                  <a:pt x="84" y="20"/>
                </a:lnTo>
                <a:lnTo>
                  <a:pt x="82" y="16"/>
                </a:lnTo>
                <a:lnTo>
                  <a:pt x="82" y="16"/>
                </a:lnTo>
                <a:lnTo>
                  <a:pt x="82" y="12"/>
                </a:lnTo>
                <a:lnTo>
                  <a:pt x="80" y="10"/>
                </a:lnTo>
                <a:lnTo>
                  <a:pt x="78" y="8"/>
                </a:lnTo>
                <a:lnTo>
                  <a:pt x="78" y="8"/>
                </a:lnTo>
                <a:lnTo>
                  <a:pt x="76" y="6"/>
                </a:lnTo>
                <a:lnTo>
                  <a:pt x="76" y="4"/>
                </a:lnTo>
                <a:lnTo>
                  <a:pt x="74" y="0"/>
                </a:lnTo>
                <a:lnTo>
                  <a:pt x="74" y="0"/>
                </a:lnTo>
                <a:lnTo>
                  <a:pt x="72" y="0"/>
                </a:lnTo>
                <a:lnTo>
                  <a:pt x="70" y="0"/>
                </a:lnTo>
                <a:lnTo>
                  <a:pt x="68" y="2"/>
                </a:lnTo>
                <a:lnTo>
                  <a:pt x="68" y="2"/>
                </a:lnTo>
                <a:lnTo>
                  <a:pt x="66" y="4"/>
                </a:lnTo>
                <a:lnTo>
                  <a:pt x="64" y="4"/>
                </a:lnTo>
                <a:lnTo>
                  <a:pt x="62" y="2"/>
                </a:lnTo>
                <a:lnTo>
                  <a:pt x="60" y="4"/>
                </a:lnTo>
                <a:lnTo>
                  <a:pt x="60" y="4"/>
                </a:lnTo>
                <a:lnTo>
                  <a:pt x="60" y="6"/>
                </a:lnTo>
                <a:lnTo>
                  <a:pt x="58" y="6"/>
                </a:lnTo>
                <a:lnTo>
                  <a:pt x="56" y="6"/>
                </a:lnTo>
                <a:lnTo>
                  <a:pt x="26" y="8"/>
                </a:lnTo>
                <a:lnTo>
                  <a:pt x="16" y="8"/>
                </a:lnTo>
                <a:lnTo>
                  <a:pt x="16" y="66"/>
                </a:lnTo>
                <a:lnTo>
                  <a:pt x="0" y="66"/>
                </a:lnTo>
                <a:lnTo>
                  <a:pt x="0" y="126"/>
                </a:lnTo>
                <a:close/>
              </a:path>
            </a:pathLst>
          </a:custGeom>
          <a:solidFill>
            <a:srgbClr val="B9BCBD"/>
          </a:solidFill>
          <a:ln w="3175">
            <a:solidFill>
              <a:srgbClr val="B9BCBD"/>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257" name="Freeform 250">
            <a:extLst>
              <a:ext uri="{FF2B5EF4-FFF2-40B4-BE49-F238E27FC236}">
                <a16:creationId xmlns:a16="http://schemas.microsoft.com/office/drawing/2014/main" id="{7BC32D96-8033-4BE4-A22F-F9F72602FD4F}"/>
              </a:ext>
            </a:extLst>
          </p:cNvPr>
          <p:cNvSpPr>
            <a:spLocks/>
          </p:cNvSpPr>
          <p:nvPr/>
        </p:nvSpPr>
        <p:spPr bwMode="auto">
          <a:xfrm>
            <a:off x="6209771" y="2338748"/>
            <a:ext cx="86682" cy="92663"/>
          </a:xfrm>
          <a:custGeom>
            <a:avLst/>
            <a:gdLst>
              <a:gd name="T0" fmla="*/ 48 w 52"/>
              <a:gd name="T1" fmla="*/ 10 h 54"/>
              <a:gd name="T2" fmla="*/ 38 w 52"/>
              <a:gd name="T3" fmla="*/ 10 h 54"/>
              <a:gd name="T4" fmla="*/ 36 w 52"/>
              <a:gd name="T5" fmla="*/ 8 h 54"/>
              <a:gd name="T6" fmla="*/ 34 w 52"/>
              <a:gd name="T7" fmla="*/ 6 h 54"/>
              <a:gd name="T8" fmla="*/ 28 w 52"/>
              <a:gd name="T9" fmla="*/ 4 h 54"/>
              <a:gd name="T10" fmla="*/ 24 w 52"/>
              <a:gd name="T11" fmla="*/ 4 h 54"/>
              <a:gd name="T12" fmla="*/ 18 w 52"/>
              <a:gd name="T13" fmla="*/ 6 h 54"/>
              <a:gd name="T14" fmla="*/ 16 w 52"/>
              <a:gd name="T15" fmla="*/ 6 h 54"/>
              <a:gd name="T16" fmla="*/ 10 w 52"/>
              <a:gd name="T17" fmla="*/ 2 h 54"/>
              <a:gd name="T18" fmla="*/ 10 w 52"/>
              <a:gd name="T19" fmla="*/ 4 h 54"/>
              <a:gd name="T20" fmla="*/ 6 w 52"/>
              <a:gd name="T21" fmla="*/ 4 h 54"/>
              <a:gd name="T22" fmla="*/ 4 w 52"/>
              <a:gd name="T23" fmla="*/ 0 h 54"/>
              <a:gd name="T24" fmla="*/ 0 w 52"/>
              <a:gd name="T25" fmla="*/ 0 h 54"/>
              <a:gd name="T26" fmla="*/ 0 w 52"/>
              <a:gd name="T27" fmla="*/ 2 h 54"/>
              <a:gd name="T28" fmla="*/ 0 w 52"/>
              <a:gd name="T29" fmla="*/ 6 h 54"/>
              <a:gd name="T30" fmla="*/ 8 w 52"/>
              <a:gd name="T31" fmla="*/ 18 h 54"/>
              <a:gd name="T32" fmla="*/ 8 w 52"/>
              <a:gd name="T33" fmla="*/ 20 h 54"/>
              <a:gd name="T34" fmla="*/ 8 w 52"/>
              <a:gd name="T35" fmla="*/ 22 h 54"/>
              <a:gd name="T36" fmla="*/ 14 w 52"/>
              <a:gd name="T37" fmla="*/ 30 h 54"/>
              <a:gd name="T38" fmla="*/ 20 w 52"/>
              <a:gd name="T39" fmla="*/ 36 h 54"/>
              <a:gd name="T40" fmla="*/ 24 w 52"/>
              <a:gd name="T41" fmla="*/ 42 h 54"/>
              <a:gd name="T42" fmla="*/ 30 w 52"/>
              <a:gd name="T43" fmla="*/ 46 h 54"/>
              <a:gd name="T44" fmla="*/ 34 w 52"/>
              <a:gd name="T45" fmla="*/ 50 h 54"/>
              <a:gd name="T46" fmla="*/ 38 w 52"/>
              <a:gd name="T47" fmla="*/ 54 h 54"/>
              <a:gd name="T48" fmla="*/ 36 w 52"/>
              <a:gd name="T49" fmla="*/ 50 h 54"/>
              <a:gd name="T50" fmla="*/ 36 w 52"/>
              <a:gd name="T51" fmla="*/ 46 h 54"/>
              <a:gd name="T52" fmla="*/ 38 w 52"/>
              <a:gd name="T53" fmla="*/ 38 h 54"/>
              <a:gd name="T54" fmla="*/ 44 w 52"/>
              <a:gd name="T55" fmla="*/ 36 h 54"/>
              <a:gd name="T56" fmla="*/ 46 w 52"/>
              <a:gd name="T57" fmla="*/ 32 h 54"/>
              <a:gd name="T58" fmla="*/ 50 w 52"/>
              <a:gd name="T59" fmla="*/ 30 h 54"/>
              <a:gd name="T60" fmla="*/ 52 w 52"/>
              <a:gd name="T61" fmla="*/ 28 h 54"/>
              <a:gd name="T62" fmla="*/ 50 w 52"/>
              <a:gd name="T63" fmla="*/ 26 h 54"/>
              <a:gd name="T64" fmla="*/ 46 w 52"/>
              <a:gd name="T65" fmla="*/ 22 h 54"/>
              <a:gd name="T66" fmla="*/ 50 w 52"/>
              <a:gd name="T67" fmla="*/ 22 h 54"/>
              <a:gd name="T68" fmla="*/ 52 w 52"/>
              <a:gd name="T69" fmla="*/ 20 h 54"/>
              <a:gd name="T70" fmla="*/ 50 w 52"/>
              <a:gd name="T71" fmla="*/ 18 h 54"/>
              <a:gd name="T72" fmla="*/ 48 w 52"/>
              <a:gd name="T73" fmla="*/ 14 h 54"/>
              <a:gd name="T74" fmla="*/ 48 w 52"/>
              <a:gd name="T75" fmla="*/ 1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2" h="54">
                <a:moveTo>
                  <a:pt x="48" y="10"/>
                </a:moveTo>
                <a:lnTo>
                  <a:pt x="48" y="10"/>
                </a:lnTo>
                <a:lnTo>
                  <a:pt x="42" y="10"/>
                </a:lnTo>
                <a:lnTo>
                  <a:pt x="38" y="10"/>
                </a:lnTo>
                <a:lnTo>
                  <a:pt x="36" y="8"/>
                </a:lnTo>
                <a:lnTo>
                  <a:pt x="36" y="8"/>
                </a:lnTo>
                <a:lnTo>
                  <a:pt x="34" y="6"/>
                </a:lnTo>
                <a:lnTo>
                  <a:pt x="34" y="6"/>
                </a:lnTo>
                <a:lnTo>
                  <a:pt x="34" y="6"/>
                </a:lnTo>
                <a:lnTo>
                  <a:pt x="28" y="4"/>
                </a:lnTo>
                <a:lnTo>
                  <a:pt x="28" y="4"/>
                </a:lnTo>
                <a:lnTo>
                  <a:pt x="24" y="4"/>
                </a:lnTo>
                <a:lnTo>
                  <a:pt x="20" y="4"/>
                </a:lnTo>
                <a:lnTo>
                  <a:pt x="18" y="6"/>
                </a:lnTo>
                <a:lnTo>
                  <a:pt x="16" y="6"/>
                </a:lnTo>
                <a:lnTo>
                  <a:pt x="16" y="6"/>
                </a:lnTo>
                <a:lnTo>
                  <a:pt x="12" y="4"/>
                </a:lnTo>
                <a:lnTo>
                  <a:pt x="10" y="2"/>
                </a:lnTo>
                <a:lnTo>
                  <a:pt x="10" y="4"/>
                </a:lnTo>
                <a:lnTo>
                  <a:pt x="10" y="4"/>
                </a:lnTo>
                <a:lnTo>
                  <a:pt x="8" y="4"/>
                </a:lnTo>
                <a:lnTo>
                  <a:pt x="6" y="4"/>
                </a:lnTo>
                <a:lnTo>
                  <a:pt x="4" y="0"/>
                </a:lnTo>
                <a:lnTo>
                  <a:pt x="4" y="0"/>
                </a:lnTo>
                <a:lnTo>
                  <a:pt x="2" y="0"/>
                </a:lnTo>
                <a:lnTo>
                  <a:pt x="0" y="0"/>
                </a:lnTo>
                <a:lnTo>
                  <a:pt x="0" y="2"/>
                </a:lnTo>
                <a:lnTo>
                  <a:pt x="0" y="2"/>
                </a:lnTo>
                <a:lnTo>
                  <a:pt x="0" y="6"/>
                </a:lnTo>
                <a:lnTo>
                  <a:pt x="0" y="6"/>
                </a:lnTo>
                <a:lnTo>
                  <a:pt x="4" y="10"/>
                </a:lnTo>
                <a:lnTo>
                  <a:pt x="8" y="18"/>
                </a:lnTo>
                <a:lnTo>
                  <a:pt x="8" y="18"/>
                </a:lnTo>
                <a:lnTo>
                  <a:pt x="8" y="20"/>
                </a:lnTo>
                <a:lnTo>
                  <a:pt x="6" y="20"/>
                </a:lnTo>
                <a:lnTo>
                  <a:pt x="8" y="22"/>
                </a:lnTo>
                <a:lnTo>
                  <a:pt x="8" y="22"/>
                </a:lnTo>
                <a:lnTo>
                  <a:pt x="14" y="30"/>
                </a:lnTo>
                <a:lnTo>
                  <a:pt x="20" y="36"/>
                </a:lnTo>
                <a:lnTo>
                  <a:pt x="20" y="36"/>
                </a:lnTo>
                <a:lnTo>
                  <a:pt x="24" y="42"/>
                </a:lnTo>
                <a:lnTo>
                  <a:pt x="24" y="42"/>
                </a:lnTo>
                <a:lnTo>
                  <a:pt x="28" y="44"/>
                </a:lnTo>
                <a:lnTo>
                  <a:pt x="30" y="46"/>
                </a:lnTo>
                <a:lnTo>
                  <a:pt x="30" y="46"/>
                </a:lnTo>
                <a:lnTo>
                  <a:pt x="34" y="50"/>
                </a:lnTo>
                <a:lnTo>
                  <a:pt x="34" y="50"/>
                </a:lnTo>
                <a:lnTo>
                  <a:pt x="38" y="54"/>
                </a:lnTo>
                <a:lnTo>
                  <a:pt x="38" y="54"/>
                </a:lnTo>
                <a:lnTo>
                  <a:pt x="36" y="50"/>
                </a:lnTo>
                <a:lnTo>
                  <a:pt x="36" y="46"/>
                </a:lnTo>
                <a:lnTo>
                  <a:pt x="36" y="46"/>
                </a:lnTo>
                <a:lnTo>
                  <a:pt x="36" y="42"/>
                </a:lnTo>
                <a:lnTo>
                  <a:pt x="38" y="38"/>
                </a:lnTo>
                <a:lnTo>
                  <a:pt x="38" y="38"/>
                </a:lnTo>
                <a:lnTo>
                  <a:pt x="44" y="36"/>
                </a:lnTo>
                <a:lnTo>
                  <a:pt x="44" y="36"/>
                </a:lnTo>
                <a:lnTo>
                  <a:pt x="46" y="32"/>
                </a:lnTo>
                <a:lnTo>
                  <a:pt x="46" y="32"/>
                </a:lnTo>
                <a:lnTo>
                  <a:pt x="50" y="30"/>
                </a:lnTo>
                <a:lnTo>
                  <a:pt x="52" y="28"/>
                </a:lnTo>
                <a:lnTo>
                  <a:pt x="52" y="28"/>
                </a:lnTo>
                <a:lnTo>
                  <a:pt x="52" y="26"/>
                </a:lnTo>
                <a:lnTo>
                  <a:pt x="50" y="26"/>
                </a:lnTo>
                <a:lnTo>
                  <a:pt x="48" y="24"/>
                </a:lnTo>
                <a:lnTo>
                  <a:pt x="46" y="22"/>
                </a:lnTo>
                <a:lnTo>
                  <a:pt x="46" y="22"/>
                </a:lnTo>
                <a:lnTo>
                  <a:pt x="50" y="22"/>
                </a:lnTo>
                <a:lnTo>
                  <a:pt x="52" y="20"/>
                </a:lnTo>
                <a:lnTo>
                  <a:pt x="52" y="20"/>
                </a:lnTo>
                <a:lnTo>
                  <a:pt x="52" y="18"/>
                </a:lnTo>
                <a:lnTo>
                  <a:pt x="50" y="18"/>
                </a:lnTo>
                <a:lnTo>
                  <a:pt x="48" y="14"/>
                </a:lnTo>
                <a:lnTo>
                  <a:pt x="48" y="14"/>
                </a:lnTo>
                <a:lnTo>
                  <a:pt x="48" y="10"/>
                </a:lnTo>
                <a:lnTo>
                  <a:pt x="48" y="10"/>
                </a:lnTo>
                <a:close/>
              </a:path>
            </a:pathLst>
          </a:custGeom>
          <a:solidFill>
            <a:srgbClr val="8BBDFF"/>
          </a:solidFill>
          <a:ln w="3175">
            <a:solidFill>
              <a:srgbClr val="8BBDFF"/>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258" name="Freeform 252">
            <a:extLst>
              <a:ext uri="{FF2B5EF4-FFF2-40B4-BE49-F238E27FC236}">
                <a16:creationId xmlns:a16="http://schemas.microsoft.com/office/drawing/2014/main" id="{C87ABFF1-F62C-4DDD-9494-2E8474B43E01}"/>
              </a:ext>
            </a:extLst>
          </p:cNvPr>
          <p:cNvSpPr>
            <a:spLocks/>
          </p:cNvSpPr>
          <p:nvPr/>
        </p:nvSpPr>
        <p:spPr bwMode="auto">
          <a:xfrm>
            <a:off x="7859823" y="2874135"/>
            <a:ext cx="66559" cy="37751"/>
          </a:xfrm>
          <a:custGeom>
            <a:avLst/>
            <a:gdLst>
              <a:gd name="T0" fmla="*/ 0 w 40"/>
              <a:gd name="T1" fmla="*/ 12 h 22"/>
              <a:gd name="T2" fmla="*/ 0 w 40"/>
              <a:gd name="T3" fmla="*/ 18 h 22"/>
              <a:gd name="T4" fmla="*/ 4 w 40"/>
              <a:gd name="T5" fmla="*/ 22 h 22"/>
              <a:gd name="T6" fmla="*/ 10 w 40"/>
              <a:gd name="T7" fmla="*/ 22 h 22"/>
              <a:gd name="T8" fmla="*/ 16 w 40"/>
              <a:gd name="T9" fmla="*/ 20 h 22"/>
              <a:gd name="T10" fmla="*/ 24 w 40"/>
              <a:gd name="T11" fmla="*/ 22 h 22"/>
              <a:gd name="T12" fmla="*/ 36 w 40"/>
              <a:gd name="T13" fmla="*/ 22 h 22"/>
              <a:gd name="T14" fmla="*/ 40 w 40"/>
              <a:gd name="T15" fmla="*/ 20 h 22"/>
              <a:gd name="T16" fmla="*/ 40 w 40"/>
              <a:gd name="T17" fmla="*/ 14 h 22"/>
              <a:gd name="T18" fmla="*/ 38 w 40"/>
              <a:gd name="T19" fmla="*/ 4 h 22"/>
              <a:gd name="T20" fmla="*/ 28 w 40"/>
              <a:gd name="T21" fmla="*/ 4 h 22"/>
              <a:gd name="T22" fmla="*/ 22 w 40"/>
              <a:gd name="T23" fmla="*/ 4 h 22"/>
              <a:gd name="T24" fmla="*/ 16 w 40"/>
              <a:gd name="T25" fmla="*/ 0 h 22"/>
              <a:gd name="T26" fmla="*/ 8 w 40"/>
              <a:gd name="T27" fmla="*/ 2 h 22"/>
              <a:gd name="T28" fmla="*/ 4 w 40"/>
              <a:gd name="T29" fmla="*/ 4 h 22"/>
              <a:gd name="T30" fmla="*/ 0 w 40"/>
              <a:gd name="T31" fmla="*/ 1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0" h="22">
                <a:moveTo>
                  <a:pt x="0" y="12"/>
                </a:moveTo>
                <a:lnTo>
                  <a:pt x="0" y="18"/>
                </a:lnTo>
                <a:lnTo>
                  <a:pt x="4" y="22"/>
                </a:lnTo>
                <a:lnTo>
                  <a:pt x="10" y="22"/>
                </a:lnTo>
                <a:lnTo>
                  <a:pt x="16" y="20"/>
                </a:lnTo>
                <a:lnTo>
                  <a:pt x="24" y="22"/>
                </a:lnTo>
                <a:lnTo>
                  <a:pt x="36" y="22"/>
                </a:lnTo>
                <a:lnTo>
                  <a:pt x="40" y="20"/>
                </a:lnTo>
                <a:lnTo>
                  <a:pt x="40" y="14"/>
                </a:lnTo>
                <a:lnTo>
                  <a:pt x="38" y="4"/>
                </a:lnTo>
                <a:lnTo>
                  <a:pt x="28" y="4"/>
                </a:lnTo>
                <a:lnTo>
                  <a:pt x="22" y="4"/>
                </a:lnTo>
                <a:lnTo>
                  <a:pt x="16" y="0"/>
                </a:lnTo>
                <a:lnTo>
                  <a:pt x="8" y="2"/>
                </a:lnTo>
                <a:lnTo>
                  <a:pt x="4" y="4"/>
                </a:lnTo>
                <a:lnTo>
                  <a:pt x="0" y="12"/>
                </a:lnTo>
                <a:close/>
              </a:path>
            </a:pathLst>
          </a:custGeom>
          <a:solidFill>
            <a:srgbClr val="B9BCBD"/>
          </a:solidFill>
          <a:ln w="3175">
            <a:solidFill>
              <a:srgbClr val="B9BCBD"/>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259" name="Freeform 253">
            <a:extLst>
              <a:ext uri="{FF2B5EF4-FFF2-40B4-BE49-F238E27FC236}">
                <a16:creationId xmlns:a16="http://schemas.microsoft.com/office/drawing/2014/main" id="{5669964A-03EE-4599-93DA-42D14CB811F0}"/>
              </a:ext>
            </a:extLst>
          </p:cNvPr>
          <p:cNvSpPr>
            <a:spLocks/>
          </p:cNvSpPr>
          <p:nvPr/>
        </p:nvSpPr>
        <p:spPr bwMode="auto">
          <a:xfrm>
            <a:off x="5869236" y="3320292"/>
            <a:ext cx="63464" cy="195623"/>
          </a:xfrm>
          <a:custGeom>
            <a:avLst/>
            <a:gdLst>
              <a:gd name="T0" fmla="*/ 26 w 38"/>
              <a:gd name="T1" fmla="*/ 106 h 114"/>
              <a:gd name="T2" fmla="*/ 28 w 38"/>
              <a:gd name="T3" fmla="*/ 96 h 114"/>
              <a:gd name="T4" fmla="*/ 26 w 38"/>
              <a:gd name="T5" fmla="*/ 86 h 114"/>
              <a:gd name="T6" fmla="*/ 24 w 38"/>
              <a:gd name="T7" fmla="*/ 82 h 114"/>
              <a:gd name="T8" fmla="*/ 26 w 38"/>
              <a:gd name="T9" fmla="*/ 72 h 114"/>
              <a:gd name="T10" fmla="*/ 26 w 38"/>
              <a:gd name="T11" fmla="*/ 68 h 114"/>
              <a:gd name="T12" fmla="*/ 26 w 38"/>
              <a:gd name="T13" fmla="*/ 62 h 114"/>
              <a:gd name="T14" fmla="*/ 28 w 38"/>
              <a:gd name="T15" fmla="*/ 62 h 114"/>
              <a:gd name="T16" fmla="*/ 30 w 38"/>
              <a:gd name="T17" fmla="*/ 62 h 114"/>
              <a:gd name="T18" fmla="*/ 30 w 38"/>
              <a:gd name="T19" fmla="*/ 58 h 114"/>
              <a:gd name="T20" fmla="*/ 32 w 38"/>
              <a:gd name="T21" fmla="*/ 52 h 114"/>
              <a:gd name="T22" fmla="*/ 34 w 38"/>
              <a:gd name="T23" fmla="*/ 48 h 114"/>
              <a:gd name="T24" fmla="*/ 34 w 38"/>
              <a:gd name="T25" fmla="*/ 44 h 114"/>
              <a:gd name="T26" fmla="*/ 36 w 38"/>
              <a:gd name="T27" fmla="*/ 38 h 114"/>
              <a:gd name="T28" fmla="*/ 38 w 38"/>
              <a:gd name="T29" fmla="*/ 38 h 114"/>
              <a:gd name="T30" fmla="*/ 36 w 38"/>
              <a:gd name="T31" fmla="*/ 34 h 114"/>
              <a:gd name="T32" fmla="*/ 36 w 38"/>
              <a:gd name="T33" fmla="*/ 30 h 114"/>
              <a:gd name="T34" fmla="*/ 36 w 38"/>
              <a:gd name="T35" fmla="*/ 22 h 114"/>
              <a:gd name="T36" fmla="*/ 32 w 38"/>
              <a:gd name="T37" fmla="*/ 20 h 114"/>
              <a:gd name="T38" fmla="*/ 34 w 38"/>
              <a:gd name="T39" fmla="*/ 18 h 114"/>
              <a:gd name="T40" fmla="*/ 34 w 38"/>
              <a:gd name="T41" fmla="*/ 12 h 114"/>
              <a:gd name="T42" fmla="*/ 26 w 38"/>
              <a:gd name="T43" fmla="*/ 6 h 114"/>
              <a:gd name="T44" fmla="*/ 26 w 38"/>
              <a:gd name="T45" fmla="*/ 4 h 114"/>
              <a:gd name="T46" fmla="*/ 24 w 38"/>
              <a:gd name="T47" fmla="*/ 2 h 114"/>
              <a:gd name="T48" fmla="*/ 18 w 38"/>
              <a:gd name="T49" fmla="*/ 0 h 114"/>
              <a:gd name="T50" fmla="*/ 12 w 38"/>
              <a:gd name="T51" fmla="*/ 8 h 114"/>
              <a:gd name="T52" fmla="*/ 12 w 38"/>
              <a:gd name="T53" fmla="*/ 12 h 114"/>
              <a:gd name="T54" fmla="*/ 6 w 38"/>
              <a:gd name="T55" fmla="*/ 14 h 114"/>
              <a:gd name="T56" fmla="*/ 6 w 38"/>
              <a:gd name="T57" fmla="*/ 16 h 114"/>
              <a:gd name="T58" fmla="*/ 4 w 38"/>
              <a:gd name="T59" fmla="*/ 18 h 114"/>
              <a:gd name="T60" fmla="*/ 0 w 38"/>
              <a:gd name="T61" fmla="*/ 18 h 114"/>
              <a:gd name="T62" fmla="*/ 10 w 38"/>
              <a:gd name="T63" fmla="*/ 36 h 114"/>
              <a:gd name="T64" fmla="*/ 10 w 38"/>
              <a:gd name="T65" fmla="*/ 38 h 114"/>
              <a:gd name="T66" fmla="*/ 10 w 38"/>
              <a:gd name="T67" fmla="*/ 44 h 114"/>
              <a:gd name="T68" fmla="*/ 12 w 38"/>
              <a:gd name="T69" fmla="*/ 52 h 114"/>
              <a:gd name="T70" fmla="*/ 12 w 38"/>
              <a:gd name="T71" fmla="*/ 54 h 114"/>
              <a:gd name="T72" fmla="*/ 12 w 38"/>
              <a:gd name="T73" fmla="*/ 62 h 114"/>
              <a:gd name="T74" fmla="*/ 12 w 38"/>
              <a:gd name="T75" fmla="*/ 74 h 114"/>
              <a:gd name="T76" fmla="*/ 12 w 38"/>
              <a:gd name="T77" fmla="*/ 80 h 114"/>
              <a:gd name="T78" fmla="*/ 12 w 38"/>
              <a:gd name="T79" fmla="*/ 84 h 114"/>
              <a:gd name="T80" fmla="*/ 10 w 38"/>
              <a:gd name="T81" fmla="*/ 94 h 114"/>
              <a:gd name="T82" fmla="*/ 12 w 38"/>
              <a:gd name="T83" fmla="*/ 100 h 114"/>
              <a:gd name="T84" fmla="*/ 12 w 38"/>
              <a:gd name="T85" fmla="*/ 102 h 114"/>
              <a:gd name="T86" fmla="*/ 12 w 38"/>
              <a:gd name="T87" fmla="*/ 106 h 114"/>
              <a:gd name="T88" fmla="*/ 14 w 38"/>
              <a:gd name="T89" fmla="*/ 114 h 114"/>
              <a:gd name="T90" fmla="*/ 16 w 38"/>
              <a:gd name="T91" fmla="*/ 114 h 114"/>
              <a:gd name="T92" fmla="*/ 18 w 38"/>
              <a:gd name="T93" fmla="*/ 108 h 114"/>
              <a:gd name="T94" fmla="*/ 26 w 38"/>
              <a:gd name="T95" fmla="*/ 106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8" h="114">
                <a:moveTo>
                  <a:pt x="26" y="106"/>
                </a:moveTo>
                <a:lnTo>
                  <a:pt x="26" y="106"/>
                </a:lnTo>
                <a:lnTo>
                  <a:pt x="28" y="96"/>
                </a:lnTo>
                <a:lnTo>
                  <a:pt x="28" y="96"/>
                </a:lnTo>
                <a:lnTo>
                  <a:pt x="28" y="90"/>
                </a:lnTo>
                <a:lnTo>
                  <a:pt x="26" y="86"/>
                </a:lnTo>
                <a:lnTo>
                  <a:pt x="26" y="86"/>
                </a:lnTo>
                <a:lnTo>
                  <a:pt x="24" y="82"/>
                </a:lnTo>
                <a:lnTo>
                  <a:pt x="26" y="76"/>
                </a:lnTo>
                <a:lnTo>
                  <a:pt x="26" y="72"/>
                </a:lnTo>
                <a:lnTo>
                  <a:pt x="26" y="68"/>
                </a:lnTo>
                <a:lnTo>
                  <a:pt x="26" y="68"/>
                </a:lnTo>
                <a:lnTo>
                  <a:pt x="26" y="64"/>
                </a:lnTo>
                <a:lnTo>
                  <a:pt x="26" y="62"/>
                </a:lnTo>
                <a:lnTo>
                  <a:pt x="28" y="62"/>
                </a:lnTo>
                <a:lnTo>
                  <a:pt x="28" y="62"/>
                </a:lnTo>
                <a:lnTo>
                  <a:pt x="30" y="62"/>
                </a:lnTo>
                <a:lnTo>
                  <a:pt x="30" y="62"/>
                </a:lnTo>
                <a:lnTo>
                  <a:pt x="30" y="58"/>
                </a:lnTo>
                <a:lnTo>
                  <a:pt x="30" y="58"/>
                </a:lnTo>
                <a:lnTo>
                  <a:pt x="30" y="54"/>
                </a:lnTo>
                <a:lnTo>
                  <a:pt x="32" y="52"/>
                </a:lnTo>
                <a:lnTo>
                  <a:pt x="32" y="52"/>
                </a:lnTo>
                <a:lnTo>
                  <a:pt x="34" y="48"/>
                </a:lnTo>
                <a:lnTo>
                  <a:pt x="34" y="44"/>
                </a:lnTo>
                <a:lnTo>
                  <a:pt x="34" y="44"/>
                </a:lnTo>
                <a:lnTo>
                  <a:pt x="34" y="40"/>
                </a:lnTo>
                <a:lnTo>
                  <a:pt x="36" y="38"/>
                </a:lnTo>
                <a:lnTo>
                  <a:pt x="36" y="38"/>
                </a:lnTo>
                <a:lnTo>
                  <a:pt x="38" y="38"/>
                </a:lnTo>
                <a:lnTo>
                  <a:pt x="36" y="36"/>
                </a:lnTo>
                <a:lnTo>
                  <a:pt x="36" y="34"/>
                </a:lnTo>
                <a:lnTo>
                  <a:pt x="36" y="30"/>
                </a:lnTo>
                <a:lnTo>
                  <a:pt x="36" y="30"/>
                </a:lnTo>
                <a:lnTo>
                  <a:pt x="38" y="26"/>
                </a:lnTo>
                <a:lnTo>
                  <a:pt x="36" y="22"/>
                </a:lnTo>
                <a:lnTo>
                  <a:pt x="36" y="22"/>
                </a:lnTo>
                <a:lnTo>
                  <a:pt x="32" y="20"/>
                </a:lnTo>
                <a:lnTo>
                  <a:pt x="34" y="18"/>
                </a:lnTo>
                <a:lnTo>
                  <a:pt x="34" y="18"/>
                </a:lnTo>
                <a:lnTo>
                  <a:pt x="34" y="16"/>
                </a:lnTo>
                <a:lnTo>
                  <a:pt x="34" y="12"/>
                </a:lnTo>
                <a:lnTo>
                  <a:pt x="34" y="10"/>
                </a:lnTo>
                <a:lnTo>
                  <a:pt x="26" y="6"/>
                </a:lnTo>
                <a:lnTo>
                  <a:pt x="26" y="6"/>
                </a:lnTo>
                <a:lnTo>
                  <a:pt x="26" y="4"/>
                </a:lnTo>
                <a:lnTo>
                  <a:pt x="24" y="2"/>
                </a:lnTo>
                <a:lnTo>
                  <a:pt x="24" y="2"/>
                </a:lnTo>
                <a:lnTo>
                  <a:pt x="20" y="0"/>
                </a:lnTo>
                <a:lnTo>
                  <a:pt x="18" y="0"/>
                </a:lnTo>
                <a:lnTo>
                  <a:pt x="12" y="8"/>
                </a:lnTo>
                <a:lnTo>
                  <a:pt x="12" y="8"/>
                </a:lnTo>
                <a:lnTo>
                  <a:pt x="12" y="8"/>
                </a:lnTo>
                <a:lnTo>
                  <a:pt x="12" y="12"/>
                </a:lnTo>
                <a:lnTo>
                  <a:pt x="12" y="12"/>
                </a:lnTo>
                <a:lnTo>
                  <a:pt x="6" y="14"/>
                </a:lnTo>
                <a:lnTo>
                  <a:pt x="6" y="14"/>
                </a:lnTo>
                <a:lnTo>
                  <a:pt x="6" y="16"/>
                </a:lnTo>
                <a:lnTo>
                  <a:pt x="6" y="18"/>
                </a:lnTo>
                <a:lnTo>
                  <a:pt x="4" y="18"/>
                </a:lnTo>
                <a:lnTo>
                  <a:pt x="4" y="18"/>
                </a:lnTo>
                <a:lnTo>
                  <a:pt x="0" y="18"/>
                </a:lnTo>
                <a:lnTo>
                  <a:pt x="0" y="32"/>
                </a:lnTo>
                <a:lnTo>
                  <a:pt x="10" y="36"/>
                </a:lnTo>
                <a:lnTo>
                  <a:pt x="10" y="36"/>
                </a:lnTo>
                <a:lnTo>
                  <a:pt x="10" y="38"/>
                </a:lnTo>
                <a:lnTo>
                  <a:pt x="10" y="44"/>
                </a:lnTo>
                <a:lnTo>
                  <a:pt x="10" y="44"/>
                </a:lnTo>
                <a:lnTo>
                  <a:pt x="10" y="50"/>
                </a:lnTo>
                <a:lnTo>
                  <a:pt x="12" y="52"/>
                </a:lnTo>
                <a:lnTo>
                  <a:pt x="12" y="52"/>
                </a:lnTo>
                <a:lnTo>
                  <a:pt x="12" y="54"/>
                </a:lnTo>
                <a:lnTo>
                  <a:pt x="12" y="62"/>
                </a:lnTo>
                <a:lnTo>
                  <a:pt x="12" y="62"/>
                </a:lnTo>
                <a:lnTo>
                  <a:pt x="10" y="68"/>
                </a:lnTo>
                <a:lnTo>
                  <a:pt x="12" y="74"/>
                </a:lnTo>
                <a:lnTo>
                  <a:pt x="12" y="74"/>
                </a:lnTo>
                <a:lnTo>
                  <a:pt x="12" y="80"/>
                </a:lnTo>
                <a:lnTo>
                  <a:pt x="12" y="84"/>
                </a:lnTo>
                <a:lnTo>
                  <a:pt x="12" y="84"/>
                </a:lnTo>
                <a:lnTo>
                  <a:pt x="10" y="90"/>
                </a:lnTo>
                <a:lnTo>
                  <a:pt x="10" y="94"/>
                </a:lnTo>
                <a:lnTo>
                  <a:pt x="10" y="94"/>
                </a:lnTo>
                <a:lnTo>
                  <a:pt x="12" y="100"/>
                </a:lnTo>
                <a:lnTo>
                  <a:pt x="12" y="102"/>
                </a:lnTo>
                <a:lnTo>
                  <a:pt x="12" y="102"/>
                </a:lnTo>
                <a:lnTo>
                  <a:pt x="12" y="106"/>
                </a:lnTo>
                <a:lnTo>
                  <a:pt x="12" y="106"/>
                </a:lnTo>
                <a:lnTo>
                  <a:pt x="14" y="112"/>
                </a:lnTo>
                <a:lnTo>
                  <a:pt x="14" y="114"/>
                </a:lnTo>
                <a:lnTo>
                  <a:pt x="16" y="114"/>
                </a:lnTo>
                <a:lnTo>
                  <a:pt x="16" y="114"/>
                </a:lnTo>
                <a:lnTo>
                  <a:pt x="18" y="108"/>
                </a:lnTo>
                <a:lnTo>
                  <a:pt x="18" y="108"/>
                </a:lnTo>
                <a:lnTo>
                  <a:pt x="26" y="106"/>
                </a:lnTo>
                <a:lnTo>
                  <a:pt x="26" y="106"/>
                </a:lnTo>
                <a:close/>
              </a:path>
            </a:pathLst>
          </a:custGeom>
          <a:solidFill>
            <a:srgbClr val="B9BCBD"/>
          </a:solidFill>
          <a:ln w="3175">
            <a:solidFill>
              <a:srgbClr val="B9BCBD"/>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260" name="Freeform 254">
            <a:extLst>
              <a:ext uri="{FF2B5EF4-FFF2-40B4-BE49-F238E27FC236}">
                <a16:creationId xmlns:a16="http://schemas.microsoft.com/office/drawing/2014/main" id="{4B027A23-5EFE-4D83-8ABC-E8A2390E5700}"/>
              </a:ext>
            </a:extLst>
          </p:cNvPr>
          <p:cNvSpPr>
            <a:spLocks/>
          </p:cNvSpPr>
          <p:nvPr/>
        </p:nvSpPr>
        <p:spPr bwMode="auto">
          <a:xfrm>
            <a:off x="3849237" y="3155555"/>
            <a:ext cx="27862" cy="75504"/>
          </a:xfrm>
          <a:custGeom>
            <a:avLst/>
            <a:gdLst>
              <a:gd name="T0" fmla="*/ 4 w 16"/>
              <a:gd name="T1" fmla="*/ 44 h 44"/>
              <a:gd name="T2" fmla="*/ 4 w 16"/>
              <a:gd name="T3" fmla="*/ 44 h 44"/>
              <a:gd name="T4" fmla="*/ 12 w 16"/>
              <a:gd name="T5" fmla="*/ 32 h 44"/>
              <a:gd name="T6" fmla="*/ 14 w 16"/>
              <a:gd name="T7" fmla="*/ 26 h 44"/>
              <a:gd name="T8" fmla="*/ 14 w 16"/>
              <a:gd name="T9" fmla="*/ 24 h 44"/>
              <a:gd name="T10" fmla="*/ 12 w 16"/>
              <a:gd name="T11" fmla="*/ 22 h 44"/>
              <a:gd name="T12" fmla="*/ 12 w 16"/>
              <a:gd name="T13" fmla="*/ 22 h 44"/>
              <a:gd name="T14" fmla="*/ 16 w 16"/>
              <a:gd name="T15" fmla="*/ 18 h 44"/>
              <a:gd name="T16" fmla="*/ 16 w 16"/>
              <a:gd name="T17" fmla="*/ 18 h 44"/>
              <a:gd name="T18" fmla="*/ 16 w 16"/>
              <a:gd name="T19" fmla="*/ 10 h 44"/>
              <a:gd name="T20" fmla="*/ 16 w 16"/>
              <a:gd name="T21" fmla="*/ 4 h 44"/>
              <a:gd name="T22" fmla="*/ 16 w 16"/>
              <a:gd name="T23" fmla="*/ 4 h 44"/>
              <a:gd name="T24" fmla="*/ 12 w 16"/>
              <a:gd name="T25" fmla="*/ 2 h 44"/>
              <a:gd name="T26" fmla="*/ 12 w 16"/>
              <a:gd name="T27" fmla="*/ 2 h 44"/>
              <a:gd name="T28" fmla="*/ 12 w 16"/>
              <a:gd name="T29" fmla="*/ 2 h 44"/>
              <a:gd name="T30" fmla="*/ 8 w 16"/>
              <a:gd name="T31" fmla="*/ 0 h 44"/>
              <a:gd name="T32" fmla="*/ 8 w 16"/>
              <a:gd name="T33" fmla="*/ 2 h 44"/>
              <a:gd name="T34" fmla="*/ 6 w 16"/>
              <a:gd name="T35" fmla="*/ 4 h 44"/>
              <a:gd name="T36" fmla="*/ 0 w 16"/>
              <a:gd name="T37" fmla="*/ 6 h 44"/>
              <a:gd name="T38" fmla="*/ 0 w 16"/>
              <a:gd name="T39" fmla="*/ 44 h 44"/>
              <a:gd name="T40" fmla="*/ 4 w 16"/>
              <a:gd name="T41"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44">
                <a:moveTo>
                  <a:pt x="4" y="44"/>
                </a:moveTo>
                <a:lnTo>
                  <a:pt x="4" y="44"/>
                </a:lnTo>
                <a:lnTo>
                  <a:pt x="12" y="32"/>
                </a:lnTo>
                <a:lnTo>
                  <a:pt x="14" y="26"/>
                </a:lnTo>
                <a:lnTo>
                  <a:pt x="14" y="24"/>
                </a:lnTo>
                <a:lnTo>
                  <a:pt x="12" y="22"/>
                </a:lnTo>
                <a:lnTo>
                  <a:pt x="12" y="22"/>
                </a:lnTo>
                <a:lnTo>
                  <a:pt x="16" y="18"/>
                </a:lnTo>
                <a:lnTo>
                  <a:pt x="16" y="18"/>
                </a:lnTo>
                <a:lnTo>
                  <a:pt x="16" y="10"/>
                </a:lnTo>
                <a:lnTo>
                  <a:pt x="16" y="4"/>
                </a:lnTo>
                <a:lnTo>
                  <a:pt x="16" y="4"/>
                </a:lnTo>
                <a:lnTo>
                  <a:pt x="12" y="2"/>
                </a:lnTo>
                <a:lnTo>
                  <a:pt x="12" y="2"/>
                </a:lnTo>
                <a:lnTo>
                  <a:pt x="12" y="2"/>
                </a:lnTo>
                <a:lnTo>
                  <a:pt x="8" y="0"/>
                </a:lnTo>
                <a:lnTo>
                  <a:pt x="8" y="2"/>
                </a:lnTo>
                <a:lnTo>
                  <a:pt x="6" y="4"/>
                </a:lnTo>
                <a:lnTo>
                  <a:pt x="0" y="6"/>
                </a:lnTo>
                <a:lnTo>
                  <a:pt x="0" y="44"/>
                </a:lnTo>
                <a:lnTo>
                  <a:pt x="4" y="44"/>
                </a:lnTo>
                <a:close/>
              </a:path>
            </a:pathLst>
          </a:custGeom>
          <a:solidFill>
            <a:srgbClr val="00095B"/>
          </a:solidFill>
          <a:ln w="3175">
            <a:solidFill>
              <a:srgbClr val="00095B"/>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261" name="Freeform 255">
            <a:extLst>
              <a:ext uri="{FF2B5EF4-FFF2-40B4-BE49-F238E27FC236}">
                <a16:creationId xmlns:a16="http://schemas.microsoft.com/office/drawing/2014/main" id="{76C89422-605E-4C72-893A-84FD5B3FA82F}"/>
              </a:ext>
            </a:extLst>
          </p:cNvPr>
          <p:cNvSpPr>
            <a:spLocks/>
          </p:cNvSpPr>
          <p:nvPr/>
        </p:nvSpPr>
        <p:spPr bwMode="auto">
          <a:xfrm>
            <a:off x="5901741" y="2119100"/>
            <a:ext cx="88229" cy="65208"/>
          </a:xfrm>
          <a:custGeom>
            <a:avLst/>
            <a:gdLst>
              <a:gd name="T0" fmla="*/ 16 w 52"/>
              <a:gd name="T1" fmla="*/ 0 h 38"/>
              <a:gd name="T2" fmla="*/ 10 w 52"/>
              <a:gd name="T3" fmla="*/ 4 h 38"/>
              <a:gd name="T4" fmla="*/ 4 w 52"/>
              <a:gd name="T5" fmla="*/ 10 h 38"/>
              <a:gd name="T6" fmla="*/ 4 w 52"/>
              <a:gd name="T7" fmla="*/ 10 h 38"/>
              <a:gd name="T8" fmla="*/ 6 w 52"/>
              <a:gd name="T9" fmla="*/ 12 h 38"/>
              <a:gd name="T10" fmla="*/ 8 w 52"/>
              <a:gd name="T11" fmla="*/ 18 h 38"/>
              <a:gd name="T12" fmla="*/ 14 w 52"/>
              <a:gd name="T13" fmla="*/ 22 h 38"/>
              <a:gd name="T14" fmla="*/ 16 w 52"/>
              <a:gd name="T15" fmla="*/ 24 h 38"/>
              <a:gd name="T16" fmla="*/ 20 w 52"/>
              <a:gd name="T17" fmla="*/ 22 h 38"/>
              <a:gd name="T18" fmla="*/ 20 w 52"/>
              <a:gd name="T19" fmla="*/ 24 h 38"/>
              <a:gd name="T20" fmla="*/ 22 w 52"/>
              <a:gd name="T21" fmla="*/ 28 h 38"/>
              <a:gd name="T22" fmla="*/ 30 w 52"/>
              <a:gd name="T23" fmla="*/ 32 h 38"/>
              <a:gd name="T24" fmla="*/ 32 w 52"/>
              <a:gd name="T25" fmla="*/ 32 h 38"/>
              <a:gd name="T26" fmla="*/ 36 w 52"/>
              <a:gd name="T27" fmla="*/ 30 h 38"/>
              <a:gd name="T28" fmla="*/ 36 w 52"/>
              <a:gd name="T29" fmla="*/ 32 h 38"/>
              <a:gd name="T30" fmla="*/ 38 w 52"/>
              <a:gd name="T31" fmla="*/ 38 h 38"/>
              <a:gd name="T32" fmla="*/ 42 w 52"/>
              <a:gd name="T33" fmla="*/ 38 h 38"/>
              <a:gd name="T34" fmla="*/ 48 w 52"/>
              <a:gd name="T35" fmla="*/ 36 h 38"/>
              <a:gd name="T36" fmla="*/ 48 w 52"/>
              <a:gd name="T37" fmla="*/ 34 h 38"/>
              <a:gd name="T38" fmla="*/ 50 w 52"/>
              <a:gd name="T39" fmla="*/ 30 h 38"/>
              <a:gd name="T40" fmla="*/ 52 w 52"/>
              <a:gd name="T41" fmla="*/ 28 h 38"/>
              <a:gd name="T42" fmla="*/ 52 w 52"/>
              <a:gd name="T43" fmla="*/ 22 h 38"/>
              <a:gd name="T44" fmla="*/ 50 w 52"/>
              <a:gd name="T45" fmla="*/ 20 h 38"/>
              <a:gd name="T46" fmla="*/ 50 w 52"/>
              <a:gd name="T47" fmla="*/ 16 h 38"/>
              <a:gd name="T48" fmla="*/ 52 w 52"/>
              <a:gd name="T49" fmla="*/ 16 h 38"/>
              <a:gd name="T50" fmla="*/ 48 w 52"/>
              <a:gd name="T51" fmla="*/ 14 h 38"/>
              <a:gd name="T52" fmla="*/ 46 w 52"/>
              <a:gd name="T53" fmla="*/ 12 h 38"/>
              <a:gd name="T54" fmla="*/ 42 w 52"/>
              <a:gd name="T55" fmla="*/ 10 h 38"/>
              <a:gd name="T56" fmla="*/ 40 w 52"/>
              <a:gd name="T57" fmla="*/ 8 h 38"/>
              <a:gd name="T58" fmla="*/ 38 w 52"/>
              <a:gd name="T59" fmla="*/ 6 h 38"/>
              <a:gd name="T60" fmla="*/ 34 w 52"/>
              <a:gd name="T61" fmla="*/ 6 h 38"/>
              <a:gd name="T62" fmla="*/ 28 w 52"/>
              <a:gd name="T63" fmla="*/ 10 h 38"/>
              <a:gd name="T64" fmla="*/ 26 w 52"/>
              <a:gd name="T65" fmla="*/ 10 h 38"/>
              <a:gd name="T66" fmla="*/ 18 w 52"/>
              <a:gd name="T67" fmla="*/ 4 h 38"/>
              <a:gd name="T68" fmla="*/ 16 w 52"/>
              <a:gd name="T69"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2" h="38">
                <a:moveTo>
                  <a:pt x="16" y="0"/>
                </a:moveTo>
                <a:lnTo>
                  <a:pt x="16" y="0"/>
                </a:lnTo>
                <a:lnTo>
                  <a:pt x="10" y="4"/>
                </a:lnTo>
                <a:lnTo>
                  <a:pt x="10" y="4"/>
                </a:lnTo>
                <a:lnTo>
                  <a:pt x="0" y="6"/>
                </a:lnTo>
                <a:lnTo>
                  <a:pt x="4" y="10"/>
                </a:lnTo>
                <a:lnTo>
                  <a:pt x="4" y="10"/>
                </a:lnTo>
                <a:lnTo>
                  <a:pt x="4" y="10"/>
                </a:lnTo>
                <a:lnTo>
                  <a:pt x="6" y="12"/>
                </a:lnTo>
                <a:lnTo>
                  <a:pt x="6" y="12"/>
                </a:lnTo>
                <a:lnTo>
                  <a:pt x="8" y="18"/>
                </a:lnTo>
                <a:lnTo>
                  <a:pt x="8" y="18"/>
                </a:lnTo>
                <a:lnTo>
                  <a:pt x="10" y="18"/>
                </a:lnTo>
                <a:lnTo>
                  <a:pt x="14" y="22"/>
                </a:lnTo>
                <a:lnTo>
                  <a:pt x="14" y="22"/>
                </a:lnTo>
                <a:lnTo>
                  <a:pt x="16" y="24"/>
                </a:lnTo>
                <a:lnTo>
                  <a:pt x="18" y="24"/>
                </a:lnTo>
                <a:lnTo>
                  <a:pt x="20" y="22"/>
                </a:lnTo>
                <a:lnTo>
                  <a:pt x="20" y="22"/>
                </a:lnTo>
                <a:lnTo>
                  <a:pt x="20" y="24"/>
                </a:lnTo>
                <a:lnTo>
                  <a:pt x="22" y="28"/>
                </a:lnTo>
                <a:lnTo>
                  <a:pt x="22" y="28"/>
                </a:lnTo>
                <a:lnTo>
                  <a:pt x="26" y="30"/>
                </a:lnTo>
                <a:lnTo>
                  <a:pt x="30" y="32"/>
                </a:lnTo>
                <a:lnTo>
                  <a:pt x="30" y="32"/>
                </a:lnTo>
                <a:lnTo>
                  <a:pt x="32" y="32"/>
                </a:lnTo>
                <a:lnTo>
                  <a:pt x="34" y="32"/>
                </a:lnTo>
                <a:lnTo>
                  <a:pt x="36" y="30"/>
                </a:lnTo>
                <a:lnTo>
                  <a:pt x="36" y="32"/>
                </a:lnTo>
                <a:lnTo>
                  <a:pt x="36" y="32"/>
                </a:lnTo>
                <a:lnTo>
                  <a:pt x="36" y="36"/>
                </a:lnTo>
                <a:lnTo>
                  <a:pt x="38" y="38"/>
                </a:lnTo>
                <a:lnTo>
                  <a:pt x="38" y="38"/>
                </a:lnTo>
                <a:lnTo>
                  <a:pt x="42" y="38"/>
                </a:lnTo>
                <a:lnTo>
                  <a:pt x="48" y="36"/>
                </a:lnTo>
                <a:lnTo>
                  <a:pt x="48" y="36"/>
                </a:lnTo>
                <a:lnTo>
                  <a:pt x="48" y="34"/>
                </a:lnTo>
                <a:lnTo>
                  <a:pt x="48" y="34"/>
                </a:lnTo>
                <a:lnTo>
                  <a:pt x="48" y="30"/>
                </a:lnTo>
                <a:lnTo>
                  <a:pt x="50" y="30"/>
                </a:lnTo>
                <a:lnTo>
                  <a:pt x="52" y="28"/>
                </a:lnTo>
                <a:lnTo>
                  <a:pt x="52" y="28"/>
                </a:lnTo>
                <a:lnTo>
                  <a:pt x="52" y="24"/>
                </a:lnTo>
                <a:lnTo>
                  <a:pt x="52" y="22"/>
                </a:lnTo>
                <a:lnTo>
                  <a:pt x="50" y="20"/>
                </a:lnTo>
                <a:lnTo>
                  <a:pt x="50" y="20"/>
                </a:lnTo>
                <a:lnTo>
                  <a:pt x="50" y="18"/>
                </a:lnTo>
                <a:lnTo>
                  <a:pt x="50" y="16"/>
                </a:lnTo>
                <a:lnTo>
                  <a:pt x="52" y="16"/>
                </a:lnTo>
                <a:lnTo>
                  <a:pt x="52" y="16"/>
                </a:lnTo>
                <a:lnTo>
                  <a:pt x="52" y="16"/>
                </a:lnTo>
                <a:lnTo>
                  <a:pt x="48" y="14"/>
                </a:lnTo>
                <a:lnTo>
                  <a:pt x="46" y="12"/>
                </a:lnTo>
                <a:lnTo>
                  <a:pt x="46" y="12"/>
                </a:lnTo>
                <a:lnTo>
                  <a:pt x="44" y="12"/>
                </a:lnTo>
                <a:lnTo>
                  <a:pt x="42" y="10"/>
                </a:lnTo>
                <a:lnTo>
                  <a:pt x="40" y="8"/>
                </a:lnTo>
                <a:lnTo>
                  <a:pt x="40" y="8"/>
                </a:lnTo>
                <a:lnTo>
                  <a:pt x="40" y="6"/>
                </a:lnTo>
                <a:lnTo>
                  <a:pt x="38" y="6"/>
                </a:lnTo>
                <a:lnTo>
                  <a:pt x="34" y="6"/>
                </a:lnTo>
                <a:lnTo>
                  <a:pt x="34" y="6"/>
                </a:lnTo>
                <a:lnTo>
                  <a:pt x="30" y="8"/>
                </a:lnTo>
                <a:lnTo>
                  <a:pt x="28" y="10"/>
                </a:lnTo>
                <a:lnTo>
                  <a:pt x="26" y="10"/>
                </a:lnTo>
                <a:lnTo>
                  <a:pt x="26" y="10"/>
                </a:lnTo>
                <a:lnTo>
                  <a:pt x="22" y="8"/>
                </a:lnTo>
                <a:lnTo>
                  <a:pt x="18" y="4"/>
                </a:lnTo>
                <a:lnTo>
                  <a:pt x="16" y="0"/>
                </a:lnTo>
                <a:lnTo>
                  <a:pt x="16" y="0"/>
                </a:lnTo>
                <a:close/>
              </a:path>
            </a:pathLst>
          </a:custGeom>
          <a:solidFill>
            <a:srgbClr val="8BBDFF"/>
          </a:solidFill>
          <a:ln w="3175">
            <a:solidFill>
              <a:srgbClr val="8BBDFF"/>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262" name="Freeform 256">
            <a:extLst>
              <a:ext uri="{FF2B5EF4-FFF2-40B4-BE49-F238E27FC236}">
                <a16:creationId xmlns:a16="http://schemas.microsoft.com/office/drawing/2014/main" id="{BD3F2E82-1CC5-4A28-B681-2A0EF6FD2E4E}"/>
              </a:ext>
            </a:extLst>
          </p:cNvPr>
          <p:cNvSpPr>
            <a:spLocks/>
          </p:cNvSpPr>
          <p:nvPr/>
        </p:nvSpPr>
        <p:spPr bwMode="auto">
          <a:xfrm>
            <a:off x="6406353" y="1950933"/>
            <a:ext cx="168720" cy="157870"/>
          </a:xfrm>
          <a:custGeom>
            <a:avLst/>
            <a:gdLst>
              <a:gd name="T0" fmla="*/ 28 w 100"/>
              <a:gd name="T1" fmla="*/ 18 h 92"/>
              <a:gd name="T2" fmla="*/ 34 w 100"/>
              <a:gd name="T3" fmla="*/ 12 h 92"/>
              <a:gd name="T4" fmla="*/ 38 w 100"/>
              <a:gd name="T5" fmla="*/ 12 h 92"/>
              <a:gd name="T6" fmla="*/ 44 w 100"/>
              <a:gd name="T7" fmla="*/ 8 h 92"/>
              <a:gd name="T8" fmla="*/ 44 w 100"/>
              <a:gd name="T9" fmla="*/ 2 h 92"/>
              <a:gd name="T10" fmla="*/ 46 w 100"/>
              <a:gd name="T11" fmla="*/ 0 h 92"/>
              <a:gd name="T12" fmla="*/ 54 w 100"/>
              <a:gd name="T13" fmla="*/ 2 h 92"/>
              <a:gd name="T14" fmla="*/ 56 w 100"/>
              <a:gd name="T15" fmla="*/ 0 h 92"/>
              <a:gd name="T16" fmla="*/ 58 w 100"/>
              <a:gd name="T17" fmla="*/ 2 h 92"/>
              <a:gd name="T18" fmla="*/ 60 w 100"/>
              <a:gd name="T19" fmla="*/ 4 h 92"/>
              <a:gd name="T20" fmla="*/ 64 w 100"/>
              <a:gd name="T21" fmla="*/ 2 h 92"/>
              <a:gd name="T22" fmla="*/ 66 w 100"/>
              <a:gd name="T23" fmla="*/ 2 h 92"/>
              <a:gd name="T24" fmla="*/ 72 w 100"/>
              <a:gd name="T25" fmla="*/ 4 h 92"/>
              <a:gd name="T26" fmla="*/ 78 w 100"/>
              <a:gd name="T27" fmla="*/ 6 h 92"/>
              <a:gd name="T28" fmla="*/ 80 w 100"/>
              <a:gd name="T29" fmla="*/ 8 h 92"/>
              <a:gd name="T30" fmla="*/ 82 w 100"/>
              <a:gd name="T31" fmla="*/ 12 h 92"/>
              <a:gd name="T32" fmla="*/ 84 w 100"/>
              <a:gd name="T33" fmla="*/ 16 h 92"/>
              <a:gd name="T34" fmla="*/ 86 w 100"/>
              <a:gd name="T35" fmla="*/ 20 h 92"/>
              <a:gd name="T36" fmla="*/ 88 w 100"/>
              <a:gd name="T37" fmla="*/ 26 h 92"/>
              <a:gd name="T38" fmla="*/ 88 w 100"/>
              <a:gd name="T39" fmla="*/ 36 h 92"/>
              <a:gd name="T40" fmla="*/ 90 w 100"/>
              <a:gd name="T41" fmla="*/ 38 h 92"/>
              <a:gd name="T42" fmla="*/ 98 w 100"/>
              <a:gd name="T43" fmla="*/ 46 h 92"/>
              <a:gd name="T44" fmla="*/ 100 w 100"/>
              <a:gd name="T45" fmla="*/ 52 h 92"/>
              <a:gd name="T46" fmla="*/ 98 w 100"/>
              <a:gd name="T47" fmla="*/ 56 h 92"/>
              <a:gd name="T48" fmla="*/ 96 w 100"/>
              <a:gd name="T49" fmla="*/ 56 h 92"/>
              <a:gd name="T50" fmla="*/ 90 w 100"/>
              <a:gd name="T51" fmla="*/ 54 h 92"/>
              <a:gd name="T52" fmla="*/ 88 w 100"/>
              <a:gd name="T53" fmla="*/ 56 h 92"/>
              <a:gd name="T54" fmla="*/ 90 w 100"/>
              <a:gd name="T55" fmla="*/ 60 h 92"/>
              <a:gd name="T56" fmla="*/ 94 w 100"/>
              <a:gd name="T57" fmla="*/ 64 h 92"/>
              <a:gd name="T58" fmla="*/ 94 w 100"/>
              <a:gd name="T59" fmla="*/ 80 h 92"/>
              <a:gd name="T60" fmla="*/ 88 w 100"/>
              <a:gd name="T61" fmla="*/ 80 h 92"/>
              <a:gd name="T62" fmla="*/ 86 w 100"/>
              <a:gd name="T63" fmla="*/ 82 h 92"/>
              <a:gd name="T64" fmla="*/ 86 w 100"/>
              <a:gd name="T65" fmla="*/ 86 h 92"/>
              <a:gd name="T66" fmla="*/ 82 w 100"/>
              <a:gd name="T67" fmla="*/ 90 h 92"/>
              <a:gd name="T68" fmla="*/ 76 w 100"/>
              <a:gd name="T69" fmla="*/ 90 h 92"/>
              <a:gd name="T70" fmla="*/ 70 w 100"/>
              <a:gd name="T71" fmla="*/ 90 h 92"/>
              <a:gd name="T72" fmla="*/ 64 w 100"/>
              <a:gd name="T73" fmla="*/ 90 h 92"/>
              <a:gd name="T74" fmla="*/ 62 w 100"/>
              <a:gd name="T75" fmla="*/ 90 h 92"/>
              <a:gd name="T76" fmla="*/ 58 w 100"/>
              <a:gd name="T77" fmla="*/ 88 h 92"/>
              <a:gd name="T78" fmla="*/ 56 w 100"/>
              <a:gd name="T79" fmla="*/ 92 h 92"/>
              <a:gd name="T80" fmla="*/ 54 w 100"/>
              <a:gd name="T81" fmla="*/ 88 h 92"/>
              <a:gd name="T82" fmla="*/ 50 w 100"/>
              <a:gd name="T83" fmla="*/ 88 h 92"/>
              <a:gd name="T84" fmla="*/ 38 w 100"/>
              <a:gd name="T85" fmla="*/ 88 h 92"/>
              <a:gd name="T86" fmla="*/ 24 w 100"/>
              <a:gd name="T87" fmla="*/ 86 h 92"/>
              <a:gd name="T88" fmla="*/ 14 w 100"/>
              <a:gd name="T89" fmla="*/ 86 h 92"/>
              <a:gd name="T90" fmla="*/ 12 w 100"/>
              <a:gd name="T91" fmla="*/ 90 h 92"/>
              <a:gd name="T92" fmla="*/ 8 w 100"/>
              <a:gd name="T93" fmla="*/ 90 h 92"/>
              <a:gd name="T94" fmla="*/ 6 w 100"/>
              <a:gd name="T95" fmla="*/ 86 h 92"/>
              <a:gd name="T96" fmla="*/ 2 w 100"/>
              <a:gd name="T97" fmla="*/ 88 h 92"/>
              <a:gd name="T98" fmla="*/ 0 w 100"/>
              <a:gd name="T99" fmla="*/ 78 h 92"/>
              <a:gd name="T100" fmla="*/ 4 w 100"/>
              <a:gd name="T101" fmla="*/ 72 h 92"/>
              <a:gd name="T102" fmla="*/ 4 w 100"/>
              <a:gd name="T103" fmla="*/ 66 h 92"/>
              <a:gd name="T104" fmla="*/ 2 w 100"/>
              <a:gd name="T105" fmla="*/ 62 h 92"/>
              <a:gd name="T106" fmla="*/ 0 w 100"/>
              <a:gd name="T107" fmla="*/ 54 h 92"/>
              <a:gd name="T108" fmla="*/ 6 w 100"/>
              <a:gd name="T109" fmla="*/ 52 h 92"/>
              <a:gd name="T110" fmla="*/ 14 w 100"/>
              <a:gd name="T111" fmla="*/ 52 h 92"/>
              <a:gd name="T112" fmla="*/ 16 w 100"/>
              <a:gd name="T113" fmla="*/ 50 h 92"/>
              <a:gd name="T114" fmla="*/ 22 w 100"/>
              <a:gd name="T115" fmla="*/ 46 h 92"/>
              <a:gd name="T116" fmla="*/ 22 w 100"/>
              <a:gd name="T117" fmla="*/ 38 h 92"/>
              <a:gd name="T118" fmla="*/ 22 w 100"/>
              <a:gd name="T119" fmla="*/ 32 h 92"/>
              <a:gd name="T120" fmla="*/ 26 w 100"/>
              <a:gd name="T121" fmla="*/ 26 h 92"/>
              <a:gd name="T122" fmla="*/ 30 w 100"/>
              <a:gd name="T123" fmla="*/ 22 h 92"/>
              <a:gd name="T124" fmla="*/ 28 w 100"/>
              <a:gd name="T125" fmla="*/ 18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0" h="92">
                <a:moveTo>
                  <a:pt x="28" y="18"/>
                </a:moveTo>
                <a:lnTo>
                  <a:pt x="28" y="18"/>
                </a:lnTo>
                <a:lnTo>
                  <a:pt x="32" y="14"/>
                </a:lnTo>
                <a:lnTo>
                  <a:pt x="34" y="12"/>
                </a:lnTo>
                <a:lnTo>
                  <a:pt x="38" y="12"/>
                </a:lnTo>
                <a:lnTo>
                  <a:pt x="38" y="12"/>
                </a:lnTo>
                <a:lnTo>
                  <a:pt x="42" y="14"/>
                </a:lnTo>
                <a:lnTo>
                  <a:pt x="44" y="8"/>
                </a:lnTo>
                <a:lnTo>
                  <a:pt x="44" y="8"/>
                </a:lnTo>
                <a:lnTo>
                  <a:pt x="44" y="2"/>
                </a:lnTo>
                <a:lnTo>
                  <a:pt x="46" y="0"/>
                </a:lnTo>
                <a:lnTo>
                  <a:pt x="46" y="0"/>
                </a:lnTo>
                <a:lnTo>
                  <a:pt x="50" y="2"/>
                </a:lnTo>
                <a:lnTo>
                  <a:pt x="54" y="2"/>
                </a:lnTo>
                <a:lnTo>
                  <a:pt x="56" y="0"/>
                </a:lnTo>
                <a:lnTo>
                  <a:pt x="56" y="0"/>
                </a:lnTo>
                <a:lnTo>
                  <a:pt x="56" y="0"/>
                </a:lnTo>
                <a:lnTo>
                  <a:pt x="58" y="2"/>
                </a:lnTo>
                <a:lnTo>
                  <a:pt x="58" y="4"/>
                </a:lnTo>
                <a:lnTo>
                  <a:pt x="60" y="4"/>
                </a:lnTo>
                <a:lnTo>
                  <a:pt x="60" y="4"/>
                </a:lnTo>
                <a:lnTo>
                  <a:pt x="64" y="2"/>
                </a:lnTo>
                <a:lnTo>
                  <a:pt x="66" y="2"/>
                </a:lnTo>
                <a:lnTo>
                  <a:pt x="66" y="2"/>
                </a:lnTo>
                <a:lnTo>
                  <a:pt x="72" y="4"/>
                </a:lnTo>
                <a:lnTo>
                  <a:pt x="72" y="4"/>
                </a:lnTo>
                <a:lnTo>
                  <a:pt x="76" y="6"/>
                </a:lnTo>
                <a:lnTo>
                  <a:pt x="78" y="6"/>
                </a:lnTo>
                <a:lnTo>
                  <a:pt x="80" y="8"/>
                </a:lnTo>
                <a:lnTo>
                  <a:pt x="80" y="8"/>
                </a:lnTo>
                <a:lnTo>
                  <a:pt x="80" y="10"/>
                </a:lnTo>
                <a:lnTo>
                  <a:pt x="82" y="12"/>
                </a:lnTo>
                <a:lnTo>
                  <a:pt x="84" y="12"/>
                </a:lnTo>
                <a:lnTo>
                  <a:pt x="84" y="16"/>
                </a:lnTo>
                <a:lnTo>
                  <a:pt x="84" y="16"/>
                </a:lnTo>
                <a:lnTo>
                  <a:pt x="86" y="20"/>
                </a:lnTo>
                <a:lnTo>
                  <a:pt x="88" y="26"/>
                </a:lnTo>
                <a:lnTo>
                  <a:pt x="88" y="26"/>
                </a:lnTo>
                <a:lnTo>
                  <a:pt x="88" y="34"/>
                </a:lnTo>
                <a:lnTo>
                  <a:pt x="88" y="36"/>
                </a:lnTo>
                <a:lnTo>
                  <a:pt x="90" y="38"/>
                </a:lnTo>
                <a:lnTo>
                  <a:pt x="90" y="38"/>
                </a:lnTo>
                <a:lnTo>
                  <a:pt x="94" y="42"/>
                </a:lnTo>
                <a:lnTo>
                  <a:pt x="98" y="46"/>
                </a:lnTo>
                <a:lnTo>
                  <a:pt x="98" y="46"/>
                </a:lnTo>
                <a:lnTo>
                  <a:pt x="100" y="52"/>
                </a:lnTo>
                <a:lnTo>
                  <a:pt x="100" y="54"/>
                </a:lnTo>
                <a:lnTo>
                  <a:pt x="98" y="56"/>
                </a:lnTo>
                <a:lnTo>
                  <a:pt x="98" y="56"/>
                </a:lnTo>
                <a:lnTo>
                  <a:pt x="96" y="56"/>
                </a:lnTo>
                <a:lnTo>
                  <a:pt x="92" y="54"/>
                </a:lnTo>
                <a:lnTo>
                  <a:pt x="90" y="54"/>
                </a:lnTo>
                <a:lnTo>
                  <a:pt x="88" y="56"/>
                </a:lnTo>
                <a:lnTo>
                  <a:pt x="88" y="56"/>
                </a:lnTo>
                <a:lnTo>
                  <a:pt x="88" y="60"/>
                </a:lnTo>
                <a:lnTo>
                  <a:pt x="90" y="60"/>
                </a:lnTo>
                <a:lnTo>
                  <a:pt x="92" y="62"/>
                </a:lnTo>
                <a:lnTo>
                  <a:pt x="94" y="64"/>
                </a:lnTo>
                <a:lnTo>
                  <a:pt x="94" y="64"/>
                </a:lnTo>
                <a:lnTo>
                  <a:pt x="94" y="80"/>
                </a:lnTo>
                <a:lnTo>
                  <a:pt x="94" y="80"/>
                </a:lnTo>
                <a:lnTo>
                  <a:pt x="88" y="80"/>
                </a:lnTo>
                <a:lnTo>
                  <a:pt x="88" y="80"/>
                </a:lnTo>
                <a:lnTo>
                  <a:pt x="86" y="82"/>
                </a:lnTo>
                <a:lnTo>
                  <a:pt x="86" y="86"/>
                </a:lnTo>
                <a:lnTo>
                  <a:pt x="86" y="86"/>
                </a:lnTo>
                <a:lnTo>
                  <a:pt x="84" y="90"/>
                </a:lnTo>
                <a:lnTo>
                  <a:pt x="82" y="90"/>
                </a:lnTo>
                <a:lnTo>
                  <a:pt x="82" y="90"/>
                </a:lnTo>
                <a:lnTo>
                  <a:pt x="76" y="90"/>
                </a:lnTo>
                <a:lnTo>
                  <a:pt x="70" y="90"/>
                </a:lnTo>
                <a:lnTo>
                  <a:pt x="70" y="90"/>
                </a:lnTo>
                <a:lnTo>
                  <a:pt x="66" y="88"/>
                </a:lnTo>
                <a:lnTo>
                  <a:pt x="64" y="90"/>
                </a:lnTo>
                <a:lnTo>
                  <a:pt x="64" y="90"/>
                </a:lnTo>
                <a:lnTo>
                  <a:pt x="62" y="90"/>
                </a:lnTo>
                <a:lnTo>
                  <a:pt x="60" y="90"/>
                </a:lnTo>
                <a:lnTo>
                  <a:pt x="58" y="88"/>
                </a:lnTo>
                <a:lnTo>
                  <a:pt x="58" y="88"/>
                </a:lnTo>
                <a:lnTo>
                  <a:pt x="56" y="92"/>
                </a:lnTo>
                <a:lnTo>
                  <a:pt x="54" y="88"/>
                </a:lnTo>
                <a:lnTo>
                  <a:pt x="54" y="88"/>
                </a:lnTo>
                <a:lnTo>
                  <a:pt x="50" y="88"/>
                </a:lnTo>
                <a:lnTo>
                  <a:pt x="50" y="88"/>
                </a:lnTo>
                <a:lnTo>
                  <a:pt x="44" y="90"/>
                </a:lnTo>
                <a:lnTo>
                  <a:pt x="38" y="88"/>
                </a:lnTo>
                <a:lnTo>
                  <a:pt x="38" y="88"/>
                </a:lnTo>
                <a:lnTo>
                  <a:pt x="24" y="86"/>
                </a:lnTo>
                <a:lnTo>
                  <a:pt x="24" y="86"/>
                </a:lnTo>
                <a:lnTo>
                  <a:pt x="14" y="86"/>
                </a:lnTo>
                <a:lnTo>
                  <a:pt x="14" y="86"/>
                </a:lnTo>
                <a:lnTo>
                  <a:pt x="12" y="90"/>
                </a:lnTo>
                <a:lnTo>
                  <a:pt x="10" y="92"/>
                </a:lnTo>
                <a:lnTo>
                  <a:pt x="8" y="90"/>
                </a:lnTo>
                <a:lnTo>
                  <a:pt x="8" y="90"/>
                </a:lnTo>
                <a:lnTo>
                  <a:pt x="6" y="86"/>
                </a:lnTo>
                <a:lnTo>
                  <a:pt x="4" y="86"/>
                </a:lnTo>
                <a:lnTo>
                  <a:pt x="2" y="88"/>
                </a:lnTo>
                <a:lnTo>
                  <a:pt x="2" y="88"/>
                </a:lnTo>
                <a:lnTo>
                  <a:pt x="0" y="78"/>
                </a:lnTo>
                <a:lnTo>
                  <a:pt x="0" y="78"/>
                </a:lnTo>
                <a:lnTo>
                  <a:pt x="4" y="72"/>
                </a:lnTo>
                <a:lnTo>
                  <a:pt x="4" y="68"/>
                </a:lnTo>
                <a:lnTo>
                  <a:pt x="4" y="66"/>
                </a:lnTo>
                <a:lnTo>
                  <a:pt x="4" y="66"/>
                </a:lnTo>
                <a:lnTo>
                  <a:pt x="2" y="62"/>
                </a:lnTo>
                <a:lnTo>
                  <a:pt x="0" y="58"/>
                </a:lnTo>
                <a:lnTo>
                  <a:pt x="0" y="54"/>
                </a:lnTo>
                <a:lnTo>
                  <a:pt x="6" y="52"/>
                </a:lnTo>
                <a:lnTo>
                  <a:pt x="6" y="52"/>
                </a:lnTo>
                <a:lnTo>
                  <a:pt x="14" y="52"/>
                </a:lnTo>
                <a:lnTo>
                  <a:pt x="14" y="52"/>
                </a:lnTo>
                <a:lnTo>
                  <a:pt x="14" y="52"/>
                </a:lnTo>
                <a:lnTo>
                  <a:pt x="16" y="50"/>
                </a:lnTo>
                <a:lnTo>
                  <a:pt x="16" y="48"/>
                </a:lnTo>
                <a:lnTo>
                  <a:pt x="22" y="46"/>
                </a:lnTo>
                <a:lnTo>
                  <a:pt x="22" y="46"/>
                </a:lnTo>
                <a:lnTo>
                  <a:pt x="22" y="38"/>
                </a:lnTo>
                <a:lnTo>
                  <a:pt x="22" y="38"/>
                </a:lnTo>
                <a:lnTo>
                  <a:pt x="22" y="32"/>
                </a:lnTo>
                <a:lnTo>
                  <a:pt x="26" y="26"/>
                </a:lnTo>
                <a:lnTo>
                  <a:pt x="26" y="26"/>
                </a:lnTo>
                <a:lnTo>
                  <a:pt x="28" y="24"/>
                </a:lnTo>
                <a:lnTo>
                  <a:pt x="30" y="22"/>
                </a:lnTo>
                <a:lnTo>
                  <a:pt x="28" y="18"/>
                </a:lnTo>
                <a:lnTo>
                  <a:pt x="28" y="18"/>
                </a:lnTo>
                <a:close/>
              </a:path>
            </a:pathLst>
          </a:custGeom>
          <a:solidFill>
            <a:srgbClr val="8BBDFF"/>
          </a:solidFill>
          <a:ln w="3175">
            <a:solidFill>
              <a:srgbClr val="8BBDFF"/>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263" name="Freeform 257">
            <a:extLst>
              <a:ext uri="{FF2B5EF4-FFF2-40B4-BE49-F238E27FC236}">
                <a16:creationId xmlns:a16="http://schemas.microsoft.com/office/drawing/2014/main" id="{151B4A9F-BB4F-4509-9522-F14E7A86241F}"/>
              </a:ext>
            </a:extLst>
          </p:cNvPr>
          <p:cNvSpPr>
            <a:spLocks/>
          </p:cNvSpPr>
          <p:nvPr/>
        </p:nvSpPr>
        <p:spPr bwMode="auto">
          <a:xfrm>
            <a:off x="7819578" y="2932477"/>
            <a:ext cx="123832" cy="181894"/>
          </a:xfrm>
          <a:custGeom>
            <a:avLst/>
            <a:gdLst>
              <a:gd name="T0" fmla="*/ 14 w 74"/>
              <a:gd name="T1" fmla="*/ 82 h 106"/>
              <a:gd name="T2" fmla="*/ 14 w 74"/>
              <a:gd name="T3" fmla="*/ 86 h 106"/>
              <a:gd name="T4" fmla="*/ 20 w 74"/>
              <a:gd name="T5" fmla="*/ 84 h 106"/>
              <a:gd name="T6" fmla="*/ 22 w 74"/>
              <a:gd name="T7" fmla="*/ 82 h 106"/>
              <a:gd name="T8" fmla="*/ 26 w 74"/>
              <a:gd name="T9" fmla="*/ 80 h 106"/>
              <a:gd name="T10" fmla="*/ 28 w 74"/>
              <a:gd name="T11" fmla="*/ 80 h 106"/>
              <a:gd name="T12" fmla="*/ 30 w 74"/>
              <a:gd name="T13" fmla="*/ 78 h 106"/>
              <a:gd name="T14" fmla="*/ 32 w 74"/>
              <a:gd name="T15" fmla="*/ 78 h 106"/>
              <a:gd name="T16" fmla="*/ 34 w 74"/>
              <a:gd name="T17" fmla="*/ 80 h 106"/>
              <a:gd name="T18" fmla="*/ 38 w 74"/>
              <a:gd name="T19" fmla="*/ 78 h 106"/>
              <a:gd name="T20" fmla="*/ 40 w 74"/>
              <a:gd name="T21" fmla="*/ 76 h 106"/>
              <a:gd name="T22" fmla="*/ 40 w 74"/>
              <a:gd name="T23" fmla="*/ 74 h 106"/>
              <a:gd name="T24" fmla="*/ 38 w 74"/>
              <a:gd name="T25" fmla="*/ 70 h 106"/>
              <a:gd name="T26" fmla="*/ 38 w 74"/>
              <a:gd name="T27" fmla="*/ 70 h 106"/>
              <a:gd name="T28" fmla="*/ 38 w 74"/>
              <a:gd name="T29" fmla="*/ 68 h 106"/>
              <a:gd name="T30" fmla="*/ 36 w 74"/>
              <a:gd name="T31" fmla="*/ 68 h 106"/>
              <a:gd name="T32" fmla="*/ 36 w 74"/>
              <a:gd name="T33" fmla="*/ 66 h 106"/>
              <a:gd name="T34" fmla="*/ 42 w 74"/>
              <a:gd name="T35" fmla="*/ 64 h 106"/>
              <a:gd name="T36" fmla="*/ 38 w 74"/>
              <a:gd name="T37" fmla="*/ 56 h 106"/>
              <a:gd name="T38" fmla="*/ 38 w 74"/>
              <a:gd name="T39" fmla="*/ 54 h 106"/>
              <a:gd name="T40" fmla="*/ 42 w 74"/>
              <a:gd name="T41" fmla="*/ 58 h 106"/>
              <a:gd name="T42" fmla="*/ 46 w 74"/>
              <a:gd name="T43" fmla="*/ 62 h 106"/>
              <a:gd name="T44" fmla="*/ 52 w 74"/>
              <a:gd name="T45" fmla="*/ 62 h 106"/>
              <a:gd name="T46" fmla="*/ 52 w 74"/>
              <a:gd name="T47" fmla="*/ 64 h 106"/>
              <a:gd name="T48" fmla="*/ 52 w 74"/>
              <a:gd name="T49" fmla="*/ 66 h 106"/>
              <a:gd name="T50" fmla="*/ 58 w 74"/>
              <a:gd name="T51" fmla="*/ 72 h 106"/>
              <a:gd name="T52" fmla="*/ 60 w 74"/>
              <a:gd name="T53" fmla="*/ 78 h 106"/>
              <a:gd name="T54" fmla="*/ 60 w 74"/>
              <a:gd name="T55" fmla="*/ 86 h 106"/>
              <a:gd name="T56" fmla="*/ 62 w 74"/>
              <a:gd name="T57" fmla="*/ 94 h 106"/>
              <a:gd name="T58" fmla="*/ 64 w 74"/>
              <a:gd name="T59" fmla="*/ 96 h 106"/>
              <a:gd name="T60" fmla="*/ 68 w 74"/>
              <a:gd name="T61" fmla="*/ 100 h 106"/>
              <a:gd name="T62" fmla="*/ 74 w 74"/>
              <a:gd name="T63" fmla="*/ 98 h 106"/>
              <a:gd name="T64" fmla="*/ 74 w 74"/>
              <a:gd name="T65" fmla="*/ 92 h 106"/>
              <a:gd name="T66" fmla="*/ 70 w 74"/>
              <a:gd name="T67" fmla="*/ 80 h 106"/>
              <a:gd name="T68" fmla="*/ 70 w 74"/>
              <a:gd name="T69" fmla="*/ 68 h 106"/>
              <a:gd name="T70" fmla="*/ 62 w 74"/>
              <a:gd name="T71" fmla="*/ 64 h 106"/>
              <a:gd name="T72" fmla="*/ 54 w 74"/>
              <a:gd name="T73" fmla="*/ 60 h 106"/>
              <a:gd name="T74" fmla="*/ 60 w 74"/>
              <a:gd name="T75" fmla="*/ 42 h 106"/>
              <a:gd name="T76" fmla="*/ 62 w 74"/>
              <a:gd name="T77" fmla="*/ 40 h 106"/>
              <a:gd name="T78" fmla="*/ 62 w 74"/>
              <a:gd name="T79" fmla="*/ 30 h 106"/>
              <a:gd name="T80" fmla="*/ 60 w 74"/>
              <a:gd name="T81" fmla="*/ 24 h 106"/>
              <a:gd name="T82" fmla="*/ 44 w 74"/>
              <a:gd name="T83" fmla="*/ 28 h 106"/>
              <a:gd name="T84" fmla="*/ 32 w 74"/>
              <a:gd name="T85" fmla="*/ 28 h 106"/>
              <a:gd name="T86" fmla="*/ 32 w 74"/>
              <a:gd name="T87" fmla="*/ 8 h 106"/>
              <a:gd name="T88" fmla="*/ 20 w 74"/>
              <a:gd name="T89" fmla="*/ 6 h 106"/>
              <a:gd name="T90" fmla="*/ 8 w 74"/>
              <a:gd name="T91" fmla="*/ 6 h 106"/>
              <a:gd name="T92" fmla="*/ 12 w 74"/>
              <a:gd name="T93" fmla="*/ 20 h 106"/>
              <a:gd name="T94" fmla="*/ 0 w 74"/>
              <a:gd name="T95" fmla="*/ 26 h 106"/>
              <a:gd name="T96" fmla="*/ 4 w 74"/>
              <a:gd name="T97" fmla="*/ 38 h 106"/>
              <a:gd name="T98" fmla="*/ 14 w 74"/>
              <a:gd name="T99" fmla="*/ 48 h 106"/>
              <a:gd name="T100" fmla="*/ 16 w 74"/>
              <a:gd name="T101" fmla="*/ 62 h 106"/>
              <a:gd name="T102" fmla="*/ 14 w 74"/>
              <a:gd name="T103" fmla="*/ 78 h 106"/>
              <a:gd name="T104" fmla="*/ 14 w 74"/>
              <a:gd name="T105" fmla="*/ 82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74" h="106">
                <a:moveTo>
                  <a:pt x="14" y="82"/>
                </a:moveTo>
                <a:lnTo>
                  <a:pt x="14" y="82"/>
                </a:lnTo>
                <a:lnTo>
                  <a:pt x="14" y="86"/>
                </a:lnTo>
                <a:lnTo>
                  <a:pt x="14" y="86"/>
                </a:lnTo>
                <a:lnTo>
                  <a:pt x="18" y="86"/>
                </a:lnTo>
                <a:lnTo>
                  <a:pt x="20" y="84"/>
                </a:lnTo>
                <a:lnTo>
                  <a:pt x="22" y="82"/>
                </a:lnTo>
                <a:lnTo>
                  <a:pt x="22" y="82"/>
                </a:lnTo>
                <a:lnTo>
                  <a:pt x="26" y="82"/>
                </a:lnTo>
                <a:lnTo>
                  <a:pt x="26" y="80"/>
                </a:lnTo>
                <a:lnTo>
                  <a:pt x="26" y="80"/>
                </a:lnTo>
                <a:lnTo>
                  <a:pt x="28" y="80"/>
                </a:lnTo>
                <a:lnTo>
                  <a:pt x="30" y="80"/>
                </a:lnTo>
                <a:lnTo>
                  <a:pt x="30" y="78"/>
                </a:lnTo>
                <a:lnTo>
                  <a:pt x="30" y="78"/>
                </a:lnTo>
                <a:lnTo>
                  <a:pt x="32" y="78"/>
                </a:lnTo>
                <a:lnTo>
                  <a:pt x="32" y="78"/>
                </a:lnTo>
                <a:lnTo>
                  <a:pt x="34" y="80"/>
                </a:lnTo>
                <a:lnTo>
                  <a:pt x="34" y="80"/>
                </a:lnTo>
                <a:lnTo>
                  <a:pt x="38" y="78"/>
                </a:lnTo>
                <a:lnTo>
                  <a:pt x="38" y="78"/>
                </a:lnTo>
                <a:lnTo>
                  <a:pt x="40" y="76"/>
                </a:lnTo>
                <a:lnTo>
                  <a:pt x="40" y="74"/>
                </a:lnTo>
                <a:lnTo>
                  <a:pt x="40" y="74"/>
                </a:lnTo>
                <a:lnTo>
                  <a:pt x="38" y="72"/>
                </a:lnTo>
                <a:lnTo>
                  <a:pt x="38" y="70"/>
                </a:lnTo>
                <a:lnTo>
                  <a:pt x="38" y="70"/>
                </a:lnTo>
                <a:lnTo>
                  <a:pt x="38" y="70"/>
                </a:lnTo>
                <a:lnTo>
                  <a:pt x="38" y="68"/>
                </a:lnTo>
                <a:lnTo>
                  <a:pt x="38" y="68"/>
                </a:lnTo>
                <a:lnTo>
                  <a:pt x="36" y="68"/>
                </a:lnTo>
                <a:lnTo>
                  <a:pt x="36" y="68"/>
                </a:lnTo>
                <a:lnTo>
                  <a:pt x="36" y="66"/>
                </a:lnTo>
                <a:lnTo>
                  <a:pt x="36" y="66"/>
                </a:lnTo>
                <a:lnTo>
                  <a:pt x="42" y="64"/>
                </a:lnTo>
                <a:lnTo>
                  <a:pt x="42" y="64"/>
                </a:lnTo>
                <a:lnTo>
                  <a:pt x="38" y="56"/>
                </a:lnTo>
                <a:lnTo>
                  <a:pt x="38" y="56"/>
                </a:lnTo>
                <a:lnTo>
                  <a:pt x="38" y="56"/>
                </a:lnTo>
                <a:lnTo>
                  <a:pt x="38" y="54"/>
                </a:lnTo>
                <a:lnTo>
                  <a:pt x="38" y="54"/>
                </a:lnTo>
                <a:lnTo>
                  <a:pt x="42" y="58"/>
                </a:lnTo>
                <a:lnTo>
                  <a:pt x="46" y="62"/>
                </a:lnTo>
                <a:lnTo>
                  <a:pt x="46" y="62"/>
                </a:lnTo>
                <a:lnTo>
                  <a:pt x="48" y="64"/>
                </a:lnTo>
                <a:lnTo>
                  <a:pt x="52" y="62"/>
                </a:lnTo>
                <a:lnTo>
                  <a:pt x="52" y="62"/>
                </a:lnTo>
                <a:lnTo>
                  <a:pt x="52" y="64"/>
                </a:lnTo>
                <a:lnTo>
                  <a:pt x="52" y="66"/>
                </a:lnTo>
                <a:lnTo>
                  <a:pt x="52" y="66"/>
                </a:lnTo>
                <a:lnTo>
                  <a:pt x="58" y="72"/>
                </a:lnTo>
                <a:lnTo>
                  <a:pt x="58" y="72"/>
                </a:lnTo>
                <a:lnTo>
                  <a:pt x="58" y="76"/>
                </a:lnTo>
                <a:lnTo>
                  <a:pt x="60" y="78"/>
                </a:lnTo>
                <a:lnTo>
                  <a:pt x="60" y="78"/>
                </a:lnTo>
                <a:lnTo>
                  <a:pt x="60" y="86"/>
                </a:lnTo>
                <a:lnTo>
                  <a:pt x="62" y="94"/>
                </a:lnTo>
                <a:lnTo>
                  <a:pt x="62" y="94"/>
                </a:lnTo>
                <a:lnTo>
                  <a:pt x="64" y="96"/>
                </a:lnTo>
                <a:lnTo>
                  <a:pt x="64" y="96"/>
                </a:lnTo>
                <a:lnTo>
                  <a:pt x="68" y="106"/>
                </a:lnTo>
                <a:lnTo>
                  <a:pt x="68" y="100"/>
                </a:lnTo>
                <a:lnTo>
                  <a:pt x="70" y="96"/>
                </a:lnTo>
                <a:lnTo>
                  <a:pt x="74" y="98"/>
                </a:lnTo>
                <a:lnTo>
                  <a:pt x="74" y="98"/>
                </a:lnTo>
                <a:lnTo>
                  <a:pt x="74" y="92"/>
                </a:lnTo>
                <a:lnTo>
                  <a:pt x="72" y="88"/>
                </a:lnTo>
                <a:lnTo>
                  <a:pt x="70" y="80"/>
                </a:lnTo>
                <a:lnTo>
                  <a:pt x="70" y="74"/>
                </a:lnTo>
                <a:lnTo>
                  <a:pt x="70" y="68"/>
                </a:lnTo>
                <a:lnTo>
                  <a:pt x="64" y="58"/>
                </a:lnTo>
                <a:lnTo>
                  <a:pt x="62" y="64"/>
                </a:lnTo>
                <a:lnTo>
                  <a:pt x="56" y="64"/>
                </a:lnTo>
                <a:lnTo>
                  <a:pt x="54" y="60"/>
                </a:lnTo>
                <a:lnTo>
                  <a:pt x="56" y="50"/>
                </a:lnTo>
                <a:lnTo>
                  <a:pt x="60" y="42"/>
                </a:lnTo>
                <a:lnTo>
                  <a:pt x="60" y="42"/>
                </a:lnTo>
                <a:lnTo>
                  <a:pt x="62" y="40"/>
                </a:lnTo>
                <a:lnTo>
                  <a:pt x="64" y="36"/>
                </a:lnTo>
                <a:lnTo>
                  <a:pt x="62" y="30"/>
                </a:lnTo>
                <a:lnTo>
                  <a:pt x="70" y="24"/>
                </a:lnTo>
                <a:lnTo>
                  <a:pt x="60" y="24"/>
                </a:lnTo>
                <a:lnTo>
                  <a:pt x="52" y="26"/>
                </a:lnTo>
                <a:lnTo>
                  <a:pt x="44" y="28"/>
                </a:lnTo>
                <a:lnTo>
                  <a:pt x="36" y="28"/>
                </a:lnTo>
                <a:lnTo>
                  <a:pt x="32" y="28"/>
                </a:lnTo>
                <a:lnTo>
                  <a:pt x="30" y="16"/>
                </a:lnTo>
                <a:lnTo>
                  <a:pt x="32" y="8"/>
                </a:lnTo>
                <a:lnTo>
                  <a:pt x="26" y="6"/>
                </a:lnTo>
                <a:lnTo>
                  <a:pt x="20" y="6"/>
                </a:lnTo>
                <a:lnTo>
                  <a:pt x="12" y="0"/>
                </a:lnTo>
                <a:lnTo>
                  <a:pt x="8" y="6"/>
                </a:lnTo>
                <a:lnTo>
                  <a:pt x="14" y="14"/>
                </a:lnTo>
                <a:lnTo>
                  <a:pt x="12" y="20"/>
                </a:lnTo>
                <a:lnTo>
                  <a:pt x="6" y="22"/>
                </a:lnTo>
                <a:lnTo>
                  <a:pt x="0" y="26"/>
                </a:lnTo>
                <a:lnTo>
                  <a:pt x="2" y="36"/>
                </a:lnTo>
                <a:lnTo>
                  <a:pt x="4" y="38"/>
                </a:lnTo>
                <a:lnTo>
                  <a:pt x="12" y="42"/>
                </a:lnTo>
                <a:lnTo>
                  <a:pt x="14" y="48"/>
                </a:lnTo>
                <a:lnTo>
                  <a:pt x="12" y="58"/>
                </a:lnTo>
                <a:lnTo>
                  <a:pt x="16" y="62"/>
                </a:lnTo>
                <a:lnTo>
                  <a:pt x="16" y="72"/>
                </a:lnTo>
                <a:lnTo>
                  <a:pt x="14" y="78"/>
                </a:lnTo>
                <a:lnTo>
                  <a:pt x="14" y="82"/>
                </a:lnTo>
                <a:lnTo>
                  <a:pt x="14" y="82"/>
                </a:lnTo>
                <a:close/>
              </a:path>
            </a:pathLst>
          </a:custGeom>
          <a:solidFill>
            <a:srgbClr val="B9BCBD"/>
          </a:solidFill>
          <a:ln w="3175">
            <a:solidFill>
              <a:srgbClr val="B9BCBD"/>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264" name="Freeform 258">
            <a:extLst>
              <a:ext uri="{FF2B5EF4-FFF2-40B4-BE49-F238E27FC236}">
                <a16:creationId xmlns:a16="http://schemas.microsoft.com/office/drawing/2014/main" id="{77F99352-7CD8-41D8-BFAD-FCC819BC9B10}"/>
              </a:ext>
            </a:extLst>
          </p:cNvPr>
          <p:cNvSpPr>
            <a:spLocks noEditPoints="1"/>
          </p:cNvSpPr>
          <p:nvPr/>
        </p:nvSpPr>
        <p:spPr bwMode="auto">
          <a:xfrm>
            <a:off x="6869172" y="2441707"/>
            <a:ext cx="111448" cy="106391"/>
          </a:xfrm>
          <a:custGeom>
            <a:avLst/>
            <a:gdLst>
              <a:gd name="T0" fmla="*/ 48 w 66"/>
              <a:gd name="T1" fmla="*/ 14 h 62"/>
              <a:gd name="T2" fmla="*/ 40 w 66"/>
              <a:gd name="T3" fmla="*/ 16 h 62"/>
              <a:gd name="T4" fmla="*/ 36 w 66"/>
              <a:gd name="T5" fmla="*/ 8 h 62"/>
              <a:gd name="T6" fmla="*/ 26 w 66"/>
              <a:gd name="T7" fmla="*/ 0 h 62"/>
              <a:gd name="T8" fmla="*/ 22 w 66"/>
              <a:gd name="T9" fmla="*/ 4 h 62"/>
              <a:gd name="T10" fmla="*/ 26 w 66"/>
              <a:gd name="T11" fmla="*/ 8 h 62"/>
              <a:gd name="T12" fmla="*/ 22 w 66"/>
              <a:gd name="T13" fmla="*/ 12 h 62"/>
              <a:gd name="T14" fmla="*/ 18 w 66"/>
              <a:gd name="T15" fmla="*/ 8 h 62"/>
              <a:gd name="T16" fmla="*/ 12 w 66"/>
              <a:gd name="T17" fmla="*/ 4 h 62"/>
              <a:gd name="T18" fmla="*/ 6 w 66"/>
              <a:gd name="T19" fmla="*/ 6 h 62"/>
              <a:gd name="T20" fmla="*/ 2 w 66"/>
              <a:gd name="T21" fmla="*/ 16 h 62"/>
              <a:gd name="T22" fmla="*/ 6 w 66"/>
              <a:gd name="T23" fmla="*/ 18 h 62"/>
              <a:gd name="T24" fmla="*/ 8 w 66"/>
              <a:gd name="T25" fmla="*/ 16 h 62"/>
              <a:gd name="T26" fmla="*/ 12 w 66"/>
              <a:gd name="T27" fmla="*/ 20 h 62"/>
              <a:gd name="T28" fmla="*/ 8 w 66"/>
              <a:gd name="T29" fmla="*/ 26 h 62"/>
              <a:gd name="T30" fmla="*/ 16 w 66"/>
              <a:gd name="T31" fmla="*/ 30 h 62"/>
              <a:gd name="T32" fmla="*/ 16 w 66"/>
              <a:gd name="T33" fmla="*/ 36 h 62"/>
              <a:gd name="T34" fmla="*/ 20 w 66"/>
              <a:gd name="T35" fmla="*/ 42 h 62"/>
              <a:gd name="T36" fmla="*/ 24 w 66"/>
              <a:gd name="T37" fmla="*/ 42 h 62"/>
              <a:gd name="T38" fmla="*/ 26 w 66"/>
              <a:gd name="T39" fmla="*/ 50 h 62"/>
              <a:gd name="T40" fmla="*/ 32 w 66"/>
              <a:gd name="T41" fmla="*/ 44 h 62"/>
              <a:gd name="T42" fmla="*/ 36 w 66"/>
              <a:gd name="T43" fmla="*/ 42 h 62"/>
              <a:gd name="T44" fmla="*/ 36 w 66"/>
              <a:gd name="T45" fmla="*/ 42 h 62"/>
              <a:gd name="T46" fmla="*/ 40 w 66"/>
              <a:gd name="T47" fmla="*/ 48 h 62"/>
              <a:gd name="T48" fmla="*/ 38 w 66"/>
              <a:gd name="T49" fmla="*/ 52 h 62"/>
              <a:gd name="T50" fmla="*/ 40 w 66"/>
              <a:gd name="T51" fmla="*/ 56 h 62"/>
              <a:gd name="T52" fmla="*/ 46 w 66"/>
              <a:gd name="T53" fmla="*/ 62 h 62"/>
              <a:gd name="T54" fmla="*/ 46 w 66"/>
              <a:gd name="T55" fmla="*/ 54 h 62"/>
              <a:gd name="T56" fmla="*/ 52 w 66"/>
              <a:gd name="T57" fmla="*/ 48 h 62"/>
              <a:gd name="T58" fmla="*/ 54 w 66"/>
              <a:gd name="T59" fmla="*/ 40 h 62"/>
              <a:gd name="T60" fmla="*/ 54 w 66"/>
              <a:gd name="T61" fmla="*/ 32 h 62"/>
              <a:gd name="T62" fmla="*/ 58 w 66"/>
              <a:gd name="T63" fmla="*/ 28 h 62"/>
              <a:gd name="T64" fmla="*/ 64 w 66"/>
              <a:gd name="T65" fmla="*/ 22 h 62"/>
              <a:gd name="T66" fmla="*/ 62 w 66"/>
              <a:gd name="T67" fmla="*/ 22 h 62"/>
              <a:gd name="T68" fmla="*/ 52 w 66"/>
              <a:gd name="T69" fmla="*/ 16 h 62"/>
              <a:gd name="T70" fmla="*/ 0 w 66"/>
              <a:gd name="T71" fmla="*/ 44 h 62"/>
              <a:gd name="T72" fmla="*/ 2 w 66"/>
              <a:gd name="T73" fmla="*/ 48 h 62"/>
              <a:gd name="T74" fmla="*/ 8 w 66"/>
              <a:gd name="T75" fmla="*/ 54 h 62"/>
              <a:gd name="T76" fmla="*/ 12 w 66"/>
              <a:gd name="T77" fmla="*/ 58 h 62"/>
              <a:gd name="T78" fmla="*/ 18 w 66"/>
              <a:gd name="T79" fmla="*/ 56 h 62"/>
              <a:gd name="T80" fmla="*/ 14 w 66"/>
              <a:gd name="T81" fmla="*/ 50 h 62"/>
              <a:gd name="T82" fmla="*/ 8 w 66"/>
              <a:gd name="T83" fmla="*/ 44 h 62"/>
              <a:gd name="T84" fmla="*/ 0 w 66"/>
              <a:gd name="T85" fmla="*/ 44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6" h="62">
                <a:moveTo>
                  <a:pt x="50" y="8"/>
                </a:moveTo>
                <a:lnTo>
                  <a:pt x="50" y="8"/>
                </a:lnTo>
                <a:lnTo>
                  <a:pt x="48" y="14"/>
                </a:lnTo>
                <a:lnTo>
                  <a:pt x="42" y="18"/>
                </a:lnTo>
                <a:lnTo>
                  <a:pt x="42" y="18"/>
                </a:lnTo>
                <a:lnTo>
                  <a:pt x="40" y="16"/>
                </a:lnTo>
                <a:lnTo>
                  <a:pt x="38" y="12"/>
                </a:lnTo>
                <a:lnTo>
                  <a:pt x="38" y="12"/>
                </a:lnTo>
                <a:lnTo>
                  <a:pt x="36" y="8"/>
                </a:lnTo>
                <a:lnTo>
                  <a:pt x="32" y="6"/>
                </a:lnTo>
                <a:lnTo>
                  <a:pt x="32" y="6"/>
                </a:lnTo>
                <a:lnTo>
                  <a:pt x="26" y="0"/>
                </a:lnTo>
                <a:lnTo>
                  <a:pt x="26" y="0"/>
                </a:lnTo>
                <a:lnTo>
                  <a:pt x="24" y="2"/>
                </a:lnTo>
                <a:lnTo>
                  <a:pt x="22" y="4"/>
                </a:lnTo>
                <a:lnTo>
                  <a:pt x="22" y="6"/>
                </a:lnTo>
                <a:lnTo>
                  <a:pt x="22" y="6"/>
                </a:lnTo>
                <a:lnTo>
                  <a:pt x="26" y="8"/>
                </a:lnTo>
                <a:lnTo>
                  <a:pt x="24" y="12"/>
                </a:lnTo>
                <a:lnTo>
                  <a:pt x="24" y="12"/>
                </a:lnTo>
                <a:lnTo>
                  <a:pt x="22" y="12"/>
                </a:lnTo>
                <a:lnTo>
                  <a:pt x="20" y="12"/>
                </a:lnTo>
                <a:lnTo>
                  <a:pt x="18" y="8"/>
                </a:lnTo>
                <a:lnTo>
                  <a:pt x="18" y="8"/>
                </a:lnTo>
                <a:lnTo>
                  <a:pt x="16" y="6"/>
                </a:lnTo>
                <a:lnTo>
                  <a:pt x="12" y="4"/>
                </a:lnTo>
                <a:lnTo>
                  <a:pt x="12" y="4"/>
                </a:lnTo>
                <a:lnTo>
                  <a:pt x="8" y="4"/>
                </a:lnTo>
                <a:lnTo>
                  <a:pt x="6" y="6"/>
                </a:lnTo>
                <a:lnTo>
                  <a:pt x="6" y="6"/>
                </a:lnTo>
                <a:lnTo>
                  <a:pt x="4" y="10"/>
                </a:lnTo>
                <a:lnTo>
                  <a:pt x="2" y="12"/>
                </a:lnTo>
                <a:lnTo>
                  <a:pt x="2" y="16"/>
                </a:lnTo>
                <a:lnTo>
                  <a:pt x="2" y="16"/>
                </a:lnTo>
                <a:lnTo>
                  <a:pt x="4" y="18"/>
                </a:lnTo>
                <a:lnTo>
                  <a:pt x="6" y="18"/>
                </a:lnTo>
                <a:lnTo>
                  <a:pt x="6" y="16"/>
                </a:lnTo>
                <a:lnTo>
                  <a:pt x="6" y="16"/>
                </a:lnTo>
                <a:lnTo>
                  <a:pt x="8" y="16"/>
                </a:lnTo>
                <a:lnTo>
                  <a:pt x="8" y="18"/>
                </a:lnTo>
                <a:lnTo>
                  <a:pt x="12" y="20"/>
                </a:lnTo>
                <a:lnTo>
                  <a:pt x="12" y="20"/>
                </a:lnTo>
                <a:lnTo>
                  <a:pt x="12" y="22"/>
                </a:lnTo>
                <a:lnTo>
                  <a:pt x="12" y="24"/>
                </a:lnTo>
                <a:lnTo>
                  <a:pt x="8" y="26"/>
                </a:lnTo>
                <a:lnTo>
                  <a:pt x="8" y="26"/>
                </a:lnTo>
                <a:lnTo>
                  <a:pt x="16" y="30"/>
                </a:lnTo>
                <a:lnTo>
                  <a:pt x="16" y="30"/>
                </a:lnTo>
                <a:lnTo>
                  <a:pt x="18" y="34"/>
                </a:lnTo>
                <a:lnTo>
                  <a:pt x="16" y="36"/>
                </a:lnTo>
                <a:lnTo>
                  <a:pt x="16" y="36"/>
                </a:lnTo>
                <a:lnTo>
                  <a:pt x="16" y="38"/>
                </a:lnTo>
                <a:lnTo>
                  <a:pt x="20" y="42"/>
                </a:lnTo>
                <a:lnTo>
                  <a:pt x="20" y="42"/>
                </a:lnTo>
                <a:lnTo>
                  <a:pt x="24" y="42"/>
                </a:lnTo>
                <a:lnTo>
                  <a:pt x="24" y="42"/>
                </a:lnTo>
                <a:lnTo>
                  <a:pt x="24" y="42"/>
                </a:lnTo>
                <a:lnTo>
                  <a:pt x="24" y="42"/>
                </a:lnTo>
                <a:lnTo>
                  <a:pt x="26" y="48"/>
                </a:lnTo>
                <a:lnTo>
                  <a:pt x="26" y="50"/>
                </a:lnTo>
                <a:lnTo>
                  <a:pt x="26" y="50"/>
                </a:lnTo>
                <a:lnTo>
                  <a:pt x="28" y="48"/>
                </a:lnTo>
                <a:lnTo>
                  <a:pt x="32" y="44"/>
                </a:lnTo>
                <a:lnTo>
                  <a:pt x="32" y="44"/>
                </a:lnTo>
                <a:lnTo>
                  <a:pt x="34" y="44"/>
                </a:lnTo>
                <a:lnTo>
                  <a:pt x="36" y="42"/>
                </a:lnTo>
                <a:lnTo>
                  <a:pt x="36" y="42"/>
                </a:lnTo>
                <a:lnTo>
                  <a:pt x="36" y="42"/>
                </a:lnTo>
                <a:lnTo>
                  <a:pt x="36" y="42"/>
                </a:lnTo>
                <a:lnTo>
                  <a:pt x="40" y="46"/>
                </a:lnTo>
                <a:lnTo>
                  <a:pt x="40" y="48"/>
                </a:lnTo>
                <a:lnTo>
                  <a:pt x="40" y="48"/>
                </a:lnTo>
                <a:lnTo>
                  <a:pt x="38" y="50"/>
                </a:lnTo>
                <a:lnTo>
                  <a:pt x="38" y="50"/>
                </a:lnTo>
                <a:lnTo>
                  <a:pt x="38" y="52"/>
                </a:lnTo>
                <a:lnTo>
                  <a:pt x="38" y="54"/>
                </a:lnTo>
                <a:lnTo>
                  <a:pt x="38" y="54"/>
                </a:lnTo>
                <a:lnTo>
                  <a:pt x="40" y="56"/>
                </a:lnTo>
                <a:lnTo>
                  <a:pt x="42" y="58"/>
                </a:lnTo>
                <a:lnTo>
                  <a:pt x="42" y="58"/>
                </a:lnTo>
                <a:lnTo>
                  <a:pt x="46" y="62"/>
                </a:lnTo>
                <a:lnTo>
                  <a:pt x="46" y="62"/>
                </a:lnTo>
                <a:lnTo>
                  <a:pt x="46" y="54"/>
                </a:lnTo>
                <a:lnTo>
                  <a:pt x="46" y="54"/>
                </a:lnTo>
                <a:lnTo>
                  <a:pt x="52" y="52"/>
                </a:lnTo>
                <a:lnTo>
                  <a:pt x="52" y="52"/>
                </a:lnTo>
                <a:lnTo>
                  <a:pt x="52" y="48"/>
                </a:lnTo>
                <a:lnTo>
                  <a:pt x="50" y="48"/>
                </a:lnTo>
                <a:lnTo>
                  <a:pt x="50" y="48"/>
                </a:lnTo>
                <a:lnTo>
                  <a:pt x="54" y="40"/>
                </a:lnTo>
                <a:lnTo>
                  <a:pt x="54" y="40"/>
                </a:lnTo>
                <a:lnTo>
                  <a:pt x="54" y="36"/>
                </a:lnTo>
                <a:lnTo>
                  <a:pt x="54" y="32"/>
                </a:lnTo>
                <a:lnTo>
                  <a:pt x="54" y="32"/>
                </a:lnTo>
                <a:lnTo>
                  <a:pt x="56" y="30"/>
                </a:lnTo>
                <a:lnTo>
                  <a:pt x="58" y="28"/>
                </a:lnTo>
                <a:lnTo>
                  <a:pt x="66" y="26"/>
                </a:lnTo>
                <a:lnTo>
                  <a:pt x="66" y="26"/>
                </a:lnTo>
                <a:lnTo>
                  <a:pt x="64" y="22"/>
                </a:lnTo>
                <a:lnTo>
                  <a:pt x="64" y="22"/>
                </a:lnTo>
                <a:lnTo>
                  <a:pt x="62" y="22"/>
                </a:lnTo>
                <a:lnTo>
                  <a:pt x="62" y="22"/>
                </a:lnTo>
                <a:lnTo>
                  <a:pt x="56" y="20"/>
                </a:lnTo>
                <a:lnTo>
                  <a:pt x="52" y="16"/>
                </a:lnTo>
                <a:lnTo>
                  <a:pt x="52" y="16"/>
                </a:lnTo>
                <a:lnTo>
                  <a:pt x="50" y="8"/>
                </a:lnTo>
                <a:lnTo>
                  <a:pt x="50" y="8"/>
                </a:lnTo>
                <a:close/>
                <a:moveTo>
                  <a:pt x="0" y="44"/>
                </a:moveTo>
                <a:lnTo>
                  <a:pt x="0" y="44"/>
                </a:lnTo>
                <a:lnTo>
                  <a:pt x="0" y="46"/>
                </a:lnTo>
                <a:lnTo>
                  <a:pt x="2" y="48"/>
                </a:lnTo>
                <a:lnTo>
                  <a:pt x="2" y="48"/>
                </a:lnTo>
                <a:lnTo>
                  <a:pt x="4" y="52"/>
                </a:lnTo>
                <a:lnTo>
                  <a:pt x="8" y="54"/>
                </a:lnTo>
                <a:lnTo>
                  <a:pt x="8" y="54"/>
                </a:lnTo>
                <a:lnTo>
                  <a:pt x="10" y="56"/>
                </a:lnTo>
                <a:lnTo>
                  <a:pt x="12" y="58"/>
                </a:lnTo>
                <a:lnTo>
                  <a:pt x="12" y="58"/>
                </a:lnTo>
                <a:lnTo>
                  <a:pt x="18" y="56"/>
                </a:lnTo>
                <a:lnTo>
                  <a:pt x="18" y="56"/>
                </a:lnTo>
                <a:lnTo>
                  <a:pt x="18" y="54"/>
                </a:lnTo>
                <a:lnTo>
                  <a:pt x="14" y="50"/>
                </a:lnTo>
                <a:lnTo>
                  <a:pt x="14" y="50"/>
                </a:lnTo>
                <a:lnTo>
                  <a:pt x="10" y="44"/>
                </a:lnTo>
                <a:lnTo>
                  <a:pt x="10" y="44"/>
                </a:lnTo>
                <a:lnTo>
                  <a:pt x="8" y="44"/>
                </a:lnTo>
                <a:lnTo>
                  <a:pt x="4" y="44"/>
                </a:lnTo>
                <a:lnTo>
                  <a:pt x="4" y="44"/>
                </a:lnTo>
                <a:lnTo>
                  <a:pt x="0" y="44"/>
                </a:lnTo>
                <a:lnTo>
                  <a:pt x="0" y="44"/>
                </a:lnTo>
                <a:close/>
              </a:path>
            </a:pathLst>
          </a:custGeom>
          <a:solidFill>
            <a:srgbClr val="8BBDFF"/>
          </a:solidFill>
          <a:ln w="3175">
            <a:solidFill>
              <a:srgbClr val="8BBDFF"/>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265" name="Freeform 259">
            <a:extLst>
              <a:ext uri="{FF2B5EF4-FFF2-40B4-BE49-F238E27FC236}">
                <a16:creationId xmlns:a16="http://schemas.microsoft.com/office/drawing/2014/main" id="{9785963A-D2A3-46EF-96C9-0109003B2B7C}"/>
              </a:ext>
            </a:extLst>
          </p:cNvPr>
          <p:cNvSpPr>
            <a:spLocks/>
          </p:cNvSpPr>
          <p:nvPr/>
        </p:nvSpPr>
        <p:spPr bwMode="auto">
          <a:xfrm>
            <a:off x="6079749" y="2201469"/>
            <a:ext cx="159433" cy="85799"/>
          </a:xfrm>
          <a:custGeom>
            <a:avLst/>
            <a:gdLst>
              <a:gd name="T0" fmla="*/ 0 w 95"/>
              <a:gd name="T1" fmla="*/ 36 h 50"/>
              <a:gd name="T2" fmla="*/ 4 w 95"/>
              <a:gd name="T3" fmla="*/ 38 h 50"/>
              <a:gd name="T4" fmla="*/ 4 w 95"/>
              <a:gd name="T5" fmla="*/ 44 h 50"/>
              <a:gd name="T6" fmla="*/ 13 w 95"/>
              <a:gd name="T7" fmla="*/ 46 h 50"/>
              <a:gd name="T8" fmla="*/ 13 w 95"/>
              <a:gd name="T9" fmla="*/ 46 h 50"/>
              <a:gd name="T10" fmla="*/ 17 w 95"/>
              <a:gd name="T11" fmla="*/ 44 h 50"/>
              <a:gd name="T12" fmla="*/ 19 w 95"/>
              <a:gd name="T13" fmla="*/ 46 h 50"/>
              <a:gd name="T14" fmla="*/ 23 w 95"/>
              <a:gd name="T15" fmla="*/ 46 h 50"/>
              <a:gd name="T16" fmla="*/ 27 w 95"/>
              <a:gd name="T17" fmla="*/ 48 h 50"/>
              <a:gd name="T18" fmla="*/ 29 w 95"/>
              <a:gd name="T19" fmla="*/ 50 h 50"/>
              <a:gd name="T20" fmla="*/ 31 w 95"/>
              <a:gd name="T21" fmla="*/ 50 h 50"/>
              <a:gd name="T22" fmla="*/ 35 w 95"/>
              <a:gd name="T23" fmla="*/ 48 h 50"/>
              <a:gd name="T24" fmla="*/ 43 w 95"/>
              <a:gd name="T25" fmla="*/ 48 h 50"/>
              <a:gd name="T26" fmla="*/ 47 w 95"/>
              <a:gd name="T27" fmla="*/ 48 h 50"/>
              <a:gd name="T28" fmla="*/ 49 w 95"/>
              <a:gd name="T29" fmla="*/ 46 h 50"/>
              <a:gd name="T30" fmla="*/ 55 w 95"/>
              <a:gd name="T31" fmla="*/ 44 h 50"/>
              <a:gd name="T32" fmla="*/ 61 w 95"/>
              <a:gd name="T33" fmla="*/ 46 h 50"/>
              <a:gd name="T34" fmla="*/ 63 w 95"/>
              <a:gd name="T35" fmla="*/ 42 h 50"/>
              <a:gd name="T36" fmla="*/ 71 w 95"/>
              <a:gd name="T37" fmla="*/ 38 h 50"/>
              <a:gd name="T38" fmla="*/ 75 w 95"/>
              <a:gd name="T39" fmla="*/ 40 h 50"/>
              <a:gd name="T40" fmla="*/ 79 w 95"/>
              <a:gd name="T41" fmla="*/ 40 h 50"/>
              <a:gd name="T42" fmla="*/ 85 w 95"/>
              <a:gd name="T43" fmla="*/ 36 h 50"/>
              <a:gd name="T44" fmla="*/ 87 w 95"/>
              <a:gd name="T45" fmla="*/ 32 h 50"/>
              <a:gd name="T46" fmla="*/ 89 w 95"/>
              <a:gd name="T47" fmla="*/ 32 h 50"/>
              <a:gd name="T48" fmla="*/ 91 w 95"/>
              <a:gd name="T49" fmla="*/ 28 h 50"/>
              <a:gd name="T50" fmla="*/ 93 w 95"/>
              <a:gd name="T51" fmla="*/ 24 h 50"/>
              <a:gd name="T52" fmla="*/ 93 w 95"/>
              <a:gd name="T53" fmla="*/ 18 h 50"/>
              <a:gd name="T54" fmla="*/ 93 w 95"/>
              <a:gd name="T55" fmla="*/ 12 h 50"/>
              <a:gd name="T56" fmla="*/ 89 w 95"/>
              <a:gd name="T57" fmla="*/ 10 h 50"/>
              <a:gd name="T58" fmla="*/ 93 w 95"/>
              <a:gd name="T59" fmla="*/ 4 h 50"/>
              <a:gd name="T60" fmla="*/ 83 w 95"/>
              <a:gd name="T61" fmla="*/ 6 h 50"/>
              <a:gd name="T62" fmla="*/ 77 w 95"/>
              <a:gd name="T63" fmla="*/ 4 h 50"/>
              <a:gd name="T64" fmla="*/ 73 w 95"/>
              <a:gd name="T65" fmla="*/ 2 h 50"/>
              <a:gd name="T66" fmla="*/ 67 w 95"/>
              <a:gd name="T67" fmla="*/ 0 h 50"/>
              <a:gd name="T68" fmla="*/ 65 w 95"/>
              <a:gd name="T69" fmla="*/ 0 h 50"/>
              <a:gd name="T70" fmla="*/ 59 w 95"/>
              <a:gd name="T71" fmla="*/ 8 h 50"/>
              <a:gd name="T72" fmla="*/ 59 w 95"/>
              <a:gd name="T73" fmla="*/ 8 h 50"/>
              <a:gd name="T74" fmla="*/ 53 w 95"/>
              <a:gd name="T75" fmla="*/ 8 h 50"/>
              <a:gd name="T76" fmla="*/ 49 w 95"/>
              <a:gd name="T77" fmla="*/ 4 h 50"/>
              <a:gd name="T78" fmla="*/ 45 w 95"/>
              <a:gd name="T79" fmla="*/ 8 h 50"/>
              <a:gd name="T80" fmla="*/ 43 w 95"/>
              <a:gd name="T81" fmla="*/ 12 h 50"/>
              <a:gd name="T82" fmla="*/ 39 w 95"/>
              <a:gd name="T83" fmla="*/ 16 h 50"/>
              <a:gd name="T84" fmla="*/ 35 w 95"/>
              <a:gd name="T85" fmla="*/ 18 h 50"/>
              <a:gd name="T86" fmla="*/ 35 w 95"/>
              <a:gd name="T87" fmla="*/ 20 h 50"/>
              <a:gd name="T88" fmla="*/ 37 w 95"/>
              <a:gd name="T89" fmla="*/ 22 h 50"/>
              <a:gd name="T90" fmla="*/ 39 w 95"/>
              <a:gd name="T91" fmla="*/ 24 h 50"/>
              <a:gd name="T92" fmla="*/ 35 w 95"/>
              <a:gd name="T93" fmla="*/ 30 h 50"/>
              <a:gd name="T94" fmla="*/ 33 w 95"/>
              <a:gd name="T95" fmla="*/ 26 h 50"/>
              <a:gd name="T96" fmla="*/ 29 w 95"/>
              <a:gd name="T97" fmla="*/ 26 h 50"/>
              <a:gd name="T98" fmla="*/ 25 w 95"/>
              <a:gd name="T99" fmla="*/ 26 h 50"/>
              <a:gd name="T100" fmla="*/ 21 w 95"/>
              <a:gd name="T101" fmla="*/ 24 h 50"/>
              <a:gd name="T102" fmla="*/ 19 w 95"/>
              <a:gd name="T103" fmla="*/ 28 h 50"/>
              <a:gd name="T104" fmla="*/ 15 w 95"/>
              <a:gd name="T105" fmla="*/ 30 h 50"/>
              <a:gd name="T106" fmla="*/ 8 w 95"/>
              <a:gd name="T107" fmla="*/ 30 h 50"/>
              <a:gd name="T108" fmla="*/ 4 w 95"/>
              <a:gd name="T109" fmla="*/ 34 h 50"/>
              <a:gd name="T110" fmla="*/ 0 w 95"/>
              <a:gd name="T111" fmla="*/ 3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95" h="50">
                <a:moveTo>
                  <a:pt x="0" y="36"/>
                </a:moveTo>
                <a:lnTo>
                  <a:pt x="0" y="36"/>
                </a:lnTo>
                <a:lnTo>
                  <a:pt x="4" y="36"/>
                </a:lnTo>
                <a:lnTo>
                  <a:pt x="4" y="38"/>
                </a:lnTo>
                <a:lnTo>
                  <a:pt x="4" y="44"/>
                </a:lnTo>
                <a:lnTo>
                  <a:pt x="4" y="44"/>
                </a:lnTo>
                <a:lnTo>
                  <a:pt x="8" y="46"/>
                </a:lnTo>
                <a:lnTo>
                  <a:pt x="13" y="46"/>
                </a:lnTo>
                <a:lnTo>
                  <a:pt x="13" y="46"/>
                </a:lnTo>
                <a:lnTo>
                  <a:pt x="13" y="46"/>
                </a:lnTo>
                <a:lnTo>
                  <a:pt x="13" y="44"/>
                </a:lnTo>
                <a:lnTo>
                  <a:pt x="17" y="44"/>
                </a:lnTo>
                <a:lnTo>
                  <a:pt x="17" y="44"/>
                </a:lnTo>
                <a:lnTo>
                  <a:pt x="19" y="46"/>
                </a:lnTo>
                <a:lnTo>
                  <a:pt x="23" y="46"/>
                </a:lnTo>
                <a:lnTo>
                  <a:pt x="23" y="46"/>
                </a:lnTo>
                <a:lnTo>
                  <a:pt x="25" y="46"/>
                </a:lnTo>
                <a:lnTo>
                  <a:pt x="27" y="48"/>
                </a:lnTo>
                <a:lnTo>
                  <a:pt x="27" y="48"/>
                </a:lnTo>
                <a:lnTo>
                  <a:pt x="29" y="50"/>
                </a:lnTo>
                <a:lnTo>
                  <a:pt x="29" y="50"/>
                </a:lnTo>
                <a:lnTo>
                  <a:pt x="31" y="50"/>
                </a:lnTo>
                <a:lnTo>
                  <a:pt x="35" y="48"/>
                </a:lnTo>
                <a:lnTo>
                  <a:pt x="35" y="48"/>
                </a:lnTo>
                <a:lnTo>
                  <a:pt x="43" y="48"/>
                </a:lnTo>
                <a:lnTo>
                  <a:pt x="43" y="48"/>
                </a:lnTo>
                <a:lnTo>
                  <a:pt x="47" y="48"/>
                </a:lnTo>
                <a:lnTo>
                  <a:pt x="47" y="48"/>
                </a:lnTo>
                <a:lnTo>
                  <a:pt x="49" y="46"/>
                </a:lnTo>
                <a:lnTo>
                  <a:pt x="49" y="46"/>
                </a:lnTo>
                <a:lnTo>
                  <a:pt x="49" y="44"/>
                </a:lnTo>
                <a:lnTo>
                  <a:pt x="55" y="44"/>
                </a:lnTo>
                <a:lnTo>
                  <a:pt x="55" y="44"/>
                </a:lnTo>
                <a:lnTo>
                  <a:pt x="61" y="46"/>
                </a:lnTo>
                <a:lnTo>
                  <a:pt x="63" y="42"/>
                </a:lnTo>
                <a:lnTo>
                  <a:pt x="63" y="42"/>
                </a:lnTo>
                <a:lnTo>
                  <a:pt x="67" y="40"/>
                </a:lnTo>
                <a:lnTo>
                  <a:pt x="71" y="38"/>
                </a:lnTo>
                <a:lnTo>
                  <a:pt x="71" y="38"/>
                </a:lnTo>
                <a:lnTo>
                  <a:pt x="75" y="40"/>
                </a:lnTo>
                <a:lnTo>
                  <a:pt x="79" y="40"/>
                </a:lnTo>
                <a:lnTo>
                  <a:pt x="79" y="40"/>
                </a:lnTo>
                <a:lnTo>
                  <a:pt x="85" y="36"/>
                </a:lnTo>
                <a:lnTo>
                  <a:pt x="85" y="36"/>
                </a:lnTo>
                <a:lnTo>
                  <a:pt x="85" y="34"/>
                </a:lnTo>
                <a:lnTo>
                  <a:pt x="87" y="32"/>
                </a:lnTo>
                <a:lnTo>
                  <a:pt x="89" y="32"/>
                </a:lnTo>
                <a:lnTo>
                  <a:pt x="89" y="32"/>
                </a:lnTo>
                <a:lnTo>
                  <a:pt x="91" y="32"/>
                </a:lnTo>
                <a:lnTo>
                  <a:pt x="91" y="28"/>
                </a:lnTo>
                <a:lnTo>
                  <a:pt x="93" y="24"/>
                </a:lnTo>
                <a:lnTo>
                  <a:pt x="93" y="24"/>
                </a:lnTo>
                <a:lnTo>
                  <a:pt x="91" y="20"/>
                </a:lnTo>
                <a:lnTo>
                  <a:pt x="93" y="18"/>
                </a:lnTo>
                <a:lnTo>
                  <a:pt x="95" y="18"/>
                </a:lnTo>
                <a:lnTo>
                  <a:pt x="93" y="12"/>
                </a:lnTo>
                <a:lnTo>
                  <a:pt x="93" y="12"/>
                </a:lnTo>
                <a:lnTo>
                  <a:pt x="89" y="10"/>
                </a:lnTo>
                <a:lnTo>
                  <a:pt x="89" y="8"/>
                </a:lnTo>
                <a:lnTo>
                  <a:pt x="93" y="4"/>
                </a:lnTo>
                <a:lnTo>
                  <a:pt x="93" y="4"/>
                </a:lnTo>
                <a:lnTo>
                  <a:pt x="83" y="6"/>
                </a:lnTo>
                <a:lnTo>
                  <a:pt x="83" y="6"/>
                </a:lnTo>
                <a:lnTo>
                  <a:pt x="77" y="4"/>
                </a:lnTo>
                <a:lnTo>
                  <a:pt x="73" y="2"/>
                </a:lnTo>
                <a:lnTo>
                  <a:pt x="73" y="2"/>
                </a:lnTo>
                <a:lnTo>
                  <a:pt x="71" y="0"/>
                </a:lnTo>
                <a:lnTo>
                  <a:pt x="67" y="0"/>
                </a:lnTo>
                <a:lnTo>
                  <a:pt x="65" y="0"/>
                </a:lnTo>
                <a:lnTo>
                  <a:pt x="65" y="0"/>
                </a:lnTo>
                <a:lnTo>
                  <a:pt x="63" y="2"/>
                </a:lnTo>
                <a:lnTo>
                  <a:pt x="59" y="8"/>
                </a:lnTo>
                <a:lnTo>
                  <a:pt x="59" y="8"/>
                </a:lnTo>
                <a:lnTo>
                  <a:pt x="59" y="8"/>
                </a:lnTo>
                <a:lnTo>
                  <a:pt x="57" y="10"/>
                </a:lnTo>
                <a:lnTo>
                  <a:pt x="53" y="8"/>
                </a:lnTo>
                <a:lnTo>
                  <a:pt x="49" y="4"/>
                </a:lnTo>
                <a:lnTo>
                  <a:pt x="49" y="4"/>
                </a:lnTo>
                <a:lnTo>
                  <a:pt x="47" y="6"/>
                </a:lnTo>
                <a:lnTo>
                  <a:pt x="45" y="8"/>
                </a:lnTo>
                <a:lnTo>
                  <a:pt x="43" y="12"/>
                </a:lnTo>
                <a:lnTo>
                  <a:pt x="43" y="12"/>
                </a:lnTo>
                <a:lnTo>
                  <a:pt x="43" y="14"/>
                </a:lnTo>
                <a:lnTo>
                  <a:pt x="39" y="16"/>
                </a:lnTo>
                <a:lnTo>
                  <a:pt x="39" y="16"/>
                </a:lnTo>
                <a:lnTo>
                  <a:pt x="35" y="18"/>
                </a:lnTo>
                <a:lnTo>
                  <a:pt x="35" y="20"/>
                </a:lnTo>
                <a:lnTo>
                  <a:pt x="35" y="20"/>
                </a:lnTo>
                <a:lnTo>
                  <a:pt x="37" y="20"/>
                </a:lnTo>
                <a:lnTo>
                  <a:pt x="37" y="22"/>
                </a:lnTo>
                <a:lnTo>
                  <a:pt x="39" y="24"/>
                </a:lnTo>
                <a:lnTo>
                  <a:pt x="39" y="24"/>
                </a:lnTo>
                <a:lnTo>
                  <a:pt x="39" y="30"/>
                </a:lnTo>
                <a:lnTo>
                  <a:pt x="35" y="30"/>
                </a:lnTo>
                <a:lnTo>
                  <a:pt x="35" y="30"/>
                </a:lnTo>
                <a:lnTo>
                  <a:pt x="33" y="26"/>
                </a:lnTo>
                <a:lnTo>
                  <a:pt x="31" y="26"/>
                </a:lnTo>
                <a:lnTo>
                  <a:pt x="29" y="26"/>
                </a:lnTo>
                <a:lnTo>
                  <a:pt x="29" y="26"/>
                </a:lnTo>
                <a:lnTo>
                  <a:pt x="25" y="26"/>
                </a:lnTo>
                <a:lnTo>
                  <a:pt x="23" y="24"/>
                </a:lnTo>
                <a:lnTo>
                  <a:pt x="21" y="24"/>
                </a:lnTo>
                <a:lnTo>
                  <a:pt x="21" y="24"/>
                </a:lnTo>
                <a:lnTo>
                  <a:pt x="19" y="28"/>
                </a:lnTo>
                <a:lnTo>
                  <a:pt x="15" y="30"/>
                </a:lnTo>
                <a:lnTo>
                  <a:pt x="15" y="30"/>
                </a:lnTo>
                <a:lnTo>
                  <a:pt x="11" y="30"/>
                </a:lnTo>
                <a:lnTo>
                  <a:pt x="8" y="30"/>
                </a:lnTo>
                <a:lnTo>
                  <a:pt x="8" y="30"/>
                </a:lnTo>
                <a:lnTo>
                  <a:pt x="4" y="34"/>
                </a:lnTo>
                <a:lnTo>
                  <a:pt x="0" y="36"/>
                </a:lnTo>
                <a:lnTo>
                  <a:pt x="0" y="36"/>
                </a:lnTo>
                <a:close/>
              </a:path>
            </a:pathLst>
          </a:custGeom>
          <a:solidFill>
            <a:srgbClr val="8BBDFF"/>
          </a:solidFill>
          <a:ln w="3175">
            <a:solidFill>
              <a:srgbClr val="8BBDFF"/>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266" name="Freeform 260">
            <a:extLst>
              <a:ext uri="{FF2B5EF4-FFF2-40B4-BE49-F238E27FC236}">
                <a16:creationId xmlns:a16="http://schemas.microsoft.com/office/drawing/2014/main" id="{D241F481-86AA-4DBB-A770-016601CCF89F}"/>
              </a:ext>
            </a:extLst>
          </p:cNvPr>
          <p:cNvSpPr>
            <a:spLocks noEditPoints="1"/>
          </p:cNvSpPr>
          <p:nvPr/>
        </p:nvSpPr>
        <p:spPr bwMode="auto">
          <a:xfrm>
            <a:off x="8383010" y="4016980"/>
            <a:ext cx="897776" cy="981544"/>
          </a:xfrm>
          <a:custGeom>
            <a:avLst/>
            <a:gdLst>
              <a:gd name="T0" fmla="*/ 406 w 536"/>
              <a:gd name="T1" fmla="*/ 482 h 572"/>
              <a:gd name="T2" fmla="*/ 420 w 536"/>
              <a:gd name="T3" fmla="*/ 462 h 572"/>
              <a:gd name="T4" fmla="*/ 426 w 536"/>
              <a:gd name="T5" fmla="*/ 474 h 572"/>
              <a:gd name="T6" fmla="*/ 446 w 536"/>
              <a:gd name="T7" fmla="*/ 484 h 572"/>
              <a:gd name="T8" fmla="*/ 484 w 536"/>
              <a:gd name="T9" fmla="*/ 458 h 572"/>
              <a:gd name="T10" fmla="*/ 492 w 536"/>
              <a:gd name="T11" fmla="*/ 426 h 572"/>
              <a:gd name="T12" fmla="*/ 502 w 536"/>
              <a:gd name="T13" fmla="*/ 382 h 572"/>
              <a:gd name="T14" fmla="*/ 526 w 536"/>
              <a:gd name="T15" fmla="*/ 354 h 572"/>
              <a:gd name="T16" fmla="*/ 528 w 536"/>
              <a:gd name="T17" fmla="*/ 312 h 572"/>
              <a:gd name="T18" fmla="*/ 528 w 536"/>
              <a:gd name="T19" fmla="*/ 254 h 572"/>
              <a:gd name="T20" fmla="*/ 514 w 536"/>
              <a:gd name="T21" fmla="*/ 232 h 572"/>
              <a:gd name="T22" fmla="*/ 486 w 536"/>
              <a:gd name="T23" fmla="*/ 192 h 572"/>
              <a:gd name="T24" fmla="*/ 468 w 536"/>
              <a:gd name="T25" fmla="*/ 148 h 572"/>
              <a:gd name="T26" fmla="*/ 442 w 536"/>
              <a:gd name="T27" fmla="*/ 134 h 572"/>
              <a:gd name="T28" fmla="*/ 430 w 536"/>
              <a:gd name="T29" fmla="*/ 64 h 572"/>
              <a:gd name="T30" fmla="*/ 408 w 536"/>
              <a:gd name="T31" fmla="*/ 40 h 572"/>
              <a:gd name="T32" fmla="*/ 390 w 536"/>
              <a:gd name="T33" fmla="*/ 0 h 572"/>
              <a:gd name="T34" fmla="*/ 380 w 536"/>
              <a:gd name="T35" fmla="*/ 42 h 572"/>
              <a:gd name="T36" fmla="*/ 374 w 536"/>
              <a:gd name="T37" fmla="*/ 96 h 572"/>
              <a:gd name="T38" fmla="*/ 336 w 536"/>
              <a:gd name="T39" fmla="*/ 92 h 572"/>
              <a:gd name="T40" fmla="*/ 300 w 536"/>
              <a:gd name="T41" fmla="*/ 66 h 572"/>
              <a:gd name="T42" fmla="*/ 318 w 536"/>
              <a:gd name="T43" fmla="*/ 22 h 572"/>
              <a:gd name="T44" fmla="*/ 296 w 536"/>
              <a:gd name="T45" fmla="*/ 18 h 572"/>
              <a:gd name="T46" fmla="*/ 264 w 536"/>
              <a:gd name="T47" fmla="*/ 12 h 572"/>
              <a:gd name="T48" fmla="*/ 262 w 536"/>
              <a:gd name="T49" fmla="*/ 22 h 572"/>
              <a:gd name="T50" fmla="*/ 234 w 536"/>
              <a:gd name="T51" fmla="*/ 28 h 572"/>
              <a:gd name="T52" fmla="*/ 218 w 536"/>
              <a:gd name="T53" fmla="*/ 60 h 572"/>
              <a:gd name="T54" fmla="*/ 200 w 536"/>
              <a:gd name="T55" fmla="*/ 72 h 572"/>
              <a:gd name="T56" fmla="*/ 184 w 536"/>
              <a:gd name="T57" fmla="*/ 46 h 572"/>
              <a:gd name="T58" fmla="*/ 166 w 536"/>
              <a:gd name="T59" fmla="*/ 58 h 572"/>
              <a:gd name="T60" fmla="*/ 160 w 536"/>
              <a:gd name="T61" fmla="*/ 70 h 572"/>
              <a:gd name="T62" fmla="*/ 142 w 536"/>
              <a:gd name="T63" fmla="*/ 96 h 572"/>
              <a:gd name="T64" fmla="*/ 132 w 536"/>
              <a:gd name="T65" fmla="*/ 92 h 572"/>
              <a:gd name="T66" fmla="*/ 116 w 536"/>
              <a:gd name="T67" fmla="*/ 128 h 572"/>
              <a:gd name="T68" fmla="*/ 74 w 536"/>
              <a:gd name="T69" fmla="*/ 154 h 572"/>
              <a:gd name="T70" fmla="*/ 36 w 536"/>
              <a:gd name="T71" fmla="*/ 170 h 572"/>
              <a:gd name="T72" fmla="*/ 12 w 536"/>
              <a:gd name="T73" fmla="*/ 182 h 572"/>
              <a:gd name="T74" fmla="*/ 10 w 536"/>
              <a:gd name="T75" fmla="*/ 206 h 572"/>
              <a:gd name="T76" fmla="*/ 14 w 536"/>
              <a:gd name="T77" fmla="*/ 252 h 572"/>
              <a:gd name="T78" fmla="*/ 2 w 536"/>
              <a:gd name="T79" fmla="*/ 260 h 572"/>
              <a:gd name="T80" fmla="*/ 24 w 536"/>
              <a:gd name="T81" fmla="*/ 292 h 572"/>
              <a:gd name="T82" fmla="*/ 32 w 536"/>
              <a:gd name="T83" fmla="*/ 340 h 572"/>
              <a:gd name="T84" fmla="*/ 34 w 536"/>
              <a:gd name="T85" fmla="*/ 384 h 572"/>
              <a:gd name="T86" fmla="*/ 42 w 536"/>
              <a:gd name="T87" fmla="*/ 404 h 572"/>
              <a:gd name="T88" fmla="*/ 78 w 536"/>
              <a:gd name="T89" fmla="*/ 394 h 572"/>
              <a:gd name="T90" fmla="*/ 100 w 536"/>
              <a:gd name="T91" fmla="*/ 388 h 572"/>
              <a:gd name="T92" fmla="*/ 128 w 536"/>
              <a:gd name="T93" fmla="*/ 386 h 572"/>
              <a:gd name="T94" fmla="*/ 148 w 536"/>
              <a:gd name="T95" fmla="*/ 372 h 572"/>
              <a:gd name="T96" fmla="*/ 210 w 536"/>
              <a:gd name="T97" fmla="*/ 352 h 572"/>
              <a:gd name="T98" fmla="*/ 250 w 536"/>
              <a:gd name="T99" fmla="*/ 350 h 572"/>
              <a:gd name="T100" fmla="*/ 282 w 536"/>
              <a:gd name="T101" fmla="*/ 366 h 572"/>
              <a:gd name="T102" fmla="*/ 298 w 536"/>
              <a:gd name="T103" fmla="*/ 400 h 572"/>
              <a:gd name="T104" fmla="*/ 326 w 536"/>
              <a:gd name="T105" fmla="*/ 384 h 572"/>
              <a:gd name="T106" fmla="*/ 318 w 536"/>
              <a:gd name="T107" fmla="*/ 410 h 572"/>
              <a:gd name="T108" fmla="*/ 336 w 536"/>
              <a:gd name="T109" fmla="*/ 412 h 572"/>
              <a:gd name="T110" fmla="*/ 352 w 536"/>
              <a:gd name="T111" fmla="*/ 452 h 572"/>
              <a:gd name="T112" fmla="*/ 384 w 536"/>
              <a:gd name="T113" fmla="*/ 470 h 572"/>
              <a:gd name="T114" fmla="*/ 432 w 536"/>
              <a:gd name="T115" fmla="*/ 560 h 572"/>
              <a:gd name="T116" fmla="*/ 448 w 536"/>
              <a:gd name="T117" fmla="*/ 570 h 572"/>
              <a:gd name="T118" fmla="*/ 454 w 536"/>
              <a:gd name="T119" fmla="*/ 560 h 572"/>
              <a:gd name="T120" fmla="*/ 464 w 536"/>
              <a:gd name="T121" fmla="*/ 530 h 572"/>
              <a:gd name="T122" fmla="*/ 416 w 536"/>
              <a:gd name="T123" fmla="*/ 516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36" h="572">
                <a:moveTo>
                  <a:pt x="384" y="470"/>
                </a:moveTo>
                <a:lnTo>
                  <a:pt x="384" y="470"/>
                </a:lnTo>
                <a:lnTo>
                  <a:pt x="386" y="474"/>
                </a:lnTo>
                <a:lnTo>
                  <a:pt x="386" y="474"/>
                </a:lnTo>
                <a:lnTo>
                  <a:pt x="390" y="474"/>
                </a:lnTo>
                <a:lnTo>
                  <a:pt x="390" y="474"/>
                </a:lnTo>
                <a:lnTo>
                  <a:pt x="390" y="478"/>
                </a:lnTo>
                <a:lnTo>
                  <a:pt x="392" y="480"/>
                </a:lnTo>
                <a:lnTo>
                  <a:pt x="392" y="480"/>
                </a:lnTo>
                <a:lnTo>
                  <a:pt x="396" y="480"/>
                </a:lnTo>
                <a:lnTo>
                  <a:pt x="396" y="480"/>
                </a:lnTo>
                <a:lnTo>
                  <a:pt x="398" y="482"/>
                </a:lnTo>
                <a:lnTo>
                  <a:pt x="400" y="484"/>
                </a:lnTo>
                <a:lnTo>
                  <a:pt x="400" y="484"/>
                </a:lnTo>
                <a:lnTo>
                  <a:pt x="406" y="482"/>
                </a:lnTo>
                <a:lnTo>
                  <a:pt x="406" y="482"/>
                </a:lnTo>
                <a:lnTo>
                  <a:pt x="408" y="478"/>
                </a:lnTo>
                <a:lnTo>
                  <a:pt x="410" y="478"/>
                </a:lnTo>
                <a:lnTo>
                  <a:pt x="410" y="478"/>
                </a:lnTo>
                <a:lnTo>
                  <a:pt x="412" y="472"/>
                </a:lnTo>
                <a:lnTo>
                  <a:pt x="412" y="472"/>
                </a:lnTo>
                <a:lnTo>
                  <a:pt x="414" y="472"/>
                </a:lnTo>
                <a:lnTo>
                  <a:pt x="416" y="470"/>
                </a:lnTo>
                <a:lnTo>
                  <a:pt x="416" y="470"/>
                </a:lnTo>
                <a:lnTo>
                  <a:pt x="416" y="468"/>
                </a:lnTo>
                <a:lnTo>
                  <a:pt x="416" y="468"/>
                </a:lnTo>
                <a:lnTo>
                  <a:pt x="416" y="468"/>
                </a:lnTo>
                <a:lnTo>
                  <a:pt x="416" y="466"/>
                </a:lnTo>
                <a:lnTo>
                  <a:pt x="416" y="466"/>
                </a:lnTo>
                <a:lnTo>
                  <a:pt x="420" y="464"/>
                </a:lnTo>
                <a:lnTo>
                  <a:pt x="420" y="462"/>
                </a:lnTo>
                <a:lnTo>
                  <a:pt x="420" y="462"/>
                </a:lnTo>
                <a:lnTo>
                  <a:pt x="424" y="464"/>
                </a:lnTo>
                <a:lnTo>
                  <a:pt x="424" y="464"/>
                </a:lnTo>
                <a:lnTo>
                  <a:pt x="426" y="466"/>
                </a:lnTo>
                <a:lnTo>
                  <a:pt x="426" y="468"/>
                </a:lnTo>
                <a:lnTo>
                  <a:pt x="426" y="468"/>
                </a:lnTo>
                <a:lnTo>
                  <a:pt x="420" y="470"/>
                </a:lnTo>
                <a:lnTo>
                  <a:pt x="420" y="470"/>
                </a:lnTo>
                <a:lnTo>
                  <a:pt x="420" y="474"/>
                </a:lnTo>
                <a:lnTo>
                  <a:pt x="420" y="474"/>
                </a:lnTo>
                <a:lnTo>
                  <a:pt x="424" y="474"/>
                </a:lnTo>
                <a:lnTo>
                  <a:pt x="424" y="474"/>
                </a:lnTo>
                <a:lnTo>
                  <a:pt x="430" y="470"/>
                </a:lnTo>
                <a:lnTo>
                  <a:pt x="430" y="470"/>
                </a:lnTo>
                <a:lnTo>
                  <a:pt x="430" y="474"/>
                </a:lnTo>
                <a:lnTo>
                  <a:pt x="430" y="474"/>
                </a:lnTo>
                <a:lnTo>
                  <a:pt x="426" y="474"/>
                </a:lnTo>
                <a:lnTo>
                  <a:pt x="426" y="476"/>
                </a:lnTo>
                <a:lnTo>
                  <a:pt x="426" y="476"/>
                </a:lnTo>
                <a:lnTo>
                  <a:pt x="434" y="480"/>
                </a:lnTo>
                <a:lnTo>
                  <a:pt x="436" y="484"/>
                </a:lnTo>
                <a:lnTo>
                  <a:pt x="436" y="484"/>
                </a:lnTo>
                <a:lnTo>
                  <a:pt x="436" y="484"/>
                </a:lnTo>
                <a:lnTo>
                  <a:pt x="438" y="484"/>
                </a:lnTo>
                <a:lnTo>
                  <a:pt x="438" y="484"/>
                </a:lnTo>
                <a:lnTo>
                  <a:pt x="438" y="486"/>
                </a:lnTo>
                <a:lnTo>
                  <a:pt x="440" y="488"/>
                </a:lnTo>
                <a:lnTo>
                  <a:pt x="440" y="488"/>
                </a:lnTo>
                <a:lnTo>
                  <a:pt x="442" y="490"/>
                </a:lnTo>
                <a:lnTo>
                  <a:pt x="442" y="490"/>
                </a:lnTo>
                <a:lnTo>
                  <a:pt x="444" y="486"/>
                </a:lnTo>
                <a:lnTo>
                  <a:pt x="446" y="484"/>
                </a:lnTo>
                <a:lnTo>
                  <a:pt x="446" y="484"/>
                </a:lnTo>
                <a:lnTo>
                  <a:pt x="450" y="482"/>
                </a:lnTo>
                <a:lnTo>
                  <a:pt x="450" y="482"/>
                </a:lnTo>
                <a:lnTo>
                  <a:pt x="450" y="478"/>
                </a:lnTo>
                <a:lnTo>
                  <a:pt x="450" y="478"/>
                </a:lnTo>
                <a:lnTo>
                  <a:pt x="454" y="474"/>
                </a:lnTo>
                <a:lnTo>
                  <a:pt x="458" y="470"/>
                </a:lnTo>
                <a:lnTo>
                  <a:pt x="458" y="470"/>
                </a:lnTo>
                <a:lnTo>
                  <a:pt x="458" y="468"/>
                </a:lnTo>
                <a:lnTo>
                  <a:pt x="456" y="466"/>
                </a:lnTo>
                <a:lnTo>
                  <a:pt x="456" y="466"/>
                </a:lnTo>
                <a:lnTo>
                  <a:pt x="460" y="462"/>
                </a:lnTo>
                <a:lnTo>
                  <a:pt x="460" y="462"/>
                </a:lnTo>
                <a:lnTo>
                  <a:pt x="472" y="462"/>
                </a:lnTo>
                <a:lnTo>
                  <a:pt x="482" y="464"/>
                </a:lnTo>
                <a:lnTo>
                  <a:pt x="484" y="458"/>
                </a:lnTo>
                <a:lnTo>
                  <a:pt x="484" y="458"/>
                </a:lnTo>
                <a:lnTo>
                  <a:pt x="488" y="458"/>
                </a:lnTo>
                <a:lnTo>
                  <a:pt x="488" y="458"/>
                </a:lnTo>
                <a:lnTo>
                  <a:pt x="488" y="456"/>
                </a:lnTo>
                <a:lnTo>
                  <a:pt x="486" y="454"/>
                </a:lnTo>
                <a:lnTo>
                  <a:pt x="486" y="454"/>
                </a:lnTo>
                <a:lnTo>
                  <a:pt x="488" y="452"/>
                </a:lnTo>
                <a:lnTo>
                  <a:pt x="490" y="450"/>
                </a:lnTo>
                <a:lnTo>
                  <a:pt x="490" y="450"/>
                </a:lnTo>
                <a:lnTo>
                  <a:pt x="486" y="450"/>
                </a:lnTo>
                <a:lnTo>
                  <a:pt x="486" y="450"/>
                </a:lnTo>
                <a:lnTo>
                  <a:pt x="484" y="446"/>
                </a:lnTo>
                <a:lnTo>
                  <a:pt x="484" y="446"/>
                </a:lnTo>
                <a:lnTo>
                  <a:pt x="488" y="438"/>
                </a:lnTo>
                <a:lnTo>
                  <a:pt x="492" y="430"/>
                </a:lnTo>
                <a:lnTo>
                  <a:pt x="492" y="430"/>
                </a:lnTo>
                <a:lnTo>
                  <a:pt x="492" y="426"/>
                </a:lnTo>
                <a:lnTo>
                  <a:pt x="492" y="418"/>
                </a:lnTo>
                <a:lnTo>
                  <a:pt x="492" y="418"/>
                </a:lnTo>
                <a:lnTo>
                  <a:pt x="492" y="418"/>
                </a:lnTo>
                <a:lnTo>
                  <a:pt x="496" y="412"/>
                </a:lnTo>
                <a:lnTo>
                  <a:pt x="498" y="412"/>
                </a:lnTo>
                <a:lnTo>
                  <a:pt x="498" y="412"/>
                </a:lnTo>
                <a:lnTo>
                  <a:pt x="498" y="408"/>
                </a:lnTo>
                <a:lnTo>
                  <a:pt x="498" y="406"/>
                </a:lnTo>
                <a:lnTo>
                  <a:pt x="500" y="404"/>
                </a:lnTo>
                <a:lnTo>
                  <a:pt x="500" y="404"/>
                </a:lnTo>
                <a:lnTo>
                  <a:pt x="500" y="400"/>
                </a:lnTo>
                <a:lnTo>
                  <a:pt x="502" y="398"/>
                </a:lnTo>
                <a:lnTo>
                  <a:pt x="502" y="398"/>
                </a:lnTo>
                <a:lnTo>
                  <a:pt x="504" y="390"/>
                </a:lnTo>
                <a:lnTo>
                  <a:pt x="502" y="382"/>
                </a:lnTo>
                <a:lnTo>
                  <a:pt x="502" y="382"/>
                </a:lnTo>
                <a:lnTo>
                  <a:pt x="508" y="380"/>
                </a:lnTo>
                <a:lnTo>
                  <a:pt x="508" y="380"/>
                </a:lnTo>
                <a:lnTo>
                  <a:pt x="508" y="376"/>
                </a:lnTo>
                <a:lnTo>
                  <a:pt x="508" y="376"/>
                </a:lnTo>
                <a:lnTo>
                  <a:pt x="510" y="374"/>
                </a:lnTo>
                <a:lnTo>
                  <a:pt x="514" y="372"/>
                </a:lnTo>
                <a:lnTo>
                  <a:pt x="514" y="372"/>
                </a:lnTo>
                <a:lnTo>
                  <a:pt x="516" y="368"/>
                </a:lnTo>
                <a:lnTo>
                  <a:pt x="516" y="368"/>
                </a:lnTo>
                <a:lnTo>
                  <a:pt x="516" y="368"/>
                </a:lnTo>
                <a:lnTo>
                  <a:pt x="522" y="366"/>
                </a:lnTo>
                <a:lnTo>
                  <a:pt x="522" y="366"/>
                </a:lnTo>
                <a:lnTo>
                  <a:pt x="522" y="358"/>
                </a:lnTo>
                <a:lnTo>
                  <a:pt x="522" y="358"/>
                </a:lnTo>
                <a:lnTo>
                  <a:pt x="524" y="354"/>
                </a:lnTo>
                <a:lnTo>
                  <a:pt x="526" y="354"/>
                </a:lnTo>
                <a:lnTo>
                  <a:pt x="526" y="354"/>
                </a:lnTo>
                <a:lnTo>
                  <a:pt x="526" y="350"/>
                </a:lnTo>
                <a:lnTo>
                  <a:pt x="526" y="350"/>
                </a:lnTo>
                <a:lnTo>
                  <a:pt x="530" y="342"/>
                </a:lnTo>
                <a:lnTo>
                  <a:pt x="530" y="342"/>
                </a:lnTo>
                <a:lnTo>
                  <a:pt x="530" y="338"/>
                </a:lnTo>
                <a:lnTo>
                  <a:pt x="528" y="334"/>
                </a:lnTo>
                <a:lnTo>
                  <a:pt x="528" y="334"/>
                </a:lnTo>
                <a:lnTo>
                  <a:pt x="530" y="332"/>
                </a:lnTo>
                <a:lnTo>
                  <a:pt x="530" y="332"/>
                </a:lnTo>
                <a:lnTo>
                  <a:pt x="530" y="324"/>
                </a:lnTo>
                <a:lnTo>
                  <a:pt x="532" y="314"/>
                </a:lnTo>
                <a:lnTo>
                  <a:pt x="532" y="314"/>
                </a:lnTo>
                <a:lnTo>
                  <a:pt x="530" y="314"/>
                </a:lnTo>
                <a:lnTo>
                  <a:pt x="528" y="312"/>
                </a:lnTo>
                <a:lnTo>
                  <a:pt x="528" y="312"/>
                </a:lnTo>
                <a:lnTo>
                  <a:pt x="534" y="308"/>
                </a:lnTo>
                <a:lnTo>
                  <a:pt x="534" y="308"/>
                </a:lnTo>
                <a:lnTo>
                  <a:pt x="530" y="304"/>
                </a:lnTo>
                <a:lnTo>
                  <a:pt x="530" y="304"/>
                </a:lnTo>
                <a:lnTo>
                  <a:pt x="534" y="300"/>
                </a:lnTo>
                <a:lnTo>
                  <a:pt x="536" y="296"/>
                </a:lnTo>
                <a:lnTo>
                  <a:pt x="536" y="292"/>
                </a:lnTo>
                <a:lnTo>
                  <a:pt x="536" y="292"/>
                </a:lnTo>
                <a:lnTo>
                  <a:pt x="532" y="288"/>
                </a:lnTo>
                <a:lnTo>
                  <a:pt x="530" y="286"/>
                </a:lnTo>
                <a:lnTo>
                  <a:pt x="530" y="286"/>
                </a:lnTo>
                <a:lnTo>
                  <a:pt x="526" y="276"/>
                </a:lnTo>
                <a:lnTo>
                  <a:pt x="526" y="276"/>
                </a:lnTo>
                <a:lnTo>
                  <a:pt x="526" y="266"/>
                </a:lnTo>
                <a:lnTo>
                  <a:pt x="528" y="258"/>
                </a:lnTo>
                <a:lnTo>
                  <a:pt x="528" y="254"/>
                </a:lnTo>
                <a:lnTo>
                  <a:pt x="528" y="254"/>
                </a:lnTo>
                <a:lnTo>
                  <a:pt x="528" y="254"/>
                </a:lnTo>
                <a:lnTo>
                  <a:pt x="528" y="252"/>
                </a:lnTo>
                <a:lnTo>
                  <a:pt x="528" y="248"/>
                </a:lnTo>
                <a:lnTo>
                  <a:pt x="526" y="246"/>
                </a:lnTo>
                <a:lnTo>
                  <a:pt x="526" y="246"/>
                </a:lnTo>
                <a:lnTo>
                  <a:pt x="526" y="242"/>
                </a:lnTo>
                <a:lnTo>
                  <a:pt x="526" y="242"/>
                </a:lnTo>
                <a:lnTo>
                  <a:pt x="524" y="242"/>
                </a:lnTo>
                <a:lnTo>
                  <a:pt x="522" y="240"/>
                </a:lnTo>
                <a:lnTo>
                  <a:pt x="522" y="240"/>
                </a:lnTo>
                <a:lnTo>
                  <a:pt x="522" y="238"/>
                </a:lnTo>
                <a:lnTo>
                  <a:pt x="520" y="234"/>
                </a:lnTo>
                <a:lnTo>
                  <a:pt x="520" y="234"/>
                </a:lnTo>
                <a:lnTo>
                  <a:pt x="514" y="232"/>
                </a:lnTo>
                <a:lnTo>
                  <a:pt x="514" y="232"/>
                </a:lnTo>
                <a:lnTo>
                  <a:pt x="514" y="226"/>
                </a:lnTo>
                <a:lnTo>
                  <a:pt x="514" y="226"/>
                </a:lnTo>
                <a:lnTo>
                  <a:pt x="510" y="220"/>
                </a:lnTo>
                <a:lnTo>
                  <a:pt x="510" y="220"/>
                </a:lnTo>
                <a:lnTo>
                  <a:pt x="504" y="218"/>
                </a:lnTo>
                <a:lnTo>
                  <a:pt x="502" y="214"/>
                </a:lnTo>
                <a:lnTo>
                  <a:pt x="502" y="214"/>
                </a:lnTo>
                <a:lnTo>
                  <a:pt x="500" y="210"/>
                </a:lnTo>
                <a:lnTo>
                  <a:pt x="500" y="204"/>
                </a:lnTo>
                <a:lnTo>
                  <a:pt x="500" y="200"/>
                </a:lnTo>
                <a:lnTo>
                  <a:pt x="500" y="196"/>
                </a:lnTo>
                <a:lnTo>
                  <a:pt x="498" y="196"/>
                </a:lnTo>
                <a:lnTo>
                  <a:pt x="492" y="190"/>
                </a:lnTo>
                <a:lnTo>
                  <a:pt x="492" y="190"/>
                </a:lnTo>
                <a:lnTo>
                  <a:pt x="490" y="192"/>
                </a:lnTo>
                <a:lnTo>
                  <a:pt x="486" y="192"/>
                </a:lnTo>
                <a:lnTo>
                  <a:pt x="484" y="190"/>
                </a:lnTo>
                <a:lnTo>
                  <a:pt x="484" y="190"/>
                </a:lnTo>
                <a:lnTo>
                  <a:pt x="484" y="186"/>
                </a:lnTo>
                <a:lnTo>
                  <a:pt x="484" y="182"/>
                </a:lnTo>
                <a:lnTo>
                  <a:pt x="486" y="180"/>
                </a:lnTo>
                <a:lnTo>
                  <a:pt x="486" y="176"/>
                </a:lnTo>
                <a:lnTo>
                  <a:pt x="484" y="174"/>
                </a:lnTo>
                <a:lnTo>
                  <a:pt x="484" y="174"/>
                </a:lnTo>
                <a:lnTo>
                  <a:pt x="482" y="168"/>
                </a:lnTo>
                <a:lnTo>
                  <a:pt x="482" y="168"/>
                </a:lnTo>
                <a:lnTo>
                  <a:pt x="480" y="166"/>
                </a:lnTo>
                <a:lnTo>
                  <a:pt x="476" y="164"/>
                </a:lnTo>
                <a:lnTo>
                  <a:pt x="474" y="162"/>
                </a:lnTo>
                <a:lnTo>
                  <a:pt x="476" y="154"/>
                </a:lnTo>
                <a:lnTo>
                  <a:pt x="476" y="154"/>
                </a:lnTo>
                <a:lnTo>
                  <a:pt x="468" y="148"/>
                </a:lnTo>
                <a:lnTo>
                  <a:pt x="468" y="148"/>
                </a:lnTo>
                <a:lnTo>
                  <a:pt x="468" y="144"/>
                </a:lnTo>
                <a:lnTo>
                  <a:pt x="460" y="142"/>
                </a:lnTo>
                <a:lnTo>
                  <a:pt x="460" y="142"/>
                </a:lnTo>
                <a:lnTo>
                  <a:pt x="460" y="142"/>
                </a:lnTo>
                <a:lnTo>
                  <a:pt x="458" y="144"/>
                </a:lnTo>
                <a:lnTo>
                  <a:pt x="458" y="144"/>
                </a:lnTo>
                <a:lnTo>
                  <a:pt x="456" y="142"/>
                </a:lnTo>
                <a:lnTo>
                  <a:pt x="456" y="142"/>
                </a:lnTo>
                <a:lnTo>
                  <a:pt x="456" y="138"/>
                </a:lnTo>
                <a:lnTo>
                  <a:pt x="456" y="138"/>
                </a:lnTo>
                <a:lnTo>
                  <a:pt x="450" y="138"/>
                </a:lnTo>
                <a:lnTo>
                  <a:pt x="450" y="138"/>
                </a:lnTo>
                <a:lnTo>
                  <a:pt x="444" y="134"/>
                </a:lnTo>
                <a:lnTo>
                  <a:pt x="442" y="134"/>
                </a:lnTo>
                <a:lnTo>
                  <a:pt x="442" y="134"/>
                </a:lnTo>
                <a:lnTo>
                  <a:pt x="442" y="128"/>
                </a:lnTo>
                <a:lnTo>
                  <a:pt x="442" y="126"/>
                </a:lnTo>
                <a:lnTo>
                  <a:pt x="442" y="126"/>
                </a:lnTo>
                <a:lnTo>
                  <a:pt x="442" y="116"/>
                </a:lnTo>
                <a:lnTo>
                  <a:pt x="440" y="104"/>
                </a:lnTo>
                <a:lnTo>
                  <a:pt x="440" y="104"/>
                </a:lnTo>
                <a:lnTo>
                  <a:pt x="438" y="100"/>
                </a:lnTo>
                <a:lnTo>
                  <a:pt x="438" y="100"/>
                </a:lnTo>
                <a:lnTo>
                  <a:pt x="438" y="96"/>
                </a:lnTo>
                <a:lnTo>
                  <a:pt x="438" y="96"/>
                </a:lnTo>
                <a:lnTo>
                  <a:pt x="434" y="90"/>
                </a:lnTo>
                <a:lnTo>
                  <a:pt x="430" y="86"/>
                </a:lnTo>
                <a:lnTo>
                  <a:pt x="430" y="86"/>
                </a:lnTo>
                <a:lnTo>
                  <a:pt x="430" y="76"/>
                </a:lnTo>
                <a:lnTo>
                  <a:pt x="430" y="64"/>
                </a:lnTo>
                <a:lnTo>
                  <a:pt x="430" y="64"/>
                </a:lnTo>
                <a:lnTo>
                  <a:pt x="430" y="64"/>
                </a:lnTo>
                <a:lnTo>
                  <a:pt x="430" y="62"/>
                </a:lnTo>
                <a:lnTo>
                  <a:pt x="430" y="62"/>
                </a:lnTo>
                <a:lnTo>
                  <a:pt x="428" y="62"/>
                </a:lnTo>
                <a:lnTo>
                  <a:pt x="426" y="64"/>
                </a:lnTo>
                <a:lnTo>
                  <a:pt x="426" y="64"/>
                </a:lnTo>
                <a:lnTo>
                  <a:pt x="418" y="52"/>
                </a:lnTo>
                <a:lnTo>
                  <a:pt x="418" y="52"/>
                </a:lnTo>
                <a:lnTo>
                  <a:pt x="410" y="60"/>
                </a:lnTo>
                <a:lnTo>
                  <a:pt x="410" y="60"/>
                </a:lnTo>
                <a:lnTo>
                  <a:pt x="406" y="56"/>
                </a:lnTo>
                <a:lnTo>
                  <a:pt x="406" y="56"/>
                </a:lnTo>
                <a:lnTo>
                  <a:pt x="406" y="48"/>
                </a:lnTo>
                <a:lnTo>
                  <a:pt x="408" y="42"/>
                </a:lnTo>
                <a:lnTo>
                  <a:pt x="408" y="40"/>
                </a:lnTo>
                <a:lnTo>
                  <a:pt x="408" y="40"/>
                </a:lnTo>
                <a:lnTo>
                  <a:pt x="408" y="38"/>
                </a:lnTo>
                <a:lnTo>
                  <a:pt x="406" y="34"/>
                </a:lnTo>
                <a:lnTo>
                  <a:pt x="406" y="28"/>
                </a:lnTo>
                <a:lnTo>
                  <a:pt x="406" y="28"/>
                </a:lnTo>
                <a:lnTo>
                  <a:pt x="402" y="26"/>
                </a:lnTo>
                <a:lnTo>
                  <a:pt x="400" y="24"/>
                </a:lnTo>
                <a:lnTo>
                  <a:pt x="400" y="24"/>
                </a:lnTo>
                <a:lnTo>
                  <a:pt x="400" y="18"/>
                </a:lnTo>
                <a:lnTo>
                  <a:pt x="400" y="18"/>
                </a:lnTo>
                <a:lnTo>
                  <a:pt x="396" y="16"/>
                </a:lnTo>
                <a:lnTo>
                  <a:pt x="396" y="16"/>
                </a:lnTo>
                <a:lnTo>
                  <a:pt x="396" y="10"/>
                </a:lnTo>
                <a:lnTo>
                  <a:pt x="396" y="10"/>
                </a:lnTo>
                <a:lnTo>
                  <a:pt x="392" y="6"/>
                </a:lnTo>
                <a:lnTo>
                  <a:pt x="392" y="6"/>
                </a:lnTo>
                <a:lnTo>
                  <a:pt x="390" y="0"/>
                </a:lnTo>
                <a:lnTo>
                  <a:pt x="388" y="0"/>
                </a:lnTo>
                <a:lnTo>
                  <a:pt x="388" y="0"/>
                </a:lnTo>
                <a:lnTo>
                  <a:pt x="386" y="0"/>
                </a:lnTo>
                <a:lnTo>
                  <a:pt x="384" y="0"/>
                </a:lnTo>
                <a:lnTo>
                  <a:pt x="384" y="0"/>
                </a:lnTo>
                <a:lnTo>
                  <a:pt x="384" y="8"/>
                </a:lnTo>
                <a:lnTo>
                  <a:pt x="384" y="16"/>
                </a:lnTo>
                <a:lnTo>
                  <a:pt x="384" y="16"/>
                </a:lnTo>
                <a:lnTo>
                  <a:pt x="382" y="18"/>
                </a:lnTo>
                <a:lnTo>
                  <a:pt x="380" y="22"/>
                </a:lnTo>
                <a:lnTo>
                  <a:pt x="380" y="22"/>
                </a:lnTo>
                <a:lnTo>
                  <a:pt x="380" y="24"/>
                </a:lnTo>
                <a:lnTo>
                  <a:pt x="382" y="24"/>
                </a:lnTo>
                <a:lnTo>
                  <a:pt x="382" y="40"/>
                </a:lnTo>
                <a:lnTo>
                  <a:pt x="382" y="40"/>
                </a:lnTo>
                <a:lnTo>
                  <a:pt x="380" y="42"/>
                </a:lnTo>
                <a:lnTo>
                  <a:pt x="378" y="48"/>
                </a:lnTo>
                <a:lnTo>
                  <a:pt x="378" y="48"/>
                </a:lnTo>
                <a:lnTo>
                  <a:pt x="380" y="66"/>
                </a:lnTo>
                <a:lnTo>
                  <a:pt x="380" y="66"/>
                </a:lnTo>
                <a:lnTo>
                  <a:pt x="382" y="70"/>
                </a:lnTo>
                <a:lnTo>
                  <a:pt x="382" y="70"/>
                </a:lnTo>
                <a:lnTo>
                  <a:pt x="378" y="72"/>
                </a:lnTo>
                <a:lnTo>
                  <a:pt x="378" y="72"/>
                </a:lnTo>
                <a:lnTo>
                  <a:pt x="378" y="78"/>
                </a:lnTo>
                <a:lnTo>
                  <a:pt x="378" y="82"/>
                </a:lnTo>
                <a:lnTo>
                  <a:pt x="378" y="82"/>
                </a:lnTo>
                <a:lnTo>
                  <a:pt x="376" y="86"/>
                </a:lnTo>
                <a:lnTo>
                  <a:pt x="374" y="90"/>
                </a:lnTo>
                <a:lnTo>
                  <a:pt x="374" y="90"/>
                </a:lnTo>
                <a:lnTo>
                  <a:pt x="374" y="92"/>
                </a:lnTo>
                <a:lnTo>
                  <a:pt x="374" y="96"/>
                </a:lnTo>
                <a:lnTo>
                  <a:pt x="370" y="102"/>
                </a:lnTo>
                <a:lnTo>
                  <a:pt x="370" y="102"/>
                </a:lnTo>
                <a:lnTo>
                  <a:pt x="370" y="110"/>
                </a:lnTo>
                <a:lnTo>
                  <a:pt x="370" y="110"/>
                </a:lnTo>
                <a:lnTo>
                  <a:pt x="364" y="112"/>
                </a:lnTo>
                <a:lnTo>
                  <a:pt x="358" y="112"/>
                </a:lnTo>
                <a:lnTo>
                  <a:pt x="354" y="112"/>
                </a:lnTo>
                <a:lnTo>
                  <a:pt x="354" y="110"/>
                </a:lnTo>
                <a:lnTo>
                  <a:pt x="354" y="110"/>
                </a:lnTo>
                <a:lnTo>
                  <a:pt x="354" y="110"/>
                </a:lnTo>
                <a:lnTo>
                  <a:pt x="348" y="100"/>
                </a:lnTo>
                <a:lnTo>
                  <a:pt x="348" y="100"/>
                </a:lnTo>
                <a:lnTo>
                  <a:pt x="346" y="98"/>
                </a:lnTo>
                <a:lnTo>
                  <a:pt x="342" y="98"/>
                </a:lnTo>
                <a:lnTo>
                  <a:pt x="342" y="98"/>
                </a:lnTo>
                <a:lnTo>
                  <a:pt x="336" y="92"/>
                </a:lnTo>
                <a:lnTo>
                  <a:pt x="332" y="86"/>
                </a:lnTo>
                <a:lnTo>
                  <a:pt x="332" y="86"/>
                </a:lnTo>
                <a:lnTo>
                  <a:pt x="328" y="84"/>
                </a:lnTo>
                <a:lnTo>
                  <a:pt x="324" y="84"/>
                </a:lnTo>
                <a:lnTo>
                  <a:pt x="324" y="84"/>
                </a:lnTo>
                <a:lnTo>
                  <a:pt x="322" y="82"/>
                </a:lnTo>
                <a:lnTo>
                  <a:pt x="318" y="78"/>
                </a:lnTo>
                <a:lnTo>
                  <a:pt x="318" y="78"/>
                </a:lnTo>
                <a:lnTo>
                  <a:pt x="314" y="78"/>
                </a:lnTo>
                <a:lnTo>
                  <a:pt x="314" y="78"/>
                </a:lnTo>
                <a:lnTo>
                  <a:pt x="310" y="72"/>
                </a:lnTo>
                <a:lnTo>
                  <a:pt x="310" y="72"/>
                </a:lnTo>
                <a:lnTo>
                  <a:pt x="306" y="72"/>
                </a:lnTo>
                <a:lnTo>
                  <a:pt x="306" y="72"/>
                </a:lnTo>
                <a:lnTo>
                  <a:pt x="300" y="66"/>
                </a:lnTo>
                <a:lnTo>
                  <a:pt x="300" y="66"/>
                </a:lnTo>
                <a:lnTo>
                  <a:pt x="300" y="60"/>
                </a:lnTo>
                <a:lnTo>
                  <a:pt x="302" y="52"/>
                </a:lnTo>
                <a:lnTo>
                  <a:pt x="302" y="52"/>
                </a:lnTo>
                <a:lnTo>
                  <a:pt x="304" y="50"/>
                </a:lnTo>
                <a:lnTo>
                  <a:pt x="304" y="50"/>
                </a:lnTo>
                <a:lnTo>
                  <a:pt x="304" y="44"/>
                </a:lnTo>
                <a:lnTo>
                  <a:pt x="304" y="38"/>
                </a:lnTo>
                <a:lnTo>
                  <a:pt x="304" y="38"/>
                </a:lnTo>
                <a:lnTo>
                  <a:pt x="310" y="40"/>
                </a:lnTo>
                <a:lnTo>
                  <a:pt x="312" y="38"/>
                </a:lnTo>
                <a:lnTo>
                  <a:pt x="312" y="36"/>
                </a:lnTo>
                <a:lnTo>
                  <a:pt x="310" y="30"/>
                </a:lnTo>
                <a:lnTo>
                  <a:pt x="310" y="30"/>
                </a:lnTo>
                <a:lnTo>
                  <a:pt x="318" y="26"/>
                </a:lnTo>
                <a:lnTo>
                  <a:pt x="318" y="26"/>
                </a:lnTo>
                <a:lnTo>
                  <a:pt x="318" y="22"/>
                </a:lnTo>
                <a:lnTo>
                  <a:pt x="318" y="22"/>
                </a:lnTo>
                <a:lnTo>
                  <a:pt x="316" y="22"/>
                </a:lnTo>
                <a:lnTo>
                  <a:pt x="316" y="22"/>
                </a:lnTo>
                <a:lnTo>
                  <a:pt x="316" y="20"/>
                </a:lnTo>
                <a:lnTo>
                  <a:pt x="314" y="20"/>
                </a:lnTo>
                <a:lnTo>
                  <a:pt x="314" y="20"/>
                </a:lnTo>
                <a:lnTo>
                  <a:pt x="316" y="16"/>
                </a:lnTo>
                <a:lnTo>
                  <a:pt x="316" y="16"/>
                </a:lnTo>
                <a:lnTo>
                  <a:pt x="308" y="20"/>
                </a:lnTo>
                <a:lnTo>
                  <a:pt x="308" y="20"/>
                </a:lnTo>
                <a:lnTo>
                  <a:pt x="308" y="22"/>
                </a:lnTo>
                <a:lnTo>
                  <a:pt x="308" y="22"/>
                </a:lnTo>
                <a:lnTo>
                  <a:pt x="302" y="16"/>
                </a:lnTo>
                <a:lnTo>
                  <a:pt x="302" y="16"/>
                </a:lnTo>
                <a:lnTo>
                  <a:pt x="298" y="16"/>
                </a:lnTo>
                <a:lnTo>
                  <a:pt x="296" y="18"/>
                </a:lnTo>
                <a:lnTo>
                  <a:pt x="296" y="18"/>
                </a:lnTo>
                <a:lnTo>
                  <a:pt x="292" y="18"/>
                </a:lnTo>
                <a:lnTo>
                  <a:pt x="290" y="16"/>
                </a:lnTo>
                <a:lnTo>
                  <a:pt x="290" y="16"/>
                </a:lnTo>
                <a:lnTo>
                  <a:pt x="286" y="16"/>
                </a:lnTo>
                <a:lnTo>
                  <a:pt x="282" y="18"/>
                </a:lnTo>
                <a:lnTo>
                  <a:pt x="280" y="14"/>
                </a:lnTo>
                <a:lnTo>
                  <a:pt x="280" y="14"/>
                </a:lnTo>
                <a:lnTo>
                  <a:pt x="278" y="14"/>
                </a:lnTo>
                <a:lnTo>
                  <a:pt x="274" y="16"/>
                </a:lnTo>
                <a:lnTo>
                  <a:pt x="274" y="16"/>
                </a:lnTo>
                <a:lnTo>
                  <a:pt x="272" y="12"/>
                </a:lnTo>
                <a:lnTo>
                  <a:pt x="272" y="10"/>
                </a:lnTo>
                <a:lnTo>
                  <a:pt x="272" y="10"/>
                </a:lnTo>
                <a:lnTo>
                  <a:pt x="264" y="12"/>
                </a:lnTo>
                <a:lnTo>
                  <a:pt x="264" y="12"/>
                </a:lnTo>
                <a:lnTo>
                  <a:pt x="260" y="8"/>
                </a:lnTo>
                <a:lnTo>
                  <a:pt x="258" y="6"/>
                </a:lnTo>
                <a:lnTo>
                  <a:pt x="256" y="6"/>
                </a:lnTo>
                <a:lnTo>
                  <a:pt x="250" y="4"/>
                </a:lnTo>
                <a:lnTo>
                  <a:pt x="250" y="4"/>
                </a:lnTo>
                <a:lnTo>
                  <a:pt x="250" y="6"/>
                </a:lnTo>
                <a:lnTo>
                  <a:pt x="250" y="6"/>
                </a:lnTo>
                <a:lnTo>
                  <a:pt x="254" y="12"/>
                </a:lnTo>
                <a:lnTo>
                  <a:pt x="254" y="12"/>
                </a:lnTo>
                <a:lnTo>
                  <a:pt x="260" y="12"/>
                </a:lnTo>
                <a:lnTo>
                  <a:pt x="260" y="12"/>
                </a:lnTo>
                <a:lnTo>
                  <a:pt x="262" y="14"/>
                </a:lnTo>
                <a:lnTo>
                  <a:pt x="262" y="16"/>
                </a:lnTo>
                <a:lnTo>
                  <a:pt x="264" y="22"/>
                </a:lnTo>
                <a:lnTo>
                  <a:pt x="262" y="22"/>
                </a:lnTo>
                <a:lnTo>
                  <a:pt x="262" y="22"/>
                </a:lnTo>
                <a:lnTo>
                  <a:pt x="260" y="26"/>
                </a:lnTo>
                <a:lnTo>
                  <a:pt x="260" y="26"/>
                </a:lnTo>
                <a:lnTo>
                  <a:pt x="254" y="22"/>
                </a:lnTo>
                <a:lnTo>
                  <a:pt x="250" y="20"/>
                </a:lnTo>
                <a:lnTo>
                  <a:pt x="246" y="22"/>
                </a:lnTo>
                <a:lnTo>
                  <a:pt x="246" y="22"/>
                </a:lnTo>
                <a:lnTo>
                  <a:pt x="244" y="24"/>
                </a:lnTo>
                <a:lnTo>
                  <a:pt x="244" y="24"/>
                </a:lnTo>
                <a:lnTo>
                  <a:pt x="244" y="20"/>
                </a:lnTo>
                <a:lnTo>
                  <a:pt x="242" y="20"/>
                </a:lnTo>
                <a:lnTo>
                  <a:pt x="242" y="20"/>
                </a:lnTo>
                <a:lnTo>
                  <a:pt x="238" y="24"/>
                </a:lnTo>
                <a:lnTo>
                  <a:pt x="232" y="22"/>
                </a:lnTo>
                <a:lnTo>
                  <a:pt x="232" y="22"/>
                </a:lnTo>
                <a:lnTo>
                  <a:pt x="234" y="28"/>
                </a:lnTo>
                <a:lnTo>
                  <a:pt x="234" y="28"/>
                </a:lnTo>
                <a:lnTo>
                  <a:pt x="228" y="30"/>
                </a:lnTo>
                <a:lnTo>
                  <a:pt x="228" y="30"/>
                </a:lnTo>
                <a:lnTo>
                  <a:pt x="228" y="32"/>
                </a:lnTo>
                <a:lnTo>
                  <a:pt x="228" y="32"/>
                </a:lnTo>
                <a:lnTo>
                  <a:pt x="228" y="32"/>
                </a:lnTo>
                <a:lnTo>
                  <a:pt x="228" y="32"/>
                </a:lnTo>
                <a:lnTo>
                  <a:pt x="232" y="40"/>
                </a:lnTo>
                <a:lnTo>
                  <a:pt x="232" y="40"/>
                </a:lnTo>
                <a:lnTo>
                  <a:pt x="228" y="40"/>
                </a:lnTo>
                <a:lnTo>
                  <a:pt x="224" y="42"/>
                </a:lnTo>
                <a:lnTo>
                  <a:pt x="224" y="50"/>
                </a:lnTo>
                <a:lnTo>
                  <a:pt x="224" y="50"/>
                </a:lnTo>
                <a:lnTo>
                  <a:pt x="218" y="50"/>
                </a:lnTo>
                <a:lnTo>
                  <a:pt x="218" y="50"/>
                </a:lnTo>
                <a:lnTo>
                  <a:pt x="218" y="56"/>
                </a:lnTo>
                <a:lnTo>
                  <a:pt x="218" y="60"/>
                </a:lnTo>
                <a:lnTo>
                  <a:pt x="220" y="62"/>
                </a:lnTo>
                <a:lnTo>
                  <a:pt x="220" y="62"/>
                </a:lnTo>
                <a:lnTo>
                  <a:pt x="222" y="62"/>
                </a:lnTo>
                <a:lnTo>
                  <a:pt x="224" y="64"/>
                </a:lnTo>
                <a:lnTo>
                  <a:pt x="224" y="64"/>
                </a:lnTo>
                <a:lnTo>
                  <a:pt x="224" y="68"/>
                </a:lnTo>
                <a:lnTo>
                  <a:pt x="224" y="68"/>
                </a:lnTo>
                <a:lnTo>
                  <a:pt x="214" y="66"/>
                </a:lnTo>
                <a:lnTo>
                  <a:pt x="214" y="64"/>
                </a:lnTo>
                <a:lnTo>
                  <a:pt x="214" y="64"/>
                </a:lnTo>
                <a:lnTo>
                  <a:pt x="208" y="62"/>
                </a:lnTo>
                <a:lnTo>
                  <a:pt x="204" y="62"/>
                </a:lnTo>
                <a:lnTo>
                  <a:pt x="204" y="64"/>
                </a:lnTo>
                <a:lnTo>
                  <a:pt x="202" y="72"/>
                </a:lnTo>
                <a:lnTo>
                  <a:pt x="202" y="72"/>
                </a:lnTo>
                <a:lnTo>
                  <a:pt x="200" y="72"/>
                </a:lnTo>
                <a:lnTo>
                  <a:pt x="200" y="72"/>
                </a:lnTo>
                <a:lnTo>
                  <a:pt x="200" y="72"/>
                </a:lnTo>
                <a:lnTo>
                  <a:pt x="198" y="72"/>
                </a:lnTo>
                <a:lnTo>
                  <a:pt x="198" y="70"/>
                </a:lnTo>
                <a:lnTo>
                  <a:pt x="200" y="66"/>
                </a:lnTo>
                <a:lnTo>
                  <a:pt x="200" y="66"/>
                </a:lnTo>
                <a:lnTo>
                  <a:pt x="200" y="58"/>
                </a:lnTo>
                <a:lnTo>
                  <a:pt x="198" y="58"/>
                </a:lnTo>
                <a:lnTo>
                  <a:pt x="198" y="58"/>
                </a:lnTo>
                <a:lnTo>
                  <a:pt x="196" y="54"/>
                </a:lnTo>
                <a:lnTo>
                  <a:pt x="194" y="54"/>
                </a:lnTo>
                <a:lnTo>
                  <a:pt x="194" y="54"/>
                </a:lnTo>
                <a:lnTo>
                  <a:pt x="194" y="48"/>
                </a:lnTo>
                <a:lnTo>
                  <a:pt x="194" y="48"/>
                </a:lnTo>
                <a:lnTo>
                  <a:pt x="190" y="46"/>
                </a:lnTo>
                <a:lnTo>
                  <a:pt x="184" y="46"/>
                </a:lnTo>
                <a:lnTo>
                  <a:pt x="180" y="48"/>
                </a:lnTo>
                <a:lnTo>
                  <a:pt x="176" y="50"/>
                </a:lnTo>
                <a:lnTo>
                  <a:pt x="176" y="50"/>
                </a:lnTo>
                <a:lnTo>
                  <a:pt x="176" y="48"/>
                </a:lnTo>
                <a:lnTo>
                  <a:pt x="176" y="46"/>
                </a:lnTo>
                <a:lnTo>
                  <a:pt x="176" y="46"/>
                </a:lnTo>
                <a:lnTo>
                  <a:pt x="174" y="58"/>
                </a:lnTo>
                <a:lnTo>
                  <a:pt x="174" y="58"/>
                </a:lnTo>
                <a:lnTo>
                  <a:pt x="172" y="56"/>
                </a:lnTo>
                <a:lnTo>
                  <a:pt x="172" y="56"/>
                </a:lnTo>
                <a:lnTo>
                  <a:pt x="172" y="54"/>
                </a:lnTo>
                <a:lnTo>
                  <a:pt x="172" y="54"/>
                </a:lnTo>
                <a:lnTo>
                  <a:pt x="170" y="58"/>
                </a:lnTo>
                <a:lnTo>
                  <a:pt x="170" y="58"/>
                </a:lnTo>
                <a:lnTo>
                  <a:pt x="168" y="58"/>
                </a:lnTo>
                <a:lnTo>
                  <a:pt x="166" y="58"/>
                </a:lnTo>
                <a:lnTo>
                  <a:pt x="166" y="58"/>
                </a:lnTo>
                <a:lnTo>
                  <a:pt x="164" y="60"/>
                </a:lnTo>
                <a:lnTo>
                  <a:pt x="164" y="62"/>
                </a:lnTo>
                <a:lnTo>
                  <a:pt x="166" y="62"/>
                </a:lnTo>
                <a:lnTo>
                  <a:pt x="166" y="62"/>
                </a:lnTo>
                <a:lnTo>
                  <a:pt x="166" y="62"/>
                </a:lnTo>
                <a:lnTo>
                  <a:pt x="168" y="62"/>
                </a:lnTo>
                <a:lnTo>
                  <a:pt x="168" y="62"/>
                </a:lnTo>
                <a:lnTo>
                  <a:pt x="168" y="66"/>
                </a:lnTo>
                <a:lnTo>
                  <a:pt x="168" y="66"/>
                </a:lnTo>
                <a:lnTo>
                  <a:pt x="164" y="66"/>
                </a:lnTo>
                <a:lnTo>
                  <a:pt x="162" y="66"/>
                </a:lnTo>
                <a:lnTo>
                  <a:pt x="162" y="66"/>
                </a:lnTo>
                <a:lnTo>
                  <a:pt x="164" y="72"/>
                </a:lnTo>
                <a:lnTo>
                  <a:pt x="164" y="72"/>
                </a:lnTo>
                <a:lnTo>
                  <a:pt x="160" y="70"/>
                </a:lnTo>
                <a:lnTo>
                  <a:pt x="154" y="72"/>
                </a:lnTo>
                <a:lnTo>
                  <a:pt x="154" y="72"/>
                </a:lnTo>
                <a:lnTo>
                  <a:pt x="154" y="80"/>
                </a:lnTo>
                <a:lnTo>
                  <a:pt x="152" y="86"/>
                </a:lnTo>
                <a:lnTo>
                  <a:pt x="152" y="86"/>
                </a:lnTo>
                <a:lnTo>
                  <a:pt x="146" y="84"/>
                </a:lnTo>
                <a:lnTo>
                  <a:pt x="146" y="84"/>
                </a:lnTo>
                <a:lnTo>
                  <a:pt x="146" y="80"/>
                </a:lnTo>
                <a:lnTo>
                  <a:pt x="144" y="80"/>
                </a:lnTo>
                <a:lnTo>
                  <a:pt x="144" y="80"/>
                </a:lnTo>
                <a:lnTo>
                  <a:pt x="144" y="82"/>
                </a:lnTo>
                <a:lnTo>
                  <a:pt x="142" y="82"/>
                </a:lnTo>
                <a:lnTo>
                  <a:pt x="142" y="82"/>
                </a:lnTo>
                <a:lnTo>
                  <a:pt x="140" y="90"/>
                </a:lnTo>
                <a:lnTo>
                  <a:pt x="142" y="96"/>
                </a:lnTo>
                <a:lnTo>
                  <a:pt x="142" y="96"/>
                </a:lnTo>
                <a:lnTo>
                  <a:pt x="144" y="98"/>
                </a:lnTo>
                <a:lnTo>
                  <a:pt x="144" y="98"/>
                </a:lnTo>
                <a:lnTo>
                  <a:pt x="140" y="100"/>
                </a:lnTo>
                <a:lnTo>
                  <a:pt x="140" y="100"/>
                </a:lnTo>
                <a:lnTo>
                  <a:pt x="140" y="104"/>
                </a:lnTo>
                <a:lnTo>
                  <a:pt x="140" y="104"/>
                </a:lnTo>
                <a:lnTo>
                  <a:pt x="138" y="100"/>
                </a:lnTo>
                <a:lnTo>
                  <a:pt x="136" y="98"/>
                </a:lnTo>
                <a:lnTo>
                  <a:pt x="136" y="98"/>
                </a:lnTo>
                <a:lnTo>
                  <a:pt x="136" y="94"/>
                </a:lnTo>
                <a:lnTo>
                  <a:pt x="134" y="90"/>
                </a:lnTo>
                <a:lnTo>
                  <a:pt x="134" y="90"/>
                </a:lnTo>
                <a:lnTo>
                  <a:pt x="132" y="88"/>
                </a:lnTo>
                <a:lnTo>
                  <a:pt x="132" y="88"/>
                </a:lnTo>
                <a:lnTo>
                  <a:pt x="132" y="92"/>
                </a:lnTo>
                <a:lnTo>
                  <a:pt x="132" y="92"/>
                </a:lnTo>
                <a:lnTo>
                  <a:pt x="126" y="96"/>
                </a:lnTo>
                <a:lnTo>
                  <a:pt x="126" y="96"/>
                </a:lnTo>
                <a:lnTo>
                  <a:pt x="124" y="100"/>
                </a:lnTo>
                <a:lnTo>
                  <a:pt x="124" y="104"/>
                </a:lnTo>
                <a:lnTo>
                  <a:pt x="124" y="110"/>
                </a:lnTo>
                <a:lnTo>
                  <a:pt x="122" y="110"/>
                </a:lnTo>
                <a:lnTo>
                  <a:pt x="122" y="110"/>
                </a:lnTo>
                <a:lnTo>
                  <a:pt x="122" y="114"/>
                </a:lnTo>
                <a:lnTo>
                  <a:pt x="124" y="114"/>
                </a:lnTo>
                <a:lnTo>
                  <a:pt x="124" y="114"/>
                </a:lnTo>
                <a:lnTo>
                  <a:pt x="124" y="120"/>
                </a:lnTo>
                <a:lnTo>
                  <a:pt x="124" y="120"/>
                </a:lnTo>
                <a:lnTo>
                  <a:pt x="120" y="122"/>
                </a:lnTo>
                <a:lnTo>
                  <a:pt x="116" y="124"/>
                </a:lnTo>
                <a:lnTo>
                  <a:pt x="116" y="124"/>
                </a:lnTo>
                <a:lnTo>
                  <a:pt x="116" y="128"/>
                </a:lnTo>
                <a:lnTo>
                  <a:pt x="116" y="128"/>
                </a:lnTo>
                <a:lnTo>
                  <a:pt x="106" y="138"/>
                </a:lnTo>
                <a:lnTo>
                  <a:pt x="106" y="138"/>
                </a:lnTo>
                <a:lnTo>
                  <a:pt x="100" y="140"/>
                </a:lnTo>
                <a:lnTo>
                  <a:pt x="92" y="142"/>
                </a:lnTo>
                <a:lnTo>
                  <a:pt x="92" y="142"/>
                </a:lnTo>
                <a:lnTo>
                  <a:pt x="86" y="146"/>
                </a:lnTo>
                <a:lnTo>
                  <a:pt x="86" y="146"/>
                </a:lnTo>
                <a:lnTo>
                  <a:pt x="82" y="146"/>
                </a:lnTo>
                <a:lnTo>
                  <a:pt x="80" y="144"/>
                </a:lnTo>
                <a:lnTo>
                  <a:pt x="80" y="144"/>
                </a:lnTo>
                <a:lnTo>
                  <a:pt x="78" y="146"/>
                </a:lnTo>
                <a:lnTo>
                  <a:pt x="76" y="150"/>
                </a:lnTo>
                <a:lnTo>
                  <a:pt x="76" y="152"/>
                </a:lnTo>
                <a:lnTo>
                  <a:pt x="74" y="154"/>
                </a:lnTo>
                <a:lnTo>
                  <a:pt x="74" y="154"/>
                </a:lnTo>
                <a:lnTo>
                  <a:pt x="70" y="154"/>
                </a:lnTo>
                <a:lnTo>
                  <a:pt x="66" y="156"/>
                </a:lnTo>
                <a:lnTo>
                  <a:pt x="66" y="156"/>
                </a:lnTo>
                <a:lnTo>
                  <a:pt x="64" y="158"/>
                </a:lnTo>
                <a:lnTo>
                  <a:pt x="64" y="158"/>
                </a:lnTo>
                <a:lnTo>
                  <a:pt x="60" y="160"/>
                </a:lnTo>
                <a:lnTo>
                  <a:pt x="58" y="160"/>
                </a:lnTo>
                <a:lnTo>
                  <a:pt x="52" y="158"/>
                </a:lnTo>
                <a:lnTo>
                  <a:pt x="52" y="158"/>
                </a:lnTo>
                <a:lnTo>
                  <a:pt x="48" y="162"/>
                </a:lnTo>
                <a:lnTo>
                  <a:pt x="48" y="162"/>
                </a:lnTo>
                <a:lnTo>
                  <a:pt x="42" y="162"/>
                </a:lnTo>
                <a:lnTo>
                  <a:pt x="42" y="162"/>
                </a:lnTo>
                <a:lnTo>
                  <a:pt x="40" y="164"/>
                </a:lnTo>
                <a:lnTo>
                  <a:pt x="38" y="168"/>
                </a:lnTo>
                <a:lnTo>
                  <a:pt x="36" y="170"/>
                </a:lnTo>
                <a:lnTo>
                  <a:pt x="34" y="172"/>
                </a:lnTo>
                <a:lnTo>
                  <a:pt x="32" y="172"/>
                </a:lnTo>
                <a:lnTo>
                  <a:pt x="32" y="172"/>
                </a:lnTo>
                <a:lnTo>
                  <a:pt x="32" y="176"/>
                </a:lnTo>
                <a:lnTo>
                  <a:pt x="32" y="176"/>
                </a:lnTo>
                <a:lnTo>
                  <a:pt x="28" y="176"/>
                </a:lnTo>
                <a:lnTo>
                  <a:pt x="28" y="176"/>
                </a:lnTo>
                <a:lnTo>
                  <a:pt x="24" y="180"/>
                </a:lnTo>
                <a:lnTo>
                  <a:pt x="22" y="184"/>
                </a:lnTo>
                <a:lnTo>
                  <a:pt x="22" y="184"/>
                </a:lnTo>
                <a:lnTo>
                  <a:pt x="12" y="190"/>
                </a:lnTo>
                <a:lnTo>
                  <a:pt x="12" y="190"/>
                </a:lnTo>
                <a:lnTo>
                  <a:pt x="12" y="186"/>
                </a:lnTo>
                <a:lnTo>
                  <a:pt x="12" y="186"/>
                </a:lnTo>
                <a:lnTo>
                  <a:pt x="14" y="184"/>
                </a:lnTo>
                <a:lnTo>
                  <a:pt x="12" y="182"/>
                </a:lnTo>
                <a:lnTo>
                  <a:pt x="12" y="182"/>
                </a:lnTo>
                <a:lnTo>
                  <a:pt x="12" y="180"/>
                </a:lnTo>
                <a:lnTo>
                  <a:pt x="12" y="180"/>
                </a:lnTo>
                <a:lnTo>
                  <a:pt x="12" y="180"/>
                </a:lnTo>
                <a:lnTo>
                  <a:pt x="10" y="184"/>
                </a:lnTo>
                <a:lnTo>
                  <a:pt x="10" y="186"/>
                </a:lnTo>
                <a:lnTo>
                  <a:pt x="8" y="190"/>
                </a:lnTo>
                <a:lnTo>
                  <a:pt x="6" y="192"/>
                </a:lnTo>
                <a:lnTo>
                  <a:pt x="6" y="192"/>
                </a:lnTo>
                <a:lnTo>
                  <a:pt x="8" y="194"/>
                </a:lnTo>
                <a:lnTo>
                  <a:pt x="10" y="198"/>
                </a:lnTo>
                <a:lnTo>
                  <a:pt x="10" y="198"/>
                </a:lnTo>
                <a:lnTo>
                  <a:pt x="8" y="204"/>
                </a:lnTo>
                <a:lnTo>
                  <a:pt x="8" y="204"/>
                </a:lnTo>
                <a:lnTo>
                  <a:pt x="10" y="206"/>
                </a:lnTo>
                <a:lnTo>
                  <a:pt x="10" y="206"/>
                </a:lnTo>
                <a:lnTo>
                  <a:pt x="8" y="212"/>
                </a:lnTo>
                <a:lnTo>
                  <a:pt x="6" y="216"/>
                </a:lnTo>
                <a:lnTo>
                  <a:pt x="6" y="216"/>
                </a:lnTo>
                <a:lnTo>
                  <a:pt x="2" y="216"/>
                </a:lnTo>
                <a:lnTo>
                  <a:pt x="2" y="220"/>
                </a:lnTo>
                <a:lnTo>
                  <a:pt x="2" y="220"/>
                </a:lnTo>
                <a:lnTo>
                  <a:pt x="4" y="222"/>
                </a:lnTo>
                <a:lnTo>
                  <a:pt x="4" y="222"/>
                </a:lnTo>
                <a:lnTo>
                  <a:pt x="8" y="224"/>
                </a:lnTo>
                <a:lnTo>
                  <a:pt x="10" y="228"/>
                </a:lnTo>
                <a:lnTo>
                  <a:pt x="10" y="228"/>
                </a:lnTo>
                <a:lnTo>
                  <a:pt x="12" y="234"/>
                </a:lnTo>
                <a:lnTo>
                  <a:pt x="10" y="238"/>
                </a:lnTo>
                <a:lnTo>
                  <a:pt x="10" y="238"/>
                </a:lnTo>
                <a:lnTo>
                  <a:pt x="14" y="252"/>
                </a:lnTo>
                <a:lnTo>
                  <a:pt x="14" y="252"/>
                </a:lnTo>
                <a:lnTo>
                  <a:pt x="8" y="250"/>
                </a:lnTo>
                <a:lnTo>
                  <a:pt x="8" y="250"/>
                </a:lnTo>
                <a:lnTo>
                  <a:pt x="8" y="246"/>
                </a:lnTo>
                <a:lnTo>
                  <a:pt x="6" y="246"/>
                </a:lnTo>
                <a:lnTo>
                  <a:pt x="6" y="246"/>
                </a:lnTo>
                <a:lnTo>
                  <a:pt x="10" y="262"/>
                </a:lnTo>
                <a:lnTo>
                  <a:pt x="10" y="262"/>
                </a:lnTo>
                <a:lnTo>
                  <a:pt x="8" y="262"/>
                </a:lnTo>
                <a:lnTo>
                  <a:pt x="8" y="262"/>
                </a:lnTo>
                <a:lnTo>
                  <a:pt x="6" y="258"/>
                </a:lnTo>
                <a:lnTo>
                  <a:pt x="4" y="256"/>
                </a:lnTo>
                <a:lnTo>
                  <a:pt x="2" y="246"/>
                </a:lnTo>
                <a:lnTo>
                  <a:pt x="0" y="246"/>
                </a:lnTo>
                <a:lnTo>
                  <a:pt x="0" y="246"/>
                </a:lnTo>
                <a:lnTo>
                  <a:pt x="2" y="252"/>
                </a:lnTo>
                <a:lnTo>
                  <a:pt x="2" y="260"/>
                </a:lnTo>
                <a:lnTo>
                  <a:pt x="2" y="260"/>
                </a:lnTo>
                <a:lnTo>
                  <a:pt x="4" y="260"/>
                </a:lnTo>
                <a:lnTo>
                  <a:pt x="4" y="260"/>
                </a:lnTo>
                <a:lnTo>
                  <a:pt x="10" y="266"/>
                </a:lnTo>
                <a:lnTo>
                  <a:pt x="14" y="272"/>
                </a:lnTo>
                <a:lnTo>
                  <a:pt x="14" y="272"/>
                </a:lnTo>
                <a:lnTo>
                  <a:pt x="14" y="278"/>
                </a:lnTo>
                <a:lnTo>
                  <a:pt x="18" y="278"/>
                </a:lnTo>
                <a:lnTo>
                  <a:pt x="18" y="280"/>
                </a:lnTo>
                <a:lnTo>
                  <a:pt x="18" y="280"/>
                </a:lnTo>
                <a:lnTo>
                  <a:pt x="16" y="282"/>
                </a:lnTo>
                <a:lnTo>
                  <a:pt x="16" y="282"/>
                </a:lnTo>
                <a:lnTo>
                  <a:pt x="16" y="286"/>
                </a:lnTo>
                <a:lnTo>
                  <a:pt x="16" y="286"/>
                </a:lnTo>
                <a:lnTo>
                  <a:pt x="20" y="290"/>
                </a:lnTo>
                <a:lnTo>
                  <a:pt x="24" y="292"/>
                </a:lnTo>
                <a:lnTo>
                  <a:pt x="24" y="292"/>
                </a:lnTo>
                <a:lnTo>
                  <a:pt x="22" y="296"/>
                </a:lnTo>
                <a:lnTo>
                  <a:pt x="22" y="300"/>
                </a:lnTo>
                <a:lnTo>
                  <a:pt x="22" y="300"/>
                </a:lnTo>
                <a:lnTo>
                  <a:pt x="26" y="304"/>
                </a:lnTo>
                <a:lnTo>
                  <a:pt x="28" y="306"/>
                </a:lnTo>
                <a:lnTo>
                  <a:pt x="30" y="310"/>
                </a:lnTo>
                <a:lnTo>
                  <a:pt x="30" y="310"/>
                </a:lnTo>
                <a:lnTo>
                  <a:pt x="28" y="312"/>
                </a:lnTo>
                <a:lnTo>
                  <a:pt x="28" y="312"/>
                </a:lnTo>
                <a:lnTo>
                  <a:pt x="28" y="320"/>
                </a:lnTo>
                <a:lnTo>
                  <a:pt x="28" y="326"/>
                </a:lnTo>
                <a:lnTo>
                  <a:pt x="28" y="326"/>
                </a:lnTo>
                <a:lnTo>
                  <a:pt x="32" y="336"/>
                </a:lnTo>
                <a:lnTo>
                  <a:pt x="32" y="336"/>
                </a:lnTo>
                <a:lnTo>
                  <a:pt x="32" y="340"/>
                </a:lnTo>
                <a:lnTo>
                  <a:pt x="34" y="346"/>
                </a:lnTo>
                <a:lnTo>
                  <a:pt x="34" y="346"/>
                </a:lnTo>
                <a:lnTo>
                  <a:pt x="36" y="350"/>
                </a:lnTo>
                <a:lnTo>
                  <a:pt x="36" y="350"/>
                </a:lnTo>
                <a:lnTo>
                  <a:pt x="36" y="354"/>
                </a:lnTo>
                <a:lnTo>
                  <a:pt x="34" y="356"/>
                </a:lnTo>
                <a:lnTo>
                  <a:pt x="34" y="356"/>
                </a:lnTo>
                <a:lnTo>
                  <a:pt x="36" y="360"/>
                </a:lnTo>
                <a:lnTo>
                  <a:pt x="36" y="360"/>
                </a:lnTo>
                <a:lnTo>
                  <a:pt x="36" y="364"/>
                </a:lnTo>
                <a:lnTo>
                  <a:pt x="36" y="364"/>
                </a:lnTo>
                <a:lnTo>
                  <a:pt x="34" y="366"/>
                </a:lnTo>
                <a:lnTo>
                  <a:pt x="34" y="366"/>
                </a:lnTo>
                <a:lnTo>
                  <a:pt x="34" y="376"/>
                </a:lnTo>
                <a:lnTo>
                  <a:pt x="34" y="384"/>
                </a:lnTo>
                <a:lnTo>
                  <a:pt x="34" y="384"/>
                </a:lnTo>
                <a:lnTo>
                  <a:pt x="32" y="386"/>
                </a:lnTo>
                <a:lnTo>
                  <a:pt x="32" y="386"/>
                </a:lnTo>
                <a:lnTo>
                  <a:pt x="28" y="382"/>
                </a:lnTo>
                <a:lnTo>
                  <a:pt x="28" y="382"/>
                </a:lnTo>
                <a:lnTo>
                  <a:pt x="26" y="382"/>
                </a:lnTo>
                <a:lnTo>
                  <a:pt x="24" y="382"/>
                </a:lnTo>
                <a:lnTo>
                  <a:pt x="26" y="382"/>
                </a:lnTo>
                <a:lnTo>
                  <a:pt x="26" y="382"/>
                </a:lnTo>
                <a:lnTo>
                  <a:pt x="26" y="388"/>
                </a:lnTo>
                <a:lnTo>
                  <a:pt x="26" y="388"/>
                </a:lnTo>
                <a:lnTo>
                  <a:pt x="28" y="392"/>
                </a:lnTo>
                <a:lnTo>
                  <a:pt x="32" y="394"/>
                </a:lnTo>
                <a:lnTo>
                  <a:pt x="38" y="398"/>
                </a:lnTo>
                <a:lnTo>
                  <a:pt x="38" y="398"/>
                </a:lnTo>
                <a:lnTo>
                  <a:pt x="40" y="400"/>
                </a:lnTo>
                <a:lnTo>
                  <a:pt x="42" y="404"/>
                </a:lnTo>
                <a:lnTo>
                  <a:pt x="42" y="404"/>
                </a:lnTo>
                <a:lnTo>
                  <a:pt x="46" y="406"/>
                </a:lnTo>
                <a:lnTo>
                  <a:pt x="50" y="406"/>
                </a:lnTo>
                <a:lnTo>
                  <a:pt x="52" y="404"/>
                </a:lnTo>
                <a:lnTo>
                  <a:pt x="52" y="404"/>
                </a:lnTo>
                <a:lnTo>
                  <a:pt x="58" y="404"/>
                </a:lnTo>
                <a:lnTo>
                  <a:pt x="58" y="404"/>
                </a:lnTo>
                <a:lnTo>
                  <a:pt x="60" y="406"/>
                </a:lnTo>
                <a:lnTo>
                  <a:pt x="64" y="408"/>
                </a:lnTo>
                <a:lnTo>
                  <a:pt x="64" y="408"/>
                </a:lnTo>
                <a:lnTo>
                  <a:pt x="64" y="404"/>
                </a:lnTo>
                <a:lnTo>
                  <a:pt x="64" y="404"/>
                </a:lnTo>
                <a:lnTo>
                  <a:pt x="68" y="406"/>
                </a:lnTo>
                <a:lnTo>
                  <a:pt x="68" y="406"/>
                </a:lnTo>
                <a:lnTo>
                  <a:pt x="76" y="394"/>
                </a:lnTo>
                <a:lnTo>
                  <a:pt x="78" y="394"/>
                </a:lnTo>
                <a:lnTo>
                  <a:pt x="78" y="394"/>
                </a:lnTo>
                <a:lnTo>
                  <a:pt x="78" y="398"/>
                </a:lnTo>
                <a:lnTo>
                  <a:pt x="78" y="398"/>
                </a:lnTo>
                <a:lnTo>
                  <a:pt x="82" y="400"/>
                </a:lnTo>
                <a:lnTo>
                  <a:pt x="82" y="400"/>
                </a:lnTo>
                <a:lnTo>
                  <a:pt x="84" y="396"/>
                </a:lnTo>
                <a:lnTo>
                  <a:pt x="84" y="392"/>
                </a:lnTo>
                <a:lnTo>
                  <a:pt x="84" y="390"/>
                </a:lnTo>
                <a:lnTo>
                  <a:pt x="84" y="390"/>
                </a:lnTo>
                <a:lnTo>
                  <a:pt x="88" y="390"/>
                </a:lnTo>
                <a:lnTo>
                  <a:pt x="92" y="390"/>
                </a:lnTo>
                <a:lnTo>
                  <a:pt x="94" y="388"/>
                </a:lnTo>
                <a:lnTo>
                  <a:pt x="94" y="388"/>
                </a:lnTo>
                <a:lnTo>
                  <a:pt x="98" y="388"/>
                </a:lnTo>
                <a:lnTo>
                  <a:pt x="100" y="388"/>
                </a:lnTo>
                <a:lnTo>
                  <a:pt x="100" y="388"/>
                </a:lnTo>
                <a:lnTo>
                  <a:pt x="100" y="388"/>
                </a:lnTo>
                <a:lnTo>
                  <a:pt x="100" y="386"/>
                </a:lnTo>
                <a:lnTo>
                  <a:pt x="100" y="386"/>
                </a:lnTo>
                <a:lnTo>
                  <a:pt x="108" y="386"/>
                </a:lnTo>
                <a:lnTo>
                  <a:pt x="114" y="388"/>
                </a:lnTo>
                <a:lnTo>
                  <a:pt x="114" y="388"/>
                </a:lnTo>
                <a:lnTo>
                  <a:pt x="118" y="386"/>
                </a:lnTo>
                <a:lnTo>
                  <a:pt x="118" y="386"/>
                </a:lnTo>
                <a:lnTo>
                  <a:pt x="122" y="388"/>
                </a:lnTo>
                <a:lnTo>
                  <a:pt x="122" y="388"/>
                </a:lnTo>
                <a:lnTo>
                  <a:pt x="122" y="388"/>
                </a:lnTo>
                <a:lnTo>
                  <a:pt x="122" y="386"/>
                </a:lnTo>
                <a:lnTo>
                  <a:pt x="122" y="386"/>
                </a:lnTo>
                <a:lnTo>
                  <a:pt x="128" y="386"/>
                </a:lnTo>
                <a:lnTo>
                  <a:pt x="128" y="386"/>
                </a:lnTo>
                <a:lnTo>
                  <a:pt x="128" y="386"/>
                </a:lnTo>
                <a:lnTo>
                  <a:pt x="132" y="386"/>
                </a:lnTo>
                <a:lnTo>
                  <a:pt x="132" y="386"/>
                </a:lnTo>
                <a:lnTo>
                  <a:pt x="134" y="388"/>
                </a:lnTo>
                <a:lnTo>
                  <a:pt x="134" y="388"/>
                </a:lnTo>
                <a:lnTo>
                  <a:pt x="136" y="388"/>
                </a:lnTo>
                <a:lnTo>
                  <a:pt x="136" y="386"/>
                </a:lnTo>
                <a:lnTo>
                  <a:pt x="136" y="386"/>
                </a:lnTo>
                <a:lnTo>
                  <a:pt x="138" y="386"/>
                </a:lnTo>
                <a:lnTo>
                  <a:pt x="138" y="386"/>
                </a:lnTo>
                <a:lnTo>
                  <a:pt x="140" y="386"/>
                </a:lnTo>
                <a:lnTo>
                  <a:pt x="140" y="386"/>
                </a:lnTo>
                <a:lnTo>
                  <a:pt x="142" y="384"/>
                </a:lnTo>
                <a:lnTo>
                  <a:pt x="144" y="380"/>
                </a:lnTo>
                <a:lnTo>
                  <a:pt x="146" y="376"/>
                </a:lnTo>
                <a:lnTo>
                  <a:pt x="148" y="372"/>
                </a:lnTo>
                <a:lnTo>
                  <a:pt x="148" y="372"/>
                </a:lnTo>
                <a:lnTo>
                  <a:pt x="154" y="372"/>
                </a:lnTo>
                <a:lnTo>
                  <a:pt x="158" y="372"/>
                </a:lnTo>
                <a:lnTo>
                  <a:pt x="162" y="366"/>
                </a:lnTo>
                <a:lnTo>
                  <a:pt x="162" y="366"/>
                </a:lnTo>
                <a:lnTo>
                  <a:pt x="162" y="366"/>
                </a:lnTo>
                <a:lnTo>
                  <a:pt x="164" y="366"/>
                </a:lnTo>
                <a:lnTo>
                  <a:pt x="164" y="366"/>
                </a:lnTo>
                <a:lnTo>
                  <a:pt x="170" y="360"/>
                </a:lnTo>
                <a:lnTo>
                  <a:pt x="170" y="360"/>
                </a:lnTo>
                <a:lnTo>
                  <a:pt x="186" y="360"/>
                </a:lnTo>
                <a:lnTo>
                  <a:pt x="200" y="356"/>
                </a:lnTo>
                <a:lnTo>
                  <a:pt x="200" y="354"/>
                </a:lnTo>
                <a:lnTo>
                  <a:pt x="200" y="354"/>
                </a:lnTo>
                <a:lnTo>
                  <a:pt x="206" y="352"/>
                </a:lnTo>
                <a:lnTo>
                  <a:pt x="206" y="352"/>
                </a:lnTo>
                <a:lnTo>
                  <a:pt x="210" y="352"/>
                </a:lnTo>
                <a:lnTo>
                  <a:pt x="212" y="352"/>
                </a:lnTo>
                <a:lnTo>
                  <a:pt x="214" y="350"/>
                </a:lnTo>
                <a:lnTo>
                  <a:pt x="214" y="350"/>
                </a:lnTo>
                <a:lnTo>
                  <a:pt x="224" y="350"/>
                </a:lnTo>
                <a:lnTo>
                  <a:pt x="226" y="348"/>
                </a:lnTo>
                <a:lnTo>
                  <a:pt x="226" y="348"/>
                </a:lnTo>
                <a:lnTo>
                  <a:pt x="230" y="348"/>
                </a:lnTo>
                <a:lnTo>
                  <a:pt x="234" y="348"/>
                </a:lnTo>
                <a:lnTo>
                  <a:pt x="234" y="348"/>
                </a:lnTo>
                <a:lnTo>
                  <a:pt x="238" y="346"/>
                </a:lnTo>
                <a:lnTo>
                  <a:pt x="238" y="346"/>
                </a:lnTo>
                <a:lnTo>
                  <a:pt x="240" y="344"/>
                </a:lnTo>
                <a:lnTo>
                  <a:pt x="240" y="344"/>
                </a:lnTo>
                <a:lnTo>
                  <a:pt x="248" y="350"/>
                </a:lnTo>
                <a:lnTo>
                  <a:pt x="250" y="350"/>
                </a:lnTo>
                <a:lnTo>
                  <a:pt x="250" y="350"/>
                </a:lnTo>
                <a:lnTo>
                  <a:pt x="252" y="354"/>
                </a:lnTo>
                <a:lnTo>
                  <a:pt x="252" y="354"/>
                </a:lnTo>
                <a:lnTo>
                  <a:pt x="260" y="354"/>
                </a:lnTo>
                <a:lnTo>
                  <a:pt x="266" y="354"/>
                </a:lnTo>
                <a:lnTo>
                  <a:pt x="266" y="358"/>
                </a:lnTo>
                <a:lnTo>
                  <a:pt x="266" y="358"/>
                </a:lnTo>
                <a:lnTo>
                  <a:pt x="272" y="354"/>
                </a:lnTo>
                <a:lnTo>
                  <a:pt x="272" y="354"/>
                </a:lnTo>
                <a:lnTo>
                  <a:pt x="274" y="356"/>
                </a:lnTo>
                <a:lnTo>
                  <a:pt x="274" y="358"/>
                </a:lnTo>
                <a:lnTo>
                  <a:pt x="274" y="358"/>
                </a:lnTo>
                <a:lnTo>
                  <a:pt x="274" y="364"/>
                </a:lnTo>
                <a:lnTo>
                  <a:pt x="274" y="364"/>
                </a:lnTo>
                <a:lnTo>
                  <a:pt x="280" y="364"/>
                </a:lnTo>
                <a:lnTo>
                  <a:pt x="280" y="364"/>
                </a:lnTo>
                <a:lnTo>
                  <a:pt x="282" y="366"/>
                </a:lnTo>
                <a:lnTo>
                  <a:pt x="282" y="368"/>
                </a:lnTo>
                <a:lnTo>
                  <a:pt x="280" y="368"/>
                </a:lnTo>
                <a:lnTo>
                  <a:pt x="280" y="368"/>
                </a:lnTo>
                <a:lnTo>
                  <a:pt x="278" y="372"/>
                </a:lnTo>
                <a:lnTo>
                  <a:pt x="278" y="372"/>
                </a:lnTo>
                <a:lnTo>
                  <a:pt x="288" y="376"/>
                </a:lnTo>
                <a:lnTo>
                  <a:pt x="288" y="376"/>
                </a:lnTo>
                <a:lnTo>
                  <a:pt x="288" y="384"/>
                </a:lnTo>
                <a:lnTo>
                  <a:pt x="290" y="390"/>
                </a:lnTo>
                <a:lnTo>
                  <a:pt x="290" y="390"/>
                </a:lnTo>
                <a:lnTo>
                  <a:pt x="294" y="392"/>
                </a:lnTo>
                <a:lnTo>
                  <a:pt x="294" y="392"/>
                </a:lnTo>
                <a:lnTo>
                  <a:pt x="294" y="394"/>
                </a:lnTo>
                <a:lnTo>
                  <a:pt x="294" y="396"/>
                </a:lnTo>
                <a:lnTo>
                  <a:pt x="294" y="396"/>
                </a:lnTo>
                <a:lnTo>
                  <a:pt x="298" y="400"/>
                </a:lnTo>
                <a:lnTo>
                  <a:pt x="298" y="400"/>
                </a:lnTo>
                <a:lnTo>
                  <a:pt x="302" y="398"/>
                </a:lnTo>
                <a:lnTo>
                  <a:pt x="302" y="398"/>
                </a:lnTo>
                <a:lnTo>
                  <a:pt x="306" y="394"/>
                </a:lnTo>
                <a:lnTo>
                  <a:pt x="310" y="388"/>
                </a:lnTo>
                <a:lnTo>
                  <a:pt x="310" y="386"/>
                </a:lnTo>
                <a:lnTo>
                  <a:pt x="310" y="386"/>
                </a:lnTo>
                <a:lnTo>
                  <a:pt x="316" y="384"/>
                </a:lnTo>
                <a:lnTo>
                  <a:pt x="322" y="380"/>
                </a:lnTo>
                <a:lnTo>
                  <a:pt x="322" y="380"/>
                </a:lnTo>
                <a:lnTo>
                  <a:pt x="322" y="374"/>
                </a:lnTo>
                <a:lnTo>
                  <a:pt x="322" y="374"/>
                </a:lnTo>
                <a:lnTo>
                  <a:pt x="328" y="372"/>
                </a:lnTo>
                <a:lnTo>
                  <a:pt x="328" y="372"/>
                </a:lnTo>
                <a:lnTo>
                  <a:pt x="326" y="378"/>
                </a:lnTo>
                <a:lnTo>
                  <a:pt x="326" y="384"/>
                </a:lnTo>
                <a:lnTo>
                  <a:pt x="326" y="384"/>
                </a:lnTo>
                <a:lnTo>
                  <a:pt x="322" y="388"/>
                </a:lnTo>
                <a:lnTo>
                  <a:pt x="322" y="388"/>
                </a:lnTo>
                <a:lnTo>
                  <a:pt x="322" y="396"/>
                </a:lnTo>
                <a:lnTo>
                  <a:pt x="322" y="404"/>
                </a:lnTo>
                <a:lnTo>
                  <a:pt x="322" y="404"/>
                </a:lnTo>
                <a:lnTo>
                  <a:pt x="318" y="408"/>
                </a:lnTo>
                <a:lnTo>
                  <a:pt x="318" y="408"/>
                </a:lnTo>
                <a:lnTo>
                  <a:pt x="314" y="408"/>
                </a:lnTo>
                <a:lnTo>
                  <a:pt x="314" y="408"/>
                </a:lnTo>
                <a:lnTo>
                  <a:pt x="314" y="412"/>
                </a:lnTo>
                <a:lnTo>
                  <a:pt x="314" y="412"/>
                </a:lnTo>
                <a:lnTo>
                  <a:pt x="316" y="412"/>
                </a:lnTo>
                <a:lnTo>
                  <a:pt x="316" y="412"/>
                </a:lnTo>
                <a:lnTo>
                  <a:pt x="316" y="412"/>
                </a:lnTo>
                <a:lnTo>
                  <a:pt x="318" y="410"/>
                </a:lnTo>
                <a:lnTo>
                  <a:pt x="318" y="410"/>
                </a:lnTo>
                <a:lnTo>
                  <a:pt x="324" y="410"/>
                </a:lnTo>
                <a:lnTo>
                  <a:pt x="324" y="410"/>
                </a:lnTo>
                <a:lnTo>
                  <a:pt x="326" y="408"/>
                </a:lnTo>
                <a:lnTo>
                  <a:pt x="326" y="404"/>
                </a:lnTo>
                <a:lnTo>
                  <a:pt x="326" y="400"/>
                </a:lnTo>
                <a:lnTo>
                  <a:pt x="328" y="396"/>
                </a:lnTo>
                <a:lnTo>
                  <a:pt x="328" y="396"/>
                </a:lnTo>
                <a:lnTo>
                  <a:pt x="330" y="394"/>
                </a:lnTo>
                <a:lnTo>
                  <a:pt x="332" y="394"/>
                </a:lnTo>
                <a:lnTo>
                  <a:pt x="332" y="394"/>
                </a:lnTo>
                <a:lnTo>
                  <a:pt x="332" y="400"/>
                </a:lnTo>
                <a:lnTo>
                  <a:pt x="332" y="400"/>
                </a:lnTo>
                <a:lnTo>
                  <a:pt x="336" y="404"/>
                </a:lnTo>
                <a:lnTo>
                  <a:pt x="336" y="404"/>
                </a:lnTo>
                <a:lnTo>
                  <a:pt x="336" y="412"/>
                </a:lnTo>
                <a:lnTo>
                  <a:pt x="336" y="422"/>
                </a:lnTo>
                <a:lnTo>
                  <a:pt x="336" y="422"/>
                </a:lnTo>
                <a:lnTo>
                  <a:pt x="340" y="422"/>
                </a:lnTo>
                <a:lnTo>
                  <a:pt x="342" y="420"/>
                </a:lnTo>
                <a:lnTo>
                  <a:pt x="344" y="418"/>
                </a:lnTo>
                <a:lnTo>
                  <a:pt x="344" y="418"/>
                </a:lnTo>
                <a:lnTo>
                  <a:pt x="348" y="418"/>
                </a:lnTo>
                <a:lnTo>
                  <a:pt x="348" y="418"/>
                </a:lnTo>
                <a:lnTo>
                  <a:pt x="348" y="426"/>
                </a:lnTo>
                <a:lnTo>
                  <a:pt x="352" y="434"/>
                </a:lnTo>
                <a:lnTo>
                  <a:pt x="354" y="434"/>
                </a:lnTo>
                <a:lnTo>
                  <a:pt x="354" y="434"/>
                </a:lnTo>
                <a:lnTo>
                  <a:pt x="354" y="444"/>
                </a:lnTo>
                <a:lnTo>
                  <a:pt x="352" y="448"/>
                </a:lnTo>
                <a:lnTo>
                  <a:pt x="352" y="452"/>
                </a:lnTo>
                <a:lnTo>
                  <a:pt x="352" y="452"/>
                </a:lnTo>
                <a:lnTo>
                  <a:pt x="354" y="456"/>
                </a:lnTo>
                <a:lnTo>
                  <a:pt x="358" y="458"/>
                </a:lnTo>
                <a:lnTo>
                  <a:pt x="362" y="462"/>
                </a:lnTo>
                <a:lnTo>
                  <a:pt x="362" y="462"/>
                </a:lnTo>
                <a:lnTo>
                  <a:pt x="362" y="464"/>
                </a:lnTo>
                <a:lnTo>
                  <a:pt x="364" y="466"/>
                </a:lnTo>
                <a:lnTo>
                  <a:pt x="364" y="466"/>
                </a:lnTo>
                <a:lnTo>
                  <a:pt x="368" y="466"/>
                </a:lnTo>
                <a:lnTo>
                  <a:pt x="368" y="466"/>
                </a:lnTo>
                <a:lnTo>
                  <a:pt x="374" y="470"/>
                </a:lnTo>
                <a:lnTo>
                  <a:pt x="376" y="472"/>
                </a:lnTo>
                <a:lnTo>
                  <a:pt x="378" y="472"/>
                </a:lnTo>
                <a:lnTo>
                  <a:pt x="378" y="472"/>
                </a:lnTo>
                <a:lnTo>
                  <a:pt x="380" y="472"/>
                </a:lnTo>
                <a:lnTo>
                  <a:pt x="384" y="470"/>
                </a:lnTo>
                <a:lnTo>
                  <a:pt x="384" y="470"/>
                </a:lnTo>
                <a:close/>
                <a:moveTo>
                  <a:pt x="416" y="516"/>
                </a:moveTo>
                <a:lnTo>
                  <a:pt x="416" y="516"/>
                </a:lnTo>
                <a:lnTo>
                  <a:pt x="414" y="524"/>
                </a:lnTo>
                <a:lnTo>
                  <a:pt x="416" y="530"/>
                </a:lnTo>
                <a:lnTo>
                  <a:pt x="416" y="530"/>
                </a:lnTo>
                <a:lnTo>
                  <a:pt x="426" y="544"/>
                </a:lnTo>
                <a:lnTo>
                  <a:pt x="426" y="546"/>
                </a:lnTo>
                <a:lnTo>
                  <a:pt x="426" y="546"/>
                </a:lnTo>
                <a:lnTo>
                  <a:pt x="430" y="546"/>
                </a:lnTo>
                <a:lnTo>
                  <a:pt x="430" y="546"/>
                </a:lnTo>
                <a:lnTo>
                  <a:pt x="426" y="548"/>
                </a:lnTo>
                <a:lnTo>
                  <a:pt x="426" y="548"/>
                </a:lnTo>
                <a:lnTo>
                  <a:pt x="426" y="554"/>
                </a:lnTo>
                <a:lnTo>
                  <a:pt x="426" y="554"/>
                </a:lnTo>
                <a:lnTo>
                  <a:pt x="428" y="558"/>
                </a:lnTo>
                <a:lnTo>
                  <a:pt x="432" y="560"/>
                </a:lnTo>
                <a:lnTo>
                  <a:pt x="432" y="560"/>
                </a:lnTo>
                <a:lnTo>
                  <a:pt x="432" y="564"/>
                </a:lnTo>
                <a:lnTo>
                  <a:pt x="434" y="566"/>
                </a:lnTo>
                <a:lnTo>
                  <a:pt x="434" y="566"/>
                </a:lnTo>
                <a:lnTo>
                  <a:pt x="436" y="566"/>
                </a:lnTo>
                <a:lnTo>
                  <a:pt x="438" y="566"/>
                </a:lnTo>
                <a:lnTo>
                  <a:pt x="438" y="566"/>
                </a:lnTo>
                <a:lnTo>
                  <a:pt x="436" y="568"/>
                </a:lnTo>
                <a:lnTo>
                  <a:pt x="436" y="570"/>
                </a:lnTo>
                <a:lnTo>
                  <a:pt x="438" y="570"/>
                </a:lnTo>
                <a:lnTo>
                  <a:pt x="438" y="572"/>
                </a:lnTo>
                <a:lnTo>
                  <a:pt x="438" y="572"/>
                </a:lnTo>
                <a:lnTo>
                  <a:pt x="448" y="572"/>
                </a:lnTo>
                <a:lnTo>
                  <a:pt x="448" y="572"/>
                </a:lnTo>
                <a:lnTo>
                  <a:pt x="448" y="570"/>
                </a:lnTo>
                <a:lnTo>
                  <a:pt x="448" y="570"/>
                </a:lnTo>
                <a:lnTo>
                  <a:pt x="450" y="570"/>
                </a:lnTo>
                <a:lnTo>
                  <a:pt x="452" y="570"/>
                </a:lnTo>
                <a:lnTo>
                  <a:pt x="452" y="570"/>
                </a:lnTo>
                <a:lnTo>
                  <a:pt x="452" y="568"/>
                </a:lnTo>
                <a:lnTo>
                  <a:pt x="452" y="566"/>
                </a:lnTo>
                <a:lnTo>
                  <a:pt x="452" y="568"/>
                </a:lnTo>
                <a:lnTo>
                  <a:pt x="452" y="568"/>
                </a:lnTo>
                <a:lnTo>
                  <a:pt x="450" y="568"/>
                </a:lnTo>
                <a:lnTo>
                  <a:pt x="450" y="568"/>
                </a:lnTo>
                <a:lnTo>
                  <a:pt x="448" y="564"/>
                </a:lnTo>
                <a:lnTo>
                  <a:pt x="448" y="564"/>
                </a:lnTo>
                <a:lnTo>
                  <a:pt x="452" y="562"/>
                </a:lnTo>
                <a:lnTo>
                  <a:pt x="452" y="560"/>
                </a:lnTo>
                <a:lnTo>
                  <a:pt x="452" y="560"/>
                </a:lnTo>
                <a:lnTo>
                  <a:pt x="452" y="560"/>
                </a:lnTo>
                <a:lnTo>
                  <a:pt x="454" y="560"/>
                </a:lnTo>
                <a:lnTo>
                  <a:pt x="456" y="560"/>
                </a:lnTo>
                <a:lnTo>
                  <a:pt x="454" y="560"/>
                </a:lnTo>
                <a:lnTo>
                  <a:pt x="454" y="560"/>
                </a:lnTo>
                <a:lnTo>
                  <a:pt x="456" y="566"/>
                </a:lnTo>
                <a:lnTo>
                  <a:pt x="456" y="566"/>
                </a:lnTo>
                <a:lnTo>
                  <a:pt x="460" y="564"/>
                </a:lnTo>
                <a:lnTo>
                  <a:pt x="460" y="564"/>
                </a:lnTo>
                <a:lnTo>
                  <a:pt x="458" y="558"/>
                </a:lnTo>
                <a:lnTo>
                  <a:pt x="458" y="554"/>
                </a:lnTo>
                <a:lnTo>
                  <a:pt x="460" y="544"/>
                </a:lnTo>
                <a:lnTo>
                  <a:pt x="460" y="544"/>
                </a:lnTo>
                <a:lnTo>
                  <a:pt x="462" y="544"/>
                </a:lnTo>
                <a:lnTo>
                  <a:pt x="464" y="544"/>
                </a:lnTo>
                <a:lnTo>
                  <a:pt x="464" y="544"/>
                </a:lnTo>
                <a:lnTo>
                  <a:pt x="464" y="536"/>
                </a:lnTo>
                <a:lnTo>
                  <a:pt x="464" y="530"/>
                </a:lnTo>
                <a:lnTo>
                  <a:pt x="460" y="518"/>
                </a:lnTo>
                <a:lnTo>
                  <a:pt x="460" y="518"/>
                </a:lnTo>
                <a:lnTo>
                  <a:pt x="452" y="524"/>
                </a:lnTo>
                <a:lnTo>
                  <a:pt x="452" y="524"/>
                </a:lnTo>
                <a:lnTo>
                  <a:pt x="450" y="526"/>
                </a:lnTo>
                <a:lnTo>
                  <a:pt x="450" y="526"/>
                </a:lnTo>
                <a:lnTo>
                  <a:pt x="444" y="526"/>
                </a:lnTo>
                <a:lnTo>
                  <a:pt x="438" y="524"/>
                </a:lnTo>
                <a:lnTo>
                  <a:pt x="426" y="518"/>
                </a:lnTo>
                <a:lnTo>
                  <a:pt x="426" y="518"/>
                </a:lnTo>
                <a:lnTo>
                  <a:pt x="424" y="520"/>
                </a:lnTo>
                <a:lnTo>
                  <a:pt x="422" y="520"/>
                </a:lnTo>
                <a:lnTo>
                  <a:pt x="422" y="520"/>
                </a:lnTo>
                <a:lnTo>
                  <a:pt x="418" y="516"/>
                </a:lnTo>
                <a:lnTo>
                  <a:pt x="418" y="516"/>
                </a:lnTo>
                <a:lnTo>
                  <a:pt x="416" y="516"/>
                </a:lnTo>
                <a:lnTo>
                  <a:pt x="416" y="516"/>
                </a:lnTo>
                <a:close/>
              </a:path>
            </a:pathLst>
          </a:custGeom>
          <a:solidFill>
            <a:srgbClr val="B9BCBD"/>
          </a:solidFill>
          <a:ln w="3175">
            <a:solidFill>
              <a:srgbClr val="B9BCBD"/>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267" name="Freeform 261">
            <a:extLst>
              <a:ext uri="{FF2B5EF4-FFF2-40B4-BE49-F238E27FC236}">
                <a16:creationId xmlns:a16="http://schemas.microsoft.com/office/drawing/2014/main" id="{BE91B870-043D-4DB1-9726-2BD7332A689B}"/>
              </a:ext>
            </a:extLst>
          </p:cNvPr>
          <p:cNvSpPr>
            <a:spLocks/>
          </p:cNvSpPr>
          <p:nvPr/>
        </p:nvSpPr>
        <p:spPr bwMode="auto">
          <a:xfrm>
            <a:off x="6836667" y="2462297"/>
            <a:ext cx="77394" cy="75504"/>
          </a:xfrm>
          <a:custGeom>
            <a:avLst/>
            <a:gdLst>
              <a:gd name="T0" fmla="*/ 4 w 46"/>
              <a:gd name="T1" fmla="*/ 0 h 44"/>
              <a:gd name="T2" fmla="*/ 6 w 46"/>
              <a:gd name="T3" fmla="*/ 8 h 44"/>
              <a:gd name="T4" fmla="*/ 4 w 46"/>
              <a:gd name="T5" fmla="*/ 10 h 44"/>
              <a:gd name="T6" fmla="*/ 0 w 46"/>
              <a:gd name="T7" fmla="*/ 16 h 44"/>
              <a:gd name="T8" fmla="*/ 0 w 46"/>
              <a:gd name="T9" fmla="*/ 18 h 44"/>
              <a:gd name="T10" fmla="*/ 6 w 46"/>
              <a:gd name="T11" fmla="*/ 22 h 44"/>
              <a:gd name="T12" fmla="*/ 14 w 46"/>
              <a:gd name="T13" fmla="*/ 24 h 44"/>
              <a:gd name="T14" fmla="*/ 20 w 46"/>
              <a:gd name="T15" fmla="*/ 30 h 44"/>
              <a:gd name="T16" fmla="*/ 20 w 46"/>
              <a:gd name="T17" fmla="*/ 32 h 44"/>
              <a:gd name="T18" fmla="*/ 24 w 46"/>
              <a:gd name="T19" fmla="*/ 32 h 44"/>
              <a:gd name="T20" fmla="*/ 30 w 46"/>
              <a:gd name="T21" fmla="*/ 32 h 44"/>
              <a:gd name="T22" fmla="*/ 34 w 46"/>
              <a:gd name="T23" fmla="*/ 38 h 44"/>
              <a:gd name="T24" fmla="*/ 38 w 46"/>
              <a:gd name="T25" fmla="*/ 42 h 44"/>
              <a:gd name="T26" fmla="*/ 38 w 46"/>
              <a:gd name="T27" fmla="*/ 44 h 44"/>
              <a:gd name="T28" fmla="*/ 42 w 46"/>
              <a:gd name="T29" fmla="*/ 42 h 44"/>
              <a:gd name="T30" fmla="*/ 46 w 46"/>
              <a:gd name="T31" fmla="*/ 38 h 44"/>
              <a:gd name="T32" fmla="*/ 44 w 46"/>
              <a:gd name="T33" fmla="*/ 30 h 44"/>
              <a:gd name="T34" fmla="*/ 44 w 46"/>
              <a:gd name="T35" fmla="*/ 30 h 44"/>
              <a:gd name="T36" fmla="*/ 40 w 46"/>
              <a:gd name="T37" fmla="*/ 30 h 44"/>
              <a:gd name="T38" fmla="*/ 36 w 46"/>
              <a:gd name="T39" fmla="*/ 26 h 44"/>
              <a:gd name="T40" fmla="*/ 38 w 46"/>
              <a:gd name="T41" fmla="*/ 22 h 44"/>
              <a:gd name="T42" fmla="*/ 36 w 46"/>
              <a:gd name="T43" fmla="*/ 18 h 44"/>
              <a:gd name="T44" fmla="*/ 28 w 46"/>
              <a:gd name="T45" fmla="*/ 14 h 44"/>
              <a:gd name="T46" fmla="*/ 32 w 46"/>
              <a:gd name="T47" fmla="*/ 12 h 44"/>
              <a:gd name="T48" fmla="*/ 32 w 46"/>
              <a:gd name="T49" fmla="*/ 8 h 44"/>
              <a:gd name="T50" fmla="*/ 28 w 46"/>
              <a:gd name="T51" fmla="*/ 6 h 44"/>
              <a:gd name="T52" fmla="*/ 26 w 46"/>
              <a:gd name="T53" fmla="*/ 4 h 44"/>
              <a:gd name="T54" fmla="*/ 26 w 46"/>
              <a:gd name="T55" fmla="*/ 6 h 44"/>
              <a:gd name="T56" fmla="*/ 22 w 46"/>
              <a:gd name="T57" fmla="*/ 4 h 44"/>
              <a:gd name="T58" fmla="*/ 22 w 46"/>
              <a:gd name="T59" fmla="*/ 0 h 44"/>
              <a:gd name="T60" fmla="*/ 14 w 46"/>
              <a:gd name="T61" fmla="*/ 0 h 44"/>
              <a:gd name="T62" fmla="*/ 4 w 46"/>
              <a:gd name="T63"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6" h="44">
                <a:moveTo>
                  <a:pt x="4" y="0"/>
                </a:moveTo>
                <a:lnTo>
                  <a:pt x="4" y="0"/>
                </a:lnTo>
                <a:lnTo>
                  <a:pt x="4" y="4"/>
                </a:lnTo>
                <a:lnTo>
                  <a:pt x="6" y="8"/>
                </a:lnTo>
                <a:lnTo>
                  <a:pt x="4" y="10"/>
                </a:lnTo>
                <a:lnTo>
                  <a:pt x="4" y="10"/>
                </a:lnTo>
                <a:lnTo>
                  <a:pt x="2" y="12"/>
                </a:lnTo>
                <a:lnTo>
                  <a:pt x="0" y="16"/>
                </a:lnTo>
                <a:lnTo>
                  <a:pt x="0" y="16"/>
                </a:lnTo>
                <a:lnTo>
                  <a:pt x="0" y="18"/>
                </a:lnTo>
                <a:lnTo>
                  <a:pt x="2" y="20"/>
                </a:lnTo>
                <a:lnTo>
                  <a:pt x="6" y="22"/>
                </a:lnTo>
                <a:lnTo>
                  <a:pt x="14" y="24"/>
                </a:lnTo>
                <a:lnTo>
                  <a:pt x="14" y="24"/>
                </a:lnTo>
                <a:lnTo>
                  <a:pt x="18" y="26"/>
                </a:lnTo>
                <a:lnTo>
                  <a:pt x="20" y="30"/>
                </a:lnTo>
                <a:lnTo>
                  <a:pt x="20" y="32"/>
                </a:lnTo>
                <a:lnTo>
                  <a:pt x="20" y="32"/>
                </a:lnTo>
                <a:lnTo>
                  <a:pt x="24" y="32"/>
                </a:lnTo>
                <a:lnTo>
                  <a:pt x="24" y="32"/>
                </a:lnTo>
                <a:lnTo>
                  <a:pt x="28" y="32"/>
                </a:lnTo>
                <a:lnTo>
                  <a:pt x="30" y="32"/>
                </a:lnTo>
                <a:lnTo>
                  <a:pt x="30" y="32"/>
                </a:lnTo>
                <a:lnTo>
                  <a:pt x="34" y="38"/>
                </a:lnTo>
                <a:lnTo>
                  <a:pt x="34" y="38"/>
                </a:lnTo>
                <a:lnTo>
                  <a:pt x="38" y="42"/>
                </a:lnTo>
                <a:lnTo>
                  <a:pt x="38" y="44"/>
                </a:lnTo>
                <a:lnTo>
                  <a:pt x="38" y="44"/>
                </a:lnTo>
                <a:lnTo>
                  <a:pt x="42" y="42"/>
                </a:lnTo>
                <a:lnTo>
                  <a:pt x="42" y="42"/>
                </a:lnTo>
                <a:lnTo>
                  <a:pt x="46" y="38"/>
                </a:lnTo>
                <a:lnTo>
                  <a:pt x="46" y="38"/>
                </a:lnTo>
                <a:lnTo>
                  <a:pt x="46" y="36"/>
                </a:lnTo>
                <a:lnTo>
                  <a:pt x="44" y="30"/>
                </a:lnTo>
                <a:lnTo>
                  <a:pt x="44" y="30"/>
                </a:lnTo>
                <a:lnTo>
                  <a:pt x="44" y="30"/>
                </a:lnTo>
                <a:lnTo>
                  <a:pt x="44" y="30"/>
                </a:lnTo>
                <a:lnTo>
                  <a:pt x="40" y="30"/>
                </a:lnTo>
                <a:lnTo>
                  <a:pt x="40" y="30"/>
                </a:lnTo>
                <a:lnTo>
                  <a:pt x="36" y="26"/>
                </a:lnTo>
                <a:lnTo>
                  <a:pt x="36" y="24"/>
                </a:lnTo>
                <a:lnTo>
                  <a:pt x="38" y="22"/>
                </a:lnTo>
                <a:lnTo>
                  <a:pt x="38" y="22"/>
                </a:lnTo>
                <a:lnTo>
                  <a:pt x="36" y="18"/>
                </a:lnTo>
                <a:lnTo>
                  <a:pt x="36" y="18"/>
                </a:lnTo>
                <a:lnTo>
                  <a:pt x="28" y="14"/>
                </a:lnTo>
                <a:lnTo>
                  <a:pt x="28" y="14"/>
                </a:lnTo>
                <a:lnTo>
                  <a:pt x="32" y="12"/>
                </a:lnTo>
                <a:lnTo>
                  <a:pt x="32" y="10"/>
                </a:lnTo>
                <a:lnTo>
                  <a:pt x="32" y="8"/>
                </a:lnTo>
                <a:lnTo>
                  <a:pt x="32" y="8"/>
                </a:lnTo>
                <a:lnTo>
                  <a:pt x="28" y="6"/>
                </a:lnTo>
                <a:lnTo>
                  <a:pt x="28" y="4"/>
                </a:lnTo>
                <a:lnTo>
                  <a:pt x="26" y="4"/>
                </a:lnTo>
                <a:lnTo>
                  <a:pt x="26" y="4"/>
                </a:lnTo>
                <a:lnTo>
                  <a:pt x="26" y="6"/>
                </a:lnTo>
                <a:lnTo>
                  <a:pt x="24" y="6"/>
                </a:lnTo>
                <a:lnTo>
                  <a:pt x="22" y="4"/>
                </a:lnTo>
                <a:lnTo>
                  <a:pt x="22" y="0"/>
                </a:lnTo>
                <a:lnTo>
                  <a:pt x="22" y="0"/>
                </a:lnTo>
                <a:lnTo>
                  <a:pt x="14" y="0"/>
                </a:lnTo>
                <a:lnTo>
                  <a:pt x="14" y="0"/>
                </a:lnTo>
                <a:lnTo>
                  <a:pt x="4" y="0"/>
                </a:lnTo>
                <a:lnTo>
                  <a:pt x="4" y="0"/>
                </a:lnTo>
                <a:close/>
              </a:path>
            </a:pathLst>
          </a:custGeom>
          <a:solidFill>
            <a:srgbClr val="8BBDFF"/>
          </a:solidFill>
          <a:ln w="3175">
            <a:solidFill>
              <a:srgbClr val="8BBDFF"/>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268" name="Freeform 208">
            <a:extLst>
              <a:ext uri="{FF2B5EF4-FFF2-40B4-BE49-F238E27FC236}">
                <a16:creationId xmlns:a16="http://schemas.microsoft.com/office/drawing/2014/main" id="{F04AE0F3-9D02-4A6A-AE0C-99DD871B94D0}"/>
              </a:ext>
            </a:extLst>
          </p:cNvPr>
          <p:cNvSpPr>
            <a:spLocks/>
          </p:cNvSpPr>
          <p:nvPr/>
        </p:nvSpPr>
        <p:spPr bwMode="auto">
          <a:xfrm>
            <a:off x="3923537" y="3354611"/>
            <a:ext cx="80491" cy="92663"/>
          </a:xfrm>
          <a:custGeom>
            <a:avLst/>
            <a:gdLst>
              <a:gd name="T0" fmla="*/ 16 w 48"/>
              <a:gd name="T1" fmla="*/ 6 h 54"/>
              <a:gd name="T2" fmla="*/ 22 w 48"/>
              <a:gd name="T3" fmla="*/ 6 h 54"/>
              <a:gd name="T4" fmla="*/ 24 w 48"/>
              <a:gd name="T5" fmla="*/ 6 h 54"/>
              <a:gd name="T6" fmla="*/ 26 w 48"/>
              <a:gd name="T7" fmla="*/ 8 h 54"/>
              <a:gd name="T8" fmla="*/ 32 w 48"/>
              <a:gd name="T9" fmla="*/ 8 h 54"/>
              <a:gd name="T10" fmla="*/ 34 w 48"/>
              <a:gd name="T11" fmla="*/ 18 h 54"/>
              <a:gd name="T12" fmla="*/ 40 w 48"/>
              <a:gd name="T13" fmla="*/ 24 h 54"/>
              <a:gd name="T14" fmla="*/ 42 w 48"/>
              <a:gd name="T15" fmla="*/ 32 h 54"/>
              <a:gd name="T16" fmla="*/ 40 w 48"/>
              <a:gd name="T17" fmla="*/ 32 h 54"/>
              <a:gd name="T18" fmla="*/ 40 w 48"/>
              <a:gd name="T19" fmla="*/ 38 h 54"/>
              <a:gd name="T20" fmla="*/ 38 w 48"/>
              <a:gd name="T21" fmla="*/ 42 h 54"/>
              <a:gd name="T22" fmla="*/ 42 w 48"/>
              <a:gd name="T23" fmla="*/ 46 h 54"/>
              <a:gd name="T24" fmla="*/ 42 w 48"/>
              <a:gd name="T25" fmla="*/ 48 h 54"/>
              <a:gd name="T26" fmla="*/ 38 w 48"/>
              <a:gd name="T27" fmla="*/ 46 h 54"/>
              <a:gd name="T28" fmla="*/ 34 w 48"/>
              <a:gd name="T29" fmla="*/ 46 h 54"/>
              <a:gd name="T30" fmla="*/ 34 w 48"/>
              <a:gd name="T31" fmla="*/ 52 h 54"/>
              <a:gd name="T32" fmla="*/ 30 w 48"/>
              <a:gd name="T33" fmla="*/ 46 h 54"/>
              <a:gd name="T34" fmla="*/ 32 w 48"/>
              <a:gd name="T35" fmla="*/ 38 h 54"/>
              <a:gd name="T36" fmla="*/ 24 w 48"/>
              <a:gd name="T37" fmla="*/ 34 h 54"/>
              <a:gd name="T38" fmla="*/ 24 w 48"/>
              <a:gd name="T39" fmla="*/ 34 h 54"/>
              <a:gd name="T40" fmla="*/ 20 w 48"/>
              <a:gd name="T41" fmla="*/ 34 h 54"/>
              <a:gd name="T42" fmla="*/ 18 w 48"/>
              <a:gd name="T43" fmla="*/ 26 h 54"/>
              <a:gd name="T44" fmla="*/ 14 w 48"/>
              <a:gd name="T45" fmla="*/ 24 h 54"/>
              <a:gd name="T46" fmla="*/ 12 w 48"/>
              <a:gd name="T47" fmla="*/ 24 h 54"/>
              <a:gd name="T48" fmla="*/ 14 w 48"/>
              <a:gd name="T49" fmla="*/ 28 h 54"/>
              <a:gd name="T50" fmla="*/ 12 w 48"/>
              <a:gd name="T51" fmla="*/ 32 h 54"/>
              <a:gd name="T52" fmla="*/ 8 w 48"/>
              <a:gd name="T53" fmla="*/ 32 h 54"/>
              <a:gd name="T54" fmla="*/ 6 w 48"/>
              <a:gd name="T55" fmla="*/ 28 h 54"/>
              <a:gd name="T56" fmla="*/ 2 w 48"/>
              <a:gd name="T57" fmla="*/ 26 h 54"/>
              <a:gd name="T58" fmla="*/ 2 w 48"/>
              <a:gd name="T59" fmla="*/ 18 h 54"/>
              <a:gd name="T60" fmla="*/ 6 w 48"/>
              <a:gd name="T61" fmla="*/ 16 h 54"/>
              <a:gd name="T62" fmla="*/ 4 w 48"/>
              <a:gd name="T63" fmla="*/ 14 h 54"/>
              <a:gd name="T64" fmla="*/ 4 w 48"/>
              <a:gd name="T65" fmla="*/ 14 h 54"/>
              <a:gd name="T66" fmla="*/ 2 w 48"/>
              <a:gd name="T67" fmla="*/ 4 h 54"/>
              <a:gd name="T68" fmla="*/ 0 w 48"/>
              <a:gd name="T69" fmla="*/ 2 h 54"/>
              <a:gd name="T70" fmla="*/ 2 w 48"/>
              <a:gd name="T71" fmla="*/ 0 h 54"/>
              <a:gd name="T72" fmla="*/ 6 w 48"/>
              <a:gd name="T73" fmla="*/ 2 h 54"/>
              <a:gd name="T74" fmla="*/ 16 w 48"/>
              <a:gd name="T75" fmla="*/ 6 h 54"/>
              <a:gd name="T76" fmla="*/ 16 w 48"/>
              <a:gd name="T77" fmla="*/ 6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8" h="54">
                <a:moveTo>
                  <a:pt x="16" y="6"/>
                </a:moveTo>
                <a:lnTo>
                  <a:pt x="16" y="6"/>
                </a:lnTo>
                <a:lnTo>
                  <a:pt x="20" y="6"/>
                </a:lnTo>
                <a:lnTo>
                  <a:pt x="22" y="6"/>
                </a:lnTo>
                <a:lnTo>
                  <a:pt x="22" y="6"/>
                </a:lnTo>
                <a:lnTo>
                  <a:pt x="24" y="6"/>
                </a:lnTo>
                <a:lnTo>
                  <a:pt x="26" y="8"/>
                </a:lnTo>
                <a:lnTo>
                  <a:pt x="26" y="8"/>
                </a:lnTo>
                <a:lnTo>
                  <a:pt x="32" y="8"/>
                </a:lnTo>
                <a:lnTo>
                  <a:pt x="32" y="8"/>
                </a:lnTo>
                <a:lnTo>
                  <a:pt x="32" y="14"/>
                </a:lnTo>
                <a:lnTo>
                  <a:pt x="34" y="18"/>
                </a:lnTo>
                <a:lnTo>
                  <a:pt x="34" y="18"/>
                </a:lnTo>
                <a:lnTo>
                  <a:pt x="40" y="24"/>
                </a:lnTo>
                <a:lnTo>
                  <a:pt x="48" y="30"/>
                </a:lnTo>
                <a:lnTo>
                  <a:pt x="42" y="32"/>
                </a:lnTo>
                <a:lnTo>
                  <a:pt x="40" y="32"/>
                </a:lnTo>
                <a:lnTo>
                  <a:pt x="40" y="32"/>
                </a:lnTo>
                <a:lnTo>
                  <a:pt x="40" y="34"/>
                </a:lnTo>
                <a:lnTo>
                  <a:pt x="40" y="38"/>
                </a:lnTo>
                <a:lnTo>
                  <a:pt x="40" y="38"/>
                </a:lnTo>
                <a:lnTo>
                  <a:pt x="38" y="42"/>
                </a:lnTo>
                <a:lnTo>
                  <a:pt x="40" y="44"/>
                </a:lnTo>
                <a:lnTo>
                  <a:pt x="42" y="46"/>
                </a:lnTo>
                <a:lnTo>
                  <a:pt x="42" y="48"/>
                </a:lnTo>
                <a:lnTo>
                  <a:pt x="42" y="48"/>
                </a:lnTo>
                <a:lnTo>
                  <a:pt x="40" y="54"/>
                </a:lnTo>
                <a:lnTo>
                  <a:pt x="38" y="46"/>
                </a:lnTo>
                <a:lnTo>
                  <a:pt x="38" y="46"/>
                </a:lnTo>
                <a:lnTo>
                  <a:pt x="34" y="46"/>
                </a:lnTo>
                <a:lnTo>
                  <a:pt x="34" y="46"/>
                </a:lnTo>
                <a:lnTo>
                  <a:pt x="34" y="52"/>
                </a:lnTo>
                <a:lnTo>
                  <a:pt x="34" y="52"/>
                </a:lnTo>
                <a:lnTo>
                  <a:pt x="30" y="46"/>
                </a:lnTo>
                <a:lnTo>
                  <a:pt x="32" y="38"/>
                </a:lnTo>
                <a:lnTo>
                  <a:pt x="32" y="38"/>
                </a:lnTo>
                <a:lnTo>
                  <a:pt x="24" y="34"/>
                </a:lnTo>
                <a:lnTo>
                  <a:pt x="24" y="34"/>
                </a:lnTo>
                <a:lnTo>
                  <a:pt x="24" y="34"/>
                </a:lnTo>
                <a:lnTo>
                  <a:pt x="24" y="34"/>
                </a:lnTo>
                <a:lnTo>
                  <a:pt x="20" y="34"/>
                </a:lnTo>
                <a:lnTo>
                  <a:pt x="20" y="34"/>
                </a:lnTo>
                <a:lnTo>
                  <a:pt x="20" y="30"/>
                </a:lnTo>
                <a:lnTo>
                  <a:pt x="18" y="26"/>
                </a:lnTo>
                <a:lnTo>
                  <a:pt x="18" y="26"/>
                </a:lnTo>
                <a:lnTo>
                  <a:pt x="14" y="24"/>
                </a:lnTo>
                <a:lnTo>
                  <a:pt x="12" y="24"/>
                </a:lnTo>
                <a:lnTo>
                  <a:pt x="12" y="24"/>
                </a:lnTo>
                <a:lnTo>
                  <a:pt x="14" y="28"/>
                </a:lnTo>
                <a:lnTo>
                  <a:pt x="14" y="28"/>
                </a:lnTo>
                <a:lnTo>
                  <a:pt x="12" y="30"/>
                </a:lnTo>
                <a:lnTo>
                  <a:pt x="12" y="32"/>
                </a:lnTo>
                <a:lnTo>
                  <a:pt x="12" y="32"/>
                </a:lnTo>
                <a:lnTo>
                  <a:pt x="8" y="32"/>
                </a:lnTo>
                <a:lnTo>
                  <a:pt x="8" y="32"/>
                </a:lnTo>
                <a:lnTo>
                  <a:pt x="6" y="28"/>
                </a:lnTo>
                <a:lnTo>
                  <a:pt x="6" y="28"/>
                </a:lnTo>
                <a:lnTo>
                  <a:pt x="2" y="26"/>
                </a:lnTo>
                <a:lnTo>
                  <a:pt x="2" y="26"/>
                </a:lnTo>
                <a:lnTo>
                  <a:pt x="2" y="18"/>
                </a:lnTo>
                <a:lnTo>
                  <a:pt x="2" y="18"/>
                </a:lnTo>
                <a:lnTo>
                  <a:pt x="6" y="16"/>
                </a:lnTo>
                <a:lnTo>
                  <a:pt x="6" y="16"/>
                </a:lnTo>
                <a:lnTo>
                  <a:pt x="4" y="14"/>
                </a:lnTo>
                <a:lnTo>
                  <a:pt x="4" y="14"/>
                </a:lnTo>
                <a:lnTo>
                  <a:pt x="4" y="14"/>
                </a:lnTo>
                <a:lnTo>
                  <a:pt x="4" y="10"/>
                </a:lnTo>
                <a:lnTo>
                  <a:pt x="2" y="4"/>
                </a:lnTo>
                <a:lnTo>
                  <a:pt x="2" y="4"/>
                </a:lnTo>
                <a:lnTo>
                  <a:pt x="0" y="2"/>
                </a:lnTo>
                <a:lnTo>
                  <a:pt x="0" y="2"/>
                </a:lnTo>
                <a:lnTo>
                  <a:pt x="2" y="0"/>
                </a:lnTo>
                <a:lnTo>
                  <a:pt x="6" y="2"/>
                </a:lnTo>
                <a:lnTo>
                  <a:pt x="6" y="2"/>
                </a:lnTo>
                <a:lnTo>
                  <a:pt x="8" y="4"/>
                </a:lnTo>
                <a:lnTo>
                  <a:pt x="16" y="6"/>
                </a:lnTo>
                <a:lnTo>
                  <a:pt x="16" y="6"/>
                </a:lnTo>
                <a:lnTo>
                  <a:pt x="16" y="6"/>
                </a:lnTo>
                <a:lnTo>
                  <a:pt x="16" y="6"/>
                </a:lnTo>
                <a:close/>
              </a:path>
            </a:pathLst>
          </a:custGeom>
          <a:solidFill>
            <a:srgbClr val="00095B"/>
          </a:solidFill>
          <a:ln w="3175">
            <a:solidFill>
              <a:srgbClr val="00095B"/>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269" name="Freeform 210">
            <a:extLst>
              <a:ext uri="{FF2B5EF4-FFF2-40B4-BE49-F238E27FC236}">
                <a16:creationId xmlns:a16="http://schemas.microsoft.com/office/drawing/2014/main" id="{C88627FD-473E-4C1B-8675-248859E65641}"/>
              </a:ext>
            </a:extLst>
          </p:cNvPr>
          <p:cNvSpPr>
            <a:spLocks/>
          </p:cNvSpPr>
          <p:nvPr/>
        </p:nvSpPr>
        <p:spPr bwMode="auto">
          <a:xfrm>
            <a:off x="4073681" y="3334018"/>
            <a:ext cx="286360" cy="473612"/>
          </a:xfrm>
          <a:custGeom>
            <a:avLst/>
            <a:gdLst>
              <a:gd name="T0" fmla="*/ 108 w 170"/>
              <a:gd name="T1" fmla="*/ 8 h 276"/>
              <a:gd name="T2" fmla="*/ 102 w 170"/>
              <a:gd name="T3" fmla="*/ 0 h 276"/>
              <a:gd name="T4" fmla="*/ 94 w 170"/>
              <a:gd name="T5" fmla="*/ 4 h 276"/>
              <a:gd name="T6" fmla="*/ 86 w 170"/>
              <a:gd name="T7" fmla="*/ 14 h 276"/>
              <a:gd name="T8" fmla="*/ 78 w 170"/>
              <a:gd name="T9" fmla="*/ 20 h 276"/>
              <a:gd name="T10" fmla="*/ 64 w 170"/>
              <a:gd name="T11" fmla="*/ 22 h 276"/>
              <a:gd name="T12" fmla="*/ 62 w 170"/>
              <a:gd name="T13" fmla="*/ 30 h 276"/>
              <a:gd name="T14" fmla="*/ 56 w 170"/>
              <a:gd name="T15" fmla="*/ 26 h 276"/>
              <a:gd name="T16" fmla="*/ 50 w 170"/>
              <a:gd name="T17" fmla="*/ 38 h 276"/>
              <a:gd name="T18" fmla="*/ 46 w 170"/>
              <a:gd name="T19" fmla="*/ 46 h 276"/>
              <a:gd name="T20" fmla="*/ 38 w 170"/>
              <a:gd name="T21" fmla="*/ 64 h 276"/>
              <a:gd name="T22" fmla="*/ 32 w 170"/>
              <a:gd name="T23" fmla="*/ 74 h 276"/>
              <a:gd name="T24" fmla="*/ 24 w 170"/>
              <a:gd name="T25" fmla="*/ 70 h 276"/>
              <a:gd name="T26" fmla="*/ 26 w 170"/>
              <a:gd name="T27" fmla="*/ 82 h 276"/>
              <a:gd name="T28" fmla="*/ 24 w 170"/>
              <a:gd name="T29" fmla="*/ 88 h 276"/>
              <a:gd name="T30" fmla="*/ 20 w 170"/>
              <a:gd name="T31" fmla="*/ 114 h 276"/>
              <a:gd name="T32" fmla="*/ 22 w 170"/>
              <a:gd name="T33" fmla="*/ 130 h 276"/>
              <a:gd name="T34" fmla="*/ 18 w 170"/>
              <a:gd name="T35" fmla="*/ 138 h 276"/>
              <a:gd name="T36" fmla="*/ 26 w 170"/>
              <a:gd name="T37" fmla="*/ 144 h 276"/>
              <a:gd name="T38" fmla="*/ 20 w 170"/>
              <a:gd name="T39" fmla="*/ 150 h 276"/>
              <a:gd name="T40" fmla="*/ 8 w 170"/>
              <a:gd name="T41" fmla="*/ 160 h 276"/>
              <a:gd name="T42" fmla="*/ 4 w 170"/>
              <a:gd name="T43" fmla="*/ 164 h 276"/>
              <a:gd name="T44" fmla="*/ 4 w 170"/>
              <a:gd name="T45" fmla="*/ 170 h 276"/>
              <a:gd name="T46" fmla="*/ 0 w 170"/>
              <a:gd name="T47" fmla="*/ 176 h 276"/>
              <a:gd name="T48" fmla="*/ 2 w 170"/>
              <a:gd name="T49" fmla="*/ 184 h 276"/>
              <a:gd name="T50" fmla="*/ 16 w 170"/>
              <a:gd name="T51" fmla="*/ 194 h 276"/>
              <a:gd name="T52" fmla="*/ 34 w 170"/>
              <a:gd name="T53" fmla="*/ 206 h 276"/>
              <a:gd name="T54" fmla="*/ 36 w 170"/>
              <a:gd name="T55" fmla="*/ 204 h 276"/>
              <a:gd name="T56" fmla="*/ 54 w 170"/>
              <a:gd name="T57" fmla="*/ 210 h 276"/>
              <a:gd name="T58" fmla="*/ 62 w 170"/>
              <a:gd name="T59" fmla="*/ 220 h 276"/>
              <a:gd name="T60" fmla="*/ 70 w 170"/>
              <a:gd name="T61" fmla="*/ 230 h 276"/>
              <a:gd name="T62" fmla="*/ 80 w 170"/>
              <a:gd name="T63" fmla="*/ 240 h 276"/>
              <a:gd name="T64" fmla="*/ 90 w 170"/>
              <a:gd name="T65" fmla="*/ 238 h 276"/>
              <a:gd name="T66" fmla="*/ 104 w 170"/>
              <a:gd name="T67" fmla="*/ 242 h 276"/>
              <a:gd name="T68" fmla="*/ 104 w 170"/>
              <a:gd name="T69" fmla="*/ 274 h 276"/>
              <a:gd name="T70" fmla="*/ 128 w 170"/>
              <a:gd name="T71" fmla="*/ 238 h 276"/>
              <a:gd name="T72" fmla="*/ 126 w 170"/>
              <a:gd name="T73" fmla="*/ 212 h 276"/>
              <a:gd name="T74" fmla="*/ 124 w 170"/>
              <a:gd name="T75" fmla="*/ 200 h 276"/>
              <a:gd name="T76" fmla="*/ 134 w 170"/>
              <a:gd name="T77" fmla="*/ 196 h 276"/>
              <a:gd name="T78" fmla="*/ 158 w 170"/>
              <a:gd name="T79" fmla="*/ 186 h 276"/>
              <a:gd name="T80" fmla="*/ 170 w 170"/>
              <a:gd name="T81" fmla="*/ 186 h 276"/>
              <a:gd name="T82" fmla="*/ 164 w 170"/>
              <a:gd name="T83" fmla="*/ 178 h 276"/>
              <a:gd name="T84" fmla="*/ 162 w 170"/>
              <a:gd name="T85" fmla="*/ 172 h 276"/>
              <a:gd name="T86" fmla="*/ 170 w 170"/>
              <a:gd name="T87" fmla="*/ 154 h 276"/>
              <a:gd name="T88" fmla="*/ 150 w 170"/>
              <a:gd name="T89" fmla="*/ 138 h 276"/>
              <a:gd name="T90" fmla="*/ 144 w 170"/>
              <a:gd name="T91" fmla="*/ 128 h 276"/>
              <a:gd name="T92" fmla="*/ 146 w 170"/>
              <a:gd name="T93" fmla="*/ 112 h 276"/>
              <a:gd name="T94" fmla="*/ 122 w 170"/>
              <a:gd name="T95" fmla="*/ 100 h 276"/>
              <a:gd name="T96" fmla="*/ 106 w 170"/>
              <a:gd name="T97" fmla="*/ 98 h 276"/>
              <a:gd name="T98" fmla="*/ 90 w 170"/>
              <a:gd name="T99" fmla="*/ 88 h 276"/>
              <a:gd name="T100" fmla="*/ 84 w 170"/>
              <a:gd name="T101" fmla="*/ 76 h 276"/>
              <a:gd name="T102" fmla="*/ 76 w 170"/>
              <a:gd name="T103" fmla="*/ 64 h 276"/>
              <a:gd name="T104" fmla="*/ 76 w 170"/>
              <a:gd name="T105" fmla="*/ 54 h 276"/>
              <a:gd name="T106" fmla="*/ 76 w 170"/>
              <a:gd name="T107" fmla="*/ 38 h 276"/>
              <a:gd name="T108" fmla="*/ 102 w 170"/>
              <a:gd name="T109" fmla="*/ 10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70" h="276">
                <a:moveTo>
                  <a:pt x="102" y="10"/>
                </a:moveTo>
                <a:lnTo>
                  <a:pt x="102" y="10"/>
                </a:lnTo>
                <a:lnTo>
                  <a:pt x="106" y="10"/>
                </a:lnTo>
                <a:lnTo>
                  <a:pt x="106" y="10"/>
                </a:lnTo>
                <a:lnTo>
                  <a:pt x="108" y="8"/>
                </a:lnTo>
                <a:lnTo>
                  <a:pt x="108" y="6"/>
                </a:lnTo>
                <a:lnTo>
                  <a:pt x="108" y="6"/>
                </a:lnTo>
                <a:lnTo>
                  <a:pt x="104" y="4"/>
                </a:lnTo>
                <a:lnTo>
                  <a:pt x="104" y="4"/>
                </a:lnTo>
                <a:lnTo>
                  <a:pt x="102" y="0"/>
                </a:lnTo>
                <a:lnTo>
                  <a:pt x="102" y="0"/>
                </a:lnTo>
                <a:lnTo>
                  <a:pt x="100" y="2"/>
                </a:lnTo>
                <a:lnTo>
                  <a:pt x="98" y="2"/>
                </a:lnTo>
                <a:lnTo>
                  <a:pt x="98" y="2"/>
                </a:lnTo>
                <a:lnTo>
                  <a:pt x="94" y="4"/>
                </a:lnTo>
                <a:lnTo>
                  <a:pt x="94" y="4"/>
                </a:lnTo>
                <a:lnTo>
                  <a:pt x="94" y="8"/>
                </a:lnTo>
                <a:lnTo>
                  <a:pt x="94" y="8"/>
                </a:lnTo>
                <a:lnTo>
                  <a:pt x="90" y="12"/>
                </a:lnTo>
                <a:lnTo>
                  <a:pt x="86" y="14"/>
                </a:lnTo>
                <a:lnTo>
                  <a:pt x="86" y="14"/>
                </a:lnTo>
                <a:lnTo>
                  <a:pt x="84" y="14"/>
                </a:lnTo>
                <a:lnTo>
                  <a:pt x="82" y="16"/>
                </a:lnTo>
                <a:lnTo>
                  <a:pt x="82" y="16"/>
                </a:lnTo>
                <a:lnTo>
                  <a:pt x="78" y="20"/>
                </a:lnTo>
                <a:lnTo>
                  <a:pt x="72" y="22"/>
                </a:lnTo>
                <a:lnTo>
                  <a:pt x="72" y="22"/>
                </a:lnTo>
                <a:lnTo>
                  <a:pt x="68" y="22"/>
                </a:lnTo>
                <a:lnTo>
                  <a:pt x="64" y="22"/>
                </a:lnTo>
                <a:lnTo>
                  <a:pt x="64" y="22"/>
                </a:lnTo>
                <a:lnTo>
                  <a:pt x="64" y="24"/>
                </a:lnTo>
                <a:lnTo>
                  <a:pt x="62" y="26"/>
                </a:lnTo>
                <a:lnTo>
                  <a:pt x="62" y="26"/>
                </a:lnTo>
                <a:lnTo>
                  <a:pt x="62" y="30"/>
                </a:lnTo>
                <a:lnTo>
                  <a:pt x="62" y="30"/>
                </a:lnTo>
                <a:lnTo>
                  <a:pt x="62" y="28"/>
                </a:lnTo>
                <a:lnTo>
                  <a:pt x="62" y="28"/>
                </a:lnTo>
                <a:lnTo>
                  <a:pt x="60" y="28"/>
                </a:lnTo>
                <a:lnTo>
                  <a:pt x="56" y="26"/>
                </a:lnTo>
                <a:lnTo>
                  <a:pt x="56" y="26"/>
                </a:lnTo>
                <a:lnTo>
                  <a:pt x="54" y="28"/>
                </a:lnTo>
                <a:lnTo>
                  <a:pt x="54" y="30"/>
                </a:lnTo>
                <a:lnTo>
                  <a:pt x="52" y="32"/>
                </a:lnTo>
                <a:lnTo>
                  <a:pt x="52" y="32"/>
                </a:lnTo>
                <a:lnTo>
                  <a:pt x="50" y="38"/>
                </a:lnTo>
                <a:lnTo>
                  <a:pt x="52" y="44"/>
                </a:lnTo>
                <a:lnTo>
                  <a:pt x="52" y="44"/>
                </a:lnTo>
                <a:lnTo>
                  <a:pt x="48" y="44"/>
                </a:lnTo>
                <a:lnTo>
                  <a:pt x="46" y="46"/>
                </a:lnTo>
                <a:lnTo>
                  <a:pt x="46" y="46"/>
                </a:lnTo>
                <a:lnTo>
                  <a:pt x="48" y="52"/>
                </a:lnTo>
                <a:lnTo>
                  <a:pt x="48" y="52"/>
                </a:lnTo>
                <a:lnTo>
                  <a:pt x="42" y="52"/>
                </a:lnTo>
                <a:lnTo>
                  <a:pt x="42" y="52"/>
                </a:lnTo>
                <a:lnTo>
                  <a:pt x="38" y="64"/>
                </a:lnTo>
                <a:lnTo>
                  <a:pt x="36" y="76"/>
                </a:lnTo>
                <a:lnTo>
                  <a:pt x="36" y="76"/>
                </a:lnTo>
                <a:lnTo>
                  <a:pt x="32" y="76"/>
                </a:lnTo>
                <a:lnTo>
                  <a:pt x="32" y="76"/>
                </a:lnTo>
                <a:lnTo>
                  <a:pt x="32" y="74"/>
                </a:lnTo>
                <a:lnTo>
                  <a:pt x="30" y="72"/>
                </a:lnTo>
                <a:lnTo>
                  <a:pt x="28" y="66"/>
                </a:lnTo>
                <a:lnTo>
                  <a:pt x="28" y="66"/>
                </a:lnTo>
                <a:lnTo>
                  <a:pt x="26" y="66"/>
                </a:lnTo>
                <a:lnTo>
                  <a:pt x="24" y="70"/>
                </a:lnTo>
                <a:lnTo>
                  <a:pt x="24" y="70"/>
                </a:lnTo>
                <a:lnTo>
                  <a:pt x="26" y="72"/>
                </a:lnTo>
                <a:lnTo>
                  <a:pt x="28" y="76"/>
                </a:lnTo>
                <a:lnTo>
                  <a:pt x="28" y="76"/>
                </a:lnTo>
                <a:lnTo>
                  <a:pt x="26" y="82"/>
                </a:lnTo>
                <a:lnTo>
                  <a:pt x="24" y="84"/>
                </a:lnTo>
                <a:lnTo>
                  <a:pt x="22" y="88"/>
                </a:lnTo>
                <a:lnTo>
                  <a:pt x="22" y="88"/>
                </a:lnTo>
                <a:lnTo>
                  <a:pt x="24" y="88"/>
                </a:lnTo>
                <a:lnTo>
                  <a:pt x="24" y="88"/>
                </a:lnTo>
                <a:lnTo>
                  <a:pt x="24" y="100"/>
                </a:lnTo>
                <a:lnTo>
                  <a:pt x="24" y="106"/>
                </a:lnTo>
                <a:lnTo>
                  <a:pt x="26" y="112"/>
                </a:lnTo>
                <a:lnTo>
                  <a:pt x="20" y="114"/>
                </a:lnTo>
                <a:lnTo>
                  <a:pt x="20" y="114"/>
                </a:lnTo>
                <a:lnTo>
                  <a:pt x="24" y="116"/>
                </a:lnTo>
                <a:lnTo>
                  <a:pt x="24" y="116"/>
                </a:lnTo>
                <a:lnTo>
                  <a:pt x="22" y="124"/>
                </a:lnTo>
                <a:lnTo>
                  <a:pt x="22" y="130"/>
                </a:lnTo>
                <a:lnTo>
                  <a:pt x="22" y="130"/>
                </a:lnTo>
                <a:lnTo>
                  <a:pt x="18" y="136"/>
                </a:lnTo>
                <a:lnTo>
                  <a:pt x="18" y="136"/>
                </a:lnTo>
                <a:lnTo>
                  <a:pt x="18" y="136"/>
                </a:lnTo>
                <a:lnTo>
                  <a:pt x="18" y="138"/>
                </a:lnTo>
                <a:lnTo>
                  <a:pt x="18" y="138"/>
                </a:lnTo>
                <a:lnTo>
                  <a:pt x="18" y="140"/>
                </a:lnTo>
                <a:lnTo>
                  <a:pt x="22" y="144"/>
                </a:lnTo>
                <a:lnTo>
                  <a:pt x="22" y="144"/>
                </a:lnTo>
                <a:lnTo>
                  <a:pt x="24" y="144"/>
                </a:lnTo>
                <a:lnTo>
                  <a:pt x="26" y="144"/>
                </a:lnTo>
                <a:lnTo>
                  <a:pt x="26" y="146"/>
                </a:lnTo>
                <a:lnTo>
                  <a:pt x="26" y="146"/>
                </a:lnTo>
                <a:lnTo>
                  <a:pt x="22" y="148"/>
                </a:lnTo>
                <a:lnTo>
                  <a:pt x="20" y="150"/>
                </a:lnTo>
                <a:lnTo>
                  <a:pt x="20" y="150"/>
                </a:lnTo>
                <a:lnTo>
                  <a:pt x="18" y="154"/>
                </a:lnTo>
                <a:lnTo>
                  <a:pt x="18" y="158"/>
                </a:lnTo>
                <a:lnTo>
                  <a:pt x="18" y="158"/>
                </a:lnTo>
                <a:lnTo>
                  <a:pt x="14" y="158"/>
                </a:lnTo>
                <a:lnTo>
                  <a:pt x="8" y="160"/>
                </a:lnTo>
                <a:lnTo>
                  <a:pt x="8" y="160"/>
                </a:lnTo>
                <a:lnTo>
                  <a:pt x="6" y="164"/>
                </a:lnTo>
                <a:lnTo>
                  <a:pt x="6" y="164"/>
                </a:lnTo>
                <a:lnTo>
                  <a:pt x="4" y="164"/>
                </a:lnTo>
                <a:lnTo>
                  <a:pt x="4" y="164"/>
                </a:lnTo>
                <a:lnTo>
                  <a:pt x="4" y="168"/>
                </a:lnTo>
                <a:lnTo>
                  <a:pt x="4" y="168"/>
                </a:lnTo>
                <a:lnTo>
                  <a:pt x="4" y="168"/>
                </a:lnTo>
                <a:lnTo>
                  <a:pt x="4" y="170"/>
                </a:lnTo>
                <a:lnTo>
                  <a:pt x="4" y="170"/>
                </a:lnTo>
                <a:lnTo>
                  <a:pt x="6" y="172"/>
                </a:lnTo>
                <a:lnTo>
                  <a:pt x="6" y="176"/>
                </a:lnTo>
                <a:lnTo>
                  <a:pt x="6" y="176"/>
                </a:lnTo>
                <a:lnTo>
                  <a:pt x="4" y="174"/>
                </a:lnTo>
                <a:lnTo>
                  <a:pt x="0" y="176"/>
                </a:lnTo>
                <a:lnTo>
                  <a:pt x="0" y="176"/>
                </a:lnTo>
                <a:lnTo>
                  <a:pt x="0" y="182"/>
                </a:lnTo>
                <a:lnTo>
                  <a:pt x="2" y="182"/>
                </a:lnTo>
                <a:lnTo>
                  <a:pt x="2" y="182"/>
                </a:lnTo>
                <a:lnTo>
                  <a:pt x="2" y="184"/>
                </a:lnTo>
                <a:lnTo>
                  <a:pt x="6" y="188"/>
                </a:lnTo>
                <a:lnTo>
                  <a:pt x="6" y="188"/>
                </a:lnTo>
                <a:lnTo>
                  <a:pt x="14" y="192"/>
                </a:lnTo>
                <a:lnTo>
                  <a:pt x="14" y="192"/>
                </a:lnTo>
                <a:lnTo>
                  <a:pt x="16" y="194"/>
                </a:lnTo>
                <a:lnTo>
                  <a:pt x="16" y="198"/>
                </a:lnTo>
                <a:lnTo>
                  <a:pt x="16" y="198"/>
                </a:lnTo>
                <a:lnTo>
                  <a:pt x="18" y="202"/>
                </a:lnTo>
                <a:lnTo>
                  <a:pt x="20" y="202"/>
                </a:lnTo>
                <a:lnTo>
                  <a:pt x="34" y="206"/>
                </a:lnTo>
                <a:lnTo>
                  <a:pt x="34" y="206"/>
                </a:lnTo>
                <a:lnTo>
                  <a:pt x="34" y="204"/>
                </a:lnTo>
                <a:lnTo>
                  <a:pt x="36" y="202"/>
                </a:lnTo>
                <a:lnTo>
                  <a:pt x="36" y="204"/>
                </a:lnTo>
                <a:lnTo>
                  <a:pt x="36" y="204"/>
                </a:lnTo>
                <a:lnTo>
                  <a:pt x="40" y="206"/>
                </a:lnTo>
                <a:lnTo>
                  <a:pt x="42" y="208"/>
                </a:lnTo>
                <a:lnTo>
                  <a:pt x="48" y="210"/>
                </a:lnTo>
                <a:lnTo>
                  <a:pt x="54" y="210"/>
                </a:lnTo>
                <a:lnTo>
                  <a:pt x="54" y="210"/>
                </a:lnTo>
                <a:lnTo>
                  <a:pt x="54" y="214"/>
                </a:lnTo>
                <a:lnTo>
                  <a:pt x="56" y="216"/>
                </a:lnTo>
                <a:lnTo>
                  <a:pt x="58" y="216"/>
                </a:lnTo>
                <a:lnTo>
                  <a:pt x="58" y="216"/>
                </a:lnTo>
                <a:lnTo>
                  <a:pt x="62" y="220"/>
                </a:lnTo>
                <a:lnTo>
                  <a:pt x="64" y="224"/>
                </a:lnTo>
                <a:lnTo>
                  <a:pt x="64" y="224"/>
                </a:lnTo>
                <a:lnTo>
                  <a:pt x="64" y="226"/>
                </a:lnTo>
                <a:lnTo>
                  <a:pt x="66" y="228"/>
                </a:lnTo>
                <a:lnTo>
                  <a:pt x="70" y="230"/>
                </a:lnTo>
                <a:lnTo>
                  <a:pt x="78" y="230"/>
                </a:lnTo>
                <a:lnTo>
                  <a:pt x="78" y="236"/>
                </a:lnTo>
                <a:lnTo>
                  <a:pt x="78" y="236"/>
                </a:lnTo>
                <a:lnTo>
                  <a:pt x="78" y="238"/>
                </a:lnTo>
                <a:lnTo>
                  <a:pt x="80" y="240"/>
                </a:lnTo>
                <a:lnTo>
                  <a:pt x="82" y="240"/>
                </a:lnTo>
                <a:lnTo>
                  <a:pt x="82" y="240"/>
                </a:lnTo>
                <a:lnTo>
                  <a:pt x="90" y="242"/>
                </a:lnTo>
                <a:lnTo>
                  <a:pt x="90" y="238"/>
                </a:lnTo>
                <a:lnTo>
                  <a:pt x="90" y="238"/>
                </a:lnTo>
                <a:lnTo>
                  <a:pt x="94" y="238"/>
                </a:lnTo>
                <a:lnTo>
                  <a:pt x="98" y="238"/>
                </a:lnTo>
                <a:lnTo>
                  <a:pt x="100" y="240"/>
                </a:lnTo>
                <a:lnTo>
                  <a:pt x="100" y="240"/>
                </a:lnTo>
                <a:lnTo>
                  <a:pt x="104" y="242"/>
                </a:lnTo>
                <a:lnTo>
                  <a:pt x="110" y="244"/>
                </a:lnTo>
                <a:lnTo>
                  <a:pt x="110" y="244"/>
                </a:lnTo>
                <a:lnTo>
                  <a:pt x="114" y="246"/>
                </a:lnTo>
                <a:lnTo>
                  <a:pt x="116" y="248"/>
                </a:lnTo>
                <a:lnTo>
                  <a:pt x="104" y="274"/>
                </a:lnTo>
                <a:lnTo>
                  <a:pt x="110" y="274"/>
                </a:lnTo>
                <a:lnTo>
                  <a:pt x="114" y="276"/>
                </a:lnTo>
                <a:lnTo>
                  <a:pt x="114" y="276"/>
                </a:lnTo>
                <a:lnTo>
                  <a:pt x="128" y="238"/>
                </a:lnTo>
                <a:lnTo>
                  <a:pt x="128" y="238"/>
                </a:lnTo>
                <a:lnTo>
                  <a:pt x="130" y="232"/>
                </a:lnTo>
                <a:lnTo>
                  <a:pt x="132" y="228"/>
                </a:lnTo>
                <a:lnTo>
                  <a:pt x="132" y="226"/>
                </a:lnTo>
                <a:lnTo>
                  <a:pt x="132" y="226"/>
                </a:lnTo>
                <a:lnTo>
                  <a:pt x="126" y="212"/>
                </a:lnTo>
                <a:lnTo>
                  <a:pt x="122" y="210"/>
                </a:lnTo>
                <a:lnTo>
                  <a:pt x="122" y="204"/>
                </a:lnTo>
                <a:lnTo>
                  <a:pt x="130" y="204"/>
                </a:lnTo>
                <a:lnTo>
                  <a:pt x="132" y="202"/>
                </a:lnTo>
                <a:lnTo>
                  <a:pt x="124" y="200"/>
                </a:lnTo>
                <a:lnTo>
                  <a:pt x="126" y="194"/>
                </a:lnTo>
                <a:lnTo>
                  <a:pt x="126" y="194"/>
                </a:lnTo>
                <a:lnTo>
                  <a:pt x="128" y="196"/>
                </a:lnTo>
                <a:lnTo>
                  <a:pt x="134" y="196"/>
                </a:lnTo>
                <a:lnTo>
                  <a:pt x="134" y="196"/>
                </a:lnTo>
                <a:lnTo>
                  <a:pt x="148" y="196"/>
                </a:lnTo>
                <a:lnTo>
                  <a:pt x="148" y="192"/>
                </a:lnTo>
                <a:lnTo>
                  <a:pt x="152" y="194"/>
                </a:lnTo>
                <a:lnTo>
                  <a:pt x="156" y="194"/>
                </a:lnTo>
                <a:lnTo>
                  <a:pt x="158" y="186"/>
                </a:lnTo>
                <a:lnTo>
                  <a:pt x="164" y="188"/>
                </a:lnTo>
                <a:lnTo>
                  <a:pt x="164" y="194"/>
                </a:lnTo>
                <a:lnTo>
                  <a:pt x="168" y="194"/>
                </a:lnTo>
                <a:lnTo>
                  <a:pt x="170" y="186"/>
                </a:lnTo>
                <a:lnTo>
                  <a:pt x="170" y="186"/>
                </a:lnTo>
                <a:lnTo>
                  <a:pt x="166" y="182"/>
                </a:lnTo>
                <a:lnTo>
                  <a:pt x="166" y="182"/>
                </a:lnTo>
                <a:lnTo>
                  <a:pt x="166" y="176"/>
                </a:lnTo>
                <a:lnTo>
                  <a:pt x="166" y="176"/>
                </a:lnTo>
                <a:lnTo>
                  <a:pt x="164" y="178"/>
                </a:lnTo>
                <a:lnTo>
                  <a:pt x="164" y="178"/>
                </a:lnTo>
                <a:lnTo>
                  <a:pt x="162" y="178"/>
                </a:lnTo>
                <a:lnTo>
                  <a:pt x="160" y="176"/>
                </a:lnTo>
                <a:lnTo>
                  <a:pt x="162" y="172"/>
                </a:lnTo>
                <a:lnTo>
                  <a:pt x="162" y="172"/>
                </a:lnTo>
                <a:lnTo>
                  <a:pt x="164" y="170"/>
                </a:lnTo>
                <a:lnTo>
                  <a:pt x="168" y="164"/>
                </a:lnTo>
                <a:lnTo>
                  <a:pt x="168" y="164"/>
                </a:lnTo>
                <a:lnTo>
                  <a:pt x="170" y="154"/>
                </a:lnTo>
                <a:lnTo>
                  <a:pt x="170" y="154"/>
                </a:lnTo>
                <a:lnTo>
                  <a:pt x="164" y="152"/>
                </a:lnTo>
                <a:lnTo>
                  <a:pt x="158" y="146"/>
                </a:lnTo>
                <a:lnTo>
                  <a:pt x="158" y="146"/>
                </a:lnTo>
                <a:lnTo>
                  <a:pt x="154" y="142"/>
                </a:lnTo>
                <a:lnTo>
                  <a:pt x="150" y="138"/>
                </a:lnTo>
                <a:lnTo>
                  <a:pt x="150" y="138"/>
                </a:lnTo>
                <a:lnTo>
                  <a:pt x="146" y="134"/>
                </a:lnTo>
                <a:lnTo>
                  <a:pt x="144" y="132"/>
                </a:lnTo>
                <a:lnTo>
                  <a:pt x="144" y="128"/>
                </a:lnTo>
                <a:lnTo>
                  <a:pt x="144" y="128"/>
                </a:lnTo>
                <a:lnTo>
                  <a:pt x="142" y="124"/>
                </a:lnTo>
                <a:lnTo>
                  <a:pt x="144" y="122"/>
                </a:lnTo>
                <a:lnTo>
                  <a:pt x="146" y="120"/>
                </a:lnTo>
                <a:lnTo>
                  <a:pt x="146" y="112"/>
                </a:lnTo>
                <a:lnTo>
                  <a:pt x="146" y="112"/>
                </a:lnTo>
                <a:lnTo>
                  <a:pt x="138" y="110"/>
                </a:lnTo>
                <a:lnTo>
                  <a:pt x="138" y="110"/>
                </a:lnTo>
                <a:lnTo>
                  <a:pt x="128" y="112"/>
                </a:lnTo>
                <a:lnTo>
                  <a:pt x="128" y="112"/>
                </a:lnTo>
                <a:lnTo>
                  <a:pt x="122" y="100"/>
                </a:lnTo>
                <a:lnTo>
                  <a:pt x="122" y="100"/>
                </a:lnTo>
                <a:lnTo>
                  <a:pt x="118" y="98"/>
                </a:lnTo>
                <a:lnTo>
                  <a:pt x="112" y="98"/>
                </a:lnTo>
                <a:lnTo>
                  <a:pt x="112" y="98"/>
                </a:lnTo>
                <a:lnTo>
                  <a:pt x="106" y="98"/>
                </a:lnTo>
                <a:lnTo>
                  <a:pt x="102" y="98"/>
                </a:lnTo>
                <a:lnTo>
                  <a:pt x="92" y="96"/>
                </a:lnTo>
                <a:lnTo>
                  <a:pt x="92" y="96"/>
                </a:lnTo>
                <a:lnTo>
                  <a:pt x="92" y="94"/>
                </a:lnTo>
                <a:lnTo>
                  <a:pt x="90" y="88"/>
                </a:lnTo>
                <a:lnTo>
                  <a:pt x="90" y="88"/>
                </a:lnTo>
                <a:lnTo>
                  <a:pt x="86" y="82"/>
                </a:lnTo>
                <a:lnTo>
                  <a:pt x="84" y="78"/>
                </a:lnTo>
                <a:lnTo>
                  <a:pt x="84" y="78"/>
                </a:lnTo>
                <a:lnTo>
                  <a:pt x="84" y="76"/>
                </a:lnTo>
                <a:lnTo>
                  <a:pt x="86" y="76"/>
                </a:lnTo>
                <a:lnTo>
                  <a:pt x="88" y="74"/>
                </a:lnTo>
                <a:lnTo>
                  <a:pt x="82" y="62"/>
                </a:lnTo>
                <a:lnTo>
                  <a:pt x="76" y="64"/>
                </a:lnTo>
                <a:lnTo>
                  <a:pt x="76" y="64"/>
                </a:lnTo>
                <a:lnTo>
                  <a:pt x="74" y="64"/>
                </a:lnTo>
                <a:lnTo>
                  <a:pt x="74" y="62"/>
                </a:lnTo>
                <a:lnTo>
                  <a:pt x="74" y="58"/>
                </a:lnTo>
                <a:lnTo>
                  <a:pt x="74" y="58"/>
                </a:lnTo>
                <a:lnTo>
                  <a:pt x="76" y="54"/>
                </a:lnTo>
                <a:lnTo>
                  <a:pt x="76" y="52"/>
                </a:lnTo>
                <a:lnTo>
                  <a:pt x="76" y="46"/>
                </a:lnTo>
                <a:lnTo>
                  <a:pt x="76" y="46"/>
                </a:lnTo>
                <a:lnTo>
                  <a:pt x="78" y="40"/>
                </a:lnTo>
                <a:lnTo>
                  <a:pt x="76" y="38"/>
                </a:lnTo>
                <a:lnTo>
                  <a:pt x="82" y="36"/>
                </a:lnTo>
                <a:lnTo>
                  <a:pt x="88" y="22"/>
                </a:lnTo>
                <a:lnTo>
                  <a:pt x="94" y="12"/>
                </a:lnTo>
                <a:lnTo>
                  <a:pt x="94" y="12"/>
                </a:lnTo>
                <a:lnTo>
                  <a:pt x="102" y="10"/>
                </a:lnTo>
                <a:lnTo>
                  <a:pt x="102" y="10"/>
                </a:lnTo>
                <a:close/>
              </a:path>
            </a:pathLst>
          </a:custGeom>
          <a:solidFill>
            <a:srgbClr val="1700F4"/>
          </a:solidFill>
          <a:ln w="3175">
            <a:solidFill>
              <a:srgbClr val="1700F4"/>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270" name="Freeform 215">
            <a:extLst>
              <a:ext uri="{FF2B5EF4-FFF2-40B4-BE49-F238E27FC236}">
                <a16:creationId xmlns:a16="http://schemas.microsoft.com/office/drawing/2014/main" id="{23AE59EA-A8BC-4C6F-9246-9865003B4D26}"/>
              </a:ext>
            </a:extLst>
          </p:cNvPr>
          <p:cNvSpPr>
            <a:spLocks noEditPoints="1"/>
          </p:cNvSpPr>
          <p:nvPr/>
        </p:nvSpPr>
        <p:spPr bwMode="auto">
          <a:xfrm>
            <a:off x="4158816" y="4192012"/>
            <a:ext cx="190391" cy="1204622"/>
          </a:xfrm>
          <a:custGeom>
            <a:avLst/>
            <a:gdLst>
              <a:gd name="T0" fmla="*/ 92 w 114"/>
              <a:gd name="T1" fmla="*/ 688 h 702"/>
              <a:gd name="T2" fmla="*/ 62 w 114"/>
              <a:gd name="T3" fmla="*/ 690 h 702"/>
              <a:gd name="T4" fmla="*/ 42 w 114"/>
              <a:gd name="T5" fmla="*/ 686 h 702"/>
              <a:gd name="T6" fmla="*/ 52 w 114"/>
              <a:gd name="T7" fmla="*/ 678 h 702"/>
              <a:gd name="T8" fmla="*/ 56 w 114"/>
              <a:gd name="T9" fmla="*/ 668 h 702"/>
              <a:gd name="T10" fmla="*/ 74 w 114"/>
              <a:gd name="T11" fmla="*/ 680 h 702"/>
              <a:gd name="T12" fmla="*/ 62 w 114"/>
              <a:gd name="T13" fmla="*/ 660 h 702"/>
              <a:gd name="T14" fmla="*/ 82 w 114"/>
              <a:gd name="T15" fmla="*/ 646 h 702"/>
              <a:gd name="T16" fmla="*/ 112 w 114"/>
              <a:gd name="T17" fmla="*/ 102 h 702"/>
              <a:gd name="T18" fmla="*/ 98 w 114"/>
              <a:gd name="T19" fmla="*/ 142 h 702"/>
              <a:gd name="T20" fmla="*/ 88 w 114"/>
              <a:gd name="T21" fmla="*/ 178 h 702"/>
              <a:gd name="T22" fmla="*/ 74 w 114"/>
              <a:gd name="T23" fmla="*/ 236 h 702"/>
              <a:gd name="T24" fmla="*/ 70 w 114"/>
              <a:gd name="T25" fmla="*/ 296 h 702"/>
              <a:gd name="T26" fmla="*/ 58 w 114"/>
              <a:gd name="T27" fmla="*/ 332 h 702"/>
              <a:gd name="T28" fmla="*/ 54 w 114"/>
              <a:gd name="T29" fmla="*/ 366 h 702"/>
              <a:gd name="T30" fmla="*/ 44 w 114"/>
              <a:gd name="T31" fmla="*/ 416 h 702"/>
              <a:gd name="T32" fmla="*/ 48 w 114"/>
              <a:gd name="T33" fmla="*/ 458 h 702"/>
              <a:gd name="T34" fmla="*/ 50 w 114"/>
              <a:gd name="T35" fmla="*/ 490 h 702"/>
              <a:gd name="T36" fmla="*/ 48 w 114"/>
              <a:gd name="T37" fmla="*/ 514 h 702"/>
              <a:gd name="T38" fmla="*/ 40 w 114"/>
              <a:gd name="T39" fmla="*/ 552 h 702"/>
              <a:gd name="T40" fmla="*/ 28 w 114"/>
              <a:gd name="T41" fmla="*/ 594 h 702"/>
              <a:gd name="T42" fmla="*/ 36 w 114"/>
              <a:gd name="T43" fmla="*/ 612 h 702"/>
              <a:gd name="T44" fmla="*/ 78 w 114"/>
              <a:gd name="T45" fmla="*/ 638 h 702"/>
              <a:gd name="T46" fmla="*/ 54 w 114"/>
              <a:gd name="T47" fmla="*/ 668 h 702"/>
              <a:gd name="T48" fmla="*/ 36 w 114"/>
              <a:gd name="T49" fmla="*/ 662 h 702"/>
              <a:gd name="T50" fmla="*/ 34 w 114"/>
              <a:gd name="T51" fmla="*/ 674 h 702"/>
              <a:gd name="T52" fmla="*/ 26 w 114"/>
              <a:gd name="T53" fmla="*/ 666 h 702"/>
              <a:gd name="T54" fmla="*/ 26 w 114"/>
              <a:gd name="T55" fmla="*/ 652 h 702"/>
              <a:gd name="T56" fmla="*/ 36 w 114"/>
              <a:gd name="T57" fmla="*/ 632 h 702"/>
              <a:gd name="T58" fmla="*/ 24 w 114"/>
              <a:gd name="T59" fmla="*/ 634 h 702"/>
              <a:gd name="T60" fmla="*/ 14 w 114"/>
              <a:gd name="T61" fmla="*/ 648 h 702"/>
              <a:gd name="T62" fmla="*/ 10 w 114"/>
              <a:gd name="T63" fmla="*/ 644 h 702"/>
              <a:gd name="T64" fmla="*/ 14 w 114"/>
              <a:gd name="T65" fmla="*/ 630 h 702"/>
              <a:gd name="T66" fmla="*/ 20 w 114"/>
              <a:gd name="T67" fmla="*/ 618 h 702"/>
              <a:gd name="T68" fmla="*/ 18 w 114"/>
              <a:gd name="T69" fmla="*/ 602 h 702"/>
              <a:gd name="T70" fmla="*/ 16 w 114"/>
              <a:gd name="T71" fmla="*/ 586 h 702"/>
              <a:gd name="T72" fmla="*/ 16 w 114"/>
              <a:gd name="T73" fmla="*/ 568 h 702"/>
              <a:gd name="T74" fmla="*/ 18 w 114"/>
              <a:gd name="T75" fmla="*/ 546 h 702"/>
              <a:gd name="T76" fmla="*/ 6 w 114"/>
              <a:gd name="T77" fmla="*/ 530 h 702"/>
              <a:gd name="T78" fmla="*/ 0 w 114"/>
              <a:gd name="T79" fmla="*/ 532 h 702"/>
              <a:gd name="T80" fmla="*/ 16 w 114"/>
              <a:gd name="T81" fmla="*/ 516 h 702"/>
              <a:gd name="T82" fmla="*/ 22 w 114"/>
              <a:gd name="T83" fmla="*/ 522 h 702"/>
              <a:gd name="T84" fmla="*/ 26 w 114"/>
              <a:gd name="T85" fmla="*/ 486 h 702"/>
              <a:gd name="T86" fmla="*/ 38 w 114"/>
              <a:gd name="T87" fmla="*/ 470 h 702"/>
              <a:gd name="T88" fmla="*/ 38 w 114"/>
              <a:gd name="T89" fmla="*/ 454 h 702"/>
              <a:gd name="T90" fmla="*/ 32 w 114"/>
              <a:gd name="T91" fmla="*/ 432 h 702"/>
              <a:gd name="T92" fmla="*/ 32 w 114"/>
              <a:gd name="T93" fmla="*/ 384 h 702"/>
              <a:gd name="T94" fmla="*/ 28 w 114"/>
              <a:gd name="T95" fmla="*/ 360 h 702"/>
              <a:gd name="T96" fmla="*/ 36 w 114"/>
              <a:gd name="T97" fmla="*/ 338 h 702"/>
              <a:gd name="T98" fmla="*/ 44 w 114"/>
              <a:gd name="T99" fmla="*/ 302 h 702"/>
              <a:gd name="T100" fmla="*/ 58 w 114"/>
              <a:gd name="T101" fmla="*/ 244 h 702"/>
              <a:gd name="T102" fmla="*/ 54 w 114"/>
              <a:gd name="T103" fmla="*/ 200 h 702"/>
              <a:gd name="T104" fmla="*/ 64 w 114"/>
              <a:gd name="T105" fmla="*/ 166 h 702"/>
              <a:gd name="T106" fmla="*/ 66 w 114"/>
              <a:gd name="T107" fmla="*/ 134 h 702"/>
              <a:gd name="T108" fmla="*/ 66 w 114"/>
              <a:gd name="T109" fmla="*/ 98 h 702"/>
              <a:gd name="T110" fmla="*/ 72 w 114"/>
              <a:gd name="T111" fmla="*/ 58 h 702"/>
              <a:gd name="T112" fmla="*/ 74 w 114"/>
              <a:gd name="T113" fmla="*/ 4 h 702"/>
              <a:gd name="T114" fmla="*/ 94 w 114"/>
              <a:gd name="T115" fmla="*/ 42 h 702"/>
              <a:gd name="T116" fmla="*/ 114 w 114"/>
              <a:gd name="T117" fmla="*/ 92 h 7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14" h="702">
                <a:moveTo>
                  <a:pt x="106" y="690"/>
                </a:moveTo>
                <a:lnTo>
                  <a:pt x="108" y="690"/>
                </a:lnTo>
                <a:lnTo>
                  <a:pt x="108" y="690"/>
                </a:lnTo>
                <a:lnTo>
                  <a:pt x="104" y="696"/>
                </a:lnTo>
                <a:lnTo>
                  <a:pt x="100" y="702"/>
                </a:lnTo>
                <a:lnTo>
                  <a:pt x="100" y="702"/>
                </a:lnTo>
                <a:lnTo>
                  <a:pt x="100" y="696"/>
                </a:lnTo>
                <a:lnTo>
                  <a:pt x="100" y="696"/>
                </a:lnTo>
                <a:lnTo>
                  <a:pt x="94" y="694"/>
                </a:lnTo>
                <a:lnTo>
                  <a:pt x="94" y="694"/>
                </a:lnTo>
                <a:lnTo>
                  <a:pt x="94" y="692"/>
                </a:lnTo>
                <a:lnTo>
                  <a:pt x="92" y="688"/>
                </a:lnTo>
                <a:lnTo>
                  <a:pt x="92" y="688"/>
                </a:lnTo>
                <a:lnTo>
                  <a:pt x="80" y="692"/>
                </a:lnTo>
                <a:lnTo>
                  <a:pt x="78" y="694"/>
                </a:lnTo>
                <a:lnTo>
                  <a:pt x="78" y="694"/>
                </a:lnTo>
                <a:lnTo>
                  <a:pt x="74" y="694"/>
                </a:lnTo>
                <a:lnTo>
                  <a:pt x="68" y="694"/>
                </a:lnTo>
                <a:lnTo>
                  <a:pt x="68" y="694"/>
                </a:lnTo>
                <a:lnTo>
                  <a:pt x="68" y="692"/>
                </a:lnTo>
                <a:lnTo>
                  <a:pt x="68" y="692"/>
                </a:lnTo>
                <a:lnTo>
                  <a:pt x="70" y="692"/>
                </a:lnTo>
                <a:lnTo>
                  <a:pt x="70" y="690"/>
                </a:lnTo>
                <a:lnTo>
                  <a:pt x="66" y="688"/>
                </a:lnTo>
                <a:lnTo>
                  <a:pt x="66" y="688"/>
                </a:lnTo>
                <a:lnTo>
                  <a:pt x="62" y="690"/>
                </a:lnTo>
                <a:lnTo>
                  <a:pt x="58" y="690"/>
                </a:lnTo>
                <a:lnTo>
                  <a:pt x="58" y="690"/>
                </a:lnTo>
                <a:lnTo>
                  <a:pt x="58" y="686"/>
                </a:lnTo>
                <a:lnTo>
                  <a:pt x="58" y="686"/>
                </a:lnTo>
                <a:lnTo>
                  <a:pt x="50" y="686"/>
                </a:lnTo>
                <a:lnTo>
                  <a:pt x="50" y="684"/>
                </a:lnTo>
                <a:lnTo>
                  <a:pt x="50" y="684"/>
                </a:lnTo>
                <a:lnTo>
                  <a:pt x="46" y="684"/>
                </a:lnTo>
                <a:lnTo>
                  <a:pt x="46" y="686"/>
                </a:lnTo>
                <a:lnTo>
                  <a:pt x="46" y="686"/>
                </a:lnTo>
                <a:lnTo>
                  <a:pt x="46" y="688"/>
                </a:lnTo>
                <a:lnTo>
                  <a:pt x="46" y="688"/>
                </a:lnTo>
                <a:lnTo>
                  <a:pt x="42" y="686"/>
                </a:lnTo>
                <a:lnTo>
                  <a:pt x="42" y="686"/>
                </a:lnTo>
                <a:lnTo>
                  <a:pt x="42" y="684"/>
                </a:lnTo>
                <a:lnTo>
                  <a:pt x="42" y="684"/>
                </a:lnTo>
                <a:lnTo>
                  <a:pt x="44" y="684"/>
                </a:lnTo>
                <a:lnTo>
                  <a:pt x="44" y="682"/>
                </a:lnTo>
                <a:lnTo>
                  <a:pt x="44" y="682"/>
                </a:lnTo>
                <a:lnTo>
                  <a:pt x="56" y="680"/>
                </a:lnTo>
                <a:lnTo>
                  <a:pt x="56" y="680"/>
                </a:lnTo>
                <a:lnTo>
                  <a:pt x="56" y="678"/>
                </a:lnTo>
                <a:lnTo>
                  <a:pt x="56" y="676"/>
                </a:lnTo>
                <a:lnTo>
                  <a:pt x="56" y="676"/>
                </a:lnTo>
                <a:lnTo>
                  <a:pt x="52" y="678"/>
                </a:lnTo>
                <a:lnTo>
                  <a:pt x="52" y="678"/>
                </a:lnTo>
                <a:lnTo>
                  <a:pt x="48" y="678"/>
                </a:lnTo>
                <a:lnTo>
                  <a:pt x="46" y="676"/>
                </a:lnTo>
                <a:lnTo>
                  <a:pt x="44" y="670"/>
                </a:lnTo>
                <a:lnTo>
                  <a:pt x="44" y="670"/>
                </a:lnTo>
                <a:lnTo>
                  <a:pt x="50" y="670"/>
                </a:lnTo>
                <a:lnTo>
                  <a:pt x="50" y="670"/>
                </a:lnTo>
                <a:lnTo>
                  <a:pt x="50" y="674"/>
                </a:lnTo>
                <a:lnTo>
                  <a:pt x="50" y="674"/>
                </a:lnTo>
                <a:lnTo>
                  <a:pt x="54" y="672"/>
                </a:lnTo>
                <a:lnTo>
                  <a:pt x="54" y="674"/>
                </a:lnTo>
                <a:lnTo>
                  <a:pt x="54" y="674"/>
                </a:lnTo>
                <a:lnTo>
                  <a:pt x="56" y="668"/>
                </a:lnTo>
                <a:lnTo>
                  <a:pt x="56" y="668"/>
                </a:lnTo>
                <a:lnTo>
                  <a:pt x="60" y="668"/>
                </a:lnTo>
                <a:lnTo>
                  <a:pt x="60" y="668"/>
                </a:lnTo>
                <a:lnTo>
                  <a:pt x="60" y="676"/>
                </a:lnTo>
                <a:lnTo>
                  <a:pt x="64" y="678"/>
                </a:lnTo>
                <a:lnTo>
                  <a:pt x="64" y="678"/>
                </a:lnTo>
                <a:lnTo>
                  <a:pt x="62" y="682"/>
                </a:lnTo>
                <a:lnTo>
                  <a:pt x="66" y="682"/>
                </a:lnTo>
                <a:lnTo>
                  <a:pt x="66" y="682"/>
                </a:lnTo>
                <a:lnTo>
                  <a:pt x="66" y="678"/>
                </a:lnTo>
                <a:lnTo>
                  <a:pt x="72" y="678"/>
                </a:lnTo>
                <a:lnTo>
                  <a:pt x="72" y="678"/>
                </a:lnTo>
                <a:lnTo>
                  <a:pt x="74" y="680"/>
                </a:lnTo>
                <a:lnTo>
                  <a:pt x="74" y="680"/>
                </a:lnTo>
                <a:lnTo>
                  <a:pt x="78" y="680"/>
                </a:lnTo>
                <a:lnTo>
                  <a:pt x="78" y="680"/>
                </a:lnTo>
                <a:lnTo>
                  <a:pt x="72" y="674"/>
                </a:lnTo>
                <a:lnTo>
                  <a:pt x="72" y="674"/>
                </a:lnTo>
                <a:lnTo>
                  <a:pt x="66" y="674"/>
                </a:lnTo>
                <a:lnTo>
                  <a:pt x="66" y="674"/>
                </a:lnTo>
                <a:lnTo>
                  <a:pt x="64" y="670"/>
                </a:lnTo>
                <a:lnTo>
                  <a:pt x="64" y="666"/>
                </a:lnTo>
                <a:lnTo>
                  <a:pt x="64" y="666"/>
                </a:lnTo>
                <a:lnTo>
                  <a:pt x="74" y="660"/>
                </a:lnTo>
                <a:lnTo>
                  <a:pt x="74" y="660"/>
                </a:lnTo>
                <a:lnTo>
                  <a:pt x="64" y="660"/>
                </a:lnTo>
                <a:lnTo>
                  <a:pt x="62" y="660"/>
                </a:lnTo>
                <a:lnTo>
                  <a:pt x="62" y="658"/>
                </a:lnTo>
                <a:lnTo>
                  <a:pt x="62" y="654"/>
                </a:lnTo>
                <a:lnTo>
                  <a:pt x="62" y="646"/>
                </a:lnTo>
                <a:lnTo>
                  <a:pt x="62" y="646"/>
                </a:lnTo>
                <a:lnTo>
                  <a:pt x="64" y="646"/>
                </a:lnTo>
                <a:lnTo>
                  <a:pt x="68" y="646"/>
                </a:lnTo>
                <a:lnTo>
                  <a:pt x="68" y="646"/>
                </a:lnTo>
                <a:lnTo>
                  <a:pt x="68" y="646"/>
                </a:lnTo>
                <a:lnTo>
                  <a:pt x="72" y="648"/>
                </a:lnTo>
                <a:lnTo>
                  <a:pt x="72" y="648"/>
                </a:lnTo>
                <a:lnTo>
                  <a:pt x="78" y="642"/>
                </a:lnTo>
                <a:lnTo>
                  <a:pt x="78" y="642"/>
                </a:lnTo>
                <a:lnTo>
                  <a:pt x="82" y="646"/>
                </a:lnTo>
                <a:lnTo>
                  <a:pt x="82" y="646"/>
                </a:lnTo>
                <a:lnTo>
                  <a:pt x="86" y="644"/>
                </a:lnTo>
                <a:lnTo>
                  <a:pt x="90" y="690"/>
                </a:lnTo>
                <a:lnTo>
                  <a:pt x="90" y="690"/>
                </a:lnTo>
                <a:lnTo>
                  <a:pt x="94" y="688"/>
                </a:lnTo>
                <a:lnTo>
                  <a:pt x="100" y="688"/>
                </a:lnTo>
                <a:lnTo>
                  <a:pt x="100" y="688"/>
                </a:lnTo>
                <a:lnTo>
                  <a:pt x="96" y="688"/>
                </a:lnTo>
                <a:lnTo>
                  <a:pt x="98" y="688"/>
                </a:lnTo>
                <a:lnTo>
                  <a:pt x="106" y="690"/>
                </a:lnTo>
                <a:lnTo>
                  <a:pt x="106" y="690"/>
                </a:lnTo>
                <a:close/>
                <a:moveTo>
                  <a:pt x="112" y="102"/>
                </a:moveTo>
                <a:lnTo>
                  <a:pt x="112" y="102"/>
                </a:lnTo>
                <a:lnTo>
                  <a:pt x="112" y="106"/>
                </a:lnTo>
                <a:lnTo>
                  <a:pt x="108" y="106"/>
                </a:lnTo>
                <a:lnTo>
                  <a:pt x="106" y="108"/>
                </a:lnTo>
                <a:lnTo>
                  <a:pt x="104" y="110"/>
                </a:lnTo>
                <a:lnTo>
                  <a:pt x="104" y="110"/>
                </a:lnTo>
                <a:lnTo>
                  <a:pt x="102" y="114"/>
                </a:lnTo>
                <a:lnTo>
                  <a:pt x="98" y="116"/>
                </a:lnTo>
                <a:lnTo>
                  <a:pt x="96" y="116"/>
                </a:lnTo>
                <a:lnTo>
                  <a:pt x="94" y="118"/>
                </a:lnTo>
                <a:lnTo>
                  <a:pt x="94" y="118"/>
                </a:lnTo>
                <a:lnTo>
                  <a:pt x="94" y="134"/>
                </a:lnTo>
                <a:lnTo>
                  <a:pt x="94" y="134"/>
                </a:lnTo>
                <a:lnTo>
                  <a:pt x="98" y="142"/>
                </a:lnTo>
                <a:lnTo>
                  <a:pt x="98" y="144"/>
                </a:lnTo>
                <a:lnTo>
                  <a:pt x="96" y="146"/>
                </a:lnTo>
                <a:lnTo>
                  <a:pt x="96" y="146"/>
                </a:lnTo>
                <a:lnTo>
                  <a:pt x="94" y="148"/>
                </a:lnTo>
                <a:lnTo>
                  <a:pt x="94" y="150"/>
                </a:lnTo>
                <a:lnTo>
                  <a:pt x="96" y="154"/>
                </a:lnTo>
                <a:lnTo>
                  <a:pt x="96" y="154"/>
                </a:lnTo>
                <a:lnTo>
                  <a:pt x="96" y="160"/>
                </a:lnTo>
                <a:lnTo>
                  <a:pt x="94" y="166"/>
                </a:lnTo>
                <a:lnTo>
                  <a:pt x="94" y="166"/>
                </a:lnTo>
                <a:lnTo>
                  <a:pt x="90" y="172"/>
                </a:lnTo>
                <a:lnTo>
                  <a:pt x="88" y="178"/>
                </a:lnTo>
                <a:lnTo>
                  <a:pt x="88" y="178"/>
                </a:lnTo>
                <a:lnTo>
                  <a:pt x="86" y="182"/>
                </a:lnTo>
                <a:lnTo>
                  <a:pt x="84" y="184"/>
                </a:lnTo>
                <a:lnTo>
                  <a:pt x="82" y="186"/>
                </a:lnTo>
                <a:lnTo>
                  <a:pt x="80" y="192"/>
                </a:lnTo>
                <a:lnTo>
                  <a:pt x="80" y="192"/>
                </a:lnTo>
                <a:lnTo>
                  <a:pt x="78" y="210"/>
                </a:lnTo>
                <a:lnTo>
                  <a:pt x="78" y="210"/>
                </a:lnTo>
                <a:lnTo>
                  <a:pt x="78" y="218"/>
                </a:lnTo>
                <a:lnTo>
                  <a:pt x="78" y="224"/>
                </a:lnTo>
                <a:lnTo>
                  <a:pt x="78" y="224"/>
                </a:lnTo>
                <a:lnTo>
                  <a:pt x="76" y="228"/>
                </a:lnTo>
                <a:lnTo>
                  <a:pt x="74" y="236"/>
                </a:lnTo>
                <a:lnTo>
                  <a:pt x="74" y="236"/>
                </a:lnTo>
                <a:lnTo>
                  <a:pt x="74" y="244"/>
                </a:lnTo>
                <a:lnTo>
                  <a:pt x="74" y="250"/>
                </a:lnTo>
                <a:lnTo>
                  <a:pt x="74" y="250"/>
                </a:lnTo>
                <a:lnTo>
                  <a:pt x="74" y="258"/>
                </a:lnTo>
                <a:lnTo>
                  <a:pt x="74" y="262"/>
                </a:lnTo>
                <a:lnTo>
                  <a:pt x="74" y="262"/>
                </a:lnTo>
                <a:lnTo>
                  <a:pt x="70" y="268"/>
                </a:lnTo>
                <a:lnTo>
                  <a:pt x="72" y="274"/>
                </a:lnTo>
                <a:lnTo>
                  <a:pt x="72" y="274"/>
                </a:lnTo>
                <a:lnTo>
                  <a:pt x="72" y="280"/>
                </a:lnTo>
                <a:lnTo>
                  <a:pt x="72" y="286"/>
                </a:lnTo>
                <a:lnTo>
                  <a:pt x="72" y="286"/>
                </a:lnTo>
                <a:lnTo>
                  <a:pt x="70" y="296"/>
                </a:lnTo>
                <a:lnTo>
                  <a:pt x="66" y="306"/>
                </a:lnTo>
                <a:lnTo>
                  <a:pt x="66" y="306"/>
                </a:lnTo>
                <a:lnTo>
                  <a:pt x="64" y="312"/>
                </a:lnTo>
                <a:lnTo>
                  <a:pt x="66" y="316"/>
                </a:lnTo>
                <a:lnTo>
                  <a:pt x="66" y="316"/>
                </a:lnTo>
                <a:lnTo>
                  <a:pt x="66" y="322"/>
                </a:lnTo>
                <a:lnTo>
                  <a:pt x="66" y="326"/>
                </a:lnTo>
                <a:lnTo>
                  <a:pt x="66" y="326"/>
                </a:lnTo>
                <a:lnTo>
                  <a:pt x="64" y="328"/>
                </a:lnTo>
                <a:lnTo>
                  <a:pt x="62" y="328"/>
                </a:lnTo>
                <a:lnTo>
                  <a:pt x="60" y="328"/>
                </a:lnTo>
                <a:lnTo>
                  <a:pt x="60" y="328"/>
                </a:lnTo>
                <a:lnTo>
                  <a:pt x="58" y="332"/>
                </a:lnTo>
                <a:lnTo>
                  <a:pt x="56" y="334"/>
                </a:lnTo>
                <a:lnTo>
                  <a:pt x="54" y="338"/>
                </a:lnTo>
                <a:lnTo>
                  <a:pt x="54" y="338"/>
                </a:lnTo>
                <a:lnTo>
                  <a:pt x="54" y="344"/>
                </a:lnTo>
                <a:lnTo>
                  <a:pt x="54" y="352"/>
                </a:lnTo>
                <a:lnTo>
                  <a:pt x="54" y="352"/>
                </a:lnTo>
                <a:lnTo>
                  <a:pt x="54" y="354"/>
                </a:lnTo>
                <a:lnTo>
                  <a:pt x="56" y="356"/>
                </a:lnTo>
                <a:lnTo>
                  <a:pt x="58" y="362"/>
                </a:lnTo>
                <a:lnTo>
                  <a:pt x="58" y="362"/>
                </a:lnTo>
                <a:lnTo>
                  <a:pt x="56" y="364"/>
                </a:lnTo>
                <a:lnTo>
                  <a:pt x="56" y="364"/>
                </a:lnTo>
                <a:lnTo>
                  <a:pt x="54" y="366"/>
                </a:lnTo>
                <a:lnTo>
                  <a:pt x="54" y="366"/>
                </a:lnTo>
                <a:lnTo>
                  <a:pt x="50" y="376"/>
                </a:lnTo>
                <a:lnTo>
                  <a:pt x="48" y="386"/>
                </a:lnTo>
                <a:lnTo>
                  <a:pt x="48" y="386"/>
                </a:lnTo>
                <a:lnTo>
                  <a:pt x="48" y="392"/>
                </a:lnTo>
                <a:lnTo>
                  <a:pt x="44" y="396"/>
                </a:lnTo>
                <a:lnTo>
                  <a:pt x="44" y="396"/>
                </a:lnTo>
                <a:lnTo>
                  <a:pt x="42" y="400"/>
                </a:lnTo>
                <a:lnTo>
                  <a:pt x="44" y="402"/>
                </a:lnTo>
                <a:lnTo>
                  <a:pt x="44" y="406"/>
                </a:lnTo>
                <a:lnTo>
                  <a:pt x="46" y="410"/>
                </a:lnTo>
                <a:lnTo>
                  <a:pt x="46" y="410"/>
                </a:lnTo>
                <a:lnTo>
                  <a:pt x="44" y="416"/>
                </a:lnTo>
                <a:lnTo>
                  <a:pt x="44" y="420"/>
                </a:lnTo>
                <a:lnTo>
                  <a:pt x="46" y="422"/>
                </a:lnTo>
                <a:lnTo>
                  <a:pt x="46" y="422"/>
                </a:lnTo>
                <a:lnTo>
                  <a:pt x="50" y="422"/>
                </a:lnTo>
                <a:lnTo>
                  <a:pt x="50" y="426"/>
                </a:lnTo>
                <a:lnTo>
                  <a:pt x="50" y="426"/>
                </a:lnTo>
                <a:lnTo>
                  <a:pt x="50" y="438"/>
                </a:lnTo>
                <a:lnTo>
                  <a:pt x="50" y="438"/>
                </a:lnTo>
                <a:lnTo>
                  <a:pt x="46" y="446"/>
                </a:lnTo>
                <a:lnTo>
                  <a:pt x="46" y="450"/>
                </a:lnTo>
                <a:lnTo>
                  <a:pt x="46" y="452"/>
                </a:lnTo>
                <a:lnTo>
                  <a:pt x="46" y="452"/>
                </a:lnTo>
                <a:lnTo>
                  <a:pt x="48" y="458"/>
                </a:lnTo>
                <a:lnTo>
                  <a:pt x="50" y="460"/>
                </a:lnTo>
                <a:lnTo>
                  <a:pt x="50" y="462"/>
                </a:lnTo>
                <a:lnTo>
                  <a:pt x="50" y="462"/>
                </a:lnTo>
                <a:lnTo>
                  <a:pt x="50" y="466"/>
                </a:lnTo>
                <a:lnTo>
                  <a:pt x="50" y="472"/>
                </a:lnTo>
                <a:lnTo>
                  <a:pt x="50" y="472"/>
                </a:lnTo>
                <a:lnTo>
                  <a:pt x="52" y="478"/>
                </a:lnTo>
                <a:lnTo>
                  <a:pt x="52" y="480"/>
                </a:lnTo>
                <a:lnTo>
                  <a:pt x="52" y="482"/>
                </a:lnTo>
                <a:lnTo>
                  <a:pt x="52" y="482"/>
                </a:lnTo>
                <a:lnTo>
                  <a:pt x="50" y="486"/>
                </a:lnTo>
                <a:lnTo>
                  <a:pt x="50" y="490"/>
                </a:lnTo>
                <a:lnTo>
                  <a:pt x="50" y="490"/>
                </a:lnTo>
                <a:lnTo>
                  <a:pt x="52" y="494"/>
                </a:lnTo>
                <a:lnTo>
                  <a:pt x="52" y="494"/>
                </a:lnTo>
                <a:lnTo>
                  <a:pt x="50" y="496"/>
                </a:lnTo>
                <a:lnTo>
                  <a:pt x="50" y="496"/>
                </a:lnTo>
                <a:lnTo>
                  <a:pt x="48" y="496"/>
                </a:lnTo>
                <a:lnTo>
                  <a:pt x="48" y="498"/>
                </a:lnTo>
                <a:lnTo>
                  <a:pt x="46" y="502"/>
                </a:lnTo>
                <a:lnTo>
                  <a:pt x="46" y="502"/>
                </a:lnTo>
                <a:lnTo>
                  <a:pt x="46" y="502"/>
                </a:lnTo>
                <a:lnTo>
                  <a:pt x="46" y="504"/>
                </a:lnTo>
                <a:lnTo>
                  <a:pt x="48" y="510"/>
                </a:lnTo>
                <a:lnTo>
                  <a:pt x="48" y="510"/>
                </a:lnTo>
                <a:lnTo>
                  <a:pt x="48" y="514"/>
                </a:lnTo>
                <a:lnTo>
                  <a:pt x="48" y="520"/>
                </a:lnTo>
                <a:lnTo>
                  <a:pt x="48" y="520"/>
                </a:lnTo>
                <a:lnTo>
                  <a:pt x="46" y="526"/>
                </a:lnTo>
                <a:lnTo>
                  <a:pt x="46" y="532"/>
                </a:lnTo>
                <a:lnTo>
                  <a:pt x="46" y="532"/>
                </a:lnTo>
                <a:lnTo>
                  <a:pt x="46" y="536"/>
                </a:lnTo>
                <a:lnTo>
                  <a:pt x="46" y="538"/>
                </a:lnTo>
                <a:lnTo>
                  <a:pt x="46" y="538"/>
                </a:lnTo>
                <a:lnTo>
                  <a:pt x="42" y="542"/>
                </a:lnTo>
                <a:lnTo>
                  <a:pt x="42" y="542"/>
                </a:lnTo>
                <a:lnTo>
                  <a:pt x="40" y="548"/>
                </a:lnTo>
                <a:lnTo>
                  <a:pt x="40" y="552"/>
                </a:lnTo>
                <a:lnTo>
                  <a:pt x="40" y="552"/>
                </a:lnTo>
                <a:lnTo>
                  <a:pt x="42" y="558"/>
                </a:lnTo>
                <a:lnTo>
                  <a:pt x="38" y="562"/>
                </a:lnTo>
                <a:lnTo>
                  <a:pt x="38" y="562"/>
                </a:lnTo>
                <a:lnTo>
                  <a:pt x="32" y="566"/>
                </a:lnTo>
                <a:lnTo>
                  <a:pt x="30" y="568"/>
                </a:lnTo>
                <a:lnTo>
                  <a:pt x="30" y="570"/>
                </a:lnTo>
                <a:lnTo>
                  <a:pt x="30" y="570"/>
                </a:lnTo>
                <a:lnTo>
                  <a:pt x="32" y="578"/>
                </a:lnTo>
                <a:lnTo>
                  <a:pt x="30" y="582"/>
                </a:lnTo>
                <a:lnTo>
                  <a:pt x="30" y="582"/>
                </a:lnTo>
                <a:lnTo>
                  <a:pt x="28" y="588"/>
                </a:lnTo>
                <a:lnTo>
                  <a:pt x="28" y="594"/>
                </a:lnTo>
                <a:lnTo>
                  <a:pt x="28" y="594"/>
                </a:lnTo>
                <a:lnTo>
                  <a:pt x="28" y="600"/>
                </a:lnTo>
                <a:lnTo>
                  <a:pt x="28" y="602"/>
                </a:lnTo>
                <a:lnTo>
                  <a:pt x="30" y="602"/>
                </a:lnTo>
                <a:lnTo>
                  <a:pt x="30" y="602"/>
                </a:lnTo>
                <a:lnTo>
                  <a:pt x="32" y="602"/>
                </a:lnTo>
                <a:lnTo>
                  <a:pt x="34" y="600"/>
                </a:lnTo>
                <a:lnTo>
                  <a:pt x="36" y="600"/>
                </a:lnTo>
                <a:lnTo>
                  <a:pt x="38" y="600"/>
                </a:lnTo>
                <a:lnTo>
                  <a:pt x="38" y="600"/>
                </a:lnTo>
                <a:lnTo>
                  <a:pt x="40" y="606"/>
                </a:lnTo>
                <a:lnTo>
                  <a:pt x="38" y="610"/>
                </a:lnTo>
                <a:lnTo>
                  <a:pt x="38" y="610"/>
                </a:lnTo>
                <a:lnTo>
                  <a:pt x="36" y="612"/>
                </a:lnTo>
                <a:lnTo>
                  <a:pt x="36" y="614"/>
                </a:lnTo>
                <a:lnTo>
                  <a:pt x="38" y="620"/>
                </a:lnTo>
                <a:lnTo>
                  <a:pt x="38" y="620"/>
                </a:lnTo>
                <a:lnTo>
                  <a:pt x="46" y="628"/>
                </a:lnTo>
                <a:lnTo>
                  <a:pt x="50" y="634"/>
                </a:lnTo>
                <a:lnTo>
                  <a:pt x="50" y="634"/>
                </a:lnTo>
                <a:lnTo>
                  <a:pt x="68" y="632"/>
                </a:lnTo>
                <a:lnTo>
                  <a:pt x="68" y="632"/>
                </a:lnTo>
                <a:lnTo>
                  <a:pt x="92" y="634"/>
                </a:lnTo>
                <a:lnTo>
                  <a:pt x="92" y="636"/>
                </a:lnTo>
                <a:lnTo>
                  <a:pt x="92" y="636"/>
                </a:lnTo>
                <a:lnTo>
                  <a:pt x="82" y="636"/>
                </a:lnTo>
                <a:lnTo>
                  <a:pt x="78" y="638"/>
                </a:lnTo>
                <a:lnTo>
                  <a:pt x="76" y="644"/>
                </a:lnTo>
                <a:lnTo>
                  <a:pt x="76" y="644"/>
                </a:lnTo>
                <a:lnTo>
                  <a:pt x="58" y="644"/>
                </a:lnTo>
                <a:lnTo>
                  <a:pt x="58" y="644"/>
                </a:lnTo>
                <a:lnTo>
                  <a:pt x="60" y="648"/>
                </a:lnTo>
                <a:lnTo>
                  <a:pt x="60" y="648"/>
                </a:lnTo>
                <a:lnTo>
                  <a:pt x="56" y="654"/>
                </a:lnTo>
                <a:lnTo>
                  <a:pt x="56" y="654"/>
                </a:lnTo>
                <a:lnTo>
                  <a:pt x="58" y="660"/>
                </a:lnTo>
                <a:lnTo>
                  <a:pt x="56" y="666"/>
                </a:lnTo>
                <a:lnTo>
                  <a:pt x="56" y="666"/>
                </a:lnTo>
                <a:lnTo>
                  <a:pt x="54" y="668"/>
                </a:lnTo>
                <a:lnTo>
                  <a:pt x="54" y="668"/>
                </a:lnTo>
                <a:lnTo>
                  <a:pt x="48" y="666"/>
                </a:lnTo>
                <a:lnTo>
                  <a:pt x="48" y="666"/>
                </a:lnTo>
                <a:lnTo>
                  <a:pt x="44" y="664"/>
                </a:lnTo>
                <a:lnTo>
                  <a:pt x="44" y="662"/>
                </a:lnTo>
                <a:lnTo>
                  <a:pt x="44" y="656"/>
                </a:lnTo>
                <a:lnTo>
                  <a:pt x="44" y="656"/>
                </a:lnTo>
                <a:lnTo>
                  <a:pt x="40" y="658"/>
                </a:lnTo>
                <a:lnTo>
                  <a:pt x="40" y="658"/>
                </a:lnTo>
                <a:lnTo>
                  <a:pt x="40" y="662"/>
                </a:lnTo>
                <a:lnTo>
                  <a:pt x="40" y="662"/>
                </a:lnTo>
                <a:lnTo>
                  <a:pt x="34" y="658"/>
                </a:lnTo>
                <a:lnTo>
                  <a:pt x="32" y="658"/>
                </a:lnTo>
                <a:lnTo>
                  <a:pt x="36" y="662"/>
                </a:lnTo>
                <a:lnTo>
                  <a:pt x="36" y="662"/>
                </a:lnTo>
                <a:lnTo>
                  <a:pt x="42" y="666"/>
                </a:lnTo>
                <a:lnTo>
                  <a:pt x="42" y="666"/>
                </a:lnTo>
                <a:lnTo>
                  <a:pt x="40" y="670"/>
                </a:lnTo>
                <a:lnTo>
                  <a:pt x="42" y="674"/>
                </a:lnTo>
                <a:lnTo>
                  <a:pt x="42" y="674"/>
                </a:lnTo>
                <a:lnTo>
                  <a:pt x="42" y="674"/>
                </a:lnTo>
                <a:lnTo>
                  <a:pt x="38" y="676"/>
                </a:lnTo>
                <a:lnTo>
                  <a:pt x="38" y="676"/>
                </a:lnTo>
                <a:lnTo>
                  <a:pt x="38" y="674"/>
                </a:lnTo>
                <a:lnTo>
                  <a:pt x="38" y="674"/>
                </a:lnTo>
                <a:lnTo>
                  <a:pt x="36" y="674"/>
                </a:lnTo>
                <a:lnTo>
                  <a:pt x="34" y="674"/>
                </a:lnTo>
                <a:lnTo>
                  <a:pt x="34" y="674"/>
                </a:lnTo>
                <a:lnTo>
                  <a:pt x="32" y="672"/>
                </a:lnTo>
                <a:lnTo>
                  <a:pt x="32" y="672"/>
                </a:lnTo>
                <a:lnTo>
                  <a:pt x="32" y="670"/>
                </a:lnTo>
                <a:lnTo>
                  <a:pt x="32" y="668"/>
                </a:lnTo>
                <a:lnTo>
                  <a:pt x="32" y="668"/>
                </a:lnTo>
                <a:lnTo>
                  <a:pt x="30" y="668"/>
                </a:lnTo>
                <a:lnTo>
                  <a:pt x="28" y="670"/>
                </a:lnTo>
                <a:lnTo>
                  <a:pt x="28" y="668"/>
                </a:lnTo>
                <a:lnTo>
                  <a:pt x="28" y="668"/>
                </a:lnTo>
                <a:lnTo>
                  <a:pt x="26" y="668"/>
                </a:lnTo>
                <a:lnTo>
                  <a:pt x="26" y="666"/>
                </a:lnTo>
                <a:lnTo>
                  <a:pt x="26" y="666"/>
                </a:lnTo>
                <a:lnTo>
                  <a:pt x="24" y="666"/>
                </a:lnTo>
                <a:lnTo>
                  <a:pt x="24" y="666"/>
                </a:lnTo>
                <a:lnTo>
                  <a:pt x="24" y="662"/>
                </a:lnTo>
                <a:lnTo>
                  <a:pt x="24" y="662"/>
                </a:lnTo>
                <a:lnTo>
                  <a:pt x="26" y="654"/>
                </a:lnTo>
                <a:lnTo>
                  <a:pt x="30" y="654"/>
                </a:lnTo>
                <a:lnTo>
                  <a:pt x="30" y="654"/>
                </a:lnTo>
                <a:lnTo>
                  <a:pt x="30" y="656"/>
                </a:lnTo>
                <a:lnTo>
                  <a:pt x="32" y="656"/>
                </a:lnTo>
                <a:lnTo>
                  <a:pt x="32" y="654"/>
                </a:lnTo>
                <a:lnTo>
                  <a:pt x="32" y="654"/>
                </a:lnTo>
                <a:lnTo>
                  <a:pt x="30" y="652"/>
                </a:lnTo>
                <a:lnTo>
                  <a:pt x="26" y="652"/>
                </a:lnTo>
                <a:lnTo>
                  <a:pt x="26" y="652"/>
                </a:lnTo>
                <a:lnTo>
                  <a:pt x="24" y="644"/>
                </a:lnTo>
                <a:lnTo>
                  <a:pt x="22" y="636"/>
                </a:lnTo>
                <a:lnTo>
                  <a:pt x="22" y="636"/>
                </a:lnTo>
                <a:lnTo>
                  <a:pt x="26" y="636"/>
                </a:lnTo>
                <a:lnTo>
                  <a:pt x="30" y="636"/>
                </a:lnTo>
                <a:lnTo>
                  <a:pt x="30" y="636"/>
                </a:lnTo>
                <a:lnTo>
                  <a:pt x="30" y="638"/>
                </a:lnTo>
                <a:lnTo>
                  <a:pt x="32" y="638"/>
                </a:lnTo>
                <a:lnTo>
                  <a:pt x="32" y="638"/>
                </a:lnTo>
                <a:lnTo>
                  <a:pt x="34" y="632"/>
                </a:lnTo>
                <a:lnTo>
                  <a:pt x="36" y="632"/>
                </a:lnTo>
                <a:lnTo>
                  <a:pt x="36" y="632"/>
                </a:lnTo>
                <a:lnTo>
                  <a:pt x="40" y="628"/>
                </a:lnTo>
                <a:lnTo>
                  <a:pt x="40" y="626"/>
                </a:lnTo>
                <a:lnTo>
                  <a:pt x="40" y="626"/>
                </a:lnTo>
                <a:lnTo>
                  <a:pt x="38" y="628"/>
                </a:lnTo>
                <a:lnTo>
                  <a:pt x="36" y="628"/>
                </a:lnTo>
                <a:lnTo>
                  <a:pt x="36" y="628"/>
                </a:lnTo>
                <a:lnTo>
                  <a:pt x="34" y="624"/>
                </a:lnTo>
                <a:lnTo>
                  <a:pt x="34" y="624"/>
                </a:lnTo>
                <a:lnTo>
                  <a:pt x="30" y="630"/>
                </a:lnTo>
                <a:lnTo>
                  <a:pt x="26" y="634"/>
                </a:lnTo>
                <a:lnTo>
                  <a:pt x="26" y="634"/>
                </a:lnTo>
                <a:lnTo>
                  <a:pt x="24" y="634"/>
                </a:lnTo>
                <a:lnTo>
                  <a:pt x="24" y="634"/>
                </a:lnTo>
                <a:lnTo>
                  <a:pt x="24" y="628"/>
                </a:lnTo>
                <a:lnTo>
                  <a:pt x="24" y="628"/>
                </a:lnTo>
                <a:lnTo>
                  <a:pt x="18" y="632"/>
                </a:lnTo>
                <a:lnTo>
                  <a:pt x="18" y="632"/>
                </a:lnTo>
                <a:lnTo>
                  <a:pt x="18" y="632"/>
                </a:lnTo>
                <a:lnTo>
                  <a:pt x="16" y="632"/>
                </a:lnTo>
                <a:lnTo>
                  <a:pt x="16" y="632"/>
                </a:lnTo>
                <a:lnTo>
                  <a:pt x="20" y="638"/>
                </a:lnTo>
                <a:lnTo>
                  <a:pt x="20" y="648"/>
                </a:lnTo>
                <a:lnTo>
                  <a:pt x="20" y="648"/>
                </a:lnTo>
                <a:lnTo>
                  <a:pt x="12" y="646"/>
                </a:lnTo>
                <a:lnTo>
                  <a:pt x="12" y="646"/>
                </a:lnTo>
                <a:lnTo>
                  <a:pt x="14" y="648"/>
                </a:lnTo>
                <a:lnTo>
                  <a:pt x="14" y="648"/>
                </a:lnTo>
                <a:lnTo>
                  <a:pt x="16" y="648"/>
                </a:lnTo>
                <a:lnTo>
                  <a:pt x="16" y="648"/>
                </a:lnTo>
                <a:lnTo>
                  <a:pt x="24" y="654"/>
                </a:lnTo>
                <a:lnTo>
                  <a:pt x="24" y="656"/>
                </a:lnTo>
                <a:lnTo>
                  <a:pt x="22" y="656"/>
                </a:lnTo>
                <a:lnTo>
                  <a:pt x="22" y="656"/>
                </a:lnTo>
                <a:lnTo>
                  <a:pt x="18" y="656"/>
                </a:lnTo>
                <a:lnTo>
                  <a:pt x="16" y="656"/>
                </a:lnTo>
                <a:lnTo>
                  <a:pt x="16" y="656"/>
                </a:lnTo>
                <a:lnTo>
                  <a:pt x="8" y="648"/>
                </a:lnTo>
                <a:lnTo>
                  <a:pt x="8" y="648"/>
                </a:lnTo>
                <a:lnTo>
                  <a:pt x="10" y="644"/>
                </a:lnTo>
                <a:lnTo>
                  <a:pt x="10" y="644"/>
                </a:lnTo>
                <a:lnTo>
                  <a:pt x="6" y="640"/>
                </a:lnTo>
                <a:lnTo>
                  <a:pt x="4" y="638"/>
                </a:lnTo>
                <a:lnTo>
                  <a:pt x="4" y="638"/>
                </a:lnTo>
                <a:lnTo>
                  <a:pt x="2" y="632"/>
                </a:lnTo>
                <a:lnTo>
                  <a:pt x="2" y="632"/>
                </a:lnTo>
                <a:lnTo>
                  <a:pt x="2" y="630"/>
                </a:lnTo>
                <a:lnTo>
                  <a:pt x="4" y="628"/>
                </a:lnTo>
                <a:lnTo>
                  <a:pt x="8" y="626"/>
                </a:lnTo>
                <a:lnTo>
                  <a:pt x="8" y="626"/>
                </a:lnTo>
                <a:lnTo>
                  <a:pt x="12" y="630"/>
                </a:lnTo>
                <a:lnTo>
                  <a:pt x="12" y="630"/>
                </a:lnTo>
                <a:lnTo>
                  <a:pt x="14" y="630"/>
                </a:lnTo>
                <a:lnTo>
                  <a:pt x="14" y="630"/>
                </a:lnTo>
                <a:lnTo>
                  <a:pt x="14" y="628"/>
                </a:lnTo>
                <a:lnTo>
                  <a:pt x="14" y="628"/>
                </a:lnTo>
                <a:lnTo>
                  <a:pt x="16" y="628"/>
                </a:lnTo>
                <a:lnTo>
                  <a:pt x="20" y="628"/>
                </a:lnTo>
                <a:lnTo>
                  <a:pt x="20" y="628"/>
                </a:lnTo>
                <a:lnTo>
                  <a:pt x="20" y="624"/>
                </a:lnTo>
                <a:lnTo>
                  <a:pt x="20" y="624"/>
                </a:lnTo>
                <a:lnTo>
                  <a:pt x="24" y="624"/>
                </a:lnTo>
                <a:lnTo>
                  <a:pt x="24" y="624"/>
                </a:lnTo>
                <a:lnTo>
                  <a:pt x="22" y="620"/>
                </a:lnTo>
                <a:lnTo>
                  <a:pt x="22" y="620"/>
                </a:lnTo>
                <a:lnTo>
                  <a:pt x="20" y="618"/>
                </a:lnTo>
                <a:lnTo>
                  <a:pt x="18" y="616"/>
                </a:lnTo>
                <a:lnTo>
                  <a:pt x="18" y="616"/>
                </a:lnTo>
                <a:lnTo>
                  <a:pt x="18" y="614"/>
                </a:lnTo>
                <a:lnTo>
                  <a:pt x="18" y="612"/>
                </a:lnTo>
                <a:lnTo>
                  <a:pt x="18" y="612"/>
                </a:lnTo>
                <a:lnTo>
                  <a:pt x="24" y="608"/>
                </a:lnTo>
                <a:lnTo>
                  <a:pt x="24" y="608"/>
                </a:lnTo>
                <a:lnTo>
                  <a:pt x="22" y="608"/>
                </a:lnTo>
                <a:lnTo>
                  <a:pt x="22" y="608"/>
                </a:lnTo>
                <a:lnTo>
                  <a:pt x="18" y="606"/>
                </a:lnTo>
                <a:lnTo>
                  <a:pt x="18" y="606"/>
                </a:lnTo>
                <a:lnTo>
                  <a:pt x="18" y="602"/>
                </a:lnTo>
                <a:lnTo>
                  <a:pt x="18" y="602"/>
                </a:lnTo>
                <a:lnTo>
                  <a:pt x="20" y="602"/>
                </a:lnTo>
                <a:lnTo>
                  <a:pt x="22" y="602"/>
                </a:lnTo>
                <a:lnTo>
                  <a:pt x="20" y="602"/>
                </a:lnTo>
                <a:lnTo>
                  <a:pt x="20" y="602"/>
                </a:lnTo>
                <a:lnTo>
                  <a:pt x="16" y="600"/>
                </a:lnTo>
                <a:lnTo>
                  <a:pt x="12" y="600"/>
                </a:lnTo>
                <a:lnTo>
                  <a:pt x="12" y="600"/>
                </a:lnTo>
                <a:lnTo>
                  <a:pt x="12" y="594"/>
                </a:lnTo>
                <a:lnTo>
                  <a:pt x="12" y="594"/>
                </a:lnTo>
                <a:lnTo>
                  <a:pt x="16" y="590"/>
                </a:lnTo>
                <a:lnTo>
                  <a:pt x="16" y="590"/>
                </a:lnTo>
                <a:lnTo>
                  <a:pt x="16" y="586"/>
                </a:lnTo>
                <a:lnTo>
                  <a:pt x="16" y="586"/>
                </a:lnTo>
                <a:lnTo>
                  <a:pt x="18" y="584"/>
                </a:lnTo>
                <a:lnTo>
                  <a:pt x="20" y="584"/>
                </a:lnTo>
                <a:lnTo>
                  <a:pt x="20" y="582"/>
                </a:lnTo>
                <a:lnTo>
                  <a:pt x="20" y="582"/>
                </a:lnTo>
                <a:lnTo>
                  <a:pt x="22" y="576"/>
                </a:lnTo>
                <a:lnTo>
                  <a:pt x="22" y="576"/>
                </a:lnTo>
                <a:lnTo>
                  <a:pt x="18" y="578"/>
                </a:lnTo>
                <a:lnTo>
                  <a:pt x="18" y="578"/>
                </a:lnTo>
                <a:lnTo>
                  <a:pt x="18" y="580"/>
                </a:lnTo>
                <a:lnTo>
                  <a:pt x="18" y="580"/>
                </a:lnTo>
                <a:lnTo>
                  <a:pt x="16" y="580"/>
                </a:lnTo>
                <a:lnTo>
                  <a:pt x="16" y="580"/>
                </a:lnTo>
                <a:lnTo>
                  <a:pt x="16" y="568"/>
                </a:lnTo>
                <a:lnTo>
                  <a:pt x="18" y="568"/>
                </a:lnTo>
                <a:lnTo>
                  <a:pt x="18" y="568"/>
                </a:lnTo>
                <a:lnTo>
                  <a:pt x="16" y="564"/>
                </a:lnTo>
                <a:lnTo>
                  <a:pt x="16" y="564"/>
                </a:lnTo>
                <a:lnTo>
                  <a:pt x="16" y="556"/>
                </a:lnTo>
                <a:lnTo>
                  <a:pt x="16" y="548"/>
                </a:lnTo>
                <a:lnTo>
                  <a:pt x="16" y="548"/>
                </a:lnTo>
                <a:lnTo>
                  <a:pt x="20" y="550"/>
                </a:lnTo>
                <a:lnTo>
                  <a:pt x="20" y="550"/>
                </a:lnTo>
                <a:lnTo>
                  <a:pt x="20" y="548"/>
                </a:lnTo>
                <a:lnTo>
                  <a:pt x="22" y="546"/>
                </a:lnTo>
                <a:lnTo>
                  <a:pt x="22" y="546"/>
                </a:lnTo>
                <a:lnTo>
                  <a:pt x="18" y="546"/>
                </a:lnTo>
                <a:lnTo>
                  <a:pt x="18" y="546"/>
                </a:lnTo>
                <a:lnTo>
                  <a:pt x="20" y="542"/>
                </a:lnTo>
                <a:lnTo>
                  <a:pt x="20" y="538"/>
                </a:lnTo>
                <a:lnTo>
                  <a:pt x="18" y="530"/>
                </a:lnTo>
                <a:lnTo>
                  <a:pt x="18" y="530"/>
                </a:lnTo>
                <a:lnTo>
                  <a:pt x="12" y="530"/>
                </a:lnTo>
                <a:lnTo>
                  <a:pt x="12" y="530"/>
                </a:lnTo>
                <a:lnTo>
                  <a:pt x="12" y="534"/>
                </a:lnTo>
                <a:lnTo>
                  <a:pt x="12" y="534"/>
                </a:lnTo>
                <a:lnTo>
                  <a:pt x="6" y="532"/>
                </a:lnTo>
                <a:lnTo>
                  <a:pt x="6" y="532"/>
                </a:lnTo>
                <a:lnTo>
                  <a:pt x="6" y="530"/>
                </a:lnTo>
                <a:lnTo>
                  <a:pt x="6" y="530"/>
                </a:lnTo>
                <a:lnTo>
                  <a:pt x="6" y="528"/>
                </a:lnTo>
                <a:lnTo>
                  <a:pt x="6" y="528"/>
                </a:lnTo>
                <a:lnTo>
                  <a:pt x="8" y="528"/>
                </a:lnTo>
                <a:lnTo>
                  <a:pt x="8" y="526"/>
                </a:lnTo>
                <a:lnTo>
                  <a:pt x="8" y="526"/>
                </a:lnTo>
                <a:lnTo>
                  <a:pt x="6" y="526"/>
                </a:lnTo>
                <a:lnTo>
                  <a:pt x="6" y="528"/>
                </a:lnTo>
                <a:lnTo>
                  <a:pt x="6" y="528"/>
                </a:lnTo>
                <a:lnTo>
                  <a:pt x="2" y="528"/>
                </a:lnTo>
                <a:lnTo>
                  <a:pt x="2" y="528"/>
                </a:lnTo>
                <a:lnTo>
                  <a:pt x="2" y="532"/>
                </a:lnTo>
                <a:lnTo>
                  <a:pt x="0" y="532"/>
                </a:lnTo>
                <a:lnTo>
                  <a:pt x="0" y="532"/>
                </a:lnTo>
                <a:lnTo>
                  <a:pt x="0" y="526"/>
                </a:lnTo>
                <a:lnTo>
                  <a:pt x="0" y="526"/>
                </a:lnTo>
                <a:lnTo>
                  <a:pt x="6" y="522"/>
                </a:lnTo>
                <a:lnTo>
                  <a:pt x="6" y="522"/>
                </a:lnTo>
                <a:lnTo>
                  <a:pt x="2" y="518"/>
                </a:lnTo>
                <a:lnTo>
                  <a:pt x="6" y="516"/>
                </a:lnTo>
                <a:lnTo>
                  <a:pt x="8" y="514"/>
                </a:lnTo>
                <a:lnTo>
                  <a:pt x="8" y="514"/>
                </a:lnTo>
                <a:lnTo>
                  <a:pt x="12" y="514"/>
                </a:lnTo>
                <a:lnTo>
                  <a:pt x="12" y="514"/>
                </a:lnTo>
                <a:lnTo>
                  <a:pt x="12" y="520"/>
                </a:lnTo>
                <a:lnTo>
                  <a:pt x="12" y="520"/>
                </a:lnTo>
                <a:lnTo>
                  <a:pt x="16" y="516"/>
                </a:lnTo>
                <a:lnTo>
                  <a:pt x="16" y="516"/>
                </a:lnTo>
                <a:lnTo>
                  <a:pt x="16" y="520"/>
                </a:lnTo>
                <a:lnTo>
                  <a:pt x="16" y="520"/>
                </a:lnTo>
                <a:lnTo>
                  <a:pt x="14" y="520"/>
                </a:lnTo>
                <a:lnTo>
                  <a:pt x="16" y="520"/>
                </a:lnTo>
                <a:lnTo>
                  <a:pt x="18" y="520"/>
                </a:lnTo>
                <a:lnTo>
                  <a:pt x="18" y="520"/>
                </a:lnTo>
                <a:lnTo>
                  <a:pt x="18" y="518"/>
                </a:lnTo>
                <a:lnTo>
                  <a:pt x="18" y="518"/>
                </a:lnTo>
                <a:lnTo>
                  <a:pt x="22" y="518"/>
                </a:lnTo>
                <a:lnTo>
                  <a:pt x="22" y="518"/>
                </a:lnTo>
                <a:lnTo>
                  <a:pt x="22" y="520"/>
                </a:lnTo>
                <a:lnTo>
                  <a:pt x="22" y="522"/>
                </a:lnTo>
                <a:lnTo>
                  <a:pt x="22" y="522"/>
                </a:lnTo>
                <a:lnTo>
                  <a:pt x="24" y="520"/>
                </a:lnTo>
                <a:lnTo>
                  <a:pt x="26" y="520"/>
                </a:lnTo>
                <a:lnTo>
                  <a:pt x="26" y="520"/>
                </a:lnTo>
                <a:lnTo>
                  <a:pt x="26" y="514"/>
                </a:lnTo>
                <a:lnTo>
                  <a:pt x="26" y="506"/>
                </a:lnTo>
                <a:lnTo>
                  <a:pt x="30" y="504"/>
                </a:lnTo>
                <a:lnTo>
                  <a:pt x="30" y="504"/>
                </a:lnTo>
                <a:lnTo>
                  <a:pt x="28" y="502"/>
                </a:lnTo>
                <a:lnTo>
                  <a:pt x="26" y="502"/>
                </a:lnTo>
                <a:lnTo>
                  <a:pt x="26" y="502"/>
                </a:lnTo>
                <a:lnTo>
                  <a:pt x="28" y="494"/>
                </a:lnTo>
                <a:lnTo>
                  <a:pt x="26" y="486"/>
                </a:lnTo>
                <a:lnTo>
                  <a:pt x="30" y="484"/>
                </a:lnTo>
                <a:lnTo>
                  <a:pt x="30" y="484"/>
                </a:lnTo>
                <a:lnTo>
                  <a:pt x="26" y="480"/>
                </a:lnTo>
                <a:lnTo>
                  <a:pt x="26" y="480"/>
                </a:lnTo>
                <a:lnTo>
                  <a:pt x="34" y="480"/>
                </a:lnTo>
                <a:lnTo>
                  <a:pt x="34" y="480"/>
                </a:lnTo>
                <a:lnTo>
                  <a:pt x="32" y="478"/>
                </a:lnTo>
                <a:lnTo>
                  <a:pt x="30" y="478"/>
                </a:lnTo>
                <a:lnTo>
                  <a:pt x="30" y="478"/>
                </a:lnTo>
                <a:lnTo>
                  <a:pt x="30" y="474"/>
                </a:lnTo>
                <a:lnTo>
                  <a:pt x="30" y="474"/>
                </a:lnTo>
                <a:lnTo>
                  <a:pt x="38" y="470"/>
                </a:lnTo>
                <a:lnTo>
                  <a:pt x="38" y="470"/>
                </a:lnTo>
                <a:lnTo>
                  <a:pt x="34" y="466"/>
                </a:lnTo>
                <a:lnTo>
                  <a:pt x="34" y="466"/>
                </a:lnTo>
                <a:lnTo>
                  <a:pt x="34" y="462"/>
                </a:lnTo>
                <a:lnTo>
                  <a:pt x="32" y="462"/>
                </a:lnTo>
                <a:lnTo>
                  <a:pt x="32" y="462"/>
                </a:lnTo>
                <a:lnTo>
                  <a:pt x="32" y="458"/>
                </a:lnTo>
                <a:lnTo>
                  <a:pt x="34" y="456"/>
                </a:lnTo>
                <a:lnTo>
                  <a:pt x="34" y="456"/>
                </a:lnTo>
                <a:lnTo>
                  <a:pt x="36" y="454"/>
                </a:lnTo>
                <a:lnTo>
                  <a:pt x="36" y="454"/>
                </a:lnTo>
                <a:lnTo>
                  <a:pt x="36" y="454"/>
                </a:lnTo>
                <a:lnTo>
                  <a:pt x="36" y="456"/>
                </a:lnTo>
                <a:lnTo>
                  <a:pt x="38" y="454"/>
                </a:lnTo>
                <a:lnTo>
                  <a:pt x="38" y="454"/>
                </a:lnTo>
                <a:lnTo>
                  <a:pt x="36" y="434"/>
                </a:lnTo>
                <a:lnTo>
                  <a:pt x="36" y="434"/>
                </a:lnTo>
                <a:lnTo>
                  <a:pt x="40" y="432"/>
                </a:lnTo>
                <a:lnTo>
                  <a:pt x="40" y="432"/>
                </a:lnTo>
                <a:lnTo>
                  <a:pt x="40" y="430"/>
                </a:lnTo>
                <a:lnTo>
                  <a:pt x="38" y="430"/>
                </a:lnTo>
                <a:lnTo>
                  <a:pt x="38" y="430"/>
                </a:lnTo>
                <a:lnTo>
                  <a:pt x="36" y="424"/>
                </a:lnTo>
                <a:lnTo>
                  <a:pt x="36" y="424"/>
                </a:lnTo>
                <a:lnTo>
                  <a:pt x="32" y="428"/>
                </a:lnTo>
                <a:lnTo>
                  <a:pt x="32" y="428"/>
                </a:lnTo>
                <a:lnTo>
                  <a:pt x="32" y="432"/>
                </a:lnTo>
                <a:lnTo>
                  <a:pt x="32" y="432"/>
                </a:lnTo>
                <a:lnTo>
                  <a:pt x="26" y="432"/>
                </a:lnTo>
                <a:lnTo>
                  <a:pt x="26" y="432"/>
                </a:lnTo>
                <a:lnTo>
                  <a:pt x="26" y="424"/>
                </a:lnTo>
                <a:lnTo>
                  <a:pt x="24" y="418"/>
                </a:lnTo>
                <a:lnTo>
                  <a:pt x="24" y="418"/>
                </a:lnTo>
                <a:lnTo>
                  <a:pt x="26" y="408"/>
                </a:lnTo>
                <a:lnTo>
                  <a:pt x="26" y="408"/>
                </a:lnTo>
                <a:lnTo>
                  <a:pt x="30" y="396"/>
                </a:lnTo>
                <a:lnTo>
                  <a:pt x="30" y="396"/>
                </a:lnTo>
                <a:lnTo>
                  <a:pt x="32" y="396"/>
                </a:lnTo>
                <a:lnTo>
                  <a:pt x="32" y="396"/>
                </a:lnTo>
                <a:lnTo>
                  <a:pt x="32" y="384"/>
                </a:lnTo>
                <a:lnTo>
                  <a:pt x="30" y="376"/>
                </a:lnTo>
                <a:lnTo>
                  <a:pt x="30" y="376"/>
                </a:lnTo>
                <a:lnTo>
                  <a:pt x="30" y="374"/>
                </a:lnTo>
                <a:lnTo>
                  <a:pt x="32" y="374"/>
                </a:lnTo>
                <a:lnTo>
                  <a:pt x="32" y="374"/>
                </a:lnTo>
                <a:lnTo>
                  <a:pt x="30" y="372"/>
                </a:lnTo>
                <a:lnTo>
                  <a:pt x="30" y="372"/>
                </a:lnTo>
                <a:lnTo>
                  <a:pt x="30" y="368"/>
                </a:lnTo>
                <a:lnTo>
                  <a:pt x="30" y="368"/>
                </a:lnTo>
                <a:lnTo>
                  <a:pt x="30" y="366"/>
                </a:lnTo>
                <a:lnTo>
                  <a:pt x="32" y="362"/>
                </a:lnTo>
                <a:lnTo>
                  <a:pt x="32" y="362"/>
                </a:lnTo>
                <a:lnTo>
                  <a:pt x="28" y="360"/>
                </a:lnTo>
                <a:lnTo>
                  <a:pt x="28" y="360"/>
                </a:lnTo>
                <a:lnTo>
                  <a:pt x="28" y="356"/>
                </a:lnTo>
                <a:lnTo>
                  <a:pt x="30" y="354"/>
                </a:lnTo>
                <a:lnTo>
                  <a:pt x="30" y="354"/>
                </a:lnTo>
                <a:lnTo>
                  <a:pt x="26" y="350"/>
                </a:lnTo>
                <a:lnTo>
                  <a:pt x="26" y="350"/>
                </a:lnTo>
                <a:lnTo>
                  <a:pt x="30" y="348"/>
                </a:lnTo>
                <a:lnTo>
                  <a:pt x="30" y="348"/>
                </a:lnTo>
                <a:lnTo>
                  <a:pt x="34" y="348"/>
                </a:lnTo>
                <a:lnTo>
                  <a:pt x="34" y="348"/>
                </a:lnTo>
                <a:lnTo>
                  <a:pt x="32" y="342"/>
                </a:lnTo>
                <a:lnTo>
                  <a:pt x="34" y="340"/>
                </a:lnTo>
                <a:lnTo>
                  <a:pt x="36" y="338"/>
                </a:lnTo>
                <a:lnTo>
                  <a:pt x="38" y="336"/>
                </a:lnTo>
                <a:lnTo>
                  <a:pt x="38" y="336"/>
                </a:lnTo>
                <a:lnTo>
                  <a:pt x="38" y="330"/>
                </a:lnTo>
                <a:lnTo>
                  <a:pt x="38" y="330"/>
                </a:lnTo>
                <a:lnTo>
                  <a:pt x="42" y="326"/>
                </a:lnTo>
                <a:lnTo>
                  <a:pt x="42" y="326"/>
                </a:lnTo>
                <a:lnTo>
                  <a:pt x="42" y="320"/>
                </a:lnTo>
                <a:lnTo>
                  <a:pt x="42" y="314"/>
                </a:lnTo>
                <a:lnTo>
                  <a:pt x="42" y="314"/>
                </a:lnTo>
                <a:lnTo>
                  <a:pt x="42" y="312"/>
                </a:lnTo>
                <a:lnTo>
                  <a:pt x="40" y="308"/>
                </a:lnTo>
                <a:lnTo>
                  <a:pt x="40" y="308"/>
                </a:lnTo>
                <a:lnTo>
                  <a:pt x="44" y="302"/>
                </a:lnTo>
                <a:lnTo>
                  <a:pt x="48" y="296"/>
                </a:lnTo>
                <a:lnTo>
                  <a:pt x="48" y="296"/>
                </a:lnTo>
                <a:lnTo>
                  <a:pt x="48" y="286"/>
                </a:lnTo>
                <a:lnTo>
                  <a:pt x="48" y="286"/>
                </a:lnTo>
                <a:lnTo>
                  <a:pt x="52" y="280"/>
                </a:lnTo>
                <a:lnTo>
                  <a:pt x="52" y="280"/>
                </a:lnTo>
                <a:lnTo>
                  <a:pt x="52" y="278"/>
                </a:lnTo>
                <a:lnTo>
                  <a:pt x="52" y="276"/>
                </a:lnTo>
                <a:lnTo>
                  <a:pt x="52" y="276"/>
                </a:lnTo>
                <a:lnTo>
                  <a:pt x="52" y="270"/>
                </a:lnTo>
                <a:lnTo>
                  <a:pt x="56" y="266"/>
                </a:lnTo>
                <a:lnTo>
                  <a:pt x="56" y="266"/>
                </a:lnTo>
                <a:lnTo>
                  <a:pt x="58" y="244"/>
                </a:lnTo>
                <a:lnTo>
                  <a:pt x="58" y="244"/>
                </a:lnTo>
                <a:lnTo>
                  <a:pt x="56" y="238"/>
                </a:lnTo>
                <a:lnTo>
                  <a:pt x="54" y="234"/>
                </a:lnTo>
                <a:lnTo>
                  <a:pt x="54" y="234"/>
                </a:lnTo>
                <a:lnTo>
                  <a:pt x="54" y="228"/>
                </a:lnTo>
                <a:lnTo>
                  <a:pt x="56" y="224"/>
                </a:lnTo>
                <a:lnTo>
                  <a:pt x="56" y="224"/>
                </a:lnTo>
                <a:lnTo>
                  <a:pt x="58" y="224"/>
                </a:lnTo>
                <a:lnTo>
                  <a:pt x="58" y="224"/>
                </a:lnTo>
                <a:lnTo>
                  <a:pt x="58" y="210"/>
                </a:lnTo>
                <a:lnTo>
                  <a:pt x="58" y="210"/>
                </a:lnTo>
                <a:lnTo>
                  <a:pt x="56" y="204"/>
                </a:lnTo>
                <a:lnTo>
                  <a:pt x="54" y="200"/>
                </a:lnTo>
                <a:lnTo>
                  <a:pt x="54" y="196"/>
                </a:lnTo>
                <a:lnTo>
                  <a:pt x="54" y="196"/>
                </a:lnTo>
                <a:lnTo>
                  <a:pt x="58" y="188"/>
                </a:lnTo>
                <a:lnTo>
                  <a:pt x="58" y="188"/>
                </a:lnTo>
                <a:lnTo>
                  <a:pt x="58" y="182"/>
                </a:lnTo>
                <a:lnTo>
                  <a:pt x="58" y="178"/>
                </a:lnTo>
                <a:lnTo>
                  <a:pt x="58" y="178"/>
                </a:lnTo>
                <a:lnTo>
                  <a:pt x="60" y="178"/>
                </a:lnTo>
                <a:lnTo>
                  <a:pt x="60" y="178"/>
                </a:lnTo>
                <a:lnTo>
                  <a:pt x="60" y="172"/>
                </a:lnTo>
                <a:lnTo>
                  <a:pt x="60" y="168"/>
                </a:lnTo>
                <a:lnTo>
                  <a:pt x="64" y="166"/>
                </a:lnTo>
                <a:lnTo>
                  <a:pt x="64" y="166"/>
                </a:lnTo>
                <a:lnTo>
                  <a:pt x="64" y="162"/>
                </a:lnTo>
                <a:lnTo>
                  <a:pt x="64" y="162"/>
                </a:lnTo>
                <a:lnTo>
                  <a:pt x="64" y="158"/>
                </a:lnTo>
                <a:lnTo>
                  <a:pt x="64" y="158"/>
                </a:lnTo>
                <a:lnTo>
                  <a:pt x="64" y="150"/>
                </a:lnTo>
                <a:lnTo>
                  <a:pt x="64" y="150"/>
                </a:lnTo>
                <a:lnTo>
                  <a:pt x="66" y="150"/>
                </a:lnTo>
                <a:lnTo>
                  <a:pt x="66" y="150"/>
                </a:lnTo>
                <a:lnTo>
                  <a:pt x="64" y="148"/>
                </a:lnTo>
                <a:lnTo>
                  <a:pt x="64" y="148"/>
                </a:lnTo>
                <a:lnTo>
                  <a:pt x="68" y="138"/>
                </a:lnTo>
                <a:lnTo>
                  <a:pt x="68" y="138"/>
                </a:lnTo>
                <a:lnTo>
                  <a:pt x="66" y="134"/>
                </a:lnTo>
                <a:lnTo>
                  <a:pt x="66" y="132"/>
                </a:lnTo>
                <a:lnTo>
                  <a:pt x="66" y="132"/>
                </a:lnTo>
                <a:lnTo>
                  <a:pt x="64" y="124"/>
                </a:lnTo>
                <a:lnTo>
                  <a:pt x="66" y="118"/>
                </a:lnTo>
                <a:lnTo>
                  <a:pt x="68" y="108"/>
                </a:lnTo>
                <a:lnTo>
                  <a:pt x="68" y="108"/>
                </a:lnTo>
                <a:lnTo>
                  <a:pt x="68" y="106"/>
                </a:lnTo>
                <a:lnTo>
                  <a:pt x="70" y="106"/>
                </a:lnTo>
                <a:lnTo>
                  <a:pt x="70" y="106"/>
                </a:lnTo>
                <a:lnTo>
                  <a:pt x="70" y="102"/>
                </a:lnTo>
                <a:lnTo>
                  <a:pt x="70" y="102"/>
                </a:lnTo>
                <a:lnTo>
                  <a:pt x="66" y="100"/>
                </a:lnTo>
                <a:lnTo>
                  <a:pt x="66" y="98"/>
                </a:lnTo>
                <a:lnTo>
                  <a:pt x="66" y="94"/>
                </a:lnTo>
                <a:lnTo>
                  <a:pt x="70" y="94"/>
                </a:lnTo>
                <a:lnTo>
                  <a:pt x="70" y="94"/>
                </a:lnTo>
                <a:lnTo>
                  <a:pt x="70" y="82"/>
                </a:lnTo>
                <a:lnTo>
                  <a:pt x="70" y="70"/>
                </a:lnTo>
                <a:lnTo>
                  <a:pt x="72" y="70"/>
                </a:lnTo>
                <a:lnTo>
                  <a:pt x="72" y="70"/>
                </a:lnTo>
                <a:lnTo>
                  <a:pt x="72" y="64"/>
                </a:lnTo>
                <a:lnTo>
                  <a:pt x="74" y="64"/>
                </a:lnTo>
                <a:lnTo>
                  <a:pt x="74" y="64"/>
                </a:lnTo>
                <a:lnTo>
                  <a:pt x="74" y="60"/>
                </a:lnTo>
                <a:lnTo>
                  <a:pt x="72" y="58"/>
                </a:lnTo>
                <a:lnTo>
                  <a:pt x="72" y="58"/>
                </a:lnTo>
                <a:lnTo>
                  <a:pt x="74" y="50"/>
                </a:lnTo>
                <a:lnTo>
                  <a:pt x="74" y="44"/>
                </a:lnTo>
                <a:lnTo>
                  <a:pt x="74" y="44"/>
                </a:lnTo>
                <a:lnTo>
                  <a:pt x="74" y="30"/>
                </a:lnTo>
                <a:lnTo>
                  <a:pt x="72" y="18"/>
                </a:lnTo>
                <a:lnTo>
                  <a:pt x="72" y="18"/>
                </a:lnTo>
                <a:lnTo>
                  <a:pt x="72" y="10"/>
                </a:lnTo>
                <a:lnTo>
                  <a:pt x="72" y="10"/>
                </a:lnTo>
                <a:lnTo>
                  <a:pt x="70" y="8"/>
                </a:lnTo>
                <a:lnTo>
                  <a:pt x="70" y="8"/>
                </a:lnTo>
                <a:lnTo>
                  <a:pt x="72" y="8"/>
                </a:lnTo>
                <a:lnTo>
                  <a:pt x="74" y="4"/>
                </a:lnTo>
                <a:lnTo>
                  <a:pt x="74" y="4"/>
                </a:lnTo>
                <a:lnTo>
                  <a:pt x="76" y="0"/>
                </a:lnTo>
                <a:lnTo>
                  <a:pt x="78" y="0"/>
                </a:lnTo>
                <a:lnTo>
                  <a:pt x="78" y="0"/>
                </a:lnTo>
                <a:lnTo>
                  <a:pt x="80" y="6"/>
                </a:lnTo>
                <a:lnTo>
                  <a:pt x="82" y="12"/>
                </a:lnTo>
                <a:lnTo>
                  <a:pt x="84" y="14"/>
                </a:lnTo>
                <a:lnTo>
                  <a:pt x="84" y="14"/>
                </a:lnTo>
                <a:lnTo>
                  <a:pt x="88" y="20"/>
                </a:lnTo>
                <a:lnTo>
                  <a:pt x="90" y="22"/>
                </a:lnTo>
                <a:lnTo>
                  <a:pt x="90" y="22"/>
                </a:lnTo>
                <a:lnTo>
                  <a:pt x="94" y="36"/>
                </a:lnTo>
                <a:lnTo>
                  <a:pt x="94" y="36"/>
                </a:lnTo>
                <a:lnTo>
                  <a:pt x="94" y="42"/>
                </a:lnTo>
                <a:lnTo>
                  <a:pt x="98" y="48"/>
                </a:lnTo>
                <a:lnTo>
                  <a:pt x="98" y="48"/>
                </a:lnTo>
                <a:lnTo>
                  <a:pt x="98" y="52"/>
                </a:lnTo>
                <a:lnTo>
                  <a:pt x="98" y="56"/>
                </a:lnTo>
                <a:lnTo>
                  <a:pt x="98" y="62"/>
                </a:lnTo>
                <a:lnTo>
                  <a:pt x="100" y="74"/>
                </a:lnTo>
                <a:lnTo>
                  <a:pt x="108" y="78"/>
                </a:lnTo>
                <a:lnTo>
                  <a:pt x="108" y="78"/>
                </a:lnTo>
                <a:lnTo>
                  <a:pt x="108" y="82"/>
                </a:lnTo>
                <a:lnTo>
                  <a:pt x="108" y="86"/>
                </a:lnTo>
                <a:lnTo>
                  <a:pt x="110" y="88"/>
                </a:lnTo>
                <a:lnTo>
                  <a:pt x="110" y="88"/>
                </a:lnTo>
                <a:lnTo>
                  <a:pt x="114" y="92"/>
                </a:lnTo>
                <a:lnTo>
                  <a:pt x="114" y="94"/>
                </a:lnTo>
                <a:lnTo>
                  <a:pt x="112" y="102"/>
                </a:lnTo>
                <a:lnTo>
                  <a:pt x="112" y="102"/>
                </a:lnTo>
                <a:close/>
              </a:path>
            </a:pathLst>
          </a:custGeom>
          <a:solidFill>
            <a:srgbClr val="1700F4"/>
          </a:solidFill>
          <a:ln w="3175">
            <a:solidFill>
              <a:srgbClr val="1700F4"/>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271" name="Freeform 245">
            <a:extLst>
              <a:ext uri="{FF2B5EF4-FFF2-40B4-BE49-F238E27FC236}">
                <a16:creationId xmlns:a16="http://schemas.microsoft.com/office/drawing/2014/main" id="{56875498-A0F5-4D36-A475-1048EC1C218E}"/>
              </a:ext>
            </a:extLst>
          </p:cNvPr>
          <p:cNvSpPr>
            <a:spLocks/>
          </p:cNvSpPr>
          <p:nvPr/>
        </p:nvSpPr>
        <p:spPr bwMode="auto">
          <a:xfrm>
            <a:off x="4641759" y="3728695"/>
            <a:ext cx="12383" cy="13728"/>
          </a:xfrm>
          <a:custGeom>
            <a:avLst/>
            <a:gdLst>
              <a:gd name="T0" fmla="*/ 6 w 8"/>
              <a:gd name="T1" fmla="*/ 0 h 8"/>
              <a:gd name="T2" fmla="*/ 6 w 8"/>
              <a:gd name="T3" fmla="*/ 0 h 8"/>
              <a:gd name="T4" fmla="*/ 8 w 8"/>
              <a:gd name="T5" fmla="*/ 0 h 8"/>
              <a:gd name="T6" fmla="*/ 8 w 8"/>
              <a:gd name="T7" fmla="*/ 2 h 8"/>
              <a:gd name="T8" fmla="*/ 8 w 8"/>
              <a:gd name="T9" fmla="*/ 2 h 8"/>
              <a:gd name="T10" fmla="*/ 2 w 8"/>
              <a:gd name="T11" fmla="*/ 4 h 8"/>
              <a:gd name="T12" fmla="*/ 2 w 8"/>
              <a:gd name="T13" fmla="*/ 4 h 8"/>
              <a:gd name="T14" fmla="*/ 2 w 8"/>
              <a:gd name="T15" fmla="*/ 6 h 8"/>
              <a:gd name="T16" fmla="*/ 0 w 8"/>
              <a:gd name="T17" fmla="*/ 8 h 8"/>
              <a:gd name="T18" fmla="*/ 0 w 8"/>
              <a:gd name="T19" fmla="*/ 8 h 8"/>
              <a:gd name="T20" fmla="*/ 0 w 8"/>
              <a:gd name="T21" fmla="*/ 8 h 8"/>
              <a:gd name="T22" fmla="*/ 0 w 8"/>
              <a:gd name="T23" fmla="*/ 6 h 8"/>
              <a:gd name="T24" fmla="*/ 2 w 8"/>
              <a:gd name="T25" fmla="*/ 4 h 8"/>
              <a:gd name="T26" fmla="*/ 6 w 8"/>
              <a:gd name="T27" fmla="*/ 0 h 8"/>
              <a:gd name="T28" fmla="*/ 6 w 8"/>
              <a:gd name="T29"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 h="8">
                <a:moveTo>
                  <a:pt x="6" y="0"/>
                </a:moveTo>
                <a:lnTo>
                  <a:pt x="6" y="0"/>
                </a:lnTo>
                <a:lnTo>
                  <a:pt x="8" y="0"/>
                </a:lnTo>
                <a:lnTo>
                  <a:pt x="8" y="2"/>
                </a:lnTo>
                <a:lnTo>
                  <a:pt x="8" y="2"/>
                </a:lnTo>
                <a:lnTo>
                  <a:pt x="2" y="4"/>
                </a:lnTo>
                <a:lnTo>
                  <a:pt x="2" y="4"/>
                </a:lnTo>
                <a:lnTo>
                  <a:pt x="2" y="6"/>
                </a:lnTo>
                <a:lnTo>
                  <a:pt x="0" y="8"/>
                </a:lnTo>
                <a:lnTo>
                  <a:pt x="0" y="8"/>
                </a:lnTo>
                <a:lnTo>
                  <a:pt x="0" y="8"/>
                </a:lnTo>
                <a:lnTo>
                  <a:pt x="0" y="6"/>
                </a:lnTo>
                <a:lnTo>
                  <a:pt x="2" y="4"/>
                </a:lnTo>
                <a:lnTo>
                  <a:pt x="6" y="0"/>
                </a:lnTo>
                <a:lnTo>
                  <a:pt x="6" y="0"/>
                </a:lnTo>
                <a:close/>
              </a:path>
            </a:pathLst>
          </a:custGeom>
          <a:solidFill>
            <a:srgbClr val="1700F4"/>
          </a:solidFill>
          <a:ln w="3175">
            <a:solidFill>
              <a:srgbClr val="1700F4"/>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272" name="Freeform 246">
            <a:extLst>
              <a:ext uri="{FF2B5EF4-FFF2-40B4-BE49-F238E27FC236}">
                <a16:creationId xmlns:a16="http://schemas.microsoft.com/office/drawing/2014/main" id="{389F7DF0-F8BF-46BA-B509-BC6892809A32}"/>
              </a:ext>
            </a:extLst>
          </p:cNvPr>
          <p:cNvSpPr>
            <a:spLocks/>
          </p:cNvSpPr>
          <p:nvPr/>
        </p:nvSpPr>
        <p:spPr bwMode="auto">
          <a:xfrm>
            <a:off x="4714509" y="3725262"/>
            <a:ext cx="1548" cy="3432"/>
          </a:xfrm>
          <a:custGeom>
            <a:avLst/>
            <a:gdLst>
              <a:gd name="T0" fmla="*/ 0 h 2"/>
              <a:gd name="T1" fmla="*/ 0 h 2"/>
              <a:gd name="T2" fmla="*/ 2 h 2"/>
              <a:gd name="T3" fmla="*/ 2 h 2"/>
              <a:gd name="T4" fmla="*/ 2 h 2"/>
              <a:gd name="T5" fmla="*/ 2 h 2"/>
              <a:gd name="T6" fmla="*/ 0 h 2"/>
              <a:gd name="T7" fmla="*/ 0 h 2"/>
            </a:gdLst>
            <a:ahLst/>
            <a:cxnLst>
              <a:cxn ang="0">
                <a:pos x="0" y="T0"/>
              </a:cxn>
              <a:cxn ang="0">
                <a:pos x="0" y="T1"/>
              </a:cxn>
              <a:cxn ang="0">
                <a:pos x="0" y="T2"/>
              </a:cxn>
              <a:cxn ang="0">
                <a:pos x="0" y="T3"/>
              </a:cxn>
              <a:cxn ang="0">
                <a:pos x="0" y="T4"/>
              </a:cxn>
              <a:cxn ang="0">
                <a:pos x="0" y="T5"/>
              </a:cxn>
              <a:cxn ang="0">
                <a:pos x="0" y="T6"/>
              </a:cxn>
              <a:cxn ang="0">
                <a:pos x="0" y="T7"/>
              </a:cxn>
            </a:cxnLst>
            <a:rect l="0" t="0" r="r" b="b"/>
            <a:pathLst>
              <a:path h="2">
                <a:moveTo>
                  <a:pt x="0" y="0"/>
                </a:moveTo>
                <a:lnTo>
                  <a:pt x="0" y="0"/>
                </a:lnTo>
                <a:lnTo>
                  <a:pt x="0" y="2"/>
                </a:lnTo>
                <a:lnTo>
                  <a:pt x="0" y="2"/>
                </a:lnTo>
                <a:lnTo>
                  <a:pt x="0" y="2"/>
                </a:lnTo>
                <a:lnTo>
                  <a:pt x="0" y="2"/>
                </a:lnTo>
                <a:lnTo>
                  <a:pt x="0" y="0"/>
                </a:lnTo>
                <a:lnTo>
                  <a:pt x="0" y="0"/>
                </a:lnTo>
                <a:close/>
              </a:path>
            </a:pathLst>
          </a:custGeom>
          <a:solidFill>
            <a:srgbClr val="1700F4"/>
          </a:solidFill>
          <a:ln w="3175">
            <a:solidFill>
              <a:srgbClr val="1700F4"/>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273" name="Freeform 247">
            <a:extLst>
              <a:ext uri="{FF2B5EF4-FFF2-40B4-BE49-F238E27FC236}">
                <a16:creationId xmlns:a16="http://schemas.microsoft.com/office/drawing/2014/main" id="{C54E0F33-F100-4FEA-A8C8-907B80B38463}"/>
              </a:ext>
            </a:extLst>
          </p:cNvPr>
          <p:cNvSpPr>
            <a:spLocks/>
          </p:cNvSpPr>
          <p:nvPr/>
        </p:nvSpPr>
        <p:spPr bwMode="auto">
          <a:xfrm>
            <a:off x="4596870" y="3745855"/>
            <a:ext cx="40245" cy="6864"/>
          </a:xfrm>
          <a:custGeom>
            <a:avLst/>
            <a:gdLst>
              <a:gd name="T0" fmla="*/ 24 w 24"/>
              <a:gd name="T1" fmla="*/ 0 h 4"/>
              <a:gd name="T2" fmla="*/ 24 w 24"/>
              <a:gd name="T3" fmla="*/ 4 h 4"/>
              <a:gd name="T4" fmla="*/ 24 w 24"/>
              <a:gd name="T5" fmla="*/ 4 h 4"/>
              <a:gd name="T6" fmla="*/ 12 w 24"/>
              <a:gd name="T7" fmla="*/ 2 h 4"/>
              <a:gd name="T8" fmla="*/ 0 w 24"/>
              <a:gd name="T9" fmla="*/ 4 h 4"/>
              <a:gd name="T10" fmla="*/ 2 w 24"/>
              <a:gd name="T11" fmla="*/ 0 h 4"/>
              <a:gd name="T12" fmla="*/ 2 w 24"/>
              <a:gd name="T13" fmla="*/ 0 h 4"/>
              <a:gd name="T14" fmla="*/ 12 w 24"/>
              <a:gd name="T15" fmla="*/ 2 h 4"/>
              <a:gd name="T16" fmla="*/ 18 w 24"/>
              <a:gd name="T17" fmla="*/ 2 h 4"/>
              <a:gd name="T18" fmla="*/ 22 w 24"/>
              <a:gd name="T19" fmla="*/ 2 h 4"/>
              <a:gd name="T20" fmla="*/ 22 w 24"/>
              <a:gd name="T21" fmla="*/ 2 h 4"/>
              <a:gd name="T22" fmla="*/ 24 w 24"/>
              <a:gd name="T23" fmla="*/ 0 h 4"/>
              <a:gd name="T24" fmla="*/ 24 w 24"/>
              <a:gd name="T25"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 h="4">
                <a:moveTo>
                  <a:pt x="24" y="0"/>
                </a:moveTo>
                <a:lnTo>
                  <a:pt x="24" y="4"/>
                </a:lnTo>
                <a:lnTo>
                  <a:pt x="24" y="4"/>
                </a:lnTo>
                <a:lnTo>
                  <a:pt x="12" y="2"/>
                </a:lnTo>
                <a:lnTo>
                  <a:pt x="0" y="4"/>
                </a:lnTo>
                <a:lnTo>
                  <a:pt x="2" y="0"/>
                </a:lnTo>
                <a:lnTo>
                  <a:pt x="2" y="0"/>
                </a:lnTo>
                <a:lnTo>
                  <a:pt x="12" y="2"/>
                </a:lnTo>
                <a:lnTo>
                  <a:pt x="18" y="2"/>
                </a:lnTo>
                <a:lnTo>
                  <a:pt x="22" y="2"/>
                </a:lnTo>
                <a:lnTo>
                  <a:pt x="22" y="2"/>
                </a:lnTo>
                <a:lnTo>
                  <a:pt x="24" y="0"/>
                </a:lnTo>
                <a:lnTo>
                  <a:pt x="24" y="0"/>
                </a:lnTo>
                <a:close/>
              </a:path>
            </a:pathLst>
          </a:custGeom>
          <a:solidFill>
            <a:srgbClr val="1700F4"/>
          </a:solidFill>
          <a:ln w="3175">
            <a:solidFill>
              <a:srgbClr val="1700F4"/>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274" name="Freeform 248">
            <a:extLst>
              <a:ext uri="{FF2B5EF4-FFF2-40B4-BE49-F238E27FC236}">
                <a16:creationId xmlns:a16="http://schemas.microsoft.com/office/drawing/2014/main" id="{C1610562-55B3-430D-AEAC-BBAE98AFD71D}"/>
              </a:ext>
            </a:extLst>
          </p:cNvPr>
          <p:cNvSpPr>
            <a:spLocks/>
          </p:cNvSpPr>
          <p:nvPr/>
        </p:nvSpPr>
        <p:spPr bwMode="auto">
          <a:xfrm>
            <a:off x="4178938" y="3543368"/>
            <a:ext cx="897776" cy="1125687"/>
          </a:xfrm>
          <a:custGeom>
            <a:avLst/>
            <a:gdLst>
              <a:gd name="T0" fmla="*/ 386 w 536"/>
              <a:gd name="T1" fmla="*/ 490 h 656"/>
              <a:gd name="T2" fmla="*/ 406 w 536"/>
              <a:gd name="T3" fmla="*/ 478 h 656"/>
              <a:gd name="T4" fmla="*/ 436 w 536"/>
              <a:gd name="T5" fmla="*/ 470 h 656"/>
              <a:gd name="T6" fmla="*/ 442 w 536"/>
              <a:gd name="T7" fmla="*/ 444 h 656"/>
              <a:gd name="T8" fmla="*/ 460 w 536"/>
              <a:gd name="T9" fmla="*/ 414 h 656"/>
              <a:gd name="T10" fmla="*/ 476 w 536"/>
              <a:gd name="T11" fmla="*/ 360 h 656"/>
              <a:gd name="T12" fmla="*/ 476 w 536"/>
              <a:gd name="T13" fmla="*/ 304 h 656"/>
              <a:gd name="T14" fmla="*/ 496 w 536"/>
              <a:gd name="T15" fmla="*/ 286 h 656"/>
              <a:gd name="T16" fmla="*/ 526 w 536"/>
              <a:gd name="T17" fmla="*/ 246 h 656"/>
              <a:gd name="T18" fmla="*/ 534 w 536"/>
              <a:gd name="T19" fmla="*/ 202 h 656"/>
              <a:gd name="T20" fmla="*/ 514 w 536"/>
              <a:gd name="T21" fmla="*/ 168 h 656"/>
              <a:gd name="T22" fmla="*/ 498 w 536"/>
              <a:gd name="T23" fmla="*/ 162 h 656"/>
              <a:gd name="T24" fmla="*/ 450 w 536"/>
              <a:gd name="T25" fmla="*/ 134 h 656"/>
              <a:gd name="T26" fmla="*/ 408 w 536"/>
              <a:gd name="T27" fmla="*/ 134 h 656"/>
              <a:gd name="T28" fmla="*/ 400 w 536"/>
              <a:gd name="T29" fmla="*/ 116 h 656"/>
              <a:gd name="T30" fmla="*/ 384 w 536"/>
              <a:gd name="T31" fmla="*/ 104 h 656"/>
              <a:gd name="T32" fmla="*/ 354 w 536"/>
              <a:gd name="T33" fmla="*/ 106 h 656"/>
              <a:gd name="T34" fmla="*/ 332 w 536"/>
              <a:gd name="T35" fmla="*/ 110 h 656"/>
              <a:gd name="T36" fmla="*/ 350 w 536"/>
              <a:gd name="T37" fmla="*/ 96 h 656"/>
              <a:gd name="T38" fmla="*/ 336 w 536"/>
              <a:gd name="T39" fmla="*/ 80 h 656"/>
              <a:gd name="T40" fmla="*/ 318 w 536"/>
              <a:gd name="T41" fmla="*/ 104 h 656"/>
              <a:gd name="T42" fmla="*/ 306 w 536"/>
              <a:gd name="T43" fmla="*/ 106 h 656"/>
              <a:gd name="T44" fmla="*/ 304 w 536"/>
              <a:gd name="T45" fmla="*/ 102 h 656"/>
              <a:gd name="T46" fmla="*/ 320 w 536"/>
              <a:gd name="T47" fmla="*/ 74 h 656"/>
              <a:gd name="T48" fmla="*/ 332 w 536"/>
              <a:gd name="T49" fmla="*/ 64 h 656"/>
              <a:gd name="T50" fmla="*/ 330 w 536"/>
              <a:gd name="T51" fmla="*/ 50 h 656"/>
              <a:gd name="T52" fmla="*/ 312 w 536"/>
              <a:gd name="T53" fmla="*/ 12 h 656"/>
              <a:gd name="T54" fmla="*/ 270 w 536"/>
              <a:gd name="T55" fmla="*/ 56 h 656"/>
              <a:gd name="T56" fmla="*/ 222 w 536"/>
              <a:gd name="T57" fmla="*/ 58 h 656"/>
              <a:gd name="T58" fmla="*/ 202 w 536"/>
              <a:gd name="T59" fmla="*/ 70 h 656"/>
              <a:gd name="T60" fmla="*/ 198 w 536"/>
              <a:gd name="T61" fmla="*/ 26 h 656"/>
              <a:gd name="T62" fmla="*/ 192 w 536"/>
              <a:gd name="T63" fmla="*/ 2 h 656"/>
              <a:gd name="T64" fmla="*/ 164 w 536"/>
              <a:gd name="T65" fmla="*/ 20 h 656"/>
              <a:gd name="T66" fmla="*/ 136 w 536"/>
              <a:gd name="T67" fmla="*/ 20 h 656"/>
              <a:gd name="T68" fmla="*/ 130 w 536"/>
              <a:gd name="T69" fmla="*/ 46 h 656"/>
              <a:gd name="T70" fmla="*/ 142 w 536"/>
              <a:gd name="T71" fmla="*/ 56 h 656"/>
              <a:gd name="T72" fmla="*/ 106 w 536"/>
              <a:gd name="T73" fmla="*/ 72 h 656"/>
              <a:gd name="T74" fmla="*/ 68 w 536"/>
              <a:gd name="T75" fmla="*/ 82 h 656"/>
              <a:gd name="T76" fmla="*/ 48 w 536"/>
              <a:gd name="T77" fmla="*/ 158 h 656"/>
              <a:gd name="T78" fmla="*/ 6 w 536"/>
              <a:gd name="T79" fmla="*/ 194 h 656"/>
              <a:gd name="T80" fmla="*/ 4 w 536"/>
              <a:gd name="T81" fmla="*/ 224 h 656"/>
              <a:gd name="T82" fmla="*/ 46 w 536"/>
              <a:gd name="T83" fmla="*/ 240 h 656"/>
              <a:gd name="T84" fmla="*/ 74 w 536"/>
              <a:gd name="T85" fmla="*/ 284 h 656"/>
              <a:gd name="T86" fmla="*/ 116 w 536"/>
              <a:gd name="T87" fmla="*/ 274 h 656"/>
              <a:gd name="T88" fmla="*/ 148 w 536"/>
              <a:gd name="T89" fmla="*/ 296 h 656"/>
              <a:gd name="T90" fmla="*/ 186 w 536"/>
              <a:gd name="T91" fmla="*/ 316 h 656"/>
              <a:gd name="T92" fmla="*/ 210 w 536"/>
              <a:gd name="T93" fmla="*/ 364 h 656"/>
              <a:gd name="T94" fmla="*/ 218 w 536"/>
              <a:gd name="T95" fmla="*/ 416 h 656"/>
              <a:gd name="T96" fmla="*/ 246 w 536"/>
              <a:gd name="T97" fmla="*/ 452 h 656"/>
              <a:gd name="T98" fmla="*/ 260 w 536"/>
              <a:gd name="T99" fmla="*/ 486 h 656"/>
              <a:gd name="T100" fmla="*/ 270 w 536"/>
              <a:gd name="T101" fmla="*/ 514 h 656"/>
              <a:gd name="T102" fmla="*/ 260 w 536"/>
              <a:gd name="T103" fmla="*/ 550 h 656"/>
              <a:gd name="T104" fmla="*/ 234 w 536"/>
              <a:gd name="T105" fmla="*/ 584 h 656"/>
              <a:gd name="T106" fmla="*/ 262 w 536"/>
              <a:gd name="T107" fmla="*/ 620 h 656"/>
              <a:gd name="T108" fmla="*/ 288 w 536"/>
              <a:gd name="T109" fmla="*/ 650 h 656"/>
              <a:gd name="T110" fmla="*/ 306 w 536"/>
              <a:gd name="T111" fmla="*/ 614 h 656"/>
              <a:gd name="T112" fmla="*/ 314 w 536"/>
              <a:gd name="T113" fmla="*/ 620 h 656"/>
              <a:gd name="T114" fmla="*/ 340 w 536"/>
              <a:gd name="T115" fmla="*/ 576 h 656"/>
              <a:gd name="T116" fmla="*/ 342 w 536"/>
              <a:gd name="T117" fmla="*/ 542 h 656"/>
              <a:gd name="T118" fmla="*/ 342 w 536"/>
              <a:gd name="T119" fmla="*/ 518 h 6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6" h="656">
                <a:moveTo>
                  <a:pt x="342" y="516"/>
                </a:moveTo>
                <a:lnTo>
                  <a:pt x="342" y="516"/>
                </a:lnTo>
                <a:lnTo>
                  <a:pt x="350" y="512"/>
                </a:lnTo>
                <a:lnTo>
                  <a:pt x="356" y="508"/>
                </a:lnTo>
                <a:lnTo>
                  <a:pt x="356" y="508"/>
                </a:lnTo>
                <a:lnTo>
                  <a:pt x="360" y="504"/>
                </a:lnTo>
                <a:lnTo>
                  <a:pt x="360" y="504"/>
                </a:lnTo>
                <a:lnTo>
                  <a:pt x="366" y="502"/>
                </a:lnTo>
                <a:lnTo>
                  <a:pt x="372" y="500"/>
                </a:lnTo>
                <a:lnTo>
                  <a:pt x="372" y="500"/>
                </a:lnTo>
                <a:lnTo>
                  <a:pt x="374" y="496"/>
                </a:lnTo>
                <a:lnTo>
                  <a:pt x="374" y="492"/>
                </a:lnTo>
                <a:lnTo>
                  <a:pt x="374" y="492"/>
                </a:lnTo>
                <a:lnTo>
                  <a:pt x="380" y="490"/>
                </a:lnTo>
                <a:lnTo>
                  <a:pt x="386" y="490"/>
                </a:lnTo>
                <a:lnTo>
                  <a:pt x="386" y="490"/>
                </a:lnTo>
                <a:lnTo>
                  <a:pt x="388" y="488"/>
                </a:lnTo>
                <a:lnTo>
                  <a:pt x="388" y="488"/>
                </a:lnTo>
                <a:lnTo>
                  <a:pt x="392" y="486"/>
                </a:lnTo>
                <a:lnTo>
                  <a:pt x="398" y="486"/>
                </a:lnTo>
                <a:lnTo>
                  <a:pt x="398" y="486"/>
                </a:lnTo>
                <a:lnTo>
                  <a:pt x="396" y="480"/>
                </a:lnTo>
                <a:lnTo>
                  <a:pt x="396" y="480"/>
                </a:lnTo>
                <a:lnTo>
                  <a:pt x="398" y="480"/>
                </a:lnTo>
                <a:lnTo>
                  <a:pt x="398" y="480"/>
                </a:lnTo>
                <a:lnTo>
                  <a:pt x="402" y="476"/>
                </a:lnTo>
                <a:lnTo>
                  <a:pt x="402" y="476"/>
                </a:lnTo>
                <a:lnTo>
                  <a:pt x="404" y="478"/>
                </a:lnTo>
                <a:lnTo>
                  <a:pt x="406" y="478"/>
                </a:lnTo>
                <a:lnTo>
                  <a:pt x="406" y="478"/>
                </a:lnTo>
                <a:lnTo>
                  <a:pt x="410" y="474"/>
                </a:lnTo>
                <a:lnTo>
                  <a:pt x="410" y="474"/>
                </a:lnTo>
                <a:lnTo>
                  <a:pt x="414" y="474"/>
                </a:lnTo>
                <a:lnTo>
                  <a:pt x="420" y="474"/>
                </a:lnTo>
                <a:lnTo>
                  <a:pt x="420" y="474"/>
                </a:lnTo>
                <a:lnTo>
                  <a:pt x="420" y="470"/>
                </a:lnTo>
                <a:lnTo>
                  <a:pt x="420" y="470"/>
                </a:lnTo>
                <a:lnTo>
                  <a:pt x="422" y="470"/>
                </a:lnTo>
                <a:lnTo>
                  <a:pt x="422" y="472"/>
                </a:lnTo>
                <a:lnTo>
                  <a:pt x="422" y="472"/>
                </a:lnTo>
                <a:lnTo>
                  <a:pt x="424" y="474"/>
                </a:lnTo>
                <a:lnTo>
                  <a:pt x="424" y="474"/>
                </a:lnTo>
                <a:lnTo>
                  <a:pt x="432" y="474"/>
                </a:lnTo>
                <a:lnTo>
                  <a:pt x="432" y="474"/>
                </a:lnTo>
                <a:lnTo>
                  <a:pt x="436" y="470"/>
                </a:lnTo>
                <a:lnTo>
                  <a:pt x="436" y="470"/>
                </a:lnTo>
                <a:lnTo>
                  <a:pt x="436" y="464"/>
                </a:lnTo>
                <a:lnTo>
                  <a:pt x="442" y="460"/>
                </a:lnTo>
                <a:lnTo>
                  <a:pt x="442" y="460"/>
                </a:lnTo>
                <a:lnTo>
                  <a:pt x="442" y="458"/>
                </a:lnTo>
                <a:lnTo>
                  <a:pt x="444" y="456"/>
                </a:lnTo>
                <a:lnTo>
                  <a:pt x="442" y="456"/>
                </a:lnTo>
                <a:lnTo>
                  <a:pt x="442" y="456"/>
                </a:lnTo>
                <a:lnTo>
                  <a:pt x="442" y="448"/>
                </a:lnTo>
                <a:lnTo>
                  <a:pt x="442" y="448"/>
                </a:lnTo>
                <a:lnTo>
                  <a:pt x="440" y="448"/>
                </a:lnTo>
                <a:lnTo>
                  <a:pt x="442" y="448"/>
                </a:lnTo>
                <a:lnTo>
                  <a:pt x="442" y="448"/>
                </a:lnTo>
                <a:lnTo>
                  <a:pt x="442" y="444"/>
                </a:lnTo>
                <a:lnTo>
                  <a:pt x="442" y="444"/>
                </a:lnTo>
                <a:lnTo>
                  <a:pt x="446" y="442"/>
                </a:lnTo>
                <a:lnTo>
                  <a:pt x="446" y="442"/>
                </a:lnTo>
                <a:lnTo>
                  <a:pt x="446" y="438"/>
                </a:lnTo>
                <a:lnTo>
                  <a:pt x="446" y="434"/>
                </a:lnTo>
                <a:lnTo>
                  <a:pt x="446" y="434"/>
                </a:lnTo>
                <a:lnTo>
                  <a:pt x="450" y="430"/>
                </a:lnTo>
                <a:lnTo>
                  <a:pt x="454" y="426"/>
                </a:lnTo>
                <a:lnTo>
                  <a:pt x="454" y="426"/>
                </a:lnTo>
                <a:lnTo>
                  <a:pt x="454" y="422"/>
                </a:lnTo>
                <a:lnTo>
                  <a:pt x="454" y="422"/>
                </a:lnTo>
                <a:lnTo>
                  <a:pt x="456" y="420"/>
                </a:lnTo>
                <a:lnTo>
                  <a:pt x="456" y="420"/>
                </a:lnTo>
                <a:lnTo>
                  <a:pt x="456" y="418"/>
                </a:lnTo>
                <a:lnTo>
                  <a:pt x="456" y="418"/>
                </a:lnTo>
                <a:lnTo>
                  <a:pt x="460" y="414"/>
                </a:lnTo>
                <a:lnTo>
                  <a:pt x="466" y="410"/>
                </a:lnTo>
                <a:lnTo>
                  <a:pt x="466" y="410"/>
                </a:lnTo>
                <a:lnTo>
                  <a:pt x="466" y="402"/>
                </a:lnTo>
                <a:lnTo>
                  <a:pt x="466" y="392"/>
                </a:lnTo>
                <a:lnTo>
                  <a:pt x="466" y="392"/>
                </a:lnTo>
                <a:lnTo>
                  <a:pt x="470" y="388"/>
                </a:lnTo>
                <a:lnTo>
                  <a:pt x="474" y="384"/>
                </a:lnTo>
                <a:lnTo>
                  <a:pt x="474" y="384"/>
                </a:lnTo>
                <a:lnTo>
                  <a:pt x="472" y="376"/>
                </a:lnTo>
                <a:lnTo>
                  <a:pt x="470" y="370"/>
                </a:lnTo>
                <a:lnTo>
                  <a:pt x="472" y="366"/>
                </a:lnTo>
                <a:lnTo>
                  <a:pt x="472" y="366"/>
                </a:lnTo>
                <a:lnTo>
                  <a:pt x="476" y="364"/>
                </a:lnTo>
                <a:lnTo>
                  <a:pt x="476" y="364"/>
                </a:lnTo>
                <a:lnTo>
                  <a:pt x="476" y="360"/>
                </a:lnTo>
                <a:lnTo>
                  <a:pt x="476" y="354"/>
                </a:lnTo>
                <a:lnTo>
                  <a:pt x="476" y="354"/>
                </a:lnTo>
                <a:lnTo>
                  <a:pt x="476" y="350"/>
                </a:lnTo>
                <a:lnTo>
                  <a:pt x="478" y="346"/>
                </a:lnTo>
                <a:lnTo>
                  <a:pt x="476" y="340"/>
                </a:lnTo>
                <a:lnTo>
                  <a:pt x="476" y="340"/>
                </a:lnTo>
                <a:lnTo>
                  <a:pt x="474" y="328"/>
                </a:lnTo>
                <a:lnTo>
                  <a:pt x="476" y="318"/>
                </a:lnTo>
                <a:lnTo>
                  <a:pt x="476" y="318"/>
                </a:lnTo>
                <a:lnTo>
                  <a:pt x="472" y="316"/>
                </a:lnTo>
                <a:lnTo>
                  <a:pt x="472" y="316"/>
                </a:lnTo>
                <a:lnTo>
                  <a:pt x="476" y="312"/>
                </a:lnTo>
                <a:lnTo>
                  <a:pt x="476" y="312"/>
                </a:lnTo>
                <a:lnTo>
                  <a:pt x="476" y="308"/>
                </a:lnTo>
                <a:lnTo>
                  <a:pt x="476" y="304"/>
                </a:lnTo>
                <a:lnTo>
                  <a:pt x="476" y="304"/>
                </a:lnTo>
                <a:lnTo>
                  <a:pt x="478" y="302"/>
                </a:lnTo>
                <a:lnTo>
                  <a:pt x="480" y="300"/>
                </a:lnTo>
                <a:lnTo>
                  <a:pt x="480" y="300"/>
                </a:lnTo>
                <a:lnTo>
                  <a:pt x="480" y="292"/>
                </a:lnTo>
                <a:lnTo>
                  <a:pt x="480" y="292"/>
                </a:lnTo>
                <a:lnTo>
                  <a:pt x="486" y="294"/>
                </a:lnTo>
                <a:lnTo>
                  <a:pt x="488" y="298"/>
                </a:lnTo>
                <a:lnTo>
                  <a:pt x="488" y="298"/>
                </a:lnTo>
                <a:lnTo>
                  <a:pt x="492" y="292"/>
                </a:lnTo>
                <a:lnTo>
                  <a:pt x="492" y="292"/>
                </a:lnTo>
                <a:lnTo>
                  <a:pt x="492" y="288"/>
                </a:lnTo>
                <a:lnTo>
                  <a:pt x="492" y="288"/>
                </a:lnTo>
                <a:lnTo>
                  <a:pt x="496" y="286"/>
                </a:lnTo>
                <a:lnTo>
                  <a:pt x="496" y="286"/>
                </a:lnTo>
                <a:lnTo>
                  <a:pt x="496" y="282"/>
                </a:lnTo>
                <a:lnTo>
                  <a:pt x="498" y="278"/>
                </a:lnTo>
                <a:lnTo>
                  <a:pt x="498" y="278"/>
                </a:lnTo>
                <a:lnTo>
                  <a:pt x="500" y="274"/>
                </a:lnTo>
                <a:lnTo>
                  <a:pt x="502" y="270"/>
                </a:lnTo>
                <a:lnTo>
                  <a:pt x="502" y="270"/>
                </a:lnTo>
                <a:lnTo>
                  <a:pt x="504" y="264"/>
                </a:lnTo>
                <a:lnTo>
                  <a:pt x="504" y="264"/>
                </a:lnTo>
                <a:lnTo>
                  <a:pt x="514" y="254"/>
                </a:lnTo>
                <a:lnTo>
                  <a:pt x="514" y="254"/>
                </a:lnTo>
                <a:lnTo>
                  <a:pt x="518" y="254"/>
                </a:lnTo>
                <a:lnTo>
                  <a:pt x="518" y="254"/>
                </a:lnTo>
                <a:lnTo>
                  <a:pt x="520" y="250"/>
                </a:lnTo>
                <a:lnTo>
                  <a:pt x="520" y="250"/>
                </a:lnTo>
                <a:lnTo>
                  <a:pt x="526" y="246"/>
                </a:lnTo>
                <a:lnTo>
                  <a:pt x="526" y="246"/>
                </a:lnTo>
                <a:lnTo>
                  <a:pt x="526" y="242"/>
                </a:lnTo>
                <a:lnTo>
                  <a:pt x="526" y="242"/>
                </a:lnTo>
                <a:lnTo>
                  <a:pt x="528" y="240"/>
                </a:lnTo>
                <a:lnTo>
                  <a:pt x="528" y="240"/>
                </a:lnTo>
                <a:lnTo>
                  <a:pt x="534" y="226"/>
                </a:lnTo>
                <a:lnTo>
                  <a:pt x="536" y="224"/>
                </a:lnTo>
                <a:lnTo>
                  <a:pt x="536" y="224"/>
                </a:lnTo>
                <a:lnTo>
                  <a:pt x="536" y="218"/>
                </a:lnTo>
                <a:lnTo>
                  <a:pt x="536" y="214"/>
                </a:lnTo>
                <a:lnTo>
                  <a:pt x="536" y="214"/>
                </a:lnTo>
                <a:lnTo>
                  <a:pt x="536" y="210"/>
                </a:lnTo>
                <a:lnTo>
                  <a:pt x="536" y="204"/>
                </a:lnTo>
                <a:lnTo>
                  <a:pt x="534" y="202"/>
                </a:lnTo>
                <a:lnTo>
                  <a:pt x="534" y="202"/>
                </a:lnTo>
                <a:lnTo>
                  <a:pt x="534" y="198"/>
                </a:lnTo>
                <a:lnTo>
                  <a:pt x="534" y="192"/>
                </a:lnTo>
                <a:lnTo>
                  <a:pt x="534" y="192"/>
                </a:lnTo>
                <a:lnTo>
                  <a:pt x="532" y="188"/>
                </a:lnTo>
                <a:lnTo>
                  <a:pt x="528" y="186"/>
                </a:lnTo>
                <a:lnTo>
                  <a:pt x="528" y="186"/>
                </a:lnTo>
                <a:lnTo>
                  <a:pt x="528" y="182"/>
                </a:lnTo>
                <a:lnTo>
                  <a:pt x="528" y="182"/>
                </a:lnTo>
                <a:lnTo>
                  <a:pt x="526" y="182"/>
                </a:lnTo>
                <a:lnTo>
                  <a:pt x="526" y="182"/>
                </a:lnTo>
                <a:lnTo>
                  <a:pt x="524" y="172"/>
                </a:lnTo>
                <a:lnTo>
                  <a:pt x="522" y="170"/>
                </a:lnTo>
                <a:lnTo>
                  <a:pt x="518" y="168"/>
                </a:lnTo>
                <a:lnTo>
                  <a:pt x="518" y="168"/>
                </a:lnTo>
                <a:lnTo>
                  <a:pt x="514" y="168"/>
                </a:lnTo>
                <a:lnTo>
                  <a:pt x="512" y="170"/>
                </a:lnTo>
                <a:lnTo>
                  <a:pt x="512" y="170"/>
                </a:lnTo>
                <a:lnTo>
                  <a:pt x="512" y="166"/>
                </a:lnTo>
                <a:lnTo>
                  <a:pt x="512" y="166"/>
                </a:lnTo>
                <a:lnTo>
                  <a:pt x="510" y="164"/>
                </a:lnTo>
                <a:lnTo>
                  <a:pt x="510" y="164"/>
                </a:lnTo>
                <a:lnTo>
                  <a:pt x="506" y="164"/>
                </a:lnTo>
                <a:lnTo>
                  <a:pt x="504" y="164"/>
                </a:lnTo>
                <a:lnTo>
                  <a:pt x="502" y="168"/>
                </a:lnTo>
                <a:lnTo>
                  <a:pt x="502" y="168"/>
                </a:lnTo>
                <a:lnTo>
                  <a:pt x="502" y="166"/>
                </a:lnTo>
                <a:lnTo>
                  <a:pt x="502" y="164"/>
                </a:lnTo>
                <a:lnTo>
                  <a:pt x="502" y="164"/>
                </a:lnTo>
                <a:lnTo>
                  <a:pt x="498" y="162"/>
                </a:lnTo>
                <a:lnTo>
                  <a:pt x="498" y="162"/>
                </a:lnTo>
                <a:lnTo>
                  <a:pt x="498" y="160"/>
                </a:lnTo>
                <a:lnTo>
                  <a:pt x="492" y="152"/>
                </a:lnTo>
                <a:lnTo>
                  <a:pt x="492" y="152"/>
                </a:lnTo>
                <a:lnTo>
                  <a:pt x="490" y="152"/>
                </a:lnTo>
                <a:lnTo>
                  <a:pt x="490" y="152"/>
                </a:lnTo>
                <a:lnTo>
                  <a:pt x="482" y="146"/>
                </a:lnTo>
                <a:lnTo>
                  <a:pt x="476" y="140"/>
                </a:lnTo>
                <a:lnTo>
                  <a:pt x="476" y="140"/>
                </a:lnTo>
                <a:lnTo>
                  <a:pt x="468" y="138"/>
                </a:lnTo>
                <a:lnTo>
                  <a:pt x="468" y="138"/>
                </a:lnTo>
                <a:lnTo>
                  <a:pt x="464" y="134"/>
                </a:lnTo>
                <a:lnTo>
                  <a:pt x="464" y="134"/>
                </a:lnTo>
                <a:lnTo>
                  <a:pt x="456" y="134"/>
                </a:lnTo>
                <a:lnTo>
                  <a:pt x="450" y="134"/>
                </a:lnTo>
                <a:lnTo>
                  <a:pt x="450" y="134"/>
                </a:lnTo>
                <a:lnTo>
                  <a:pt x="440" y="130"/>
                </a:lnTo>
                <a:lnTo>
                  <a:pt x="436" y="130"/>
                </a:lnTo>
                <a:lnTo>
                  <a:pt x="432" y="132"/>
                </a:lnTo>
                <a:lnTo>
                  <a:pt x="432" y="132"/>
                </a:lnTo>
                <a:lnTo>
                  <a:pt x="430" y="128"/>
                </a:lnTo>
                <a:lnTo>
                  <a:pt x="426" y="124"/>
                </a:lnTo>
                <a:lnTo>
                  <a:pt x="426" y="124"/>
                </a:lnTo>
                <a:lnTo>
                  <a:pt x="422" y="124"/>
                </a:lnTo>
                <a:lnTo>
                  <a:pt x="420" y="126"/>
                </a:lnTo>
                <a:lnTo>
                  <a:pt x="420" y="126"/>
                </a:lnTo>
                <a:lnTo>
                  <a:pt x="416" y="124"/>
                </a:lnTo>
                <a:lnTo>
                  <a:pt x="416" y="124"/>
                </a:lnTo>
                <a:lnTo>
                  <a:pt x="414" y="130"/>
                </a:lnTo>
                <a:lnTo>
                  <a:pt x="412" y="132"/>
                </a:lnTo>
                <a:lnTo>
                  <a:pt x="408" y="134"/>
                </a:lnTo>
                <a:lnTo>
                  <a:pt x="408" y="134"/>
                </a:lnTo>
                <a:lnTo>
                  <a:pt x="406" y="132"/>
                </a:lnTo>
                <a:lnTo>
                  <a:pt x="406" y="130"/>
                </a:lnTo>
                <a:lnTo>
                  <a:pt x="408" y="126"/>
                </a:lnTo>
                <a:lnTo>
                  <a:pt x="408" y="126"/>
                </a:lnTo>
                <a:lnTo>
                  <a:pt x="404" y="124"/>
                </a:lnTo>
                <a:lnTo>
                  <a:pt x="404" y="124"/>
                </a:lnTo>
                <a:lnTo>
                  <a:pt x="406" y="122"/>
                </a:lnTo>
                <a:lnTo>
                  <a:pt x="406" y="122"/>
                </a:lnTo>
                <a:lnTo>
                  <a:pt x="404" y="118"/>
                </a:lnTo>
                <a:lnTo>
                  <a:pt x="404" y="116"/>
                </a:lnTo>
                <a:lnTo>
                  <a:pt x="404" y="116"/>
                </a:lnTo>
                <a:lnTo>
                  <a:pt x="402" y="116"/>
                </a:lnTo>
                <a:lnTo>
                  <a:pt x="402" y="116"/>
                </a:lnTo>
                <a:lnTo>
                  <a:pt x="400" y="116"/>
                </a:lnTo>
                <a:lnTo>
                  <a:pt x="400" y="116"/>
                </a:lnTo>
                <a:lnTo>
                  <a:pt x="400" y="114"/>
                </a:lnTo>
                <a:lnTo>
                  <a:pt x="402" y="112"/>
                </a:lnTo>
                <a:lnTo>
                  <a:pt x="402" y="112"/>
                </a:lnTo>
                <a:lnTo>
                  <a:pt x="400" y="110"/>
                </a:lnTo>
                <a:lnTo>
                  <a:pt x="400" y="108"/>
                </a:lnTo>
                <a:lnTo>
                  <a:pt x="400" y="108"/>
                </a:lnTo>
                <a:lnTo>
                  <a:pt x="394" y="108"/>
                </a:lnTo>
                <a:lnTo>
                  <a:pt x="394" y="108"/>
                </a:lnTo>
                <a:lnTo>
                  <a:pt x="390" y="112"/>
                </a:lnTo>
                <a:lnTo>
                  <a:pt x="390" y="112"/>
                </a:lnTo>
                <a:lnTo>
                  <a:pt x="392" y="106"/>
                </a:lnTo>
                <a:lnTo>
                  <a:pt x="392" y="106"/>
                </a:lnTo>
                <a:lnTo>
                  <a:pt x="384" y="104"/>
                </a:lnTo>
                <a:lnTo>
                  <a:pt x="384" y="104"/>
                </a:lnTo>
                <a:lnTo>
                  <a:pt x="384" y="100"/>
                </a:lnTo>
                <a:lnTo>
                  <a:pt x="384" y="100"/>
                </a:lnTo>
                <a:lnTo>
                  <a:pt x="382" y="100"/>
                </a:lnTo>
                <a:lnTo>
                  <a:pt x="380" y="102"/>
                </a:lnTo>
                <a:lnTo>
                  <a:pt x="380" y="102"/>
                </a:lnTo>
                <a:lnTo>
                  <a:pt x="376" y="98"/>
                </a:lnTo>
                <a:lnTo>
                  <a:pt x="374" y="96"/>
                </a:lnTo>
                <a:lnTo>
                  <a:pt x="370" y="94"/>
                </a:lnTo>
                <a:lnTo>
                  <a:pt x="370" y="94"/>
                </a:lnTo>
                <a:lnTo>
                  <a:pt x="364" y="94"/>
                </a:lnTo>
                <a:lnTo>
                  <a:pt x="358" y="96"/>
                </a:lnTo>
                <a:lnTo>
                  <a:pt x="350" y="102"/>
                </a:lnTo>
                <a:lnTo>
                  <a:pt x="350" y="102"/>
                </a:lnTo>
                <a:lnTo>
                  <a:pt x="354" y="106"/>
                </a:lnTo>
                <a:lnTo>
                  <a:pt x="354" y="106"/>
                </a:lnTo>
                <a:lnTo>
                  <a:pt x="348" y="106"/>
                </a:lnTo>
                <a:lnTo>
                  <a:pt x="344" y="112"/>
                </a:lnTo>
                <a:lnTo>
                  <a:pt x="344" y="112"/>
                </a:lnTo>
                <a:lnTo>
                  <a:pt x="344" y="114"/>
                </a:lnTo>
                <a:lnTo>
                  <a:pt x="342" y="114"/>
                </a:lnTo>
                <a:lnTo>
                  <a:pt x="340" y="114"/>
                </a:lnTo>
                <a:lnTo>
                  <a:pt x="342" y="112"/>
                </a:lnTo>
                <a:lnTo>
                  <a:pt x="342" y="112"/>
                </a:lnTo>
                <a:lnTo>
                  <a:pt x="334" y="114"/>
                </a:lnTo>
                <a:lnTo>
                  <a:pt x="324" y="114"/>
                </a:lnTo>
                <a:lnTo>
                  <a:pt x="324" y="114"/>
                </a:lnTo>
                <a:lnTo>
                  <a:pt x="320" y="108"/>
                </a:lnTo>
                <a:lnTo>
                  <a:pt x="320" y="108"/>
                </a:lnTo>
                <a:lnTo>
                  <a:pt x="326" y="112"/>
                </a:lnTo>
                <a:lnTo>
                  <a:pt x="332" y="110"/>
                </a:lnTo>
                <a:lnTo>
                  <a:pt x="332" y="110"/>
                </a:lnTo>
                <a:lnTo>
                  <a:pt x="340" y="112"/>
                </a:lnTo>
                <a:lnTo>
                  <a:pt x="340" y="112"/>
                </a:lnTo>
                <a:lnTo>
                  <a:pt x="340" y="110"/>
                </a:lnTo>
                <a:lnTo>
                  <a:pt x="340" y="110"/>
                </a:lnTo>
                <a:lnTo>
                  <a:pt x="344" y="108"/>
                </a:lnTo>
                <a:lnTo>
                  <a:pt x="344" y="106"/>
                </a:lnTo>
                <a:lnTo>
                  <a:pt x="344" y="106"/>
                </a:lnTo>
                <a:lnTo>
                  <a:pt x="348" y="106"/>
                </a:lnTo>
                <a:lnTo>
                  <a:pt x="348" y="106"/>
                </a:lnTo>
                <a:lnTo>
                  <a:pt x="348" y="104"/>
                </a:lnTo>
                <a:lnTo>
                  <a:pt x="348" y="100"/>
                </a:lnTo>
                <a:lnTo>
                  <a:pt x="350" y="100"/>
                </a:lnTo>
                <a:lnTo>
                  <a:pt x="350" y="100"/>
                </a:lnTo>
                <a:lnTo>
                  <a:pt x="350" y="96"/>
                </a:lnTo>
                <a:lnTo>
                  <a:pt x="350" y="92"/>
                </a:lnTo>
                <a:lnTo>
                  <a:pt x="350" y="92"/>
                </a:lnTo>
                <a:lnTo>
                  <a:pt x="350" y="90"/>
                </a:lnTo>
                <a:lnTo>
                  <a:pt x="350" y="88"/>
                </a:lnTo>
                <a:lnTo>
                  <a:pt x="350" y="86"/>
                </a:lnTo>
                <a:lnTo>
                  <a:pt x="350" y="84"/>
                </a:lnTo>
                <a:lnTo>
                  <a:pt x="350" y="84"/>
                </a:lnTo>
                <a:lnTo>
                  <a:pt x="340" y="84"/>
                </a:lnTo>
                <a:lnTo>
                  <a:pt x="340" y="84"/>
                </a:lnTo>
                <a:lnTo>
                  <a:pt x="340" y="84"/>
                </a:lnTo>
                <a:lnTo>
                  <a:pt x="342" y="82"/>
                </a:lnTo>
                <a:lnTo>
                  <a:pt x="340" y="80"/>
                </a:lnTo>
                <a:lnTo>
                  <a:pt x="340" y="78"/>
                </a:lnTo>
                <a:lnTo>
                  <a:pt x="340" y="78"/>
                </a:lnTo>
                <a:lnTo>
                  <a:pt x="336" y="80"/>
                </a:lnTo>
                <a:lnTo>
                  <a:pt x="332" y="82"/>
                </a:lnTo>
                <a:lnTo>
                  <a:pt x="330" y="86"/>
                </a:lnTo>
                <a:lnTo>
                  <a:pt x="330" y="86"/>
                </a:lnTo>
                <a:lnTo>
                  <a:pt x="326" y="86"/>
                </a:lnTo>
                <a:lnTo>
                  <a:pt x="324" y="88"/>
                </a:lnTo>
                <a:lnTo>
                  <a:pt x="324" y="88"/>
                </a:lnTo>
                <a:lnTo>
                  <a:pt x="322" y="94"/>
                </a:lnTo>
                <a:lnTo>
                  <a:pt x="322" y="94"/>
                </a:lnTo>
                <a:lnTo>
                  <a:pt x="320" y="94"/>
                </a:lnTo>
                <a:lnTo>
                  <a:pt x="318" y="96"/>
                </a:lnTo>
                <a:lnTo>
                  <a:pt x="318" y="96"/>
                </a:lnTo>
                <a:lnTo>
                  <a:pt x="318" y="102"/>
                </a:lnTo>
                <a:lnTo>
                  <a:pt x="320" y="106"/>
                </a:lnTo>
                <a:lnTo>
                  <a:pt x="318" y="104"/>
                </a:lnTo>
                <a:lnTo>
                  <a:pt x="318" y="104"/>
                </a:lnTo>
                <a:lnTo>
                  <a:pt x="316" y="100"/>
                </a:lnTo>
                <a:lnTo>
                  <a:pt x="316" y="100"/>
                </a:lnTo>
                <a:lnTo>
                  <a:pt x="312" y="104"/>
                </a:lnTo>
                <a:lnTo>
                  <a:pt x="312" y="104"/>
                </a:lnTo>
                <a:lnTo>
                  <a:pt x="308" y="104"/>
                </a:lnTo>
                <a:lnTo>
                  <a:pt x="308" y="104"/>
                </a:lnTo>
                <a:lnTo>
                  <a:pt x="308" y="110"/>
                </a:lnTo>
                <a:lnTo>
                  <a:pt x="308" y="116"/>
                </a:lnTo>
                <a:lnTo>
                  <a:pt x="308" y="116"/>
                </a:lnTo>
                <a:lnTo>
                  <a:pt x="306" y="122"/>
                </a:lnTo>
                <a:lnTo>
                  <a:pt x="306" y="122"/>
                </a:lnTo>
                <a:lnTo>
                  <a:pt x="306" y="116"/>
                </a:lnTo>
                <a:lnTo>
                  <a:pt x="306" y="116"/>
                </a:lnTo>
                <a:lnTo>
                  <a:pt x="306" y="110"/>
                </a:lnTo>
                <a:lnTo>
                  <a:pt x="306" y="106"/>
                </a:lnTo>
                <a:lnTo>
                  <a:pt x="306" y="106"/>
                </a:lnTo>
                <a:lnTo>
                  <a:pt x="306" y="102"/>
                </a:lnTo>
                <a:lnTo>
                  <a:pt x="306" y="102"/>
                </a:lnTo>
                <a:lnTo>
                  <a:pt x="300" y="102"/>
                </a:lnTo>
                <a:lnTo>
                  <a:pt x="300" y="102"/>
                </a:lnTo>
                <a:lnTo>
                  <a:pt x="296" y="106"/>
                </a:lnTo>
                <a:lnTo>
                  <a:pt x="292" y="108"/>
                </a:lnTo>
                <a:lnTo>
                  <a:pt x="292" y="108"/>
                </a:lnTo>
                <a:lnTo>
                  <a:pt x="284" y="108"/>
                </a:lnTo>
                <a:lnTo>
                  <a:pt x="284" y="108"/>
                </a:lnTo>
                <a:lnTo>
                  <a:pt x="292" y="104"/>
                </a:lnTo>
                <a:lnTo>
                  <a:pt x="300" y="102"/>
                </a:lnTo>
                <a:lnTo>
                  <a:pt x="300" y="102"/>
                </a:lnTo>
                <a:lnTo>
                  <a:pt x="304" y="102"/>
                </a:lnTo>
                <a:lnTo>
                  <a:pt x="304" y="102"/>
                </a:lnTo>
                <a:lnTo>
                  <a:pt x="304" y="98"/>
                </a:lnTo>
                <a:lnTo>
                  <a:pt x="306" y="94"/>
                </a:lnTo>
                <a:lnTo>
                  <a:pt x="306" y="94"/>
                </a:lnTo>
                <a:lnTo>
                  <a:pt x="308" y="90"/>
                </a:lnTo>
                <a:lnTo>
                  <a:pt x="310" y="86"/>
                </a:lnTo>
                <a:lnTo>
                  <a:pt x="310" y="86"/>
                </a:lnTo>
                <a:lnTo>
                  <a:pt x="310" y="82"/>
                </a:lnTo>
                <a:lnTo>
                  <a:pt x="310" y="82"/>
                </a:lnTo>
                <a:lnTo>
                  <a:pt x="316" y="78"/>
                </a:lnTo>
                <a:lnTo>
                  <a:pt x="316" y="78"/>
                </a:lnTo>
                <a:lnTo>
                  <a:pt x="318" y="76"/>
                </a:lnTo>
                <a:lnTo>
                  <a:pt x="320" y="74"/>
                </a:lnTo>
                <a:lnTo>
                  <a:pt x="320" y="74"/>
                </a:lnTo>
                <a:lnTo>
                  <a:pt x="320" y="74"/>
                </a:lnTo>
                <a:lnTo>
                  <a:pt x="320" y="74"/>
                </a:lnTo>
                <a:lnTo>
                  <a:pt x="320" y="76"/>
                </a:lnTo>
                <a:lnTo>
                  <a:pt x="320" y="76"/>
                </a:lnTo>
                <a:lnTo>
                  <a:pt x="320" y="82"/>
                </a:lnTo>
                <a:lnTo>
                  <a:pt x="320" y="82"/>
                </a:lnTo>
                <a:lnTo>
                  <a:pt x="326" y="82"/>
                </a:lnTo>
                <a:lnTo>
                  <a:pt x="328" y="82"/>
                </a:lnTo>
                <a:lnTo>
                  <a:pt x="330" y="80"/>
                </a:lnTo>
                <a:lnTo>
                  <a:pt x="330" y="80"/>
                </a:lnTo>
                <a:lnTo>
                  <a:pt x="328" y="78"/>
                </a:lnTo>
                <a:lnTo>
                  <a:pt x="328" y="78"/>
                </a:lnTo>
                <a:lnTo>
                  <a:pt x="328" y="72"/>
                </a:lnTo>
                <a:lnTo>
                  <a:pt x="330" y="74"/>
                </a:lnTo>
                <a:lnTo>
                  <a:pt x="330" y="74"/>
                </a:lnTo>
                <a:lnTo>
                  <a:pt x="332" y="64"/>
                </a:lnTo>
                <a:lnTo>
                  <a:pt x="332" y="64"/>
                </a:lnTo>
                <a:lnTo>
                  <a:pt x="328" y="64"/>
                </a:lnTo>
                <a:lnTo>
                  <a:pt x="328" y="64"/>
                </a:lnTo>
                <a:lnTo>
                  <a:pt x="324" y="68"/>
                </a:lnTo>
                <a:lnTo>
                  <a:pt x="324" y="68"/>
                </a:lnTo>
                <a:lnTo>
                  <a:pt x="326" y="68"/>
                </a:lnTo>
                <a:lnTo>
                  <a:pt x="326" y="70"/>
                </a:lnTo>
                <a:lnTo>
                  <a:pt x="326" y="70"/>
                </a:lnTo>
                <a:lnTo>
                  <a:pt x="322" y="70"/>
                </a:lnTo>
                <a:lnTo>
                  <a:pt x="322" y="70"/>
                </a:lnTo>
                <a:lnTo>
                  <a:pt x="326" y="64"/>
                </a:lnTo>
                <a:lnTo>
                  <a:pt x="326" y="62"/>
                </a:lnTo>
                <a:lnTo>
                  <a:pt x="322" y="60"/>
                </a:lnTo>
                <a:lnTo>
                  <a:pt x="322" y="60"/>
                </a:lnTo>
                <a:lnTo>
                  <a:pt x="328" y="56"/>
                </a:lnTo>
                <a:lnTo>
                  <a:pt x="330" y="50"/>
                </a:lnTo>
                <a:lnTo>
                  <a:pt x="330" y="50"/>
                </a:lnTo>
                <a:lnTo>
                  <a:pt x="320" y="50"/>
                </a:lnTo>
                <a:lnTo>
                  <a:pt x="320" y="50"/>
                </a:lnTo>
                <a:lnTo>
                  <a:pt x="322" y="44"/>
                </a:lnTo>
                <a:lnTo>
                  <a:pt x="320" y="38"/>
                </a:lnTo>
                <a:lnTo>
                  <a:pt x="320" y="38"/>
                </a:lnTo>
                <a:lnTo>
                  <a:pt x="318" y="36"/>
                </a:lnTo>
                <a:lnTo>
                  <a:pt x="318" y="36"/>
                </a:lnTo>
                <a:lnTo>
                  <a:pt x="318" y="30"/>
                </a:lnTo>
                <a:lnTo>
                  <a:pt x="318" y="26"/>
                </a:lnTo>
                <a:lnTo>
                  <a:pt x="318" y="26"/>
                </a:lnTo>
                <a:lnTo>
                  <a:pt x="312" y="16"/>
                </a:lnTo>
                <a:lnTo>
                  <a:pt x="312" y="16"/>
                </a:lnTo>
                <a:lnTo>
                  <a:pt x="312" y="12"/>
                </a:lnTo>
                <a:lnTo>
                  <a:pt x="312" y="12"/>
                </a:lnTo>
                <a:lnTo>
                  <a:pt x="308" y="10"/>
                </a:lnTo>
                <a:lnTo>
                  <a:pt x="304" y="22"/>
                </a:lnTo>
                <a:lnTo>
                  <a:pt x="300" y="30"/>
                </a:lnTo>
                <a:lnTo>
                  <a:pt x="300" y="30"/>
                </a:lnTo>
                <a:lnTo>
                  <a:pt x="298" y="44"/>
                </a:lnTo>
                <a:lnTo>
                  <a:pt x="298" y="44"/>
                </a:lnTo>
                <a:lnTo>
                  <a:pt x="294" y="52"/>
                </a:lnTo>
                <a:lnTo>
                  <a:pt x="290" y="56"/>
                </a:lnTo>
                <a:lnTo>
                  <a:pt x="284" y="52"/>
                </a:lnTo>
                <a:lnTo>
                  <a:pt x="278" y="54"/>
                </a:lnTo>
                <a:lnTo>
                  <a:pt x="278" y="54"/>
                </a:lnTo>
                <a:lnTo>
                  <a:pt x="274" y="56"/>
                </a:lnTo>
                <a:lnTo>
                  <a:pt x="272" y="56"/>
                </a:lnTo>
                <a:lnTo>
                  <a:pt x="270" y="56"/>
                </a:lnTo>
                <a:lnTo>
                  <a:pt x="270" y="56"/>
                </a:lnTo>
                <a:lnTo>
                  <a:pt x="266" y="52"/>
                </a:lnTo>
                <a:lnTo>
                  <a:pt x="266" y="48"/>
                </a:lnTo>
                <a:lnTo>
                  <a:pt x="260" y="48"/>
                </a:lnTo>
                <a:lnTo>
                  <a:pt x="258" y="46"/>
                </a:lnTo>
                <a:lnTo>
                  <a:pt x="254" y="48"/>
                </a:lnTo>
                <a:lnTo>
                  <a:pt x="244" y="44"/>
                </a:lnTo>
                <a:lnTo>
                  <a:pt x="242" y="52"/>
                </a:lnTo>
                <a:lnTo>
                  <a:pt x="246" y="56"/>
                </a:lnTo>
                <a:lnTo>
                  <a:pt x="244" y="62"/>
                </a:lnTo>
                <a:lnTo>
                  <a:pt x="234" y="58"/>
                </a:lnTo>
                <a:lnTo>
                  <a:pt x="228" y="60"/>
                </a:lnTo>
                <a:lnTo>
                  <a:pt x="228" y="60"/>
                </a:lnTo>
                <a:lnTo>
                  <a:pt x="226" y="60"/>
                </a:lnTo>
                <a:lnTo>
                  <a:pt x="222" y="58"/>
                </a:lnTo>
                <a:lnTo>
                  <a:pt x="222" y="58"/>
                </a:lnTo>
                <a:lnTo>
                  <a:pt x="220" y="58"/>
                </a:lnTo>
                <a:lnTo>
                  <a:pt x="218" y="60"/>
                </a:lnTo>
                <a:lnTo>
                  <a:pt x="218" y="60"/>
                </a:lnTo>
                <a:lnTo>
                  <a:pt x="216" y="62"/>
                </a:lnTo>
                <a:lnTo>
                  <a:pt x="216" y="62"/>
                </a:lnTo>
                <a:lnTo>
                  <a:pt x="214" y="62"/>
                </a:lnTo>
                <a:lnTo>
                  <a:pt x="214" y="64"/>
                </a:lnTo>
                <a:lnTo>
                  <a:pt x="214" y="66"/>
                </a:lnTo>
                <a:lnTo>
                  <a:pt x="212" y="66"/>
                </a:lnTo>
                <a:lnTo>
                  <a:pt x="212" y="66"/>
                </a:lnTo>
                <a:lnTo>
                  <a:pt x="210" y="66"/>
                </a:lnTo>
                <a:lnTo>
                  <a:pt x="208" y="68"/>
                </a:lnTo>
                <a:lnTo>
                  <a:pt x="206" y="70"/>
                </a:lnTo>
                <a:lnTo>
                  <a:pt x="206" y="70"/>
                </a:lnTo>
                <a:lnTo>
                  <a:pt x="202" y="70"/>
                </a:lnTo>
                <a:lnTo>
                  <a:pt x="200" y="66"/>
                </a:lnTo>
                <a:lnTo>
                  <a:pt x="200" y="66"/>
                </a:lnTo>
                <a:lnTo>
                  <a:pt x="200" y="64"/>
                </a:lnTo>
                <a:lnTo>
                  <a:pt x="198" y="64"/>
                </a:lnTo>
                <a:lnTo>
                  <a:pt x="194" y="60"/>
                </a:lnTo>
                <a:lnTo>
                  <a:pt x="194" y="60"/>
                </a:lnTo>
                <a:lnTo>
                  <a:pt x="192" y="58"/>
                </a:lnTo>
                <a:lnTo>
                  <a:pt x="190" y="54"/>
                </a:lnTo>
                <a:lnTo>
                  <a:pt x="190" y="52"/>
                </a:lnTo>
                <a:lnTo>
                  <a:pt x="190" y="52"/>
                </a:lnTo>
                <a:lnTo>
                  <a:pt x="192" y="40"/>
                </a:lnTo>
                <a:lnTo>
                  <a:pt x="192" y="32"/>
                </a:lnTo>
                <a:lnTo>
                  <a:pt x="192" y="32"/>
                </a:lnTo>
                <a:lnTo>
                  <a:pt x="198" y="26"/>
                </a:lnTo>
                <a:lnTo>
                  <a:pt x="198" y="26"/>
                </a:lnTo>
                <a:lnTo>
                  <a:pt x="200" y="22"/>
                </a:lnTo>
                <a:lnTo>
                  <a:pt x="198" y="20"/>
                </a:lnTo>
                <a:lnTo>
                  <a:pt x="198" y="20"/>
                </a:lnTo>
                <a:lnTo>
                  <a:pt x="198" y="18"/>
                </a:lnTo>
                <a:lnTo>
                  <a:pt x="198" y="16"/>
                </a:lnTo>
                <a:lnTo>
                  <a:pt x="200" y="14"/>
                </a:lnTo>
                <a:lnTo>
                  <a:pt x="198" y="14"/>
                </a:lnTo>
                <a:lnTo>
                  <a:pt x="198" y="14"/>
                </a:lnTo>
                <a:lnTo>
                  <a:pt x="192" y="10"/>
                </a:lnTo>
                <a:lnTo>
                  <a:pt x="196" y="6"/>
                </a:lnTo>
                <a:lnTo>
                  <a:pt x="196" y="6"/>
                </a:lnTo>
                <a:lnTo>
                  <a:pt x="196" y="4"/>
                </a:lnTo>
                <a:lnTo>
                  <a:pt x="194" y="2"/>
                </a:lnTo>
                <a:lnTo>
                  <a:pt x="192" y="2"/>
                </a:lnTo>
                <a:lnTo>
                  <a:pt x="192" y="2"/>
                </a:lnTo>
                <a:lnTo>
                  <a:pt x="186" y="2"/>
                </a:lnTo>
                <a:lnTo>
                  <a:pt x="182" y="0"/>
                </a:lnTo>
                <a:lnTo>
                  <a:pt x="182" y="4"/>
                </a:lnTo>
                <a:lnTo>
                  <a:pt x="182" y="10"/>
                </a:lnTo>
                <a:lnTo>
                  <a:pt x="182" y="10"/>
                </a:lnTo>
                <a:lnTo>
                  <a:pt x="174" y="10"/>
                </a:lnTo>
                <a:lnTo>
                  <a:pt x="174" y="10"/>
                </a:lnTo>
                <a:lnTo>
                  <a:pt x="174" y="12"/>
                </a:lnTo>
                <a:lnTo>
                  <a:pt x="172" y="12"/>
                </a:lnTo>
                <a:lnTo>
                  <a:pt x="170" y="14"/>
                </a:lnTo>
                <a:lnTo>
                  <a:pt x="170" y="16"/>
                </a:lnTo>
                <a:lnTo>
                  <a:pt x="170" y="16"/>
                </a:lnTo>
                <a:lnTo>
                  <a:pt x="166" y="18"/>
                </a:lnTo>
                <a:lnTo>
                  <a:pt x="166" y="20"/>
                </a:lnTo>
                <a:lnTo>
                  <a:pt x="164" y="20"/>
                </a:lnTo>
                <a:lnTo>
                  <a:pt x="164" y="20"/>
                </a:lnTo>
                <a:lnTo>
                  <a:pt x="156" y="18"/>
                </a:lnTo>
                <a:lnTo>
                  <a:pt x="156" y="18"/>
                </a:lnTo>
                <a:lnTo>
                  <a:pt x="154" y="18"/>
                </a:lnTo>
                <a:lnTo>
                  <a:pt x="152" y="20"/>
                </a:lnTo>
                <a:lnTo>
                  <a:pt x="152" y="20"/>
                </a:lnTo>
                <a:lnTo>
                  <a:pt x="150" y="22"/>
                </a:lnTo>
                <a:lnTo>
                  <a:pt x="152" y="24"/>
                </a:lnTo>
                <a:lnTo>
                  <a:pt x="152" y="24"/>
                </a:lnTo>
                <a:lnTo>
                  <a:pt x="152" y="24"/>
                </a:lnTo>
                <a:lnTo>
                  <a:pt x="150" y="24"/>
                </a:lnTo>
                <a:lnTo>
                  <a:pt x="144" y="22"/>
                </a:lnTo>
                <a:lnTo>
                  <a:pt x="144" y="22"/>
                </a:lnTo>
                <a:lnTo>
                  <a:pt x="140" y="20"/>
                </a:lnTo>
                <a:lnTo>
                  <a:pt x="136" y="20"/>
                </a:lnTo>
                <a:lnTo>
                  <a:pt x="136" y="20"/>
                </a:lnTo>
                <a:lnTo>
                  <a:pt x="132" y="20"/>
                </a:lnTo>
                <a:lnTo>
                  <a:pt x="126" y="18"/>
                </a:lnTo>
                <a:lnTo>
                  <a:pt x="126" y="18"/>
                </a:lnTo>
                <a:lnTo>
                  <a:pt x="122" y="18"/>
                </a:lnTo>
                <a:lnTo>
                  <a:pt x="124" y="20"/>
                </a:lnTo>
                <a:lnTo>
                  <a:pt x="124" y="20"/>
                </a:lnTo>
                <a:lnTo>
                  <a:pt x="126" y="20"/>
                </a:lnTo>
                <a:lnTo>
                  <a:pt x="126" y="22"/>
                </a:lnTo>
                <a:lnTo>
                  <a:pt x="128" y="26"/>
                </a:lnTo>
                <a:lnTo>
                  <a:pt x="128" y="26"/>
                </a:lnTo>
                <a:lnTo>
                  <a:pt x="130" y="34"/>
                </a:lnTo>
                <a:lnTo>
                  <a:pt x="130" y="34"/>
                </a:lnTo>
                <a:lnTo>
                  <a:pt x="130" y="40"/>
                </a:lnTo>
                <a:lnTo>
                  <a:pt x="130" y="46"/>
                </a:lnTo>
                <a:lnTo>
                  <a:pt x="130" y="46"/>
                </a:lnTo>
                <a:lnTo>
                  <a:pt x="132" y="48"/>
                </a:lnTo>
                <a:lnTo>
                  <a:pt x="134" y="50"/>
                </a:lnTo>
                <a:lnTo>
                  <a:pt x="134" y="50"/>
                </a:lnTo>
                <a:lnTo>
                  <a:pt x="138" y="50"/>
                </a:lnTo>
                <a:lnTo>
                  <a:pt x="144" y="48"/>
                </a:lnTo>
                <a:lnTo>
                  <a:pt x="144" y="48"/>
                </a:lnTo>
                <a:lnTo>
                  <a:pt x="146" y="50"/>
                </a:lnTo>
                <a:lnTo>
                  <a:pt x="148" y="50"/>
                </a:lnTo>
                <a:lnTo>
                  <a:pt x="150" y="54"/>
                </a:lnTo>
                <a:lnTo>
                  <a:pt x="150" y="54"/>
                </a:lnTo>
                <a:lnTo>
                  <a:pt x="148" y="54"/>
                </a:lnTo>
                <a:lnTo>
                  <a:pt x="144" y="56"/>
                </a:lnTo>
                <a:lnTo>
                  <a:pt x="144" y="56"/>
                </a:lnTo>
                <a:lnTo>
                  <a:pt x="142" y="56"/>
                </a:lnTo>
                <a:lnTo>
                  <a:pt x="140" y="60"/>
                </a:lnTo>
                <a:lnTo>
                  <a:pt x="138" y="62"/>
                </a:lnTo>
                <a:lnTo>
                  <a:pt x="136" y="64"/>
                </a:lnTo>
                <a:lnTo>
                  <a:pt x="136" y="64"/>
                </a:lnTo>
                <a:lnTo>
                  <a:pt x="134" y="66"/>
                </a:lnTo>
                <a:lnTo>
                  <a:pt x="130" y="68"/>
                </a:lnTo>
                <a:lnTo>
                  <a:pt x="130" y="68"/>
                </a:lnTo>
                <a:lnTo>
                  <a:pt x="128" y="68"/>
                </a:lnTo>
                <a:lnTo>
                  <a:pt x="126" y="70"/>
                </a:lnTo>
                <a:lnTo>
                  <a:pt x="124" y="72"/>
                </a:lnTo>
                <a:lnTo>
                  <a:pt x="122" y="74"/>
                </a:lnTo>
                <a:lnTo>
                  <a:pt x="122" y="74"/>
                </a:lnTo>
                <a:lnTo>
                  <a:pt x="116" y="76"/>
                </a:lnTo>
                <a:lnTo>
                  <a:pt x="114" y="78"/>
                </a:lnTo>
                <a:lnTo>
                  <a:pt x="106" y="72"/>
                </a:lnTo>
                <a:lnTo>
                  <a:pt x="102" y="72"/>
                </a:lnTo>
                <a:lnTo>
                  <a:pt x="102" y="66"/>
                </a:lnTo>
                <a:lnTo>
                  <a:pt x="96" y="64"/>
                </a:lnTo>
                <a:lnTo>
                  <a:pt x="94" y="72"/>
                </a:lnTo>
                <a:lnTo>
                  <a:pt x="90" y="72"/>
                </a:lnTo>
                <a:lnTo>
                  <a:pt x="86" y="70"/>
                </a:lnTo>
                <a:lnTo>
                  <a:pt x="86" y="74"/>
                </a:lnTo>
                <a:lnTo>
                  <a:pt x="86" y="74"/>
                </a:lnTo>
                <a:lnTo>
                  <a:pt x="72" y="74"/>
                </a:lnTo>
                <a:lnTo>
                  <a:pt x="72" y="74"/>
                </a:lnTo>
                <a:lnTo>
                  <a:pt x="66" y="74"/>
                </a:lnTo>
                <a:lnTo>
                  <a:pt x="64" y="72"/>
                </a:lnTo>
                <a:lnTo>
                  <a:pt x="62" y="78"/>
                </a:lnTo>
                <a:lnTo>
                  <a:pt x="70" y="80"/>
                </a:lnTo>
                <a:lnTo>
                  <a:pt x="68" y="82"/>
                </a:lnTo>
                <a:lnTo>
                  <a:pt x="60" y="82"/>
                </a:lnTo>
                <a:lnTo>
                  <a:pt x="60" y="88"/>
                </a:lnTo>
                <a:lnTo>
                  <a:pt x="64" y="90"/>
                </a:lnTo>
                <a:lnTo>
                  <a:pt x="64" y="90"/>
                </a:lnTo>
                <a:lnTo>
                  <a:pt x="70" y="104"/>
                </a:lnTo>
                <a:lnTo>
                  <a:pt x="70" y="104"/>
                </a:lnTo>
                <a:lnTo>
                  <a:pt x="70" y="106"/>
                </a:lnTo>
                <a:lnTo>
                  <a:pt x="68" y="110"/>
                </a:lnTo>
                <a:lnTo>
                  <a:pt x="66" y="116"/>
                </a:lnTo>
                <a:lnTo>
                  <a:pt x="66" y="116"/>
                </a:lnTo>
                <a:lnTo>
                  <a:pt x="52" y="154"/>
                </a:lnTo>
                <a:lnTo>
                  <a:pt x="52" y="154"/>
                </a:lnTo>
                <a:lnTo>
                  <a:pt x="52" y="156"/>
                </a:lnTo>
                <a:lnTo>
                  <a:pt x="50" y="158"/>
                </a:lnTo>
                <a:lnTo>
                  <a:pt x="48" y="158"/>
                </a:lnTo>
                <a:lnTo>
                  <a:pt x="48" y="158"/>
                </a:lnTo>
                <a:lnTo>
                  <a:pt x="38" y="160"/>
                </a:lnTo>
                <a:lnTo>
                  <a:pt x="38" y="160"/>
                </a:lnTo>
                <a:lnTo>
                  <a:pt x="32" y="162"/>
                </a:lnTo>
                <a:lnTo>
                  <a:pt x="26" y="164"/>
                </a:lnTo>
                <a:lnTo>
                  <a:pt x="26" y="164"/>
                </a:lnTo>
                <a:lnTo>
                  <a:pt x="18" y="170"/>
                </a:lnTo>
                <a:lnTo>
                  <a:pt x="14" y="174"/>
                </a:lnTo>
                <a:lnTo>
                  <a:pt x="14" y="174"/>
                </a:lnTo>
                <a:lnTo>
                  <a:pt x="12" y="180"/>
                </a:lnTo>
                <a:lnTo>
                  <a:pt x="10" y="186"/>
                </a:lnTo>
                <a:lnTo>
                  <a:pt x="10" y="186"/>
                </a:lnTo>
                <a:lnTo>
                  <a:pt x="8" y="190"/>
                </a:lnTo>
                <a:lnTo>
                  <a:pt x="6" y="194"/>
                </a:lnTo>
                <a:lnTo>
                  <a:pt x="6" y="194"/>
                </a:lnTo>
                <a:lnTo>
                  <a:pt x="6" y="202"/>
                </a:lnTo>
                <a:lnTo>
                  <a:pt x="6" y="202"/>
                </a:lnTo>
                <a:lnTo>
                  <a:pt x="4" y="200"/>
                </a:lnTo>
                <a:lnTo>
                  <a:pt x="2" y="200"/>
                </a:lnTo>
                <a:lnTo>
                  <a:pt x="0" y="202"/>
                </a:lnTo>
                <a:lnTo>
                  <a:pt x="0" y="202"/>
                </a:lnTo>
                <a:lnTo>
                  <a:pt x="2" y="206"/>
                </a:lnTo>
                <a:lnTo>
                  <a:pt x="2" y="210"/>
                </a:lnTo>
                <a:lnTo>
                  <a:pt x="4" y="210"/>
                </a:lnTo>
                <a:lnTo>
                  <a:pt x="4" y="210"/>
                </a:lnTo>
                <a:lnTo>
                  <a:pt x="4" y="212"/>
                </a:lnTo>
                <a:lnTo>
                  <a:pt x="6" y="214"/>
                </a:lnTo>
                <a:lnTo>
                  <a:pt x="6" y="218"/>
                </a:lnTo>
                <a:lnTo>
                  <a:pt x="4" y="224"/>
                </a:lnTo>
                <a:lnTo>
                  <a:pt x="4" y="224"/>
                </a:lnTo>
                <a:lnTo>
                  <a:pt x="6" y="226"/>
                </a:lnTo>
                <a:lnTo>
                  <a:pt x="10" y="228"/>
                </a:lnTo>
                <a:lnTo>
                  <a:pt x="12" y="230"/>
                </a:lnTo>
                <a:lnTo>
                  <a:pt x="12" y="230"/>
                </a:lnTo>
                <a:lnTo>
                  <a:pt x="14" y="234"/>
                </a:lnTo>
                <a:lnTo>
                  <a:pt x="16" y="236"/>
                </a:lnTo>
                <a:lnTo>
                  <a:pt x="20" y="238"/>
                </a:lnTo>
                <a:lnTo>
                  <a:pt x="20" y="240"/>
                </a:lnTo>
                <a:lnTo>
                  <a:pt x="20" y="240"/>
                </a:lnTo>
                <a:lnTo>
                  <a:pt x="22" y="244"/>
                </a:lnTo>
                <a:lnTo>
                  <a:pt x="24" y="246"/>
                </a:lnTo>
                <a:lnTo>
                  <a:pt x="36" y="246"/>
                </a:lnTo>
                <a:lnTo>
                  <a:pt x="36" y="246"/>
                </a:lnTo>
                <a:lnTo>
                  <a:pt x="46" y="240"/>
                </a:lnTo>
                <a:lnTo>
                  <a:pt x="46" y="240"/>
                </a:lnTo>
                <a:lnTo>
                  <a:pt x="48" y="238"/>
                </a:lnTo>
                <a:lnTo>
                  <a:pt x="48" y="240"/>
                </a:lnTo>
                <a:lnTo>
                  <a:pt x="48" y="242"/>
                </a:lnTo>
                <a:lnTo>
                  <a:pt x="46" y="282"/>
                </a:lnTo>
                <a:lnTo>
                  <a:pt x="60" y="288"/>
                </a:lnTo>
                <a:lnTo>
                  <a:pt x="60" y="288"/>
                </a:lnTo>
                <a:lnTo>
                  <a:pt x="62" y="288"/>
                </a:lnTo>
                <a:lnTo>
                  <a:pt x="66" y="288"/>
                </a:lnTo>
                <a:lnTo>
                  <a:pt x="66" y="288"/>
                </a:lnTo>
                <a:lnTo>
                  <a:pt x="70" y="290"/>
                </a:lnTo>
                <a:lnTo>
                  <a:pt x="72" y="288"/>
                </a:lnTo>
                <a:lnTo>
                  <a:pt x="74" y="288"/>
                </a:lnTo>
                <a:lnTo>
                  <a:pt x="74" y="286"/>
                </a:lnTo>
                <a:lnTo>
                  <a:pt x="74" y="286"/>
                </a:lnTo>
                <a:lnTo>
                  <a:pt x="74" y="284"/>
                </a:lnTo>
                <a:lnTo>
                  <a:pt x="76" y="282"/>
                </a:lnTo>
                <a:lnTo>
                  <a:pt x="76" y="282"/>
                </a:lnTo>
                <a:lnTo>
                  <a:pt x="82" y="280"/>
                </a:lnTo>
                <a:lnTo>
                  <a:pt x="82" y="280"/>
                </a:lnTo>
                <a:lnTo>
                  <a:pt x="86" y="272"/>
                </a:lnTo>
                <a:lnTo>
                  <a:pt x="90" y="268"/>
                </a:lnTo>
                <a:lnTo>
                  <a:pt x="96" y="264"/>
                </a:lnTo>
                <a:lnTo>
                  <a:pt x="96" y="264"/>
                </a:lnTo>
                <a:lnTo>
                  <a:pt x="104" y="262"/>
                </a:lnTo>
                <a:lnTo>
                  <a:pt x="112" y="260"/>
                </a:lnTo>
                <a:lnTo>
                  <a:pt x="118" y="260"/>
                </a:lnTo>
                <a:lnTo>
                  <a:pt x="120" y="264"/>
                </a:lnTo>
                <a:lnTo>
                  <a:pt x="120" y="264"/>
                </a:lnTo>
                <a:lnTo>
                  <a:pt x="118" y="270"/>
                </a:lnTo>
                <a:lnTo>
                  <a:pt x="116" y="274"/>
                </a:lnTo>
                <a:lnTo>
                  <a:pt x="116" y="278"/>
                </a:lnTo>
                <a:lnTo>
                  <a:pt x="116" y="278"/>
                </a:lnTo>
                <a:lnTo>
                  <a:pt x="118" y="282"/>
                </a:lnTo>
                <a:lnTo>
                  <a:pt x="122" y="286"/>
                </a:lnTo>
                <a:lnTo>
                  <a:pt x="122" y="286"/>
                </a:lnTo>
                <a:lnTo>
                  <a:pt x="128" y="288"/>
                </a:lnTo>
                <a:lnTo>
                  <a:pt x="128" y="288"/>
                </a:lnTo>
                <a:lnTo>
                  <a:pt x="130" y="288"/>
                </a:lnTo>
                <a:lnTo>
                  <a:pt x="132" y="286"/>
                </a:lnTo>
                <a:lnTo>
                  <a:pt x="134" y="286"/>
                </a:lnTo>
                <a:lnTo>
                  <a:pt x="138" y="288"/>
                </a:lnTo>
                <a:lnTo>
                  <a:pt x="138" y="288"/>
                </a:lnTo>
                <a:lnTo>
                  <a:pt x="142" y="292"/>
                </a:lnTo>
                <a:lnTo>
                  <a:pt x="148" y="296"/>
                </a:lnTo>
                <a:lnTo>
                  <a:pt x="148" y="296"/>
                </a:lnTo>
                <a:lnTo>
                  <a:pt x="152" y="300"/>
                </a:lnTo>
                <a:lnTo>
                  <a:pt x="154" y="302"/>
                </a:lnTo>
                <a:lnTo>
                  <a:pt x="154" y="302"/>
                </a:lnTo>
                <a:lnTo>
                  <a:pt x="158" y="306"/>
                </a:lnTo>
                <a:lnTo>
                  <a:pt x="162" y="308"/>
                </a:lnTo>
                <a:lnTo>
                  <a:pt x="164" y="308"/>
                </a:lnTo>
                <a:lnTo>
                  <a:pt x="164" y="308"/>
                </a:lnTo>
                <a:lnTo>
                  <a:pt x="170" y="310"/>
                </a:lnTo>
                <a:lnTo>
                  <a:pt x="174" y="310"/>
                </a:lnTo>
                <a:lnTo>
                  <a:pt x="174" y="310"/>
                </a:lnTo>
                <a:lnTo>
                  <a:pt x="180" y="310"/>
                </a:lnTo>
                <a:lnTo>
                  <a:pt x="182" y="310"/>
                </a:lnTo>
                <a:lnTo>
                  <a:pt x="184" y="310"/>
                </a:lnTo>
                <a:lnTo>
                  <a:pt x="184" y="310"/>
                </a:lnTo>
                <a:lnTo>
                  <a:pt x="186" y="316"/>
                </a:lnTo>
                <a:lnTo>
                  <a:pt x="188" y="322"/>
                </a:lnTo>
                <a:lnTo>
                  <a:pt x="188" y="322"/>
                </a:lnTo>
                <a:lnTo>
                  <a:pt x="192" y="332"/>
                </a:lnTo>
                <a:lnTo>
                  <a:pt x="192" y="332"/>
                </a:lnTo>
                <a:lnTo>
                  <a:pt x="186" y="338"/>
                </a:lnTo>
                <a:lnTo>
                  <a:pt x="186" y="338"/>
                </a:lnTo>
                <a:lnTo>
                  <a:pt x="186" y="344"/>
                </a:lnTo>
                <a:lnTo>
                  <a:pt x="188" y="348"/>
                </a:lnTo>
                <a:lnTo>
                  <a:pt x="188" y="348"/>
                </a:lnTo>
                <a:lnTo>
                  <a:pt x="190" y="354"/>
                </a:lnTo>
                <a:lnTo>
                  <a:pt x="192" y="356"/>
                </a:lnTo>
                <a:lnTo>
                  <a:pt x="212" y="356"/>
                </a:lnTo>
                <a:lnTo>
                  <a:pt x="212" y="356"/>
                </a:lnTo>
                <a:lnTo>
                  <a:pt x="210" y="358"/>
                </a:lnTo>
                <a:lnTo>
                  <a:pt x="210" y="364"/>
                </a:lnTo>
                <a:lnTo>
                  <a:pt x="210" y="364"/>
                </a:lnTo>
                <a:lnTo>
                  <a:pt x="212" y="370"/>
                </a:lnTo>
                <a:lnTo>
                  <a:pt x="216" y="374"/>
                </a:lnTo>
                <a:lnTo>
                  <a:pt x="216" y="374"/>
                </a:lnTo>
                <a:lnTo>
                  <a:pt x="220" y="378"/>
                </a:lnTo>
                <a:lnTo>
                  <a:pt x="222" y="382"/>
                </a:lnTo>
                <a:lnTo>
                  <a:pt x="222" y="382"/>
                </a:lnTo>
                <a:lnTo>
                  <a:pt x="222" y="386"/>
                </a:lnTo>
                <a:lnTo>
                  <a:pt x="222" y="390"/>
                </a:lnTo>
                <a:lnTo>
                  <a:pt x="222" y="390"/>
                </a:lnTo>
                <a:lnTo>
                  <a:pt x="220" y="400"/>
                </a:lnTo>
                <a:lnTo>
                  <a:pt x="218" y="408"/>
                </a:lnTo>
                <a:lnTo>
                  <a:pt x="220" y="412"/>
                </a:lnTo>
                <a:lnTo>
                  <a:pt x="216" y="414"/>
                </a:lnTo>
                <a:lnTo>
                  <a:pt x="218" y="416"/>
                </a:lnTo>
                <a:lnTo>
                  <a:pt x="218" y="416"/>
                </a:lnTo>
                <a:lnTo>
                  <a:pt x="222" y="422"/>
                </a:lnTo>
                <a:lnTo>
                  <a:pt x="222" y="422"/>
                </a:lnTo>
                <a:lnTo>
                  <a:pt x="224" y="428"/>
                </a:lnTo>
                <a:lnTo>
                  <a:pt x="222" y="436"/>
                </a:lnTo>
                <a:lnTo>
                  <a:pt x="222" y="436"/>
                </a:lnTo>
                <a:lnTo>
                  <a:pt x="222" y="438"/>
                </a:lnTo>
                <a:lnTo>
                  <a:pt x="224" y="442"/>
                </a:lnTo>
                <a:lnTo>
                  <a:pt x="224" y="446"/>
                </a:lnTo>
                <a:lnTo>
                  <a:pt x="224" y="446"/>
                </a:lnTo>
                <a:lnTo>
                  <a:pt x="226" y="448"/>
                </a:lnTo>
                <a:lnTo>
                  <a:pt x="232" y="450"/>
                </a:lnTo>
                <a:lnTo>
                  <a:pt x="240" y="450"/>
                </a:lnTo>
                <a:lnTo>
                  <a:pt x="244" y="448"/>
                </a:lnTo>
                <a:lnTo>
                  <a:pt x="246" y="452"/>
                </a:lnTo>
                <a:lnTo>
                  <a:pt x="246" y="452"/>
                </a:lnTo>
                <a:lnTo>
                  <a:pt x="246" y="454"/>
                </a:lnTo>
                <a:lnTo>
                  <a:pt x="248" y="456"/>
                </a:lnTo>
                <a:lnTo>
                  <a:pt x="250" y="456"/>
                </a:lnTo>
                <a:lnTo>
                  <a:pt x="250" y="456"/>
                </a:lnTo>
                <a:lnTo>
                  <a:pt x="254" y="458"/>
                </a:lnTo>
                <a:lnTo>
                  <a:pt x="256" y="460"/>
                </a:lnTo>
                <a:lnTo>
                  <a:pt x="256" y="464"/>
                </a:lnTo>
                <a:lnTo>
                  <a:pt x="256" y="464"/>
                </a:lnTo>
                <a:lnTo>
                  <a:pt x="256" y="478"/>
                </a:lnTo>
                <a:lnTo>
                  <a:pt x="256" y="478"/>
                </a:lnTo>
                <a:lnTo>
                  <a:pt x="258" y="484"/>
                </a:lnTo>
                <a:lnTo>
                  <a:pt x="258" y="486"/>
                </a:lnTo>
                <a:lnTo>
                  <a:pt x="260" y="486"/>
                </a:lnTo>
                <a:lnTo>
                  <a:pt x="260" y="486"/>
                </a:lnTo>
                <a:lnTo>
                  <a:pt x="264" y="484"/>
                </a:lnTo>
                <a:lnTo>
                  <a:pt x="266" y="484"/>
                </a:lnTo>
                <a:lnTo>
                  <a:pt x="268" y="484"/>
                </a:lnTo>
                <a:lnTo>
                  <a:pt x="268" y="484"/>
                </a:lnTo>
                <a:lnTo>
                  <a:pt x="266" y="490"/>
                </a:lnTo>
                <a:lnTo>
                  <a:pt x="266" y="498"/>
                </a:lnTo>
                <a:lnTo>
                  <a:pt x="266" y="498"/>
                </a:lnTo>
                <a:lnTo>
                  <a:pt x="264" y="506"/>
                </a:lnTo>
                <a:lnTo>
                  <a:pt x="264" y="514"/>
                </a:lnTo>
                <a:lnTo>
                  <a:pt x="264" y="514"/>
                </a:lnTo>
                <a:lnTo>
                  <a:pt x="268" y="516"/>
                </a:lnTo>
                <a:lnTo>
                  <a:pt x="270" y="516"/>
                </a:lnTo>
                <a:lnTo>
                  <a:pt x="270" y="516"/>
                </a:lnTo>
                <a:lnTo>
                  <a:pt x="270" y="516"/>
                </a:lnTo>
                <a:lnTo>
                  <a:pt x="270" y="514"/>
                </a:lnTo>
                <a:lnTo>
                  <a:pt x="272" y="514"/>
                </a:lnTo>
                <a:lnTo>
                  <a:pt x="276" y="514"/>
                </a:lnTo>
                <a:lnTo>
                  <a:pt x="276" y="514"/>
                </a:lnTo>
                <a:lnTo>
                  <a:pt x="276" y="526"/>
                </a:lnTo>
                <a:lnTo>
                  <a:pt x="276" y="526"/>
                </a:lnTo>
                <a:lnTo>
                  <a:pt x="276" y="540"/>
                </a:lnTo>
                <a:lnTo>
                  <a:pt x="276" y="540"/>
                </a:lnTo>
                <a:lnTo>
                  <a:pt x="276" y="542"/>
                </a:lnTo>
                <a:lnTo>
                  <a:pt x="276" y="542"/>
                </a:lnTo>
                <a:lnTo>
                  <a:pt x="272" y="546"/>
                </a:lnTo>
                <a:lnTo>
                  <a:pt x="272" y="546"/>
                </a:lnTo>
                <a:lnTo>
                  <a:pt x="270" y="546"/>
                </a:lnTo>
                <a:lnTo>
                  <a:pt x="266" y="548"/>
                </a:lnTo>
                <a:lnTo>
                  <a:pt x="262" y="548"/>
                </a:lnTo>
                <a:lnTo>
                  <a:pt x="260" y="550"/>
                </a:lnTo>
                <a:lnTo>
                  <a:pt x="260" y="550"/>
                </a:lnTo>
                <a:lnTo>
                  <a:pt x="258" y="556"/>
                </a:lnTo>
                <a:lnTo>
                  <a:pt x="254" y="560"/>
                </a:lnTo>
                <a:lnTo>
                  <a:pt x="254" y="560"/>
                </a:lnTo>
                <a:lnTo>
                  <a:pt x="250" y="562"/>
                </a:lnTo>
                <a:lnTo>
                  <a:pt x="248" y="566"/>
                </a:lnTo>
                <a:lnTo>
                  <a:pt x="248" y="566"/>
                </a:lnTo>
                <a:lnTo>
                  <a:pt x="246" y="568"/>
                </a:lnTo>
                <a:lnTo>
                  <a:pt x="242" y="568"/>
                </a:lnTo>
                <a:lnTo>
                  <a:pt x="240" y="570"/>
                </a:lnTo>
                <a:lnTo>
                  <a:pt x="238" y="572"/>
                </a:lnTo>
                <a:lnTo>
                  <a:pt x="238" y="572"/>
                </a:lnTo>
                <a:lnTo>
                  <a:pt x="238" y="578"/>
                </a:lnTo>
                <a:lnTo>
                  <a:pt x="234" y="584"/>
                </a:lnTo>
                <a:lnTo>
                  <a:pt x="234" y="584"/>
                </a:lnTo>
                <a:lnTo>
                  <a:pt x="230" y="586"/>
                </a:lnTo>
                <a:lnTo>
                  <a:pt x="228" y="590"/>
                </a:lnTo>
                <a:lnTo>
                  <a:pt x="228" y="590"/>
                </a:lnTo>
                <a:lnTo>
                  <a:pt x="226" y="600"/>
                </a:lnTo>
                <a:lnTo>
                  <a:pt x="236" y="596"/>
                </a:lnTo>
                <a:lnTo>
                  <a:pt x="246" y="604"/>
                </a:lnTo>
                <a:lnTo>
                  <a:pt x="246" y="604"/>
                </a:lnTo>
                <a:lnTo>
                  <a:pt x="250" y="612"/>
                </a:lnTo>
                <a:lnTo>
                  <a:pt x="250" y="612"/>
                </a:lnTo>
                <a:lnTo>
                  <a:pt x="252" y="614"/>
                </a:lnTo>
                <a:lnTo>
                  <a:pt x="254" y="614"/>
                </a:lnTo>
                <a:lnTo>
                  <a:pt x="256" y="614"/>
                </a:lnTo>
                <a:lnTo>
                  <a:pt x="258" y="616"/>
                </a:lnTo>
                <a:lnTo>
                  <a:pt x="258" y="616"/>
                </a:lnTo>
                <a:lnTo>
                  <a:pt x="262" y="620"/>
                </a:lnTo>
                <a:lnTo>
                  <a:pt x="266" y="624"/>
                </a:lnTo>
                <a:lnTo>
                  <a:pt x="266" y="624"/>
                </a:lnTo>
                <a:lnTo>
                  <a:pt x="272" y="626"/>
                </a:lnTo>
                <a:lnTo>
                  <a:pt x="274" y="628"/>
                </a:lnTo>
                <a:lnTo>
                  <a:pt x="276" y="630"/>
                </a:lnTo>
                <a:lnTo>
                  <a:pt x="276" y="630"/>
                </a:lnTo>
                <a:lnTo>
                  <a:pt x="278" y="634"/>
                </a:lnTo>
                <a:lnTo>
                  <a:pt x="282" y="638"/>
                </a:lnTo>
                <a:lnTo>
                  <a:pt x="282" y="638"/>
                </a:lnTo>
                <a:lnTo>
                  <a:pt x="286" y="642"/>
                </a:lnTo>
                <a:lnTo>
                  <a:pt x="288" y="642"/>
                </a:lnTo>
                <a:lnTo>
                  <a:pt x="282" y="652"/>
                </a:lnTo>
                <a:lnTo>
                  <a:pt x="282" y="656"/>
                </a:lnTo>
                <a:lnTo>
                  <a:pt x="282" y="656"/>
                </a:lnTo>
                <a:lnTo>
                  <a:pt x="288" y="650"/>
                </a:lnTo>
                <a:lnTo>
                  <a:pt x="292" y="646"/>
                </a:lnTo>
                <a:lnTo>
                  <a:pt x="292" y="646"/>
                </a:lnTo>
                <a:lnTo>
                  <a:pt x="290" y="640"/>
                </a:lnTo>
                <a:lnTo>
                  <a:pt x="288" y="636"/>
                </a:lnTo>
                <a:lnTo>
                  <a:pt x="288" y="636"/>
                </a:lnTo>
                <a:lnTo>
                  <a:pt x="294" y="630"/>
                </a:lnTo>
                <a:lnTo>
                  <a:pt x="298" y="624"/>
                </a:lnTo>
                <a:lnTo>
                  <a:pt x="298" y="624"/>
                </a:lnTo>
                <a:lnTo>
                  <a:pt x="298" y="620"/>
                </a:lnTo>
                <a:lnTo>
                  <a:pt x="298" y="620"/>
                </a:lnTo>
                <a:lnTo>
                  <a:pt x="300" y="618"/>
                </a:lnTo>
                <a:lnTo>
                  <a:pt x="304" y="618"/>
                </a:lnTo>
                <a:lnTo>
                  <a:pt x="304" y="616"/>
                </a:lnTo>
                <a:lnTo>
                  <a:pt x="304" y="616"/>
                </a:lnTo>
                <a:lnTo>
                  <a:pt x="306" y="614"/>
                </a:lnTo>
                <a:lnTo>
                  <a:pt x="308" y="610"/>
                </a:lnTo>
                <a:lnTo>
                  <a:pt x="308" y="602"/>
                </a:lnTo>
                <a:lnTo>
                  <a:pt x="308" y="602"/>
                </a:lnTo>
                <a:lnTo>
                  <a:pt x="312" y="604"/>
                </a:lnTo>
                <a:lnTo>
                  <a:pt x="312" y="606"/>
                </a:lnTo>
                <a:lnTo>
                  <a:pt x="312" y="606"/>
                </a:lnTo>
                <a:lnTo>
                  <a:pt x="316" y="606"/>
                </a:lnTo>
                <a:lnTo>
                  <a:pt x="316" y="606"/>
                </a:lnTo>
                <a:lnTo>
                  <a:pt x="316" y="604"/>
                </a:lnTo>
                <a:lnTo>
                  <a:pt x="318" y="604"/>
                </a:lnTo>
                <a:lnTo>
                  <a:pt x="318" y="604"/>
                </a:lnTo>
                <a:lnTo>
                  <a:pt x="318" y="608"/>
                </a:lnTo>
                <a:lnTo>
                  <a:pt x="318" y="608"/>
                </a:lnTo>
                <a:lnTo>
                  <a:pt x="316" y="614"/>
                </a:lnTo>
                <a:lnTo>
                  <a:pt x="314" y="620"/>
                </a:lnTo>
                <a:lnTo>
                  <a:pt x="314" y="620"/>
                </a:lnTo>
                <a:lnTo>
                  <a:pt x="312" y="622"/>
                </a:lnTo>
                <a:lnTo>
                  <a:pt x="312" y="622"/>
                </a:lnTo>
                <a:lnTo>
                  <a:pt x="312" y="626"/>
                </a:lnTo>
                <a:lnTo>
                  <a:pt x="314" y="624"/>
                </a:lnTo>
                <a:lnTo>
                  <a:pt x="318" y="618"/>
                </a:lnTo>
                <a:lnTo>
                  <a:pt x="318" y="618"/>
                </a:lnTo>
                <a:lnTo>
                  <a:pt x="324" y="602"/>
                </a:lnTo>
                <a:lnTo>
                  <a:pt x="324" y="602"/>
                </a:lnTo>
                <a:lnTo>
                  <a:pt x="326" y="594"/>
                </a:lnTo>
                <a:lnTo>
                  <a:pt x="330" y="586"/>
                </a:lnTo>
                <a:lnTo>
                  <a:pt x="330" y="586"/>
                </a:lnTo>
                <a:lnTo>
                  <a:pt x="338" y="576"/>
                </a:lnTo>
                <a:lnTo>
                  <a:pt x="338" y="576"/>
                </a:lnTo>
                <a:lnTo>
                  <a:pt x="340" y="576"/>
                </a:lnTo>
                <a:lnTo>
                  <a:pt x="342" y="576"/>
                </a:lnTo>
                <a:lnTo>
                  <a:pt x="342" y="576"/>
                </a:lnTo>
                <a:lnTo>
                  <a:pt x="342" y="572"/>
                </a:lnTo>
                <a:lnTo>
                  <a:pt x="342" y="570"/>
                </a:lnTo>
                <a:lnTo>
                  <a:pt x="342" y="570"/>
                </a:lnTo>
                <a:lnTo>
                  <a:pt x="344" y="568"/>
                </a:lnTo>
                <a:lnTo>
                  <a:pt x="344" y="568"/>
                </a:lnTo>
                <a:lnTo>
                  <a:pt x="344" y="564"/>
                </a:lnTo>
                <a:lnTo>
                  <a:pt x="344" y="560"/>
                </a:lnTo>
                <a:lnTo>
                  <a:pt x="344" y="548"/>
                </a:lnTo>
                <a:lnTo>
                  <a:pt x="344" y="548"/>
                </a:lnTo>
                <a:lnTo>
                  <a:pt x="342" y="546"/>
                </a:lnTo>
                <a:lnTo>
                  <a:pt x="342" y="546"/>
                </a:lnTo>
                <a:lnTo>
                  <a:pt x="342" y="544"/>
                </a:lnTo>
                <a:lnTo>
                  <a:pt x="342" y="542"/>
                </a:lnTo>
                <a:lnTo>
                  <a:pt x="340" y="542"/>
                </a:lnTo>
                <a:lnTo>
                  <a:pt x="340" y="542"/>
                </a:lnTo>
                <a:lnTo>
                  <a:pt x="340" y="538"/>
                </a:lnTo>
                <a:lnTo>
                  <a:pt x="340" y="538"/>
                </a:lnTo>
                <a:lnTo>
                  <a:pt x="342" y="538"/>
                </a:lnTo>
                <a:lnTo>
                  <a:pt x="342" y="536"/>
                </a:lnTo>
                <a:lnTo>
                  <a:pt x="342" y="536"/>
                </a:lnTo>
                <a:lnTo>
                  <a:pt x="342" y="528"/>
                </a:lnTo>
                <a:lnTo>
                  <a:pt x="342" y="528"/>
                </a:lnTo>
                <a:lnTo>
                  <a:pt x="340" y="528"/>
                </a:lnTo>
                <a:lnTo>
                  <a:pt x="340" y="526"/>
                </a:lnTo>
                <a:lnTo>
                  <a:pt x="340" y="526"/>
                </a:lnTo>
                <a:lnTo>
                  <a:pt x="342" y="522"/>
                </a:lnTo>
                <a:lnTo>
                  <a:pt x="342" y="522"/>
                </a:lnTo>
                <a:lnTo>
                  <a:pt x="342" y="518"/>
                </a:lnTo>
                <a:lnTo>
                  <a:pt x="342" y="516"/>
                </a:lnTo>
                <a:lnTo>
                  <a:pt x="342" y="516"/>
                </a:lnTo>
                <a:close/>
              </a:path>
            </a:pathLst>
          </a:custGeom>
          <a:solidFill>
            <a:srgbClr val="1700F4"/>
          </a:solidFill>
          <a:ln w="3175">
            <a:solidFill>
              <a:srgbClr val="1700F4"/>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275" name="Freeform 251">
            <a:extLst>
              <a:ext uri="{FF2B5EF4-FFF2-40B4-BE49-F238E27FC236}">
                <a16:creationId xmlns:a16="http://schemas.microsoft.com/office/drawing/2014/main" id="{18BC9F5F-27D7-4D35-8433-279EA109F43C}"/>
              </a:ext>
            </a:extLst>
          </p:cNvPr>
          <p:cNvSpPr>
            <a:spLocks/>
          </p:cNvSpPr>
          <p:nvPr/>
        </p:nvSpPr>
        <p:spPr bwMode="auto">
          <a:xfrm>
            <a:off x="4279552" y="3989527"/>
            <a:ext cx="270880" cy="343197"/>
          </a:xfrm>
          <a:custGeom>
            <a:avLst/>
            <a:gdLst>
              <a:gd name="T0" fmla="*/ 12 w 162"/>
              <a:gd name="T1" fmla="*/ 86 h 200"/>
              <a:gd name="T2" fmla="*/ 14 w 162"/>
              <a:gd name="T3" fmla="*/ 92 h 200"/>
              <a:gd name="T4" fmla="*/ 12 w 162"/>
              <a:gd name="T5" fmla="*/ 92 h 200"/>
              <a:gd name="T6" fmla="*/ 10 w 162"/>
              <a:gd name="T7" fmla="*/ 90 h 200"/>
              <a:gd name="T8" fmla="*/ 10 w 162"/>
              <a:gd name="T9" fmla="*/ 98 h 200"/>
              <a:gd name="T10" fmla="*/ 4 w 162"/>
              <a:gd name="T11" fmla="*/ 118 h 200"/>
              <a:gd name="T12" fmla="*/ 10 w 162"/>
              <a:gd name="T13" fmla="*/ 130 h 200"/>
              <a:gd name="T14" fmla="*/ 16 w 162"/>
              <a:gd name="T15" fmla="*/ 138 h 200"/>
              <a:gd name="T16" fmla="*/ 22 w 162"/>
              <a:gd name="T17" fmla="*/ 154 h 200"/>
              <a:gd name="T18" fmla="*/ 26 w 162"/>
              <a:gd name="T19" fmla="*/ 166 h 200"/>
              <a:gd name="T20" fmla="*/ 26 w 162"/>
              <a:gd name="T21" fmla="*/ 174 h 200"/>
              <a:gd name="T22" fmla="*/ 36 w 162"/>
              <a:gd name="T23" fmla="*/ 196 h 200"/>
              <a:gd name="T24" fmla="*/ 50 w 162"/>
              <a:gd name="T25" fmla="*/ 190 h 200"/>
              <a:gd name="T26" fmla="*/ 66 w 162"/>
              <a:gd name="T27" fmla="*/ 190 h 200"/>
              <a:gd name="T28" fmla="*/ 72 w 162"/>
              <a:gd name="T29" fmla="*/ 200 h 200"/>
              <a:gd name="T30" fmla="*/ 76 w 162"/>
              <a:gd name="T31" fmla="*/ 192 h 200"/>
              <a:gd name="T32" fmla="*/ 82 w 162"/>
              <a:gd name="T33" fmla="*/ 190 h 200"/>
              <a:gd name="T34" fmla="*/ 110 w 162"/>
              <a:gd name="T35" fmla="*/ 166 h 200"/>
              <a:gd name="T36" fmla="*/ 114 w 162"/>
              <a:gd name="T37" fmla="*/ 156 h 200"/>
              <a:gd name="T38" fmla="*/ 122 w 162"/>
              <a:gd name="T39" fmla="*/ 144 h 200"/>
              <a:gd name="T40" fmla="*/ 156 w 162"/>
              <a:gd name="T41" fmla="*/ 154 h 200"/>
              <a:gd name="T42" fmla="*/ 158 w 162"/>
              <a:gd name="T43" fmla="*/ 148 h 200"/>
              <a:gd name="T44" fmla="*/ 162 w 162"/>
              <a:gd name="T45" fmla="*/ 130 h 200"/>
              <a:gd name="T46" fmla="*/ 162 w 162"/>
              <a:gd name="T47" fmla="*/ 122 h 200"/>
              <a:gd name="T48" fmla="*/ 156 w 162"/>
              <a:gd name="T49" fmla="*/ 114 h 200"/>
              <a:gd name="T50" fmla="*/ 150 w 162"/>
              <a:gd name="T51" fmla="*/ 104 h 200"/>
              <a:gd name="T52" fmla="*/ 132 w 162"/>
              <a:gd name="T53" fmla="*/ 96 h 200"/>
              <a:gd name="T54" fmla="*/ 128 w 162"/>
              <a:gd name="T55" fmla="*/ 88 h 200"/>
              <a:gd name="T56" fmla="*/ 126 w 162"/>
              <a:gd name="T57" fmla="*/ 78 h 200"/>
              <a:gd name="T58" fmla="*/ 132 w 162"/>
              <a:gd name="T59" fmla="*/ 72 h 200"/>
              <a:gd name="T60" fmla="*/ 126 w 162"/>
              <a:gd name="T61" fmla="*/ 56 h 200"/>
              <a:gd name="T62" fmla="*/ 122 w 162"/>
              <a:gd name="T63" fmla="*/ 50 h 200"/>
              <a:gd name="T64" fmla="*/ 114 w 162"/>
              <a:gd name="T65" fmla="*/ 50 h 200"/>
              <a:gd name="T66" fmla="*/ 104 w 162"/>
              <a:gd name="T67" fmla="*/ 48 h 200"/>
              <a:gd name="T68" fmla="*/ 94 w 162"/>
              <a:gd name="T69" fmla="*/ 42 h 200"/>
              <a:gd name="T70" fmla="*/ 88 w 162"/>
              <a:gd name="T71" fmla="*/ 36 h 200"/>
              <a:gd name="T72" fmla="*/ 78 w 162"/>
              <a:gd name="T73" fmla="*/ 28 h 200"/>
              <a:gd name="T74" fmla="*/ 72 w 162"/>
              <a:gd name="T75" fmla="*/ 26 h 200"/>
              <a:gd name="T76" fmla="*/ 68 w 162"/>
              <a:gd name="T77" fmla="*/ 28 h 200"/>
              <a:gd name="T78" fmla="*/ 58 w 162"/>
              <a:gd name="T79" fmla="*/ 22 h 200"/>
              <a:gd name="T80" fmla="*/ 56 w 162"/>
              <a:gd name="T81" fmla="*/ 14 h 200"/>
              <a:gd name="T82" fmla="*/ 58 w 162"/>
              <a:gd name="T83" fmla="*/ 0 h 200"/>
              <a:gd name="T84" fmla="*/ 44 w 162"/>
              <a:gd name="T85" fmla="*/ 2 h 200"/>
              <a:gd name="T86" fmla="*/ 30 w 162"/>
              <a:gd name="T87" fmla="*/ 8 h 200"/>
              <a:gd name="T88" fmla="*/ 16 w 162"/>
              <a:gd name="T89" fmla="*/ 22 h 200"/>
              <a:gd name="T90" fmla="*/ 14 w 162"/>
              <a:gd name="T91" fmla="*/ 24 h 200"/>
              <a:gd name="T92" fmla="*/ 14 w 162"/>
              <a:gd name="T93" fmla="*/ 28 h 200"/>
              <a:gd name="T94" fmla="*/ 6 w 162"/>
              <a:gd name="T95" fmla="*/ 28 h 200"/>
              <a:gd name="T96" fmla="*/ 0 w 162"/>
              <a:gd name="T97" fmla="*/ 28 h 200"/>
              <a:gd name="T98" fmla="*/ 4 w 162"/>
              <a:gd name="T99" fmla="*/ 54 h 200"/>
              <a:gd name="T100" fmla="*/ 4 w 162"/>
              <a:gd name="T101" fmla="*/ 66 h 200"/>
              <a:gd name="T102" fmla="*/ 6 w 162"/>
              <a:gd name="T103" fmla="*/ 76 h 200"/>
              <a:gd name="T104" fmla="*/ 8 w 162"/>
              <a:gd name="T105" fmla="*/ 84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62" h="200">
                <a:moveTo>
                  <a:pt x="10" y="86"/>
                </a:moveTo>
                <a:lnTo>
                  <a:pt x="10" y="86"/>
                </a:lnTo>
                <a:lnTo>
                  <a:pt x="12" y="86"/>
                </a:lnTo>
                <a:lnTo>
                  <a:pt x="12" y="86"/>
                </a:lnTo>
                <a:lnTo>
                  <a:pt x="14" y="90"/>
                </a:lnTo>
                <a:lnTo>
                  <a:pt x="14" y="92"/>
                </a:lnTo>
                <a:lnTo>
                  <a:pt x="14" y="92"/>
                </a:lnTo>
                <a:lnTo>
                  <a:pt x="12" y="92"/>
                </a:lnTo>
                <a:lnTo>
                  <a:pt x="12" y="92"/>
                </a:lnTo>
                <a:lnTo>
                  <a:pt x="10" y="90"/>
                </a:lnTo>
                <a:lnTo>
                  <a:pt x="10" y="90"/>
                </a:lnTo>
                <a:lnTo>
                  <a:pt x="10" y="90"/>
                </a:lnTo>
                <a:lnTo>
                  <a:pt x="10" y="94"/>
                </a:lnTo>
                <a:lnTo>
                  <a:pt x="12" y="96"/>
                </a:lnTo>
                <a:lnTo>
                  <a:pt x="10" y="98"/>
                </a:lnTo>
                <a:lnTo>
                  <a:pt x="10" y="98"/>
                </a:lnTo>
                <a:lnTo>
                  <a:pt x="2" y="110"/>
                </a:lnTo>
                <a:lnTo>
                  <a:pt x="4" y="118"/>
                </a:lnTo>
                <a:lnTo>
                  <a:pt x="4" y="118"/>
                </a:lnTo>
                <a:lnTo>
                  <a:pt x="8" y="124"/>
                </a:lnTo>
                <a:lnTo>
                  <a:pt x="10" y="130"/>
                </a:lnTo>
                <a:lnTo>
                  <a:pt x="12" y="132"/>
                </a:lnTo>
                <a:lnTo>
                  <a:pt x="12" y="132"/>
                </a:lnTo>
                <a:lnTo>
                  <a:pt x="16" y="138"/>
                </a:lnTo>
                <a:lnTo>
                  <a:pt x="18" y="140"/>
                </a:lnTo>
                <a:lnTo>
                  <a:pt x="18" y="140"/>
                </a:lnTo>
                <a:lnTo>
                  <a:pt x="22" y="154"/>
                </a:lnTo>
                <a:lnTo>
                  <a:pt x="22" y="154"/>
                </a:lnTo>
                <a:lnTo>
                  <a:pt x="22" y="160"/>
                </a:lnTo>
                <a:lnTo>
                  <a:pt x="26" y="166"/>
                </a:lnTo>
                <a:lnTo>
                  <a:pt x="26" y="166"/>
                </a:lnTo>
                <a:lnTo>
                  <a:pt x="26" y="170"/>
                </a:lnTo>
                <a:lnTo>
                  <a:pt x="26" y="174"/>
                </a:lnTo>
                <a:lnTo>
                  <a:pt x="26" y="180"/>
                </a:lnTo>
                <a:lnTo>
                  <a:pt x="28" y="192"/>
                </a:lnTo>
                <a:lnTo>
                  <a:pt x="36" y="196"/>
                </a:lnTo>
                <a:lnTo>
                  <a:pt x="46" y="188"/>
                </a:lnTo>
                <a:lnTo>
                  <a:pt x="46" y="188"/>
                </a:lnTo>
                <a:lnTo>
                  <a:pt x="50" y="190"/>
                </a:lnTo>
                <a:lnTo>
                  <a:pt x="58" y="190"/>
                </a:lnTo>
                <a:lnTo>
                  <a:pt x="66" y="190"/>
                </a:lnTo>
                <a:lnTo>
                  <a:pt x="66" y="190"/>
                </a:lnTo>
                <a:lnTo>
                  <a:pt x="72" y="198"/>
                </a:lnTo>
                <a:lnTo>
                  <a:pt x="72" y="198"/>
                </a:lnTo>
                <a:lnTo>
                  <a:pt x="72" y="200"/>
                </a:lnTo>
                <a:lnTo>
                  <a:pt x="72" y="200"/>
                </a:lnTo>
                <a:lnTo>
                  <a:pt x="76" y="192"/>
                </a:lnTo>
                <a:lnTo>
                  <a:pt x="76" y="192"/>
                </a:lnTo>
                <a:lnTo>
                  <a:pt x="78" y="190"/>
                </a:lnTo>
                <a:lnTo>
                  <a:pt x="80" y="188"/>
                </a:lnTo>
                <a:lnTo>
                  <a:pt x="82" y="190"/>
                </a:lnTo>
                <a:lnTo>
                  <a:pt x="100" y="190"/>
                </a:lnTo>
                <a:lnTo>
                  <a:pt x="110" y="172"/>
                </a:lnTo>
                <a:lnTo>
                  <a:pt x="110" y="166"/>
                </a:lnTo>
                <a:lnTo>
                  <a:pt x="110" y="166"/>
                </a:lnTo>
                <a:lnTo>
                  <a:pt x="112" y="162"/>
                </a:lnTo>
                <a:lnTo>
                  <a:pt x="114" y="156"/>
                </a:lnTo>
                <a:lnTo>
                  <a:pt x="114" y="156"/>
                </a:lnTo>
                <a:lnTo>
                  <a:pt x="118" y="150"/>
                </a:lnTo>
                <a:lnTo>
                  <a:pt x="122" y="144"/>
                </a:lnTo>
                <a:lnTo>
                  <a:pt x="138" y="144"/>
                </a:lnTo>
                <a:lnTo>
                  <a:pt x="150" y="146"/>
                </a:lnTo>
                <a:lnTo>
                  <a:pt x="156" y="154"/>
                </a:lnTo>
                <a:lnTo>
                  <a:pt x="160" y="152"/>
                </a:lnTo>
                <a:lnTo>
                  <a:pt x="158" y="148"/>
                </a:lnTo>
                <a:lnTo>
                  <a:pt x="158" y="148"/>
                </a:lnTo>
                <a:lnTo>
                  <a:pt x="160" y="140"/>
                </a:lnTo>
                <a:lnTo>
                  <a:pt x="162" y="130"/>
                </a:lnTo>
                <a:lnTo>
                  <a:pt x="162" y="130"/>
                </a:lnTo>
                <a:lnTo>
                  <a:pt x="162" y="126"/>
                </a:lnTo>
                <a:lnTo>
                  <a:pt x="162" y="122"/>
                </a:lnTo>
                <a:lnTo>
                  <a:pt x="162" y="122"/>
                </a:lnTo>
                <a:lnTo>
                  <a:pt x="160" y="118"/>
                </a:lnTo>
                <a:lnTo>
                  <a:pt x="156" y="114"/>
                </a:lnTo>
                <a:lnTo>
                  <a:pt x="156" y="114"/>
                </a:lnTo>
                <a:lnTo>
                  <a:pt x="152" y="110"/>
                </a:lnTo>
                <a:lnTo>
                  <a:pt x="150" y="104"/>
                </a:lnTo>
                <a:lnTo>
                  <a:pt x="150" y="104"/>
                </a:lnTo>
                <a:lnTo>
                  <a:pt x="150" y="98"/>
                </a:lnTo>
                <a:lnTo>
                  <a:pt x="152" y="96"/>
                </a:lnTo>
                <a:lnTo>
                  <a:pt x="132" y="96"/>
                </a:lnTo>
                <a:lnTo>
                  <a:pt x="132" y="96"/>
                </a:lnTo>
                <a:lnTo>
                  <a:pt x="130" y="94"/>
                </a:lnTo>
                <a:lnTo>
                  <a:pt x="128" y="88"/>
                </a:lnTo>
                <a:lnTo>
                  <a:pt x="128" y="88"/>
                </a:lnTo>
                <a:lnTo>
                  <a:pt x="126" y="84"/>
                </a:lnTo>
                <a:lnTo>
                  <a:pt x="126" y="78"/>
                </a:lnTo>
                <a:lnTo>
                  <a:pt x="126" y="78"/>
                </a:lnTo>
                <a:lnTo>
                  <a:pt x="132" y="72"/>
                </a:lnTo>
                <a:lnTo>
                  <a:pt x="132" y="72"/>
                </a:lnTo>
                <a:lnTo>
                  <a:pt x="128" y="62"/>
                </a:lnTo>
                <a:lnTo>
                  <a:pt x="128" y="62"/>
                </a:lnTo>
                <a:lnTo>
                  <a:pt x="126" y="56"/>
                </a:lnTo>
                <a:lnTo>
                  <a:pt x="124" y="50"/>
                </a:lnTo>
                <a:lnTo>
                  <a:pt x="124" y="50"/>
                </a:lnTo>
                <a:lnTo>
                  <a:pt x="122" y="50"/>
                </a:lnTo>
                <a:lnTo>
                  <a:pt x="120" y="50"/>
                </a:lnTo>
                <a:lnTo>
                  <a:pt x="114" y="50"/>
                </a:lnTo>
                <a:lnTo>
                  <a:pt x="114" y="50"/>
                </a:lnTo>
                <a:lnTo>
                  <a:pt x="110" y="50"/>
                </a:lnTo>
                <a:lnTo>
                  <a:pt x="104" y="48"/>
                </a:lnTo>
                <a:lnTo>
                  <a:pt x="104" y="48"/>
                </a:lnTo>
                <a:lnTo>
                  <a:pt x="102" y="48"/>
                </a:lnTo>
                <a:lnTo>
                  <a:pt x="98" y="46"/>
                </a:lnTo>
                <a:lnTo>
                  <a:pt x="94" y="42"/>
                </a:lnTo>
                <a:lnTo>
                  <a:pt x="94" y="42"/>
                </a:lnTo>
                <a:lnTo>
                  <a:pt x="92" y="40"/>
                </a:lnTo>
                <a:lnTo>
                  <a:pt x="88" y="36"/>
                </a:lnTo>
                <a:lnTo>
                  <a:pt x="88" y="36"/>
                </a:lnTo>
                <a:lnTo>
                  <a:pt x="82" y="32"/>
                </a:lnTo>
                <a:lnTo>
                  <a:pt x="78" y="28"/>
                </a:lnTo>
                <a:lnTo>
                  <a:pt x="78" y="28"/>
                </a:lnTo>
                <a:lnTo>
                  <a:pt x="74" y="26"/>
                </a:lnTo>
                <a:lnTo>
                  <a:pt x="72" y="26"/>
                </a:lnTo>
                <a:lnTo>
                  <a:pt x="70" y="28"/>
                </a:lnTo>
                <a:lnTo>
                  <a:pt x="68" y="28"/>
                </a:lnTo>
                <a:lnTo>
                  <a:pt x="68" y="28"/>
                </a:lnTo>
                <a:lnTo>
                  <a:pt x="62" y="26"/>
                </a:lnTo>
                <a:lnTo>
                  <a:pt x="62" y="26"/>
                </a:lnTo>
                <a:lnTo>
                  <a:pt x="58" y="22"/>
                </a:lnTo>
                <a:lnTo>
                  <a:pt x="56" y="18"/>
                </a:lnTo>
                <a:lnTo>
                  <a:pt x="56" y="18"/>
                </a:lnTo>
                <a:lnTo>
                  <a:pt x="56" y="14"/>
                </a:lnTo>
                <a:lnTo>
                  <a:pt x="58" y="10"/>
                </a:lnTo>
                <a:lnTo>
                  <a:pt x="60" y="4"/>
                </a:lnTo>
                <a:lnTo>
                  <a:pt x="58" y="0"/>
                </a:lnTo>
                <a:lnTo>
                  <a:pt x="52" y="0"/>
                </a:lnTo>
                <a:lnTo>
                  <a:pt x="52" y="0"/>
                </a:lnTo>
                <a:lnTo>
                  <a:pt x="44" y="2"/>
                </a:lnTo>
                <a:lnTo>
                  <a:pt x="36" y="4"/>
                </a:lnTo>
                <a:lnTo>
                  <a:pt x="36" y="4"/>
                </a:lnTo>
                <a:lnTo>
                  <a:pt x="30" y="8"/>
                </a:lnTo>
                <a:lnTo>
                  <a:pt x="26" y="12"/>
                </a:lnTo>
                <a:lnTo>
                  <a:pt x="22" y="20"/>
                </a:lnTo>
                <a:lnTo>
                  <a:pt x="16" y="22"/>
                </a:lnTo>
                <a:lnTo>
                  <a:pt x="16" y="22"/>
                </a:lnTo>
                <a:lnTo>
                  <a:pt x="16" y="22"/>
                </a:lnTo>
                <a:lnTo>
                  <a:pt x="14" y="24"/>
                </a:lnTo>
                <a:lnTo>
                  <a:pt x="14" y="26"/>
                </a:lnTo>
                <a:lnTo>
                  <a:pt x="14" y="26"/>
                </a:lnTo>
                <a:lnTo>
                  <a:pt x="14" y="28"/>
                </a:lnTo>
                <a:lnTo>
                  <a:pt x="12" y="28"/>
                </a:lnTo>
                <a:lnTo>
                  <a:pt x="10" y="30"/>
                </a:lnTo>
                <a:lnTo>
                  <a:pt x="6" y="28"/>
                </a:lnTo>
                <a:lnTo>
                  <a:pt x="6" y="28"/>
                </a:lnTo>
                <a:lnTo>
                  <a:pt x="2" y="28"/>
                </a:lnTo>
                <a:lnTo>
                  <a:pt x="0" y="28"/>
                </a:lnTo>
                <a:lnTo>
                  <a:pt x="8" y="44"/>
                </a:lnTo>
                <a:lnTo>
                  <a:pt x="4" y="54"/>
                </a:lnTo>
                <a:lnTo>
                  <a:pt x="4" y="54"/>
                </a:lnTo>
                <a:lnTo>
                  <a:pt x="4" y="60"/>
                </a:lnTo>
                <a:lnTo>
                  <a:pt x="4" y="66"/>
                </a:lnTo>
                <a:lnTo>
                  <a:pt x="4" y="66"/>
                </a:lnTo>
                <a:lnTo>
                  <a:pt x="8" y="74"/>
                </a:lnTo>
                <a:lnTo>
                  <a:pt x="8" y="74"/>
                </a:lnTo>
                <a:lnTo>
                  <a:pt x="6" y="76"/>
                </a:lnTo>
                <a:lnTo>
                  <a:pt x="6" y="80"/>
                </a:lnTo>
                <a:lnTo>
                  <a:pt x="6" y="80"/>
                </a:lnTo>
                <a:lnTo>
                  <a:pt x="8" y="84"/>
                </a:lnTo>
                <a:lnTo>
                  <a:pt x="8" y="86"/>
                </a:lnTo>
                <a:lnTo>
                  <a:pt x="10" y="86"/>
                </a:lnTo>
                <a:close/>
              </a:path>
            </a:pathLst>
          </a:custGeom>
          <a:solidFill>
            <a:srgbClr val="1700F4"/>
          </a:solidFill>
          <a:ln w="3175">
            <a:solidFill>
              <a:srgbClr val="1700F4"/>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276" name="Freeform 262">
            <a:extLst>
              <a:ext uri="{FF2B5EF4-FFF2-40B4-BE49-F238E27FC236}">
                <a16:creationId xmlns:a16="http://schemas.microsoft.com/office/drawing/2014/main" id="{65F2EC27-C0FA-4675-B2FB-5628A6976A39}"/>
              </a:ext>
            </a:extLst>
          </p:cNvPr>
          <p:cNvSpPr>
            <a:spLocks noEditPoints="1"/>
          </p:cNvSpPr>
          <p:nvPr/>
        </p:nvSpPr>
        <p:spPr bwMode="auto">
          <a:xfrm>
            <a:off x="4205254" y="4312131"/>
            <a:ext cx="436505" cy="1067344"/>
          </a:xfrm>
          <a:custGeom>
            <a:avLst/>
            <a:gdLst>
              <a:gd name="T0" fmla="*/ 116 w 260"/>
              <a:gd name="T1" fmla="*/ 10 h 622"/>
              <a:gd name="T2" fmla="*/ 80 w 260"/>
              <a:gd name="T3" fmla="*/ 16 h 622"/>
              <a:gd name="T4" fmla="*/ 76 w 260"/>
              <a:gd name="T5" fmla="*/ 40 h 622"/>
              <a:gd name="T6" fmla="*/ 70 w 260"/>
              <a:gd name="T7" fmla="*/ 74 h 622"/>
              <a:gd name="T8" fmla="*/ 62 w 260"/>
              <a:gd name="T9" fmla="*/ 102 h 622"/>
              <a:gd name="T10" fmla="*/ 50 w 260"/>
              <a:gd name="T11" fmla="*/ 148 h 622"/>
              <a:gd name="T12" fmla="*/ 46 w 260"/>
              <a:gd name="T13" fmla="*/ 192 h 622"/>
              <a:gd name="T14" fmla="*/ 38 w 260"/>
              <a:gd name="T15" fmla="*/ 236 h 622"/>
              <a:gd name="T16" fmla="*/ 32 w 260"/>
              <a:gd name="T17" fmla="*/ 258 h 622"/>
              <a:gd name="T18" fmla="*/ 30 w 260"/>
              <a:gd name="T19" fmla="*/ 292 h 622"/>
              <a:gd name="T20" fmla="*/ 16 w 260"/>
              <a:gd name="T21" fmla="*/ 326 h 622"/>
              <a:gd name="T22" fmla="*/ 18 w 260"/>
              <a:gd name="T23" fmla="*/ 352 h 622"/>
              <a:gd name="T24" fmla="*/ 20 w 260"/>
              <a:gd name="T25" fmla="*/ 388 h 622"/>
              <a:gd name="T26" fmla="*/ 24 w 260"/>
              <a:gd name="T27" fmla="*/ 412 h 622"/>
              <a:gd name="T28" fmla="*/ 18 w 260"/>
              <a:gd name="T29" fmla="*/ 432 h 622"/>
              <a:gd name="T30" fmla="*/ 18 w 260"/>
              <a:gd name="T31" fmla="*/ 462 h 622"/>
              <a:gd name="T32" fmla="*/ 14 w 260"/>
              <a:gd name="T33" fmla="*/ 488 h 622"/>
              <a:gd name="T34" fmla="*/ 0 w 260"/>
              <a:gd name="T35" fmla="*/ 518 h 622"/>
              <a:gd name="T36" fmla="*/ 10 w 260"/>
              <a:gd name="T37" fmla="*/ 530 h 622"/>
              <a:gd name="T38" fmla="*/ 22 w 260"/>
              <a:gd name="T39" fmla="*/ 564 h 622"/>
              <a:gd name="T40" fmla="*/ 56 w 260"/>
              <a:gd name="T41" fmla="*/ 554 h 622"/>
              <a:gd name="T42" fmla="*/ 58 w 260"/>
              <a:gd name="T43" fmla="*/ 534 h 622"/>
              <a:gd name="T44" fmla="*/ 58 w 260"/>
              <a:gd name="T45" fmla="*/ 520 h 622"/>
              <a:gd name="T46" fmla="*/ 76 w 260"/>
              <a:gd name="T47" fmla="*/ 520 h 622"/>
              <a:gd name="T48" fmla="*/ 82 w 260"/>
              <a:gd name="T49" fmla="*/ 500 h 622"/>
              <a:gd name="T50" fmla="*/ 102 w 260"/>
              <a:gd name="T51" fmla="*/ 482 h 622"/>
              <a:gd name="T52" fmla="*/ 92 w 260"/>
              <a:gd name="T53" fmla="*/ 464 h 622"/>
              <a:gd name="T54" fmla="*/ 74 w 260"/>
              <a:gd name="T55" fmla="*/ 444 h 622"/>
              <a:gd name="T56" fmla="*/ 104 w 260"/>
              <a:gd name="T57" fmla="*/ 424 h 622"/>
              <a:gd name="T58" fmla="*/ 108 w 260"/>
              <a:gd name="T59" fmla="*/ 402 h 622"/>
              <a:gd name="T60" fmla="*/ 112 w 260"/>
              <a:gd name="T61" fmla="*/ 378 h 622"/>
              <a:gd name="T62" fmla="*/ 124 w 260"/>
              <a:gd name="T63" fmla="*/ 382 h 622"/>
              <a:gd name="T64" fmla="*/ 124 w 260"/>
              <a:gd name="T65" fmla="*/ 368 h 622"/>
              <a:gd name="T66" fmla="*/ 114 w 260"/>
              <a:gd name="T67" fmla="*/ 358 h 622"/>
              <a:gd name="T68" fmla="*/ 112 w 260"/>
              <a:gd name="T69" fmla="*/ 344 h 622"/>
              <a:gd name="T70" fmla="*/ 132 w 260"/>
              <a:gd name="T71" fmla="*/ 352 h 622"/>
              <a:gd name="T72" fmla="*/ 148 w 260"/>
              <a:gd name="T73" fmla="*/ 336 h 622"/>
              <a:gd name="T74" fmla="*/ 144 w 260"/>
              <a:gd name="T75" fmla="*/ 310 h 622"/>
              <a:gd name="T76" fmla="*/ 152 w 260"/>
              <a:gd name="T77" fmla="*/ 306 h 622"/>
              <a:gd name="T78" fmla="*/ 188 w 260"/>
              <a:gd name="T79" fmla="*/ 300 h 622"/>
              <a:gd name="T80" fmla="*/ 222 w 260"/>
              <a:gd name="T81" fmla="*/ 258 h 622"/>
              <a:gd name="T82" fmla="*/ 210 w 260"/>
              <a:gd name="T83" fmla="*/ 250 h 622"/>
              <a:gd name="T84" fmla="*/ 200 w 260"/>
              <a:gd name="T85" fmla="*/ 230 h 622"/>
              <a:gd name="T86" fmla="*/ 194 w 260"/>
              <a:gd name="T87" fmla="*/ 212 h 622"/>
              <a:gd name="T88" fmla="*/ 202 w 260"/>
              <a:gd name="T89" fmla="*/ 180 h 622"/>
              <a:gd name="T90" fmla="*/ 208 w 260"/>
              <a:gd name="T91" fmla="*/ 154 h 622"/>
              <a:gd name="T92" fmla="*/ 222 w 260"/>
              <a:gd name="T93" fmla="*/ 124 h 622"/>
              <a:gd name="T94" fmla="*/ 244 w 260"/>
              <a:gd name="T95" fmla="*/ 102 h 622"/>
              <a:gd name="T96" fmla="*/ 260 w 260"/>
              <a:gd name="T97" fmla="*/ 92 h 622"/>
              <a:gd name="T98" fmla="*/ 252 w 260"/>
              <a:gd name="T99" fmla="*/ 68 h 622"/>
              <a:gd name="T100" fmla="*/ 244 w 260"/>
              <a:gd name="T101" fmla="*/ 86 h 622"/>
              <a:gd name="T102" fmla="*/ 216 w 260"/>
              <a:gd name="T103" fmla="*/ 96 h 622"/>
              <a:gd name="T104" fmla="*/ 194 w 260"/>
              <a:gd name="T105" fmla="*/ 94 h 622"/>
              <a:gd name="T106" fmla="*/ 204 w 260"/>
              <a:gd name="T107" fmla="*/ 60 h 622"/>
              <a:gd name="T108" fmla="*/ 180 w 260"/>
              <a:gd name="T109" fmla="*/ 42 h 622"/>
              <a:gd name="T110" fmla="*/ 162 w 260"/>
              <a:gd name="T111" fmla="*/ 20 h 622"/>
              <a:gd name="T112" fmla="*/ 80 w 260"/>
              <a:gd name="T113" fmla="*/ 620 h 622"/>
              <a:gd name="T114" fmla="*/ 102 w 260"/>
              <a:gd name="T115" fmla="*/ 620 h 622"/>
              <a:gd name="T116" fmla="*/ 80 w 260"/>
              <a:gd name="T117" fmla="*/ 606 h 622"/>
              <a:gd name="T118" fmla="*/ 62 w 260"/>
              <a:gd name="T119" fmla="*/ 586 h 622"/>
              <a:gd name="T120" fmla="*/ 60 w 260"/>
              <a:gd name="T121" fmla="*/ 574 h 6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60" h="622">
                <a:moveTo>
                  <a:pt x="144" y="2"/>
                </a:moveTo>
                <a:lnTo>
                  <a:pt x="126" y="2"/>
                </a:lnTo>
                <a:lnTo>
                  <a:pt x="126" y="2"/>
                </a:lnTo>
                <a:lnTo>
                  <a:pt x="124" y="0"/>
                </a:lnTo>
                <a:lnTo>
                  <a:pt x="122" y="2"/>
                </a:lnTo>
                <a:lnTo>
                  <a:pt x="120" y="4"/>
                </a:lnTo>
                <a:lnTo>
                  <a:pt x="120" y="4"/>
                </a:lnTo>
                <a:lnTo>
                  <a:pt x="116" y="12"/>
                </a:lnTo>
                <a:lnTo>
                  <a:pt x="116" y="12"/>
                </a:lnTo>
                <a:lnTo>
                  <a:pt x="116" y="10"/>
                </a:lnTo>
                <a:lnTo>
                  <a:pt x="116" y="10"/>
                </a:lnTo>
                <a:lnTo>
                  <a:pt x="110" y="2"/>
                </a:lnTo>
                <a:lnTo>
                  <a:pt x="102" y="2"/>
                </a:lnTo>
                <a:lnTo>
                  <a:pt x="102" y="2"/>
                </a:lnTo>
                <a:lnTo>
                  <a:pt x="94" y="2"/>
                </a:lnTo>
                <a:lnTo>
                  <a:pt x="90" y="0"/>
                </a:lnTo>
                <a:lnTo>
                  <a:pt x="80" y="8"/>
                </a:lnTo>
                <a:lnTo>
                  <a:pt x="80" y="8"/>
                </a:lnTo>
                <a:lnTo>
                  <a:pt x="80" y="12"/>
                </a:lnTo>
                <a:lnTo>
                  <a:pt x="80" y="16"/>
                </a:lnTo>
                <a:lnTo>
                  <a:pt x="82" y="18"/>
                </a:lnTo>
                <a:lnTo>
                  <a:pt x="82" y="18"/>
                </a:lnTo>
                <a:lnTo>
                  <a:pt x="86" y="22"/>
                </a:lnTo>
                <a:lnTo>
                  <a:pt x="86" y="24"/>
                </a:lnTo>
                <a:lnTo>
                  <a:pt x="84" y="32"/>
                </a:lnTo>
                <a:lnTo>
                  <a:pt x="84" y="32"/>
                </a:lnTo>
                <a:lnTo>
                  <a:pt x="84" y="36"/>
                </a:lnTo>
                <a:lnTo>
                  <a:pt x="80" y="36"/>
                </a:lnTo>
                <a:lnTo>
                  <a:pt x="78" y="38"/>
                </a:lnTo>
                <a:lnTo>
                  <a:pt x="76" y="40"/>
                </a:lnTo>
                <a:lnTo>
                  <a:pt x="76" y="40"/>
                </a:lnTo>
                <a:lnTo>
                  <a:pt x="74" y="44"/>
                </a:lnTo>
                <a:lnTo>
                  <a:pt x="70" y="46"/>
                </a:lnTo>
                <a:lnTo>
                  <a:pt x="68" y="46"/>
                </a:lnTo>
                <a:lnTo>
                  <a:pt x="66" y="48"/>
                </a:lnTo>
                <a:lnTo>
                  <a:pt x="66" y="48"/>
                </a:lnTo>
                <a:lnTo>
                  <a:pt x="66" y="64"/>
                </a:lnTo>
                <a:lnTo>
                  <a:pt x="66" y="64"/>
                </a:lnTo>
                <a:lnTo>
                  <a:pt x="70" y="72"/>
                </a:lnTo>
                <a:lnTo>
                  <a:pt x="70" y="74"/>
                </a:lnTo>
                <a:lnTo>
                  <a:pt x="68" y="76"/>
                </a:lnTo>
                <a:lnTo>
                  <a:pt x="68" y="76"/>
                </a:lnTo>
                <a:lnTo>
                  <a:pt x="66" y="78"/>
                </a:lnTo>
                <a:lnTo>
                  <a:pt x="66" y="80"/>
                </a:lnTo>
                <a:lnTo>
                  <a:pt x="68" y="84"/>
                </a:lnTo>
                <a:lnTo>
                  <a:pt x="68" y="84"/>
                </a:lnTo>
                <a:lnTo>
                  <a:pt x="68" y="90"/>
                </a:lnTo>
                <a:lnTo>
                  <a:pt x="66" y="96"/>
                </a:lnTo>
                <a:lnTo>
                  <a:pt x="66" y="96"/>
                </a:lnTo>
                <a:lnTo>
                  <a:pt x="62" y="102"/>
                </a:lnTo>
                <a:lnTo>
                  <a:pt x="60" y="108"/>
                </a:lnTo>
                <a:lnTo>
                  <a:pt x="60" y="108"/>
                </a:lnTo>
                <a:lnTo>
                  <a:pt x="58" y="112"/>
                </a:lnTo>
                <a:lnTo>
                  <a:pt x="56" y="114"/>
                </a:lnTo>
                <a:lnTo>
                  <a:pt x="54" y="116"/>
                </a:lnTo>
                <a:lnTo>
                  <a:pt x="52" y="122"/>
                </a:lnTo>
                <a:lnTo>
                  <a:pt x="52" y="122"/>
                </a:lnTo>
                <a:lnTo>
                  <a:pt x="50" y="140"/>
                </a:lnTo>
                <a:lnTo>
                  <a:pt x="50" y="140"/>
                </a:lnTo>
                <a:lnTo>
                  <a:pt x="50" y="148"/>
                </a:lnTo>
                <a:lnTo>
                  <a:pt x="50" y="154"/>
                </a:lnTo>
                <a:lnTo>
                  <a:pt x="50" y="154"/>
                </a:lnTo>
                <a:lnTo>
                  <a:pt x="48" y="158"/>
                </a:lnTo>
                <a:lnTo>
                  <a:pt x="46" y="166"/>
                </a:lnTo>
                <a:lnTo>
                  <a:pt x="46" y="166"/>
                </a:lnTo>
                <a:lnTo>
                  <a:pt x="46" y="174"/>
                </a:lnTo>
                <a:lnTo>
                  <a:pt x="46" y="180"/>
                </a:lnTo>
                <a:lnTo>
                  <a:pt x="46" y="180"/>
                </a:lnTo>
                <a:lnTo>
                  <a:pt x="46" y="188"/>
                </a:lnTo>
                <a:lnTo>
                  <a:pt x="46" y="192"/>
                </a:lnTo>
                <a:lnTo>
                  <a:pt x="46" y="192"/>
                </a:lnTo>
                <a:lnTo>
                  <a:pt x="42" y="198"/>
                </a:lnTo>
                <a:lnTo>
                  <a:pt x="44" y="204"/>
                </a:lnTo>
                <a:lnTo>
                  <a:pt x="44" y="204"/>
                </a:lnTo>
                <a:lnTo>
                  <a:pt x="44" y="210"/>
                </a:lnTo>
                <a:lnTo>
                  <a:pt x="44" y="216"/>
                </a:lnTo>
                <a:lnTo>
                  <a:pt x="44" y="216"/>
                </a:lnTo>
                <a:lnTo>
                  <a:pt x="42" y="226"/>
                </a:lnTo>
                <a:lnTo>
                  <a:pt x="38" y="236"/>
                </a:lnTo>
                <a:lnTo>
                  <a:pt x="38" y="236"/>
                </a:lnTo>
                <a:lnTo>
                  <a:pt x="36" y="242"/>
                </a:lnTo>
                <a:lnTo>
                  <a:pt x="38" y="246"/>
                </a:lnTo>
                <a:lnTo>
                  <a:pt x="38" y="246"/>
                </a:lnTo>
                <a:lnTo>
                  <a:pt x="38" y="252"/>
                </a:lnTo>
                <a:lnTo>
                  <a:pt x="38" y="256"/>
                </a:lnTo>
                <a:lnTo>
                  <a:pt x="38" y="256"/>
                </a:lnTo>
                <a:lnTo>
                  <a:pt x="36" y="258"/>
                </a:lnTo>
                <a:lnTo>
                  <a:pt x="34" y="258"/>
                </a:lnTo>
                <a:lnTo>
                  <a:pt x="32" y="258"/>
                </a:lnTo>
                <a:lnTo>
                  <a:pt x="32" y="258"/>
                </a:lnTo>
                <a:lnTo>
                  <a:pt x="30" y="262"/>
                </a:lnTo>
                <a:lnTo>
                  <a:pt x="28" y="264"/>
                </a:lnTo>
                <a:lnTo>
                  <a:pt x="26" y="268"/>
                </a:lnTo>
                <a:lnTo>
                  <a:pt x="26" y="268"/>
                </a:lnTo>
                <a:lnTo>
                  <a:pt x="26" y="274"/>
                </a:lnTo>
                <a:lnTo>
                  <a:pt x="26" y="282"/>
                </a:lnTo>
                <a:lnTo>
                  <a:pt x="26" y="282"/>
                </a:lnTo>
                <a:lnTo>
                  <a:pt x="26" y="284"/>
                </a:lnTo>
                <a:lnTo>
                  <a:pt x="28" y="286"/>
                </a:lnTo>
                <a:lnTo>
                  <a:pt x="30" y="292"/>
                </a:lnTo>
                <a:lnTo>
                  <a:pt x="30" y="292"/>
                </a:lnTo>
                <a:lnTo>
                  <a:pt x="28" y="294"/>
                </a:lnTo>
                <a:lnTo>
                  <a:pt x="28" y="294"/>
                </a:lnTo>
                <a:lnTo>
                  <a:pt x="26" y="296"/>
                </a:lnTo>
                <a:lnTo>
                  <a:pt x="26" y="296"/>
                </a:lnTo>
                <a:lnTo>
                  <a:pt x="22" y="306"/>
                </a:lnTo>
                <a:lnTo>
                  <a:pt x="20" y="316"/>
                </a:lnTo>
                <a:lnTo>
                  <a:pt x="20" y="316"/>
                </a:lnTo>
                <a:lnTo>
                  <a:pt x="20" y="322"/>
                </a:lnTo>
                <a:lnTo>
                  <a:pt x="16" y="326"/>
                </a:lnTo>
                <a:lnTo>
                  <a:pt x="16" y="326"/>
                </a:lnTo>
                <a:lnTo>
                  <a:pt x="14" y="330"/>
                </a:lnTo>
                <a:lnTo>
                  <a:pt x="16" y="332"/>
                </a:lnTo>
                <a:lnTo>
                  <a:pt x="16" y="336"/>
                </a:lnTo>
                <a:lnTo>
                  <a:pt x="18" y="340"/>
                </a:lnTo>
                <a:lnTo>
                  <a:pt x="18" y="340"/>
                </a:lnTo>
                <a:lnTo>
                  <a:pt x="16" y="346"/>
                </a:lnTo>
                <a:lnTo>
                  <a:pt x="16" y="350"/>
                </a:lnTo>
                <a:lnTo>
                  <a:pt x="18" y="352"/>
                </a:lnTo>
                <a:lnTo>
                  <a:pt x="18" y="352"/>
                </a:lnTo>
                <a:lnTo>
                  <a:pt x="22" y="352"/>
                </a:lnTo>
                <a:lnTo>
                  <a:pt x="22" y="356"/>
                </a:lnTo>
                <a:lnTo>
                  <a:pt x="22" y="356"/>
                </a:lnTo>
                <a:lnTo>
                  <a:pt x="22" y="368"/>
                </a:lnTo>
                <a:lnTo>
                  <a:pt x="22" y="368"/>
                </a:lnTo>
                <a:lnTo>
                  <a:pt x="18" y="376"/>
                </a:lnTo>
                <a:lnTo>
                  <a:pt x="18" y="380"/>
                </a:lnTo>
                <a:lnTo>
                  <a:pt x="18" y="382"/>
                </a:lnTo>
                <a:lnTo>
                  <a:pt x="18" y="382"/>
                </a:lnTo>
                <a:lnTo>
                  <a:pt x="20" y="388"/>
                </a:lnTo>
                <a:lnTo>
                  <a:pt x="22" y="390"/>
                </a:lnTo>
                <a:lnTo>
                  <a:pt x="22" y="392"/>
                </a:lnTo>
                <a:lnTo>
                  <a:pt x="22" y="392"/>
                </a:lnTo>
                <a:lnTo>
                  <a:pt x="22" y="396"/>
                </a:lnTo>
                <a:lnTo>
                  <a:pt x="22" y="402"/>
                </a:lnTo>
                <a:lnTo>
                  <a:pt x="22" y="402"/>
                </a:lnTo>
                <a:lnTo>
                  <a:pt x="24" y="408"/>
                </a:lnTo>
                <a:lnTo>
                  <a:pt x="24" y="410"/>
                </a:lnTo>
                <a:lnTo>
                  <a:pt x="24" y="412"/>
                </a:lnTo>
                <a:lnTo>
                  <a:pt x="24" y="412"/>
                </a:lnTo>
                <a:lnTo>
                  <a:pt x="22" y="416"/>
                </a:lnTo>
                <a:lnTo>
                  <a:pt x="22" y="420"/>
                </a:lnTo>
                <a:lnTo>
                  <a:pt x="22" y="420"/>
                </a:lnTo>
                <a:lnTo>
                  <a:pt x="24" y="424"/>
                </a:lnTo>
                <a:lnTo>
                  <a:pt x="24" y="424"/>
                </a:lnTo>
                <a:lnTo>
                  <a:pt x="22" y="426"/>
                </a:lnTo>
                <a:lnTo>
                  <a:pt x="22" y="426"/>
                </a:lnTo>
                <a:lnTo>
                  <a:pt x="20" y="426"/>
                </a:lnTo>
                <a:lnTo>
                  <a:pt x="20" y="428"/>
                </a:lnTo>
                <a:lnTo>
                  <a:pt x="18" y="432"/>
                </a:lnTo>
                <a:lnTo>
                  <a:pt x="18" y="432"/>
                </a:lnTo>
                <a:lnTo>
                  <a:pt x="18" y="432"/>
                </a:lnTo>
                <a:lnTo>
                  <a:pt x="18" y="434"/>
                </a:lnTo>
                <a:lnTo>
                  <a:pt x="20" y="440"/>
                </a:lnTo>
                <a:lnTo>
                  <a:pt x="20" y="440"/>
                </a:lnTo>
                <a:lnTo>
                  <a:pt x="20" y="444"/>
                </a:lnTo>
                <a:lnTo>
                  <a:pt x="20" y="450"/>
                </a:lnTo>
                <a:lnTo>
                  <a:pt x="20" y="450"/>
                </a:lnTo>
                <a:lnTo>
                  <a:pt x="18" y="456"/>
                </a:lnTo>
                <a:lnTo>
                  <a:pt x="18" y="462"/>
                </a:lnTo>
                <a:lnTo>
                  <a:pt x="18" y="462"/>
                </a:lnTo>
                <a:lnTo>
                  <a:pt x="18" y="466"/>
                </a:lnTo>
                <a:lnTo>
                  <a:pt x="18" y="468"/>
                </a:lnTo>
                <a:lnTo>
                  <a:pt x="18" y="468"/>
                </a:lnTo>
                <a:lnTo>
                  <a:pt x="14" y="472"/>
                </a:lnTo>
                <a:lnTo>
                  <a:pt x="14" y="472"/>
                </a:lnTo>
                <a:lnTo>
                  <a:pt x="12" y="478"/>
                </a:lnTo>
                <a:lnTo>
                  <a:pt x="12" y="482"/>
                </a:lnTo>
                <a:lnTo>
                  <a:pt x="12" y="482"/>
                </a:lnTo>
                <a:lnTo>
                  <a:pt x="14" y="488"/>
                </a:lnTo>
                <a:lnTo>
                  <a:pt x="10" y="492"/>
                </a:lnTo>
                <a:lnTo>
                  <a:pt x="10" y="492"/>
                </a:lnTo>
                <a:lnTo>
                  <a:pt x="4" y="496"/>
                </a:lnTo>
                <a:lnTo>
                  <a:pt x="2" y="498"/>
                </a:lnTo>
                <a:lnTo>
                  <a:pt x="2" y="500"/>
                </a:lnTo>
                <a:lnTo>
                  <a:pt x="2" y="500"/>
                </a:lnTo>
                <a:lnTo>
                  <a:pt x="4" y="508"/>
                </a:lnTo>
                <a:lnTo>
                  <a:pt x="2" y="512"/>
                </a:lnTo>
                <a:lnTo>
                  <a:pt x="2" y="512"/>
                </a:lnTo>
                <a:lnTo>
                  <a:pt x="0" y="518"/>
                </a:lnTo>
                <a:lnTo>
                  <a:pt x="0" y="524"/>
                </a:lnTo>
                <a:lnTo>
                  <a:pt x="0" y="524"/>
                </a:lnTo>
                <a:lnTo>
                  <a:pt x="0" y="530"/>
                </a:lnTo>
                <a:lnTo>
                  <a:pt x="0" y="532"/>
                </a:lnTo>
                <a:lnTo>
                  <a:pt x="2" y="532"/>
                </a:lnTo>
                <a:lnTo>
                  <a:pt x="2" y="532"/>
                </a:lnTo>
                <a:lnTo>
                  <a:pt x="4" y="532"/>
                </a:lnTo>
                <a:lnTo>
                  <a:pt x="6" y="530"/>
                </a:lnTo>
                <a:lnTo>
                  <a:pt x="8" y="530"/>
                </a:lnTo>
                <a:lnTo>
                  <a:pt x="10" y="530"/>
                </a:lnTo>
                <a:lnTo>
                  <a:pt x="10" y="530"/>
                </a:lnTo>
                <a:lnTo>
                  <a:pt x="12" y="536"/>
                </a:lnTo>
                <a:lnTo>
                  <a:pt x="10" y="540"/>
                </a:lnTo>
                <a:lnTo>
                  <a:pt x="10" y="540"/>
                </a:lnTo>
                <a:lnTo>
                  <a:pt x="8" y="542"/>
                </a:lnTo>
                <a:lnTo>
                  <a:pt x="8" y="544"/>
                </a:lnTo>
                <a:lnTo>
                  <a:pt x="10" y="550"/>
                </a:lnTo>
                <a:lnTo>
                  <a:pt x="10" y="550"/>
                </a:lnTo>
                <a:lnTo>
                  <a:pt x="18" y="558"/>
                </a:lnTo>
                <a:lnTo>
                  <a:pt x="22" y="564"/>
                </a:lnTo>
                <a:lnTo>
                  <a:pt x="22" y="564"/>
                </a:lnTo>
                <a:lnTo>
                  <a:pt x="40" y="562"/>
                </a:lnTo>
                <a:lnTo>
                  <a:pt x="40" y="562"/>
                </a:lnTo>
                <a:lnTo>
                  <a:pt x="64" y="564"/>
                </a:lnTo>
                <a:lnTo>
                  <a:pt x="64" y="564"/>
                </a:lnTo>
                <a:lnTo>
                  <a:pt x="60" y="556"/>
                </a:lnTo>
                <a:lnTo>
                  <a:pt x="60" y="556"/>
                </a:lnTo>
                <a:lnTo>
                  <a:pt x="52" y="556"/>
                </a:lnTo>
                <a:lnTo>
                  <a:pt x="52" y="556"/>
                </a:lnTo>
                <a:lnTo>
                  <a:pt x="56" y="554"/>
                </a:lnTo>
                <a:lnTo>
                  <a:pt x="56" y="552"/>
                </a:lnTo>
                <a:lnTo>
                  <a:pt x="54" y="544"/>
                </a:lnTo>
                <a:lnTo>
                  <a:pt x="54" y="544"/>
                </a:lnTo>
                <a:lnTo>
                  <a:pt x="52" y="546"/>
                </a:lnTo>
                <a:lnTo>
                  <a:pt x="52" y="544"/>
                </a:lnTo>
                <a:lnTo>
                  <a:pt x="52" y="544"/>
                </a:lnTo>
                <a:lnTo>
                  <a:pt x="56" y="542"/>
                </a:lnTo>
                <a:lnTo>
                  <a:pt x="56" y="542"/>
                </a:lnTo>
                <a:lnTo>
                  <a:pt x="56" y="536"/>
                </a:lnTo>
                <a:lnTo>
                  <a:pt x="58" y="534"/>
                </a:lnTo>
                <a:lnTo>
                  <a:pt x="60" y="534"/>
                </a:lnTo>
                <a:lnTo>
                  <a:pt x="60" y="532"/>
                </a:lnTo>
                <a:lnTo>
                  <a:pt x="60" y="532"/>
                </a:lnTo>
                <a:lnTo>
                  <a:pt x="64" y="532"/>
                </a:lnTo>
                <a:lnTo>
                  <a:pt x="64" y="532"/>
                </a:lnTo>
                <a:lnTo>
                  <a:pt x="64" y="528"/>
                </a:lnTo>
                <a:lnTo>
                  <a:pt x="64" y="528"/>
                </a:lnTo>
                <a:lnTo>
                  <a:pt x="58" y="524"/>
                </a:lnTo>
                <a:lnTo>
                  <a:pt x="58" y="524"/>
                </a:lnTo>
                <a:lnTo>
                  <a:pt x="58" y="520"/>
                </a:lnTo>
                <a:lnTo>
                  <a:pt x="58" y="520"/>
                </a:lnTo>
                <a:lnTo>
                  <a:pt x="60" y="518"/>
                </a:lnTo>
                <a:lnTo>
                  <a:pt x="60" y="518"/>
                </a:lnTo>
                <a:lnTo>
                  <a:pt x="64" y="520"/>
                </a:lnTo>
                <a:lnTo>
                  <a:pt x="64" y="520"/>
                </a:lnTo>
                <a:lnTo>
                  <a:pt x="66" y="526"/>
                </a:lnTo>
                <a:lnTo>
                  <a:pt x="66" y="526"/>
                </a:lnTo>
                <a:lnTo>
                  <a:pt x="72" y="524"/>
                </a:lnTo>
                <a:lnTo>
                  <a:pt x="76" y="520"/>
                </a:lnTo>
                <a:lnTo>
                  <a:pt x="76" y="520"/>
                </a:lnTo>
                <a:lnTo>
                  <a:pt x="76" y="516"/>
                </a:lnTo>
                <a:lnTo>
                  <a:pt x="76" y="514"/>
                </a:lnTo>
                <a:lnTo>
                  <a:pt x="76" y="512"/>
                </a:lnTo>
                <a:lnTo>
                  <a:pt x="76" y="512"/>
                </a:lnTo>
                <a:lnTo>
                  <a:pt x="74" y="512"/>
                </a:lnTo>
                <a:lnTo>
                  <a:pt x="72" y="512"/>
                </a:lnTo>
                <a:lnTo>
                  <a:pt x="72" y="510"/>
                </a:lnTo>
                <a:lnTo>
                  <a:pt x="72" y="510"/>
                </a:lnTo>
                <a:lnTo>
                  <a:pt x="76" y="506"/>
                </a:lnTo>
                <a:lnTo>
                  <a:pt x="82" y="500"/>
                </a:lnTo>
                <a:lnTo>
                  <a:pt x="82" y="500"/>
                </a:lnTo>
                <a:lnTo>
                  <a:pt x="82" y="496"/>
                </a:lnTo>
                <a:lnTo>
                  <a:pt x="82" y="496"/>
                </a:lnTo>
                <a:lnTo>
                  <a:pt x="86" y="496"/>
                </a:lnTo>
                <a:lnTo>
                  <a:pt x="86" y="496"/>
                </a:lnTo>
                <a:lnTo>
                  <a:pt x="90" y="490"/>
                </a:lnTo>
                <a:lnTo>
                  <a:pt x="90" y="490"/>
                </a:lnTo>
                <a:lnTo>
                  <a:pt x="92" y="490"/>
                </a:lnTo>
                <a:lnTo>
                  <a:pt x="92" y="490"/>
                </a:lnTo>
                <a:lnTo>
                  <a:pt x="102" y="482"/>
                </a:lnTo>
                <a:lnTo>
                  <a:pt x="102" y="482"/>
                </a:lnTo>
                <a:lnTo>
                  <a:pt x="96" y="478"/>
                </a:lnTo>
                <a:lnTo>
                  <a:pt x="96" y="478"/>
                </a:lnTo>
                <a:lnTo>
                  <a:pt x="96" y="478"/>
                </a:lnTo>
                <a:lnTo>
                  <a:pt x="98" y="476"/>
                </a:lnTo>
                <a:lnTo>
                  <a:pt x="98" y="472"/>
                </a:lnTo>
                <a:lnTo>
                  <a:pt x="98" y="466"/>
                </a:lnTo>
                <a:lnTo>
                  <a:pt x="98" y="466"/>
                </a:lnTo>
                <a:lnTo>
                  <a:pt x="96" y="464"/>
                </a:lnTo>
                <a:lnTo>
                  <a:pt x="92" y="464"/>
                </a:lnTo>
                <a:lnTo>
                  <a:pt x="86" y="464"/>
                </a:lnTo>
                <a:lnTo>
                  <a:pt x="86" y="464"/>
                </a:lnTo>
                <a:lnTo>
                  <a:pt x="84" y="458"/>
                </a:lnTo>
                <a:lnTo>
                  <a:pt x="84" y="458"/>
                </a:lnTo>
                <a:lnTo>
                  <a:pt x="80" y="456"/>
                </a:lnTo>
                <a:lnTo>
                  <a:pt x="80" y="456"/>
                </a:lnTo>
                <a:lnTo>
                  <a:pt x="78" y="454"/>
                </a:lnTo>
                <a:lnTo>
                  <a:pt x="76" y="450"/>
                </a:lnTo>
                <a:lnTo>
                  <a:pt x="76" y="450"/>
                </a:lnTo>
                <a:lnTo>
                  <a:pt x="74" y="444"/>
                </a:lnTo>
                <a:lnTo>
                  <a:pt x="78" y="440"/>
                </a:lnTo>
                <a:lnTo>
                  <a:pt x="80" y="440"/>
                </a:lnTo>
                <a:lnTo>
                  <a:pt x="80" y="440"/>
                </a:lnTo>
                <a:lnTo>
                  <a:pt x="80" y="436"/>
                </a:lnTo>
                <a:lnTo>
                  <a:pt x="80" y="436"/>
                </a:lnTo>
                <a:lnTo>
                  <a:pt x="86" y="432"/>
                </a:lnTo>
                <a:lnTo>
                  <a:pt x="86" y="432"/>
                </a:lnTo>
                <a:lnTo>
                  <a:pt x="92" y="424"/>
                </a:lnTo>
                <a:lnTo>
                  <a:pt x="96" y="424"/>
                </a:lnTo>
                <a:lnTo>
                  <a:pt x="104" y="424"/>
                </a:lnTo>
                <a:lnTo>
                  <a:pt x="104" y="424"/>
                </a:lnTo>
                <a:lnTo>
                  <a:pt x="104" y="418"/>
                </a:lnTo>
                <a:lnTo>
                  <a:pt x="104" y="418"/>
                </a:lnTo>
                <a:lnTo>
                  <a:pt x="102" y="418"/>
                </a:lnTo>
                <a:lnTo>
                  <a:pt x="102" y="414"/>
                </a:lnTo>
                <a:lnTo>
                  <a:pt x="108" y="410"/>
                </a:lnTo>
                <a:lnTo>
                  <a:pt x="108" y="410"/>
                </a:lnTo>
                <a:lnTo>
                  <a:pt x="108" y="404"/>
                </a:lnTo>
                <a:lnTo>
                  <a:pt x="108" y="402"/>
                </a:lnTo>
                <a:lnTo>
                  <a:pt x="108" y="402"/>
                </a:lnTo>
                <a:lnTo>
                  <a:pt x="110" y="392"/>
                </a:lnTo>
                <a:lnTo>
                  <a:pt x="112" y="386"/>
                </a:lnTo>
                <a:lnTo>
                  <a:pt x="114" y="384"/>
                </a:lnTo>
                <a:lnTo>
                  <a:pt x="114" y="384"/>
                </a:lnTo>
                <a:lnTo>
                  <a:pt x="120" y="382"/>
                </a:lnTo>
                <a:lnTo>
                  <a:pt x="120" y="382"/>
                </a:lnTo>
                <a:lnTo>
                  <a:pt x="120" y="378"/>
                </a:lnTo>
                <a:lnTo>
                  <a:pt x="120" y="378"/>
                </a:lnTo>
                <a:lnTo>
                  <a:pt x="112" y="378"/>
                </a:lnTo>
                <a:lnTo>
                  <a:pt x="112" y="378"/>
                </a:lnTo>
                <a:lnTo>
                  <a:pt x="112" y="378"/>
                </a:lnTo>
                <a:lnTo>
                  <a:pt x="112" y="378"/>
                </a:lnTo>
                <a:lnTo>
                  <a:pt x="112" y="378"/>
                </a:lnTo>
                <a:lnTo>
                  <a:pt x="116" y="376"/>
                </a:lnTo>
                <a:lnTo>
                  <a:pt x="122" y="376"/>
                </a:lnTo>
                <a:lnTo>
                  <a:pt x="122" y="376"/>
                </a:lnTo>
                <a:lnTo>
                  <a:pt x="124" y="378"/>
                </a:lnTo>
                <a:lnTo>
                  <a:pt x="124" y="378"/>
                </a:lnTo>
                <a:lnTo>
                  <a:pt x="124" y="382"/>
                </a:lnTo>
                <a:lnTo>
                  <a:pt x="124" y="382"/>
                </a:lnTo>
                <a:lnTo>
                  <a:pt x="128" y="380"/>
                </a:lnTo>
                <a:lnTo>
                  <a:pt x="130" y="378"/>
                </a:lnTo>
                <a:lnTo>
                  <a:pt x="132" y="376"/>
                </a:lnTo>
                <a:lnTo>
                  <a:pt x="132" y="376"/>
                </a:lnTo>
                <a:lnTo>
                  <a:pt x="132" y="372"/>
                </a:lnTo>
                <a:lnTo>
                  <a:pt x="132" y="372"/>
                </a:lnTo>
                <a:lnTo>
                  <a:pt x="130" y="370"/>
                </a:lnTo>
                <a:lnTo>
                  <a:pt x="130" y="368"/>
                </a:lnTo>
                <a:lnTo>
                  <a:pt x="130" y="368"/>
                </a:lnTo>
                <a:lnTo>
                  <a:pt x="124" y="368"/>
                </a:lnTo>
                <a:lnTo>
                  <a:pt x="124" y="368"/>
                </a:lnTo>
                <a:lnTo>
                  <a:pt x="124" y="372"/>
                </a:lnTo>
                <a:lnTo>
                  <a:pt x="124" y="372"/>
                </a:lnTo>
                <a:lnTo>
                  <a:pt x="122" y="372"/>
                </a:lnTo>
                <a:lnTo>
                  <a:pt x="122" y="372"/>
                </a:lnTo>
                <a:lnTo>
                  <a:pt x="116" y="368"/>
                </a:lnTo>
                <a:lnTo>
                  <a:pt x="116" y="368"/>
                </a:lnTo>
                <a:lnTo>
                  <a:pt x="114" y="368"/>
                </a:lnTo>
                <a:lnTo>
                  <a:pt x="114" y="368"/>
                </a:lnTo>
                <a:lnTo>
                  <a:pt x="114" y="358"/>
                </a:lnTo>
                <a:lnTo>
                  <a:pt x="114" y="358"/>
                </a:lnTo>
                <a:lnTo>
                  <a:pt x="108" y="358"/>
                </a:lnTo>
                <a:lnTo>
                  <a:pt x="108" y="358"/>
                </a:lnTo>
                <a:lnTo>
                  <a:pt x="108" y="356"/>
                </a:lnTo>
                <a:lnTo>
                  <a:pt x="108" y="354"/>
                </a:lnTo>
                <a:lnTo>
                  <a:pt x="108" y="354"/>
                </a:lnTo>
                <a:lnTo>
                  <a:pt x="110" y="352"/>
                </a:lnTo>
                <a:lnTo>
                  <a:pt x="110" y="350"/>
                </a:lnTo>
                <a:lnTo>
                  <a:pt x="112" y="344"/>
                </a:lnTo>
                <a:lnTo>
                  <a:pt x="112" y="344"/>
                </a:lnTo>
                <a:lnTo>
                  <a:pt x="114" y="342"/>
                </a:lnTo>
                <a:lnTo>
                  <a:pt x="116" y="342"/>
                </a:lnTo>
                <a:lnTo>
                  <a:pt x="116" y="342"/>
                </a:lnTo>
                <a:lnTo>
                  <a:pt x="116" y="344"/>
                </a:lnTo>
                <a:lnTo>
                  <a:pt x="116" y="344"/>
                </a:lnTo>
                <a:lnTo>
                  <a:pt x="120" y="344"/>
                </a:lnTo>
                <a:lnTo>
                  <a:pt x="120" y="344"/>
                </a:lnTo>
                <a:lnTo>
                  <a:pt x="124" y="350"/>
                </a:lnTo>
                <a:lnTo>
                  <a:pt x="126" y="352"/>
                </a:lnTo>
                <a:lnTo>
                  <a:pt x="132" y="352"/>
                </a:lnTo>
                <a:lnTo>
                  <a:pt x="132" y="352"/>
                </a:lnTo>
                <a:lnTo>
                  <a:pt x="136" y="350"/>
                </a:lnTo>
                <a:lnTo>
                  <a:pt x="140" y="348"/>
                </a:lnTo>
                <a:lnTo>
                  <a:pt x="140" y="348"/>
                </a:lnTo>
                <a:lnTo>
                  <a:pt x="140" y="346"/>
                </a:lnTo>
                <a:lnTo>
                  <a:pt x="140" y="346"/>
                </a:lnTo>
                <a:lnTo>
                  <a:pt x="144" y="344"/>
                </a:lnTo>
                <a:lnTo>
                  <a:pt x="146" y="342"/>
                </a:lnTo>
                <a:lnTo>
                  <a:pt x="146" y="342"/>
                </a:lnTo>
                <a:lnTo>
                  <a:pt x="148" y="336"/>
                </a:lnTo>
                <a:lnTo>
                  <a:pt x="146" y="332"/>
                </a:lnTo>
                <a:lnTo>
                  <a:pt x="146" y="326"/>
                </a:lnTo>
                <a:lnTo>
                  <a:pt x="146" y="322"/>
                </a:lnTo>
                <a:lnTo>
                  <a:pt x="148" y="322"/>
                </a:lnTo>
                <a:lnTo>
                  <a:pt x="148" y="322"/>
                </a:lnTo>
                <a:lnTo>
                  <a:pt x="150" y="314"/>
                </a:lnTo>
                <a:lnTo>
                  <a:pt x="150" y="314"/>
                </a:lnTo>
                <a:lnTo>
                  <a:pt x="146" y="314"/>
                </a:lnTo>
                <a:lnTo>
                  <a:pt x="144" y="310"/>
                </a:lnTo>
                <a:lnTo>
                  <a:pt x="144" y="310"/>
                </a:lnTo>
                <a:lnTo>
                  <a:pt x="144" y="306"/>
                </a:lnTo>
                <a:lnTo>
                  <a:pt x="144" y="306"/>
                </a:lnTo>
                <a:lnTo>
                  <a:pt x="144" y="304"/>
                </a:lnTo>
                <a:lnTo>
                  <a:pt x="146" y="304"/>
                </a:lnTo>
                <a:lnTo>
                  <a:pt x="148" y="304"/>
                </a:lnTo>
                <a:lnTo>
                  <a:pt x="152" y="310"/>
                </a:lnTo>
                <a:lnTo>
                  <a:pt x="152" y="310"/>
                </a:lnTo>
                <a:lnTo>
                  <a:pt x="154" y="308"/>
                </a:lnTo>
                <a:lnTo>
                  <a:pt x="154" y="308"/>
                </a:lnTo>
                <a:lnTo>
                  <a:pt x="152" y="306"/>
                </a:lnTo>
                <a:lnTo>
                  <a:pt x="152" y="306"/>
                </a:lnTo>
                <a:lnTo>
                  <a:pt x="156" y="306"/>
                </a:lnTo>
                <a:lnTo>
                  <a:pt x="156" y="306"/>
                </a:lnTo>
                <a:lnTo>
                  <a:pt x="166" y="304"/>
                </a:lnTo>
                <a:lnTo>
                  <a:pt x="166" y="304"/>
                </a:lnTo>
                <a:lnTo>
                  <a:pt x="178" y="304"/>
                </a:lnTo>
                <a:lnTo>
                  <a:pt x="178" y="304"/>
                </a:lnTo>
                <a:lnTo>
                  <a:pt x="188" y="302"/>
                </a:lnTo>
                <a:lnTo>
                  <a:pt x="188" y="302"/>
                </a:lnTo>
                <a:lnTo>
                  <a:pt x="188" y="300"/>
                </a:lnTo>
                <a:lnTo>
                  <a:pt x="188" y="300"/>
                </a:lnTo>
                <a:lnTo>
                  <a:pt x="196" y="298"/>
                </a:lnTo>
                <a:lnTo>
                  <a:pt x="202" y="296"/>
                </a:lnTo>
                <a:lnTo>
                  <a:pt x="202" y="296"/>
                </a:lnTo>
                <a:lnTo>
                  <a:pt x="208" y="290"/>
                </a:lnTo>
                <a:lnTo>
                  <a:pt x="214" y="280"/>
                </a:lnTo>
                <a:lnTo>
                  <a:pt x="220" y="270"/>
                </a:lnTo>
                <a:lnTo>
                  <a:pt x="222" y="260"/>
                </a:lnTo>
                <a:lnTo>
                  <a:pt x="222" y="260"/>
                </a:lnTo>
                <a:lnTo>
                  <a:pt x="222" y="258"/>
                </a:lnTo>
                <a:lnTo>
                  <a:pt x="222" y="258"/>
                </a:lnTo>
                <a:lnTo>
                  <a:pt x="218" y="258"/>
                </a:lnTo>
                <a:lnTo>
                  <a:pt x="214" y="256"/>
                </a:lnTo>
                <a:lnTo>
                  <a:pt x="214" y="256"/>
                </a:lnTo>
                <a:lnTo>
                  <a:pt x="214" y="256"/>
                </a:lnTo>
                <a:lnTo>
                  <a:pt x="214" y="254"/>
                </a:lnTo>
                <a:lnTo>
                  <a:pt x="214" y="254"/>
                </a:lnTo>
                <a:lnTo>
                  <a:pt x="212" y="254"/>
                </a:lnTo>
                <a:lnTo>
                  <a:pt x="212" y="254"/>
                </a:lnTo>
                <a:lnTo>
                  <a:pt x="210" y="250"/>
                </a:lnTo>
                <a:lnTo>
                  <a:pt x="210" y="246"/>
                </a:lnTo>
                <a:lnTo>
                  <a:pt x="210" y="246"/>
                </a:lnTo>
                <a:lnTo>
                  <a:pt x="214" y="244"/>
                </a:lnTo>
                <a:lnTo>
                  <a:pt x="214" y="244"/>
                </a:lnTo>
                <a:lnTo>
                  <a:pt x="214" y="242"/>
                </a:lnTo>
                <a:lnTo>
                  <a:pt x="214" y="242"/>
                </a:lnTo>
                <a:lnTo>
                  <a:pt x="208" y="234"/>
                </a:lnTo>
                <a:lnTo>
                  <a:pt x="208" y="234"/>
                </a:lnTo>
                <a:lnTo>
                  <a:pt x="204" y="232"/>
                </a:lnTo>
                <a:lnTo>
                  <a:pt x="200" y="230"/>
                </a:lnTo>
                <a:lnTo>
                  <a:pt x="200" y="230"/>
                </a:lnTo>
                <a:lnTo>
                  <a:pt x="200" y="226"/>
                </a:lnTo>
                <a:lnTo>
                  <a:pt x="198" y="224"/>
                </a:lnTo>
                <a:lnTo>
                  <a:pt x="196" y="222"/>
                </a:lnTo>
                <a:lnTo>
                  <a:pt x="196" y="222"/>
                </a:lnTo>
                <a:lnTo>
                  <a:pt x="196" y="220"/>
                </a:lnTo>
                <a:lnTo>
                  <a:pt x="196" y="218"/>
                </a:lnTo>
                <a:lnTo>
                  <a:pt x="196" y="218"/>
                </a:lnTo>
                <a:lnTo>
                  <a:pt x="196" y="216"/>
                </a:lnTo>
                <a:lnTo>
                  <a:pt x="194" y="212"/>
                </a:lnTo>
                <a:lnTo>
                  <a:pt x="198" y="212"/>
                </a:lnTo>
                <a:lnTo>
                  <a:pt x="198" y="212"/>
                </a:lnTo>
                <a:lnTo>
                  <a:pt x="198" y="196"/>
                </a:lnTo>
                <a:lnTo>
                  <a:pt x="200" y="196"/>
                </a:lnTo>
                <a:lnTo>
                  <a:pt x="200" y="196"/>
                </a:lnTo>
                <a:lnTo>
                  <a:pt x="200" y="192"/>
                </a:lnTo>
                <a:lnTo>
                  <a:pt x="200" y="184"/>
                </a:lnTo>
                <a:lnTo>
                  <a:pt x="200" y="184"/>
                </a:lnTo>
                <a:lnTo>
                  <a:pt x="200" y="182"/>
                </a:lnTo>
                <a:lnTo>
                  <a:pt x="202" y="180"/>
                </a:lnTo>
                <a:lnTo>
                  <a:pt x="202" y="176"/>
                </a:lnTo>
                <a:lnTo>
                  <a:pt x="202" y="172"/>
                </a:lnTo>
                <a:lnTo>
                  <a:pt x="202" y="172"/>
                </a:lnTo>
                <a:lnTo>
                  <a:pt x="204" y="170"/>
                </a:lnTo>
                <a:lnTo>
                  <a:pt x="204" y="168"/>
                </a:lnTo>
                <a:lnTo>
                  <a:pt x="206" y="166"/>
                </a:lnTo>
                <a:lnTo>
                  <a:pt x="206" y="162"/>
                </a:lnTo>
                <a:lnTo>
                  <a:pt x="206" y="162"/>
                </a:lnTo>
                <a:lnTo>
                  <a:pt x="206" y="158"/>
                </a:lnTo>
                <a:lnTo>
                  <a:pt x="208" y="154"/>
                </a:lnTo>
                <a:lnTo>
                  <a:pt x="210" y="152"/>
                </a:lnTo>
                <a:lnTo>
                  <a:pt x="210" y="152"/>
                </a:lnTo>
                <a:lnTo>
                  <a:pt x="212" y="142"/>
                </a:lnTo>
                <a:lnTo>
                  <a:pt x="212" y="142"/>
                </a:lnTo>
                <a:lnTo>
                  <a:pt x="214" y="138"/>
                </a:lnTo>
                <a:lnTo>
                  <a:pt x="218" y="136"/>
                </a:lnTo>
                <a:lnTo>
                  <a:pt x="218" y="136"/>
                </a:lnTo>
                <a:lnTo>
                  <a:pt x="222" y="130"/>
                </a:lnTo>
                <a:lnTo>
                  <a:pt x="222" y="124"/>
                </a:lnTo>
                <a:lnTo>
                  <a:pt x="222" y="124"/>
                </a:lnTo>
                <a:lnTo>
                  <a:pt x="224" y="122"/>
                </a:lnTo>
                <a:lnTo>
                  <a:pt x="226" y="120"/>
                </a:lnTo>
                <a:lnTo>
                  <a:pt x="230" y="120"/>
                </a:lnTo>
                <a:lnTo>
                  <a:pt x="232" y="118"/>
                </a:lnTo>
                <a:lnTo>
                  <a:pt x="232" y="118"/>
                </a:lnTo>
                <a:lnTo>
                  <a:pt x="234" y="114"/>
                </a:lnTo>
                <a:lnTo>
                  <a:pt x="238" y="112"/>
                </a:lnTo>
                <a:lnTo>
                  <a:pt x="238" y="112"/>
                </a:lnTo>
                <a:lnTo>
                  <a:pt x="242" y="108"/>
                </a:lnTo>
                <a:lnTo>
                  <a:pt x="244" y="102"/>
                </a:lnTo>
                <a:lnTo>
                  <a:pt x="244" y="102"/>
                </a:lnTo>
                <a:lnTo>
                  <a:pt x="246" y="100"/>
                </a:lnTo>
                <a:lnTo>
                  <a:pt x="250" y="100"/>
                </a:lnTo>
                <a:lnTo>
                  <a:pt x="254" y="98"/>
                </a:lnTo>
                <a:lnTo>
                  <a:pt x="256" y="98"/>
                </a:lnTo>
                <a:lnTo>
                  <a:pt x="256" y="98"/>
                </a:lnTo>
                <a:lnTo>
                  <a:pt x="260" y="94"/>
                </a:lnTo>
                <a:lnTo>
                  <a:pt x="260" y="94"/>
                </a:lnTo>
                <a:lnTo>
                  <a:pt x="260" y="92"/>
                </a:lnTo>
                <a:lnTo>
                  <a:pt x="260" y="92"/>
                </a:lnTo>
                <a:lnTo>
                  <a:pt x="260" y="78"/>
                </a:lnTo>
                <a:lnTo>
                  <a:pt x="260" y="78"/>
                </a:lnTo>
                <a:lnTo>
                  <a:pt x="260" y="66"/>
                </a:lnTo>
                <a:lnTo>
                  <a:pt x="260" y="66"/>
                </a:lnTo>
                <a:lnTo>
                  <a:pt x="256" y="66"/>
                </a:lnTo>
                <a:lnTo>
                  <a:pt x="254" y="66"/>
                </a:lnTo>
                <a:lnTo>
                  <a:pt x="254" y="68"/>
                </a:lnTo>
                <a:lnTo>
                  <a:pt x="254" y="68"/>
                </a:lnTo>
                <a:lnTo>
                  <a:pt x="254" y="68"/>
                </a:lnTo>
                <a:lnTo>
                  <a:pt x="252" y="68"/>
                </a:lnTo>
                <a:lnTo>
                  <a:pt x="248" y="66"/>
                </a:lnTo>
                <a:lnTo>
                  <a:pt x="248" y="66"/>
                </a:lnTo>
                <a:lnTo>
                  <a:pt x="246" y="68"/>
                </a:lnTo>
                <a:lnTo>
                  <a:pt x="244" y="70"/>
                </a:lnTo>
                <a:lnTo>
                  <a:pt x="246" y="72"/>
                </a:lnTo>
                <a:lnTo>
                  <a:pt x="246" y="72"/>
                </a:lnTo>
                <a:lnTo>
                  <a:pt x="246" y="80"/>
                </a:lnTo>
                <a:lnTo>
                  <a:pt x="246" y="84"/>
                </a:lnTo>
                <a:lnTo>
                  <a:pt x="244" y="86"/>
                </a:lnTo>
                <a:lnTo>
                  <a:pt x="244" y="86"/>
                </a:lnTo>
                <a:lnTo>
                  <a:pt x="240" y="90"/>
                </a:lnTo>
                <a:lnTo>
                  <a:pt x="238" y="94"/>
                </a:lnTo>
                <a:lnTo>
                  <a:pt x="238" y="94"/>
                </a:lnTo>
                <a:lnTo>
                  <a:pt x="236" y="96"/>
                </a:lnTo>
                <a:lnTo>
                  <a:pt x="236" y="96"/>
                </a:lnTo>
                <a:lnTo>
                  <a:pt x="234" y="98"/>
                </a:lnTo>
                <a:lnTo>
                  <a:pt x="228" y="98"/>
                </a:lnTo>
                <a:lnTo>
                  <a:pt x="228" y="98"/>
                </a:lnTo>
                <a:lnTo>
                  <a:pt x="222" y="96"/>
                </a:lnTo>
                <a:lnTo>
                  <a:pt x="216" y="96"/>
                </a:lnTo>
                <a:lnTo>
                  <a:pt x="216" y="96"/>
                </a:lnTo>
                <a:lnTo>
                  <a:pt x="212" y="98"/>
                </a:lnTo>
                <a:lnTo>
                  <a:pt x="208" y="96"/>
                </a:lnTo>
                <a:lnTo>
                  <a:pt x="208" y="96"/>
                </a:lnTo>
                <a:lnTo>
                  <a:pt x="202" y="94"/>
                </a:lnTo>
                <a:lnTo>
                  <a:pt x="198" y="94"/>
                </a:lnTo>
                <a:lnTo>
                  <a:pt x="198" y="94"/>
                </a:lnTo>
                <a:lnTo>
                  <a:pt x="194" y="94"/>
                </a:lnTo>
                <a:lnTo>
                  <a:pt x="194" y="94"/>
                </a:lnTo>
                <a:lnTo>
                  <a:pt x="194" y="94"/>
                </a:lnTo>
                <a:lnTo>
                  <a:pt x="194" y="90"/>
                </a:lnTo>
                <a:lnTo>
                  <a:pt x="198" y="84"/>
                </a:lnTo>
                <a:lnTo>
                  <a:pt x="198" y="84"/>
                </a:lnTo>
                <a:lnTo>
                  <a:pt x="202" y="78"/>
                </a:lnTo>
                <a:lnTo>
                  <a:pt x="204" y="70"/>
                </a:lnTo>
                <a:lnTo>
                  <a:pt x="204" y="70"/>
                </a:lnTo>
                <a:lnTo>
                  <a:pt x="206" y="64"/>
                </a:lnTo>
                <a:lnTo>
                  <a:pt x="206" y="62"/>
                </a:lnTo>
                <a:lnTo>
                  <a:pt x="204" y="60"/>
                </a:lnTo>
                <a:lnTo>
                  <a:pt x="204" y="60"/>
                </a:lnTo>
                <a:lnTo>
                  <a:pt x="198" y="54"/>
                </a:lnTo>
                <a:lnTo>
                  <a:pt x="196" y="50"/>
                </a:lnTo>
                <a:lnTo>
                  <a:pt x="196" y="50"/>
                </a:lnTo>
                <a:lnTo>
                  <a:pt x="190" y="46"/>
                </a:lnTo>
                <a:lnTo>
                  <a:pt x="190" y="46"/>
                </a:lnTo>
                <a:lnTo>
                  <a:pt x="188" y="44"/>
                </a:lnTo>
                <a:lnTo>
                  <a:pt x="186" y="44"/>
                </a:lnTo>
                <a:lnTo>
                  <a:pt x="184" y="44"/>
                </a:lnTo>
                <a:lnTo>
                  <a:pt x="180" y="42"/>
                </a:lnTo>
                <a:lnTo>
                  <a:pt x="180" y="42"/>
                </a:lnTo>
                <a:lnTo>
                  <a:pt x="178" y="36"/>
                </a:lnTo>
                <a:lnTo>
                  <a:pt x="172" y="36"/>
                </a:lnTo>
                <a:lnTo>
                  <a:pt x="172" y="36"/>
                </a:lnTo>
                <a:lnTo>
                  <a:pt x="170" y="34"/>
                </a:lnTo>
                <a:lnTo>
                  <a:pt x="170" y="32"/>
                </a:lnTo>
                <a:lnTo>
                  <a:pt x="166" y="26"/>
                </a:lnTo>
                <a:lnTo>
                  <a:pt x="166" y="26"/>
                </a:lnTo>
                <a:lnTo>
                  <a:pt x="164" y="22"/>
                </a:lnTo>
                <a:lnTo>
                  <a:pt x="162" y="20"/>
                </a:lnTo>
                <a:lnTo>
                  <a:pt x="162" y="20"/>
                </a:lnTo>
                <a:lnTo>
                  <a:pt x="158" y="18"/>
                </a:lnTo>
                <a:lnTo>
                  <a:pt x="156" y="14"/>
                </a:lnTo>
                <a:lnTo>
                  <a:pt x="156" y="14"/>
                </a:lnTo>
                <a:lnTo>
                  <a:pt x="152" y="8"/>
                </a:lnTo>
                <a:lnTo>
                  <a:pt x="144" y="2"/>
                </a:lnTo>
                <a:close/>
                <a:moveTo>
                  <a:pt x="72" y="618"/>
                </a:moveTo>
                <a:lnTo>
                  <a:pt x="74" y="618"/>
                </a:lnTo>
                <a:lnTo>
                  <a:pt x="74" y="618"/>
                </a:lnTo>
                <a:lnTo>
                  <a:pt x="78" y="618"/>
                </a:lnTo>
                <a:lnTo>
                  <a:pt x="80" y="620"/>
                </a:lnTo>
                <a:lnTo>
                  <a:pt x="80" y="618"/>
                </a:lnTo>
                <a:lnTo>
                  <a:pt x="80" y="618"/>
                </a:lnTo>
                <a:lnTo>
                  <a:pt x="84" y="622"/>
                </a:lnTo>
                <a:lnTo>
                  <a:pt x="84" y="622"/>
                </a:lnTo>
                <a:lnTo>
                  <a:pt x="92" y="620"/>
                </a:lnTo>
                <a:lnTo>
                  <a:pt x="92" y="618"/>
                </a:lnTo>
                <a:lnTo>
                  <a:pt x="92" y="618"/>
                </a:lnTo>
                <a:lnTo>
                  <a:pt x="102" y="618"/>
                </a:lnTo>
                <a:lnTo>
                  <a:pt x="102" y="618"/>
                </a:lnTo>
                <a:lnTo>
                  <a:pt x="102" y="620"/>
                </a:lnTo>
                <a:lnTo>
                  <a:pt x="102" y="620"/>
                </a:lnTo>
                <a:lnTo>
                  <a:pt x="102" y="620"/>
                </a:lnTo>
                <a:lnTo>
                  <a:pt x="106" y="616"/>
                </a:lnTo>
                <a:lnTo>
                  <a:pt x="106" y="616"/>
                </a:lnTo>
                <a:lnTo>
                  <a:pt x="92" y="612"/>
                </a:lnTo>
                <a:lnTo>
                  <a:pt x="92" y="612"/>
                </a:lnTo>
                <a:lnTo>
                  <a:pt x="86" y="612"/>
                </a:lnTo>
                <a:lnTo>
                  <a:pt x="86" y="612"/>
                </a:lnTo>
                <a:lnTo>
                  <a:pt x="82" y="608"/>
                </a:lnTo>
                <a:lnTo>
                  <a:pt x="80" y="606"/>
                </a:lnTo>
                <a:lnTo>
                  <a:pt x="80" y="606"/>
                </a:lnTo>
                <a:lnTo>
                  <a:pt x="76" y="604"/>
                </a:lnTo>
                <a:lnTo>
                  <a:pt x="76" y="604"/>
                </a:lnTo>
                <a:lnTo>
                  <a:pt x="74" y="600"/>
                </a:lnTo>
                <a:lnTo>
                  <a:pt x="74" y="598"/>
                </a:lnTo>
                <a:lnTo>
                  <a:pt x="74" y="598"/>
                </a:lnTo>
                <a:lnTo>
                  <a:pt x="70" y="596"/>
                </a:lnTo>
                <a:lnTo>
                  <a:pt x="70" y="596"/>
                </a:lnTo>
                <a:lnTo>
                  <a:pt x="66" y="592"/>
                </a:lnTo>
                <a:lnTo>
                  <a:pt x="62" y="586"/>
                </a:lnTo>
                <a:lnTo>
                  <a:pt x="62" y="586"/>
                </a:lnTo>
                <a:lnTo>
                  <a:pt x="62" y="586"/>
                </a:lnTo>
                <a:lnTo>
                  <a:pt x="62" y="584"/>
                </a:lnTo>
                <a:lnTo>
                  <a:pt x="64" y="582"/>
                </a:lnTo>
                <a:lnTo>
                  <a:pt x="64" y="582"/>
                </a:lnTo>
                <a:lnTo>
                  <a:pt x="60" y="574"/>
                </a:lnTo>
                <a:lnTo>
                  <a:pt x="60" y="574"/>
                </a:lnTo>
                <a:lnTo>
                  <a:pt x="60" y="574"/>
                </a:lnTo>
                <a:lnTo>
                  <a:pt x="60" y="574"/>
                </a:lnTo>
                <a:lnTo>
                  <a:pt x="60" y="574"/>
                </a:lnTo>
                <a:lnTo>
                  <a:pt x="58" y="574"/>
                </a:lnTo>
                <a:lnTo>
                  <a:pt x="62" y="620"/>
                </a:lnTo>
                <a:lnTo>
                  <a:pt x="62" y="620"/>
                </a:lnTo>
                <a:lnTo>
                  <a:pt x="66" y="618"/>
                </a:lnTo>
                <a:lnTo>
                  <a:pt x="72" y="618"/>
                </a:lnTo>
                <a:lnTo>
                  <a:pt x="72" y="618"/>
                </a:lnTo>
                <a:close/>
              </a:path>
            </a:pathLst>
          </a:custGeom>
          <a:solidFill>
            <a:srgbClr val="1700F4"/>
          </a:solidFill>
          <a:ln w="3175">
            <a:solidFill>
              <a:srgbClr val="1700F4"/>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277" name="Freeform 263">
            <a:extLst>
              <a:ext uri="{FF2B5EF4-FFF2-40B4-BE49-F238E27FC236}">
                <a16:creationId xmlns:a16="http://schemas.microsoft.com/office/drawing/2014/main" id="{9393D655-BACF-4ED4-A6A7-D02F058BEADA}"/>
              </a:ext>
            </a:extLst>
          </p:cNvPr>
          <p:cNvSpPr>
            <a:spLocks noEditPoints="1"/>
          </p:cNvSpPr>
          <p:nvPr/>
        </p:nvSpPr>
        <p:spPr bwMode="auto">
          <a:xfrm>
            <a:off x="6118446" y="3800766"/>
            <a:ext cx="281716" cy="404973"/>
          </a:xfrm>
          <a:custGeom>
            <a:avLst/>
            <a:gdLst>
              <a:gd name="T0" fmla="*/ 12 w 168"/>
              <a:gd name="T1" fmla="*/ 12 h 236"/>
              <a:gd name="T2" fmla="*/ 14 w 168"/>
              <a:gd name="T3" fmla="*/ 4 h 236"/>
              <a:gd name="T4" fmla="*/ 12 w 168"/>
              <a:gd name="T5" fmla="*/ 0 h 236"/>
              <a:gd name="T6" fmla="*/ 10 w 168"/>
              <a:gd name="T7" fmla="*/ 4 h 236"/>
              <a:gd name="T8" fmla="*/ 2 w 168"/>
              <a:gd name="T9" fmla="*/ 4 h 236"/>
              <a:gd name="T10" fmla="*/ 2 w 168"/>
              <a:gd name="T11" fmla="*/ 14 h 236"/>
              <a:gd name="T12" fmla="*/ 10 w 168"/>
              <a:gd name="T13" fmla="*/ 32 h 236"/>
              <a:gd name="T14" fmla="*/ 14 w 168"/>
              <a:gd name="T15" fmla="*/ 48 h 236"/>
              <a:gd name="T16" fmla="*/ 18 w 168"/>
              <a:gd name="T17" fmla="*/ 56 h 236"/>
              <a:gd name="T18" fmla="*/ 22 w 168"/>
              <a:gd name="T19" fmla="*/ 64 h 236"/>
              <a:gd name="T20" fmla="*/ 24 w 168"/>
              <a:gd name="T21" fmla="*/ 74 h 236"/>
              <a:gd name="T22" fmla="*/ 22 w 168"/>
              <a:gd name="T23" fmla="*/ 76 h 236"/>
              <a:gd name="T24" fmla="*/ 20 w 168"/>
              <a:gd name="T25" fmla="*/ 82 h 236"/>
              <a:gd name="T26" fmla="*/ 22 w 168"/>
              <a:gd name="T27" fmla="*/ 96 h 236"/>
              <a:gd name="T28" fmla="*/ 26 w 168"/>
              <a:gd name="T29" fmla="*/ 110 h 236"/>
              <a:gd name="T30" fmla="*/ 26 w 168"/>
              <a:gd name="T31" fmla="*/ 138 h 236"/>
              <a:gd name="T32" fmla="*/ 18 w 168"/>
              <a:gd name="T33" fmla="*/ 146 h 236"/>
              <a:gd name="T34" fmla="*/ 16 w 168"/>
              <a:gd name="T35" fmla="*/ 156 h 236"/>
              <a:gd name="T36" fmla="*/ 10 w 168"/>
              <a:gd name="T37" fmla="*/ 168 h 236"/>
              <a:gd name="T38" fmla="*/ 8 w 168"/>
              <a:gd name="T39" fmla="*/ 180 h 236"/>
              <a:gd name="T40" fmla="*/ 2 w 168"/>
              <a:gd name="T41" fmla="*/ 192 h 236"/>
              <a:gd name="T42" fmla="*/ 2 w 168"/>
              <a:gd name="T43" fmla="*/ 210 h 236"/>
              <a:gd name="T44" fmla="*/ 0 w 168"/>
              <a:gd name="T45" fmla="*/ 214 h 236"/>
              <a:gd name="T46" fmla="*/ 10 w 168"/>
              <a:gd name="T47" fmla="*/ 220 h 236"/>
              <a:gd name="T48" fmla="*/ 16 w 168"/>
              <a:gd name="T49" fmla="*/ 218 h 236"/>
              <a:gd name="T50" fmla="*/ 26 w 168"/>
              <a:gd name="T51" fmla="*/ 220 h 236"/>
              <a:gd name="T52" fmla="*/ 88 w 168"/>
              <a:gd name="T53" fmla="*/ 226 h 236"/>
              <a:gd name="T54" fmla="*/ 92 w 168"/>
              <a:gd name="T55" fmla="*/ 230 h 236"/>
              <a:gd name="T56" fmla="*/ 100 w 168"/>
              <a:gd name="T57" fmla="*/ 230 h 236"/>
              <a:gd name="T58" fmla="*/ 106 w 168"/>
              <a:gd name="T59" fmla="*/ 232 h 236"/>
              <a:gd name="T60" fmla="*/ 112 w 168"/>
              <a:gd name="T61" fmla="*/ 232 h 236"/>
              <a:gd name="T62" fmla="*/ 154 w 168"/>
              <a:gd name="T63" fmla="*/ 230 h 236"/>
              <a:gd name="T64" fmla="*/ 150 w 168"/>
              <a:gd name="T65" fmla="*/ 224 h 236"/>
              <a:gd name="T66" fmla="*/ 140 w 168"/>
              <a:gd name="T67" fmla="*/ 210 h 236"/>
              <a:gd name="T68" fmla="*/ 136 w 168"/>
              <a:gd name="T69" fmla="*/ 142 h 236"/>
              <a:gd name="T70" fmla="*/ 166 w 168"/>
              <a:gd name="T71" fmla="*/ 138 h 236"/>
              <a:gd name="T72" fmla="*/ 168 w 168"/>
              <a:gd name="T73" fmla="*/ 122 h 236"/>
              <a:gd name="T74" fmla="*/ 166 w 168"/>
              <a:gd name="T75" fmla="*/ 112 h 236"/>
              <a:gd name="T76" fmla="*/ 150 w 168"/>
              <a:gd name="T77" fmla="*/ 114 h 236"/>
              <a:gd name="T78" fmla="*/ 144 w 168"/>
              <a:gd name="T79" fmla="*/ 112 h 236"/>
              <a:gd name="T80" fmla="*/ 142 w 168"/>
              <a:gd name="T81" fmla="*/ 100 h 236"/>
              <a:gd name="T82" fmla="*/ 142 w 168"/>
              <a:gd name="T83" fmla="*/ 88 h 236"/>
              <a:gd name="T84" fmla="*/ 138 w 168"/>
              <a:gd name="T85" fmla="*/ 80 h 236"/>
              <a:gd name="T86" fmla="*/ 136 w 168"/>
              <a:gd name="T87" fmla="*/ 72 h 236"/>
              <a:gd name="T88" fmla="*/ 136 w 168"/>
              <a:gd name="T89" fmla="*/ 64 h 236"/>
              <a:gd name="T90" fmla="*/ 134 w 168"/>
              <a:gd name="T91" fmla="*/ 54 h 236"/>
              <a:gd name="T92" fmla="*/ 122 w 168"/>
              <a:gd name="T93" fmla="*/ 46 h 236"/>
              <a:gd name="T94" fmla="*/ 114 w 168"/>
              <a:gd name="T95" fmla="*/ 46 h 236"/>
              <a:gd name="T96" fmla="*/ 106 w 168"/>
              <a:gd name="T97" fmla="*/ 46 h 236"/>
              <a:gd name="T98" fmla="*/ 106 w 168"/>
              <a:gd name="T99" fmla="*/ 56 h 236"/>
              <a:gd name="T100" fmla="*/ 100 w 168"/>
              <a:gd name="T101" fmla="*/ 58 h 236"/>
              <a:gd name="T102" fmla="*/ 96 w 168"/>
              <a:gd name="T103" fmla="*/ 62 h 236"/>
              <a:gd name="T104" fmla="*/ 84 w 168"/>
              <a:gd name="T105" fmla="*/ 60 h 236"/>
              <a:gd name="T106" fmla="*/ 80 w 168"/>
              <a:gd name="T107" fmla="*/ 52 h 236"/>
              <a:gd name="T108" fmla="*/ 78 w 168"/>
              <a:gd name="T109" fmla="*/ 38 h 236"/>
              <a:gd name="T110" fmla="*/ 48 w 168"/>
              <a:gd name="T111" fmla="*/ 26 h 236"/>
              <a:gd name="T112" fmla="*/ 26 w 168"/>
              <a:gd name="T113" fmla="*/ 24 h 236"/>
              <a:gd name="T114" fmla="*/ 12 w 168"/>
              <a:gd name="T115" fmla="*/ 32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68" h="236">
                <a:moveTo>
                  <a:pt x="6" y="16"/>
                </a:moveTo>
                <a:lnTo>
                  <a:pt x="12" y="12"/>
                </a:lnTo>
                <a:lnTo>
                  <a:pt x="12" y="12"/>
                </a:lnTo>
                <a:lnTo>
                  <a:pt x="12" y="12"/>
                </a:lnTo>
                <a:lnTo>
                  <a:pt x="12" y="8"/>
                </a:lnTo>
                <a:lnTo>
                  <a:pt x="12" y="8"/>
                </a:lnTo>
                <a:lnTo>
                  <a:pt x="12" y="6"/>
                </a:lnTo>
                <a:lnTo>
                  <a:pt x="14" y="4"/>
                </a:lnTo>
                <a:lnTo>
                  <a:pt x="16" y="2"/>
                </a:lnTo>
                <a:lnTo>
                  <a:pt x="16" y="2"/>
                </a:lnTo>
                <a:lnTo>
                  <a:pt x="14" y="0"/>
                </a:lnTo>
                <a:lnTo>
                  <a:pt x="12" y="0"/>
                </a:lnTo>
                <a:lnTo>
                  <a:pt x="10" y="0"/>
                </a:lnTo>
                <a:lnTo>
                  <a:pt x="10" y="0"/>
                </a:lnTo>
                <a:lnTo>
                  <a:pt x="8" y="4"/>
                </a:lnTo>
                <a:lnTo>
                  <a:pt x="10" y="4"/>
                </a:lnTo>
                <a:lnTo>
                  <a:pt x="10" y="4"/>
                </a:lnTo>
                <a:lnTo>
                  <a:pt x="6" y="4"/>
                </a:lnTo>
                <a:lnTo>
                  <a:pt x="6" y="4"/>
                </a:lnTo>
                <a:lnTo>
                  <a:pt x="2" y="4"/>
                </a:lnTo>
                <a:lnTo>
                  <a:pt x="2" y="6"/>
                </a:lnTo>
                <a:lnTo>
                  <a:pt x="2" y="6"/>
                </a:lnTo>
                <a:lnTo>
                  <a:pt x="2" y="10"/>
                </a:lnTo>
                <a:lnTo>
                  <a:pt x="2" y="14"/>
                </a:lnTo>
                <a:lnTo>
                  <a:pt x="2" y="14"/>
                </a:lnTo>
                <a:lnTo>
                  <a:pt x="6" y="16"/>
                </a:lnTo>
                <a:lnTo>
                  <a:pt x="6" y="16"/>
                </a:lnTo>
                <a:close/>
                <a:moveTo>
                  <a:pt x="10" y="32"/>
                </a:moveTo>
                <a:lnTo>
                  <a:pt x="10" y="32"/>
                </a:lnTo>
                <a:lnTo>
                  <a:pt x="10" y="38"/>
                </a:lnTo>
                <a:lnTo>
                  <a:pt x="10" y="38"/>
                </a:lnTo>
                <a:lnTo>
                  <a:pt x="14" y="48"/>
                </a:lnTo>
                <a:lnTo>
                  <a:pt x="14" y="48"/>
                </a:lnTo>
                <a:lnTo>
                  <a:pt x="18" y="52"/>
                </a:lnTo>
                <a:lnTo>
                  <a:pt x="18" y="52"/>
                </a:lnTo>
                <a:lnTo>
                  <a:pt x="18" y="56"/>
                </a:lnTo>
                <a:lnTo>
                  <a:pt x="18" y="60"/>
                </a:lnTo>
                <a:lnTo>
                  <a:pt x="18" y="60"/>
                </a:lnTo>
                <a:lnTo>
                  <a:pt x="22" y="64"/>
                </a:lnTo>
                <a:lnTo>
                  <a:pt x="22" y="64"/>
                </a:lnTo>
                <a:lnTo>
                  <a:pt x="22" y="66"/>
                </a:lnTo>
                <a:lnTo>
                  <a:pt x="20" y="70"/>
                </a:lnTo>
                <a:lnTo>
                  <a:pt x="20" y="70"/>
                </a:lnTo>
                <a:lnTo>
                  <a:pt x="24" y="74"/>
                </a:lnTo>
                <a:lnTo>
                  <a:pt x="24" y="74"/>
                </a:lnTo>
                <a:lnTo>
                  <a:pt x="24" y="76"/>
                </a:lnTo>
                <a:lnTo>
                  <a:pt x="22" y="76"/>
                </a:lnTo>
                <a:lnTo>
                  <a:pt x="22" y="76"/>
                </a:lnTo>
                <a:lnTo>
                  <a:pt x="22" y="78"/>
                </a:lnTo>
                <a:lnTo>
                  <a:pt x="22" y="80"/>
                </a:lnTo>
                <a:lnTo>
                  <a:pt x="22" y="80"/>
                </a:lnTo>
                <a:lnTo>
                  <a:pt x="20" y="82"/>
                </a:lnTo>
                <a:lnTo>
                  <a:pt x="20" y="82"/>
                </a:lnTo>
                <a:lnTo>
                  <a:pt x="20" y="92"/>
                </a:lnTo>
                <a:lnTo>
                  <a:pt x="22" y="96"/>
                </a:lnTo>
                <a:lnTo>
                  <a:pt x="22" y="96"/>
                </a:lnTo>
                <a:lnTo>
                  <a:pt x="22" y="100"/>
                </a:lnTo>
                <a:lnTo>
                  <a:pt x="20" y="102"/>
                </a:lnTo>
                <a:lnTo>
                  <a:pt x="20" y="102"/>
                </a:lnTo>
                <a:lnTo>
                  <a:pt x="26" y="110"/>
                </a:lnTo>
                <a:lnTo>
                  <a:pt x="26" y="110"/>
                </a:lnTo>
                <a:lnTo>
                  <a:pt x="28" y="116"/>
                </a:lnTo>
                <a:lnTo>
                  <a:pt x="28" y="124"/>
                </a:lnTo>
                <a:lnTo>
                  <a:pt x="26" y="138"/>
                </a:lnTo>
                <a:lnTo>
                  <a:pt x="26" y="138"/>
                </a:lnTo>
                <a:lnTo>
                  <a:pt x="22" y="144"/>
                </a:lnTo>
                <a:lnTo>
                  <a:pt x="18" y="146"/>
                </a:lnTo>
                <a:lnTo>
                  <a:pt x="18" y="146"/>
                </a:lnTo>
                <a:lnTo>
                  <a:pt x="18" y="150"/>
                </a:lnTo>
                <a:lnTo>
                  <a:pt x="18" y="152"/>
                </a:lnTo>
                <a:lnTo>
                  <a:pt x="18" y="152"/>
                </a:lnTo>
                <a:lnTo>
                  <a:pt x="16" y="156"/>
                </a:lnTo>
                <a:lnTo>
                  <a:pt x="12" y="158"/>
                </a:lnTo>
                <a:lnTo>
                  <a:pt x="12" y="158"/>
                </a:lnTo>
                <a:lnTo>
                  <a:pt x="10" y="164"/>
                </a:lnTo>
                <a:lnTo>
                  <a:pt x="10" y="168"/>
                </a:lnTo>
                <a:lnTo>
                  <a:pt x="10" y="178"/>
                </a:lnTo>
                <a:lnTo>
                  <a:pt x="10" y="178"/>
                </a:lnTo>
                <a:lnTo>
                  <a:pt x="8" y="180"/>
                </a:lnTo>
                <a:lnTo>
                  <a:pt x="8" y="180"/>
                </a:lnTo>
                <a:lnTo>
                  <a:pt x="6" y="182"/>
                </a:lnTo>
                <a:lnTo>
                  <a:pt x="6" y="186"/>
                </a:lnTo>
                <a:lnTo>
                  <a:pt x="6" y="186"/>
                </a:lnTo>
                <a:lnTo>
                  <a:pt x="2" y="192"/>
                </a:lnTo>
                <a:lnTo>
                  <a:pt x="0" y="198"/>
                </a:lnTo>
                <a:lnTo>
                  <a:pt x="0" y="198"/>
                </a:lnTo>
                <a:lnTo>
                  <a:pt x="0" y="204"/>
                </a:lnTo>
                <a:lnTo>
                  <a:pt x="2" y="210"/>
                </a:lnTo>
                <a:lnTo>
                  <a:pt x="2" y="210"/>
                </a:lnTo>
                <a:lnTo>
                  <a:pt x="0" y="212"/>
                </a:lnTo>
                <a:lnTo>
                  <a:pt x="0" y="214"/>
                </a:lnTo>
                <a:lnTo>
                  <a:pt x="0" y="214"/>
                </a:lnTo>
                <a:lnTo>
                  <a:pt x="0" y="220"/>
                </a:lnTo>
                <a:lnTo>
                  <a:pt x="0" y="220"/>
                </a:lnTo>
                <a:lnTo>
                  <a:pt x="4" y="220"/>
                </a:lnTo>
                <a:lnTo>
                  <a:pt x="10" y="220"/>
                </a:lnTo>
                <a:lnTo>
                  <a:pt x="10" y="220"/>
                </a:lnTo>
                <a:lnTo>
                  <a:pt x="12" y="220"/>
                </a:lnTo>
                <a:lnTo>
                  <a:pt x="14" y="218"/>
                </a:lnTo>
                <a:lnTo>
                  <a:pt x="16" y="218"/>
                </a:lnTo>
                <a:lnTo>
                  <a:pt x="18" y="216"/>
                </a:lnTo>
                <a:lnTo>
                  <a:pt x="18" y="216"/>
                </a:lnTo>
                <a:lnTo>
                  <a:pt x="22" y="218"/>
                </a:lnTo>
                <a:lnTo>
                  <a:pt x="26" y="220"/>
                </a:lnTo>
                <a:lnTo>
                  <a:pt x="84" y="222"/>
                </a:lnTo>
                <a:lnTo>
                  <a:pt x="84" y="222"/>
                </a:lnTo>
                <a:lnTo>
                  <a:pt x="86" y="224"/>
                </a:lnTo>
                <a:lnTo>
                  <a:pt x="88" y="226"/>
                </a:lnTo>
                <a:lnTo>
                  <a:pt x="90" y="228"/>
                </a:lnTo>
                <a:lnTo>
                  <a:pt x="90" y="228"/>
                </a:lnTo>
                <a:lnTo>
                  <a:pt x="92" y="228"/>
                </a:lnTo>
                <a:lnTo>
                  <a:pt x="92" y="230"/>
                </a:lnTo>
                <a:lnTo>
                  <a:pt x="94" y="230"/>
                </a:lnTo>
                <a:lnTo>
                  <a:pt x="96" y="230"/>
                </a:lnTo>
                <a:lnTo>
                  <a:pt x="96" y="230"/>
                </a:lnTo>
                <a:lnTo>
                  <a:pt x="100" y="230"/>
                </a:lnTo>
                <a:lnTo>
                  <a:pt x="102" y="232"/>
                </a:lnTo>
                <a:lnTo>
                  <a:pt x="104" y="232"/>
                </a:lnTo>
                <a:lnTo>
                  <a:pt x="106" y="232"/>
                </a:lnTo>
                <a:lnTo>
                  <a:pt x="106" y="232"/>
                </a:lnTo>
                <a:lnTo>
                  <a:pt x="110" y="232"/>
                </a:lnTo>
                <a:lnTo>
                  <a:pt x="110" y="232"/>
                </a:lnTo>
                <a:lnTo>
                  <a:pt x="112" y="232"/>
                </a:lnTo>
                <a:lnTo>
                  <a:pt x="112" y="232"/>
                </a:lnTo>
                <a:lnTo>
                  <a:pt x="118" y="234"/>
                </a:lnTo>
                <a:lnTo>
                  <a:pt x="122" y="236"/>
                </a:lnTo>
                <a:lnTo>
                  <a:pt x="122" y="236"/>
                </a:lnTo>
                <a:lnTo>
                  <a:pt x="154" y="230"/>
                </a:lnTo>
                <a:lnTo>
                  <a:pt x="154" y="230"/>
                </a:lnTo>
                <a:lnTo>
                  <a:pt x="152" y="230"/>
                </a:lnTo>
                <a:lnTo>
                  <a:pt x="150" y="226"/>
                </a:lnTo>
                <a:lnTo>
                  <a:pt x="150" y="224"/>
                </a:lnTo>
                <a:lnTo>
                  <a:pt x="146" y="220"/>
                </a:lnTo>
                <a:lnTo>
                  <a:pt x="146" y="220"/>
                </a:lnTo>
                <a:lnTo>
                  <a:pt x="142" y="214"/>
                </a:lnTo>
                <a:lnTo>
                  <a:pt x="140" y="210"/>
                </a:lnTo>
                <a:lnTo>
                  <a:pt x="140" y="210"/>
                </a:lnTo>
                <a:lnTo>
                  <a:pt x="138" y="204"/>
                </a:lnTo>
                <a:lnTo>
                  <a:pt x="136" y="202"/>
                </a:lnTo>
                <a:lnTo>
                  <a:pt x="136" y="142"/>
                </a:lnTo>
                <a:lnTo>
                  <a:pt x="166" y="142"/>
                </a:lnTo>
                <a:lnTo>
                  <a:pt x="166" y="142"/>
                </a:lnTo>
                <a:lnTo>
                  <a:pt x="166" y="138"/>
                </a:lnTo>
                <a:lnTo>
                  <a:pt x="166" y="138"/>
                </a:lnTo>
                <a:lnTo>
                  <a:pt x="166" y="130"/>
                </a:lnTo>
                <a:lnTo>
                  <a:pt x="166" y="130"/>
                </a:lnTo>
                <a:lnTo>
                  <a:pt x="166" y="126"/>
                </a:lnTo>
                <a:lnTo>
                  <a:pt x="168" y="122"/>
                </a:lnTo>
                <a:lnTo>
                  <a:pt x="168" y="122"/>
                </a:lnTo>
                <a:lnTo>
                  <a:pt x="168" y="116"/>
                </a:lnTo>
                <a:lnTo>
                  <a:pt x="166" y="112"/>
                </a:lnTo>
                <a:lnTo>
                  <a:pt x="166" y="112"/>
                </a:lnTo>
                <a:lnTo>
                  <a:pt x="156" y="112"/>
                </a:lnTo>
                <a:lnTo>
                  <a:pt x="156" y="112"/>
                </a:lnTo>
                <a:lnTo>
                  <a:pt x="154" y="112"/>
                </a:lnTo>
                <a:lnTo>
                  <a:pt x="150" y="114"/>
                </a:lnTo>
                <a:lnTo>
                  <a:pt x="150" y="114"/>
                </a:lnTo>
                <a:lnTo>
                  <a:pt x="148" y="116"/>
                </a:lnTo>
                <a:lnTo>
                  <a:pt x="144" y="112"/>
                </a:lnTo>
                <a:lnTo>
                  <a:pt x="144" y="112"/>
                </a:lnTo>
                <a:lnTo>
                  <a:pt x="142" y="108"/>
                </a:lnTo>
                <a:lnTo>
                  <a:pt x="142" y="104"/>
                </a:lnTo>
                <a:lnTo>
                  <a:pt x="142" y="104"/>
                </a:lnTo>
                <a:lnTo>
                  <a:pt x="142" y="100"/>
                </a:lnTo>
                <a:lnTo>
                  <a:pt x="142" y="96"/>
                </a:lnTo>
                <a:lnTo>
                  <a:pt x="142" y="96"/>
                </a:lnTo>
                <a:lnTo>
                  <a:pt x="144" y="92"/>
                </a:lnTo>
                <a:lnTo>
                  <a:pt x="142" y="88"/>
                </a:lnTo>
                <a:lnTo>
                  <a:pt x="142" y="88"/>
                </a:lnTo>
                <a:lnTo>
                  <a:pt x="140" y="86"/>
                </a:lnTo>
                <a:lnTo>
                  <a:pt x="140" y="84"/>
                </a:lnTo>
                <a:lnTo>
                  <a:pt x="138" y="80"/>
                </a:lnTo>
                <a:lnTo>
                  <a:pt x="138" y="80"/>
                </a:lnTo>
                <a:lnTo>
                  <a:pt x="136" y="76"/>
                </a:lnTo>
                <a:lnTo>
                  <a:pt x="136" y="72"/>
                </a:lnTo>
                <a:lnTo>
                  <a:pt x="136" y="72"/>
                </a:lnTo>
                <a:lnTo>
                  <a:pt x="136" y="66"/>
                </a:lnTo>
                <a:lnTo>
                  <a:pt x="136" y="64"/>
                </a:lnTo>
                <a:lnTo>
                  <a:pt x="136" y="64"/>
                </a:lnTo>
                <a:lnTo>
                  <a:pt x="136" y="64"/>
                </a:lnTo>
                <a:lnTo>
                  <a:pt x="134" y="62"/>
                </a:lnTo>
                <a:lnTo>
                  <a:pt x="134" y="60"/>
                </a:lnTo>
                <a:lnTo>
                  <a:pt x="134" y="54"/>
                </a:lnTo>
                <a:lnTo>
                  <a:pt x="134" y="54"/>
                </a:lnTo>
                <a:lnTo>
                  <a:pt x="132" y="50"/>
                </a:lnTo>
                <a:lnTo>
                  <a:pt x="128" y="50"/>
                </a:lnTo>
                <a:lnTo>
                  <a:pt x="122" y="50"/>
                </a:lnTo>
                <a:lnTo>
                  <a:pt x="122" y="46"/>
                </a:lnTo>
                <a:lnTo>
                  <a:pt x="122" y="46"/>
                </a:lnTo>
                <a:lnTo>
                  <a:pt x="122" y="46"/>
                </a:lnTo>
                <a:lnTo>
                  <a:pt x="120" y="46"/>
                </a:lnTo>
                <a:lnTo>
                  <a:pt x="114" y="46"/>
                </a:lnTo>
                <a:lnTo>
                  <a:pt x="114" y="46"/>
                </a:lnTo>
                <a:lnTo>
                  <a:pt x="108" y="44"/>
                </a:lnTo>
                <a:lnTo>
                  <a:pt x="106" y="46"/>
                </a:lnTo>
                <a:lnTo>
                  <a:pt x="106" y="46"/>
                </a:lnTo>
                <a:lnTo>
                  <a:pt x="104" y="48"/>
                </a:lnTo>
                <a:lnTo>
                  <a:pt x="104" y="52"/>
                </a:lnTo>
                <a:lnTo>
                  <a:pt x="106" y="56"/>
                </a:lnTo>
                <a:lnTo>
                  <a:pt x="106" y="56"/>
                </a:lnTo>
                <a:lnTo>
                  <a:pt x="106" y="58"/>
                </a:lnTo>
                <a:lnTo>
                  <a:pt x="104" y="60"/>
                </a:lnTo>
                <a:lnTo>
                  <a:pt x="102" y="60"/>
                </a:lnTo>
                <a:lnTo>
                  <a:pt x="100" y="58"/>
                </a:lnTo>
                <a:lnTo>
                  <a:pt x="100" y="58"/>
                </a:lnTo>
                <a:lnTo>
                  <a:pt x="100" y="58"/>
                </a:lnTo>
                <a:lnTo>
                  <a:pt x="98" y="60"/>
                </a:lnTo>
                <a:lnTo>
                  <a:pt x="96" y="62"/>
                </a:lnTo>
                <a:lnTo>
                  <a:pt x="94" y="62"/>
                </a:lnTo>
                <a:lnTo>
                  <a:pt x="94" y="62"/>
                </a:lnTo>
                <a:lnTo>
                  <a:pt x="88" y="62"/>
                </a:lnTo>
                <a:lnTo>
                  <a:pt x="84" y="60"/>
                </a:lnTo>
                <a:lnTo>
                  <a:pt x="84" y="60"/>
                </a:lnTo>
                <a:lnTo>
                  <a:pt x="82" y="58"/>
                </a:lnTo>
                <a:lnTo>
                  <a:pt x="80" y="52"/>
                </a:lnTo>
                <a:lnTo>
                  <a:pt x="80" y="52"/>
                </a:lnTo>
                <a:lnTo>
                  <a:pt x="80" y="46"/>
                </a:lnTo>
                <a:lnTo>
                  <a:pt x="78" y="42"/>
                </a:lnTo>
                <a:lnTo>
                  <a:pt x="78" y="42"/>
                </a:lnTo>
                <a:lnTo>
                  <a:pt x="78" y="38"/>
                </a:lnTo>
                <a:lnTo>
                  <a:pt x="78" y="34"/>
                </a:lnTo>
                <a:lnTo>
                  <a:pt x="78" y="34"/>
                </a:lnTo>
                <a:lnTo>
                  <a:pt x="76" y="24"/>
                </a:lnTo>
                <a:lnTo>
                  <a:pt x="48" y="26"/>
                </a:lnTo>
                <a:lnTo>
                  <a:pt x="48" y="26"/>
                </a:lnTo>
                <a:lnTo>
                  <a:pt x="32" y="24"/>
                </a:lnTo>
                <a:lnTo>
                  <a:pt x="32" y="24"/>
                </a:lnTo>
                <a:lnTo>
                  <a:pt x="26" y="24"/>
                </a:lnTo>
                <a:lnTo>
                  <a:pt x="22" y="26"/>
                </a:lnTo>
                <a:lnTo>
                  <a:pt x="18" y="28"/>
                </a:lnTo>
                <a:lnTo>
                  <a:pt x="18" y="28"/>
                </a:lnTo>
                <a:lnTo>
                  <a:pt x="12" y="32"/>
                </a:lnTo>
                <a:lnTo>
                  <a:pt x="10" y="32"/>
                </a:lnTo>
                <a:lnTo>
                  <a:pt x="10" y="32"/>
                </a:lnTo>
                <a:close/>
              </a:path>
            </a:pathLst>
          </a:custGeom>
          <a:solidFill>
            <a:srgbClr val="B9BCBD"/>
          </a:solidFill>
          <a:ln w="3175">
            <a:solidFill>
              <a:srgbClr val="B9BCBD"/>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278" name="Freeform 264">
            <a:extLst>
              <a:ext uri="{FF2B5EF4-FFF2-40B4-BE49-F238E27FC236}">
                <a16:creationId xmlns:a16="http://schemas.microsoft.com/office/drawing/2014/main" id="{3D156F75-F8F9-48DB-9224-A775F7997550}"/>
              </a:ext>
            </a:extLst>
          </p:cNvPr>
          <p:cNvSpPr>
            <a:spLocks/>
          </p:cNvSpPr>
          <p:nvPr/>
        </p:nvSpPr>
        <p:spPr bwMode="auto">
          <a:xfrm>
            <a:off x="5889359" y="2424545"/>
            <a:ext cx="9287" cy="6864"/>
          </a:xfrm>
          <a:custGeom>
            <a:avLst/>
            <a:gdLst>
              <a:gd name="T0" fmla="*/ 6 w 6"/>
              <a:gd name="T1" fmla="*/ 2 h 4"/>
              <a:gd name="T2" fmla="*/ 2 w 6"/>
              <a:gd name="T3" fmla="*/ 4 h 4"/>
              <a:gd name="T4" fmla="*/ 0 w 6"/>
              <a:gd name="T5" fmla="*/ 0 h 4"/>
              <a:gd name="T6" fmla="*/ 0 w 6"/>
              <a:gd name="T7" fmla="*/ 0 h 4"/>
              <a:gd name="T8" fmla="*/ 2 w 6"/>
              <a:gd name="T9" fmla="*/ 0 h 4"/>
              <a:gd name="T10" fmla="*/ 4 w 6"/>
              <a:gd name="T11" fmla="*/ 0 h 4"/>
              <a:gd name="T12" fmla="*/ 4 w 6"/>
              <a:gd name="T13" fmla="*/ 0 h 4"/>
              <a:gd name="T14" fmla="*/ 6 w 6"/>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4">
                <a:moveTo>
                  <a:pt x="6" y="2"/>
                </a:moveTo>
                <a:lnTo>
                  <a:pt x="2" y="4"/>
                </a:lnTo>
                <a:lnTo>
                  <a:pt x="0" y="0"/>
                </a:lnTo>
                <a:lnTo>
                  <a:pt x="0" y="0"/>
                </a:lnTo>
                <a:lnTo>
                  <a:pt x="2" y="0"/>
                </a:lnTo>
                <a:lnTo>
                  <a:pt x="4" y="0"/>
                </a:lnTo>
                <a:lnTo>
                  <a:pt x="4" y="0"/>
                </a:lnTo>
                <a:lnTo>
                  <a:pt x="6" y="2"/>
                </a:lnTo>
                <a:close/>
              </a:path>
            </a:pathLst>
          </a:custGeom>
          <a:solidFill>
            <a:srgbClr val="8BBDFF"/>
          </a:solidFill>
          <a:ln w="3175">
            <a:solidFill>
              <a:srgbClr val="8BBDFF"/>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279" name="Freeform 265">
            <a:extLst>
              <a:ext uri="{FF2B5EF4-FFF2-40B4-BE49-F238E27FC236}">
                <a16:creationId xmlns:a16="http://schemas.microsoft.com/office/drawing/2014/main" id="{85634480-5DF9-455E-8E87-C55703CE1516}"/>
              </a:ext>
            </a:extLst>
          </p:cNvPr>
          <p:cNvSpPr>
            <a:spLocks/>
          </p:cNvSpPr>
          <p:nvPr/>
        </p:nvSpPr>
        <p:spPr bwMode="auto">
          <a:xfrm>
            <a:off x="5671105" y="2596144"/>
            <a:ext cx="441148" cy="535388"/>
          </a:xfrm>
          <a:custGeom>
            <a:avLst/>
            <a:gdLst>
              <a:gd name="T0" fmla="*/ 162 w 263"/>
              <a:gd name="T1" fmla="*/ 310 h 312"/>
              <a:gd name="T2" fmla="*/ 150 w 263"/>
              <a:gd name="T3" fmla="*/ 312 h 312"/>
              <a:gd name="T4" fmla="*/ 148 w 263"/>
              <a:gd name="T5" fmla="*/ 304 h 312"/>
              <a:gd name="T6" fmla="*/ 148 w 263"/>
              <a:gd name="T7" fmla="*/ 294 h 312"/>
              <a:gd name="T8" fmla="*/ 140 w 263"/>
              <a:gd name="T9" fmla="*/ 288 h 312"/>
              <a:gd name="T10" fmla="*/ 130 w 263"/>
              <a:gd name="T11" fmla="*/ 278 h 312"/>
              <a:gd name="T12" fmla="*/ 0 w 263"/>
              <a:gd name="T13" fmla="*/ 154 h 312"/>
              <a:gd name="T14" fmla="*/ 4 w 263"/>
              <a:gd name="T15" fmla="*/ 150 h 312"/>
              <a:gd name="T16" fmla="*/ 20 w 263"/>
              <a:gd name="T17" fmla="*/ 138 h 312"/>
              <a:gd name="T18" fmla="*/ 34 w 263"/>
              <a:gd name="T19" fmla="*/ 132 h 312"/>
              <a:gd name="T20" fmla="*/ 42 w 263"/>
              <a:gd name="T21" fmla="*/ 128 h 312"/>
              <a:gd name="T22" fmla="*/ 56 w 263"/>
              <a:gd name="T23" fmla="*/ 120 h 312"/>
              <a:gd name="T24" fmla="*/ 64 w 263"/>
              <a:gd name="T25" fmla="*/ 108 h 312"/>
              <a:gd name="T26" fmla="*/ 74 w 263"/>
              <a:gd name="T27" fmla="*/ 96 h 312"/>
              <a:gd name="T28" fmla="*/ 78 w 263"/>
              <a:gd name="T29" fmla="*/ 90 h 312"/>
              <a:gd name="T30" fmla="*/ 84 w 263"/>
              <a:gd name="T31" fmla="*/ 84 h 312"/>
              <a:gd name="T32" fmla="*/ 90 w 263"/>
              <a:gd name="T33" fmla="*/ 76 h 312"/>
              <a:gd name="T34" fmla="*/ 86 w 263"/>
              <a:gd name="T35" fmla="*/ 62 h 312"/>
              <a:gd name="T36" fmla="*/ 82 w 263"/>
              <a:gd name="T37" fmla="*/ 58 h 312"/>
              <a:gd name="T38" fmla="*/ 82 w 263"/>
              <a:gd name="T39" fmla="*/ 44 h 312"/>
              <a:gd name="T40" fmla="*/ 78 w 263"/>
              <a:gd name="T41" fmla="*/ 34 h 312"/>
              <a:gd name="T42" fmla="*/ 88 w 263"/>
              <a:gd name="T43" fmla="*/ 32 h 312"/>
              <a:gd name="T44" fmla="*/ 94 w 263"/>
              <a:gd name="T45" fmla="*/ 24 h 312"/>
              <a:gd name="T46" fmla="*/ 108 w 263"/>
              <a:gd name="T47" fmla="*/ 20 h 312"/>
              <a:gd name="T48" fmla="*/ 114 w 263"/>
              <a:gd name="T49" fmla="*/ 14 h 312"/>
              <a:gd name="T50" fmla="*/ 124 w 263"/>
              <a:gd name="T51" fmla="*/ 10 h 312"/>
              <a:gd name="T52" fmla="*/ 132 w 263"/>
              <a:gd name="T53" fmla="*/ 8 h 312"/>
              <a:gd name="T54" fmla="*/ 146 w 263"/>
              <a:gd name="T55" fmla="*/ 6 h 312"/>
              <a:gd name="T56" fmla="*/ 162 w 263"/>
              <a:gd name="T57" fmla="*/ 2 h 312"/>
              <a:gd name="T58" fmla="*/ 178 w 263"/>
              <a:gd name="T59" fmla="*/ 2 h 312"/>
              <a:gd name="T60" fmla="*/ 184 w 263"/>
              <a:gd name="T61" fmla="*/ 2 h 312"/>
              <a:gd name="T62" fmla="*/ 192 w 263"/>
              <a:gd name="T63" fmla="*/ 2 h 312"/>
              <a:gd name="T64" fmla="*/ 202 w 263"/>
              <a:gd name="T65" fmla="*/ 2 h 312"/>
              <a:gd name="T66" fmla="*/ 208 w 263"/>
              <a:gd name="T67" fmla="*/ 0 h 312"/>
              <a:gd name="T68" fmla="*/ 214 w 263"/>
              <a:gd name="T69" fmla="*/ 8 h 312"/>
              <a:gd name="T70" fmla="*/ 218 w 263"/>
              <a:gd name="T71" fmla="*/ 18 h 312"/>
              <a:gd name="T72" fmla="*/ 220 w 263"/>
              <a:gd name="T73" fmla="*/ 36 h 312"/>
              <a:gd name="T74" fmla="*/ 218 w 263"/>
              <a:gd name="T75" fmla="*/ 42 h 312"/>
              <a:gd name="T76" fmla="*/ 210 w 263"/>
              <a:gd name="T77" fmla="*/ 52 h 312"/>
              <a:gd name="T78" fmla="*/ 206 w 263"/>
              <a:gd name="T79" fmla="*/ 56 h 312"/>
              <a:gd name="T80" fmla="*/ 212 w 263"/>
              <a:gd name="T81" fmla="*/ 70 h 312"/>
              <a:gd name="T82" fmla="*/ 224 w 263"/>
              <a:gd name="T83" fmla="*/ 86 h 312"/>
              <a:gd name="T84" fmla="*/ 226 w 263"/>
              <a:gd name="T85" fmla="*/ 118 h 312"/>
              <a:gd name="T86" fmla="*/ 228 w 263"/>
              <a:gd name="T87" fmla="*/ 152 h 312"/>
              <a:gd name="T88" fmla="*/ 228 w 263"/>
              <a:gd name="T89" fmla="*/ 162 h 312"/>
              <a:gd name="T90" fmla="*/ 230 w 263"/>
              <a:gd name="T91" fmla="*/ 164 h 312"/>
              <a:gd name="T92" fmla="*/ 228 w 263"/>
              <a:gd name="T93" fmla="*/ 184 h 312"/>
              <a:gd name="T94" fmla="*/ 220 w 263"/>
              <a:gd name="T95" fmla="*/ 192 h 312"/>
              <a:gd name="T96" fmla="*/ 226 w 263"/>
              <a:gd name="T97" fmla="*/ 202 h 312"/>
              <a:gd name="T98" fmla="*/ 232 w 263"/>
              <a:gd name="T99" fmla="*/ 216 h 312"/>
              <a:gd name="T100" fmla="*/ 238 w 263"/>
              <a:gd name="T101" fmla="*/ 224 h 312"/>
              <a:gd name="T102" fmla="*/ 250 w 263"/>
              <a:gd name="T103" fmla="*/ 230 h 312"/>
              <a:gd name="T104" fmla="*/ 257 w 263"/>
              <a:gd name="T105" fmla="*/ 232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63" h="312">
                <a:moveTo>
                  <a:pt x="263" y="238"/>
                </a:moveTo>
                <a:lnTo>
                  <a:pt x="190" y="292"/>
                </a:lnTo>
                <a:lnTo>
                  <a:pt x="182" y="306"/>
                </a:lnTo>
                <a:lnTo>
                  <a:pt x="162" y="310"/>
                </a:lnTo>
                <a:lnTo>
                  <a:pt x="162" y="310"/>
                </a:lnTo>
                <a:lnTo>
                  <a:pt x="156" y="312"/>
                </a:lnTo>
                <a:lnTo>
                  <a:pt x="150" y="312"/>
                </a:lnTo>
                <a:lnTo>
                  <a:pt x="150" y="312"/>
                </a:lnTo>
                <a:lnTo>
                  <a:pt x="150" y="312"/>
                </a:lnTo>
                <a:lnTo>
                  <a:pt x="150" y="310"/>
                </a:lnTo>
                <a:lnTo>
                  <a:pt x="148" y="304"/>
                </a:lnTo>
                <a:lnTo>
                  <a:pt x="148" y="304"/>
                </a:lnTo>
                <a:lnTo>
                  <a:pt x="148" y="302"/>
                </a:lnTo>
                <a:lnTo>
                  <a:pt x="148" y="298"/>
                </a:lnTo>
                <a:lnTo>
                  <a:pt x="148" y="298"/>
                </a:lnTo>
                <a:lnTo>
                  <a:pt x="148" y="294"/>
                </a:lnTo>
                <a:lnTo>
                  <a:pt x="148" y="292"/>
                </a:lnTo>
                <a:lnTo>
                  <a:pt x="144" y="290"/>
                </a:lnTo>
                <a:lnTo>
                  <a:pt x="144" y="290"/>
                </a:lnTo>
                <a:lnTo>
                  <a:pt x="140" y="288"/>
                </a:lnTo>
                <a:lnTo>
                  <a:pt x="134" y="284"/>
                </a:lnTo>
                <a:lnTo>
                  <a:pt x="134" y="284"/>
                </a:lnTo>
                <a:lnTo>
                  <a:pt x="130" y="280"/>
                </a:lnTo>
                <a:lnTo>
                  <a:pt x="130" y="278"/>
                </a:lnTo>
                <a:lnTo>
                  <a:pt x="46" y="214"/>
                </a:lnTo>
                <a:lnTo>
                  <a:pt x="0" y="180"/>
                </a:lnTo>
                <a:lnTo>
                  <a:pt x="0" y="168"/>
                </a:lnTo>
                <a:lnTo>
                  <a:pt x="0" y="154"/>
                </a:lnTo>
                <a:lnTo>
                  <a:pt x="0" y="154"/>
                </a:lnTo>
                <a:lnTo>
                  <a:pt x="0" y="154"/>
                </a:lnTo>
                <a:lnTo>
                  <a:pt x="4" y="150"/>
                </a:lnTo>
                <a:lnTo>
                  <a:pt x="4" y="150"/>
                </a:lnTo>
                <a:lnTo>
                  <a:pt x="10" y="142"/>
                </a:lnTo>
                <a:lnTo>
                  <a:pt x="10" y="142"/>
                </a:lnTo>
                <a:lnTo>
                  <a:pt x="14" y="140"/>
                </a:lnTo>
                <a:lnTo>
                  <a:pt x="20" y="138"/>
                </a:lnTo>
                <a:lnTo>
                  <a:pt x="20" y="138"/>
                </a:lnTo>
                <a:lnTo>
                  <a:pt x="28" y="136"/>
                </a:lnTo>
                <a:lnTo>
                  <a:pt x="32" y="134"/>
                </a:lnTo>
                <a:lnTo>
                  <a:pt x="34" y="132"/>
                </a:lnTo>
                <a:lnTo>
                  <a:pt x="34" y="132"/>
                </a:lnTo>
                <a:lnTo>
                  <a:pt x="38" y="128"/>
                </a:lnTo>
                <a:lnTo>
                  <a:pt x="42" y="128"/>
                </a:lnTo>
                <a:lnTo>
                  <a:pt x="42" y="128"/>
                </a:lnTo>
                <a:lnTo>
                  <a:pt x="48" y="126"/>
                </a:lnTo>
                <a:lnTo>
                  <a:pt x="52" y="124"/>
                </a:lnTo>
                <a:lnTo>
                  <a:pt x="52" y="124"/>
                </a:lnTo>
                <a:lnTo>
                  <a:pt x="56" y="120"/>
                </a:lnTo>
                <a:lnTo>
                  <a:pt x="58" y="114"/>
                </a:lnTo>
                <a:lnTo>
                  <a:pt x="62" y="108"/>
                </a:lnTo>
                <a:lnTo>
                  <a:pt x="62" y="108"/>
                </a:lnTo>
                <a:lnTo>
                  <a:pt x="64" y="108"/>
                </a:lnTo>
                <a:lnTo>
                  <a:pt x="70" y="104"/>
                </a:lnTo>
                <a:lnTo>
                  <a:pt x="70" y="104"/>
                </a:lnTo>
                <a:lnTo>
                  <a:pt x="74" y="100"/>
                </a:lnTo>
                <a:lnTo>
                  <a:pt x="74" y="96"/>
                </a:lnTo>
                <a:lnTo>
                  <a:pt x="74" y="96"/>
                </a:lnTo>
                <a:lnTo>
                  <a:pt x="74" y="94"/>
                </a:lnTo>
                <a:lnTo>
                  <a:pt x="76" y="92"/>
                </a:lnTo>
                <a:lnTo>
                  <a:pt x="78" y="90"/>
                </a:lnTo>
                <a:lnTo>
                  <a:pt x="80" y="88"/>
                </a:lnTo>
                <a:lnTo>
                  <a:pt x="80" y="88"/>
                </a:lnTo>
                <a:lnTo>
                  <a:pt x="82" y="86"/>
                </a:lnTo>
                <a:lnTo>
                  <a:pt x="84" y="84"/>
                </a:lnTo>
                <a:lnTo>
                  <a:pt x="90" y="80"/>
                </a:lnTo>
                <a:lnTo>
                  <a:pt x="90" y="80"/>
                </a:lnTo>
                <a:lnTo>
                  <a:pt x="92" y="78"/>
                </a:lnTo>
                <a:lnTo>
                  <a:pt x="90" y="76"/>
                </a:lnTo>
                <a:lnTo>
                  <a:pt x="88" y="72"/>
                </a:lnTo>
                <a:lnTo>
                  <a:pt x="88" y="72"/>
                </a:lnTo>
                <a:lnTo>
                  <a:pt x="86" y="68"/>
                </a:lnTo>
                <a:lnTo>
                  <a:pt x="86" y="62"/>
                </a:lnTo>
                <a:lnTo>
                  <a:pt x="86" y="62"/>
                </a:lnTo>
                <a:lnTo>
                  <a:pt x="84" y="60"/>
                </a:lnTo>
                <a:lnTo>
                  <a:pt x="82" y="58"/>
                </a:lnTo>
                <a:lnTo>
                  <a:pt x="82" y="58"/>
                </a:lnTo>
                <a:lnTo>
                  <a:pt x="80" y="54"/>
                </a:lnTo>
                <a:lnTo>
                  <a:pt x="80" y="54"/>
                </a:lnTo>
                <a:lnTo>
                  <a:pt x="82" y="48"/>
                </a:lnTo>
                <a:lnTo>
                  <a:pt x="82" y="44"/>
                </a:lnTo>
                <a:lnTo>
                  <a:pt x="82" y="44"/>
                </a:lnTo>
                <a:lnTo>
                  <a:pt x="82" y="40"/>
                </a:lnTo>
                <a:lnTo>
                  <a:pt x="80" y="38"/>
                </a:lnTo>
                <a:lnTo>
                  <a:pt x="78" y="34"/>
                </a:lnTo>
                <a:lnTo>
                  <a:pt x="78" y="34"/>
                </a:lnTo>
                <a:lnTo>
                  <a:pt x="82" y="32"/>
                </a:lnTo>
                <a:lnTo>
                  <a:pt x="82" y="32"/>
                </a:lnTo>
                <a:lnTo>
                  <a:pt x="88" y="32"/>
                </a:lnTo>
                <a:lnTo>
                  <a:pt x="88" y="32"/>
                </a:lnTo>
                <a:lnTo>
                  <a:pt x="90" y="30"/>
                </a:lnTo>
                <a:lnTo>
                  <a:pt x="92" y="26"/>
                </a:lnTo>
                <a:lnTo>
                  <a:pt x="94" y="24"/>
                </a:lnTo>
                <a:lnTo>
                  <a:pt x="98" y="20"/>
                </a:lnTo>
                <a:lnTo>
                  <a:pt x="98" y="20"/>
                </a:lnTo>
                <a:lnTo>
                  <a:pt x="104" y="20"/>
                </a:lnTo>
                <a:lnTo>
                  <a:pt x="108" y="20"/>
                </a:lnTo>
                <a:lnTo>
                  <a:pt x="108" y="20"/>
                </a:lnTo>
                <a:lnTo>
                  <a:pt x="112" y="16"/>
                </a:lnTo>
                <a:lnTo>
                  <a:pt x="114" y="14"/>
                </a:lnTo>
                <a:lnTo>
                  <a:pt x="114" y="14"/>
                </a:lnTo>
                <a:lnTo>
                  <a:pt x="118" y="14"/>
                </a:lnTo>
                <a:lnTo>
                  <a:pt x="122" y="14"/>
                </a:lnTo>
                <a:lnTo>
                  <a:pt x="122" y="14"/>
                </a:lnTo>
                <a:lnTo>
                  <a:pt x="124" y="10"/>
                </a:lnTo>
                <a:lnTo>
                  <a:pt x="124" y="10"/>
                </a:lnTo>
                <a:lnTo>
                  <a:pt x="128" y="10"/>
                </a:lnTo>
                <a:lnTo>
                  <a:pt x="132" y="8"/>
                </a:lnTo>
                <a:lnTo>
                  <a:pt x="132" y="8"/>
                </a:lnTo>
                <a:lnTo>
                  <a:pt x="134" y="4"/>
                </a:lnTo>
                <a:lnTo>
                  <a:pt x="134" y="4"/>
                </a:lnTo>
                <a:lnTo>
                  <a:pt x="140" y="6"/>
                </a:lnTo>
                <a:lnTo>
                  <a:pt x="146" y="6"/>
                </a:lnTo>
                <a:lnTo>
                  <a:pt x="146" y="6"/>
                </a:lnTo>
                <a:lnTo>
                  <a:pt x="150" y="6"/>
                </a:lnTo>
                <a:lnTo>
                  <a:pt x="154" y="4"/>
                </a:lnTo>
                <a:lnTo>
                  <a:pt x="162" y="2"/>
                </a:lnTo>
                <a:lnTo>
                  <a:pt x="162" y="2"/>
                </a:lnTo>
                <a:lnTo>
                  <a:pt x="170" y="2"/>
                </a:lnTo>
                <a:lnTo>
                  <a:pt x="178" y="2"/>
                </a:lnTo>
                <a:lnTo>
                  <a:pt x="178" y="2"/>
                </a:lnTo>
                <a:lnTo>
                  <a:pt x="178" y="4"/>
                </a:lnTo>
                <a:lnTo>
                  <a:pt x="178" y="4"/>
                </a:lnTo>
                <a:lnTo>
                  <a:pt x="182" y="4"/>
                </a:lnTo>
                <a:lnTo>
                  <a:pt x="184" y="2"/>
                </a:lnTo>
                <a:lnTo>
                  <a:pt x="184" y="2"/>
                </a:lnTo>
                <a:lnTo>
                  <a:pt x="188" y="4"/>
                </a:lnTo>
                <a:lnTo>
                  <a:pt x="192" y="4"/>
                </a:lnTo>
                <a:lnTo>
                  <a:pt x="192" y="2"/>
                </a:lnTo>
                <a:lnTo>
                  <a:pt x="192" y="2"/>
                </a:lnTo>
                <a:lnTo>
                  <a:pt x="198" y="0"/>
                </a:lnTo>
                <a:lnTo>
                  <a:pt x="198" y="0"/>
                </a:lnTo>
                <a:lnTo>
                  <a:pt x="202" y="2"/>
                </a:lnTo>
                <a:lnTo>
                  <a:pt x="204" y="6"/>
                </a:lnTo>
                <a:lnTo>
                  <a:pt x="206" y="6"/>
                </a:lnTo>
                <a:lnTo>
                  <a:pt x="206" y="6"/>
                </a:lnTo>
                <a:lnTo>
                  <a:pt x="208" y="0"/>
                </a:lnTo>
                <a:lnTo>
                  <a:pt x="208" y="0"/>
                </a:lnTo>
                <a:lnTo>
                  <a:pt x="214" y="2"/>
                </a:lnTo>
                <a:lnTo>
                  <a:pt x="214" y="2"/>
                </a:lnTo>
                <a:lnTo>
                  <a:pt x="214" y="8"/>
                </a:lnTo>
                <a:lnTo>
                  <a:pt x="214" y="12"/>
                </a:lnTo>
                <a:lnTo>
                  <a:pt x="216" y="14"/>
                </a:lnTo>
                <a:lnTo>
                  <a:pt x="216" y="14"/>
                </a:lnTo>
                <a:lnTo>
                  <a:pt x="218" y="18"/>
                </a:lnTo>
                <a:lnTo>
                  <a:pt x="218" y="22"/>
                </a:lnTo>
                <a:lnTo>
                  <a:pt x="218" y="22"/>
                </a:lnTo>
                <a:lnTo>
                  <a:pt x="218" y="28"/>
                </a:lnTo>
                <a:lnTo>
                  <a:pt x="220" y="36"/>
                </a:lnTo>
                <a:lnTo>
                  <a:pt x="220" y="36"/>
                </a:lnTo>
                <a:lnTo>
                  <a:pt x="220" y="38"/>
                </a:lnTo>
                <a:lnTo>
                  <a:pt x="218" y="40"/>
                </a:lnTo>
                <a:lnTo>
                  <a:pt x="218" y="42"/>
                </a:lnTo>
                <a:lnTo>
                  <a:pt x="216" y="42"/>
                </a:lnTo>
                <a:lnTo>
                  <a:pt x="216" y="42"/>
                </a:lnTo>
                <a:lnTo>
                  <a:pt x="214" y="48"/>
                </a:lnTo>
                <a:lnTo>
                  <a:pt x="210" y="52"/>
                </a:lnTo>
                <a:lnTo>
                  <a:pt x="210" y="52"/>
                </a:lnTo>
                <a:lnTo>
                  <a:pt x="206" y="52"/>
                </a:lnTo>
                <a:lnTo>
                  <a:pt x="206" y="56"/>
                </a:lnTo>
                <a:lnTo>
                  <a:pt x="206" y="56"/>
                </a:lnTo>
                <a:lnTo>
                  <a:pt x="208" y="70"/>
                </a:lnTo>
                <a:lnTo>
                  <a:pt x="208" y="70"/>
                </a:lnTo>
                <a:lnTo>
                  <a:pt x="210" y="70"/>
                </a:lnTo>
                <a:lnTo>
                  <a:pt x="212" y="70"/>
                </a:lnTo>
                <a:lnTo>
                  <a:pt x="214" y="72"/>
                </a:lnTo>
                <a:lnTo>
                  <a:pt x="214" y="72"/>
                </a:lnTo>
                <a:lnTo>
                  <a:pt x="216" y="84"/>
                </a:lnTo>
                <a:lnTo>
                  <a:pt x="224" y="86"/>
                </a:lnTo>
                <a:lnTo>
                  <a:pt x="228" y="116"/>
                </a:lnTo>
                <a:lnTo>
                  <a:pt x="228" y="116"/>
                </a:lnTo>
                <a:lnTo>
                  <a:pt x="226" y="118"/>
                </a:lnTo>
                <a:lnTo>
                  <a:pt x="226" y="118"/>
                </a:lnTo>
                <a:lnTo>
                  <a:pt x="226" y="120"/>
                </a:lnTo>
                <a:lnTo>
                  <a:pt x="228" y="122"/>
                </a:lnTo>
                <a:lnTo>
                  <a:pt x="228" y="124"/>
                </a:lnTo>
                <a:lnTo>
                  <a:pt x="228" y="152"/>
                </a:lnTo>
                <a:lnTo>
                  <a:pt x="232" y="158"/>
                </a:lnTo>
                <a:lnTo>
                  <a:pt x="232" y="158"/>
                </a:lnTo>
                <a:lnTo>
                  <a:pt x="230" y="160"/>
                </a:lnTo>
                <a:lnTo>
                  <a:pt x="228" y="162"/>
                </a:lnTo>
                <a:lnTo>
                  <a:pt x="228" y="162"/>
                </a:lnTo>
                <a:lnTo>
                  <a:pt x="228" y="162"/>
                </a:lnTo>
                <a:lnTo>
                  <a:pt x="228" y="164"/>
                </a:lnTo>
                <a:lnTo>
                  <a:pt x="230" y="164"/>
                </a:lnTo>
                <a:lnTo>
                  <a:pt x="228" y="168"/>
                </a:lnTo>
                <a:lnTo>
                  <a:pt x="228" y="168"/>
                </a:lnTo>
                <a:lnTo>
                  <a:pt x="230" y="174"/>
                </a:lnTo>
                <a:lnTo>
                  <a:pt x="228" y="184"/>
                </a:lnTo>
                <a:lnTo>
                  <a:pt x="228" y="184"/>
                </a:lnTo>
                <a:lnTo>
                  <a:pt x="226" y="188"/>
                </a:lnTo>
                <a:lnTo>
                  <a:pt x="224" y="190"/>
                </a:lnTo>
                <a:lnTo>
                  <a:pt x="220" y="192"/>
                </a:lnTo>
                <a:lnTo>
                  <a:pt x="220" y="192"/>
                </a:lnTo>
                <a:lnTo>
                  <a:pt x="224" y="198"/>
                </a:lnTo>
                <a:lnTo>
                  <a:pt x="224" y="198"/>
                </a:lnTo>
                <a:lnTo>
                  <a:pt x="226" y="202"/>
                </a:lnTo>
                <a:lnTo>
                  <a:pt x="230" y="208"/>
                </a:lnTo>
                <a:lnTo>
                  <a:pt x="230" y="208"/>
                </a:lnTo>
                <a:lnTo>
                  <a:pt x="232" y="212"/>
                </a:lnTo>
                <a:lnTo>
                  <a:pt x="232" y="216"/>
                </a:lnTo>
                <a:lnTo>
                  <a:pt x="232" y="216"/>
                </a:lnTo>
                <a:lnTo>
                  <a:pt x="234" y="222"/>
                </a:lnTo>
                <a:lnTo>
                  <a:pt x="236" y="224"/>
                </a:lnTo>
                <a:lnTo>
                  <a:pt x="238" y="224"/>
                </a:lnTo>
                <a:lnTo>
                  <a:pt x="238" y="224"/>
                </a:lnTo>
                <a:lnTo>
                  <a:pt x="248" y="226"/>
                </a:lnTo>
                <a:lnTo>
                  <a:pt x="248" y="226"/>
                </a:lnTo>
                <a:lnTo>
                  <a:pt x="250" y="230"/>
                </a:lnTo>
                <a:lnTo>
                  <a:pt x="252" y="232"/>
                </a:lnTo>
                <a:lnTo>
                  <a:pt x="255" y="232"/>
                </a:lnTo>
                <a:lnTo>
                  <a:pt x="255" y="232"/>
                </a:lnTo>
                <a:lnTo>
                  <a:pt x="257" y="232"/>
                </a:lnTo>
                <a:lnTo>
                  <a:pt x="259" y="234"/>
                </a:lnTo>
                <a:lnTo>
                  <a:pt x="263" y="238"/>
                </a:lnTo>
                <a:lnTo>
                  <a:pt x="263" y="238"/>
                </a:lnTo>
                <a:close/>
              </a:path>
            </a:pathLst>
          </a:custGeom>
          <a:solidFill>
            <a:srgbClr val="B9BCBD"/>
          </a:solidFill>
          <a:ln w="3175">
            <a:solidFill>
              <a:srgbClr val="B9BCBD"/>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280" name="Freeform 266">
            <a:extLst>
              <a:ext uri="{FF2B5EF4-FFF2-40B4-BE49-F238E27FC236}">
                <a16:creationId xmlns:a16="http://schemas.microsoft.com/office/drawing/2014/main" id="{6CD7777E-66D5-4378-A953-C824A6A42753}"/>
              </a:ext>
            </a:extLst>
          </p:cNvPr>
          <p:cNvSpPr>
            <a:spLocks/>
          </p:cNvSpPr>
          <p:nvPr/>
        </p:nvSpPr>
        <p:spPr bwMode="auto">
          <a:xfrm>
            <a:off x="6285618" y="2424547"/>
            <a:ext cx="44889" cy="89231"/>
          </a:xfrm>
          <a:custGeom>
            <a:avLst/>
            <a:gdLst>
              <a:gd name="T0" fmla="*/ 0 w 26"/>
              <a:gd name="T1" fmla="*/ 10 h 52"/>
              <a:gd name="T2" fmla="*/ 0 w 26"/>
              <a:gd name="T3" fmla="*/ 10 h 52"/>
              <a:gd name="T4" fmla="*/ 2 w 26"/>
              <a:gd name="T5" fmla="*/ 12 h 52"/>
              <a:gd name="T6" fmla="*/ 2 w 26"/>
              <a:gd name="T7" fmla="*/ 12 h 52"/>
              <a:gd name="T8" fmla="*/ 6 w 26"/>
              <a:gd name="T9" fmla="*/ 12 h 52"/>
              <a:gd name="T10" fmla="*/ 6 w 26"/>
              <a:gd name="T11" fmla="*/ 12 h 52"/>
              <a:gd name="T12" fmla="*/ 4 w 26"/>
              <a:gd name="T13" fmla="*/ 20 h 52"/>
              <a:gd name="T14" fmla="*/ 6 w 26"/>
              <a:gd name="T15" fmla="*/ 22 h 52"/>
              <a:gd name="T16" fmla="*/ 6 w 26"/>
              <a:gd name="T17" fmla="*/ 24 h 52"/>
              <a:gd name="T18" fmla="*/ 6 w 26"/>
              <a:gd name="T19" fmla="*/ 24 h 52"/>
              <a:gd name="T20" fmla="*/ 4 w 26"/>
              <a:gd name="T21" fmla="*/ 30 h 52"/>
              <a:gd name="T22" fmla="*/ 4 w 26"/>
              <a:gd name="T23" fmla="*/ 38 h 52"/>
              <a:gd name="T24" fmla="*/ 4 w 26"/>
              <a:gd name="T25" fmla="*/ 38 h 52"/>
              <a:gd name="T26" fmla="*/ 4 w 26"/>
              <a:gd name="T27" fmla="*/ 42 h 52"/>
              <a:gd name="T28" fmla="*/ 8 w 26"/>
              <a:gd name="T29" fmla="*/ 44 h 52"/>
              <a:gd name="T30" fmla="*/ 14 w 26"/>
              <a:gd name="T31" fmla="*/ 48 h 52"/>
              <a:gd name="T32" fmla="*/ 14 w 26"/>
              <a:gd name="T33" fmla="*/ 48 h 52"/>
              <a:gd name="T34" fmla="*/ 14 w 26"/>
              <a:gd name="T35" fmla="*/ 52 h 52"/>
              <a:gd name="T36" fmla="*/ 14 w 26"/>
              <a:gd name="T37" fmla="*/ 52 h 52"/>
              <a:gd name="T38" fmla="*/ 18 w 26"/>
              <a:gd name="T39" fmla="*/ 52 h 52"/>
              <a:gd name="T40" fmla="*/ 18 w 26"/>
              <a:gd name="T41" fmla="*/ 52 h 52"/>
              <a:gd name="T42" fmla="*/ 20 w 26"/>
              <a:gd name="T43" fmla="*/ 52 h 52"/>
              <a:gd name="T44" fmla="*/ 20 w 26"/>
              <a:gd name="T45" fmla="*/ 52 h 52"/>
              <a:gd name="T46" fmla="*/ 20 w 26"/>
              <a:gd name="T47" fmla="*/ 50 h 52"/>
              <a:gd name="T48" fmla="*/ 20 w 26"/>
              <a:gd name="T49" fmla="*/ 50 h 52"/>
              <a:gd name="T50" fmla="*/ 20 w 26"/>
              <a:gd name="T51" fmla="*/ 50 h 52"/>
              <a:gd name="T52" fmla="*/ 24 w 26"/>
              <a:gd name="T53" fmla="*/ 48 h 52"/>
              <a:gd name="T54" fmla="*/ 24 w 26"/>
              <a:gd name="T55" fmla="*/ 48 h 52"/>
              <a:gd name="T56" fmla="*/ 26 w 26"/>
              <a:gd name="T57" fmla="*/ 42 h 52"/>
              <a:gd name="T58" fmla="*/ 26 w 26"/>
              <a:gd name="T59" fmla="*/ 36 h 52"/>
              <a:gd name="T60" fmla="*/ 26 w 26"/>
              <a:gd name="T61" fmla="*/ 36 h 52"/>
              <a:gd name="T62" fmla="*/ 24 w 26"/>
              <a:gd name="T63" fmla="*/ 34 h 52"/>
              <a:gd name="T64" fmla="*/ 22 w 26"/>
              <a:gd name="T65" fmla="*/ 30 h 52"/>
              <a:gd name="T66" fmla="*/ 22 w 26"/>
              <a:gd name="T67" fmla="*/ 30 h 52"/>
              <a:gd name="T68" fmla="*/ 20 w 26"/>
              <a:gd name="T69" fmla="*/ 26 h 52"/>
              <a:gd name="T70" fmla="*/ 22 w 26"/>
              <a:gd name="T71" fmla="*/ 24 h 52"/>
              <a:gd name="T72" fmla="*/ 22 w 26"/>
              <a:gd name="T73" fmla="*/ 24 h 52"/>
              <a:gd name="T74" fmla="*/ 22 w 26"/>
              <a:gd name="T75" fmla="*/ 18 h 52"/>
              <a:gd name="T76" fmla="*/ 22 w 26"/>
              <a:gd name="T77" fmla="*/ 16 h 52"/>
              <a:gd name="T78" fmla="*/ 20 w 26"/>
              <a:gd name="T79" fmla="*/ 8 h 52"/>
              <a:gd name="T80" fmla="*/ 14 w 26"/>
              <a:gd name="T81" fmla="*/ 2 h 52"/>
              <a:gd name="T82" fmla="*/ 12 w 26"/>
              <a:gd name="T83" fmla="*/ 6 h 52"/>
              <a:gd name="T84" fmla="*/ 10 w 26"/>
              <a:gd name="T85" fmla="*/ 0 h 52"/>
              <a:gd name="T86" fmla="*/ 2 w 26"/>
              <a:gd name="T87" fmla="*/ 4 h 52"/>
              <a:gd name="T88" fmla="*/ 0 w 26"/>
              <a:gd name="T89" fmla="*/ 1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6" h="52">
                <a:moveTo>
                  <a:pt x="0" y="10"/>
                </a:moveTo>
                <a:lnTo>
                  <a:pt x="0" y="10"/>
                </a:lnTo>
                <a:lnTo>
                  <a:pt x="2" y="12"/>
                </a:lnTo>
                <a:lnTo>
                  <a:pt x="2" y="12"/>
                </a:lnTo>
                <a:lnTo>
                  <a:pt x="6" y="12"/>
                </a:lnTo>
                <a:lnTo>
                  <a:pt x="6" y="12"/>
                </a:lnTo>
                <a:lnTo>
                  <a:pt x="4" y="20"/>
                </a:lnTo>
                <a:lnTo>
                  <a:pt x="6" y="22"/>
                </a:lnTo>
                <a:lnTo>
                  <a:pt x="6" y="24"/>
                </a:lnTo>
                <a:lnTo>
                  <a:pt x="6" y="24"/>
                </a:lnTo>
                <a:lnTo>
                  <a:pt x="4" y="30"/>
                </a:lnTo>
                <a:lnTo>
                  <a:pt x="4" y="38"/>
                </a:lnTo>
                <a:lnTo>
                  <a:pt x="4" y="38"/>
                </a:lnTo>
                <a:lnTo>
                  <a:pt x="4" y="42"/>
                </a:lnTo>
                <a:lnTo>
                  <a:pt x="8" y="44"/>
                </a:lnTo>
                <a:lnTo>
                  <a:pt x="14" y="48"/>
                </a:lnTo>
                <a:lnTo>
                  <a:pt x="14" y="48"/>
                </a:lnTo>
                <a:lnTo>
                  <a:pt x="14" y="52"/>
                </a:lnTo>
                <a:lnTo>
                  <a:pt x="14" y="52"/>
                </a:lnTo>
                <a:lnTo>
                  <a:pt x="18" y="52"/>
                </a:lnTo>
                <a:lnTo>
                  <a:pt x="18" y="52"/>
                </a:lnTo>
                <a:lnTo>
                  <a:pt x="20" y="52"/>
                </a:lnTo>
                <a:lnTo>
                  <a:pt x="20" y="52"/>
                </a:lnTo>
                <a:lnTo>
                  <a:pt x="20" y="50"/>
                </a:lnTo>
                <a:lnTo>
                  <a:pt x="20" y="50"/>
                </a:lnTo>
                <a:lnTo>
                  <a:pt x="20" y="50"/>
                </a:lnTo>
                <a:lnTo>
                  <a:pt x="24" y="48"/>
                </a:lnTo>
                <a:lnTo>
                  <a:pt x="24" y="48"/>
                </a:lnTo>
                <a:lnTo>
                  <a:pt x="26" y="42"/>
                </a:lnTo>
                <a:lnTo>
                  <a:pt x="26" y="36"/>
                </a:lnTo>
                <a:lnTo>
                  <a:pt x="26" y="36"/>
                </a:lnTo>
                <a:lnTo>
                  <a:pt x="24" y="34"/>
                </a:lnTo>
                <a:lnTo>
                  <a:pt x="22" y="30"/>
                </a:lnTo>
                <a:lnTo>
                  <a:pt x="22" y="30"/>
                </a:lnTo>
                <a:lnTo>
                  <a:pt x="20" y="26"/>
                </a:lnTo>
                <a:lnTo>
                  <a:pt x="22" y="24"/>
                </a:lnTo>
                <a:lnTo>
                  <a:pt x="22" y="24"/>
                </a:lnTo>
                <a:lnTo>
                  <a:pt x="22" y="18"/>
                </a:lnTo>
                <a:lnTo>
                  <a:pt x="22" y="16"/>
                </a:lnTo>
                <a:lnTo>
                  <a:pt x="20" y="8"/>
                </a:lnTo>
                <a:lnTo>
                  <a:pt x="14" y="2"/>
                </a:lnTo>
                <a:lnTo>
                  <a:pt x="12" y="6"/>
                </a:lnTo>
                <a:lnTo>
                  <a:pt x="10" y="0"/>
                </a:lnTo>
                <a:lnTo>
                  <a:pt x="2" y="4"/>
                </a:lnTo>
                <a:lnTo>
                  <a:pt x="0" y="10"/>
                </a:lnTo>
                <a:close/>
              </a:path>
            </a:pathLst>
          </a:custGeom>
          <a:solidFill>
            <a:srgbClr val="8BBDFF"/>
          </a:solidFill>
          <a:ln w="3175">
            <a:solidFill>
              <a:srgbClr val="8BBDFF"/>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281" name="Freeform 267">
            <a:extLst>
              <a:ext uri="{FF2B5EF4-FFF2-40B4-BE49-F238E27FC236}">
                <a16:creationId xmlns:a16="http://schemas.microsoft.com/office/drawing/2014/main" id="{32A9298B-7F9B-47FC-B99D-AE6B6A14C11C}"/>
              </a:ext>
            </a:extLst>
          </p:cNvPr>
          <p:cNvSpPr>
            <a:spLocks noEditPoints="1"/>
          </p:cNvSpPr>
          <p:nvPr/>
        </p:nvSpPr>
        <p:spPr bwMode="auto">
          <a:xfrm>
            <a:off x="2081546" y="1333177"/>
            <a:ext cx="2267660" cy="1619892"/>
          </a:xfrm>
          <a:custGeom>
            <a:avLst/>
            <a:gdLst>
              <a:gd name="T0" fmla="*/ 1058 w 1352"/>
              <a:gd name="T1" fmla="*/ 864 h 944"/>
              <a:gd name="T2" fmla="*/ 1076 w 1352"/>
              <a:gd name="T3" fmla="*/ 854 h 944"/>
              <a:gd name="T4" fmla="*/ 1134 w 1352"/>
              <a:gd name="T5" fmla="*/ 862 h 944"/>
              <a:gd name="T6" fmla="*/ 1166 w 1352"/>
              <a:gd name="T7" fmla="*/ 940 h 944"/>
              <a:gd name="T8" fmla="*/ 1168 w 1352"/>
              <a:gd name="T9" fmla="*/ 880 h 944"/>
              <a:gd name="T10" fmla="*/ 1184 w 1352"/>
              <a:gd name="T11" fmla="*/ 806 h 944"/>
              <a:gd name="T12" fmla="*/ 1234 w 1352"/>
              <a:gd name="T13" fmla="*/ 762 h 944"/>
              <a:gd name="T14" fmla="*/ 1216 w 1352"/>
              <a:gd name="T15" fmla="*/ 714 h 944"/>
              <a:gd name="T16" fmla="*/ 1226 w 1352"/>
              <a:gd name="T17" fmla="*/ 716 h 944"/>
              <a:gd name="T18" fmla="*/ 1252 w 1352"/>
              <a:gd name="T19" fmla="*/ 694 h 944"/>
              <a:gd name="T20" fmla="*/ 1294 w 1352"/>
              <a:gd name="T21" fmla="*/ 646 h 944"/>
              <a:gd name="T22" fmla="*/ 1318 w 1352"/>
              <a:gd name="T23" fmla="*/ 606 h 944"/>
              <a:gd name="T24" fmla="*/ 1350 w 1352"/>
              <a:gd name="T25" fmla="*/ 582 h 944"/>
              <a:gd name="T26" fmla="*/ 1312 w 1352"/>
              <a:gd name="T27" fmla="*/ 562 h 944"/>
              <a:gd name="T28" fmla="*/ 1220 w 1352"/>
              <a:gd name="T29" fmla="*/ 614 h 944"/>
              <a:gd name="T30" fmla="*/ 1140 w 1352"/>
              <a:gd name="T31" fmla="*/ 650 h 944"/>
              <a:gd name="T32" fmla="*/ 1130 w 1352"/>
              <a:gd name="T33" fmla="*/ 608 h 944"/>
              <a:gd name="T34" fmla="*/ 1104 w 1352"/>
              <a:gd name="T35" fmla="*/ 582 h 944"/>
              <a:gd name="T36" fmla="*/ 1080 w 1352"/>
              <a:gd name="T37" fmla="*/ 584 h 944"/>
              <a:gd name="T38" fmla="*/ 1116 w 1352"/>
              <a:gd name="T39" fmla="*/ 562 h 944"/>
              <a:gd name="T40" fmla="*/ 1072 w 1352"/>
              <a:gd name="T41" fmla="*/ 534 h 944"/>
              <a:gd name="T42" fmla="*/ 1044 w 1352"/>
              <a:gd name="T43" fmla="*/ 526 h 944"/>
              <a:gd name="T44" fmla="*/ 980 w 1352"/>
              <a:gd name="T45" fmla="*/ 500 h 944"/>
              <a:gd name="T46" fmla="*/ 592 w 1352"/>
              <a:gd name="T47" fmla="*/ 550 h 944"/>
              <a:gd name="T48" fmla="*/ 590 w 1352"/>
              <a:gd name="T49" fmla="*/ 658 h 944"/>
              <a:gd name="T50" fmla="*/ 612 w 1352"/>
              <a:gd name="T51" fmla="*/ 710 h 944"/>
              <a:gd name="T52" fmla="*/ 632 w 1352"/>
              <a:gd name="T53" fmla="*/ 762 h 944"/>
              <a:gd name="T54" fmla="*/ 832 w 1352"/>
              <a:gd name="T55" fmla="*/ 836 h 944"/>
              <a:gd name="T56" fmla="*/ 946 w 1352"/>
              <a:gd name="T57" fmla="*/ 932 h 944"/>
              <a:gd name="T58" fmla="*/ 962 w 1352"/>
              <a:gd name="T59" fmla="*/ 880 h 944"/>
              <a:gd name="T60" fmla="*/ 1016 w 1352"/>
              <a:gd name="T61" fmla="*/ 866 h 944"/>
              <a:gd name="T62" fmla="*/ 476 w 1352"/>
              <a:gd name="T63" fmla="*/ 310 h 944"/>
              <a:gd name="T64" fmla="*/ 406 w 1352"/>
              <a:gd name="T65" fmla="*/ 278 h 944"/>
              <a:gd name="T66" fmla="*/ 330 w 1352"/>
              <a:gd name="T67" fmla="*/ 26 h 944"/>
              <a:gd name="T68" fmla="*/ 248 w 1352"/>
              <a:gd name="T69" fmla="*/ 18 h 944"/>
              <a:gd name="T70" fmla="*/ 170 w 1352"/>
              <a:gd name="T71" fmla="*/ 8 h 944"/>
              <a:gd name="T72" fmla="*/ 94 w 1352"/>
              <a:gd name="T73" fmla="*/ 20 h 944"/>
              <a:gd name="T74" fmla="*/ 22 w 1352"/>
              <a:gd name="T75" fmla="*/ 78 h 944"/>
              <a:gd name="T76" fmla="*/ 72 w 1352"/>
              <a:gd name="T77" fmla="*/ 108 h 944"/>
              <a:gd name="T78" fmla="*/ 82 w 1352"/>
              <a:gd name="T79" fmla="*/ 130 h 944"/>
              <a:gd name="T80" fmla="*/ 6 w 1352"/>
              <a:gd name="T81" fmla="*/ 132 h 944"/>
              <a:gd name="T82" fmla="*/ 66 w 1352"/>
              <a:gd name="T83" fmla="*/ 166 h 944"/>
              <a:gd name="T84" fmla="*/ 44 w 1352"/>
              <a:gd name="T85" fmla="*/ 196 h 944"/>
              <a:gd name="T86" fmla="*/ 34 w 1352"/>
              <a:gd name="T87" fmla="*/ 236 h 944"/>
              <a:gd name="T88" fmla="*/ 56 w 1352"/>
              <a:gd name="T89" fmla="*/ 270 h 944"/>
              <a:gd name="T90" fmla="*/ 82 w 1352"/>
              <a:gd name="T91" fmla="*/ 292 h 944"/>
              <a:gd name="T92" fmla="*/ 130 w 1352"/>
              <a:gd name="T93" fmla="*/ 288 h 944"/>
              <a:gd name="T94" fmla="*/ 122 w 1352"/>
              <a:gd name="T95" fmla="*/ 336 h 944"/>
              <a:gd name="T96" fmla="*/ 70 w 1352"/>
              <a:gd name="T97" fmla="*/ 378 h 944"/>
              <a:gd name="T98" fmla="*/ 118 w 1352"/>
              <a:gd name="T99" fmla="*/ 350 h 944"/>
              <a:gd name="T100" fmla="*/ 164 w 1352"/>
              <a:gd name="T101" fmla="*/ 312 h 944"/>
              <a:gd name="T102" fmla="*/ 196 w 1352"/>
              <a:gd name="T103" fmla="*/ 264 h 944"/>
              <a:gd name="T104" fmla="*/ 242 w 1352"/>
              <a:gd name="T105" fmla="*/ 234 h 944"/>
              <a:gd name="T106" fmla="*/ 218 w 1352"/>
              <a:gd name="T107" fmla="*/ 282 h 944"/>
              <a:gd name="T108" fmla="*/ 266 w 1352"/>
              <a:gd name="T109" fmla="*/ 264 h 944"/>
              <a:gd name="T110" fmla="*/ 290 w 1352"/>
              <a:gd name="T111" fmla="*/ 244 h 944"/>
              <a:gd name="T112" fmla="*/ 350 w 1352"/>
              <a:gd name="T113" fmla="*/ 268 h 944"/>
              <a:gd name="T114" fmla="*/ 400 w 1352"/>
              <a:gd name="T115" fmla="*/ 280 h 944"/>
              <a:gd name="T116" fmla="*/ 444 w 1352"/>
              <a:gd name="T117" fmla="*/ 316 h 944"/>
              <a:gd name="T118" fmla="*/ 464 w 1352"/>
              <a:gd name="T119" fmla="*/ 320 h 944"/>
              <a:gd name="T120" fmla="*/ 488 w 1352"/>
              <a:gd name="T121" fmla="*/ 358 h 944"/>
              <a:gd name="T122" fmla="*/ 500 w 1352"/>
              <a:gd name="T123" fmla="*/ 384 h 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52" h="944">
                <a:moveTo>
                  <a:pt x="1026" y="874"/>
                </a:moveTo>
                <a:lnTo>
                  <a:pt x="1026" y="874"/>
                </a:lnTo>
                <a:lnTo>
                  <a:pt x="1030" y="874"/>
                </a:lnTo>
                <a:lnTo>
                  <a:pt x="1034" y="874"/>
                </a:lnTo>
                <a:lnTo>
                  <a:pt x="1034" y="874"/>
                </a:lnTo>
                <a:lnTo>
                  <a:pt x="1036" y="872"/>
                </a:lnTo>
                <a:lnTo>
                  <a:pt x="1036" y="872"/>
                </a:lnTo>
                <a:lnTo>
                  <a:pt x="1038" y="872"/>
                </a:lnTo>
                <a:lnTo>
                  <a:pt x="1040" y="874"/>
                </a:lnTo>
                <a:lnTo>
                  <a:pt x="1040" y="874"/>
                </a:lnTo>
                <a:lnTo>
                  <a:pt x="1038" y="868"/>
                </a:lnTo>
                <a:lnTo>
                  <a:pt x="1040" y="864"/>
                </a:lnTo>
                <a:lnTo>
                  <a:pt x="1040" y="864"/>
                </a:lnTo>
                <a:lnTo>
                  <a:pt x="1050" y="868"/>
                </a:lnTo>
                <a:lnTo>
                  <a:pt x="1050" y="868"/>
                </a:lnTo>
                <a:lnTo>
                  <a:pt x="1050" y="868"/>
                </a:lnTo>
                <a:lnTo>
                  <a:pt x="1050" y="870"/>
                </a:lnTo>
                <a:lnTo>
                  <a:pt x="1050" y="872"/>
                </a:lnTo>
                <a:lnTo>
                  <a:pt x="1050" y="872"/>
                </a:lnTo>
                <a:lnTo>
                  <a:pt x="1056" y="872"/>
                </a:lnTo>
                <a:lnTo>
                  <a:pt x="1056" y="872"/>
                </a:lnTo>
                <a:lnTo>
                  <a:pt x="1056" y="876"/>
                </a:lnTo>
                <a:lnTo>
                  <a:pt x="1056" y="876"/>
                </a:lnTo>
                <a:lnTo>
                  <a:pt x="1058" y="876"/>
                </a:lnTo>
                <a:lnTo>
                  <a:pt x="1058" y="870"/>
                </a:lnTo>
                <a:lnTo>
                  <a:pt x="1058" y="870"/>
                </a:lnTo>
                <a:lnTo>
                  <a:pt x="1054" y="870"/>
                </a:lnTo>
                <a:lnTo>
                  <a:pt x="1054" y="870"/>
                </a:lnTo>
                <a:lnTo>
                  <a:pt x="1054" y="866"/>
                </a:lnTo>
                <a:lnTo>
                  <a:pt x="1054" y="866"/>
                </a:lnTo>
                <a:lnTo>
                  <a:pt x="1054" y="866"/>
                </a:lnTo>
                <a:lnTo>
                  <a:pt x="1054" y="866"/>
                </a:lnTo>
                <a:lnTo>
                  <a:pt x="1058" y="864"/>
                </a:lnTo>
                <a:lnTo>
                  <a:pt x="1058" y="860"/>
                </a:lnTo>
                <a:lnTo>
                  <a:pt x="1058" y="860"/>
                </a:lnTo>
                <a:lnTo>
                  <a:pt x="1058" y="860"/>
                </a:lnTo>
                <a:lnTo>
                  <a:pt x="1056" y="858"/>
                </a:lnTo>
                <a:lnTo>
                  <a:pt x="1056" y="858"/>
                </a:lnTo>
                <a:lnTo>
                  <a:pt x="1054" y="860"/>
                </a:lnTo>
                <a:lnTo>
                  <a:pt x="1052" y="856"/>
                </a:lnTo>
                <a:lnTo>
                  <a:pt x="1052" y="856"/>
                </a:lnTo>
                <a:lnTo>
                  <a:pt x="1048" y="858"/>
                </a:lnTo>
                <a:lnTo>
                  <a:pt x="1046" y="858"/>
                </a:lnTo>
                <a:lnTo>
                  <a:pt x="1046" y="856"/>
                </a:lnTo>
                <a:lnTo>
                  <a:pt x="1046" y="856"/>
                </a:lnTo>
                <a:lnTo>
                  <a:pt x="1044" y="854"/>
                </a:lnTo>
                <a:lnTo>
                  <a:pt x="1044" y="854"/>
                </a:lnTo>
                <a:lnTo>
                  <a:pt x="1044" y="852"/>
                </a:lnTo>
                <a:lnTo>
                  <a:pt x="1044" y="852"/>
                </a:lnTo>
                <a:lnTo>
                  <a:pt x="1048" y="854"/>
                </a:lnTo>
                <a:lnTo>
                  <a:pt x="1054" y="854"/>
                </a:lnTo>
                <a:lnTo>
                  <a:pt x="1054" y="854"/>
                </a:lnTo>
                <a:lnTo>
                  <a:pt x="1054" y="850"/>
                </a:lnTo>
                <a:lnTo>
                  <a:pt x="1054" y="850"/>
                </a:lnTo>
                <a:lnTo>
                  <a:pt x="1060" y="848"/>
                </a:lnTo>
                <a:lnTo>
                  <a:pt x="1060" y="848"/>
                </a:lnTo>
                <a:lnTo>
                  <a:pt x="1064" y="850"/>
                </a:lnTo>
                <a:lnTo>
                  <a:pt x="1068" y="852"/>
                </a:lnTo>
                <a:lnTo>
                  <a:pt x="1068" y="852"/>
                </a:lnTo>
                <a:lnTo>
                  <a:pt x="1072" y="852"/>
                </a:lnTo>
                <a:lnTo>
                  <a:pt x="1072" y="852"/>
                </a:lnTo>
                <a:lnTo>
                  <a:pt x="1072" y="848"/>
                </a:lnTo>
                <a:lnTo>
                  <a:pt x="1074" y="848"/>
                </a:lnTo>
                <a:lnTo>
                  <a:pt x="1074" y="848"/>
                </a:lnTo>
                <a:lnTo>
                  <a:pt x="1076" y="854"/>
                </a:lnTo>
                <a:lnTo>
                  <a:pt x="1076" y="854"/>
                </a:lnTo>
                <a:lnTo>
                  <a:pt x="1080" y="854"/>
                </a:lnTo>
                <a:lnTo>
                  <a:pt x="1084" y="848"/>
                </a:lnTo>
                <a:lnTo>
                  <a:pt x="1084" y="848"/>
                </a:lnTo>
                <a:lnTo>
                  <a:pt x="1086" y="850"/>
                </a:lnTo>
                <a:lnTo>
                  <a:pt x="1086" y="850"/>
                </a:lnTo>
                <a:lnTo>
                  <a:pt x="1086" y="852"/>
                </a:lnTo>
                <a:lnTo>
                  <a:pt x="1088" y="852"/>
                </a:lnTo>
                <a:lnTo>
                  <a:pt x="1090" y="852"/>
                </a:lnTo>
                <a:lnTo>
                  <a:pt x="1090" y="848"/>
                </a:lnTo>
                <a:lnTo>
                  <a:pt x="1090" y="848"/>
                </a:lnTo>
                <a:lnTo>
                  <a:pt x="1094" y="848"/>
                </a:lnTo>
                <a:lnTo>
                  <a:pt x="1094" y="848"/>
                </a:lnTo>
                <a:lnTo>
                  <a:pt x="1098" y="850"/>
                </a:lnTo>
                <a:lnTo>
                  <a:pt x="1098" y="850"/>
                </a:lnTo>
                <a:lnTo>
                  <a:pt x="1096" y="852"/>
                </a:lnTo>
                <a:lnTo>
                  <a:pt x="1096" y="854"/>
                </a:lnTo>
                <a:lnTo>
                  <a:pt x="1096" y="854"/>
                </a:lnTo>
                <a:lnTo>
                  <a:pt x="1098" y="856"/>
                </a:lnTo>
                <a:lnTo>
                  <a:pt x="1098" y="856"/>
                </a:lnTo>
                <a:lnTo>
                  <a:pt x="1106" y="856"/>
                </a:lnTo>
                <a:lnTo>
                  <a:pt x="1106" y="856"/>
                </a:lnTo>
                <a:lnTo>
                  <a:pt x="1106" y="858"/>
                </a:lnTo>
                <a:lnTo>
                  <a:pt x="1108" y="860"/>
                </a:lnTo>
                <a:lnTo>
                  <a:pt x="1108" y="860"/>
                </a:lnTo>
                <a:lnTo>
                  <a:pt x="1114" y="864"/>
                </a:lnTo>
                <a:lnTo>
                  <a:pt x="1120" y="866"/>
                </a:lnTo>
                <a:lnTo>
                  <a:pt x="1120" y="866"/>
                </a:lnTo>
                <a:lnTo>
                  <a:pt x="1122" y="862"/>
                </a:lnTo>
                <a:lnTo>
                  <a:pt x="1124" y="858"/>
                </a:lnTo>
                <a:lnTo>
                  <a:pt x="1124" y="858"/>
                </a:lnTo>
                <a:lnTo>
                  <a:pt x="1130" y="858"/>
                </a:lnTo>
                <a:lnTo>
                  <a:pt x="1130" y="858"/>
                </a:lnTo>
                <a:lnTo>
                  <a:pt x="1134" y="862"/>
                </a:lnTo>
                <a:lnTo>
                  <a:pt x="1134" y="862"/>
                </a:lnTo>
                <a:lnTo>
                  <a:pt x="1134" y="866"/>
                </a:lnTo>
                <a:lnTo>
                  <a:pt x="1136" y="870"/>
                </a:lnTo>
                <a:lnTo>
                  <a:pt x="1136" y="870"/>
                </a:lnTo>
                <a:lnTo>
                  <a:pt x="1138" y="872"/>
                </a:lnTo>
                <a:lnTo>
                  <a:pt x="1142" y="874"/>
                </a:lnTo>
                <a:lnTo>
                  <a:pt x="1142" y="874"/>
                </a:lnTo>
                <a:lnTo>
                  <a:pt x="1142" y="888"/>
                </a:lnTo>
                <a:lnTo>
                  <a:pt x="1140" y="890"/>
                </a:lnTo>
                <a:lnTo>
                  <a:pt x="1140" y="890"/>
                </a:lnTo>
                <a:lnTo>
                  <a:pt x="1140" y="896"/>
                </a:lnTo>
                <a:lnTo>
                  <a:pt x="1142" y="900"/>
                </a:lnTo>
                <a:lnTo>
                  <a:pt x="1142" y="900"/>
                </a:lnTo>
                <a:lnTo>
                  <a:pt x="1146" y="894"/>
                </a:lnTo>
                <a:lnTo>
                  <a:pt x="1146" y="894"/>
                </a:lnTo>
                <a:lnTo>
                  <a:pt x="1150" y="894"/>
                </a:lnTo>
                <a:lnTo>
                  <a:pt x="1150" y="894"/>
                </a:lnTo>
                <a:lnTo>
                  <a:pt x="1146" y="912"/>
                </a:lnTo>
                <a:lnTo>
                  <a:pt x="1146" y="912"/>
                </a:lnTo>
                <a:lnTo>
                  <a:pt x="1150" y="914"/>
                </a:lnTo>
                <a:lnTo>
                  <a:pt x="1154" y="916"/>
                </a:lnTo>
                <a:lnTo>
                  <a:pt x="1154" y="916"/>
                </a:lnTo>
                <a:lnTo>
                  <a:pt x="1156" y="922"/>
                </a:lnTo>
                <a:lnTo>
                  <a:pt x="1156" y="928"/>
                </a:lnTo>
                <a:lnTo>
                  <a:pt x="1156" y="928"/>
                </a:lnTo>
                <a:lnTo>
                  <a:pt x="1160" y="932"/>
                </a:lnTo>
                <a:lnTo>
                  <a:pt x="1160" y="932"/>
                </a:lnTo>
                <a:lnTo>
                  <a:pt x="1162" y="938"/>
                </a:lnTo>
                <a:lnTo>
                  <a:pt x="1162" y="938"/>
                </a:lnTo>
                <a:lnTo>
                  <a:pt x="1164" y="938"/>
                </a:lnTo>
                <a:lnTo>
                  <a:pt x="1166" y="938"/>
                </a:lnTo>
                <a:lnTo>
                  <a:pt x="1166" y="938"/>
                </a:lnTo>
                <a:lnTo>
                  <a:pt x="1166" y="940"/>
                </a:lnTo>
                <a:lnTo>
                  <a:pt x="1168" y="944"/>
                </a:lnTo>
                <a:lnTo>
                  <a:pt x="1168" y="944"/>
                </a:lnTo>
                <a:lnTo>
                  <a:pt x="1170" y="944"/>
                </a:lnTo>
                <a:lnTo>
                  <a:pt x="1172" y="944"/>
                </a:lnTo>
                <a:lnTo>
                  <a:pt x="1172" y="944"/>
                </a:lnTo>
                <a:lnTo>
                  <a:pt x="1172" y="940"/>
                </a:lnTo>
                <a:lnTo>
                  <a:pt x="1172" y="940"/>
                </a:lnTo>
                <a:lnTo>
                  <a:pt x="1172" y="938"/>
                </a:lnTo>
                <a:lnTo>
                  <a:pt x="1172" y="938"/>
                </a:lnTo>
                <a:lnTo>
                  <a:pt x="1172" y="936"/>
                </a:lnTo>
                <a:lnTo>
                  <a:pt x="1172" y="936"/>
                </a:lnTo>
                <a:lnTo>
                  <a:pt x="1176" y="932"/>
                </a:lnTo>
                <a:lnTo>
                  <a:pt x="1176" y="932"/>
                </a:lnTo>
                <a:lnTo>
                  <a:pt x="1176" y="922"/>
                </a:lnTo>
                <a:lnTo>
                  <a:pt x="1178" y="916"/>
                </a:lnTo>
                <a:lnTo>
                  <a:pt x="1178" y="916"/>
                </a:lnTo>
                <a:lnTo>
                  <a:pt x="1176" y="916"/>
                </a:lnTo>
                <a:lnTo>
                  <a:pt x="1176" y="914"/>
                </a:lnTo>
                <a:lnTo>
                  <a:pt x="1176" y="910"/>
                </a:lnTo>
                <a:lnTo>
                  <a:pt x="1174" y="910"/>
                </a:lnTo>
                <a:lnTo>
                  <a:pt x="1174" y="910"/>
                </a:lnTo>
                <a:lnTo>
                  <a:pt x="1174" y="904"/>
                </a:lnTo>
                <a:lnTo>
                  <a:pt x="1174" y="900"/>
                </a:lnTo>
                <a:lnTo>
                  <a:pt x="1174" y="900"/>
                </a:lnTo>
                <a:lnTo>
                  <a:pt x="1170" y="894"/>
                </a:lnTo>
                <a:lnTo>
                  <a:pt x="1170" y="894"/>
                </a:lnTo>
                <a:lnTo>
                  <a:pt x="1170" y="892"/>
                </a:lnTo>
                <a:lnTo>
                  <a:pt x="1170" y="888"/>
                </a:lnTo>
                <a:lnTo>
                  <a:pt x="1170" y="888"/>
                </a:lnTo>
                <a:lnTo>
                  <a:pt x="1168" y="886"/>
                </a:lnTo>
                <a:lnTo>
                  <a:pt x="1166" y="884"/>
                </a:lnTo>
                <a:lnTo>
                  <a:pt x="1166" y="884"/>
                </a:lnTo>
                <a:lnTo>
                  <a:pt x="1168" y="880"/>
                </a:lnTo>
                <a:lnTo>
                  <a:pt x="1168" y="880"/>
                </a:lnTo>
                <a:lnTo>
                  <a:pt x="1164" y="874"/>
                </a:lnTo>
                <a:lnTo>
                  <a:pt x="1162" y="868"/>
                </a:lnTo>
                <a:lnTo>
                  <a:pt x="1162" y="868"/>
                </a:lnTo>
                <a:lnTo>
                  <a:pt x="1162" y="862"/>
                </a:lnTo>
                <a:lnTo>
                  <a:pt x="1160" y="856"/>
                </a:lnTo>
                <a:lnTo>
                  <a:pt x="1160" y="856"/>
                </a:lnTo>
                <a:lnTo>
                  <a:pt x="1156" y="854"/>
                </a:lnTo>
                <a:lnTo>
                  <a:pt x="1156" y="852"/>
                </a:lnTo>
                <a:lnTo>
                  <a:pt x="1156" y="852"/>
                </a:lnTo>
                <a:lnTo>
                  <a:pt x="1160" y="848"/>
                </a:lnTo>
                <a:lnTo>
                  <a:pt x="1160" y="848"/>
                </a:lnTo>
                <a:lnTo>
                  <a:pt x="1160" y="844"/>
                </a:lnTo>
                <a:lnTo>
                  <a:pt x="1160" y="840"/>
                </a:lnTo>
                <a:lnTo>
                  <a:pt x="1162" y="840"/>
                </a:lnTo>
                <a:lnTo>
                  <a:pt x="1162" y="840"/>
                </a:lnTo>
                <a:lnTo>
                  <a:pt x="1164" y="830"/>
                </a:lnTo>
                <a:lnTo>
                  <a:pt x="1164" y="828"/>
                </a:lnTo>
                <a:lnTo>
                  <a:pt x="1170" y="824"/>
                </a:lnTo>
                <a:lnTo>
                  <a:pt x="1168" y="820"/>
                </a:lnTo>
                <a:lnTo>
                  <a:pt x="1168" y="820"/>
                </a:lnTo>
                <a:lnTo>
                  <a:pt x="1170" y="820"/>
                </a:lnTo>
                <a:lnTo>
                  <a:pt x="1174" y="818"/>
                </a:lnTo>
                <a:lnTo>
                  <a:pt x="1174" y="818"/>
                </a:lnTo>
                <a:lnTo>
                  <a:pt x="1174" y="816"/>
                </a:lnTo>
                <a:lnTo>
                  <a:pt x="1176" y="812"/>
                </a:lnTo>
                <a:lnTo>
                  <a:pt x="1176" y="812"/>
                </a:lnTo>
                <a:lnTo>
                  <a:pt x="1178" y="812"/>
                </a:lnTo>
                <a:lnTo>
                  <a:pt x="1180" y="812"/>
                </a:lnTo>
                <a:lnTo>
                  <a:pt x="1180" y="812"/>
                </a:lnTo>
                <a:lnTo>
                  <a:pt x="1184" y="808"/>
                </a:lnTo>
                <a:lnTo>
                  <a:pt x="1184" y="808"/>
                </a:lnTo>
                <a:lnTo>
                  <a:pt x="1184" y="806"/>
                </a:lnTo>
                <a:lnTo>
                  <a:pt x="1184" y="806"/>
                </a:lnTo>
                <a:lnTo>
                  <a:pt x="1188" y="806"/>
                </a:lnTo>
                <a:lnTo>
                  <a:pt x="1188" y="806"/>
                </a:lnTo>
                <a:lnTo>
                  <a:pt x="1190" y="798"/>
                </a:lnTo>
                <a:lnTo>
                  <a:pt x="1190" y="798"/>
                </a:lnTo>
                <a:lnTo>
                  <a:pt x="1192" y="798"/>
                </a:lnTo>
                <a:lnTo>
                  <a:pt x="1194" y="798"/>
                </a:lnTo>
                <a:lnTo>
                  <a:pt x="1194" y="798"/>
                </a:lnTo>
                <a:lnTo>
                  <a:pt x="1198" y="796"/>
                </a:lnTo>
                <a:lnTo>
                  <a:pt x="1200" y="794"/>
                </a:lnTo>
                <a:lnTo>
                  <a:pt x="1200" y="794"/>
                </a:lnTo>
                <a:lnTo>
                  <a:pt x="1202" y="794"/>
                </a:lnTo>
                <a:lnTo>
                  <a:pt x="1206" y="794"/>
                </a:lnTo>
                <a:lnTo>
                  <a:pt x="1212" y="784"/>
                </a:lnTo>
                <a:lnTo>
                  <a:pt x="1212" y="784"/>
                </a:lnTo>
                <a:lnTo>
                  <a:pt x="1212" y="782"/>
                </a:lnTo>
                <a:lnTo>
                  <a:pt x="1212" y="782"/>
                </a:lnTo>
                <a:lnTo>
                  <a:pt x="1218" y="778"/>
                </a:lnTo>
                <a:lnTo>
                  <a:pt x="1218" y="778"/>
                </a:lnTo>
                <a:lnTo>
                  <a:pt x="1216" y="772"/>
                </a:lnTo>
                <a:lnTo>
                  <a:pt x="1216" y="772"/>
                </a:lnTo>
                <a:lnTo>
                  <a:pt x="1220" y="772"/>
                </a:lnTo>
                <a:lnTo>
                  <a:pt x="1220" y="770"/>
                </a:lnTo>
                <a:lnTo>
                  <a:pt x="1222" y="770"/>
                </a:lnTo>
                <a:lnTo>
                  <a:pt x="1222" y="770"/>
                </a:lnTo>
                <a:lnTo>
                  <a:pt x="1218" y="764"/>
                </a:lnTo>
                <a:lnTo>
                  <a:pt x="1218" y="764"/>
                </a:lnTo>
                <a:lnTo>
                  <a:pt x="1226" y="762"/>
                </a:lnTo>
                <a:lnTo>
                  <a:pt x="1226" y="764"/>
                </a:lnTo>
                <a:lnTo>
                  <a:pt x="1226" y="764"/>
                </a:lnTo>
                <a:lnTo>
                  <a:pt x="1230" y="766"/>
                </a:lnTo>
                <a:lnTo>
                  <a:pt x="1230" y="766"/>
                </a:lnTo>
                <a:lnTo>
                  <a:pt x="1234" y="762"/>
                </a:lnTo>
                <a:lnTo>
                  <a:pt x="1234" y="760"/>
                </a:lnTo>
                <a:lnTo>
                  <a:pt x="1230" y="762"/>
                </a:lnTo>
                <a:lnTo>
                  <a:pt x="1230" y="762"/>
                </a:lnTo>
                <a:lnTo>
                  <a:pt x="1230" y="758"/>
                </a:lnTo>
                <a:lnTo>
                  <a:pt x="1222" y="756"/>
                </a:lnTo>
                <a:lnTo>
                  <a:pt x="1222" y="756"/>
                </a:lnTo>
                <a:lnTo>
                  <a:pt x="1222" y="752"/>
                </a:lnTo>
                <a:lnTo>
                  <a:pt x="1222" y="752"/>
                </a:lnTo>
                <a:lnTo>
                  <a:pt x="1226" y="752"/>
                </a:lnTo>
                <a:lnTo>
                  <a:pt x="1230" y="750"/>
                </a:lnTo>
                <a:lnTo>
                  <a:pt x="1230" y="750"/>
                </a:lnTo>
                <a:lnTo>
                  <a:pt x="1230" y="748"/>
                </a:lnTo>
                <a:lnTo>
                  <a:pt x="1230" y="748"/>
                </a:lnTo>
                <a:lnTo>
                  <a:pt x="1230" y="746"/>
                </a:lnTo>
                <a:lnTo>
                  <a:pt x="1228" y="744"/>
                </a:lnTo>
                <a:lnTo>
                  <a:pt x="1228" y="744"/>
                </a:lnTo>
                <a:lnTo>
                  <a:pt x="1230" y="744"/>
                </a:lnTo>
                <a:lnTo>
                  <a:pt x="1230" y="742"/>
                </a:lnTo>
                <a:lnTo>
                  <a:pt x="1220" y="738"/>
                </a:lnTo>
                <a:lnTo>
                  <a:pt x="1220" y="738"/>
                </a:lnTo>
                <a:lnTo>
                  <a:pt x="1220" y="734"/>
                </a:lnTo>
                <a:lnTo>
                  <a:pt x="1220" y="734"/>
                </a:lnTo>
                <a:lnTo>
                  <a:pt x="1218" y="732"/>
                </a:lnTo>
                <a:lnTo>
                  <a:pt x="1218" y="732"/>
                </a:lnTo>
                <a:lnTo>
                  <a:pt x="1226" y="730"/>
                </a:lnTo>
                <a:lnTo>
                  <a:pt x="1226" y="730"/>
                </a:lnTo>
                <a:lnTo>
                  <a:pt x="1224" y="726"/>
                </a:lnTo>
                <a:lnTo>
                  <a:pt x="1220" y="722"/>
                </a:lnTo>
                <a:lnTo>
                  <a:pt x="1220" y="722"/>
                </a:lnTo>
                <a:lnTo>
                  <a:pt x="1222" y="722"/>
                </a:lnTo>
                <a:lnTo>
                  <a:pt x="1222" y="720"/>
                </a:lnTo>
                <a:lnTo>
                  <a:pt x="1222" y="720"/>
                </a:lnTo>
                <a:lnTo>
                  <a:pt x="1216" y="714"/>
                </a:lnTo>
                <a:lnTo>
                  <a:pt x="1216" y="714"/>
                </a:lnTo>
                <a:lnTo>
                  <a:pt x="1218" y="712"/>
                </a:lnTo>
                <a:lnTo>
                  <a:pt x="1218" y="712"/>
                </a:lnTo>
                <a:lnTo>
                  <a:pt x="1218" y="706"/>
                </a:lnTo>
                <a:lnTo>
                  <a:pt x="1220" y="706"/>
                </a:lnTo>
                <a:lnTo>
                  <a:pt x="1220" y="706"/>
                </a:lnTo>
                <a:lnTo>
                  <a:pt x="1222" y="698"/>
                </a:lnTo>
                <a:lnTo>
                  <a:pt x="1222" y="688"/>
                </a:lnTo>
                <a:lnTo>
                  <a:pt x="1222" y="688"/>
                </a:lnTo>
                <a:lnTo>
                  <a:pt x="1226" y="688"/>
                </a:lnTo>
                <a:lnTo>
                  <a:pt x="1228" y="686"/>
                </a:lnTo>
                <a:lnTo>
                  <a:pt x="1228" y="686"/>
                </a:lnTo>
                <a:lnTo>
                  <a:pt x="1234" y="686"/>
                </a:lnTo>
                <a:lnTo>
                  <a:pt x="1234" y="686"/>
                </a:lnTo>
                <a:lnTo>
                  <a:pt x="1234" y="684"/>
                </a:lnTo>
                <a:lnTo>
                  <a:pt x="1236" y="682"/>
                </a:lnTo>
                <a:lnTo>
                  <a:pt x="1236" y="682"/>
                </a:lnTo>
                <a:lnTo>
                  <a:pt x="1236" y="686"/>
                </a:lnTo>
                <a:lnTo>
                  <a:pt x="1236" y="686"/>
                </a:lnTo>
                <a:lnTo>
                  <a:pt x="1228" y="696"/>
                </a:lnTo>
                <a:lnTo>
                  <a:pt x="1230" y="698"/>
                </a:lnTo>
                <a:lnTo>
                  <a:pt x="1230" y="698"/>
                </a:lnTo>
                <a:lnTo>
                  <a:pt x="1228" y="700"/>
                </a:lnTo>
                <a:lnTo>
                  <a:pt x="1224" y="702"/>
                </a:lnTo>
                <a:lnTo>
                  <a:pt x="1224" y="702"/>
                </a:lnTo>
                <a:lnTo>
                  <a:pt x="1226" y="704"/>
                </a:lnTo>
                <a:lnTo>
                  <a:pt x="1226" y="706"/>
                </a:lnTo>
                <a:lnTo>
                  <a:pt x="1226" y="706"/>
                </a:lnTo>
                <a:lnTo>
                  <a:pt x="1228" y="708"/>
                </a:lnTo>
                <a:lnTo>
                  <a:pt x="1226" y="708"/>
                </a:lnTo>
                <a:lnTo>
                  <a:pt x="1226" y="708"/>
                </a:lnTo>
                <a:lnTo>
                  <a:pt x="1226" y="712"/>
                </a:lnTo>
                <a:lnTo>
                  <a:pt x="1226" y="716"/>
                </a:lnTo>
                <a:lnTo>
                  <a:pt x="1226" y="716"/>
                </a:lnTo>
                <a:lnTo>
                  <a:pt x="1226" y="716"/>
                </a:lnTo>
                <a:lnTo>
                  <a:pt x="1234" y="714"/>
                </a:lnTo>
                <a:lnTo>
                  <a:pt x="1234" y="714"/>
                </a:lnTo>
                <a:lnTo>
                  <a:pt x="1234" y="720"/>
                </a:lnTo>
                <a:lnTo>
                  <a:pt x="1234" y="720"/>
                </a:lnTo>
                <a:lnTo>
                  <a:pt x="1242" y="718"/>
                </a:lnTo>
                <a:lnTo>
                  <a:pt x="1242" y="716"/>
                </a:lnTo>
                <a:lnTo>
                  <a:pt x="1242" y="716"/>
                </a:lnTo>
                <a:lnTo>
                  <a:pt x="1242" y="714"/>
                </a:lnTo>
                <a:lnTo>
                  <a:pt x="1242" y="712"/>
                </a:lnTo>
                <a:lnTo>
                  <a:pt x="1242" y="712"/>
                </a:lnTo>
                <a:lnTo>
                  <a:pt x="1242" y="710"/>
                </a:lnTo>
                <a:lnTo>
                  <a:pt x="1242" y="710"/>
                </a:lnTo>
                <a:lnTo>
                  <a:pt x="1244" y="710"/>
                </a:lnTo>
                <a:lnTo>
                  <a:pt x="1244" y="710"/>
                </a:lnTo>
                <a:lnTo>
                  <a:pt x="1244" y="706"/>
                </a:lnTo>
                <a:lnTo>
                  <a:pt x="1242" y="706"/>
                </a:lnTo>
                <a:lnTo>
                  <a:pt x="1242" y="706"/>
                </a:lnTo>
                <a:lnTo>
                  <a:pt x="1244" y="702"/>
                </a:lnTo>
                <a:lnTo>
                  <a:pt x="1244" y="700"/>
                </a:lnTo>
                <a:lnTo>
                  <a:pt x="1242" y="700"/>
                </a:lnTo>
                <a:lnTo>
                  <a:pt x="1242" y="700"/>
                </a:lnTo>
                <a:lnTo>
                  <a:pt x="1240" y="694"/>
                </a:lnTo>
                <a:lnTo>
                  <a:pt x="1240" y="694"/>
                </a:lnTo>
                <a:lnTo>
                  <a:pt x="1240" y="694"/>
                </a:lnTo>
                <a:lnTo>
                  <a:pt x="1240" y="688"/>
                </a:lnTo>
                <a:lnTo>
                  <a:pt x="1240" y="688"/>
                </a:lnTo>
                <a:lnTo>
                  <a:pt x="1244" y="690"/>
                </a:lnTo>
                <a:lnTo>
                  <a:pt x="1248" y="694"/>
                </a:lnTo>
                <a:lnTo>
                  <a:pt x="1248" y="694"/>
                </a:lnTo>
                <a:lnTo>
                  <a:pt x="1252" y="694"/>
                </a:lnTo>
                <a:lnTo>
                  <a:pt x="1252" y="694"/>
                </a:lnTo>
                <a:lnTo>
                  <a:pt x="1258" y="682"/>
                </a:lnTo>
                <a:lnTo>
                  <a:pt x="1260" y="684"/>
                </a:lnTo>
                <a:lnTo>
                  <a:pt x="1260" y="684"/>
                </a:lnTo>
                <a:lnTo>
                  <a:pt x="1262" y="678"/>
                </a:lnTo>
                <a:lnTo>
                  <a:pt x="1262" y="678"/>
                </a:lnTo>
                <a:lnTo>
                  <a:pt x="1262" y="668"/>
                </a:lnTo>
                <a:lnTo>
                  <a:pt x="1262" y="668"/>
                </a:lnTo>
                <a:lnTo>
                  <a:pt x="1260" y="668"/>
                </a:lnTo>
                <a:lnTo>
                  <a:pt x="1260" y="668"/>
                </a:lnTo>
                <a:lnTo>
                  <a:pt x="1260" y="664"/>
                </a:lnTo>
                <a:lnTo>
                  <a:pt x="1262" y="664"/>
                </a:lnTo>
                <a:lnTo>
                  <a:pt x="1262" y="662"/>
                </a:lnTo>
                <a:lnTo>
                  <a:pt x="1262" y="662"/>
                </a:lnTo>
                <a:lnTo>
                  <a:pt x="1270" y="654"/>
                </a:lnTo>
                <a:lnTo>
                  <a:pt x="1270" y="652"/>
                </a:lnTo>
                <a:lnTo>
                  <a:pt x="1270" y="652"/>
                </a:lnTo>
                <a:lnTo>
                  <a:pt x="1274" y="652"/>
                </a:lnTo>
                <a:lnTo>
                  <a:pt x="1274" y="652"/>
                </a:lnTo>
                <a:lnTo>
                  <a:pt x="1276" y="652"/>
                </a:lnTo>
                <a:lnTo>
                  <a:pt x="1278" y="650"/>
                </a:lnTo>
                <a:lnTo>
                  <a:pt x="1278" y="650"/>
                </a:lnTo>
                <a:lnTo>
                  <a:pt x="1282" y="650"/>
                </a:lnTo>
                <a:lnTo>
                  <a:pt x="1282" y="650"/>
                </a:lnTo>
                <a:lnTo>
                  <a:pt x="1284" y="646"/>
                </a:lnTo>
                <a:lnTo>
                  <a:pt x="1284" y="646"/>
                </a:lnTo>
                <a:lnTo>
                  <a:pt x="1288" y="646"/>
                </a:lnTo>
                <a:lnTo>
                  <a:pt x="1292" y="646"/>
                </a:lnTo>
                <a:lnTo>
                  <a:pt x="1292" y="648"/>
                </a:lnTo>
                <a:lnTo>
                  <a:pt x="1292" y="648"/>
                </a:lnTo>
                <a:lnTo>
                  <a:pt x="1294" y="648"/>
                </a:lnTo>
                <a:lnTo>
                  <a:pt x="1296" y="648"/>
                </a:lnTo>
                <a:lnTo>
                  <a:pt x="1296" y="648"/>
                </a:lnTo>
                <a:lnTo>
                  <a:pt x="1294" y="646"/>
                </a:lnTo>
                <a:lnTo>
                  <a:pt x="1294" y="644"/>
                </a:lnTo>
                <a:lnTo>
                  <a:pt x="1296" y="640"/>
                </a:lnTo>
                <a:lnTo>
                  <a:pt x="1296" y="640"/>
                </a:lnTo>
                <a:lnTo>
                  <a:pt x="1298" y="640"/>
                </a:lnTo>
                <a:lnTo>
                  <a:pt x="1302" y="640"/>
                </a:lnTo>
                <a:lnTo>
                  <a:pt x="1302" y="640"/>
                </a:lnTo>
                <a:lnTo>
                  <a:pt x="1302" y="644"/>
                </a:lnTo>
                <a:lnTo>
                  <a:pt x="1302" y="644"/>
                </a:lnTo>
                <a:lnTo>
                  <a:pt x="1302" y="644"/>
                </a:lnTo>
                <a:lnTo>
                  <a:pt x="1306" y="644"/>
                </a:lnTo>
                <a:lnTo>
                  <a:pt x="1306" y="644"/>
                </a:lnTo>
                <a:lnTo>
                  <a:pt x="1308" y="642"/>
                </a:lnTo>
                <a:lnTo>
                  <a:pt x="1308" y="642"/>
                </a:lnTo>
                <a:lnTo>
                  <a:pt x="1312" y="642"/>
                </a:lnTo>
                <a:lnTo>
                  <a:pt x="1312" y="642"/>
                </a:lnTo>
                <a:lnTo>
                  <a:pt x="1310" y="638"/>
                </a:lnTo>
                <a:lnTo>
                  <a:pt x="1310" y="638"/>
                </a:lnTo>
                <a:lnTo>
                  <a:pt x="1304" y="636"/>
                </a:lnTo>
                <a:lnTo>
                  <a:pt x="1302" y="634"/>
                </a:lnTo>
                <a:lnTo>
                  <a:pt x="1302" y="634"/>
                </a:lnTo>
                <a:lnTo>
                  <a:pt x="1302" y="632"/>
                </a:lnTo>
                <a:lnTo>
                  <a:pt x="1302" y="632"/>
                </a:lnTo>
                <a:lnTo>
                  <a:pt x="1308" y="630"/>
                </a:lnTo>
                <a:lnTo>
                  <a:pt x="1308" y="630"/>
                </a:lnTo>
                <a:lnTo>
                  <a:pt x="1306" y="624"/>
                </a:lnTo>
                <a:lnTo>
                  <a:pt x="1306" y="622"/>
                </a:lnTo>
                <a:lnTo>
                  <a:pt x="1312" y="616"/>
                </a:lnTo>
                <a:lnTo>
                  <a:pt x="1312" y="614"/>
                </a:lnTo>
                <a:lnTo>
                  <a:pt x="1310" y="614"/>
                </a:lnTo>
                <a:lnTo>
                  <a:pt x="1310" y="614"/>
                </a:lnTo>
                <a:lnTo>
                  <a:pt x="1314" y="606"/>
                </a:lnTo>
                <a:lnTo>
                  <a:pt x="1314" y="606"/>
                </a:lnTo>
                <a:lnTo>
                  <a:pt x="1318" y="606"/>
                </a:lnTo>
                <a:lnTo>
                  <a:pt x="1318" y="606"/>
                </a:lnTo>
                <a:lnTo>
                  <a:pt x="1318" y="608"/>
                </a:lnTo>
                <a:lnTo>
                  <a:pt x="1318" y="606"/>
                </a:lnTo>
                <a:lnTo>
                  <a:pt x="1320" y="604"/>
                </a:lnTo>
                <a:lnTo>
                  <a:pt x="1320" y="604"/>
                </a:lnTo>
                <a:lnTo>
                  <a:pt x="1322" y="606"/>
                </a:lnTo>
                <a:lnTo>
                  <a:pt x="1322" y="608"/>
                </a:lnTo>
                <a:lnTo>
                  <a:pt x="1324" y="608"/>
                </a:lnTo>
                <a:lnTo>
                  <a:pt x="1324" y="608"/>
                </a:lnTo>
                <a:lnTo>
                  <a:pt x="1324" y="604"/>
                </a:lnTo>
                <a:lnTo>
                  <a:pt x="1324" y="604"/>
                </a:lnTo>
                <a:lnTo>
                  <a:pt x="1328" y="606"/>
                </a:lnTo>
                <a:lnTo>
                  <a:pt x="1328" y="606"/>
                </a:lnTo>
                <a:lnTo>
                  <a:pt x="1332" y="594"/>
                </a:lnTo>
                <a:lnTo>
                  <a:pt x="1332" y="594"/>
                </a:lnTo>
                <a:lnTo>
                  <a:pt x="1334" y="600"/>
                </a:lnTo>
                <a:lnTo>
                  <a:pt x="1338" y="600"/>
                </a:lnTo>
                <a:lnTo>
                  <a:pt x="1338" y="600"/>
                </a:lnTo>
                <a:lnTo>
                  <a:pt x="1338" y="596"/>
                </a:lnTo>
                <a:lnTo>
                  <a:pt x="1338" y="596"/>
                </a:lnTo>
                <a:lnTo>
                  <a:pt x="1342" y="600"/>
                </a:lnTo>
                <a:lnTo>
                  <a:pt x="1342" y="600"/>
                </a:lnTo>
                <a:lnTo>
                  <a:pt x="1344" y="598"/>
                </a:lnTo>
                <a:lnTo>
                  <a:pt x="1346" y="598"/>
                </a:lnTo>
                <a:lnTo>
                  <a:pt x="1346" y="598"/>
                </a:lnTo>
                <a:lnTo>
                  <a:pt x="1348" y="594"/>
                </a:lnTo>
                <a:lnTo>
                  <a:pt x="1348" y="594"/>
                </a:lnTo>
                <a:lnTo>
                  <a:pt x="1352" y="592"/>
                </a:lnTo>
                <a:lnTo>
                  <a:pt x="1352" y="592"/>
                </a:lnTo>
                <a:lnTo>
                  <a:pt x="1350" y="582"/>
                </a:lnTo>
                <a:lnTo>
                  <a:pt x="1350" y="582"/>
                </a:lnTo>
                <a:lnTo>
                  <a:pt x="1350" y="582"/>
                </a:lnTo>
                <a:lnTo>
                  <a:pt x="1350" y="582"/>
                </a:lnTo>
                <a:lnTo>
                  <a:pt x="1350" y="580"/>
                </a:lnTo>
                <a:lnTo>
                  <a:pt x="1350" y="580"/>
                </a:lnTo>
                <a:lnTo>
                  <a:pt x="1348" y="580"/>
                </a:lnTo>
                <a:lnTo>
                  <a:pt x="1348" y="580"/>
                </a:lnTo>
                <a:lnTo>
                  <a:pt x="1348" y="578"/>
                </a:lnTo>
                <a:lnTo>
                  <a:pt x="1346" y="576"/>
                </a:lnTo>
                <a:lnTo>
                  <a:pt x="1348" y="572"/>
                </a:lnTo>
                <a:lnTo>
                  <a:pt x="1348" y="572"/>
                </a:lnTo>
                <a:lnTo>
                  <a:pt x="1346" y="570"/>
                </a:lnTo>
                <a:lnTo>
                  <a:pt x="1344" y="570"/>
                </a:lnTo>
                <a:lnTo>
                  <a:pt x="1342" y="570"/>
                </a:lnTo>
                <a:lnTo>
                  <a:pt x="1342" y="570"/>
                </a:lnTo>
                <a:lnTo>
                  <a:pt x="1342" y="564"/>
                </a:lnTo>
                <a:lnTo>
                  <a:pt x="1342" y="550"/>
                </a:lnTo>
                <a:lnTo>
                  <a:pt x="1342" y="550"/>
                </a:lnTo>
                <a:lnTo>
                  <a:pt x="1342" y="546"/>
                </a:lnTo>
                <a:lnTo>
                  <a:pt x="1340" y="544"/>
                </a:lnTo>
                <a:lnTo>
                  <a:pt x="1334" y="540"/>
                </a:lnTo>
                <a:lnTo>
                  <a:pt x="1334" y="540"/>
                </a:lnTo>
                <a:lnTo>
                  <a:pt x="1330" y="540"/>
                </a:lnTo>
                <a:lnTo>
                  <a:pt x="1328" y="544"/>
                </a:lnTo>
                <a:lnTo>
                  <a:pt x="1326" y="546"/>
                </a:lnTo>
                <a:lnTo>
                  <a:pt x="1326" y="544"/>
                </a:lnTo>
                <a:lnTo>
                  <a:pt x="1326" y="544"/>
                </a:lnTo>
                <a:lnTo>
                  <a:pt x="1324" y="540"/>
                </a:lnTo>
                <a:lnTo>
                  <a:pt x="1322" y="540"/>
                </a:lnTo>
                <a:lnTo>
                  <a:pt x="1320" y="542"/>
                </a:lnTo>
                <a:lnTo>
                  <a:pt x="1318" y="550"/>
                </a:lnTo>
                <a:lnTo>
                  <a:pt x="1318" y="550"/>
                </a:lnTo>
                <a:lnTo>
                  <a:pt x="1314" y="554"/>
                </a:lnTo>
                <a:lnTo>
                  <a:pt x="1314" y="560"/>
                </a:lnTo>
                <a:lnTo>
                  <a:pt x="1314" y="560"/>
                </a:lnTo>
                <a:lnTo>
                  <a:pt x="1312" y="562"/>
                </a:lnTo>
                <a:lnTo>
                  <a:pt x="1308" y="566"/>
                </a:lnTo>
                <a:lnTo>
                  <a:pt x="1302" y="572"/>
                </a:lnTo>
                <a:lnTo>
                  <a:pt x="1302" y="572"/>
                </a:lnTo>
                <a:lnTo>
                  <a:pt x="1298" y="574"/>
                </a:lnTo>
                <a:lnTo>
                  <a:pt x="1298" y="576"/>
                </a:lnTo>
                <a:lnTo>
                  <a:pt x="1298" y="576"/>
                </a:lnTo>
                <a:lnTo>
                  <a:pt x="1280" y="580"/>
                </a:lnTo>
                <a:lnTo>
                  <a:pt x="1258" y="582"/>
                </a:lnTo>
                <a:lnTo>
                  <a:pt x="1258" y="582"/>
                </a:lnTo>
                <a:lnTo>
                  <a:pt x="1254" y="580"/>
                </a:lnTo>
                <a:lnTo>
                  <a:pt x="1244" y="586"/>
                </a:lnTo>
                <a:lnTo>
                  <a:pt x="1244" y="586"/>
                </a:lnTo>
                <a:lnTo>
                  <a:pt x="1234" y="592"/>
                </a:lnTo>
                <a:lnTo>
                  <a:pt x="1232" y="594"/>
                </a:lnTo>
                <a:lnTo>
                  <a:pt x="1232" y="594"/>
                </a:lnTo>
                <a:lnTo>
                  <a:pt x="1232" y="596"/>
                </a:lnTo>
                <a:lnTo>
                  <a:pt x="1236" y="592"/>
                </a:lnTo>
                <a:lnTo>
                  <a:pt x="1236" y="592"/>
                </a:lnTo>
                <a:lnTo>
                  <a:pt x="1236" y="594"/>
                </a:lnTo>
                <a:lnTo>
                  <a:pt x="1236" y="598"/>
                </a:lnTo>
                <a:lnTo>
                  <a:pt x="1236" y="598"/>
                </a:lnTo>
                <a:lnTo>
                  <a:pt x="1230" y="600"/>
                </a:lnTo>
                <a:lnTo>
                  <a:pt x="1230" y="600"/>
                </a:lnTo>
                <a:lnTo>
                  <a:pt x="1232" y="602"/>
                </a:lnTo>
                <a:lnTo>
                  <a:pt x="1232" y="606"/>
                </a:lnTo>
                <a:lnTo>
                  <a:pt x="1232" y="606"/>
                </a:lnTo>
                <a:lnTo>
                  <a:pt x="1228" y="608"/>
                </a:lnTo>
                <a:lnTo>
                  <a:pt x="1228" y="608"/>
                </a:lnTo>
                <a:lnTo>
                  <a:pt x="1230" y="610"/>
                </a:lnTo>
                <a:lnTo>
                  <a:pt x="1228" y="612"/>
                </a:lnTo>
                <a:lnTo>
                  <a:pt x="1228" y="612"/>
                </a:lnTo>
                <a:lnTo>
                  <a:pt x="1224" y="612"/>
                </a:lnTo>
                <a:lnTo>
                  <a:pt x="1220" y="614"/>
                </a:lnTo>
                <a:lnTo>
                  <a:pt x="1220" y="614"/>
                </a:lnTo>
                <a:lnTo>
                  <a:pt x="1218" y="616"/>
                </a:lnTo>
                <a:lnTo>
                  <a:pt x="1218" y="616"/>
                </a:lnTo>
                <a:lnTo>
                  <a:pt x="1216" y="616"/>
                </a:lnTo>
                <a:lnTo>
                  <a:pt x="1212" y="616"/>
                </a:lnTo>
                <a:lnTo>
                  <a:pt x="1210" y="618"/>
                </a:lnTo>
                <a:lnTo>
                  <a:pt x="1210" y="618"/>
                </a:lnTo>
                <a:lnTo>
                  <a:pt x="1200" y="616"/>
                </a:lnTo>
                <a:lnTo>
                  <a:pt x="1190" y="616"/>
                </a:lnTo>
                <a:lnTo>
                  <a:pt x="1190" y="616"/>
                </a:lnTo>
                <a:lnTo>
                  <a:pt x="1190" y="618"/>
                </a:lnTo>
                <a:lnTo>
                  <a:pt x="1188" y="620"/>
                </a:lnTo>
                <a:lnTo>
                  <a:pt x="1188" y="620"/>
                </a:lnTo>
                <a:lnTo>
                  <a:pt x="1192" y="624"/>
                </a:lnTo>
                <a:lnTo>
                  <a:pt x="1192" y="624"/>
                </a:lnTo>
                <a:lnTo>
                  <a:pt x="1186" y="630"/>
                </a:lnTo>
                <a:lnTo>
                  <a:pt x="1180" y="636"/>
                </a:lnTo>
                <a:lnTo>
                  <a:pt x="1180" y="636"/>
                </a:lnTo>
                <a:lnTo>
                  <a:pt x="1174" y="636"/>
                </a:lnTo>
                <a:lnTo>
                  <a:pt x="1174" y="636"/>
                </a:lnTo>
                <a:lnTo>
                  <a:pt x="1170" y="640"/>
                </a:lnTo>
                <a:lnTo>
                  <a:pt x="1170" y="640"/>
                </a:lnTo>
                <a:lnTo>
                  <a:pt x="1164" y="640"/>
                </a:lnTo>
                <a:lnTo>
                  <a:pt x="1158" y="642"/>
                </a:lnTo>
                <a:lnTo>
                  <a:pt x="1158" y="644"/>
                </a:lnTo>
                <a:lnTo>
                  <a:pt x="1158" y="644"/>
                </a:lnTo>
                <a:lnTo>
                  <a:pt x="1154" y="648"/>
                </a:lnTo>
                <a:lnTo>
                  <a:pt x="1146" y="652"/>
                </a:lnTo>
                <a:lnTo>
                  <a:pt x="1146" y="652"/>
                </a:lnTo>
                <a:lnTo>
                  <a:pt x="1142" y="652"/>
                </a:lnTo>
                <a:lnTo>
                  <a:pt x="1138" y="650"/>
                </a:lnTo>
                <a:lnTo>
                  <a:pt x="1138" y="650"/>
                </a:lnTo>
                <a:lnTo>
                  <a:pt x="1140" y="650"/>
                </a:lnTo>
                <a:lnTo>
                  <a:pt x="1140" y="648"/>
                </a:lnTo>
                <a:lnTo>
                  <a:pt x="1140" y="648"/>
                </a:lnTo>
                <a:lnTo>
                  <a:pt x="1138" y="648"/>
                </a:lnTo>
                <a:lnTo>
                  <a:pt x="1138" y="648"/>
                </a:lnTo>
                <a:lnTo>
                  <a:pt x="1136" y="646"/>
                </a:lnTo>
                <a:lnTo>
                  <a:pt x="1136" y="644"/>
                </a:lnTo>
                <a:lnTo>
                  <a:pt x="1136" y="644"/>
                </a:lnTo>
                <a:lnTo>
                  <a:pt x="1132" y="646"/>
                </a:lnTo>
                <a:lnTo>
                  <a:pt x="1132" y="642"/>
                </a:lnTo>
                <a:lnTo>
                  <a:pt x="1132" y="642"/>
                </a:lnTo>
                <a:lnTo>
                  <a:pt x="1138" y="638"/>
                </a:lnTo>
                <a:lnTo>
                  <a:pt x="1138" y="638"/>
                </a:lnTo>
                <a:lnTo>
                  <a:pt x="1138" y="636"/>
                </a:lnTo>
                <a:lnTo>
                  <a:pt x="1138" y="636"/>
                </a:lnTo>
                <a:lnTo>
                  <a:pt x="1142" y="632"/>
                </a:lnTo>
                <a:lnTo>
                  <a:pt x="1144" y="630"/>
                </a:lnTo>
                <a:lnTo>
                  <a:pt x="1144" y="628"/>
                </a:lnTo>
                <a:lnTo>
                  <a:pt x="1144" y="628"/>
                </a:lnTo>
                <a:lnTo>
                  <a:pt x="1146" y="622"/>
                </a:lnTo>
                <a:lnTo>
                  <a:pt x="1146" y="618"/>
                </a:lnTo>
                <a:lnTo>
                  <a:pt x="1146" y="618"/>
                </a:lnTo>
                <a:lnTo>
                  <a:pt x="1144" y="620"/>
                </a:lnTo>
                <a:lnTo>
                  <a:pt x="1144" y="620"/>
                </a:lnTo>
                <a:lnTo>
                  <a:pt x="1146" y="620"/>
                </a:lnTo>
                <a:lnTo>
                  <a:pt x="1144" y="614"/>
                </a:lnTo>
                <a:lnTo>
                  <a:pt x="1144" y="614"/>
                </a:lnTo>
                <a:lnTo>
                  <a:pt x="1142" y="606"/>
                </a:lnTo>
                <a:lnTo>
                  <a:pt x="1140" y="604"/>
                </a:lnTo>
                <a:lnTo>
                  <a:pt x="1134" y="602"/>
                </a:lnTo>
                <a:lnTo>
                  <a:pt x="1134" y="602"/>
                </a:lnTo>
                <a:lnTo>
                  <a:pt x="1132" y="606"/>
                </a:lnTo>
                <a:lnTo>
                  <a:pt x="1132" y="606"/>
                </a:lnTo>
                <a:lnTo>
                  <a:pt x="1130" y="608"/>
                </a:lnTo>
                <a:lnTo>
                  <a:pt x="1130" y="608"/>
                </a:lnTo>
                <a:lnTo>
                  <a:pt x="1128" y="608"/>
                </a:lnTo>
                <a:lnTo>
                  <a:pt x="1126" y="606"/>
                </a:lnTo>
                <a:lnTo>
                  <a:pt x="1126" y="604"/>
                </a:lnTo>
                <a:lnTo>
                  <a:pt x="1130" y="604"/>
                </a:lnTo>
                <a:lnTo>
                  <a:pt x="1130" y="604"/>
                </a:lnTo>
                <a:lnTo>
                  <a:pt x="1132" y="596"/>
                </a:lnTo>
                <a:lnTo>
                  <a:pt x="1134" y="590"/>
                </a:lnTo>
                <a:lnTo>
                  <a:pt x="1134" y="586"/>
                </a:lnTo>
                <a:lnTo>
                  <a:pt x="1134" y="586"/>
                </a:lnTo>
                <a:lnTo>
                  <a:pt x="1130" y="582"/>
                </a:lnTo>
                <a:lnTo>
                  <a:pt x="1130" y="582"/>
                </a:lnTo>
                <a:lnTo>
                  <a:pt x="1130" y="580"/>
                </a:lnTo>
                <a:lnTo>
                  <a:pt x="1132" y="578"/>
                </a:lnTo>
                <a:lnTo>
                  <a:pt x="1132" y="578"/>
                </a:lnTo>
                <a:lnTo>
                  <a:pt x="1128" y="574"/>
                </a:lnTo>
                <a:lnTo>
                  <a:pt x="1128" y="574"/>
                </a:lnTo>
                <a:lnTo>
                  <a:pt x="1124" y="574"/>
                </a:lnTo>
                <a:lnTo>
                  <a:pt x="1124" y="574"/>
                </a:lnTo>
                <a:lnTo>
                  <a:pt x="1120" y="570"/>
                </a:lnTo>
                <a:lnTo>
                  <a:pt x="1118" y="568"/>
                </a:lnTo>
                <a:lnTo>
                  <a:pt x="1118" y="568"/>
                </a:lnTo>
                <a:lnTo>
                  <a:pt x="1114" y="568"/>
                </a:lnTo>
                <a:lnTo>
                  <a:pt x="1114" y="568"/>
                </a:lnTo>
                <a:lnTo>
                  <a:pt x="1112" y="570"/>
                </a:lnTo>
                <a:lnTo>
                  <a:pt x="1112" y="570"/>
                </a:lnTo>
                <a:lnTo>
                  <a:pt x="1112" y="574"/>
                </a:lnTo>
                <a:lnTo>
                  <a:pt x="1112" y="574"/>
                </a:lnTo>
                <a:lnTo>
                  <a:pt x="1110" y="576"/>
                </a:lnTo>
                <a:lnTo>
                  <a:pt x="1108" y="576"/>
                </a:lnTo>
                <a:lnTo>
                  <a:pt x="1108" y="576"/>
                </a:lnTo>
                <a:lnTo>
                  <a:pt x="1106" y="578"/>
                </a:lnTo>
                <a:lnTo>
                  <a:pt x="1104" y="582"/>
                </a:lnTo>
                <a:lnTo>
                  <a:pt x="1104" y="582"/>
                </a:lnTo>
                <a:lnTo>
                  <a:pt x="1098" y="584"/>
                </a:lnTo>
                <a:lnTo>
                  <a:pt x="1098" y="584"/>
                </a:lnTo>
                <a:lnTo>
                  <a:pt x="1096" y="598"/>
                </a:lnTo>
                <a:lnTo>
                  <a:pt x="1096" y="598"/>
                </a:lnTo>
                <a:lnTo>
                  <a:pt x="1094" y="598"/>
                </a:lnTo>
                <a:lnTo>
                  <a:pt x="1092" y="600"/>
                </a:lnTo>
                <a:lnTo>
                  <a:pt x="1092" y="600"/>
                </a:lnTo>
                <a:lnTo>
                  <a:pt x="1092" y="606"/>
                </a:lnTo>
                <a:lnTo>
                  <a:pt x="1092" y="614"/>
                </a:lnTo>
                <a:lnTo>
                  <a:pt x="1096" y="616"/>
                </a:lnTo>
                <a:lnTo>
                  <a:pt x="1096" y="616"/>
                </a:lnTo>
                <a:lnTo>
                  <a:pt x="1096" y="626"/>
                </a:lnTo>
                <a:lnTo>
                  <a:pt x="1086" y="644"/>
                </a:lnTo>
                <a:lnTo>
                  <a:pt x="1086" y="644"/>
                </a:lnTo>
                <a:lnTo>
                  <a:pt x="1082" y="644"/>
                </a:lnTo>
                <a:lnTo>
                  <a:pt x="1080" y="644"/>
                </a:lnTo>
                <a:lnTo>
                  <a:pt x="1080" y="644"/>
                </a:lnTo>
                <a:lnTo>
                  <a:pt x="1076" y="642"/>
                </a:lnTo>
                <a:lnTo>
                  <a:pt x="1076" y="642"/>
                </a:lnTo>
                <a:lnTo>
                  <a:pt x="1076" y="636"/>
                </a:lnTo>
                <a:lnTo>
                  <a:pt x="1074" y="632"/>
                </a:lnTo>
                <a:lnTo>
                  <a:pt x="1074" y="632"/>
                </a:lnTo>
                <a:lnTo>
                  <a:pt x="1072" y="616"/>
                </a:lnTo>
                <a:lnTo>
                  <a:pt x="1074" y="608"/>
                </a:lnTo>
                <a:lnTo>
                  <a:pt x="1076" y="602"/>
                </a:lnTo>
                <a:lnTo>
                  <a:pt x="1076" y="602"/>
                </a:lnTo>
                <a:lnTo>
                  <a:pt x="1080" y="594"/>
                </a:lnTo>
                <a:lnTo>
                  <a:pt x="1080" y="594"/>
                </a:lnTo>
                <a:lnTo>
                  <a:pt x="1082" y="588"/>
                </a:lnTo>
                <a:lnTo>
                  <a:pt x="1082" y="582"/>
                </a:lnTo>
                <a:lnTo>
                  <a:pt x="1082" y="582"/>
                </a:lnTo>
                <a:lnTo>
                  <a:pt x="1080" y="584"/>
                </a:lnTo>
                <a:lnTo>
                  <a:pt x="1076" y="586"/>
                </a:lnTo>
                <a:lnTo>
                  <a:pt x="1076" y="586"/>
                </a:lnTo>
                <a:lnTo>
                  <a:pt x="1076" y="590"/>
                </a:lnTo>
                <a:lnTo>
                  <a:pt x="1076" y="590"/>
                </a:lnTo>
                <a:lnTo>
                  <a:pt x="1074" y="592"/>
                </a:lnTo>
                <a:lnTo>
                  <a:pt x="1072" y="592"/>
                </a:lnTo>
                <a:lnTo>
                  <a:pt x="1072" y="592"/>
                </a:lnTo>
                <a:lnTo>
                  <a:pt x="1072" y="586"/>
                </a:lnTo>
                <a:lnTo>
                  <a:pt x="1072" y="586"/>
                </a:lnTo>
                <a:lnTo>
                  <a:pt x="1074" y="584"/>
                </a:lnTo>
                <a:lnTo>
                  <a:pt x="1078" y="582"/>
                </a:lnTo>
                <a:lnTo>
                  <a:pt x="1078" y="582"/>
                </a:lnTo>
                <a:lnTo>
                  <a:pt x="1078" y="576"/>
                </a:lnTo>
                <a:lnTo>
                  <a:pt x="1078" y="576"/>
                </a:lnTo>
                <a:lnTo>
                  <a:pt x="1084" y="566"/>
                </a:lnTo>
                <a:lnTo>
                  <a:pt x="1084" y="566"/>
                </a:lnTo>
                <a:lnTo>
                  <a:pt x="1088" y="568"/>
                </a:lnTo>
                <a:lnTo>
                  <a:pt x="1090" y="568"/>
                </a:lnTo>
                <a:lnTo>
                  <a:pt x="1090" y="564"/>
                </a:lnTo>
                <a:lnTo>
                  <a:pt x="1090" y="564"/>
                </a:lnTo>
                <a:lnTo>
                  <a:pt x="1096" y="566"/>
                </a:lnTo>
                <a:lnTo>
                  <a:pt x="1102" y="564"/>
                </a:lnTo>
                <a:lnTo>
                  <a:pt x="1102" y="564"/>
                </a:lnTo>
                <a:lnTo>
                  <a:pt x="1104" y="560"/>
                </a:lnTo>
                <a:lnTo>
                  <a:pt x="1104" y="560"/>
                </a:lnTo>
                <a:lnTo>
                  <a:pt x="1106" y="560"/>
                </a:lnTo>
                <a:lnTo>
                  <a:pt x="1108" y="562"/>
                </a:lnTo>
                <a:lnTo>
                  <a:pt x="1112" y="564"/>
                </a:lnTo>
                <a:lnTo>
                  <a:pt x="1112" y="564"/>
                </a:lnTo>
                <a:lnTo>
                  <a:pt x="1116" y="564"/>
                </a:lnTo>
                <a:lnTo>
                  <a:pt x="1116" y="564"/>
                </a:lnTo>
                <a:lnTo>
                  <a:pt x="1116" y="562"/>
                </a:lnTo>
                <a:lnTo>
                  <a:pt x="1116" y="562"/>
                </a:lnTo>
                <a:lnTo>
                  <a:pt x="1116" y="562"/>
                </a:lnTo>
                <a:lnTo>
                  <a:pt x="1120" y="562"/>
                </a:lnTo>
                <a:lnTo>
                  <a:pt x="1120" y="564"/>
                </a:lnTo>
                <a:lnTo>
                  <a:pt x="1120" y="564"/>
                </a:lnTo>
                <a:lnTo>
                  <a:pt x="1124" y="564"/>
                </a:lnTo>
                <a:lnTo>
                  <a:pt x="1124" y="564"/>
                </a:lnTo>
                <a:lnTo>
                  <a:pt x="1124" y="562"/>
                </a:lnTo>
                <a:lnTo>
                  <a:pt x="1124" y="562"/>
                </a:lnTo>
                <a:lnTo>
                  <a:pt x="1120" y="556"/>
                </a:lnTo>
                <a:lnTo>
                  <a:pt x="1112" y="556"/>
                </a:lnTo>
                <a:lnTo>
                  <a:pt x="1112" y="556"/>
                </a:lnTo>
                <a:lnTo>
                  <a:pt x="1110" y="546"/>
                </a:lnTo>
                <a:lnTo>
                  <a:pt x="1110" y="546"/>
                </a:lnTo>
                <a:lnTo>
                  <a:pt x="1096" y="552"/>
                </a:lnTo>
                <a:lnTo>
                  <a:pt x="1086" y="554"/>
                </a:lnTo>
                <a:lnTo>
                  <a:pt x="1078" y="552"/>
                </a:lnTo>
                <a:lnTo>
                  <a:pt x="1078" y="552"/>
                </a:lnTo>
                <a:lnTo>
                  <a:pt x="1076" y="544"/>
                </a:lnTo>
                <a:lnTo>
                  <a:pt x="1076" y="544"/>
                </a:lnTo>
                <a:lnTo>
                  <a:pt x="1066" y="546"/>
                </a:lnTo>
                <a:lnTo>
                  <a:pt x="1066" y="546"/>
                </a:lnTo>
                <a:lnTo>
                  <a:pt x="1064" y="544"/>
                </a:lnTo>
                <a:lnTo>
                  <a:pt x="1064" y="542"/>
                </a:lnTo>
                <a:lnTo>
                  <a:pt x="1064" y="542"/>
                </a:lnTo>
                <a:lnTo>
                  <a:pt x="1064" y="540"/>
                </a:lnTo>
                <a:lnTo>
                  <a:pt x="1064" y="540"/>
                </a:lnTo>
                <a:lnTo>
                  <a:pt x="1066" y="540"/>
                </a:lnTo>
                <a:lnTo>
                  <a:pt x="1068" y="540"/>
                </a:lnTo>
                <a:lnTo>
                  <a:pt x="1068" y="540"/>
                </a:lnTo>
                <a:lnTo>
                  <a:pt x="1072" y="538"/>
                </a:lnTo>
                <a:lnTo>
                  <a:pt x="1074" y="534"/>
                </a:lnTo>
                <a:lnTo>
                  <a:pt x="1074" y="534"/>
                </a:lnTo>
                <a:lnTo>
                  <a:pt x="1072" y="534"/>
                </a:lnTo>
                <a:lnTo>
                  <a:pt x="1068" y="532"/>
                </a:lnTo>
                <a:lnTo>
                  <a:pt x="1068" y="534"/>
                </a:lnTo>
                <a:lnTo>
                  <a:pt x="1068" y="534"/>
                </a:lnTo>
                <a:lnTo>
                  <a:pt x="1062" y="536"/>
                </a:lnTo>
                <a:lnTo>
                  <a:pt x="1062" y="538"/>
                </a:lnTo>
                <a:lnTo>
                  <a:pt x="1054" y="544"/>
                </a:lnTo>
                <a:lnTo>
                  <a:pt x="1054" y="544"/>
                </a:lnTo>
                <a:lnTo>
                  <a:pt x="1046" y="546"/>
                </a:lnTo>
                <a:lnTo>
                  <a:pt x="1046" y="546"/>
                </a:lnTo>
                <a:lnTo>
                  <a:pt x="1044" y="550"/>
                </a:lnTo>
                <a:lnTo>
                  <a:pt x="1044" y="550"/>
                </a:lnTo>
                <a:lnTo>
                  <a:pt x="1040" y="550"/>
                </a:lnTo>
                <a:lnTo>
                  <a:pt x="1038" y="550"/>
                </a:lnTo>
                <a:lnTo>
                  <a:pt x="1034" y="546"/>
                </a:lnTo>
                <a:lnTo>
                  <a:pt x="1034" y="544"/>
                </a:lnTo>
                <a:lnTo>
                  <a:pt x="1034" y="544"/>
                </a:lnTo>
                <a:lnTo>
                  <a:pt x="1028" y="546"/>
                </a:lnTo>
                <a:lnTo>
                  <a:pt x="1024" y="546"/>
                </a:lnTo>
                <a:lnTo>
                  <a:pt x="1024" y="546"/>
                </a:lnTo>
                <a:lnTo>
                  <a:pt x="1018" y="546"/>
                </a:lnTo>
                <a:lnTo>
                  <a:pt x="1018" y="546"/>
                </a:lnTo>
                <a:lnTo>
                  <a:pt x="1026" y="540"/>
                </a:lnTo>
                <a:lnTo>
                  <a:pt x="1026" y="540"/>
                </a:lnTo>
                <a:lnTo>
                  <a:pt x="1028" y="536"/>
                </a:lnTo>
                <a:lnTo>
                  <a:pt x="1028" y="536"/>
                </a:lnTo>
                <a:lnTo>
                  <a:pt x="1032" y="536"/>
                </a:lnTo>
                <a:lnTo>
                  <a:pt x="1032" y="536"/>
                </a:lnTo>
                <a:lnTo>
                  <a:pt x="1038" y="530"/>
                </a:lnTo>
                <a:lnTo>
                  <a:pt x="1038" y="530"/>
                </a:lnTo>
                <a:lnTo>
                  <a:pt x="1042" y="530"/>
                </a:lnTo>
                <a:lnTo>
                  <a:pt x="1042" y="530"/>
                </a:lnTo>
                <a:lnTo>
                  <a:pt x="1044" y="526"/>
                </a:lnTo>
                <a:lnTo>
                  <a:pt x="1044" y="526"/>
                </a:lnTo>
                <a:lnTo>
                  <a:pt x="1050" y="522"/>
                </a:lnTo>
                <a:lnTo>
                  <a:pt x="1050" y="522"/>
                </a:lnTo>
                <a:lnTo>
                  <a:pt x="1048" y="522"/>
                </a:lnTo>
                <a:lnTo>
                  <a:pt x="1044" y="520"/>
                </a:lnTo>
                <a:lnTo>
                  <a:pt x="1044" y="520"/>
                </a:lnTo>
                <a:lnTo>
                  <a:pt x="1042" y="518"/>
                </a:lnTo>
                <a:lnTo>
                  <a:pt x="1040" y="518"/>
                </a:lnTo>
                <a:lnTo>
                  <a:pt x="1036" y="518"/>
                </a:lnTo>
                <a:lnTo>
                  <a:pt x="1036" y="518"/>
                </a:lnTo>
                <a:lnTo>
                  <a:pt x="1028" y="518"/>
                </a:lnTo>
                <a:lnTo>
                  <a:pt x="1028" y="518"/>
                </a:lnTo>
                <a:lnTo>
                  <a:pt x="1024" y="518"/>
                </a:lnTo>
                <a:lnTo>
                  <a:pt x="1020" y="518"/>
                </a:lnTo>
                <a:lnTo>
                  <a:pt x="1020" y="518"/>
                </a:lnTo>
                <a:lnTo>
                  <a:pt x="1016" y="514"/>
                </a:lnTo>
                <a:lnTo>
                  <a:pt x="1010" y="512"/>
                </a:lnTo>
                <a:lnTo>
                  <a:pt x="1010" y="512"/>
                </a:lnTo>
                <a:lnTo>
                  <a:pt x="1006" y="512"/>
                </a:lnTo>
                <a:lnTo>
                  <a:pt x="1004" y="512"/>
                </a:lnTo>
                <a:lnTo>
                  <a:pt x="1004" y="514"/>
                </a:lnTo>
                <a:lnTo>
                  <a:pt x="1004" y="514"/>
                </a:lnTo>
                <a:lnTo>
                  <a:pt x="1002" y="516"/>
                </a:lnTo>
                <a:lnTo>
                  <a:pt x="1000" y="516"/>
                </a:lnTo>
                <a:lnTo>
                  <a:pt x="994" y="512"/>
                </a:lnTo>
                <a:lnTo>
                  <a:pt x="994" y="512"/>
                </a:lnTo>
                <a:lnTo>
                  <a:pt x="990" y="512"/>
                </a:lnTo>
                <a:lnTo>
                  <a:pt x="988" y="512"/>
                </a:lnTo>
                <a:lnTo>
                  <a:pt x="988" y="512"/>
                </a:lnTo>
                <a:lnTo>
                  <a:pt x="986" y="506"/>
                </a:lnTo>
                <a:lnTo>
                  <a:pt x="984" y="500"/>
                </a:lnTo>
                <a:lnTo>
                  <a:pt x="982" y="498"/>
                </a:lnTo>
                <a:lnTo>
                  <a:pt x="982" y="498"/>
                </a:lnTo>
                <a:lnTo>
                  <a:pt x="980" y="500"/>
                </a:lnTo>
                <a:lnTo>
                  <a:pt x="980" y="502"/>
                </a:lnTo>
                <a:lnTo>
                  <a:pt x="978" y="506"/>
                </a:lnTo>
                <a:lnTo>
                  <a:pt x="612" y="500"/>
                </a:lnTo>
                <a:lnTo>
                  <a:pt x="612" y="500"/>
                </a:lnTo>
                <a:lnTo>
                  <a:pt x="610" y="504"/>
                </a:lnTo>
                <a:lnTo>
                  <a:pt x="610" y="504"/>
                </a:lnTo>
                <a:lnTo>
                  <a:pt x="606" y="506"/>
                </a:lnTo>
                <a:lnTo>
                  <a:pt x="606" y="508"/>
                </a:lnTo>
                <a:lnTo>
                  <a:pt x="606" y="508"/>
                </a:lnTo>
                <a:lnTo>
                  <a:pt x="610" y="512"/>
                </a:lnTo>
                <a:lnTo>
                  <a:pt x="610" y="512"/>
                </a:lnTo>
                <a:lnTo>
                  <a:pt x="604" y="514"/>
                </a:lnTo>
                <a:lnTo>
                  <a:pt x="604" y="516"/>
                </a:lnTo>
                <a:lnTo>
                  <a:pt x="604" y="516"/>
                </a:lnTo>
                <a:lnTo>
                  <a:pt x="592" y="514"/>
                </a:lnTo>
                <a:lnTo>
                  <a:pt x="578" y="512"/>
                </a:lnTo>
                <a:lnTo>
                  <a:pt x="578" y="512"/>
                </a:lnTo>
                <a:lnTo>
                  <a:pt x="580" y="518"/>
                </a:lnTo>
                <a:lnTo>
                  <a:pt x="580" y="522"/>
                </a:lnTo>
                <a:lnTo>
                  <a:pt x="580" y="522"/>
                </a:lnTo>
                <a:lnTo>
                  <a:pt x="584" y="526"/>
                </a:lnTo>
                <a:lnTo>
                  <a:pt x="586" y="528"/>
                </a:lnTo>
                <a:lnTo>
                  <a:pt x="586" y="528"/>
                </a:lnTo>
                <a:lnTo>
                  <a:pt x="588" y="532"/>
                </a:lnTo>
                <a:lnTo>
                  <a:pt x="588" y="538"/>
                </a:lnTo>
                <a:lnTo>
                  <a:pt x="590" y="538"/>
                </a:lnTo>
                <a:lnTo>
                  <a:pt x="590" y="538"/>
                </a:lnTo>
                <a:lnTo>
                  <a:pt x="590" y="540"/>
                </a:lnTo>
                <a:lnTo>
                  <a:pt x="590" y="542"/>
                </a:lnTo>
                <a:lnTo>
                  <a:pt x="590" y="542"/>
                </a:lnTo>
                <a:lnTo>
                  <a:pt x="592" y="542"/>
                </a:lnTo>
                <a:lnTo>
                  <a:pt x="592" y="542"/>
                </a:lnTo>
                <a:lnTo>
                  <a:pt x="592" y="550"/>
                </a:lnTo>
                <a:lnTo>
                  <a:pt x="590" y="548"/>
                </a:lnTo>
                <a:lnTo>
                  <a:pt x="590" y="548"/>
                </a:lnTo>
                <a:lnTo>
                  <a:pt x="590" y="554"/>
                </a:lnTo>
                <a:lnTo>
                  <a:pt x="592" y="556"/>
                </a:lnTo>
                <a:lnTo>
                  <a:pt x="592" y="556"/>
                </a:lnTo>
                <a:lnTo>
                  <a:pt x="592" y="558"/>
                </a:lnTo>
                <a:lnTo>
                  <a:pt x="592" y="558"/>
                </a:lnTo>
                <a:lnTo>
                  <a:pt x="590" y="558"/>
                </a:lnTo>
                <a:lnTo>
                  <a:pt x="590" y="558"/>
                </a:lnTo>
                <a:lnTo>
                  <a:pt x="590" y="572"/>
                </a:lnTo>
                <a:lnTo>
                  <a:pt x="590" y="584"/>
                </a:lnTo>
                <a:lnTo>
                  <a:pt x="588" y="586"/>
                </a:lnTo>
                <a:lnTo>
                  <a:pt x="588" y="586"/>
                </a:lnTo>
                <a:lnTo>
                  <a:pt x="588" y="592"/>
                </a:lnTo>
                <a:lnTo>
                  <a:pt x="588" y="592"/>
                </a:lnTo>
                <a:lnTo>
                  <a:pt x="590" y="592"/>
                </a:lnTo>
                <a:lnTo>
                  <a:pt x="588" y="592"/>
                </a:lnTo>
                <a:lnTo>
                  <a:pt x="588" y="592"/>
                </a:lnTo>
                <a:lnTo>
                  <a:pt x="588" y="612"/>
                </a:lnTo>
                <a:lnTo>
                  <a:pt x="588" y="612"/>
                </a:lnTo>
                <a:lnTo>
                  <a:pt x="586" y="612"/>
                </a:lnTo>
                <a:lnTo>
                  <a:pt x="586" y="612"/>
                </a:lnTo>
                <a:lnTo>
                  <a:pt x="586" y="624"/>
                </a:lnTo>
                <a:lnTo>
                  <a:pt x="586" y="624"/>
                </a:lnTo>
                <a:lnTo>
                  <a:pt x="586" y="632"/>
                </a:lnTo>
                <a:lnTo>
                  <a:pt x="592" y="638"/>
                </a:lnTo>
                <a:lnTo>
                  <a:pt x="592" y="638"/>
                </a:lnTo>
                <a:lnTo>
                  <a:pt x="590" y="640"/>
                </a:lnTo>
                <a:lnTo>
                  <a:pt x="590" y="640"/>
                </a:lnTo>
                <a:lnTo>
                  <a:pt x="590" y="646"/>
                </a:lnTo>
                <a:lnTo>
                  <a:pt x="592" y="652"/>
                </a:lnTo>
                <a:lnTo>
                  <a:pt x="592" y="652"/>
                </a:lnTo>
                <a:lnTo>
                  <a:pt x="590" y="658"/>
                </a:lnTo>
                <a:lnTo>
                  <a:pt x="590" y="666"/>
                </a:lnTo>
                <a:lnTo>
                  <a:pt x="590" y="666"/>
                </a:lnTo>
                <a:lnTo>
                  <a:pt x="588" y="666"/>
                </a:lnTo>
                <a:lnTo>
                  <a:pt x="586" y="668"/>
                </a:lnTo>
                <a:lnTo>
                  <a:pt x="586" y="670"/>
                </a:lnTo>
                <a:lnTo>
                  <a:pt x="586" y="670"/>
                </a:lnTo>
                <a:lnTo>
                  <a:pt x="592" y="680"/>
                </a:lnTo>
                <a:lnTo>
                  <a:pt x="592" y="680"/>
                </a:lnTo>
                <a:lnTo>
                  <a:pt x="594" y="682"/>
                </a:lnTo>
                <a:lnTo>
                  <a:pt x="594" y="682"/>
                </a:lnTo>
                <a:lnTo>
                  <a:pt x="594" y="686"/>
                </a:lnTo>
                <a:lnTo>
                  <a:pt x="596" y="686"/>
                </a:lnTo>
                <a:lnTo>
                  <a:pt x="596" y="686"/>
                </a:lnTo>
                <a:lnTo>
                  <a:pt x="596" y="692"/>
                </a:lnTo>
                <a:lnTo>
                  <a:pt x="596" y="698"/>
                </a:lnTo>
                <a:lnTo>
                  <a:pt x="596" y="698"/>
                </a:lnTo>
                <a:lnTo>
                  <a:pt x="598" y="698"/>
                </a:lnTo>
                <a:lnTo>
                  <a:pt x="600" y="700"/>
                </a:lnTo>
                <a:lnTo>
                  <a:pt x="600" y="700"/>
                </a:lnTo>
                <a:lnTo>
                  <a:pt x="602" y="704"/>
                </a:lnTo>
                <a:lnTo>
                  <a:pt x="604" y="704"/>
                </a:lnTo>
                <a:lnTo>
                  <a:pt x="604" y="704"/>
                </a:lnTo>
                <a:lnTo>
                  <a:pt x="604" y="712"/>
                </a:lnTo>
                <a:lnTo>
                  <a:pt x="604" y="712"/>
                </a:lnTo>
                <a:lnTo>
                  <a:pt x="608" y="714"/>
                </a:lnTo>
                <a:lnTo>
                  <a:pt x="608" y="714"/>
                </a:lnTo>
                <a:lnTo>
                  <a:pt x="610" y="712"/>
                </a:lnTo>
                <a:lnTo>
                  <a:pt x="610" y="712"/>
                </a:lnTo>
                <a:lnTo>
                  <a:pt x="608" y="708"/>
                </a:lnTo>
                <a:lnTo>
                  <a:pt x="608" y="708"/>
                </a:lnTo>
                <a:lnTo>
                  <a:pt x="612" y="708"/>
                </a:lnTo>
                <a:lnTo>
                  <a:pt x="612" y="708"/>
                </a:lnTo>
                <a:lnTo>
                  <a:pt x="612" y="710"/>
                </a:lnTo>
                <a:lnTo>
                  <a:pt x="614" y="710"/>
                </a:lnTo>
                <a:lnTo>
                  <a:pt x="616" y="710"/>
                </a:lnTo>
                <a:lnTo>
                  <a:pt x="616" y="710"/>
                </a:lnTo>
                <a:lnTo>
                  <a:pt x="614" y="710"/>
                </a:lnTo>
                <a:lnTo>
                  <a:pt x="612" y="712"/>
                </a:lnTo>
                <a:lnTo>
                  <a:pt x="612" y="712"/>
                </a:lnTo>
                <a:lnTo>
                  <a:pt x="614" y="718"/>
                </a:lnTo>
                <a:lnTo>
                  <a:pt x="616" y="720"/>
                </a:lnTo>
                <a:lnTo>
                  <a:pt x="616" y="720"/>
                </a:lnTo>
                <a:lnTo>
                  <a:pt x="612" y="718"/>
                </a:lnTo>
                <a:lnTo>
                  <a:pt x="612" y="718"/>
                </a:lnTo>
                <a:lnTo>
                  <a:pt x="610" y="718"/>
                </a:lnTo>
                <a:lnTo>
                  <a:pt x="610" y="718"/>
                </a:lnTo>
                <a:lnTo>
                  <a:pt x="610" y="724"/>
                </a:lnTo>
                <a:lnTo>
                  <a:pt x="610" y="724"/>
                </a:lnTo>
                <a:lnTo>
                  <a:pt x="614" y="726"/>
                </a:lnTo>
                <a:lnTo>
                  <a:pt x="620" y="730"/>
                </a:lnTo>
                <a:lnTo>
                  <a:pt x="622" y="734"/>
                </a:lnTo>
                <a:lnTo>
                  <a:pt x="622" y="734"/>
                </a:lnTo>
                <a:lnTo>
                  <a:pt x="618" y="734"/>
                </a:lnTo>
                <a:lnTo>
                  <a:pt x="618" y="734"/>
                </a:lnTo>
                <a:lnTo>
                  <a:pt x="618" y="738"/>
                </a:lnTo>
                <a:lnTo>
                  <a:pt x="620" y="742"/>
                </a:lnTo>
                <a:lnTo>
                  <a:pt x="620" y="742"/>
                </a:lnTo>
                <a:lnTo>
                  <a:pt x="622" y="746"/>
                </a:lnTo>
                <a:lnTo>
                  <a:pt x="624" y="748"/>
                </a:lnTo>
                <a:lnTo>
                  <a:pt x="624" y="748"/>
                </a:lnTo>
                <a:lnTo>
                  <a:pt x="624" y="752"/>
                </a:lnTo>
                <a:lnTo>
                  <a:pt x="626" y="754"/>
                </a:lnTo>
                <a:lnTo>
                  <a:pt x="626" y="754"/>
                </a:lnTo>
                <a:lnTo>
                  <a:pt x="628" y="756"/>
                </a:lnTo>
                <a:lnTo>
                  <a:pt x="628" y="756"/>
                </a:lnTo>
                <a:lnTo>
                  <a:pt x="632" y="762"/>
                </a:lnTo>
                <a:lnTo>
                  <a:pt x="632" y="762"/>
                </a:lnTo>
                <a:lnTo>
                  <a:pt x="632" y="764"/>
                </a:lnTo>
                <a:lnTo>
                  <a:pt x="632" y="766"/>
                </a:lnTo>
                <a:lnTo>
                  <a:pt x="632" y="766"/>
                </a:lnTo>
                <a:lnTo>
                  <a:pt x="636" y="766"/>
                </a:lnTo>
                <a:lnTo>
                  <a:pt x="636" y="766"/>
                </a:lnTo>
                <a:lnTo>
                  <a:pt x="636" y="778"/>
                </a:lnTo>
                <a:lnTo>
                  <a:pt x="636" y="778"/>
                </a:lnTo>
                <a:lnTo>
                  <a:pt x="642" y="778"/>
                </a:lnTo>
                <a:lnTo>
                  <a:pt x="648" y="780"/>
                </a:lnTo>
                <a:lnTo>
                  <a:pt x="660" y="782"/>
                </a:lnTo>
                <a:lnTo>
                  <a:pt x="660" y="782"/>
                </a:lnTo>
                <a:lnTo>
                  <a:pt x="662" y="790"/>
                </a:lnTo>
                <a:lnTo>
                  <a:pt x="662" y="790"/>
                </a:lnTo>
                <a:lnTo>
                  <a:pt x="666" y="788"/>
                </a:lnTo>
                <a:lnTo>
                  <a:pt x="666" y="788"/>
                </a:lnTo>
                <a:lnTo>
                  <a:pt x="674" y="798"/>
                </a:lnTo>
                <a:lnTo>
                  <a:pt x="674" y="798"/>
                </a:lnTo>
                <a:lnTo>
                  <a:pt x="676" y="800"/>
                </a:lnTo>
                <a:lnTo>
                  <a:pt x="678" y="802"/>
                </a:lnTo>
                <a:lnTo>
                  <a:pt x="678" y="802"/>
                </a:lnTo>
                <a:lnTo>
                  <a:pt x="680" y="804"/>
                </a:lnTo>
                <a:lnTo>
                  <a:pt x="678" y="808"/>
                </a:lnTo>
                <a:lnTo>
                  <a:pt x="680" y="810"/>
                </a:lnTo>
                <a:lnTo>
                  <a:pt x="680" y="810"/>
                </a:lnTo>
                <a:lnTo>
                  <a:pt x="682" y="814"/>
                </a:lnTo>
                <a:lnTo>
                  <a:pt x="718" y="810"/>
                </a:lnTo>
                <a:lnTo>
                  <a:pt x="718" y="816"/>
                </a:lnTo>
                <a:lnTo>
                  <a:pt x="754" y="834"/>
                </a:lnTo>
                <a:lnTo>
                  <a:pt x="798" y="836"/>
                </a:lnTo>
                <a:lnTo>
                  <a:pt x="798" y="828"/>
                </a:lnTo>
                <a:lnTo>
                  <a:pt x="826" y="828"/>
                </a:lnTo>
                <a:lnTo>
                  <a:pt x="832" y="836"/>
                </a:lnTo>
                <a:lnTo>
                  <a:pt x="836" y="840"/>
                </a:lnTo>
                <a:lnTo>
                  <a:pt x="838" y="842"/>
                </a:lnTo>
                <a:lnTo>
                  <a:pt x="842" y="846"/>
                </a:lnTo>
                <a:lnTo>
                  <a:pt x="846" y="852"/>
                </a:lnTo>
                <a:lnTo>
                  <a:pt x="850" y="858"/>
                </a:lnTo>
                <a:lnTo>
                  <a:pt x="850" y="862"/>
                </a:lnTo>
                <a:lnTo>
                  <a:pt x="854" y="866"/>
                </a:lnTo>
                <a:lnTo>
                  <a:pt x="858" y="872"/>
                </a:lnTo>
                <a:lnTo>
                  <a:pt x="862" y="874"/>
                </a:lnTo>
                <a:lnTo>
                  <a:pt x="866" y="874"/>
                </a:lnTo>
                <a:lnTo>
                  <a:pt x="870" y="874"/>
                </a:lnTo>
                <a:lnTo>
                  <a:pt x="874" y="872"/>
                </a:lnTo>
                <a:lnTo>
                  <a:pt x="878" y="866"/>
                </a:lnTo>
                <a:lnTo>
                  <a:pt x="884" y="864"/>
                </a:lnTo>
                <a:lnTo>
                  <a:pt x="888" y="864"/>
                </a:lnTo>
                <a:lnTo>
                  <a:pt x="892" y="866"/>
                </a:lnTo>
                <a:lnTo>
                  <a:pt x="896" y="870"/>
                </a:lnTo>
                <a:lnTo>
                  <a:pt x="900" y="874"/>
                </a:lnTo>
                <a:lnTo>
                  <a:pt x="902" y="880"/>
                </a:lnTo>
                <a:lnTo>
                  <a:pt x="904" y="882"/>
                </a:lnTo>
                <a:lnTo>
                  <a:pt x="906" y="888"/>
                </a:lnTo>
                <a:lnTo>
                  <a:pt x="910" y="896"/>
                </a:lnTo>
                <a:lnTo>
                  <a:pt x="912" y="900"/>
                </a:lnTo>
                <a:lnTo>
                  <a:pt x="916" y="904"/>
                </a:lnTo>
                <a:lnTo>
                  <a:pt x="920" y="908"/>
                </a:lnTo>
                <a:lnTo>
                  <a:pt x="922" y="918"/>
                </a:lnTo>
                <a:lnTo>
                  <a:pt x="922" y="924"/>
                </a:lnTo>
                <a:lnTo>
                  <a:pt x="928" y="926"/>
                </a:lnTo>
                <a:lnTo>
                  <a:pt x="932" y="928"/>
                </a:lnTo>
                <a:lnTo>
                  <a:pt x="938" y="930"/>
                </a:lnTo>
                <a:lnTo>
                  <a:pt x="942" y="932"/>
                </a:lnTo>
                <a:lnTo>
                  <a:pt x="948" y="932"/>
                </a:lnTo>
                <a:lnTo>
                  <a:pt x="946" y="932"/>
                </a:lnTo>
                <a:lnTo>
                  <a:pt x="946" y="932"/>
                </a:lnTo>
                <a:lnTo>
                  <a:pt x="946" y="930"/>
                </a:lnTo>
                <a:lnTo>
                  <a:pt x="946" y="930"/>
                </a:lnTo>
                <a:lnTo>
                  <a:pt x="946" y="928"/>
                </a:lnTo>
                <a:lnTo>
                  <a:pt x="946" y="928"/>
                </a:lnTo>
                <a:lnTo>
                  <a:pt x="946" y="924"/>
                </a:lnTo>
                <a:lnTo>
                  <a:pt x="944" y="924"/>
                </a:lnTo>
                <a:lnTo>
                  <a:pt x="944" y="924"/>
                </a:lnTo>
                <a:lnTo>
                  <a:pt x="944" y="920"/>
                </a:lnTo>
                <a:lnTo>
                  <a:pt x="942" y="920"/>
                </a:lnTo>
                <a:lnTo>
                  <a:pt x="942" y="920"/>
                </a:lnTo>
                <a:lnTo>
                  <a:pt x="940" y="914"/>
                </a:lnTo>
                <a:lnTo>
                  <a:pt x="942" y="906"/>
                </a:lnTo>
                <a:lnTo>
                  <a:pt x="942" y="906"/>
                </a:lnTo>
                <a:lnTo>
                  <a:pt x="940" y="904"/>
                </a:lnTo>
                <a:lnTo>
                  <a:pt x="940" y="904"/>
                </a:lnTo>
                <a:lnTo>
                  <a:pt x="940" y="904"/>
                </a:lnTo>
                <a:lnTo>
                  <a:pt x="944" y="902"/>
                </a:lnTo>
                <a:lnTo>
                  <a:pt x="944" y="902"/>
                </a:lnTo>
                <a:lnTo>
                  <a:pt x="944" y="894"/>
                </a:lnTo>
                <a:lnTo>
                  <a:pt x="944" y="894"/>
                </a:lnTo>
                <a:lnTo>
                  <a:pt x="948" y="894"/>
                </a:lnTo>
                <a:lnTo>
                  <a:pt x="948" y="894"/>
                </a:lnTo>
                <a:lnTo>
                  <a:pt x="950" y="890"/>
                </a:lnTo>
                <a:lnTo>
                  <a:pt x="950" y="890"/>
                </a:lnTo>
                <a:lnTo>
                  <a:pt x="954" y="890"/>
                </a:lnTo>
                <a:lnTo>
                  <a:pt x="954" y="890"/>
                </a:lnTo>
                <a:lnTo>
                  <a:pt x="958" y="888"/>
                </a:lnTo>
                <a:lnTo>
                  <a:pt x="958" y="886"/>
                </a:lnTo>
                <a:lnTo>
                  <a:pt x="958" y="882"/>
                </a:lnTo>
                <a:lnTo>
                  <a:pt x="958" y="882"/>
                </a:lnTo>
                <a:lnTo>
                  <a:pt x="962" y="882"/>
                </a:lnTo>
                <a:lnTo>
                  <a:pt x="962" y="880"/>
                </a:lnTo>
                <a:lnTo>
                  <a:pt x="962" y="880"/>
                </a:lnTo>
                <a:lnTo>
                  <a:pt x="968" y="880"/>
                </a:lnTo>
                <a:lnTo>
                  <a:pt x="968" y="880"/>
                </a:lnTo>
                <a:lnTo>
                  <a:pt x="972" y="876"/>
                </a:lnTo>
                <a:lnTo>
                  <a:pt x="972" y="876"/>
                </a:lnTo>
                <a:lnTo>
                  <a:pt x="972" y="878"/>
                </a:lnTo>
                <a:lnTo>
                  <a:pt x="974" y="878"/>
                </a:lnTo>
                <a:lnTo>
                  <a:pt x="974" y="878"/>
                </a:lnTo>
                <a:lnTo>
                  <a:pt x="974" y="872"/>
                </a:lnTo>
                <a:lnTo>
                  <a:pt x="974" y="872"/>
                </a:lnTo>
                <a:lnTo>
                  <a:pt x="978" y="870"/>
                </a:lnTo>
                <a:lnTo>
                  <a:pt x="978" y="870"/>
                </a:lnTo>
                <a:lnTo>
                  <a:pt x="978" y="864"/>
                </a:lnTo>
                <a:lnTo>
                  <a:pt x="978" y="864"/>
                </a:lnTo>
                <a:lnTo>
                  <a:pt x="986" y="866"/>
                </a:lnTo>
                <a:lnTo>
                  <a:pt x="994" y="864"/>
                </a:lnTo>
                <a:lnTo>
                  <a:pt x="994" y="864"/>
                </a:lnTo>
                <a:lnTo>
                  <a:pt x="994" y="860"/>
                </a:lnTo>
                <a:lnTo>
                  <a:pt x="994" y="860"/>
                </a:lnTo>
                <a:lnTo>
                  <a:pt x="994" y="860"/>
                </a:lnTo>
                <a:lnTo>
                  <a:pt x="996" y="862"/>
                </a:lnTo>
                <a:lnTo>
                  <a:pt x="996" y="862"/>
                </a:lnTo>
                <a:lnTo>
                  <a:pt x="998" y="862"/>
                </a:lnTo>
                <a:lnTo>
                  <a:pt x="1000" y="860"/>
                </a:lnTo>
                <a:lnTo>
                  <a:pt x="1000" y="860"/>
                </a:lnTo>
                <a:lnTo>
                  <a:pt x="1002" y="860"/>
                </a:lnTo>
                <a:lnTo>
                  <a:pt x="1004" y="862"/>
                </a:lnTo>
                <a:lnTo>
                  <a:pt x="1004" y="862"/>
                </a:lnTo>
                <a:lnTo>
                  <a:pt x="1010" y="864"/>
                </a:lnTo>
                <a:lnTo>
                  <a:pt x="1016" y="860"/>
                </a:lnTo>
                <a:lnTo>
                  <a:pt x="1016" y="860"/>
                </a:lnTo>
                <a:lnTo>
                  <a:pt x="1016" y="866"/>
                </a:lnTo>
                <a:lnTo>
                  <a:pt x="1016" y="866"/>
                </a:lnTo>
                <a:lnTo>
                  <a:pt x="1022" y="866"/>
                </a:lnTo>
                <a:lnTo>
                  <a:pt x="1026" y="868"/>
                </a:lnTo>
                <a:lnTo>
                  <a:pt x="1026" y="868"/>
                </a:lnTo>
                <a:lnTo>
                  <a:pt x="1026" y="870"/>
                </a:lnTo>
                <a:lnTo>
                  <a:pt x="1026" y="874"/>
                </a:lnTo>
                <a:lnTo>
                  <a:pt x="1026" y="874"/>
                </a:lnTo>
                <a:close/>
                <a:moveTo>
                  <a:pt x="516" y="360"/>
                </a:moveTo>
                <a:lnTo>
                  <a:pt x="516" y="360"/>
                </a:lnTo>
                <a:lnTo>
                  <a:pt x="516" y="358"/>
                </a:lnTo>
                <a:lnTo>
                  <a:pt x="514" y="356"/>
                </a:lnTo>
                <a:lnTo>
                  <a:pt x="514" y="352"/>
                </a:lnTo>
                <a:lnTo>
                  <a:pt x="512" y="350"/>
                </a:lnTo>
                <a:lnTo>
                  <a:pt x="512" y="350"/>
                </a:lnTo>
                <a:lnTo>
                  <a:pt x="510" y="350"/>
                </a:lnTo>
                <a:lnTo>
                  <a:pt x="508" y="346"/>
                </a:lnTo>
                <a:lnTo>
                  <a:pt x="508" y="346"/>
                </a:lnTo>
                <a:lnTo>
                  <a:pt x="506" y="340"/>
                </a:lnTo>
                <a:lnTo>
                  <a:pt x="504" y="334"/>
                </a:lnTo>
                <a:lnTo>
                  <a:pt x="504" y="334"/>
                </a:lnTo>
                <a:lnTo>
                  <a:pt x="504" y="334"/>
                </a:lnTo>
                <a:lnTo>
                  <a:pt x="502" y="334"/>
                </a:lnTo>
                <a:lnTo>
                  <a:pt x="498" y="336"/>
                </a:lnTo>
                <a:lnTo>
                  <a:pt x="494" y="334"/>
                </a:lnTo>
                <a:lnTo>
                  <a:pt x="494" y="334"/>
                </a:lnTo>
                <a:lnTo>
                  <a:pt x="492" y="332"/>
                </a:lnTo>
                <a:lnTo>
                  <a:pt x="490" y="330"/>
                </a:lnTo>
                <a:lnTo>
                  <a:pt x="488" y="326"/>
                </a:lnTo>
                <a:lnTo>
                  <a:pt x="486" y="324"/>
                </a:lnTo>
                <a:lnTo>
                  <a:pt x="486" y="324"/>
                </a:lnTo>
                <a:lnTo>
                  <a:pt x="482" y="322"/>
                </a:lnTo>
                <a:lnTo>
                  <a:pt x="480" y="318"/>
                </a:lnTo>
                <a:lnTo>
                  <a:pt x="476" y="310"/>
                </a:lnTo>
                <a:lnTo>
                  <a:pt x="476" y="310"/>
                </a:lnTo>
                <a:lnTo>
                  <a:pt x="460" y="292"/>
                </a:lnTo>
                <a:lnTo>
                  <a:pt x="460" y="292"/>
                </a:lnTo>
                <a:lnTo>
                  <a:pt x="456" y="286"/>
                </a:lnTo>
                <a:lnTo>
                  <a:pt x="452" y="282"/>
                </a:lnTo>
                <a:lnTo>
                  <a:pt x="448" y="282"/>
                </a:lnTo>
                <a:lnTo>
                  <a:pt x="448" y="282"/>
                </a:lnTo>
                <a:lnTo>
                  <a:pt x="446" y="280"/>
                </a:lnTo>
                <a:lnTo>
                  <a:pt x="444" y="278"/>
                </a:lnTo>
                <a:lnTo>
                  <a:pt x="444" y="274"/>
                </a:lnTo>
                <a:lnTo>
                  <a:pt x="444" y="274"/>
                </a:lnTo>
                <a:lnTo>
                  <a:pt x="442" y="272"/>
                </a:lnTo>
                <a:lnTo>
                  <a:pt x="440" y="270"/>
                </a:lnTo>
                <a:lnTo>
                  <a:pt x="436" y="268"/>
                </a:lnTo>
                <a:lnTo>
                  <a:pt x="434" y="266"/>
                </a:lnTo>
                <a:lnTo>
                  <a:pt x="434" y="266"/>
                </a:lnTo>
                <a:lnTo>
                  <a:pt x="432" y="264"/>
                </a:lnTo>
                <a:lnTo>
                  <a:pt x="428" y="264"/>
                </a:lnTo>
                <a:lnTo>
                  <a:pt x="422" y="266"/>
                </a:lnTo>
                <a:lnTo>
                  <a:pt x="422" y="266"/>
                </a:lnTo>
                <a:lnTo>
                  <a:pt x="420" y="266"/>
                </a:lnTo>
                <a:lnTo>
                  <a:pt x="422" y="268"/>
                </a:lnTo>
                <a:lnTo>
                  <a:pt x="422" y="272"/>
                </a:lnTo>
                <a:lnTo>
                  <a:pt x="422" y="274"/>
                </a:lnTo>
                <a:lnTo>
                  <a:pt x="422" y="274"/>
                </a:lnTo>
                <a:lnTo>
                  <a:pt x="420" y="276"/>
                </a:lnTo>
                <a:lnTo>
                  <a:pt x="418" y="278"/>
                </a:lnTo>
                <a:lnTo>
                  <a:pt x="410" y="280"/>
                </a:lnTo>
                <a:lnTo>
                  <a:pt x="410" y="280"/>
                </a:lnTo>
                <a:lnTo>
                  <a:pt x="406" y="284"/>
                </a:lnTo>
                <a:lnTo>
                  <a:pt x="406" y="284"/>
                </a:lnTo>
                <a:lnTo>
                  <a:pt x="406" y="282"/>
                </a:lnTo>
                <a:lnTo>
                  <a:pt x="406" y="278"/>
                </a:lnTo>
                <a:lnTo>
                  <a:pt x="406" y="278"/>
                </a:lnTo>
                <a:lnTo>
                  <a:pt x="402" y="274"/>
                </a:lnTo>
                <a:lnTo>
                  <a:pt x="398" y="270"/>
                </a:lnTo>
                <a:lnTo>
                  <a:pt x="392" y="266"/>
                </a:lnTo>
                <a:lnTo>
                  <a:pt x="390" y="264"/>
                </a:lnTo>
                <a:lnTo>
                  <a:pt x="390" y="264"/>
                </a:lnTo>
                <a:lnTo>
                  <a:pt x="386" y="254"/>
                </a:lnTo>
                <a:lnTo>
                  <a:pt x="386" y="254"/>
                </a:lnTo>
                <a:lnTo>
                  <a:pt x="384" y="246"/>
                </a:lnTo>
                <a:lnTo>
                  <a:pt x="384" y="246"/>
                </a:lnTo>
                <a:lnTo>
                  <a:pt x="384" y="246"/>
                </a:lnTo>
                <a:lnTo>
                  <a:pt x="378" y="250"/>
                </a:lnTo>
                <a:lnTo>
                  <a:pt x="378" y="250"/>
                </a:lnTo>
                <a:lnTo>
                  <a:pt x="378" y="250"/>
                </a:lnTo>
                <a:lnTo>
                  <a:pt x="374" y="250"/>
                </a:lnTo>
                <a:lnTo>
                  <a:pt x="370" y="246"/>
                </a:lnTo>
                <a:lnTo>
                  <a:pt x="370" y="246"/>
                </a:lnTo>
                <a:lnTo>
                  <a:pt x="368" y="246"/>
                </a:lnTo>
                <a:lnTo>
                  <a:pt x="364" y="248"/>
                </a:lnTo>
                <a:lnTo>
                  <a:pt x="358" y="250"/>
                </a:lnTo>
                <a:lnTo>
                  <a:pt x="354" y="34"/>
                </a:lnTo>
                <a:lnTo>
                  <a:pt x="354" y="34"/>
                </a:lnTo>
                <a:lnTo>
                  <a:pt x="354" y="34"/>
                </a:lnTo>
                <a:lnTo>
                  <a:pt x="352" y="32"/>
                </a:lnTo>
                <a:lnTo>
                  <a:pt x="352" y="32"/>
                </a:lnTo>
                <a:lnTo>
                  <a:pt x="344" y="28"/>
                </a:lnTo>
                <a:lnTo>
                  <a:pt x="342" y="26"/>
                </a:lnTo>
                <a:lnTo>
                  <a:pt x="342" y="26"/>
                </a:lnTo>
                <a:lnTo>
                  <a:pt x="338" y="28"/>
                </a:lnTo>
                <a:lnTo>
                  <a:pt x="334" y="28"/>
                </a:lnTo>
                <a:lnTo>
                  <a:pt x="332" y="28"/>
                </a:lnTo>
                <a:lnTo>
                  <a:pt x="332" y="28"/>
                </a:lnTo>
                <a:lnTo>
                  <a:pt x="330" y="26"/>
                </a:lnTo>
                <a:lnTo>
                  <a:pt x="330" y="26"/>
                </a:lnTo>
                <a:lnTo>
                  <a:pt x="326" y="26"/>
                </a:lnTo>
                <a:lnTo>
                  <a:pt x="326" y="26"/>
                </a:lnTo>
                <a:lnTo>
                  <a:pt x="324" y="30"/>
                </a:lnTo>
                <a:lnTo>
                  <a:pt x="324" y="30"/>
                </a:lnTo>
                <a:lnTo>
                  <a:pt x="324" y="30"/>
                </a:lnTo>
                <a:lnTo>
                  <a:pt x="324" y="30"/>
                </a:lnTo>
                <a:lnTo>
                  <a:pt x="322" y="32"/>
                </a:lnTo>
                <a:lnTo>
                  <a:pt x="322" y="32"/>
                </a:lnTo>
                <a:lnTo>
                  <a:pt x="320" y="30"/>
                </a:lnTo>
                <a:lnTo>
                  <a:pt x="318" y="28"/>
                </a:lnTo>
                <a:lnTo>
                  <a:pt x="318" y="28"/>
                </a:lnTo>
                <a:lnTo>
                  <a:pt x="316" y="30"/>
                </a:lnTo>
                <a:lnTo>
                  <a:pt x="314" y="30"/>
                </a:lnTo>
                <a:lnTo>
                  <a:pt x="314" y="30"/>
                </a:lnTo>
                <a:lnTo>
                  <a:pt x="314" y="28"/>
                </a:lnTo>
                <a:lnTo>
                  <a:pt x="314" y="28"/>
                </a:lnTo>
                <a:lnTo>
                  <a:pt x="296" y="26"/>
                </a:lnTo>
                <a:lnTo>
                  <a:pt x="296" y="24"/>
                </a:lnTo>
                <a:lnTo>
                  <a:pt x="296" y="24"/>
                </a:lnTo>
                <a:lnTo>
                  <a:pt x="290" y="24"/>
                </a:lnTo>
                <a:lnTo>
                  <a:pt x="286" y="24"/>
                </a:lnTo>
                <a:lnTo>
                  <a:pt x="286" y="24"/>
                </a:lnTo>
                <a:lnTo>
                  <a:pt x="276" y="24"/>
                </a:lnTo>
                <a:lnTo>
                  <a:pt x="266" y="24"/>
                </a:lnTo>
                <a:lnTo>
                  <a:pt x="264" y="22"/>
                </a:lnTo>
                <a:lnTo>
                  <a:pt x="264" y="22"/>
                </a:lnTo>
                <a:lnTo>
                  <a:pt x="262" y="22"/>
                </a:lnTo>
                <a:lnTo>
                  <a:pt x="258" y="22"/>
                </a:lnTo>
                <a:lnTo>
                  <a:pt x="258" y="22"/>
                </a:lnTo>
                <a:lnTo>
                  <a:pt x="252" y="16"/>
                </a:lnTo>
                <a:lnTo>
                  <a:pt x="252" y="16"/>
                </a:lnTo>
                <a:lnTo>
                  <a:pt x="250" y="18"/>
                </a:lnTo>
                <a:lnTo>
                  <a:pt x="248" y="18"/>
                </a:lnTo>
                <a:lnTo>
                  <a:pt x="246" y="16"/>
                </a:lnTo>
                <a:lnTo>
                  <a:pt x="246" y="16"/>
                </a:lnTo>
                <a:lnTo>
                  <a:pt x="242" y="18"/>
                </a:lnTo>
                <a:lnTo>
                  <a:pt x="238" y="20"/>
                </a:lnTo>
                <a:lnTo>
                  <a:pt x="238" y="20"/>
                </a:lnTo>
                <a:lnTo>
                  <a:pt x="232" y="20"/>
                </a:lnTo>
                <a:lnTo>
                  <a:pt x="232" y="20"/>
                </a:lnTo>
                <a:lnTo>
                  <a:pt x="230" y="22"/>
                </a:lnTo>
                <a:lnTo>
                  <a:pt x="230" y="22"/>
                </a:lnTo>
                <a:lnTo>
                  <a:pt x="218" y="16"/>
                </a:lnTo>
                <a:lnTo>
                  <a:pt x="218" y="16"/>
                </a:lnTo>
                <a:lnTo>
                  <a:pt x="212" y="16"/>
                </a:lnTo>
                <a:lnTo>
                  <a:pt x="210" y="14"/>
                </a:lnTo>
                <a:lnTo>
                  <a:pt x="210" y="14"/>
                </a:lnTo>
                <a:lnTo>
                  <a:pt x="206" y="16"/>
                </a:lnTo>
                <a:lnTo>
                  <a:pt x="202" y="14"/>
                </a:lnTo>
                <a:lnTo>
                  <a:pt x="202" y="12"/>
                </a:lnTo>
                <a:lnTo>
                  <a:pt x="202" y="12"/>
                </a:lnTo>
                <a:lnTo>
                  <a:pt x="204" y="12"/>
                </a:lnTo>
                <a:lnTo>
                  <a:pt x="204" y="12"/>
                </a:lnTo>
                <a:lnTo>
                  <a:pt x="202" y="10"/>
                </a:lnTo>
                <a:lnTo>
                  <a:pt x="202" y="10"/>
                </a:lnTo>
                <a:lnTo>
                  <a:pt x="196" y="10"/>
                </a:lnTo>
                <a:lnTo>
                  <a:pt x="196" y="10"/>
                </a:lnTo>
                <a:lnTo>
                  <a:pt x="186" y="12"/>
                </a:lnTo>
                <a:lnTo>
                  <a:pt x="182" y="12"/>
                </a:lnTo>
                <a:lnTo>
                  <a:pt x="178" y="12"/>
                </a:lnTo>
                <a:lnTo>
                  <a:pt x="178" y="12"/>
                </a:lnTo>
                <a:lnTo>
                  <a:pt x="176" y="12"/>
                </a:lnTo>
                <a:lnTo>
                  <a:pt x="176" y="10"/>
                </a:lnTo>
                <a:lnTo>
                  <a:pt x="174" y="6"/>
                </a:lnTo>
                <a:lnTo>
                  <a:pt x="174" y="6"/>
                </a:lnTo>
                <a:lnTo>
                  <a:pt x="170" y="8"/>
                </a:lnTo>
                <a:lnTo>
                  <a:pt x="170" y="8"/>
                </a:lnTo>
                <a:lnTo>
                  <a:pt x="166" y="8"/>
                </a:lnTo>
                <a:lnTo>
                  <a:pt x="166" y="8"/>
                </a:lnTo>
                <a:lnTo>
                  <a:pt x="160" y="12"/>
                </a:lnTo>
                <a:lnTo>
                  <a:pt x="160" y="12"/>
                </a:lnTo>
                <a:lnTo>
                  <a:pt x="162" y="4"/>
                </a:lnTo>
                <a:lnTo>
                  <a:pt x="162" y="4"/>
                </a:lnTo>
                <a:lnTo>
                  <a:pt x="154" y="2"/>
                </a:lnTo>
                <a:lnTo>
                  <a:pt x="148" y="0"/>
                </a:lnTo>
                <a:lnTo>
                  <a:pt x="144" y="0"/>
                </a:lnTo>
                <a:lnTo>
                  <a:pt x="144" y="2"/>
                </a:lnTo>
                <a:lnTo>
                  <a:pt x="144" y="2"/>
                </a:lnTo>
                <a:lnTo>
                  <a:pt x="136" y="8"/>
                </a:lnTo>
                <a:lnTo>
                  <a:pt x="128" y="12"/>
                </a:lnTo>
                <a:lnTo>
                  <a:pt x="128" y="12"/>
                </a:lnTo>
                <a:lnTo>
                  <a:pt x="122" y="12"/>
                </a:lnTo>
                <a:lnTo>
                  <a:pt x="118" y="12"/>
                </a:lnTo>
                <a:lnTo>
                  <a:pt x="118" y="12"/>
                </a:lnTo>
                <a:lnTo>
                  <a:pt x="114" y="14"/>
                </a:lnTo>
                <a:lnTo>
                  <a:pt x="114" y="14"/>
                </a:lnTo>
                <a:lnTo>
                  <a:pt x="112" y="10"/>
                </a:lnTo>
                <a:lnTo>
                  <a:pt x="112" y="10"/>
                </a:lnTo>
                <a:lnTo>
                  <a:pt x="110" y="16"/>
                </a:lnTo>
                <a:lnTo>
                  <a:pt x="108" y="16"/>
                </a:lnTo>
                <a:lnTo>
                  <a:pt x="108" y="16"/>
                </a:lnTo>
                <a:lnTo>
                  <a:pt x="106" y="16"/>
                </a:lnTo>
                <a:lnTo>
                  <a:pt x="104" y="14"/>
                </a:lnTo>
                <a:lnTo>
                  <a:pt x="104" y="14"/>
                </a:lnTo>
                <a:lnTo>
                  <a:pt x="104" y="18"/>
                </a:lnTo>
                <a:lnTo>
                  <a:pt x="104" y="18"/>
                </a:lnTo>
                <a:lnTo>
                  <a:pt x="100" y="20"/>
                </a:lnTo>
                <a:lnTo>
                  <a:pt x="100" y="20"/>
                </a:lnTo>
                <a:lnTo>
                  <a:pt x="94" y="20"/>
                </a:lnTo>
                <a:lnTo>
                  <a:pt x="90" y="20"/>
                </a:lnTo>
                <a:lnTo>
                  <a:pt x="90" y="20"/>
                </a:lnTo>
                <a:lnTo>
                  <a:pt x="86" y="22"/>
                </a:lnTo>
                <a:lnTo>
                  <a:pt x="84" y="24"/>
                </a:lnTo>
                <a:lnTo>
                  <a:pt x="84" y="24"/>
                </a:lnTo>
                <a:lnTo>
                  <a:pt x="80" y="24"/>
                </a:lnTo>
                <a:lnTo>
                  <a:pt x="80" y="24"/>
                </a:lnTo>
                <a:lnTo>
                  <a:pt x="78" y="28"/>
                </a:lnTo>
                <a:lnTo>
                  <a:pt x="76" y="34"/>
                </a:lnTo>
                <a:lnTo>
                  <a:pt x="76" y="34"/>
                </a:lnTo>
                <a:lnTo>
                  <a:pt x="72" y="34"/>
                </a:lnTo>
                <a:lnTo>
                  <a:pt x="70" y="36"/>
                </a:lnTo>
                <a:lnTo>
                  <a:pt x="70" y="36"/>
                </a:lnTo>
                <a:lnTo>
                  <a:pt x="68" y="40"/>
                </a:lnTo>
                <a:lnTo>
                  <a:pt x="68" y="44"/>
                </a:lnTo>
                <a:lnTo>
                  <a:pt x="68" y="44"/>
                </a:lnTo>
                <a:lnTo>
                  <a:pt x="64" y="48"/>
                </a:lnTo>
                <a:lnTo>
                  <a:pt x="64" y="48"/>
                </a:lnTo>
                <a:lnTo>
                  <a:pt x="62" y="60"/>
                </a:lnTo>
                <a:lnTo>
                  <a:pt x="62" y="60"/>
                </a:lnTo>
                <a:lnTo>
                  <a:pt x="54" y="62"/>
                </a:lnTo>
                <a:lnTo>
                  <a:pt x="46" y="64"/>
                </a:lnTo>
                <a:lnTo>
                  <a:pt x="46" y="64"/>
                </a:lnTo>
                <a:lnTo>
                  <a:pt x="44" y="64"/>
                </a:lnTo>
                <a:lnTo>
                  <a:pt x="40" y="64"/>
                </a:lnTo>
                <a:lnTo>
                  <a:pt x="38" y="66"/>
                </a:lnTo>
                <a:lnTo>
                  <a:pt x="38" y="66"/>
                </a:lnTo>
                <a:lnTo>
                  <a:pt x="30" y="66"/>
                </a:lnTo>
                <a:lnTo>
                  <a:pt x="22" y="64"/>
                </a:lnTo>
                <a:lnTo>
                  <a:pt x="22" y="64"/>
                </a:lnTo>
                <a:lnTo>
                  <a:pt x="24" y="76"/>
                </a:lnTo>
                <a:lnTo>
                  <a:pt x="24" y="76"/>
                </a:lnTo>
                <a:lnTo>
                  <a:pt x="22" y="78"/>
                </a:lnTo>
                <a:lnTo>
                  <a:pt x="22" y="80"/>
                </a:lnTo>
                <a:lnTo>
                  <a:pt x="22" y="80"/>
                </a:lnTo>
                <a:lnTo>
                  <a:pt x="20" y="80"/>
                </a:lnTo>
                <a:lnTo>
                  <a:pt x="18" y="80"/>
                </a:lnTo>
                <a:lnTo>
                  <a:pt x="18" y="80"/>
                </a:lnTo>
                <a:lnTo>
                  <a:pt x="26" y="82"/>
                </a:lnTo>
                <a:lnTo>
                  <a:pt x="26" y="82"/>
                </a:lnTo>
                <a:lnTo>
                  <a:pt x="28" y="84"/>
                </a:lnTo>
                <a:lnTo>
                  <a:pt x="32" y="88"/>
                </a:lnTo>
                <a:lnTo>
                  <a:pt x="32" y="88"/>
                </a:lnTo>
                <a:lnTo>
                  <a:pt x="34" y="88"/>
                </a:lnTo>
                <a:lnTo>
                  <a:pt x="38" y="88"/>
                </a:lnTo>
                <a:lnTo>
                  <a:pt x="38" y="88"/>
                </a:lnTo>
                <a:lnTo>
                  <a:pt x="48" y="98"/>
                </a:lnTo>
                <a:lnTo>
                  <a:pt x="48" y="98"/>
                </a:lnTo>
                <a:lnTo>
                  <a:pt x="54" y="98"/>
                </a:lnTo>
                <a:lnTo>
                  <a:pt x="54" y="98"/>
                </a:lnTo>
                <a:lnTo>
                  <a:pt x="56" y="98"/>
                </a:lnTo>
                <a:lnTo>
                  <a:pt x="56" y="100"/>
                </a:lnTo>
                <a:lnTo>
                  <a:pt x="54" y="100"/>
                </a:lnTo>
                <a:lnTo>
                  <a:pt x="54" y="100"/>
                </a:lnTo>
                <a:lnTo>
                  <a:pt x="56" y="106"/>
                </a:lnTo>
                <a:lnTo>
                  <a:pt x="56" y="106"/>
                </a:lnTo>
                <a:lnTo>
                  <a:pt x="58" y="108"/>
                </a:lnTo>
                <a:lnTo>
                  <a:pt x="62" y="108"/>
                </a:lnTo>
                <a:lnTo>
                  <a:pt x="62" y="106"/>
                </a:lnTo>
                <a:lnTo>
                  <a:pt x="62" y="106"/>
                </a:lnTo>
                <a:lnTo>
                  <a:pt x="66" y="104"/>
                </a:lnTo>
                <a:lnTo>
                  <a:pt x="70" y="104"/>
                </a:lnTo>
                <a:lnTo>
                  <a:pt x="70" y="106"/>
                </a:lnTo>
                <a:lnTo>
                  <a:pt x="70" y="106"/>
                </a:lnTo>
                <a:lnTo>
                  <a:pt x="72" y="108"/>
                </a:lnTo>
                <a:lnTo>
                  <a:pt x="72" y="108"/>
                </a:lnTo>
                <a:lnTo>
                  <a:pt x="76" y="108"/>
                </a:lnTo>
                <a:lnTo>
                  <a:pt x="82" y="106"/>
                </a:lnTo>
                <a:lnTo>
                  <a:pt x="82" y="106"/>
                </a:lnTo>
                <a:lnTo>
                  <a:pt x="82" y="108"/>
                </a:lnTo>
                <a:lnTo>
                  <a:pt x="82" y="110"/>
                </a:lnTo>
                <a:lnTo>
                  <a:pt x="80" y="110"/>
                </a:lnTo>
                <a:lnTo>
                  <a:pt x="80" y="110"/>
                </a:lnTo>
                <a:lnTo>
                  <a:pt x="78" y="112"/>
                </a:lnTo>
                <a:lnTo>
                  <a:pt x="78" y="114"/>
                </a:lnTo>
                <a:lnTo>
                  <a:pt x="78" y="114"/>
                </a:lnTo>
                <a:lnTo>
                  <a:pt x="82" y="114"/>
                </a:lnTo>
                <a:lnTo>
                  <a:pt x="82" y="114"/>
                </a:lnTo>
                <a:lnTo>
                  <a:pt x="84" y="116"/>
                </a:lnTo>
                <a:lnTo>
                  <a:pt x="84" y="116"/>
                </a:lnTo>
                <a:lnTo>
                  <a:pt x="90" y="116"/>
                </a:lnTo>
                <a:lnTo>
                  <a:pt x="96" y="116"/>
                </a:lnTo>
                <a:lnTo>
                  <a:pt x="96" y="116"/>
                </a:lnTo>
                <a:lnTo>
                  <a:pt x="96" y="118"/>
                </a:lnTo>
                <a:lnTo>
                  <a:pt x="96" y="122"/>
                </a:lnTo>
                <a:lnTo>
                  <a:pt x="96" y="122"/>
                </a:lnTo>
                <a:lnTo>
                  <a:pt x="84" y="122"/>
                </a:lnTo>
                <a:lnTo>
                  <a:pt x="78" y="122"/>
                </a:lnTo>
                <a:lnTo>
                  <a:pt x="78" y="124"/>
                </a:lnTo>
                <a:lnTo>
                  <a:pt x="82" y="126"/>
                </a:lnTo>
                <a:lnTo>
                  <a:pt x="82" y="126"/>
                </a:lnTo>
                <a:lnTo>
                  <a:pt x="82" y="124"/>
                </a:lnTo>
                <a:lnTo>
                  <a:pt x="84" y="124"/>
                </a:lnTo>
                <a:lnTo>
                  <a:pt x="84" y="124"/>
                </a:lnTo>
                <a:lnTo>
                  <a:pt x="86" y="126"/>
                </a:lnTo>
                <a:lnTo>
                  <a:pt x="88" y="126"/>
                </a:lnTo>
                <a:lnTo>
                  <a:pt x="88" y="132"/>
                </a:lnTo>
                <a:lnTo>
                  <a:pt x="88" y="132"/>
                </a:lnTo>
                <a:lnTo>
                  <a:pt x="82" y="130"/>
                </a:lnTo>
                <a:lnTo>
                  <a:pt x="78" y="134"/>
                </a:lnTo>
                <a:lnTo>
                  <a:pt x="78" y="132"/>
                </a:lnTo>
                <a:lnTo>
                  <a:pt x="78" y="132"/>
                </a:lnTo>
                <a:lnTo>
                  <a:pt x="68" y="132"/>
                </a:lnTo>
                <a:lnTo>
                  <a:pt x="58" y="132"/>
                </a:lnTo>
                <a:lnTo>
                  <a:pt x="58" y="132"/>
                </a:lnTo>
                <a:lnTo>
                  <a:pt x="56" y="128"/>
                </a:lnTo>
                <a:lnTo>
                  <a:pt x="56" y="128"/>
                </a:lnTo>
                <a:lnTo>
                  <a:pt x="50" y="128"/>
                </a:lnTo>
                <a:lnTo>
                  <a:pt x="50" y="128"/>
                </a:lnTo>
                <a:lnTo>
                  <a:pt x="50" y="126"/>
                </a:lnTo>
                <a:lnTo>
                  <a:pt x="52" y="126"/>
                </a:lnTo>
                <a:lnTo>
                  <a:pt x="52" y="126"/>
                </a:lnTo>
                <a:lnTo>
                  <a:pt x="52" y="120"/>
                </a:lnTo>
                <a:lnTo>
                  <a:pt x="52" y="116"/>
                </a:lnTo>
                <a:lnTo>
                  <a:pt x="52" y="116"/>
                </a:lnTo>
                <a:lnTo>
                  <a:pt x="50" y="114"/>
                </a:lnTo>
                <a:lnTo>
                  <a:pt x="50" y="114"/>
                </a:lnTo>
                <a:lnTo>
                  <a:pt x="44" y="114"/>
                </a:lnTo>
                <a:lnTo>
                  <a:pt x="44" y="114"/>
                </a:lnTo>
                <a:lnTo>
                  <a:pt x="42" y="116"/>
                </a:lnTo>
                <a:lnTo>
                  <a:pt x="42" y="116"/>
                </a:lnTo>
                <a:lnTo>
                  <a:pt x="34" y="120"/>
                </a:lnTo>
                <a:lnTo>
                  <a:pt x="26" y="124"/>
                </a:lnTo>
                <a:lnTo>
                  <a:pt x="26" y="124"/>
                </a:lnTo>
                <a:lnTo>
                  <a:pt x="26" y="130"/>
                </a:lnTo>
                <a:lnTo>
                  <a:pt x="26" y="130"/>
                </a:lnTo>
                <a:lnTo>
                  <a:pt x="26" y="130"/>
                </a:lnTo>
                <a:lnTo>
                  <a:pt x="24" y="130"/>
                </a:lnTo>
                <a:lnTo>
                  <a:pt x="24" y="130"/>
                </a:lnTo>
                <a:lnTo>
                  <a:pt x="14" y="130"/>
                </a:lnTo>
                <a:lnTo>
                  <a:pt x="6" y="132"/>
                </a:lnTo>
                <a:lnTo>
                  <a:pt x="6" y="132"/>
                </a:lnTo>
                <a:lnTo>
                  <a:pt x="0" y="138"/>
                </a:lnTo>
                <a:lnTo>
                  <a:pt x="0" y="142"/>
                </a:lnTo>
                <a:lnTo>
                  <a:pt x="0" y="142"/>
                </a:lnTo>
                <a:lnTo>
                  <a:pt x="8" y="142"/>
                </a:lnTo>
                <a:lnTo>
                  <a:pt x="14" y="144"/>
                </a:lnTo>
                <a:lnTo>
                  <a:pt x="14" y="144"/>
                </a:lnTo>
                <a:lnTo>
                  <a:pt x="20" y="144"/>
                </a:lnTo>
                <a:lnTo>
                  <a:pt x="20" y="146"/>
                </a:lnTo>
                <a:lnTo>
                  <a:pt x="20" y="146"/>
                </a:lnTo>
                <a:lnTo>
                  <a:pt x="12" y="148"/>
                </a:lnTo>
                <a:lnTo>
                  <a:pt x="12" y="148"/>
                </a:lnTo>
                <a:lnTo>
                  <a:pt x="12" y="150"/>
                </a:lnTo>
                <a:lnTo>
                  <a:pt x="12" y="150"/>
                </a:lnTo>
                <a:lnTo>
                  <a:pt x="12" y="150"/>
                </a:lnTo>
                <a:lnTo>
                  <a:pt x="18" y="156"/>
                </a:lnTo>
                <a:lnTo>
                  <a:pt x="18" y="156"/>
                </a:lnTo>
                <a:lnTo>
                  <a:pt x="18" y="158"/>
                </a:lnTo>
                <a:lnTo>
                  <a:pt x="20" y="162"/>
                </a:lnTo>
                <a:lnTo>
                  <a:pt x="34" y="166"/>
                </a:lnTo>
                <a:lnTo>
                  <a:pt x="34" y="166"/>
                </a:lnTo>
                <a:lnTo>
                  <a:pt x="38" y="164"/>
                </a:lnTo>
                <a:lnTo>
                  <a:pt x="40" y="162"/>
                </a:lnTo>
                <a:lnTo>
                  <a:pt x="40" y="162"/>
                </a:lnTo>
                <a:lnTo>
                  <a:pt x="50" y="160"/>
                </a:lnTo>
                <a:lnTo>
                  <a:pt x="60" y="162"/>
                </a:lnTo>
                <a:lnTo>
                  <a:pt x="60" y="162"/>
                </a:lnTo>
                <a:lnTo>
                  <a:pt x="60" y="160"/>
                </a:lnTo>
                <a:lnTo>
                  <a:pt x="62" y="158"/>
                </a:lnTo>
                <a:lnTo>
                  <a:pt x="62" y="158"/>
                </a:lnTo>
                <a:lnTo>
                  <a:pt x="66" y="164"/>
                </a:lnTo>
                <a:lnTo>
                  <a:pt x="66" y="164"/>
                </a:lnTo>
                <a:lnTo>
                  <a:pt x="66" y="166"/>
                </a:lnTo>
                <a:lnTo>
                  <a:pt x="66" y="166"/>
                </a:lnTo>
                <a:lnTo>
                  <a:pt x="70" y="168"/>
                </a:lnTo>
                <a:lnTo>
                  <a:pt x="70" y="168"/>
                </a:lnTo>
                <a:lnTo>
                  <a:pt x="74" y="162"/>
                </a:lnTo>
                <a:lnTo>
                  <a:pt x="74" y="162"/>
                </a:lnTo>
                <a:lnTo>
                  <a:pt x="86" y="160"/>
                </a:lnTo>
                <a:lnTo>
                  <a:pt x="96" y="160"/>
                </a:lnTo>
                <a:lnTo>
                  <a:pt x="96" y="160"/>
                </a:lnTo>
                <a:lnTo>
                  <a:pt x="96" y="164"/>
                </a:lnTo>
                <a:lnTo>
                  <a:pt x="96" y="164"/>
                </a:lnTo>
                <a:lnTo>
                  <a:pt x="92" y="168"/>
                </a:lnTo>
                <a:lnTo>
                  <a:pt x="92" y="168"/>
                </a:lnTo>
                <a:lnTo>
                  <a:pt x="92" y="172"/>
                </a:lnTo>
                <a:lnTo>
                  <a:pt x="94" y="178"/>
                </a:lnTo>
                <a:lnTo>
                  <a:pt x="94" y="178"/>
                </a:lnTo>
                <a:lnTo>
                  <a:pt x="94" y="186"/>
                </a:lnTo>
                <a:lnTo>
                  <a:pt x="94" y="186"/>
                </a:lnTo>
                <a:lnTo>
                  <a:pt x="88" y="190"/>
                </a:lnTo>
                <a:lnTo>
                  <a:pt x="82" y="192"/>
                </a:lnTo>
                <a:lnTo>
                  <a:pt x="82" y="192"/>
                </a:lnTo>
                <a:lnTo>
                  <a:pt x="80" y="190"/>
                </a:lnTo>
                <a:lnTo>
                  <a:pt x="76" y="190"/>
                </a:lnTo>
                <a:lnTo>
                  <a:pt x="76" y="190"/>
                </a:lnTo>
                <a:lnTo>
                  <a:pt x="76" y="194"/>
                </a:lnTo>
                <a:lnTo>
                  <a:pt x="76" y="194"/>
                </a:lnTo>
                <a:lnTo>
                  <a:pt x="70" y="198"/>
                </a:lnTo>
                <a:lnTo>
                  <a:pt x="64" y="198"/>
                </a:lnTo>
                <a:lnTo>
                  <a:pt x="60" y="198"/>
                </a:lnTo>
                <a:lnTo>
                  <a:pt x="60" y="198"/>
                </a:lnTo>
                <a:lnTo>
                  <a:pt x="56" y="194"/>
                </a:lnTo>
                <a:lnTo>
                  <a:pt x="54" y="192"/>
                </a:lnTo>
                <a:lnTo>
                  <a:pt x="50" y="192"/>
                </a:lnTo>
                <a:lnTo>
                  <a:pt x="50" y="192"/>
                </a:lnTo>
                <a:lnTo>
                  <a:pt x="44" y="196"/>
                </a:lnTo>
                <a:lnTo>
                  <a:pt x="44" y="196"/>
                </a:lnTo>
                <a:lnTo>
                  <a:pt x="44" y="198"/>
                </a:lnTo>
                <a:lnTo>
                  <a:pt x="44" y="198"/>
                </a:lnTo>
                <a:lnTo>
                  <a:pt x="44" y="198"/>
                </a:lnTo>
                <a:lnTo>
                  <a:pt x="44" y="198"/>
                </a:lnTo>
                <a:lnTo>
                  <a:pt x="44" y="200"/>
                </a:lnTo>
                <a:lnTo>
                  <a:pt x="46" y="200"/>
                </a:lnTo>
                <a:lnTo>
                  <a:pt x="46" y="200"/>
                </a:lnTo>
                <a:lnTo>
                  <a:pt x="48" y="204"/>
                </a:lnTo>
                <a:lnTo>
                  <a:pt x="48" y="210"/>
                </a:lnTo>
                <a:lnTo>
                  <a:pt x="48" y="210"/>
                </a:lnTo>
                <a:lnTo>
                  <a:pt x="48" y="210"/>
                </a:lnTo>
                <a:lnTo>
                  <a:pt x="48" y="208"/>
                </a:lnTo>
                <a:lnTo>
                  <a:pt x="48" y="208"/>
                </a:lnTo>
                <a:lnTo>
                  <a:pt x="42" y="206"/>
                </a:lnTo>
                <a:lnTo>
                  <a:pt x="40" y="214"/>
                </a:lnTo>
                <a:lnTo>
                  <a:pt x="40" y="214"/>
                </a:lnTo>
                <a:lnTo>
                  <a:pt x="38" y="214"/>
                </a:lnTo>
                <a:lnTo>
                  <a:pt x="38" y="214"/>
                </a:lnTo>
                <a:lnTo>
                  <a:pt x="30" y="220"/>
                </a:lnTo>
                <a:lnTo>
                  <a:pt x="30" y="220"/>
                </a:lnTo>
                <a:lnTo>
                  <a:pt x="30" y="224"/>
                </a:lnTo>
                <a:lnTo>
                  <a:pt x="30" y="226"/>
                </a:lnTo>
                <a:lnTo>
                  <a:pt x="30" y="226"/>
                </a:lnTo>
                <a:lnTo>
                  <a:pt x="26" y="228"/>
                </a:lnTo>
                <a:lnTo>
                  <a:pt x="26" y="228"/>
                </a:lnTo>
                <a:lnTo>
                  <a:pt x="24" y="232"/>
                </a:lnTo>
                <a:lnTo>
                  <a:pt x="24" y="232"/>
                </a:lnTo>
                <a:lnTo>
                  <a:pt x="28" y="232"/>
                </a:lnTo>
                <a:lnTo>
                  <a:pt x="28" y="232"/>
                </a:lnTo>
                <a:lnTo>
                  <a:pt x="28" y="236"/>
                </a:lnTo>
                <a:lnTo>
                  <a:pt x="28" y="236"/>
                </a:lnTo>
                <a:lnTo>
                  <a:pt x="34" y="236"/>
                </a:lnTo>
                <a:lnTo>
                  <a:pt x="34" y="236"/>
                </a:lnTo>
                <a:lnTo>
                  <a:pt x="34" y="240"/>
                </a:lnTo>
                <a:lnTo>
                  <a:pt x="34" y="240"/>
                </a:lnTo>
                <a:lnTo>
                  <a:pt x="36" y="240"/>
                </a:lnTo>
                <a:lnTo>
                  <a:pt x="36" y="242"/>
                </a:lnTo>
                <a:lnTo>
                  <a:pt x="36" y="242"/>
                </a:lnTo>
                <a:lnTo>
                  <a:pt x="44" y="242"/>
                </a:lnTo>
                <a:lnTo>
                  <a:pt x="50" y="244"/>
                </a:lnTo>
                <a:lnTo>
                  <a:pt x="50" y="244"/>
                </a:lnTo>
                <a:lnTo>
                  <a:pt x="50" y="242"/>
                </a:lnTo>
                <a:lnTo>
                  <a:pt x="50" y="242"/>
                </a:lnTo>
                <a:lnTo>
                  <a:pt x="56" y="242"/>
                </a:lnTo>
                <a:lnTo>
                  <a:pt x="56" y="244"/>
                </a:lnTo>
                <a:lnTo>
                  <a:pt x="56" y="244"/>
                </a:lnTo>
                <a:lnTo>
                  <a:pt x="52" y="246"/>
                </a:lnTo>
                <a:lnTo>
                  <a:pt x="52" y="246"/>
                </a:lnTo>
                <a:lnTo>
                  <a:pt x="50" y="250"/>
                </a:lnTo>
                <a:lnTo>
                  <a:pt x="50" y="250"/>
                </a:lnTo>
                <a:lnTo>
                  <a:pt x="48" y="252"/>
                </a:lnTo>
                <a:lnTo>
                  <a:pt x="48" y="252"/>
                </a:lnTo>
                <a:lnTo>
                  <a:pt x="48" y="256"/>
                </a:lnTo>
                <a:lnTo>
                  <a:pt x="48" y="256"/>
                </a:lnTo>
                <a:lnTo>
                  <a:pt x="46" y="260"/>
                </a:lnTo>
                <a:lnTo>
                  <a:pt x="46" y="260"/>
                </a:lnTo>
                <a:lnTo>
                  <a:pt x="48" y="260"/>
                </a:lnTo>
                <a:lnTo>
                  <a:pt x="48" y="262"/>
                </a:lnTo>
                <a:lnTo>
                  <a:pt x="48" y="262"/>
                </a:lnTo>
                <a:lnTo>
                  <a:pt x="52" y="262"/>
                </a:lnTo>
                <a:lnTo>
                  <a:pt x="52" y="262"/>
                </a:lnTo>
                <a:lnTo>
                  <a:pt x="52" y="266"/>
                </a:lnTo>
                <a:lnTo>
                  <a:pt x="52" y="266"/>
                </a:lnTo>
                <a:lnTo>
                  <a:pt x="56" y="270"/>
                </a:lnTo>
                <a:lnTo>
                  <a:pt x="56" y="270"/>
                </a:lnTo>
                <a:lnTo>
                  <a:pt x="64" y="268"/>
                </a:lnTo>
                <a:lnTo>
                  <a:pt x="68" y="266"/>
                </a:lnTo>
                <a:lnTo>
                  <a:pt x="70" y="264"/>
                </a:lnTo>
                <a:lnTo>
                  <a:pt x="70" y="264"/>
                </a:lnTo>
                <a:lnTo>
                  <a:pt x="70" y="260"/>
                </a:lnTo>
                <a:lnTo>
                  <a:pt x="70" y="258"/>
                </a:lnTo>
                <a:lnTo>
                  <a:pt x="72" y="254"/>
                </a:lnTo>
                <a:lnTo>
                  <a:pt x="74" y="254"/>
                </a:lnTo>
                <a:lnTo>
                  <a:pt x="74" y="254"/>
                </a:lnTo>
                <a:lnTo>
                  <a:pt x="76" y="258"/>
                </a:lnTo>
                <a:lnTo>
                  <a:pt x="76" y="260"/>
                </a:lnTo>
                <a:lnTo>
                  <a:pt x="74" y="260"/>
                </a:lnTo>
                <a:lnTo>
                  <a:pt x="74" y="260"/>
                </a:lnTo>
                <a:lnTo>
                  <a:pt x="74" y="266"/>
                </a:lnTo>
                <a:lnTo>
                  <a:pt x="74" y="266"/>
                </a:lnTo>
                <a:lnTo>
                  <a:pt x="78" y="268"/>
                </a:lnTo>
                <a:lnTo>
                  <a:pt x="78" y="268"/>
                </a:lnTo>
                <a:lnTo>
                  <a:pt x="80" y="274"/>
                </a:lnTo>
                <a:lnTo>
                  <a:pt x="80" y="278"/>
                </a:lnTo>
                <a:lnTo>
                  <a:pt x="80" y="278"/>
                </a:lnTo>
                <a:lnTo>
                  <a:pt x="78" y="280"/>
                </a:lnTo>
                <a:lnTo>
                  <a:pt x="78" y="284"/>
                </a:lnTo>
                <a:lnTo>
                  <a:pt x="78" y="284"/>
                </a:lnTo>
                <a:lnTo>
                  <a:pt x="84" y="284"/>
                </a:lnTo>
                <a:lnTo>
                  <a:pt x="84" y="284"/>
                </a:lnTo>
                <a:lnTo>
                  <a:pt x="82" y="286"/>
                </a:lnTo>
                <a:lnTo>
                  <a:pt x="82" y="286"/>
                </a:lnTo>
                <a:lnTo>
                  <a:pt x="80" y="290"/>
                </a:lnTo>
                <a:lnTo>
                  <a:pt x="80" y="290"/>
                </a:lnTo>
                <a:lnTo>
                  <a:pt x="82" y="290"/>
                </a:lnTo>
                <a:lnTo>
                  <a:pt x="82" y="290"/>
                </a:lnTo>
                <a:lnTo>
                  <a:pt x="82" y="292"/>
                </a:lnTo>
                <a:lnTo>
                  <a:pt x="82" y="292"/>
                </a:lnTo>
                <a:lnTo>
                  <a:pt x="82" y="292"/>
                </a:lnTo>
                <a:lnTo>
                  <a:pt x="82" y="292"/>
                </a:lnTo>
                <a:lnTo>
                  <a:pt x="82" y="296"/>
                </a:lnTo>
                <a:lnTo>
                  <a:pt x="82" y="296"/>
                </a:lnTo>
                <a:lnTo>
                  <a:pt x="86" y="294"/>
                </a:lnTo>
                <a:lnTo>
                  <a:pt x="88" y="292"/>
                </a:lnTo>
                <a:lnTo>
                  <a:pt x="92" y="288"/>
                </a:lnTo>
                <a:lnTo>
                  <a:pt x="92" y="288"/>
                </a:lnTo>
                <a:lnTo>
                  <a:pt x="102" y="282"/>
                </a:lnTo>
                <a:lnTo>
                  <a:pt x="104" y="282"/>
                </a:lnTo>
                <a:lnTo>
                  <a:pt x="104" y="282"/>
                </a:lnTo>
                <a:lnTo>
                  <a:pt x="106" y="284"/>
                </a:lnTo>
                <a:lnTo>
                  <a:pt x="108" y="288"/>
                </a:lnTo>
                <a:lnTo>
                  <a:pt x="108" y="288"/>
                </a:lnTo>
                <a:lnTo>
                  <a:pt x="108" y="288"/>
                </a:lnTo>
                <a:lnTo>
                  <a:pt x="114" y="286"/>
                </a:lnTo>
                <a:lnTo>
                  <a:pt x="114" y="286"/>
                </a:lnTo>
                <a:lnTo>
                  <a:pt x="116" y="290"/>
                </a:lnTo>
                <a:lnTo>
                  <a:pt x="118" y="294"/>
                </a:lnTo>
                <a:lnTo>
                  <a:pt x="118" y="294"/>
                </a:lnTo>
                <a:lnTo>
                  <a:pt x="120" y="296"/>
                </a:lnTo>
                <a:lnTo>
                  <a:pt x="120" y="296"/>
                </a:lnTo>
                <a:lnTo>
                  <a:pt x="122" y="298"/>
                </a:lnTo>
                <a:lnTo>
                  <a:pt x="122" y="298"/>
                </a:lnTo>
                <a:lnTo>
                  <a:pt x="124" y="296"/>
                </a:lnTo>
                <a:lnTo>
                  <a:pt x="124" y="296"/>
                </a:lnTo>
                <a:lnTo>
                  <a:pt x="122" y="294"/>
                </a:lnTo>
                <a:lnTo>
                  <a:pt x="124" y="292"/>
                </a:lnTo>
                <a:lnTo>
                  <a:pt x="124" y="292"/>
                </a:lnTo>
                <a:lnTo>
                  <a:pt x="128" y="292"/>
                </a:lnTo>
                <a:lnTo>
                  <a:pt x="128" y="292"/>
                </a:lnTo>
                <a:lnTo>
                  <a:pt x="130" y="288"/>
                </a:lnTo>
                <a:lnTo>
                  <a:pt x="130" y="288"/>
                </a:lnTo>
                <a:lnTo>
                  <a:pt x="132" y="294"/>
                </a:lnTo>
                <a:lnTo>
                  <a:pt x="132" y="294"/>
                </a:lnTo>
                <a:lnTo>
                  <a:pt x="138" y="292"/>
                </a:lnTo>
                <a:lnTo>
                  <a:pt x="144" y="290"/>
                </a:lnTo>
                <a:lnTo>
                  <a:pt x="144" y="290"/>
                </a:lnTo>
                <a:lnTo>
                  <a:pt x="146" y="286"/>
                </a:lnTo>
                <a:lnTo>
                  <a:pt x="146" y="286"/>
                </a:lnTo>
                <a:lnTo>
                  <a:pt x="150" y="286"/>
                </a:lnTo>
                <a:lnTo>
                  <a:pt x="150" y="286"/>
                </a:lnTo>
                <a:lnTo>
                  <a:pt x="148" y="292"/>
                </a:lnTo>
                <a:lnTo>
                  <a:pt x="146" y="296"/>
                </a:lnTo>
                <a:lnTo>
                  <a:pt x="146" y="296"/>
                </a:lnTo>
                <a:lnTo>
                  <a:pt x="144" y="298"/>
                </a:lnTo>
                <a:lnTo>
                  <a:pt x="140" y="302"/>
                </a:lnTo>
                <a:lnTo>
                  <a:pt x="140" y="302"/>
                </a:lnTo>
                <a:lnTo>
                  <a:pt x="140" y="304"/>
                </a:lnTo>
                <a:lnTo>
                  <a:pt x="140" y="308"/>
                </a:lnTo>
                <a:lnTo>
                  <a:pt x="136" y="308"/>
                </a:lnTo>
                <a:lnTo>
                  <a:pt x="136" y="308"/>
                </a:lnTo>
                <a:lnTo>
                  <a:pt x="136" y="320"/>
                </a:lnTo>
                <a:lnTo>
                  <a:pt x="136" y="320"/>
                </a:lnTo>
                <a:lnTo>
                  <a:pt x="134" y="320"/>
                </a:lnTo>
                <a:lnTo>
                  <a:pt x="134" y="320"/>
                </a:lnTo>
                <a:lnTo>
                  <a:pt x="132" y="324"/>
                </a:lnTo>
                <a:lnTo>
                  <a:pt x="132" y="326"/>
                </a:lnTo>
                <a:lnTo>
                  <a:pt x="132" y="326"/>
                </a:lnTo>
                <a:lnTo>
                  <a:pt x="128" y="330"/>
                </a:lnTo>
                <a:lnTo>
                  <a:pt x="126" y="332"/>
                </a:lnTo>
                <a:lnTo>
                  <a:pt x="126" y="332"/>
                </a:lnTo>
                <a:lnTo>
                  <a:pt x="126" y="336"/>
                </a:lnTo>
                <a:lnTo>
                  <a:pt x="126" y="336"/>
                </a:lnTo>
                <a:lnTo>
                  <a:pt x="122" y="336"/>
                </a:lnTo>
                <a:lnTo>
                  <a:pt x="122" y="336"/>
                </a:lnTo>
                <a:lnTo>
                  <a:pt x="120" y="338"/>
                </a:lnTo>
                <a:lnTo>
                  <a:pt x="116" y="342"/>
                </a:lnTo>
                <a:lnTo>
                  <a:pt x="116" y="342"/>
                </a:lnTo>
                <a:lnTo>
                  <a:pt x="114" y="342"/>
                </a:lnTo>
                <a:lnTo>
                  <a:pt x="114" y="342"/>
                </a:lnTo>
                <a:lnTo>
                  <a:pt x="108" y="344"/>
                </a:lnTo>
                <a:lnTo>
                  <a:pt x="104" y="346"/>
                </a:lnTo>
                <a:lnTo>
                  <a:pt x="102" y="350"/>
                </a:lnTo>
                <a:lnTo>
                  <a:pt x="102" y="356"/>
                </a:lnTo>
                <a:lnTo>
                  <a:pt x="102" y="356"/>
                </a:lnTo>
                <a:lnTo>
                  <a:pt x="94" y="358"/>
                </a:lnTo>
                <a:lnTo>
                  <a:pt x="94" y="358"/>
                </a:lnTo>
                <a:lnTo>
                  <a:pt x="96" y="354"/>
                </a:lnTo>
                <a:lnTo>
                  <a:pt x="96" y="354"/>
                </a:lnTo>
                <a:lnTo>
                  <a:pt x="86" y="356"/>
                </a:lnTo>
                <a:lnTo>
                  <a:pt x="78" y="358"/>
                </a:lnTo>
                <a:lnTo>
                  <a:pt x="78" y="358"/>
                </a:lnTo>
                <a:lnTo>
                  <a:pt x="78" y="360"/>
                </a:lnTo>
                <a:lnTo>
                  <a:pt x="78" y="364"/>
                </a:lnTo>
                <a:lnTo>
                  <a:pt x="78" y="364"/>
                </a:lnTo>
                <a:lnTo>
                  <a:pt x="74" y="366"/>
                </a:lnTo>
                <a:lnTo>
                  <a:pt x="74" y="366"/>
                </a:lnTo>
                <a:lnTo>
                  <a:pt x="72" y="370"/>
                </a:lnTo>
                <a:lnTo>
                  <a:pt x="72" y="370"/>
                </a:lnTo>
                <a:lnTo>
                  <a:pt x="68" y="374"/>
                </a:lnTo>
                <a:lnTo>
                  <a:pt x="64" y="376"/>
                </a:lnTo>
                <a:lnTo>
                  <a:pt x="64" y="376"/>
                </a:lnTo>
                <a:lnTo>
                  <a:pt x="64" y="378"/>
                </a:lnTo>
                <a:lnTo>
                  <a:pt x="64" y="378"/>
                </a:lnTo>
                <a:lnTo>
                  <a:pt x="66" y="376"/>
                </a:lnTo>
                <a:lnTo>
                  <a:pt x="66" y="376"/>
                </a:lnTo>
                <a:lnTo>
                  <a:pt x="66" y="378"/>
                </a:lnTo>
                <a:lnTo>
                  <a:pt x="70" y="378"/>
                </a:lnTo>
                <a:lnTo>
                  <a:pt x="70" y="374"/>
                </a:lnTo>
                <a:lnTo>
                  <a:pt x="72" y="374"/>
                </a:lnTo>
                <a:lnTo>
                  <a:pt x="72" y="374"/>
                </a:lnTo>
                <a:lnTo>
                  <a:pt x="74" y="376"/>
                </a:lnTo>
                <a:lnTo>
                  <a:pt x="76" y="378"/>
                </a:lnTo>
                <a:lnTo>
                  <a:pt x="76" y="378"/>
                </a:lnTo>
                <a:lnTo>
                  <a:pt x="84" y="362"/>
                </a:lnTo>
                <a:lnTo>
                  <a:pt x="84" y="362"/>
                </a:lnTo>
                <a:lnTo>
                  <a:pt x="90" y="362"/>
                </a:lnTo>
                <a:lnTo>
                  <a:pt x="90" y="362"/>
                </a:lnTo>
                <a:lnTo>
                  <a:pt x="90" y="362"/>
                </a:lnTo>
                <a:lnTo>
                  <a:pt x="88" y="364"/>
                </a:lnTo>
                <a:lnTo>
                  <a:pt x="86" y="366"/>
                </a:lnTo>
                <a:lnTo>
                  <a:pt x="86" y="366"/>
                </a:lnTo>
                <a:lnTo>
                  <a:pt x="94" y="366"/>
                </a:lnTo>
                <a:lnTo>
                  <a:pt x="94" y="364"/>
                </a:lnTo>
                <a:lnTo>
                  <a:pt x="94" y="364"/>
                </a:lnTo>
                <a:lnTo>
                  <a:pt x="102" y="362"/>
                </a:lnTo>
                <a:lnTo>
                  <a:pt x="106" y="358"/>
                </a:lnTo>
                <a:lnTo>
                  <a:pt x="106" y="358"/>
                </a:lnTo>
                <a:lnTo>
                  <a:pt x="110" y="358"/>
                </a:lnTo>
                <a:lnTo>
                  <a:pt x="110" y="358"/>
                </a:lnTo>
                <a:lnTo>
                  <a:pt x="110" y="362"/>
                </a:lnTo>
                <a:lnTo>
                  <a:pt x="110" y="362"/>
                </a:lnTo>
                <a:lnTo>
                  <a:pt x="112" y="360"/>
                </a:lnTo>
                <a:lnTo>
                  <a:pt x="112" y="356"/>
                </a:lnTo>
                <a:lnTo>
                  <a:pt x="112" y="356"/>
                </a:lnTo>
                <a:lnTo>
                  <a:pt x="114" y="358"/>
                </a:lnTo>
                <a:lnTo>
                  <a:pt x="116" y="358"/>
                </a:lnTo>
                <a:lnTo>
                  <a:pt x="116" y="358"/>
                </a:lnTo>
                <a:lnTo>
                  <a:pt x="118" y="354"/>
                </a:lnTo>
                <a:lnTo>
                  <a:pt x="118" y="350"/>
                </a:lnTo>
                <a:lnTo>
                  <a:pt x="118" y="350"/>
                </a:lnTo>
                <a:lnTo>
                  <a:pt x="122" y="354"/>
                </a:lnTo>
                <a:lnTo>
                  <a:pt x="124" y="348"/>
                </a:lnTo>
                <a:lnTo>
                  <a:pt x="124" y="348"/>
                </a:lnTo>
                <a:lnTo>
                  <a:pt x="122" y="348"/>
                </a:lnTo>
                <a:lnTo>
                  <a:pt x="122" y="346"/>
                </a:lnTo>
                <a:lnTo>
                  <a:pt x="122" y="346"/>
                </a:lnTo>
                <a:lnTo>
                  <a:pt x="124" y="346"/>
                </a:lnTo>
                <a:lnTo>
                  <a:pt x="124" y="346"/>
                </a:lnTo>
                <a:lnTo>
                  <a:pt x="124" y="346"/>
                </a:lnTo>
                <a:lnTo>
                  <a:pt x="124" y="346"/>
                </a:lnTo>
                <a:lnTo>
                  <a:pt x="132" y="342"/>
                </a:lnTo>
                <a:lnTo>
                  <a:pt x="132" y="342"/>
                </a:lnTo>
                <a:lnTo>
                  <a:pt x="130" y="342"/>
                </a:lnTo>
                <a:lnTo>
                  <a:pt x="130" y="340"/>
                </a:lnTo>
                <a:lnTo>
                  <a:pt x="130" y="340"/>
                </a:lnTo>
                <a:lnTo>
                  <a:pt x="134" y="340"/>
                </a:lnTo>
                <a:lnTo>
                  <a:pt x="136" y="340"/>
                </a:lnTo>
                <a:lnTo>
                  <a:pt x="136" y="340"/>
                </a:lnTo>
                <a:lnTo>
                  <a:pt x="138" y="334"/>
                </a:lnTo>
                <a:lnTo>
                  <a:pt x="138" y="334"/>
                </a:lnTo>
                <a:lnTo>
                  <a:pt x="142" y="336"/>
                </a:lnTo>
                <a:lnTo>
                  <a:pt x="142" y="336"/>
                </a:lnTo>
                <a:lnTo>
                  <a:pt x="148" y="330"/>
                </a:lnTo>
                <a:lnTo>
                  <a:pt x="148" y="330"/>
                </a:lnTo>
                <a:lnTo>
                  <a:pt x="148" y="324"/>
                </a:lnTo>
                <a:lnTo>
                  <a:pt x="148" y="324"/>
                </a:lnTo>
                <a:lnTo>
                  <a:pt x="154" y="322"/>
                </a:lnTo>
                <a:lnTo>
                  <a:pt x="154" y="320"/>
                </a:lnTo>
                <a:lnTo>
                  <a:pt x="154" y="320"/>
                </a:lnTo>
                <a:lnTo>
                  <a:pt x="156" y="320"/>
                </a:lnTo>
                <a:lnTo>
                  <a:pt x="156" y="320"/>
                </a:lnTo>
                <a:lnTo>
                  <a:pt x="160" y="316"/>
                </a:lnTo>
                <a:lnTo>
                  <a:pt x="164" y="312"/>
                </a:lnTo>
                <a:lnTo>
                  <a:pt x="164" y="312"/>
                </a:lnTo>
                <a:lnTo>
                  <a:pt x="168" y="310"/>
                </a:lnTo>
                <a:lnTo>
                  <a:pt x="168" y="310"/>
                </a:lnTo>
                <a:lnTo>
                  <a:pt x="168" y="308"/>
                </a:lnTo>
                <a:lnTo>
                  <a:pt x="172" y="304"/>
                </a:lnTo>
                <a:lnTo>
                  <a:pt x="172" y="304"/>
                </a:lnTo>
                <a:lnTo>
                  <a:pt x="180" y="302"/>
                </a:lnTo>
                <a:lnTo>
                  <a:pt x="180" y="302"/>
                </a:lnTo>
                <a:lnTo>
                  <a:pt x="182" y="300"/>
                </a:lnTo>
                <a:lnTo>
                  <a:pt x="182" y="300"/>
                </a:lnTo>
                <a:lnTo>
                  <a:pt x="182" y="296"/>
                </a:lnTo>
                <a:lnTo>
                  <a:pt x="182" y="296"/>
                </a:lnTo>
                <a:lnTo>
                  <a:pt x="184" y="294"/>
                </a:lnTo>
                <a:lnTo>
                  <a:pt x="186" y="292"/>
                </a:lnTo>
                <a:lnTo>
                  <a:pt x="186" y="290"/>
                </a:lnTo>
                <a:lnTo>
                  <a:pt x="186" y="290"/>
                </a:lnTo>
                <a:lnTo>
                  <a:pt x="190" y="288"/>
                </a:lnTo>
                <a:lnTo>
                  <a:pt x="190" y="288"/>
                </a:lnTo>
                <a:lnTo>
                  <a:pt x="190" y="284"/>
                </a:lnTo>
                <a:lnTo>
                  <a:pt x="190" y="284"/>
                </a:lnTo>
                <a:lnTo>
                  <a:pt x="182" y="284"/>
                </a:lnTo>
                <a:lnTo>
                  <a:pt x="182" y="284"/>
                </a:lnTo>
                <a:lnTo>
                  <a:pt x="182" y="280"/>
                </a:lnTo>
                <a:lnTo>
                  <a:pt x="182" y="276"/>
                </a:lnTo>
                <a:lnTo>
                  <a:pt x="182" y="276"/>
                </a:lnTo>
                <a:lnTo>
                  <a:pt x="186" y="272"/>
                </a:lnTo>
                <a:lnTo>
                  <a:pt x="186" y="272"/>
                </a:lnTo>
                <a:lnTo>
                  <a:pt x="186" y="268"/>
                </a:lnTo>
                <a:lnTo>
                  <a:pt x="186" y="268"/>
                </a:lnTo>
                <a:lnTo>
                  <a:pt x="194" y="268"/>
                </a:lnTo>
                <a:lnTo>
                  <a:pt x="194" y="268"/>
                </a:lnTo>
                <a:lnTo>
                  <a:pt x="196" y="264"/>
                </a:lnTo>
                <a:lnTo>
                  <a:pt x="196" y="264"/>
                </a:lnTo>
                <a:lnTo>
                  <a:pt x="200" y="262"/>
                </a:lnTo>
                <a:lnTo>
                  <a:pt x="200" y="262"/>
                </a:lnTo>
                <a:lnTo>
                  <a:pt x="198" y="258"/>
                </a:lnTo>
                <a:lnTo>
                  <a:pt x="198" y="258"/>
                </a:lnTo>
                <a:lnTo>
                  <a:pt x="202" y="260"/>
                </a:lnTo>
                <a:lnTo>
                  <a:pt x="202" y="260"/>
                </a:lnTo>
                <a:lnTo>
                  <a:pt x="204" y="258"/>
                </a:lnTo>
                <a:lnTo>
                  <a:pt x="206" y="258"/>
                </a:lnTo>
                <a:lnTo>
                  <a:pt x="206" y="258"/>
                </a:lnTo>
                <a:lnTo>
                  <a:pt x="208" y="252"/>
                </a:lnTo>
                <a:lnTo>
                  <a:pt x="208" y="248"/>
                </a:lnTo>
                <a:lnTo>
                  <a:pt x="212" y="246"/>
                </a:lnTo>
                <a:lnTo>
                  <a:pt x="212" y="246"/>
                </a:lnTo>
                <a:lnTo>
                  <a:pt x="214" y="246"/>
                </a:lnTo>
                <a:lnTo>
                  <a:pt x="216" y="246"/>
                </a:lnTo>
                <a:lnTo>
                  <a:pt x="216" y="246"/>
                </a:lnTo>
                <a:lnTo>
                  <a:pt x="218" y="240"/>
                </a:lnTo>
                <a:lnTo>
                  <a:pt x="218" y="240"/>
                </a:lnTo>
                <a:lnTo>
                  <a:pt x="220" y="238"/>
                </a:lnTo>
                <a:lnTo>
                  <a:pt x="224" y="238"/>
                </a:lnTo>
                <a:lnTo>
                  <a:pt x="224" y="238"/>
                </a:lnTo>
                <a:lnTo>
                  <a:pt x="232" y="230"/>
                </a:lnTo>
                <a:lnTo>
                  <a:pt x="232" y="230"/>
                </a:lnTo>
                <a:lnTo>
                  <a:pt x="234" y="234"/>
                </a:lnTo>
                <a:lnTo>
                  <a:pt x="234" y="234"/>
                </a:lnTo>
                <a:lnTo>
                  <a:pt x="242" y="232"/>
                </a:lnTo>
                <a:lnTo>
                  <a:pt x="242" y="232"/>
                </a:lnTo>
                <a:lnTo>
                  <a:pt x="244" y="230"/>
                </a:lnTo>
                <a:lnTo>
                  <a:pt x="244" y="230"/>
                </a:lnTo>
                <a:lnTo>
                  <a:pt x="246" y="230"/>
                </a:lnTo>
                <a:lnTo>
                  <a:pt x="244" y="234"/>
                </a:lnTo>
                <a:lnTo>
                  <a:pt x="244" y="234"/>
                </a:lnTo>
                <a:lnTo>
                  <a:pt x="242" y="234"/>
                </a:lnTo>
                <a:lnTo>
                  <a:pt x="242" y="236"/>
                </a:lnTo>
                <a:lnTo>
                  <a:pt x="242" y="236"/>
                </a:lnTo>
                <a:lnTo>
                  <a:pt x="242" y="236"/>
                </a:lnTo>
                <a:lnTo>
                  <a:pt x="246" y="240"/>
                </a:lnTo>
                <a:lnTo>
                  <a:pt x="246" y="240"/>
                </a:lnTo>
                <a:lnTo>
                  <a:pt x="246" y="242"/>
                </a:lnTo>
                <a:lnTo>
                  <a:pt x="244" y="242"/>
                </a:lnTo>
                <a:lnTo>
                  <a:pt x="240" y="242"/>
                </a:lnTo>
                <a:lnTo>
                  <a:pt x="232" y="240"/>
                </a:lnTo>
                <a:lnTo>
                  <a:pt x="232" y="240"/>
                </a:lnTo>
                <a:lnTo>
                  <a:pt x="230" y="242"/>
                </a:lnTo>
                <a:lnTo>
                  <a:pt x="230" y="242"/>
                </a:lnTo>
                <a:lnTo>
                  <a:pt x="220" y="246"/>
                </a:lnTo>
                <a:lnTo>
                  <a:pt x="220" y="246"/>
                </a:lnTo>
                <a:lnTo>
                  <a:pt x="222" y="262"/>
                </a:lnTo>
                <a:lnTo>
                  <a:pt x="222" y="262"/>
                </a:lnTo>
                <a:lnTo>
                  <a:pt x="216" y="266"/>
                </a:lnTo>
                <a:lnTo>
                  <a:pt x="216" y="266"/>
                </a:lnTo>
                <a:lnTo>
                  <a:pt x="218" y="270"/>
                </a:lnTo>
                <a:lnTo>
                  <a:pt x="218" y="272"/>
                </a:lnTo>
                <a:lnTo>
                  <a:pt x="218" y="272"/>
                </a:lnTo>
                <a:lnTo>
                  <a:pt x="220" y="272"/>
                </a:lnTo>
                <a:lnTo>
                  <a:pt x="222" y="272"/>
                </a:lnTo>
                <a:lnTo>
                  <a:pt x="222" y="272"/>
                </a:lnTo>
                <a:lnTo>
                  <a:pt x="224" y="272"/>
                </a:lnTo>
                <a:lnTo>
                  <a:pt x="224" y="272"/>
                </a:lnTo>
                <a:lnTo>
                  <a:pt x="222" y="276"/>
                </a:lnTo>
                <a:lnTo>
                  <a:pt x="222" y="276"/>
                </a:lnTo>
                <a:lnTo>
                  <a:pt x="216" y="276"/>
                </a:lnTo>
                <a:lnTo>
                  <a:pt x="216" y="276"/>
                </a:lnTo>
                <a:lnTo>
                  <a:pt x="214" y="282"/>
                </a:lnTo>
                <a:lnTo>
                  <a:pt x="214" y="282"/>
                </a:lnTo>
                <a:lnTo>
                  <a:pt x="218" y="282"/>
                </a:lnTo>
                <a:lnTo>
                  <a:pt x="222" y="282"/>
                </a:lnTo>
                <a:lnTo>
                  <a:pt x="222" y="282"/>
                </a:lnTo>
                <a:lnTo>
                  <a:pt x="224" y="280"/>
                </a:lnTo>
                <a:lnTo>
                  <a:pt x="224" y="280"/>
                </a:lnTo>
                <a:lnTo>
                  <a:pt x="228" y="280"/>
                </a:lnTo>
                <a:lnTo>
                  <a:pt x="230" y="280"/>
                </a:lnTo>
                <a:lnTo>
                  <a:pt x="230" y="278"/>
                </a:lnTo>
                <a:lnTo>
                  <a:pt x="230" y="278"/>
                </a:lnTo>
                <a:lnTo>
                  <a:pt x="232" y="278"/>
                </a:lnTo>
                <a:lnTo>
                  <a:pt x="236" y="276"/>
                </a:lnTo>
                <a:lnTo>
                  <a:pt x="236" y="276"/>
                </a:lnTo>
                <a:lnTo>
                  <a:pt x="236" y="272"/>
                </a:lnTo>
                <a:lnTo>
                  <a:pt x="236" y="272"/>
                </a:lnTo>
                <a:lnTo>
                  <a:pt x="240" y="272"/>
                </a:lnTo>
                <a:lnTo>
                  <a:pt x="244" y="270"/>
                </a:lnTo>
                <a:lnTo>
                  <a:pt x="244" y="270"/>
                </a:lnTo>
                <a:lnTo>
                  <a:pt x="242" y="268"/>
                </a:lnTo>
                <a:lnTo>
                  <a:pt x="244" y="266"/>
                </a:lnTo>
                <a:lnTo>
                  <a:pt x="244" y="266"/>
                </a:lnTo>
                <a:lnTo>
                  <a:pt x="246" y="266"/>
                </a:lnTo>
                <a:lnTo>
                  <a:pt x="248" y="268"/>
                </a:lnTo>
                <a:lnTo>
                  <a:pt x="248" y="268"/>
                </a:lnTo>
                <a:lnTo>
                  <a:pt x="248" y="264"/>
                </a:lnTo>
                <a:lnTo>
                  <a:pt x="248" y="264"/>
                </a:lnTo>
                <a:lnTo>
                  <a:pt x="250" y="260"/>
                </a:lnTo>
                <a:lnTo>
                  <a:pt x="250" y="260"/>
                </a:lnTo>
                <a:lnTo>
                  <a:pt x="252" y="262"/>
                </a:lnTo>
                <a:lnTo>
                  <a:pt x="252" y="264"/>
                </a:lnTo>
                <a:lnTo>
                  <a:pt x="252" y="264"/>
                </a:lnTo>
                <a:lnTo>
                  <a:pt x="254" y="262"/>
                </a:lnTo>
                <a:lnTo>
                  <a:pt x="254" y="262"/>
                </a:lnTo>
                <a:lnTo>
                  <a:pt x="266" y="264"/>
                </a:lnTo>
                <a:lnTo>
                  <a:pt x="266" y="264"/>
                </a:lnTo>
                <a:lnTo>
                  <a:pt x="266" y="258"/>
                </a:lnTo>
                <a:lnTo>
                  <a:pt x="266" y="258"/>
                </a:lnTo>
                <a:lnTo>
                  <a:pt x="270" y="258"/>
                </a:lnTo>
                <a:lnTo>
                  <a:pt x="270" y="258"/>
                </a:lnTo>
                <a:lnTo>
                  <a:pt x="270" y="254"/>
                </a:lnTo>
                <a:lnTo>
                  <a:pt x="270" y="248"/>
                </a:lnTo>
                <a:lnTo>
                  <a:pt x="270" y="248"/>
                </a:lnTo>
                <a:lnTo>
                  <a:pt x="268" y="250"/>
                </a:lnTo>
                <a:lnTo>
                  <a:pt x="266" y="250"/>
                </a:lnTo>
                <a:lnTo>
                  <a:pt x="266" y="248"/>
                </a:lnTo>
                <a:lnTo>
                  <a:pt x="266" y="248"/>
                </a:lnTo>
                <a:lnTo>
                  <a:pt x="264" y="248"/>
                </a:lnTo>
                <a:lnTo>
                  <a:pt x="264" y="248"/>
                </a:lnTo>
                <a:lnTo>
                  <a:pt x="262" y="238"/>
                </a:lnTo>
                <a:lnTo>
                  <a:pt x="262" y="238"/>
                </a:lnTo>
                <a:lnTo>
                  <a:pt x="270" y="240"/>
                </a:lnTo>
                <a:lnTo>
                  <a:pt x="276" y="242"/>
                </a:lnTo>
                <a:lnTo>
                  <a:pt x="276" y="242"/>
                </a:lnTo>
                <a:lnTo>
                  <a:pt x="276" y="238"/>
                </a:lnTo>
                <a:lnTo>
                  <a:pt x="276" y="238"/>
                </a:lnTo>
                <a:lnTo>
                  <a:pt x="278" y="240"/>
                </a:lnTo>
                <a:lnTo>
                  <a:pt x="278" y="240"/>
                </a:lnTo>
                <a:lnTo>
                  <a:pt x="278" y="240"/>
                </a:lnTo>
                <a:lnTo>
                  <a:pt x="284" y="240"/>
                </a:lnTo>
                <a:lnTo>
                  <a:pt x="284" y="240"/>
                </a:lnTo>
                <a:lnTo>
                  <a:pt x="286" y="236"/>
                </a:lnTo>
                <a:lnTo>
                  <a:pt x="286" y="236"/>
                </a:lnTo>
                <a:lnTo>
                  <a:pt x="286" y="240"/>
                </a:lnTo>
                <a:lnTo>
                  <a:pt x="286" y="240"/>
                </a:lnTo>
                <a:lnTo>
                  <a:pt x="286" y="240"/>
                </a:lnTo>
                <a:lnTo>
                  <a:pt x="286" y="242"/>
                </a:lnTo>
                <a:lnTo>
                  <a:pt x="286" y="242"/>
                </a:lnTo>
                <a:lnTo>
                  <a:pt x="290" y="244"/>
                </a:lnTo>
                <a:lnTo>
                  <a:pt x="290" y="244"/>
                </a:lnTo>
                <a:lnTo>
                  <a:pt x="286" y="246"/>
                </a:lnTo>
                <a:lnTo>
                  <a:pt x="286" y="246"/>
                </a:lnTo>
                <a:lnTo>
                  <a:pt x="292" y="246"/>
                </a:lnTo>
                <a:lnTo>
                  <a:pt x="292" y="248"/>
                </a:lnTo>
                <a:lnTo>
                  <a:pt x="292" y="248"/>
                </a:lnTo>
                <a:lnTo>
                  <a:pt x="298" y="248"/>
                </a:lnTo>
                <a:lnTo>
                  <a:pt x="298" y="248"/>
                </a:lnTo>
                <a:lnTo>
                  <a:pt x="296" y="252"/>
                </a:lnTo>
                <a:lnTo>
                  <a:pt x="296" y="252"/>
                </a:lnTo>
                <a:lnTo>
                  <a:pt x="296" y="252"/>
                </a:lnTo>
                <a:lnTo>
                  <a:pt x="296" y="256"/>
                </a:lnTo>
                <a:lnTo>
                  <a:pt x="296" y="256"/>
                </a:lnTo>
                <a:lnTo>
                  <a:pt x="302" y="254"/>
                </a:lnTo>
                <a:lnTo>
                  <a:pt x="302" y="254"/>
                </a:lnTo>
                <a:lnTo>
                  <a:pt x="306" y="252"/>
                </a:lnTo>
                <a:lnTo>
                  <a:pt x="306" y="252"/>
                </a:lnTo>
                <a:lnTo>
                  <a:pt x="306" y="258"/>
                </a:lnTo>
                <a:lnTo>
                  <a:pt x="306" y="258"/>
                </a:lnTo>
                <a:lnTo>
                  <a:pt x="310" y="260"/>
                </a:lnTo>
                <a:lnTo>
                  <a:pt x="310" y="260"/>
                </a:lnTo>
                <a:lnTo>
                  <a:pt x="314" y="260"/>
                </a:lnTo>
                <a:lnTo>
                  <a:pt x="314" y="260"/>
                </a:lnTo>
                <a:lnTo>
                  <a:pt x="318" y="264"/>
                </a:lnTo>
                <a:lnTo>
                  <a:pt x="318" y="264"/>
                </a:lnTo>
                <a:lnTo>
                  <a:pt x="332" y="268"/>
                </a:lnTo>
                <a:lnTo>
                  <a:pt x="332" y="268"/>
                </a:lnTo>
                <a:lnTo>
                  <a:pt x="336" y="266"/>
                </a:lnTo>
                <a:lnTo>
                  <a:pt x="340" y="264"/>
                </a:lnTo>
                <a:lnTo>
                  <a:pt x="342" y="264"/>
                </a:lnTo>
                <a:lnTo>
                  <a:pt x="342" y="264"/>
                </a:lnTo>
                <a:lnTo>
                  <a:pt x="346" y="266"/>
                </a:lnTo>
                <a:lnTo>
                  <a:pt x="350" y="268"/>
                </a:lnTo>
                <a:lnTo>
                  <a:pt x="350" y="268"/>
                </a:lnTo>
                <a:lnTo>
                  <a:pt x="352" y="266"/>
                </a:lnTo>
                <a:lnTo>
                  <a:pt x="354" y="266"/>
                </a:lnTo>
                <a:lnTo>
                  <a:pt x="354" y="266"/>
                </a:lnTo>
                <a:lnTo>
                  <a:pt x="356" y="270"/>
                </a:lnTo>
                <a:lnTo>
                  <a:pt x="356" y="270"/>
                </a:lnTo>
                <a:lnTo>
                  <a:pt x="366" y="272"/>
                </a:lnTo>
                <a:lnTo>
                  <a:pt x="372" y="272"/>
                </a:lnTo>
                <a:lnTo>
                  <a:pt x="378" y="272"/>
                </a:lnTo>
                <a:lnTo>
                  <a:pt x="378" y="272"/>
                </a:lnTo>
                <a:lnTo>
                  <a:pt x="382" y="268"/>
                </a:lnTo>
                <a:lnTo>
                  <a:pt x="382" y="268"/>
                </a:lnTo>
                <a:lnTo>
                  <a:pt x="382" y="276"/>
                </a:lnTo>
                <a:lnTo>
                  <a:pt x="382" y="276"/>
                </a:lnTo>
                <a:lnTo>
                  <a:pt x="378" y="278"/>
                </a:lnTo>
                <a:lnTo>
                  <a:pt x="378" y="278"/>
                </a:lnTo>
                <a:lnTo>
                  <a:pt x="382" y="280"/>
                </a:lnTo>
                <a:lnTo>
                  <a:pt x="382" y="280"/>
                </a:lnTo>
                <a:lnTo>
                  <a:pt x="386" y="280"/>
                </a:lnTo>
                <a:lnTo>
                  <a:pt x="386" y="280"/>
                </a:lnTo>
                <a:lnTo>
                  <a:pt x="388" y="284"/>
                </a:lnTo>
                <a:lnTo>
                  <a:pt x="388" y="284"/>
                </a:lnTo>
                <a:lnTo>
                  <a:pt x="392" y="284"/>
                </a:lnTo>
                <a:lnTo>
                  <a:pt x="392" y="284"/>
                </a:lnTo>
                <a:lnTo>
                  <a:pt x="394" y="284"/>
                </a:lnTo>
                <a:lnTo>
                  <a:pt x="394" y="284"/>
                </a:lnTo>
                <a:lnTo>
                  <a:pt x="394" y="284"/>
                </a:lnTo>
                <a:lnTo>
                  <a:pt x="394" y="282"/>
                </a:lnTo>
                <a:lnTo>
                  <a:pt x="394" y="282"/>
                </a:lnTo>
                <a:lnTo>
                  <a:pt x="394" y="280"/>
                </a:lnTo>
                <a:lnTo>
                  <a:pt x="394" y="280"/>
                </a:lnTo>
                <a:lnTo>
                  <a:pt x="400" y="280"/>
                </a:lnTo>
                <a:lnTo>
                  <a:pt x="400" y="280"/>
                </a:lnTo>
                <a:lnTo>
                  <a:pt x="396" y="288"/>
                </a:lnTo>
                <a:lnTo>
                  <a:pt x="396" y="288"/>
                </a:lnTo>
                <a:lnTo>
                  <a:pt x="408" y="302"/>
                </a:lnTo>
                <a:lnTo>
                  <a:pt x="408" y="302"/>
                </a:lnTo>
                <a:lnTo>
                  <a:pt x="414" y="302"/>
                </a:lnTo>
                <a:lnTo>
                  <a:pt x="416" y="302"/>
                </a:lnTo>
                <a:lnTo>
                  <a:pt x="416" y="302"/>
                </a:lnTo>
                <a:lnTo>
                  <a:pt x="416" y="306"/>
                </a:lnTo>
                <a:lnTo>
                  <a:pt x="416" y="306"/>
                </a:lnTo>
                <a:lnTo>
                  <a:pt x="420" y="306"/>
                </a:lnTo>
                <a:lnTo>
                  <a:pt x="424" y="312"/>
                </a:lnTo>
                <a:lnTo>
                  <a:pt x="424" y="312"/>
                </a:lnTo>
                <a:lnTo>
                  <a:pt x="424" y="316"/>
                </a:lnTo>
                <a:lnTo>
                  <a:pt x="424" y="318"/>
                </a:lnTo>
                <a:lnTo>
                  <a:pt x="424" y="318"/>
                </a:lnTo>
                <a:lnTo>
                  <a:pt x="428" y="320"/>
                </a:lnTo>
                <a:lnTo>
                  <a:pt x="430" y="320"/>
                </a:lnTo>
                <a:lnTo>
                  <a:pt x="430" y="320"/>
                </a:lnTo>
                <a:lnTo>
                  <a:pt x="434" y="326"/>
                </a:lnTo>
                <a:lnTo>
                  <a:pt x="434" y="326"/>
                </a:lnTo>
                <a:lnTo>
                  <a:pt x="436" y="326"/>
                </a:lnTo>
                <a:lnTo>
                  <a:pt x="436" y="326"/>
                </a:lnTo>
                <a:lnTo>
                  <a:pt x="436" y="320"/>
                </a:lnTo>
                <a:lnTo>
                  <a:pt x="436" y="320"/>
                </a:lnTo>
                <a:lnTo>
                  <a:pt x="442" y="326"/>
                </a:lnTo>
                <a:lnTo>
                  <a:pt x="442" y="326"/>
                </a:lnTo>
                <a:lnTo>
                  <a:pt x="446" y="326"/>
                </a:lnTo>
                <a:lnTo>
                  <a:pt x="446" y="326"/>
                </a:lnTo>
                <a:lnTo>
                  <a:pt x="446" y="318"/>
                </a:lnTo>
                <a:lnTo>
                  <a:pt x="446" y="318"/>
                </a:lnTo>
                <a:lnTo>
                  <a:pt x="442" y="318"/>
                </a:lnTo>
                <a:lnTo>
                  <a:pt x="442" y="318"/>
                </a:lnTo>
                <a:lnTo>
                  <a:pt x="444" y="316"/>
                </a:lnTo>
                <a:lnTo>
                  <a:pt x="444" y="314"/>
                </a:lnTo>
                <a:lnTo>
                  <a:pt x="440" y="312"/>
                </a:lnTo>
                <a:lnTo>
                  <a:pt x="424" y="310"/>
                </a:lnTo>
                <a:lnTo>
                  <a:pt x="424" y="310"/>
                </a:lnTo>
                <a:lnTo>
                  <a:pt x="424" y="306"/>
                </a:lnTo>
                <a:lnTo>
                  <a:pt x="424" y="306"/>
                </a:lnTo>
                <a:lnTo>
                  <a:pt x="426" y="308"/>
                </a:lnTo>
                <a:lnTo>
                  <a:pt x="426" y="308"/>
                </a:lnTo>
                <a:lnTo>
                  <a:pt x="432" y="306"/>
                </a:lnTo>
                <a:lnTo>
                  <a:pt x="438" y="302"/>
                </a:lnTo>
                <a:lnTo>
                  <a:pt x="438" y="302"/>
                </a:lnTo>
                <a:lnTo>
                  <a:pt x="440" y="306"/>
                </a:lnTo>
                <a:lnTo>
                  <a:pt x="442" y="306"/>
                </a:lnTo>
                <a:lnTo>
                  <a:pt x="442" y="306"/>
                </a:lnTo>
                <a:lnTo>
                  <a:pt x="440" y="300"/>
                </a:lnTo>
                <a:lnTo>
                  <a:pt x="442" y="292"/>
                </a:lnTo>
                <a:lnTo>
                  <a:pt x="442" y="292"/>
                </a:lnTo>
                <a:lnTo>
                  <a:pt x="444" y="294"/>
                </a:lnTo>
                <a:lnTo>
                  <a:pt x="444" y="294"/>
                </a:lnTo>
                <a:lnTo>
                  <a:pt x="444" y="300"/>
                </a:lnTo>
                <a:lnTo>
                  <a:pt x="446" y="304"/>
                </a:lnTo>
                <a:lnTo>
                  <a:pt x="450" y="306"/>
                </a:lnTo>
                <a:lnTo>
                  <a:pt x="450" y="306"/>
                </a:lnTo>
                <a:lnTo>
                  <a:pt x="454" y="304"/>
                </a:lnTo>
                <a:lnTo>
                  <a:pt x="454" y="304"/>
                </a:lnTo>
                <a:lnTo>
                  <a:pt x="456" y="310"/>
                </a:lnTo>
                <a:lnTo>
                  <a:pt x="456" y="310"/>
                </a:lnTo>
                <a:lnTo>
                  <a:pt x="458" y="310"/>
                </a:lnTo>
                <a:lnTo>
                  <a:pt x="460" y="310"/>
                </a:lnTo>
                <a:lnTo>
                  <a:pt x="460" y="310"/>
                </a:lnTo>
                <a:lnTo>
                  <a:pt x="460" y="312"/>
                </a:lnTo>
                <a:lnTo>
                  <a:pt x="460" y="316"/>
                </a:lnTo>
                <a:lnTo>
                  <a:pt x="464" y="320"/>
                </a:lnTo>
                <a:lnTo>
                  <a:pt x="464" y="320"/>
                </a:lnTo>
                <a:lnTo>
                  <a:pt x="464" y="324"/>
                </a:lnTo>
                <a:lnTo>
                  <a:pt x="466" y="332"/>
                </a:lnTo>
                <a:lnTo>
                  <a:pt x="466" y="332"/>
                </a:lnTo>
                <a:lnTo>
                  <a:pt x="472" y="334"/>
                </a:lnTo>
                <a:lnTo>
                  <a:pt x="472" y="334"/>
                </a:lnTo>
                <a:lnTo>
                  <a:pt x="472" y="336"/>
                </a:lnTo>
                <a:lnTo>
                  <a:pt x="472" y="340"/>
                </a:lnTo>
                <a:lnTo>
                  <a:pt x="472" y="340"/>
                </a:lnTo>
                <a:lnTo>
                  <a:pt x="472" y="340"/>
                </a:lnTo>
                <a:lnTo>
                  <a:pt x="474" y="342"/>
                </a:lnTo>
                <a:lnTo>
                  <a:pt x="474" y="342"/>
                </a:lnTo>
                <a:lnTo>
                  <a:pt x="476" y="342"/>
                </a:lnTo>
                <a:lnTo>
                  <a:pt x="476" y="342"/>
                </a:lnTo>
                <a:lnTo>
                  <a:pt x="482" y="348"/>
                </a:lnTo>
                <a:lnTo>
                  <a:pt x="482" y="348"/>
                </a:lnTo>
                <a:lnTo>
                  <a:pt x="480" y="348"/>
                </a:lnTo>
                <a:lnTo>
                  <a:pt x="480" y="350"/>
                </a:lnTo>
                <a:lnTo>
                  <a:pt x="480" y="350"/>
                </a:lnTo>
                <a:lnTo>
                  <a:pt x="482" y="352"/>
                </a:lnTo>
                <a:lnTo>
                  <a:pt x="482" y="352"/>
                </a:lnTo>
                <a:lnTo>
                  <a:pt x="482" y="350"/>
                </a:lnTo>
                <a:lnTo>
                  <a:pt x="484" y="348"/>
                </a:lnTo>
                <a:lnTo>
                  <a:pt x="484" y="348"/>
                </a:lnTo>
                <a:lnTo>
                  <a:pt x="486" y="350"/>
                </a:lnTo>
                <a:lnTo>
                  <a:pt x="486" y="350"/>
                </a:lnTo>
                <a:lnTo>
                  <a:pt x="484" y="364"/>
                </a:lnTo>
                <a:lnTo>
                  <a:pt x="484" y="364"/>
                </a:lnTo>
                <a:lnTo>
                  <a:pt x="486" y="364"/>
                </a:lnTo>
                <a:lnTo>
                  <a:pt x="488" y="364"/>
                </a:lnTo>
                <a:lnTo>
                  <a:pt x="488" y="364"/>
                </a:lnTo>
                <a:lnTo>
                  <a:pt x="488" y="358"/>
                </a:lnTo>
                <a:lnTo>
                  <a:pt x="488" y="358"/>
                </a:lnTo>
                <a:lnTo>
                  <a:pt x="494" y="356"/>
                </a:lnTo>
                <a:lnTo>
                  <a:pt x="494" y="356"/>
                </a:lnTo>
                <a:lnTo>
                  <a:pt x="494" y="360"/>
                </a:lnTo>
                <a:lnTo>
                  <a:pt x="494" y="360"/>
                </a:lnTo>
                <a:lnTo>
                  <a:pt x="492" y="360"/>
                </a:lnTo>
                <a:lnTo>
                  <a:pt x="492" y="360"/>
                </a:lnTo>
                <a:lnTo>
                  <a:pt x="490" y="366"/>
                </a:lnTo>
                <a:lnTo>
                  <a:pt x="490" y="366"/>
                </a:lnTo>
                <a:lnTo>
                  <a:pt x="492" y="372"/>
                </a:lnTo>
                <a:lnTo>
                  <a:pt x="492" y="372"/>
                </a:lnTo>
                <a:lnTo>
                  <a:pt x="498" y="372"/>
                </a:lnTo>
                <a:lnTo>
                  <a:pt x="498" y="364"/>
                </a:lnTo>
                <a:lnTo>
                  <a:pt x="498" y="364"/>
                </a:lnTo>
                <a:lnTo>
                  <a:pt x="500" y="366"/>
                </a:lnTo>
                <a:lnTo>
                  <a:pt x="500" y="366"/>
                </a:lnTo>
                <a:lnTo>
                  <a:pt x="502" y="372"/>
                </a:lnTo>
                <a:lnTo>
                  <a:pt x="502" y="372"/>
                </a:lnTo>
                <a:lnTo>
                  <a:pt x="502" y="374"/>
                </a:lnTo>
                <a:lnTo>
                  <a:pt x="502" y="376"/>
                </a:lnTo>
                <a:lnTo>
                  <a:pt x="502" y="376"/>
                </a:lnTo>
                <a:lnTo>
                  <a:pt x="498" y="376"/>
                </a:lnTo>
                <a:lnTo>
                  <a:pt x="496" y="376"/>
                </a:lnTo>
                <a:lnTo>
                  <a:pt x="496" y="376"/>
                </a:lnTo>
                <a:lnTo>
                  <a:pt x="496" y="376"/>
                </a:lnTo>
                <a:lnTo>
                  <a:pt x="498" y="378"/>
                </a:lnTo>
                <a:lnTo>
                  <a:pt x="498" y="378"/>
                </a:lnTo>
                <a:lnTo>
                  <a:pt x="498" y="378"/>
                </a:lnTo>
                <a:lnTo>
                  <a:pt x="498" y="380"/>
                </a:lnTo>
                <a:lnTo>
                  <a:pt x="500" y="380"/>
                </a:lnTo>
                <a:lnTo>
                  <a:pt x="502" y="380"/>
                </a:lnTo>
                <a:lnTo>
                  <a:pt x="502" y="380"/>
                </a:lnTo>
                <a:lnTo>
                  <a:pt x="498" y="382"/>
                </a:lnTo>
                <a:lnTo>
                  <a:pt x="500" y="384"/>
                </a:lnTo>
                <a:lnTo>
                  <a:pt x="500" y="384"/>
                </a:lnTo>
                <a:lnTo>
                  <a:pt x="502" y="384"/>
                </a:lnTo>
                <a:lnTo>
                  <a:pt x="506" y="386"/>
                </a:lnTo>
                <a:lnTo>
                  <a:pt x="506" y="386"/>
                </a:lnTo>
                <a:lnTo>
                  <a:pt x="508" y="382"/>
                </a:lnTo>
                <a:lnTo>
                  <a:pt x="510" y="378"/>
                </a:lnTo>
                <a:lnTo>
                  <a:pt x="510" y="378"/>
                </a:lnTo>
                <a:lnTo>
                  <a:pt x="512" y="378"/>
                </a:lnTo>
                <a:lnTo>
                  <a:pt x="512" y="378"/>
                </a:lnTo>
                <a:lnTo>
                  <a:pt x="512" y="376"/>
                </a:lnTo>
                <a:lnTo>
                  <a:pt x="512" y="376"/>
                </a:lnTo>
                <a:lnTo>
                  <a:pt x="514" y="372"/>
                </a:lnTo>
                <a:lnTo>
                  <a:pt x="514" y="372"/>
                </a:lnTo>
                <a:lnTo>
                  <a:pt x="516" y="370"/>
                </a:lnTo>
                <a:lnTo>
                  <a:pt x="514" y="366"/>
                </a:lnTo>
                <a:lnTo>
                  <a:pt x="514" y="366"/>
                </a:lnTo>
                <a:lnTo>
                  <a:pt x="514" y="364"/>
                </a:lnTo>
                <a:lnTo>
                  <a:pt x="516" y="362"/>
                </a:lnTo>
                <a:lnTo>
                  <a:pt x="518" y="360"/>
                </a:lnTo>
                <a:lnTo>
                  <a:pt x="516" y="360"/>
                </a:lnTo>
                <a:lnTo>
                  <a:pt x="516" y="360"/>
                </a:lnTo>
                <a:close/>
              </a:path>
            </a:pathLst>
          </a:custGeom>
          <a:solidFill>
            <a:srgbClr val="00095B"/>
          </a:solidFill>
          <a:ln w="3175">
            <a:solidFill>
              <a:srgbClr val="00095B"/>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282" name="Freeform 268">
            <a:extLst>
              <a:ext uri="{FF2B5EF4-FFF2-40B4-BE49-F238E27FC236}">
                <a16:creationId xmlns:a16="http://schemas.microsoft.com/office/drawing/2014/main" id="{125D072A-D848-4204-8AE6-D236B3AE7C6F}"/>
              </a:ext>
            </a:extLst>
          </p:cNvPr>
          <p:cNvSpPr>
            <a:spLocks/>
          </p:cNvSpPr>
          <p:nvPr/>
        </p:nvSpPr>
        <p:spPr bwMode="auto">
          <a:xfrm>
            <a:off x="7218997" y="2578984"/>
            <a:ext cx="298743" cy="243670"/>
          </a:xfrm>
          <a:custGeom>
            <a:avLst/>
            <a:gdLst>
              <a:gd name="T0" fmla="*/ 178 w 178"/>
              <a:gd name="T1" fmla="*/ 18 h 142"/>
              <a:gd name="T2" fmla="*/ 170 w 178"/>
              <a:gd name="T3" fmla="*/ 22 h 142"/>
              <a:gd name="T4" fmla="*/ 154 w 178"/>
              <a:gd name="T5" fmla="*/ 24 h 142"/>
              <a:gd name="T6" fmla="*/ 130 w 178"/>
              <a:gd name="T7" fmla="*/ 36 h 142"/>
              <a:gd name="T8" fmla="*/ 126 w 178"/>
              <a:gd name="T9" fmla="*/ 46 h 142"/>
              <a:gd name="T10" fmla="*/ 126 w 178"/>
              <a:gd name="T11" fmla="*/ 60 h 142"/>
              <a:gd name="T12" fmla="*/ 114 w 178"/>
              <a:gd name="T13" fmla="*/ 60 h 142"/>
              <a:gd name="T14" fmla="*/ 116 w 178"/>
              <a:gd name="T15" fmla="*/ 70 h 142"/>
              <a:gd name="T16" fmla="*/ 110 w 178"/>
              <a:gd name="T17" fmla="*/ 82 h 142"/>
              <a:gd name="T18" fmla="*/ 108 w 178"/>
              <a:gd name="T19" fmla="*/ 94 h 142"/>
              <a:gd name="T20" fmla="*/ 98 w 178"/>
              <a:gd name="T21" fmla="*/ 94 h 142"/>
              <a:gd name="T22" fmla="*/ 92 w 178"/>
              <a:gd name="T23" fmla="*/ 94 h 142"/>
              <a:gd name="T24" fmla="*/ 90 w 178"/>
              <a:gd name="T25" fmla="*/ 104 h 142"/>
              <a:gd name="T26" fmla="*/ 84 w 178"/>
              <a:gd name="T27" fmla="*/ 110 h 142"/>
              <a:gd name="T28" fmla="*/ 72 w 178"/>
              <a:gd name="T29" fmla="*/ 120 h 142"/>
              <a:gd name="T30" fmla="*/ 64 w 178"/>
              <a:gd name="T31" fmla="*/ 130 h 142"/>
              <a:gd name="T32" fmla="*/ 54 w 178"/>
              <a:gd name="T33" fmla="*/ 138 h 142"/>
              <a:gd name="T34" fmla="*/ 46 w 178"/>
              <a:gd name="T35" fmla="*/ 140 h 142"/>
              <a:gd name="T36" fmla="*/ 28 w 178"/>
              <a:gd name="T37" fmla="*/ 140 h 142"/>
              <a:gd name="T38" fmla="*/ 10 w 178"/>
              <a:gd name="T39" fmla="*/ 134 h 142"/>
              <a:gd name="T40" fmla="*/ 24 w 178"/>
              <a:gd name="T41" fmla="*/ 114 h 142"/>
              <a:gd name="T42" fmla="*/ 10 w 178"/>
              <a:gd name="T43" fmla="*/ 108 h 142"/>
              <a:gd name="T44" fmla="*/ 8 w 178"/>
              <a:gd name="T45" fmla="*/ 98 h 142"/>
              <a:gd name="T46" fmla="*/ 0 w 178"/>
              <a:gd name="T47" fmla="*/ 84 h 142"/>
              <a:gd name="T48" fmla="*/ 4 w 178"/>
              <a:gd name="T49" fmla="*/ 74 h 142"/>
              <a:gd name="T50" fmla="*/ 0 w 178"/>
              <a:gd name="T51" fmla="*/ 68 h 142"/>
              <a:gd name="T52" fmla="*/ 4 w 178"/>
              <a:gd name="T53" fmla="*/ 52 h 142"/>
              <a:gd name="T54" fmla="*/ 12 w 178"/>
              <a:gd name="T55" fmla="*/ 50 h 142"/>
              <a:gd name="T56" fmla="*/ 16 w 178"/>
              <a:gd name="T57" fmla="*/ 38 h 142"/>
              <a:gd name="T58" fmla="*/ 26 w 178"/>
              <a:gd name="T59" fmla="*/ 38 h 142"/>
              <a:gd name="T60" fmla="*/ 42 w 178"/>
              <a:gd name="T61" fmla="*/ 34 h 142"/>
              <a:gd name="T62" fmla="*/ 48 w 178"/>
              <a:gd name="T63" fmla="*/ 20 h 142"/>
              <a:gd name="T64" fmla="*/ 50 w 178"/>
              <a:gd name="T65" fmla="*/ 8 h 142"/>
              <a:gd name="T66" fmla="*/ 54 w 178"/>
              <a:gd name="T67" fmla="*/ 0 h 142"/>
              <a:gd name="T68" fmla="*/ 64 w 178"/>
              <a:gd name="T69" fmla="*/ 4 h 142"/>
              <a:gd name="T70" fmla="*/ 76 w 178"/>
              <a:gd name="T71" fmla="*/ 6 h 142"/>
              <a:gd name="T72" fmla="*/ 86 w 178"/>
              <a:gd name="T73" fmla="*/ 10 h 142"/>
              <a:gd name="T74" fmla="*/ 100 w 178"/>
              <a:gd name="T75" fmla="*/ 10 h 142"/>
              <a:gd name="T76" fmla="*/ 108 w 178"/>
              <a:gd name="T77" fmla="*/ 4 h 142"/>
              <a:gd name="T78" fmla="*/ 116 w 178"/>
              <a:gd name="T79" fmla="*/ 2 h 142"/>
              <a:gd name="T80" fmla="*/ 122 w 178"/>
              <a:gd name="T81" fmla="*/ 12 h 142"/>
              <a:gd name="T82" fmla="*/ 118 w 178"/>
              <a:gd name="T83" fmla="*/ 26 h 142"/>
              <a:gd name="T84" fmla="*/ 130 w 178"/>
              <a:gd name="T85" fmla="*/ 30 h 142"/>
              <a:gd name="T86" fmla="*/ 140 w 178"/>
              <a:gd name="T87" fmla="*/ 20 h 142"/>
              <a:gd name="T88" fmla="*/ 154 w 178"/>
              <a:gd name="T89" fmla="*/ 14 h 142"/>
              <a:gd name="T90" fmla="*/ 168 w 178"/>
              <a:gd name="T91" fmla="*/ 14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78" h="142">
                <a:moveTo>
                  <a:pt x="178" y="14"/>
                </a:moveTo>
                <a:lnTo>
                  <a:pt x="178" y="18"/>
                </a:lnTo>
                <a:lnTo>
                  <a:pt x="176" y="22"/>
                </a:lnTo>
                <a:lnTo>
                  <a:pt x="170" y="22"/>
                </a:lnTo>
                <a:lnTo>
                  <a:pt x="162" y="22"/>
                </a:lnTo>
                <a:lnTo>
                  <a:pt x="154" y="24"/>
                </a:lnTo>
                <a:lnTo>
                  <a:pt x="144" y="26"/>
                </a:lnTo>
                <a:lnTo>
                  <a:pt x="130" y="36"/>
                </a:lnTo>
                <a:lnTo>
                  <a:pt x="130" y="44"/>
                </a:lnTo>
                <a:lnTo>
                  <a:pt x="126" y="46"/>
                </a:lnTo>
                <a:lnTo>
                  <a:pt x="128" y="52"/>
                </a:lnTo>
                <a:lnTo>
                  <a:pt x="126" y="60"/>
                </a:lnTo>
                <a:lnTo>
                  <a:pt x="120" y="62"/>
                </a:lnTo>
                <a:lnTo>
                  <a:pt x="114" y="60"/>
                </a:lnTo>
                <a:lnTo>
                  <a:pt x="112" y="66"/>
                </a:lnTo>
                <a:lnTo>
                  <a:pt x="116" y="70"/>
                </a:lnTo>
                <a:lnTo>
                  <a:pt x="116" y="78"/>
                </a:lnTo>
                <a:lnTo>
                  <a:pt x="110" y="82"/>
                </a:lnTo>
                <a:lnTo>
                  <a:pt x="110" y="88"/>
                </a:lnTo>
                <a:lnTo>
                  <a:pt x="108" y="94"/>
                </a:lnTo>
                <a:lnTo>
                  <a:pt x="104" y="96"/>
                </a:lnTo>
                <a:lnTo>
                  <a:pt x="98" y="94"/>
                </a:lnTo>
                <a:lnTo>
                  <a:pt x="96" y="90"/>
                </a:lnTo>
                <a:lnTo>
                  <a:pt x="92" y="94"/>
                </a:lnTo>
                <a:lnTo>
                  <a:pt x="86" y="98"/>
                </a:lnTo>
                <a:lnTo>
                  <a:pt x="90" y="104"/>
                </a:lnTo>
                <a:lnTo>
                  <a:pt x="88" y="108"/>
                </a:lnTo>
                <a:lnTo>
                  <a:pt x="84" y="110"/>
                </a:lnTo>
                <a:lnTo>
                  <a:pt x="80" y="108"/>
                </a:lnTo>
                <a:lnTo>
                  <a:pt x="72" y="120"/>
                </a:lnTo>
                <a:lnTo>
                  <a:pt x="64" y="124"/>
                </a:lnTo>
                <a:lnTo>
                  <a:pt x="64" y="130"/>
                </a:lnTo>
                <a:lnTo>
                  <a:pt x="62" y="136"/>
                </a:lnTo>
                <a:lnTo>
                  <a:pt x="54" y="138"/>
                </a:lnTo>
                <a:lnTo>
                  <a:pt x="52" y="142"/>
                </a:lnTo>
                <a:lnTo>
                  <a:pt x="46" y="140"/>
                </a:lnTo>
                <a:lnTo>
                  <a:pt x="34" y="140"/>
                </a:lnTo>
                <a:lnTo>
                  <a:pt x="28" y="140"/>
                </a:lnTo>
                <a:lnTo>
                  <a:pt x="24" y="142"/>
                </a:lnTo>
                <a:lnTo>
                  <a:pt x="10" y="134"/>
                </a:lnTo>
                <a:lnTo>
                  <a:pt x="24" y="118"/>
                </a:lnTo>
                <a:lnTo>
                  <a:pt x="24" y="114"/>
                </a:lnTo>
                <a:lnTo>
                  <a:pt x="22" y="110"/>
                </a:lnTo>
                <a:lnTo>
                  <a:pt x="10" y="108"/>
                </a:lnTo>
                <a:lnTo>
                  <a:pt x="8" y="106"/>
                </a:lnTo>
                <a:lnTo>
                  <a:pt x="8" y="98"/>
                </a:lnTo>
                <a:lnTo>
                  <a:pt x="6" y="90"/>
                </a:lnTo>
                <a:lnTo>
                  <a:pt x="0" y="84"/>
                </a:lnTo>
                <a:lnTo>
                  <a:pt x="0" y="78"/>
                </a:lnTo>
                <a:lnTo>
                  <a:pt x="4" y="74"/>
                </a:lnTo>
                <a:lnTo>
                  <a:pt x="0" y="72"/>
                </a:lnTo>
                <a:lnTo>
                  <a:pt x="0" y="68"/>
                </a:lnTo>
                <a:lnTo>
                  <a:pt x="0" y="58"/>
                </a:lnTo>
                <a:lnTo>
                  <a:pt x="4" y="52"/>
                </a:lnTo>
                <a:lnTo>
                  <a:pt x="6" y="50"/>
                </a:lnTo>
                <a:lnTo>
                  <a:pt x="12" y="50"/>
                </a:lnTo>
                <a:lnTo>
                  <a:pt x="14" y="44"/>
                </a:lnTo>
                <a:lnTo>
                  <a:pt x="16" y="38"/>
                </a:lnTo>
                <a:lnTo>
                  <a:pt x="22" y="40"/>
                </a:lnTo>
                <a:lnTo>
                  <a:pt x="26" y="38"/>
                </a:lnTo>
                <a:lnTo>
                  <a:pt x="30" y="40"/>
                </a:lnTo>
                <a:lnTo>
                  <a:pt x="42" y="34"/>
                </a:lnTo>
                <a:lnTo>
                  <a:pt x="40" y="28"/>
                </a:lnTo>
                <a:lnTo>
                  <a:pt x="48" y="20"/>
                </a:lnTo>
                <a:lnTo>
                  <a:pt x="50" y="16"/>
                </a:lnTo>
                <a:lnTo>
                  <a:pt x="50" y="8"/>
                </a:lnTo>
                <a:lnTo>
                  <a:pt x="52" y="4"/>
                </a:lnTo>
                <a:lnTo>
                  <a:pt x="54" y="0"/>
                </a:lnTo>
                <a:lnTo>
                  <a:pt x="60" y="2"/>
                </a:lnTo>
                <a:lnTo>
                  <a:pt x="64" y="4"/>
                </a:lnTo>
                <a:lnTo>
                  <a:pt x="70" y="6"/>
                </a:lnTo>
                <a:lnTo>
                  <a:pt x="76" y="6"/>
                </a:lnTo>
                <a:lnTo>
                  <a:pt x="80" y="12"/>
                </a:lnTo>
                <a:lnTo>
                  <a:pt x="86" y="10"/>
                </a:lnTo>
                <a:lnTo>
                  <a:pt x="96" y="8"/>
                </a:lnTo>
                <a:lnTo>
                  <a:pt x="100" y="10"/>
                </a:lnTo>
                <a:lnTo>
                  <a:pt x="106" y="6"/>
                </a:lnTo>
                <a:lnTo>
                  <a:pt x="108" y="4"/>
                </a:lnTo>
                <a:lnTo>
                  <a:pt x="112" y="0"/>
                </a:lnTo>
                <a:lnTo>
                  <a:pt x="116" y="2"/>
                </a:lnTo>
                <a:lnTo>
                  <a:pt x="118" y="6"/>
                </a:lnTo>
                <a:lnTo>
                  <a:pt x="122" y="12"/>
                </a:lnTo>
                <a:lnTo>
                  <a:pt x="120" y="16"/>
                </a:lnTo>
                <a:lnTo>
                  <a:pt x="118" y="26"/>
                </a:lnTo>
                <a:lnTo>
                  <a:pt x="124" y="32"/>
                </a:lnTo>
                <a:lnTo>
                  <a:pt x="130" y="30"/>
                </a:lnTo>
                <a:lnTo>
                  <a:pt x="136" y="24"/>
                </a:lnTo>
                <a:lnTo>
                  <a:pt x="140" y="20"/>
                </a:lnTo>
                <a:lnTo>
                  <a:pt x="144" y="18"/>
                </a:lnTo>
                <a:lnTo>
                  <a:pt x="154" y="14"/>
                </a:lnTo>
                <a:lnTo>
                  <a:pt x="158" y="12"/>
                </a:lnTo>
                <a:lnTo>
                  <a:pt x="168" y="14"/>
                </a:lnTo>
                <a:lnTo>
                  <a:pt x="178" y="14"/>
                </a:lnTo>
                <a:close/>
              </a:path>
            </a:pathLst>
          </a:custGeom>
          <a:solidFill>
            <a:srgbClr val="B9BCBD"/>
          </a:solidFill>
          <a:ln w="3175">
            <a:solidFill>
              <a:srgbClr val="B9BCBD"/>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2" name="TextBox 1">
            <a:extLst>
              <a:ext uri="{FF2B5EF4-FFF2-40B4-BE49-F238E27FC236}">
                <a16:creationId xmlns:a16="http://schemas.microsoft.com/office/drawing/2014/main" id="{5A6548B4-CB3B-47DD-A576-EE37E929B4F3}"/>
              </a:ext>
            </a:extLst>
          </p:cNvPr>
          <p:cNvSpPr txBox="1"/>
          <p:nvPr/>
        </p:nvSpPr>
        <p:spPr>
          <a:xfrm>
            <a:off x="6298160" y="1976927"/>
            <a:ext cx="85923" cy="276999"/>
          </a:xfrm>
          <a:prstGeom prst="rect">
            <a:avLst/>
          </a:prstGeom>
          <a:solidFill>
            <a:srgbClr val="8BBDFF"/>
          </a:solidFill>
        </p:spPr>
        <p:txBody>
          <a:bodyPr wrap="square" rtlCol="0">
            <a:spAutoFit/>
          </a:bodyPr>
          <a:lstStyle/>
          <a:p>
            <a:endParaRPr lang="en-US" sz="1200" dirty="0">
              <a:solidFill>
                <a:schemeClr val="accent1"/>
              </a:solidFill>
              <a:latin typeface="Ford Antenna Light" charset="0"/>
              <a:ea typeface="Ford Antenna Light" charset="0"/>
              <a:cs typeface="Ford Antenna Light" charset="0"/>
            </a:endParaRPr>
          </a:p>
        </p:txBody>
      </p:sp>
    </p:spTree>
    <p:extLst>
      <p:ext uri="{BB962C8B-B14F-4D97-AF65-F5344CB8AC3E}">
        <p14:creationId xmlns:p14="http://schemas.microsoft.com/office/powerpoint/2010/main" val="2842210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Bumper &amp;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F79A73DA-EFA5-4415-BFE5-4AF92ECAF1D5}"/>
              </a:ext>
            </a:extLst>
          </p:cNvPr>
          <p:cNvSpPr txBox="1">
            <a:spLocks noChangeArrowheads="1"/>
          </p:cNvSpPr>
          <p:nvPr/>
        </p:nvSpPr>
        <p:spPr bwMode="auto">
          <a:xfrm>
            <a:off x="11519136" y="6413710"/>
            <a:ext cx="34977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defRPr sz="900" b="0">
                <a:solidFill>
                  <a:schemeClr val="bg1">
                    <a:lumMod val="50000"/>
                  </a:schemeClr>
                </a:solidFill>
                <a:latin typeface="Arial" panose="020B0604020202020204" pitchFamily="34" charset="0"/>
                <a:cs typeface="Arial" panose="020B0604020202020204" pitchFamily="34" charset="0"/>
              </a:defRPr>
            </a:lvl1pPr>
            <a:lvl2pPr marL="742950" indent="-285750">
              <a:defRPr sz="2200">
                <a:latin typeface="Calibri" panose="020F0502020204030204" pitchFamily="34" charset="0"/>
              </a:defRPr>
            </a:lvl2pPr>
            <a:lvl3pPr marL="1143000" indent="-228600">
              <a:defRPr sz="2200">
                <a:latin typeface="Calibri" panose="020F0502020204030204" pitchFamily="34" charset="0"/>
              </a:defRPr>
            </a:lvl3pPr>
            <a:lvl4pPr marL="1600200" indent="-228600">
              <a:defRPr sz="2200">
                <a:latin typeface="Calibri" panose="020F0502020204030204" pitchFamily="34" charset="0"/>
              </a:defRPr>
            </a:lvl4pPr>
            <a:lvl5pPr marL="2057400" indent="-228600">
              <a:defRPr sz="2200">
                <a:latin typeface="Calibri" panose="020F0502020204030204" pitchFamily="34" charset="0"/>
              </a:defRPr>
            </a:lvl5pPr>
            <a:lvl6pPr marL="2514600" indent="-228600" defTabSz="1087438" fontAlgn="base">
              <a:spcBef>
                <a:spcPct val="0"/>
              </a:spcBef>
              <a:spcAft>
                <a:spcPct val="0"/>
              </a:spcAft>
              <a:defRPr sz="2200">
                <a:latin typeface="Calibri" panose="020F0502020204030204" pitchFamily="34" charset="0"/>
              </a:defRPr>
            </a:lvl6pPr>
            <a:lvl7pPr marL="2971800" indent="-228600" defTabSz="1087438" fontAlgn="base">
              <a:spcBef>
                <a:spcPct val="0"/>
              </a:spcBef>
              <a:spcAft>
                <a:spcPct val="0"/>
              </a:spcAft>
              <a:defRPr sz="2200">
                <a:latin typeface="Calibri" panose="020F0502020204030204" pitchFamily="34" charset="0"/>
              </a:defRPr>
            </a:lvl7pPr>
            <a:lvl8pPr marL="3429000" indent="-228600" defTabSz="1087438" fontAlgn="base">
              <a:spcBef>
                <a:spcPct val="0"/>
              </a:spcBef>
              <a:spcAft>
                <a:spcPct val="0"/>
              </a:spcAft>
              <a:defRPr sz="2200">
                <a:latin typeface="Calibri" panose="020F0502020204030204" pitchFamily="34" charset="0"/>
              </a:defRPr>
            </a:lvl8pPr>
            <a:lvl9pPr marL="3886200" indent="-228600" defTabSz="1087438" fontAlgn="base">
              <a:spcBef>
                <a:spcPct val="0"/>
              </a:spcBef>
              <a:spcAft>
                <a:spcPct val="0"/>
              </a:spcAft>
              <a:defRPr sz="2200">
                <a:latin typeface="Calibri" panose="020F0502020204030204" pitchFamily="34" charset="0"/>
              </a:defRPr>
            </a:lvl9pPr>
          </a:lstStyle>
          <a:p>
            <a:pPr lvl="0" algn="r"/>
            <a:fld id="{BB8DB652-40BB-446A-A0D5-04B7B7569A42}" type="slidenum">
              <a:rPr lang="en-US" altLang="en-US" sz="1100" b="0" spc="0" smtClean="0">
                <a:solidFill>
                  <a:schemeClr val="bg1"/>
                </a:solidFill>
                <a:latin typeface="+mj-lt"/>
              </a:rPr>
              <a:pPr lvl="0" algn="r"/>
              <a:t>‹#›</a:t>
            </a:fld>
            <a:endParaRPr lang="en-US" altLang="en-US" sz="1100" b="0" spc="0">
              <a:solidFill>
                <a:schemeClr val="bg1"/>
              </a:solidFill>
              <a:latin typeface="+mj-lt"/>
            </a:endParaRPr>
          </a:p>
        </p:txBody>
      </p:sp>
      <p:sp>
        <p:nvSpPr>
          <p:cNvPr id="10" name="Title 1">
            <a:extLst>
              <a:ext uri="{FF2B5EF4-FFF2-40B4-BE49-F238E27FC236}">
                <a16:creationId xmlns:a16="http://schemas.microsoft.com/office/drawing/2014/main" id="{C215011C-147D-4417-A4AA-0DE142301DF7}"/>
              </a:ext>
            </a:extLst>
          </p:cNvPr>
          <p:cNvSpPr>
            <a:spLocks noGrp="1"/>
          </p:cNvSpPr>
          <p:nvPr>
            <p:ph type="title" hasCustomPrompt="1"/>
          </p:nvPr>
        </p:nvSpPr>
        <p:spPr>
          <a:xfrm>
            <a:off x="125318" y="267019"/>
            <a:ext cx="10835640" cy="502920"/>
          </a:xfrm>
          <a:prstGeom prst="rect">
            <a:avLst/>
          </a:prstGeom>
        </p:spPr>
        <p:txBody>
          <a:bodyPr anchor="t">
            <a:noAutofit/>
          </a:bodyPr>
          <a:lstStyle>
            <a:lvl1pPr algn="l">
              <a:defRPr sz="2999" b="0" i="0" cap="none" spc="0" baseline="0">
                <a:solidFill>
                  <a:schemeClr val="accent1"/>
                </a:solidFill>
                <a:latin typeface="Ford Antenna Medium" panose="02000505000000020004" pitchFamily="50" charset="0"/>
                <a:cs typeface="Arial" panose="020B0604020202020204" pitchFamily="34" charset="0"/>
              </a:defRPr>
            </a:lvl1pPr>
          </a:lstStyle>
          <a:p>
            <a:r>
              <a:rPr lang="en-US"/>
              <a:t>Click To Edit Title</a:t>
            </a:r>
          </a:p>
        </p:txBody>
      </p:sp>
      <p:sp>
        <p:nvSpPr>
          <p:cNvPr id="11" name="TextBox 10">
            <a:extLst>
              <a:ext uri="{FF2B5EF4-FFF2-40B4-BE49-F238E27FC236}">
                <a16:creationId xmlns:a16="http://schemas.microsoft.com/office/drawing/2014/main" id="{18101578-AE51-4099-9DDE-B91D47F23A0B}"/>
              </a:ext>
            </a:extLst>
          </p:cNvPr>
          <p:cNvSpPr txBox="1">
            <a:spLocks noChangeArrowheads="1"/>
          </p:cNvSpPr>
          <p:nvPr/>
        </p:nvSpPr>
        <p:spPr bwMode="auto">
          <a:xfrm>
            <a:off x="125319" y="6515658"/>
            <a:ext cx="609462"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200">
                <a:solidFill>
                  <a:schemeClr val="tx1"/>
                </a:solidFill>
                <a:latin typeface="Calibri" panose="020F0502020204030204" pitchFamily="34" charset="0"/>
              </a:defRPr>
            </a:lvl1pPr>
            <a:lvl2pPr marL="742950" indent="-285750">
              <a:defRPr sz="2200">
                <a:solidFill>
                  <a:schemeClr val="tx1"/>
                </a:solidFill>
                <a:latin typeface="Calibri" panose="020F0502020204030204" pitchFamily="34" charset="0"/>
              </a:defRPr>
            </a:lvl2pPr>
            <a:lvl3pPr marL="1143000" indent="-228600">
              <a:defRPr sz="2200">
                <a:solidFill>
                  <a:schemeClr val="tx1"/>
                </a:solidFill>
                <a:latin typeface="Calibri" panose="020F0502020204030204" pitchFamily="34" charset="0"/>
              </a:defRPr>
            </a:lvl3pPr>
            <a:lvl4pPr marL="1600200" indent="-228600">
              <a:defRPr sz="2200">
                <a:solidFill>
                  <a:schemeClr val="tx1"/>
                </a:solidFill>
                <a:latin typeface="Calibri" panose="020F0502020204030204" pitchFamily="34" charset="0"/>
              </a:defRPr>
            </a:lvl4pPr>
            <a:lvl5pPr marL="2057400" indent="-228600">
              <a:defRPr sz="2200">
                <a:solidFill>
                  <a:schemeClr val="tx1"/>
                </a:solidFill>
                <a:latin typeface="Calibri" panose="020F0502020204030204" pitchFamily="34" charset="0"/>
              </a:defRPr>
            </a:lvl5pPr>
            <a:lvl6pPr marL="2514600" indent="-228600" defTabSz="1087438" fontAlgn="base">
              <a:spcBef>
                <a:spcPct val="0"/>
              </a:spcBef>
              <a:spcAft>
                <a:spcPct val="0"/>
              </a:spcAft>
              <a:defRPr sz="2200">
                <a:solidFill>
                  <a:schemeClr val="tx1"/>
                </a:solidFill>
                <a:latin typeface="Calibri" panose="020F0502020204030204" pitchFamily="34" charset="0"/>
              </a:defRPr>
            </a:lvl6pPr>
            <a:lvl7pPr marL="2971800" indent="-228600" defTabSz="1087438" fontAlgn="base">
              <a:spcBef>
                <a:spcPct val="0"/>
              </a:spcBef>
              <a:spcAft>
                <a:spcPct val="0"/>
              </a:spcAft>
              <a:defRPr sz="2200">
                <a:solidFill>
                  <a:schemeClr val="tx1"/>
                </a:solidFill>
                <a:latin typeface="Calibri" panose="020F0502020204030204" pitchFamily="34" charset="0"/>
              </a:defRPr>
            </a:lvl7pPr>
            <a:lvl8pPr marL="3429000" indent="-228600" defTabSz="1087438" fontAlgn="base">
              <a:spcBef>
                <a:spcPct val="0"/>
              </a:spcBef>
              <a:spcAft>
                <a:spcPct val="0"/>
              </a:spcAft>
              <a:defRPr sz="2200">
                <a:solidFill>
                  <a:schemeClr val="tx1"/>
                </a:solidFill>
                <a:latin typeface="Calibri" panose="020F0502020204030204" pitchFamily="34" charset="0"/>
              </a:defRPr>
            </a:lvl8pPr>
            <a:lvl9pPr marL="3886200" indent="-228600" defTabSz="1087438" fontAlgn="base">
              <a:spcBef>
                <a:spcPct val="0"/>
              </a:spcBef>
              <a:spcAft>
                <a:spcPct val="0"/>
              </a:spcAft>
              <a:defRPr sz="2200">
                <a:solidFill>
                  <a:schemeClr val="tx1"/>
                </a:solidFill>
                <a:latin typeface="Calibri" panose="020F0502020204030204" pitchFamily="34" charset="0"/>
              </a:defRPr>
            </a:lvl9pPr>
          </a:lstStyle>
          <a:p>
            <a:pPr>
              <a:defRPr/>
            </a:pPr>
            <a:r>
              <a:rPr lang="en-US" altLang="en-US" sz="900">
                <a:solidFill>
                  <a:schemeClr val="bg1"/>
                </a:solidFill>
                <a:latin typeface="Arial Nova Light"/>
                <a:cs typeface="Arial" panose="020B0604020202020204" pitchFamily="34" charset="0"/>
              </a:rPr>
              <a:t>SECRET</a:t>
            </a:r>
          </a:p>
        </p:txBody>
      </p:sp>
      <p:sp>
        <p:nvSpPr>
          <p:cNvPr id="12" name="Text Placeholder 4">
            <a:extLst>
              <a:ext uri="{FF2B5EF4-FFF2-40B4-BE49-F238E27FC236}">
                <a16:creationId xmlns:a16="http://schemas.microsoft.com/office/drawing/2014/main" id="{8465B7D4-D200-44AD-9598-BB1C2BE7846E}"/>
              </a:ext>
            </a:extLst>
          </p:cNvPr>
          <p:cNvSpPr>
            <a:spLocks noGrp="1"/>
          </p:cNvSpPr>
          <p:nvPr>
            <p:ph type="body" sz="quarter" idx="10" hasCustomPrompt="1"/>
          </p:nvPr>
        </p:nvSpPr>
        <p:spPr>
          <a:xfrm>
            <a:off x="1170421" y="5807641"/>
            <a:ext cx="9851159" cy="996696"/>
          </a:xfrm>
          <a:prstGeom prst="rect">
            <a:avLst/>
          </a:prstGeom>
        </p:spPr>
        <p:txBody>
          <a:bodyPr anchor="ctr"/>
          <a:lstStyle>
            <a:lvl1pPr algn="ctr">
              <a:lnSpc>
                <a:spcPct val="100000"/>
              </a:lnSpc>
              <a:spcBef>
                <a:spcPts val="0"/>
              </a:spcBef>
              <a:defRPr sz="1999" spc="0">
                <a:solidFill>
                  <a:schemeClr val="bg1"/>
                </a:solidFill>
                <a:latin typeface="Ford Antenna Regular" panose="02000505000000020004" pitchFamily="50" charset="0"/>
              </a:defRPr>
            </a:lvl1pPr>
          </a:lstStyle>
          <a:p>
            <a:pPr lvl="0"/>
            <a:r>
              <a:rPr lang="en-US"/>
              <a:t>Click To Edit Text</a:t>
            </a:r>
          </a:p>
        </p:txBody>
      </p:sp>
      <p:sp>
        <p:nvSpPr>
          <p:cNvPr id="9" name="Content Placeholder 2">
            <a:extLst>
              <a:ext uri="{FF2B5EF4-FFF2-40B4-BE49-F238E27FC236}">
                <a16:creationId xmlns:a16="http://schemas.microsoft.com/office/drawing/2014/main" id="{F83FDDF5-D413-7D4C-AE2A-E33A3466B3E1}"/>
              </a:ext>
            </a:extLst>
          </p:cNvPr>
          <p:cNvSpPr>
            <a:spLocks noGrp="1"/>
          </p:cNvSpPr>
          <p:nvPr>
            <p:ph idx="1"/>
          </p:nvPr>
        </p:nvSpPr>
        <p:spPr>
          <a:xfrm>
            <a:off x="653935" y="1005840"/>
            <a:ext cx="10873740" cy="5212080"/>
          </a:xfrm>
          <a:prstGeom prst="rect">
            <a:avLst/>
          </a:prstGeom>
        </p:spPr>
        <p:txBody>
          <a:bodyPr>
            <a:noAutofit/>
          </a:bodyPr>
          <a:lstStyle>
            <a:lvl1pPr marL="230119" indent="-230119">
              <a:spcBef>
                <a:spcPts val="0"/>
              </a:spcBef>
              <a:spcAft>
                <a:spcPts val="900"/>
              </a:spcAft>
              <a:buFont typeface="Arial" panose="020B0604020202020204" pitchFamily="34" charset="0"/>
              <a:buChar char="•"/>
              <a:tabLst/>
              <a:defRPr sz="1999" b="0" spc="0">
                <a:solidFill>
                  <a:schemeClr val="accent1"/>
                </a:solidFill>
                <a:latin typeface="+mn-lt"/>
                <a:cs typeface="Arial" panose="020B0604020202020204" pitchFamily="34" charset="0"/>
              </a:defRPr>
            </a:lvl1pPr>
            <a:lvl2pPr marL="512609" indent="-277730">
              <a:spcBef>
                <a:spcPts val="0"/>
              </a:spcBef>
              <a:spcAft>
                <a:spcPts val="900"/>
              </a:spcAft>
              <a:buFont typeface="System Font Regular"/>
              <a:buChar char="–"/>
              <a:tabLst/>
              <a:defRPr sz="1999" b="0" spc="0">
                <a:solidFill>
                  <a:schemeClr val="accent1"/>
                </a:solidFill>
                <a:latin typeface="+mn-lt"/>
                <a:cs typeface="Arial" panose="020B0604020202020204" pitchFamily="34" charset="0"/>
              </a:defRPr>
            </a:lvl2pPr>
            <a:lvl3pPr marL="803034" indent="-290426">
              <a:spcBef>
                <a:spcPts val="0"/>
              </a:spcBef>
              <a:spcAft>
                <a:spcPts val="900"/>
              </a:spcAft>
              <a:buFont typeface="Ford Antenna Medium" pitchFamily="50" charset="0"/>
              <a:buChar char="»"/>
              <a:defRPr sz="1999" b="0" spc="0">
                <a:solidFill>
                  <a:schemeClr val="accent1"/>
                </a:solidFill>
                <a:latin typeface="+mn-lt"/>
                <a:cs typeface="Arial" panose="020B0604020202020204" pitchFamily="34" charset="0"/>
              </a:defRPr>
            </a:lvl3pPr>
            <a:lvl4pPr marL="1080764" indent="-277730">
              <a:spcBef>
                <a:spcPts val="0"/>
              </a:spcBef>
              <a:spcAft>
                <a:spcPts val="900"/>
              </a:spcAft>
              <a:buSzPct val="75000"/>
              <a:buFont typeface="Courier New" panose="02070309020205020404" pitchFamily="49" charset="0"/>
              <a:buChar char="o"/>
              <a:tabLst/>
              <a:defRPr lang="en-US" sz="1999" b="0" kern="1200" spc="0" dirty="0" smtClean="0">
                <a:solidFill>
                  <a:schemeClr val="accent1"/>
                </a:solidFill>
                <a:latin typeface="+mn-lt"/>
                <a:ea typeface="Arial Nova Light" panose="020B0304020202020204" pitchFamily="34" charset="0"/>
                <a:cs typeface="Arial" panose="020B0604020202020204" pitchFamily="34" charset="0"/>
              </a:defRPr>
            </a:lvl4pPr>
            <a:lvl5pPr>
              <a:spcBef>
                <a:spcPts val="0"/>
              </a:spcBef>
              <a:spcAft>
                <a:spcPts val="900"/>
              </a:spcAft>
              <a:defRPr sz="2399">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Picture 7">
            <a:extLst>
              <a:ext uri="{FF2B5EF4-FFF2-40B4-BE49-F238E27FC236}">
                <a16:creationId xmlns:a16="http://schemas.microsoft.com/office/drawing/2014/main" id="{90EE08FC-771C-9E41-8B93-103EBE352129}"/>
              </a:ext>
            </a:extLst>
          </p:cNvPr>
          <p:cNvPicPr>
            <a:picLocks noChangeAspect="1"/>
          </p:cNvPicPr>
          <p:nvPr/>
        </p:nvPicPr>
        <p:blipFill>
          <a:blip r:embed="rId3"/>
          <a:stretch>
            <a:fillRect/>
          </a:stretch>
        </p:blipFill>
        <p:spPr>
          <a:xfrm>
            <a:off x="11464781" y="160636"/>
            <a:ext cx="569778" cy="214014"/>
          </a:xfrm>
          <a:prstGeom prst="rect">
            <a:avLst/>
          </a:prstGeom>
        </p:spPr>
      </p:pic>
    </p:spTree>
    <p:extLst>
      <p:ext uri="{BB962C8B-B14F-4D97-AF65-F5344CB8AC3E}">
        <p14:creationId xmlns:p14="http://schemas.microsoft.com/office/powerpoint/2010/main" val="174942499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BB1C85-9F2E-E3BE-2EB6-E33C5DE042A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A594DBC-498F-7218-A4A8-EA0D56E306B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1B64AAC-3480-7B26-96B9-63BDC14C5095}"/>
              </a:ext>
            </a:extLst>
          </p:cNvPr>
          <p:cNvSpPr>
            <a:spLocks noGrp="1"/>
          </p:cNvSpPr>
          <p:nvPr>
            <p:ph type="dt" sz="half" idx="10"/>
          </p:nvPr>
        </p:nvSpPr>
        <p:spPr/>
        <p:txBody>
          <a:bodyPr/>
          <a:lstStyle/>
          <a:p>
            <a:fld id="{043DC67D-3AC0-4F01-B0AE-2B944FCDA782}" type="datetime1">
              <a:rPr lang="en-US" smtClean="0"/>
              <a:t>4/19/2025</a:t>
            </a:fld>
            <a:endParaRPr lang="en-US"/>
          </a:p>
        </p:txBody>
      </p:sp>
      <p:sp>
        <p:nvSpPr>
          <p:cNvPr id="5" name="Footer Placeholder 4">
            <a:extLst>
              <a:ext uri="{FF2B5EF4-FFF2-40B4-BE49-F238E27FC236}">
                <a16:creationId xmlns:a16="http://schemas.microsoft.com/office/drawing/2014/main" id="{26FDA01D-FFD8-FF4F-5278-CA6AF26FF208}"/>
              </a:ext>
            </a:extLst>
          </p:cNvPr>
          <p:cNvSpPr>
            <a:spLocks noGrp="1"/>
          </p:cNvSpPr>
          <p:nvPr>
            <p:ph type="ftr" sz="quarter" idx="11"/>
          </p:nvPr>
        </p:nvSpPr>
        <p:spPr/>
        <p:txBody>
          <a:bodyPr/>
          <a:lstStyle/>
          <a:p>
            <a:r>
              <a:rPr lang="en-US"/>
              <a:t>Highbrow Wine Campaign Optimization Case Study</a:t>
            </a:r>
          </a:p>
        </p:txBody>
      </p:sp>
      <p:sp>
        <p:nvSpPr>
          <p:cNvPr id="6" name="Slide Number Placeholder 5">
            <a:extLst>
              <a:ext uri="{FF2B5EF4-FFF2-40B4-BE49-F238E27FC236}">
                <a16:creationId xmlns:a16="http://schemas.microsoft.com/office/drawing/2014/main" id="{3BA9ED97-AF6D-9A02-7592-71E8C199DE39}"/>
              </a:ext>
            </a:extLst>
          </p:cNvPr>
          <p:cNvSpPr>
            <a:spLocks noGrp="1"/>
          </p:cNvSpPr>
          <p:nvPr>
            <p:ph type="sldNum" sz="quarter" idx="12"/>
          </p:nvPr>
        </p:nvSpPr>
        <p:spPr/>
        <p:txBody>
          <a:bodyPr/>
          <a:lstStyle/>
          <a:p>
            <a:fld id="{E6CE96D1-7CBD-4CBF-8C94-99C971E8B8A4}" type="slidenum">
              <a:rPr lang="en-US" smtClean="0"/>
              <a:t>‹#›</a:t>
            </a:fld>
            <a:endParaRPr lang="en-US"/>
          </a:p>
        </p:txBody>
      </p:sp>
    </p:spTree>
    <p:extLst>
      <p:ext uri="{BB962C8B-B14F-4D97-AF65-F5344CB8AC3E}">
        <p14:creationId xmlns:p14="http://schemas.microsoft.com/office/powerpoint/2010/main" val="288540408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AD50BC-3CDA-775D-2385-2E8901659FE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86C134B-D674-A102-4985-9D01884AEAC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0ED90CC-B143-BEA1-D130-22EBEB08EF3B}"/>
              </a:ext>
            </a:extLst>
          </p:cNvPr>
          <p:cNvSpPr>
            <a:spLocks noGrp="1"/>
          </p:cNvSpPr>
          <p:nvPr>
            <p:ph type="dt" sz="half" idx="10"/>
          </p:nvPr>
        </p:nvSpPr>
        <p:spPr/>
        <p:txBody>
          <a:bodyPr/>
          <a:lstStyle/>
          <a:p>
            <a:fld id="{812E26CC-F90B-4C00-86E9-6625541C608D}" type="datetime1">
              <a:rPr lang="en-US" smtClean="0"/>
              <a:t>4/19/2025</a:t>
            </a:fld>
            <a:endParaRPr lang="en-US"/>
          </a:p>
        </p:txBody>
      </p:sp>
      <p:sp>
        <p:nvSpPr>
          <p:cNvPr id="5" name="Footer Placeholder 4">
            <a:extLst>
              <a:ext uri="{FF2B5EF4-FFF2-40B4-BE49-F238E27FC236}">
                <a16:creationId xmlns:a16="http://schemas.microsoft.com/office/drawing/2014/main" id="{BBEFA3BF-BA37-9149-054D-5FE35C0744BA}"/>
              </a:ext>
            </a:extLst>
          </p:cNvPr>
          <p:cNvSpPr>
            <a:spLocks noGrp="1"/>
          </p:cNvSpPr>
          <p:nvPr>
            <p:ph type="ftr" sz="quarter" idx="11"/>
          </p:nvPr>
        </p:nvSpPr>
        <p:spPr/>
        <p:txBody>
          <a:bodyPr/>
          <a:lstStyle/>
          <a:p>
            <a:r>
              <a:rPr lang="en-US"/>
              <a:t>Highbrow Wine Campaign Optimization Case Study</a:t>
            </a:r>
          </a:p>
        </p:txBody>
      </p:sp>
      <p:sp>
        <p:nvSpPr>
          <p:cNvPr id="6" name="Slide Number Placeholder 5">
            <a:extLst>
              <a:ext uri="{FF2B5EF4-FFF2-40B4-BE49-F238E27FC236}">
                <a16:creationId xmlns:a16="http://schemas.microsoft.com/office/drawing/2014/main" id="{068132BE-47F6-463D-7F85-B7BA67BE0170}"/>
              </a:ext>
            </a:extLst>
          </p:cNvPr>
          <p:cNvSpPr>
            <a:spLocks noGrp="1"/>
          </p:cNvSpPr>
          <p:nvPr>
            <p:ph type="sldNum" sz="quarter" idx="12"/>
          </p:nvPr>
        </p:nvSpPr>
        <p:spPr/>
        <p:txBody>
          <a:bodyPr/>
          <a:lstStyle/>
          <a:p>
            <a:fld id="{E6CE96D1-7CBD-4CBF-8C94-99C971E8B8A4}" type="slidenum">
              <a:rPr lang="en-US" smtClean="0"/>
              <a:t>‹#›</a:t>
            </a:fld>
            <a:endParaRPr lang="en-US"/>
          </a:p>
        </p:txBody>
      </p:sp>
    </p:spTree>
    <p:extLst>
      <p:ext uri="{BB962C8B-B14F-4D97-AF65-F5344CB8AC3E}">
        <p14:creationId xmlns:p14="http://schemas.microsoft.com/office/powerpoint/2010/main" val="42469614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0E35A1-B3B3-4876-BFD2-348F487832D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038E6F6-D7EC-4C44-9D4E-E85CE15AF63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E173085-B57C-43C0-A5CB-35CE8056901E}"/>
              </a:ext>
            </a:extLst>
          </p:cNvPr>
          <p:cNvSpPr>
            <a:spLocks noGrp="1"/>
          </p:cNvSpPr>
          <p:nvPr>
            <p:ph type="dt" sz="half" idx="10"/>
          </p:nvPr>
        </p:nvSpPr>
        <p:spPr/>
        <p:txBody>
          <a:bodyPr/>
          <a:lstStyle/>
          <a:p>
            <a:fld id="{3AB843D1-764A-42C2-8EDA-24AAD0DE0264}" type="datetime1">
              <a:rPr lang="en-US" smtClean="0"/>
              <a:t>4/19/2025</a:t>
            </a:fld>
            <a:endParaRPr lang="en-US"/>
          </a:p>
        </p:txBody>
      </p:sp>
      <p:sp>
        <p:nvSpPr>
          <p:cNvPr id="5" name="Footer Placeholder 4">
            <a:extLst>
              <a:ext uri="{FF2B5EF4-FFF2-40B4-BE49-F238E27FC236}">
                <a16:creationId xmlns:a16="http://schemas.microsoft.com/office/drawing/2014/main" id="{3C855BA6-8195-422F-97BE-525BD0AC651C}"/>
              </a:ext>
            </a:extLst>
          </p:cNvPr>
          <p:cNvSpPr>
            <a:spLocks noGrp="1"/>
          </p:cNvSpPr>
          <p:nvPr>
            <p:ph type="ftr" sz="quarter" idx="11"/>
          </p:nvPr>
        </p:nvSpPr>
        <p:spPr/>
        <p:txBody>
          <a:bodyPr/>
          <a:lstStyle/>
          <a:p>
            <a:r>
              <a:rPr lang="en-US"/>
              <a:t>Highbrow Wine Campaign Optimization Case Study</a:t>
            </a:r>
          </a:p>
        </p:txBody>
      </p:sp>
      <p:sp>
        <p:nvSpPr>
          <p:cNvPr id="6" name="Slide Number Placeholder 5">
            <a:extLst>
              <a:ext uri="{FF2B5EF4-FFF2-40B4-BE49-F238E27FC236}">
                <a16:creationId xmlns:a16="http://schemas.microsoft.com/office/drawing/2014/main" id="{5EB26097-DA26-4A60-8301-5C202AE0EB45}"/>
              </a:ext>
            </a:extLst>
          </p:cNvPr>
          <p:cNvSpPr>
            <a:spLocks noGrp="1"/>
          </p:cNvSpPr>
          <p:nvPr>
            <p:ph type="sldNum" sz="quarter" idx="12"/>
          </p:nvPr>
        </p:nvSpPr>
        <p:spPr/>
        <p:txBody>
          <a:bodyPr/>
          <a:lstStyle/>
          <a:p>
            <a:fld id="{E6CE96D1-7CBD-4CBF-8C94-99C971E8B8A4}" type="slidenum">
              <a:rPr lang="en-US" smtClean="0"/>
              <a:t>‹#›</a:t>
            </a:fld>
            <a:endParaRPr lang="en-US"/>
          </a:p>
        </p:txBody>
      </p:sp>
    </p:spTree>
    <p:extLst>
      <p:ext uri="{BB962C8B-B14F-4D97-AF65-F5344CB8AC3E}">
        <p14:creationId xmlns:p14="http://schemas.microsoft.com/office/powerpoint/2010/main" val="3006639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534BB5-E02B-25B3-F4D4-1B258B6D1CB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94F0F1B-B875-B85A-AF61-F125B2FCD81F}"/>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CD832ED-464F-011B-608F-8B510E04D564}"/>
              </a:ext>
            </a:extLst>
          </p:cNvPr>
          <p:cNvSpPr>
            <a:spLocks noGrp="1"/>
          </p:cNvSpPr>
          <p:nvPr>
            <p:ph type="dt" sz="half" idx="10"/>
          </p:nvPr>
        </p:nvSpPr>
        <p:spPr/>
        <p:txBody>
          <a:bodyPr/>
          <a:lstStyle/>
          <a:p>
            <a:fld id="{E6824133-6405-45D5-8E83-51846DB757FA}" type="datetime1">
              <a:rPr lang="en-US" smtClean="0"/>
              <a:t>4/19/2025</a:t>
            </a:fld>
            <a:endParaRPr lang="en-US"/>
          </a:p>
        </p:txBody>
      </p:sp>
      <p:sp>
        <p:nvSpPr>
          <p:cNvPr id="5" name="Footer Placeholder 4">
            <a:extLst>
              <a:ext uri="{FF2B5EF4-FFF2-40B4-BE49-F238E27FC236}">
                <a16:creationId xmlns:a16="http://schemas.microsoft.com/office/drawing/2014/main" id="{28C77398-F220-9B90-559B-B0EF69AEB17B}"/>
              </a:ext>
            </a:extLst>
          </p:cNvPr>
          <p:cNvSpPr>
            <a:spLocks noGrp="1"/>
          </p:cNvSpPr>
          <p:nvPr>
            <p:ph type="ftr" sz="quarter" idx="11"/>
          </p:nvPr>
        </p:nvSpPr>
        <p:spPr/>
        <p:txBody>
          <a:bodyPr/>
          <a:lstStyle/>
          <a:p>
            <a:r>
              <a:rPr lang="en-US"/>
              <a:t>Highbrow Wine Campaign Optimization Case Study</a:t>
            </a:r>
          </a:p>
        </p:txBody>
      </p:sp>
      <p:sp>
        <p:nvSpPr>
          <p:cNvPr id="6" name="Slide Number Placeholder 5">
            <a:extLst>
              <a:ext uri="{FF2B5EF4-FFF2-40B4-BE49-F238E27FC236}">
                <a16:creationId xmlns:a16="http://schemas.microsoft.com/office/drawing/2014/main" id="{5269CD3E-5940-20B7-44BB-C94B26F5164E}"/>
              </a:ext>
            </a:extLst>
          </p:cNvPr>
          <p:cNvSpPr>
            <a:spLocks noGrp="1"/>
          </p:cNvSpPr>
          <p:nvPr>
            <p:ph type="sldNum" sz="quarter" idx="12"/>
          </p:nvPr>
        </p:nvSpPr>
        <p:spPr/>
        <p:txBody>
          <a:bodyPr/>
          <a:lstStyle/>
          <a:p>
            <a:fld id="{E6CE96D1-7CBD-4CBF-8C94-99C971E8B8A4}" type="slidenum">
              <a:rPr lang="en-US" smtClean="0"/>
              <a:t>‹#›</a:t>
            </a:fld>
            <a:endParaRPr lang="en-US"/>
          </a:p>
        </p:txBody>
      </p:sp>
    </p:spTree>
    <p:extLst>
      <p:ext uri="{BB962C8B-B14F-4D97-AF65-F5344CB8AC3E}">
        <p14:creationId xmlns:p14="http://schemas.microsoft.com/office/powerpoint/2010/main" val="406473624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E82F50-E5DE-0144-5081-91E150D748D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F0A529E-E467-3B1D-8110-910A137071F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0DA17EC-B109-8EE8-D7F0-6F482795061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DCD2AC8-F30D-25EC-A5C1-7D258F4C4257}"/>
              </a:ext>
            </a:extLst>
          </p:cNvPr>
          <p:cNvSpPr>
            <a:spLocks noGrp="1"/>
          </p:cNvSpPr>
          <p:nvPr>
            <p:ph type="dt" sz="half" idx="10"/>
          </p:nvPr>
        </p:nvSpPr>
        <p:spPr/>
        <p:txBody>
          <a:bodyPr/>
          <a:lstStyle/>
          <a:p>
            <a:fld id="{144C9EAE-5668-4148-B12B-F944C678B17E}" type="datetime1">
              <a:rPr lang="en-US" smtClean="0"/>
              <a:t>4/19/2025</a:t>
            </a:fld>
            <a:endParaRPr lang="en-US"/>
          </a:p>
        </p:txBody>
      </p:sp>
      <p:sp>
        <p:nvSpPr>
          <p:cNvPr id="6" name="Footer Placeholder 5">
            <a:extLst>
              <a:ext uri="{FF2B5EF4-FFF2-40B4-BE49-F238E27FC236}">
                <a16:creationId xmlns:a16="http://schemas.microsoft.com/office/drawing/2014/main" id="{BB09BED4-4EDA-C5E0-B180-4EB4A14FD71E}"/>
              </a:ext>
            </a:extLst>
          </p:cNvPr>
          <p:cNvSpPr>
            <a:spLocks noGrp="1"/>
          </p:cNvSpPr>
          <p:nvPr>
            <p:ph type="ftr" sz="quarter" idx="11"/>
          </p:nvPr>
        </p:nvSpPr>
        <p:spPr/>
        <p:txBody>
          <a:bodyPr/>
          <a:lstStyle/>
          <a:p>
            <a:r>
              <a:rPr lang="en-US"/>
              <a:t>Highbrow Wine Campaign Optimization Case Study</a:t>
            </a:r>
          </a:p>
        </p:txBody>
      </p:sp>
      <p:sp>
        <p:nvSpPr>
          <p:cNvPr id="7" name="Slide Number Placeholder 6">
            <a:extLst>
              <a:ext uri="{FF2B5EF4-FFF2-40B4-BE49-F238E27FC236}">
                <a16:creationId xmlns:a16="http://schemas.microsoft.com/office/drawing/2014/main" id="{F9901EB6-9E92-7E1B-2BC7-994A61E8CEF5}"/>
              </a:ext>
            </a:extLst>
          </p:cNvPr>
          <p:cNvSpPr>
            <a:spLocks noGrp="1"/>
          </p:cNvSpPr>
          <p:nvPr>
            <p:ph type="sldNum" sz="quarter" idx="12"/>
          </p:nvPr>
        </p:nvSpPr>
        <p:spPr/>
        <p:txBody>
          <a:bodyPr/>
          <a:lstStyle/>
          <a:p>
            <a:fld id="{E6CE96D1-7CBD-4CBF-8C94-99C971E8B8A4}" type="slidenum">
              <a:rPr lang="en-US" smtClean="0"/>
              <a:t>‹#›</a:t>
            </a:fld>
            <a:endParaRPr lang="en-US"/>
          </a:p>
        </p:txBody>
      </p:sp>
    </p:spTree>
    <p:extLst>
      <p:ext uri="{BB962C8B-B14F-4D97-AF65-F5344CB8AC3E}">
        <p14:creationId xmlns:p14="http://schemas.microsoft.com/office/powerpoint/2010/main" val="142382167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9C5E9-93F5-EE86-F522-EE47FDA13EC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E6F79AA-39BA-9012-1CB8-C30E72A0729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6732CD4-6B0E-84E3-939D-AABDF717857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14E9904-2782-201C-A79C-B34570511CF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19FFC26-D6BF-0584-5235-F6BF756D537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6DD6B69-F2EB-CCE1-BC5D-B0613AAA8535}"/>
              </a:ext>
            </a:extLst>
          </p:cNvPr>
          <p:cNvSpPr>
            <a:spLocks noGrp="1"/>
          </p:cNvSpPr>
          <p:nvPr>
            <p:ph type="dt" sz="half" idx="10"/>
          </p:nvPr>
        </p:nvSpPr>
        <p:spPr/>
        <p:txBody>
          <a:bodyPr/>
          <a:lstStyle/>
          <a:p>
            <a:fld id="{F81C46F8-577B-4847-9257-DC73BA97FA3A}" type="datetime1">
              <a:rPr lang="en-US" smtClean="0"/>
              <a:t>4/19/2025</a:t>
            </a:fld>
            <a:endParaRPr lang="en-US"/>
          </a:p>
        </p:txBody>
      </p:sp>
      <p:sp>
        <p:nvSpPr>
          <p:cNvPr id="8" name="Footer Placeholder 7">
            <a:extLst>
              <a:ext uri="{FF2B5EF4-FFF2-40B4-BE49-F238E27FC236}">
                <a16:creationId xmlns:a16="http://schemas.microsoft.com/office/drawing/2014/main" id="{365DDDA8-B59F-6166-1B34-D149BC857FED}"/>
              </a:ext>
            </a:extLst>
          </p:cNvPr>
          <p:cNvSpPr>
            <a:spLocks noGrp="1"/>
          </p:cNvSpPr>
          <p:nvPr>
            <p:ph type="ftr" sz="quarter" idx="11"/>
          </p:nvPr>
        </p:nvSpPr>
        <p:spPr/>
        <p:txBody>
          <a:bodyPr/>
          <a:lstStyle/>
          <a:p>
            <a:r>
              <a:rPr lang="en-US"/>
              <a:t>Highbrow Wine Campaign Optimization Case Study</a:t>
            </a:r>
          </a:p>
        </p:txBody>
      </p:sp>
      <p:sp>
        <p:nvSpPr>
          <p:cNvPr id="9" name="Slide Number Placeholder 8">
            <a:extLst>
              <a:ext uri="{FF2B5EF4-FFF2-40B4-BE49-F238E27FC236}">
                <a16:creationId xmlns:a16="http://schemas.microsoft.com/office/drawing/2014/main" id="{D0C95CC7-9655-8437-7006-4E64980A4C1C}"/>
              </a:ext>
            </a:extLst>
          </p:cNvPr>
          <p:cNvSpPr>
            <a:spLocks noGrp="1"/>
          </p:cNvSpPr>
          <p:nvPr>
            <p:ph type="sldNum" sz="quarter" idx="12"/>
          </p:nvPr>
        </p:nvSpPr>
        <p:spPr/>
        <p:txBody>
          <a:bodyPr/>
          <a:lstStyle/>
          <a:p>
            <a:fld id="{E6CE96D1-7CBD-4CBF-8C94-99C971E8B8A4}" type="slidenum">
              <a:rPr lang="en-US" smtClean="0"/>
              <a:t>‹#›</a:t>
            </a:fld>
            <a:endParaRPr lang="en-US"/>
          </a:p>
        </p:txBody>
      </p:sp>
    </p:spTree>
    <p:extLst>
      <p:ext uri="{BB962C8B-B14F-4D97-AF65-F5344CB8AC3E}">
        <p14:creationId xmlns:p14="http://schemas.microsoft.com/office/powerpoint/2010/main" val="54289886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A7C88C-BFA7-96EC-30E7-3A64A52AD86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D1204B4-DA9D-179D-E276-A855C17A82CC}"/>
              </a:ext>
            </a:extLst>
          </p:cNvPr>
          <p:cNvSpPr>
            <a:spLocks noGrp="1"/>
          </p:cNvSpPr>
          <p:nvPr>
            <p:ph type="dt" sz="half" idx="10"/>
          </p:nvPr>
        </p:nvSpPr>
        <p:spPr/>
        <p:txBody>
          <a:bodyPr/>
          <a:lstStyle/>
          <a:p>
            <a:fld id="{6A50741F-2064-4385-A7F8-4D27743938B4}" type="datetime1">
              <a:rPr lang="en-US" smtClean="0"/>
              <a:t>4/19/2025</a:t>
            </a:fld>
            <a:endParaRPr lang="en-US"/>
          </a:p>
        </p:txBody>
      </p:sp>
      <p:sp>
        <p:nvSpPr>
          <p:cNvPr id="4" name="Footer Placeholder 3">
            <a:extLst>
              <a:ext uri="{FF2B5EF4-FFF2-40B4-BE49-F238E27FC236}">
                <a16:creationId xmlns:a16="http://schemas.microsoft.com/office/drawing/2014/main" id="{AB988D55-8888-ABD7-A384-0005FACA4446}"/>
              </a:ext>
            </a:extLst>
          </p:cNvPr>
          <p:cNvSpPr>
            <a:spLocks noGrp="1"/>
          </p:cNvSpPr>
          <p:nvPr>
            <p:ph type="ftr" sz="quarter" idx="11"/>
          </p:nvPr>
        </p:nvSpPr>
        <p:spPr/>
        <p:txBody>
          <a:bodyPr/>
          <a:lstStyle/>
          <a:p>
            <a:r>
              <a:rPr lang="en-US"/>
              <a:t>Highbrow Wine Campaign Optimization Case Study</a:t>
            </a:r>
          </a:p>
        </p:txBody>
      </p:sp>
      <p:sp>
        <p:nvSpPr>
          <p:cNvPr id="5" name="Slide Number Placeholder 4">
            <a:extLst>
              <a:ext uri="{FF2B5EF4-FFF2-40B4-BE49-F238E27FC236}">
                <a16:creationId xmlns:a16="http://schemas.microsoft.com/office/drawing/2014/main" id="{7421FAC8-97B4-2CF6-869F-6F857E759105}"/>
              </a:ext>
            </a:extLst>
          </p:cNvPr>
          <p:cNvSpPr>
            <a:spLocks noGrp="1"/>
          </p:cNvSpPr>
          <p:nvPr>
            <p:ph type="sldNum" sz="quarter" idx="12"/>
          </p:nvPr>
        </p:nvSpPr>
        <p:spPr/>
        <p:txBody>
          <a:bodyPr/>
          <a:lstStyle/>
          <a:p>
            <a:fld id="{E6CE96D1-7CBD-4CBF-8C94-99C971E8B8A4}" type="slidenum">
              <a:rPr lang="en-US" smtClean="0"/>
              <a:t>‹#›</a:t>
            </a:fld>
            <a:endParaRPr lang="en-US"/>
          </a:p>
        </p:txBody>
      </p:sp>
    </p:spTree>
    <p:extLst>
      <p:ext uri="{BB962C8B-B14F-4D97-AF65-F5344CB8AC3E}">
        <p14:creationId xmlns:p14="http://schemas.microsoft.com/office/powerpoint/2010/main" val="145048550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28B51F4-13BE-98C4-DB0E-1BB1108DD437}"/>
              </a:ext>
            </a:extLst>
          </p:cNvPr>
          <p:cNvSpPr>
            <a:spLocks noGrp="1"/>
          </p:cNvSpPr>
          <p:nvPr>
            <p:ph type="dt" sz="half" idx="10"/>
          </p:nvPr>
        </p:nvSpPr>
        <p:spPr/>
        <p:txBody>
          <a:bodyPr/>
          <a:lstStyle/>
          <a:p>
            <a:fld id="{94D7CFA8-0792-4364-BC45-3EC0E1D40FC5}" type="datetime1">
              <a:rPr lang="en-US" smtClean="0"/>
              <a:t>4/19/2025</a:t>
            </a:fld>
            <a:endParaRPr lang="en-US"/>
          </a:p>
        </p:txBody>
      </p:sp>
      <p:sp>
        <p:nvSpPr>
          <p:cNvPr id="3" name="Footer Placeholder 2">
            <a:extLst>
              <a:ext uri="{FF2B5EF4-FFF2-40B4-BE49-F238E27FC236}">
                <a16:creationId xmlns:a16="http://schemas.microsoft.com/office/drawing/2014/main" id="{15D8FA65-A9A9-5C94-5409-80D891A938D8}"/>
              </a:ext>
            </a:extLst>
          </p:cNvPr>
          <p:cNvSpPr>
            <a:spLocks noGrp="1"/>
          </p:cNvSpPr>
          <p:nvPr>
            <p:ph type="ftr" sz="quarter" idx="11"/>
          </p:nvPr>
        </p:nvSpPr>
        <p:spPr/>
        <p:txBody>
          <a:bodyPr/>
          <a:lstStyle/>
          <a:p>
            <a:r>
              <a:rPr lang="en-US"/>
              <a:t>Highbrow Wine Campaign Optimization Case Study</a:t>
            </a:r>
          </a:p>
        </p:txBody>
      </p:sp>
      <p:sp>
        <p:nvSpPr>
          <p:cNvPr id="4" name="Slide Number Placeholder 3">
            <a:extLst>
              <a:ext uri="{FF2B5EF4-FFF2-40B4-BE49-F238E27FC236}">
                <a16:creationId xmlns:a16="http://schemas.microsoft.com/office/drawing/2014/main" id="{005EC378-D794-C12B-9987-F34FCA627DBD}"/>
              </a:ext>
            </a:extLst>
          </p:cNvPr>
          <p:cNvSpPr>
            <a:spLocks noGrp="1"/>
          </p:cNvSpPr>
          <p:nvPr>
            <p:ph type="sldNum" sz="quarter" idx="12"/>
          </p:nvPr>
        </p:nvSpPr>
        <p:spPr/>
        <p:txBody>
          <a:bodyPr/>
          <a:lstStyle/>
          <a:p>
            <a:fld id="{E6CE96D1-7CBD-4CBF-8C94-99C971E8B8A4}" type="slidenum">
              <a:rPr lang="en-US" smtClean="0"/>
              <a:t>‹#›</a:t>
            </a:fld>
            <a:endParaRPr lang="en-US"/>
          </a:p>
        </p:txBody>
      </p:sp>
    </p:spTree>
    <p:extLst>
      <p:ext uri="{BB962C8B-B14F-4D97-AF65-F5344CB8AC3E}">
        <p14:creationId xmlns:p14="http://schemas.microsoft.com/office/powerpoint/2010/main" val="214616897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CAD3BA-773C-5D32-7265-BA6AAF856FD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B96D398-97FF-FC6A-096A-DAB4DB2ACFA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92D10DE-E4D3-D0C6-1DE2-83411CF16F5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CE8B060-607D-F4DE-A178-D4CA7462FC71}"/>
              </a:ext>
            </a:extLst>
          </p:cNvPr>
          <p:cNvSpPr>
            <a:spLocks noGrp="1"/>
          </p:cNvSpPr>
          <p:nvPr>
            <p:ph type="dt" sz="half" idx="10"/>
          </p:nvPr>
        </p:nvSpPr>
        <p:spPr/>
        <p:txBody>
          <a:bodyPr/>
          <a:lstStyle/>
          <a:p>
            <a:fld id="{ED5F75D4-8E41-490F-B510-E78E6081981D}" type="datetime1">
              <a:rPr lang="en-US" smtClean="0"/>
              <a:t>4/19/2025</a:t>
            </a:fld>
            <a:endParaRPr lang="en-US"/>
          </a:p>
        </p:txBody>
      </p:sp>
      <p:sp>
        <p:nvSpPr>
          <p:cNvPr id="6" name="Footer Placeholder 5">
            <a:extLst>
              <a:ext uri="{FF2B5EF4-FFF2-40B4-BE49-F238E27FC236}">
                <a16:creationId xmlns:a16="http://schemas.microsoft.com/office/drawing/2014/main" id="{C61E15E4-B2A0-0811-7F3B-9639C7AB5685}"/>
              </a:ext>
            </a:extLst>
          </p:cNvPr>
          <p:cNvSpPr>
            <a:spLocks noGrp="1"/>
          </p:cNvSpPr>
          <p:nvPr>
            <p:ph type="ftr" sz="quarter" idx="11"/>
          </p:nvPr>
        </p:nvSpPr>
        <p:spPr/>
        <p:txBody>
          <a:bodyPr/>
          <a:lstStyle/>
          <a:p>
            <a:r>
              <a:rPr lang="en-US"/>
              <a:t>Highbrow Wine Campaign Optimization Case Study</a:t>
            </a:r>
          </a:p>
        </p:txBody>
      </p:sp>
      <p:sp>
        <p:nvSpPr>
          <p:cNvPr id="7" name="Slide Number Placeholder 6">
            <a:extLst>
              <a:ext uri="{FF2B5EF4-FFF2-40B4-BE49-F238E27FC236}">
                <a16:creationId xmlns:a16="http://schemas.microsoft.com/office/drawing/2014/main" id="{131C9CF6-FCDC-AAAB-759F-CE938B24D2F3}"/>
              </a:ext>
            </a:extLst>
          </p:cNvPr>
          <p:cNvSpPr>
            <a:spLocks noGrp="1"/>
          </p:cNvSpPr>
          <p:nvPr>
            <p:ph type="sldNum" sz="quarter" idx="12"/>
          </p:nvPr>
        </p:nvSpPr>
        <p:spPr/>
        <p:txBody>
          <a:bodyPr/>
          <a:lstStyle/>
          <a:p>
            <a:fld id="{E6CE96D1-7CBD-4CBF-8C94-99C971E8B8A4}" type="slidenum">
              <a:rPr lang="en-US" smtClean="0"/>
              <a:t>‹#›</a:t>
            </a:fld>
            <a:endParaRPr lang="en-US"/>
          </a:p>
        </p:txBody>
      </p:sp>
    </p:spTree>
    <p:extLst>
      <p:ext uri="{BB962C8B-B14F-4D97-AF65-F5344CB8AC3E}">
        <p14:creationId xmlns:p14="http://schemas.microsoft.com/office/powerpoint/2010/main" val="188896639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CD7C40-9EFF-1218-AB68-84B60C3E9F5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9823B2F-C38E-15F7-5FCC-F47A49403A9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8CA8C5B-379F-0C36-F463-CCF812B83D3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AF88E43-9CF7-D98B-7054-74F7F1F8CC98}"/>
              </a:ext>
            </a:extLst>
          </p:cNvPr>
          <p:cNvSpPr>
            <a:spLocks noGrp="1"/>
          </p:cNvSpPr>
          <p:nvPr>
            <p:ph type="dt" sz="half" idx="10"/>
          </p:nvPr>
        </p:nvSpPr>
        <p:spPr/>
        <p:txBody>
          <a:bodyPr/>
          <a:lstStyle/>
          <a:p>
            <a:fld id="{5EE10F48-12C6-43EB-A23D-78D93D7DA3C0}" type="datetime1">
              <a:rPr lang="en-US" smtClean="0"/>
              <a:t>4/19/2025</a:t>
            </a:fld>
            <a:endParaRPr lang="en-US"/>
          </a:p>
        </p:txBody>
      </p:sp>
      <p:sp>
        <p:nvSpPr>
          <p:cNvPr id="6" name="Footer Placeholder 5">
            <a:extLst>
              <a:ext uri="{FF2B5EF4-FFF2-40B4-BE49-F238E27FC236}">
                <a16:creationId xmlns:a16="http://schemas.microsoft.com/office/drawing/2014/main" id="{71927A1B-113F-3E17-5F0E-7ECC178B0FB6}"/>
              </a:ext>
            </a:extLst>
          </p:cNvPr>
          <p:cNvSpPr>
            <a:spLocks noGrp="1"/>
          </p:cNvSpPr>
          <p:nvPr>
            <p:ph type="ftr" sz="quarter" idx="11"/>
          </p:nvPr>
        </p:nvSpPr>
        <p:spPr/>
        <p:txBody>
          <a:bodyPr/>
          <a:lstStyle/>
          <a:p>
            <a:r>
              <a:rPr lang="en-US"/>
              <a:t>Highbrow Wine Campaign Optimization Case Study</a:t>
            </a:r>
          </a:p>
        </p:txBody>
      </p:sp>
      <p:sp>
        <p:nvSpPr>
          <p:cNvPr id="7" name="Slide Number Placeholder 6">
            <a:extLst>
              <a:ext uri="{FF2B5EF4-FFF2-40B4-BE49-F238E27FC236}">
                <a16:creationId xmlns:a16="http://schemas.microsoft.com/office/drawing/2014/main" id="{DD929F00-91AF-ED94-CD51-1EEFC4DD0C2F}"/>
              </a:ext>
            </a:extLst>
          </p:cNvPr>
          <p:cNvSpPr>
            <a:spLocks noGrp="1"/>
          </p:cNvSpPr>
          <p:nvPr>
            <p:ph type="sldNum" sz="quarter" idx="12"/>
          </p:nvPr>
        </p:nvSpPr>
        <p:spPr/>
        <p:txBody>
          <a:bodyPr/>
          <a:lstStyle/>
          <a:p>
            <a:fld id="{E6CE96D1-7CBD-4CBF-8C94-99C971E8B8A4}" type="slidenum">
              <a:rPr lang="en-US" smtClean="0"/>
              <a:t>‹#›</a:t>
            </a:fld>
            <a:endParaRPr lang="en-US"/>
          </a:p>
        </p:txBody>
      </p:sp>
    </p:spTree>
    <p:extLst>
      <p:ext uri="{BB962C8B-B14F-4D97-AF65-F5344CB8AC3E}">
        <p14:creationId xmlns:p14="http://schemas.microsoft.com/office/powerpoint/2010/main" val="263033753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0E6E0-433A-D553-C0A0-543C76D51B6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1E61A3C-2306-F910-FEE0-AB143D7249A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8F75F26-6C7C-60A6-39C7-BDEC9612F80B}"/>
              </a:ext>
            </a:extLst>
          </p:cNvPr>
          <p:cNvSpPr>
            <a:spLocks noGrp="1"/>
          </p:cNvSpPr>
          <p:nvPr>
            <p:ph type="dt" sz="half" idx="10"/>
          </p:nvPr>
        </p:nvSpPr>
        <p:spPr/>
        <p:txBody>
          <a:bodyPr/>
          <a:lstStyle/>
          <a:p>
            <a:fld id="{FC7F3C75-1A67-4585-84A4-D37313E79584}" type="datetime1">
              <a:rPr lang="en-US" smtClean="0"/>
              <a:t>4/19/2025</a:t>
            </a:fld>
            <a:endParaRPr lang="en-US"/>
          </a:p>
        </p:txBody>
      </p:sp>
      <p:sp>
        <p:nvSpPr>
          <p:cNvPr id="5" name="Footer Placeholder 4">
            <a:extLst>
              <a:ext uri="{FF2B5EF4-FFF2-40B4-BE49-F238E27FC236}">
                <a16:creationId xmlns:a16="http://schemas.microsoft.com/office/drawing/2014/main" id="{771A451C-621B-AA8E-E4BA-13350ACF9AF7}"/>
              </a:ext>
            </a:extLst>
          </p:cNvPr>
          <p:cNvSpPr>
            <a:spLocks noGrp="1"/>
          </p:cNvSpPr>
          <p:nvPr>
            <p:ph type="ftr" sz="quarter" idx="11"/>
          </p:nvPr>
        </p:nvSpPr>
        <p:spPr/>
        <p:txBody>
          <a:bodyPr/>
          <a:lstStyle/>
          <a:p>
            <a:r>
              <a:rPr lang="en-US"/>
              <a:t>Highbrow Wine Campaign Optimization Case Study</a:t>
            </a:r>
          </a:p>
        </p:txBody>
      </p:sp>
      <p:sp>
        <p:nvSpPr>
          <p:cNvPr id="6" name="Slide Number Placeholder 5">
            <a:extLst>
              <a:ext uri="{FF2B5EF4-FFF2-40B4-BE49-F238E27FC236}">
                <a16:creationId xmlns:a16="http://schemas.microsoft.com/office/drawing/2014/main" id="{73052F7C-707A-D359-6EF7-EA5EFD6F0B9F}"/>
              </a:ext>
            </a:extLst>
          </p:cNvPr>
          <p:cNvSpPr>
            <a:spLocks noGrp="1"/>
          </p:cNvSpPr>
          <p:nvPr>
            <p:ph type="sldNum" sz="quarter" idx="12"/>
          </p:nvPr>
        </p:nvSpPr>
        <p:spPr/>
        <p:txBody>
          <a:bodyPr/>
          <a:lstStyle/>
          <a:p>
            <a:fld id="{E6CE96D1-7CBD-4CBF-8C94-99C971E8B8A4}" type="slidenum">
              <a:rPr lang="en-US" smtClean="0"/>
              <a:t>‹#›</a:t>
            </a:fld>
            <a:endParaRPr lang="en-US"/>
          </a:p>
        </p:txBody>
      </p:sp>
    </p:spTree>
    <p:extLst>
      <p:ext uri="{BB962C8B-B14F-4D97-AF65-F5344CB8AC3E}">
        <p14:creationId xmlns:p14="http://schemas.microsoft.com/office/powerpoint/2010/main" val="129096140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1747053-9E38-FA79-6319-B790D8157A3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B703253-96B3-5E89-5C53-8C1A4767FBB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900DF9-BB3A-A4FA-DD14-102C7EAB88CF}"/>
              </a:ext>
            </a:extLst>
          </p:cNvPr>
          <p:cNvSpPr>
            <a:spLocks noGrp="1"/>
          </p:cNvSpPr>
          <p:nvPr>
            <p:ph type="dt" sz="half" idx="10"/>
          </p:nvPr>
        </p:nvSpPr>
        <p:spPr/>
        <p:txBody>
          <a:bodyPr/>
          <a:lstStyle/>
          <a:p>
            <a:fld id="{916C9E51-E1A4-4453-91DB-3C8C171C733A}" type="datetime1">
              <a:rPr lang="en-US" smtClean="0"/>
              <a:t>4/19/2025</a:t>
            </a:fld>
            <a:endParaRPr lang="en-US"/>
          </a:p>
        </p:txBody>
      </p:sp>
      <p:sp>
        <p:nvSpPr>
          <p:cNvPr id="5" name="Footer Placeholder 4">
            <a:extLst>
              <a:ext uri="{FF2B5EF4-FFF2-40B4-BE49-F238E27FC236}">
                <a16:creationId xmlns:a16="http://schemas.microsoft.com/office/drawing/2014/main" id="{6FC555E2-C015-7E93-C112-ABA0CD77F4B5}"/>
              </a:ext>
            </a:extLst>
          </p:cNvPr>
          <p:cNvSpPr>
            <a:spLocks noGrp="1"/>
          </p:cNvSpPr>
          <p:nvPr>
            <p:ph type="ftr" sz="quarter" idx="11"/>
          </p:nvPr>
        </p:nvSpPr>
        <p:spPr/>
        <p:txBody>
          <a:bodyPr/>
          <a:lstStyle/>
          <a:p>
            <a:r>
              <a:rPr lang="en-US"/>
              <a:t>Highbrow Wine Campaign Optimization Case Study</a:t>
            </a:r>
          </a:p>
        </p:txBody>
      </p:sp>
      <p:sp>
        <p:nvSpPr>
          <p:cNvPr id="6" name="Slide Number Placeholder 5">
            <a:extLst>
              <a:ext uri="{FF2B5EF4-FFF2-40B4-BE49-F238E27FC236}">
                <a16:creationId xmlns:a16="http://schemas.microsoft.com/office/drawing/2014/main" id="{D23E7054-E97A-2702-4E0B-F8D9745E4FC7}"/>
              </a:ext>
            </a:extLst>
          </p:cNvPr>
          <p:cNvSpPr>
            <a:spLocks noGrp="1"/>
          </p:cNvSpPr>
          <p:nvPr>
            <p:ph type="sldNum" sz="quarter" idx="12"/>
          </p:nvPr>
        </p:nvSpPr>
        <p:spPr/>
        <p:txBody>
          <a:bodyPr/>
          <a:lstStyle/>
          <a:p>
            <a:fld id="{E6CE96D1-7CBD-4CBF-8C94-99C971E8B8A4}" type="slidenum">
              <a:rPr lang="en-US" smtClean="0"/>
              <a:t>‹#›</a:t>
            </a:fld>
            <a:endParaRPr lang="en-US"/>
          </a:p>
        </p:txBody>
      </p:sp>
    </p:spTree>
    <p:extLst>
      <p:ext uri="{BB962C8B-B14F-4D97-AF65-F5344CB8AC3E}">
        <p14:creationId xmlns:p14="http://schemas.microsoft.com/office/powerpoint/2010/main" val="99355744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Cover 1">
    <p:bg>
      <p:bgPr>
        <a:solidFill>
          <a:srgbClr val="00095B"/>
        </a:solidFill>
        <a:effectLst/>
      </p:bgPr>
    </p:bg>
    <p:spTree>
      <p:nvGrpSpPr>
        <p:cNvPr id="1" name=""/>
        <p:cNvGrpSpPr/>
        <p:nvPr/>
      </p:nvGrpSpPr>
      <p:grpSpPr>
        <a:xfrm>
          <a:off x="0" y="0"/>
          <a:ext cx="0" cy="0"/>
          <a:chOff x="0" y="0"/>
          <a:chExt cx="0" cy="0"/>
        </a:xfrm>
      </p:grpSpPr>
      <p:pic>
        <p:nvPicPr>
          <p:cNvPr id="8" name="Picture 7" descr="Background pattern&#10;&#10;Description automatically generated">
            <a:extLst>
              <a:ext uri="{FF2B5EF4-FFF2-40B4-BE49-F238E27FC236}">
                <a16:creationId xmlns:a16="http://schemas.microsoft.com/office/drawing/2014/main" id="{43BE8579-A5C4-4F18-A2AE-3554DE4FE58C}"/>
              </a:ext>
            </a:extLst>
          </p:cNvPr>
          <p:cNvPicPr>
            <a:picLocks noChangeAspect="1"/>
          </p:cNvPicPr>
          <p:nvPr userDrawn="1"/>
        </p:nvPicPr>
        <p:blipFill>
          <a:blip r:embed="rId2"/>
          <a:stretch>
            <a:fillRect/>
          </a:stretch>
        </p:blipFill>
        <p:spPr>
          <a:xfrm>
            <a:off x="1" y="2328"/>
            <a:ext cx="12192000" cy="6853344"/>
          </a:xfrm>
          <a:prstGeom prst="rect">
            <a:avLst/>
          </a:prstGeom>
        </p:spPr>
      </p:pic>
      <p:sp>
        <p:nvSpPr>
          <p:cNvPr id="3" name="Text Placeholder 2">
            <a:extLst>
              <a:ext uri="{FF2B5EF4-FFF2-40B4-BE49-F238E27FC236}">
                <a16:creationId xmlns:a16="http://schemas.microsoft.com/office/drawing/2014/main" id="{BEE530BA-7515-47DA-A664-809F06A261C5}"/>
              </a:ext>
            </a:extLst>
          </p:cNvPr>
          <p:cNvSpPr>
            <a:spLocks noGrp="1"/>
          </p:cNvSpPr>
          <p:nvPr>
            <p:ph type="body" sz="quarter" idx="10" hasCustomPrompt="1"/>
          </p:nvPr>
        </p:nvSpPr>
        <p:spPr>
          <a:xfrm>
            <a:off x="289561" y="179390"/>
            <a:ext cx="11612880" cy="1271587"/>
          </a:xfrm>
          <a:prstGeom prst="rect">
            <a:avLst/>
          </a:prstGeom>
        </p:spPr>
        <p:txBody>
          <a:bodyPr>
            <a:normAutofit/>
          </a:bodyPr>
          <a:lstStyle>
            <a:lvl1pPr>
              <a:spcBef>
                <a:spcPts val="0"/>
              </a:spcBef>
              <a:defRPr sz="5998" b="0" spc="0">
                <a:solidFill>
                  <a:schemeClr val="bg1"/>
                </a:solidFill>
                <a:latin typeface="Ford Antenna Medium" panose="02000505000000020004" pitchFamily="50" charset="0"/>
              </a:defRPr>
            </a:lvl1pPr>
          </a:lstStyle>
          <a:p>
            <a:pPr lvl="0"/>
            <a:r>
              <a:rPr lang="en-US" dirty="0"/>
              <a:t>Click To Edit Title</a:t>
            </a:r>
          </a:p>
        </p:txBody>
      </p:sp>
      <p:sp>
        <p:nvSpPr>
          <p:cNvPr id="5" name="Text Placeholder 4">
            <a:extLst>
              <a:ext uri="{FF2B5EF4-FFF2-40B4-BE49-F238E27FC236}">
                <a16:creationId xmlns:a16="http://schemas.microsoft.com/office/drawing/2014/main" id="{63014347-8CBA-436C-ADBD-45B45F3DCC89}"/>
              </a:ext>
            </a:extLst>
          </p:cNvPr>
          <p:cNvSpPr>
            <a:spLocks noGrp="1"/>
          </p:cNvSpPr>
          <p:nvPr>
            <p:ph type="body" sz="quarter" idx="11" hasCustomPrompt="1"/>
          </p:nvPr>
        </p:nvSpPr>
        <p:spPr>
          <a:xfrm>
            <a:off x="289561" y="1588220"/>
            <a:ext cx="4213225" cy="365760"/>
          </a:xfrm>
          <a:prstGeom prst="rect">
            <a:avLst/>
          </a:prstGeom>
        </p:spPr>
        <p:txBody>
          <a:bodyPr/>
          <a:lstStyle>
            <a:lvl1pPr>
              <a:defRPr sz="1999" spc="0" baseline="0">
                <a:solidFill>
                  <a:schemeClr val="bg1"/>
                </a:solidFill>
              </a:defRPr>
            </a:lvl1pPr>
          </a:lstStyle>
          <a:p>
            <a:pPr lvl="0"/>
            <a:r>
              <a:rPr lang="en-US" dirty="0"/>
              <a:t>CLICK TO EDIT SUBTITLE</a:t>
            </a:r>
          </a:p>
        </p:txBody>
      </p:sp>
      <p:pic>
        <p:nvPicPr>
          <p:cNvPr id="9" name="Picture 8">
            <a:extLst>
              <a:ext uri="{FF2B5EF4-FFF2-40B4-BE49-F238E27FC236}">
                <a16:creationId xmlns:a16="http://schemas.microsoft.com/office/drawing/2014/main" id="{8740167E-EA5F-4680-A5F9-90D4C966D48B}"/>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7423" t="17707" r="9665" b="16389"/>
          <a:stretch/>
        </p:blipFill>
        <p:spPr>
          <a:xfrm>
            <a:off x="8032830" y="4954184"/>
            <a:ext cx="3951480" cy="1615319"/>
          </a:xfrm>
          <a:prstGeom prst="rect">
            <a:avLst/>
          </a:prstGeom>
        </p:spPr>
      </p:pic>
    </p:spTree>
    <p:extLst>
      <p:ext uri="{BB962C8B-B14F-4D97-AF65-F5344CB8AC3E}">
        <p14:creationId xmlns:p14="http://schemas.microsoft.com/office/powerpoint/2010/main" val="2128877088"/>
      </p:ext>
    </p:extLst>
  </p:cSld>
  <p:clrMapOvr>
    <a:masterClrMapping/>
  </p:clrMapOvr>
  <p:extLst>
    <p:ext uri="{DCECCB84-F9BA-43D5-87BE-67443E8EF086}">
      <p15:sldGuideLst xmlns:p15="http://schemas.microsoft.com/office/powerpoint/2012/main">
        <p15:guide id="1" orient="horz" pos="1512">
          <p15:clr>
            <a:srgbClr val="FBAE40"/>
          </p15:clr>
        </p15:guide>
        <p15:guide id="2" pos="384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EB79A0-EFC4-411A-BE27-A882251F7C7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12CB6C6-BAAD-4E08-9647-3423B6BD6B1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A7F48A9-8856-47F1-9BF1-7A911FE60AA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8F9A678-38DF-421E-B3AD-B2BD3D223D8C}"/>
              </a:ext>
            </a:extLst>
          </p:cNvPr>
          <p:cNvSpPr>
            <a:spLocks noGrp="1"/>
          </p:cNvSpPr>
          <p:nvPr>
            <p:ph type="dt" sz="half" idx="10"/>
          </p:nvPr>
        </p:nvSpPr>
        <p:spPr/>
        <p:txBody>
          <a:bodyPr/>
          <a:lstStyle/>
          <a:p>
            <a:fld id="{5717CDC6-7743-4DE6-9635-D426A58A70F0}" type="datetime1">
              <a:rPr lang="en-US" smtClean="0"/>
              <a:t>4/19/2025</a:t>
            </a:fld>
            <a:endParaRPr lang="en-US"/>
          </a:p>
        </p:txBody>
      </p:sp>
      <p:sp>
        <p:nvSpPr>
          <p:cNvPr id="6" name="Footer Placeholder 5">
            <a:extLst>
              <a:ext uri="{FF2B5EF4-FFF2-40B4-BE49-F238E27FC236}">
                <a16:creationId xmlns:a16="http://schemas.microsoft.com/office/drawing/2014/main" id="{F20A6A2B-D9AE-4AFE-92A8-B7AB00FBD182}"/>
              </a:ext>
            </a:extLst>
          </p:cNvPr>
          <p:cNvSpPr>
            <a:spLocks noGrp="1"/>
          </p:cNvSpPr>
          <p:nvPr>
            <p:ph type="ftr" sz="quarter" idx="11"/>
          </p:nvPr>
        </p:nvSpPr>
        <p:spPr/>
        <p:txBody>
          <a:bodyPr/>
          <a:lstStyle/>
          <a:p>
            <a:r>
              <a:rPr lang="en-US"/>
              <a:t>Highbrow Wine Campaign Optimization Case Study</a:t>
            </a:r>
          </a:p>
        </p:txBody>
      </p:sp>
      <p:sp>
        <p:nvSpPr>
          <p:cNvPr id="7" name="Slide Number Placeholder 6">
            <a:extLst>
              <a:ext uri="{FF2B5EF4-FFF2-40B4-BE49-F238E27FC236}">
                <a16:creationId xmlns:a16="http://schemas.microsoft.com/office/drawing/2014/main" id="{E6EFCDB7-7944-4213-8F5D-929C622B9457}"/>
              </a:ext>
            </a:extLst>
          </p:cNvPr>
          <p:cNvSpPr>
            <a:spLocks noGrp="1"/>
          </p:cNvSpPr>
          <p:nvPr>
            <p:ph type="sldNum" sz="quarter" idx="12"/>
          </p:nvPr>
        </p:nvSpPr>
        <p:spPr/>
        <p:txBody>
          <a:bodyPr/>
          <a:lstStyle/>
          <a:p>
            <a:fld id="{E6CE96D1-7CBD-4CBF-8C94-99C971E8B8A4}" type="slidenum">
              <a:rPr lang="en-US" smtClean="0"/>
              <a:t>‹#›</a:t>
            </a:fld>
            <a:endParaRPr lang="en-US"/>
          </a:p>
        </p:txBody>
      </p:sp>
    </p:spTree>
    <p:extLst>
      <p:ext uri="{BB962C8B-B14F-4D97-AF65-F5344CB8AC3E}">
        <p14:creationId xmlns:p14="http://schemas.microsoft.com/office/powerpoint/2010/main" val="32999864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Cover 3">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638C16B-CBAB-4087-A9D0-20D22A45A2AE}"/>
              </a:ext>
            </a:extLst>
          </p:cNvPr>
          <p:cNvPicPr>
            <a:picLocks noChangeAspect="1"/>
          </p:cNvPicPr>
          <p:nvPr userDrawn="1"/>
        </p:nvPicPr>
        <p:blipFill>
          <a:blip r:embed="rId2"/>
          <a:stretch>
            <a:fillRect/>
          </a:stretch>
        </p:blipFill>
        <p:spPr>
          <a:xfrm rot="5400000">
            <a:off x="2661709" y="-2661708"/>
            <a:ext cx="6868583" cy="12191999"/>
          </a:xfrm>
          <a:prstGeom prst="rect">
            <a:avLst/>
          </a:prstGeom>
        </p:spPr>
      </p:pic>
      <p:sp>
        <p:nvSpPr>
          <p:cNvPr id="3" name="Text Placeholder 2">
            <a:extLst>
              <a:ext uri="{FF2B5EF4-FFF2-40B4-BE49-F238E27FC236}">
                <a16:creationId xmlns:a16="http://schemas.microsoft.com/office/drawing/2014/main" id="{BEE530BA-7515-47DA-A664-809F06A261C5}"/>
              </a:ext>
            </a:extLst>
          </p:cNvPr>
          <p:cNvSpPr>
            <a:spLocks noGrp="1"/>
          </p:cNvSpPr>
          <p:nvPr>
            <p:ph type="body" sz="quarter" idx="10" hasCustomPrompt="1"/>
          </p:nvPr>
        </p:nvSpPr>
        <p:spPr>
          <a:xfrm>
            <a:off x="289561" y="179390"/>
            <a:ext cx="11612880" cy="1271587"/>
          </a:xfrm>
          <a:prstGeom prst="rect">
            <a:avLst/>
          </a:prstGeom>
        </p:spPr>
        <p:txBody>
          <a:bodyPr>
            <a:normAutofit/>
          </a:bodyPr>
          <a:lstStyle>
            <a:lvl1pPr>
              <a:spcBef>
                <a:spcPts val="0"/>
              </a:spcBef>
              <a:defRPr sz="5998" b="0" spc="0">
                <a:solidFill>
                  <a:schemeClr val="bg1"/>
                </a:solidFill>
                <a:latin typeface="Ford Antenna Medium" panose="02000505000000020004" pitchFamily="50" charset="0"/>
              </a:defRPr>
            </a:lvl1pPr>
          </a:lstStyle>
          <a:p>
            <a:pPr lvl="0"/>
            <a:r>
              <a:rPr lang="en-US" dirty="0"/>
              <a:t>Click To Edit Title</a:t>
            </a:r>
          </a:p>
        </p:txBody>
      </p:sp>
      <p:sp>
        <p:nvSpPr>
          <p:cNvPr id="5" name="Text Placeholder 4">
            <a:extLst>
              <a:ext uri="{FF2B5EF4-FFF2-40B4-BE49-F238E27FC236}">
                <a16:creationId xmlns:a16="http://schemas.microsoft.com/office/drawing/2014/main" id="{63014347-8CBA-436C-ADBD-45B45F3DCC89}"/>
              </a:ext>
            </a:extLst>
          </p:cNvPr>
          <p:cNvSpPr>
            <a:spLocks noGrp="1"/>
          </p:cNvSpPr>
          <p:nvPr>
            <p:ph type="body" sz="quarter" idx="11" hasCustomPrompt="1"/>
          </p:nvPr>
        </p:nvSpPr>
        <p:spPr>
          <a:xfrm>
            <a:off x="289561" y="1588220"/>
            <a:ext cx="4213225" cy="365760"/>
          </a:xfrm>
          <a:prstGeom prst="rect">
            <a:avLst/>
          </a:prstGeom>
        </p:spPr>
        <p:txBody>
          <a:bodyPr/>
          <a:lstStyle>
            <a:lvl1pPr>
              <a:defRPr sz="1999" spc="0">
                <a:solidFill>
                  <a:schemeClr val="bg1"/>
                </a:solidFill>
              </a:defRPr>
            </a:lvl1pPr>
          </a:lstStyle>
          <a:p>
            <a:pPr lvl="0"/>
            <a:r>
              <a:rPr lang="en-US" dirty="0"/>
              <a:t>CLICK TO EDIT SUBTITLE</a:t>
            </a:r>
          </a:p>
        </p:txBody>
      </p:sp>
      <p:pic>
        <p:nvPicPr>
          <p:cNvPr id="8" name="Picture 7">
            <a:extLst>
              <a:ext uri="{FF2B5EF4-FFF2-40B4-BE49-F238E27FC236}">
                <a16:creationId xmlns:a16="http://schemas.microsoft.com/office/drawing/2014/main" id="{CE4E9409-9E8B-4307-BD5F-02EAFB7C0DA8}"/>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7423" t="17707" r="9665" b="16389"/>
          <a:stretch/>
        </p:blipFill>
        <p:spPr>
          <a:xfrm>
            <a:off x="8032830" y="4954184"/>
            <a:ext cx="3951480" cy="1615319"/>
          </a:xfrm>
          <a:prstGeom prst="rect">
            <a:avLst/>
          </a:prstGeom>
        </p:spPr>
      </p:pic>
    </p:spTree>
    <p:extLst>
      <p:ext uri="{BB962C8B-B14F-4D97-AF65-F5344CB8AC3E}">
        <p14:creationId xmlns:p14="http://schemas.microsoft.com/office/powerpoint/2010/main" val="1982579460"/>
      </p:ext>
    </p:extLst>
  </p:cSld>
  <p:clrMapOvr>
    <a:masterClrMapping/>
  </p:clrMapOvr>
  <p:extLst>
    <p:ext uri="{DCECCB84-F9BA-43D5-87BE-67443E8EF086}">
      <p15:sldGuideLst xmlns:p15="http://schemas.microsoft.com/office/powerpoint/2012/main">
        <p15:guide id="1" orient="horz" pos="1512">
          <p15:clr>
            <a:srgbClr val="FBAE40"/>
          </p15:clr>
        </p15:guide>
        <p15:guide id="2" pos="3841">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mp; Content">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AB24A60-BFDB-42CB-9518-5F976D15F9C0}"/>
              </a:ext>
            </a:extLst>
          </p:cNvPr>
          <p:cNvSpPr txBox="1">
            <a:spLocks noChangeArrowheads="1"/>
          </p:cNvSpPr>
          <p:nvPr userDrawn="1"/>
        </p:nvSpPr>
        <p:spPr bwMode="auto">
          <a:xfrm>
            <a:off x="11519136" y="6413710"/>
            <a:ext cx="34977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defRPr sz="900" b="0">
                <a:solidFill>
                  <a:schemeClr val="bg1">
                    <a:lumMod val="50000"/>
                  </a:schemeClr>
                </a:solidFill>
                <a:latin typeface="Arial" panose="020B0604020202020204" pitchFamily="34" charset="0"/>
                <a:cs typeface="Arial" panose="020B0604020202020204" pitchFamily="34" charset="0"/>
              </a:defRPr>
            </a:lvl1pPr>
            <a:lvl2pPr marL="742950" indent="-285750">
              <a:defRPr sz="2200">
                <a:latin typeface="Calibri" panose="020F0502020204030204" pitchFamily="34" charset="0"/>
              </a:defRPr>
            </a:lvl2pPr>
            <a:lvl3pPr marL="1143000" indent="-228600">
              <a:defRPr sz="2200">
                <a:latin typeface="Calibri" panose="020F0502020204030204" pitchFamily="34" charset="0"/>
              </a:defRPr>
            </a:lvl3pPr>
            <a:lvl4pPr marL="1600200" indent="-228600">
              <a:defRPr sz="2200">
                <a:latin typeface="Calibri" panose="020F0502020204030204" pitchFamily="34" charset="0"/>
              </a:defRPr>
            </a:lvl4pPr>
            <a:lvl5pPr marL="2057400" indent="-228600">
              <a:defRPr sz="2200">
                <a:latin typeface="Calibri" panose="020F0502020204030204" pitchFamily="34" charset="0"/>
              </a:defRPr>
            </a:lvl5pPr>
            <a:lvl6pPr marL="2514600" indent="-228600" defTabSz="1087438" fontAlgn="base">
              <a:spcBef>
                <a:spcPct val="0"/>
              </a:spcBef>
              <a:spcAft>
                <a:spcPct val="0"/>
              </a:spcAft>
              <a:defRPr sz="2200">
                <a:latin typeface="Calibri" panose="020F0502020204030204" pitchFamily="34" charset="0"/>
              </a:defRPr>
            </a:lvl6pPr>
            <a:lvl7pPr marL="2971800" indent="-228600" defTabSz="1087438" fontAlgn="base">
              <a:spcBef>
                <a:spcPct val="0"/>
              </a:spcBef>
              <a:spcAft>
                <a:spcPct val="0"/>
              </a:spcAft>
              <a:defRPr sz="2200">
                <a:latin typeface="Calibri" panose="020F0502020204030204" pitchFamily="34" charset="0"/>
              </a:defRPr>
            </a:lvl7pPr>
            <a:lvl8pPr marL="3429000" indent="-228600" defTabSz="1087438" fontAlgn="base">
              <a:spcBef>
                <a:spcPct val="0"/>
              </a:spcBef>
              <a:spcAft>
                <a:spcPct val="0"/>
              </a:spcAft>
              <a:defRPr sz="2200">
                <a:latin typeface="Calibri" panose="020F0502020204030204" pitchFamily="34" charset="0"/>
              </a:defRPr>
            </a:lvl8pPr>
            <a:lvl9pPr marL="3886200" indent="-228600" defTabSz="1087438" fontAlgn="base">
              <a:spcBef>
                <a:spcPct val="0"/>
              </a:spcBef>
              <a:spcAft>
                <a:spcPct val="0"/>
              </a:spcAft>
              <a:defRPr sz="2200">
                <a:latin typeface="Calibri" panose="020F0502020204030204" pitchFamily="34" charset="0"/>
              </a:defRPr>
            </a:lvl9pPr>
          </a:lstStyle>
          <a:p>
            <a:pPr lvl="0" algn="r"/>
            <a:fld id="{BB8DB652-40BB-446A-A0D5-04B7B7569A42}" type="slidenum">
              <a:rPr lang="en-US" altLang="en-US" sz="1100" b="0" spc="0" smtClean="0">
                <a:solidFill>
                  <a:schemeClr val="accent1"/>
                </a:solidFill>
                <a:latin typeface="+mj-lt"/>
              </a:rPr>
              <a:pPr lvl="0" algn="r"/>
              <a:t>‹#›</a:t>
            </a:fld>
            <a:endParaRPr lang="en-US" altLang="en-US" sz="1100" b="0" spc="0" dirty="0">
              <a:solidFill>
                <a:schemeClr val="accent1"/>
              </a:solidFill>
              <a:latin typeface="+mj-lt"/>
            </a:endParaRPr>
          </a:p>
        </p:txBody>
      </p:sp>
      <p:sp>
        <p:nvSpPr>
          <p:cNvPr id="8" name="Content Placeholder 2">
            <a:extLst>
              <a:ext uri="{FF2B5EF4-FFF2-40B4-BE49-F238E27FC236}">
                <a16:creationId xmlns:a16="http://schemas.microsoft.com/office/drawing/2014/main" id="{DC16A891-4EBD-4F5B-9985-C05A4F406408}"/>
              </a:ext>
            </a:extLst>
          </p:cNvPr>
          <p:cNvSpPr>
            <a:spLocks noGrp="1"/>
          </p:cNvSpPr>
          <p:nvPr>
            <p:ph idx="1"/>
          </p:nvPr>
        </p:nvSpPr>
        <p:spPr>
          <a:xfrm>
            <a:off x="653935" y="1005840"/>
            <a:ext cx="10873740" cy="5212080"/>
          </a:xfrm>
          <a:prstGeom prst="rect">
            <a:avLst/>
          </a:prstGeom>
        </p:spPr>
        <p:txBody>
          <a:bodyPr>
            <a:normAutofit/>
          </a:bodyPr>
          <a:lstStyle>
            <a:lvl1pPr marL="230119" indent="-230119">
              <a:spcBef>
                <a:spcPts val="0"/>
              </a:spcBef>
              <a:spcAft>
                <a:spcPts val="900"/>
              </a:spcAft>
              <a:buFont typeface="Arial" panose="020B0604020202020204" pitchFamily="34" charset="0"/>
              <a:buChar char="•"/>
              <a:tabLst/>
              <a:defRPr sz="1999" b="0" spc="0">
                <a:solidFill>
                  <a:schemeClr val="accent1"/>
                </a:solidFill>
                <a:latin typeface="+mn-lt"/>
                <a:cs typeface="Arial" panose="020B0604020202020204" pitchFamily="34" charset="0"/>
              </a:defRPr>
            </a:lvl1pPr>
            <a:lvl2pPr marL="512609" indent="-277730">
              <a:spcBef>
                <a:spcPts val="0"/>
              </a:spcBef>
              <a:spcAft>
                <a:spcPts val="900"/>
              </a:spcAft>
              <a:buFont typeface="System Font Regular"/>
              <a:buChar char="–"/>
              <a:tabLst/>
              <a:defRPr sz="1999" b="0" spc="0">
                <a:solidFill>
                  <a:schemeClr val="accent1"/>
                </a:solidFill>
                <a:latin typeface="+mn-lt"/>
                <a:cs typeface="Arial" panose="020B0604020202020204" pitchFamily="34" charset="0"/>
              </a:defRPr>
            </a:lvl2pPr>
            <a:lvl3pPr marL="803034" indent="-290426">
              <a:spcBef>
                <a:spcPts val="0"/>
              </a:spcBef>
              <a:spcAft>
                <a:spcPts val="900"/>
              </a:spcAft>
              <a:buFont typeface="Ford Antenna Medium" pitchFamily="50" charset="0"/>
              <a:buChar char="»"/>
              <a:defRPr sz="1999" b="0" spc="0">
                <a:solidFill>
                  <a:schemeClr val="accent1"/>
                </a:solidFill>
                <a:latin typeface="+mn-lt"/>
                <a:cs typeface="Arial" panose="020B0604020202020204" pitchFamily="34" charset="0"/>
              </a:defRPr>
            </a:lvl3pPr>
            <a:lvl4pPr marL="1080764" indent="-277730">
              <a:spcBef>
                <a:spcPts val="0"/>
              </a:spcBef>
              <a:spcAft>
                <a:spcPts val="900"/>
              </a:spcAft>
              <a:buSzPct val="75000"/>
              <a:buFont typeface="Courier New" panose="02070309020205020404" pitchFamily="49" charset="0"/>
              <a:buChar char="o"/>
              <a:tabLst/>
              <a:defRPr lang="en-US" sz="1999" b="0" kern="1200" spc="0" dirty="0" smtClean="0">
                <a:solidFill>
                  <a:schemeClr val="accent1"/>
                </a:solidFill>
                <a:latin typeface="+mn-lt"/>
                <a:ea typeface="Arial Nova Light" panose="020B0304020202020204" pitchFamily="34" charset="0"/>
                <a:cs typeface="Arial" panose="020B0604020202020204" pitchFamily="34" charset="0"/>
              </a:defRPr>
            </a:lvl4pPr>
            <a:lvl5pPr>
              <a:spcBef>
                <a:spcPts val="0"/>
              </a:spcBef>
              <a:spcAft>
                <a:spcPts val="900"/>
              </a:spcAft>
              <a:defRPr sz="2399">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itle 1">
            <a:extLst>
              <a:ext uri="{FF2B5EF4-FFF2-40B4-BE49-F238E27FC236}">
                <a16:creationId xmlns:a16="http://schemas.microsoft.com/office/drawing/2014/main" id="{DCD1B45F-BDEE-4492-890A-F31C90242335}"/>
              </a:ext>
            </a:extLst>
          </p:cNvPr>
          <p:cNvSpPr>
            <a:spLocks noGrp="1"/>
          </p:cNvSpPr>
          <p:nvPr>
            <p:ph type="title" hasCustomPrompt="1"/>
          </p:nvPr>
        </p:nvSpPr>
        <p:spPr>
          <a:xfrm>
            <a:off x="125318" y="267019"/>
            <a:ext cx="10835640" cy="502920"/>
          </a:xfrm>
          <a:prstGeom prst="rect">
            <a:avLst/>
          </a:prstGeom>
        </p:spPr>
        <p:txBody>
          <a:bodyPr anchor="t">
            <a:noAutofit/>
          </a:bodyPr>
          <a:lstStyle>
            <a:lvl1pPr algn="l">
              <a:defRPr sz="2999" b="0" i="0" cap="none" spc="0" baseline="0">
                <a:solidFill>
                  <a:schemeClr val="accent1"/>
                </a:solidFill>
                <a:latin typeface="Ford Antenna Medium" panose="02000505000000020004" pitchFamily="50" charset="0"/>
                <a:cs typeface="Arial" panose="020B0604020202020204" pitchFamily="34" charset="0"/>
              </a:defRPr>
            </a:lvl1pPr>
          </a:lstStyle>
          <a:p>
            <a:r>
              <a:rPr lang="en-US" dirty="0"/>
              <a:t>Click To Edit Title</a:t>
            </a:r>
          </a:p>
        </p:txBody>
      </p:sp>
      <p:pic>
        <p:nvPicPr>
          <p:cNvPr id="7" name="Picture 6">
            <a:extLst>
              <a:ext uri="{FF2B5EF4-FFF2-40B4-BE49-F238E27FC236}">
                <a16:creationId xmlns:a16="http://schemas.microsoft.com/office/drawing/2014/main" id="{310EAE31-FFB2-411F-AEFD-B4A487A2107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3089" y="6274346"/>
            <a:ext cx="2995847" cy="411536"/>
          </a:xfrm>
          <a:prstGeom prst="rect">
            <a:avLst/>
          </a:prstGeom>
        </p:spPr>
      </p:pic>
    </p:spTree>
    <p:extLst>
      <p:ext uri="{BB962C8B-B14F-4D97-AF65-F5344CB8AC3E}">
        <p14:creationId xmlns:p14="http://schemas.microsoft.com/office/powerpoint/2010/main" val="383996407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mp; Blank">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AB24A60-BFDB-42CB-9518-5F976D15F9C0}"/>
              </a:ext>
            </a:extLst>
          </p:cNvPr>
          <p:cNvSpPr txBox="1">
            <a:spLocks noChangeArrowheads="1"/>
          </p:cNvSpPr>
          <p:nvPr userDrawn="1"/>
        </p:nvSpPr>
        <p:spPr bwMode="auto">
          <a:xfrm>
            <a:off x="11519136" y="6413710"/>
            <a:ext cx="34977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defRPr sz="900" b="0">
                <a:solidFill>
                  <a:schemeClr val="bg1">
                    <a:lumMod val="50000"/>
                  </a:schemeClr>
                </a:solidFill>
                <a:latin typeface="Arial" panose="020B0604020202020204" pitchFamily="34" charset="0"/>
                <a:cs typeface="Arial" panose="020B0604020202020204" pitchFamily="34" charset="0"/>
              </a:defRPr>
            </a:lvl1pPr>
            <a:lvl2pPr marL="742950" indent="-285750">
              <a:defRPr sz="2200">
                <a:latin typeface="Calibri" panose="020F0502020204030204" pitchFamily="34" charset="0"/>
              </a:defRPr>
            </a:lvl2pPr>
            <a:lvl3pPr marL="1143000" indent="-228600">
              <a:defRPr sz="2200">
                <a:latin typeface="Calibri" panose="020F0502020204030204" pitchFamily="34" charset="0"/>
              </a:defRPr>
            </a:lvl3pPr>
            <a:lvl4pPr marL="1600200" indent="-228600">
              <a:defRPr sz="2200">
                <a:latin typeface="Calibri" panose="020F0502020204030204" pitchFamily="34" charset="0"/>
              </a:defRPr>
            </a:lvl4pPr>
            <a:lvl5pPr marL="2057400" indent="-228600">
              <a:defRPr sz="2200">
                <a:latin typeface="Calibri" panose="020F0502020204030204" pitchFamily="34" charset="0"/>
              </a:defRPr>
            </a:lvl5pPr>
            <a:lvl6pPr marL="2514600" indent="-228600" defTabSz="1087438" fontAlgn="base">
              <a:spcBef>
                <a:spcPct val="0"/>
              </a:spcBef>
              <a:spcAft>
                <a:spcPct val="0"/>
              </a:spcAft>
              <a:defRPr sz="2200">
                <a:latin typeface="Calibri" panose="020F0502020204030204" pitchFamily="34" charset="0"/>
              </a:defRPr>
            </a:lvl6pPr>
            <a:lvl7pPr marL="2971800" indent="-228600" defTabSz="1087438" fontAlgn="base">
              <a:spcBef>
                <a:spcPct val="0"/>
              </a:spcBef>
              <a:spcAft>
                <a:spcPct val="0"/>
              </a:spcAft>
              <a:defRPr sz="2200">
                <a:latin typeface="Calibri" panose="020F0502020204030204" pitchFamily="34" charset="0"/>
              </a:defRPr>
            </a:lvl7pPr>
            <a:lvl8pPr marL="3429000" indent="-228600" defTabSz="1087438" fontAlgn="base">
              <a:spcBef>
                <a:spcPct val="0"/>
              </a:spcBef>
              <a:spcAft>
                <a:spcPct val="0"/>
              </a:spcAft>
              <a:defRPr sz="2200">
                <a:latin typeface="Calibri" panose="020F0502020204030204" pitchFamily="34" charset="0"/>
              </a:defRPr>
            </a:lvl8pPr>
            <a:lvl9pPr marL="3886200" indent="-228600" defTabSz="1087438" fontAlgn="base">
              <a:spcBef>
                <a:spcPct val="0"/>
              </a:spcBef>
              <a:spcAft>
                <a:spcPct val="0"/>
              </a:spcAft>
              <a:defRPr sz="2200">
                <a:latin typeface="Calibri" panose="020F0502020204030204" pitchFamily="34" charset="0"/>
              </a:defRPr>
            </a:lvl9pPr>
          </a:lstStyle>
          <a:p>
            <a:pPr lvl="0" algn="r"/>
            <a:fld id="{BB8DB652-40BB-446A-A0D5-04B7B7569A42}" type="slidenum">
              <a:rPr lang="en-US" altLang="en-US" sz="1100" b="0" spc="0" baseline="0" smtClean="0">
                <a:solidFill>
                  <a:srgbClr val="00095B"/>
                </a:solidFill>
                <a:latin typeface="+mj-lt"/>
              </a:rPr>
              <a:pPr lvl="0" algn="r"/>
              <a:t>‹#›</a:t>
            </a:fld>
            <a:endParaRPr lang="en-US" altLang="en-US" sz="1100" b="0" spc="0" baseline="0" dirty="0">
              <a:solidFill>
                <a:srgbClr val="00095B"/>
              </a:solidFill>
              <a:latin typeface="+mj-lt"/>
            </a:endParaRPr>
          </a:p>
        </p:txBody>
      </p:sp>
      <p:sp>
        <p:nvSpPr>
          <p:cNvPr id="6" name="Title 1">
            <a:extLst>
              <a:ext uri="{FF2B5EF4-FFF2-40B4-BE49-F238E27FC236}">
                <a16:creationId xmlns:a16="http://schemas.microsoft.com/office/drawing/2014/main" id="{42906E7B-FDBC-4838-9E44-493E4BA4BC6D}"/>
              </a:ext>
            </a:extLst>
          </p:cNvPr>
          <p:cNvSpPr>
            <a:spLocks noGrp="1"/>
          </p:cNvSpPr>
          <p:nvPr>
            <p:ph type="title" hasCustomPrompt="1"/>
          </p:nvPr>
        </p:nvSpPr>
        <p:spPr>
          <a:xfrm>
            <a:off x="125318" y="267019"/>
            <a:ext cx="10835640" cy="502920"/>
          </a:xfrm>
          <a:prstGeom prst="rect">
            <a:avLst/>
          </a:prstGeom>
        </p:spPr>
        <p:txBody>
          <a:bodyPr anchor="t">
            <a:noAutofit/>
          </a:bodyPr>
          <a:lstStyle>
            <a:lvl1pPr algn="l">
              <a:defRPr sz="2999" b="0" i="0" cap="none" spc="0" baseline="0">
                <a:solidFill>
                  <a:schemeClr val="accent1"/>
                </a:solidFill>
                <a:latin typeface="Ford Antenna Medium" panose="02000505000000020004" pitchFamily="50" charset="0"/>
                <a:cs typeface="Arial" panose="020B0604020202020204" pitchFamily="34" charset="0"/>
              </a:defRPr>
            </a:lvl1pPr>
          </a:lstStyle>
          <a:p>
            <a:r>
              <a:rPr lang="en-US" dirty="0"/>
              <a:t>Click To Edit Title</a:t>
            </a:r>
          </a:p>
        </p:txBody>
      </p:sp>
      <p:pic>
        <p:nvPicPr>
          <p:cNvPr id="7" name="Picture 6">
            <a:extLst>
              <a:ext uri="{FF2B5EF4-FFF2-40B4-BE49-F238E27FC236}">
                <a16:creationId xmlns:a16="http://schemas.microsoft.com/office/drawing/2014/main" id="{EEBE534B-295D-412A-9BF4-C1F9F0BDC65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3089" y="6274346"/>
            <a:ext cx="2995847" cy="411536"/>
          </a:xfrm>
          <a:prstGeom prst="rect">
            <a:avLst/>
          </a:prstGeom>
        </p:spPr>
      </p:pic>
    </p:spTree>
    <p:extLst>
      <p:ext uri="{BB962C8B-B14F-4D97-AF65-F5344CB8AC3E}">
        <p14:creationId xmlns:p14="http://schemas.microsoft.com/office/powerpoint/2010/main" val="407766467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mp; Content (2)">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AB24A60-BFDB-42CB-9518-5F976D15F9C0}"/>
              </a:ext>
            </a:extLst>
          </p:cNvPr>
          <p:cNvSpPr txBox="1">
            <a:spLocks noChangeArrowheads="1"/>
          </p:cNvSpPr>
          <p:nvPr userDrawn="1"/>
        </p:nvSpPr>
        <p:spPr bwMode="auto">
          <a:xfrm>
            <a:off x="11519136" y="6413710"/>
            <a:ext cx="34977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defRPr sz="900" b="0">
                <a:solidFill>
                  <a:schemeClr val="bg1">
                    <a:lumMod val="50000"/>
                  </a:schemeClr>
                </a:solidFill>
                <a:latin typeface="Arial" panose="020B0604020202020204" pitchFamily="34" charset="0"/>
                <a:cs typeface="Arial" panose="020B0604020202020204" pitchFamily="34" charset="0"/>
              </a:defRPr>
            </a:lvl1pPr>
            <a:lvl2pPr marL="742950" indent="-285750">
              <a:defRPr sz="2200">
                <a:latin typeface="Calibri" panose="020F0502020204030204" pitchFamily="34" charset="0"/>
              </a:defRPr>
            </a:lvl2pPr>
            <a:lvl3pPr marL="1143000" indent="-228600">
              <a:defRPr sz="2200">
                <a:latin typeface="Calibri" panose="020F0502020204030204" pitchFamily="34" charset="0"/>
              </a:defRPr>
            </a:lvl3pPr>
            <a:lvl4pPr marL="1600200" indent="-228600">
              <a:defRPr sz="2200">
                <a:latin typeface="Calibri" panose="020F0502020204030204" pitchFamily="34" charset="0"/>
              </a:defRPr>
            </a:lvl4pPr>
            <a:lvl5pPr marL="2057400" indent="-228600">
              <a:defRPr sz="2200">
                <a:latin typeface="Calibri" panose="020F0502020204030204" pitchFamily="34" charset="0"/>
              </a:defRPr>
            </a:lvl5pPr>
            <a:lvl6pPr marL="2514600" indent="-228600" defTabSz="1087438" fontAlgn="base">
              <a:spcBef>
                <a:spcPct val="0"/>
              </a:spcBef>
              <a:spcAft>
                <a:spcPct val="0"/>
              </a:spcAft>
              <a:defRPr sz="2200">
                <a:latin typeface="Calibri" panose="020F0502020204030204" pitchFamily="34" charset="0"/>
              </a:defRPr>
            </a:lvl6pPr>
            <a:lvl7pPr marL="2971800" indent="-228600" defTabSz="1087438" fontAlgn="base">
              <a:spcBef>
                <a:spcPct val="0"/>
              </a:spcBef>
              <a:spcAft>
                <a:spcPct val="0"/>
              </a:spcAft>
              <a:defRPr sz="2200">
                <a:latin typeface="Calibri" panose="020F0502020204030204" pitchFamily="34" charset="0"/>
              </a:defRPr>
            </a:lvl7pPr>
            <a:lvl8pPr marL="3429000" indent="-228600" defTabSz="1087438" fontAlgn="base">
              <a:spcBef>
                <a:spcPct val="0"/>
              </a:spcBef>
              <a:spcAft>
                <a:spcPct val="0"/>
              </a:spcAft>
              <a:defRPr sz="2200">
                <a:latin typeface="Calibri" panose="020F0502020204030204" pitchFamily="34" charset="0"/>
              </a:defRPr>
            </a:lvl8pPr>
            <a:lvl9pPr marL="3886200" indent="-228600" defTabSz="1087438" fontAlgn="base">
              <a:spcBef>
                <a:spcPct val="0"/>
              </a:spcBef>
              <a:spcAft>
                <a:spcPct val="0"/>
              </a:spcAft>
              <a:defRPr sz="2200">
                <a:latin typeface="Calibri" panose="020F0502020204030204" pitchFamily="34" charset="0"/>
              </a:defRPr>
            </a:lvl9pPr>
          </a:lstStyle>
          <a:p>
            <a:pPr lvl="0" algn="r"/>
            <a:fld id="{BB8DB652-40BB-446A-A0D5-04B7B7569A42}" type="slidenum">
              <a:rPr lang="en-US" altLang="en-US" sz="1100" b="0" spc="0" smtClean="0">
                <a:solidFill>
                  <a:schemeClr val="accent1"/>
                </a:solidFill>
                <a:latin typeface="+mj-lt"/>
              </a:rPr>
              <a:pPr lvl="0" algn="r"/>
              <a:t>‹#›</a:t>
            </a:fld>
            <a:endParaRPr lang="en-US" altLang="en-US" sz="1100" b="0" spc="0" dirty="0">
              <a:solidFill>
                <a:schemeClr val="accent1"/>
              </a:solidFill>
              <a:latin typeface="+mj-lt"/>
            </a:endParaRPr>
          </a:p>
        </p:txBody>
      </p:sp>
      <p:sp>
        <p:nvSpPr>
          <p:cNvPr id="10" name="Title 1">
            <a:extLst>
              <a:ext uri="{FF2B5EF4-FFF2-40B4-BE49-F238E27FC236}">
                <a16:creationId xmlns:a16="http://schemas.microsoft.com/office/drawing/2014/main" id="{728807DE-09DE-48F7-9ED7-97930D4D4326}"/>
              </a:ext>
            </a:extLst>
          </p:cNvPr>
          <p:cNvSpPr>
            <a:spLocks noGrp="1"/>
          </p:cNvSpPr>
          <p:nvPr>
            <p:ph type="title" hasCustomPrompt="1"/>
          </p:nvPr>
        </p:nvSpPr>
        <p:spPr>
          <a:xfrm>
            <a:off x="125318" y="267019"/>
            <a:ext cx="10835640" cy="502920"/>
          </a:xfrm>
          <a:prstGeom prst="rect">
            <a:avLst/>
          </a:prstGeom>
        </p:spPr>
        <p:txBody>
          <a:bodyPr anchor="t">
            <a:noAutofit/>
          </a:bodyPr>
          <a:lstStyle>
            <a:lvl1pPr algn="l">
              <a:defRPr sz="2999" b="0" i="0" cap="none" spc="0" baseline="0">
                <a:solidFill>
                  <a:schemeClr val="accent1"/>
                </a:solidFill>
                <a:latin typeface="Ford Antenna Medium" panose="02000505000000020004" pitchFamily="50" charset="0"/>
                <a:cs typeface="Arial" panose="020B0604020202020204" pitchFamily="34" charset="0"/>
              </a:defRPr>
            </a:lvl1pPr>
          </a:lstStyle>
          <a:p>
            <a:r>
              <a:rPr lang="en-US" dirty="0"/>
              <a:t>Click To Edit Title</a:t>
            </a:r>
          </a:p>
        </p:txBody>
      </p:sp>
      <p:sp>
        <p:nvSpPr>
          <p:cNvPr id="12" name="Content Placeholder 2">
            <a:extLst>
              <a:ext uri="{FF2B5EF4-FFF2-40B4-BE49-F238E27FC236}">
                <a16:creationId xmlns:a16="http://schemas.microsoft.com/office/drawing/2014/main" id="{569B5871-2F77-0B4A-8CA5-1E8F45AE157E}"/>
              </a:ext>
            </a:extLst>
          </p:cNvPr>
          <p:cNvSpPr>
            <a:spLocks noGrp="1"/>
          </p:cNvSpPr>
          <p:nvPr>
            <p:ph idx="10"/>
          </p:nvPr>
        </p:nvSpPr>
        <p:spPr>
          <a:xfrm>
            <a:off x="653936" y="1005840"/>
            <a:ext cx="4839340" cy="5212080"/>
          </a:xfrm>
          <a:prstGeom prst="rect">
            <a:avLst/>
          </a:prstGeom>
        </p:spPr>
        <p:txBody>
          <a:bodyPr>
            <a:normAutofit/>
          </a:bodyPr>
          <a:lstStyle>
            <a:lvl1pPr marL="230119" indent="-230119">
              <a:spcBef>
                <a:spcPts val="0"/>
              </a:spcBef>
              <a:spcAft>
                <a:spcPts val="900"/>
              </a:spcAft>
              <a:buFont typeface="Arial" panose="020B0604020202020204" pitchFamily="34" charset="0"/>
              <a:buChar char="•"/>
              <a:tabLst/>
              <a:defRPr sz="1999" b="0" spc="0">
                <a:solidFill>
                  <a:schemeClr val="accent1"/>
                </a:solidFill>
                <a:latin typeface="+mn-lt"/>
                <a:cs typeface="Arial" panose="020B0604020202020204" pitchFamily="34" charset="0"/>
              </a:defRPr>
            </a:lvl1pPr>
            <a:lvl2pPr marL="512609" indent="-277730">
              <a:spcBef>
                <a:spcPts val="0"/>
              </a:spcBef>
              <a:spcAft>
                <a:spcPts val="900"/>
              </a:spcAft>
              <a:buFont typeface="System Font Regular"/>
              <a:buChar char="–"/>
              <a:tabLst/>
              <a:defRPr sz="1999" b="0" spc="0">
                <a:solidFill>
                  <a:schemeClr val="accent1"/>
                </a:solidFill>
                <a:latin typeface="+mn-lt"/>
                <a:cs typeface="Arial" panose="020B0604020202020204" pitchFamily="34" charset="0"/>
              </a:defRPr>
            </a:lvl2pPr>
            <a:lvl3pPr marL="803034" indent="-290426">
              <a:spcBef>
                <a:spcPts val="0"/>
              </a:spcBef>
              <a:spcAft>
                <a:spcPts val="900"/>
              </a:spcAft>
              <a:buFont typeface="Ford Antenna Medium" pitchFamily="50" charset="0"/>
              <a:buChar char="»"/>
              <a:defRPr sz="1999" b="0" spc="0">
                <a:solidFill>
                  <a:schemeClr val="accent1"/>
                </a:solidFill>
                <a:latin typeface="+mn-lt"/>
                <a:cs typeface="Arial" panose="020B0604020202020204" pitchFamily="34" charset="0"/>
              </a:defRPr>
            </a:lvl3pPr>
            <a:lvl4pPr marL="1080764" indent="-277730">
              <a:spcBef>
                <a:spcPts val="0"/>
              </a:spcBef>
              <a:spcAft>
                <a:spcPts val="900"/>
              </a:spcAft>
              <a:buSzPct val="75000"/>
              <a:buFont typeface="Courier New" panose="02070309020205020404" pitchFamily="49" charset="0"/>
              <a:buChar char="o"/>
              <a:tabLst/>
              <a:defRPr lang="en-US" sz="1999" b="0" kern="1200" spc="0" dirty="0" smtClean="0">
                <a:solidFill>
                  <a:schemeClr val="accent1"/>
                </a:solidFill>
                <a:latin typeface="+mn-lt"/>
                <a:ea typeface="Arial Nova Light" panose="020B0304020202020204" pitchFamily="34" charset="0"/>
                <a:cs typeface="Arial" panose="020B0604020202020204" pitchFamily="34" charset="0"/>
              </a:defRPr>
            </a:lvl4pPr>
            <a:lvl5pPr>
              <a:spcBef>
                <a:spcPts val="0"/>
              </a:spcBef>
              <a:spcAft>
                <a:spcPts val="900"/>
              </a:spcAft>
              <a:defRPr sz="2399">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2">
            <a:extLst>
              <a:ext uri="{FF2B5EF4-FFF2-40B4-BE49-F238E27FC236}">
                <a16:creationId xmlns:a16="http://schemas.microsoft.com/office/drawing/2014/main" id="{1D5D3212-B690-C84C-9A5D-1A6803B1D449}"/>
              </a:ext>
            </a:extLst>
          </p:cNvPr>
          <p:cNvSpPr>
            <a:spLocks noGrp="1"/>
          </p:cNvSpPr>
          <p:nvPr>
            <p:ph idx="11"/>
          </p:nvPr>
        </p:nvSpPr>
        <p:spPr>
          <a:xfrm>
            <a:off x="5789701" y="1005840"/>
            <a:ext cx="4839340" cy="5212080"/>
          </a:xfrm>
          <a:prstGeom prst="rect">
            <a:avLst/>
          </a:prstGeom>
        </p:spPr>
        <p:txBody>
          <a:bodyPr>
            <a:normAutofit/>
          </a:bodyPr>
          <a:lstStyle>
            <a:lvl1pPr marL="230119" indent="-230119">
              <a:spcBef>
                <a:spcPts val="0"/>
              </a:spcBef>
              <a:spcAft>
                <a:spcPts val="900"/>
              </a:spcAft>
              <a:buFont typeface="Arial" panose="020B0604020202020204" pitchFamily="34" charset="0"/>
              <a:buChar char="•"/>
              <a:tabLst/>
              <a:defRPr sz="1999" b="0" spc="0">
                <a:solidFill>
                  <a:schemeClr val="accent1"/>
                </a:solidFill>
                <a:latin typeface="+mn-lt"/>
                <a:cs typeface="Arial" panose="020B0604020202020204" pitchFamily="34" charset="0"/>
              </a:defRPr>
            </a:lvl1pPr>
            <a:lvl2pPr marL="512609" indent="-277730">
              <a:spcBef>
                <a:spcPts val="0"/>
              </a:spcBef>
              <a:spcAft>
                <a:spcPts val="900"/>
              </a:spcAft>
              <a:buFont typeface="System Font Regular"/>
              <a:buChar char="–"/>
              <a:tabLst/>
              <a:defRPr sz="1999" b="0" spc="0">
                <a:solidFill>
                  <a:schemeClr val="accent1"/>
                </a:solidFill>
                <a:latin typeface="+mn-lt"/>
                <a:cs typeface="Arial" panose="020B0604020202020204" pitchFamily="34" charset="0"/>
              </a:defRPr>
            </a:lvl2pPr>
            <a:lvl3pPr marL="803034" indent="-290426">
              <a:spcBef>
                <a:spcPts val="0"/>
              </a:spcBef>
              <a:spcAft>
                <a:spcPts val="900"/>
              </a:spcAft>
              <a:buFont typeface="Ford Antenna Medium" pitchFamily="50" charset="0"/>
              <a:buChar char="»"/>
              <a:defRPr sz="1999" b="0" spc="0">
                <a:solidFill>
                  <a:schemeClr val="accent1"/>
                </a:solidFill>
                <a:latin typeface="+mn-lt"/>
                <a:cs typeface="Arial" panose="020B0604020202020204" pitchFamily="34" charset="0"/>
              </a:defRPr>
            </a:lvl3pPr>
            <a:lvl4pPr marL="1080764" indent="-277730">
              <a:spcBef>
                <a:spcPts val="0"/>
              </a:spcBef>
              <a:spcAft>
                <a:spcPts val="900"/>
              </a:spcAft>
              <a:buSzPct val="75000"/>
              <a:buFont typeface="Courier New" panose="02070309020205020404" pitchFamily="49" charset="0"/>
              <a:buChar char="o"/>
              <a:tabLst/>
              <a:defRPr lang="en-US" sz="1999" b="0" kern="1200" spc="0" dirty="0" smtClean="0">
                <a:solidFill>
                  <a:schemeClr val="accent1"/>
                </a:solidFill>
                <a:latin typeface="+mn-lt"/>
                <a:ea typeface="Arial Nova Light" panose="020B0304020202020204" pitchFamily="34" charset="0"/>
                <a:cs typeface="Arial" panose="020B0604020202020204" pitchFamily="34" charset="0"/>
              </a:defRPr>
            </a:lvl4pPr>
            <a:lvl5pPr>
              <a:spcBef>
                <a:spcPts val="0"/>
              </a:spcBef>
              <a:spcAft>
                <a:spcPts val="900"/>
              </a:spcAft>
              <a:defRPr sz="2399">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9" name="Picture 8">
            <a:extLst>
              <a:ext uri="{FF2B5EF4-FFF2-40B4-BE49-F238E27FC236}">
                <a16:creationId xmlns:a16="http://schemas.microsoft.com/office/drawing/2014/main" id="{0A8F2042-B5A3-48F2-9EDF-4F37B7EBB35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3089" y="6274346"/>
            <a:ext cx="2995847" cy="411536"/>
          </a:xfrm>
          <a:prstGeom prst="rect">
            <a:avLst/>
          </a:prstGeom>
        </p:spPr>
      </p:pic>
    </p:spTree>
    <p:extLst>
      <p:ext uri="{BB962C8B-B14F-4D97-AF65-F5344CB8AC3E}">
        <p14:creationId xmlns:p14="http://schemas.microsoft.com/office/powerpoint/2010/main" val="422946255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umper &amp; Content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F79A73DA-EFA5-4415-BFE5-4AF92ECAF1D5}"/>
              </a:ext>
            </a:extLst>
          </p:cNvPr>
          <p:cNvSpPr txBox="1">
            <a:spLocks noChangeArrowheads="1"/>
          </p:cNvSpPr>
          <p:nvPr userDrawn="1"/>
        </p:nvSpPr>
        <p:spPr bwMode="auto">
          <a:xfrm>
            <a:off x="11519136" y="6413710"/>
            <a:ext cx="34977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defRPr sz="900" b="0">
                <a:solidFill>
                  <a:schemeClr val="bg1">
                    <a:lumMod val="50000"/>
                  </a:schemeClr>
                </a:solidFill>
                <a:latin typeface="Arial" panose="020B0604020202020204" pitchFamily="34" charset="0"/>
                <a:cs typeface="Arial" panose="020B0604020202020204" pitchFamily="34" charset="0"/>
              </a:defRPr>
            </a:lvl1pPr>
            <a:lvl2pPr marL="742950" indent="-285750">
              <a:defRPr sz="2200">
                <a:latin typeface="Calibri" panose="020F0502020204030204" pitchFamily="34" charset="0"/>
              </a:defRPr>
            </a:lvl2pPr>
            <a:lvl3pPr marL="1143000" indent="-228600">
              <a:defRPr sz="2200">
                <a:latin typeface="Calibri" panose="020F0502020204030204" pitchFamily="34" charset="0"/>
              </a:defRPr>
            </a:lvl3pPr>
            <a:lvl4pPr marL="1600200" indent="-228600">
              <a:defRPr sz="2200">
                <a:latin typeface="Calibri" panose="020F0502020204030204" pitchFamily="34" charset="0"/>
              </a:defRPr>
            </a:lvl4pPr>
            <a:lvl5pPr marL="2057400" indent="-228600">
              <a:defRPr sz="2200">
                <a:latin typeface="Calibri" panose="020F0502020204030204" pitchFamily="34" charset="0"/>
              </a:defRPr>
            </a:lvl5pPr>
            <a:lvl6pPr marL="2514600" indent="-228600" defTabSz="1087438" fontAlgn="base">
              <a:spcBef>
                <a:spcPct val="0"/>
              </a:spcBef>
              <a:spcAft>
                <a:spcPct val="0"/>
              </a:spcAft>
              <a:defRPr sz="2200">
                <a:latin typeface="Calibri" panose="020F0502020204030204" pitchFamily="34" charset="0"/>
              </a:defRPr>
            </a:lvl6pPr>
            <a:lvl7pPr marL="2971800" indent="-228600" defTabSz="1087438" fontAlgn="base">
              <a:spcBef>
                <a:spcPct val="0"/>
              </a:spcBef>
              <a:spcAft>
                <a:spcPct val="0"/>
              </a:spcAft>
              <a:defRPr sz="2200">
                <a:latin typeface="Calibri" panose="020F0502020204030204" pitchFamily="34" charset="0"/>
              </a:defRPr>
            </a:lvl7pPr>
            <a:lvl8pPr marL="3429000" indent="-228600" defTabSz="1087438" fontAlgn="base">
              <a:spcBef>
                <a:spcPct val="0"/>
              </a:spcBef>
              <a:spcAft>
                <a:spcPct val="0"/>
              </a:spcAft>
              <a:defRPr sz="2200">
                <a:latin typeface="Calibri" panose="020F0502020204030204" pitchFamily="34" charset="0"/>
              </a:defRPr>
            </a:lvl8pPr>
            <a:lvl9pPr marL="3886200" indent="-228600" defTabSz="1087438" fontAlgn="base">
              <a:spcBef>
                <a:spcPct val="0"/>
              </a:spcBef>
              <a:spcAft>
                <a:spcPct val="0"/>
              </a:spcAft>
              <a:defRPr sz="2200">
                <a:latin typeface="Calibri" panose="020F0502020204030204" pitchFamily="34" charset="0"/>
              </a:defRPr>
            </a:lvl9pPr>
          </a:lstStyle>
          <a:p>
            <a:pPr lvl="0" algn="r"/>
            <a:fld id="{BB8DB652-40BB-446A-A0D5-04B7B7569A42}" type="slidenum">
              <a:rPr lang="en-US" altLang="en-US" sz="1100" b="0" spc="0" smtClean="0">
                <a:solidFill>
                  <a:schemeClr val="bg1"/>
                </a:solidFill>
                <a:latin typeface="+mj-lt"/>
              </a:rPr>
              <a:pPr lvl="0" algn="r"/>
              <a:t>‹#›</a:t>
            </a:fld>
            <a:endParaRPr lang="en-US" altLang="en-US" sz="1100" b="0" spc="0" dirty="0">
              <a:solidFill>
                <a:schemeClr val="bg1"/>
              </a:solidFill>
              <a:latin typeface="+mj-lt"/>
            </a:endParaRPr>
          </a:p>
        </p:txBody>
      </p:sp>
      <p:sp>
        <p:nvSpPr>
          <p:cNvPr id="8" name="Title 1">
            <a:extLst>
              <a:ext uri="{FF2B5EF4-FFF2-40B4-BE49-F238E27FC236}">
                <a16:creationId xmlns:a16="http://schemas.microsoft.com/office/drawing/2014/main" id="{6B382748-0ABF-482E-8571-07E382330671}"/>
              </a:ext>
            </a:extLst>
          </p:cNvPr>
          <p:cNvSpPr>
            <a:spLocks noGrp="1"/>
          </p:cNvSpPr>
          <p:nvPr>
            <p:ph type="title" hasCustomPrompt="1"/>
          </p:nvPr>
        </p:nvSpPr>
        <p:spPr>
          <a:xfrm>
            <a:off x="125318" y="267019"/>
            <a:ext cx="10835640" cy="502920"/>
          </a:xfrm>
          <a:prstGeom prst="rect">
            <a:avLst/>
          </a:prstGeom>
        </p:spPr>
        <p:txBody>
          <a:bodyPr anchor="t">
            <a:noAutofit/>
          </a:bodyPr>
          <a:lstStyle>
            <a:lvl1pPr algn="l">
              <a:defRPr sz="2999" b="0" i="0" cap="none" spc="0" baseline="0">
                <a:solidFill>
                  <a:srgbClr val="00095B"/>
                </a:solidFill>
                <a:latin typeface="Ford Antenna Medium" panose="02000505000000020004" pitchFamily="50" charset="0"/>
                <a:cs typeface="Arial" panose="020B0604020202020204" pitchFamily="34" charset="0"/>
              </a:defRPr>
            </a:lvl1pPr>
          </a:lstStyle>
          <a:p>
            <a:r>
              <a:rPr lang="en-US" dirty="0"/>
              <a:t>Click To Edit Title</a:t>
            </a:r>
          </a:p>
        </p:txBody>
      </p:sp>
      <p:sp>
        <p:nvSpPr>
          <p:cNvPr id="11" name="Text Placeholder 4">
            <a:extLst>
              <a:ext uri="{FF2B5EF4-FFF2-40B4-BE49-F238E27FC236}">
                <a16:creationId xmlns:a16="http://schemas.microsoft.com/office/drawing/2014/main" id="{FABAF30D-C1D5-4CEC-9203-44EA83DB98EA}"/>
              </a:ext>
            </a:extLst>
          </p:cNvPr>
          <p:cNvSpPr>
            <a:spLocks noGrp="1"/>
          </p:cNvSpPr>
          <p:nvPr>
            <p:ph type="body" sz="quarter" idx="10" hasCustomPrompt="1"/>
          </p:nvPr>
        </p:nvSpPr>
        <p:spPr>
          <a:xfrm>
            <a:off x="1170421" y="5807641"/>
            <a:ext cx="9851159" cy="996696"/>
          </a:xfrm>
          <a:prstGeom prst="rect">
            <a:avLst/>
          </a:prstGeom>
        </p:spPr>
        <p:txBody>
          <a:bodyPr anchor="ctr"/>
          <a:lstStyle>
            <a:lvl1pPr algn="ctr">
              <a:lnSpc>
                <a:spcPct val="100000"/>
              </a:lnSpc>
              <a:spcBef>
                <a:spcPts val="0"/>
              </a:spcBef>
              <a:defRPr sz="1999" spc="0">
                <a:solidFill>
                  <a:schemeClr val="bg1"/>
                </a:solidFill>
                <a:latin typeface="Ford Antenna Regular" panose="02000505000000020004" pitchFamily="50" charset="0"/>
              </a:defRPr>
            </a:lvl1pPr>
          </a:lstStyle>
          <a:p>
            <a:pPr lvl="0"/>
            <a:r>
              <a:rPr lang="en-US" dirty="0"/>
              <a:t>Click To Edit Text</a:t>
            </a:r>
          </a:p>
        </p:txBody>
      </p:sp>
      <p:pic>
        <p:nvPicPr>
          <p:cNvPr id="9" name="Picture 8">
            <a:extLst>
              <a:ext uri="{FF2B5EF4-FFF2-40B4-BE49-F238E27FC236}">
                <a16:creationId xmlns:a16="http://schemas.microsoft.com/office/drawing/2014/main" id="{52BFA87A-7886-D44E-9B19-7860A68C7E8B}"/>
              </a:ext>
            </a:extLst>
          </p:cNvPr>
          <p:cNvPicPr>
            <a:picLocks noChangeAspect="1"/>
          </p:cNvPicPr>
          <p:nvPr userDrawn="1"/>
        </p:nvPicPr>
        <p:blipFill>
          <a:blip r:embed="rId3"/>
          <a:stretch>
            <a:fillRect/>
          </a:stretch>
        </p:blipFill>
        <p:spPr>
          <a:xfrm>
            <a:off x="11464781" y="160636"/>
            <a:ext cx="569778" cy="214014"/>
          </a:xfrm>
          <a:prstGeom prst="rect">
            <a:avLst/>
          </a:prstGeom>
        </p:spPr>
      </p:pic>
      <p:sp>
        <p:nvSpPr>
          <p:cNvPr id="6" name="Content Placeholder 2">
            <a:extLst>
              <a:ext uri="{FF2B5EF4-FFF2-40B4-BE49-F238E27FC236}">
                <a16:creationId xmlns:a16="http://schemas.microsoft.com/office/drawing/2014/main" id="{C0222E25-82B2-41AA-A777-9A2B7EBEA6D9}"/>
              </a:ext>
            </a:extLst>
          </p:cNvPr>
          <p:cNvSpPr>
            <a:spLocks noGrp="1"/>
          </p:cNvSpPr>
          <p:nvPr>
            <p:ph idx="1"/>
          </p:nvPr>
        </p:nvSpPr>
        <p:spPr>
          <a:xfrm>
            <a:off x="653935" y="1005840"/>
            <a:ext cx="10873740" cy="4406512"/>
          </a:xfrm>
          <a:prstGeom prst="rect">
            <a:avLst/>
          </a:prstGeom>
        </p:spPr>
        <p:txBody>
          <a:bodyPr>
            <a:normAutofit/>
          </a:bodyPr>
          <a:lstStyle>
            <a:lvl1pPr marL="230119" indent="-230119">
              <a:spcBef>
                <a:spcPts val="0"/>
              </a:spcBef>
              <a:spcAft>
                <a:spcPts val="900"/>
              </a:spcAft>
              <a:buFont typeface="Arial" panose="020B0604020202020204" pitchFamily="34" charset="0"/>
              <a:buChar char="•"/>
              <a:tabLst/>
              <a:defRPr sz="1999" b="0" spc="0">
                <a:solidFill>
                  <a:schemeClr val="accent1"/>
                </a:solidFill>
                <a:latin typeface="+mn-lt"/>
                <a:cs typeface="Arial" panose="020B0604020202020204" pitchFamily="34" charset="0"/>
              </a:defRPr>
            </a:lvl1pPr>
            <a:lvl2pPr marL="512609" indent="-277730">
              <a:spcBef>
                <a:spcPts val="0"/>
              </a:spcBef>
              <a:spcAft>
                <a:spcPts val="900"/>
              </a:spcAft>
              <a:buFont typeface="System Font Regular"/>
              <a:buChar char="–"/>
              <a:tabLst/>
              <a:defRPr sz="1999" b="0" spc="0">
                <a:solidFill>
                  <a:schemeClr val="accent1"/>
                </a:solidFill>
                <a:latin typeface="+mn-lt"/>
                <a:cs typeface="Arial" panose="020B0604020202020204" pitchFamily="34" charset="0"/>
              </a:defRPr>
            </a:lvl2pPr>
            <a:lvl3pPr marL="803034" indent="-290426">
              <a:spcBef>
                <a:spcPts val="0"/>
              </a:spcBef>
              <a:spcAft>
                <a:spcPts val="900"/>
              </a:spcAft>
              <a:buFont typeface="Ford Antenna Medium" pitchFamily="50" charset="0"/>
              <a:buChar char="»"/>
              <a:defRPr sz="1999" b="0" spc="0">
                <a:solidFill>
                  <a:schemeClr val="accent1"/>
                </a:solidFill>
                <a:latin typeface="+mn-lt"/>
                <a:cs typeface="Arial" panose="020B0604020202020204" pitchFamily="34" charset="0"/>
              </a:defRPr>
            </a:lvl3pPr>
            <a:lvl4pPr marL="1080764" indent="-277730">
              <a:spcBef>
                <a:spcPts val="0"/>
              </a:spcBef>
              <a:spcAft>
                <a:spcPts val="900"/>
              </a:spcAft>
              <a:buSzPct val="75000"/>
              <a:buFont typeface="Courier New" panose="02070309020205020404" pitchFamily="49" charset="0"/>
              <a:buChar char="o"/>
              <a:tabLst/>
              <a:defRPr lang="en-US" sz="1999" b="0" kern="1200" spc="0" dirty="0" smtClean="0">
                <a:solidFill>
                  <a:schemeClr val="accent1"/>
                </a:solidFill>
                <a:latin typeface="+mn-lt"/>
                <a:ea typeface="Arial Nova Light" panose="020B0304020202020204" pitchFamily="34" charset="0"/>
                <a:cs typeface="Arial" panose="020B0604020202020204" pitchFamily="34" charset="0"/>
              </a:defRPr>
            </a:lvl4pPr>
            <a:lvl5pPr>
              <a:spcBef>
                <a:spcPts val="0"/>
              </a:spcBef>
              <a:spcAft>
                <a:spcPts val="900"/>
              </a:spcAft>
              <a:defRPr sz="2399">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8641859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_Bumper &amp; Content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F79A73DA-EFA5-4415-BFE5-4AF92ECAF1D5}"/>
              </a:ext>
            </a:extLst>
          </p:cNvPr>
          <p:cNvSpPr txBox="1">
            <a:spLocks noChangeArrowheads="1"/>
          </p:cNvSpPr>
          <p:nvPr userDrawn="1"/>
        </p:nvSpPr>
        <p:spPr bwMode="auto">
          <a:xfrm>
            <a:off x="11519136" y="6413710"/>
            <a:ext cx="34977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defRPr sz="900" b="0">
                <a:solidFill>
                  <a:schemeClr val="bg1">
                    <a:lumMod val="50000"/>
                  </a:schemeClr>
                </a:solidFill>
                <a:latin typeface="Arial" panose="020B0604020202020204" pitchFamily="34" charset="0"/>
                <a:cs typeface="Arial" panose="020B0604020202020204" pitchFamily="34" charset="0"/>
              </a:defRPr>
            </a:lvl1pPr>
            <a:lvl2pPr marL="742950" indent="-285750">
              <a:defRPr sz="2200">
                <a:latin typeface="Calibri" panose="020F0502020204030204" pitchFamily="34" charset="0"/>
              </a:defRPr>
            </a:lvl2pPr>
            <a:lvl3pPr marL="1143000" indent="-228600">
              <a:defRPr sz="2200">
                <a:latin typeface="Calibri" panose="020F0502020204030204" pitchFamily="34" charset="0"/>
              </a:defRPr>
            </a:lvl3pPr>
            <a:lvl4pPr marL="1600200" indent="-228600">
              <a:defRPr sz="2200">
                <a:latin typeface="Calibri" panose="020F0502020204030204" pitchFamily="34" charset="0"/>
              </a:defRPr>
            </a:lvl4pPr>
            <a:lvl5pPr marL="2057400" indent="-228600">
              <a:defRPr sz="2200">
                <a:latin typeface="Calibri" panose="020F0502020204030204" pitchFamily="34" charset="0"/>
              </a:defRPr>
            </a:lvl5pPr>
            <a:lvl6pPr marL="2514600" indent="-228600" defTabSz="1087438" fontAlgn="base">
              <a:spcBef>
                <a:spcPct val="0"/>
              </a:spcBef>
              <a:spcAft>
                <a:spcPct val="0"/>
              </a:spcAft>
              <a:defRPr sz="2200">
                <a:latin typeface="Calibri" panose="020F0502020204030204" pitchFamily="34" charset="0"/>
              </a:defRPr>
            </a:lvl6pPr>
            <a:lvl7pPr marL="2971800" indent="-228600" defTabSz="1087438" fontAlgn="base">
              <a:spcBef>
                <a:spcPct val="0"/>
              </a:spcBef>
              <a:spcAft>
                <a:spcPct val="0"/>
              </a:spcAft>
              <a:defRPr sz="2200">
                <a:latin typeface="Calibri" panose="020F0502020204030204" pitchFamily="34" charset="0"/>
              </a:defRPr>
            </a:lvl7pPr>
            <a:lvl8pPr marL="3429000" indent="-228600" defTabSz="1087438" fontAlgn="base">
              <a:spcBef>
                <a:spcPct val="0"/>
              </a:spcBef>
              <a:spcAft>
                <a:spcPct val="0"/>
              </a:spcAft>
              <a:defRPr sz="2200">
                <a:latin typeface="Calibri" panose="020F0502020204030204" pitchFamily="34" charset="0"/>
              </a:defRPr>
            </a:lvl8pPr>
            <a:lvl9pPr marL="3886200" indent="-228600" defTabSz="1087438" fontAlgn="base">
              <a:spcBef>
                <a:spcPct val="0"/>
              </a:spcBef>
              <a:spcAft>
                <a:spcPct val="0"/>
              </a:spcAft>
              <a:defRPr sz="2200">
                <a:latin typeface="Calibri" panose="020F0502020204030204" pitchFamily="34" charset="0"/>
              </a:defRPr>
            </a:lvl9pPr>
          </a:lstStyle>
          <a:p>
            <a:pPr lvl="0" algn="r"/>
            <a:fld id="{BB8DB652-40BB-446A-A0D5-04B7B7569A42}" type="slidenum">
              <a:rPr lang="en-US" altLang="en-US" sz="1100" b="0" spc="0" smtClean="0">
                <a:solidFill>
                  <a:schemeClr val="bg1"/>
                </a:solidFill>
                <a:latin typeface="+mj-lt"/>
              </a:rPr>
              <a:pPr lvl="0" algn="r"/>
              <a:t>‹#›</a:t>
            </a:fld>
            <a:endParaRPr lang="en-US" altLang="en-US" sz="1100" b="0" spc="0" dirty="0">
              <a:solidFill>
                <a:schemeClr val="bg1"/>
              </a:solidFill>
              <a:latin typeface="+mj-lt"/>
            </a:endParaRPr>
          </a:p>
        </p:txBody>
      </p:sp>
      <p:sp>
        <p:nvSpPr>
          <p:cNvPr id="8" name="Title 1">
            <a:extLst>
              <a:ext uri="{FF2B5EF4-FFF2-40B4-BE49-F238E27FC236}">
                <a16:creationId xmlns:a16="http://schemas.microsoft.com/office/drawing/2014/main" id="{6B382748-0ABF-482E-8571-07E382330671}"/>
              </a:ext>
            </a:extLst>
          </p:cNvPr>
          <p:cNvSpPr>
            <a:spLocks noGrp="1"/>
          </p:cNvSpPr>
          <p:nvPr>
            <p:ph type="title" hasCustomPrompt="1"/>
          </p:nvPr>
        </p:nvSpPr>
        <p:spPr>
          <a:xfrm>
            <a:off x="125318" y="267019"/>
            <a:ext cx="10835640" cy="502920"/>
          </a:xfrm>
          <a:prstGeom prst="rect">
            <a:avLst/>
          </a:prstGeom>
        </p:spPr>
        <p:txBody>
          <a:bodyPr anchor="t">
            <a:noAutofit/>
          </a:bodyPr>
          <a:lstStyle>
            <a:lvl1pPr algn="l">
              <a:defRPr sz="2999" b="0" i="0" cap="none" spc="0" baseline="0">
                <a:solidFill>
                  <a:srgbClr val="00095B"/>
                </a:solidFill>
                <a:latin typeface="Ford Antenna Medium" panose="02000505000000020004" pitchFamily="50" charset="0"/>
                <a:cs typeface="Arial" panose="020B0604020202020204" pitchFamily="34" charset="0"/>
              </a:defRPr>
            </a:lvl1pPr>
          </a:lstStyle>
          <a:p>
            <a:r>
              <a:rPr lang="en-US" dirty="0"/>
              <a:t>Click To Edit Title</a:t>
            </a:r>
          </a:p>
        </p:txBody>
      </p:sp>
      <p:sp>
        <p:nvSpPr>
          <p:cNvPr id="11" name="Text Placeholder 4">
            <a:extLst>
              <a:ext uri="{FF2B5EF4-FFF2-40B4-BE49-F238E27FC236}">
                <a16:creationId xmlns:a16="http://schemas.microsoft.com/office/drawing/2014/main" id="{FABAF30D-C1D5-4CEC-9203-44EA83DB98EA}"/>
              </a:ext>
            </a:extLst>
          </p:cNvPr>
          <p:cNvSpPr>
            <a:spLocks noGrp="1"/>
          </p:cNvSpPr>
          <p:nvPr>
            <p:ph type="body" sz="quarter" idx="10" hasCustomPrompt="1"/>
          </p:nvPr>
        </p:nvSpPr>
        <p:spPr>
          <a:xfrm>
            <a:off x="1170421" y="5807641"/>
            <a:ext cx="9851159" cy="996696"/>
          </a:xfrm>
          <a:prstGeom prst="rect">
            <a:avLst/>
          </a:prstGeom>
        </p:spPr>
        <p:txBody>
          <a:bodyPr anchor="ctr"/>
          <a:lstStyle>
            <a:lvl1pPr algn="ctr">
              <a:lnSpc>
                <a:spcPct val="100000"/>
              </a:lnSpc>
              <a:spcBef>
                <a:spcPts val="0"/>
              </a:spcBef>
              <a:defRPr sz="1999" spc="0">
                <a:solidFill>
                  <a:schemeClr val="bg1"/>
                </a:solidFill>
                <a:latin typeface="Ford Antenna Regular" panose="02000505000000020004" pitchFamily="50" charset="0"/>
              </a:defRPr>
            </a:lvl1pPr>
          </a:lstStyle>
          <a:p>
            <a:pPr lvl="0"/>
            <a:r>
              <a:rPr lang="en-US" dirty="0"/>
              <a:t>Click To Edit Text</a:t>
            </a:r>
          </a:p>
        </p:txBody>
      </p:sp>
      <p:pic>
        <p:nvPicPr>
          <p:cNvPr id="9" name="Picture 8">
            <a:extLst>
              <a:ext uri="{FF2B5EF4-FFF2-40B4-BE49-F238E27FC236}">
                <a16:creationId xmlns:a16="http://schemas.microsoft.com/office/drawing/2014/main" id="{52BFA87A-7886-D44E-9B19-7860A68C7E8B}"/>
              </a:ext>
            </a:extLst>
          </p:cNvPr>
          <p:cNvPicPr>
            <a:picLocks noChangeAspect="1"/>
          </p:cNvPicPr>
          <p:nvPr userDrawn="1"/>
        </p:nvPicPr>
        <p:blipFill>
          <a:blip r:embed="rId3"/>
          <a:stretch>
            <a:fillRect/>
          </a:stretch>
        </p:blipFill>
        <p:spPr>
          <a:xfrm>
            <a:off x="11464781" y="160636"/>
            <a:ext cx="569778" cy="214014"/>
          </a:xfrm>
          <a:prstGeom prst="rect">
            <a:avLst/>
          </a:prstGeom>
        </p:spPr>
      </p:pic>
    </p:spTree>
    <p:extLst>
      <p:ext uri="{BB962C8B-B14F-4D97-AF65-F5344CB8AC3E}">
        <p14:creationId xmlns:p14="http://schemas.microsoft.com/office/powerpoint/2010/main" val="299934521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Editable World Map">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AB24A60-BFDB-42CB-9518-5F976D15F9C0}"/>
              </a:ext>
            </a:extLst>
          </p:cNvPr>
          <p:cNvSpPr txBox="1">
            <a:spLocks noChangeArrowheads="1"/>
          </p:cNvSpPr>
          <p:nvPr userDrawn="1"/>
        </p:nvSpPr>
        <p:spPr bwMode="auto">
          <a:xfrm>
            <a:off x="11519136" y="6413710"/>
            <a:ext cx="34977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defRPr sz="900" b="0">
                <a:solidFill>
                  <a:schemeClr val="bg1">
                    <a:lumMod val="50000"/>
                  </a:schemeClr>
                </a:solidFill>
                <a:latin typeface="Arial" panose="020B0604020202020204" pitchFamily="34" charset="0"/>
                <a:cs typeface="Arial" panose="020B0604020202020204" pitchFamily="34" charset="0"/>
              </a:defRPr>
            </a:lvl1pPr>
            <a:lvl2pPr marL="742950" indent="-285750">
              <a:defRPr sz="2200">
                <a:latin typeface="Calibri" panose="020F0502020204030204" pitchFamily="34" charset="0"/>
              </a:defRPr>
            </a:lvl2pPr>
            <a:lvl3pPr marL="1143000" indent="-228600">
              <a:defRPr sz="2200">
                <a:latin typeface="Calibri" panose="020F0502020204030204" pitchFamily="34" charset="0"/>
              </a:defRPr>
            </a:lvl3pPr>
            <a:lvl4pPr marL="1600200" indent="-228600">
              <a:defRPr sz="2200">
                <a:latin typeface="Calibri" panose="020F0502020204030204" pitchFamily="34" charset="0"/>
              </a:defRPr>
            </a:lvl4pPr>
            <a:lvl5pPr marL="2057400" indent="-228600">
              <a:defRPr sz="2200">
                <a:latin typeface="Calibri" panose="020F0502020204030204" pitchFamily="34" charset="0"/>
              </a:defRPr>
            </a:lvl5pPr>
            <a:lvl6pPr marL="2514600" indent="-228600" defTabSz="1087438" fontAlgn="base">
              <a:spcBef>
                <a:spcPct val="0"/>
              </a:spcBef>
              <a:spcAft>
                <a:spcPct val="0"/>
              </a:spcAft>
              <a:defRPr sz="2200">
                <a:latin typeface="Calibri" panose="020F0502020204030204" pitchFamily="34" charset="0"/>
              </a:defRPr>
            </a:lvl6pPr>
            <a:lvl7pPr marL="2971800" indent="-228600" defTabSz="1087438" fontAlgn="base">
              <a:spcBef>
                <a:spcPct val="0"/>
              </a:spcBef>
              <a:spcAft>
                <a:spcPct val="0"/>
              </a:spcAft>
              <a:defRPr sz="2200">
                <a:latin typeface="Calibri" panose="020F0502020204030204" pitchFamily="34" charset="0"/>
              </a:defRPr>
            </a:lvl7pPr>
            <a:lvl8pPr marL="3429000" indent="-228600" defTabSz="1087438" fontAlgn="base">
              <a:spcBef>
                <a:spcPct val="0"/>
              </a:spcBef>
              <a:spcAft>
                <a:spcPct val="0"/>
              </a:spcAft>
              <a:defRPr sz="2200">
                <a:latin typeface="Calibri" panose="020F0502020204030204" pitchFamily="34" charset="0"/>
              </a:defRPr>
            </a:lvl8pPr>
            <a:lvl9pPr marL="3886200" indent="-228600" defTabSz="1087438" fontAlgn="base">
              <a:spcBef>
                <a:spcPct val="0"/>
              </a:spcBef>
              <a:spcAft>
                <a:spcPct val="0"/>
              </a:spcAft>
              <a:defRPr sz="2200">
                <a:latin typeface="Calibri" panose="020F0502020204030204" pitchFamily="34" charset="0"/>
              </a:defRPr>
            </a:lvl9pPr>
          </a:lstStyle>
          <a:p>
            <a:pPr lvl="0" algn="r"/>
            <a:fld id="{BB8DB652-40BB-446A-A0D5-04B7B7569A42}" type="slidenum">
              <a:rPr lang="en-US" altLang="en-US" sz="1100" b="0" spc="0" smtClean="0">
                <a:solidFill>
                  <a:schemeClr val="accent1"/>
                </a:solidFill>
                <a:latin typeface="+mj-lt"/>
              </a:rPr>
              <a:pPr lvl="0" algn="r"/>
              <a:t>‹#›</a:t>
            </a:fld>
            <a:endParaRPr lang="en-US" altLang="en-US" sz="1100" b="0" spc="0" dirty="0">
              <a:solidFill>
                <a:schemeClr val="accent1"/>
              </a:solidFill>
              <a:latin typeface="+mj-lt"/>
            </a:endParaRPr>
          </a:p>
        </p:txBody>
      </p:sp>
      <p:sp>
        <p:nvSpPr>
          <p:cNvPr id="9" name="Title 1">
            <a:extLst>
              <a:ext uri="{FF2B5EF4-FFF2-40B4-BE49-F238E27FC236}">
                <a16:creationId xmlns:a16="http://schemas.microsoft.com/office/drawing/2014/main" id="{DCD1B45F-BDEE-4492-890A-F31C90242335}"/>
              </a:ext>
            </a:extLst>
          </p:cNvPr>
          <p:cNvSpPr>
            <a:spLocks noGrp="1"/>
          </p:cNvSpPr>
          <p:nvPr>
            <p:ph type="title" hasCustomPrompt="1"/>
          </p:nvPr>
        </p:nvSpPr>
        <p:spPr>
          <a:xfrm>
            <a:off x="125318" y="267019"/>
            <a:ext cx="10835640" cy="502920"/>
          </a:xfrm>
          <a:prstGeom prst="rect">
            <a:avLst/>
          </a:prstGeom>
        </p:spPr>
        <p:txBody>
          <a:bodyPr anchor="t">
            <a:noAutofit/>
          </a:bodyPr>
          <a:lstStyle>
            <a:lvl1pPr algn="l">
              <a:defRPr sz="2999" b="0" i="0" cap="none" spc="0" baseline="0">
                <a:solidFill>
                  <a:schemeClr val="accent1"/>
                </a:solidFill>
                <a:latin typeface="Ford Antenna Medium" panose="02000505000000020004" pitchFamily="50" charset="0"/>
                <a:cs typeface="Arial" panose="020B0604020202020204" pitchFamily="34" charset="0"/>
              </a:defRPr>
            </a:lvl1pPr>
          </a:lstStyle>
          <a:p>
            <a:r>
              <a:rPr lang="en-US" dirty="0"/>
              <a:t>Click To Edit Title</a:t>
            </a:r>
          </a:p>
        </p:txBody>
      </p:sp>
      <p:pic>
        <p:nvPicPr>
          <p:cNvPr id="11" name="Picture 10">
            <a:extLst>
              <a:ext uri="{FF2B5EF4-FFF2-40B4-BE49-F238E27FC236}">
                <a16:creationId xmlns:a16="http://schemas.microsoft.com/office/drawing/2014/main" id="{6D5CCEE0-95C2-0449-8388-BFB2D4835267}"/>
              </a:ext>
            </a:extLst>
          </p:cNvPr>
          <p:cNvPicPr>
            <a:picLocks noChangeAspect="1"/>
          </p:cNvPicPr>
          <p:nvPr userDrawn="1"/>
        </p:nvPicPr>
        <p:blipFill>
          <a:blip r:embed="rId2"/>
          <a:stretch>
            <a:fillRect/>
          </a:stretch>
        </p:blipFill>
        <p:spPr>
          <a:xfrm>
            <a:off x="11464781" y="160636"/>
            <a:ext cx="569778" cy="214014"/>
          </a:xfrm>
          <a:prstGeom prst="rect">
            <a:avLst/>
          </a:prstGeom>
        </p:spPr>
      </p:pic>
      <p:sp>
        <p:nvSpPr>
          <p:cNvPr id="7" name="Freeform 179">
            <a:extLst>
              <a:ext uri="{FF2B5EF4-FFF2-40B4-BE49-F238E27FC236}">
                <a16:creationId xmlns:a16="http://schemas.microsoft.com/office/drawing/2014/main" id="{BA675363-8D99-4A5E-84A6-E383CA3E26FE}"/>
              </a:ext>
            </a:extLst>
          </p:cNvPr>
          <p:cNvSpPr>
            <a:spLocks/>
          </p:cNvSpPr>
          <p:nvPr userDrawn="1"/>
        </p:nvSpPr>
        <p:spPr bwMode="auto">
          <a:xfrm>
            <a:off x="2212185" y="6580393"/>
            <a:ext cx="10580" cy="6351"/>
          </a:xfrm>
          <a:custGeom>
            <a:avLst/>
            <a:gdLst>
              <a:gd name="T0" fmla="*/ 2147483647 w 8"/>
              <a:gd name="T1" fmla="*/ 2147483647 h 6"/>
              <a:gd name="T2" fmla="*/ 1952875039 w 8"/>
              <a:gd name="T3" fmla="*/ 2147483647 h 6"/>
              <a:gd name="T4" fmla="*/ 0 w 8"/>
              <a:gd name="T5" fmla="*/ 0 h 6"/>
              <a:gd name="T6" fmla="*/ 2147483647 w 8"/>
              <a:gd name="T7" fmla="*/ 2147483647 h 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 h="6">
                <a:moveTo>
                  <a:pt x="8" y="2"/>
                </a:moveTo>
                <a:lnTo>
                  <a:pt x="2" y="6"/>
                </a:lnTo>
                <a:lnTo>
                  <a:pt x="0" y="0"/>
                </a:lnTo>
                <a:lnTo>
                  <a:pt x="8" y="2"/>
                </a:lnTo>
                <a:close/>
              </a:path>
            </a:pathLst>
          </a:custGeom>
          <a:solidFill>
            <a:srgbClr val="FFFFFF">
              <a:lumMod val="85000"/>
            </a:srgbClr>
          </a:solidFill>
          <a:ln w="6350" cmpd="sng">
            <a:solidFill>
              <a:srgbClr val="FFFFFF"/>
            </a:solidFill>
            <a:prstDash val="solid"/>
            <a:round/>
            <a:headEnd/>
            <a:tailEnd/>
          </a:ln>
          <a:effectLst/>
        </p:spPr>
        <p:txBody>
          <a:bodyPr lIns="121867" tIns="60933" rIns="121867" bIns="60933"/>
          <a:lstStyle/>
          <a:p>
            <a:pPr marL="0" marR="0" lvl="0" indent="0" algn="ctr" defTabSz="914126" eaLnBrk="1" fontAlgn="base" latinLnBrk="0" hangingPunct="1">
              <a:lnSpc>
                <a:spcPct val="80000"/>
              </a:lnSpc>
              <a:spcBef>
                <a:spcPct val="20000"/>
              </a:spcBef>
              <a:spcAft>
                <a:spcPct val="0"/>
              </a:spcAft>
              <a:buClrTx/>
              <a:buSzTx/>
              <a:buFontTx/>
              <a:buNone/>
              <a:tabLst/>
              <a:defRPr/>
            </a:pPr>
            <a:endParaRPr kumimoji="0" lang="en-US" sz="1799" b="1" i="1" u="none" strike="noStrike" kern="0" cap="none" spc="0" normalizeH="0" baseline="0" noProof="0" dirty="0">
              <a:ln>
                <a:noFill/>
              </a:ln>
              <a:solidFill>
                <a:schemeClr val="accent1"/>
              </a:solidFill>
              <a:effectLst/>
              <a:uLnTx/>
              <a:uFillTx/>
              <a:latin typeface="+mj-lt"/>
              <a:ea typeface="MS PGothic" pitchFamily="34" charset="-128"/>
            </a:endParaRPr>
          </a:p>
        </p:txBody>
      </p:sp>
      <p:sp>
        <p:nvSpPr>
          <p:cNvPr id="12" name="Rectangle 398">
            <a:extLst>
              <a:ext uri="{FF2B5EF4-FFF2-40B4-BE49-F238E27FC236}">
                <a16:creationId xmlns:a16="http://schemas.microsoft.com/office/drawing/2014/main" id="{328973B5-3325-425B-B3EF-AF97D8E59191}"/>
              </a:ext>
            </a:extLst>
          </p:cNvPr>
          <p:cNvSpPr>
            <a:spLocks noChangeArrowheads="1"/>
          </p:cNvSpPr>
          <p:nvPr userDrawn="1"/>
        </p:nvSpPr>
        <p:spPr bwMode="auto">
          <a:xfrm>
            <a:off x="1696999" y="6515306"/>
            <a:ext cx="186218" cy="136525"/>
          </a:xfrm>
          <a:prstGeom prst="rect">
            <a:avLst/>
          </a:prstGeom>
          <a:solidFill>
            <a:srgbClr val="00095B"/>
          </a:solidFill>
          <a:ln w="19050">
            <a:noFill/>
            <a:miter lim="800000"/>
            <a:headEnd/>
            <a:tailEnd/>
          </a:ln>
        </p:spPr>
        <p:txBody>
          <a:bodyPr wrap="none" lIns="121867" tIns="0" rIns="121867" bIns="0" anchor="ctr"/>
          <a:lstStyle>
            <a:lvl1pPr eaLnBrk="0" hangingPunct="0">
              <a:defRPr sz="4000">
                <a:solidFill>
                  <a:schemeClr val="accent2"/>
                </a:solidFill>
                <a:latin typeface="Arial" charset="0"/>
              </a:defRPr>
            </a:lvl1pPr>
            <a:lvl2pPr marL="742950" indent="-285750" eaLnBrk="0" hangingPunct="0">
              <a:defRPr sz="4000">
                <a:solidFill>
                  <a:schemeClr val="accent2"/>
                </a:solidFill>
                <a:latin typeface="Arial" charset="0"/>
              </a:defRPr>
            </a:lvl2pPr>
            <a:lvl3pPr marL="1143000" indent="-228600" eaLnBrk="0" hangingPunct="0">
              <a:defRPr sz="4000">
                <a:solidFill>
                  <a:schemeClr val="accent2"/>
                </a:solidFill>
                <a:latin typeface="Arial" charset="0"/>
              </a:defRPr>
            </a:lvl3pPr>
            <a:lvl4pPr marL="1600200" indent="-228600" eaLnBrk="0" hangingPunct="0">
              <a:defRPr sz="4000">
                <a:solidFill>
                  <a:schemeClr val="accent2"/>
                </a:solidFill>
                <a:latin typeface="Arial" charset="0"/>
              </a:defRPr>
            </a:lvl4pPr>
            <a:lvl5pPr marL="2057400" indent="-228600" eaLnBrk="0" hangingPunct="0">
              <a:defRPr sz="4000">
                <a:solidFill>
                  <a:schemeClr val="accent2"/>
                </a:solidFill>
                <a:latin typeface="Arial" charset="0"/>
              </a:defRPr>
            </a:lvl5pPr>
            <a:lvl6pPr marL="2514600" indent="-228600" algn="ctr" eaLnBrk="0" fontAlgn="base" hangingPunct="0">
              <a:lnSpc>
                <a:spcPct val="80000"/>
              </a:lnSpc>
              <a:spcBef>
                <a:spcPct val="20000"/>
              </a:spcBef>
              <a:spcAft>
                <a:spcPct val="0"/>
              </a:spcAft>
              <a:defRPr sz="4000">
                <a:solidFill>
                  <a:schemeClr val="accent2"/>
                </a:solidFill>
                <a:latin typeface="Arial" charset="0"/>
              </a:defRPr>
            </a:lvl6pPr>
            <a:lvl7pPr marL="2971800" indent="-228600" algn="ctr" eaLnBrk="0" fontAlgn="base" hangingPunct="0">
              <a:lnSpc>
                <a:spcPct val="80000"/>
              </a:lnSpc>
              <a:spcBef>
                <a:spcPct val="20000"/>
              </a:spcBef>
              <a:spcAft>
                <a:spcPct val="0"/>
              </a:spcAft>
              <a:defRPr sz="4000">
                <a:solidFill>
                  <a:schemeClr val="accent2"/>
                </a:solidFill>
                <a:latin typeface="Arial" charset="0"/>
              </a:defRPr>
            </a:lvl7pPr>
            <a:lvl8pPr marL="3429000" indent="-228600" algn="ctr" eaLnBrk="0" fontAlgn="base" hangingPunct="0">
              <a:lnSpc>
                <a:spcPct val="80000"/>
              </a:lnSpc>
              <a:spcBef>
                <a:spcPct val="20000"/>
              </a:spcBef>
              <a:spcAft>
                <a:spcPct val="0"/>
              </a:spcAft>
              <a:defRPr sz="4000">
                <a:solidFill>
                  <a:schemeClr val="accent2"/>
                </a:solidFill>
                <a:latin typeface="Arial" charset="0"/>
              </a:defRPr>
            </a:lvl8pPr>
            <a:lvl9pPr marL="3886200" indent="-228600" algn="ctr" eaLnBrk="0" fontAlgn="base" hangingPunct="0">
              <a:lnSpc>
                <a:spcPct val="80000"/>
              </a:lnSpc>
              <a:spcBef>
                <a:spcPct val="20000"/>
              </a:spcBef>
              <a:spcAft>
                <a:spcPct val="0"/>
              </a:spcAft>
              <a:defRPr sz="4000">
                <a:solidFill>
                  <a:schemeClr val="accent2"/>
                </a:solidFill>
                <a:latin typeface="Arial" charset="0"/>
              </a:defRPr>
            </a:lvl9pPr>
          </a:lstStyle>
          <a:p>
            <a:pPr marL="0" marR="0" lvl="0" indent="0" algn="ctr" defTabSz="914126" eaLnBrk="1" fontAlgn="base" latinLnBrk="0" hangingPunct="1">
              <a:lnSpc>
                <a:spcPct val="80000"/>
              </a:lnSpc>
              <a:spcBef>
                <a:spcPct val="20000"/>
              </a:spcBef>
              <a:spcAft>
                <a:spcPct val="0"/>
              </a:spcAft>
              <a:buClrTx/>
              <a:buSzTx/>
              <a:buFontTx/>
              <a:buNone/>
              <a:tabLst/>
              <a:defRPr/>
            </a:pPr>
            <a:endParaRPr kumimoji="0" lang="en-US" altLang="en-US" sz="1799" b="1" i="1" u="none" strike="noStrike" kern="0" cap="none" spc="0" normalizeH="0" baseline="0" noProof="0" dirty="0">
              <a:ln>
                <a:noFill/>
              </a:ln>
              <a:solidFill>
                <a:schemeClr val="accent1"/>
              </a:solidFill>
              <a:effectLst/>
              <a:uLnTx/>
              <a:uFillTx/>
              <a:latin typeface="+mj-lt"/>
              <a:ea typeface="ＭＳ Ｐゴシック" pitchFamily="34" charset="-128"/>
            </a:endParaRPr>
          </a:p>
        </p:txBody>
      </p:sp>
      <p:sp>
        <p:nvSpPr>
          <p:cNvPr id="13" name="Text Box 399">
            <a:extLst>
              <a:ext uri="{FF2B5EF4-FFF2-40B4-BE49-F238E27FC236}">
                <a16:creationId xmlns:a16="http://schemas.microsoft.com/office/drawing/2014/main" id="{E8B463D6-9C6A-41C0-B51E-8840F1112DAE}"/>
              </a:ext>
            </a:extLst>
          </p:cNvPr>
          <p:cNvSpPr txBox="1">
            <a:spLocks noChangeArrowheads="1"/>
          </p:cNvSpPr>
          <p:nvPr userDrawn="1"/>
        </p:nvSpPr>
        <p:spPr bwMode="auto">
          <a:xfrm>
            <a:off x="1963045" y="6420049"/>
            <a:ext cx="1828800" cy="264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91416" rIns="0" bIns="0" anchor="ctr">
            <a:spAutoFit/>
          </a:bodyPr>
          <a:lstStyle>
            <a:lvl1pPr defTabSz="912813" eaLnBrk="0" hangingPunct="0">
              <a:defRPr sz="4000">
                <a:solidFill>
                  <a:schemeClr val="accent2"/>
                </a:solidFill>
                <a:latin typeface="Arial" charset="0"/>
              </a:defRPr>
            </a:lvl1pPr>
            <a:lvl2pPr marL="742950" indent="-285750" defTabSz="912813" eaLnBrk="0" hangingPunct="0">
              <a:defRPr sz="4000">
                <a:solidFill>
                  <a:schemeClr val="accent2"/>
                </a:solidFill>
                <a:latin typeface="Arial" charset="0"/>
              </a:defRPr>
            </a:lvl2pPr>
            <a:lvl3pPr marL="1143000" indent="-228600" defTabSz="912813" eaLnBrk="0" hangingPunct="0">
              <a:defRPr sz="4000">
                <a:solidFill>
                  <a:schemeClr val="accent2"/>
                </a:solidFill>
                <a:latin typeface="Arial" charset="0"/>
              </a:defRPr>
            </a:lvl3pPr>
            <a:lvl4pPr marL="1600200" indent="-228600" defTabSz="912813" eaLnBrk="0" hangingPunct="0">
              <a:defRPr sz="4000">
                <a:solidFill>
                  <a:schemeClr val="accent2"/>
                </a:solidFill>
                <a:latin typeface="Arial" charset="0"/>
              </a:defRPr>
            </a:lvl4pPr>
            <a:lvl5pPr marL="2057400" indent="-228600" defTabSz="912813" eaLnBrk="0" hangingPunct="0">
              <a:defRPr sz="4000">
                <a:solidFill>
                  <a:schemeClr val="accent2"/>
                </a:solidFill>
                <a:latin typeface="Arial" charset="0"/>
              </a:defRPr>
            </a:lvl5pPr>
            <a:lvl6pPr marL="2514600" indent="-228600" algn="ctr" defTabSz="912813" eaLnBrk="0" fontAlgn="base" hangingPunct="0">
              <a:lnSpc>
                <a:spcPct val="80000"/>
              </a:lnSpc>
              <a:spcBef>
                <a:spcPct val="20000"/>
              </a:spcBef>
              <a:spcAft>
                <a:spcPct val="0"/>
              </a:spcAft>
              <a:defRPr sz="4000">
                <a:solidFill>
                  <a:schemeClr val="accent2"/>
                </a:solidFill>
                <a:latin typeface="Arial" charset="0"/>
              </a:defRPr>
            </a:lvl6pPr>
            <a:lvl7pPr marL="2971800" indent="-228600" algn="ctr" defTabSz="912813" eaLnBrk="0" fontAlgn="base" hangingPunct="0">
              <a:lnSpc>
                <a:spcPct val="80000"/>
              </a:lnSpc>
              <a:spcBef>
                <a:spcPct val="20000"/>
              </a:spcBef>
              <a:spcAft>
                <a:spcPct val="0"/>
              </a:spcAft>
              <a:defRPr sz="4000">
                <a:solidFill>
                  <a:schemeClr val="accent2"/>
                </a:solidFill>
                <a:latin typeface="Arial" charset="0"/>
              </a:defRPr>
            </a:lvl7pPr>
            <a:lvl8pPr marL="3429000" indent="-228600" algn="ctr" defTabSz="912813" eaLnBrk="0" fontAlgn="base" hangingPunct="0">
              <a:lnSpc>
                <a:spcPct val="80000"/>
              </a:lnSpc>
              <a:spcBef>
                <a:spcPct val="20000"/>
              </a:spcBef>
              <a:spcAft>
                <a:spcPct val="0"/>
              </a:spcAft>
              <a:defRPr sz="4000">
                <a:solidFill>
                  <a:schemeClr val="accent2"/>
                </a:solidFill>
                <a:latin typeface="Arial" charset="0"/>
              </a:defRPr>
            </a:lvl8pPr>
            <a:lvl9pPr marL="3886200" indent="-228600" algn="ctr" defTabSz="912813" eaLnBrk="0" fontAlgn="base" hangingPunct="0">
              <a:lnSpc>
                <a:spcPct val="80000"/>
              </a:lnSpc>
              <a:spcBef>
                <a:spcPct val="20000"/>
              </a:spcBef>
              <a:spcAft>
                <a:spcPct val="0"/>
              </a:spcAft>
              <a:defRPr sz="4000">
                <a:solidFill>
                  <a:schemeClr val="accent2"/>
                </a:solidFill>
                <a:latin typeface="Arial" charset="0"/>
              </a:defRPr>
            </a:lvl9pPr>
          </a:lstStyle>
          <a:p>
            <a:pPr eaLnBrk="1" fontAlgn="base" hangingPunct="1">
              <a:lnSpc>
                <a:spcPct val="80000"/>
              </a:lnSpc>
              <a:spcBef>
                <a:spcPct val="50000"/>
              </a:spcBef>
              <a:spcAft>
                <a:spcPct val="0"/>
              </a:spcAft>
            </a:pPr>
            <a:r>
              <a:rPr lang="en-US" altLang="en-US" sz="1400" b="0" spc="0" dirty="0">
                <a:solidFill>
                  <a:schemeClr val="accent1"/>
                </a:solidFill>
                <a:latin typeface="Arial Nova Light" panose="020B0304020202020204" pitchFamily="34" charset="0"/>
                <a:ea typeface="ＭＳ Ｐゴシック" pitchFamily="34" charset="-128"/>
              </a:rPr>
              <a:t>North America</a:t>
            </a:r>
          </a:p>
        </p:txBody>
      </p:sp>
      <p:sp>
        <p:nvSpPr>
          <p:cNvPr id="14" name="Text Box 399">
            <a:extLst>
              <a:ext uri="{FF2B5EF4-FFF2-40B4-BE49-F238E27FC236}">
                <a16:creationId xmlns:a16="http://schemas.microsoft.com/office/drawing/2014/main" id="{E98FDAE3-7A65-404E-8EF2-DB9C5B7E00D6}"/>
              </a:ext>
            </a:extLst>
          </p:cNvPr>
          <p:cNvSpPr txBox="1">
            <a:spLocks noChangeArrowheads="1"/>
          </p:cNvSpPr>
          <p:nvPr userDrawn="1"/>
        </p:nvSpPr>
        <p:spPr bwMode="auto">
          <a:xfrm>
            <a:off x="5967993" y="6420049"/>
            <a:ext cx="756759" cy="264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91416" rIns="0" bIns="0" anchor="ctr">
            <a:spAutoFit/>
          </a:bodyPr>
          <a:lstStyle>
            <a:lvl1pPr defTabSz="912813" eaLnBrk="0" hangingPunct="0">
              <a:defRPr sz="4000">
                <a:solidFill>
                  <a:schemeClr val="accent2"/>
                </a:solidFill>
                <a:latin typeface="Arial" charset="0"/>
              </a:defRPr>
            </a:lvl1pPr>
            <a:lvl2pPr marL="742950" indent="-285750" defTabSz="912813" eaLnBrk="0" hangingPunct="0">
              <a:defRPr sz="4000">
                <a:solidFill>
                  <a:schemeClr val="accent2"/>
                </a:solidFill>
                <a:latin typeface="Arial" charset="0"/>
              </a:defRPr>
            </a:lvl2pPr>
            <a:lvl3pPr marL="1143000" indent="-228600" defTabSz="912813" eaLnBrk="0" hangingPunct="0">
              <a:defRPr sz="4000">
                <a:solidFill>
                  <a:schemeClr val="accent2"/>
                </a:solidFill>
                <a:latin typeface="Arial" charset="0"/>
              </a:defRPr>
            </a:lvl3pPr>
            <a:lvl4pPr marL="1600200" indent="-228600" defTabSz="912813" eaLnBrk="0" hangingPunct="0">
              <a:defRPr sz="4000">
                <a:solidFill>
                  <a:schemeClr val="accent2"/>
                </a:solidFill>
                <a:latin typeface="Arial" charset="0"/>
              </a:defRPr>
            </a:lvl4pPr>
            <a:lvl5pPr marL="2057400" indent="-228600" defTabSz="912813" eaLnBrk="0" hangingPunct="0">
              <a:defRPr sz="4000">
                <a:solidFill>
                  <a:schemeClr val="accent2"/>
                </a:solidFill>
                <a:latin typeface="Arial" charset="0"/>
              </a:defRPr>
            </a:lvl5pPr>
            <a:lvl6pPr marL="2514600" indent="-228600" algn="ctr" defTabSz="912813" eaLnBrk="0" fontAlgn="base" hangingPunct="0">
              <a:lnSpc>
                <a:spcPct val="80000"/>
              </a:lnSpc>
              <a:spcBef>
                <a:spcPct val="20000"/>
              </a:spcBef>
              <a:spcAft>
                <a:spcPct val="0"/>
              </a:spcAft>
              <a:defRPr sz="4000">
                <a:solidFill>
                  <a:schemeClr val="accent2"/>
                </a:solidFill>
                <a:latin typeface="Arial" charset="0"/>
              </a:defRPr>
            </a:lvl6pPr>
            <a:lvl7pPr marL="2971800" indent="-228600" algn="ctr" defTabSz="912813" eaLnBrk="0" fontAlgn="base" hangingPunct="0">
              <a:lnSpc>
                <a:spcPct val="80000"/>
              </a:lnSpc>
              <a:spcBef>
                <a:spcPct val="20000"/>
              </a:spcBef>
              <a:spcAft>
                <a:spcPct val="0"/>
              </a:spcAft>
              <a:defRPr sz="4000">
                <a:solidFill>
                  <a:schemeClr val="accent2"/>
                </a:solidFill>
                <a:latin typeface="Arial" charset="0"/>
              </a:defRPr>
            </a:lvl7pPr>
            <a:lvl8pPr marL="3429000" indent="-228600" algn="ctr" defTabSz="912813" eaLnBrk="0" fontAlgn="base" hangingPunct="0">
              <a:lnSpc>
                <a:spcPct val="80000"/>
              </a:lnSpc>
              <a:spcBef>
                <a:spcPct val="20000"/>
              </a:spcBef>
              <a:spcAft>
                <a:spcPct val="0"/>
              </a:spcAft>
              <a:defRPr sz="4000">
                <a:solidFill>
                  <a:schemeClr val="accent2"/>
                </a:solidFill>
                <a:latin typeface="Arial" charset="0"/>
              </a:defRPr>
            </a:lvl8pPr>
            <a:lvl9pPr marL="3886200" indent="-228600" algn="ctr" defTabSz="912813" eaLnBrk="0" fontAlgn="base" hangingPunct="0">
              <a:lnSpc>
                <a:spcPct val="80000"/>
              </a:lnSpc>
              <a:spcBef>
                <a:spcPct val="20000"/>
              </a:spcBef>
              <a:spcAft>
                <a:spcPct val="0"/>
              </a:spcAft>
              <a:defRPr sz="4000">
                <a:solidFill>
                  <a:schemeClr val="accent2"/>
                </a:solidFill>
                <a:latin typeface="Arial" charset="0"/>
              </a:defRPr>
            </a:lvl9pPr>
          </a:lstStyle>
          <a:p>
            <a:pPr eaLnBrk="1" fontAlgn="base" hangingPunct="1">
              <a:lnSpc>
                <a:spcPct val="80000"/>
              </a:lnSpc>
              <a:spcBef>
                <a:spcPct val="50000"/>
              </a:spcBef>
              <a:spcAft>
                <a:spcPct val="0"/>
              </a:spcAft>
            </a:pPr>
            <a:r>
              <a:rPr lang="en-US" altLang="en-US" sz="1400" b="0" spc="0" dirty="0">
                <a:solidFill>
                  <a:schemeClr val="accent1"/>
                </a:solidFill>
                <a:latin typeface="Arial Nova Light" panose="020B0304020202020204" pitchFamily="34" charset="0"/>
                <a:ea typeface="ＭＳ Ｐゴシック" pitchFamily="34" charset="-128"/>
              </a:rPr>
              <a:t>Europe</a:t>
            </a:r>
          </a:p>
        </p:txBody>
      </p:sp>
      <p:sp>
        <p:nvSpPr>
          <p:cNvPr id="15" name="Rectangle 398">
            <a:extLst>
              <a:ext uri="{FF2B5EF4-FFF2-40B4-BE49-F238E27FC236}">
                <a16:creationId xmlns:a16="http://schemas.microsoft.com/office/drawing/2014/main" id="{1BBC6B89-7B78-4DF8-BBDC-407A817973F1}"/>
              </a:ext>
            </a:extLst>
          </p:cNvPr>
          <p:cNvSpPr>
            <a:spLocks noChangeArrowheads="1"/>
          </p:cNvSpPr>
          <p:nvPr userDrawn="1"/>
        </p:nvSpPr>
        <p:spPr bwMode="auto">
          <a:xfrm>
            <a:off x="5694326" y="6515306"/>
            <a:ext cx="186218" cy="136525"/>
          </a:xfrm>
          <a:prstGeom prst="rect">
            <a:avLst/>
          </a:prstGeom>
          <a:solidFill>
            <a:srgbClr val="8BBDFF"/>
          </a:solidFill>
          <a:ln w="19050">
            <a:noFill/>
            <a:miter lim="800000"/>
            <a:headEnd/>
            <a:tailEnd/>
          </a:ln>
        </p:spPr>
        <p:txBody>
          <a:bodyPr wrap="none" lIns="121867" tIns="0" rIns="121867" bIns="0" anchor="ctr"/>
          <a:lstStyle>
            <a:lvl1pPr eaLnBrk="0" hangingPunct="0">
              <a:defRPr sz="4000">
                <a:solidFill>
                  <a:schemeClr val="accent2"/>
                </a:solidFill>
                <a:latin typeface="Arial" charset="0"/>
              </a:defRPr>
            </a:lvl1pPr>
            <a:lvl2pPr marL="742950" indent="-285750" eaLnBrk="0" hangingPunct="0">
              <a:defRPr sz="4000">
                <a:solidFill>
                  <a:schemeClr val="accent2"/>
                </a:solidFill>
                <a:latin typeface="Arial" charset="0"/>
              </a:defRPr>
            </a:lvl2pPr>
            <a:lvl3pPr marL="1143000" indent="-228600" eaLnBrk="0" hangingPunct="0">
              <a:defRPr sz="4000">
                <a:solidFill>
                  <a:schemeClr val="accent2"/>
                </a:solidFill>
                <a:latin typeface="Arial" charset="0"/>
              </a:defRPr>
            </a:lvl3pPr>
            <a:lvl4pPr marL="1600200" indent="-228600" eaLnBrk="0" hangingPunct="0">
              <a:defRPr sz="4000">
                <a:solidFill>
                  <a:schemeClr val="accent2"/>
                </a:solidFill>
                <a:latin typeface="Arial" charset="0"/>
              </a:defRPr>
            </a:lvl4pPr>
            <a:lvl5pPr marL="2057400" indent="-228600" eaLnBrk="0" hangingPunct="0">
              <a:defRPr sz="4000">
                <a:solidFill>
                  <a:schemeClr val="accent2"/>
                </a:solidFill>
                <a:latin typeface="Arial" charset="0"/>
              </a:defRPr>
            </a:lvl5pPr>
            <a:lvl6pPr marL="2514600" indent="-228600" algn="ctr" eaLnBrk="0" fontAlgn="base" hangingPunct="0">
              <a:lnSpc>
                <a:spcPct val="80000"/>
              </a:lnSpc>
              <a:spcBef>
                <a:spcPct val="20000"/>
              </a:spcBef>
              <a:spcAft>
                <a:spcPct val="0"/>
              </a:spcAft>
              <a:defRPr sz="4000">
                <a:solidFill>
                  <a:schemeClr val="accent2"/>
                </a:solidFill>
                <a:latin typeface="Arial" charset="0"/>
              </a:defRPr>
            </a:lvl6pPr>
            <a:lvl7pPr marL="2971800" indent="-228600" algn="ctr" eaLnBrk="0" fontAlgn="base" hangingPunct="0">
              <a:lnSpc>
                <a:spcPct val="80000"/>
              </a:lnSpc>
              <a:spcBef>
                <a:spcPct val="20000"/>
              </a:spcBef>
              <a:spcAft>
                <a:spcPct val="0"/>
              </a:spcAft>
              <a:defRPr sz="4000">
                <a:solidFill>
                  <a:schemeClr val="accent2"/>
                </a:solidFill>
                <a:latin typeface="Arial" charset="0"/>
              </a:defRPr>
            </a:lvl7pPr>
            <a:lvl8pPr marL="3429000" indent="-228600" algn="ctr" eaLnBrk="0" fontAlgn="base" hangingPunct="0">
              <a:lnSpc>
                <a:spcPct val="80000"/>
              </a:lnSpc>
              <a:spcBef>
                <a:spcPct val="20000"/>
              </a:spcBef>
              <a:spcAft>
                <a:spcPct val="0"/>
              </a:spcAft>
              <a:defRPr sz="4000">
                <a:solidFill>
                  <a:schemeClr val="accent2"/>
                </a:solidFill>
                <a:latin typeface="Arial" charset="0"/>
              </a:defRPr>
            </a:lvl8pPr>
            <a:lvl9pPr marL="3886200" indent="-228600" algn="ctr" eaLnBrk="0" fontAlgn="base" hangingPunct="0">
              <a:lnSpc>
                <a:spcPct val="80000"/>
              </a:lnSpc>
              <a:spcBef>
                <a:spcPct val="20000"/>
              </a:spcBef>
              <a:spcAft>
                <a:spcPct val="0"/>
              </a:spcAft>
              <a:defRPr sz="4000">
                <a:solidFill>
                  <a:schemeClr val="accent2"/>
                </a:solidFill>
                <a:latin typeface="Arial" charset="0"/>
              </a:defRPr>
            </a:lvl9pPr>
          </a:lstStyle>
          <a:p>
            <a:pPr marL="0" marR="0" lvl="0" indent="0" algn="ctr" defTabSz="914126" eaLnBrk="1" fontAlgn="base" latinLnBrk="0" hangingPunct="1">
              <a:lnSpc>
                <a:spcPct val="80000"/>
              </a:lnSpc>
              <a:spcBef>
                <a:spcPct val="20000"/>
              </a:spcBef>
              <a:spcAft>
                <a:spcPct val="0"/>
              </a:spcAft>
              <a:buClrTx/>
              <a:buSzTx/>
              <a:buFontTx/>
              <a:buNone/>
              <a:tabLst/>
              <a:defRPr/>
            </a:pPr>
            <a:endParaRPr kumimoji="0" lang="en-US" altLang="en-US" sz="1799" b="1" i="1" u="none" strike="noStrike" kern="0" cap="none" spc="0" normalizeH="0" baseline="0" noProof="0" dirty="0">
              <a:ln>
                <a:noFill/>
              </a:ln>
              <a:solidFill>
                <a:schemeClr val="accent1"/>
              </a:solidFill>
              <a:effectLst/>
              <a:uLnTx/>
              <a:uFillTx/>
              <a:latin typeface="+mj-lt"/>
              <a:ea typeface="ＭＳ Ｐゴシック" pitchFamily="34" charset="-128"/>
            </a:endParaRPr>
          </a:p>
        </p:txBody>
      </p:sp>
      <p:sp>
        <p:nvSpPr>
          <p:cNvPr id="16" name="Rectangle 398">
            <a:extLst>
              <a:ext uri="{FF2B5EF4-FFF2-40B4-BE49-F238E27FC236}">
                <a16:creationId xmlns:a16="http://schemas.microsoft.com/office/drawing/2014/main" id="{F3B0623A-79A6-45CC-9EBA-393F26221457}"/>
              </a:ext>
            </a:extLst>
          </p:cNvPr>
          <p:cNvSpPr>
            <a:spLocks noChangeArrowheads="1"/>
          </p:cNvSpPr>
          <p:nvPr userDrawn="1"/>
        </p:nvSpPr>
        <p:spPr bwMode="auto">
          <a:xfrm>
            <a:off x="8231252" y="6515306"/>
            <a:ext cx="186218" cy="136525"/>
          </a:xfrm>
          <a:prstGeom prst="rect">
            <a:avLst/>
          </a:prstGeom>
          <a:solidFill>
            <a:srgbClr val="B9BCBD"/>
          </a:solidFill>
          <a:ln w="19050">
            <a:noFill/>
            <a:miter lim="800000"/>
            <a:headEnd/>
            <a:tailEnd/>
          </a:ln>
        </p:spPr>
        <p:txBody>
          <a:bodyPr wrap="none" lIns="121867" tIns="0" rIns="121867" bIns="0" anchor="ctr"/>
          <a:lstStyle>
            <a:lvl1pPr eaLnBrk="0" hangingPunct="0">
              <a:defRPr sz="4000">
                <a:solidFill>
                  <a:schemeClr val="accent2"/>
                </a:solidFill>
                <a:latin typeface="Arial" charset="0"/>
              </a:defRPr>
            </a:lvl1pPr>
            <a:lvl2pPr marL="742950" indent="-285750" eaLnBrk="0" hangingPunct="0">
              <a:defRPr sz="4000">
                <a:solidFill>
                  <a:schemeClr val="accent2"/>
                </a:solidFill>
                <a:latin typeface="Arial" charset="0"/>
              </a:defRPr>
            </a:lvl2pPr>
            <a:lvl3pPr marL="1143000" indent="-228600" eaLnBrk="0" hangingPunct="0">
              <a:defRPr sz="4000">
                <a:solidFill>
                  <a:schemeClr val="accent2"/>
                </a:solidFill>
                <a:latin typeface="Arial" charset="0"/>
              </a:defRPr>
            </a:lvl3pPr>
            <a:lvl4pPr marL="1600200" indent="-228600" eaLnBrk="0" hangingPunct="0">
              <a:defRPr sz="4000">
                <a:solidFill>
                  <a:schemeClr val="accent2"/>
                </a:solidFill>
                <a:latin typeface="Arial" charset="0"/>
              </a:defRPr>
            </a:lvl4pPr>
            <a:lvl5pPr marL="2057400" indent="-228600" eaLnBrk="0" hangingPunct="0">
              <a:defRPr sz="4000">
                <a:solidFill>
                  <a:schemeClr val="accent2"/>
                </a:solidFill>
                <a:latin typeface="Arial" charset="0"/>
              </a:defRPr>
            </a:lvl5pPr>
            <a:lvl6pPr marL="2514600" indent="-228600" algn="ctr" eaLnBrk="0" fontAlgn="base" hangingPunct="0">
              <a:lnSpc>
                <a:spcPct val="80000"/>
              </a:lnSpc>
              <a:spcBef>
                <a:spcPct val="20000"/>
              </a:spcBef>
              <a:spcAft>
                <a:spcPct val="0"/>
              </a:spcAft>
              <a:defRPr sz="4000">
                <a:solidFill>
                  <a:schemeClr val="accent2"/>
                </a:solidFill>
                <a:latin typeface="Arial" charset="0"/>
              </a:defRPr>
            </a:lvl6pPr>
            <a:lvl7pPr marL="2971800" indent="-228600" algn="ctr" eaLnBrk="0" fontAlgn="base" hangingPunct="0">
              <a:lnSpc>
                <a:spcPct val="80000"/>
              </a:lnSpc>
              <a:spcBef>
                <a:spcPct val="20000"/>
              </a:spcBef>
              <a:spcAft>
                <a:spcPct val="0"/>
              </a:spcAft>
              <a:defRPr sz="4000">
                <a:solidFill>
                  <a:schemeClr val="accent2"/>
                </a:solidFill>
                <a:latin typeface="Arial" charset="0"/>
              </a:defRPr>
            </a:lvl7pPr>
            <a:lvl8pPr marL="3429000" indent="-228600" algn="ctr" eaLnBrk="0" fontAlgn="base" hangingPunct="0">
              <a:lnSpc>
                <a:spcPct val="80000"/>
              </a:lnSpc>
              <a:spcBef>
                <a:spcPct val="20000"/>
              </a:spcBef>
              <a:spcAft>
                <a:spcPct val="0"/>
              </a:spcAft>
              <a:defRPr sz="4000">
                <a:solidFill>
                  <a:schemeClr val="accent2"/>
                </a:solidFill>
                <a:latin typeface="Arial" charset="0"/>
              </a:defRPr>
            </a:lvl8pPr>
            <a:lvl9pPr marL="3886200" indent="-228600" algn="ctr" eaLnBrk="0" fontAlgn="base" hangingPunct="0">
              <a:lnSpc>
                <a:spcPct val="80000"/>
              </a:lnSpc>
              <a:spcBef>
                <a:spcPct val="20000"/>
              </a:spcBef>
              <a:spcAft>
                <a:spcPct val="0"/>
              </a:spcAft>
              <a:defRPr sz="4000">
                <a:solidFill>
                  <a:schemeClr val="accent2"/>
                </a:solidFill>
                <a:latin typeface="Arial" charset="0"/>
              </a:defRPr>
            </a:lvl9pPr>
          </a:lstStyle>
          <a:p>
            <a:pPr marL="0" marR="0" lvl="0" indent="0" algn="ctr" defTabSz="914126" eaLnBrk="1" fontAlgn="base" latinLnBrk="0" hangingPunct="1">
              <a:lnSpc>
                <a:spcPct val="80000"/>
              </a:lnSpc>
              <a:spcBef>
                <a:spcPct val="20000"/>
              </a:spcBef>
              <a:spcAft>
                <a:spcPct val="0"/>
              </a:spcAft>
              <a:buClrTx/>
              <a:buSzTx/>
              <a:buFontTx/>
              <a:buNone/>
              <a:tabLst/>
              <a:defRPr/>
            </a:pPr>
            <a:endParaRPr kumimoji="0" lang="en-US" altLang="en-US" sz="1799" b="1" i="1" u="none" strike="noStrike" kern="0" cap="none" spc="0" normalizeH="0" baseline="0" noProof="0" dirty="0">
              <a:ln>
                <a:noFill/>
              </a:ln>
              <a:solidFill>
                <a:schemeClr val="accent1"/>
              </a:solidFill>
              <a:effectLst/>
              <a:uLnTx/>
              <a:uFillTx/>
              <a:latin typeface="+mj-lt"/>
              <a:ea typeface="ＭＳ Ｐゴシック" pitchFamily="34" charset="-128"/>
            </a:endParaRPr>
          </a:p>
        </p:txBody>
      </p:sp>
      <p:sp>
        <p:nvSpPr>
          <p:cNvPr id="17" name="Text Box 399">
            <a:extLst>
              <a:ext uri="{FF2B5EF4-FFF2-40B4-BE49-F238E27FC236}">
                <a16:creationId xmlns:a16="http://schemas.microsoft.com/office/drawing/2014/main" id="{0EDEAC12-E1EE-4D35-A386-AD323D9738A8}"/>
              </a:ext>
            </a:extLst>
          </p:cNvPr>
          <p:cNvSpPr txBox="1">
            <a:spLocks noChangeArrowheads="1"/>
          </p:cNvSpPr>
          <p:nvPr userDrawn="1"/>
        </p:nvSpPr>
        <p:spPr bwMode="auto">
          <a:xfrm>
            <a:off x="8504390" y="6420049"/>
            <a:ext cx="2572730" cy="264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91416" rIns="0" bIns="0" anchor="ctr">
            <a:spAutoFit/>
          </a:bodyPr>
          <a:lstStyle>
            <a:lvl1pPr defTabSz="912813" eaLnBrk="0" hangingPunct="0">
              <a:defRPr sz="4000">
                <a:solidFill>
                  <a:schemeClr val="accent2"/>
                </a:solidFill>
                <a:latin typeface="Arial" charset="0"/>
              </a:defRPr>
            </a:lvl1pPr>
            <a:lvl2pPr marL="742950" indent="-285750" defTabSz="912813" eaLnBrk="0" hangingPunct="0">
              <a:defRPr sz="4000">
                <a:solidFill>
                  <a:schemeClr val="accent2"/>
                </a:solidFill>
                <a:latin typeface="Arial" charset="0"/>
              </a:defRPr>
            </a:lvl2pPr>
            <a:lvl3pPr marL="1143000" indent="-228600" defTabSz="912813" eaLnBrk="0" hangingPunct="0">
              <a:defRPr sz="4000">
                <a:solidFill>
                  <a:schemeClr val="accent2"/>
                </a:solidFill>
                <a:latin typeface="Arial" charset="0"/>
              </a:defRPr>
            </a:lvl3pPr>
            <a:lvl4pPr marL="1600200" indent="-228600" defTabSz="912813" eaLnBrk="0" hangingPunct="0">
              <a:defRPr sz="4000">
                <a:solidFill>
                  <a:schemeClr val="accent2"/>
                </a:solidFill>
                <a:latin typeface="Arial" charset="0"/>
              </a:defRPr>
            </a:lvl4pPr>
            <a:lvl5pPr marL="2057400" indent="-228600" defTabSz="912813" eaLnBrk="0" hangingPunct="0">
              <a:defRPr sz="4000">
                <a:solidFill>
                  <a:schemeClr val="accent2"/>
                </a:solidFill>
                <a:latin typeface="Arial" charset="0"/>
              </a:defRPr>
            </a:lvl5pPr>
            <a:lvl6pPr marL="2514600" indent="-228600" algn="ctr" defTabSz="912813" eaLnBrk="0" fontAlgn="base" hangingPunct="0">
              <a:lnSpc>
                <a:spcPct val="80000"/>
              </a:lnSpc>
              <a:spcBef>
                <a:spcPct val="20000"/>
              </a:spcBef>
              <a:spcAft>
                <a:spcPct val="0"/>
              </a:spcAft>
              <a:defRPr sz="4000">
                <a:solidFill>
                  <a:schemeClr val="accent2"/>
                </a:solidFill>
                <a:latin typeface="Arial" charset="0"/>
              </a:defRPr>
            </a:lvl6pPr>
            <a:lvl7pPr marL="2971800" indent="-228600" algn="ctr" defTabSz="912813" eaLnBrk="0" fontAlgn="base" hangingPunct="0">
              <a:lnSpc>
                <a:spcPct val="80000"/>
              </a:lnSpc>
              <a:spcBef>
                <a:spcPct val="20000"/>
              </a:spcBef>
              <a:spcAft>
                <a:spcPct val="0"/>
              </a:spcAft>
              <a:defRPr sz="4000">
                <a:solidFill>
                  <a:schemeClr val="accent2"/>
                </a:solidFill>
                <a:latin typeface="Arial" charset="0"/>
              </a:defRPr>
            </a:lvl7pPr>
            <a:lvl8pPr marL="3429000" indent="-228600" algn="ctr" defTabSz="912813" eaLnBrk="0" fontAlgn="base" hangingPunct="0">
              <a:lnSpc>
                <a:spcPct val="80000"/>
              </a:lnSpc>
              <a:spcBef>
                <a:spcPct val="20000"/>
              </a:spcBef>
              <a:spcAft>
                <a:spcPct val="0"/>
              </a:spcAft>
              <a:defRPr sz="4000">
                <a:solidFill>
                  <a:schemeClr val="accent2"/>
                </a:solidFill>
                <a:latin typeface="Arial" charset="0"/>
              </a:defRPr>
            </a:lvl8pPr>
            <a:lvl9pPr marL="3886200" indent="-228600" algn="ctr" defTabSz="912813" eaLnBrk="0" fontAlgn="base" hangingPunct="0">
              <a:lnSpc>
                <a:spcPct val="80000"/>
              </a:lnSpc>
              <a:spcBef>
                <a:spcPct val="20000"/>
              </a:spcBef>
              <a:spcAft>
                <a:spcPct val="0"/>
              </a:spcAft>
              <a:defRPr sz="4000">
                <a:solidFill>
                  <a:schemeClr val="accent2"/>
                </a:solidFill>
                <a:latin typeface="Arial" charset="0"/>
              </a:defRPr>
            </a:lvl9pPr>
          </a:lstStyle>
          <a:p>
            <a:pPr eaLnBrk="1" fontAlgn="base" hangingPunct="1">
              <a:lnSpc>
                <a:spcPct val="80000"/>
              </a:lnSpc>
              <a:spcBef>
                <a:spcPct val="50000"/>
              </a:spcBef>
              <a:spcAft>
                <a:spcPct val="0"/>
              </a:spcAft>
            </a:pPr>
            <a:r>
              <a:rPr lang="en-US" altLang="en-US" sz="1400" b="0" spc="0" dirty="0">
                <a:solidFill>
                  <a:schemeClr val="accent1"/>
                </a:solidFill>
                <a:latin typeface="Arial Nova Light" panose="020B0304020202020204" pitchFamily="34" charset="0"/>
                <a:ea typeface="ＭＳ Ｐゴシック" pitchFamily="34" charset="-128"/>
              </a:rPr>
              <a:t>International Markets</a:t>
            </a:r>
            <a:r>
              <a:rPr lang="en-US" altLang="en-US" sz="1400" b="0" spc="0" baseline="0" dirty="0">
                <a:solidFill>
                  <a:schemeClr val="accent1"/>
                </a:solidFill>
                <a:latin typeface="Arial Nova Light" panose="020B0304020202020204" pitchFamily="34" charset="0"/>
                <a:ea typeface="ＭＳ Ｐゴシック" pitchFamily="34" charset="-128"/>
              </a:rPr>
              <a:t> Group</a:t>
            </a:r>
            <a:endParaRPr lang="en-US" altLang="en-US" sz="1400" b="0" spc="0" dirty="0">
              <a:solidFill>
                <a:schemeClr val="accent1"/>
              </a:solidFill>
              <a:latin typeface="Arial Nova Light" panose="020B0304020202020204" pitchFamily="34" charset="0"/>
              <a:ea typeface="ＭＳ Ｐゴシック" pitchFamily="34" charset="-128"/>
            </a:endParaRPr>
          </a:p>
        </p:txBody>
      </p:sp>
      <p:sp>
        <p:nvSpPr>
          <p:cNvPr id="18" name="Text Box 399">
            <a:extLst>
              <a:ext uri="{FF2B5EF4-FFF2-40B4-BE49-F238E27FC236}">
                <a16:creationId xmlns:a16="http://schemas.microsoft.com/office/drawing/2014/main" id="{7F820B3B-9E3E-4C28-85E2-8A5F8D22F7C7}"/>
              </a:ext>
            </a:extLst>
          </p:cNvPr>
          <p:cNvSpPr txBox="1">
            <a:spLocks noChangeArrowheads="1"/>
          </p:cNvSpPr>
          <p:nvPr userDrawn="1"/>
        </p:nvSpPr>
        <p:spPr bwMode="auto">
          <a:xfrm>
            <a:off x="7279514" y="6420049"/>
            <a:ext cx="933457" cy="264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91416" rIns="0" bIns="0" anchor="ctr">
            <a:spAutoFit/>
          </a:bodyPr>
          <a:lstStyle>
            <a:lvl1pPr defTabSz="912813" eaLnBrk="0" hangingPunct="0">
              <a:defRPr sz="4000">
                <a:solidFill>
                  <a:schemeClr val="accent2"/>
                </a:solidFill>
                <a:latin typeface="Arial" charset="0"/>
              </a:defRPr>
            </a:lvl1pPr>
            <a:lvl2pPr marL="742950" indent="-285750" defTabSz="912813" eaLnBrk="0" hangingPunct="0">
              <a:defRPr sz="4000">
                <a:solidFill>
                  <a:schemeClr val="accent2"/>
                </a:solidFill>
                <a:latin typeface="Arial" charset="0"/>
              </a:defRPr>
            </a:lvl2pPr>
            <a:lvl3pPr marL="1143000" indent="-228600" defTabSz="912813" eaLnBrk="0" hangingPunct="0">
              <a:defRPr sz="4000">
                <a:solidFill>
                  <a:schemeClr val="accent2"/>
                </a:solidFill>
                <a:latin typeface="Arial" charset="0"/>
              </a:defRPr>
            </a:lvl3pPr>
            <a:lvl4pPr marL="1600200" indent="-228600" defTabSz="912813" eaLnBrk="0" hangingPunct="0">
              <a:defRPr sz="4000">
                <a:solidFill>
                  <a:schemeClr val="accent2"/>
                </a:solidFill>
                <a:latin typeface="Arial" charset="0"/>
              </a:defRPr>
            </a:lvl4pPr>
            <a:lvl5pPr marL="2057400" indent="-228600" defTabSz="912813" eaLnBrk="0" hangingPunct="0">
              <a:defRPr sz="4000">
                <a:solidFill>
                  <a:schemeClr val="accent2"/>
                </a:solidFill>
                <a:latin typeface="Arial" charset="0"/>
              </a:defRPr>
            </a:lvl5pPr>
            <a:lvl6pPr marL="2514600" indent="-228600" algn="ctr" defTabSz="912813" eaLnBrk="0" fontAlgn="base" hangingPunct="0">
              <a:lnSpc>
                <a:spcPct val="80000"/>
              </a:lnSpc>
              <a:spcBef>
                <a:spcPct val="20000"/>
              </a:spcBef>
              <a:spcAft>
                <a:spcPct val="0"/>
              </a:spcAft>
              <a:defRPr sz="4000">
                <a:solidFill>
                  <a:schemeClr val="accent2"/>
                </a:solidFill>
                <a:latin typeface="Arial" charset="0"/>
              </a:defRPr>
            </a:lvl6pPr>
            <a:lvl7pPr marL="2971800" indent="-228600" algn="ctr" defTabSz="912813" eaLnBrk="0" fontAlgn="base" hangingPunct="0">
              <a:lnSpc>
                <a:spcPct val="80000"/>
              </a:lnSpc>
              <a:spcBef>
                <a:spcPct val="20000"/>
              </a:spcBef>
              <a:spcAft>
                <a:spcPct val="0"/>
              </a:spcAft>
              <a:defRPr sz="4000">
                <a:solidFill>
                  <a:schemeClr val="accent2"/>
                </a:solidFill>
                <a:latin typeface="Arial" charset="0"/>
              </a:defRPr>
            </a:lvl7pPr>
            <a:lvl8pPr marL="3429000" indent="-228600" algn="ctr" defTabSz="912813" eaLnBrk="0" fontAlgn="base" hangingPunct="0">
              <a:lnSpc>
                <a:spcPct val="80000"/>
              </a:lnSpc>
              <a:spcBef>
                <a:spcPct val="20000"/>
              </a:spcBef>
              <a:spcAft>
                <a:spcPct val="0"/>
              </a:spcAft>
              <a:defRPr sz="4000">
                <a:solidFill>
                  <a:schemeClr val="accent2"/>
                </a:solidFill>
                <a:latin typeface="Arial" charset="0"/>
              </a:defRPr>
            </a:lvl8pPr>
            <a:lvl9pPr marL="3886200" indent="-228600" algn="ctr" defTabSz="912813" eaLnBrk="0" fontAlgn="base" hangingPunct="0">
              <a:lnSpc>
                <a:spcPct val="80000"/>
              </a:lnSpc>
              <a:spcBef>
                <a:spcPct val="20000"/>
              </a:spcBef>
              <a:spcAft>
                <a:spcPct val="0"/>
              </a:spcAft>
              <a:defRPr sz="4000">
                <a:solidFill>
                  <a:schemeClr val="accent2"/>
                </a:solidFill>
                <a:latin typeface="Arial" charset="0"/>
              </a:defRPr>
            </a:lvl9pPr>
          </a:lstStyle>
          <a:p>
            <a:pPr eaLnBrk="1" fontAlgn="base" hangingPunct="1">
              <a:lnSpc>
                <a:spcPct val="80000"/>
              </a:lnSpc>
              <a:spcBef>
                <a:spcPct val="50000"/>
              </a:spcBef>
              <a:spcAft>
                <a:spcPct val="0"/>
              </a:spcAft>
            </a:pPr>
            <a:r>
              <a:rPr lang="en-US" altLang="en-US" sz="1400" b="0" spc="0" dirty="0">
                <a:solidFill>
                  <a:schemeClr val="accent1"/>
                </a:solidFill>
                <a:latin typeface="Arial Nova Light" panose="020B0304020202020204" pitchFamily="34" charset="0"/>
                <a:ea typeface="ＭＳ Ｐゴシック" pitchFamily="34" charset="-128"/>
              </a:rPr>
              <a:t>China</a:t>
            </a:r>
          </a:p>
        </p:txBody>
      </p:sp>
      <p:sp>
        <p:nvSpPr>
          <p:cNvPr id="19" name="Rectangle 398">
            <a:extLst>
              <a:ext uri="{FF2B5EF4-FFF2-40B4-BE49-F238E27FC236}">
                <a16:creationId xmlns:a16="http://schemas.microsoft.com/office/drawing/2014/main" id="{CB572701-1DC0-4B0C-ADCB-AC84414DF077}"/>
              </a:ext>
            </a:extLst>
          </p:cNvPr>
          <p:cNvSpPr>
            <a:spLocks noChangeArrowheads="1"/>
          </p:cNvSpPr>
          <p:nvPr userDrawn="1"/>
        </p:nvSpPr>
        <p:spPr bwMode="auto">
          <a:xfrm>
            <a:off x="7011390" y="6515306"/>
            <a:ext cx="181065" cy="136525"/>
          </a:xfrm>
          <a:prstGeom prst="rect">
            <a:avLst/>
          </a:prstGeom>
          <a:solidFill>
            <a:srgbClr val="008200"/>
          </a:solidFill>
          <a:ln w="19050">
            <a:noFill/>
            <a:miter lim="800000"/>
            <a:headEnd/>
            <a:tailEnd/>
          </a:ln>
        </p:spPr>
        <p:txBody>
          <a:bodyPr wrap="none" lIns="121867" tIns="0" rIns="121867" bIns="0" anchor="ctr"/>
          <a:lstStyle>
            <a:lvl1pPr eaLnBrk="0" hangingPunct="0">
              <a:defRPr sz="4000">
                <a:solidFill>
                  <a:schemeClr val="accent2"/>
                </a:solidFill>
                <a:latin typeface="Arial" charset="0"/>
              </a:defRPr>
            </a:lvl1pPr>
            <a:lvl2pPr marL="742950" indent="-285750" eaLnBrk="0" hangingPunct="0">
              <a:defRPr sz="4000">
                <a:solidFill>
                  <a:schemeClr val="accent2"/>
                </a:solidFill>
                <a:latin typeface="Arial" charset="0"/>
              </a:defRPr>
            </a:lvl2pPr>
            <a:lvl3pPr marL="1143000" indent="-228600" eaLnBrk="0" hangingPunct="0">
              <a:defRPr sz="4000">
                <a:solidFill>
                  <a:schemeClr val="accent2"/>
                </a:solidFill>
                <a:latin typeface="Arial" charset="0"/>
              </a:defRPr>
            </a:lvl3pPr>
            <a:lvl4pPr marL="1600200" indent="-228600" eaLnBrk="0" hangingPunct="0">
              <a:defRPr sz="4000">
                <a:solidFill>
                  <a:schemeClr val="accent2"/>
                </a:solidFill>
                <a:latin typeface="Arial" charset="0"/>
              </a:defRPr>
            </a:lvl4pPr>
            <a:lvl5pPr marL="2057400" indent="-228600" eaLnBrk="0" hangingPunct="0">
              <a:defRPr sz="4000">
                <a:solidFill>
                  <a:schemeClr val="accent2"/>
                </a:solidFill>
                <a:latin typeface="Arial" charset="0"/>
              </a:defRPr>
            </a:lvl5pPr>
            <a:lvl6pPr marL="2514600" indent="-228600" algn="ctr" eaLnBrk="0" fontAlgn="base" hangingPunct="0">
              <a:lnSpc>
                <a:spcPct val="80000"/>
              </a:lnSpc>
              <a:spcBef>
                <a:spcPct val="20000"/>
              </a:spcBef>
              <a:spcAft>
                <a:spcPct val="0"/>
              </a:spcAft>
              <a:defRPr sz="4000">
                <a:solidFill>
                  <a:schemeClr val="accent2"/>
                </a:solidFill>
                <a:latin typeface="Arial" charset="0"/>
              </a:defRPr>
            </a:lvl6pPr>
            <a:lvl7pPr marL="2971800" indent="-228600" algn="ctr" eaLnBrk="0" fontAlgn="base" hangingPunct="0">
              <a:lnSpc>
                <a:spcPct val="80000"/>
              </a:lnSpc>
              <a:spcBef>
                <a:spcPct val="20000"/>
              </a:spcBef>
              <a:spcAft>
                <a:spcPct val="0"/>
              </a:spcAft>
              <a:defRPr sz="4000">
                <a:solidFill>
                  <a:schemeClr val="accent2"/>
                </a:solidFill>
                <a:latin typeface="Arial" charset="0"/>
              </a:defRPr>
            </a:lvl7pPr>
            <a:lvl8pPr marL="3429000" indent="-228600" algn="ctr" eaLnBrk="0" fontAlgn="base" hangingPunct="0">
              <a:lnSpc>
                <a:spcPct val="80000"/>
              </a:lnSpc>
              <a:spcBef>
                <a:spcPct val="20000"/>
              </a:spcBef>
              <a:spcAft>
                <a:spcPct val="0"/>
              </a:spcAft>
              <a:defRPr sz="4000">
                <a:solidFill>
                  <a:schemeClr val="accent2"/>
                </a:solidFill>
                <a:latin typeface="Arial" charset="0"/>
              </a:defRPr>
            </a:lvl8pPr>
            <a:lvl9pPr marL="3886200" indent="-228600" algn="ctr" eaLnBrk="0" fontAlgn="base" hangingPunct="0">
              <a:lnSpc>
                <a:spcPct val="80000"/>
              </a:lnSpc>
              <a:spcBef>
                <a:spcPct val="20000"/>
              </a:spcBef>
              <a:spcAft>
                <a:spcPct val="0"/>
              </a:spcAft>
              <a:defRPr sz="4000">
                <a:solidFill>
                  <a:schemeClr val="accent2"/>
                </a:solidFill>
                <a:latin typeface="Arial" charset="0"/>
              </a:defRPr>
            </a:lvl9pPr>
          </a:lstStyle>
          <a:p>
            <a:pPr marL="0" marR="0" lvl="0" indent="0" algn="ctr" defTabSz="914126" eaLnBrk="1" fontAlgn="base" latinLnBrk="0" hangingPunct="1">
              <a:lnSpc>
                <a:spcPct val="80000"/>
              </a:lnSpc>
              <a:spcBef>
                <a:spcPct val="20000"/>
              </a:spcBef>
              <a:spcAft>
                <a:spcPct val="0"/>
              </a:spcAft>
              <a:buClrTx/>
              <a:buSzTx/>
              <a:buFontTx/>
              <a:buNone/>
              <a:tabLst/>
              <a:defRPr/>
            </a:pPr>
            <a:endParaRPr kumimoji="0" lang="en-US" altLang="en-US" sz="1799" b="1" i="1" u="none" strike="noStrike" kern="0" cap="none" spc="0" normalizeH="0" baseline="0" noProof="0" dirty="0">
              <a:ln>
                <a:noFill/>
              </a:ln>
              <a:solidFill>
                <a:schemeClr val="accent1"/>
              </a:solidFill>
              <a:effectLst/>
              <a:uLnTx/>
              <a:uFillTx/>
              <a:latin typeface="+mj-lt"/>
              <a:ea typeface="ＭＳ Ｐゴシック" pitchFamily="34" charset="-128"/>
            </a:endParaRPr>
          </a:p>
        </p:txBody>
      </p:sp>
      <p:sp>
        <p:nvSpPr>
          <p:cNvPr id="20" name="Rectangle 398">
            <a:extLst>
              <a:ext uri="{FF2B5EF4-FFF2-40B4-BE49-F238E27FC236}">
                <a16:creationId xmlns:a16="http://schemas.microsoft.com/office/drawing/2014/main" id="{F62772E3-88B0-4C52-AA61-572650FDD16B}"/>
              </a:ext>
            </a:extLst>
          </p:cNvPr>
          <p:cNvSpPr>
            <a:spLocks noChangeArrowheads="1"/>
          </p:cNvSpPr>
          <p:nvPr userDrawn="1"/>
        </p:nvSpPr>
        <p:spPr bwMode="auto">
          <a:xfrm>
            <a:off x="3680922" y="6515306"/>
            <a:ext cx="186218" cy="136525"/>
          </a:xfrm>
          <a:prstGeom prst="rect">
            <a:avLst/>
          </a:prstGeom>
          <a:solidFill>
            <a:srgbClr val="1700F4"/>
          </a:solidFill>
          <a:ln w="19050">
            <a:noFill/>
            <a:miter lim="800000"/>
            <a:headEnd/>
            <a:tailEnd/>
          </a:ln>
        </p:spPr>
        <p:txBody>
          <a:bodyPr wrap="none" lIns="121867" tIns="0" rIns="121867" bIns="0" anchor="ctr"/>
          <a:lstStyle>
            <a:lvl1pPr eaLnBrk="0" hangingPunct="0">
              <a:defRPr sz="4000">
                <a:solidFill>
                  <a:schemeClr val="accent2"/>
                </a:solidFill>
                <a:latin typeface="Arial" charset="0"/>
              </a:defRPr>
            </a:lvl1pPr>
            <a:lvl2pPr marL="742950" indent="-285750" eaLnBrk="0" hangingPunct="0">
              <a:defRPr sz="4000">
                <a:solidFill>
                  <a:schemeClr val="accent2"/>
                </a:solidFill>
                <a:latin typeface="Arial" charset="0"/>
              </a:defRPr>
            </a:lvl2pPr>
            <a:lvl3pPr marL="1143000" indent="-228600" eaLnBrk="0" hangingPunct="0">
              <a:defRPr sz="4000">
                <a:solidFill>
                  <a:schemeClr val="accent2"/>
                </a:solidFill>
                <a:latin typeface="Arial" charset="0"/>
              </a:defRPr>
            </a:lvl3pPr>
            <a:lvl4pPr marL="1600200" indent="-228600" eaLnBrk="0" hangingPunct="0">
              <a:defRPr sz="4000">
                <a:solidFill>
                  <a:schemeClr val="accent2"/>
                </a:solidFill>
                <a:latin typeface="Arial" charset="0"/>
              </a:defRPr>
            </a:lvl4pPr>
            <a:lvl5pPr marL="2057400" indent="-228600" eaLnBrk="0" hangingPunct="0">
              <a:defRPr sz="4000">
                <a:solidFill>
                  <a:schemeClr val="accent2"/>
                </a:solidFill>
                <a:latin typeface="Arial" charset="0"/>
              </a:defRPr>
            </a:lvl5pPr>
            <a:lvl6pPr marL="2514600" indent="-228600" algn="ctr" eaLnBrk="0" fontAlgn="base" hangingPunct="0">
              <a:lnSpc>
                <a:spcPct val="80000"/>
              </a:lnSpc>
              <a:spcBef>
                <a:spcPct val="20000"/>
              </a:spcBef>
              <a:spcAft>
                <a:spcPct val="0"/>
              </a:spcAft>
              <a:defRPr sz="4000">
                <a:solidFill>
                  <a:schemeClr val="accent2"/>
                </a:solidFill>
                <a:latin typeface="Arial" charset="0"/>
              </a:defRPr>
            </a:lvl6pPr>
            <a:lvl7pPr marL="2971800" indent="-228600" algn="ctr" eaLnBrk="0" fontAlgn="base" hangingPunct="0">
              <a:lnSpc>
                <a:spcPct val="80000"/>
              </a:lnSpc>
              <a:spcBef>
                <a:spcPct val="20000"/>
              </a:spcBef>
              <a:spcAft>
                <a:spcPct val="0"/>
              </a:spcAft>
              <a:defRPr sz="4000">
                <a:solidFill>
                  <a:schemeClr val="accent2"/>
                </a:solidFill>
                <a:latin typeface="Arial" charset="0"/>
              </a:defRPr>
            </a:lvl7pPr>
            <a:lvl8pPr marL="3429000" indent="-228600" algn="ctr" eaLnBrk="0" fontAlgn="base" hangingPunct="0">
              <a:lnSpc>
                <a:spcPct val="80000"/>
              </a:lnSpc>
              <a:spcBef>
                <a:spcPct val="20000"/>
              </a:spcBef>
              <a:spcAft>
                <a:spcPct val="0"/>
              </a:spcAft>
              <a:defRPr sz="4000">
                <a:solidFill>
                  <a:schemeClr val="accent2"/>
                </a:solidFill>
                <a:latin typeface="Arial" charset="0"/>
              </a:defRPr>
            </a:lvl8pPr>
            <a:lvl9pPr marL="3886200" indent="-228600" algn="ctr" eaLnBrk="0" fontAlgn="base" hangingPunct="0">
              <a:lnSpc>
                <a:spcPct val="80000"/>
              </a:lnSpc>
              <a:spcBef>
                <a:spcPct val="20000"/>
              </a:spcBef>
              <a:spcAft>
                <a:spcPct val="0"/>
              </a:spcAft>
              <a:defRPr sz="4000">
                <a:solidFill>
                  <a:schemeClr val="accent2"/>
                </a:solidFill>
                <a:latin typeface="Arial" charset="0"/>
              </a:defRPr>
            </a:lvl9pPr>
          </a:lstStyle>
          <a:p>
            <a:pPr marL="0" marR="0" lvl="0" indent="0" algn="ctr" defTabSz="914126" eaLnBrk="1" fontAlgn="base" latinLnBrk="0" hangingPunct="1">
              <a:lnSpc>
                <a:spcPct val="80000"/>
              </a:lnSpc>
              <a:spcBef>
                <a:spcPct val="20000"/>
              </a:spcBef>
              <a:spcAft>
                <a:spcPct val="0"/>
              </a:spcAft>
              <a:buClrTx/>
              <a:buSzTx/>
              <a:buFontTx/>
              <a:buNone/>
              <a:tabLst/>
              <a:defRPr/>
            </a:pPr>
            <a:endParaRPr kumimoji="0" lang="en-US" altLang="en-US" sz="1799" b="1" i="1" u="none" strike="noStrike" kern="0" cap="none" spc="0" normalizeH="0" baseline="0" noProof="0" dirty="0">
              <a:ln>
                <a:noFill/>
              </a:ln>
              <a:solidFill>
                <a:schemeClr val="accent1"/>
              </a:solidFill>
              <a:effectLst/>
              <a:uLnTx/>
              <a:uFillTx/>
              <a:latin typeface="+mj-lt"/>
              <a:ea typeface="ＭＳ Ｐゴシック" pitchFamily="34" charset="-128"/>
            </a:endParaRPr>
          </a:p>
        </p:txBody>
      </p:sp>
      <p:sp>
        <p:nvSpPr>
          <p:cNvPr id="21" name="Text Box 399">
            <a:extLst>
              <a:ext uri="{FF2B5EF4-FFF2-40B4-BE49-F238E27FC236}">
                <a16:creationId xmlns:a16="http://schemas.microsoft.com/office/drawing/2014/main" id="{5BF9C99E-14F0-4A8D-BD7E-BDA59D95E2F4}"/>
              </a:ext>
            </a:extLst>
          </p:cNvPr>
          <p:cNvSpPr txBox="1">
            <a:spLocks noChangeArrowheads="1"/>
          </p:cNvSpPr>
          <p:nvPr userDrawn="1"/>
        </p:nvSpPr>
        <p:spPr bwMode="auto">
          <a:xfrm>
            <a:off x="3958399" y="6420049"/>
            <a:ext cx="1369778" cy="264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91416" rIns="0" bIns="0" anchor="ctr">
            <a:spAutoFit/>
          </a:bodyPr>
          <a:lstStyle>
            <a:lvl1pPr defTabSz="912813" eaLnBrk="0" hangingPunct="0">
              <a:defRPr sz="4000">
                <a:solidFill>
                  <a:schemeClr val="accent2"/>
                </a:solidFill>
                <a:latin typeface="Arial" charset="0"/>
              </a:defRPr>
            </a:lvl1pPr>
            <a:lvl2pPr marL="742950" indent="-285750" defTabSz="912813" eaLnBrk="0" hangingPunct="0">
              <a:defRPr sz="4000">
                <a:solidFill>
                  <a:schemeClr val="accent2"/>
                </a:solidFill>
                <a:latin typeface="Arial" charset="0"/>
              </a:defRPr>
            </a:lvl2pPr>
            <a:lvl3pPr marL="1143000" indent="-228600" defTabSz="912813" eaLnBrk="0" hangingPunct="0">
              <a:defRPr sz="4000">
                <a:solidFill>
                  <a:schemeClr val="accent2"/>
                </a:solidFill>
                <a:latin typeface="Arial" charset="0"/>
              </a:defRPr>
            </a:lvl3pPr>
            <a:lvl4pPr marL="1600200" indent="-228600" defTabSz="912813" eaLnBrk="0" hangingPunct="0">
              <a:defRPr sz="4000">
                <a:solidFill>
                  <a:schemeClr val="accent2"/>
                </a:solidFill>
                <a:latin typeface="Arial" charset="0"/>
              </a:defRPr>
            </a:lvl4pPr>
            <a:lvl5pPr marL="2057400" indent="-228600" defTabSz="912813" eaLnBrk="0" hangingPunct="0">
              <a:defRPr sz="4000">
                <a:solidFill>
                  <a:schemeClr val="accent2"/>
                </a:solidFill>
                <a:latin typeface="Arial" charset="0"/>
              </a:defRPr>
            </a:lvl5pPr>
            <a:lvl6pPr marL="2514600" indent="-228600" algn="ctr" defTabSz="912813" eaLnBrk="0" fontAlgn="base" hangingPunct="0">
              <a:lnSpc>
                <a:spcPct val="80000"/>
              </a:lnSpc>
              <a:spcBef>
                <a:spcPct val="20000"/>
              </a:spcBef>
              <a:spcAft>
                <a:spcPct val="0"/>
              </a:spcAft>
              <a:defRPr sz="4000">
                <a:solidFill>
                  <a:schemeClr val="accent2"/>
                </a:solidFill>
                <a:latin typeface="Arial" charset="0"/>
              </a:defRPr>
            </a:lvl6pPr>
            <a:lvl7pPr marL="2971800" indent="-228600" algn="ctr" defTabSz="912813" eaLnBrk="0" fontAlgn="base" hangingPunct="0">
              <a:lnSpc>
                <a:spcPct val="80000"/>
              </a:lnSpc>
              <a:spcBef>
                <a:spcPct val="20000"/>
              </a:spcBef>
              <a:spcAft>
                <a:spcPct val="0"/>
              </a:spcAft>
              <a:defRPr sz="4000">
                <a:solidFill>
                  <a:schemeClr val="accent2"/>
                </a:solidFill>
                <a:latin typeface="Arial" charset="0"/>
              </a:defRPr>
            </a:lvl7pPr>
            <a:lvl8pPr marL="3429000" indent="-228600" algn="ctr" defTabSz="912813" eaLnBrk="0" fontAlgn="base" hangingPunct="0">
              <a:lnSpc>
                <a:spcPct val="80000"/>
              </a:lnSpc>
              <a:spcBef>
                <a:spcPct val="20000"/>
              </a:spcBef>
              <a:spcAft>
                <a:spcPct val="0"/>
              </a:spcAft>
              <a:defRPr sz="4000">
                <a:solidFill>
                  <a:schemeClr val="accent2"/>
                </a:solidFill>
                <a:latin typeface="Arial" charset="0"/>
              </a:defRPr>
            </a:lvl8pPr>
            <a:lvl9pPr marL="3886200" indent="-228600" algn="ctr" defTabSz="912813" eaLnBrk="0" fontAlgn="base" hangingPunct="0">
              <a:lnSpc>
                <a:spcPct val="80000"/>
              </a:lnSpc>
              <a:spcBef>
                <a:spcPct val="20000"/>
              </a:spcBef>
              <a:spcAft>
                <a:spcPct val="0"/>
              </a:spcAft>
              <a:defRPr sz="4000">
                <a:solidFill>
                  <a:schemeClr val="accent2"/>
                </a:solidFill>
                <a:latin typeface="Arial" charset="0"/>
              </a:defRPr>
            </a:lvl9pPr>
          </a:lstStyle>
          <a:p>
            <a:pPr eaLnBrk="1" fontAlgn="base" hangingPunct="1">
              <a:lnSpc>
                <a:spcPct val="80000"/>
              </a:lnSpc>
              <a:spcBef>
                <a:spcPct val="50000"/>
              </a:spcBef>
              <a:spcAft>
                <a:spcPct val="0"/>
              </a:spcAft>
            </a:pPr>
            <a:r>
              <a:rPr lang="en-US" altLang="en-US" sz="1400" b="0" spc="0" dirty="0">
                <a:solidFill>
                  <a:schemeClr val="accent1"/>
                </a:solidFill>
                <a:latin typeface="Arial Nova Light" panose="020B0304020202020204" pitchFamily="34" charset="0"/>
                <a:ea typeface="ＭＳ Ｐゴシック" pitchFamily="34" charset="-128"/>
              </a:rPr>
              <a:t>South America</a:t>
            </a:r>
          </a:p>
        </p:txBody>
      </p:sp>
      <p:sp>
        <p:nvSpPr>
          <p:cNvPr id="22" name="Freeform 288">
            <a:extLst>
              <a:ext uri="{FF2B5EF4-FFF2-40B4-BE49-F238E27FC236}">
                <a16:creationId xmlns:a16="http://schemas.microsoft.com/office/drawing/2014/main" id="{92114B8F-FC22-4A46-A421-8B1BC79A6921}"/>
              </a:ext>
            </a:extLst>
          </p:cNvPr>
          <p:cNvSpPr>
            <a:spLocks/>
          </p:cNvSpPr>
          <p:nvPr userDrawn="1"/>
        </p:nvSpPr>
        <p:spPr bwMode="auto">
          <a:xfrm>
            <a:off x="6417624" y="4126805"/>
            <a:ext cx="174412" cy="205918"/>
          </a:xfrm>
          <a:custGeom>
            <a:avLst/>
            <a:gdLst>
              <a:gd name="T0" fmla="*/ 70 w 104"/>
              <a:gd name="T1" fmla="*/ 10 h 120"/>
              <a:gd name="T2" fmla="*/ 84 w 104"/>
              <a:gd name="T3" fmla="*/ 14 h 120"/>
              <a:gd name="T4" fmla="*/ 92 w 104"/>
              <a:gd name="T5" fmla="*/ 18 h 120"/>
              <a:gd name="T6" fmla="*/ 100 w 104"/>
              <a:gd name="T7" fmla="*/ 24 h 120"/>
              <a:gd name="T8" fmla="*/ 102 w 104"/>
              <a:gd name="T9" fmla="*/ 30 h 120"/>
              <a:gd name="T10" fmla="*/ 98 w 104"/>
              <a:gd name="T11" fmla="*/ 36 h 120"/>
              <a:gd name="T12" fmla="*/ 100 w 104"/>
              <a:gd name="T13" fmla="*/ 48 h 120"/>
              <a:gd name="T14" fmla="*/ 100 w 104"/>
              <a:gd name="T15" fmla="*/ 60 h 120"/>
              <a:gd name="T16" fmla="*/ 98 w 104"/>
              <a:gd name="T17" fmla="*/ 64 h 120"/>
              <a:gd name="T18" fmla="*/ 100 w 104"/>
              <a:gd name="T19" fmla="*/ 68 h 120"/>
              <a:gd name="T20" fmla="*/ 98 w 104"/>
              <a:gd name="T21" fmla="*/ 74 h 120"/>
              <a:gd name="T22" fmla="*/ 98 w 104"/>
              <a:gd name="T23" fmla="*/ 80 h 120"/>
              <a:gd name="T24" fmla="*/ 100 w 104"/>
              <a:gd name="T25" fmla="*/ 90 h 120"/>
              <a:gd name="T26" fmla="*/ 98 w 104"/>
              <a:gd name="T27" fmla="*/ 94 h 120"/>
              <a:gd name="T28" fmla="*/ 100 w 104"/>
              <a:gd name="T29" fmla="*/ 96 h 120"/>
              <a:gd name="T30" fmla="*/ 102 w 104"/>
              <a:gd name="T31" fmla="*/ 98 h 120"/>
              <a:gd name="T32" fmla="*/ 86 w 104"/>
              <a:gd name="T33" fmla="*/ 120 h 120"/>
              <a:gd name="T34" fmla="*/ 78 w 104"/>
              <a:gd name="T35" fmla="*/ 118 h 120"/>
              <a:gd name="T36" fmla="*/ 72 w 104"/>
              <a:gd name="T37" fmla="*/ 116 h 120"/>
              <a:gd name="T38" fmla="*/ 64 w 104"/>
              <a:gd name="T39" fmla="*/ 116 h 120"/>
              <a:gd name="T40" fmla="*/ 58 w 104"/>
              <a:gd name="T41" fmla="*/ 116 h 120"/>
              <a:gd name="T42" fmla="*/ 52 w 104"/>
              <a:gd name="T43" fmla="*/ 112 h 120"/>
              <a:gd name="T44" fmla="*/ 50 w 104"/>
              <a:gd name="T45" fmla="*/ 110 h 120"/>
              <a:gd name="T46" fmla="*/ 46 w 104"/>
              <a:gd name="T47" fmla="*/ 110 h 120"/>
              <a:gd name="T48" fmla="*/ 42 w 104"/>
              <a:gd name="T49" fmla="*/ 106 h 120"/>
              <a:gd name="T50" fmla="*/ 42 w 104"/>
              <a:gd name="T51" fmla="*/ 96 h 120"/>
              <a:gd name="T52" fmla="*/ 40 w 104"/>
              <a:gd name="T53" fmla="*/ 94 h 120"/>
              <a:gd name="T54" fmla="*/ 38 w 104"/>
              <a:gd name="T55" fmla="*/ 92 h 120"/>
              <a:gd name="T56" fmla="*/ 34 w 104"/>
              <a:gd name="T57" fmla="*/ 86 h 120"/>
              <a:gd name="T58" fmla="*/ 28 w 104"/>
              <a:gd name="T59" fmla="*/ 78 h 120"/>
              <a:gd name="T60" fmla="*/ 24 w 104"/>
              <a:gd name="T61" fmla="*/ 74 h 120"/>
              <a:gd name="T62" fmla="*/ 22 w 104"/>
              <a:gd name="T63" fmla="*/ 74 h 120"/>
              <a:gd name="T64" fmla="*/ 18 w 104"/>
              <a:gd name="T65" fmla="*/ 74 h 120"/>
              <a:gd name="T66" fmla="*/ 16 w 104"/>
              <a:gd name="T67" fmla="*/ 70 h 120"/>
              <a:gd name="T68" fmla="*/ 8 w 104"/>
              <a:gd name="T69" fmla="*/ 60 h 120"/>
              <a:gd name="T70" fmla="*/ 6 w 104"/>
              <a:gd name="T71" fmla="*/ 54 h 120"/>
              <a:gd name="T72" fmla="*/ 2 w 104"/>
              <a:gd name="T73" fmla="*/ 50 h 120"/>
              <a:gd name="T74" fmla="*/ 0 w 104"/>
              <a:gd name="T75" fmla="*/ 44 h 120"/>
              <a:gd name="T76" fmla="*/ 8 w 104"/>
              <a:gd name="T77" fmla="*/ 44 h 120"/>
              <a:gd name="T78" fmla="*/ 14 w 104"/>
              <a:gd name="T79" fmla="*/ 44 h 120"/>
              <a:gd name="T80" fmla="*/ 18 w 104"/>
              <a:gd name="T81" fmla="*/ 42 h 120"/>
              <a:gd name="T82" fmla="*/ 32 w 104"/>
              <a:gd name="T83" fmla="*/ 40 h 120"/>
              <a:gd name="T84" fmla="*/ 40 w 104"/>
              <a:gd name="T85" fmla="*/ 38 h 120"/>
              <a:gd name="T86" fmla="*/ 42 w 104"/>
              <a:gd name="T87" fmla="*/ 26 h 120"/>
              <a:gd name="T88" fmla="*/ 44 w 104"/>
              <a:gd name="T89" fmla="*/ 22 h 120"/>
              <a:gd name="T90" fmla="*/ 50 w 104"/>
              <a:gd name="T91" fmla="*/ 18 h 120"/>
              <a:gd name="T92" fmla="*/ 52 w 104"/>
              <a:gd name="T93" fmla="*/ 12 h 120"/>
              <a:gd name="T94" fmla="*/ 58 w 104"/>
              <a:gd name="T95" fmla="*/ 8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4" h="120">
                <a:moveTo>
                  <a:pt x="72" y="0"/>
                </a:moveTo>
                <a:lnTo>
                  <a:pt x="70" y="10"/>
                </a:lnTo>
                <a:lnTo>
                  <a:pt x="70" y="10"/>
                </a:lnTo>
                <a:lnTo>
                  <a:pt x="76" y="10"/>
                </a:lnTo>
                <a:lnTo>
                  <a:pt x="76" y="10"/>
                </a:lnTo>
                <a:lnTo>
                  <a:pt x="84" y="14"/>
                </a:lnTo>
                <a:lnTo>
                  <a:pt x="84" y="14"/>
                </a:lnTo>
                <a:lnTo>
                  <a:pt x="92" y="18"/>
                </a:lnTo>
                <a:lnTo>
                  <a:pt x="92" y="18"/>
                </a:lnTo>
                <a:lnTo>
                  <a:pt x="96" y="20"/>
                </a:lnTo>
                <a:lnTo>
                  <a:pt x="100" y="24"/>
                </a:lnTo>
                <a:lnTo>
                  <a:pt x="100" y="24"/>
                </a:lnTo>
                <a:lnTo>
                  <a:pt x="102" y="28"/>
                </a:lnTo>
                <a:lnTo>
                  <a:pt x="102" y="30"/>
                </a:lnTo>
                <a:lnTo>
                  <a:pt x="102" y="30"/>
                </a:lnTo>
                <a:lnTo>
                  <a:pt x="100" y="32"/>
                </a:lnTo>
                <a:lnTo>
                  <a:pt x="98" y="36"/>
                </a:lnTo>
                <a:lnTo>
                  <a:pt x="98" y="36"/>
                </a:lnTo>
                <a:lnTo>
                  <a:pt x="98" y="42"/>
                </a:lnTo>
                <a:lnTo>
                  <a:pt x="100" y="48"/>
                </a:lnTo>
                <a:lnTo>
                  <a:pt x="100" y="48"/>
                </a:lnTo>
                <a:lnTo>
                  <a:pt x="104" y="54"/>
                </a:lnTo>
                <a:lnTo>
                  <a:pt x="104" y="54"/>
                </a:lnTo>
                <a:lnTo>
                  <a:pt x="100" y="60"/>
                </a:lnTo>
                <a:lnTo>
                  <a:pt x="100" y="60"/>
                </a:lnTo>
                <a:lnTo>
                  <a:pt x="98" y="62"/>
                </a:lnTo>
                <a:lnTo>
                  <a:pt x="98" y="64"/>
                </a:lnTo>
                <a:lnTo>
                  <a:pt x="98" y="66"/>
                </a:lnTo>
                <a:lnTo>
                  <a:pt x="98" y="66"/>
                </a:lnTo>
                <a:lnTo>
                  <a:pt x="100" y="68"/>
                </a:lnTo>
                <a:lnTo>
                  <a:pt x="100" y="70"/>
                </a:lnTo>
                <a:lnTo>
                  <a:pt x="100" y="70"/>
                </a:lnTo>
                <a:lnTo>
                  <a:pt x="98" y="74"/>
                </a:lnTo>
                <a:lnTo>
                  <a:pt x="98" y="74"/>
                </a:lnTo>
                <a:lnTo>
                  <a:pt x="98" y="80"/>
                </a:lnTo>
                <a:lnTo>
                  <a:pt x="98" y="80"/>
                </a:lnTo>
                <a:lnTo>
                  <a:pt x="98" y="82"/>
                </a:lnTo>
                <a:lnTo>
                  <a:pt x="98" y="86"/>
                </a:lnTo>
                <a:lnTo>
                  <a:pt x="100" y="90"/>
                </a:lnTo>
                <a:lnTo>
                  <a:pt x="100" y="90"/>
                </a:lnTo>
                <a:lnTo>
                  <a:pt x="98" y="94"/>
                </a:lnTo>
                <a:lnTo>
                  <a:pt x="98" y="94"/>
                </a:lnTo>
                <a:lnTo>
                  <a:pt x="98" y="94"/>
                </a:lnTo>
                <a:lnTo>
                  <a:pt x="100" y="96"/>
                </a:lnTo>
                <a:lnTo>
                  <a:pt x="100" y="96"/>
                </a:lnTo>
                <a:lnTo>
                  <a:pt x="102" y="96"/>
                </a:lnTo>
                <a:lnTo>
                  <a:pt x="102" y="98"/>
                </a:lnTo>
                <a:lnTo>
                  <a:pt x="102" y="98"/>
                </a:lnTo>
                <a:lnTo>
                  <a:pt x="96" y="108"/>
                </a:lnTo>
                <a:lnTo>
                  <a:pt x="86" y="120"/>
                </a:lnTo>
                <a:lnTo>
                  <a:pt x="86" y="120"/>
                </a:lnTo>
                <a:lnTo>
                  <a:pt x="84" y="118"/>
                </a:lnTo>
                <a:lnTo>
                  <a:pt x="78" y="118"/>
                </a:lnTo>
                <a:lnTo>
                  <a:pt x="78" y="118"/>
                </a:lnTo>
                <a:lnTo>
                  <a:pt x="74" y="116"/>
                </a:lnTo>
                <a:lnTo>
                  <a:pt x="72" y="116"/>
                </a:lnTo>
                <a:lnTo>
                  <a:pt x="72" y="116"/>
                </a:lnTo>
                <a:lnTo>
                  <a:pt x="70" y="116"/>
                </a:lnTo>
                <a:lnTo>
                  <a:pt x="64" y="116"/>
                </a:lnTo>
                <a:lnTo>
                  <a:pt x="64" y="116"/>
                </a:lnTo>
                <a:lnTo>
                  <a:pt x="62" y="118"/>
                </a:lnTo>
                <a:lnTo>
                  <a:pt x="60" y="116"/>
                </a:lnTo>
                <a:lnTo>
                  <a:pt x="58" y="116"/>
                </a:lnTo>
                <a:lnTo>
                  <a:pt x="58" y="116"/>
                </a:lnTo>
                <a:lnTo>
                  <a:pt x="56" y="114"/>
                </a:lnTo>
                <a:lnTo>
                  <a:pt x="52" y="112"/>
                </a:lnTo>
                <a:lnTo>
                  <a:pt x="52" y="112"/>
                </a:lnTo>
                <a:lnTo>
                  <a:pt x="50" y="110"/>
                </a:lnTo>
                <a:lnTo>
                  <a:pt x="50" y="110"/>
                </a:lnTo>
                <a:lnTo>
                  <a:pt x="48" y="110"/>
                </a:lnTo>
                <a:lnTo>
                  <a:pt x="46" y="110"/>
                </a:lnTo>
                <a:lnTo>
                  <a:pt x="46" y="110"/>
                </a:lnTo>
                <a:lnTo>
                  <a:pt x="42" y="108"/>
                </a:lnTo>
                <a:lnTo>
                  <a:pt x="42" y="108"/>
                </a:lnTo>
                <a:lnTo>
                  <a:pt x="42" y="106"/>
                </a:lnTo>
                <a:lnTo>
                  <a:pt x="42" y="106"/>
                </a:lnTo>
                <a:lnTo>
                  <a:pt x="40" y="100"/>
                </a:lnTo>
                <a:lnTo>
                  <a:pt x="42" y="96"/>
                </a:lnTo>
                <a:lnTo>
                  <a:pt x="42" y="96"/>
                </a:lnTo>
                <a:lnTo>
                  <a:pt x="42" y="94"/>
                </a:lnTo>
                <a:lnTo>
                  <a:pt x="40" y="94"/>
                </a:lnTo>
                <a:lnTo>
                  <a:pt x="38" y="92"/>
                </a:lnTo>
                <a:lnTo>
                  <a:pt x="38" y="92"/>
                </a:lnTo>
                <a:lnTo>
                  <a:pt x="38" y="92"/>
                </a:lnTo>
                <a:lnTo>
                  <a:pt x="36" y="88"/>
                </a:lnTo>
                <a:lnTo>
                  <a:pt x="34" y="86"/>
                </a:lnTo>
                <a:lnTo>
                  <a:pt x="34" y="86"/>
                </a:lnTo>
                <a:lnTo>
                  <a:pt x="32" y="80"/>
                </a:lnTo>
                <a:lnTo>
                  <a:pt x="32" y="80"/>
                </a:lnTo>
                <a:lnTo>
                  <a:pt x="28" y="78"/>
                </a:lnTo>
                <a:lnTo>
                  <a:pt x="26" y="76"/>
                </a:lnTo>
                <a:lnTo>
                  <a:pt x="24" y="74"/>
                </a:lnTo>
                <a:lnTo>
                  <a:pt x="24" y="74"/>
                </a:lnTo>
                <a:lnTo>
                  <a:pt x="24" y="72"/>
                </a:lnTo>
                <a:lnTo>
                  <a:pt x="24" y="74"/>
                </a:lnTo>
                <a:lnTo>
                  <a:pt x="22" y="74"/>
                </a:lnTo>
                <a:lnTo>
                  <a:pt x="20" y="74"/>
                </a:lnTo>
                <a:lnTo>
                  <a:pt x="20" y="74"/>
                </a:lnTo>
                <a:lnTo>
                  <a:pt x="18" y="74"/>
                </a:lnTo>
                <a:lnTo>
                  <a:pt x="18" y="72"/>
                </a:lnTo>
                <a:lnTo>
                  <a:pt x="16" y="70"/>
                </a:lnTo>
                <a:lnTo>
                  <a:pt x="16" y="70"/>
                </a:lnTo>
                <a:lnTo>
                  <a:pt x="16" y="70"/>
                </a:lnTo>
                <a:lnTo>
                  <a:pt x="10" y="64"/>
                </a:lnTo>
                <a:lnTo>
                  <a:pt x="8" y="60"/>
                </a:lnTo>
                <a:lnTo>
                  <a:pt x="8" y="60"/>
                </a:lnTo>
                <a:lnTo>
                  <a:pt x="8" y="56"/>
                </a:lnTo>
                <a:lnTo>
                  <a:pt x="6" y="54"/>
                </a:lnTo>
                <a:lnTo>
                  <a:pt x="4" y="52"/>
                </a:lnTo>
                <a:lnTo>
                  <a:pt x="4" y="52"/>
                </a:lnTo>
                <a:lnTo>
                  <a:pt x="2" y="50"/>
                </a:lnTo>
                <a:lnTo>
                  <a:pt x="2" y="48"/>
                </a:lnTo>
                <a:lnTo>
                  <a:pt x="0" y="44"/>
                </a:lnTo>
                <a:lnTo>
                  <a:pt x="0" y="44"/>
                </a:lnTo>
                <a:lnTo>
                  <a:pt x="2" y="44"/>
                </a:lnTo>
                <a:lnTo>
                  <a:pt x="8" y="44"/>
                </a:lnTo>
                <a:lnTo>
                  <a:pt x="8" y="44"/>
                </a:lnTo>
                <a:lnTo>
                  <a:pt x="10" y="44"/>
                </a:lnTo>
                <a:lnTo>
                  <a:pt x="12" y="44"/>
                </a:lnTo>
                <a:lnTo>
                  <a:pt x="14" y="44"/>
                </a:lnTo>
                <a:lnTo>
                  <a:pt x="14" y="44"/>
                </a:lnTo>
                <a:lnTo>
                  <a:pt x="16" y="42"/>
                </a:lnTo>
                <a:lnTo>
                  <a:pt x="18" y="42"/>
                </a:lnTo>
                <a:lnTo>
                  <a:pt x="22" y="44"/>
                </a:lnTo>
                <a:lnTo>
                  <a:pt x="22" y="44"/>
                </a:lnTo>
                <a:lnTo>
                  <a:pt x="32" y="40"/>
                </a:lnTo>
                <a:lnTo>
                  <a:pt x="32" y="40"/>
                </a:lnTo>
                <a:lnTo>
                  <a:pt x="36" y="38"/>
                </a:lnTo>
                <a:lnTo>
                  <a:pt x="40" y="38"/>
                </a:lnTo>
                <a:lnTo>
                  <a:pt x="40" y="38"/>
                </a:lnTo>
                <a:lnTo>
                  <a:pt x="42" y="30"/>
                </a:lnTo>
                <a:lnTo>
                  <a:pt x="42" y="26"/>
                </a:lnTo>
                <a:lnTo>
                  <a:pt x="44" y="24"/>
                </a:lnTo>
                <a:lnTo>
                  <a:pt x="44" y="24"/>
                </a:lnTo>
                <a:lnTo>
                  <a:pt x="44" y="22"/>
                </a:lnTo>
                <a:lnTo>
                  <a:pt x="46" y="20"/>
                </a:lnTo>
                <a:lnTo>
                  <a:pt x="46" y="20"/>
                </a:lnTo>
                <a:lnTo>
                  <a:pt x="50" y="18"/>
                </a:lnTo>
                <a:lnTo>
                  <a:pt x="50" y="16"/>
                </a:lnTo>
                <a:lnTo>
                  <a:pt x="50" y="16"/>
                </a:lnTo>
                <a:lnTo>
                  <a:pt x="52" y="12"/>
                </a:lnTo>
                <a:lnTo>
                  <a:pt x="54" y="10"/>
                </a:lnTo>
                <a:lnTo>
                  <a:pt x="54" y="10"/>
                </a:lnTo>
                <a:lnTo>
                  <a:pt x="58" y="8"/>
                </a:lnTo>
                <a:lnTo>
                  <a:pt x="60" y="6"/>
                </a:lnTo>
                <a:lnTo>
                  <a:pt x="72" y="0"/>
                </a:lnTo>
                <a:close/>
              </a:path>
            </a:pathLst>
          </a:custGeom>
          <a:solidFill>
            <a:srgbClr val="B9BCBD"/>
          </a:solidFill>
          <a:ln w="3175">
            <a:solidFill>
              <a:srgbClr val="B9BCBD"/>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23" name="Freeform 289">
            <a:extLst>
              <a:ext uri="{FF2B5EF4-FFF2-40B4-BE49-F238E27FC236}">
                <a16:creationId xmlns:a16="http://schemas.microsoft.com/office/drawing/2014/main" id="{376BDBB6-97BE-43F7-9D94-2C812EE9212E}"/>
              </a:ext>
            </a:extLst>
          </p:cNvPr>
          <p:cNvSpPr>
            <a:spLocks/>
          </p:cNvSpPr>
          <p:nvPr userDrawn="1"/>
        </p:nvSpPr>
        <p:spPr bwMode="auto">
          <a:xfrm>
            <a:off x="6347187" y="3924318"/>
            <a:ext cx="258263" cy="277989"/>
          </a:xfrm>
          <a:custGeom>
            <a:avLst/>
            <a:gdLst>
              <a:gd name="T0" fmla="*/ 36 w 154"/>
              <a:gd name="T1" fmla="*/ 156 h 162"/>
              <a:gd name="T2" fmla="*/ 42 w 154"/>
              <a:gd name="T3" fmla="*/ 162 h 162"/>
              <a:gd name="T4" fmla="*/ 50 w 154"/>
              <a:gd name="T5" fmla="*/ 162 h 162"/>
              <a:gd name="T6" fmla="*/ 56 w 154"/>
              <a:gd name="T7" fmla="*/ 162 h 162"/>
              <a:gd name="T8" fmla="*/ 64 w 154"/>
              <a:gd name="T9" fmla="*/ 162 h 162"/>
              <a:gd name="T10" fmla="*/ 82 w 154"/>
              <a:gd name="T11" fmla="*/ 156 h 162"/>
              <a:gd name="T12" fmla="*/ 86 w 154"/>
              <a:gd name="T13" fmla="*/ 142 h 162"/>
              <a:gd name="T14" fmla="*/ 88 w 154"/>
              <a:gd name="T15" fmla="*/ 138 h 162"/>
              <a:gd name="T16" fmla="*/ 94 w 154"/>
              <a:gd name="T17" fmla="*/ 130 h 162"/>
              <a:gd name="T18" fmla="*/ 102 w 154"/>
              <a:gd name="T19" fmla="*/ 124 h 162"/>
              <a:gd name="T20" fmla="*/ 114 w 154"/>
              <a:gd name="T21" fmla="*/ 116 h 162"/>
              <a:gd name="T22" fmla="*/ 140 w 154"/>
              <a:gd name="T23" fmla="*/ 100 h 162"/>
              <a:gd name="T24" fmla="*/ 140 w 154"/>
              <a:gd name="T25" fmla="*/ 86 h 162"/>
              <a:gd name="T26" fmla="*/ 140 w 154"/>
              <a:gd name="T27" fmla="*/ 74 h 162"/>
              <a:gd name="T28" fmla="*/ 150 w 154"/>
              <a:gd name="T29" fmla="*/ 66 h 162"/>
              <a:gd name="T30" fmla="*/ 148 w 154"/>
              <a:gd name="T31" fmla="*/ 62 h 162"/>
              <a:gd name="T32" fmla="*/ 146 w 154"/>
              <a:gd name="T33" fmla="*/ 54 h 162"/>
              <a:gd name="T34" fmla="*/ 146 w 154"/>
              <a:gd name="T35" fmla="*/ 46 h 162"/>
              <a:gd name="T36" fmla="*/ 154 w 154"/>
              <a:gd name="T37" fmla="*/ 38 h 162"/>
              <a:gd name="T38" fmla="*/ 152 w 154"/>
              <a:gd name="T39" fmla="*/ 32 h 162"/>
              <a:gd name="T40" fmla="*/ 148 w 154"/>
              <a:gd name="T41" fmla="*/ 22 h 162"/>
              <a:gd name="T42" fmla="*/ 140 w 154"/>
              <a:gd name="T43" fmla="*/ 18 h 162"/>
              <a:gd name="T44" fmla="*/ 134 w 154"/>
              <a:gd name="T45" fmla="*/ 14 h 162"/>
              <a:gd name="T46" fmla="*/ 132 w 154"/>
              <a:gd name="T47" fmla="*/ 6 h 162"/>
              <a:gd name="T48" fmla="*/ 126 w 154"/>
              <a:gd name="T49" fmla="*/ 8 h 162"/>
              <a:gd name="T50" fmla="*/ 118 w 154"/>
              <a:gd name="T51" fmla="*/ 8 h 162"/>
              <a:gd name="T52" fmla="*/ 120 w 154"/>
              <a:gd name="T53" fmla="*/ 4 h 162"/>
              <a:gd name="T54" fmla="*/ 92 w 154"/>
              <a:gd name="T55" fmla="*/ 8 h 162"/>
              <a:gd name="T56" fmla="*/ 92 w 154"/>
              <a:gd name="T57" fmla="*/ 10 h 162"/>
              <a:gd name="T58" fmla="*/ 84 w 154"/>
              <a:gd name="T59" fmla="*/ 18 h 162"/>
              <a:gd name="T60" fmla="*/ 80 w 154"/>
              <a:gd name="T61" fmla="*/ 22 h 162"/>
              <a:gd name="T62" fmla="*/ 82 w 154"/>
              <a:gd name="T63" fmla="*/ 30 h 162"/>
              <a:gd name="T64" fmla="*/ 86 w 154"/>
              <a:gd name="T65" fmla="*/ 40 h 162"/>
              <a:gd name="T66" fmla="*/ 86 w 154"/>
              <a:gd name="T67" fmla="*/ 50 h 162"/>
              <a:gd name="T68" fmla="*/ 96 w 154"/>
              <a:gd name="T69" fmla="*/ 56 h 162"/>
              <a:gd name="T70" fmla="*/ 102 w 154"/>
              <a:gd name="T71" fmla="*/ 62 h 162"/>
              <a:gd name="T72" fmla="*/ 104 w 154"/>
              <a:gd name="T73" fmla="*/ 74 h 162"/>
              <a:gd name="T74" fmla="*/ 96 w 154"/>
              <a:gd name="T75" fmla="*/ 78 h 162"/>
              <a:gd name="T76" fmla="*/ 94 w 154"/>
              <a:gd name="T77" fmla="*/ 72 h 162"/>
              <a:gd name="T78" fmla="*/ 86 w 154"/>
              <a:gd name="T79" fmla="*/ 64 h 162"/>
              <a:gd name="T80" fmla="*/ 80 w 154"/>
              <a:gd name="T81" fmla="*/ 58 h 162"/>
              <a:gd name="T82" fmla="*/ 74 w 154"/>
              <a:gd name="T83" fmla="*/ 52 h 162"/>
              <a:gd name="T84" fmla="*/ 70 w 154"/>
              <a:gd name="T85" fmla="*/ 52 h 162"/>
              <a:gd name="T86" fmla="*/ 52 w 154"/>
              <a:gd name="T87" fmla="*/ 56 h 162"/>
              <a:gd name="T88" fmla="*/ 48 w 154"/>
              <a:gd name="T89" fmla="*/ 54 h 162"/>
              <a:gd name="T90" fmla="*/ 46 w 154"/>
              <a:gd name="T91" fmla="*/ 46 h 162"/>
              <a:gd name="T92" fmla="*/ 40 w 154"/>
              <a:gd name="T93" fmla="*/ 48 h 162"/>
              <a:gd name="T94" fmla="*/ 30 w 154"/>
              <a:gd name="T95" fmla="*/ 40 h 162"/>
              <a:gd name="T96" fmla="*/ 32 w 154"/>
              <a:gd name="T97" fmla="*/ 50 h 162"/>
              <a:gd name="T98" fmla="*/ 30 w 154"/>
              <a:gd name="T99" fmla="*/ 66 h 162"/>
              <a:gd name="T100" fmla="*/ 0 w 154"/>
              <a:gd name="T101" fmla="*/ 130 h 162"/>
              <a:gd name="T102" fmla="*/ 4 w 154"/>
              <a:gd name="T103" fmla="*/ 138 h 162"/>
              <a:gd name="T104" fmla="*/ 14 w 154"/>
              <a:gd name="T105" fmla="*/ 152 h 162"/>
              <a:gd name="T106" fmla="*/ 18 w 154"/>
              <a:gd name="T107" fmla="*/ 158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54" h="162">
                <a:moveTo>
                  <a:pt x="18" y="158"/>
                </a:moveTo>
                <a:lnTo>
                  <a:pt x="32" y="156"/>
                </a:lnTo>
                <a:lnTo>
                  <a:pt x="32" y="156"/>
                </a:lnTo>
                <a:lnTo>
                  <a:pt x="36" y="156"/>
                </a:lnTo>
                <a:lnTo>
                  <a:pt x="38" y="158"/>
                </a:lnTo>
                <a:lnTo>
                  <a:pt x="38" y="158"/>
                </a:lnTo>
                <a:lnTo>
                  <a:pt x="40" y="160"/>
                </a:lnTo>
                <a:lnTo>
                  <a:pt x="42" y="162"/>
                </a:lnTo>
                <a:lnTo>
                  <a:pt x="42" y="162"/>
                </a:lnTo>
                <a:lnTo>
                  <a:pt x="44" y="162"/>
                </a:lnTo>
                <a:lnTo>
                  <a:pt x="50" y="162"/>
                </a:lnTo>
                <a:lnTo>
                  <a:pt x="50" y="162"/>
                </a:lnTo>
                <a:lnTo>
                  <a:pt x="52" y="162"/>
                </a:lnTo>
                <a:lnTo>
                  <a:pt x="54" y="162"/>
                </a:lnTo>
                <a:lnTo>
                  <a:pt x="56" y="162"/>
                </a:lnTo>
                <a:lnTo>
                  <a:pt x="56" y="162"/>
                </a:lnTo>
                <a:lnTo>
                  <a:pt x="58" y="160"/>
                </a:lnTo>
                <a:lnTo>
                  <a:pt x="60" y="160"/>
                </a:lnTo>
                <a:lnTo>
                  <a:pt x="64" y="162"/>
                </a:lnTo>
                <a:lnTo>
                  <a:pt x="64" y="162"/>
                </a:lnTo>
                <a:lnTo>
                  <a:pt x="74" y="158"/>
                </a:lnTo>
                <a:lnTo>
                  <a:pt x="74" y="158"/>
                </a:lnTo>
                <a:lnTo>
                  <a:pt x="78" y="156"/>
                </a:lnTo>
                <a:lnTo>
                  <a:pt x="82" y="156"/>
                </a:lnTo>
                <a:lnTo>
                  <a:pt x="82" y="156"/>
                </a:lnTo>
                <a:lnTo>
                  <a:pt x="84" y="148"/>
                </a:lnTo>
                <a:lnTo>
                  <a:pt x="84" y="144"/>
                </a:lnTo>
                <a:lnTo>
                  <a:pt x="86" y="142"/>
                </a:lnTo>
                <a:lnTo>
                  <a:pt x="86" y="142"/>
                </a:lnTo>
                <a:lnTo>
                  <a:pt x="86" y="140"/>
                </a:lnTo>
                <a:lnTo>
                  <a:pt x="88" y="138"/>
                </a:lnTo>
                <a:lnTo>
                  <a:pt x="88" y="138"/>
                </a:lnTo>
                <a:lnTo>
                  <a:pt x="92" y="136"/>
                </a:lnTo>
                <a:lnTo>
                  <a:pt x="92" y="134"/>
                </a:lnTo>
                <a:lnTo>
                  <a:pt x="92" y="134"/>
                </a:lnTo>
                <a:lnTo>
                  <a:pt x="94" y="130"/>
                </a:lnTo>
                <a:lnTo>
                  <a:pt x="96" y="128"/>
                </a:lnTo>
                <a:lnTo>
                  <a:pt x="96" y="128"/>
                </a:lnTo>
                <a:lnTo>
                  <a:pt x="100" y="126"/>
                </a:lnTo>
                <a:lnTo>
                  <a:pt x="102" y="124"/>
                </a:lnTo>
                <a:lnTo>
                  <a:pt x="112" y="120"/>
                </a:lnTo>
                <a:lnTo>
                  <a:pt x="114" y="118"/>
                </a:lnTo>
                <a:lnTo>
                  <a:pt x="114" y="118"/>
                </a:lnTo>
                <a:lnTo>
                  <a:pt x="114" y="116"/>
                </a:lnTo>
                <a:lnTo>
                  <a:pt x="112" y="114"/>
                </a:lnTo>
                <a:lnTo>
                  <a:pt x="110" y="110"/>
                </a:lnTo>
                <a:lnTo>
                  <a:pt x="140" y="100"/>
                </a:lnTo>
                <a:lnTo>
                  <a:pt x="140" y="100"/>
                </a:lnTo>
                <a:lnTo>
                  <a:pt x="138" y="92"/>
                </a:lnTo>
                <a:lnTo>
                  <a:pt x="138" y="92"/>
                </a:lnTo>
                <a:lnTo>
                  <a:pt x="140" y="88"/>
                </a:lnTo>
                <a:lnTo>
                  <a:pt x="140" y="86"/>
                </a:lnTo>
                <a:lnTo>
                  <a:pt x="140" y="84"/>
                </a:lnTo>
                <a:lnTo>
                  <a:pt x="140" y="84"/>
                </a:lnTo>
                <a:lnTo>
                  <a:pt x="140" y="78"/>
                </a:lnTo>
                <a:lnTo>
                  <a:pt x="140" y="74"/>
                </a:lnTo>
                <a:lnTo>
                  <a:pt x="142" y="72"/>
                </a:lnTo>
                <a:lnTo>
                  <a:pt x="142" y="72"/>
                </a:lnTo>
                <a:lnTo>
                  <a:pt x="148" y="68"/>
                </a:lnTo>
                <a:lnTo>
                  <a:pt x="150" y="66"/>
                </a:lnTo>
                <a:lnTo>
                  <a:pt x="150" y="64"/>
                </a:lnTo>
                <a:lnTo>
                  <a:pt x="150" y="64"/>
                </a:lnTo>
                <a:lnTo>
                  <a:pt x="148" y="62"/>
                </a:lnTo>
                <a:lnTo>
                  <a:pt x="148" y="62"/>
                </a:lnTo>
                <a:lnTo>
                  <a:pt x="146" y="62"/>
                </a:lnTo>
                <a:lnTo>
                  <a:pt x="146" y="60"/>
                </a:lnTo>
                <a:lnTo>
                  <a:pt x="146" y="60"/>
                </a:lnTo>
                <a:lnTo>
                  <a:pt x="146" y="54"/>
                </a:lnTo>
                <a:lnTo>
                  <a:pt x="146" y="50"/>
                </a:lnTo>
                <a:lnTo>
                  <a:pt x="146" y="50"/>
                </a:lnTo>
                <a:lnTo>
                  <a:pt x="146" y="48"/>
                </a:lnTo>
                <a:lnTo>
                  <a:pt x="146" y="46"/>
                </a:lnTo>
                <a:lnTo>
                  <a:pt x="150" y="44"/>
                </a:lnTo>
                <a:lnTo>
                  <a:pt x="150" y="44"/>
                </a:lnTo>
                <a:lnTo>
                  <a:pt x="152" y="40"/>
                </a:lnTo>
                <a:lnTo>
                  <a:pt x="154" y="38"/>
                </a:lnTo>
                <a:lnTo>
                  <a:pt x="152" y="36"/>
                </a:lnTo>
                <a:lnTo>
                  <a:pt x="152" y="36"/>
                </a:lnTo>
                <a:lnTo>
                  <a:pt x="152" y="34"/>
                </a:lnTo>
                <a:lnTo>
                  <a:pt x="152" y="32"/>
                </a:lnTo>
                <a:lnTo>
                  <a:pt x="152" y="28"/>
                </a:lnTo>
                <a:lnTo>
                  <a:pt x="150" y="26"/>
                </a:lnTo>
                <a:lnTo>
                  <a:pt x="150" y="26"/>
                </a:lnTo>
                <a:lnTo>
                  <a:pt x="148" y="22"/>
                </a:lnTo>
                <a:lnTo>
                  <a:pt x="148" y="20"/>
                </a:lnTo>
                <a:lnTo>
                  <a:pt x="148" y="20"/>
                </a:lnTo>
                <a:lnTo>
                  <a:pt x="144" y="20"/>
                </a:lnTo>
                <a:lnTo>
                  <a:pt x="140" y="18"/>
                </a:lnTo>
                <a:lnTo>
                  <a:pt x="140" y="18"/>
                </a:lnTo>
                <a:lnTo>
                  <a:pt x="136" y="14"/>
                </a:lnTo>
                <a:lnTo>
                  <a:pt x="134" y="14"/>
                </a:lnTo>
                <a:lnTo>
                  <a:pt x="134" y="14"/>
                </a:lnTo>
                <a:lnTo>
                  <a:pt x="132" y="12"/>
                </a:lnTo>
                <a:lnTo>
                  <a:pt x="132" y="10"/>
                </a:lnTo>
                <a:lnTo>
                  <a:pt x="132" y="6"/>
                </a:lnTo>
                <a:lnTo>
                  <a:pt x="132" y="6"/>
                </a:lnTo>
                <a:lnTo>
                  <a:pt x="132" y="6"/>
                </a:lnTo>
                <a:lnTo>
                  <a:pt x="134" y="8"/>
                </a:lnTo>
                <a:lnTo>
                  <a:pt x="134" y="8"/>
                </a:lnTo>
                <a:lnTo>
                  <a:pt x="126" y="8"/>
                </a:lnTo>
                <a:lnTo>
                  <a:pt x="126" y="8"/>
                </a:lnTo>
                <a:lnTo>
                  <a:pt x="122" y="8"/>
                </a:lnTo>
                <a:lnTo>
                  <a:pt x="122" y="8"/>
                </a:lnTo>
                <a:lnTo>
                  <a:pt x="118" y="8"/>
                </a:lnTo>
                <a:lnTo>
                  <a:pt x="118" y="8"/>
                </a:lnTo>
                <a:lnTo>
                  <a:pt x="118" y="8"/>
                </a:lnTo>
                <a:lnTo>
                  <a:pt x="118" y="8"/>
                </a:lnTo>
                <a:lnTo>
                  <a:pt x="120" y="4"/>
                </a:lnTo>
                <a:lnTo>
                  <a:pt x="120" y="2"/>
                </a:lnTo>
                <a:lnTo>
                  <a:pt x="118" y="2"/>
                </a:lnTo>
                <a:lnTo>
                  <a:pt x="118" y="0"/>
                </a:lnTo>
                <a:lnTo>
                  <a:pt x="92" y="8"/>
                </a:lnTo>
                <a:lnTo>
                  <a:pt x="92" y="8"/>
                </a:lnTo>
                <a:lnTo>
                  <a:pt x="92" y="8"/>
                </a:lnTo>
                <a:lnTo>
                  <a:pt x="92" y="8"/>
                </a:lnTo>
                <a:lnTo>
                  <a:pt x="92" y="10"/>
                </a:lnTo>
                <a:lnTo>
                  <a:pt x="88" y="14"/>
                </a:lnTo>
                <a:lnTo>
                  <a:pt x="84" y="16"/>
                </a:lnTo>
                <a:lnTo>
                  <a:pt x="84" y="18"/>
                </a:lnTo>
                <a:lnTo>
                  <a:pt x="84" y="18"/>
                </a:lnTo>
                <a:lnTo>
                  <a:pt x="82" y="18"/>
                </a:lnTo>
                <a:lnTo>
                  <a:pt x="82" y="18"/>
                </a:lnTo>
                <a:lnTo>
                  <a:pt x="82" y="18"/>
                </a:lnTo>
                <a:lnTo>
                  <a:pt x="80" y="22"/>
                </a:lnTo>
                <a:lnTo>
                  <a:pt x="80" y="26"/>
                </a:lnTo>
                <a:lnTo>
                  <a:pt x="80" y="26"/>
                </a:lnTo>
                <a:lnTo>
                  <a:pt x="82" y="28"/>
                </a:lnTo>
                <a:lnTo>
                  <a:pt x="82" y="30"/>
                </a:lnTo>
                <a:lnTo>
                  <a:pt x="82" y="30"/>
                </a:lnTo>
                <a:lnTo>
                  <a:pt x="84" y="36"/>
                </a:lnTo>
                <a:lnTo>
                  <a:pt x="86" y="38"/>
                </a:lnTo>
                <a:lnTo>
                  <a:pt x="86" y="40"/>
                </a:lnTo>
                <a:lnTo>
                  <a:pt x="86" y="40"/>
                </a:lnTo>
                <a:lnTo>
                  <a:pt x="84" y="46"/>
                </a:lnTo>
                <a:lnTo>
                  <a:pt x="84" y="46"/>
                </a:lnTo>
                <a:lnTo>
                  <a:pt x="86" y="50"/>
                </a:lnTo>
                <a:lnTo>
                  <a:pt x="90" y="54"/>
                </a:lnTo>
                <a:lnTo>
                  <a:pt x="90" y="54"/>
                </a:lnTo>
                <a:lnTo>
                  <a:pt x="94" y="56"/>
                </a:lnTo>
                <a:lnTo>
                  <a:pt x="96" y="56"/>
                </a:lnTo>
                <a:lnTo>
                  <a:pt x="98" y="60"/>
                </a:lnTo>
                <a:lnTo>
                  <a:pt x="98" y="60"/>
                </a:lnTo>
                <a:lnTo>
                  <a:pt x="100" y="62"/>
                </a:lnTo>
                <a:lnTo>
                  <a:pt x="102" y="62"/>
                </a:lnTo>
                <a:lnTo>
                  <a:pt x="102" y="62"/>
                </a:lnTo>
                <a:lnTo>
                  <a:pt x="110" y="60"/>
                </a:lnTo>
                <a:lnTo>
                  <a:pt x="110" y="76"/>
                </a:lnTo>
                <a:lnTo>
                  <a:pt x="104" y="74"/>
                </a:lnTo>
                <a:lnTo>
                  <a:pt x="104" y="74"/>
                </a:lnTo>
                <a:lnTo>
                  <a:pt x="100" y="76"/>
                </a:lnTo>
                <a:lnTo>
                  <a:pt x="100" y="76"/>
                </a:lnTo>
                <a:lnTo>
                  <a:pt x="96" y="78"/>
                </a:lnTo>
                <a:lnTo>
                  <a:pt x="94" y="78"/>
                </a:lnTo>
                <a:lnTo>
                  <a:pt x="92" y="76"/>
                </a:lnTo>
                <a:lnTo>
                  <a:pt x="92" y="76"/>
                </a:lnTo>
                <a:lnTo>
                  <a:pt x="94" y="72"/>
                </a:lnTo>
                <a:lnTo>
                  <a:pt x="92" y="68"/>
                </a:lnTo>
                <a:lnTo>
                  <a:pt x="92" y="68"/>
                </a:lnTo>
                <a:lnTo>
                  <a:pt x="90" y="66"/>
                </a:lnTo>
                <a:lnTo>
                  <a:pt x="86" y="64"/>
                </a:lnTo>
                <a:lnTo>
                  <a:pt x="84" y="64"/>
                </a:lnTo>
                <a:lnTo>
                  <a:pt x="82" y="62"/>
                </a:lnTo>
                <a:lnTo>
                  <a:pt x="82" y="62"/>
                </a:lnTo>
                <a:lnTo>
                  <a:pt x="80" y="58"/>
                </a:lnTo>
                <a:lnTo>
                  <a:pt x="76" y="56"/>
                </a:lnTo>
                <a:lnTo>
                  <a:pt x="76" y="56"/>
                </a:lnTo>
                <a:lnTo>
                  <a:pt x="76" y="52"/>
                </a:lnTo>
                <a:lnTo>
                  <a:pt x="74" y="52"/>
                </a:lnTo>
                <a:lnTo>
                  <a:pt x="74" y="52"/>
                </a:lnTo>
                <a:lnTo>
                  <a:pt x="72" y="50"/>
                </a:lnTo>
                <a:lnTo>
                  <a:pt x="70" y="52"/>
                </a:lnTo>
                <a:lnTo>
                  <a:pt x="70" y="52"/>
                </a:lnTo>
                <a:lnTo>
                  <a:pt x="68" y="56"/>
                </a:lnTo>
                <a:lnTo>
                  <a:pt x="62" y="56"/>
                </a:lnTo>
                <a:lnTo>
                  <a:pt x="62" y="56"/>
                </a:lnTo>
                <a:lnTo>
                  <a:pt x="52" y="56"/>
                </a:lnTo>
                <a:lnTo>
                  <a:pt x="52" y="56"/>
                </a:lnTo>
                <a:lnTo>
                  <a:pt x="50" y="54"/>
                </a:lnTo>
                <a:lnTo>
                  <a:pt x="48" y="54"/>
                </a:lnTo>
                <a:lnTo>
                  <a:pt x="48" y="54"/>
                </a:lnTo>
                <a:lnTo>
                  <a:pt x="50" y="48"/>
                </a:lnTo>
                <a:lnTo>
                  <a:pt x="50" y="48"/>
                </a:lnTo>
                <a:lnTo>
                  <a:pt x="48" y="46"/>
                </a:lnTo>
                <a:lnTo>
                  <a:pt x="46" y="46"/>
                </a:lnTo>
                <a:lnTo>
                  <a:pt x="44" y="46"/>
                </a:lnTo>
                <a:lnTo>
                  <a:pt x="44" y="46"/>
                </a:lnTo>
                <a:lnTo>
                  <a:pt x="42" y="48"/>
                </a:lnTo>
                <a:lnTo>
                  <a:pt x="40" y="48"/>
                </a:lnTo>
                <a:lnTo>
                  <a:pt x="38" y="46"/>
                </a:lnTo>
                <a:lnTo>
                  <a:pt x="38" y="46"/>
                </a:lnTo>
                <a:lnTo>
                  <a:pt x="38" y="38"/>
                </a:lnTo>
                <a:lnTo>
                  <a:pt x="30" y="40"/>
                </a:lnTo>
                <a:lnTo>
                  <a:pt x="30" y="40"/>
                </a:lnTo>
                <a:lnTo>
                  <a:pt x="32" y="44"/>
                </a:lnTo>
                <a:lnTo>
                  <a:pt x="32" y="50"/>
                </a:lnTo>
                <a:lnTo>
                  <a:pt x="32" y="50"/>
                </a:lnTo>
                <a:lnTo>
                  <a:pt x="30" y="54"/>
                </a:lnTo>
                <a:lnTo>
                  <a:pt x="30" y="58"/>
                </a:lnTo>
                <a:lnTo>
                  <a:pt x="30" y="58"/>
                </a:lnTo>
                <a:lnTo>
                  <a:pt x="30" y="66"/>
                </a:lnTo>
                <a:lnTo>
                  <a:pt x="30" y="66"/>
                </a:lnTo>
                <a:lnTo>
                  <a:pt x="30" y="70"/>
                </a:lnTo>
                <a:lnTo>
                  <a:pt x="0" y="70"/>
                </a:lnTo>
                <a:lnTo>
                  <a:pt x="0" y="130"/>
                </a:lnTo>
                <a:lnTo>
                  <a:pt x="0" y="130"/>
                </a:lnTo>
                <a:lnTo>
                  <a:pt x="2" y="132"/>
                </a:lnTo>
                <a:lnTo>
                  <a:pt x="4" y="138"/>
                </a:lnTo>
                <a:lnTo>
                  <a:pt x="4" y="138"/>
                </a:lnTo>
                <a:lnTo>
                  <a:pt x="6" y="142"/>
                </a:lnTo>
                <a:lnTo>
                  <a:pt x="10" y="148"/>
                </a:lnTo>
                <a:lnTo>
                  <a:pt x="10" y="148"/>
                </a:lnTo>
                <a:lnTo>
                  <a:pt x="14" y="152"/>
                </a:lnTo>
                <a:lnTo>
                  <a:pt x="14" y="154"/>
                </a:lnTo>
                <a:lnTo>
                  <a:pt x="16" y="158"/>
                </a:lnTo>
                <a:lnTo>
                  <a:pt x="18" y="158"/>
                </a:lnTo>
                <a:lnTo>
                  <a:pt x="18" y="158"/>
                </a:lnTo>
                <a:close/>
              </a:path>
            </a:pathLst>
          </a:custGeom>
          <a:solidFill>
            <a:srgbClr val="B9BCBD"/>
          </a:solidFill>
          <a:ln w="3175">
            <a:solidFill>
              <a:srgbClr val="B9BCBD"/>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24" name="Freeform 290">
            <a:extLst>
              <a:ext uri="{FF2B5EF4-FFF2-40B4-BE49-F238E27FC236}">
                <a16:creationId xmlns:a16="http://schemas.microsoft.com/office/drawing/2014/main" id="{4C8851BF-8204-40DB-B623-3498B0AA42EC}"/>
              </a:ext>
            </a:extLst>
          </p:cNvPr>
          <p:cNvSpPr>
            <a:spLocks/>
          </p:cNvSpPr>
          <p:nvPr userDrawn="1"/>
        </p:nvSpPr>
        <p:spPr bwMode="auto">
          <a:xfrm>
            <a:off x="6125818" y="3522777"/>
            <a:ext cx="439384" cy="535388"/>
          </a:xfrm>
          <a:custGeom>
            <a:avLst/>
            <a:gdLst>
              <a:gd name="T0" fmla="*/ 0 w 262"/>
              <a:gd name="T1" fmla="*/ 184 h 312"/>
              <a:gd name="T2" fmla="*/ 14 w 262"/>
              <a:gd name="T3" fmla="*/ 190 h 312"/>
              <a:gd name="T4" fmla="*/ 72 w 262"/>
              <a:gd name="T5" fmla="*/ 186 h 312"/>
              <a:gd name="T6" fmla="*/ 76 w 262"/>
              <a:gd name="T7" fmla="*/ 208 h 312"/>
              <a:gd name="T8" fmla="*/ 90 w 262"/>
              <a:gd name="T9" fmla="*/ 224 h 312"/>
              <a:gd name="T10" fmla="*/ 98 w 262"/>
              <a:gd name="T11" fmla="*/ 222 h 312"/>
              <a:gd name="T12" fmla="*/ 102 w 262"/>
              <a:gd name="T13" fmla="*/ 208 h 312"/>
              <a:gd name="T14" fmla="*/ 118 w 262"/>
              <a:gd name="T15" fmla="*/ 208 h 312"/>
              <a:gd name="T16" fmla="*/ 130 w 262"/>
              <a:gd name="T17" fmla="*/ 216 h 312"/>
              <a:gd name="T18" fmla="*/ 132 w 262"/>
              <a:gd name="T19" fmla="*/ 234 h 312"/>
              <a:gd name="T20" fmla="*/ 138 w 262"/>
              <a:gd name="T21" fmla="*/ 250 h 312"/>
              <a:gd name="T22" fmla="*/ 138 w 262"/>
              <a:gd name="T23" fmla="*/ 266 h 312"/>
              <a:gd name="T24" fmla="*/ 150 w 262"/>
              <a:gd name="T25" fmla="*/ 274 h 312"/>
              <a:gd name="T26" fmla="*/ 170 w 262"/>
              <a:gd name="T27" fmla="*/ 280 h 312"/>
              <a:gd name="T28" fmla="*/ 182 w 262"/>
              <a:gd name="T29" fmla="*/ 282 h 312"/>
              <a:gd name="T30" fmla="*/ 194 w 262"/>
              <a:gd name="T31" fmla="*/ 290 h 312"/>
              <a:gd name="T32" fmla="*/ 206 w 262"/>
              <a:gd name="T33" fmla="*/ 286 h 312"/>
              <a:gd name="T34" fmla="*/ 216 w 262"/>
              <a:gd name="T35" fmla="*/ 298 h 312"/>
              <a:gd name="T36" fmla="*/ 224 w 262"/>
              <a:gd name="T37" fmla="*/ 310 h 312"/>
              <a:gd name="T38" fmla="*/ 242 w 262"/>
              <a:gd name="T39" fmla="*/ 294 h 312"/>
              <a:gd name="T40" fmla="*/ 228 w 262"/>
              <a:gd name="T41" fmla="*/ 290 h 312"/>
              <a:gd name="T42" fmla="*/ 218 w 262"/>
              <a:gd name="T43" fmla="*/ 274 h 312"/>
              <a:gd name="T44" fmla="*/ 212 w 262"/>
              <a:gd name="T45" fmla="*/ 260 h 312"/>
              <a:gd name="T46" fmla="*/ 220 w 262"/>
              <a:gd name="T47" fmla="*/ 242 h 312"/>
              <a:gd name="T48" fmla="*/ 250 w 262"/>
              <a:gd name="T49" fmla="*/ 228 h 312"/>
              <a:gd name="T50" fmla="*/ 240 w 262"/>
              <a:gd name="T51" fmla="*/ 214 h 312"/>
              <a:gd name="T52" fmla="*/ 230 w 262"/>
              <a:gd name="T53" fmla="*/ 188 h 312"/>
              <a:gd name="T54" fmla="*/ 228 w 262"/>
              <a:gd name="T55" fmla="*/ 170 h 312"/>
              <a:gd name="T56" fmla="*/ 228 w 262"/>
              <a:gd name="T57" fmla="*/ 146 h 312"/>
              <a:gd name="T58" fmla="*/ 224 w 262"/>
              <a:gd name="T59" fmla="*/ 138 h 312"/>
              <a:gd name="T60" fmla="*/ 224 w 262"/>
              <a:gd name="T61" fmla="*/ 124 h 312"/>
              <a:gd name="T62" fmla="*/ 226 w 262"/>
              <a:gd name="T63" fmla="*/ 120 h 312"/>
              <a:gd name="T64" fmla="*/ 226 w 262"/>
              <a:gd name="T65" fmla="*/ 110 h 312"/>
              <a:gd name="T66" fmla="*/ 236 w 262"/>
              <a:gd name="T67" fmla="*/ 92 h 312"/>
              <a:gd name="T68" fmla="*/ 248 w 262"/>
              <a:gd name="T69" fmla="*/ 78 h 312"/>
              <a:gd name="T70" fmla="*/ 258 w 262"/>
              <a:gd name="T71" fmla="*/ 66 h 312"/>
              <a:gd name="T72" fmla="*/ 256 w 262"/>
              <a:gd name="T73" fmla="*/ 54 h 312"/>
              <a:gd name="T74" fmla="*/ 258 w 262"/>
              <a:gd name="T75" fmla="*/ 44 h 312"/>
              <a:gd name="T76" fmla="*/ 252 w 262"/>
              <a:gd name="T77" fmla="*/ 30 h 312"/>
              <a:gd name="T78" fmla="*/ 236 w 262"/>
              <a:gd name="T79" fmla="*/ 16 h 312"/>
              <a:gd name="T80" fmla="*/ 224 w 262"/>
              <a:gd name="T81" fmla="*/ 16 h 312"/>
              <a:gd name="T82" fmla="*/ 210 w 262"/>
              <a:gd name="T83" fmla="*/ 16 h 312"/>
              <a:gd name="T84" fmla="*/ 194 w 262"/>
              <a:gd name="T85" fmla="*/ 2 h 312"/>
              <a:gd name="T86" fmla="*/ 174 w 262"/>
              <a:gd name="T87" fmla="*/ 6 h 312"/>
              <a:gd name="T88" fmla="*/ 166 w 262"/>
              <a:gd name="T89" fmla="*/ 8 h 312"/>
              <a:gd name="T90" fmla="*/ 152 w 262"/>
              <a:gd name="T91" fmla="*/ 8 h 312"/>
              <a:gd name="T92" fmla="*/ 138 w 262"/>
              <a:gd name="T93" fmla="*/ 14 h 312"/>
              <a:gd name="T94" fmla="*/ 114 w 262"/>
              <a:gd name="T95" fmla="*/ 8 h 312"/>
              <a:gd name="T96" fmla="*/ 94 w 262"/>
              <a:gd name="T97" fmla="*/ 10 h 312"/>
              <a:gd name="T98" fmla="*/ 84 w 262"/>
              <a:gd name="T99" fmla="*/ 46 h 312"/>
              <a:gd name="T100" fmla="*/ 78 w 262"/>
              <a:gd name="T101" fmla="*/ 86 h 312"/>
              <a:gd name="T102" fmla="*/ 66 w 262"/>
              <a:gd name="T103" fmla="*/ 120 h 312"/>
              <a:gd name="T104" fmla="*/ 56 w 262"/>
              <a:gd name="T105" fmla="*/ 156 h 312"/>
              <a:gd name="T106" fmla="*/ 36 w 262"/>
              <a:gd name="T107" fmla="*/ 156 h 312"/>
              <a:gd name="T108" fmla="*/ 26 w 262"/>
              <a:gd name="T109" fmla="*/ 162 h 312"/>
              <a:gd name="T110" fmla="*/ 14 w 262"/>
              <a:gd name="T111" fmla="*/ 164 h 312"/>
              <a:gd name="T112" fmla="*/ 8 w 262"/>
              <a:gd name="T113" fmla="*/ 174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62" h="312">
                <a:moveTo>
                  <a:pt x="2" y="178"/>
                </a:moveTo>
                <a:lnTo>
                  <a:pt x="2" y="178"/>
                </a:lnTo>
                <a:lnTo>
                  <a:pt x="2" y="180"/>
                </a:lnTo>
                <a:lnTo>
                  <a:pt x="2" y="180"/>
                </a:lnTo>
                <a:lnTo>
                  <a:pt x="0" y="182"/>
                </a:lnTo>
                <a:lnTo>
                  <a:pt x="0" y="184"/>
                </a:lnTo>
                <a:lnTo>
                  <a:pt x="0" y="184"/>
                </a:lnTo>
                <a:lnTo>
                  <a:pt x="2" y="188"/>
                </a:lnTo>
                <a:lnTo>
                  <a:pt x="6" y="190"/>
                </a:lnTo>
                <a:lnTo>
                  <a:pt x="6" y="190"/>
                </a:lnTo>
                <a:lnTo>
                  <a:pt x="6" y="194"/>
                </a:lnTo>
                <a:lnTo>
                  <a:pt x="6" y="194"/>
                </a:lnTo>
                <a:lnTo>
                  <a:pt x="8" y="194"/>
                </a:lnTo>
                <a:lnTo>
                  <a:pt x="14" y="190"/>
                </a:lnTo>
                <a:lnTo>
                  <a:pt x="14" y="190"/>
                </a:lnTo>
                <a:lnTo>
                  <a:pt x="18" y="188"/>
                </a:lnTo>
                <a:lnTo>
                  <a:pt x="22" y="186"/>
                </a:lnTo>
                <a:lnTo>
                  <a:pt x="28" y="186"/>
                </a:lnTo>
                <a:lnTo>
                  <a:pt x="28" y="186"/>
                </a:lnTo>
                <a:lnTo>
                  <a:pt x="44" y="188"/>
                </a:lnTo>
                <a:lnTo>
                  <a:pt x="72" y="186"/>
                </a:lnTo>
                <a:lnTo>
                  <a:pt x="72" y="186"/>
                </a:lnTo>
                <a:lnTo>
                  <a:pt x="74" y="196"/>
                </a:lnTo>
                <a:lnTo>
                  <a:pt x="74" y="196"/>
                </a:lnTo>
                <a:lnTo>
                  <a:pt x="74" y="200"/>
                </a:lnTo>
                <a:lnTo>
                  <a:pt x="74" y="204"/>
                </a:lnTo>
                <a:lnTo>
                  <a:pt x="74" y="204"/>
                </a:lnTo>
                <a:lnTo>
                  <a:pt x="76" y="208"/>
                </a:lnTo>
                <a:lnTo>
                  <a:pt x="76" y="214"/>
                </a:lnTo>
                <a:lnTo>
                  <a:pt x="76" y="214"/>
                </a:lnTo>
                <a:lnTo>
                  <a:pt x="78" y="220"/>
                </a:lnTo>
                <a:lnTo>
                  <a:pt x="80" y="222"/>
                </a:lnTo>
                <a:lnTo>
                  <a:pt x="80" y="222"/>
                </a:lnTo>
                <a:lnTo>
                  <a:pt x="84" y="224"/>
                </a:lnTo>
                <a:lnTo>
                  <a:pt x="90" y="224"/>
                </a:lnTo>
                <a:lnTo>
                  <a:pt x="90" y="224"/>
                </a:lnTo>
                <a:lnTo>
                  <a:pt x="92" y="224"/>
                </a:lnTo>
                <a:lnTo>
                  <a:pt x="94" y="222"/>
                </a:lnTo>
                <a:lnTo>
                  <a:pt x="96" y="220"/>
                </a:lnTo>
                <a:lnTo>
                  <a:pt x="96" y="220"/>
                </a:lnTo>
                <a:lnTo>
                  <a:pt x="96" y="220"/>
                </a:lnTo>
                <a:lnTo>
                  <a:pt x="98" y="222"/>
                </a:lnTo>
                <a:lnTo>
                  <a:pt x="100" y="222"/>
                </a:lnTo>
                <a:lnTo>
                  <a:pt x="102" y="220"/>
                </a:lnTo>
                <a:lnTo>
                  <a:pt x="102" y="218"/>
                </a:lnTo>
                <a:lnTo>
                  <a:pt x="102" y="218"/>
                </a:lnTo>
                <a:lnTo>
                  <a:pt x="100" y="214"/>
                </a:lnTo>
                <a:lnTo>
                  <a:pt x="100" y="210"/>
                </a:lnTo>
                <a:lnTo>
                  <a:pt x="102" y="208"/>
                </a:lnTo>
                <a:lnTo>
                  <a:pt x="102" y="208"/>
                </a:lnTo>
                <a:lnTo>
                  <a:pt x="104" y="206"/>
                </a:lnTo>
                <a:lnTo>
                  <a:pt x="110" y="208"/>
                </a:lnTo>
                <a:lnTo>
                  <a:pt x="110" y="208"/>
                </a:lnTo>
                <a:lnTo>
                  <a:pt x="116" y="208"/>
                </a:lnTo>
                <a:lnTo>
                  <a:pt x="118" y="208"/>
                </a:lnTo>
                <a:lnTo>
                  <a:pt x="118" y="208"/>
                </a:lnTo>
                <a:lnTo>
                  <a:pt x="118" y="208"/>
                </a:lnTo>
                <a:lnTo>
                  <a:pt x="118" y="212"/>
                </a:lnTo>
                <a:lnTo>
                  <a:pt x="118" y="212"/>
                </a:lnTo>
                <a:lnTo>
                  <a:pt x="124" y="212"/>
                </a:lnTo>
                <a:lnTo>
                  <a:pt x="128" y="212"/>
                </a:lnTo>
                <a:lnTo>
                  <a:pt x="130" y="216"/>
                </a:lnTo>
                <a:lnTo>
                  <a:pt x="130" y="216"/>
                </a:lnTo>
                <a:lnTo>
                  <a:pt x="130" y="222"/>
                </a:lnTo>
                <a:lnTo>
                  <a:pt x="130" y="224"/>
                </a:lnTo>
                <a:lnTo>
                  <a:pt x="132" y="226"/>
                </a:lnTo>
                <a:lnTo>
                  <a:pt x="132" y="226"/>
                </a:lnTo>
                <a:lnTo>
                  <a:pt x="132" y="226"/>
                </a:lnTo>
                <a:lnTo>
                  <a:pt x="132" y="228"/>
                </a:lnTo>
                <a:lnTo>
                  <a:pt x="132" y="234"/>
                </a:lnTo>
                <a:lnTo>
                  <a:pt x="132" y="234"/>
                </a:lnTo>
                <a:lnTo>
                  <a:pt x="132" y="238"/>
                </a:lnTo>
                <a:lnTo>
                  <a:pt x="134" y="242"/>
                </a:lnTo>
                <a:lnTo>
                  <a:pt x="134" y="242"/>
                </a:lnTo>
                <a:lnTo>
                  <a:pt x="136" y="246"/>
                </a:lnTo>
                <a:lnTo>
                  <a:pt x="136" y="248"/>
                </a:lnTo>
                <a:lnTo>
                  <a:pt x="138" y="250"/>
                </a:lnTo>
                <a:lnTo>
                  <a:pt x="138" y="250"/>
                </a:lnTo>
                <a:lnTo>
                  <a:pt x="140" y="254"/>
                </a:lnTo>
                <a:lnTo>
                  <a:pt x="138" y="258"/>
                </a:lnTo>
                <a:lnTo>
                  <a:pt x="138" y="258"/>
                </a:lnTo>
                <a:lnTo>
                  <a:pt x="138" y="262"/>
                </a:lnTo>
                <a:lnTo>
                  <a:pt x="138" y="266"/>
                </a:lnTo>
                <a:lnTo>
                  <a:pt x="138" y="266"/>
                </a:lnTo>
                <a:lnTo>
                  <a:pt x="138" y="270"/>
                </a:lnTo>
                <a:lnTo>
                  <a:pt x="140" y="274"/>
                </a:lnTo>
                <a:lnTo>
                  <a:pt x="140" y="274"/>
                </a:lnTo>
                <a:lnTo>
                  <a:pt x="144" y="278"/>
                </a:lnTo>
                <a:lnTo>
                  <a:pt x="146" y="276"/>
                </a:lnTo>
                <a:lnTo>
                  <a:pt x="146" y="276"/>
                </a:lnTo>
                <a:lnTo>
                  <a:pt x="150" y="274"/>
                </a:lnTo>
                <a:lnTo>
                  <a:pt x="152" y="274"/>
                </a:lnTo>
                <a:lnTo>
                  <a:pt x="152" y="274"/>
                </a:lnTo>
                <a:lnTo>
                  <a:pt x="162" y="274"/>
                </a:lnTo>
                <a:lnTo>
                  <a:pt x="170" y="272"/>
                </a:lnTo>
                <a:lnTo>
                  <a:pt x="170" y="272"/>
                </a:lnTo>
                <a:lnTo>
                  <a:pt x="170" y="280"/>
                </a:lnTo>
                <a:lnTo>
                  <a:pt x="170" y="280"/>
                </a:lnTo>
                <a:lnTo>
                  <a:pt x="172" y="282"/>
                </a:lnTo>
                <a:lnTo>
                  <a:pt x="174" y="282"/>
                </a:lnTo>
                <a:lnTo>
                  <a:pt x="176" y="280"/>
                </a:lnTo>
                <a:lnTo>
                  <a:pt x="176" y="280"/>
                </a:lnTo>
                <a:lnTo>
                  <a:pt x="178" y="280"/>
                </a:lnTo>
                <a:lnTo>
                  <a:pt x="180" y="280"/>
                </a:lnTo>
                <a:lnTo>
                  <a:pt x="182" y="282"/>
                </a:lnTo>
                <a:lnTo>
                  <a:pt x="182" y="282"/>
                </a:lnTo>
                <a:lnTo>
                  <a:pt x="180" y="288"/>
                </a:lnTo>
                <a:lnTo>
                  <a:pt x="180" y="288"/>
                </a:lnTo>
                <a:lnTo>
                  <a:pt x="182" y="288"/>
                </a:lnTo>
                <a:lnTo>
                  <a:pt x="184" y="290"/>
                </a:lnTo>
                <a:lnTo>
                  <a:pt x="184" y="290"/>
                </a:lnTo>
                <a:lnTo>
                  <a:pt x="194" y="290"/>
                </a:lnTo>
                <a:lnTo>
                  <a:pt x="194" y="290"/>
                </a:lnTo>
                <a:lnTo>
                  <a:pt x="200" y="290"/>
                </a:lnTo>
                <a:lnTo>
                  <a:pt x="202" y="286"/>
                </a:lnTo>
                <a:lnTo>
                  <a:pt x="202" y="286"/>
                </a:lnTo>
                <a:lnTo>
                  <a:pt x="204" y="284"/>
                </a:lnTo>
                <a:lnTo>
                  <a:pt x="206" y="286"/>
                </a:lnTo>
                <a:lnTo>
                  <a:pt x="206" y="286"/>
                </a:lnTo>
                <a:lnTo>
                  <a:pt x="208" y="286"/>
                </a:lnTo>
                <a:lnTo>
                  <a:pt x="208" y="290"/>
                </a:lnTo>
                <a:lnTo>
                  <a:pt x="208" y="290"/>
                </a:lnTo>
                <a:lnTo>
                  <a:pt x="212" y="292"/>
                </a:lnTo>
                <a:lnTo>
                  <a:pt x="214" y="296"/>
                </a:lnTo>
                <a:lnTo>
                  <a:pt x="214" y="296"/>
                </a:lnTo>
                <a:lnTo>
                  <a:pt x="216" y="298"/>
                </a:lnTo>
                <a:lnTo>
                  <a:pt x="218" y="298"/>
                </a:lnTo>
                <a:lnTo>
                  <a:pt x="222" y="300"/>
                </a:lnTo>
                <a:lnTo>
                  <a:pt x="224" y="302"/>
                </a:lnTo>
                <a:lnTo>
                  <a:pt x="224" y="302"/>
                </a:lnTo>
                <a:lnTo>
                  <a:pt x="226" y="306"/>
                </a:lnTo>
                <a:lnTo>
                  <a:pt x="224" y="310"/>
                </a:lnTo>
                <a:lnTo>
                  <a:pt x="224" y="310"/>
                </a:lnTo>
                <a:lnTo>
                  <a:pt x="226" y="312"/>
                </a:lnTo>
                <a:lnTo>
                  <a:pt x="228" y="312"/>
                </a:lnTo>
                <a:lnTo>
                  <a:pt x="232" y="310"/>
                </a:lnTo>
                <a:lnTo>
                  <a:pt x="232" y="310"/>
                </a:lnTo>
                <a:lnTo>
                  <a:pt x="236" y="308"/>
                </a:lnTo>
                <a:lnTo>
                  <a:pt x="242" y="310"/>
                </a:lnTo>
                <a:lnTo>
                  <a:pt x="242" y="294"/>
                </a:lnTo>
                <a:lnTo>
                  <a:pt x="242" y="294"/>
                </a:lnTo>
                <a:lnTo>
                  <a:pt x="234" y="296"/>
                </a:lnTo>
                <a:lnTo>
                  <a:pt x="234" y="296"/>
                </a:lnTo>
                <a:lnTo>
                  <a:pt x="232" y="296"/>
                </a:lnTo>
                <a:lnTo>
                  <a:pt x="230" y="294"/>
                </a:lnTo>
                <a:lnTo>
                  <a:pt x="230" y="294"/>
                </a:lnTo>
                <a:lnTo>
                  <a:pt x="228" y="290"/>
                </a:lnTo>
                <a:lnTo>
                  <a:pt x="226" y="290"/>
                </a:lnTo>
                <a:lnTo>
                  <a:pt x="222" y="288"/>
                </a:lnTo>
                <a:lnTo>
                  <a:pt x="222" y="288"/>
                </a:lnTo>
                <a:lnTo>
                  <a:pt x="218" y="284"/>
                </a:lnTo>
                <a:lnTo>
                  <a:pt x="216" y="280"/>
                </a:lnTo>
                <a:lnTo>
                  <a:pt x="216" y="280"/>
                </a:lnTo>
                <a:lnTo>
                  <a:pt x="218" y="274"/>
                </a:lnTo>
                <a:lnTo>
                  <a:pt x="218" y="274"/>
                </a:lnTo>
                <a:lnTo>
                  <a:pt x="218" y="272"/>
                </a:lnTo>
                <a:lnTo>
                  <a:pt x="216" y="270"/>
                </a:lnTo>
                <a:lnTo>
                  <a:pt x="214" y="264"/>
                </a:lnTo>
                <a:lnTo>
                  <a:pt x="214" y="264"/>
                </a:lnTo>
                <a:lnTo>
                  <a:pt x="214" y="262"/>
                </a:lnTo>
                <a:lnTo>
                  <a:pt x="212" y="260"/>
                </a:lnTo>
                <a:lnTo>
                  <a:pt x="212" y="260"/>
                </a:lnTo>
                <a:lnTo>
                  <a:pt x="212" y="256"/>
                </a:lnTo>
                <a:lnTo>
                  <a:pt x="214" y="252"/>
                </a:lnTo>
                <a:lnTo>
                  <a:pt x="214" y="252"/>
                </a:lnTo>
                <a:lnTo>
                  <a:pt x="212" y="246"/>
                </a:lnTo>
                <a:lnTo>
                  <a:pt x="212" y="246"/>
                </a:lnTo>
                <a:lnTo>
                  <a:pt x="220" y="242"/>
                </a:lnTo>
                <a:lnTo>
                  <a:pt x="220" y="242"/>
                </a:lnTo>
                <a:lnTo>
                  <a:pt x="224" y="242"/>
                </a:lnTo>
                <a:lnTo>
                  <a:pt x="224" y="242"/>
                </a:lnTo>
                <a:lnTo>
                  <a:pt x="224" y="242"/>
                </a:lnTo>
                <a:lnTo>
                  <a:pt x="250" y="234"/>
                </a:lnTo>
                <a:lnTo>
                  <a:pt x="250" y="234"/>
                </a:lnTo>
                <a:lnTo>
                  <a:pt x="250" y="228"/>
                </a:lnTo>
                <a:lnTo>
                  <a:pt x="250" y="228"/>
                </a:lnTo>
                <a:lnTo>
                  <a:pt x="246" y="224"/>
                </a:lnTo>
                <a:lnTo>
                  <a:pt x="246" y="224"/>
                </a:lnTo>
                <a:lnTo>
                  <a:pt x="246" y="220"/>
                </a:lnTo>
                <a:lnTo>
                  <a:pt x="246" y="220"/>
                </a:lnTo>
                <a:lnTo>
                  <a:pt x="242" y="216"/>
                </a:lnTo>
                <a:lnTo>
                  <a:pt x="240" y="214"/>
                </a:lnTo>
                <a:lnTo>
                  <a:pt x="240" y="214"/>
                </a:lnTo>
                <a:lnTo>
                  <a:pt x="236" y="212"/>
                </a:lnTo>
                <a:lnTo>
                  <a:pt x="236" y="212"/>
                </a:lnTo>
                <a:lnTo>
                  <a:pt x="232" y="202"/>
                </a:lnTo>
                <a:lnTo>
                  <a:pt x="228" y="190"/>
                </a:lnTo>
                <a:lnTo>
                  <a:pt x="228" y="190"/>
                </a:lnTo>
                <a:lnTo>
                  <a:pt x="230" y="188"/>
                </a:lnTo>
                <a:lnTo>
                  <a:pt x="232" y="182"/>
                </a:lnTo>
                <a:lnTo>
                  <a:pt x="232" y="182"/>
                </a:lnTo>
                <a:lnTo>
                  <a:pt x="228" y="178"/>
                </a:lnTo>
                <a:lnTo>
                  <a:pt x="228" y="178"/>
                </a:lnTo>
                <a:lnTo>
                  <a:pt x="228" y="174"/>
                </a:lnTo>
                <a:lnTo>
                  <a:pt x="228" y="170"/>
                </a:lnTo>
                <a:lnTo>
                  <a:pt x="228" y="170"/>
                </a:lnTo>
                <a:lnTo>
                  <a:pt x="226" y="168"/>
                </a:lnTo>
                <a:lnTo>
                  <a:pt x="226" y="166"/>
                </a:lnTo>
                <a:lnTo>
                  <a:pt x="226" y="166"/>
                </a:lnTo>
                <a:lnTo>
                  <a:pt x="228" y="154"/>
                </a:lnTo>
                <a:lnTo>
                  <a:pt x="228" y="154"/>
                </a:lnTo>
                <a:lnTo>
                  <a:pt x="230" y="152"/>
                </a:lnTo>
                <a:lnTo>
                  <a:pt x="228" y="146"/>
                </a:lnTo>
                <a:lnTo>
                  <a:pt x="228" y="146"/>
                </a:lnTo>
                <a:lnTo>
                  <a:pt x="224" y="146"/>
                </a:lnTo>
                <a:lnTo>
                  <a:pt x="222" y="144"/>
                </a:lnTo>
                <a:lnTo>
                  <a:pt x="222" y="142"/>
                </a:lnTo>
                <a:lnTo>
                  <a:pt x="222" y="142"/>
                </a:lnTo>
                <a:lnTo>
                  <a:pt x="222" y="140"/>
                </a:lnTo>
                <a:lnTo>
                  <a:pt x="224" y="138"/>
                </a:lnTo>
                <a:lnTo>
                  <a:pt x="224" y="138"/>
                </a:lnTo>
                <a:lnTo>
                  <a:pt x="224" y="138"/>
                </a:lnTo>
                <a:lnTo>
                  <a:pt x="222" y="138"/>
                </a:lnTo>
                <a:lnTo>
                  <a:pt x="222" y="138"/>
                </a:lnTo>
                <a:lnTo>
                  <a:pt x="222" y="126"/>
                </a:lnTo>
                <a:lnTo>
                  <a:pt x="222" y="126"/>
                </a:lnTo>
                <a:lnTo>
                  <a:pt x="224" y="124"/>
                </a:lnTo>
                <a:lnTo>
                  <a:pt x="224" y="124"/>
                </a:lnTo>
                <a:lnTo>
                  <a:pt x="228" y="128"/>
                </a:lnTo>
                <a:lnTo>
                  <a:pt x="228" y="128"/>
                </a:lnTo>
                <a:lnTo>
                  <a:pt x="230" y="124"/>
                </a:lnTo>
                <a:lnTo>
                  <a:pt x="230" y="124"/>
                </a:lnTo>
                <a:lnTo>
                  <a:pt x="226" y="122"/>
                </a:lnTo>
                <a:lnTo>
                  <a:pt x="226" y="120"/>
                </a:lnTo>
                <a:lnTo>
                  <a:pt x="228" y="116"/>
                </a:lnTo>
                <a:lnTo>
                  <a:pt x="228" y="116"/>
                </a:lnTo>
                <a:lnTo>
                  <a:pt x="230" y="114"/>
                </a:lnTo>
                <a:lnTo>
                  <a:pt x="228" y="114"/>
                </a:lnTo>
                <a:lnTo>
                  <a:pt x="228" y="114"/>
                </a:lnTo>
                <a:lnTo>
                  <a:pt x="226" y="110"/>
                </a:lnTo>
                <a:lnTo>
                  <a:pt x="226" y="110"/>
                </a:lnTo>
                <a:lnTo>
                  <a:pt x="228" y="110"/>
                </a:lnTo>
                <a:lnTo>
                  <a:pt x="228" y="110"/>
                </a:lnTo>
                <a:lnTo>
                  <a:pt x="230" y="104"/>
                </a:lnTo>
                <a:lnTo>
                  <a:pt x="232" y="104"/>
                </a:lnTo>
                <a:lnTo>
                  <a:pt x="232" y="104"/>
                </a:lnTo>
                <a:lnTo>
                  <a:pt x="232" y="104"/>
                </a:lnTo>
                <a:lnTo>
                  <a:pt x="236" y="92"/>
                </a:lnTo>
                <a:lnTo>
                  <a:pt x="236" y="92"/>
                </a:lnTo>
                <a:lnTo>
                  <a:pt x="238" y="88"/>
                </a:lnTo>
                <a:lnTo>
                  <a:pt x="240" y="84"/>
                </a:lnTo>
                <a:lnTo>
                  <a:pt x="244" y="82"/>
                </a:lnTo>
                <a:lnTo>
                  <a:pt x="244" y="82"/>
                </a:lnTo>
                <a:lnTo>
                  <a:pt x="248" y="78"/>
                </a:lnTo>
                <a:lnTo>
                  <a:pt x="248" y="78"/>
                </a:lnTo>
                <a:lnTo>
                  <a:pt x="248" y="76"/>
                </a:lnTo>
                <a:lnTo>
                  <a:pt x="252" y="74"/>
                </a:lnTo>
                <a:lnTo>
                  <a:pt x="252" y="74"/>
                </a:lnTo>
                <a:lnTo>
                  <a:pt x="254" y="70"/>
                </a:lnTo>
                <a:lnTo>
                  <a:pt x="254" y="70"/>
                </a:lnTo>
                <a:lnTo>
                  <a:pt x="256" y="68"/>
                </a:lnTo>
                <a:lnTo>
                  <a:pt x="258" y="66"/>
                </a:lnTo>
                <a:lnTo>
                  <a:pt x="258" y="66"/>
                </a:lnTo>
                <a:lnTo>
                  <a:pt x="258" y="64"/>
                </a:lnTo>
                <a:lnTo>
                  <a:pt x="256" y="62"/>
                </a:lnTo>
                <a:lnTo>
                  <a:pt x="256" y="62"/>
                </a:lnTo>
                <a:lnTo>
                  <a:pt x="254" y="62"/>
                </a:lnTo>
                <a:lnTo>
                  <a:pt x="254" y="58"/>
                </a:lnTo>
                <a:lnTo>
                  <a:pt x="256" y="54"/>
                </a:lnTo>
                <a:lnTo>
                  <a:pt x="256" y="54"/>
                </a:lnTo>
                <a:lnTo>
                  <a:pt x="258" y="50"/>
                </a:lnTo>
                <a:lnTo>
                  <a:pt x="258" y="48"/>
                </a:lnTo>
                <a:lnTo>
                  <a:pt x="258" y="48"/>
                </a:lnTo>
                <a:lnTo>
                  <a:pt x="258" y="48"/>
                </a:lnTo>
                <a:lnTo>
                  <a:pt x="256" y="46"/>
                </a:lnTo>
                <a:lnTo>
                  <a:pt x="258" y="44"/>
                </a:lnTo>
                <a:lnTo>
                  <a:pt x="262" y="40"/>
                </a:lnTo>
                <a:lnTo>
                  <a:pt x="262" y="40"/>
                </a:lnTo>
                <a:lnTo>
                  <a:pt x="262" y="34"/>
                </a:lnTo>
                <a:lnTo>
                  <a:pt x="262" y="34"/>
                </a:lnTo>
                <a:lnTo>
                  <a:pt x="254" y="28"/>
                </a:lnTo>
                <a:lnTo>
                  <a:pt x="254" y="28"/>
                </a:lnTo>
                <a:lnTo>
                  <a:pt x="252" y="30"/>
                </a:lnTo>
                <a:lnTo>
                  <a:pt x="250" y="28"/>
                </a:lnTo>
                <a:lnTo>
                  <a:pt x="250" y="28"/>
                </a:lnTo>
                <a:lnTo>
                  <a:pt x="246" y="26"/>
                </a:lnTo>
                <a:lnTo>
                  <a:pt x="242" y="24"/>
                </a:lnTo>
                <a:lnTo>
                  <a:pt x="242" y="24"/>
                </a:lnTo>
                <a:lnTo>
                  <a:pt x="236" y="16"/>
                </a:lnTo>
                <a:lnTo>
                  <a:pt x="236" y="16"/>
                </a:lnTo>
                <a:lnTo>
                  <a:pt x="232" y="12"/>
                </a:lnTo>
                <a:lnTo>
                  <a:pt x="230" y="12"/>
                </a:lnTo>
                <a:lnTo>
                  <a:pt x="228" y="14"/>
                </a:lnTo>
                <a:lnTo>
                  <a:pt x="228" y="14"/>
                </a:lnTo>
                <a:lnTo>
                  <a:pt x="226" y="16"/>
                </a:lnTo>
                <a:lnTo>
                  <a:pt x="224" y="16"/>
                </a:lnTo>
                <a:lnTo>
                  <a:pt x="224" y="16"/>
                </a:lnTo>
                <a:lnTo>
                  <a:pt x="218" y="12"/>
                </a:lnTo>
                <a:lnTo>
                  <a:pt x="216" y="10"/>
                </a:lnTo>
                <a:lnTo>
                  <a:pt x="216" y="12"/>
                </a:lnTo>
                <a:lnTo>
                  <a:pt x="216" y="12"/>
                </a:lnTo>
                <a:lnTo>
                  <a:pt x="214" y="16"/>
                </a:lnTo>
                <a:lnTo>
                  <a:pt x="210" y="16"/>
                </a:lnTo>
                <a:lnTo>
                  <a:pt x="210" y="16"/>
                </a:lnTo>
                <a:lnTo>
                  <a:pt x="208" y="12"/>
                </a:lnTo>
                <a:lnTo>
                  <a:pt x="206" y="8"/>
                </a:lnTo>
                <a:lnTo>
                  <a:pt x="202" y="2"/>
                </a:lnTo>
                <a:lnTo>
                  <a:pt x="202" y="2"/>
                </a:lnTo>
                <a:lnTo>
                  <a:pt x="194" y="2"/>
                </a:lnTo>
                <a:lnTo>
                  <a:pt x="194" y="2"/>
                </a:lnTo>
                <a:lnTo>
                  <a:pt x="194" y="2"/>
                </a:lnTo>
                <a:lnTo>
                  <a:pt x="190" y="0"/>
                </a:lnTo>
                <a:lnTo>
                  <a:pt x="190" y="0"/>
                </a:lnTo>
                <a:lnTo>
                  <a:pt x="180" y="0"/>
                </a:lnTo>
                <a:lnTo>
                  <a:pt x="180" y="0"/>
                </a:lnTo>
                <a:lnTo>
                  <a:pt x="176" y="2"/>
                </a:lnTo>
                <a:lnTo>
                  <a:pt x="174" y="6"/>
                </a:lnTo>
                <a:lnTo>
                  <a:pt x="174" y="6"/>
                </a:lnTo>
                <a:lnTo>
                  <a:pt x="172" y="8"/>
                </a:lnTo>
                <a:lnTo>
                  <a:pt x="170" y="6"/>
                </a:lnTo>
                <a:lnTo>
                  <a:pt x="170" y="6"/>
                </a:lnTo>
                <a:lnTo>
                  <a:pt x="168" y="4"/>
                </a:lnTo>
                <a:lnTo>
                  <a:pt x="168" y="4"/>
                </a:lnTo>
                <a:lnTo>
                  <a:pt x="166" y="6"/>
                </a:lnTo>
                <a:lnTo>
                  <a:pt x="166" y="8"/>
                </a:lnTo>
                <a:lnTo>
                  <a:pt x="166" y="10"/>
                </a:lnTo>
                <a:lnTo>
                  <a:pt x="166" y="10"/>
                </a:lnTo>
                <a:lnTo>
                  <a:pt x="158" y="10"/>
                </a:lnTo>
                <a:lnTo>
                  <a:pt x="158" y="10"/>
                </a:lnTo>
                <a:lnTo>
                  <a:pt x="156" y="12"/>
                </a:lnTo>
                <a:lnTo>
                  <a:pt x="154" y="10"/>
                </a:lnTo>
                <a:lnTo>
                  <a:pt x="152" y="8"/>
                </a:lnTo>
                <a:lnTo>
                  <a:pt x="150" y="8"/>
                </a:lnTo>
                <a:lnTo>
                  <a:pt x="150" y="8"/>
                </a:lnTo>
                <a:lnTo>
                  <a:pt x="148" y="8"/>
                </a:lnTo>
                <a:lnTo>
                  <a:pt x="146" y="12"/>
                </a:lnTo>
                <a:lnTo>
                  <a:pt x="146" y="16"/>
                </a:lnTo>
                <a:lnTo>
                  <a:pt x="146" y="16"/>
                </a:lnTo>
                <a:lnTo>
                  <a:pt x="138" y="14"/>
                </a:lnTo>
                <a:lnTo>
                  <a:pt x="138" y="14"/>
                </a:lnTo>
                <a:lnTo>
                  <a:pt x="130" y="12"/>
                </a:lnTo>
                <a:lnTo>
                  <a:pt x="130" y="12"/>
                </a:lnTo>
                <a:lnTo>
                  <a:pt x="124" y="12"/>
                </a:lnTo>
                <a:lnTo>
                  <a:pt x="118" y="10"/>
                </a:lnTo>
                <a:lnTo>
                  <a:pt x="118" y="10"/>
                </a:lnTo>
                <a:lnTo>
                  <a:pt x="114" y="8"/>
                </a:lnTo>
                <a:lnTo>
                  <a:pt x="110" y="4"/>
                </a:lnTo>
                <a:lnTo>
                  <a:pt x="110" y="4"/>
                </a:lnTo>
                <a:lnTo>
                  <a:pt x="104" y="2"/>
                </a:lnTo>
                <a:lnTo>
                  <a:pt x="100" y="2"/>
                </a:lnTo>
                <a:lnTo>
                  <a:pt x="100" y="2"/>
                </a:lnTo>
                <a:lnTo>
                  <a:pt x="96" y="6"/>
                </a:lnTo>
                <a:lnTo>
                  <a:pt x="94" y="10"/>
                </a:lnTo>
                <a:lnTo>
                  <a:pt x="94" y="10"/>
                </a:lnTo>
                <a:lnTo>
                  <a:pt x="94" y="14"/>
                </a:lnTo>
                <a:lnTo>
                  <a:pt x="90" y="16"/>
                </a:lnTo>
                <a:lnTo>
                  <a:pt x="88" y="18"/>
                </a:lnTo>
                <a:lnTo>
                  <a:pt x="86" y="30"/>
                </a:lnTo>
                <a:lnTo>
                  <a:pt x="86" y="40"/>
                </a:lnTo>
                <a:lnTo>
                  <a:pt x="84" y="46"/>
                </a:lnTo>
                <a:lnTo>
                  <a:pt x="80" y="50"/>
                </a:lnTo>
                <a:lnTo>
                  <a:pt x="80" y="54"/>
                </a:lnTo>
                <a:lnTo>
                  <a:pt x="78" y="60"/>
                </a:lnTo>
                <a:lnTo>
                  <a:pt x="78" y="66"/>
                </a:lnTo>
                <a:lnTo>
                  <a:pt x="78" y="72"/>
                </a:lnTo>
                <a:lnTo>
                  <a:pt x="78" y="78"/>
                </a:lnTo>
                <a:lnTo>
                  <a:pt x="78" y="86"/>
                </a:lnTo>
                <a:lnTo>
                  <a:pt x="76" y="92"/>
                </a:lnTo>
                <a:lnTo>
                  <a:pt x="72" y="98"/>
                </a:lnTo>
                <a:lnTo>
                  <a:pt x="72" y="104"/>
                </a:lnTo>
                <a:lnTo>
                  <a:pt x="70" y="112"/>
                </a:lnTo>
                <a:lnTo>
                  <a:pt x="70" y="110"/>
                </a:lnTo>
                <a:lnTo>
                  <a:pt x="66" y="114"/>
                </a:lnTo>
                <a:lnTo>
                  <a:pt x="66" y="120"/>
                </a:lnTo>
                <a:lnTo>
                  <a:pt x="64" y="126"/>
                </a:lnTo>
                <a:lnTo>
                  <a:pt x="62" y="130"/>
                </a:lnTo>
                <a:lnTo>
                  <a:pt x="62" y="136"/>
                </a:lnTo>
                <a:lnTo>
                  <a:pt x="62" y="140"/>
                </a:lnTo>
                <a:lnTo>
                  <a:pt x="60" y="144"/>
                </a:lnTo>
                <a:lnTo>
                  <a:pt x="60" y="150"/>
                </a:lnTo>
                <a:lnTo>
                  <a:pt x="56" y="156"/>
                </a:lnTo>
                <a:lnTo>
                  <a:pt x="56" y="160"/>
                </a:lnTo>
                <a:lnTo>
                  <a:pt x="50" y="166"/>
                </a:lnTo>
                <a:lnTo>
                  <a:pt x="42" y="168"/>
                </a:lnTo>
                <a:lnTo>
                  <a:pt x="38" y="170"/>
                </a:lnTo>
                <a:lnTo>
                  <a:pt x="36" y="166"/>
                </a:lnTo>
                <a:lnTo>
                  <a:pt x="36" y="156"/>
                </a:lnTo>
                <a:lnTo>
                  <a:pt x="36" y="156"/>
                </a:lnTo>
                <a:lnTo>
                  <a:pt x="34" y="158"/>
                </a:lnTo>
                <a:lnTo>
                  <a:pt x="30" y="158"/>
                </a:lnTo>
                <a:lnTo>
                  <a:pt x="30" y="158"/>
                </a:lnTo>
                <a:lnTo>
                  <a:pt x="26" y="156"/>
                </a:lnTo>
                <a:lnTo>
                  <a:pt x="26" y="156"/>
                </a:lnTo>
                <a:lnTo>
                  <a:pt x="26" y="160"/>
                </a:lnTo>
                <a:lnTo>
                  <a:pt x="26" y="162"/>
                </a:lnTo>
                <a:lnTo>
                  <a:pt x="24" y="164"/>
                </a:lnTo>
                <a:lnTo>
                  <a:pt x="24" y="164"/>
                </a:lnTo>
                <a:lnTo>
                  <a:pt x="20" y="162"/>
                </a:lnTo>
                <a:lnTo>
                  <a:pt x="18" y="162"/>
                </a:lnTo>
                <a:lnTo>
                  <a:pt x="16" y="164"/>
                </a:lnTo>
                <a:lnTo>
                  <a:pt x="16" y="164"/>
                </a:lnTo>
                <a:lnTo>
                  <a:pt x="14" y="164"/>
                </a:lnTo>
                <a:lnTo>
                  <a:pt x="12" y="164"/>
                </a:lnTo>
                <a:lnTo>
                  <a:pt x="12" y="164"/>
                </a:lnTo>
                <a:lnTo>
                  <a:pt x="10" y="166"/>
                </a:lnTo>
                <a:lnTo>
                  <a:pt x="8" y="168"/>
                </a:lnTo>
                <a:lnTo>
                  <a:pt x="8" y="170"/>
                </a:lnTo>
                <a:lnTo>
                  <a:pt x="8" y="170"/>
                </a:lnTo>
                <a:lnTo>
                  <a:pt x="8" y="174"/>
                </a:lnTo>
                <a:lnTo>
                  <a:pt x="8" y="174"/>
                </a:lnTo>
                <a:lnTo>
                  <a:pt x="2" y="178"/>
                </a:lnTo>
                <a:close/>
              </a:path>
            </a:pathLst>
          </a:custGeom>
          <a:solidFill>
            <a:srgbClr val="B9BCBD"/>
          </a:solidFill>
          <a:ln w="3175">
            <a:solidFill>
              <a:srgbClr val="B9BCBD"/>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25" name="Freeform 291">
            <a:extLst>
              <a:ext uri="{FF2B5EF4-FFF2-40B4-BE49-F238E27FC236}">
                <a16:creationId xmlns:a16="http://schemas.microsoft.com/office/drawing/2014/main" id="{9CD7D6B8-CFF1-4EFA-82D6-A3B0CBEBC16E}"/>
              </a:ext>
            </a:extLst>
          </p:cNvPr>
          <p:cNvSpPr>
            <a:spLocks/>
          </p:cNvSpPr>
          <p:nvPr userDrawn="1"/>
        </p:nvSpPr>
        <p:spPr bwMode="auto">
          <a:xfrm>
            <a:off x="6270045" y="2318156"/>
            <a:ext cx="114039" cy="133847"/>
          </a:xfrm>
          <a:custGeom>
            <a:avLst/>
            <a:gdLst>
              <a:gd name="T0" fmla="*/ 68 w 68"/>
              <a:gd name="T1" fmla="*/ 28 h 78"/>
              <a:gd name="T2" fmla="*/ 62 w 68"/>
              <a:gd name="T3" fmla="*/ 26 h 78"/>
              <a:gd name="T4" fmla="*/ 60 w 68"/>
              <a:gd name="T5" fmla="*/ 22 h 78"/>
              <a:gd name="T6" fmla="*/ 64 w 68"/>
              <a:gd name="T7" fmla="*/ 20 h 78"/>
              <a:gd name="T8" fmla="*/ 66 w 68"/>
              <a:gd name="T9" fmla="*/ 20 h 78"/>
              <a:gd name="T10" fmla="*/ 64 w 68"/>
              <a:gd name="T11" fmla="*/ 18 h 78"/>
              <a:gd name="T12" fmla="*/ 56 w 68"/>
              <a:gd name="T13" fmla="*/ 14 h 78"/>
              <a:gd name="T14" fmla="*/ 56 w 68"/>
              <a:gd name="T15" fmla="*/ 16 h 78"/>
              <a:gd name="T16" fmla="*/ 52 w 68"/>
              <a:gd name="T17" fmla="*/ 20 h 78"/>
              <a:gd name="T18" fmla="*/ 50 w 68"/>
              <a:gd name="T19" fmla="*/ 18 h 78"/>
              <a:gd name="T20" fmla="*/ 46 w 68"/>
              <a:gd name="T21" fmla="*/ 14 h 78"/>
              <a:gd name="T22" fmla="*/ 42 w 68"/>
              <a:gd name="T23" fmla="*/ 14 h 78"/>
              <a:gd name="T24" fmla="*/ 44 w 68"/>
              <a:gd name="T25" fmla="*/ 10 h 78"/>
              <a:gd name="T26" fmla="*/ 40 w 68"/>
              <a:gd name="T27" fmla="*/ 4 h 78"/>
              <a:gd name="T28" fmla="*/ 36 w 68"/>
              <a:gd name="T29" fmla="*/ 0 h 78"/>
              <a:gd name="T30" fmla="*/ 30 w 68"/>
              <a:gd name="T31" fmla="*/ 0 h 78"/>
              <a:gd name="T32" fmla="*/ 20 w 68"/>
              <a:gd name="T33" fmla="*/ 4 h 78"/>
              <a:gd name="T34" fmla="*/ 18 w 68"/>
              <a:gd name="T35" fmla="*/ 6 h 78"/>
              <a:gd name="T36" fmla="*/ 14 w 68"/>
              <a:gd name="T37" fmla="*/ 8 h 78"/>
              <a:gd name="T38" fmla="*/ 12 w 68"/>
              <a:gd name="T39" fmla="*/ 12 h 78"/>
              <a:gd name="T40" fmla="*/ 12 w 68"/>
              <a:gd name="T41" fmla="*/ 14 h 78"/>
              <a:gd name="T42" fmla="*/ 14 w 68"/>
              <a:gd name="T43" fmla="*/ 18 h 78"/>
              <a:gd name="T44" fmla="*/ 12 w 68"/>
              <a:gd name="T45" fmla="*/ 22 h 78"/>
              <a:gd name="T46" fmla="*/ 12 w 68"/>
              <a:gd name="T47" fmla="*/ 26 h 78"/>
              <a:gd name="T48" fmla="*/ 16 w 68"/>
              <a:gd name="T49" fmla="*/ 30 h 78"/>
              <a:gd name="T50" fmla="*/ 16 w 68"/>
              <a:gd name="T51" fmla="*/ 32 h 78"/>
              <a:gd name="T52" fmla="*/ 10 w 68"/>
              <a:gd name="T53" fmla="*/ 34 h 78"/>
              <a:gd name="T54" fmla="*/ 12 w 68"/>
              <a:gd name="T55" fmla="*/ 36 h 78"/>
              <a:gd name="T56" fmla="*/ 16 w 68"/>
              <a:gd name="T57" fmla="*/ 38 h 78"/>
              <a:gd name="T58" fmla="*/ 16 w 68"/>
              <a:gd name="T59" fmla="*/ 40 h 78"/>
              <a:gd name="T60" fmla="*/ 10 w 68"/>
              <a:gd name="T61" fmla="*/ 44 h 78"/>
              <a:gd name="T62" fmla="*/ 8 w 68"/>
              <a:gd name="T63" fmla="*/ 48 h 78"/>
              <a:gd name="T64" fmla="*/ 2 w 68"/>
              <a:gd name="T65" fmla="*/ 50 h 78"/>
              <a:gd name="T66" fmla="*/ 0 w 68"/>
              <a:gd name="T67" fmla="*/ 54 h 78"/>
              <a:gd name="T68" fmla="*/ 0 w 68"/>
              <a:gd name="T69" fmla="*/ 58 h 78"/>
              <a:gd name="T70" fmla="*/ 2 w 68"/>
              <a:gd name="T71" fmla="*/ 66 h 78"/>
              <a:gd name="T72" fmla="*/ 4 w 68"/>
              <a:gd name="T73" fmla="*/ 66 h 78"/>
              <a:gd name="T74" fmla="*/ 10 w 68"/>
              <a:gd name="T75" fmla="*/ 72 h 78"/>
              <a:gd name="T76" fmla="*/ 12 w 68"/>
              <a:gd name="T77" fmla="*/ 66 h 78"/>
              <a:gd name="T78" fmla="*/ 22 w 68"/>
              <a:gd name="T79" fmla="*/ 68 h 78"/>
              <a:gd name="T80" fmla="*/ 30 w 68"/>
              <a:gd name="T81" fmla="*/ 70 h 78"/>
              <a:gd name="T82" fmla="*/ 32 w 68"/>
              <a:gd name="T83" fmla="*/ 78 h 78"/>
              <a:gd name="T84" fmla="*/ 42 w 68"/>
              <a:gd name="T85" fmla="*/ 70 h 78"/>
              <a:gd name="T86" fmla="*/ 46 w 68"/>
              <a:gd name="T87" fmla="*/ 68 h 78"/>
              <a:gd name="T88" fmla="*/ 54 w 68"/>
              <a:gd name="T89" fmla="*/ 68 h 78"/>
              <a:gd name="T90" fmla="*/ 62 w 68"/>
              <a:gd name="T91" fmla="*/ 64 h 78"/>
              <a:gd name="T92" fmla="*/ 62 w 68"/>
              <a:gd name="T93" fmla="*/ 64 h 78"/>
              <a:gd name="T94" fmla="*/ 64 w 68"/>
              <a:gd name="T95" fmla="*/ 60 h 78"/>
              <a:gd name="T96" fmla="*/ 68 w 68"/>
              <a:gd name="T97" fmla="*/ 52 h 78"/>
              <a:gd name="T98" fmla="*/ 68 w 68"/>
              <a:gd name="T99" fmla="*/ 52 h 78"/>
              <a:gd name="T100" fmla="*/ 60 w 68"/>
              <a:gd name="T101" fmla="*/ 48 h 78"/>
              <a:gd name="T102" fmla="*/ 58 w 68"/>
              <a:gd name="T103" fmla="*/ 44 h 78"/>
              <a:gd name="T104" fmla="*/ 60 w 68"/>
              <a:gd name="T105" fmla="*/ 40 h 78"/>
              <a:gd name="T106" fmla="*/ 64 w 68"/>
              <a:gd name="T107" fmla="*/ 36 h 78"/>
              <a:gd name="T108" fmla="*/ 68 w 68"/>
              <a:gd name="T109" fmla="*/ 32 h 78"/>
              <a:gd name="T110" fmla="*/ 68 w 68"/>
              <a:gd name="T111" fmla="*/ 2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8" h="78">
                <a:moveTo>
                  <a:pt x="68" y="28"/>
                </a:moveTo>
                <a:lnTo>
                  <a:pt x="68" y="28"/>
                </a:lnTo>
                <a:lnTo>
                  <a:pt x="66" y="28"/>
                </a:lnTo>
                <a:lnTo>
                  <a:pt x="62" y="26"/>
                </a:lnTo>
                <a:lnTo>
                  <a:pt x="62" y="26"/>
                </a:lnTo>
                <a:lnTo>
                  <a:pt x="60" y="22"/>
                </a:lnTo>
                <a:lnTo>
                  <a:pt x="60" y="20"/>
                </a:lnTo>
                <a:lnTo>
                  <a:pt x="64" y="20"/>
                </a:lnTo>
                <a:lnTo>
                  <a:pt x="64" y="20"/>
                </a:lnTo>
                <a:lnTo>
                  <a:pt x="66" y="20"/>
                </a:lnTo>
                <a:lnTo>
                  <a:pt x="64" y="18"/>
                </a:lnTo>
                <a:lnTo>
                  <a:pt x="64" y="18"/>
                </a:lnTo>
                <a:lnTo>
                  <a:pt x="60" y="14"/>
                </a:lnTo>
                <a:lnTo>
                  <a:pt x="56" y="14"/>
                </a:lnTo>
                <a:lnTo>
                  <a:pt x="56" y="16"/>
                </a:lnTo>
                <a:lnTo>
                  <a:pt x="56" y="16"/>
                </a:lnTo>
                <a:lnTo>
                  <a:pt x="54" y="18"/>
                </a:lnTo>
                <a:lnTo>
                  <a:pt x="52" y="20"/>
                </a:lnTo>
                <a:lnTo>
                  <a:pt x="50" y="18"/>
                </a:lnTo>
                <a:lnTo>
                  <a:pt x="50" y="18"/>
                </a:lnTo>
                <a:lnTo>
                  <a:pt x="48" y="14"/>
                </a:lnTo>
                <a:lnTo>
                  <a:pt x="46" y="14"/>
                </a:lnTo>
                <a:lnTo>
                  <a:pt x="46" y="14"/>
                </a:lnTo>
                <a:lnTo>
                  <a:pt x="42" y="14"/>
                </a:lnTo>
                <a:lnTo>
                  <a:pt x="44" y="10"/>
                </a:lnTo>
                <a:lnTo>
                  <a:pt x="44" y="10"/>
                </a:lnTo>
                <a:lnTo>
                  <a:pt x="42" y="6"/>
                </a:lnTo>
                <a:lnTo>
                  <a:pt x="40" y="4"/>
                </a:lnTo>
                <a:lnTo>
                  <a:pt x="36" y="0"/>
                </a:lnTo>
                <a:lnTo>
                  <a:pt x="36" y="0"/>
                </a:lnTo>
                <a:lnTo>
                  <a:pt x="30" y="0"/>
                </a:lnTo>
                <a:lnTo>
                  <a:pt x="30" y="0"/>
                </a:lnTo>
                <a:lnTo>
                  <a:pt x="24" y="0"/>
                </a:lnTo>
                <a:lnTo>
                  <a:pt x="20" y="4"/>
                </a:lnTo>
                <a:lnTo>
                  <a:pt x="20" y="4"/>
                </a:lnTo>
                <a:lnTo>
                  <a:pt x="18" y="6"/>
                </a:lnTo>
                <a:lnTo>
                  <a:pt x="14" y="8"/>
                </a:lnTo>
                <a:lnTo>
                  <a:pt x="14" y="8"/>
                </a:lnTo>
                <a:lnTo>
                  <a:pt x="12" y="10"/>
                </a:lnTo>
                <a:lnTo>
                  <a:pt x="12" y="12"/>
                </a:lnTo>
                <a:lnTo>
                  <a:pt x="12" y="14"/>
                </a:lnTo>
                <a:lnTo>
                  <a:pt x="12" y="14"/>
                </a:lnTo>
                <a:lnTo>
                  <a:pt x="14" y="16"/>
                </a:lnTo>
                <a:lnTo>
                  <a:pt x="14" y="18"/>
                </a:lnTo>
                <a:lnTo>
                  <a:pt x="12" y="22"/>
                </a:lnTo>
                <a:lnTo>
                  <a:pt x="12" y="22"/>
                </a:lnTo>
                <a:lnTo>
                  <a:pt x="12" y="26"/>
                </a:lnTo>
                <a:lnTo>
                  <a:pt x="12" y="26"/>
                </a:lnTo>
                <a:lnTo>
                  <a:pt x="14" y="30"/>
                </a:lnTo>
                <a:lnTo>
                  <a:pt x="16" y="30"/>
                </a:lnTo>
                <a:lnTo>
                  <a:pt x="16" y="32"/>
                </a:lnTo>
                <a:lnTo>
                  <a:pt x="16" y="32"/>
                </a:lnTo>
                <a:lnTo>
                  <a:pt x="14" y="34"/>
                </a:lnTo>
                <a:lnTo>
                  <a:pt x="10" y="34"/>
                </a:lnTo>
                <a:lnTo>
                  <a:pt x="10" y="34"/>
                </a:lnTo>
                <a:lnTo>
                  <a:pt x="12" y="36"/>
                </a:lnTo>
                <a:lnTo>
                  <a:pt x="14" y="38"/>
                </a:lnTo>
                <a:lnTo>
                  <a:pt x="16" y="38"/>
                </a:lnTo>
                <a:lnTo>
                  <a:pt x="16" y="40"/>
                </a:lnTo>
                <a:lnTo>
                  <a:pt x="16" y="40"/>
                </a:lnTo>
                <a:lnTo>
                  <a:pt x="14" y="42"/>
                </a:lnTo>
                <a:lnTo>
                  <a:pt x="10" y="44"/>
                </a:lnTo>
                <a:lnTo>
                  <a:pt x="10" y="44"/>
                </a:lnTo>
                <a:lnTo>
                  <a:pt x="8" y="48"/>
                </a:lnTo>
                <a:lnTo>
                  <a:pt x="8" y="48"/>
                </a:lnTo>
                <a:lnTo>
                  <a:pt x="2" y="50"/>
                </a:lnTo>
                <a:lnTo>
                  <a:pt x="2" y="50"/>
                </a:lnTo>
                <a:lnTo>
                  <a:pt x="0" y="54"/>
                </a:lnTo>
                <a:lnTo>
                  <a:pt x="0" y="58"/>
                </a:lnTo>
                <a:lnTo>
                  <a:pt x="0" y="58"/>
                </a:lnTo>
                <a:lnTo>
                  <a:pt x="0" y="62"/>
                </a:lnTo>
                <a:lnTo>
                  <a:pt x="2" y="66"/>
                </a:lnTo>
                <a:lnTo>
                  <a:pt x="2" y="66"/>
                </a:lnTo>
                <a:lnTo>
                  <a:pt x="4" y="66"/>
                </a:lnTo>
                <a:lnTo>
                  <a:pt x="4" y="66"/>
                </a:lnTo>
                <a:lnTo>
                  <a:pt x="10" y="72"/>
                </a:lnTo>
                <a:lnTo>
                  <a:pt x="10" y="72"/>
                </a:lnTo>
                <a:lnTo>
                  <a:pt x="12" y="66"/>
                </a:lnTo>
                <a:lnTo>
                  <a:pt x="20" y="62"/>
                </a:lnTo>
                <a:lnTo>
                  <a:pt x="22" y="68"/>
                </a:lnTo>
                <a:lnTo>
                  <a:pt x="24" y="64"/>
                </a:lnTo>
                <a:lnTo>
                  <a:pt x="30" y="70"/>
                </a:lnTo>
                <a:lnTo>
                  <a:pt x="32" y="78"/>
                </a:lnTo>
                <a:lnTo>
                  <a:pt x="32" y="78"/>
                </a:lnTo>
                <a:lnTo>
                  <a:pt x="38" y="72"/>
                </a:lnTo>
                <a:lnTo>
                  <a:pt x="42" y="70"/>
                </a:lnTo>
                <a:lnTo>
                  <a:pt x="44" y="74"/>
                </a:lnTo>
                <a:lnTo>
                  <a:pt x="46" y="68"/>
                </a:lnTo>
                <a:lnTo>
                  <a:pt x="50" y="68"/>
                </a:lnTo>
                <a:lnTo>
                  <a:pt x="54" y="68"/>
                </a:lnTo>
                <a:lnTo>
                  <a:pt x="60" y="66"/>
                </a:lnTo>
                <a:lnTo>
                  <a:pt x="62" y="64"/>
                </a:lnTo>
                <a:lnTo>
                  <a:pt x="62" y="64"/>
                </a:lnTo>
                <a:lnTo>
                  <a:pt x="62" y="64"/>
                </a:lnTo>
                <a:lnTo>
                  <a:pt x="64" y="60"/>
                </a:lnTo>
                <a:lnTo>
                  <a:pt x="64" y="60"/>
                </a:lnTo>
                <a:lnTo>
                  <a:pt x="68" y="54"/>
                </a:lnTo>
                <a:lnTo>
                  <a:pt x="68" y="52"/>
                </a:lnTo>
                <a:lnTo>
                  <a:pt x="68" y="52"/>
                </a:lnTo>
                <a:lnTo>
                  <a:pt x="68" y="52"/>
                </a:lnTo>
                <a:lnTo>
                  <a:pt x="62" y="50"/>
                </a:lnTo>
                <a:lnTo>
                  <a:pt x="60" y="48"/>
                </a:lnTo>
                <a:lnTo>
                  <a:pt x="60" y="48"/>
                </a:lnTo>
                <a:lnTo>
                  <a:pt x="58" y="44"/>
                </a:lnTo>
                <a:lnTo>
                  <a:pt x="60" y="40"/>
                </a:lnTo>
                <a:lnTo>
                  <a:pt x="60" y="40"/>
                </a:lnTo>
                <a:lnTo>
                  <a:pt x="60" y="38"/>
                </a:lnTo>
                <a:lnTo>
                  <a:pt x="64" y="36"/>
                </a:lnTo>
                <a:lnTo>
                  <a:pt x="64" y="36"/>
                </a:lnTo>
                <a:lnTo>
                  <a:pt x="68" y="32"/>
                </a:lnTo>
                <a:lnTo>
                  <a:pt x="68" y="28"/>
                </a:lnTo>
                <a:lnTo>
                  <a:pt x="68" y="28"/>
                </a:lnTo>
                <a:close/>
              </a:path>
            </a:pathLst>
          </a:custGeom>
          <a:solidFill>
            <a:srgbClr val="8BBDFF"/>
          </a:solidFill>
          <a:ln w="3175">
            <a:solidFill>
              <a:srgbClr val="8BBDFF"/>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26" name="Freeform 292">
            <a:extLst>
              <a:ext uri="{FF2B5EF4-FFF2-40B4-BE49-F238E27FC236}">
                <a16:creationId xmlns:a16="http://schemas.microsoft.com/office/drawing/2014/main" id="{C4D50D7A-DB41-41A0-84AB-DB8D9876182B}"/>
              </a:ext>
            </a:extLst>
          </p:cNvPr>
          <p:cNvSpPr>
            <a:spLocks/>
          </p:cNvSpPr>
          <p:nvPr userDrawn="1"/>
        </p:nvSpPr>
        <p:spPr bwMode="auto">
          <a:xfrm>
            <a:off x="6813403" y="3145260"/>
            <a:ext cx="244848" cy="181894"/>
          </a:xfrm>
          <a:custGeom>
            <a:avLst/>
            <a:gdLst>
              <a:gd name="T0" fmla="*/ 0 w 146"/>
              <a:gd name="T1" fmla="*/ 34 h 106"/>
              <a:gd name="T2" fmla="*/ 4 w 146"/>
              <a:gd name="T3" fmla="*/ 30 h 106"/>
              <a:gd name="T4" fmla="*/ 4 w 146"/>
              <a:gd name="T5" fmla="*/ 30 h 106"/>
              <a:gd name="T6" fmla="*/ 6 w 146"/>
              <a:gd name="T7" fmla="*/ 28 h 106"/>
              <a:gd name="T8" fmla="*/ 6 w 146"/>
              <a:gd name="T9" fmla="*/ 26 h 106"/>
              <a:gd name="T10" fmla="*/ 8 w 146"/>
              <a:gd name="T11" fmla="*/ 22 h 106"/>
              <a:gd name="T12" fmla="*/ 10 w 146"/>
              <a:gd name="T13" fmla="*/ 20 h 106"/>
              <a:gd name="T14" fmla="*/ 12 w 146"/>
              <a:gd name="T15" fmla="*/ 20 h 106"/>
              <a:gd name="T16" fmla="*/ 16 w 146"/>
              <a:gd name="T17" fmla="*/ 20 h 106"/>
              <a:gd name="T18" fmla="*/ 16 w 146"/>
              <a:gd name="T19" fmla="*/ 24 h 106"/>
              <a:gd name="T20" fmla="*/ 20 w 146"/>
              <a:gd name="T21" fmla="*/ 24 h 106"/>
              <a:gd name="T22" fmla="*/ 24 w 146"/>
              <a:gd name="T23" fmla="*/ 24 h 106"/>
              <a:gd name="T24" fmla="*/ 48 w 146"/>
              <a:gd name="T25" fmla="*/ 30 h 106"/>
              <a:gd name="T26" fmla="*/ 50 w 146"/>
              <a:gd name="T27" fmla="*/ 48 h 106"/>
              <a:gd name="T28" fmla="*/ 76 w 146"/>
              <a:gd name="T29" fmla="*/ 16 h 106"/>
              <a:gd name="T30" fmla="*/ 122 w 146"/>
              <a:gd name="T31" fmla="*/ 4 h 106"/>
              <a:gd name="T32" fmla="*/ 146 w 146"/>
              <a:gd name="T33" fmla="*/ 36 h 106"/>
              <a:gd name="T34" fmla="*/ 142 w 146"/>
              <a:gd name="T35" fmla="*/ 36 h 106"/>
              <a:gd name="T36" fmla="*/ 140 w 146"/>
              <a:gd name="T37" fmla="*/ 40 h 106"/>
              <a:gd name="T38" fmla="*/ 136 w 146"/>
              <a:gd name="T39" fmla="*/ 40 h 106"/>
              <a:gd name="T40" fmla="*/ 134 w 146"/>
              <a:gd name="T41" fmla="*/ 40 h 106"/>
              <a:gd name="T42" fmla="*/ 128 w 146"/>
              <a:gd name="T43" fmla="*/ 46 h 106"/>
              <a:gd name="T44" fmla="*/ 130 w 146"/>
              <a:gd name="T45" fmla="*/ 52 h 106"/>
              <a:gd name="T46" fmla="*/ 126 w 146"/>
              <a:gd name="T47" fmla="*/ 54 h 106"/>
              <a:gd name="T48" fmla="*/ 120 w 146"/>
              <a:gd name="T49" fmla="*/ 62 h 106"/>
              <a:gd name="T50" fmla="*/ 102 w 146"/>
              <a:gd name="T51" fmla="*/ 70 h 106"/>
              <a:gd name="T52" fmla="*/ 96 w 146"/>
              <a:gd name="T53" fmla="*/ 74 h 106"/>
              <a:gd name="T54" fmla="*/ 90 w 146"/>
              <a:gd name="T55" fmla="*/ 74 h 106"/>
              <a:gd name="T56" fmla="*/ 80 w 146"/>
              <a:gd name="T57" fmla="*/ 82 h 106"/>
              <a:gd name="T58" fmla="*/ 80 w 146"/>
              <a:gd name="T59" fmla="*/ 84 h 106"/>
              <a:gd name="T60" fmla="*/ 74 w 146"/>
              <a:gd name="T61" fmla="*/ 84 h 106"/>
              <a:gd name="T62" fmla="*/ 70 w 146"/>
              <a:gd name="T63" fmla="*/ 84 h 106"/>
              <a:gd name="T64" fmla="*/ 68 w 146"/>
              <a:gd name="T65" fmla="*/ 88 h 106"/>
              <a:gd name="T66" fmla="*/ 62 w 146"/>
              <a:gd name="T67" fmla="*/ 92 h 106"/>
              <a:gd name="T68" fmla="*/ 56 w 146"/>
              <a:gd name="T69" fmla="*/ 94 h 106"/>
              <a:gd name="T70" fmla="*/ 42 w 146"/>
              <a:gd name="T71" fmla="*/ 94 h 106"/>
              <a:gd name="T72" fmla="*/ 38 w 146"/>
              <a:gd name="T73" fmla="*/ 96 h 106"/>
              <a:gd name="T74" fmla="*/ 34 w 146"/>
              <a:gd name="T75" fmla="*/ 102 h 106"/>
              <a:gd name="T76" fmla="*/ 30 w 146"/>
              <a:gd name="T77" fmla="*/ 104 h 106"/>
              <a:gd name="T78" fmla="*/ 26 w 146"/>
              <a:gd name="T79" fmla="*/ 104 h 106"/>
              <a:gd name="T80" fmla="*/ 24 w 146"/>
              <a:gd name="T81" fmla="*/ 106 h 106"/>
              <a:gd name="T82" fmla="*/ 10 w 146"/>
              <a:gd name="T83" fmla="*/ 102 h 106"/>
              <a:gd name="T84" fmla="*/ 8 w 146"/>
              <a:gd name="T85" fmla="*/ 98 h 106"/>
              <a:gd name="T86" fmla="*/ 8 w 146"/>
              <a:gd name="T87" fmla="*/ 92 h 106"/>
              <a:gd name="T88" fmla="*/ 8 w 146"/>
              <a:gd name="T89" fmla="*/ 86 h 106"/>
              <a:gd name="T90" fmla="*/ 4 w 146"/>
              <a:gd name="T91" fmla="*/ 82 h 106"/>
              <a:gd name="T92" fmla="*/ 4 w 146"/>
              <a:gd name="T93" fmla="*/ 78 h 106"/>
              <a:gd name="T94" fmla="*/ 0 w 146"/>
              <a:gd name="T95" fmla="*/ 66 h 106"/>
              <a:gd name="T96" fmla="*/ 0 w 146"/>
              <a:gd name="T97" fmla="*/ 64 h 106"/>
              <a:gd name="T98" fmla="*/ 2 w 146"/>
              <a:gd name="T99" fmla="*/ 64 h 106"/>
              <a:gd name="T100" fmla="*/ 2 w 146"/>
              <a:gd name="T101" fmla="*/ 54 h 106"/>
              <a:gd name="T102" fmla="*/ 0 w 146"/>
              <a:gd name="T103" fmla="*/ 54 h 106"/>
              <a:gd name="T104" fmla="*/ 2 w 146"/>
              <a:gd name="T105" fmla="*/ 40 h 106"/>
              <a:gd name="T106" fmla="*/ 0 w 146"/>
              <a:gd name="T107" fmla="*/ 34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46" h="106">
                <a:moveTo>
                  <a:pt x="0" y="34"/>
                </a:moveTo>
                <a:lnTo>
                  <a:pt x="0" y="34"/>
                </a:lnTo>
                <a:lnTo>
                  <a:pt x="2" y="34"/>
                </a:lnTo>
                <a:lnTo>
                  <a:pt x="4" y="30"/>
                </a:lnTo>
                <a:lnTo>
                  <a:pt x="4" y="30"/>
                </a:lnTo>
                <a:lnTo>
                  <a:pt x="4" y="30"/>
                </a:lnTo>
                <a:lnTo>
                  <a:pt x="6" y="28"/>
                </a:lnTo>
                <a:lnTo>
                  <a:pt x="6" y="28"/>
                </a:lnTo>
                <a:lnTo>
                  <a:pt x="6" y="26"/>
                </a:lnTo>
                <a:lnTo>
                  <a:pt x="6" y="26"/>
                </a:lnTo>
                <a:lnTo>
                  <a:pt x="8" y="24"/>
                </a:lnTo>
                <a:lnTo>
                  <a:pt x="8" y="22"/>
                </a:lnTo>
                <a:lnTo>
                  <a:pt x="8" y="22"/>
                </a:lnTo>
                <a:lnTo>
                  <a:pt x="10" y="20"/>
                </a:lnTo>
                <a:lnTo>
                  <a:pt x="12" y="20"/>
                </a:lnTo>
                <a:lnTo>
                  <a:pt x="12" y="20"/>
                </a:lnTo>
                <a:lnTo>
                  <a:pt x="14" y="20"/>
                </a:lnTo>
                <a:lnTo>
                  <a:pt x="16" y="20"/>
                </a:lnTo>
                <a:lnTo>
                  <a:pt x="16" y="22"/>
                </a:lnTo>
                <a:lnTo>
                  <a:pt x="16" y="24"/>
                </a:lnTo>
                <a:lnTo>
                  <a:pt x="16" y="24"/>
                </a:lnTo>
                <a:lnTo>
                  <a:pt x="20" y="24"/>
                </a:lnTo>
                <a:lnTo>
                  <a:pt x="24" y="24"/>
                </a:lnTo>
                <a:lnTo>
                  <a:pt x="24" y="24"/>
                </a:lnTo>
                <a:lnTo>
                  <a:pt x="38" y="26"/>
                </a:lnTo>
                <a:lnTo>
                  <a:pt x="48" y="30"/>
                </a:lnTo>
                <a:lnTo>
                  <a:pt x="50" y="48"/>
                </a:lnTo>
                <a:lnTo>
                  <a:pt x="50" y="48"/>
                </a:lnTo>
                <a:lnTo>
                  <a:pt x="58" y="38"/>
                </a:lnTo>
                <a:lnTo>
                  <a:pt x="76" y="16"/>
                </a:lnTo>
                <a:lnTo>
                  <a:pt x="122" y="0"/>
                </a:lnTo>
                <a:lnTo>
                  <a:pt x="122" y="4"/>
                </a:lnTo>
                <a:lnTo>
                  <a:pt x="138" y="32"/>
                </a:lnTo>
                <a:lnTo>
                  <a:pt x="146" y="36"/>
                </a:lnTo>
                <a:lnTo>
                  <a:pt x="146" y="36"/>
                </a:lnTo>
                <a:lnTo>
                  <a:pt x="142" y="36"/>
                </a:lnTo>
                <a:lnTo>
                  <a:pt x="142" y="36"/>
                </a:lnTo>
                <a:lnTo>
                  <a:pt x="140" y="40"/>
                </a:lnTo>
                <a:lnTo>
                  <a:pt x="140" y="40"/>
                </a:lnTo>
                <a:lnTo>
                  <a:pt x="136" y="40"/>
                </a:lnTo>
                <a:lnTo>
                  <a:pt x="134" y="40"/>
                </a:lnTo>
                <a:lnTo>
                  <a:pt x="134" y="40"/>
                </a:lnTo>
                <a:lnTo>
                  <a:pt x="130" y="44"/>
                </a:lnTo>
                <a:lnTo>
                  <a:pt x="128" y="46"/>
                </a:lnTo>
                <a:lnTo>
                  <a:pt x="130" y="52"/>
                </a:lnTo>
                <a:lnTo>
                  <a:pt x="130" y="52"/>
                </a:lnTo>
                <a:lnTo>
                  <a:pt x="126" y="54"/>
                </a:lnTo>
                <a:lnTo>
                  <a:pt x="126" y="54"/>
                </a:lnTo>
                <a:lnTo>
                  <a:pt x="120" y="62"/>
                </a:lnTo>
                <a:lnTo>
                  <a:pt x="120" y="62"/>
                </a:lnTo>
                <a:lnTo>
                  <a:pt x="110" y="66"/>
                </a:lnTo>
                <a:lnTo>
                  <a:pt x="102" y="70"/>
                </a:lnTo>
                <a:lnTo>
                  <a:pt x="102" y="70"/>
                </a:lnTo>
                <a:lnTo>
                  <a:pt x="96" y="74"/>
                </a:lnTo>
                <a:lnTo>
                  <a:pt x="96" y="74"/>
                </a:lnTo>
                <a:lnTo>
                  <a:pt x="90" y="74"/>
                </a:lnTo>
                <a:lnTo>
                  <a:pt x="90" y="74"/>
                </a:lnTo>
                <a:lnTo>
                  <a:pt x="80" y="82"/>
                </a:lnTo>
                <a:lnTo>
                  <a:pt x="80" y="84"/>
                </a:lnTo>
                <a:lnTo>
                  <a:pt x="80" y="84"/>
                </a:lnTo>
                <a:lnTo>
                  <a:pt x="78" y="84"/>
                </a:lnTo>
                <a:lnTo>
                  <a:pt x="74" y="84"/>
                </a:lnTo>
                <a:lnTo>
                  <a:pt x="72" y="84"/>
                </a:lnTo>
                <a:lnTo>
                  <a:pt x="70" y="84"/>
                </a:lnTo>
                <a:lnTo>
                  <a:pt x="70" y="84"/>
                </a:lnTo>
                <a:lnTo>
                  <a:pt x="68" y="88"/>
                </a:lnTo>
                <a:lnTo>
                  <a:pt x="68" y="88"/>
                </a:lnTo>
                <a:lnTo>
                  <a:pt x="62" y="92"/>
                </a:lnTo>
                <a:lnTo>
                  <a:pt x="56" y="94"/>
                </a:lnTo>
                <a:lnTo>
                  <a:pt x="56" y="94"/>
                </a:lnTo>
                <a:lnTo>
                  <a:pt x="48" y="94"/>
                </a:lnTo>
                <a:lnTo>
                  <a:pt x="42" y="94"/>
                </a:lnTo>
                <a:lnTo>
                  <a:pt x="38" y="96"/>
                </a:lnTo>
                <a:lnTo>
                  <a:pt x="38" y="96"/>
                </a:lnTo>
                <a:lnTo>
                  <a:pt x="36" y="100"/>
                </a:lnTo>
                <a:lnTo>
                  <a:pt x="34" y="102"/>
                </a:lnTo>
                <a:lnTo>
                  <a:pt x="34" y="102"/>
                </a:lnTo>
                <a:lnTo>
                  <a:pt x="30" y="104"/>
                </a:lnTo>
                <a:lnTo>
                  <a:pt x="26" y="104"/>
                </a:lnTo>
                <a:lnTo>
                  <a:pt x="26" y="104"/>
                </a:lnTo>
                <a:lnTo>
                  <a:pt x="24" y="106"/>
                </a:lnTo>
                <a:lnTo>
                  <a:pt x="24" y="106"/>
                </a:lnTo>
                <a:lnTo>
                  <a:pt x="18" y="104"/>
                </a:lnTo>
                <a:lnTo>
                  <a:pt x="10" y="102"/>
                </a:lnTo>
                <a:lnTo>
                  <a:pt x="10" y="102"/>
                </a:lnTo>
                <a:lnTo>
                  <a:pt x="8" y="98"/>
                </a:lnTo>
                <a:lnTo>
                  <a:pt x="8" y="92"/>
                </a:lnTo>
                <a:lnTo>
                  <a:pt x="8" y="92"/>
                </a:lnTo>
                <a:lnTo>
                  <a:pt x="8" y="90"/>
                </a:lnTo>
                <a:lnTo>
                  <a:pt x="8" y="86"/>
                </a:lnTo>
                <a:lnTo>
                  <a:pt x="8" y="86"/>
                </a:lnTo>
                <a:lnTo>
                  <a:pt x="4" y="82"/>
                </a:lnTo>
                <a:lnTo>
                  <a:pt x="4" y="82"/>
                </a:lnTo>
                <a:lnTo>
                  <a:pt x="4" y="78"/>
                </a:lnTo>
                <a:lnTo>
                  <a:pt x="4" y="74"/>
                </a:lnTo>
                <a:lnTo>
                  <a:pt x="0" y="66"/>
                </a:lnTo>
                <a:lnTo>
                  <a:pt x="0" y="66"/>
                </a:lnTo>
                <a:lnTo>
                  <a:pt x="0" y="64"/>
                </a:lnTo>
                <a:lnTo>
                  <a:pt x="2" y="64"/>
                </a:lnTo>
                <a:lnTo>
                  <a:pt x="2" y="64"/>
                </a:lnTo>
                <a:lnTo>
                  <a:pt x="2" y="60"/>
                </a:lnTo>
                <a:lnTo>
                  <a:pt x="2" y="54"/>
                </a:lnTo>
                <a:lnTo>
                  <a:pt x="0" y="54"/>
                </a:lnTo>
                <a:lnTo>
                  <a:pt x="0" y="54"/>
                </a:lnTo>
                <a:lnTo>
                  <a:pt x="2" y="46"/>
                </a:lnTo>
                <a:lnTo>
                  <a:pt x="2" y="40"/>
                </a:lnTo>
                <a:lnTo>
                  <a:pt x="2" y="36"/>
                </a:lnTo>
                <a:lnTo>
                  <a:pt x="0" y="34"/>
                </a:lnTo>
                <a:close/>
              </a:path>
            </a:pathLst>
          </a:custGeom>
          <a:solidFill>
            <a:srgbClr val="B9BCBD"/>
          </a:solidFill>
          <a:ln w="3175">
            <a:solidFill>
              <a:srgbClr val="B9BCBD"/>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27" name="Freeform 293">
            <a:extLst>
              <a:ext uri="{FF2B5EF4-FFF2-40B4-BE49-F238E27FC236}">
                <a16:creationId xmlns:a16="http://schemas.microsoft.com/office/drawing/2014/main" id="{9A5967FC-EC94-4042-B198-CAB27DF2C94C}"/>
              </a:ext>
            </a:extLst>
          </p:cNvPr>
          <p:cNvSpPr>
            <a:spLocks/>
          </p:cNvSpPr>
          <p:nvPr userDrawn="1"/>
        </p:nvSpPr>
        <p:spPr bwMode="auto">
          <a:xfrm>
            <a:off x="5470097" y="2884432"/>
            <a:ext cx="201244" cy="195623"/>
          </a:xfrm>
          <a:custGeom>
            <a:avLst/>
            <a:gdLst>
              <a:gd name="T0" fmla="*/ 0 w 120"/>
              <a:gd name="T1" fmla="*/ 114 h 114"/>
              <a:gd name="T2" fmla="*/ 4 w 120"/>
              <a:gd name="T3" fmla="*/ 110 h 114"/>
              <a:gd name="T4" fmla="*/ 54 w 120"/>
              <a:gd name="T5" fmla="*/ 108 h 114"/>
              <a:gd name="T6" fmla="*/ 54 w 120"/>
              <a:gd name="T7" fmla="*/ 82 h 114"/>
              <a:gd name="T8" fmla="*/ 56 w 120"/>
              <a:gd name="T9" fmla="*/ 76 h 114"/>
              <a:gd name="T10" fmla="*/ 70 w 120"/>
              <a:gd name="T11" fmla="*/ 72 h 114"/>
              <a:gd name="T12" fmla="*/ 120 w 120"/>
              <a:gd name="T13" fmla="*/ 36 h 114"/>
              <a:gd name="T14" fmla="*/ 120 w 120"/>
              <a:gd name="T15" fmla="*/ 0 h 114"/>
              <a:gd name="T16" fmla="*/ 62 w 120"/>
              <a:gd name="T17" fmla="*/ 2 h 114"/>
              <a:gd name="T18" fmla="*/ 60 w 120"/>
              <a:gd name="T19" fmla="*/ 6 h 114"/>
              <a:gd name="T20" fmla="*/ 52 w 120"/>
              <a:gd name="T21" fmla="*/ 6 h 114"/>
              <a:gd name="T22" fmla="*/ 52 w 120"/>
              <a:gd name="T23" fmla="*/ 8 h 114"/>
              <a:gd name="T24" fmla="*/ 50 w 120"/>
              <a:gd name="T25" fmla="*/ 10 h 114"/>
              <a:gd name="T26" fmla="*/ 48 w 120"/>
              <a:gd name="T27" fmla="*/ 16 h 114"/>
              <a:gd name="T28" fmla="*/ 46 w 120"/>
              <a:gd name="T29" fmla="*/ 18 h 114"/>
              <a:gd name="T30" fmla="*/ 46 w 120"/>
              <a:gd name="T31" fmla="*/ 20 h 114"/>
              <a:gd name="T32" fmla="*/ 44 w 120"/>
              <a:gd name="T33" fmla="*/ 22 h 114"/>
              <a:gd name="T34" fmla="*/ 44 w 120"/>
              <a:gd name="T35" fmla="*/ 22 h 114"/>
              <a:gd name="T36" fmla="*/ 34 w 120"/>
              <a:gd name="T37" fmla="*/ 34 h 114"/>
              <a:gd name="T38" fmla="*/ 32 w 120"/>
              <a:gd name="T39" fmla="*/ 44 h 114"/>
              <a:gd name="T40" fmla="*/ 28 w 120"/>
              <a:gd name="T41" fmla="*/ 48 h 114"/>
              <a:gd name="T42" fmla="*/ 26 w 120"/>
              <a:gd name="T43" fmla="*/ 56 h 114"/>
              <a:gd name="T44" fmla="*/ 22 w 120"/>
              <a:gd name="T45" fmla="*/ 64 h 114"/>
              <a:gd name="T46" fmla="*/ 18 w 120"/>
              <a:gd name="T47" fmla="*/ 68 h 114"/>
              <a:gd name="T48" fmla="*/ 18 w 120"/>
              <a:gd name="T49" fmla="*/ 70 h 114"/>
              <a:gd name="T50" fmla="*/ 18 w 120"/>
              <a:gd name="T51" fmla="*/ 72 h 114"/>
              <a:gd name="T52" fmla="*/ 14 w 120"/>
              <a:gd name="T53" fmla="*/ 76 h 114"/>
              <a:gd name="T54" fmla="*/ 14 w 120"/>
              <a:gd name="T55" fmla="*/ 80 h 114"/>
              <a:gd name="T56" fmla="*/ 12 w 120"/>
              <a:gd name="T57" fmla="*/ 82 h 114"/>
              <a:gd name="T58" fmla="*/ 12 w 120"/>
              <a:gd name="T59" fmla="*/ 86 h 114"/>
              <a:gd name="T60" fmla="*/ 10 w 120"/>
              <a:gd name="T61" fmla="*/ 88 h 114"/>
              <a:gd name="T62" fmla="*/ 8 w 120"/>
              <a:gd name="T63" fmla="*/ 92 h 114"/>
              <a:gd name="T64" fmla="*/ 6 w 120"/>
              <a:gd name="T65" fmla="*/ 96 h 114"/>
              <a:gd name="T66" fmla="*/ 0 w 120"/>
              <a:gd name="T67" fmla="*/ 100 h 114"/>
              <a:gd name="T68" fmla="*/ 0 w 120"/>
              <a:gd name="T69" fmla="*/ 102 h 114"/>
              <a:gd name="T70" fmla="*/ 0 w 120"/>
              <a:gd name="T71" fmla="*/ 108 h 114"/>
              <a:gd name="T72" fmla="*/ 0 w 120"/>
              <a:gd name="T73" fmla="*/ 114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0" h="114">
                <a:moveTo>
                  <a:pt x="0" y="114"/>
                </a:moveTo>
                <a:lnTo>
                  <a:pt x="0" y="114"/>
                </a:lnTo>
                <a:lnTo>
                  <a:pt x="4" y="110"/>
                </a:lnTo>
                <a:lnTo>
                  <a:pt x="4" y="110"/>
                </a:lnTo>
                <a:lnTo>
                  <a:pt x="54" y="108"/>
                </a:lnTo>
                <a:lnTo>
                  <a:pt x="54" y="108"/>
                </a:lnTo>
                <a:lnTo>
                  <a:pt x="54" y="82"/>
                </a:lnTo>
                <a:lnTo>
                  <a:pt x="54" y="82"/>
                </a:lnTo>
                <a:lnTo>
                  <a:pt x="54" y="78"/>
                </a:lnTo>
                <a:lnTo>
                  <a:pt x="56" y="76"/>
                </a:lnTo>
                <a:lnTo>
                  <a:pt x="62" y="74"/>
                </a:lnTo>
                <a:lnTo>
                  <a:pt x="70" y="72"/>
                </a:lnTo>
                <a:lnTo>
                  <a:pt x="70" y="36"/>
                </a:lnTo>
                <a:lnTo>
                  <a:pt x="120" y="36"/>
                </a:lnTo>
                <a:lnTo>
                  <a:pt x="120" y="12"/>
                </a:lnTo>
                <a:lnTo>
                  <a:pt x="120" y="0"/>
                </a:lnTo>
                <a:lnTo>
                  <a:pt x="62" y="2"/>
                </a:lnTo>
                <a:lnTo>
                  <a:pt x="62" y="2"/>
                </a:lnTo>
                <a:lnTo>
                  <a:pt x="60" y="6"/>
                </a:lnTo>
                <a:lnTo>
                  <a:pt x="60" y="6"/>
                </a:lnTo>
                <a:lnTo>
                  <a:pt x="52" y="6"/>
                </a:lnTo>
                <a:lnTo>
                  <a:pt x="52" y="6"/>
                </a:lnTo>
                <a:lnTo>
                  <a:pt x="52" y="8"/>
                </a:lnTo>
                <a:lnTo>
                  <a:pt x="52" y="8"/>
                </a:lnTo>
                <a:lnTo>
                  <a:pt x="50" y="10"/>
                </a:lnTo>
                <a:lnTo>
                  <a:pt x="50" y="10"/>
                </a:lnTo>
                <a:lnTo>
                  <a:pt x="48" y="14"/>
                </a:lnTo>
                <a:lnTo>
                  <a:pt x="48" y="16"/>
                </a:lnTo>
                <a:lnTo>
                  <a:pt x="48" y="16"/>
                </a:lnTo>
                <a:lnTo>
                  <a:pt x="46" y="18"/>
                </a:lnTo>
                <a:lnTo>
                  <a:pt x="46" y="18"/>
                </a:lnTo>
                <a:lnTo>
                  <a:pt x="46" y="20"/>
                </a:lnTo>
                <a:lnTo>
                  <a:pt x="46" y="20"/>
                </a:lnTo>
                <a:lnTo>
                  <a:pt x="44" y="22"/>
                </a:lnTo>
                <a:lnTo>
                  <a:pt x="44" y="22"/>
                </a:lnTo>
                <a:lnTo>
                  <a:pt x="44" y="22"/>
                </a:lnTo>
                <a:lnTo>
                  <a:pt x="34" y="34"/>
                </a:lnTo>
                <a:lnTo>
                  <a:pt x="34" y="34"/>
                </a:lnTo>
                <a:lnTo>
                  <a:pt x="34" y="40"/>
                </a:lnTo>
                <a:lnTo>
                  <a:pt x="32" y="44"/>
                </a:lnTo>
                <a:lnTo>
                  <a:pt x="32" y="44"/>
                </a:lnTo>
                <a:lnTo>
                  <a:pt x="28" y="48"/>
                </a:lnTo>
                <a:lnTo>
                  <a:pt x="28" y="48"/>
                </a:lnTo>
                <a:lnTo>
                  <a:pt x="26" y="56"/>
                </a:lnTo>
                <a:lnTo>
                  <a:pt x="22" y="64"/>
                </a:lnTo>
                <a:lnTo>
                  <a:pt x="22" y="64"/>
                </a:lnTo>
                <a:lnTo>
                  <a:pt x="20" y="66"/>
                </a:lnTo>
                <a:lnTo>
                  <a:pt x="18" y="68"/>
                </a:lnTo>
                <a:lnTo>
                  <a:pt x="18" y="68"/>
                </a:lnTo>
                <a:lnTo>
                  <a:pt x="18" y="70"/>
                </a:lnTo>
                <a:lnTo>
                  <a:pt x="18" y="72"/>
                </a:lnTo>
                <a:lnTo>
                  <a:pt x="18" y="72"/>
                </a:lnTo>
                <a:lnTo>
                  <a:pt x="14" y="76"/>
                </a:lnTo>
                <a:lnTo>
                  <a:pt x="14" y="76"/>
                </a:lnTo>
                <a:lnTo>
                  <a:pt x="14" y="80"/>
                </a:lnTo>
                <a:lnTo>
                  <a:pt x="14" y="80"/>
                </a:lnTo>
                <a:lnTo>
                  <a:pt x="12" y="82"/>
                </a:lnTo>
                <a:lnTo>
                  <a:pt x="12" y="82"/>
                </a:lnTo>
                <a:lnTo>
                  <a:pt x="12" y="86"/>
                </a:lnTo>
                <a:lnTo>
                  <a:pt x="12" y="86"/>
                </a:lnTo>
                <a:lnTo>
                  <a:pt x="10" y="88"/>
                </a:lnTo>
                <a:lnTo>
                  <a:pt x="10" y="88"/>
                </a:lnTo>
                <a:lnTo>
                  <a:pt x="8" y="90"/>
                </a:lnTo>
                <a:lnTo>
                  <a:pt x="8" y="92"/>
                </a:lnTo>
                <a:lnTo>
                  <a:pt x="8" y="92"/>
                </a:lnTo>
                <a:lnTo>
                  <a:pt x="6" y="96"/>
                </a:lnTo>
                <a:lnTo>
                  <a:pt x="0" y="100"/>
                </a:lnTo>
                <a:lnTo>
                  <a:pt x="0" y="100"/>
                </a:lnTo>
                <a:lnTo>
                  <a:pt x="0" y="102"/>
                </a:lnTo>
                <a:lnTo>
                  <a:pt x="0" y="102"/>
                </a:lnTo>
                <a:lnTo>
                  <a:pt x="2" y="106"/>
                </a:lnTo>
                <a:lnTo>
                  <a:pt x="0" y="108"/>
                </a:lnTo>
                <a:lnTo>
                  <a:pt x="0" y="108"/>
                </a:lnTo>
                <a:lnTo>
                  <a:pt x="0" y="114"/>
                </a:lnTo>
                <a:lnTo>
                  <a:pt x="0" y="114"/>
                </a:lnTo>
                <a:close/>
              </a:path>
            </a:pathLst>
          </a:custGeom>
          <a:solidFill>
            <a:srgbClr val="B9BCBD"/>
          </a:solidFill>
          <a:ln w="3175">
            <a:solidFill>
              <a:srgbClr val="B9BCBD"/>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28" name="Freeform 294">
            <a:extLst>
              <a:ext uri="{FF2B5EF4-FFF2-40B4-BE49-F238E27FC236}">
                <a16:creationId xmlns:a16="http://schemas.microsoft.com/office/drawing/2014/main" id="{10B74BB7-17DE-48FD-B701-D7492B21A46F}"/>
              </a:ext>
            </a:extLst>
          </p:cNvPr>
          <p:cNvSpPr>
            <a:spLocks/>
          </p:cNvSpPr>
          <p:nvPr userDrawn="1"/>
        </p:nvSpPr>
        <p:spPr bwMode="auto">
          <a:xfrm>
            <a:off x="8151678" y="3028575"/>
            <a:ext cx="160996" cy="422133"/>
          </a:xfrm>
          <a:custGeom>
            <a:avLst/>
            <a:gdLst>
              <a:gd name="T0" fmla="*/ 66 w 96"/>
              <a:gd name="T1" fmla="*/ 26 h 246"/>
              <a:gd name="T2" fmla="*/ 52 w 96"/>
              <a:gd name="T3" fmla="*/ 14 h 246"/>
              <a:gd name="T4" fmla="*/ 44 w 96"/>
              <a:gd name="T5" fmla="*/ 2 h 246"/>
              <a:gd name="T6" fmla="*/ 22 w 96"/>
              <a:gd name="T7" fmla="*/ 6 h 246"/>
              <a:gd name="T8" fmla="*/ 0 w 96"/>
              <a:gd name="T9" fmla="*/ 10 h 246"/>
              <a:gd name="T10" fmla="*/ 8 w 96"/>
              <a:gd name="T11" fmla="*/ 30 h 246"/>
              <a:gd name="T12" fmla="*/ 20 w 96"/>
              <a:gd name="T13" fmla="*/ 38 h 246"/>
              <a:gd name="T14" fmla="*/ 36 w 96"/>
              <a:gd name="T15" fmla="*/ 40 h 246"/>
              <a:gd name="T16" fmla="*/ 26 w 96"/>
              <a:gd name="T17" fmla="*/ 54 h 246"/>
              <a:gd name="T18" fmla="*/ 30 w 96"/>
              <a:gd name="T19" fmla="*/ 68 h 246"/>
              <a:gd name="T20" fmla="*/ 42 w 96"/>
              <a:gd name="T21" fmla="*/ 90 h 246"/>
              <a:gd name="T22" fmla="*/ 54 w 96"/>
              <a:gd name="T23" fmla="*/ 104 h 246"/>
              <a:gd name="T24" fmla="*/ 64 w 96"/>
              <a:gd name="T25" fmla="*/ 120 h 246"/>
              <a:gd name="T26" fmla="*/ 66 w 96"/>
              <a:gd name="T27" fmla="*/ 140 h 246"/>
              <a:gd name="T28" fmla="*/ 70 w 96"/>
              <a:gd name="T29" fmla="*/ 162 h 246"/>
              <a:gd name="T30" fmla="*/ 68 w 96"/>
              <a:gd name="T31" fmla="*/ 184 h 246"/>
              <a:gd name="T32" fmla="*/ 56 w 96"/>
              <a:gd name="T33" fmla="*/ 196 h 246"/>
              <a:gd name="T34" fmla="*/ 46 w 96"/>
              <a:gd name="T35" fmla="*/ 202 h 246"/>
              <a:gd name="T36" fmla="*/ 32 w 96"/>
              <a:gd name="T37" fmla="*/ 208 h 246"/>
              <a:gd name="T38" fmla="*/ 28 w 96"/>
              <a:gd name="T39" fmla="*/ 218 h 246"/>
              <a:gd name="T40" fmla="*/ 30 w 96"/>
              <a:gd name="T41" fmla="*/ 236 h 246"/>
              <a:gd name="T42" fmla="*/ 34 w 96"/>
              <a:gd name="T43" fmla="*/ 242 h 246"/>
              <a:gd name="T44" fmla="*/ 32 w 96"/>
              <a:gd name="T45" fmla="*/ 246 h 246"/>
              <a:gd name="T46" fmla="*/ 36 w 96"/>
              <a:gd name="T47" fmla="*/ 246 h 246"/>
              <a:gd name="T48" fmla="*/ 40 w 96"/>
              <a:gd name="T49" fmla="*/ 238 h 246"/>
              <a:gd name="T50" fmla="*/ 44 w 96"/>
              <a:gd name="T51" fmla="*/ 228 h 246"/>
              <a:gd name="T52" fmla="*/ 42 w 96"/>
              <a:gd name="T53" fmla="*/ 222 h 246"/>
              <a:gd name="T54" fmla="*/ 48 w 96"/>
              <a:gd name="T55" fmla="*/ 230 h 246"/>
              <a:gd name="T56" fmla="*/ 52 w 96"/>
              <a:gd name="T57" fmla="*/ 228 h 246"/>
              <a:gd name="T58" fmla="*/ 54 w 96"/>
              <a:gd name="T59" fmla="*/ 226 h 246"/>
              <a:gd name="T60" fmla="*/ 46 w 96"/>
              <a:gd name="T61" fmla="*/ 220 h 246"/>
              <a:gd name="T62" fmla="*/ 42 w 96"/>
              <a:gd name="T63" fmla="*/ 216 h 246"/>
              <a:gd name="T64" fmla="*/ 58 w 96"/>
              <a:gd name="T65" fmla="*/ 218 h 246"/>
              <a:gd name="T66" fmla="*/ 62 w 96"/>
              <a:gd name="T67" fmla="*/ 218 h 246"/>
              <a:gd name="T68" fmla="*/ 62 w 96"/>
              <a:gd name="T69" fmla="*/ 216 h 246"/>
              <a:gd name="T70" fmla="*/ 66 w 96"/>
              <a:gd name="T71" fmla="*/ 218 h 246"/>
              <a:gd name="T72" fmla="*/ 72 w 96"/>
              <a:gd name="T73" fmla="*/ 210 h 246"/>
              <a:gd name="T74" fmla="*/ 76 w 96"/>
              <a:gd name="T75" fmla="*/ 210 h 246"/>
              <a:gd name="T76" fmla="*/ 90 w 96"/>
              <a:gd name="T77" fmla="*/ 194 h 246"/>
              <a:gd name="T78" fmla="*/ 94 w 96"/>
              <a:gd name="T79" fmla="*/ 192 h 246"/>
              <a:gd name="T80" fmla="*/ 92 w 96"/>
              <a:gd name="T81" fmla="*/ 182 h 246"/>
              <a:gd name="T82" fmla="*/ 96 w 96"/>
              <a:gd name="T83" fmla="*/ 178 h 246"/>
              <a:gd name="T84" fmla="*/ 94 w 96"/>
              <a:gd name="T85" fmla="*/ 172 h 246"/>
              <a:gd name="T86" fmla="*/ 90 w 96"/>
              <a:gd name="T87" fmla="*/ 164 h 246"/>
              <a:gd name="T88" fmla="*/ 88 w 96"/>
              <a:gd name="T89" fmla="*/ 152 h 246"/>
              <a:gd name="T90" fmla="*/ 88 w 96"/>
              <a:gd name="T91" fmla="*/ 146 h 246"/>
              <a:gd name="T92" fmla="*/ 86 w 96"/>
              <a:gd name="T93" fmla="*/ 140 h 246"/>
              <a:gd name="T94" fmla="*/ 76 w 96"/>
              <a:gd name="T95" fmla="*/ 128 h 246"/>
              <a:gd name="T96" fmla="*/ 76 w 96"/>
              <a:gd name="T97" fmla="*/ 120 h 246"/>
              <a:gd name="T98" fmla="*/ 68 w 96"/>
              <a:gd name="T99" fmla="*/ 116 h 246"/>
              <a:gd name="T100" fmla="*/ 64 w 96"/>
              <a:gd name="T101" fmla="*/ 104 h 246"/>
              <a:gd name="T102" fmla="*/ 54 w 96"/>
              <a:gd name="T103" fmla="*/ 98 h 246"/>
              <a:gd name="T104" fmla="*/ 50 w 96"/>
              <a:gd name="T105" fmla="*/ 90 h 246"/>
              <a:gd name="T106" fmla="*/ 40 w 96"/>
              <a:gd name="T107" fmla="*/ 76 h 246"/>
              <a:gd name="T108" fmla="*/ 42 w 96"/>
              <a:gd name="T109" fmla="*/ 68 h 246"/>
              <a:gd name="T110" fmla="*/ 42 w 96"/>
              <a:gd name="T111" fmla="*/ 58 h 246"/>
              <a:gd name="T112" fmla="*/ 60 w 96"/>
              <a:gd name="T113" fmla="*/ 42 h 246"/>
              <a:gd name="T114" fmla="*/ 60 w 96"/>
              <a:gd name="T115" fmla="*/ 38 h 246"/>
              <a:gd name="T116" fmla="*/ 66 w 96"/>
              <a:gd name="T117" fmla="*/ 36 h 246"/>
              <a:gd name="T118" fmla="*/ 76 w 96"/>
              <a:gd name="T119" fmla="*/ 30 h 246"/>
              <a:gd name="T120" fmla="*/ 76 w 96"/>
              <a:gd name="T121" fmla="*/ 28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6" h="246">
                <a:moveTo>
                  <a:pt x="76" y="28"/>
                </a:moveTo>
                <a:lnTo>
                  <a:pt x="70" y="26"/>
                </a:lnTo>
                <a:lnTo>
                  <a:pt x="66" y="26"/>
                </a:lnTo>
                <a:lnTo>
                  <a:pt x="60" y="24"/>
                </a:lnTo>
                <a:lnTo>
                  <a:pt x="56" y="20"/>
                </a:lnTo>
                <a:lnTo>
                  <a:pt x="52" y="14"/>
                </a:lnTo>
                <a:lnTo>
                  <a:pt x="54" y="6"/>
                </a:lnTo>
                <a:lnTo>
                  <a:pt x="48" y="4"/>
                </a:lnTo>
                <a:lnTo>
                  <a:pt x="44" y="2"/>
                </a:lnTo>
                <a:lnTo>
                  <a:pt x="38" y="0"/>
                </a:lnTo>
                <a:lnTo>
                  <a:pt x="32" y="6"/>
                </a:lnTo>
                <a:lnTo>
                  <a:pt x="22" y="6"/>
                </a:lnTo>
                <a:lnTo>
                  <a:pt x="14" y="8"/>
                </a:lnTo>
                <a:lnTo>
                  <a:pt x="6" y="6"/>
                </a:lnTo>
                <a:lnTo>
                  <a:pt x="0" y="10"/>
                </a:lnTo>
                <a:lnTo>
                  <a:pt x="4" y="20"/>
                </a:lnTo>
                <a:lnTo>
                  <a:pt x="4" y="24"/>
                </a:lnTo>
                <a:lnTo>
                  <a:pt x="8" y="30"/>
                </a:lnTo>
                <a:lnTo>
                  <a:pt x="14" y="32"/>
                </a:lnTo>
                <a:lnTo>
                  <a:pt x="14" y="36"/>
                </a:lnTo>
                <a:lnTo>
                  <a:pt x="20" y="38"/>
                </a:lnTo>
                <a:lnTo>
                  <a:pt x="24" y="34"/>
                </a:lnTo>
                <a:lnTo>
                  <a:pt x="30" y="36"/>
                </a:lnTo>
                <a:lnTo>
                  <a:pt x="36" y="40"/>
                </a:lnTo>
                <a:lnTo>
                  <a:pt x="36" y="48"/>
                </a:lnTo>
                <a:lnTo>
                  <a:pt x="32" y="50"/>
                </a:lnTo>
                <a:lnTo>
                  <a:pt x="26" y="54"/>
                </a:lnTo>
                <a:lnTo>
                  <a:pt x="22" y="56"/>
                </a:lnTo>
                <a:lnTo>
                  <a:pt x="22" y="64"/>
                </a:lnTo>
                <a:lnTo>
                  <a:pt x="30" y="68"/>
                </a:lnTo>
                <a:lnTo>
                  <a:pt x="32" y="78"/>
                </a:lnTo>
                <a:lnTo>
                  <a:pt x="38" y="86"/>
                </a:lnTo>
                <a:lnTo>
                  <a:pt x="42" y="90"/>
                </a:lnTo>
                <a:lnTo>
                  <a:pt x="44" y="96"/>
                </a:lnTo>
                <a:lnTo>
                  <a:pt x="48" y="100"/>
                </a:lnTo>
                <a:lnTo>
                  <a:pt x="54" y="104"/>
                </a:lnTo>
                <a:lnTo>
                  <a:pt x="56" y="110"/>
                </a:lnTo>
                <a:lnTo>
                  <a:pt x="60" y="118"/>
                </a:lnTo>
                <a:lnTo>
                  <a:pt x="64" y="120"/>
                </a:lnTo>
                <a:lnTo>
                  <a:pt x="66" y="126"/>
                </a:lnTo>
                <a:lnTo>
                  <a:pt x="66" y="136"/>
                </a:lnTo>
                <a:lnTo>
                  <a:pt x="66" y="140"/>
                </a:lnTo>
                <a:lnTo>
                  <a:pt x="66" y="148"/>
                </a:lnTo>
                <a:lnTo>
                  <a:pt x="68" y="154"/>
                </a:lnTo>
                <a:lnTo>
                  <a:pt x="70" y="162"/>
                </a:lnTo>
                <a:lnTo>
                  <a:pt x="70" y="170"/>
                </a:lnTo>
                <a:lnTo>
                  <a:pt x="68" y="176"/>
                </a:lnTo>
                <a:lnTo>
                  <a:pt x="68" y="184"/>
                </a:lnTo>
                <a:lnTo>
                  <a:pt x="66" y="190"/>
                </a:lnTo>
                <a:lnTo>
                  <a:pt x="62" y="194"/>
                </a:lnTo>
                <a:lnTo>
                  <a:pt x="56" y="196"/>
                </a:lnTo>
                <a:lnTo>
                  <a:pt x="54" y="198"/>
                </a:lnTo>
                <a:lnTo>
                  <a:pt x="52" y="204"/>
                </a:lnTo>
                <a:lnTo>
                  <a:pt x="46" y="202"/>
                </a:lnTo>
                <a:lnTo>
                  <a:pt x="38" y="202"/>
                </a:lnTo>
                <a:lnTo>
                  <a:pt x="36" y="206"/>
                </a:lnTo>
                <a:lnTo>
                  <a:pt x="32" y="208"/>
                </a:lnTo>
                <a:lnTo>
                  <a:pt x="26" y="216"/>
                </a:lnTo>
                <a:lnTo>
                  <a:pt x="26" y="216"/>
                </a:lnTo>
                <a:lnTo>
                  <a:pt x="28" y="218"/>
                </a:lnTo>
                <a:lnTo>
                  <a:pt x="30" y="222"/>
                </a:lnTo>
                <a:lnTo>
                  <a:pt x="30" y="222"/>
                </a:lnTo>
                <a:lnTo>
                  <a:pt x="30" y="236"/>
                </a:lnTo>
                <a:lnTo>
                  <a:pt x="30" y="236"/>
                </a:lnTo>
                <a:lnTo>
                  <a:pt x="30" y="240"/>
                </a:lnTo>
                <a:lnTo>
                  <a:pt x="34" y="242"/>
                </a:lnTo>
                <a:lnTo>
                  <a:pt x="34" y="242"/>
                </a:lnTo>
                <a:lnTo>
                  <a:pt x="32" y="246"/>
                </a:lnTo>
                <a:lnTo>
                  <a:pt x="32" y="246"/>
                </a:lnTo>
                <a:lnTo>
                  <a:pt x="34" y="246"/>
                </a:lnTo>
                <a:lnTo>
                  <a:pt x="34" y="246"/>
                </a:lnTo>
                <a:lnTo>
                  <a:pt x="36" y="246"/>
                </a:lnTo>
                <a:lnTo>
                  <a:pt x="38" y="242"/>
                </a:lnTo>
                <a:lnTo>
                  <a:pt x="40" y="238"/>
                </a:lnTo>
                <a:lnTo>
                  <a:pt x="40" y="238"/>
                </a:lnTo>
                <a:lnTo>
                  <a:pt x="46" y="238"/>
                </a:lnTo>
                <a:lnTo>
                  <a:pt x="46" y="238"/>
                </a:lnTo>
                <a:lnTo>
                  <a:pt x="44" y="228"/>
                </a:lnTo>
                <a:lnTo>
                  <a:pt x="44" y="228"/>
                </a:lnTo>
                <a:lnTo>
                  <a:pt x="42" y="224"/>
                </a:lnTo>
                <a:lnTo>
                  <a:pt x="42" y="222"/>
                </a:lnTo>
                <a:lnTo>
                  <a:pt x="42" y="222"/>
                </a:lnTo>
                <a:lnTo>
                  <a:pt x="42" y="222"/>
                </a:lnTo>
                <a:lnTo>
                  <a:pt x="48" y="230"/>
                </a:lnTo>
                <a:lnTo>
                  <a:pt x="48" y="230"/>
                </a:lnTo>
                <a:lnTo>
                  <a:pt x="52" y="230"/>
                </a:lnTo>
                <a:lnTo>
                  <a:pt x="52" y="228"/>
                </a:lnTo>
                <a:lnTo>
                  <a:pt x="54" y="228"/>
                </a:lnTo>
                <a:lnTo>
                  <a:pt x="54" y="226"/>
                </a:lnTo>
                <a:lnTo>
                  <a:pt x="54" y="226"/>
                </a:lnTo>
                <a:lnTo>
                  <a:pt x="50" y="224"/>
                </a:lnTo>
                <a:lnTo>
                  <a:pt x="46" y="222"/>
                </a:lnTo>
                <a:lnTo>
                  <a:pt x="46" y="220"/>
                </a:lnTo>
                <a:lnTo>
                  <a:pt x="46" y="220"/>
                </a:lnTo>
                <a:lnTo>
                  <a:pt x="42" y="216"/>
                </a:lnTo>
                <a:lnTo>
                  <a:pt x="42" y="216"/>
                </a:lnTo>
                <a:lnTo>
                  <a:pt x="50" y="218"/>
                </a:lnTo>
                <a:lnTo>
                  <a:pt x="58" y="220"/>
                </a:lnTo>
                <a:lnTo>
                  <a:pt x="58" y="218"/>
                </a:lnTo>
                <a:lnTo>
                  <a:pt x="58" y="218"/>
                </a:lnTo>
                <a:lnTo>
                  <a:pt x="60" y="218"/>
                </a:lnTo>
                <a:lnTo>
                  <a:pt x="62" y="218"/>
                </a:lnTo>
                <a:lnTo>
                  <a:pt x="62" y="218"/>
                </a:lnTo>
                <a:lnTo>
                  <a:pt x="62" y="216"/>
                </a:lnTo>
                <a:lnTo>
                  <a:pt x="62" y="216"/>
                </a:lnTo>
                <a:lnTo>
                  <a:pt x="62" y="216"/>
                </a:lnTo>
                <a:lnTo>
                  <a:pt x="64" y="216"/>
                </a:lnTo>
                <a:lnTo>
                  <a:pt x="66" y="218"/>
                </a:lnTo>
                <a:lnTo>
                  <a:pt x="66" y="218"/>
                </a:lnTo>
                <a:lnTo>
                  <a:pt x="70" y="214"/>
                </a:lnTo>
                <a:lnTo>
                  <a:pt x="72" y="210"/>
                </a:lnTo>
                <a:lnTo>
                  <a:pt x="72" y="210"/>
                </a:lnTo>
                <a:lnTo>
                  <a:pt x="76" y="210"/>
                </a:lnTo>
                <a:lnTo>
                  <a:pt x="76" y="210"/>
                </a:lnTo>
                <a:lnTo>
                  <a:pt x="90" y="198"/>
                </a:lnTo>
                <a:lnTo>
                  <a:pt x="90" y="198"/>
                </a:lnTo>
                <a:lnTo>
                  <a:pt x="90" y="194"/>
                </a:lnTo>
                <a:lnTo>
                  <a:pt x="90" y="194"/>
                </a:lnTo>
                <a:lnTo>
                  <a:pt x="94" y="192"/>
                </a:lnTo>
                <a:lnTo>
                  <a:pt x="94" y="192"/>
                </a:lnTo>
                <a:lnTo>
                  <a:pt x="94" y="188"/>
                </a:lnTo>
                <a:lnTo>
                  <a:pt x="92" y="186"/>
                </a:lnTo>
                <a:lnTo>
                  <a:pt x="92" y="182"/>
                </a:lnTo>
                <a:lnTo>
                  <a:pt x="92" y="180"/>
                </a:lnTo>
                <a:lnTo>
                  <a:pt x="92" y="180"/>
                </a:lnTo>
                <a:lnTo>
                  <a:pt x="96" y="178"/>
                </a:lnTo>
                <a:lnTo>
                  <a:pt x="96" y="178"/>
                </a:lnTo>
                <a:lnTo>
                  <a:pt x="96" y="174"/>
                </a:lnTo>
                <a:lnTo>
                  <a:pt x="94" y="172"/>
                </a:lnTo>
                <a:lnTo>
                  <a:pt x="94" y="172"/>
                </a:lnTo>
                <a:lnTo>
                  <a:pt x="90" y="164"/>
                </a:lnTo>
                <a:lnTo>
                  <a:pt x="90" y="164"/>
                </a:lnTo>
                <a:lnTo>
                  <a:pt x="90" y="154"/>
                </a:lnTo>
                <a:lnTo>
                  <a:pt x="90" y="154"/>
                </a:lnTo>
                <a:lnTo>
                  <a:pt x="88" y="152"/>
                </a:lnTo>
                <a:lnTo>
                  <a:pt x="88" y="152"/>
                </a:lnTo>
                <a:lnTo>
                  <a:pt x="88" y="146"/>
                </a:lnTo>
                <a:lnTo>
                  <a:pt x="88" y="146"/>
                </a:lnTo>
                <a:lnTo>
                  <a:pt x="84" y="144"/>
                </a:lnTo>
                <a:lnTo>
                  <a:pt x="84" y="144"/>
                </a:lnTo>
                <a:lnTo>
                  <a:pt x="86" y="140"/>
                </a:lnTo>
                <a:lnTo>
                  <a:pt x="84" y="136"/>
                </a:lnTo>
                <a:lnTo>
                  <a:pt x="84" y="136"/>
                </a:lnTo>
                <a:lnTo>
                  <a:pt x="76" y="128"/>
                </a:lnTo>
                <a:lnTo>
                  <a:pt x="76" y="128"/>
                </a:lnTo>
                <a:lnTo>
                  <a:pt x="76" y="124"/>
                </a:lnTo>
                <a:lnTo>
                  <a:pt x="76" y="120"/>
                </a:lnTo>
                <a:lnTo>
                  <a:pt x="76" y="120"/>
                </a:lnTo>
                <a:lnTo>
                  <a:pt x="68" y="116"/>
                </a:lnTo>
                <a:lnTo>
                  <a:pt x="68" y="116"/>
                </a:lnTo>
                <a:lnTo>
                  <a:pt x="64" y="106"/>
                </a:lnTo>
                <a:lnTo>
                  <a:pt x="64" y="106"/>
                </a:lnTo>
                <a:lnTo>
                  <a:pt x="64" y="104"/>
                </a:lnTo>
                <a:lnTo>
                  <a:pt x="64" y="104"/>
                </a:lnTo>
                <a:lnTo>
                  <a:pt x="56" y="100"/>
                </a:lnTo>
                <a:lnTo>
                  <a:pt x="54" y="98"/>
                </a:lnTo>
                <a:lnTo>
                  <a:pt x="50" y="94"/>
                </a:lnTo>
                <a:lnTo>
                  <a:pt x="50" y="94"/>
                </a:lnTo>
                <a:lnTo>
                  <a:pt x="50" y="90"/>
                </a:lnTo>
                <a:lnTo>
                  <a:pt x="50" y="90"/>
                </a:lnTo>
                <a:lnTo>
                  <a:pt x="44" y="82"/>
                </a:lnTo>
                <a:lnTo>
                  <a:pt x="40" y="76"/>
                </a:lnTo>
                <a:lnTo>
                  <a:pt x="40" y="70"/>
                </a:lnTo>
                <a:lnTo>
                  <a:pt x="42" y="68"/>
                </a:lnTo>
                <a:lnTo>
                  <a:pt x="42" y="68"/>
                </a:lnTo>
                <a:lnTo>
                  <a:pt x="42" y="62"/>
                </a:lnTo>
                <a:lnTo>
                  <a:pt x="42" y="58"/>
                </a:lnTo>
                <a:lnTo>
                  <a:pt x="42" y="58"/>
                </a:lnTo>
                <a:lnTo>
                  <a:pt x="46" y="56"/>
                </a:lnTo>
                <a:lnTo>
                  <a:pt x="50" y="54"/>
                </a:lnTo>
                <a:lnTo>
                  <a:pt x="60" y="42"/>
                </a:lnTo>
                <a:lnTo>
                  <a:pt x="60" y="42"/>
                </a:lnTo>
                <a:lnTo>
                  <a:pt x="60" y="38"/>
                </a:lnTo>
                <a:lnTo>
                  <a:pt x="60" y="38"/>
                </a:lnTo>
                <a:lnTo>
                  <a:pt x="62" y="38"/>
                </a:lnTo>
                <a:lnTo>
                  <a:pt x="66" y="36"/>
                </a:lnTo>
                <a:lnTo>
                  <a:pt x="66" y="36"/>
                </a:lnTo>
                <a:lnTo>
                  <a:pt x="70" y="32"/>
                </a:lnTo>
                <a:lnTo>
                  <a:pt x="70" y="32"/>
                </a:lnTo>
                <a:lnTo>
                  <a:pt x="76" y="30"/>
                </a:lnTo>
                <a:lnTo>
                  <a:pt x="76" y="30"/>
                </a:lnTo>
                <a:lnTo>
                  <a:pt x="76" y="28"/>
                </a:lnTo>
                <a:lnTo>
                  <a:pt x="76" y="28"/>
                </a:lnTo>
                <a:close/>
              </a:path>
            </a:pathLst>
          </a:custGeom>
          <a:solidFill>
            <a:srgbClr val="B9BCBD"/>
          </a:solidFill>
          <a:ln w="3175">
            <a:solidFill>
              <a:srgbClr val="B9BCBD"/>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29" name="Freeform 295">
            <a:extLst>
              <a:ext uri="{FF2B5EF4-FFF2-40B4-BE49-F238E27FC236}">
                <a16:creationId xmlns:a16="http://schemas.microsoft.com/office/drawing/2014/main" id="{5A06678A-5343-465C-BDF1-E129D3D980FD}"/>
              </a:ext>
            </a:extLst>
          </p:cNvPr>
          <p:cNvSpPr>
            <a:spLocks/>
          </p:cNvSpPr>
          <p:nvPr userDrawn="1"/>
        </p:nvSpPr>
        <p:spPr bwMode="auto">
          <a:xfrm>
            <a:off x="4198904" y="3344314"/>
            <a:ext cx="305220" cy="332902"/>
          </a:xfrm>
          <a:custGeom>
            <a:avLst/>
            <a:gdLst>
              <a:gd name="T0" fmla="*/ 8 w 182"/>
              <a:gd name="T1" fmla="*/ 30 h 194"/>
              <a:gd name="T2" fmla="*/ 2 w 182"/>
              <a:gd name="T3" fmla="*/ 40 h 194"/>
              <a:gd name="T4" fmla="*/ 0 w 182"/>
              <a:gd name="T5" fmla="*/ 56 h 194"/>
              <a:gd name="T6" fmla="*/ 14 w 182"/>
              <a:gd name="T7" fmla="*/ 68 h 194"/>
              <a:gd name="T8" fmla="*/ 12 w 182"/>
              <a:gd name="T9" fmla="*/ 76 h 194"/>
              <a:gd name="T10" fmla="*/ 28 w 182"/>
              <a:gd name="T11" fmla="*/ 92 h 194"/>
              <a:gd name="T12" fmla="*/ 44 w 182"/>
              <a:gd name="T13" fmla="*/ 92 h 194"/>
              <a:gd name="T14" fmla="*/ 64 w 182"/>
              <a:gd name="T15" fmla="*/ 104 h 194"/>
              <a:gd name="T16" fmla="*/ 70 w 182"/>
              <a:gd name="T17" fmla="*/ 116 h 194"/>
              <a:gd name="T18" fmla="*/ 72 w 182"/>
              <a:gd name="T19" fmla="*/ 128 h 194"/>
              <a:gd name="T20" fmla="*/ 84 w 182"/>
              <a:gd name="T21" fmla="*/ 140 h 194"/>
              <a:gd name="T22" fmla="*/ 94 w 182"/>
              <a:gd name="T23" fmla="*/ 158 h 194"/>
              <a:gd name="T24" fmla="*/ 88 w 182"/>
              <a:gd name="T25" fmla="*/ 172 h 194"/>
              <a:gd name="T26" fmla="*/ 92 w 182"/>
              <a:gd name="T27" fmla="*/ 176 h 194"/>
              <a:gd name="T28" fmla="*/ 102 w 182"/>
              <a:gd name="T29" fmla="*/ 194 h 194"/>
              <a:gd name="T30" fmla="*/ 114 w 182"/>
              <a:gd name="T31" fmla="*/ 186 h 194"/>
              <a:gd name="T32" fmla="*/ 124 w 182"/>
              <a:gd name="T33" fmla="*/ 180 h 194"/>
              <a:gd name="T34" fmla="*/ 132 w 182"/>
              <a:gd name="T35" fmla="*/ 172 h 194"/>
              <a:gd name="T36" fmla="*/ 136 w 182"/>
              <a:gd name="T37" fmla="*/ 166 h 194"/>
              <a:gd name="T38" fmla="*/ 122 w 182"/>
              <a:gd name="T39" fmla="*/ 166 h 194"/>
              <a:gd name="T40" fmla="*/ 118 w 182"/>
              <a:gd name="T41" fmla="*/ 156 h 194"/>
              <a:gd name="T42" fmla="*/ 114 w 182"/>
              <a:gd name="T43" fmla="*/ 138 h 194"/>
              <a:gd name="T44" fmla="*/ 114 w 182"/>
              <a:gd name="T45" fmla="*/ 134 h 194"/>
              <a:gd name="T46" fmla="*/ 128 w 182"/>
              <a:gd name="T47" fmla="*/ 136 h 194"/>
              <a:gd name="T48" fmla="*/ 140 w 182"/>
              <a:gd name="T49" fmla="*/ 140 h 194"/>
              <a:gd name="T50" fmla="*/ 142 w 182"/>
              <a:gd name="T51" fmla="*/ 134 h 194"/>
              <a:gd name="T52" fmla="*/ 154 w 182"/>
              <a:gd name="T53" fmla="*/ 136 h 194"/>
              <a:gd name="T54" fmla="*/ 160 w 182"/>
              <a:gd name="T55" fmla="*/ 128 h 194"/>
              <a:gd name="T56" fmla="*/ 170 w 182"/>
              <a:gd name="T57" fmla="*/ 120 h 194"/>
              <a:gd name="T58" fmla="*/ 164 w 182"/>
              <a:gd name="T59" fmla="*/ 92 h 194"/>
              <a:gd name="T60" fmla="*/ 174 w 182"/>
              <a:gd name="T61" fmla="*/ 88 h 194"/>
              <a:gd name="T62" fmla="*/ 172 w 182"/>
              <a:gd name="T63" fmla="*/ 82 h 194"/>
              <a:gd name="T64" fmla="*/ 166 w 182"/>
              <a:gd name="T65" fmla="*/ 72 h 194"/>
              <a:gd name="T66" fmla="*/ 178 w 182"/>
              <a:gd name="T67" fmla="*/ 66 h 194"/>
              <a:gd name="T68" fmla="*/ 182 w 182"/>
              <a:gd name="T69" fmla="*/ 56 h 194"/>
              <a:gd name="T70" fmla="*/ 172 w 182"/>
              <a:gd name="T71" fmla="*/ 56 h 194"/>
              <a:gd name="T72" fmla="*/ 150 w 182"/>
              <a:gd name="T73" fmla="*/ 60 h 194"/>
              <a:gd name="T74" fmla="*/ 168 w 182"/>
              <a:gd name="T75" fmla="*/ 52 h 194"/>
              <a:gd name="T76" fmla="*/ 170 w 182"/>
              <a:gd name="T77" fmla="*/ 40 h 194"/>
              <a:gd name="T78" fmla="*/ 164 w 182"/>
              <a:gd name="T79" fmla="*/ 40 h 194"/>
              <a:gd name="T80" fmla="*/ 156 w 182"/>
              <a:gd name="T81" fmla="*/ 34 h 194"/>
              <a:gd name="T82" fmla="*/ 148 w 182"/>
              <a:gd name="T83" fmla="*/ 32 h 194"/>
              <a:gd name="T84" fmla="*/ 154 w 182"/>
              <a:gd name="T85" fmla="*/ 26 h 194"/>
              <a:gd name="T86" fmla="*/ 134 w 182"/>
              <a:gd name="T87" fmla="*/ 22 h 194"/>
              <a:gd name="T88" fmla="*/ 130 w 182"/>
              <a:gd name="T89" fmla="*/ 26 h 194"/>
              <a:gd name="T90" fmla="*/ 116 w 182"/>
              <a:gd name="T91" fmla="*/ 32 h 194"/>
              <a:gd name="T92" fmla="*/ 102 w 182"/>
              <a:gd name="T93" fmla="*/ 26 h 194"/>
              <a:gd name="T94" fmla="*/ 80 w 182"/>
              <a:gd name="T95" fmla="*/ 24 h 194"/>
              <a:gd name="T96" fmla="*/ 72 w 182"/>
              <a:gd name="T97" fmla="*/ 24 h 194"/>
              <a:gd name="T98" fmla="*/ 70 w 182"/>
              <a:gd name="T99" fmla="*/ 12 h 194"/>
              <a:gd name="T100" fmla="*/ 60 w 182"/>
              <a:gd name="T101" fmla="*/ 10 h 194"/>
              <a:gd name="T102" fmla="*/ 50 w 182"/>
              <a:gd name="T103" fmla="*/ 0 h 194"/>
              <a:gd name="T104" fmla="*/ 46 w 182"/>
              <a:gd name="T105" fmla="*/ 6 h 194"/>
              <a:gd name="T106" fmla="*/ 42 w 182"/>
              <a:gd name="T107" fmla="*/ 14 h 194"/>
              <a:gd name="T108" fmla="*/ 34 w 182"/>
              <a:gd name="T109" fmla="*/ 30 h 194"/>
              <a:gd name="T110" fmla="*/ 36 w 182"/>
              <a:gd name="T111" fmla="*/ 36 h 194"/>
              <a:gd name="T112" fmla="*/ 28 w 182"/>
              <a:gd name="T113" fmla="*/ 50 h 194"/>
              <a:gd name="T114" fmla="*/ 24 w 182"/>
              <a:gd name="T115" fmla="*/ 40 h 194"/>
              <a:gd name="T116" fmla="*/ 30 w 182"/>
              <a:gd name="T117" fmla="*/ 26 h 194"/>
              <a:gd name="T118" fmla="*/ 26 w 182"/>
              <a:gd name="T119" fmla="*/ 20 h 194"/>
              <a:gd name="T120" fmla="*/ 26 w 182"/>
              <a:gd name="T121" fmla="*/ 14 h 194"/>
              <a:gd name="T122" fmla="*/ 22 w 182"/>
              <a:gd name="T123" fmla="*/ 12 h 194"/>
              <a:gd name="T124" fmla="*/ 28 w 182"/>
              <a:gd name="T125" fmla="*/ 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82" h="194">
                <a:moveTo>
                  <a:pt x="28" y="4"/>
                </a:moveTo>
                <a:lnTo>
                  <a:pt x="28" y="4"/>
                </a:lnTo>
                <a:lnTo>
                  <a:pt x="20" y="6"/>
                </a:lnTo>
                <a:lnTo>
                  <a:pt x="14" y="16"/>
                </a:lnTo>
                <a:lnTo>
                  <a:pt x="8" y="30"/>
                </a:lnTo>
                <a:lnTo>
                  <a:pt x="2" y="32"/>
                </a:lnTo>
                <a:lnTo>
                  <a:pt x="2" y="32"/>
                </a:lnTo>
                <a:lnTo>
                  <a:pt x="4" y="34"/>
                </a:lnTo>
                <a:lnTo>
                  <a:pt x="2" y="40"/>
                </a:lnTo>
                <a:lnTo>
                  <a:pt x="2" y="40"/>
                </a:lnTo>
                <a:lnTo>
                  <a:pt x="2" y="46"/>
                </a:lnTo>
                <a:lnTo>
                  <a:pt x="2" y="48"/>
                </a:lnTo>
                <a:lnTo>
                  <a:pt x="0" y="52"/>
                </a:lnTo>
                <a:lnTo>
                  <a:pt x="0" y="52"/>
                </a:lnTo>
                <a:lnTo>
                  <a:pt x="0" y="56"/>
                </a:lnTo>
                <a:lnTo>
                  <a:pt x="0" y="58"/>
                </a:lnTo>
                <a:lnTo>
                  <a:pt x="2" y="58"/>
                </a:lnTo>
                <a:lnTo>
                  <a:pt x="8" y="56"/>
                </a:lnTo>
                <a:lnTo>
                  <a:pt x="14" y="68"/>
                </a:lnTo>
                <a:lnTo>
                  <a:pt x="14" y="68"/>
                </a:lnTo>
                <a:lnTo>
                  <a:pt x="12" y="70"/>
                </a:lnTo>
                <a:lnTo>
                  <a:pt x="10" y="70"/>
                </a:lnTo>
                <a:lnTo>
                  <a:pt x="10" y="72"/>
                </a:lnTo>
                <a:lnTo>
                  <a:pt x="10" y="72"/>
                </a:lnTo>
                <a:lnTo>
                  <a:pt x="12" y="76"/>
                </a:lnTo>
                <a:lnTo>
                  <a:pt x="16" y="82"/>
                </a:lnTo>
                <a:lnTo>
                  <a:pt x="16" y="82"/>
                </a:lnTo>
                <a:lnTo>
                  <a:pt x="18" y="88"/>
                </a:lnTo>
                <a:lnTo>
                  <a:pt x="18" y="90"/>
                </a:lnTo>
                <a:lnTo>
                  <a:pt x="28" y="92"/>
                </a:lnTo>
                <a:lnTo>
                  <a:pt x="28" y="92"/>
                </a:lnTo>
                <a:lnTo>
                  <a:pt x="32" y="92"/>
                </a:lnTo>
                <a:lnTo>
                  <a:pt x="38" y="92"/>
                </a:lnTo>
                <a:lnTo>
                  <a:pt x="38" y="92"/>
                </a:lnTo>
                <a:lnTo>
                  <a:pt x="44" y="92"/>
                </a:lnTo>
                <a:lnTo>
                  <a:pt x="48" y="94"/>
                </a:lnTo>
                <a:lnTo>
                  <a:pt x="48" y="94"/>
                </a:lnTo>
                <a:lnTo>
                  <a:pt x="54" y="106"/>
                </a:lnTo>
                <a:lnTo>
                  <a:pt x="54" y="106"/>
                </a:lnTo>
                <a:lnTo>
                  <a:pt x="64" y="104"/>
                </a:lnTo>
                <a:lnTo>
                  <a:pt x="64" y="104"/>
                </a:lnTo>
                <a:lnTo>
                  <a:pt x="72" y="106"/>
                </a:lnTo>
                <a:lnTo>
                  <a:pt x="72" y="114"/>
                </a:lnTo>
                <a:lnTo>
                  <a:pt x="72" y="114"/>
                </a:lnTo>
                <a:lnTo>
                  <a:pt x="70" y="116"/>
                </a:lnTo>
                <a:lnTo>
                  <a:pt x="68" y="118"/>
                </a:lnTo>
                <a:lnTo>
                  <a:pt x="70" y="122"/>
                </a:lnTo>
                <a:lnTo>
                  <a:pt x="70" y="122"/>
                </a:lnTo>
                <a:lnTo>
                  <a:pt x="70" y="126"/>
                </a:lnTo>
                <a:lnTo>
                  <a:pt x="72" y="128"/>
                </a:lnTo>
                <a:lnTo>
                  <a:pt x="76" y="132"/>
                </a:lnTo>
                <a:lnTo>
                  <a:pt x="76" y="132"/>
                </a:lnTo>
                <a:lnTo>
                  <a:pt x="80" y="136"/>
                </a:lnTo>
                <a:lnTo>
                  <a:pt x="84" y="140"/>
                </a:lnTo>
                <a:lnTo>
                  <a:pt x="84" y="140"/>
                </a:lnTo>
                <a:lnTo>
                  <a:pt x="90" y="146"/>
                </a:lnTo>
                <a:lnTo>
                  <a:pt x="96" y="148"/>
                </a:lnTo>
                <a:lnTo>
                  <a:pt x="96" y="148"/>
                </a:lnTo>
                <a:lnTo>
                  <a:pt x="94" y="158"/>
                </a:lnTo>
                <a:lnTo>
                  <a:pt x="94" y="158"/>
                </a:lnTo>
                <a:lnTo>
                  <a:pt x="90" y="164"/>
                </a:lnTo>
                <a:lnTo>
                  <a:pt x="88" y="166"/>
                </a:lnTo>
                <a:lnTo>
                  <a:pt x="88" y="166"/>
                </a:lnTo>
                <a:lnTo>
                  <a:pt x="86" y="170"/>
                </a:lnTo>
                <a:lnTo>
                  <a:pt x="88" y="172"/>
                </a:lnTo>
                <a:lnTo>
                  <a:pt x="90" y="172"/>
                </a:lnTo>
                <a:lnTo>
                  <a:pt x="90" y="172"/>
                </a:lnTo>
                <a:lnTo>
                  <a:pt x="92" y="170"/>
                </a:lnTo>
                <a:lnTo>
                  <a:pt x="92" y="170"/>
                </a:lnTo>
                <a:lnTo>
                  <a:pt x="92" y="176"/>
                </a:lnTo>
                <a:lnTo>
                  <a:pt x="92" y="176"/>
                </a:lnTo>
                <a:lnTo>
                  <a:pt x="96" y="180"/>
                </a:lnTo>
                <a:lnTo>
                  <a:pt x="94" y="188"/>
                </a:lnTo>
                <a:lnTo>
                  <a:pt x="102" y="194"/>
                </a:lnTo>
                <a:lnTo>
                  <a:pt x="102" y="194"/>
                </a:lnTo>
                <a:lnTo>
                  <a:pt x="104" y="192"/>
                </a:lnTo>
                <a:lnTo>
                  <a:pt x="110" y="190"/>
                </a:lnTo>
                <a:lnTo>
                  <a:pt x="110" y="190"/>
                </a:lnTo>
                <a:lnTo>
                  <a:pt x="112" y="188"/>
                </a:lnTo>
                <a:lnTo>
                  <a:pt x="114" y="186"/>
                </a:lnTo>
                <a:lnTo>
                  <a:pt x="116" y="184"/>
                </a:lnTo>
                <a:lnTo>
                  <a:pt x="118" y="184"/>
                </a:lnTo>
                <a:lnTo>
                  <a:pt x="118" y="184"/>
                </a:lnTo>
                <a:lnTo>
                  <a:pt x="122" y="182"/>
                </a:lnTo>
                <a:lnTo>
                  <a:pt x="124" y="180"/>
                </a:lnTo>
                <a:lnTo>
                  <a:pt x="124" y="180"/>
                </a:lnTo>
                <a:lnTo>
                  <a:pt x="126" y="178"/>
                </a:lnTo>
                <a:lnTo>
                  <a:pt x="128" y="176"/>
                </a:lnTo>
                <a:lnTo>
                  <a:pt x="130" y="172"/>
                </a:lnTo>
                <a:lnTo>
                  <a:pt x="132" y="172"/>
                </a:lnTo>
                <a:lnTo>
                  <a:pt x="132" y="172"/>
                </a:lnTo>
                <a:lnTo>
                  <a:pt x="136" y="170"/>
                </a:lnTo>
                <a:lnTo>
                  <a:pt x="138" y="170"/>
                </a:lnTo>
                <a:lnTo>
                  <a:pt x="138" y="170"/>
                </a:lnTo>
                <a:lnTo>
                  <a:pt x="136" y="166"/>
                </a:lnTo>
                <a:lnTo>
                  <a:pt x="134" y="166"/>
                </a:lnTo>
                <a:lnTo>
                  <a:pt x="132" y="164"/>
                </a:lnTo>
                <a:lnTo>
                  <a:pt x="132" y="164"/>
                </a:lnTo>
                <a:lnTo>
                  <a:pt x="126" y="166"/>
                </a:lnTo>
                <a:lnTo>
                  <a:pt x="122" y="166"/>
                </a:lnTo>
                <a:lnTo>
                  <a:pt x="122" y="166"/>
                </a:lnTo>
                <a:lnTo>
                  <a:pt x="120" y="164"/>
                </a:lnTo>
                <a:lnTo>
                  <a:pt x="118" y="162"/>
                </a:lnTo>
                <a:lnTo>
                  <a:pt x="118" y="162"/>
                </a:lnTo>
                <a:lnTo>
                  <a:pt x="118" y="156"/>
                </a:lnTo>
                <a:lnTo>
                  <a:pt x="118" y="150"/>
                </a:lnTo>
                <a:lnTo>
                  <a:pt x="118" y="150"/>
                </a:lnTo>
                <a:lnTo>
                  <a:pt x="116" y="142"/>
                </a:lnTo>
                <a:lnTo>
                  <a:pt x="116" y="142"/>
                </a:lnTo>
                <a:lnTo>
                  <a:pt x="114" y="138"/>
                </a:lnTo>
                <a:lnTo>
                  <a:pt x="114" y="136"/>
                </a:lnTo>
                <a:lnTo>
                  <a:pt x="112" y="136"/>
                </a:lnTo>
                <a:lnTo>
                  <a:pt x="112" y="136"/>
                </a:lnTo>
                <a:lnTo>
                  <a:pt x="110" y="134"/>
                </a:lnTo>
                <a:lnTo>
                  <a:pt x="114" y="134"/>
                </a:lnTo>
                <a:lnTo>
                  <a:pt x="114" y="134"/>
                </a:lnTo>
                <a:lnTo>
                  <a:pt x="120" y="136"/>
                </a:lnTo>
                <a:lnTo>
                  <a:pt x="124" y="136"/>
                </a:lnTo>
                <a:lnTo>
                  <a:pt x="124" y="136"/>
                </a:lnTo>
                <a:lnTo>
                  <a:pt x="128" y="136"/>
                </a:lnTo>
                <a:lnTo>
                  <a:pt x="132" y="138"/>
                </a:lnTo>
                <a:lnTo>
                  <a:pt x="132" y="138"/>
                </a:lnTo>
                <a:lnTo>
                  <a:pt x="138" y="140"/>
                </a:lnTo>
                <a:lnTo>
                  <a:pt x="140" y="140"/>
                </a:lnTo>
                <a:lnTo>
                  <a:pt x="140" y="140"/>
                </a:lnTo>
                <a:lnTo>
                  <a:pt x="140" y="140"/>
                </a:lnTo>
                <a:lnTo>
                  <a:pt x="138" y="138"/>
                </a:lnTo>
                <a:lnTo>
                  <a:pt x="140" y="136"/>
                </a:lnTo>
                <a:lnTo>
                  <a:pt x="140" y="136"/>
                </a:lnTo>
                <a:lnTo>
                  <a:pt x="142" y="134"/>
                </a:lnTo>
                <a:lnTo>
                  <a:pt x="144" y="134"/>
                </a:lnTo>
                <a:lnTo>
                  <a:pt x="144" y="134"/>
                </a:lnTo>
                <a:lnTo>
                  <a:pt x="152" y="136"/>
                </a:lnTo>
                <a:lnTo>
                  <a:pt x="152" y="136"/>
                </a:lnTo>
                <a:lnTo>
                  <a:pt x="154" y="136"/>
                </a:lnTo>
                <a:lnTo>
                  <a:pt x="154" y="134"/>
                </a:lnTo>
                <a:lnTo>
                  <a:pt x="158" y="132"/>
                </a:lnTo>
                <a:lnTo>
                  <a:pt x="158" y="132"/>
                </a:lnTo>
                <a:lnTo>
                  <a:pt x="158" y="130"/>
                </a:lnTo>
                <a:lnTo>
                  <a:pt x="160" y="128"/>
                </a:lnTo>
                <a:lnTo>
                  <a:pt x="162" y="128"/>
                </a:lnTo>
                <a:lnTo>
                  <a:pt x="162" y="126"/>
                </a:lnTo>
                <a:lnTo>
                  <a:pt x="162" y="126"/>
                </a:lnTo>
                <a:lnTo>
                  <a:pt x="170" y="126"/>
                </a:lnTo>
                <a:lnTo>
                  <a:pt x="170" y="120"/>
                </a:lnTo>
                <a:lnTo>
                  <a:pt x="170" y="116"/>
                </a:lnTo>
                <a:lnTo>
                  <a:pt x="158" y="98"/>
                </a:lnTo>
                <a:lnTo>
                  <a:pt x="164" y="96"/>
                </a:lnTo>
                <a:lnTo>
                  <a:pt x="164" y="96"/>
                </a:lnTo>
                <a:lnTo>
                  <a:pt x="164" y="92"/>
                </a:lnTo>
                <a:lnTo>
                  <a:pt x="164" y="90"/>
                </a:lnTo>
                <a:lnTo>
                  <a:pt x="164" y="90"/>
                </a:lnTo>
                <a:lnTo>
                  <a:pt x="164" y="90"/>
                </a:lnTo>
                <a:lnTo>
                  <a:pt x="172" y="88"/>
                </a:lnTo>
                <a:lnTo>
                  <a:pt x="174" y="88"/>
                </a:lnTo>
                <a:lnTo>
                  <a:pt x="176" y="86"/>
                </a:lnTo>
                <a:lnTo>
                  <a:pt x="176" y="86"/>
                </a:lnTo>
                <a:lnTo>
                  <a:pt x="176" y="84"/>
                </a:lnTo>
                <a:lnTo>
                  <a:pt x="174" y="82"/>
                </a:lnTo>
                <a:lnTo>
                  <a:pt x="172" y="82"/>
                </a:lnTo>
                <a:lnTo>
                  <a:pt x="172" y="82"/>
                </a:lnTo>
                <a:lnTo>
                  <a:pt x="170" y="78"/>
                </a:lnTo>
                <a:lnTo>
                  <a:pt x="168" y="76"/>
                </a:lnTo>
                <a:lnTo>
                  <a:pt x="168" y="76"/>
                </a:lnTo>
                <a:lnTo>
                  <a:pt x="166" y="72"/>
                </a:lnTo>
                <a:lnTo>
                  <a:pt x="166" y="70"/>
                </a:lnTo>
                <a:lnTo>
                  <a:pt x="168" y="70"/>
                </a:lnTo>
                <a:lnTo>
                  <a:pt x="168" y="70"/>
                </a:lnTo>
                <a:lnTo>
                  <a:pt x="172" y="70"/>
                </a:lnTo>
                <a:lnTo>
                  <a:pt x="178" y="66"/>
                </a:lnTo>
                <a:lnTo>
                  <a:pt x="178" y="66"/>
                </a:lnTo>
                <a:lnTo>
                  <a:pt x="180" y="64"/>
                </a:lnTo>
                <a:lnTo>
                  <a:pt x="180" y="64"/>
                </a:lnTo>
                <a:lnTo>
                  <a:pt x="182" y="56"/>
                </a:lnTo>
                <a:lnTo>
                  <a:pt x="182" y="56"/>
                </a:lnTo>
                <a:lnTo>
                  <a:pt x="180" y="54"/>
                </a:lnTo>
                <a:lnTo>
                  <a:pt x="180" y="54"/>
                </a:lnTo>
                <a:lnTo>
                  <a:pt x="174" y="56"/>
                </a:lnTo>
                <a:lnTo>
                  <a:pt x="172" y="56"/>
                </a:lnTo>
                <a:lnTo>
                  <a:pt x="172" y="56"/>
                </a:lnTo>
                <a:lnTo>
                  <a:pt x="170" y="56"/>
                </a:lnTo>
                <a:lnTo>
                  <a:pt x="166" y="56"/>
                </a:lnTo>
                <a:lnTo>
                  <a:pt x="164" y="58"/>
                </a:lnTo>
                <a:lnTo>
                  <a:pt x="164" y="58"/>
                </a:lnTo>
                <a:lnTo>
                  <a:pt x="150" y="60"/>
                </a:lnTo>
                <a:lnTo>
                  <a:pt x="150" y="60"/>
                </a:lnTo>
                <a:lnTo>
                  <a:pt x="152" y="56"/>
                </a:lnTo>
                <a:lnTo>
                  <a:pt x="152" y="56"/>
                </a:lnTo>
                <a:lnTo>
                  <a:pt x="168" y="52"/>
                </a:lnTo>
                <a:lnTo>
                  <a:pt x="168" y="52"/>
                </a:lnTo>
                <a:lnTo>
                  <a:pt x="168" y="46"/>
                </a:lnTo>
                <a:lnTo>
                  <a:pt x="168" y="46"/>
                </a:lnTo>
                <a:lnTo>
                  <a:pt x="170" y="42"/>
                </a:lnTo>
                <a:lnTo>
                  <a:pt x="170" y="42"/>
                </a:lnTo>
                <a:lnTo>
                  <a:pt x="170" y="40"/>
                </a:lnTo>
                <a:lnTo>
                  <a:pt x="170" y="38"/>
                </a:lnTo>
                <a:lnTo>
                  <a:pt x="170" y="38"/>
                </a:lnTo>
                <a:lnTo>
                  <a:pt x="162" y="38"/>
                </a:lnTo>
                <a:lnTo>
                  <a:pt x="162" y="38"/>
                </a:lnTo>
                <a:lnTo>
                  <a:pt x="164" y="40"/>
                </a:lnTo>
                <a:lnTo>
                  <a:pt x="164" y="40"/>
                </a:lnTo>
                <a:lnTo>
                  <a:pt x="162" y="38"/>
                </a:lnTo>
                <a:lnTo>
                  <a:pt x="160" y="38"/>
                </a:lnTo>
                <a:lnTo>
                  <a:pt x="160" y="38"/>
                </a:lnTo>
                <a:lnTo>
                  <a:pt x="156" y="34"/>
                </a:lnTo>
                <a:lnTo>
                  <a:pt x="156" y="34"/>
                </a:lnTo>
                <a:lnTo>
                  <a:pt x="154" y="38"/>
                </a:lnTo>
                <a:lnTo>
                  <a:pt x="152" y="38"/>
                </a:lnTo>
                <a:lnTo>
                  <a:pt x="152" y="38"/>
                </a:lnTo>
                <a:lnTo>
                  <a:pt x="148" y="32"/>
                </a:lnTo>
                <a:lnTo>
                  <a:pt x="146" y="26"/>
                </a:lnTo>
                <a:lnTo>
                  <a:pt x="146" y="26"/>
                </a:lnTo>
                <a:lnTo>
                  <a:pt x="150" y="26"/>
                </a:lnTo>
                <a:lnTo>
                  <a:pt x="154" y="26"/>
                </a:lnTo>
                <a:lnTo>
                  <a:pt x="154" y="26"/>
                </a:lnTo>
                <a:lnTo>
                  <a:pt x="154" y="24"/>
                </a:lnTo>
                <a:lnTo>
                  <a:pt x="154" y="22"/>
                </a:lnTo>
                <a:lnTo>
                  <a:pt x="154" y="22"/>
                </a:lnTo>
                <a:lnTo>
                  <a:pt x="134" y="22"/>
                </a:lnTo>
                <a:lnTo>
                  <a:pt x="134" y="22"/>
                </a:lnTo>
                <a:lnTo>
                  <a:pt x="136" y="26"/>
                </a:lnTo>
                <a:lnTo>
                  <a:pt x="136" y="26"/>
                </a:lnTo>
                <a:lnTo>
                  <a:pt x="130" y="24"/>
                </a:lnTo>
                <a:lnTo>
                  <a:pt x="130" y="26"/>
                </a:lnTo>
                <a:lnTo>
                  <a:pt x="130" y="26"/>
                </a:lnTo>
                <a:lnTo>
                  <a:pt x="124" y="28"/>
                </a:lnTo>
                <a:lnTo>
                  <a:pt x="124" y="30"/>
                </a:lnTo>
                <a:lnTo>
                  <a:pt x="124" y="30"/>
                </a:lnTo>
                <a:lnTo>
                  <a:pt x="116" y="32"/>
                </a:lnTo>
                <a:lnTo>
                  <a:pt x="116" y="32"/>
                </a:lnTo>
                <a:lnTo>
                  <a:pt x="108" y="30"/>
                </a:lnTo>
                <a:lnTo>
                  <a:pt x="102" y="28"/>
                </a:lnTo>
                <a:lnTo>
                  <a:pt x="102" y="28"/>
                </a:lnTo>
                <a:lnTo>
                  <a:pt x="102" y="28"/>
                </a:lnTo>
                <a:lnTo>
                  <a:pt x="102" y="26"/>
                </a:lnTo>
                <a:lnTo>
                  <a:pt x="100" y="24"/>
                </a:lnTo>
                <a:lnTo>
                  <a:pt x="96" y="22"/>
                </a:lnTo>
                <a:lnTo>
                  <a:pt x="96" y="22"/>
                </a:lnTo>
                <a:lnTo>
                  <a:pt x="88" y="22"/>
                </a:lnTo>
                <a:lnTo>
                  <a:pt x="80" y="24"/>
                </a:lnTo>
                <a:lnTo>
                  <a:pt x="80" y="24"/>
                </a:lnTo>
                <a:lnTo>
                  <a:pt x="78" y="26"/>
                </a:lnTo>
                <a:lnTo>
                  <a:pt x="76" y="26"/>
                </a:lnTo>
                <a:lnTo>
                  <a:pt x="76" y="26"/>
                </a:lnTo>
                <a:lnTo>
                  <a:pt x="72" y="24"/>
                </a:lnTo>
                <a:lnTo>
                  <a:pt x="72" y="24"/>
                </a:lnTo>
                <a:lnTo>
                  <a:pt x="76" y="20"/>
                </a:lnTo>
                <a:lnTo>
                  <a:pt x="76" y="20"/>
                </a:lnTo>
                <a:lnTo>
                  <a:pt x="70" y="12"/>
                </a:lnTo>
                <a:lnTo>
                  <a:pt x="70" y="12"/>
                </a:lnTo>
                <a:lnTo>
                  <a:pt x="68" y="12"/>
                </a:lnTo>
                <a:lnTo>
                  <a:pt x="68" y="12"/>
                </a:lnTo>
                <a:lnTo>
                  <a:pt x="66" y="10"/>
                </a:lnTo>
                <a:lnTo>
                  <a:pt x="66" y="10"/>
                </a:lnTo>
                <a:lnTo>
                  <a:pt x="60" y="10"/>
                </a:lnTo>
                <a:lnTo>
                  <a:pt x="54" y="8"/>
                </a:lnTo>
                <a:lnTo>
                  <a:pt x="54" y="8"/>
                </a:lnTo>
                <a:lnTo>
                  <a:pt x="52" y="4"/>
                </a:lnTo>
                <a:lnTo>
                  <a:pt x="50" y="0"/>
                </a:lnTo>
                <a:lnTo>
                  <a:pt x="50" y="0"/>
                </a:lnTo>
                <a:lnTo>
                  <a:pt x="48" y="0"/>
                </a:lnTo>
                <a:lnTo>
                  <a:pt x="46" y="0"/>
                </a:lnTo>
                <a:lnTo>
                  <a:pt x="46" y="0"/>
                </a:lnTo>
                <a:lnTo>
                  <a:pt x="46" y="6"/>
                </a:lnTo>
                <a:lnTo>
                  <a:pt x="46" y="6"/>
                </a:lnTo>
                <a:lnTo>
                  <a:pt x="52" y="8"/>
                </a:lnTo>
                <a:lnTo>
                  <a:pt x="52" y="8"/>
                </a:lnTo>
                <a:lnTo>
                  <a:pt x="54" y="12"/>
                </a:lnTo>
                <a:lnTo>
                  <a:pt x="54" y="12"/>
                </a:lnTo>
                <a:lnTo>
                  <a:pt x="42" y="14"/>
                </a:lnTo>
                <a:lnTo>
                  <a:pt x="32" y="16"/>
                </a:lnTo>
                <a:lnTo>
                  <a:pt x="32" y="16"/>
                </a:lnTo>
                <a:lnTo>
                  <a:pt x="32" y="28"/>
                </a:lnTo>
                <a:lnTo>
                  <a:pt x="32" y="28"/>
                </a:lnTo>
                <a:lnTo>
                  <a:pt x="34" y="30"/>
                </a:lnTo>
                <a:lnTo>
                  <a:pt x="34" y="30"/>
                </a:lnTo>
                <a:lnTo>
                  <a:pt x="38" y="34"/>
                </a:lnTo>
                <a:lnTo>
                  <a:pt x="38" y="34"/>
                </a:lnTo>
                <a:lnTo>
                  <a:pt x="36" y="36"/>
                </a:lnTo>
                <a:lnTo>
                  <a:pt x="36" y="36"/>
                </a:lnTo>
                <a:lnTo>
                  <a:pt x="38" y="40"/>
                </a:lnTo>
                <a:lnTo>
                  <a:pt x="40" y="46"/>
                </a:lnTo>
                <a:lnTo>
                  <a:pt x="40" y="46"/>
                </a:lnTo>
                <a:lnTo>
                  <a:pt x="34" y="48"/>
                </a:lnTo>
                <a:lnTo>
                  <a:pt x="28" y="50"/>
                </a:lnTo>
                <a:lnTo>
                  <a:pt x="28" y="50"/>
                </a:lnTo>
                <a:lnTo>
                  <a:pt x="28" y="46"/>
                </a:lnTo>
                <a:lnTo>
                  <a:pt x="26" y="46"/>
                </a:lnTo>
                <a:lnTo>
                  <a:pt x="26" y="46"/>
                </a:lnTo>
                <a:lnTo>
                  <a:pt x="24" y="40"/>
                </a:lnTo>
                <a:lnTo>
                  <a:pt x="22" y="36"/>
                </a:lnTo>
                <a:lnTo>
                  <a:pt x="22" y="32"/>
                </a:lnTo>
                <a:lnTo>
                  <a:pt x="22" y="32"/>
                </a:lnTo>
                <a:lnTo>
                  <a:pt x="26" y="28"/>
                </a:lnTo>
                <a:lnTo>
                  <a:pt x="30" y="26"/>
                </a:lnTo>
                <a:lnTo>
                  <a:pt x="30" y="26"/>
                </a:lnTo>
                <a:lnTo>
                  <a:pt x="30" y="22"/>
                </a:lnTo>
                <a:lnTo>
                  <a:pt x="30" y="22"/>
                </a:lnTo>
                <a:lnTo>
                  <a:pt x="28" y="20"/>
                </a:lnTo>
                <a:lnTo>
                  <a:pt x="26" y="20"/>
                </a:lnTo>
                <a:lnTo>
                  <a:pt x="26" y="20"/>
                </a:lnTo>
                <a:lnTo>
                  <a:pt x="26" y="18"/>
                </a:lnTo>
                <a:lnTo>
                  <a:pt x="28" y="16"/>
                </a:lnTo>
                <a:lnTo>
                  <a:pt x="28" y="16"/>
                </a:lnTo>
                <a:lnTo>
                  <a:pt x="26" y="14"/>
                </a:lnTo>
                <a:lnTo>
                  <a:pt x="26" y="14"/>
                </a:lnTo>
                <a:lnTo>
                  <a:pt x="22" y="14"/>
                </a:lnTo>
                <a:lnTo>
                  <a:pt x="22" y="14"/>
                </a:lnTo>
                <a:lnTo>
                  <a:pt x="22" y="12"/>
                </a:lnTo>
                <a:lnTo>
                  <a:pt x="22" y="12"/>
                </a:lnTo>
                <a:lnTo>
                  <a:pt x="24" y="8"/>
                </a:lnTo>
                <a:lnTo>
                  <a:pt x="28" y="8"/>
                </a:lnTo>
                <a:lnTo>
                  <a:pt x="28" y="8"/>
                </a:lnTo>
                <a:lnTo>
                  <a:pt x="28" y="8"/>
                </a:lnTo>
                <a:lnTo>
                  <a:pt x="28" y="4"/>
                </a:lnTo>
                <a:lnTo>
                  <a:pt x="28" y="4"/>
                </a:lnTo>
                <a:close/>
              </a:path>
            </a:pathLst>
          </a:custGeom>
          <a:solidFill>
            <a:srgbClr val="1700F4"/>
          </a:solidFill>
          <a:ln w="3175">
            <a:solidFill>
              <a:srgbClr val="1700F4"/>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30" name="Freeform 296">
            <a:extLst>
              <a:ext uri="{FF2B5EF4-FFF2-40B4-BE49-F238E27FC236}">
                <a16:creationId xmlns:a16="http://schemas.microsoft.com/office/drawing/2014/main" id="{DCDA4CFB-BC97-4CA8-A93C-4F5204186248}"/>
              </a:ext>
            </a:extLst>
          </p:cNvPr>
          <p:cNvSpPr>
            <a:spLocks/>
          </p:cNvSpPr>
          <p:nvPr userDrawn="1"/>
        </p:nvSpPr>
        <p:spPr bwMode="auto">
          <a:xfrm>
            <a:off x="7111916" y="2325018"/>
            <a:ext cx="372302" cy="274558"/>
          </a:xfrm>
          <a:custGeom>
            <a:avLst/>
            <a:gdLst>
              <a:gd name="T0" fmla="*/ 194 w 222"/>
              <a:gd name="T1" fmla="*/ 60 h 160"/>
              <a:gd name="T2" fmla="*/ 178 w 222"/>
              <a:gd name="T3" fmla="*/ 64 h 160"/>
              <a:gd name="T4" fmla="*/ 170 w 222"/>
              <a:gd name="T5" fmla="*/ 70 h 160"/>
              <a:gd name="T6" fmla="*/ 166 w 222"/>
              <a:gd name="T7" fmla="*/ 78 h 160"/>
              <a:gd name="T8" fmla="*/ 152 w 222"/>
              <a:gd name="T9" fmla="*/ 86 h 160"/>
              <a:gd name="T10" fmla="*/ 146 w 222"/>
              <a:gd name="T11" fmla="*/ 76 h 160"/>
              <a:gd name="T12" fmla="*/ 130 w 222"/>
              <a:gd name="T13" fmla="*/ 74 h 160"/>
              <a:gd name="T14" fmla="*/ 128 w 222"/>
              <a:gd name="T15" fmla="*/ 68 h 160"/>
              <a:gd name="T16" fmla="*/ 126 w 222"/>
              <a:gd name="T17" fmla="*/ 62 h 160"/>
              <a:gd name="T18" fmla="*/ 114 w 222"/>
              <a:gd name="T19" fmla="*/ 60 h 160"/>
              <a:gd name="T20" fmla="*/ 92 w 222"/>
              <a:gd name="T21" fmla="*/ 52 h 160"/>
              <a:gd name="T22" fmla="*/ 76 w 222"/>
              <a:gd name="T23" fmla="*/ 36 h 160"/>
              <a:gd name="T24" fmla="*/ 66 w 222"/>
              <a:gd name="T25" fmla="*/ 34 h 160"/>
              <a:gd name="T26" fmla="*/ 50 w 222"/>
              <a:gd name="T27" fmla="*/ 42 h 160"/>
              <a:gd name="T28" fmla="*/ 48 w 222"/>
              <a:gd name="T29" fmla="*/ 36 h 160"/>
              <a:gd name="T30" fmla="*/ 40 w 222"/>
              <a:gd name="T31" fmla="*/ 44 h 160"/>
              <a:gd name="T32" fmla="*/ 44 w 222"/>
              <a:gd name="T33" fmla="*/ 34 h 160"/>
              <a:gd name="T34" fmla="*/ 30 w 222"/>
              <a:gd name="T35" fmla="*/ 30 h 160"/>
              <a:gd name="T36" fmla="*/ 30 w 222"/>
              <a:gd name="T37" fmla="*/ 26 h 160"/>
              <a:gd name="T38" fmla="*/ 30 w 222"/>
              <a:gd name="T39" fmla="*/ 16 h 160"/>
              <a:gd name="T40" fmla="*/ 34 w 222"/>
              <a:gd name="T41" fmla="*/ 2 h 160"/>
              <a:gd name="T42" fmla="*/ 16 w 222"/>
              <a:gd name="T43" fmla="*/ 2 h 160"/>
              <a:gd name="T44" fmla="*/ 14 w 222"/>
              <a:gd name="T45" fmla="*/ 74 h 160"/>
              <a:gd name="T46" fmla="*/ 22 w 222"/>
              <a:gd name="T47" fmla="*/ 60 h 160"/>
              <a:gd name="T48" fmla="*/ 38 w 222"/>
              <a:gd name="T49" fmla="*/ 62 h 160"/>
              <a:gd name="T50" fmla="*/ 48 w 222"/>
              <a:gd name="T51" fmla="*/ 86 h 160"/>
              <a:gd name="T52" fmla="*/ 78 w 222"/>
              <a:gd name="T53" fmla="*/ 82 h 160"/>
              <a:gd name="T54" fmla="*/ 92 w 222"/>
              <a:gd name="T55" fmla="*/ 112 h 160"/>
              <a:gd name="T56" fmla="*/ 120 w 222"/>
              <a:gd name="T57" fmla="*/ 128 h 160"/>
              <a:gd name="T58" fmla="*/ 142 w 222"/>
              <a:gd name="T59" fmla="*/ 138 h 160"/>
              <a:gd name="T60" fmla="*/ 144 w 222"/>
              <a:gd name="T61" fmla="*/ 160 h 160"/>
              <a:gd name="T62" fmla="*/ 158 w 222"/>
              <a:gd name="T63" fmla="*/ 150 h 160"/>
              <a:gd name="T64" fmla="*/ 162 w 222"/>
              <a:gd name="T65" fmla="*/ 140 h 160"/>
              <a:gd name="T66" fmla="*/ 164 w 222"/>
              <a:gd name="T67" fmla="*/ 130 h 160"/>
              <a:gd name="T68" fmla="*/ 154 w 222"/>
              <a:gd name="T69" fmla="*/ 128 h 160"/>
              <a:gd name="T70" fmla="*/ 152 w 222"/>
              <a:gd name="T71" fmla="*/ 116 h 160"/>
              <a:gd name="T72" fmla="*/ 158 w 222"/>
              <a:gd name="T73" fmla="*/ 118 h 160"/>
              <a:gd name="T74" fmla="*/ 168 w 222"/>
              <a:gd name="T75" fmla="*/ 112 h 160"/>
              <a:gd name="T76" fmla="*/ 168 w 222"/>
              <a:gd name="T77" fmla="*/ 110 h 160"/>
              <a:gd name="T78" fmla="*/ 174 w 222"/>
              <a:gd name="T79" fmla="*/ 100 h 160"/>
              <a:gd name="T80" fmla="*/ 170 w 222"/>
              <a:gd name="T81" fmla="*/ 90 h 160"/>
              <a:gd name="T82" fmla="*/ 176 w 222"/>
              <a:gd name="T83" fmla="*/ 88 h 160"/>
              <a:gd name="T84" fmla="*/ 186 w 222"/>
              <a:gd name="T85" fmla="*/ 92 h 160"/>
              <a:gd name="T86" fmla="*/ 196 w 222"/>
              <a:gd name="T87" fmla="*/ 94 h 160"/>
              <a:gd name="T88" fmla="*/ 194 w 222"/>
              <a:gd name="T89" fmla="*/ 104 h 160"/>
              <a:gd name="T90" fmla="*/ 202 w 222"/>
              <a:gd name="T91" fmla="*/ 100 h 160"/>
              <a:gd name="T92" fmla="*/ 214 w 222"/>
              <a:gd name="T93" fmla="*/ 96 h 160"/>
              <a:gd name="T94" fmla="*/ 218 w 222"/>
              <a:gd name="T95" fmla="*/ 86 h 160"/>
              <a:gd name="T96" fmla="*/ 206 w 222"/>
              <a:gd name="T97" fmla="*/ 82 h 160"/>
              <a:gd name="T98" fmla="*/ 202 w 222"/>
              <a:gd name="T99" fmla="*/ 76 h 160"/>
              <a:gd name="T100" fmla="*/ 192 w 222"/>
              <a:gd name="T101" fmla="*/ 74 h 160"/>
              <a:gd name="T102" fmla="*/ 194 w 222"/>
              <a:gd name="T103" fmla="*/ 70 h 160"/>
              <a:gd name="T104" fmla="*/ 200 w 222"/>
              <a:gd name="T105" fmla="*/ 60 h 160"/>
              <a:gd name="T106" fmla="*/ 200 w 222"/>
              <a:gd name="T107" fmla="*/ 58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22" h="160">
                <a:moveTo>
                  <a:pt x="200" y="58"/>
                </a:moveTo>
                <a:lnTo>
                  <a:pt x="200" y="58"/>
                </a:lnTo>
                <a:lnTo>
                  <a:pt x="198" y="58"/>
                </a:lnTo>
                <a:lnTo>
                  <a:pt x="194" y="60"/>
                </a:lnTo>
                <a:lnTo>
                  <a:pt x="194" y="60"/>
                </a:lnTo>
                <a:lnTo>
                  <a:pt x="190" y="62"/>
                </a:lnTo>
                <a:lnTo>
                  <a:pt x="186" y="62"/>
                </a:lnTo>
                <a:lnTo>
                  <a:pt x="186" y="62"/>
                </a:lnTo>
                <a:lnTo>
                  <a:pt x="180" y="64"/>
                </a:lnTo>
                <a:lnTo>
                  <a:pt x="178" y="64"/>
                </a:lnTo>
                <a:lnTo>
                  <a:pt x="178" y="66"/>
                </a:lnTo>
                <a:lnTo>
                  <a:pt x="178" y="66"/>
                </a:lnTo>
                <a:lnTo>
                  <a:pt x="176" y="68"/>
                </a:lnTo>
                <a:lnTo>
                  <a:pt x="174" y="68"/>
                </a:lnTo>
                <a:lnTo>
                  <a:pt x="170" y="70"/>
                </a:lnTo>
                <a:lnTo>
                  <a:pt x="170" y="70"/>
                </a:lnTo>
                <a:lnTo>
                  <a:pt x="168" y="72"/>
                </a:lnTo>
                <a:lnTo>
                  <a:pt x="166" y="74"/>
                </a:lnTo>
                <a:lnTo>
                  <a:pt x="166" y="78"/>
                </a:lnTo>
                <a:lnTo>
                  <a:pt x="166" y="78"/>
                </a:lnTo>
                <a:lnTo>
                  <a:pt x="158" y="80"/>
                </a:lnTo>
                <a:lnTo>
                  <a:pt x="158" y="84"/>
                </a:lnTo>
                <a:lnTo>
                  <a:pt x="158" y="84"/>
                </a:lnTo>
                <a:lnTo>
                  <a:pt x="152" y="86"/>
                </a:lnTo>
                <a:lnTo>
                  <a:pt x="152" y="86"/>
                </a:lnTo>
                <a:lnTo>
                  <a:pt x="152" y="86"/>
                </a:lnTo>
                <a:lnTo>
                  <a:pt x="152" y="84"/>
                </a:lnTo>
                <a:lnTo>
                  <a:pt x="152" y="80"/>
                </a:lnTo>
                <a:lnTo>
                  <a:pt x="152" y="80"/>
                </a:lnTo>
                <a:lnTo>
                  <a:pt x="146" y="76"/>
                </a:lnTo>
                <a:lnTo>
                  <a:pt x="142" y="76"/>
                </a:lnTo>
                <a:lnTo>
                  <a:pt x="142" y="76"/>
                </a:lnTo>
                <a:lnTo>
                  <a:pt x="136" y="76"/>
                </a:lnTo>
                <a:lnTo>
                  <a:pt x="130" y="74"/>
                </a:lnTo>
                <a:lnTo>
                  <a:pt x="130" y="74"/>
                </a:lnTo>
                <a:lnTo>
                  <a:pt x="128" y="74"/>
                </a:lnTo>
                <a:lnTo>
                  <a:pt x="128" y="72"/>
                </a:lnTo>
                <a:lnTo>
                  <a:pt x="130" y="68"/>
                </a:lnTo>
                <a:lnTo>
                  <a:pt x="130" y="68"/>
                </a:lnTo>
                <a:lnTo>
                  <a:pt x="128" y="68"/>
                </a:lnTo>
                <a:lnTo>
                  <a:pt x="128" y="66"/>
                </a:lnTo>
                <a:lnTo>
                  <a:pt x="126" y="66"/>
                </a:lnTo>
                <a:lnTo>
                  <a:pt x="126" y="66"/>
                </a:lnTo>
                <a:lnTo>
                  <a:pt x="126" y="66"/>
                </a:lnTo>
                <a:lnTo>
                  <a:pt x="126" y="62"/>
                </a:lnTo>
                <a:lnTo>
                  <a:pt x="122" y="62"/>
                </a:lnTo>
                <a:lnTo>
                  <a:pt x="122" y="62"/>
                </a:lnTo>
                <a:lnTo>
                  <a:pt x="118" y="62"/>
                </a:lnTo>
                <a:lnTo>
                  <a:pt x="114" y="60"/>
                </a:lnTo>
                <a:lnTo>
                  <a:pt x="114" y="60"/>
                </a:lnTo>
                <a:lnTo>
                  <a:pt x="110" y="52"/>
                </a:lnTo>
                <a:lnTo>
                  <a:pt x="108" y="56"/>
                </a:lnTo>
                <a:lnTo>
                  <a:pt x="108" y="56"/>
                </a:lnTo>
                <a:lnTo>
                  <a:pt x="92" y="52"/>
                </a:lnTo>
                <a:lnTo>
                  <a:pt x="92" y="52"/>
                </a:lnTo>
                <a:lnTo>
                  <a:pt x="82" y="52"/>
                </a:lnTo>
                <a:lnTo>
                  <a:pt x="78" y="52"/>
                </a:lnTo>
                <a:lnTo>
                  <a:pt x="78" y="52"/>
                </a:lnTo>
                <a:lnTo>
                  <a:pt x="76" y="36"/>
                </a:lnTo>
                <a:lnTo>
                  <a:pt x="76" y="36"/>
                </a:lnTo>
                <a:lnTo>
                  <a:pt x="74" y="32"/>
                </a:lnTo>
                <a:lnTo>
                  <a:pt x="74" y="28"/>
                </a:lnTo>
                <a:lnTo>
                  <a:pt x="70" y="28"/>
                </a:lnTo>
                <a:lnTo>
                  <a:pt x="70" y="28"/>
                </a:lnTo>
                <a:lnTo>
                  <a:pt x="66" y="34"/>
                </a:lnTo>
                <a:lnTo>
                  <a:pt x="62" y="40"/>
                </a:lnTo>
                <a:lnTo>
                  <a:pt x="62" y="40"/>
                </a:lnTo>
                <a:lnTo>
                  <a:pt x="56" y="42"/>
                </a:lnTo>
                <a:lnTo>
                  <a:pt x="50" y="42"/>
                </a:lnTo>
                <a:lnTo>
                  <a:pt x="50" y="42"/>
                </a:lnTo>
                <a:lnTo>
                  <a:pt x="52" y="38"/>
                </a:lnTo>
                <a:lnTo>
                  <a:pt x="52" y="36"/>
                </a:lnTo>
                <a:lnTo>
                  <a:pt x="50" y="34"/>
                </a:lnTo>
                <a:lnTo>
                  <a:pt x="50" y="34"/>
                </a:lnTo>
                <a:lnTo>
                  <a:pt x="48" y="36"/>
                </a:lnTo>
                <a:lnTo>
                  <a:pt x="46" y="40"/>
                </a:lnTo>
                <a:lnTo>
                  <a:pt x="44" y="48"/>
                </a:lnTo>
                <a:lnTo>
                  <a:pt x="44" y="48"/>
                </a:lnTo>
                <a:lnTo>
                  <a:pt x="40" y="44"/>
                </a:lnTo>
                <a:lnTo>
                  <a:pt x="40" y="44"/>
                </a:lnTo>
                <a:lnTo>
                  <a:pt x="44" y="42"/>
                </a:lnTo>
                <a:lnTo>
                  <a:pt x="44" y="40"/>
                </a:lnTo>
                <a:lnTo>
                  <a:pt x="44" y="40"/>
                </a:lnTo>
                <a:lnTo>
                  <a:pt x="44" y="34"/>
                </a:lnTo>
                <a:lnTo>
                  <a:pt x="44" y="34"/>
                </a:lnTo>
                <a:lnTo>
                  <a:pt x="40" y="32"/>
                </a:lnTo>
                <a:lnTo>
                  <a:pt x="40" y="32"/>
                </a:lnTo>
                <a:lnTo>
                  <a:pt x="30" y="36"/>
                </a:lnTo>
                <a:lnTo>
                  <a:pt x="30" y="36"/>
                </a:lnTo>
                <a:lnTo>
                  <a:pt x="30" y="30"/>
                </a:lnTo>
                <a:lnTo>
                  <a:pt x="30" y="30"/>
                </a:lnTo>
                <a:lnTo>
                  <a:pt x="28" y="28"/>
                </a:lnTo>
                <a:lnTo>
                  <a:pt x="28" y="28"/>
                </a:lnTo>
                <a:lnTo>
                  <a:pt x="30" y="26"/>
                </a:lnTo>
                <a:lnTo>
                  <a:pt x="30" y="26"/>
                </a:lnTo>
                <a:lnTo>
                  <a:pt x="30" y="26"/>
                </a:lnTo>
                <a:lnTo>
                  <a:pt x="28" y="24"/>
                </a:lnTo>
                <a:lnTo>
                  <a:pt x="28" y="20"/>
                </a:lnTo>
                <a:lnTo>
                  <a:pt x="28" y="20"/>
                </a:lnTo>
                <a:lnTo>
                  <a:pt x="30" y="16"/>
                </a:lnTo>
                <a:lnTo>
                  <a:pt x="30" y="16"/>
                </a:lnTo>
                <a:lnTo>
                  <a:pt x="30" y="12"/>
                </a:lnTo>
                <a:lnTo>
                  <a:pt x="30" y="6"/>
                </a:lnTo>
                <a:lnTo>
                  <a:pt x="30" y="6"/>
                </a:lnTo>
                <a:lnTo>
                  <a:pt x="34" y="2"/>
                </a:lnTo>
                <a:lnTo>
                  <a:pt x="34" y="2"/>
                </a:lnTo>
                <a:lnTo>
                  <a:pt x="28" y="0"/>
                </a:lnTo>
                <a:lnTo>
                  <a:pt x="28" y="0"/>
                </a:lnTo>
                <a:lnTo>
                  <a:pt x="22" y="2"/>
                </a:lnTo>
                <a:lnTo>
                  <a:pt x="16" y="2"/>
                </a:lnTo>
                <a:lnTo>
                  <a:pt x="16" y="2"/>
                </a:lnTo>
                <a:lnTo>
                  <a:pt x="8" y="6"/>
                </a:lnTo>
                <a:lnTo>
                  <a:pt x="2" y="8"/>
                </a:lnTo>
                <a:lnTo>
                  <a:pt x="0" y="72"/>
                </a:lnTo>
                <a:lnTo>
                  <a:pt x="14" y="74"/>
                </a:lnTo>
                <a:lnTo>
                  <a:pt x="14" y="72"/>
                </a:lnTo>
                <a:lnTo>
                  <a:pt x="12" y="68"/>
                </a:lnTo>
                <a:lnTo>
                  <a:pt x="12" y="62"/>
                </a:lnTo>
                <a:lnTo>
                  <a:pt x="14" y="60"/>
                </a:lnTo>
                <a:lnTo>
                  <a:pt x="22" y="60"/>
                </a:lnTo>
                <a:lnTo>
                  <a:pt x="24" y="56"/>
                </a:lnTo>
                <a:lnTo>
                  <a:pt x="28" y="52"/>
                </a:lnTo>
                <a:lnTo>
                  <a:pt x="32" y="52"/>
                </a:lnTo>
                <a:lnTo>
                  <a:pt x="36" y="54"/>
                </a:lnTo>
                <a:lnTo>
                  <a:pt x="38" y="62"/>
                </a:lnTo>
                <a:lnTo>
                  <a:pt x="40" y="72"/>
                </a:lnTo>
                <a:lnTo>
                  <a:pt x="48" y="74"/>
                </a:lnTo>
                <a:lnTo>
                  <a:pt x="48" y="80"/>
                </a:lnTo>
                <a:lnTo>
                  <a:pt x="46" y="84"/>
                </a:lnTo>
                <a:lnTo>
                  <a:pt x="48" y="86"/>
                </a:lnTo>
                <a:lnTo>
                  <a:pt x="54" y="88"/>
                </a:lnTo>
                <a:lnTo>
                  <a:pt x="60" y="84"/>
                </a:lnTo>
                <a:lnTo>
                  <a:pt x="64" y="82"/>
                </a:lnTo>
                <a:lnTo>
                  <a:pt x="72" y="82"/>
                </a:lnTo>
                <a:lnTo>
                  <a:pt x="78" y="82"/>
                </a:lnTo>
                <a:lnTo>
                  <a:pt x="82" y="90"/>
                </a:lnTo>
                <a:lnTo>
                  <a:pt x="82" y="96"/>
                </a:lnTo>
                <a:lnTo>
                  <a:pt x="86" y="100"/>
                </a:lnTo>
                <a:lnTo>
                  <a:pt x="90" y="104"/>
                </a:lnTo>
                <a:lnTo>
                  <a:pt x="92" y="112"/>
                </a:lnTo>
                <a:lnTo>
                  <a:pt x="96" y="116"/>
                </a:lnTo>
                <a:lnTo>
                  <a:pt x="102" y="118"/>
                </a:lnTo>
                <a:lnTo>
                  <a:pt x="108" y="124"/>
                </a:lnTo>
                <a:lnTo>
                  <a:pt x="112" y="130"/>
                </a:lnTo>
                <a:lnTo>
                  <a:pt x="120" y="128"/>
                </a:lnTo>
                <a:lnTo>
                  <a:pt x="124" y="132"/>
                </a:lnTo>
                <a:lnTo>
                  <a:pt x="130" y="132"/>
                </a:lnTo>
                <a:lnTo>
                  <a:pt x="134" y="136"/>
                </a:lnTo>
                <a:lnTo>
                  <a:pt x="140" y="136"/>
                </a:lnTo>
                <a:lnTo>
                  <a:pt x="142" y="138"/>
                </a:lnTo>
                <a:lnTo>
                  <a:pt x="134" y="142"/>
                </a:lnTo>
                <a:lnTo>
                  <a:pt x="134" y="146"/>
                </a:lnTo>
                <a:lnTo>
                  <a:pt x="134" y="154"/>
                </a:lnTo>
                <a:lnTo>
                  <a:pt x="140" y="154"/>
                </a:lnTo>
                <a:lnTo>
                  <a:pt x="144" y="160"/>
                </a:lnTo>
                <a:lnTo>
                  <a:pt x="150" y="158"/>
                </a:lnTo>
                <a:lnTo>
                  <a:pt x="156" y="158"/>
                </a:lnTo>
                <a:lnTo>
                  <a:pt x="156" y="158"/>
                </a:lnTo>
                <a:lnTo>
                  <a:pt x="158" y="150"/>
                </a:lnTo>
                <a:lnTo>
                  <a:pt x="158" y="150"/>
                </a:lnTo>
                <a:lnTo>
                  <a:pt x="160" y="148"/>
                </a:lnTo>
                <a:lnTo>
                  <a:pt x="162" y="146"/>
                </a:lnTo>
                <a:lnTo>
                  <a:pt x="162" y="146"/>
                </a:lnTo>
                <a:lnTo>
                  <a:pt x="164" y="142"/>
                </a:lnTo>
                <a:lnTo>
                  <a:pt x="162" y="140"/>
                </a:lnTo>
                <a:lnTo>
                  <a:pt x="162" y="140"/>
                </a:lnTo>
                <a:lnTo>
                  <a:pt x="160" y="138"/>
                </a:lnTo>
                <a:lnTo>
                  <a:pt x="160" y="136"/>
                </a:lnTo>
                <a:lnTo>
                  <a:pt x="164" y="130"/>
                </a:lnTo>
                <a:lnTo>
                  <a:pt x="164" y="130"/>
                </a:lnTo>
                <a:lnTo>
                  <a:pt x="164" y="128"/>
                </a:lnTo>
                <a:lnTo>
                  <a:pt x="162" y="128"/>
                </a:lnTo>
                <a:lnTo>
                  <a:pt x="156" y="128"/>
                </a:lnTo>
                <a:lnTo>
                  <a:pt x="156" y="128"/>
                </a:lnTo>
                <a:lnTo>
                  <a:pt x="154" y="128"/>
                </a:lnTo>
                <a:lnTo>
                  <a:pt x="150" y="124"/>
                </a:lnTo>
                <a:lnTo>
                  <a:pt x="150" y="124"/>
                </a:lnTo>
                <a:lnTo>
                  <a:pt x="148" y="122"/>
                </a:lnTo>
                <a:lnTo>
                  <a:pt x="148" y="120"/>
                </a:lnTo>
                <a:lnTo>
                  <a:pt x="152" y="116"/>
                </a:lnTo>
                <a:lnTo>
                  <a:pt x="152" y="116"/>
                </a:lnTo>
                <a:lnTo>
                  <a:pt x="156" y="116"/>
                </a:lnTo>
                <a:lnTo>
                  <a:pt x="158" y="116"/>
                </a:lnTo>
                <a:lnTo>
                  <a:pt x="158" y="118"/>
                </a:lnTo>
                <a:lnTo>
                  <a:pt x="158" y="118"/>
                </a:lnTo>
                <a:lnTo>
                  <a:pt x="160" y="118"/>
                </a:lnTo>
                <a:lnTo>
                  <a:pt x="162" y="116"/>
                </a:lnTo>
                <a:lnTo>
                  <a:pt x="168" y="112"/>
                </a:lnTo>
                <a:lnTo>
                  <a:pt x="168" y="112"/>
                </a:lnTo>
                <a:lnTo>
                  <a:pt x="168" y="112"/>
                </a:lnTo>
                <a:lnTo>
                  <a:pt x="170" y="110"/>
                </a:lnTo>
                <a:lnTo>
                  <a:pt x="170" y="108"/>
                </a:lnTo>
                <a:lnTo>
                  <a:pt x="168" y="110"/>
                </a:lnTo>
                <a:lnTo>
                  <a:pt x="168" y="110"/>
                </a:lnTo>
                <a:lnTo>
                  <a:pt x="168" y="110"/>
                </a:lnTo>
                <a:lnTo>
                  <a:pt x="168" y="106"/>
                </a:lnTo>
                <a:lnTo>
                  <a:pt x="170" y="104"/>
                </a:lnTo>
                <a:lnTo>
                  <a:pt x="172" y="102"/>
                </a:lnTo>
                <a:lnTo>
                  <a:pt x="172" y="102"/>
                </a:lnTo>
                <a:lnTo>
                  <a:pt x="174" y="100"/>
                </a:lnTo>
                <a:lnTo>
                  <a:pt x="174" y="100"/>
                </a:lnTo>
                <a:lnTo>
                  <a:pt x="174" y="98"/>
                </a:lnTo>
                <a:lnTo>
                  <a:pt x="174" y="98"/>
                </a:lnTo>
                <a:lnTo>
                  <a:pt x="172" y="96"/>
                </a:lnTo>
                <a:lnTo>
                  <a:pt x="170" y="90"/>
                </a:lnTo>
                <a:lnTo>
                  <a:pt x="170" y="90"/>
                </a:lnTo>
                <a:lnTo>
                  <a:pt x="172" y="90"/>
                </a:lnTo>
                <a:lnTo>
                  <a:pt x="174" y="88"/>
                </a:lnTo>
                <a:lnTo>
                  <a:pt x="176" y="88"/>
                </a:lnTo>
                <a:lnTo>
                  <a:pt x="176" y="88"/>
                </a:lnTo>
                <a:lnTo>
                  <a:pt x="178" y="90"/>
                </a:lnTo>
                <a:lnTo>
                  <a:pt x="182" y="94"/>
                </a:lnTo>
                <a:lnTo>
                  <a:pt x="182" y="94"/>
                </a:lnTo>
                <a:lnTo>
                  <a:pt x="184" y="94"/>
                </a:lnTo>
                <a:lnTo>
                  <a:pt x="186" y="92"/>
                </a:lnTo>
                <a:lnTo>
                  <a:pt x="186" y="90"/>
                </a:lnTo>
                <a:lnTo>
                  <a:pt x="186" y="90"/>
                </a:lnTo>
                <a:lnTo>
                  <a:pt x="190" y="88"/>
                </a:lnTo>
                <a:lnTo>
                  <a:pt x="194" y="88"/>
                </a:lnTo>
                <a:lnTo>
                  <a:pt x="196" y="94"/>
                </a:lnTo>
                <a:lnTo>
                  <a:pt x="190" y="96"/>
                </a:lnTo>
                <a:lnTo>
                  <a:pt x="190" y="104"/>
                </a:lnTo>
                <a:lnTo>
                  <a:pt x="190" y="104"/>
                </a:lnTo>
                <a:lnTo>
                  <a:pt x="192" y="102"/>
                </a:lnTo>
                <a:lnTo>
                  <a:pt x="194" y="104"/>
                </a:lnTo>
                <a:lnTo>
                  <a:pt x="194" y="104"/>
                </a:lnTo>
                <a:lnTo>
                  <a:pt x="194" y="104"/>
                </a:lnTo>
                <a:lnTo>
                  <a:pt x="196" y="104"/>
                </a:lnTo>
                <a:lnTo>
                  <a:pt x="198" y="104"/>
                </a:lnTo>
                <a:lnTo>
                  <a:pt x="202" y="100"/>
                </a:lnTo>
                <a:lnTo>
                  <a:pt x="202" y="100"/>
                </a:lnTo>
                <a:lnTo>
                  <a:pt x="208" y="100"/>
                </a:lnTo>
                <a:lnTo>
                  <a:pt x="208" y="100"/>
                </a:lnTo>
                <a:lnTo>
                  <a:pt x="212" y="98"/>
                </a:lnTo>
                <a:lnTo>
                  <a:pt x="214" y="96"/>
                </a:lnTo>
                <a:lnTo>
                  <a:pt x="220" y="88"/>
                </a:lnTo>
                <a:lnTo>
                  <a:pt x="220" y="88"/>
                </a:lnTo>
                <a:lnTo>
                  <a:pt x="222" y="86"/>
                </a:lnTo>
                <a:lnTo>
                  <a:pt x="220" y="86"/>
                </a:lnTo>
                <a:lnTo>
                  <a:pt x="218" y="86"/>
                </a:lnTo>
                <a:lnTo>
                  <a:pt x="216" y="84"/>
                </a:lnTo>
                <a:lnTo>
                  <a:pt x="216" y="84"/>
                </a:lnTo>
                <a:lnTo>
                  <a:pt x="210" y="82"/>
                </a:lnTo>
                <a:lnTo>
                  <a:pt x="206" y="82"/>
                </a:lnTo>
                <a:lnTo>
                  <a:pt x="206" y="82"/>
                </a:lnTo>
                <a:lnTo>
                  <a:pt x="202" y="80"/>
                </a:lnTo>
                <a:lnTo>
                  <a:pt x="204" y="78"/>
                </a:lnTo>
                <a:lnTo>
                  <a:pt x="204" y="78"/>
                </a:lnTo>
                <a:lnTo>
                  <a:pt x="204" y="76"/>
                </a:lnTo>
                <a:lnTo>
                  <a:pt x="202" y="76"/>
                </a:lnTo>
                <a:lnTo>
                  <a:pt x="198" y="76"/>
                </a:lnTo>
                <a:lnTo>
                  <a:pt x="198" y="76"/>
                </a:lnTo>
                <a:lnTo>
                  <a:pt x="196" y="78"/>
                </a:lnTo>
                <a:lnTo>
                  <a:pt x="194" y="76"/>
                </a:lnTo>
                <a:lnTo>
                  <a:pt x="192" y="74"/>
                </a:lnTo>
                <a:lnTo>
                  <a:pt x="190" y="72"/>
                </a:lnTo>
                <a:lnTo>
                  <a:pt x="190" y="72"/>
                </a:lnTo>
                <a:lnTo>
                  <a:pt x="188" y="72"/>
                </a:lnTo>
                <a:lnTo>
                  <a:pt x="190" y="72"/>
                </a:lnTo>
                <a:lnTo>
                  <a:pt x="194" y="70"/>
                </a:lnTo>
                <a:lnTo>
                  <a:pt x="194" y="70"/>
                </a:lnTo>
                <a:lnTo>
                  <a:pt x="200" y="64"/>
                </a:lnTo>
                <a:lnTo>
                  <a:pt x="200" y="64"/>
                </a:lnTo>
                <a:lnTo>
                  <a:pt x="202" y="62"/>
                </a:lnTo>
                <a:lnTo>
                  <a:pt x="200" y="60"/>
                </a:lnTo>
                <a:lnTo>
                  <a:pt x="198" y="58"/>
                </a:lnTo>
                <a:lnTo>
                  <a:pt x="198" y="58"/>
                </a:lnTo>
                <a:lnTo>
                  <a:pt x="198" y="58"/>
                </a:lnTo>
                <a:lnTo>
                  <a:pt x="194" y="60"/>
                </a:lnTo>
                <a:lnTo>
                  <a:pt x="200" y="58"/>
                </a:lnTo>
                <a:close/>
              </a:path>
            </a:pathLst>
          </a:custGeom>
          <a:solidFill>
            <a:srgbClr val="8BBDFF"/>
          </a:solidFill>
          <a:ln w="3175">
            <a:solidFill>
              <a:srgbClr val="8BBDFF"/>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31" name="Freeform 297">
            <a:extLst>
              <a:ext uri="{FF2B5EF4-FFF2-40B4-BE49-F238E27FC236}">
                <a16:creationId xmlns:a16="http://schemas.microsoft.com/office/drawing/2014/main" id="{7F8802F0-121F-4F58-8176-FCE7D215A5C1}"/>
              </a:ext>
            </a:extLst>
          </p:cNvPr>
          <p:cNvSpPr>
            <a:spLocks/>
          </p:cNvSpPr>
          <p:nvPr userDrawn="1"/>
        </p:nvSpPr>
        <p:spPr bwMode="auto">
          <a:xfrm>
            <a:off x="3994305" y="2407385"/>
            <a:ext cx="6708" cy="13728"/>
          </a:xfrm>
          <a:custGeom>
            <a:avLst/>
            <a:gdLst>
              <a:gd name="T0" fmla="*/ 2 w 4"/>
              <a:gd name="T1" fmla="*/ 0 h 8"/>
              <a:gd name="T2" fmla="*/ 2 w 4"/>
              <a:gd name="T3" fmla="*/ 0 h 8"/>
              <a:gd name="T4" fmla="*/ 4 w 4"/>
              <a:gd name="T5" fmla="*/ 0 h 8"/>
              <a:gd name="T6" fmla="*/ 4 w 4"/>
              <a:gd name="T7" fmla="*/ 2 h 8"/>
              <a:gd name="T8" fmla="*/ 0 w 4"/>
              <a:gd name="T9" fmla="*/ 8 h 8"/>
              <a:gd name="T10" fmla="*/ 0 w 4"/>
              <a:gd name="T11" fmla="*/ 8 h 8"/>
              <a:gd name="T12" fmla="*/ 0 w 4"/>
              <a:gd name="T13" fmla="*/ 6 h 8"/>
              <a:gd name="T14" fmla="*/ 0 w 4"/>
              <a:gd name="T15" fmla="*/ 4 h 8"/>
              <a:gd name="T16" fmla="*/ 2 w 4"/>
              <a:gd name="T17" fmla="*/ 0 h 8"/>
              <a:gd name="T18" fmla="*/ 2 w 4"/>
              <a:gd name="T19"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8">
                <a:moveTo>
                  <a:pt x="2" y="0"/>
                </a:moveTo>
                <a:lnTo>
                  <a:pt x="2" y="0"/>
                </a:lnTo>
                <a:lnTo>
                  <a:pt x="4" y="0"/>
                </a:lnTo>
                <a:lnTo>
                  <a:pt x="4" y="2"/>
                </a:lnTo>
                <a:lnTo>
                  <a:pt x="0" y="8"/>
                </a:lnTo>
                <a:lnTo>
                  <a:pt x="0" y="8"/>
                </a:lnTo>
                <a:lnTo>
                  <a:pt x="0" y="6"/>
                </a:lnTo>
                <a:lnTo>
                  <a:pt x="0" y="4"/>
                </a:lnTo>
                <a:lnTo>
                  <a:pt x="2" y="0"/>
                </a:lnTo>
                <a:lnTo>
                  <a:pt x="2" y="0"/>
                </a:lnTo>
                <a:close/>
              </a:path>
            </a:pathLst>
          </a:custGeom>
          <a:solidFill>
            <a:srgbClr val="00095B"/>
          </a:solidFill>
          <a:ln w="3175">
            <a:solidFill>
              <a:srgbClr val="00095B"/>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32" name="Freeform 298">
            <a:extLst>
              <a:ext uri="{FF2B5EF4-FFF2-40B4-BE49-F238E27FC236}">
                <a16:creationId xmlns:a16="http://schemas.microsoft.com/office/drawing/2014/main" id="{81B9EF72-8885-49DB-A880-C3C4B7DD2D9F}"/>
              </a:ext>
            </a:extLst>
          </p:cNvPr>
          <p:cNvSpPr>
            <a:spLocks/>
          </p:cNvSpPr>
          <p:nvPr userDrawn="1"/>
        </p:nvSpPr>
        <p:spPr bwMode="auto">
          <a:xfrm>
            <a:off x="3102122" y="2211762"/>
            <a:ext cx="13417" cy="27456"/>
          </a:xfrm>
          <a:custGeom>
            <a:avLst/>
            <a:gdLst>
              <a:gd name="T0" fmla="*/ 6 w 8"/>
              <a:gd name="T1" fmla="*/ 0 h 16"/>
              <a:gd name="T2" fmla="*/ 6 w 8"/>
              <a:gd name="T3" fmla="*/ 0 h 16"/>
              <a:gd name="T4" fmla="*/ 6 w 8"/>
              <a:gd name="T5" fmla="*/ 2 h 16"/>
              <a:gd name="T6" fmla="*/ 8 w 8"/>
              <a:gd name="T7" fmla="*/ 4 h 16"/>
              <a:gd name="T8" fmla="*/ 8 w 8"/>
              <a:gd name="T9" fmla="*/ 4 h 16"/>
              <a:gd name="T10" fmla="*/ 4 w 8"/>
              <a:gd name="T11" fmla="*/ 8 h 16"/>
              <a:gd name="T12" fmla="*/ 4 w 8"/>
              <a:gd name="T13" fmla="*/ 8 h 16"/>
              <a:gd name="T14" fmla="*/ 4 w 8"/>
              <a:gd name="T15" fmla="*/ 16 h 16"/>
              <a:gd name="T16" fmla="*/ 4 w 8"/>
              <a:gd name="T17" fmla="*/ 16 h 16"/>
              <a:gd name="T18" fmla="*/ 2 w 8"/>
              <a:gd name="T19" fmla="*/ 14 h 16"/>
              <a:gd name="T20" fmla="*/ 2 w 8"/>
              <a:gd name="T21" fmla="*/ 14 h 16"/>
              <a:gd name="T22" fmla="*/ 2 w 8"/>
              <a:gd name="T23" fmla="*/ 12 h 16"/>
              <a:gd name="T24" fmla="*/ 2 w 8"/>
              <a:gd name="T25" fmla="*/ 12 h 16"/>
              <a:gd name="T26" fmla="*/ 0 w 8"/>
              <a:gd name="T27" fmla="*/ 8 h 16"/>
              <a:gd name="T28" fmla="*/ 0 w 8"/>
              <a:gd name="T29" fmla="*/ 6 h 16"/>
              <a:gd name="T30" fmla="*/ 2 w 8"/>
              <a:gd name="T31" fmla="*/ 4 h 16"/>
              <a:gd name="T32" fmla="*/ 2 w 8"/>
              <a:gd name="T33" fmla="*/ 4 h 16"/>
              <a:gd name="T34" fmla="*/ 2 w 8"/>
              <a:gd name="T35" fmla="*/ 6 h 16"/>
              <a:gd name="T36" fmla="*/ 2 w 8"/>
              <a:gd name="T37" fmla="*/ 6 h 16"/>
              <a:gd name="T38" fmla="*/ 2 w 8"/>
              <a:gd name="T39" fmla="*/ 6 h 16"/>
              <a:gd name="T40" fmla="*/ 4 w 8"/>
              <a:gd name="T41" fmla="*/ 4 h 16"/>
              <a:gd name="T42" fmla="*/ 2 w 8"/>
              <a:gd name="T43" fmla="*/ 2 h 16"/>
              <a:gd name="T44" fmla="*/ 2 w 8"/>
              <a:gd name="T45" fmla="*/ 2 h 16"/>
              <a:gd name="T46" fmla="*/ 4 w 8"/>
              <a:gd name="T47" fmla="*/ 2 h 16"/>
              <a:gd name="T48" fmla="*/ 6 w 8"/>
              <a:gd name="T49"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 h="16">
                <a:moveTo>
                  <a:pt x="6" y="0"/>
                </a:moveTo>
                <a:lnTo>
                  <a:pt x="6" y="0"/>
                </a:lnTo>
                <a:lnTo>
                  <a:pt x="6" y="2"/>
                </a:lnTo>
                <a:lnTo>
                  <a:pt x="8" y="4"/>
                </a:lnTo>
                <a:lnTo>
                  <a:pt x="8" y="4"/>
                </a:lnTo>
                <a:lnTo>
                  <a:pt x="4" y="8"/>
                </a:lnTo>
                <a:lnTo>
                  <a:pt x="4" y="8"/>
                </a:lnTo>
                <a:lnTo>
                  <a:pt x="4" y="16"/>
                </a:lnTo>
                <a:lnTo>
                  <a:pt x="4" y="16"/>
                </a:lnTo>
                <a:lnTo>
                  <a:pt x="2" y="14"/>
                </a:lnTo>
                <a:lnTo>
                  <a:pt x="2" y="14"/>
                </a:lnTo>
                <a:lnTo>
                  <a:pt x="2" y="12"/>
                </a:lnTo>
                <a:lnTo>
                  <a:pt x="2" y="12"/>
                </a:lnTo>
                <a:lnTo>
                  <a:pt x="0" y="8"/>
                </a:lnTo>
                <a:lnTo>
                  <a:pt x="0" y="6"/>
                </a:lnTo>
                <a:lnTo>
                  <a:pt x="2" y="4"/>
                </a:lnTo>
                <a:lnTo>
                  <a:pt x="2" y="4"/>
                </a:lnTo>
                <a:lnTo>
                  <a:pt x="2" y="6"/>
                </a:lnTo>
                <a:lnTo>
                  <a:pt x="2" y="6"/>
                </a:lnTo>
                <a:lnTo>
                  <a:pt x="2" y="6"/>
                </a:lnTo>
                <a:lnTo>
                  <a:pt x="4" y="4"/>
                </a:lnTo>
                <a:lnTo>
                  <a:pt x="2" y="2"/>
                </a:lnTo>
                <a:lnTo>
                  <a:pt x="2" y="2"/>
                </a:lnTo>
                <a:lnTo>
                  <a:pt x="4" y="2"/>
                </a:lnTo>
                <a:lnTo>
                  <a:pt x="6" y="0"/>
                </a:lnTo>
                <a:close/>
              </a:path>
            </a:pathLst>
          </a:custGeom>
          <a:solidFill>
            <a:srgbClr val="00095B"/>
          </a:solidFill>
          <a:ln w="3175">
            <a:solidFill>
              <a:srgbClr val="00095B"/>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33" name="Freeform 299">
            <a:extLst>
              <a:ext uri="{FF2B5EF4-FFF2-40B4-BE49-F238E27FC236}">
                <a16:creationId xmlns:a16="http://schemas.microsoft.com/office/drawing/2014/main" id="{140B04DF-6AE8-4CD3-A362-61096CB219AD}"/>
              </a:ext>
            </a:extLst>
          </p:cNvPr>
          <p:cNvSpPr>
            <a:spLocks/>
          </p:cNvSpPr>
          <p:nvPr userDrawn="1"/>
        </p:nvSpPr>
        <p:spPr bwMode="auto">
          <a:xfrm>
            <a:off x="3095414" y="2246082"/>
            <a:ext cx="10062" cy="13728"/>
          </a:xfrm>
          <a:custGeom>
            <a:avLst/>
            <a:gdLst>
              <a:gd name="T0" fmla="*/ 6 w 6"/>
              <a:gd name="T1" fmla="*/ 0 h 8"/>
              <a:gd name="T2" fmla="*/ 6 w 6"/>
              <a:gd name="T3" fmla="*/ 0 h 8"/>
              <a:gd name="T4" fmla="*/ 6 w 6"/>
              <a:gd name="T5" fmla="*/ 2 h 8"/>
              <a:gd name="T6" fmla="*/ 6 w 6"/>
              <a:gd name="T7" fmla="*/ 2 h 8"/>
              <a:gd name="T8" fmla="*/ 2 w 6"/>
              <a:gd name="T9" fmla="*/ 4 h 8"/>
              <a:gd name="T10" fmla="*/ 2 w 6"/>
              <a:gd name="T11" fmla="*/ 4 h 8"/>
              <a:gd name="T12" fmla="*/ 2 w 6"/>
              <a:gd name="T13" fmla="*/ 8 h 8"/>
              <a:gd name="T14" fmla="*/ 2 w 6"/>
              <a:gd name="T15" fmla="*/ 8 h 8"/>
              <a:gd name="T16" fmla="*/ 0 w 6"/>
              <a:gd name="T17" fmla="*/ 6 h 8"/>
              <a:gd name="T18" fmla="*/ 0 w 6"/>
              <a:gd name="T19" fmla="*/ 4 h 8"/>
              <a:gd name="T20" fmla="*/ 0 w 6"/>
              <a:gd name="T21" fmla="*/ 4 h 8"/>
              <a:gd name="T22" fmla="*/ 6 w 6"/>
              <a:gd name="T23" fmla="*/ 0 h 8"/>
              <a:gd name="T24" fmla="*/ 6 w 6"/>
              <a:gd name="T25"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 h="8">
                <a:moveTo>
                  <a:pt x="6" y="0"/>
                </a:moveTo>
                <a:lnTo>
                  <a:pt x="6" y="0"/>
                </a:lnTo>
                <a:lnTo>
                  <a:pt x="6" y="2"/>
                </a:lnTo>
                <a:lnTo>
                  <a:pt x="6" y="2"/>
                </a:lnTo>
                <a:lnTo>
                  <a:pt x="2" y="4"/>
                </a:lnTo>
                <a:lnTo>
                  <a:pt x="2" y="4"/>
                </a:lnTo>
                <a:lnTo>
                  <a:pt x="2" y="8"/>
                </a:lnTo>
                <a:lnTo>
                  <a:pt x="2" y="8"/>
                </a:lnTo>
                <a:lnTo>
                  <a:pt x="0" y="6"/>
                </a:lnTo>
                <a:lnTo>
                  <a:pt x="0" y="4"/>
                </a:lnTo>
                <a:lnTo>
                  <a:pt x="0" y="4"/>
                </a:lnTo>
                <a:lnTo>
                  <a:pt x="6" y="0"/>
                </a:lnTo>
                <a:lnTo>
                  <a:pt x="6" y="0"/>
                </a:lnTo>
                <a:close/>
              </a:path>
            </a:pathLst>
          </a:custGeom>
          <a:solidFill>
            <a:srgbClr val="00095B"/>
          </a:solidFill>
          <a:ln w="3175">
            <a:solidFill>
              <a:srgbClr val="00095B"/>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34" name="Freeform 300">
            <a:extLst>
              <a:ext uri="{FF2B5EF4-FFF2-40B4-BE49-F238E27FC236}">
                <a16:creationId xmlns:a16="http://schemas.microsoft.com/office/drawing/2014/main" id="{F9967DB2-B4E0-4042-A916-CD920B7412DD}"/>
              </a:ext>
            </a:extLst>
          </p:cNvPr>
          <p:cNvSpPr>
            <a:spLocks/>
          </p:cNvSpPr>
          <p:nvPr userDrawn="1"/>
        </p:nvSpPr>
        <p:spPr bwMode="auto">
          <a:xfrm>
            <a:off x="4212320" y="2338746"/>
            <a:ext cx="3354" cy="17160"/>
          </a:xfrm>
          <a:custGeom>
            <a:avLst/>
            <a:gdLst>
              <a:gd name="T0" fmla="*/ 2 w 2"/>
              <a:gd name="T1" fmla="*/ 0 h 10"/>
              <a:gd name="T2" fmla="*/ 2 w 2"/>
              <a:gd name="T3" fmla="*/ 0 h 10"/>
              <a:gd name="T4" fmla="*/ 2 w 2"/>
              <a:gd name="T5" fmla="*/ 10 h 10"/>
              <a:gd name="T6" fmla="*/ 0 w 2"/>
              <a:gd name="T7" fmla="*/ 10 h 10"/>
              <a:gd name="T8" fmla="*/ 0 w 2"/>
              <a:gd name="T9" fmla="*/ 10 h 10"/>
              <a:gd name="T10" fmla="*/ 0 w 2"/>
              <a:gd name="T11" fmla="*/ 4 h 10"/>
              <a:gd name="T12" fmla="*/ 2 w 2"/>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2" h="10">
                <a:moveTo>
                  <a:pt x="2" y="0"/>
                </a:moveTo>
                <a:lnTo>
                  <a:pt x="2" y="0"/>
                </a:lnTo>
                <a:lnTo>
                  <a:pt x="2" y="10"/>
                </a:lnTo>
                <a:lnTo>
                  <a:pt x="0" y="10"/>
                </a:lnTo>
                <a:lnTo>
                  <a:pt x="0" y="10"/>
                </a:lnTo>
                <a:lnTo>
                  <a:pt x="0" y="4"/>
                </a:lnTo>
                <a:lnTo>
                  <a:pt x="2" y="0"/>
                </a:lnTo>
                <a:close/>
              </a:path>
            </a:pathLst>
          </a:custGeom>
          <a:solidFill>
            <a:srgbClr val="00095B"/>
          </a:solidFill>
          <a:ln w="3175">
            <a:solidFill>
              <a:srgbClr val="00095B"/>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35" name="Freeform 19">
            <a:extLst>
              <a:ext uri="{FF2B5EF4-FFF2-40B4-BE49-F238E27FC236}">
                <a16:creationId xmlns:a16="http://schemas.microsoft.com/office/drawing/2014/main" id="{B6817EE6-EB65-4C64-B13D-C0BD182FCB3E}"/>
              </a:ext>
            </a:extLst>
          </p:cNvPr>
          <p:cNvSpPr>
            <a:spLocks/>
          </p:cNvSpPr>
          <p:nvPr userDrawn="1"/>
        </p:nvSpPr>
        <p:spPr bwMode="auto">
          <a:xfrm>
            <a:off x="3799770" y="2805495"/>
            <a:ext cx="3354" cy="10296"/>
          </a:xfrm>
          <a:custGeom>
            <a:avLst/>
            <a:gdLst>
              <a:gd name="T0" fmla="*/ 0 w 2"/>
              <a:gd name="T1" fmla="*/ 0 h 6"/>
              <a:gd name="T2" fmla="*/ 0 w 2"/>
              <a:gd name="T3" fmla="*/ 0 h 6"/>
              <a:gd name="T4" fmla="*/ 2 w 2"/>
              <a:gd name="T5" fmla="*/ 4 h 6"/>
              <a:gd name="T6" fmla="*/ 0 w 2"/>
              <a:gd name="T7" fmla="*/ 4 h 6"/>
              <a:gd name="T8" fmla="*/ 0 w 2"/>
              <a:gd name="T9" fmla="*/ 6 h 6"/>
              <a:gd name="T10" fmla="*/ 0 w 2"/>
              <a:gd name="T11" fmla="*/ 6 h 6"/>
              <a:gd name="T12" fmla="*/ 0 w 2"/>
              <a:gd name="T13" fmla="*/ 2 h 6"/>
              <a:gd name="T14" fmla="*/ 0 w 2"/>
              <a:gd name="T15" fmla="*/ 2 h 6"/>
              <a:gd name="T16" fmla="*/ 0 w 2"/>
              <a:gd name="T17" fmla="*/ 0 h 6"/>
              <a:gd name="T18" fmla="*/ 0 w 2"/>
              <a:gd name="T19"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6">
                <a:moveTo>
                  <a:pt x="0" y="0"/>
                </a:moveTo>
                <a:lnTo>
                  <a:pt x="0" y="0"/>
                </a:lnTo>
                <a:lnTo>
                  <a:pt x="2" y="4"/>
                </a:lnTo>
                <a:lnTo>
                  <a:pt x="0" y="4"/>
                </a:lnTo>
                <a:lnTo>
                  <a:pt x="0" y="6"/>
                </a:lnTo>
                <a:lnTo>
                  <a:pt x="0" y="6"/>
                </a:lnTo>
                <a:lnTo>
                  <a:pt x="0" y="2"/>
                </a:lnTo>
                <a:lnTo>
                  <a:pt x="0" y="2"/>
                </a:lnTo>
                <a:lnTo>
                  <a:pt x="0" y="0"/>
                </a:lnTo>
                <a:lnTo>
                  <a:pt x="0" y="0"/>
                </a:lnTo>
                <a:close/>
              </a:path>
            </a:pathLst>
          </a:custGeom>
          <a:solidFill>
            <a:srgbClr val="00095B"/>
          </a:solidFill>
          <a:ln w="3175">
            <a:solidFill>
              <a:srgbClr val="00095B"/>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36" name="Freeform 20">
            <a:extLst>
              <a:ext uri="{FF2B5EF4-FFF2-40B4-BE49-F238E27FC236}">
                <a16:creationId xmlns:a16="http://schemas.microsoft.com/office/drawing/2014/main" id="{DA94B4AA-4FB9-45F1-BC84-1D4AD94C903D}"/>
              </a:ext>
            </a:extLst>
          </p:cNvPr>
          <p:cNvSpPr>
            <a:spLocks/>
          </p:cNvSpPr>
          <p:nvPr userDrawn="1"/>
        </p:nvSpPr>
        <p:spPr bwMode="auto">
          <a:xfrm>
            <a:off x="3803124" y="2819222"/>
            <a:ext cx="3354" cy="3432"/>
          </a:xfrm>
          <a:custGeom>
            <a:avLst/>
            <a:gdLst>
              <a:gd name="T0" fmla="*/ 2 w 2"/>
              <a:gd name="T1" fmla="*/ 0 h 2"/>
              <a:gd name="T2" fmla="*/ 2 w 2"/>
              <a:gd name="T3" fmla="*/ 2 h 2"/>
              <a:gd name="T4" fmla="*/ 2 w 2"/>
              <a:gd name="T5" fmla="*/ 2 h 2"/>
              <a:gd name="T6" fmla="*/ 0 w 2"/>
              <a:gd name="T7" fmla="*/ 2 h 2"/>
              <a:gd name="T8" fmla="*/ 0 w 2"/>
              <a:gd name="T9" fmla="*/ 0 h 2"/>
              <a:gd name="T10" fmla="*/ 2 w 2"/>
              <a:gd name="T11" fmla="*/ 0 h 2"/>
              <a:gd name="T12" fmla="*/ 2 w 2"/>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2" h="2">
                <a:moveTo>
                  <a:pt x="2" y="0"/>
                </a:moveTo>
                <a:lnTo>
                  <a:pt x="2" y="2"/>
                </a:lnTo>
                <a:lnTo>
                  <a:pt x="2" y="2"/>
                </a:lnTo>
                <a:lnTo>
                  <a:pt x="0" y="2"/>
                </a:lnTo>
                <a:lnTo>
                  <a:pt x="0" y="0"/>
                </a:lnTo>
                <a:lnTo>
                  <a:pt x="2" y="0"/>
                </a:lnTo>
                <a:lnTo>
                  <a:pt x="2" y="0"/>
                </a:lnTo>
                <a:close/>
              </a:path>
            </a:pathLst>
          </a:custGeom>
          <a:solidFill>
            <a:srgbClr val="00095B"/>
          </a:solidFill>
          <a:ln w="3175">
            <a:solidFill>
              <a:srgbClr val="00095B"/>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37" name="Freeform 21">
            <a:extLst>
              <a:ext uri="{FF2B5EF4-FFF2-40B4-BE49-F238E27FC236}">
                <a16:creationId xmlns:a16="http://schemas.microsoft.com/office/drawing/2014/main" id="{8A603176-35D0-47F5-B1CA-54B1187C1BDC}"/>
              </a:ext>
            </a:extLst>
          </p:cNvPr>
          <p:cNvSpPr>
            <a:spLocks/>
          </p:cNvSpPr>
          <p:nvPr userDrawn="1"/>
        </p:nvSpPr>
        <p:spPr bwMode="auto">
          <a:xfrm>
            <a:off x="4541021" y="4566099"/>
            <a:ext cx="120747" cy="144143"/>
          </a:xfrm>
          <a:custGeom>
            <a:avLst/>
            <a:gdLst>
              <a:gd name="T0" fmla="*/ 66 w 72"/>
              <a:gd name="T1" fmla="*/ 56 h 84"/>
              <a:gd name="T2" fmla="*/ 72 w 72"/>
              <a:gd name="T3" fmla="*/ 46 h 84"/>
              <a:gd name="T4" fmla="*/ 66 w 72"/>
              <a:gd name="T5" fmla="*/ 42 h 84"/>
              <a:gd name="T6" fmla="*/ 62 w 72"/>
              <a:gd name="T7" fmla="*/ 38 h 84"/>
              <a:gd name="T8" fmla="*/ 60 w 72"/>
              <a:gd name="T9" fmla="*/ 34 h 84"/>
              <a:gd name="T10" fmla="*/ 56 w 72"/>
              <a:gd name="T11" fmla="*/ 30 h 84"/>
              <a:gd name="T12" fmla="*/ 50 w 72"/>
              <a:gd name="T13" fmla="*/ 28 h 84"/>
              <a:gd name="T14" fmla="*/ 42 w 72"/>
              <a:gd name="T15" fmla="*/ 20 h 84"/>
              <a:gd name="T16" fmla="*/ 40 w 72"/>
              <a:gd name="T17" fmla="*/ 18 h 84"/>
              <a:gd name="T18" fmla="*/ 36 w 72"/>
              <a:gd name="T19" fmla="*/ 18 h 84"/>
              <a:gd name="T20" fmla="*/ 34 w 72"/>
              <a:gd name="T21" fmla="*/ 16 h 84"/>
              <a:gd name="T22" fmla="*/ 20 w 72"/>
              <a:gd name="T23" fmla="*/ 0 h 84"/>
              <a:gd name="T24" fmla="*/ 10 w 72"/>
              <a:gd name="T25" fmla="*/ 4 h 84"/>
              <a:gd name="T26" fmla="*/ 6 w 72"/>
              <a:gd name="T27" fmla="*/ 10 h 84"/>
              <a:gd name="T28" fmla="*/ 6 w 72"/>
              <a:gd name="T29" fmla="*/ 14 h 84"/>
              <a:gd name="T30" fmla="*/ 4 w 72"/>
              <a:gd name="T31" fmla="*/ 20 h 84"/>
              <a:gd name="T32" fmla="*/ 2 w 72"/>
              <a:gd name="T33" fmla="*/ 24 h 84"/>
              <a:gd name="T34" fmla="*/ 2 w 72"/>
              <a:gd name="T35" fmla="*/ 28 h 84"/>
              <a:gd name="T36" fmla="*/ 0 w 72"/>
              <a:gd name="T37" fmla="*/ 34 h 84"/>
              <a:gd name="T38" fmla="*/ 0 w 72"/>
              <a:gd name="T39" fmla="*/ 36 h 84"/>
              <a:gd name="T40" fmla="*/ 0 w 72"/>
              <a:gd name="T41" fmla="*/ 48 h 84"/>
              <a:gd name="T42" fmla="*/ 0 w 72"/>
              <a:gd name="T43" fmla="*/ 48 h 84"/>
              <a:gd name="T44" fmla="*/ 0 w 72"/>
              <a:gd name="T45" fmla="*/ 66 h 84"/>
              <a:gd name="T46" fmla="*/ 2 w 72"/>
              <a:gd name="T47" fmla="*/ 72 h 84"/>
              <a:gd name="T48" fmla="*/ 4 w 72"/>
              <a:gd name="T49" fmla="*/ 72 h 84"/>
              <a:gd name="T50" fmla="*/ 8 w 72"/>
              <a:gd name="T51" fmla="*/ 74 h 84"/>
              <a:gd name="T52" fmla="*/ 12 w 72"/>
              <a:gd name="T53" fmla="*/ 74 h 84"/>
              <a:gd name="T54" fmla="*/ 16 w 72"/>
              <a:gd name="T55" fmla="*/ 80 h 84"/>
              <a:gd name="T56" fmla="*/ 18 w 72"/>
              <a:gd name="T57" fmla="*/ 80 h 84"/>
              <a:gd name="T58" fmla="*/ 24 w 72"/>
              <a:gd name="T59" fmla="*/ 84 h 84"/>
              <a:gd name="T60" fmla="*/ 30 w 72"/>
              <a:gd name="T61" fmla="*/ 82 h 84"/>
              <a:gd name="T62" fmla="*/ 32 w 72"/>
              <a:gd name="T63" fmla="*/ 82 h 84"/>
              <a:gd name="T64" fmla="*/ 40 w 72"/>
              <a:gd name="T65" fmla="*/ 84 h 84"/>
              <a:gd name="T66" fmla="*/ 50 w 72"/>
              <a:gd name="T67" fmla="*/ 82 h 84"/>
              <a:gd name="T68" fmla="*/ 58 w 72"/>
              <a:gd name="T69" fmla="*/ 76 h 84"/>
              <a:gd name="T70" fmla="*/ 62 w 72"/>
              <a:gd name="T71" fmla="*/ 70 h 84"/>
              <a:gd name="T72" fmla="*/ 64 w 72"/>
              <a:gd name="T73" fmla="*/ 64 h 84"/>
              <a:gd name="T74" fmla="*/ 68 w 72"/>
              <a:gd name="T75" fmla="*/ 6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2" h="84">
                <a:moveTo>
                  <a:pt x="66" y="58"/>
                </a:moveTo>
                <a:lnTo>
                  <a:pt x="66" y="56"/>
                </a:lnTo>
                <a:lnTo>
                  <a:pt x="72" y="46"/>
                </a:lnTo>
                <a:lnTo>
                  <a:pt x="72" y="46"/>
                </a:lnTo>
                <a:lnTo>
                  <a:pt x="70" y="46"/>
                </a:lnTo>
                <a:lnTo>
                  <a:pt x="66" y="42"/>
                </a:lnTo>
                <a:lnTo>
                  <a:pt x="66" y="42"/>
                </a:lnTo>
                <a:lnTo>
                  <a:pt x="62" y="38"/>
                </a:lnTo>
                <a:lnTo>
                  <a:pt x="60" y="34"/>
                </a:lnTo>
                <a:lnTo>
                  <a:pt x="60" y="34"/>
                </a:lnTo>
                <a:lnTo>
                  <a:pt x="58" y="32"/>
                </a:lnTo>
                <a:lnTo>
                  <a:pt x="56" y="30"/>
                </a:lnTo>
                <a:lnTo>
                  <a:pt x="50" y="28"/>
                </a:lnTo>
                <a:lnTo>
                  <a:pt x="50" y="28"/>
                </a:lnTo>
                <a:lnTo>
                  <a:pt x="46" y="24"/>
                </a:lnTo>
                <a:lnTo>
                  <a:pt x="42" y="20"/>
                </a:lnTo>
                <a:lnTo>
                  <a:pt x="42" y="20"/>
                </a:lnTo>
                <a:lnTo>
                  <a:pt x="40" y="18"/>
                </a:lnTo>
                <a:lnTo>
                  <a:pt x="38" y="18"/>
                </a:lnTo>
                <a:lnTo>
                  <a:pt x="36" y="18"/>
                </a:lnTo>
                <a:lnTo>
                  <a:pt x="34" y="16"/>
                </a:lnTo>
                <a:lnTo>
                  <a:pt x="34" y="16"/>
                </a:lnTo>
                <a:lnTo>
                  <a:pt x="30" y="8"/>
                </a:lnTo>
                <a:lnTo>
                  <a:pt x="20" y="0"/>
                </a:lnTo>
                <a:lnTo>
                  <a:pt x="10" y="4"/>
                </a:lnTo>
                <a:lnTo>
                  <a:pt x="10" y="4"/>
                </a:lnTo>
                <a:lnTo>
                  <a:pt x="8" y="6"/>
                </a:lnTo>
                <a:lnTo>
                  <a:pt x="6" y="10"/>
                </a:lnTo>
                <a:lnTo>
                  <a:pt x="6" y="14"/>
                </a:lnTo>
                <a:lnTo>
                  <a:pt x="6" y="14"/>
                </a:lnTo>
                <a:lnTo>
                  <a:pt x="6" y="18"/>
                </a:lnTo>
                <a:lnTo>
                  <a:pt x="4" y="20"/>
                </a:lnTo>
                <a:lnTo>
                  <a:pt x="4" y="22"/>
                </a:lnTo>
                <a:lnTo>
                  <a:pt x="2" y="24"/>
                </a:lnTo>
                <a:lnTo>
                  <a:pt x="2" y="24"/>
                </a:lnTo>
                <a:lnTo>
                  <a:pt x="2" y="28"/>
                </a:lnTo>
                <a:lnTo>
                  <a:pt x="2" y="32"/>
                </a:lnTo>
                <a:lnTo>
                  <a:pt x="0" y="34"/>
                </a:lnTo>
                <a:lnTo>
                  <a:pt x="0" y="36"/>
                </a:lnTo>
                <a:lnTo>
                  <a:pt x="0" y="36"/>
                </a:lnTo>
                <a:lnTo>
                  <a:pt x="0" y="44"/>
                </a:lnTo>
                <a:lnTo>
                  <a:pt x="0" y="48"/>
                </a:lnTo>
                <a:lnTo>
                  <a:pt x="0" y="48"/>
                </a:lnTo>
                <a:lnTo>
                  <a:pt x="0" y="48"/>
                </a:lnTo>
                <a:lnTo>
                  <a:pt x="0" y="60"/>
                </a:lnTo>
                <a:lnTo>
                  <a:pt x="0" y="66"/>
                </a:lnTo>
                <a:lnTo>
                  <a:pt x="2" y="72"/>
                </a:lnTo>
                <a:lnTo>
                  <a:pt x="2" y="72"/>
                </a:lnTo>
                <a:lnTo>
                  <a:pt x="4" y="72"/>
                </a:lnTo>
                <a:lnTo>
                  <a:pt x="4" y="72"/>
                </a:lnTo>
                <a:lnTo>
                  <a:pt x="8" y="74"/>
                </a:lnTo>
                <a:lnTo>
                  <a:pt x="8" y="74"/>
                </a:lnTo>
                <a:lnTo>
                  <a:pt x="12" y="74"/>
                </a:lnTo>
                <a:lnTo>
                  <a:pt x="12" y="74"/>
                </a:lnTo>
                <a:lnTo>
                  <a:pt x="16" y="80"/>
                </a:lnTo>
                <a:lnTo>
                  <a:pt x="16" y="80"/>
                </a:lnTo>
                <a:lnTo>
                  <a:pt x="18" y="80"/>
                </a:lnTo>
                <a:lnTo>
                  <a:pt x="18" y="80"/>
                </a:lnTo>
                <a:lnTo>
                  <a:pt x="24" y="82"/>
                </a:lnTo>
                <a:lnTo>
                  <a:pt x="24" y="84"/>
                </a:lnTo>
                <a:lnTo>
                  <a:pt x="24" y="84"/>
                </a:lnTo>
                <a:lnTo>
                  <a:pt x="30" y="82"/>
                </a:lnTo>
                <a:lnTo>
                  <a:pt x="32" y="82"/>
                </a:lnTo>
                <a:lnTo>
                  <a:pt x="32" y="82"/>
                </a:lnTo>
                <a:lnTo>
                  <a:pt x="38" y="82"/>
                </a:lnTo>
                <a:lnTo>
                  <a:pt x="40" y="84"/>
                </a:lnTo>
                <a:lnTo>
                  <a:pt x="40" y="84"/>
                </a:lnTo>
                <a:lnTo>
                  <a:pt x="50" y="82"/>
                </a:lnTo>
                <a:lnTo>
                  <a:pt x="58" y="78"/>
                </a:lnTo>
                <a:lnTo>
                  <a:pt x="58" y="76"/>
                </a:lnTo>
                <a:lnTo>
                  <a:pt x="58" y="76"/>
                </a:lnTo>
                <a:lnTo>
                  <a:pt x="62" y="70"/>
                </a:lnTo>
                <a:lnTo>
                  <a:pt x="62" y="70"/>
                </a:lnTo>
                <a:lnTo>
                  <a:pt x="64" y="64"/>
                </a:lnTo>
                <a:lnTo>
                  <a:pt x="64" y="64"/>
                </a:lnTo>
                <a:lnTo>
                  <a:pt x="68" y="60"/>
                </a:lnTo>
                <a:lnTo>
                  <a:pt x="66" y="58"/>
                </a:lnTo>
                <a:close/>
              </a:path>
            </a:pathLst>
          </a:custGeom>
          <a:solidFill>
            <a:srgbClr val="1700F4"/>
          </a:solidFill>
          <a:ln w="3175">
            <a:solidFill>
              <a:srgbClr val="1700F4"/>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38" name="Freeform 22">
            <a:extLst>
              <a:ext uri="{FF2B5EF4-FFF2-40B4-BE49-F238E27FC236}">
                <a16:creationId xmlns:a16="http://schemas.microsoft.com/office/drawing/2014/main" id="{EA93FEA6-AE20-49FD-AB18-0C13A01AD86F}"/>
              </a:ext>
            </a:extLst>
          </p:cNvPr>
          <p:cNvSpPr>
            <a:spLocks noEditPoints="1"/>
          </p:cNvSpPr>
          <p:nvPr userDrawn="1"/>
        </p:nvSpPr>
        <p:spPr bwMode="auto">
          <a:xfrm>
            <a:off x="5681405" y="1847974"/>
            <a:ext cx="214661" cy="322606"/>
          </a:xfrm>
          <a:custGeom>
            <a:avLst/>
            <a:gdLst>
              <a:gd name="T0" fmla="*/ 26 w 128"/>
              <a:gd name="T1" fmla="*/ 84 h 188"/>
              <a:gd name="T2" fmla="*/ 30 w 128"/>
              <a:gd name="T3" fmla="*/ 100 h 188"/>
              <a:gd name="T4" fmla="*/ 10 w 128"/>
              <a:gd name="T5" fmla="*/ 102 h 188"/>
              <a:gd name="T6" fmla="*/ 0 w 128"/>
              <a:gd name="T7" fmla="*/ 98 h 188"/>
              <a:gd name="T8" fmla="*/ 6 w 128"/>
              <a:gd name="T9" fmla="*/ 86 h 188"/>
              <a:gd name="T10" fmla="*/ 52 w 128"/>
              <a:gd name="T11" fmla="*/ 26 h 188"/>
              <a:gd name="T12" fmla="*/ 74 w 128"/>
              <a:gd name="T13" fmla="*/ 24 h 188"/>
              <a:gd name="T14" fmla="*/ 72 w 128"/>
              <a:gd name="T15" fmla="*/ 44 h 188"/>
              <a:gd name="T16" fmla="*/ 66 w 128"/>
              <a:gd name="T17" fmla="*/ 60 h 188"/>
              <a:gd name="T18" fmla="*/ 76 w 128"/>
              <a:gd name="T19" fmla="*/ 70 h 188"/>
              <a:gd name="T20" fmla="*/ 84 w 128"/>
              <a:gd name="T21" fmla="*/ 86 h 188"/>
              <a:gd name="T22" fmla="*/ 98 w 128"/>
              <a:gd name="T23" fmla="*/ 102 h 188"/>
              <a:gd name="T24" fmla="*/ 108 w 128"/>
              <a:gd name="T25" fmla="*/ 112 h 188"/>
              <a:gd name="T26" fmla="*/ 110 w 128"/>
              <a:gd name="T27" fmla="*/ 126 h 188"/>
              <a:gd name="T28" fmla="*/ 114 w 128"/>
              <a:gd name="T29" fmla="*/ 130 h 188"/>
              <a:gd name="T30" fmla="*/ 128 w 128"/>
              <a:gd name="T31" fmla="*/ 132 h 188"/>
              <a:gd name="T32" fmla="*/ 114 w 128"/>
              <a:gd name="T33" fmla="*/ 152 h 188"/>
              <a:gd name="T34" fmla="*/ 110 w 128"/>
              <a:gd name="T35" fmla="*/ 160 h 188"/>
              <a:gd name="T36" fmla="*/ 116 w 128"/>
              <a:gd name="T37" fmla="*/ 166 h 188"/>
              <a:gd name="T38" fmla="*/ 102 w 128"/>
              <a:gd name="T39" fmla="*/ 168 h 188"/>
              <a:gd name="T40" fmla="*/ 80 w 128"/>
              <a:gd name="T41" fmla="*/ 168 h 188"/>
              <a:gd name="T42" fmla="*/ 70 w 128"/>
              <a:gd name="T43" fmla="*/ 174 h 188"/>
              <a:gd name="T44" fmla="*/ 52 w 128"/>
              <a:gd name="T45" fmla="*/ 178 h 188"/>
              <a:gd name="T46" fmla="*/ 36 w 128"/>
              <a:gd name="T47" fmla="*/ 180 h 188"/>
              <a:gd name="T48" fmla="*/ 24 w 128"/>
              <a:gd name="T49" fmla="*/ 182 h 188"/>
              <a:gd name="T50" fmla="*/ 40 w 128"/>
              <a:gd name="T51" fmla="*/ 164 h 188"/>
              <a:gd name="T52" fmla="*/ 68 w 128"/>
              <a:gd name="T53" fmla="*/ 152 h 188"/>
              <a:gd name="T54" fmla="*/ 56 w 128"/>
              <a:gd name="T55" fmla="*/ 154 h 188"/>
              <a:gd name="T56" fmla="*/ 46 w 128"/>
              <a:gd name="T57" fmla="*/ 156 h 188"/>
              <a:gd name="T58" fmla="*/ 40 w 128"/>
              <a:gd name="T59" fmla="*/ 152 h 188"/>
              <a:gd name="T60" fmla="*/ 36 w 128"/>
              <a:gd name="T61" fmla="*/ 154 h 188"/>
              <a:gd name="T62" fmla="*/ 32 w 128"/>
              <a:gd name="T63" fmla="*/ 146 h 188"/>
              <a:gd name="T64" fmla="*/ 46 w 128"/>
              <a:gd name="T65" fmla="*/ 128 h 188"/>
              <a:gd name="T66" fmla="*/ 42 w 128"/>
              <a:gd name="T67" fmla="*/ 114 h 188"/>
              <a:gd name="T68" fmla="*/ 50 w 128"/>
              <a:gd name="T69" fmla="*/ 116 h 188"/>
              <a:gd name="T70" fmla="*/ 64 w 128"/>
              <a:gd name="T71" fmla="*/ 116 h 188"/>
              <a:gd name="T72" fmla="*/ 60 w 128"/>
              <a:gd name="T73" fmla="*/ 98 h 188"/>
              <a:gd name="T74" fmla="*/ 42 w 128"/>
              <a:gd name="T75" fmla="*/ 86 h 188"/>
              <a:gd name="T76" fmla="*/ 38 w 128"/>
              <a:gd name="T77" fmla="*/ 88 h 188"/>
              <a:gd name="T78" fmla="*/ 38 w 128"/>
              <a:gd name="T79" fmla="*/ 66 h 188"/>
              <a:gd name="T80" fmla="*/ 34 w 128"/>
              <a:gd name="T81" fmla="*/ 62 h 188"/>
              <a:gd name="T82" fmla="*/ 28 w 128"/>
              <a:gd name="T83" fmla="*/ 62 h 188"/>
              <a:gd name="T84" fmla="*/ 30 w 128"/>
              <a:gd name="T85" fmla="*/ 56 h 188"/>
              <a:gd name="T86" fmla="*/ 26 w 128"/>
              <a:gd name="T87" fmla="*/ 52 h 188"/>
              <a:gd name="T88" fmla="*/ 26 w 128"/>
              <a:gd name="T89" fmla="*/ 38 h 188"/>
              <a:gd name="T90" fmla="*/ 28 w 128"/>
              <a:gd name="T91" fmla="*/ 24 h 188"/>
              <a:gd name="T92" fmla="*/ 36 w 128"/>
              <a:gd name="T93" fmla="*/ 20 h 188"/>
              <a:gd name="T94" fmla="*/ 36 w 128"/>
              <a:gd name="T95" fmla="*/ 12 h 188"/>
              <a:gd name="T96" fmla="*/ 44 w 128"/>
              <a:gd name="T97" fmla="*/ 4 h 188"/>
              <a:gd name="T98" fmla="*/ 52 w 128"/>
              <a:gd name="T99" fmla="*/ 0 h 188"/>
              <a:gd name="T100" fmla="*/ 54 w 128"/>
              <a:gd name="T101" fmla="*/ 18 h 188"/>
              <a:gd name="T102" fmla="*/ 48 w 128"/>
              <a:gd name="T103" fmla="*/ 28 h 188"/>
              <a:gd name="T104" fmla="*/ 24 w 128"/>
              <a:gd name="T105" fmla="*/ 56 h 188"/>
              <a:gd name="T106" fmla="*/ 20 w 128"/>
              <a:gd name="T107" fmla="*/ 54 h 188"/>
              <a:gd name="T108" fmla="*/ 20 w 128"/>
              <a:gd name="T109" fmla="*/ 28 h 188"/>
              <a:gd name="T110" fmla="*/ 24 w 128"/>
              <a:gd name="T111" fmla="*/ 42 h 188"/>
              <a:gd name="T112" fmla="*/ 16 w 128"/>
              <a:gd name="T113" fmla="*/ 36 h 188"/>
              <a:gd name="T114" fmla="*/ 20 w 128"/>
              <a:gd name="T115" fmla="*/ 28 h 188"/>
              <a:gd name="T116" fmla="*/ 14 w 128"/>
              <a:gd name="T117" fmla="*/ 22 h 188"/>
              <a:gd name="T118" fmla="*/ 10 w 128"/>
              <a:gd name="T119" fmla="*/ 10 h 188"/>
              <a:gd name="T120" fmla="*/ 22 w 128"/>
              <a:gd name="T121" fmla="*/ 8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8" h="188">
                <a:moveTo>
                  <a:pt x="12" y="84"/>
                </a:moveTo>
                <a:lnTo>
                  <a:pt x="12" y="84"/>
                </a:lnTo>
                <a:lnTo>
                  <a:pt x="10" y="86"/>
                </a:lnTo>
                <a:lnTo>
                  <a:pt x="10" y="86"/>
                </a:lnTo>
                <a:lnTo>
                  <a:pt x="10" y="86"/>
                </a:lnTo>
                <a:lnTo>
                  <a:pt x="18" y="82"/>
                </a:lnTo>
                <a:lnTo>
                  <a:pt x="20" y="82"/>
                </a:lnTo>
                <a:lnTo>
                  <a:pt x="26" y="84"/>
                </a:lnTo>
                <a:lnTo>
                  <a:pt x="26" y="84"/>
                </a:lnTo>
                <a:lnTo>
                  <a:pt x="22" y="90"/>
                </a:lnTo>
                <a:lnTo>
                  <a:pt x="22" y="90"/>
                </a:lnTo>
                <a:lnTo>
                  <a:pt x="26" y="90"/>
                </a:lnTo>
                <a:lnTo>
                  <a:pt x="26" y="90"/>
                </a:lnTo>
                <a:lnTo>
                  <a:pt x="28" y="96"/>
                </a:lnTo>
                <a:lnTo>
                  <a:pt x="30" y="100"/>
                </a:lnTo>
                <a:lnTo>
                  <a:pt x="30" y="100"/>
                </a:lnTo>
                <a:lnTo>
                  <a:pt x="24" y="102"/>
                </a:lnTo>
                <a:lnTo>
                  <a:pt x="18" y="102"/>
                </a:lnTo>
                <a:lnTo>
                  <a:pt x="18" y="102"/>
                </a:lnTo>
                <a:lnTo>
                  <a:pt x="18" y="104"/>
                </a:lnTo>
                <a:lnTo>
                  <a:pt x="14" y="104"/>
                </a:lnTo>
                <a:lnTo>
                  <a:pt x="10" y="102"/>
                </a:lnTo>
                <a:lnTo>
                  <a:pt x="10" y="102"/>
                </a:lnTo>
                <a:lnTo>
                  <a:pt x="10" y="102"/>
                </a:lnTo>
                <a:lnTo>
                  <a:pt x="6" y="104"/>
                </a:lnTo>
                <a:lnTo>
                  <a:pt x="6" y="104"/>
                </a:lnTo>
                <a:lnTo>
                  <a:pt x="4" y="104"/>
                </a:lnTo>
                <a:lnTo>
                  <a:pt x="4" y="102"/>
                </a:lnTo>
                <a:lnTo>
                  <a:pt x="4" y="100"/>
                </a:lnTo>
                <a:lnTo>
                  <a:pt x="2" y="98"/>
                </a:lnTo>
                <a:lnTo>
                  <a:pt x="2" y="98"/>
                </a:lnTo>
                <a:lnTo>
                  <a:pt x="0" y="98"/>
                </a:lnTo>
                <a:lnTo>
                  <a:pt x="0" y="96"/>
                </a:lnTo>
                <a:lnTo>
                  <a:pt x="0" y="96"/>
                </a:lnTo>
                <a:lnTo>
                  <a:pt x="0" y="94"/>
                </a:lnTo>
                <a:lnTo>
                  <a:pt x="2" y="94"/>
                </a:lnTo>
                <a:lnTo>
                  <a:pt x="4" y="92"/>
                </a:lnTo>
                <a:lnTo>
                  <a:pt x="4" y="90"/>
                </a:lnTo>
                <a:lnTo>
                  <a:pt x="4" y="90"/>
                </a:lnTo>
                <a:lnTo>
                  <a:pt x="6" y="86"/>
                </a:lnTo>
                <a:lnTo>
                  <a:pt x="8" y="84"/>
                </a:lnTo>
                <a:lnTo>
                  <a:pt x="12" y="82"/>
                </a:lnTo>
                <a:lnTo>
                  <a:pt x="12" y="84"/>
                </a:lnTo>
                <a:close/>
                <a:moveTo>
                  <a:pt x="50" y="28"/>
                </a:moveTo>
                <a:lnTo>
                  <a:pt x="50" y="28"/>
                </a:lnTo>
                <a:lnTo>
                  <a:pt x="52" y="26"/>
                </a:lnTo>
                <a:lnTo>
                  <a:pt x="52" y="26"/>
                </a:lnTo>
                <a:lnTo>
                  <a:pt x="52" y="26"/>
                </a:lnTo>
                <a:lnTo>
                  <a:pt x="60" y="26"/>
                </a:lnTo>
                <a:lnTo>
                  <a:pt x="60" y="26"/>
                </a:lnTo>
                <a:lnTo>
                  <a:pt x="60" y="24"/>
                </a:lnTo>
                <a:lnTo>
                  <a:pt x="60" y="24"/>
                </a:lnTo>
                <a:lnTo>
                  <a:pt x="66" y="26"/>
                </a:lnTo>
                <a:lnTo>
                  <a:pt x="66" y="26"/>
                </a:lnTo>
                <a:lnTo>
                  <a:pt x="70" y="24"/>
                </a:lnTo>
                <a:lnTo>
                  <a:pt x="74" y="24"/>
                </a:lnTo>
                <a:lnTo>
                  <a:pt x="74" y="24"/>
                </a:lnTo>
                <a:lnTo>
                  <a:pt x="78" y="26"/>
                </a:lnTo>
                <a:lnTo>
                  <a:pt x="78" y="26"/>
                </a:lnTo>
                <a:lnTo>
                  <a:pt x="74" y="34"/>
                </a:lnTo>
                <a:lnTo>
                  <a:pt x="74" y="34"/>
                </a:lnTo>
                <a:lnTo>
                  <a:pt x="74" y="40"/>
                </a:lnTo>
                <a:lnTo>
                  <a:pt x="74" y="40"/>
                </a:lnTo>
                <a:lnTo>
                  <a:pt x="72" y="44"/>
                </a:lnTo>
                <a:lnTo>
                  <a:pt x="68" y="46"/>
                </a:lnTo>
                <a:lnTo>
                  <a:pt x="68" y="46"/>
                </a:lnTo>
                <a:lnTo>
                  <a:pt x="68" y="50"/>
                </a:lnTo>
                <a:lnTo>
                  <a:pt x="66" y="50"/>
                </a:lnTo>
                <a:lnTo>
                  <a:pt x="66" y="50"/>
                </a:lnTo>
                <a:lnTo>
                  <a:pt x="70" y="60"/>
                </a:lnTo>
                <a:lnTo>
                  <a:pt x="70" y="60"/>
                </a:lnTo>
                <a:lnTo>
                  <a:pt x="66" y="60"/>
                </a:lnTo>
                <a:lnTo>
                  <a:pt x="66" y="60"/>
                </a:lnTo>
                <a:lnTo>
                  <a:pt x="64" y="64"/>
                </a:lnTo>
                <a:lnTo>
                  <a:pt x="64" y="64"/>
                </a:lnTo>
                <a:lnTo>
                  <a:pt x="72" y="64"/>
                </a:lnTo>
                <a:lnTo>
                  <a:pt x="72" y="64"/>
                </a:lnTo>
                <a:lnTo>
                  <a:pt x="72" y="68"/>
                </a:lnTo>
                <a:lnTo>
                  <a:pt x="72" y="68"/>
                </a:lnTo>
                <a:lnTo>
                  <a:pt x="76" y="70"/>
                </a:lnTo>
                <a:lnTo>
                  <a:pt x="80" y="74"/>
                </a:lnTo>
                <a:lnTo>
                  <a:pt x="80" y="74"/>
                </a:lnTo>
                <a:lnTo>
                  <a:pt x="80" y="76"/>
                </a:lnTo>
                <a:lnTo>
                  <a:pt x="80" y="76"/>
                </a:lnTo>
                <a:lnTo>
                  <a:pt x="84" y="78"/>
                </a:lnTo>
                <a:lnTo>
                  <a:pt x="84" y="78"/>
                </a:lnTo>
                <a:lnTo>
                  <a:pt x="84" y="82"/>
                </a:lnTo>
                <a:lnTo>
                  <a:pt x="84" y="86"/>
                </a:lnTo>
                <a:lnTo>
                  <a:pt x="84" y="86"/>
                </a:lnTo>
                <a:lnTo>
                  <a:pt x="90" y="92"/>
                </a:lnTo>
                <a:lnTo>
                  <a:pt x="90" y="92"/>
                </a:lnTo>
                <a:lnTo>
                  <a:pt x="92" y="92"/>
                </a:lnTo>
                <a:lnTo>
                  <a:pt x="92" y="92"/>
                </a:lnTo>
                <a:lnTo>
                  <a:pt x="94" y="96"/>
                </a:lnTo>
                <a:lnTo>
                  <a:pt x="98" y="102"/>
                </a:lnTo>
                <a:lnTo>
                  <a:pt x="98" y="102"/>
                </a:lnTo>
                <a:lnTo>
                  <a:pt x="100" y="102"/>
                </a:lnTo>
                <a:lnTo>
                  <a:pt x="102" y="102"/>
                </a:lnTo>
                <a:lnTo>
                  <a:pt x="102" y="102"/>
                </a:lnTo>
                <a:lnTo>
                  <a:pt x="106" y="106"/>
                </a:lnTo>
                <a:lnTo>
                  <a:pt x="108" y="110"/>
                </a:lnTo>
                <a:lnTo>
                  <a:pt x="108" y="110"/>
                </a:lnTo>
                <a:lnTo>
                  <a:pt x="108" y="110"/>
                </a:lnTo>
                <a:lnTo>
                  <a:pt x="108" y="112"/>
                </a:lnTo>
                <a:lnTo>
                  <a:pt x="108" y="112"/>
                </a:lnTo>
                <a:lnTo>
                  <a:pt x="106" y="112"/>
                </a:lnTo>
                <a:lnTo>
                  <a:pt x="100" y="108"/>
                </a:lnTo>
                <a:lnTo>
                  <a:pt x="100" y="108"/>
                </a:lnTo>
                <a:lnTo>
                  <a:pt x="104" y="114"/>
                </a:lnTo>
                <a:lnTo>
                  <a:pt x="108" y="120"/>
                </a:lnTo>
                <a:lnTo>
                  <a:pt x="108" y="120"/>
                </a:lnTo>
                <a:lnTo>
                  <a:pt x="110" y="126"/>
                </a:lnTo>
                <a:lnTo>
                  <a:pt x="110" y="126"/>
                </a:lnTo>
                <a:lnTo>
                  <a:pt x="108" y="126"/>
                </a:lnTo>
                <a:lnTo>
                  <a:pt x="108" y="128"/>
                </a:lnTo>
                <a:lnTo>
                  <a:pt x="108" y="128"/>
                </a:lnTo>
                <a:lnTo>
                  <a:pt x="110" y="132"/>
                </a:lnTo>
                <a:lnTo>
                  <a:pt x="110" y="132"/>
                </a:lnTo>
                <a:lnTo>
                  <a:pt x="112" y="130"/>
                </a:lnTo>
                <a:lnTo>
                  <a:pt x="114" y="130"/>
                </a:lnTo>
                <a:lnTo>
                  <a:pt x="112" y="130"/>
                </a:lnTo>
                <a:lnTo>
                  <a:pt x="112" y="130"/>
                </a:lnTo>
                <a:lnTo>
                  <a:pt x="114" y="126"/>
                </a:lnTo>
                <a:lnTo>
                  <a:pt x="114" y="126"/>
                </a:lnTo>
                <a:lnTo>
                  <a:pt x="120" y="128"/>
                </a:lnTo>
                <a:lnTo>
                  <a:pt x="126" y="128"/>
                </a:lnTo>
                <a:lnTo>
                  <a:pt x="126" y="128"/>
                </a:lnTo>
                <a:lnTo>
                  <a:pt x="128" y="132"/>
                </a:lnTo>
                <a:lnTo>
                  <a:pt x="128" y="138"/>
                </a:lnTo>
                <a:lnTo>
                  <a:pt x="126" y="144"/>
                </a:lnTo>
                <a:lnTo>
                  <a:pt x="124" y="148"/>
                </a:lnTo>
                <a:lnTo>
                  <a:pt x="122" y="148"/>
                </a:lnTo>
                <a:lnTo>
                  <a:pt x="122" y="148"/>
                </a:lnTo>
                <a:lnTo>
                  <a:pt x="122" y="152"/>
                </a:lnTo>
                <a:lnTo>
                  <a:pt x="122" y="152"/>
                </a:lnTo>
                <a:lnTo>
                  <a:pt x="114" y="152"/>
                </a:lnTo>
                <a:lnTo>
                  <a:pt x="114" y="154"/>
                </a:lnTo>
                <a:lnTo>
                  <a:pt x="114" y="154"/>
                </a:lnTo>
                <a:lnTo>
                  <a:pt x="110" y="154"/>
                </a:lnTo>
                <a:lnTo>
                  <a:pt x="110" y="154"/>
                </a:lnTo>
                <a:lnTo>
                  <a:pt x="112" y="158"/>
                </a:lnTo>
                <a:lnTo>
                  <a:pt x="112" y="158"/>
                </a:lnTo>
                <a:lnTo>
                  <a:pt x="110" y="158"/>
                </a:lnTo>
                <a:lnTo>
                  <a:pt x="110" y="160"/>
                </a:lnTo>
                <a:lnTo>
                  <a:pt x="110" y="160"/>
                </a:lnTo>
                <a:lnTo>
                  <a:pt x="118" y="160"/>
                </a:lnTo>
                <a:lnTo>
                  <a:pt x="122" y="160"/>
                </a:lnTo>
                <a:lnTo>
                  <a:pt x="120" y="162"/>
                </a:lnTo>
                <a:lnTo>
                  <a:pt x="120" y="162"/>
                </a:lnTo>
                <a:lnTo>
                  <a:pt x="120" y="164"/>
                </a:lnTo>
                <a:lnTo>
                  <a:pt x="120" y="164"/>
                </a:lnTo>
                <a:lnTo>
                  <a:pt x="116" y="166"/>
                </a:lnTo>
                <a:lnTo>
                  <a:pt x="116" y="166"/>
                </a:lnTo>
                <a:lnTo>
                  <a:pt x="114" y="168"/>
                </a:lnTo>
                <a:lnTo>
                  <a:pt x="114" y="168"/>
                </a:lnTo>
                <a:lnTo>
                  <a:pt x="110" y="168"/>
                </a:lnTo>
                <a:lnTo>
                  <a:pt x="108" y="172"/>
                </a:lnTo>
                <a:lnTo>
                  <a:pt x="108" y="172"/>
                </a:lnTo>
                <a:lnTo>
                  <a:pt x="106" y="170"/>
                </a:lnTo>
                <a:lnTo>
                  <a:pt x="102" y="168"/>
                </a:lnTo>
                <a:lnTo>
                  <a:pt x="102" y="168"/>
                </a:lnTo>
                <a:lnTo>
                  <a:pt x="98" y="168"/>
                </a:lnTo>
                <a:lnTo>
                  <a:pt x="96" y="168"/>
                </a:lnTo>
                <a:lnTo>
                  <a:pt x="90" y="170"/>
                </a:lnTo>
                <a:lnTo>
                  <a:pt x="90" y="170"/>
                </a:lnTo>
                <a:lnTo>
                  <a:pt x="86" y="170"/>
                </a:lnTo>
                <a:lnTo>
                  <a:pt x="84" y="168"/>
                </a:lnTo>
                <a:lnTo>
                  <a:pt x="80" y="168"/>
                </a:lnTo>
                <a:lnTo>
                  <a:pt x="80" y="170"/>
                </a:lnTo>
                <a:lnTo>
                  <a:pt x="80" y="170"/>
                </a:lnTo>
                <a:lnTo>
                  <a:pt x="76" y="172"/>
                </a:lnTo>
                <a:lnTo>
                  <a:pt x="76" y="172"/>
                </a:lnTo>
                <a:lnTo>
                  <a:pt x="76" y="174"/>
                </a:lnTo>
                <a:lnTo>
                  <a:pt x="76" y="174"/>
                </a:lnTo>
                <a:lnTo>
                  <a:pt x="72" y="174"/>
                </a:lnTo>
                <a:lnTo>
                  <a:pt x="70" y="174"/>
                </a:lnTo>
                <a:lnTo>
                  <a:pt x="66" y="172"/>
                </a:lnTo>
                <a:lnTo>
                  <a:pt x="64" y="172"/>
                </a:lnTo>
                <a:lnTo>
                  <a:pt x="64" y="172"/>
                </a:lnTo>
                <a:lnTo>
                  <a:pt x="60" y="172"/>
                </a:lnTo>
                <a:lnTo>
                  <a:pt x="58" y="176"/>
                </a:lnTo>
                <a:lnTo>
                  <a:pt x="54" y="180"/>
                </a:lnTo>
                <a:lnTo>
                  <a:pt x="54" y="180"/>
                </a:lnTo>
                <a:lnTo>
                  <a:pt x="52" y="178"/>
                </a:lnTo>
                <a:lnTo>
                  <a:pt x="52" y="176"/>
                </a:lnTo>
                <a:lnTo>
                  <a:pt x="52" y="176"/>
                </a:lnTo>
                <a:lnTo>
                  <a:pt x="40" y="178"/>
                </a:lnTo>
                <a:lnTo>
                  <a:pt x="40" y="178"/>
                </a:lnTo>
                <a:lnTo>
                  <a:pt x="40" y="180"/>
                </a:lnTo>
                <a:lnTo>
                  <a:pt x="38" y="180"/>
                </a:lnTo>
                <a:lnTo>
                  <a:pt x="38" y="180"/>
                </a:lnTo>
                <a:lnTo>
                  <a:pt x="36" y="180"/>
                </a:lnTo>
                <a:lnTo>
                  <a:pt x="36" y="180"/>
                </a:lnTo>
                <a:lnTo>
                  <a:pt x="32" y="188"/>
                </a:lnTo>
                <a:lnTo>
                  <a:pt x="32" y="188"/>
                </a:lnTo>
                <a:lnTo>
                  <a:pt x="28" y="186"/>
                </a:lnTo>
                <a:lnTo>
                  <a:pt x="24" y="184"/>
                </a:lnTo>
                <a:lnTo>
                  <a:pt x="24" y="184"/>
                </a:lnTo>
                <a:lnTo>
                  <a:pt x="24" y="182"/>
                </a:lnTo>
                <a:lnTo>
                  <a:pt x="24" y="182"/>
                </a:lnTo>
                <a:lnTo>
                  <a:pt x="30" y="180"/>
                </a:lnTo>
                <a:lnTo>
                  <a:pt x="30" y="180"/>
                </a:lnTo>
                <a:lnTo>
                  <a:pt x="32" y="178"/>
                </a:lnTo>
                <a:lnTo>
                  <a:pt x="32" y="174"/>
                </a:lnTo>
                <a:lnTo>
                  <a:pt x="32" y="174"/>
                </a:lnTo>
                <a:lnTo>
                  <a:pt x="38" y="170"/>
                </a:lnTo>
                <a:lnTo>
                  <a:pt x="38" y="170"/>
                </a:lnTo>
                <a:lnTo>
                  <a:pt x="40" y="164"/>
                </a:lnTo>
                <a:lnTo>
                  <a:pt x="42" y="162"/>
                </a:lnTo>
                <a:lnTo>
                  <a:pt x="44" y="160"/>
                </a:lnTo>
                <a:lnTo>
                  <a:pt x="44" y="160"/>
                </a:lnTo>
                <a:lnTo>
                  <a:pt x="44" y="160"/>
                </a:lnTo>
                <a:lnTo>
                  <a:pt x="54" y="160"/>
                </a:lnTo>
                <a:lnTo>
                  <a:pt x="66" y="160"/>
                </a:lnTo>
                <a:lnTo>
                  <a:pt x="66" y="160"/>
                </a:lnTo>
                <a:lnTo>
                  <a:pt x="68" y="152"/>
                </a:lnTo>
                <a:lnTo>
                  <a:pt x="68" y="150"/>
                </a:lnTo>
                <a:lnTo>
                  <a:pt x="62" y="152"/>
                </a:lnTo>
                <a:lnTo>
                  <a:pt x="62" y="152"/>
                </a:lnTo>
                <a:lnTo>
                  <a:pt x="62" y="154"/>
                </a:lnTo>
                <a:lnTo>
                  <a:pt x="60" y="156"/>
                </a:lnTo>
                <a:lnTo>
                  <a:pt x="60" y="156"/>
                </a:lnTo>
                <a:lnTo>
                  <a:pt x="56" y="154"/>
                </a:lnTo>
                <a:lnTo>
                  <a:pt x="56" y="154"/>
                </a:lnTo>
                <a:lnTo>
                  <a:pt x="56" y="152"/>
                </a:lnTo>
                <a:lnTo>
                  <a:pt x="54" y="152"/>
                </a:lnTo>
                <a:lnTo>
                  <a:pt x="54" y="152"/>
                </a:lnTo>
                <a:lnTo>
                  <a:pt x="54" y="152"/>
                </a:lnTo>
                <a:lnTo>
                  <a:pt x="54" y="152"/>
                </a:lnTo>
                <a:lnTo>
                  <a:pt x="50" y="156"/>
                </a:lnTo>
                <a:lnTo>
                  <a:pt x="50" y="156"/>
                </a:lnTo>
                <a:lnTo>
                  <a:pt x="46" y="156"/>
                </a:lnTo>
                <a:lnTo>
                  <a:pt x="44" y="156"/>
                </a:lnTo>
                <a:lnTo>
                  <a:pt x="44" y="154"/>
                </a:lnTo>
                <a:lnTo>
                  <a:pt x="44" y="154"/>
                </a:lnTo>
                <a:lnTo>
                  <a:pt x="44" y="154"/>
                </a:lnTo>
                <a:lnTo>
                  <a:pt x="44" y="152"/>
                </a:lnTo>
                <a:lnTo>
                  <a:pt x="44" y="152"/>
                </a:lnTo>
                <a:lnTo>
                  <a:pt x="40" y="152"/>
                </a:lnTo>
                <a:lnTo>
                  <a:pt x="40" y="152"/>
                </a:lnTo>
                <a:lnTo>
                  <a:pt x="40" y="152"/>
                </a:lnTo>
                <a:lnTo>
                  <a:pt x="40" y="154"/>
                </a:lnTo>
                <a:lnTo>
                  <a:pt x="40" y="154"/>
                </a:lnTo>
                <a:lnTo>
                  <a:pt x="40" y="154"/>
                </a:lnTo>
                <a:lnTo>
                  <a:pt x="38" y="156"/>
                </a:lnTo>
                <a:lnTo>
                  <a:pt x="38" y="156"/>
                </a:lnTo>
                <a:lnTo>
                  <a:pt x="36" y="156"/>
                </a:lnTo>
                <a:lnTo>
                  <a:pt x="36" y="154"/>
                </a:lnTo>
                <a:lnTo>
                  <a:pt x="36" y="152"/>
                </a:lnTo>
                <a:lnTo>
                  <a:pt x="36" y="152"/>
                </a:lnTo>
                <a:lnTo>
                  <a:pt x="32" y="152"/>
                </a:lnTo>
                <a:lnTo>
                  <a:pt x="32" y="152"/>
                </a:lnTo>
                <a:lnTo>
                  <a:pt x="32" y="150"/>
                </a:lnTo>
                <a:lnTo>
                  <a:pt x="34" y="150"/>
                </a:lnTo>
                <a:lnTo>
                  <a:pt x="34" y="150"/>
                </a:lnTo>
                <a:lnTo>
                  <a:pt x="32" y="146"/>
                </a:lnTo>
                <a:lnTo>
                  <a:pt x="32" y="146"/>
                </a:lnTo>
                <a:lnTo>
                  <a:pt x="40" y="142"/>
                </a:lnTo>
                <a:lnTo>
                  <a:pt x="40" y="142"/>
                </a:lnTo>
                <a:lnTo>
                  <a:pt x="42" y="140"/>
                </a:lnTo>
                <a:lnTo>
                  <a:pt x="42" y="140"/>
                </a:lnTo>
                <a:lnTo>
                  <a:pt x="46" y="136"/>
                </a:lnTo>
                <a:lnTo>
                  <a:pt x="46" y="128"/>
                </a:lnTo>
                <a:lnTo>
                  <a:pt x="46" y="128"/>
                </a:lnTo>
                <a:lnTo>
                  <a:pt x="38" y="130"/>
                </a:lnTo>
                <a:lnTo>
                  <a:pt x="38" y="130"/>
                </a:lnTo>
                <a:lnTo>
                  <a:pt x="44" y="124"/>
                </a:lnTo>
                <a:lnTo>
                  <a:pt x="48" y="120"/>
                </a:lnTo>
                <a:lnTo>
                  <a:pt x="48" y="120"/>
                </a:lnTo>
                <a:lnTo>
                  <a:pt x="44" y="120"/>
                </a:lnTo>
                <a:lnTo>
                  <a:pt x="44" y="120"/>
                </a:lnTo>
                <a:lnTo>
                  <a:pt x="42" y="114"/>
                </a:lnTo>
                <a:lnTo>
                  <a:pt x="42" y="114"/>
                </a:lnTo>
                <a:lnTo>
                  <a:pt x="44" y="114"/>
                </a:lnTo>
                <a:lnTo>
                  <a:pt x="44" y="112"/>
                </a:lnTo>
                <a:lnTo>
                  <a:pt x="44" y="112"/>
                </a:lnTo>
                <a:lnTo>
                  <a:pt x="46" y="112"/>
                </a:lnTo>
                <a:lnTo>
                  <a:pt x="50" y="112"/>
                </a:lnTo>
                <a:lnTo>
                  <a:pt x="50" y="112"/>
                </a:lnTo>
                <a:lnTo>
                  <a:pt x="50" y="116"/>
                </a:lnTo>
                <a:lnTo>
                  <a:pt x="50" y="116"/>
                </a:lnTo>
                <a:lnTo>
                  <a:pt x="50" y="116"/>
                </a:lnTo>
                <a:lnTo>
                  <a:pt x="52" y="118"/>
                </a:lnTo>
                <a:lnTo>
                  <a:pt x="62" y="118"/>
                </a:lnTo>
                <a:lnTo>
                  <a:pt x="62" y="116"/>
                </a:lnTo>
                <a:lnTo>
                  <a:pt x="62" y="116"/>
                </a:lnTo>
                <a:lnTo>
                  <a:pt x="64" y="116"/>
                </a:lnTo>
                <a:lnTo>
                  <a:pt x="64" y="116"/>
                </a:lnTo>
                <a:lnTo>
                  <a:pt x="64" y="114"/>
                </a:lnTo>
                <a:lnTo>
                  <a:pt x="64" y="110"/>
                </a:lnTo>
                <a:lnTo>
                  <a:pt x="64" y="110"/>
                </a:lnTo>
                <a:lnTo>
                  <a:pt x="66" y="106"/>
                </a:lnTo>
                <a:lnTo>
                  <a:pt x="66" y="106"/>
                </a:lnTo>
                <a:lnTo>
                  <a:pt x="66" y="98"/>
                </a:lnTo>
                <a:lnTo>
                  <a:pt x="66" y="98"/>
                </a:lnTo>
                <a:lnTo>
                  <a:pt x="60" y="98"/>
                </a:lnTo>
                <a:lnTo>
                  <a:pt x="56" y="96"/>
                </a:lnTo>
                <a:lnTo>
                  <a:pt x="56" y="92"/>
                </a:lnTo>
                <a:lnTo>
                  <a:pt x="62" y="88"/>
                </a:lnTo>
                <a:lnTo>
                  <a:pt x="62" y="88"/>
                </a:lnTo>
                <a:lnTo>
                  <a:pt x="58" y="86"/>
                </a:lnTo>
                <a:lnTo>
                  <a:pt x="54" y="88"/>
                </a:lnTo>
                <a:lnTo>
                  <a:pt x="48" y="88"/>
                </a:lnTo>
                <a:lnTo>
                  <a:pt x="42" y="86"/>
                </a:lnTo>
                <a:lnTo>
                  <a:pt x="42" y="86"/>
                </a:lnTo>
                <a:lnTo>
                  <a:pt x="42" y="90"/>
                </a:lnTo>
                <a:lnTo>
                  <a:pt x="42" y="92"/>
                </a:lnTo>
                <a:lnTo>
                  <a:pt x="42" y="92"/>
                </a:lnTo>
                <a:lnTo>
                  <a:pt x="40" y="90"/>
                </a:lnTo>
                <a:lnTo>
                  <a:pt x="40" y="90"/>
                </a:lnTo>
                <a:lnTo>
                  <a:pt x="38" y="88"/>
                </a:lnTo>
                <a:lnTo>
                  <a:pt x="38" y="88"/>
                </a:lnTo>
                <a:lnTo>
                  <a:pt x="36" y="88"/>
                </a:lnTo>
                <a:lnTo>
                  <a:pt x="34" y="88"/>
                </a:lnTo>
                <a:lnTo>
                  <a:pt x="34" y="88"/>
                </a:lnTo>
                <a:lnTo>
                  <a:pt x="38" y="76"/>
                </a:lnTo>
                <a:lnTo>
                  <a:pt x="38" y="72"/>
                </a:lnTo>
                <a:lnTo>
                  <a:pt x="36" y="66"/>
                </a:lnTo>
                <a:lnTo>
                  <a:pt x="36" y="66"/>
                </a:lnTo>
                <a:lnTo>
                  <a:pt x="38" y="66"/>
                </a:lnTo>
                <a:lnTo>
                  <a:pt x="38" y="64"/>
                </a:lnTo>
                <a:lnTo>
                  <a:pt x="38" y="62"/>
                </a:lnTo>
                <a:lnTo>
                  <a:pt x="38" y="62"/>
                </a:lnTo>
                <a:lnTo>
                  <a:pt x="36" y="62"/>
                </a:lnTo>
                <a:lnTo>
                  <a:pt x="36" y="64"/>
                </a:lnTo>
                <a:lnTo>
                  <a:pt x="36" y="64"/>
                </a:lnTo>
                <a:lnTo>
                  <a:pt x="34" y="64"/>
                </a:lnTo>
                <a:lnTo>
                  <a:pt x="34" y="62"/>
                </a:lnTo>
                <a:lnTo>
                  <a:pt x="34" y="62"/>
                </a:lnTo>
                <a:lnTo>
                  <a:pt x="34" y="62"/>
                </a:lnTo>
                <a:lnTo>
                  <a:pt x="30" y="64"/>
                </a:lnTo>
                <a:lnTo>
                  <a:pt x="30" y="64"/>
                </a:lnTo>
                <a:lnTo>
                  <a:pt x="28" y="68"/>
                </a:lnTo>
                <a:lnTo>
                  <a:pt x="28" y="68"/>
                </a:lnTo>
                <a:lnTo>
                  <a:pt x="28" y="64"/>
                </a:lnTo>
                <a:lnTo>
                  <a:pt x="28" y="62"/>
                </a:lnTo>
                <a:lnTo>
                  <a:pt x="30" y="62"/>
                </a:lnTo>
                <a:lnTo>
                  <a:pt x="30" y="62"/>
                </a:lnTo>
                <a:lnTo>
                  <a:pt x="30" y="58"/>
                </a:lnTo>
                <a:lnTo>
                  <a:pt x="30" y="58"/>
                </a:lnTo>
                <a:lnTo>
                  <a:pt x="28" y="58"/>
                </a:lnTo>
                <a:lnTo>
                  <a:pt x="30" y="58"/>
                </a:lnTo>
                <a:lnTo>
                  <a:pt x="30" y="56"/>
                </a:lnTo>
                <a:lnTo>
                  <a:pt x="30" y="56"/>
                </a:lnTo>
                <a:lnTo>
                  <a:pt x="34" y="56"/>
                </a:lnTo>
                <a:lnTo>
                  <a:pt x="34" y="56"/>
                </a:lnTo>
                <a:lnTo>
                  <a:pt x="34" y="52"/>
                </a:lnTo>
                <a:lnTo>
                  <a:pt x="34" y="52"/>
                </a:lnTo>
                <a:lnTo>
                  <a:pt x="34" y="52"/>
                </a:lnTo>
                <a:lnTo>
                  <a:pt x="34" y="52"/>
                </a:lnTo>
                <a:lnTo>
                  <a:pt x="26" y="54"/>
                </a:lnTo>
                <a:lnTo>
                  <a:pt x="26" y="52"/>
                </a:lnTo>
                <a:lnTo>
                  <a:pt x="26" y="52"/>
                </a:lnTo>
                <a:lnTo>
                  <a:pt x="28" y="46"/>
                </a:lnTo>
                <a:lnTo>
                  <a:pt x="28" y="44"/>
                </a:lnTo>
                <a:lnTo>
                  <a:pt x="30" y="42"/>
                </a:lnTo>
                <a:lnTo>
                  <a:pt x="30" y="42"/>
                </a:lnTo>
                <a:lnTo>
                  <a:pt x="28" y="40"/>
                </a:lnTo>
                <a:lnTo>
                  <a:pt x="26" y="38"/>
                </a:lnTo>
                <a:lnTo>
                  <a:pt x="26" y="38"/>
                </a:lnTo>
                <a:lnTo>
                  <a:pt x="28" y="36"/>
                </a:lnTo>
                <a:lnTo>
                  <a:pt x="28" y="34"/>
                </a:lnTo>
                <a:lnTo>
                  <a:pt x="26" y="28"/>
                </a:lnTo>
                <a:lnTo>
                  <a:pt x="26" y="28"/>
                </a:lnTo>
                <a:lnTo>
                  <a:pt x="30" y="28"/>
                </a:lnTo>
                <a:lnTo>
                  <a:pt x="30" y="28"/>
                </a:lnTo>
                <a:lnTo>
                  <a:pt x="28" y="26"/>
                </a:lnTo>
                <a:lnTo>
                  <a:pt x="28" y="24"/>
                </a:lnTo>
                <a:lnTo>
                  <a:pt x="28" y="24"/>
                </a:lnTo>
                <a:lnTo>
                  <a:pt x="28" y="24"/>
                </a:lnTo>
                <a:lnTo>
                  <a:pt x="28" y="24"/>
                </a:lnTo>
                <a:lnTo>
                  <a:pt x="28" y="22"/>
                </a:lnTo>
                <a:lnTo>
                  <a:pt x="28" y="22"/>
                </a:lnTo>
                <a:lnTo>
                  <a:pt x="34" y="22"/>
                </a:lnTo>
                <a:lnTo>
                  <a:pt x="34" y="22"/>
                </a:lnTo>
                <a:lnTo>
                  <a:pt x="36" y="20"/>
                </a:lnTo>
                <a:lnTo>
                  <a:pt x="36" y="20"/>
                </a:lnTo>
                <a:lnTo>
                  <a:pt x="34" y="20"/>
                </a:lnTo>
                <a:lnTo>
                  <a:pt x="34" y="18"/>
                </a:lnTo>
                <a:lnTo>
                  <a:pt x="34" y="18"/>
                </a:lnTo>
                <a:lnTo>
                  <a:pt x="34" y="18"/>
                </a:lnTo>
                <a:lnTo>
                  <a:pt x="34" y="16"/>
                </a:lnTo>
                <a:lnTo>
                  <a:pt x="34" y="16"/>
                </a:lnTo>
                <a:lnTo>
                  <a:pt x="36" y="12"/>
                </a:lnTo>
                <a:lnTo>
                  <a:pt x="38" y="8"/>
                </a:lnTo>
                <a:lnTo>
                  <a:pt x="38" y="8"/>
                </a:lnTo>
                <a:lnTo>
                  <a:pt x="38" y="2"/>
                </a:lnTo>
                <a:lnTo>
                  <a:pt x="38" y="2"/>
                </a:lnTo>
                <a:lnTo>
                  <a:pt x="42" y="2"/>
                </a:lnTo>
                <a:lnTo>
                  <a:pt x="42" y="2"/>
                </a:lnTo>
                <a:lnTo>
                  <a:pt x="44" y="2"/>
                </a:lnTo>
                <a:lnTo>
                  <a:pt x="44" y="4"/>
                </a:lnTo>
                <a:lnTo>
                  <a:pt x="42" y="6"/>
                </a:lnTo>
                <a:lnTo>
                  <a:pt x="44" y="6"/>
                </a:lnTo>
                <a:lnTo>
                  <a:pt x="44" y="6"/>
                </a:lnTo>
                <a:lnTo>
                  <a:pt x="44" y="2"/>
                </a:lnTo>
                <a:lnTo>
                  <a:pt x="46" y="2"/>
                </a:lnTo>
                <a:lnTo>
                  <a:pt x="46" y="4"/>
                </a:lnTo>
                <a:lnTo>
                  <a:pt x="52" y="0"/>
                </a:lnTo>
                <a:lnTo>
                  <a:pt x="52" y="0"/>
                </a:lnTo>
                <a:lnTo>
                  <a:pt x="56" y="0"/>
                </a:lnTo>
                <a:lnTo>
                  <a:pt x="60" y="2"/>
                </a:lnTo>
                <a:lnTo>
                  <a:pt x="62" y="4"/>
                </a:lnTo>
                <a:lnTo>
                  <a:pt x="60" y="10"/>
                </a:lnTo>
                <a:lnTo>
                  <a:pt x="60" y="10"/>
                </a:lnTo>
                <a:lnTo>
                  <a:pt x="56" y="12"/>
                </a:lnTo>
                <a:lnTo>
                  <a:pt x="56" y="12"/>
                </a:lnTo>
                <a:lnTo>
                  <a:pt x="54" y="18"/>
                </a:lnTo>
                <a:lnTo>
                  <a:pt x="52" y="18"/>
                </a:lnTo>
                <a:lnTo>
                  <a:pt x="52" y="18"/>
                </a:lnTo>
                <a:lnTo>
                  <a:pt x="48" y="20"/>
                </a:lnTo>
                <a:lnTo>
                  <a:pt x="48" y="20"/>
                </a:lnTo>
                <a:lnTo>
                  <a:pt x="48" y="22"/>
                </a:lnTo>
                <a:lnTo>
                  <a:pt x="48" y="26"/>
                </a:lnTo>
                <a:lnTo>
                  <a:pt x="48" y="28"/>
                </a:lnTo>
                <a:lnTo>
                  <a:pt x="48" y="28"/>
                </a:lnTo>
                <a:lnTo>
                  <a:pt x="50" y="28"/>
                </a:lnTo>
                <a:lnTo>
                  <a:pt x="50" y="28"/>
                </a:lnTo>
                <a:lnTo>
                  <a:pt x="50" y="28"/>
                </a:lnTo>
                <a:close/>
                <a:moveTo>
                  <a:pt x="22" y="50"/>
                </a:moveTo>
                <a:lnTo>
                  <a:pt x="22" y="50"/>
                </a:lnTo>
                <a:lnTo>
                  <a:pt x="24" y="54"/>
                </a:lnTo>
                <a:lnTo>
                  <a:pt x="24" y="54"/>
                </a:lnTo>
                <a:lnTo>
                  <a:pt x="24" y="56"/>
                </a:lnTo>
                <a:lnTo>
                  <a:pt x="22" y="58"/>
                </a:lnTo>
                <a:lnTo>
                  <a:pt x="22" y="58"/>
                </a:lnTo>
                <a:lnTo>
                  <a:pt x="22" y="58"/>
                </a:lnTo>
                <a:lnTo>
                  <a:pt x="18" y="56"/>
                </a:lnTo>
                <a:lnTo>
                  <a:pt x="18" y="56"/>
                </a:lnTo>
                <a:lnTo>
                  <a:pt x="20" y="56"/>
                </a:lnTo>
                <a:lnTo>
                  <a:pt x="20" y="56"/>
                </a:lnTo>
                <a:lnTo>
                  <a:pt x="20" y="54"/>
                </a:lnTo>
                <a:lnTo>
                  <a:pt x="18" y="52"/>
                </a:lnTo>
                <a:lnTo>
                  <a:pt x="18" y="52"/>
                </a:lnTo>
                <a:lnTo>
                  <a:pt x="18" y="50"/>
                </a:lnTo>
                <a:lnTo>
                  <a:pt x="18" y="50"/>
                </a:lnTo>
                <a:lnTo>
                  <a:pt x="22" y="50"/>
                </a:lnTo>
                <a:lnTo>
                  <a:pt x="22" y="50"/>
                </a:lnTo>
                <a:close/>
                <a:moveTo>
                  <a:pt x="20" y="28"/>
                </a:moveTo>
                <a:lnTo>
                  <a:pt x="20" y="28"/>
                </a:lnTo>
                <a:lnTo>
                  <a:pt x="20" y="32"/>
                </a:lnTo>
                <a:lnTo>
                  <a:pt x="20" y="38"/>
                </a:lnTo>
                <a:lnTo>
                  <a:pt x="20" y="38"/>
                </a:lnTo>
                <a:lnTo>
                  <a:pt x="24" y="38"/>
                </a:lnTo>
                <a:lnTo>
                  <a:pt x="24" y="38"/>
                </a:lnTo>
                <a:lnTo>
                  <a:pt x="24" y="40"/>
                </a:lnTo>
                <a:lnTo>
                  <a:pt x="24" y="42"/>
                </a:lnTo>
                <a:lnTo>
                  <a:pt x="24" y="42"/>
                </a:lnTo>
                <a:lnTo>
                  <a:pt x="24" y="42"/>
                </a:lnTo>
                <a:lnTo>
                  <a:pt x="24" y="44"/>
                </a:lnTo>
                <a:lnTo>
                  <a:pt x="22" y="44"/>
                </a:lnTo>
                <a:lnTo>
                  <a:pt x="22" y="44"/>
                </a:lnTo>
                <a:lnTo>
                  <a:pt x="22" y="42"/>
                </a:lnTo>
                <a:lnTo>
                  <a:pt x="20" y="42"/>
                </a:lnTo>
                <a:lnTo>
                  <a:pt x="20" y="42"/>
                </a:lnTo>
                <a:lnTo>
                  <a:pt x="16" y="36"/>
                </a:lnTo>
                <a:lnTo>
                  <a:pt x="16" y="28"/>
                </a:lnTo>
                <a:lnTo>
                  <a:pt x="16" y="28"/>
                </a:lnTo>
                <a:lnTo>
                  <a:pt x="20" y="28"/>
                </a:lnTo>
                <a:lnTo>
                  <a:pt x="20" y="28"/>
                </a:lnTo>
                <a:lnTo>
                  <a:pt x="20" y="24"/>
                </a:lnTo>
                <a:lnTo>
                  <a:pt x="20" y="24"/>
                </a:lnTo>
                <a:lnTo>
                  <a:pt x="20" y="26"/>
                </a:lnTo>
                <a:lnTo>
                  <a:pt x="20" y="28"/>
                </a:lnTo>
                <a:lnTo>
                  <a:pt x="20" y="28"/>
                </a:lnTo>
                <a:close/>
                <a:moveTo>
                  <a:pt x="20" y="12"/>
                </a:moveTo>
                <a:lnTo>
                  <a:pt x="20" y="12"/>
                </a:lnTo>
                <a:lnTo>
                  <a:pt x="18" y="16"/>
                </a:lnTo>
                <a:lnTo>
                  <a:pt x="18" y="20"/>
                </a:lnTo>
                <a:lnTo>
                  <a:pt x="18" y="20"/>
                </a:lnTo>
                <a:lnTo>
                  <a:pt x="14" y="20"/>
                </a:lnTo>
                <a:lnTo>
                  <a:pt x="14" y="22"/>
                </a:lnTo>
                <a:lnTo>
                  <a:pt x="14" y="22"/>
                </a:lnTo>
                <a:lnTo>
                  <a:pt x="10" y="24"/>
                </a:lnTo>
                <a:lnTo>
                  <a:pt x="10" y="24"/>
                </a:lnTo>
                <a:lnTo>
                  <a:pt x="10" y="20"/>
                </a:lnTo>
                <a:lnTo>
                  <a:pt x="14" y="16"/>
                </a:lnTo>
                <a:lnTo>
                  <a:pt x="14" y="16"/>
                </a:lnTo>
                <a:lnTo>
                  <a:pt x="12" y="14"/>
                </a:lnTo>
                <a:lnTo>
                  <a:pt x="10" y="10"/>
                </a:lnTo>
                <a:lnTo>
                  <a:pt x="10" y="10"/>
                </a:lnTo>
                <a:lnTo>
                  <a:pt x="14" y="10"/>
                </a:lnTo>
                <a:lnTo>
                  <a:pt x="14" y="10"/>
                </a:lnTo>
                <a:lnTo>
                  <a:pt x="14" y="6"/>
                </a:lnTo>
                <a:lnTo>
                  <a:pt x="20" y="2"/>
                </a:lnTo>
                <a:lnTo>
                  <a:pt x="20" y="2"/>
                </a:lnTo>
                <a:lnTo>
                  <a:pt x="22" y="4"/>
                </a:lnTo>
                <a:lnTo>
                  <a:pt x="22" y="8"/>
                </a:lnTo>
                <a:lnTo>
                  <a:pt x="20" y="12"/>
                </a:lnTo>
                <a:lnTo>
                  <a:pt x="20" y="12"/>
                </a:lnTo>
                <a:close/>
              </a:path>
            </a:pathLst>
          </a:custGeom>
          <a:solidFill>
            <a:srgbClr val="8BBDFF"/>
          </a:solidFill>
          <a:ln w="3175">
            <a:solidFill>
              <a:srgbClr val="8BBDFF"/>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39" name="Freeform 23">
            <a:extLst>
              <a:ext uri="{FF2B5EF4-FFF2-40B4-BE49-F238E27FC236}">
                <a16:creationId xmlns:a16="http://schemas.microsoft.com/office/drawing/2014/main" id="{D9BE26A1-9C5F-4201-9294-BB2117A07CF5}"/>
              </a:ext>
            </a:extLst>
          </p:cNvPr>
          <p:cNvSpPr>
            <a:spLocks/>
          </p:cNvSpPr>
          <p:nvPr userDrawn="1"/>
        </p:nvSpPr>
        <p:spPr bwMode="auto">
          <a:xfrm>
            <a:off x="6997879" y="2942774"/>
            <a:ext cx="120747" cy="82368"/>
          </a:xfrm>
          <a:custGeom>
            <a:avLst/>
            <a:gdLst>
              <a:gd name="T0" fmla="*/ 72 w 72"/>
              <a:gd name="T1" fmla="*/ 14 h 48"/>
              <a:gd name="T2" fmla="*/ 66 w 72"/>
              <a:gd name="T3" fmla="*/ 6 h 48"/>
              <a:gd name="T4" fmla="*/ 66 w 72"/>
              <a:gd name="T5" fmla="*/ 0 h 48"/>
              <a:gd name="T6" fmla="*/ 66 w 72"/>
              <a:gd name="T7" fmla="*/ 0 h 48"/>
              <a:gd name="T8" fmla="*/ 58 w 72"/>
              <a:gd name="T9" fmla="*/ 6 h 48"/>
              <a:gd name="T10" fmla="*/ 54 w 72"/>
              <a:gd name="T11" fmla="*/ 12 h 48"/>
              <a:gd name="T12" fmla="*/ 50 w 72"/>
              <a:gd name="T13" fmla="*/ 16 h 48"/>
              <a:gd name="T14" fmla="*/ 40 w 72"/>
              <a:gd name="T15" fmla="*/ 24 h 48"/>
              <a:gd name="T16" fmla="*/ 38 w 72"/>
              <a:gd name="T17" fmla="*/ 24 h 48"/>
              <a:gd name="T18" fmla="*/ 38 w 72"/>
              <a:gd name="T19" fmla="*/ 28 h 48"/>
              <a:gd name="T20" fmla="*/ 34 w 72"/>
              <a:gd name="T21" fmla="*/ 26 h 48"/>
              <a:gd name="T22" fmla="*/ 24 w 72"/>
              <a:gd name="T23" fmla="*/ 22 h 48"/>
              <a:gd name="T24" fmla="*/ 20 w 72"/>
              <a:gd name="T25" fmla="*/ 22 h 48"/>
              <a:gd name="T26" fmla="*/ 18 w 72"/>
              <a:gd name="T27" fmla="*/ 26 h 48"/>
              <a:gd name="T28" fmla="*/ 14 w 72"/>
              <a:gd name="T29" fmla="*/ 26 h 48"/>
              <a:gd name="T30" fmla="*/ 10 w 72"/>
              <a:gd name="T31" fmla="*/ 24 h 48"/>
              <a:gd name="T32" fmla="*/ 8 w 72"/>
              <a:gd name="T33" fmla="*/ 22 h 48"/>
              <a:gd name="T34" fmla="*/ 4 w 72"/>
              <a:gd name="T35" fmla="*/ 20 h 48"/>
              <a:gd name="T36" fmla="*/ 0 w 72"/>
              <a:gd name="T37" fmla="*/ 12 h 48"/>
              <a:gd name="T38" fmla="*/ 8 w 72"/>
              <a:gd name="T39" fmla="*/ 26 h 48"/>
              <a:gd name="T40" fmla="*/ 8 w 72"/>
              <a:gd name="T41" fmla="*/ 40 h 48"/>
              <a:gd name="T42" fmla="*/ 52 w 72"/>
              <a:gd name="T43" fmla="*/ 48 h 48"/>
              <a:gd name="T44" fmla="*/ 56 w 72"/>
              <a:gd name="T45" fmla="*/ 48 h 48"/>
              <a:gd name="T46" fmla="*/ 58 w 72"/>
              <a:gd name="T47" fmla="*/ 44 h 48"/>
              <a:gd name="T48" fmla="*/ 60 w 72"/>
              <a:gd name="T49" fmla="*/ 38 h 48"/>
              <a:gd name="T50" fmla="*/ 62 w 72"/>
              <a:gd name="T51" fmla="*/ 30 h 48"/>
              <a:gd name="T52" fmla="*/ 62 w 72"/>
              <a:gd name="T53" fmla="*/ 26 h 48"/>
              <a:gd name="T54" fmla="*/ 60 w 72"/>
              <a:gd name="T55" fmla="*/ 26 h 48"/>
              <a:gd name="T56" fmla="*/ 62 w 72"/>
              <a:gd name="T57" fmla="*/ 22 h 48"/>
              <a:gd name="T58" fmla="*/ 66 w 72"/>
              <a:gd name="T59" fmla="*/ 20 h 48"/>
              <a:gd name="T60" fmla="*/ 62 w 72"/>
              <a:gd name="T61" fmla="*/ 16 h 48"/>
              <a:gd name="T62" fmla="*/ 62 w 72"/>
              <a:gd name="T63" fmla="*/ 12 h 48"/>
              <a:gd name="T64" fmla="*/ 64 w 72"/>
              <a:gd name="T65" fmla="*/ 12 h 48"/>
              <a:gd name="T66" fmla="*/ 68 w 72"/>
              <a:gd name="T67" fmla="*/ 16 h 48"/>
              <a:gd name="T68" fmla="*/ 68 w 72"/>
              <a:gd name="T69" fmla="*/ 16 h 48"/>
              <a:gd name="T70" fmla="*/ 72 w 72"/>
              <a:gd name="T71"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2" h="48">
                <a:moveTo>
                  <a:pt x="72" y="14"/>
                </a:moveTo>
                <a:lnTo>
                  <a:pt x="72" y="14"/>
                </a:lnTo>
                <a:lnTo>
                  <a:pt x="70" y="6"/>
                </a:lnTo>
                <a:lnTo>
                  <a:pt x="66" y="6"/>
                </a:lnTo>
                <a:lnTo>
                  <a:pt x="68" y="0"/>
                </a:lnTo>
                <a:lnTo>
                  <a:pt x="66" y="0"/>
                </a:lnTo>
                <a:lnTo>
                  <a:pt x="66" y="0"/>
                </a:lnTo>
                <a:lnTo>
                  <a:pt x="66" y="0"/>
                </a:lnTo>
                <a:lnTo>
                  <a:pt x="62" y="4"/>
                </a:lnTo>
                <a:lnTo>
                  <a:pt x="58" y="6"/>
                </a:lnTo>
                <a:lnTo>
                  <a:pt x="58" y="6"/>
                </a:lnTo>
                <a:lnTo>
                  <a:pt x="54" y="12"/>
                </a:lnTo>
                <a:lnTo>
                  <a:pt x="50" y="16"/>
                </a:lnTo>
                <a:lnTo>
                  <a:pt x="50" y="16"/>
                </a:lnTo>
                <a:lnTo>
                  <a:pt x="42" y="22"/>
                </a:lnTo>
                <a:lnTo>
                  <a:pt x="40" y="24"/>
                </a:lnTo>
                <a:lnTo>
                  <a:pt x="40" y="24"/>
                </a:lnTo>
                <a:lnTo>
                  <a:pt x="38" y="24"/>
                </a:lnTo>
                <a:lnTo>
                  <a:pt x="38" y="24"/>
                </a:lnTo>
                <a:lnTo>
                  <a:pt x="38" y="28"/>
                </a:lnTo>
                <a:lnTo>
                  <a:pt x="38" y="28"/>
                </a:lnTo>
                <a:lnTo>
                  <a:pt x="34" y="26"/>
                </a:lnTo>
                <a:lnTo>
                  <a:pt x="30" y="24"/>
                </a:lnTo>
                <a:lnTo>
                  <a:pt x="24" y="22"/>
                </a:lnTo>
                <a:lnTo>
                  <a:pt x="24" y="22"/>
                </a:lnTo>
                <a:lnTo>
                  <a:pt x="20" y="22"/>
                </a:lnTo>
                <a:lnTo>
                  <a:pt x="20" y="24"/>
                </a:lnTo>
                <a:lnTo>
                  <a:pt x="18" y="26"/>
                </a:lnTo>
                <a:lnTo>
                  <a:pt x="18" y="26"/>
                </a:lnTo>
                <a:lnTo>
                  <a:pt x="14" y="26"/>
                </a:lnTo>
                <a:lnTo>
                  <a:pt x="10" y="24"/>
                </a:lnTo>
                <a:lnTo>
                  <a:pt x="10" y="24"/>
                </a:lnTo>
                <a:lnTo>
                  <a:pt x="8" y="22"/>
                </a:lnTo>
                <a:lnTo>
                  <a:pt x="8" y="22"/>
                </a:lnTo>
                <a:lnTo>
                  <a:pt x="4" y="20"/>
                </a:lnTo>
                <a:lnTo>
                  <a:pt x="4" y="20"/>
                </a:lnTo>
                <a:lnTo>
                  <a:pt x="6" y="14"/>
                </a:lnTo>
                <a:lnTo>
                  <a:pt x="0" y="12"/>
                </a:lnTo>
                <a:lnTo>
                  <a:pt x="0" y="18"/>
                </a:lnTo>
                <a:lnTo>
                  <a:pt x="8" y="26"/>
                </a:lnTo>
                <a:lnTo>
                  <a:pt x="8" y="40"/>
                </a:lnTo>
                <a:lnTo>
                  <a:pt x="8" y="40"/>
                </a:lnTo>
                <a:lnTo>
                  <a:pt x="52" y="48"/>
                </a:lnTo>
                <a:lnTo>
                  <a:pt x="52" y="48"/>
                </a:lnTo>
                <a:lnTo>
                  <a:pt x="56" y="48"/>
                </a:lnTo>
                <a:lnTo>
                  <a:pt x="56" y="48"/>
                </a:lnTo>
                <a:lnTo>
                  <a:pt x="56" y="48"/>
                </a:lnTo>
                <a:lnTo>
                  <a:pt x="58" y="44"/>
                </a:lnTo>
                <a:lnTo>
                  <a:pt x="60" y="38"/>
                </a:lnTo>
                <a:lnTo>
                  <a:pt x="60" y="38"/>
                </a:lnTo>
                <a:lnTo>
                  <a:pt x="62" y="34"/>
                </a:lnTo>
                <a:lnTo>
                  <a:pt x="62" y="30"/>
                </a:lnTo>
                <a:lnTo>
                  <a:pt x="62" y="26"/>
                </a:lnTo>
                <a:lnTo>
                  <a:pt x="62" y="26"/>
                </a:lnTo>
                <a:lnTo>
                  <a:pt x="60" y="26"/>
                </a:lnTo>
                <a:lnTo>
                  <a:pt x="60" y="26"/>
                </a:lnTo>
                <a:lnTo>
                  <a:pt x="62" y="22"/>
                </a:lnTo>
                <a:lnTo>
                  <a:pt x="62" y="22"/>
                </a:lnTo>
                <a:lnTo>
                  <a:pt x="66" y="20"/>
                </a:lnTo>
                <a:lnTo>
                  <a:pt x="66" y="20"/>
                </a:lnTo>
                <a:lnTo>
                  <a:pt x="64" y="18"/>
                </a:lnTo>
                <a:lnTo>
                  <a:pt x="62" y="16"/>
                </a:lnTo>
                <a:lnTo>
                  <a:pt x="62" y="16"/>
                </a:lnTo>
                <a:lnTo>
                  <a:pt x="62" y="12"/>
                </a:lnTo>
                <a:lnTo>
                  <a:pt x="64" y="12"/>
                </a:lnTo>
                <a:lnTo>
                  <a:pt x="64" y="12"/>
                </a:lnTo>
                <a:lnTo>
                  <a:pt x="66" y="16"/>
                </a:lnTo>
                <a:lnTo>
                  <a:pt x="68" y="16"/>
                </a:lnTo>
                <a:lnTo>
                  <a:pt x="68" y="16"/>
                </a:lnTo>
                <a:lnTo>
                  <a:pt x="68" y="16"/>
                </a:lnTo>
                <a:lnTo>
                  <a:pt x="70" y="14"/>
                </a:lnTo>
                <a:lnTo>
                  <a:pt x="72" y="12"/>
                </a:lnTo>
                <a:lnTo>
                  <a:pt x="72" y="14"/>
                </a:lnTo>
                <a:close/>
              </a:path>
            </a:pathLst>
          </a:custGeom>
          <a:solidFill>
            <a:srgbClr val="B9BCBD"/>
          </a:solidFill>
          <a:ln w="3175">
            <a:solidFill>
              <a:srgbClr val="B9BCBD"/>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40" name="Freeform 24">
            <a:extLst>
              <a:ext uri="{FF2B5EF4-FFF2-40B4-BE49-F238E27FC236}">
                <a16:creationId xmlns:a16="http://schemas.microsoft.com/office/drawing/2014/main" id="{9C5D07B4-6915-4400-A8A0-EC295F2DC2F1}"/>
              </a:ext>
            </a:extLst>
          </p:cNvPr>
          <p:cNvSpPr>
            <a:spLocks noEditPoints="1"/>
          </p:cNvSpPr>
          <p:nvPr userDrawn="1"/>
        </p:nvSpPr>
        <p:spPr bwMode="auto">
          <a:xfrm>
            <a:off x="6380728" y="2088212"/>
            <a:ext cx="382364" cy="281422"/>
          </a:xfrm>
          <a:custGeom>
            <a:avLst/>
            <a:gdLst>
              <a:gd name="T0" fmla="*/ 202 w 228"/>
              <a:gd name="T1" fmla="*/ 108 h 164"/>
              <a:gd name="T2" fmla="*/ 188 w 228"/>
              <a:gd name="T3" fmla="*/ 114 h 164"/>
              <a:gd name="T4" fmla="*/ 176 w 228"/>
              <a:gd name="T5" fmla="*/ 122 h 164"/>
              <a:gd name="T6" fmla="*/ 170 w 228"/>
              <a:gd name="T7" fmla="*/ 120 h 164"/>
              <a:gd name="T8" fmla="*/ 152 w 228"/>
              <a:gd name="T9" fmla="*/ 128 h 164"/>
              <a:gd name="T10" fmla="*/ 144 w 228"/>
              <a:gd name="T11" fmla="*/ 130 h 164"/>
              <a:gd name="T12" fmla="*/ 152 w 228"/>
              <a:gd name="T13" fmla="*/ 136 h 164"/>
              <a:gd name="T14" fmla="*/ 156 w 228"/>
              <a:gd name="T15" fmla="*/ 142 h 164"/>
              <a:gd name="T16" fmla="*/ 172 w 228"/>
              <a:gd name="T17" fmla="*/ 144 h 164"/>
              <a:gd name="T18" fmla="*/ 178 w 228"/>
              <a:gd name="T19" fmla="*/ 144 h 164"/>
              <a:gd name="T20" fmla="*/ 166 w 228"/>
              <a:gd name="T21" fmla="*/ 152 h 164"/>
              <a:gd name="T22" fmla="*/ 138 w 228"/>
              <a:gd name="T23" fmla="*/ 148 h 164"/>
              <a:gd name="T24" fmla="*/ 128 w 228"/>
              <a:gd name="T25" fmla="*/ 140 h 164"/>
              <a:gd name="T26" fmla="*/ 142 w 228"/>
              <a:gd name="T27" fmla="*/ 134 h 164"/>
              <a:gd name="T28" fmla="*/ 136 w 228"/>
              <a:gd name="T29" fmla="*/ 128 h 164"/>
              <a:gd name="T30" fmla="*/ 124 w 228"/>
              <a:gd name="T31" fmla="*/ 132 h 164"/>
              <a:gd name="T32" fmla="*/ 118 w 228"/>
              <a:gd name="T33" fmla="*/ 126 h 164"/>
              <a:gd name="T34" fmla="*/ 120 w 228"/>
              <a:gd name="T35" fmla="*/ 122 h 164"/>
              <a:gd name="T36" fmla="*/ 114 w 228"/>
              <a:gd name="T37" fmla="*/ 118 h 164"/>
              <a:gd name="T38" fmla="*/ 100 w 228"/>
              <a:gd name="T39" fmla="*/ 122 h 164"/>
              <a:gd name="T40" fmla="*/ 84 w 228"/>
              <a:gd name="T41" fmla="*/ 108 h 164"/>
              <a:gd name="T42" fmla="*/ 80 w 228"/>
              <a:gd name="T43" fmla="*/ 94 h 164"/>
              <a:gd name="T44" fmla="*/ 68 w 228"/>
              <a:gd name="T45" fmla="*/ 80 h 164"/>
              <a:gd name="T46" fmla="*/ 50 w 228"/>
              <a:gd name="T47" fmla="*/ 76 h 164"/>
              <a:gd name="T48" fmla="*/ 40 w 228"/>
              <a:gd name="T49" fmla="*/ 84 h 164"/>
              <a:gd name="T50" fmla="*/ 28 w 228"/>
              <a:gd name="T51" fmla="*/ 92 h 164"/>
              <a:gd name="T52" fmla="*/ 14 w 228"/>
              <a:gd name="T53" fmla="*/ 88 h 164"/>
              <a:gd name="T54" fmla="*/ 0 w 228"/>
              <a:gd name="T55" fmla="*/ 82 h 164"/>
              <a:gd name="T56" fmla="*/ 14 w 228"/>
              <a:gd name="T57" fmla="*/ 68 h 164"/>
              <a:gd name="T58" fmla="*/ 16 w 228"/>
              <a:gd name="T59" fmla="*/ 50 h 164"/>
              <a:gd name="T60" fmla="*/ 16 w 228"/>
              <a:gd name="T61" fmla="*/ 32 h 164"/>
              <a:gd name="T62" fmla="*/ 18 w 228"/>
              <a:gd name="T63" fmla="*/ 20 h 164"/>
              <a:gd name="T64" fmla="*/ 18 w 228"/>
              <a:gd name="T65" fmla="*/ 8 h 164"/>
              <a:gd name="T66" fmla="*/ 26 w 228"/>
              <a:gd name="T67" fmla="*/ 12 h 164"/>
              <a:gd name="T68" fmla="*/ 54 w 228"/>
              <a:gd name="T69" fmla="*/ 8 h 164"/>
              <a:gd name="T70" fmla="*/ 72 w 228"/>
              <a:gd name="T71" fmla="*/ 12 h 164"/>
              <a:gd name="T72" fmla="*/ 80 w 228"/>
              <a:gd name="T73" fmla="*/ 10 h 164"/>
              <a:gd name="T74" fmla="*/ 98 w 228"/>
              <a:gd name="T75" fmla="*/ 10 h 164"/>
              <a:gd name="T76" fmla="*/ 104 w 228"/>
              <a:gd name="T77" fmla="*/ 0 h 164"/>
              <a:gd name="T78" fmla="*/ 118 w 228"/>
              <a:gd name="T79" fmla="*/ 2 h 164"/>
              <a:gd name="T80" fmla="*/ 128 w 228"/>
              <a:gd name="T81" fmla="*/ 2 h 164"/>
              <a:gd name="T82" fmla="*/ 132 w 228"/>
              <a:gd name="T83" fmla="*/ 10 h 164"/>
              <a:gd name="T84" fmla="*/ 136 w 228"/>
              <a:gd name="T85" fmla="*/ 20 h 164"/>
              <a:gd name="T86" fmla="*/ 148 w 228"/>
              <a:gd name="T87" fmla="*/ 22 h 164"/>
              <a:gd name="T88" fmla="*/ 162 w 228"/>
              <a:gd name="T89" fmla="*/ 30 h 164"/>
              <a:gd name="T90" fmla="*/ 172 w 228"/>
              <a:gd name="T91" fmla="*/ 42 h 164"/>
              <a:gd name="T92" fmla="*/ 188 w 228"/>
              <a:gd name="T93" fmla="*/ 36 h 164"/>
              <a:gd name="T94" fmla="*/ 198 w 228"/>
              <a:gd name="T95" fmla="*/ 44 h 164"/>
              <a:gd name="T96" fmla="*/ 220 w 228"/>
              <a:gd name="T97" fmla="*/ 58 h 164"/>
              <a:gd name="T98" fmla="*/ 226 w 228"/>
              <a:gd name="T99" fmla="*/ 64 h 164"/>
              <a:gd name="T100" fmla="*/ 226 w 228"/>
              <a:gd name="T101" fmla="*/ 72 h 164"/>
              <a:gd name="T102" fmla="*/ 228 w 228"/>
              <a:gd name="T103" fmla="*/ 86 h 164"/>
              <a:gd name="T104" fmla="*/ 214 w 228"/>
              <a:gd name="T105" fmla="*/ 100 h 164"/>
              <a:gd name="T106" fmla="*/ 88 w 228"/>
              <a:gd name="T107" fmla="*/ 124 h 164"/>
              <a:gd name="T108" fmla="*/ 80 w 228"/>
              <a:gd name="T109" fmla="*/ 124 h 164"/>
              <a:gd name="T110" fmla="*/ 74 w 228"/>
              <a:gd name="T111" fmla="*/ 140 h 164"/>
              <a:gd name="T112" fmla="*/ 80 w 228"/>
              <a:gd name="T113" fmla="*/ 140 h 164"/>
              <a:gd name="T114" fmla="*/ 90 w 228"/>
              <a:gd name="T115" fmla="*/ 136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28" h="164">
                <a:moveTo>
                  <a:pt x="210" y="108"/>
                </a:moveTo>
                <a:lnTo>
                  <a:pt x="210" y="108"/>
                </a:lnTo>
                <a:lnTo>
                  <a:pt x="204" y="108"/>
                </a:lnTo>
                <a:lnTo>
                  <a:pt x="204" y="108"/>
                </a:lnTo>
                <a:lnTo>
                  <a:pt x="202" y="108"/>
                </a:lnTo>
                <a:lnTo>
                  <a:pt x="202" y="108"/>
                </a:lnTo>
                <a:lnTo>
                  <a:pt x="198" y="112"/>
                </a:lnTo>
                <a:lnTo>
                  <a:pt x="198" y="112"/>
                </a:lnTo>
                <a:lnTo>
                  <a:pt x="194" y="112"/>
                </a:lnTo>
                <a:lnTo>
                  <a:pt x="194" y="112"/>
                </a:lnTo>
                <a:lnTo>
                  <a:pt x="188" y="114"/>
                </a:lnTo>
                <a:lnTo>
                  <a:pt x="188" y="114"/>
                </a:lnTo>
                <a:lnTo>
                  <a:pt x="186" y="118"/>
                </a:lnTo>
                <a:lnTo>
                  <a:pt x="186" y="118"/>
                </a:lnTo>
                <a:lnTo>
                  <a:pt x="182" y="118"/>
                </a:lnTo>
                <a:lnTo>
                  <a:pt x="178" y="118"/>
                </a:lnTo>
                <a:lnTo>
                  <a:pt x="178" y="118"/>
                </a:lnTo>
                <a:lnTo>
                  <a:pt x="176" y="122"/>
                </a:lnTo>
                <a:lnTo>
                  <a:pt x="176" y="122"/>
                </a:lnTo>
                <a:lnTo>
                  <a:pt x="174" y="122"/>
                </a:lnTo>
                <a:lnTo>
                  <a:pt x="172" y="120"/>
                </a:lnTo>
                <a:lnTo>
                  <a:pt x="172" y="120"/>
                </a:lnTo>
                <a:lnTo>
                  <a:pt x="170" y="120"/>
                </a:lnTo>
                <a:lnTo>
                  <a:pt x="170" y="120"/>
                </a:lnTo>
                <a:lnTo>
                  <a:pt x="170" y="120"/>
                </a:lnTo>
                <a:lnTo>
                  <a:pt x="162" y="126"/>
                </a:lnTo>
                <a:lnTo>
                  <a:pt x="162" y="128"/>
                </a:lnTo>
                <a:lnTo>
                  <a:pt x="162" y="128"/>
                </a:lnTo>
                <a:lnTo>
                  <a:pt x="156" y="128"/>
                </a:lnTo>
                <a:lnTo>
                  <a:pt x="152" y="128"/>
                </a:lnTo>
                <a:lnTo>
                  <a:pt x="152" y="126"/>
                </a:lnTo>
                <a:lnTo>
                  <a:pt x="152" y="126"/>
                </a:lnTo>
                <a:lnTo>
                  <a:pt x="144" y="126"/>
                </a:lnTo>
                <a:lnTo>
                  <a:pt x="144" y="126"/>
                </a:lnTo>
                <a:lnTo>
                  <a:pt x="144" y="130"/>
                </a:lnTo>
                <a:lnTo>
                  <a:pt x="144" y="130"/>
                </a:lnTo>
                <a:lnTo>
                  <a:pt x="148" y="132"/>
                </a:lnTo>
                <a:lnTo>
                  <a:pt x="148" y="132"/>
                </a:lnTo>
                <a:lnTo>
                  <a:pt x="150" y="132"/>
                </a:lnTo>
                <a:lnTo>
                  <a:pt x="150" y="132"/>
                </a:lnTo>
                <a:lnTo>
                  <a:pt x="152" y="136"/>
                </a:lnTo>
                <a:lnTo>
                  <a:pt x="152" y="136"/>
                </a:lnTo>
                <a:lnTo>
                  <a:pt x="154" y="136"/>
                </a:lnTo>
                <a:lnTo>
                  <a:pt x="156" y="136"/>
                </a:lnTo>
                <a:lnTo>
                  <a:pt x="156" y="136"/>
                </a:lnTo>
                <a:lnTo>
                  <a:pt x="156" y="138"/>
                </a:lnTo>
                <a:lnTo>
                  <a:pt x="156" y="140"/>
                </a:lnTo>
                <a:lnTo>
                  <a:pt x="156" y="142"/>
                </a:lnTo>
                <a:lnTo>
                  <a:pt x="158" y="142"/>
                </a:lnTo>
                <a:lnTo>
                  <a:pt x="158" y="144"/>
                </a:lnTo>
                <a:lnTo>
                  <a:pt x="158" y="144"/>
                </a:lnTo>
                <a:lnTo>
                  <a:pt x="164" y="144"/>
                </a:lnTo>
                <a:lnTo>
                  <a:pt x="164" y="144"/>
                </a:lnTo>
                <a:lnTo>
                  <a:pt x="172" y="144"/>
                </a:lnTo>
                <a:lnTo>
                  <a:pt x="172" y="144"/>
                </a:lnTo>
                <a:lnTo>
                  <a:pt x="174" y="144"/>
                </a:lnTo>
                <a:lnTo>
                  <a:pt x="176" y="142"/>
                </a:lnTo>
                <a:lnTo>
                  <a:pt x="176" y="142"/>
                </a:lnTo>
                <a:lnTo>
                  <a:pt x="178" y="144"/>
                </a:lnTo>
                <a:lnTo>
                  <a:pt x="178" y="144"/>
                </a:lnTo>
                <a:lnTo>
                  <a:pt x="178" y="146"/>
                </a:lnTo>
                <a:lnTo>
                  <a:pt x="176" y="150"/>
                </a:lnTo>
                <a:lnTo>
                  <a:pt x="176" y="150"/>
                </a:lnTo>
                <a:lnTo>
                  <a:pt x="170" y="152"/>
                </a:lnTo>
                <a:lnTo>
                  <a:pt x="166" y="152"/>
                </a:lnTo>
                <a:lnTo>
                  <a:pt x="166" y="152"/>
                </a:lnTo>
                <a:lnTo>
                  <a:pt x="158" y="156"/>
                </a:lnTo>
                <a:lnTo>
                  <a:pt x="158" y="156"/>
                </a:lnTo>
                <a:lnTo>
                  <a:pt x="136" y="164"/>
                </a:lnTo>
                <a:lnTo>
                  <a:pt x="136" y="164"/>
                </a:lnTo>
                <a:lnTo>
                  <a:pt x="138" y="156"/>
                </a:lnTo>
                <a:lnTo>
                  <a:pt x="138" y="148"/>
                </a:lnTo>
                <a:lnTo>
                  <a:pt x="138" y="148"/>
                </a:lnTo>
                <a:lnTo>
                  <a:pt x="130" y="144"/>
                </a:lnTo>
                <a:lnTo>
                  <a:pt x="124" y="146"/>
                </a:lnTo>
                <a:lnTo>
                  <a:pt x="126" y="142"/>
                </a:lnTo>
                <a:lnTo>
                  <a:pt x="126" y="142"/>
                </a:lnTo>
                <a:lnTo>
                  <a:pt x="128" y="140"/>
                </a:lnTo>
                <a:lnTo>
                  <a:pt x="138" y="136"/>
                </a:lnTo>
                <a:lnTo>
                  <a:pt x="138" y="136"/>
                </a:lnTo>
                <a:lnTo>
                  <a:pt x="140" y="136"/>
                </a:lnTo>
                <a:lnTo>
                  <a:pt x="142" y="136"/>
                </a:lnTo>
                <a:lnTo>
                  <a:pt x="142" y="136"/>
                </a:lnTo>
                <a:lnTo>
                  <a:pt x="142" y="134"/>
                </a:lnTo>
                <a:lnTo>
                  <a:pt x="142" y="134"/>
                </a:lnTo>
                <a:lnTo>
                  <a:pt x="140" y="130"/>
                </a:lnTo>
                <a:lnTo>
                  <a:pt x="140" y="130"/>
                </a:lnTo>
                <a:lnTo>
                  <a:pt x="138" y="130"/>
                </a:lnTo>
                <a:lnTo>
                  <a:pt x="136" y="130"/>
                </a:lnTo>
                <a:lnTo>
                  <a:pt x="136" y="128"/>
                </a:lnTo>
                <a:lnTo>
                  <a:pt x="136" y="128"/>
                </a:lnTo>
                <a:lnTo>
                  <a:pt x="128" y="128"/>
                </a:lnTo>
                <a:lnTo>
                  <a:pt x="128" y="128"/>
                </a:lnTo>
                <a:lnTo>
                  <a:pt x="128" y="130"/>
                </a:lnTo>
                <a:lnTo>
                  <a:pt x="126" y="132"/>
                </a:lnTo>
                <a:lnTo>
                  <a:pt x="124" y="132"/>
                </a:lnTo>
                <a:lnTo>
                  <a:pt x="124" y="132"/>
                </a:lnTo>
                <a:lnTo>
                  <a:pt x="122" y="128"/>
                </a:lnTo>
                <a:lnTo>
                  <a:pt x="122" y="128"/>
                </a:lnTo>
                <a:lnTo>
                  <a:pt x="118" y="128"/>
                </a:lnTo>
                <a:lnTo>
                  <a:pt x="118" y="126"/>
                </a:lnTo>
                <a:lnTo>
                  <a:pt x="118" y="126"/>
                </a:lnTo>
                <a:lnTo>
                  <a:pt x="112" y="126"/>
                </a:lnTo>
                <a:lnTo>
                  <a:pt x="114" y="124"/>
                </a:lnTo>
                <a:lnTo>
                  <a:pt x="114" y="124"/>
                </a:lnTo>
                <a:lnTo>
                  <a:pt x="120" y="124"/>
                </a:lnTo>
                <a:lnTo>
                  <a:pt x="120" y="124"/>
                </a:lnTo>
                <a:lnTo>
                  <a:pt x="120" y="122"/>
                </a:lnTo>
                <a:lnTo>
                  <a:pt x="120" y="122"/>
                </a:lnTo>
                <a:lnTo>
                  <a:pt x="118" y="122"/>
                </a:lnTo>
                <a:lnTo>
                  <a:pt x="118" y="122"/>
                </a:lnTo>
                <a:lnTo>
                  <a:pt x="116" y="118"/>
                </a:lnTo>
                <a:lnTo>
                  <a:pt x="116" y="118"/>
                </a:lnTo>
                <a:lnTo>
                  <a:pt x="114" y="118"/>
                </a:lnTo>
                <a:lnTo>
                  <a:pt x="114" y="120"/>
                </a:lnTo>
                <a:lnTo>
                  <a:pt x="114" y="120"/>
                </a:lnTo>
                <a:lnTo>
                  <a:pt x="104" y="120"/>
                </a:lnTo>
                <a:lnTo>
                  <a:pt x="102" y="122"/>
                </a:lnTo>
                <a:lnTo>
                  <a:pt x="100" y="122"/>
                </a:lnTo>
                <a:lnTo>
                  <a:pt x="100" y="122"/>
                </a:lnTo>
                <a:lnTo>
                  <a:pt x="96" y="128"/>
                </a:lnTo>
                <a:lnTo>
                  <a:pt x="88" y="116"/>
                </a:lnTo>
                <a:lnTo>
                  <a:pt x="88" y="116"/>
                </a:lnTo>
                <a:lnTo>
                  <a:pt x="86" y="114"/>
                </a:lnTo>
                <a:lnTo>
                  <a:pt x="84" y="112"/>
                </a:lnTo>
                <a:lnTo>
                  <a:pt x="84" y="108"/>
                </a:lnTo>
                <a:lnTo>
                  <a:pt x="84" y="108"/>
                </a:lnTo>
                <a:lnTo>
                  <a:pt x="84" y="104"/>
                </a:lnTo>
                <a:lnTo>
                  <a:pt x="82" y="100"/>
                </a:lnTo>
                <a:lnTo>
                  <a:pt x="82" y="100"/>
                </a:lnTo>
                <a:lnTo>
                  <a:pt x="80" y="98"/>
                </a:lnTo>
                <a:lnTo>
                  <a:pt x="80" y="94"/>
                </a:lnTo>
                <a:lnTo>
                  <a:pt x="80" y="94"/>
                </a:lnTo>
                <a:lnTo>
                  <a:pt x="78" y="88"/>
                </a:lnTo>
                <a:lnTo>
                  <a:pt x="74" y="84"/>
                </a:lnTo>
                <a:lnTo>
                  <a:pt x="74" y="84"/>
                </a:lnTo>
                <a:lnTo>
                  <a:pt x="68" y="80"/>
                </a:lnTo>
                <a:lnTo>
                  <a:pt x="68" y="80"/>
                </a:lnTo>
                <a:lnTo>
                  <a:pt x="62" y="76"/>
                </a:lnTo>
                <a:lnTo>
                  <a:pt x="62" y="76"/>
                </a:lnTo>
                <a:lnTo>
                  <a:pt x="58" y="74"/>
                </a:lnTo>
                <a:lnTo>
                  <a:pt x="54" y="76"/>
                </a:lnTo>
                <a:lnTo>
                  <a:pt x="54" y="76"/>
                </a:lnTo>
                <a:lnTo>
                  <a:pt x="50" y="76"/>
                </a:lnTo>
                <a:lnTo>
                  <a:pt x="46" y="78"/>
                </a:lnTo>
                <a:lnTo>
                  <a:pt x="46" y="80"/>
                </a:lnTo>
                <a:lnTo>
                  <a:pt x="46" y="80"/>
                </a:lnTo>
                <a:lnTo>
                  <a:pt x="44" y="80"/>
                </a:lnTo>
                <a:lnTo>
                  <a:pt x="40" y="84"/>
                </a:lnTo>
                <a:lnTo>
                  <a:pt x="40" y="84"/>
                </a:lnTo>
                <a:lnTo>
                  <a:pt x="38" y="86"/>
                </a:lnTo>
                <a:lnTo>
                  <a:pt x="34" y="88"/>
                </a:lnTo>
                <a:lnTo>
                  <a:pt x="34" y="88"/>
                </a:lnTo>
                <a:lnTo>
                  <a:pt x="32" y="88"/>
                </a:lnTo>
                <a:lnTo>
                  <a:pt x="32" y="90"/>
                </a:lnTo>
                <a:lnTo>
                  <a:pt x="28" y="92"/>
                </a:lnTo>
                <a:lnTo>
                  <a:pt x="28" y="92"/>
                </a:lnTo>
                <a:lnTo>
                  <a:pt x="24" y="94"/>
                </a:lnTo>
                <a:lnTo>
                  <a:pt x="22" y="90"/>
                </a:lnTo>
                <a:lnTo>
                  <a:pt x="22" y="90"/>
                </a:lnTo>
                <a:lnTo>
                  <a:pt x="18" y="88"/>
                </a:lnTo>
                <a:lnTo>
                  <a:pt x="14" y="88"/>
                </a:lnTo>
                <a:lnTo>
                  <a:pt x="14" y="88"/>
                </a:lnTo>
                <a:lnTo>
                  <a:pt x="8" y="88"/>
                </a:lnTo>
                <a:lnTo>
                  <a:pt x="4" y="86"/>
                </a:lnTo>
                <a:lnTo>
                  <a:pt x="4" y="86"/>
                </a:lnTo>
                <a:lnTo>
                  <a:pt x="2" y="82"/>
                </a:lnTo>
                <a:lnTo>
                  <a:pt x="0" y="82"/>
                </a:lnTo>
                <a:lnTo>
                  <a:pt x="2" y="76"/>
                </a:lnTo>
                <a:lnTo>
                  <a:pt x="6" y="74"/>
                </a:lnTo>
                <a:lnTo>
                  <a:pt x="6" y="74"/>
                </a:lnTo>
                <a:lnTo>
                  <a:pt x="10" y="72"/>
                </a:lnTo>
                <a:lnTo>
                  <a:pt x="14" y="70"/>
                </a:lnTo>
                <a:lnTo>
                  <a:pt x="14" y="68"/>
                </a:lnTo>
                <a:lnTo>
                  <a:pt x="14" y="68"/>
                </a:lnTo>
                <a:lnTo>
                  <a:pt x="12" y="64"/>
                </a:lnTo>
                <a:lnTo>
                  <a:pt x="12" y="60"/>
                </a:lnTo>
                <a:lnTo>
                  <a:pt x="12" y="58"/>
                </a:lnTo>
                <a:lnTo>
                  <a:pt x="12" y="58"/>
                </a:lnTo>
                <a:lnTo>
                  <a:pt x="16" y="50"/>
                </a:lnTo>
                <a:lnTo>
                  <a:pt x="16" y="50"/>
                </a:lnTo>
                <a:lnTo>
                  <a:pt x="20" y="42"/>
                </a:lnTo>
                <a:lnTo>
                  <a:pt x="20" y="42"/>
                </a:lnTo>
                <a:lnTo>
                  <a:pt x="18" y="38"/>
                </a:lnTo>
                <a:lnTo>
                  <a:pt x="16" y="34"/>
                </a:lnTo>
                <a:lnTo>
                  <a:pt x="16" y="32"/>
                </a:lnTo>
                <a:lnTo>
                  <a:pt x="16" y="32"/>
                </a:lnTo>
                <a:lnTo>
                  <a:pt x="16" y="28"/>
                </a:lnTo>
                <a:lnTo>
                  <a:pt x="18" y="22"/>
                </a:lnTo>
                <a:lnTo>
                  <a:pt x="18" y="22"/>
                </a:lnTo>
                <a:lnTo>
                  <a:pt x="18" y="20"/>
                </a:lnTo>
                <a:lnTo>
                  <a:pt x="18" y="20"/>
                </a:lnTo>
                <a:lnTo>
                  <a:pt x="18" y="18"/>
                </a:lnTo>
                <a:lnTo>
                  <a:pt x="18" y="18"/>
                </a:lnTo>
                <a:lnTo>
                  <a:pt x="18" y="18"/>
                </a:lnTo>
                <a:lnTo>
                  <a:pt x="16" y="12"/>
                </a:lnTo>
                <a:lnTo>
                  <a:pt x="16" y="10"/>
                </a:lnTo>
                <a:lnTo>
                  <a:pt x="18" y="8"/>
                </a:lnTo>
                <a:lnTo>
                  <a:pt x="18" y="8"/>
                </a:lnTo>
                <a:lnTo>
                  <a:pt x="20" y="6"/>
                </a:lnTo>
                <a:lnTo>
                  <a:pt x="22" y="6"/>
                </a:lnTo>
                <a:lnTo>
                  <a:pt x="24" y="10"/>
                </a:lnTo>
                <a:lnTo>
                  <a:pt x="24" y="10"/>
                </a:lnTo>
                <a:lnTo>
                  <a:pt x="26" y="12"/>
                </a:lnTo>
                <a:lnTo>
                  <a:pt x="28" y="10"/>
                </a:lnTo>
                <a:lnTo>
                  <a:pt x="30" y="6"/>
                </a:lnTo>
                <a:lnTo>
                  <a:pt x="30" y="6"/>
                </a:lnTo>
                <a:lnTo>
                  <a:pt x="40" y="6"/>
                </a:lnTo>
                <a:lnTo>
                  <a:pt x="40" y="6"/>
                </a:lnTo>
                <a:lnTo>
                  <a:pt x="54" y="8"/>
                </a:lnTo>
                <a:lnTo>
                  <a:pt x="54" y="8"/>
                </a:lnTo>
                <a:lnTo>
                  <a:pt x="60" y="10"/>
                </a:lnTo>
                <a:lnTo>
                  <a:pt x="66" y="8"/>
                </a:lnTo>
                <a:lnTo>
                  <a:pt x="66" y="8"/>
                </a:lnTo>
                <a:lnTo>
                  <a:pt x="70" y="8"/>
                </a:lnTo>
                <a:lnTo>
                  <a:pt x="72" y="12"/>
                </a:lnTo>
                <a:lnTo>
                  <a:pt x="72" y="12"/>
                </a:lnTo>
                <a:lnTo>
                  <a:pt x="74" y="8"/>
                </a:lnTo>
                <a:lnTo>
                  <a:pt x="74" y="8"/>
                </a:lnTo>
                <a:lnTo>
                  <a:pt x="76" y="10"/>
                </a:lnTo>
                <a:lnTo>
                  <a:pt x="78" y="10"/>
                </a:lnTo>
                <a:lnTo>
                  <a:pt x="80" y="10"/>
                </a:lnTo>
                <a:lnTo>
                  <a:pt x="80" y="10"/>
                </a:lnTo>
                <a:lnTo>
                  <a:pt x="82" y="8"/>
                </a:lnTo>
                <a:lnTo>
                  <a:pt x="86" y="10"/>
                </a:lnTo>
                <a:lnTo>
                  <a:pt x="86" y="10"/>
                </a:lnTo>
                <a:lnTo>
                  <a:pt x="92" y="10"/>
                </a:lnTo>
                <a:lnTo>
                  <a:pt x="98" y="10"/>
                </a:lnTo>
                <a:lnTo>
                  <a:pt x="98" y="10"/>
                </a:lnTo>
                <a:lnTo>
                  <a:pt x="100" y="10"/>
                </a:lnTo>
                <a:lnTo>
                  <a:pt x="102" y="6"/>
                </a:lnTo>
                <a:lnTo>
                  <a:pt x="102" y="6"/>
                </a:lnTo>
                <a:lnTo>
                  <a:pt x="102" y="2"/>
                </a:lnTo>
                <a:lnTo>
                  <a:pt x="104" y="0"/>
                </a:lnTo>
                <a:lnTo>
                  <a:pt x="104" y="0"/>
                </a:lnTo>
                <a:lnTo>
                  <a:pt x="110" y="0"/>
                </a:lnTo>
                <a:lnTo>
                  <a:pt x="110" y="0"/>
                </a:lnTo>
                <a:lnTo>
                  <a:pt x="112" y="4"/>
                </a:lnTo>
                <a:lnTo>
                  <a:pt x="116" y="4"/>
                </a:lnTo>
                <a:lnTo>
                  <a:pt x="118" y="2"/>
                </a:lnTo>
                <a:lnTo>
                  <a:pt x="118" y="2"/>
                </a:lnTo>
                <a:lnTo>
                  <a:pt x="120" y="0"/>
                </a:lnTo>
                <a:lnTo>
                  <a:pt x="120" y="0"/>
                </a:lnTo>
                <a:lnTo>
                  <a:pt x="124" y="2"/>
                </a:lnTo>
                <a:lnTo>
                  <a:pt x="124" y="2"/>
                </a:lnTo>
                <a:lnTo>
                  <a:pt x="128" y="2"/>
                </a:lnTo>
                <a:lnTo>
                  <a:pt x="130" y="2"/>
                </a:lnTo>
                <a:lnTo>
                  <a:pt x="130" y="4"/>
                </a:lnTo>
                <a:lnTo>
                  <a:pt x="130" y="4"/>
                </a:lnTo>
                <a:lnTo>
                  <a:pt x="132" y="8"/>
                </a:lnTo>
                <a:lnTo>
                  <a:pt x="132" y="10"/>
                </a:lnTo>
                <a:lnTo>
                  <a:pt x="132" y="10"/>
                </a:lnTo>
                <a:lnTo>
                  <a:pt x="134" y="14"/>
                </a:lnTo>
                <a:lnTo>
                  <a:pt x="134" y="16"/>
                </a:lnTo>
                <a:lnTo>
                  <a:pt x="136" y="16"/>
                </a:lnTo>
                <a:lnTo>
                  <a:pt x="136" y="16"/>
                </a:lnTo>
                <a:lnTo>
                  <a:pt x="136" y="18"/>
                </a:lnTo>
                <a:lnTo>
                  <a:pt x="136" y="20"/>
                </a:lnTo>
                <a:lnTo>
                  <a:pt x="138" y="22"/>
                </a:lnTo>
                <a:lnTo>
                  <a:pt x="140" y="22"/>
                </a:lnTo>
                <a:lnTo>
                  <a:pt x="140" y="22"/>
                </a:lnTo>
                <a:lnTo>
                  <a:pt x="144" y="22"/>
                </a:lnTo>
                <a:lnTo>
                  <a:pt x="148" y="22"/>
                </a:lnTo>
                <a:lnTo>
                  <a:pt x="148" y="22"/>
                </a:lnTo>
                <a:lnTo>
                  <a:pt x="154" y="26"/>
                </a:lnTo>
                <a:lnTo>
                  <a:pt x="158" y="24"/>
                </a:lnTo>
                <a:lnTo>
                  <a:pt x="158" y="24"/>
                </a:lnTo>
                <a:lnTo>
                  <a:pt x="160" y="24"/>
                </a:lnTo>
                <a:lnTo>
                  <a:pt x="160" y="26"/>
                </a:lnTo>
                <a:lnTo>
                  <a:pt x="162" y="30"/>
                </a:lnTo>
                <a:lnTo>
                  <a:pt x="162" y="30"/>
                </a:lnTo>
                <a:lnTo>
                  <a:pt x="168" y="32"/>
                </a:lnTo>
                <a:lnTo>
                  <a:pt x="168" y="32"/>
                </a:lnTo>
                <a:lnTo>
                  <a:pt x="170" y="34"/>
                </a:lnTo>
                <a:lnTo>
                  <a:pt x="170" y="38"/>
                </a:lnTo>
                <a:lnTo>
                  <a:pt x="172" y="42"/>
                </a:lnTo>
                <a:lnTo>
                  <a:pt x="172" y="42"/>
                </a:lnTo>
                <a:lnTo>
                  <a:pt x="180" y="38"/>
                </a:lnTo>
                <a:lnTo>
                  <a:pt x="180" y="38"/>
                </a:lnTo>
                <a:lnTo>
                  <a:pt x="184" y="36"/>
                </a:lnTo>
                <a:lnTo>
                  <a:pt x="184" y="36"/>
                </a:lnTo>
                <a:lnTo>
                  <a:pt x="188" y="36"/>
                </a:lnTo>
                <a:lnTo>
                  <a:pt x="192" y="38"/>
                </a:lnTo>
                <a:lnTo>
                  <a:pt x="192" y="38"/>
                </a:lnTo>
                <a:lnTo>
                  <a:pt x="192" y="40"/>
                </a:lnTo>
                <a:lnTo>
                  <a:pt x="194" y="42"/>
                </a:lnTo>
                <a:lnTo>
                  <a:pt x="194" y="42"/>
                </a:lnTo>
                <a:lnTo>
                  <a:pt x="198" y="44"/>
                </a:lnTo>
                <a:lnTo>
                  <a:pt x="202" y="46"/>
                </a:lnTo>
                <a:lnTo>
                  <a:pt x="202" y="46"/>
                </a:lnTo>
                <a:lnTo>
                  <a:pt x="220" y="52"/>
                </a:lnTo>
                <a:lnTo>
                  <a:pt x="220" y="52"/>
                </a:lnTo>
                <a:lnTo>
                  <a:pt x="222" y="56"/>
                </a:lnTo>
                <a:lnTo>
                  <a:pt x="220" y="58"/>
                </a:lnTo>
                <a:lnTo>
                  <a:pt x="220" y="58"/>
                </a:lnTo>
                <a:lnTo>
                  <a:pt x="220" y="60"/>
                </a:lnTo>
                <a:lnTo>
                  <a:pt x="220" y="60"/>
                </a:lnTo>
                <a:lnTo>
                  <a:pt x="224" y="62"/>
                </a:lnTo>
                <a:lnTo>
                  <a:pt x="226" y="62"/>
                </a:lnTo>
                <a:lnTo>
                  <a:pt x="226" y="64"/>
                </a:lnTo>
                <a:lnTo>
                  <a:pt x="226" y="64"/>
                </a:lnTo>
                <a:lnTo>
                  <a:pt x="224" y="68"/>
                </a:lnTo>
                <a:lnTo>
                  <a:pt x="222" y="68"/>
                </a:lnTo>
                <a:lnTo>
                  <a:pt x="224" y="70"/>
                </a:lnTo>
                <a:lnTo>
                  <a:pt x="224" y="70"/>
                </a:lnTo>
                <a:lnTo>
                  <a:pt x="226" y="72"/>
                </a:lnTo>
                <a:lnTo>
                  <a:pt x="226" y="74"/>
                </a:lnTo>
                <a:lnTo>
                  <a:pt x="226" y="76"/>
                </a:lnTo>
                <a:lnTo>
                  <a:pt x="226" y="80"/>
                </a:lnTo>
                <a:lnTo>
                  <a:pt x="226" y="80"/>
                </a:lnTo>
                <a:lnTo>
                  <a:pt x="228" y="82"/>
                </a:lnTo>
                <a:lnTo>
                  <a:pt x="228" y="86"/>
                </a:lnTo>
                <a:lnTo>
                  <a:pt x="228" y="86"/>
                </a:lnTo>
                <a:lnTo>
                  <a:pt x="226" y="96"/>
                </a:lnTo>
                <a:lnTo>
                  <a:pt x="226" y="96"/>
                </a:lnTo>
                <a:lnTo>
                  <a:pt x="224" y="98"/>
                </a:lnTo>
                <a:lnTo>
                  <a:pt x="220" y="98"/>
                </a:lnTo>
                <a:lnTo>
                  <a:pt x="214" y="100"/>
                </a:lnTo>
                <a:lnTo>
                  <a:pt x="212" y="104"/>
                </a:lnTo>
                <a:lnTo>
                  <a:pt x="210" y="108"/>
                </a:lnTo>
                <a:close/>
                <a:moveTo>
                  <a:pt x="96" y="128"/>
                </a:moveTo>
                <a:lnTo>
                  <a:pt x="96" y="128"/>
                </a:lnTo>
                <a:lnTo>
                  <a:pt x="94" y="126"/>
                </a:lnTo>
                <a:lnTo>
                  <a:pt x="88" y="124"/>
                </a:lnTo>
                <a:lnTo>
                  <a:pt x="88" y="124"/>
                </a:lnTo>
                <a:lnTo>
                  <a:pt x="84" y="122"/>
                </a:lnTo>
                <a:lnTo>
                  <a:pt x="82" y="122"/>
                </a:lnTo>
                <a:lnTo>
                  <a:pt x="82" y="122"/>
                </a:lnTo>
                <a:lnTo>
                  <a:pt x="82" y="122"/>
                </a:lnTo>
                <a:lnTo>
                  <a:pt x="80" y="124"/>
                </a:lnTo>
                <a:lnTo>
                  <a:pt x="78" y="126"/>
                </a:lnTo>
                <a:lnTo>
                  <a:pt x="76" y="130"/>
                </a:lnTo>
                <a:lnTo>
                  <a:pt x="76" y="130"/>
                </a:lnTo>
                <a:lnTo>
                  <a:pt x="74" y="136"/>
                </a:lnTo>
                <a:lnTo>
                  <a:pt x="70" y="138"/>
                </a:lnTo>
                <a:lnTo>
                  <a:pt x="74" y="140"/>
                </a:lnTo>
                <a:lnTo>
                  <a:pt x="74" y="140"/>
                </a:lnTo>
                <a:lnTo>
                  <a:pt x="76" y="142"/>
                </a:lnTo>
                <a:lnTo>
                  <a:pt x="78" y="142"/>
                </a:lnTo>
                <a:lnTo>
                  <a:pt x="78" y="140"/>
                </a:lnTo>
                <a:lnTo>
                  <a:pt x="78" y="140"/>
                </a:lnTo>
                <a:lnTo>
                  <a:pt x="80" y="140"/>
                </a:lnTo>
                <a:lnTo>
                  <a:pt x="84" y="140"/>
                </a:lnTo>
                <a:lnTo>
                  <a:pt x="86" y="142"/>
                </a:lnTo>
                <a:lnTo>
                  <a:pt x="86" y="142"/>
                </a:lnTo>
                <a:lnTo>
                  <a:pt x="86" y="138"/>
                </a:lnTo>
                <a:lnTo>
                  <a:pt x="86" y="138"/>
                </a:lnTo>
                <a:lnTo>
                  <a:pt x="90" y="136"/>
                </a:lnTo>
                <a:lnTo>
                  <a:pt x="94" y="132"/>
                </a:lnTo>
                <a:lnTo>
                  <a:pt x="94" y="132"/>
                </a:lnTo>
                <a:lnTo>
                  <a:pt x="96" y="128"/>
                </a:lnTo>
                <a:lnTo>
                  <a:pt x="96" y="128"/>
                </a:lnTo>
                <a:close/>
              </a:path>
            </a:pathLst>
          </a:custGeom>
          <a:solidFill>
            <a:srgbClr val="8BBDFF"/>
          </a:solidFill>
          <a:ln w="3175">
            <a:solidFill>
              <a:srgbClr val="8BBDFF"/>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41" name="Freeform 25">
            <a:extLst>
              <a:ext uri="{FF2B5EF4-FFF2-40B4-BE49-F238E27FC236}">
                <a16:creationId xmlns:a16="http://schemas.microsoft.com/office/drawing/2014/main" id="{A9E07F3E-6035-45EC-B750-FBA41A476BB8}"/>
              </a:ext>
            </a:extLst>
          </p:cNvPr>
          <p:cNvSpPr>
            <a:spLocks noEditPoints="1"/>
          </p:cNvSpPr>
          <p:nvPr userDrawn="1"/>
        </p:nvSpPr>
        <p:spPr bwMode="auto">
          <a:xfrm>
            <a:off x="6504830" y="3563963"/>
            <a:ext cx="127454" cy="185327"/>
          </a:xfrm>
          <a:custGeom>
            <a:avLst/>
            <a:gdLst>
              <a:gd name="T0" fmla="*/ 68 w 76"/>
              <a:gd name="T1" fmla="*/ 76 h 108"/>
              <a:gd name="T2" fmla="*/ 70 w 76"/>
              <a:gd name="T3" fmla="*/ 72 h 108"/>
              <a:gd name="T4" fmla="*/ 68 w 76"/>
              <a:gd name="T5" fmla="*/ 60 h 108"/>
              <a:gd name="T6" fmla="*/ 70 w 76"/>
              <a:gd name="T7" fmla="*/ 50 h 108"/>
              <a:gd name="T8" fmla="*/ 72 w 76"/>
              <a:gd name="T9" fmla="*/ 46 h 108"/>
              <a:gd name="T10" fmla="*/ 76 w 76"/>
              <a:gd name="T11" fmla="*/ 38 h 108"/>
              <a:gd name="T12" fmla="*/ 74 w 76"/>
              <a:gd name="T13" fmla="*/ 28 h 108"/>
              <a:gd name="T14" fmla="*/ 72 w 76"/>
              <a:gd name="T15" fmla="*/ 18 h 108"/>
              <a:gd name="T16" fmla="*/ 74 w 76"/>
              <a:gd name="T17" fmla="*/ 12 h 108"/>
              <a:gd name="T18" fmla="*/ 72 w 76"/>
              <a:gd name="T19" fmla="*/ 8 h 108"/>
              <a:gd name="T20" fmla="*/ 66 w 76"/>
              <a:gd name="T21" fmla="*/ 4 h 108"/>
              <a:gd name="T22" fmla="*/ 60 w 76"/>
              <a:gd name="T23" fmla="*/ 4 h 108"/>
              <a:gd name="T24" fmla="*/ 50 w 76"/>
              <a:gd name="T25" fmla="*/ 2 h 108"/>
              <a:gd name="T26" fmla="*/ 46 w 76"/>
              <a:gd name="T27" fmla="*/ 2 h 108"/>
              <a:gd name="T28" fmla="*/ 40 w 76"/>
              <a:gd name="T29" fmla="*/ 6 h 108"/>
              <a:gd name="T30" fmla="*/ 36 w 76"/>
              <a:gd name="T31" fmla="*/ 12 h 108"/>
              <a:gd name="T32" fmla="*/ 32 w 76"/>
              <a:gd name="T33" fmla="*/ 20 h 108"/>
              <a:gd name="T34" fmla="*/ 32 w 76"/>
              <a:gd name="T35" fmla="*/ 24 h 108"/>
              <a:gd name="T36" fmla="*/ 30 w 76"/>
              <a:gd name="T37" fmla="*/ 30 h 108"/>
              <a:gd name="T38" fmla="*/ 28 w 76"/>
              <a:gd name="T39" fmla="*/ 38 h 108"/>
              <a:gd name="T40" fmla="*/ 32 w 76"/>
              <a:gd name="T41" fmla="*/ 40 h 108"/>
              <a:gd name="T42" fmla="*/ 32 w 76"/>
              <a:gd name="T43" fmla="*/ 42 h 108"/>
              <a:gd name="T44" fmla="*/ 32 w 76"/>
              <a:gd name="T45" fmla="*/ 46 h 108"/>
              <a:gd name="T46" fmla="*/ 26 w 76"/>
              <a:gd name="T47" fmla="*/ 56 h 108"/>
              <a:gd name="T48" fmla="*/ 22 w 76"/>
              <a:gd name="T49" fmla="*/ 54 h 108"/>
              <a:gd name="T50" fmla="*/ 14 w 76"/>
              <a:gd name="T51" fmla="*/ 60 h 108"/>
              <a:gd name="T52" fmla="*/ 10 w 76"/>
              <a:gd name="T53" fmla="*/ 68 h 108"/>
              <a:gd name="T54" fmla="*/ 6 w 76"/>
              <a:gd name="T55" fmla="*/ 80 h 108"/>
              <a:gd name="T56" fmla="*/ 8 w 76"/>
              <a:gd name="T57" fmla="*/ 84 h 108"/>
              <a:gd name="T58" fmla="*/ 4 w 76"/>
              <a:gd name="T59" fmla="*/ 90 h 108"/>
              <a:gd name="T60" fmla="*/ 2 w 76"/>
              <a:gd name="T61" fmla="*/ 92 h 108"/>
              <a:gd name="T62" fmla="*/ 4 w 76"/>
              <a:gd name="T63" fmla="*/ 100 h 108"/>
              <a:gd name="T64" fmla="*/ 10 w 76"/>
              <a:gd name="T65" fmla="*/ 106 h 108"/>
              <a:gd name="T66" fmla="*/ 18 w 76"/>
              <a:gd name="T67" fmla="*/ 106 h 108"/>
              <a:gd name="T68" fmla="*/ 24 w 76"/>
              <a:gd name="T69" fmla="*/ 102 h 108"/>
              <a:gd name="T70" fmla="*/ 42 w 76"/>
              <a:gd name="T71" fmla="*/ 102 h 108"/>
              <a:gd name="T72" fmla="*/ 42 w 76"/>
              <a:gd name="T73" fmla="*/ 98 h 108"/>
              <a:gd name="T74" fmla="*/ 40 w 76"/>
              <a:gd name="T75" fmla="*/ 88 h 108"/>
              <a:gd name="T76" fmla="*/ 38 w 76"/>
              <a:gd name="T77" fmla="*/ 80 h 108"/>
              <a:gd name="T78" fmla="*/ 40 w 76"/>
              <a:gd name="T79" fmla="*/ 76 h 108"/>
              <a:gd name="T80" fmla="*/ 48 w 76"/>
              <a:gd name="T81" fmla="*/ 72 h 108"/>
              <a:gd name="T82" fmla="*/ 62 w 76"/>
              <a:gd name="T83" fmla="*/ 68 h 108"/>
              <a:gd name="T84" fmla="*/ 64 w 76"/>
              <a:gd name="T85" fmla="*/ 70 h 108"/>
              <a:gd name="T86" fmla="*/ 68 w 76"/>
              <a:gd name="T87" fmla="*/ 72 h 108"/>
              <a:gd name="T88" fmla="*/ 66 w 76"/>
              <a:gd name="T89" fmla="*/ 78 h 108"/>
              <a:gd name="T90" fmla="*/ 70 w 76"/>
              <a:gd name="T91" fmla="*/ 78 h 108"/>
              <a:gd name="T92" fmla="*/ 26 w 76"/>
              <a:gd name="T93" fmla="*/ 50 h 108"/>
              <a:gd name="T94" fmla="*/ 28 w 76"/>
              <a:gd name="T95" fmla="*/ 48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6" h="108">
                <a:moveTo>
                  <a:pt x="70" y="78"/>
                </a:moveTo>
                <a:lnTo>
                  <a:pt x="70" y="78"/>
                </a:lnTo>
                <a:lnTo>
                  <a:pt x="68" y="76"/>
                </a:lnTo>
                <a:lnTo>
                  <a:pt x="70" y="74"/>
                </a:lnTo>
                <a:lnTo>
                  <a:pt x="70" y="74"/>
                </a:lnTo>
                <a:lnTo>
                  <a:pt x="70" y="72"/>
                </a:lnTo>
                <a:lnTo>
                  <a:pt x="68" y="68"/>
                </a:lnTo>
                <a:lnTo>
                  <a:pt x="68" y="64"/>
                </a:lnTo>
                <a:lnTo>
                  <a:pt x="68" y="60"/>
                </a:lnTo>
                <a:lnTo>
                  <a:pt x="68" y="60"/>
                </a:lnTo>
                <a:lnTo>
                  <a:pt x="70" y="56"/>
                </a:lnTo>
                <a:lnTo>
                  <a:pt x="70" y="50"/>
                </a:lnTo>
                <a:lnTo>
                  <a:pt x="70" y="50"/>
                </a:lnTo>
                <a:lnTo>
                  <a:pt x="70" y="48"/>
                </a:lnTo>
                <a:lnTo>
                  <a:pt x="72" y="46"/>
                </a:lnTo>
                <a:lnTo>
                  <a:pt x="74" y="44"/>
                </a:lnTo>
                <a:lnTo>
                  <a:pt x="74" y="44"/>
                </a:lnTo>
                <a:lnTo>
                  <a:pt x="76" y="38"/>
                </a:lnTo>
                <a:lnTo>
                  <a:pt x="76" y="38"/>
                </a:lnTo>
                <a:lnTo>
                  <a:pt x="76" y="32"/>
                </a:lnTo>
                <a:lnTo>
                  <a:pt x="74" y="28"/>
                </a:lnTo>
                <a:lnTo>
                  <a:pt x="74" y="28"/>
                </a:lnTo>
                <a:lnTo>
                  <a:pt x="70" y="24"/>
                </a:lnTo>
                <a:lnTo>
                  <a:pt x="72" y="18"/>
                </a:lnTo>
                <a:lnTo>
                  <a:pt x="72" y="18"/>
                </a:lnTo>
                <a:lnTo>
                  <a:pt x="74" y="14"/>
                </a:lnTo>
                <a:lnTo>
                  <a:pt x="74" y="12"/>
                </a:lnTo>
                <a:lnTo>
                  <a:pt x="72" y="10"/>
                </a:lnTo>
                <a:lnTo>
                  <a:pt x="72" y="10"/>
                </a:lnTo>
                <a:lnTo>
                  <a:pt x="72" y="8"/>
                </a:lnTo>
                <a:lnTo>
                  <a:pt x="70" y="8"/>
                </a:lnTo>
                <a:lnTo>
                  <a:pt x="70" y="8"/>
                </a:lnTo>
                <a:lnTo>
                  <a:pt x="66" y="4"/>
                </a:lnTo>
                <a:lnTo>
                  <a:pt x="66" y="0"/>
                </a:lnTo>
                <a:lnTo>
                  <a:pt x="60" y="4"/>
                </a:lnTo>
                <a:lnTo>
                  <a:pt x="60" y="4"/>
                </a:lnTo>
                <a:lnTo>
                  <a:pt x="58" y="2"/>
                </a:lnTo>
                <a:lnTo>
                  <a:pt x="54" y="0"/>
                </a:lnTo>
                <a:lnTo>
                  <a:pt x="50" y="2"/>
                </a:lnTo>
                <a:lnTo>
                  <a:pt x="50" y="2"/>
                </a:lnTo>
                <a:lnTo>
                  <a:pt x="48" y="2"/>
                </a:lnTo>
                <a:lnTo>
                  <a:pt x="46" y="2"/>
                </a:lnTo>
                <a:lnTo>
                  <a:pt x="46" y="2"/>
                </a:lnTo>
                <a:lnTo>
                  <a:pt x="42" y="4"/>
                </a:lnTo>
                <a:lnTo>
                  <a:pt x="40" y="6"/>
                </a:lnTo>
                <a:lnTo>
                  <a:pt x="36" y="10"/>
                </a:lnTo>
                <a:lnTo>
                  <a:pt x="36" y="10"/>
                </a:lnTo>
                <a:lnTo>
                  <a:pt x="36" y="12"/>
                </a:lnTo>
                <a:lnTo>
                  <a:pt x="36" y="16"/>
                </a:lnTo>
                <a:lnTo>
                  <a:pt x="36" y="16"/>
                </a:lnTo>
                <a:lnTo>
                  <a:pt x="32" y="20"/>
                </a:lnTo>
                <a:lnTo>
                  <a:pt x="30" y="22"/>
                </a:lnTo>
                <a:lnTo>
                  <a:pt x="32" y="24"/>
                </a:lnTo>
                <a:lnTo>
                  <a:pt x="32" y="24"/>
                </a:lnTo>
                <a:lnTo>
                  <a:pt x="32" y="24"/>
                </a:lnTo>
                <a:lnTo>
                  <a:pt x="32" y="26"/>
                </a:lnTo>
                <a:lnTo>
                  <a:pt x="30" y="30"/>
                </a:lnTo>
                <a:lnTo>
                  <a:pt x="30" y="30"/>
                </a:lnTo>
                <a:lnTo>
                  <a:pt x="28" y="34"/>
                </a:lnTo>
                <a:lnTo>
                  <a:pt x="28" y="38"/>
                </a:lnTo>
                <a:lnTo>
                  <a:pt x="30" y="38"/>
                </a:lnTo>
                <a:lnTo>
                  <a:pt x="30" y="38"/>
                </a:lnTo>
                <a:lnTo>
                  <a:pt x="32" y="40"/>
                </a:lnTo>
                <a:lnTo>
                  <a:pt x="32" y="42"/>
                </a:lnTo>
                <a:lnTo>
                  <a:pt x="32" y="42"/>
                </a:lnTo>
                <a:lnTo>
                  <a:pt x="32" y="42"/>
                </a:lnTo>
                <a:lnTo>
                  <a:pt x="32" y="44"/>
                </a:lnTo>
                <a:lnTo>
                  <a:pt x="32" y="46"/>
                </a:lnTo>
                <a:lnTo>
                  <a:pt x="32" y="46"/>
                </a:lnTo>
                <a:lnTo>
                  <a:pt x="30" y="50"/>
                </a:lnTo>
                <a:lnTo>
                  <a:pt x="26" y="54"/>
                </a:lnTo>
                <a:lnTo>
                  <a:pt x="26" y="56"/>
                </a:lnTo>
                <a:lnTo>
                  <a:pt x="24" y="56"/>
                </a:lnTo>
                <a:lnTo>
                  <a:pt x="24" y="56"/>
                </a:lnTo>
                <a:lnTo>
                  <a:pt x="22" y="54"/>
                </a:lnTo>
                <a:lnTo>
                  <a:pt x="22" y="54"/>
                </a:lnTo>
                <a:lnTo>
                  <a:pt x="18" y="58"/>
                </a:lnTo>
                <a:lnTo>
                  <a:pt x="14" y="60"/>
                </a:lnTo>
                <a:lnTo>
                  <a:pt x="14" y="60"/>
                </a:lnTo>
                <a:lnTo>
                  <a:pt x="12" y="64"/>
                </a:lnTo>
                <a:lnTo>
                  <a:pt x="10" y="68"/>
                </a:lnTo>
                <a:lnTo>
                  <a:pt x="10" y="68"/>
                </a:lnTo>
                <a:lnTo>
                  <a:pt x="6" y="80"/>
                </a:lnTo>
                <a:lnTo>
                  <a:pt x="6" y="80"/>
                </a:lnTo>
                <a:lnTo>
                  <a:pt x="10" y="80"/>
                </a:lnTo>
                <a:lnTo>
                  <a:pt x="10" y="80"/>
                </a:lnTo>
                <a:lnTo>
                  <a:pt x="8" y="84"/>
                </a:lnTo>
                <a:lnTo>
                  <a:pt x="6" y="88"/>
                </a:lnTo>
                <a:lnTo>
                  <a:pt x="6" y="88"/>
                </a:lnTo>
                <a:lnTo>
                  <a:pt x="4" y="90"/>
                </a:lnTo>
                <a:lnTo>
                  <a:pt x="4" y="90"/>
                </a:lnTo>
                <a:lnTo>
                  <a:pt x="2" y="92"/>
                </a:lnTo>
                <a:lnTo>
                  <a:pt x="2" y="92"/>
                </a:lnTo>
                <a:lnTo>
                  <a:pt x="0" y="96"/>
                </a:lnTo>
                <a:lnTo>
                  <a:pt x="0" y="98"/>
                </a:lnTo>
                <a:lnTo>
                  <a:pt x="4" y="100"/>
                </a:lnTo>
                <a:lnTo>
                  <a:pt x="4" y="102"/>
                </a:lnTo>
                <a:lnTo>
                  <a:pt x="4" y="102"/>
                </a:lnTo>
                <a:lnTo>
                  <a:pt x="10" y="106"/>
                </a:lnTo>
                <a:lnTo>
                  <a:pt x="10" y="106"/>
                </a:lnTo>
                <a:lnTo>
                  <a:pt x="14" y="108"/>
                </a:lnTo>
                <a:lnTo>
                  <a:pt x="18" y="106"/>
                </a:lnTo>
                <a:lnTo>
                  <a:pt x="18" y="106"/>
                </a:lnTo>
                <a:lnTo>
                  <a:pt x="22" y="104"/>
                </a:lnTo>
                <a:lnTo>
                  <a:pt x="24" y="102"/>
                </a:lnTo>
                <a:lnTo>
                  <a:pt x="42" y="102"/>
                </a:lnTo>
                <a:lnTo>
                  <a:pt x="42" y="102"/>
                </a:lnTo>
                <a:lnTo>
                  <a:pt x="42" y="102"/>
                </a:lnTo>
                <a:lnTo>
                  <a:pt x="42" y="100"/>
                </a:lnTo>
                <a:lnTo>
                  <a:pt x="42" y="98"/>
                </a:lnTo>
                <a:lnTo>
                  <a:pt x="42" y="98"/>
                </a:lnTo>
                <a:lnTo>
                  <a:pt x="36" y="94"/>
                </a:lnTo>
                <a:lnTo>
                  <a:pt x="36" y="94"/>
                </a:lnTo>
                <a:lnTo>
                  <a:pt x="40" y="88"/>
                </a:lnTo>
                <a:lnTo>
                  <a:pt x="40" y="88"/>
                </a:lnTo>
                <a:lnTo>
                  <a:pt x="38" y="82"/>
                </a:lnTo>
                <a:lnTo>
                  <a:pt x="38" y="80"/>
                </a:lnTo>
                <a:lnTo>
                  <a:pt x="40" y="80"/>
                </a:lnTo>
                <a:lnTo>
                  <a:pt x="40" y="80"/>
                </a:lnTo>
                <a:lnTo>
                  <a:pt x="40" y="76"/>
                </a:lnTo>
                <a:lnTo>
                  <a:pt x="40" y="76"/>
                </a:lnTo>
                <a:lnTo>
                  <a:pt x="44" y="74"/>
                </a:lnTo>
                <a:lnTo>
                  <a:pt x="48" y="72"/>
                </a:lnTo>
                <a:lnTo>
                  <a:pt x="60" y="74"/>
                </a:lnTo>
                <a:lnTo>
                  <a:pt x="60" y="74"/>
                </a:lnTo>
                <a:lnTo>
                  <a:pt x="62" y="68"/>
                </a:lnTo>
                <a:lnTo>
                  <a:pt x="64" y="68"/>
                </a:lnTo>
                <a:lnTo>
                  <a:pt x="64" y="68"/>
                </a:lnTo>
                <a:lnTo>
                  <a:pt x="64" y="70"/>
                </a:lnTo>
                <a:lnTo>
                  <a:pt x="64" y="72"/>
                </a:lnTo>
                <a:lnTo>
                  <a:pt x="64" y="72"/>
                </a:lnTo>
                <a:lnTo>
                  <a:pt x="68" y="72"/>
                </a:lnTo>
                <a:lnTo>
                  <a:pt x="68" y="72"/>
                </a:lnTo>
                <a:lnTo>
                  <a:pt x="68" y="76"/>
                </a:lnTo>
                <a:lnTo>
                  <a:pt x="66" y="78"/>
                </a:lnTo>
                <a:lnTo>
                  <a:pt x="66" y="78"/>
                </a:lnTo>
                <a:lnTo>
                  <a:pt x="70" y="78"/>
                </a:lnTo>
                <a:lnTo>
                  <a:pt x="70" y="78"/>
                </a:lnTo>
                <a:close/>
                <a:moveTo>
                  <a:pt x="28" y="46"/>
                </a:moveTo>
                <a:lnTo>
                  <a:pt x="28" y="46"/>
                </a:lnTo>
                <a:lnTo>
                  <a:pt x="26" y="50"/>
                </a:lnTo>
                <a:lnTo>
                  <a:pt x="26" y="50"/>
                </a:lnTo>
                <a:lnTo>
                  <a:pt x="28" y="48"/>
                </a:lnTo>
                <a:lnTo>
                  <a:pt x="28" y="48"/>
                </a:lnTo>
                <a:lnTo>
                  <a:pt x="28" y="46"/>
                </a:lnTo>
                <a:lnTo>
                  <a:pt x="28" y="46"/>
                </a:lnTo>
                <a:close/>
              </a:path>
            </a:pathLst>
          </a:custGeom>
          <a:solidFill>
            <a:srgbClr val="B9BCBD"/>
          </a:solidFill>
          <a:ln w="3175">
            <a:solidFill>
              <a:srgbClr val="B9BCBD"/>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42" name="Freeform 26">
            <a:extLst>
              <a:ext uri="{FF2B5EF4-FFF2-40B4-BE49-F238E27FC236}">
                <a16:creationId xmlns:a16="http://schemas.microsoft.com/office/drawing/2014/main" id="{9D49FEC8-0774-493A-99BF-99C65F3C0C25}"/>
              </a:ext>
            </a:extLst>
          </p:cNvPr>
          <p:cNvSpPr>
            <a:spLocks/>
          </p:cNvSpPr>
          <p:nvPr userDrawn="1"/>
        </p:nvSpPr>
        <p:spPr bwMode="auto">
          <a:xfrm>
            <a:off x="7031418" y="2414249"/>
            <a:ext cx="318637" cy="233374"/>
          </a:xfrm>
          <a:custGeom>
            <a:avLst/>
            <a:gdLst>
              <a:gd name="T0" fmla="*/ 4 w 190"/>
              <a:gd name="T1" fmla="*/ 22 h 136"/>
              <a:gd name="T2" fmla="*/ 6 w 190"/>
              <a:gd name="T3" fmla="*/ 22 h 136"/>
              <a:gd name="T4" fmla="*/ 4 w 190"/>
              <a:gd name="T5" fmla="*/ 18 h 136"/>
              <a:gd name="T6" fmla="*/ 10 w 190"/>
              <a:gd name="T7" fmla="*/ 12 h 136"/>
              <a:gd name="T8" fmla="*/ 20 w 190"/>
              <a:gd name="T9" fmla="*/ 14 h 136"/>
              <a:gd name="T10" fmla="*/ 26 w 190"/>
              <a:gd name="T11" fmla="*/ 26 h 136"/>
              <a:gd name="T12" fmla="*/ 30 w 190"/>
              <a:gd name="T13" fmla="*/ 32 h 136"/>
              <a:gd name="T14" fmla="*/ 24 w 190"/>
              <a:gd name="T15" fmla="*/ 36 h 136"/>
              <a:gd name="T16" fmla="*/ 24 w 190"/>
              <a:gd name="T17" fmla="*/ 38 h 136"/>
              <a:gd name="T18" fmla="*/ 24 w 190"/>
              <a:gd name="T19" fmla="*/ 40 h 136"/>
              <a:gd name="T20" fmla="*/ 10 w 190"/>
              <a:gd name="T21" fmla="*/ 38 h 136"/>
              <a:gd name="T22" fmla="*/ 6 w 190"/>
              <a:gd name="T23" fmla="*/ 32 h 136"/>
              <a:gd name="T24" fmla="*/ 6 w 190"/>
              <a:gd name="T25" fmla="*/ 38 h 136"/>
              <a:gd name="T26" fmla="*/ 2 w 190"/>
              <a:gd name="T27" fmla="*/ 52 h 136"/>
              <a:gd name="T28" fmla="*/ 4 w 190"/>
              <a:gd name="T29" fmla="*/ 54 h 136"/>
              <a:gd name="T30" fmla="*/ 8 w 190"/>
              <a:gd name="T31" fmla="*/ 52 h 136"/>
              <a:gd name="T32" fmla="*/ 16 w 190"/>
              <a:gd name="T33" fmla="*/ 50 h 136"/>
              <a:gd name="T34" fmla="*/ 16 w 190"/>
              <a:gd name="T35" fmla="*/ 52 h 136"/>
              <a:gd name="T36" fmla="*/ 12 w 190"/>
              <a:gd name="T37" fmla="*/ 56 h 136"/>
              <a:gd name="T38" fmla="*/ 16 w 190"/>
              <a:gd name="T39" fmla="*/ 66 h 136"/>
              <a:gd name="T40" fmla="*/ 22 w 190"/>
              <a:gd name="T41" fmla="*/ 74 h 136"/>
              <a:gd name="T42" fmla="*/ 20 w 190"/>
              <a:gd name="T43" fmla="*/ 80 h 136"/>
              <a:gd name="T44" fmla="*/ 18 w 190"/>
              <a:gd name="T45" fmla="*/ 88 h 136"/>
              <a:gd name="T46" fmla="*/ 20 w 190"/>
              <a:gd name="T47" fmla="*/ 100 h 136"/>
              <a:gd name="T48" fmla="*/ 32 w 190"/>
              <a:gd name="T49" fmla="*/ 92 h 136"/>
              <a:gd name="T50" fmla="*/ 46 w 190"/>
              <a:gd name="T51" fmla="*/ 86 h 136"/>
              <a:gd name="T52" fmla="*/ 74 w 190"/>
              <a:gd name="T53" fmla="*/ 86 h 136"/>
              <a:gd name="T54" fmla="*/ 96 w 190"/>
              <a:gd name="T55" fmla="*/ 92 h 136"/>
              <a:gd name="T56" fmla="*/ 116 w 190"/>
              <a:gd name="T57" fmla="*/ 104 h 136"/>
              <a:gd name="T58" fmla="*/ 130 w 190"/>
              <a:gd name="T59" fmla="*/ 116 h 136"/>
              <a:gd name="T60" fmla="*/ 128 w 190"/>
              <a:gd name="T61" fmla="*/ 134 h 136"/>
              <a:gd name="T62" fmla="*/ 142 w 190"/>
              <a:gd name="T63" fmla="*/ 136 h 136"/>
              <a:gd name="T64" fmla="*/ 160 w 190"/>
              <a:gd name="T65" fmla="*/ 116 h 136"/>
              <a:gd name="T66" fmla="*/ 164 w 190"/>
              <a:gd name="T67" fmla="*/ 100 h 136"/>
              <a:gd name="T68" fmla="*/ 176 w 190"/>
              <a:gd name="T69" fmla="*/ 100 h 136"/>
              <a:gd name="T70" fmla="*/ 182 w 190"/>
              <a:gd name="T71" fmla="*/ 90 h 136"/>
              <a:gd name="T72" fmla="*/ 182 w 190"/>
              <a:gd name="T73" fmla="*/ 84 h 136"/>
              <a:gd name="T74" fmla="*/ 168 w 190"/>
              <a:gd name="T75" fmla="*/ 76 h 136"/>
              <a:gd name="T76" fmla="*/ 150 w 190"/>
              <a:gd name="T77" fmla="*/ 66 h 136"/>
              <a:gd name="T78" fmla="*/ 138 w 190"/>
              <a:gd name="T79" fmla="*/ 52 h 136"/>
              <a:gd name="T80" fmla="*/ 130 w 190"/>
              <a:gd name="T81" fmla="*/ 38 h 136"/>
              <a:gd name="T82" fmla="*/ 112 w 190"/>
              <a:gd name="T83" fmla="*/ 30 h 136"/>
              <a:gd name="T84" fmla="*/ 96 w 190"/>
              <a:gd name="T85" fmla="*/ 34 h 136"/>
              <a:gd name="T86" fmla="*/ 96 w 190"/>
              <a:gd name="T87" fmla="*/ 22 h 136"/>
              <a:gd name="T88" fmla="*/ 84 w 190"/>
              <a:gd name="T89" fmla="*/ 2 h 136"/>
              <a:gd name="T90" fmla="*/ 72 w 190"/>
              <a:gd name="T91" fmla="*/ 4 h 136"/>
              <a:gd name="T92" fmla="*/ 60 w 190"/>
              <a:gd name="T93" fmla="*/ 10 h 136"/>
              <a:gd name="T94" fmla="*/ 62 w 190"/>
              <a:gd name="T95" fmla="*/ 22 h 136"/>
              <a:gd name="T96" fmla="*/ 44 w 190"/>
              <a:gd name="T97" fmla="*/ 20 h 136"/>
              <a:gd name="T98" fmla="*/ 30 w 190"/>
              <a:gd name="T99" fmla="*/ 12 h 136"/>
              <a:gd name="T100" fmla="*/ 18 w 190"/>
              <a:gd name="T101" fmla="*/ 6 h 136"/>
              <a:gd name="T102" fmla="*/ 4 w 190"/>
              <a:gd name="T103" fmla="*/ 8 h 136"/>
              <a:gd name="T104" fmla="*/ 2 w 190"/>
              <a:gd name="T105" fmla="*/ 16 h 136"/>
              <a:gd name="T106" fmla="*/ 0 w 190"/>
              <a:gd name="T107" fmla="*/ 18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 h="136">
                <a:moveTo>
                  <a:pt x="0" y="18"/>
                </a:moveTo>
                <a:lnTo>
                  <a:pt x="0" y="18"/>
                </a:lnTo>
                <a:lnTo>
                  <a:pt x="4" y="22"/>
                </a:lnTo>
                <a:lnTo>
                  <a:pt x="4" y="22"/>
                </a:lnTo>
                <a:lnTo>
                  <a:pt x="6" y="22"/>
                </a:lnTo>
                <a:lnTo>
                  <a:pt x="6" y="22"/>
                </a:lnTo>
                <a:lnTo>
                  <a:pt x="6" y="20"/>
                </a:lnTo>
                <a:lnTo>
                  <a:pt x="4" y="18"/>
                </a:lnTo>
                <a:lnTo>
                  <a:pt x="4" y="18"/>
                </a:lnTo>
                <a:lnTo>
                  <a:pt x="8" y="16"/>
                </a:lnTo>
                <a:lnTo>
                  <a:pt x="8" y="16"/>
                </a:lnTo>
                <a:lnTo>
                  <a:pt x="10" y="12"/>
                </a:lnTo>
                <a:lnTo>
                  <a:pt x="10" y="12"/>
                </a:lnTo>
                <a:lnTo>
                  <a:pt x="20" y="14"/>
                </a:lnTo>
                <a:lnTo>
                  <a:pt x="20" y="14"/>
                </a:lnTo>
                <a:lnTo>
                  <a:pt x="20" y="20"/>
                </a:lnTo>
                <a:lnTo>
                  <a:pt x="20" y="20"/>
                </a:lnTo>
                <a:lnTo>
                  <a:pt x="26" y="26"/>
                </a:lnTo>
                <a:lnTo>
                  <a:pt x="30" y="30"/>
                </a:lnTo>
                <a:lnTo>
                  <a:pt x="30" y="30"/>
                </a:lnTo>
                <a:lnTo>
                  <a:pt x="30" y="32"/>
                </a:lnTo>
                <a:lnTo>
                  <a:pt x="28" y="36"/>
                </a:lnTo>
                <a:lnTo>
                  <a:pt x="28" y="36"/>
                </a:lnTo>
                <a:lnTo>
                  <a:pt x="24" y="36"/>
                </a:lnTo>
                <a:lnTo>
                  <a:pt x="24" y="36"/>
                </a:lnTo>
                <a:lnTo>
                  <a:pt x="24" y="36"/>
                </a:lnTo>
                <a:lnTo>
                  <a:pt x="24" y="38"/>
                </a:lnTo>
                <a:lnTo>
                  <a:pt x="24" y="38"/>
                </a:lnTo>
                <a:lnTo>
                  <a:pt x="24" y="38"/>
                </a:lnTo>
                <a:lnTo>
                  <a:pt x="24" y="40"/>
                </a:lnTo>
                <a:lnTo>
                  <a:pt x="24" y="40"/>
                </a:lnTo>
                <a:lnTo>
                  <a:pt x="10" y="38"/>
                </a:lnTo>
                <a:lnTo>
                  <a:pt x="10" y="38"/>
                </a:lnTo>
                <a:lnTo>
                  <a:pt x="8" y="32"/>
                </a:lnTo>
                <a:lnTo>
                  <a:pt x="8" y="32"/>
                </a:lnTo>
                <a:lnTo>
                  <a:pt x="6" y="32"/>
                </a:lnTo>
                <a:lnTo>
                  <a:pt x="6" y="32"/>
                </a:lnTo>
                <a:lnTo>
                  <a:pt x="6" y="38"/>
                </a:lnTo>
                <a:lnTo>
                  <a:pt x="6" y="38"/>
                </a:lnTo>
                <a:lnTo>
                  <a:pt x="4" y="46"/>
                </a:lnTo>
                <a:lnTo>
                  <a:pt x="2" y="52"/>
                </a:lnTo>
                <a:lnTo>
                  <a:pt x="2" y="52"/>
                </a:lnTo>
                <a:lnTo>
                  <a:pt x="2" y="54"/>
                </a:lnTo>
                <a:lnTo>
                  <a:pt x="2" y="54"/>
                </a:lnTo>
                <a:lnTo>
                  <a:pt x="4" y="54"/>
                </a:lnTo>
                <a:lnTo>
                  <a:pt x="6" y="54"/>
                </a:lnTo>
                <a:lnTo>
                  <a:pt x="6" y="54"/>
                </a:lnTo>
                <a:lnTo>
                  <a:pt x="8" y="52"/>
                </a:lnTo>
                <a:lnTo>
                  <a:pt x="10" y="50"/>
                </a:lnTo>
                <a:lnTo>
                  <a:pt x="10" y="50"/>
                </a:lnTo>
                <a:lnTo>
                  <a:pt x="16" y="50"/>
                </a:lnTo>
                <a:lnTo>
                  <a:pt x="20" y="52"/>
                </a:lnTo>
                <a:lnTo>
                  <a:pt x="20" y="52"/>
                </a:lnTo>
                <a:lnTo>
                  <a:pt x="16" y="52"/>
                </a:lnTo>
                <a:lnTo>
                  <a:pt x="12" y="52"/>
                </a:lnTo>
                <a:lnTo>
                  <a:pt x="12" y="52"/>
                </a:lnTo>
                <a:lnTo>
                  <a:pt x="12" y="56"/>
                </a:lnTo>
                <a:lnTo>
                  <a:pt x="12" y="56"/>
                </a:lnTo>
                <a:lnTo>
                  <a:pt x="16" y="60"/>
                </a:lnTo>
                <a:lnTo>
                  <a:pt x="16" y="66"/>
                </a:lnTo>
                <a:lnTo>
                  <a:pt x="16" y="66"/>
                </a:lnTo>
                <a:lnTo>
                  <a:pt x="20" y="70"/>
                </a:lnTo>
                <a:lnTo>
                  <a:pt x="22" y="74"/>
                </a:lnTo>
                <a:lnTo>
                  <a:pt x="22" y="78"/>
                </a:lnTo>
                <a:lnTo>
                  <a:pt x="22" y="78"/>
                </a:lnTo>
                <a:lnTo>
                  <a:pt x="20" y="80"/>
                </a:lnTo>
                <a:lnTo>
                  <a:pt x="18" y="80"/>
                </a:lnTo>
                <a:lnTo>
                  <a:pt x="18" y="80"/>
                </a:lnTo>
                <a:lnTo>
                  <a:pt x="18" y="88"/>
                </a:lnTo>
                <a:lnTo>
                  <a:pt x="18" y="94"/>
                </a:lnTo>
                <a:lnTo>
                  <a:pt x="18" y="94"/>
                </a:lnTo>
                <a:lnTo>
                  <a:pt x="20" y="100"/>
                </a:lnTo>
                <a:lnTo>
                  <a:pt x="28" y="100"/>
                </a:lnTo>
                <a:lnTo>
                  <a:pt x="32" y="94"/>
                </a:lnTo>
                <a:lnTo>
                  <a:pt x="32" y="92"/>
                </a:lnTo>
                <a:lnTo>
                  <a:pt x="34" y="88"/>
                </a:lnTo>
                <a:lnTo>
                  <a:pt x="38" y="86"/>
                </a:lnTo>
                <a:lnTo>
                  <a:pt x="46" y="86"/>
                </a:lnTo>
                <a:lnTo>
                  <a:pt x="52" y="84"/>
                </a:lnTo>
                <a:lnTo>
                  <a:pt x="58" y="82"/>
                </a:lnTo>
                <a:lnTo>
                  <a:pt x="74" y="86"/>
                </a:lnTo>
                <a:lnTo>
                  <a:pt x="82" y="86"/>
                </a:lnTo>
                <a:lnTo>
                  <a:pt x="86" y="88"/>
                </a:lnTo>
                <a:lnTo>
                  <a:pt x="96" y="92"/>
                </a:lnTo>
                <a:lnTo>
                  <a:pt x="104" y="96"/>
                </a:lnTo>
                <a:lnTo>
                  <a:pt x="112" y="102"/>
                </a:lnTo>
                <a:lnTo>
                  <a:pt x="116" y="104"/>
                </a:lnTo>
                <a:lnTo>
                  <a:pt x="118" y="108"/>
                </a:lnTo>
                <a:lnTo>
                  <a:pt x="122" y="114"/>
                </a:lnTo>
                <a:lnTo>
                  <a:pt x="130" y="116"/>
                </a:lnTo>
                <a:lnTo>
                  <a:pt x="130" y="122"/>
                </a:lnTo>
                <a:lnTo>
                  <a:pt x="130" y="128"/>
                </a:lnTo>
                <a:lnTo>
                  <a:pt x="128" y="134"/>
                </a:lnTo>
                <a:lnTo>
                  <a:pt x="134" y="136"/>
                </a:lnTo>
                <a:lnTo>
                  <a:pt x="138" y="134"/>
                </a:lnTo>
                <a:lnTo>
                  <a:pt x="142" y="136"/>
                </a:lnTo>
                <a:lnTo>
                  <a:pt x="154" y="130"/>
                </a:lnTo>
                <a:lnTo>
                  <a:pt x="152" y="124"/>
                </a:lnTo>
                <a:lnTo>
                  <a:pt x="160" y="116"/>
                </a:lnTo>
                <a:lnTo>
                  <a:pt x="162" y="112"/>
                </a:lnTo>
                <a:lnTo>
                  <a:pt x="162" y="104"/>
                </a:lnTo>
                <a:lnTo>
                  <a:pt x="164" y="100"/>
                </a:lnTo>
                <a:lnTo>
                  <a:pt x="166" y="96"/>
                </a:lnTo>
                <a:lnTo>
                  <a:pt x="172" y="98"/>
                </a:lnTo>
                <a:lnTo>
                  <a:pt x="176" y="100"/>
                </a:lnTo>
                <a:lnTo>
                  <a:pt x="182" y="102"/>
                </a:lnTo>
                <a:lnTo>
                  <a:pt x="182" y="94"/>
                </a:lnTo>
                <a:lnTo>
                  <a:pt x="182" y="90"/>
                </a:lnTo>
                <a:lnTo>
                  <a:pt x="190" y="86"/>
                </a:lnTo>
                <a:lnTo>
                  <a:pt x="188" y="84"/>
                </a:lnTo>
                <a:lnTo>
                  <a:pt x="182" y="84"/>
                </a:lnTo>
                <a:lnTo>
                  <a:pt x="178" y="80"/>
                </a:lnTo>
                <a:lnTo>
                  <a:pt x="172" y="80"/>
                </a:lnTo>
                <a:lnTo>
                  <a:pt x="168" y="76"/>
                </a:lnTo>
                <a:lnTo>
                  <a:pt x="160" y="78"/>
                </a:lnTo>
                <a:lnTo>
                  <a:pt x="156" y="72"/>
                </a:lnTo>
                <a:lnTo>
                  <a:pt x="150" y="66"/>
                </a:lnTo>
                <a:lnTo>
                  <a:pt x="144" y="64"/>
                </a:lnTo>
                <a:lnTo>
                  <a:pt x="140" y="60"/>
                </a:lnTo>
                <a:lnTo>
                  <a:pt x="138" y="52"/>
                </a:lnTo>
                <a:lnTo>
                  <a:pt x="134" y="48"/>
                </a:lnTo>
                <a:lnTo>
                  <a:pt x="130" y="44"/>
                </a:lnTo>
                <a:lnTo>
                  <a:pt x="130" y="38"/>
                </a:lnTo>
                <a:lnTo>
                  <a:pt x="126" y="30"/>
                </a:lnTo>
                <a:lnTo>
                  <a:pt x="120" y="30"/>
                </a:lnTo>
                <a:lnTo>
                  <a:pt x="112" y="30"/>
                </a:lnTo>
                <a:lnTo>
                  <a:pt x="108" y="32"/>
                </a:lnTo>
                <a:lnTo>
                  <a:pt x="102" y="36"/>
                </a:lnTo>
                <a:lnTo>
                  <a:pt x="96" y="34"/>
                </a:lnTo>
                <a:lnTo>
                  <a:pt x="94" y="32"/>
                </a:lnTo>
                <a:lnTo>
                  <a:pt x="96" y="28"/>
                </a:lnTo>
                <a:lnTo>
                  <a:pt x="96" y="22"/>
                </a:lnTo>
                <a:lnTo>
                  <a:pt x="88" y="20"/>
                </a:lnTo>
                <a:lnTo>
                  <a:pt x="86" y="10"/>
                </a:lnTo>
                <a:lnTo>
                  <a:pt x="84" y="2"/>
                </a:lnTo>
                <a:lnTo>
                  <a:pt x="80" y="0"/>
                </a:lnTo>
                <a:lnTo>
                  <a:pt x="76" y="0"/>
                </a:lnTo>
                <a:lnTo>
                  <a:pt x="72" y="4"/>
                </a:lnTo>
                <a:lnTo>
                  <a:pt x="70" y="8"/>
                </a:lnTo>
                <a:lnTo>
                  <a:pt x="62" y="8"/>
                </a:lnTo>
                <a:lnTo>
                  <a:pt x="60" y="10"/>
                </a:lnTo>
                <a:lnTo>
                  <a:pt x="60" y="16"/>
                </a:lnTo>
                <a:lnTo>
                  <a:pt x="62" y="20"/>
                </a:lnTo>
                <a:lnTo>
                  <a:pt x="62" y="22"/>
                </a:lnTo>
                <a:lnTo>
                  <a:pt x="48" y="20"/>
                </a:lnTo>
                <a:lnTo>
                  <a:pt x="48" y="20"/>
                </a:lnTo>
                <a:lnTo>
                  <a:pt x="44" y="20"/>
                </a:lnTo>
                <a:lnTo>
                  <a:pt x="36" y="20"/>
                </a:lnTo>
                <a:lnTo>
                  <a:pt x="36" y="20"/>
                </a:lnTo>
                <a:lnTo>
                  <a:pt x="30" y="12"/>
                </a:lnTo>
                <a:lnTo>
                  <a:pt x="26" y="8"/>
                </a:lnTo>
                <a:lnTo>
                  <a:pt x="22" y="6"/>
                </a:lnTo>
                <a:lnTo>
                  <a:pt x="18" y="6"/>
                </a:lnTo>
                <a:lnTo>
                  <a:pt x="18" y="6"/>
                </a:lnTo>
                <a:lnTo>
                  <a:pt x="8" y="6"/>
                </a:lnTo>
                <a:lnTo>
                  <a:pt x="4" y="8"/>
                </a:lnTo>
                <a:lnTo>
                  <a:pt x="4" y="14"/>
                </a:lnTo>
                <a:lnTo>
                  <a:pt x="4" y="14"/>
                </a:lnTo>
                <a:lnTo>
                  <a:pt x="2" y="16"/>
                </a:lnTo>
                <a:lnTo>
                  <a:pt x="2" y="18"/>
                </a:lnTo>
                <a:lnTo>
                  <a:pt x="0" y="18"/>
                </a:lnTo>
                <a:lnTo>
                  <a:pt x="0" y="18"/>
                </a:lnTo>
                <a:close/>
              </a:path>
            </a:pathLst>
          </a:custGeom>
          <a:solidFill>
            <a:srgbClr val="8BBDFF"/>
          </a:solidFill>
          <a:ln w="3175">
            <a:solidFill>
              <a:srgbClr val="8BBDFF"/>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43" name="Freeform 27">
            <a:extLst>
              <a:ext uri="{FF2B5EF4-FFF2-40B4-BE49-F238E27FC236}">
                <a16:creationId xmlns:a16="http://schemas.microsoft.com/office/drawing/2014/main" id="{385C2EC0-8E8E-4299-BAB9-39010CD9FA5F}"/>
              </a:ext>
            </a:extLst>
          </p:cNvPr>
          <p:cNvSpPr>
            <a:spLocks noEditPoints="1"/>
          </p:cNvSpPr>
          <p:nvPr userDrawn="1"/>
        </p:nvSpPr>
        <p:spPr bwMode="auto">
          <a:xfrm>
            <a:off x="6447811" y="2438275"/>
            <a:ext cx="422613" cy="202487"/>
          </a:xfrm>
          <a:custGeom>
            <a:avLst/>
            <a:gdLst>
              <a:gd name="T0" fmla="*/ 12 w 252"/>
              <a:gd name="T1" fmla="*/ 4 h 118"/>
              <a:gd name="T2" fmla="*/ 12 w 252"/>
              <a:gd name="T3" fmla="*/ 12 h 118"/>
              <a:gd name="T4" fmla="*/ 6 w 252"/>
              <a:gd name="T5" fmla="*/ 18 h 118"/>
              <a:gd name="T6" fmla="*/ 0 w 252"/>
              <a:gd name="T7" fmla="*/ 26 h 118"/>
              <a:gd name="T8" fmla="*/ 0 w 252"/>
              <a:gd name="T9" fmla="*/ 36 h 118"/>
              <a:gd name="T10" fmla="*/ 18 w 252"/>
              <a:gd name="T11" fmla="*/ 26 h 118"/>
              <a:gd name="T12" fmla="*/ 34 w 252"/>
              <a:gd name="T13" fmla="*/ 20 h 118"/>
              <a:gd name="T14" fmla="*/ 24 w 252"/>
              <a:gd name="T15" fmla="*/ 8 h 118"/>
              <a:gd name="T16" fmla="*/ 132 w 252"/>
              <a:gd name="T17" fmla="*/ 118 h 118"/>
              <a:gd name="T18" fmla="*/ 140 w 252"/>
              <a:gd name="T19" fmla="*/ 112 h 118"/>
              <a:gd name="T20" fmla="*/ 140 w 252"/>
              <a:gd name="T21" fmla="*/ 102 h 118"/>
              <a:gd name="T22" fmla="*/ 150 w 252"/>
              <a:gd name="T23" fmla="*/ 100 h 118"/>
              <a:gd name="T24" fmla="*/ 162 w 252"/>
              <a:gd name="T25" fmla="*/ 100 h 118"/>
              <a:gd name="T26" fmla="*/ 188 w 252"/>
              <a:gd name="T27" fmla="*/ 94 h 118"/>
              <a:gd name="T28" fmla="*/ 210 w 252"/>
              <a:gd name="T29" fmla="*/ 90 h 118"/>
              <a:gd name="T30" fmla="*/ 220 w 252"/>
              <a:gd name="T31" fmla="*/ 90 h 118"/>
              <a:gd name="T32" fmla="*/ 232 w 252"/>
              <a:gd name="T33" fmla="*/ 90 h 118"/>
              <a:gd name="T34" fmla="*/ 244 w 252"/>
              <a:gd name="T35" fmla="*/ 86 h 118"/>
              <a:gd name="T36" fmla="*/ 236 w 252"/>
              <a:gd name="T37" fmla="*/ 70 h 118"/>
              <a:gd name="T38" fmla="*/ 240 w 252"/>
              <a:gd name="T39" fmla="*/ 60 h 118"/>
              <a:gd name="T40" fmla="*/ 240 w 252"/>
              <a:gd name="T41" fmla="*/ 52 h 118"/>
              <a:gd name="T42" fmla="*/ 248 w 252"/>
              <a:gd name="T43" fmla="*/ 50 h 118"/>
              <a:gd name="T44" fmla="*/ 246 w 252"/>
              <a:gd name="T45" fmla="*/ 38 h 118"/>
              <a:gd name="T46" fmla="*/ 234 w 252"/>
              <a:gd name="T47" fmla="*/ 26 h 118"/>
              <a:gd name="T48" fmla="*/ 232 w 252"/>
              <a:gd name="T49" fmla="*/ 14 h 118"/>
              <a:gd name="T50" fmla="*/ 222 w 252"/>
              <a:gd name="T51" fmla="*/ 12 h 118"/>
              <a:gd name="T52" fmla="*/ 208 w 252"/>
              <a:gd name="T53" fmla="*/ 8 h 118"/>
              <a:gd name="T54" fmla="*/ 202 w 252"/>
              <a:gd name="T55" fmla="*/ 8 h 118"/>
              <a:gd name="T56" fmla="*/ 194 w 252"/>
              <a:gd name="T57" fmla="*/ 16 h 118"/>
              <a:gd name="T58" fmla="*/ 182 w 252"/>
              <a:gd name="T59" fmla="*/ 20 h 118"/>
              <a:gd name="T60" fmla="*/ 166 w 252"/>
              <a:gd name="T61" fmla="*/ 20 h 118"/>
              <a:gd name="T62" fmla="*/ 150 w 252"/>
              <a:gd name="T63" fmla="*/ 18 h 118"/>
              <a:gd name="T64" fmla="*/ 138 w 252"/>
              <a:gd name="T65" fmla="*/ 16 h 118"/>
              <a:gd name="T66" fmla="*/ 118 w 252"/>
              <a:gd name="T67" fmla="*/ 4 h 118"/>
              <a:gd name="T68" fmla="*/ 108 w 252"/>
              <a:gd name="T69" fmla="*/ 4 h 118"/>
              <a:gd name="T70" fmla="*/ 88 w 252"/>
              <a:gd name="T71" fmla="*/ 2 h 118"/>
              <a:gd name="T72" fmla="*/ 72 w 252"/>
              <a:gd name="T73" fmla="*/ 14 h 118"/>
              <a:gd name="T74" fmla="*/ 56 w 252"/>
              <a:gd name="T75" fmla="*/ 16 h 118"/>
              <a:gd name="T76" fmla="*/ 38 w 252"/>
              <a:gd name="T77" fmla="*/ 20 h 118"/>
              <a:gd name="T78" fmla="*/ 38 w 252"/>
              <a:gd name="T79" fmla="*/ 24 h 118"/>
              <a:gd name="T80" fmla="*/ 26 w 252"/>
              <a:gd name="T81" fmla="*/ 28 h 118"/>
              <a:gd name="T82" fmla="*/ 14 w 252"/>
              <a:gd name="T83" fmla="*/ 32 h 118"/>
              <a:gd name="T84" fmla="*/ 0 w 252"/>
              <a:gd name="T85" fmla="*/ 50 h 118"/>
              <a:gd name="T86" fmla="*/ 8 w 252"/>
              <a:gd name="T87" fmla="*/ 64 h 118"/>
              <a:gd name="T88" fmla="*/ 8 w 252"/>
              <a:gd name="T89" fmla="*/ 70 h 118"/>
              <a:gd name="T90" fmla="*/ 4 w 252"/>
              <a:gd name="T91" fmla="*/ 70 h 118"/>
              <a:gd name="T92" fmla="*/ 14 w 252"/>
              <a:gd name="T93" fmla="*/ 78 h 118"/>
              <a:gd name="T94" fmla="*/ 24 w 252"/>
              <a:gd name="T95" fmla="*/ 94 h 118"/>
              <a:gd name="T96" fmla="*/ 32 w 252"/>
              <a:gd name="T97" fmla="*/ 102 h 118"/>
              <a:gd name="T98" fmla="*/ 38 w 252"/>
              <a:gd name="T99" fmla="*/ 106 h 118"/>
              <a:gd name="T100" fmla="*/ 60 w 252"/>
              <a:gd name="T101" fmla="*/ 100 h 118"/>
              <a:gd name="T102" fmla="*/ 86 w 252"/>
              <a:gd name="T103" fmla="*/ 112 h 118"/>
              <a:gd name="T104" fmla="*/ 112 w 252"/>
              <a:gd name="T105" fmla="*/ 102 h 118"/>
              <a:gd name="T106" fmla="*/ 128 w 252"/>
              <a:gd name="T107" fmla="*/ 96 h 118"/>
              <a:gd name="T108" fmla="*/ 126 w 252"/>
              <a:gd name="T109" fmla="*/ 108 h 118"/>
              <a:gd name="T110" fmla="*/ 128 w 252"/>
              <a:gd name="T111" fmla="*/ 11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52" h="118">
                <a:moveTo>
                  <a:pt x="24" y="6"/>
                </a:moveTo>
                <a:lnTo>
                  <a:pt x="24" y="6"/>
                </a:lnTo>
                <a:lnTo>
                  <a:pt x="20" y="6"/>
                </a:lnTo>
                <a:lnTo>
                  <a:pt x="16" y="6"/>
                </a:lnTo>
                <a:lnTo>
                  <a:pt x="16" y="6"/>
                </a:lnTo>
                <a:lnTo>
                  <a:pt x="12" y="4"/>
                </a:lnTo>
                <a:lnTo>
                  <a:pt x="8" y="6"/>
                </a:lnTo>
                <a:lnTo>
                  <a:pt x="8" y="6"/>
                </a:lnTo>
                <a:lnTo>
                  <a:pt x="8" y="8"/>
                </a:lnTo>
                <a:lnTo>
                  <a:pt x="8" y="8"/>
                </a:lnTo>
                <a:lnTo>
                  <a:pt x="12" y="12"/>
                </a:lnTo>
                <a:lnTo>
                  <a:pt x="12" y="12"/>
                </a:lnTo>
                <a:lnTo>
                  <a:pt x="14" y="14"/>
                </a:lnTo>
                <a:lnTo>
                  <a:pt x="14" y="16"/>
                </a:lnTo>
                <a:lnTo>
                  <a:pt x="12" y="18"/>
                </a:lnTo>
                <a:lnTo>
                  <a:pt x="12" y="18"/>
                </a:lnTo>
                <a:lnTo>
                  <a:pt x="10" y="18"/>
                </a:lnTo>
                <a:lnTo>
                  <a:pt x="6" y="18"/>
                </a:lnTo>
                <a:lnTo>
                  <a:pt x="6" y="16"/>
                </a:lnTo>
                <a:lnTo>
                  <a:pt x="4" y="18"/>
                </a:lnTo>
                <a:lnTo>
                  <a:pt x="4" y="18"/>
                </a:lnTo>
                <a:lnTo>
                  <a:pt x="4" y="22"/>
                </a:lnTo>
                <a:lnTo>
                  <a:pt x="2" y="24"/>
                </a:lnTo>
                <a:lnTo>
                  <a:pt x="0" y="26"/>
                </a:lnTo>
                <a:lnTo>
                  <a:pt x="2" y="28"/>
                </a:lnTo>
                <a:lnTo>
                  <a:pt x="4" y="28"/>
                </a:lnTo>
                <a:lnTo>
                  <a:pt x="0" y="30"/>
                </a:lnTo>
                <a:lnTo>
                  <a:pt x="0" y="30"/>
                </a:lnTo>
                <a:lnTo>
                  <a:pt x="0" y="34"/>
                </a:lnTo>
                <a:lnTo>
                  <a:pt x="0" y="36"/>
                </a:lnTo>
                <a:lnTo>
                  <a:pt x="2" y="36"/>
                </a:lnTo>
                <a:lnTo>
                  <a:pt x="2" y="36"/>
                </a:lnTo>
                <a:lnTo>
                  <a:pt x="10" y="28"/>
                </a:lnTo>
                <a:lnTo>
                  <a:pt x="10" y="28"/>
                </a:lnTo>
                <a:lnTo>
                  <a:pt x="18" y="26"/>
                </a:lnTo>
                <a:lnTo>
                  <a:pt x="18" y="26"/>
                </a:lnTo>
                <a:lnTo>
                  <a:pt x="18" y="24"/>
                </a:lnTo>
                <a:lnTo>
                  <a:pt x="20" y="22"/>
                </a:lnTo>
                <a:lnTo>
                  <a:pt x="20" y="22"/>
                </a:lnTo>
                <a:lnTo>
                  <a:pt x="28" y="22"/>
                </a:lnTo>
                <a:lnTo>
                  <a:pt x="34" y="20"/>
                </a:lnTo>
                <a:lnTo>
                  <a:pt x="34" y="20"/>
                </a:lnTo>
                <a:lnTo>
                  <a:pt x="36" y="16"/>
                </a:lnTo>
                <a:lnTo>
                  <a:pt x="36" y="16"/>
                </a:lnTo>
                <a:lnTo>
                  <a:pt x="30" y="12"/>
                </a:lnTo>
                <a:lnTo>
                  <a:pt x="26" y="10"/>
                </a:lnTo>
                <a:lnTo>
                  <a:pt x="24" y="8"/>
                </a:lnTo>
                <a:lnTo>
                  <a:pt x="24" y="8"/>
                </a:lnTo>
                <a:lnTo>
                  <a:pt x="24" y="6"/>
                </a:lnTo>
                <a:lnTo>
                  <a:pt x="24" y="6"/>
                </a:lnTo>
                <a:close/>
                <a:moveTo>
                  <a:pt x="128" y="118"/>
                </a:moveTo>
                <a:lnTo>
                  <a:pt x="128" y="118"/>
                </a:lnTo>
                <a:lnTo>
                  <a:pt x="132" y="118"/>
                </a:lnTo>
                <a:lnTo>
                  <a:pt x="132" y="118"/>
                </a:lnTo>
                <a:lnTo>
                  <a:pt x="134" y="118"/>
                </a:lnTo>
                <a:lnTo>
                  <a:pt x="134" y="116"/>
                </a:lnTo>
                <a:lnTo>
                  <a:pt x="136" y="114"/>
                </a:lnTo>
                <a:lnTo>
                  <a:pt x="138" y="112"/>
                </a:lnTo>
                <a:lnTo>
                  <a:pt x="138" y="112"/>
                </a:lnTo>
                <a:lnTo>
                  <a:pt x="140" y="112"/>
                </a:lnTo>
                <a:lnTo>
                  <a:pt x="140" y="110"/>
                </a:lnTo>
                <a:lnTo>
                  <a:pt x="140" y="110"/>
                </a:lnTo>
                <a:lnTo>
                  <a:pt x="140" y="106"/>
                </a:lnTo>
                <a:lnTo>
                  <a:pt x="140" y="104"/>
                </a:lnTo>
                <a:lnTo>
                  <a:pt x="140" y="102"/>
                </a:lnTo>
                <a:lnTo>
                  <a:pt x="140" y="102"/>
                </a:lnTo>
                <a:lnTo>
                  <a:pt x="142" y="102"/>
                </a:lnTo>
                <a:lnTo>
                  <a:pt x="144" y="102"/>
                </a:lnTo>
                <a:lnTo>
                  <a:pt x="146" y="104"/>
                </a:lnTo>
                <a:lnTo>
                  <a:pt x="148" y="104"/>
                </a:lnTo>
                <a:lnTo>
                  <a:pt x="148" y="104"/>
                </a:lnTo>
                <a:lnTo>
                  <a:pt x="150" y="100"/>
                </a:lnTo>
                <a:lnTo>
                  <a:pt x="154" y="100"/>
                </a:lnTo>
                <a:lnTo>
                  <a:pt x="154" y="100"/>
                </a:lnTo>
                <a:lnTo>
                  <a:pt x="158" y="100"/>
                </a:lnTo>
                <a:lnTo>
                  <a:pt x="160" y="100"/>
                </a:lnTo>
                <a:lnTo>
                  <a:pt x="162" y="100"/>
                </a:lnTo>
                <a:lnTo>
                  <a:pt x="162" y="100"/>
                </a:lnTo>
                <a:lnTo>
                  <a:pt x="170" y="98"/>
                </a:lnTo>
                <a:lnTo>
                  <a:pt x="174" y="98"/>
                </a:lnTo>
                <a:lnTo>
                  <a:pt x="180" y="94"/>
                </a:lnTo>
                <a:lnTo>
                  <a:pt x="180" y="94"/>
                </a:lnTo>
                <a:lnTo>
                  <a:pt x="184" y="94"/>
                </a:lnTo>
                <a:lnTo>
                  <a:pt x="188" y="94"/>
                </a:lnTo>
                <a:lnTo>
                  <a:pt x="194" y="94"/>
                </a:lnTo>
                <a:lnTo>
                  <a:pt x="198" y="92"/>
                </a:lnTo>
                <a:lnTo>
                  <a:pt x="198" y="92"/>
                </a:lnTo>
                <a:lnTo>
                  <a:pt x="204" y="88"/>
                </a:lnTo>
                <a:lnTo>
                  <a:pt x="210" y="86"/>
                </a:lnTo>
                <a:lnTo>
                  <a:pt x="210" y="90"/>
                </a:lnTo>
                <a:lnTo>
                  <a:pt x="210" y="90"/>
                </a:lnTo>
                <a:lnTo>
                  <a:pt x="214" y="92"/>
                </a:lnTo>
                <a:lnTo>
                  <a:pt x="214" y="92"/>
                </a:lnTo>
                <a:lnTo>
                  <a:pt x="218" y="90"/>
                </a:lnTo>
                <a:lnTo>
                  <a:pt x="218" y="90"/>
                </a:lnTo>
                <a:lnTo>
                  <a:pt x="220" y="90"/>
                </a:lnTo>
                <a:lnTo>
                  <a:pt x="222" y="92"/>
                </a:lnTo>
                <a:lnTo>
                  <a:pt x="224" y="92"/>
                </a:lnTo>
                <a:lnTo>
                  <a:pt x="226" y="92"/>
                </a:lnTo>
                <a:lnTo>
                  <a:pt x="226" y="92"/>
                </a:lnTo>
                <a:lnTo>
                  <a:pt x="230" y="88"/>
                </a:lnTo>
                <a:lnTo>
                  <a:pt x="232" y="90"/>
                </a:lnTo>
                <a:lnTo>
                  <a:pt x="234" y="94"/>
                </a:lnTo>
                <a:lnTo>
                  <a:pt x="238" y="90"/>
                </a:lnTo>
                <a:lnTo>
                  <a:pt x="244" y="92"/>
                </a:lnTo>
                <a:lnTo>
                  <a:pt x="244" y="92"/>
                </a:lnTo>
                <a:lnTo>
                  <a:pt x="244" y="90"/>
                </a:lnTo>
                <a:lnTo>
                  <a:pt x="244" y="86"/>
                </a:lnTo>
                <a:lnTo>
                  <a:pt x="244" y="86"/>
                </a:lnTo>
                <a:lnTo>
                  <a:pt x="242" y="82"/>
                </a:lnTo>
                <a:lnTo>
                  <a:pt x="242" y="78"/>
                </a:lnTo>
                <a:lnTo>
                  <a:pt x="242" y="78"/>
                </a:lnTo>
                <a:lnTo>
                  <a:pt x="238" y="74"/>
                </a:lnTo>
                <a:lnTo>
                  <a:pt x="236" y="70"/>
                </a:lnTo>
                <a:lnTo>
                  <a:pt x="238" y="68"/>
                </a:lnTo>
                <a:lnTo>
                  <a:pt x="238" y="68"/>
                </a:lnTo>
                <a:lnTo>
                  <a:pt x="240" y="66"/>
                </a:lnTo>
                <a:lnTo>
                  <a:pt x="240" y="62"/>
                </a:lnTo>
                <a:lnTo>
                  <a:pt x="240" y="62"/>
                </a:lnTo>
                <a:lnTo>
                  <a:pt x="240" y="60"/>
                </a:lnTo>
                <a:lnTo>
                  <a:pt x="240" y="58"/>
                </a:lnTo>
                <a:lnTo>
                  <a:pt x="240" y="58"/>
                </a:lnTo>
                <a:lnTo>
                  <a:pt x="238" y="54"/>
                </a:lnTo>
                <a:lnTo>
                  <a:pt x="238" y="54"/>
                </a:lnTo>
                <a:lnTo>
                  <a:pt x="240" y="52"/>
                </a:lnTo>
                <a:lnTo>
                  <a:pt x="240" y="52"/>
                </a:lnTo>
                <a:lnTo>
                  <a:pt x="242" y="48"/>
                </a:lnTo>
                <a:lnTo>
                  <a:pt x="242" y="48"/>
                </a:lnTo>
                <a:lnTo>
                  <a:pt x="244" y="48"/>
                </a:lnTo>
                <a:lnTo>
                  <a:pt x="244" y="48"/>
                </a:lnTo>
                <a:lnTo>
                  <a:pt x="248" y="50"/>
                </a:lnTo>
                <a:lnTo>
                  <a:pt x="248" y="50"/>
                </a:lnTo>
                <a:lnTo>
                  <a:pt x="250" y="46"/>
                </a:lnTo>
                <a:lnTo>
                  <a:pt x="250" y="46"/>
                </a:lnTo>
                <a:lnTo>
                  <a:pt x="252" y="44"/>
                </a:lnTo>
                <a:lnTo>
                  <a:pt x="250" y="42"/>
                </a:lnTo>
                <a:lnTo>
                  <a:pt x="246" y="38"/>
                </a:lnTo>
                <a:lnTo>
                  <a:pt x="246" y="38"/>
                </a:lnTo>
                <a:lnTo>
                  <a:pt x="238" y="36"/>
                </a:lnTo>
                <a:lnTo>
                  <a:pt x="234" y="34"/>
                </a:lnTo>
                <a:lnTo>
                  <a:pt x="232" y="32"/>
                </a:lnTo>
                <a:lnTo>
                  <a:pt x="232" y="30"/>
                </a:lnTo>
                <a:lnTo>
                  <a:pt x="232" y="30"/>
                </a:lnTo>
                <a:lnTo>
                  <a:pt x="234" y="26"/>
                </a:lnTo>
                <a:lnTo>
                  <a:pt x="236" y="24"/>
                </a:lnTo>
                <a:lnTo>
                  <a:pt x="236" y="24"/>
                </a:lnTo>
                <a:lnTo>
                  <a:pt x="238" y="22"/>
                </a:lnTo>
                <a:lnTo>
                  <a:pt x="236" y="18"/>
                </a:lnTo>
                <a:lnTo>
                  <a:pt x="234" y="14"/>
                </a:lnTo>
                <a:lnTo>
                  <a:pt x="232" y="14"/>
                </a:lnTo>
                <a:lnTo>
                  <a:pt x="232" y="14"/>
                </a:lnTo>
                <a:lnTo>
                  <a:pt x="232" y="12"/>
                </a:lnTo>
                <a:lnTo>
                  <a:pt x="232" y="10"/>
                </a:lnTo>
                <a:lnTo>
                  <a:pt x="230" y="10"/>
                </a:lnTo>
                <a:lnTo>
                  <a:pt x="230" y="10"/>
                </a:lnTo>
                <a:lnTo>
                  <a:pt x="222" y="12"/>
                </a:lnTo>
                <a:lnTo>
                  <a:pt x="222" y="12"/>
                </a:lnTo>
                <a:lnTo>
                  <a:pt x="220" y="10"/>
                </a:lnTo>
                <a:lnTo>
                  <a:pt x="216" y="8"/>
                </a:lnTo>
                <a:lnTo>
                  <a:pt x="216" y="8"/>
                </a:lnTo>
                <a:lnTo>
                  <a:pt x="212" y="8"/>
                </a:lnTo>
                <a:lnTo>
                  <a:pt x="208" y="8"/>
                </a:lnTo>
                <a:lnTo>
                  <a:pt x="208" y="8"/>
                </a:lnTo>
                <a:lnTo>
                  <a:pt x="206" y="10"/>
                </a:lnTo>
                <a:lnTo>
                  <a:pt x="206" y="8"/>
                </a:lnTo>
                <a:lnTo>
                  <a:pt x="204" y="8"/>
                </a:lnTo>
                <a:lnTo>
                  <a:pt x="204" y="8"/>
                </a:lnTo>
                <a:lnTo>
                  <a:pt x="202" y="8"/>
                </a:lnTo>
                <a:lnTo>
                  <a:pt x="202" y="8"/>
                </a:lnTo>
                <a:lnTo>
                  <a:pt x="200" y="10"/>
                </a:lnTo>
                <a:lnTo>
                  <a:pt x="200" y="10"/>
                </a:lnTo>
                <a:lnTo>
                  <a:pt x="198" y="14"/>
                </a:lnTo>
                <a:lnTo>
                  <a:pt x="198" y="14"/>
                </a:lnTo>
                <a:lnTo>
                  <a:pt x="194" y="16"/>
                </a:lnTo>
                <a:lnTo>
                  <a:pt x="190" y="16"/>
                </a:lnTo>
                <a:lnTo>
                  <a:pt x="190" y="16"/>
                </a:lnTo>
                <a:lnTo>
                  <a:pt x="188" y="18"/>
                </a:lnTo>
                <a:lnTo>
                  <a:pt x="186" y="20"/>
                </a:lnTo>
                <a:lnTo>
                  <a:pt x="182" y="20"/>
                </a:lnTo>
                <a:lnTo>
                  <a:pt x="182" y="20"/>
                </a:lnTo>
                <a:lnTo>
                  <a:pt x="180" y="18"/>
                </a:lnTo>
                <a:lnTo>
                  <a:pt x="176" y="16"/>
                </a:lnTo>
                <a:lnTo>
                  <a:pt x="176" y="16"/>
                </a:lnTo>
                <a:lnTo>
                  <a:pt x="172" y="20"/>
                </a:lnTo>
                <a:lnTo>
                  <a:pt x="172" y="20"/>
                </a:lnTo>
                <a:lnTo>
                  <a:pt x="166" y="20"/>
                </a:lnTo>
                <a:lnTo>
                  <a:pt x="158" y="20"/>
                </a:lnTo>
                <a:lnTo>
                  <a:pt x="158" y="20"/>
                </a:lnTo>
                <a:lnTo>
                  <a:pt x="156" y="18"/>
                </a:lnTo>
                <a:lnTo>
                  <a:pt x="156" y="18"/>
                </a:lnTo>
                <a:lnTo>
                  <a:pt x="150" y="18"/>
                </a:lnTo>
                <a:lnTo>
                  <a:pt x="150" y="18"/>
                </a:lnTo>
                <a:lnTo>
                  <a:pt x="148" y="14"/>
                </a:lnTo>
                <a:lnTo>
                  <a:pt x="148" y="14"/>
                </a:lnTo>
                <a:lnTo>
                  <a:pt x="144" y="12"/>
                </a:lnTo>
                <a:lnTo>
                  <a:pt x="138" y="12"/>
                </a:lnTo>
                <a:lnTo>
                  <a:pt x="138" y="16"/>
                </a:lnTo>
                <a:lnTo>
                  <a:pt x="138" y="16"/>
                </a:lnTo>
                <a:lnTo>
                  <a:pt x="134" y="16"/>
                </a:lnTo>
                <a:lnTo>
                  <a:pt x="134" y="16"/>
                </a:lnTo>
                <a:lnTo>
                  <a:pt x="130" y="6"/>
                </a:lnTo>
                <a:lnTo>
                  <a:pt x="130" y="6"/>
                </a:lnTo>
                <a:lnTo>
                  <a:pt x="124" y="6"/>
                </a:lnTo>
                <a:lnTo>
                  <a:pt x="118" y="4"/>
                </a:lnTo>
                <a:lnTo>
                  <a:pt x="118" y="4"/>
                </a:lnTo>
                <a:lnTo>
                  <a:pt x="118" y="0"/>
                </a:lnTo>
                <a:lnTo>
                  <a:pt x="118" y="0"/>
                </a:lnTo>
                <a:lnTo>
                  <a:pt x="114" y="2"/>
                </a:lnTo>
                <a:lnTo>
                  <a:pt x="108" y="4"/>
                </a:lnTo>
                <a:lnTo>
                  <a:pt x="108" y="4"/>
                </a:lnTo>
                <a:lnTo>
                  <a:pt x="102" y="2"/>
                </a:lnTo>
                <a:lnTo>
                  <a:pt x="98" y="0"/>
                </a:lnTo>
                <a:lnTo>
                  <a:pt x="94" y="0"/>
                </a:lnTo>
                <a:lnTo>
                  <a:pt x="94" y="2"/>
                </a:lnTo>
                <a:lnTo>
                  <a:pt x="94" y="2"/>
                </a:lnTo>
                <a:lnTo>
                  <a:pt x="88" y="2"/>
                </a:lnTo>
                <a:lnTo>
                  <a:pt x="82" y="4"/>
                </a:lnTo>
                <a:lnTo>
                  <a:pt x="82" y="4"/>
                </a:lnTo>
                <a:lnTo>
                  <a:pt x="80" y="8"/>
                </a:lnTo>
                <a:lnTo>
                  <a:pt x="80" y="8"/>
                </a:lnTo>
                <a:lnTo>
                  <a:pt x="72" y="10"/>
                </a:lnTo>
                <a:lnTo>
                  <a:pt x="72" y="14"/>
                </a:lnTo>
                <a:lnTo>
                  <a:pt x="72" y="14"/>
                </a:lnTo>
                <a:lnTo>
                  <a:pt x="66" y="18"/>
                </a:lnTo>
                <a:lnTo>
                  <a:pt x="66" y="18"/>
                </a:lnTo>
                <a:lnTo>
                  <a:pt x="60" y="18"/>
                </a:lnTo>
                <a:lnTo>
                  <a:pt x="56" y="16"/>
                </a:lnTo>
                <a:lnTo>
                  <a:pt x="56" y="16"/>
                </a:lnTo>
                <a:lnTo>
                  <a:pt x="56" y="16"/>
                </a:lnTo>
                <a:lnTo>
                  <a:pt x="54" y="16"/>
                </a:lnTo>
                <a:lnTo>
                  <a:pt x="52" y="18"/>
                </a:lnTo>
                <a:lnTo>
                  <a:pt x="52" y="18"/>
                </a:lnTo>
                <a:lnTo>
                  <a:pt x="40" y="16"/>
                </a:lnTo>
                <a:lnTo>
                  <a:pt x="38" y="20"/>
                </a:lnTo>
                <a:lnTo>
                  <a:pt x="38" y="20"/>
                </a:lnTo>
                <a:lnTo>
                  <a:pt x="48" y="24"/>
                </a:lnTo>
                <a:lnTo>
                  <a:pt x="48" y="24"/>
                </a:lnTo>
                <a:lnTo>
                  <a:pt x="40" y="24"/>
                </a:lnTo>
                <a:lnTo>
                  <a:pt x="38" y="24"/>
                </a:lnTo>
                <a:lnTo>
                  <a:pt x="38" y="24"/>
                </a:lnTo>
                <a:lnTo>
                  <a:pt x="40" y="26"/>
                </a:lnTo>
                <a:lnTo>
                  <a:pt x="40" y="26"/>
                </a:lnTo>
                <a:lnTo>
                  <a:pt x="30" y="30"/>
                </a:lnTo>
                <a:lnTo>
                  <a:pt x="30" y="30"/>
                </a:lnTo>
                <a:lnTo>
                  <a:pt x="28" y="30"/>
                </a:lnTo>
                <a:lnTo>
                  <a:pt x="26" y="28"/>
                </a:lnTo>
                <a:lnTo>
                  <a:pt x="24" y="28"/>
                </a:lnTo>
                <a:lnTo>
                  <a:pt x="22" y="28"/>
                </a:lnTo>
                <a:lnTo>
                  <a:pt x="22" y="28"/>
                </a:lnTo>
                <a:lnTo>
                  <a:pt x="22" y="32"/>
                </a:lnTo>
                <a:lnTo>
                  <a:pt x="22" y="32"/>
                </a:lnTo>
                <a:lnTo>
                  <a:pt x="14" y="32"/>
                </a:lnTo>
                <a:lnTo>
                  <a:pt x="10" y="32"/>
                </a:lnTo>
                <a:lnTo>
                  <a:pt x="0" y="40"/>
                </a:lnTo>
                <a:lnTo>
                  <a:pt x="0" y="40"/>
                </a:lnTo>
                <a:lnTo>
                  <a:pt x="2" y="42"/>
                </a:lnTo>
                <a:lnTo>
                  <a:pt x="2" y="46"/>
                </a:lnTo>
                <a:lnTo>
                  <a:pt x="0" y="50"/>
                </a:lnTo>
                <a:lnTo>
                  <a:pt x="0" y="50"/>
                </a:lnTo>
                <a:lnTo>
                  <a:pt x="10" y="50"/>
                </a:lnTo>
                <a:lnTo>
                  <a:pt x="10" y="50"/>
                </a:lnTo>
                <a:lnTo>
                  <a:pt x="10" y="58"/>
                </a:lnTo>
                <a:lnTo>
                  <a:pt x="8" y="64"/>
                </a:lnTo>
                <a:lnTo>
                  <a:pt x="8" y="64"/>
                </a:lnTo>
                <a:lnTo>
                  <a:pt x="12" y="66"/>
                </a:lnTo>
                <a:lnTo>
                  <a:pt x="12" y="68"/>
                </a:lnTo>
                <a:lnTo>
                  <a:pt x="12" y="68"/>
                </a:lnTo>
                <a:lnTo>
                  <a:pt x="10" y="70"/>
                </a:lnTo>
                <a:lnTo>
                  <a:pt x="10" y="70"/>
                </a:lnTo>
                <a:lnTo>
                  <a:pt x="8" y="70"/>
                </a:lnTo>
                <a:lnTo>
                  <a:pt x="6" y="68"/>
                </a:lnTo>
                <a:lnTo>
                  <a:pt x="6" y="68"/>
                </a:lnTo>
                <a:lnTo>
                  <a:pt x="4" y="68"/>
                </a:lnTo>
                <a:lnTo>
                  <a:pt x="4" y="70"/>
                </a:lnTo>
                <a:lnTo>
                  <a:pt x="4" y="70"/>
                </a:lnTo>
                <a:lnTo>
                  <a:pt x="4" y="70"/>
                </a:lnTo>
                <a:lnTo>
                  <a:pt x="4" y="72"/>
                </a:lnTo>
                <a:lnTo>
                  <a:pt x="4" y="76"/>
                </a:lnTo>
                <a:lnTo>
                  <a:pt x="4" y="76"/>
                </a:lnTo>
                <a:lnTo>
                  <a:pt x="10" y="74"/>
                </a:lnTo>
                <a:lnTo>
                  <a:pt x="10" y="74"/>
                </a:lnTo>
                <a:lnTo>
                  <a:pt x="14" y="78"/>
                </a:lnTo>
                <a:lnTo>
                  <a:pt x="14" y="78"/>
                </a:lnTo>
                <a:lnTo>
                  <a:pt x="14" y="86"/>
                </a:lnTo>
                <a:lnTo>
                  <a:pt x="14" y="94"/>
                </a:lnTo>
                <a:lnTo>
                  <a:pt x="14" y="94"/>
                </a:lnTo>
                <a:lnTo>
                  <a:pt x="24" y="94"/>
                </a:lnTo>
                <a:lnTo>
                  <a:pt x="24" y="94"/>
                </a:lnTo>
                <a:lnTo>
                  <a:pt x="24" y="98"/>
                </a:lnTo>
                <a:lnTo>
                  <a:pt x="24" y="100"/>
                </a:lnTo>
                <a:lnTo>
                  <a:pt x="24" y="100"/>
                </a:lnTo>
                <a:lnTo>
                  <a:pt x="30" y="98"/>
                </a:lnTo>
                <a:lnTo>
                  <a:pt x="30" y="98"/>
                </a:lnTo>
                <a:lnTo>
                  <a:pt x="32" y="102"/>
                </a:lnTo>
                <a:lnTo>
                  <a:pt x="32" y="102"/>
                </a:lnTo>
                <a:lnTo>
                  <a:pt x="34" y="102"/>
                </a:lnTo>
                <a:lnTo>
                  <a:pt x="38" y="102"/>
                </a:lnTo>
                <a:lnTo>
                  <a:pt x="38" y="102"/>
                </a:lnTo>
                <a:lnTo>
                  <a:pt x="38" y="104"/>
                </a:lnTo>
                <a:lnTo>
                  <a:pt x="38" y="106"/>
                </a:lnTo>
                <a:lnTo>
                  <a:pt x="38" y="106"/>
                </a:lnTo>
                <a:lnTo>
                  <a:pt x="48" y="116"/>
                </a:lnTo>
                <a:lnTo>
                  <a:pt x="48" y="116"/>
                </a:lnTo>
                <a:lnTo>
                  <a:pt x="56" y="110"/>
                </a:lnTo>
                <a:lnTo>
                  <a:pt x="60" y="100"/>
                </a:lnTo>
                <a:lnTo>
                  <a:pt x="60" y="100"/>
                </a:lnTo>
                <a:lnTo>
                  <a:pt x="70" y="102"/>
                </a:lnTo>
                <a:lnTo>
                  <a:pt x="78" y="106"/>
                </a:lnTo>
                <a:lnTo>
                  <a:pt x="78" y="106"/>
                </a:lnTo>
                <a:lnTo>
                  <a:pt x="82" y="110"/>
                </a:lnTo>
                <a:lnTo>
                  <a:pt x="86" y="112"/>
                </a:lnTo>
                <a:lnTo>
                  <a:pt x="86" y="112"/>
                </a:lnTo>
                <a:lnTo>
                  <a:pt x="92" y="114"/>
                </a:lnTo>
                <a:lnTo>
                  <a:pt x="98" y="112"/>
                </a:lnTo>
                <a:lnTo>
                  <a:pt x="108" y="108"/>
                </a:lnTo>
                <a:lnTo>
                  <a:pt x="108" y="108"/>
                </a:lnTo>
                <a:lnTo>
                  <a:pt x="110" y="106"/>
                </a:lnTo>
                <a:lnTo>
                  <a:pt x="112" y="102"/>
                </a:lnTo>
                <a:lnTo>
                  <a:pt x="112" y="102"/>
                </a:lnTo>
                <a:lnTo>
                  <a:pt x="116" y="102"/>
                </a:lnTo>
                <a:lnTo>
                  <a:pt x="120" y="104"/>
                </a:lnTo>
                <a:lnTo>
                  <a:pt x="126" y="96"/>
                </a:lnTo>
                <a:lnTo>
                  <a:pt x="126" y="96"/>
                </a:lnTo>
                <a:lnTo>
                  <a:pt x="128" y="96"/>
                </a:lnTo>
                <a:lnTo>
                  <a:pt x="128" y="96"/>
                </a:lnTo>
                <a:lnTo>
                  <a:pt x="130" y="102"/>
                </a:lnTo>
                <a:lnTo>
                  <a:pt x="128" y="106"/>
                </a:lnTo>
                <a:lnTo>
                  <a:pt x="128" y="106"/>
                </a:lnTo>
                <a:lnTo>
                  <a:pt x="126" y="108"/>
                </a:lnTo>
                <a:lnTo>
                  <a:pt x="126" y="108"/>
                </a:lnTo>
                <a:lnTo>
                  <a:pt x="126" y="112"/>
                </a:lnTo>
                <a:lnTo>
                  <a:pt x="126" y="112"/>
                </a:lnTo>
                <a:lnTo>
                  <a:pt x="126" y="112"/>
                </a:lnTo>
                <a:lnTo>
                  <a:pt x="126" y="116"/>
                </a:lnTo>
                <a:lnTo>
                  <a:pt x="126" y="116"/>
                </a:lnTo>
                <a:lnTo>
                  <a:pt x="128" y="118"/>
                </a:lnTo>
                <a:lnTo>
                  <a:pt x="128" y="118"/>
                </a:lnTo>
                <a:close/>
              </a:path>
            </a:pathLst>
          </a:custGeom>
          <a:solidFill>
            <a:srgbClr val="8BBDFF"/>
          </a:solidFill>
          <a:ln w="3175">
            <a:solidFill>
              <a:srgbClr val="8BBDFF"/>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44" name="Freeform 28">
            <a:extLst>
              <a:ext uri="{FF2B5EF4-FFF2-40B4-BE49-F238E27FC236}">
                <a16:creationId xmlns:a16="http://schemas.microsoft.com/office/drawing/2014/main" id="{39350D87-8CDD-4CB1-9611-6D1FDD67291B}"/>
              </a:ext>
            </a:extLst>
          </p:cNvPr>
          <p:cNvSpPr>
            <a:spLocks/>
          </p:cNvSpPr>
          <p:nvPr userDrawn="1"/>
        </p:nvSpPr>
        <p:spPr bwMode="auto">
          <a:xfrm>
            <a:off x="6016812" y="2592714"/>
            <a:ext cx="92237" cy="202487"/>
          </a:xfrm>
          <a:custGeom>
            <a:avLst/>
            <a:gdLst>
              <a:gd name="T0" fmla="*/ 55 w 55"/>
              <a:gd name="T1" fmla="*/ 70 h 118"/>
              <a:gd name="T2" fmla="*/ 49 w 55"/>
              <a:gd name="T3" fmla="*/ 68 h 118"/>
              <a:gd name="T4" fmla="*/ 42 w 55"/>
              <a:gd name="T5" fmla="*/ 64 h 118"/>
              <a:gd name="T6" fmla="*/ 42 w 55"/>
              <a:gd name="T7" fmla="*/ 60 h 118"/>
              <a:gd name="T8" fmla="*/ 42 w 55"/>
              <a:gd name="T9" fmla="*/ 56 h 118"/>
              <a:gd name="T10" fmla="*/ 49 w 55"/>
              <a:gd name="T11" fmla="*/ 48 h 118"/>
              <a:gd name="T12" fmla="*/ 49 w 55"/>
              <a:gd name="T13" fmla="*/ 44 h 118"/>
              <a:gd name="T14" fmla="*/ 51 w 55"/>
              <a:gd name="T15" fmla="*/ 44 h 118"/>
              <a:gd name="T16" fmla="*/ 49 w 55"/>
              <a:gd name="T17" fmla="*/ 36 h 118"/>
              <a:gd name="T18" fmla="*/ 51 w 55"/>
              <a:gd name="T19" fmla="*/ 30 h 118"/>
              <a:gd name="T20" fmla="*/ 46 w 55"/>
              <a:gd name="T21" fmla="*/ 30 h 118"/>
              <a:gd name="T22" fmla="*/ 46 w 55"/>
              <a:gd name="T23" fmla="*/ 20 h 118"/>
              <a:gd name="T24" fmla="*/ 46 w 55"/>
              <a:gd name="T25" fmla="*/ 20 h 118"/>
              <a:gd name="T26" fmla="*/ 53 w 55"/>
              <a:gd name="T27" fmla="*/ 14 h 118"/>
              <a:gd name="T28" fmla="*/ 55 w 55"/>
              <a:gd name="T29" fmla="*/ 6 h 118"/>
              <a:gd name="T30" fmla="*/ 49 w 55"/>
              <a:gd name="T31" fmla="*/ 8 h 118"/>
              <a:gd name="T32" fmla="*/ 44 w 55"/>
              <a:gd name="T33" fmla="*/ 6 h 118"/>
              <a:gd name="T34" fmla="*/ 42 w 55"/>
              <a:gd name="T35" fmla="*/ 2 h 118"/>
              <a:gd name="T36" fmla="*/ 40 w 55"/>
              <a:gd name="T37" fmla="*/ 0 h 118"/>
              <a:gd name="T38" fmla="*/ 38 w 55"/>
              <a:gd name="T39" fmla="*/ 2 h 118"/>
              <a:gd name="T40" fmla="*/ 38 w 55"/>
              <a:gd name="T41" fmla="*/ 0 h 118"/>
              <a:gd name="T42" fmla="*/ 28 w 55"/>
              <a:gd name="T43" fmla="*/ 4 h 118"/>
              <a:gd name="T44" fmla="*/ 18 w 55"/>
              <a:gd name="T45" fmla="*/ 4 h 118"/>
              <a:gd name="T46" fmla="*/ 8 w 55"/>
              <a:gd name="T47" fmla="*/ 4 h 118"/>
              <a:gd name="T48" fmla="*/ 8 w 55"/>
              <a:gd name="T49" fmla="*/ 14 h 118"/>
              <a:gd name="T50" fmla="*/ 10 w 55"/>
              <a:gd name="T51" fmla="*/ 16 h 118"/>
              <a:gd name="T52" fmla="*/ 12 w 55"/>
              <a:gd name="T53" fmla="*/ 24 h 118"/>
              <a:gd name="T54" fmla="*/ 12 w 55"/>
              <a:gd name="T55" fmla="*/ 30 h 118"/>
              <a:gd name="T56" fmla="*/ 14 w 55"/>
              <a:gd name="T57" fmla="*/ 38 h 118"/>
              <a:gd name="T58" fmla="*/ 12 w 55"/>
              <a:gd name="T59" fmla="*/ 42 h 118"/>
              <a:gd name="T60" fmla="*/ 10 w 55"/>
              <a:gd name="T61" fmla="*/ 44 h 118"/>
              <a:gd name="T62" fmla="*/ 8 w 55"/>
              <a:gd name="T63" fmla="*/ 50 h 118"/>
              <a:gd name="T64" fmla="*/ 4 w 55"/>
              <a:gd name="T65" fmla="*/ 54 h 118"/>
              <a:gd name="T66" fmla="*/ 0 w 55"/>
              <a:gd name="T67" fmla="*/ 58 h 118"/>
              <a:gd name="T68" fmla="*/ 2 w 55"/>
              <a:gd name="T69" fmla="*/ 72 h 118"/>
              <a:gd name="T70" fmla="*/ 4 w 55"/>
              <a:gd name="T71" fmla="*/ 72 h 118"/>
              <a:gd name="T72" fmla="*/ 8 w 55"/>
              <a:gd name="T73" fmla="*/ 74 h 118"/>
              <a:gd name="T74" fmla="*/ 10 w 55"/>
              <a:gd name="T75" fmla="*/ 86 h 118"/>
              <a:gd name="T76" fmla="*/ 22 w 55"/>
              <a:gd name="T77" fmla="*/ 118 h 118"/>
              <a:gd name="T78" fmla="*/ 26 w 55"/>
              <a:gd name="T79" fmla="*/ 118 h 118"/>
              <a:gd name="T80" fmla="*/ 30 w 55"/>
              <a:gd name="T81" fmla="*/ 116 h 118"/>
              <a:gd name="T82" fmla="*/ 30 w 55"/>
              <a:gd name="T83" fmla="*/ 112 h 118"/>
              <a:gd name="T84" fmla="*/ 34 w 55"/>
              <a:gd name="T85" fmla="*/ 108 h 118"/>
              <a:gd name="T86" fmla="*/ 34 w 55"/>
              <a:gd name="T87" fmla="*/ 106 h 118"/>
              <a:gd name="T88" fmla="*/ 34 w 55"/>
              <a:gd name="T89" fmla="*/ 94 h 118"/>
              <a:gd name="T90" fmla="*/ 34 w 55"/>
              <a:gd name="T91" fmla="*/ 92 h 118"/>
              <a:gd name="T92" fmla="*/ 38 w 55"/>
              <a:gd name="T93" fmla="*/ 92 h 118"/>
              <a:gd name="T94" fmla="*/ 44 w 55"/>
              <a:gd name="T95" fmla="*/ 90 h 118"/>
              <a:gd name="T96" fmla="*/ 49 w 55"/>
              <a:gd name="T97" fmla="*/ 86 h 118"/>
              <a:gd name="T98" fmla="*/ 51 w 55"/>
              <a:gd name="T99" fmla="*/ 80 h 118"/>
              <a:gd name="T100" fmla="*/ 55 w 55"/>
              <a:gd name="T101" fmla="*/ 7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5" h="118">
                <a:moveTo>
                  <a:pt x="55" y="70"/>
                </a:moveTo>
                <a:lnTo>
                  <a:pt x="55" y="70"/>
                </a:lnTo>
                <a:lnTo>
                  <a:pt x="49" y="68"/>
                </a:lnTo>
                <a:lnTo>
                  <a:pt x="49" y="68"/>
                </a:lnTo>
                <a:lnTo>
                  <a:pt x="44" y="66"/>
                </a:lnTo>
                <a:lnTo>
                  <a:pt x="42" y="64"/>
                </a:lnTo>
                <a:lnTo>
                  <a:pt x="42" y="64"/>
                </a:lnTo>
                <a:lnTo>
                  <a:pt x="42" y="60"/>
                </a:lnTo>
                <a:lnTo>
                  <a:pt x="42" y="56"/>
                </a:lnTo>
                <a:lnTo>
                  <a:pt x="42" y="56"/>
                </a:lnTo>
                <a:lnTo>
                  <a:pt x="49" y="48"/>
                </a:lnTo>
                <a:lnTo>
                  <a:pt x="49" y="48"/>
                </a:lnTo>
                <a:lnTo>
                  <a:pt x="49" y="44"/>
                </a:lnTo>
                <a:lnTo>
                  <a:pt x="49" y="44"/>
                </a:lnTo>
                <a:lnTo>
                  <a:pt x="51" y="44"/>
                </a:lnTo>
                <a:lnTo>
                  <a:pt x="51" y="44"/>
                </a:lnTo>
                <a:lnTo>
                  <a:pt x="51" y="40"/>
                </a:lnTo>
                <a:lnTo>
                  <a:pt x="49" y="36"/>
                </a:lnTo>
                <a:lnTo>
                  <a:pt x="49" y="36"/>
                </a:lnTo>
                <a:lnTo>
                  <a:pt x="51" y="30"/>
                </a:lnTo>
                <a:lnTo>
                  <a:pt x="51" y="30"/>
                </a:lnTo>
                <a:lnTo>
                  <a:pt x="46" y="30"/>
                </a:lnTo>
                <a:lnTo>
                  <a:pt x="46" y="30"/>
                </a:lnTo>
                <a:lnTo>
                  <a:pt x="46" y="20"/>
                </a:lnTo>
                <a:lnTo>
                  <a:pt x="46" y="20"/>
                </a:lnTo>
                <a:lnTo>
                  <a:pt x="46" y="20"/>
                </a:lnTo>
                <a:lnTo>
                  <a:pt x="46" y="20"/>
                </a:lnTo>
                <a:lnTo>
                  <a:pt x="53" y="14"/>
                </a:lnTo>
                <a:lnTo>
                  <a:pt x="55" y="8"/>
                </a:lnTo>
                <a:lnTo>
                  <a:pt x="55" y="6"/>
                </a:lnTo>
                <a:lnTo>
                  <a:pt x="53" y="6"/>
                </a:lnTo>
                <a:lnTo>
                  <a:pt x="49" y="8"/>
                </a:lnTo>
                <a:lnTo>
                  <a:pt x="49" y="8"/>
                </a:lnTo>
                <a:lnTo>
                  <a:pt x="44" y="6"/>
                </a:lnTo>
                <a:lnTo>
                  <a:pt x="44" y="6"/>
                </a:lnTo>
                <a:lnTo>
                  <a:pt x="42" y="2"/>
                </a:lnTo>
                <a:lnTo>
                  <a:pt x="40" y="0"/>
                </a:lnTo>
                <a:lnTo>
                  <a:pt x="40" y="0"/>
                </a:lnTo>
                <a:lnTo>
                  <a:pt x="40" y="2"/>
                </a:lnTo>
                <a:lnTo>
                  <a:pt x="38" y="2"/>
                </a:lnTo>
                <a:lnTo>
                  <a:pt x="38" y="0"/>
                </a:lnTo>
                <a:lnTo>
                  <a:pt x="38" y="0"/>
                </a:lnTo>
                <a:lnTo>
                  <a:pt x="32" y="0"/>
                </a:lnTo>
                <a:lnTo>
                  <a:pt x="28" y="4"/>
                </a:lnTo>
                <a:lnTo>
                  <a:pt x="28" y="4"/>
                </a:lnTo>
                <a:lnTo>
                  <a:pt x="18" y="4"/>
                </a:lnTo>
                <a:lnTo>
                  <a:pt x="8" y="4"/>
                </a:lnTo>
                <a:lnTo>
                  <a:pt x="8" y="4"/>
                </a:lnTo>
                <a:lnTo>
                  <a:pt x="8" y="10"/>
                </a:lnTo>
                <a:lnTo>
                  <a:pt x="8" y="14"/>
                </a:lnTo>
                <a:lnTo>
                  <a:pt x="10" y="16"/>
                </a:lnTo>
                <a:lnTo>
                  <a:pt x="10" y="16"/>
                </a:lnTo>
                <a:lnTo>
                  <a:pt x="12" y="20"/>
                </a:lnTo>
                <a:lnTo>
                  <a:pt x="12" y="24"/>
                </a:lnTo>
                <a:lnTo>
                  <a:pt x="12" y="24"/>
                </a:lnTo>
                <a:lnTo>
                  <a:pt x="12" y="30"/>
                </a:lnTo>
                <a:lnTo>
                  <a:pt x="14" y="38"/>
                </a:lnTo>
                <a:lnTo>
                  <a:pt x="14" y="38"/>
                </a:lnTo>
                <a:lnTo>
                  <a:pt x="14" y="40"/>
                </a:lnTo>
                <a:lnTo>
                  <a:pt x="12" y="42"/>
                </a:lnTo>
                <a:lnTo>
                  <a:pt x="12" y="44"/>
                </a:lnTo>
                <a:lnTo>
                  <a:pt x="10" y="44"/>
                </a:lnTo>
                <a:lnTo>
                  <a:pt x="10" y="44"/>
                </a:lnTo>
                <a:lnTo>
                  <a:pt x="8" y="50"/>
                </a:lnTo>
                <a:lnTo>
                  <a:pt x="4" y="54"/>
                </a:lnTo>
                <a:lnTo>
                  <a:pt x="4" y="54"/>
                </a:lnTo>
                <a:lnTo>
                  <a:pt x="0" y="54"/>
                </a:lnTo>
                <a:lnTo>
                  <a:pt x="0" y="58"/>
                </a:lnTo>
                <a:lnTo>
                  <a:pt x="0" y="58"/>
                </a:lnTo>
                <a:lnTo>
                  <a:pt x="2" y="72"/>
                </a:lnTo>
                <a:lnTo>
                  <a:pt x="2" y="72"/>
                </a:lnTo>
                <a:lnTo>
                  <a:pt x="4" y="72"/>
                </a:lnTo>
                <a:lnTo>
                  <a:pt x="6" y="72"/>
                </a:lnTo>
                <a:lnTo>
                  <a:pt x="8" y="74"/>
                </a:lnTo>
                <a:lnTo>
                  <a:pt x="8" y="74"/>
                </a:lnTo>
                <a:lnTo>
                  <a:pt x="10" y="86"/>
                </a:lnTo>
                <a:lnTo>
                  <a:pt x="18" y="88"/>
                </a:lnTo>
                <a:lnTo>
                  <a:pt x="22" y="118"/>
                </a:lnTo>
                <a:lnTo>
                  <a:pt x="26" y="118"/>
                </a:lnTo>
                <a:lnTo>
                  <a:pt x="26" y="118"/>
                </a:lnTo>
                <a:lnTo>
                  <a:pt x="28" y="116"/>
                </a:lnTo>
                <a:lnTo>
                  <a:pt x="30" y="116"/>
                </a:lnTo>
                <a:lnTo>
                  <a:pt x="30" y="112"/>
                </a:lnTo>
                <a:lnTo>
                  <a:pt x="30" y="112"/>
                </a:lnTo>
                <a:lnTo>
                  <a:pt x="32" y="110"/>
                </a:lnTo>
                <a:lnTo>
                  <a:pt x="34" y="108"/>
                </a:lnTo>
                <a:lnTo>
                  <a:pt x="34" y="106"/>
                </a:lnTo>
                <a:lnTo>
                  <a:pt x="34" y="106"/>
                </a:lnTo>
                <a:lnTo>
                  <a:pt x="32" y="98"/>
                </a:lnTo>
                <a:lnTo>
                  <a:pt x="34" y="94"/>
                </a:lnTo>
                <a:lnTo>
                  <a:pt x="34" y="94"/>
                </a:lnTo>
                <a:lnTo>
                  <a:pt x="34" y="92"/>
                </a:lnTo>
                <a:lnTo>
                  <a:pt x="38" y="92"/>
                </a:lnTo>
                <a:lnTo>
                  <a:pt x="38" y="92"/>
                </a:lnTo>
                <a:lnTo>
                  <a:pt x="42" y="90"/>
                </a:lnTo>
                <a:lnTo>
                  <a:pt x="44" y="90"/>
                </a:lnTo>
                <a:lnTo>
                  <a:pt x="49" y="86"/>
                </a:lnTo>
                <a:lnTo>
                  <a:pt x="49" y="86"/>
                </a:lnTo>
                <a:lnTo>
                  <a:pt x="51" y="82"/>
                </a:lnTo>
                <a:lnTo>
                  <a:pt x="51" y="80"/>
                </a:lnTo>
                <a:lnTo>
                  <a:pt x="51" y="78"/>
                </a:lnTo>
                <a:lnTo>
                  <a:pt x="55" y="70"/>
                </a:lnTo>
                <a:close/>
              </a:path>
            </a:pathLst>
          </a:custGeom>
          <a:solidFill>
            <a:srgbClr val="B9BCBD"/>
          </a:solidFill>
          <a:ln w="3175">
            <a:solidFill>
              <a:srgbClr val="B9BCBD"/>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45" name="Freeform 29">
            <a:extLst>
              <a:ext uri="{FF2B5EF4-FFF2-40B4-BE49-F238E27FC236}">
                <a16:creationId xmlns:a16="http://schemas.microsoft.com/office/drawing/2014/main" id="{8EA39C6F-B4FF-4CA7-B7ED-F9E555C4C7FA}"/>
              </a:ext>
            </a:extLst>
          </p:cNvPr>
          <p:cNvSpPr>
            <a:spLocks/>
          </p:cNvSpPr>
          <p:nvPr userDrawn="1"/>
        </p:nvSpPr>
        <p:spPr bwMode="auto">
          <a:xfrm>
            <a:off x="5849107" y="3347746"/>
            <a:ext cx="43603" cy="175030"/>
          </a:xfrm>
          <a:custGeom>
            <a:avLst/>
            <a:gdLst>
              <a:gd name="T0" fmla="*/ 16 w 26"/>
              <a:gd name="T1" fmla="*/ 100 h 102"/>
              <a:gd name="T2" fmla="*/ 20 w 26"/>
              <a:gd name="T3" fmla="*/ 94 h 102"/>
              <a:gd name="T4" fmla="*/ 20 w 26"/>
              <a:gd name="T5" fmla="*/ 100 h 102"/>
              <a:gd name="T6" fmla="*/ 18 w 26"/>
              <a:gd name="T7" fmla="*/ 102 h 102"/>
              <a:gd name="T8" fmla="*/ 20 w 26"/>
              <a:gd name="T9" fmla="*/ 102 h 102"/>
              <a:gd name="T10" fmla="*/ 22 w 26"/>
              <a:gd name="T11" fmla="*/ 98 h 102"/>
              <a:gd name="T12" fmla="*/ 24 w 26"/>
              <a:gd name="T13" fmla="*/ 98 h 102"/>
              <a:gd name="T14" fmla="*/ 26 w 26"/>
              <a:gd name="T15" fmla="*/ 98 h 102"/>
              <a:gd name="T16" fmla="*/ 24 w 26"/>
              <a:gd name="T17" fmla="*/ 90 h 102"/>
              <a:gd name="T18" fmla="*/ 24 w 26"/>
              <a:gd name="T19" fmla="*/ 86 h 102"/>
              <a:gd name="T20" fmla="*/ 24 w 26"/>
              <a:gd name="T21" fmla="*/ 84 h 102"/>
              <a:gd name="T22" fmla="*/ 22 w 26"/>
              <a:gd name="T23" fmla="*/ 78 h 102"/>
              <a:gd name="T24" fmla="*/ 24 w 26"/>
              <a:gd name="T25" fmla="*/ 68 h 102"/>
              <a:gd name="T26" fmla="*/ 24 w 26"/>
              <a:gd name="T27" fmla="*/ 64 h 102"/>
              <a:gd name="T28" fmla="*/ 24 w 26"/>
              <a:gd name="T29" fmla="*/ 58 h 102"/>
              <a:gd name="T30" fmla="*/ 24 w 26"/>
              <a:gd name="T31" fmla="*/ 46 h 102"/>
              <a:gd name="T32" fmla="*/ 24 w 26"/>
              <a:gd name="T33" fmla="*/ 38 h 102"/>
              <a:gd name="T34" fmla="*/ 24 w 26"/>
              <a:gd name="T35" fmla="*/ 36 h 102"/>
              <a:gd name="T36" fmla="*/ 22 w 26"/>
              <a:gd name="T37" fmla="*/ 28 h 102"/>
              <a:gd name="T38" fmla="*/ 22 w 26"/>
              <a:gd name="T39" fmla="*/ 22 h 102"/>
              <a:gd name="T40" fmla="*/ 12 w 26"/>
              <a:gd name="T41" fmla="*/ 16 h 102"/>
              <a:gd name="T42" fmla="*/ 12 w 26"/>
              <a:gd name="T43" fmla="*/ 2 h 102"/>
              <a:gd name="T44" fmla="*/ 6 w 26"/>
              <a:gd name="T45" fmla="*/ 2 h 102"/>
              <a:gd name="T46" fmla="*/ 0 w 26"/>
              <a:gd name="T47" fmla="*/ 0 h 102"/>
              <a:gd name="T48" fmla="*/ 0 w 26"/>
              <a:gd name="T49" fmla="*/ 12 h 102"/>
              <a:gd name="T50" fmla="*/ 0 w 26"/>
              <a:gd name="T51" fmla="*/ 14 h 102"/>
              <a:gd name="T52" fmla="*/ 4 w 26"/>
              <a:gd name="T53" fmla="*/ 22 h 102"/>
              <a:gd name="T54" fmla="*/ 6 w 26"/>
              <a:gd name="T55" fmla="*/ 28 h 102"/>
              <a:gd name="T56" fmla="*/ 4 w 26"/>
              <a:gd name="T57" fmla="*/ 34 h 102"/>
              <a:gd name="T58" fmla="*/ 4 w 26"/>
              <a:gd name="T59" fmla="*/ 38 h 102"/>
              <a:gd name="T60" fmla="*/ 6 w 26"/>
              <a:gd name="T61" fmla="*/ 40 h 102"/>
              <a:gd name="T62" fmla="*/ 4 w 26"/>
              <a:gd name="T63" fmla="*/ 46 h 102"/>
              <a:gd name="T64" fmla="*/ 4 w 26"/>
              <a:gd name="T65" fmla="*/ 52 h 102"/>
              <a:gd name="T66" fmla="*/ 8 w 26"/>
              <a:gd name="T67" fmla="*/ 56 h 102"/>
              <a:gd name="T68" fmla="*/ 10 w 26"/>
              <a:gd name="T69" fmla="*/ 60 h 102"/>
              <a:gd name="T70" fmla="*/ 8 w 26"/>
              <a:gd name="T71" fmla="*/ 74 h 102"/>
              <a:gd name="T72" fmla="*/ 8 w 26"/>
              <a:gd name="T73" fmla="*/ 80 h 102"/>
              <a:gd name="T74" fmla="*/ 8 w 26"/>
              <a:gd name="T75" fmla="*/ 82 h 102"/>
              <a:gd name="T76" fmla="*/ 8 w 26"/>
              <a:gd name="T77" fmla="*/ 84 h 102"/>
              <a:gd name="T78" fmla="*/ 8 w 26"/>
              <a:gd name="T79" fmla="*/ 84 h 102"/>
              <a:gd name="T80" fmla="*/ 16 w 26"/>
              <a:gd name="T81" fmla="*/ 10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6" h="102">
                <a:moveTo>
                  <a:pt x="16" y="100"/>
                </a:moveTo>
                <a:lnTo>
                  <a:pt x="16" y="100"/>
                </a:lnTo>
                <a:lnTo>
                  <a:pt x="20" y="94"/>
                </a:lnTo>
                <a:lnTo>
                  <a:pt x="20" y="94"/>
                </a:lnTo>
                <a:lnTo>
                  <a:pt x="20" y="98"/>
                </a:lnTo>
                <a:lnTo>
                  <a:pt x="20" y="100"/>
                </a:lnTo>
                <a:lnTo>
                  <a:pt x="20" y="100"/>
                </a:lnTo>
                <a:lnTo>
                  <a:pt x="18" y="102"/>
                </a:lnTo>
                <a:lnTo>
                  <a:pt x="18" y="102"/>
                </a:lnTo>
                <a:lnTo>
                  <a:pt x="20" y="102"/>
                </a:lnTo>
                <a:lnTo>
                  <a:pt x="20" y="102"/>
                </a:lnTo>
                <a:lnTo>
                  <a:pt x="22" y="98"/>
                </a:lnTo>
                <a:lnTo>
                  <a:pt x="22" y="98"/>
                </a:lnTo>
                <a:lnTo>
                  <a:pt x="24" y="98"/>
                </a:lnTo>
                <a:lnTo>
                  <a:pt x="26" y="98"/>
                </a:lnTo>
                <a:lnTo>
                  <a:pt x="26" y="98"/>
                </a:lnTo>
                <a:lnTo>
                  <a:pt x="26" y="96"/>
                </a:lnTo>
                <a:lnTo>
                  <a:pt x="24" y="90"/>
                </a:lnTo>
                <a:lnTo>
                  <a:pt x="24" y="90"/>
                </a:lnTo>
                <a:lnTo>
                  <a:pt x="24" y="86"/>
                </a:lnTo>
                <a:lnTo>
                  <a:pt x="24" y="86"/>
                </a:lnTo>
                <a:lnTo>
                  <a:pt x="24" y="84"/>
                </a:lnTo>
                <a:lnTo>
                  <a:pt x="22" y="78"/>
                </a:lnTo>
                <a:lnTo>
                  <a:pt x="22" y="78"/>
                </a:lnTo>
                <a:lnTo>
                  <a:pt x="22" y="74"/>
                </a:lnTo>
                <a:lnTo>
                  <a:pt x="24" y="68"/>
                </a:lnTo>
                <a:lnTo>
                  <a:pt x="24" y="68"/>
                </a:lnTo>
                <a:lnTo>
                  <a:pt x="24" y="64"/>
                </a:lnTo>
                <a:lnTo>
                  <a:pt x="24" y="58"/>
                </a:lnTo>
                <a:lnTo>
                  <a:pt x="24" y="58"/>
                </a:lnTo>
                <a:lnTo>
                  <a:pt x="22" y="52"/>
                </a:lnTo>
                <a:lnTo>
                  <a:pt x="24" y="46"/>
                </a:lnTo>
                <a:lnTo>
                  <a:pt x="24" y="46"/>
                </a:lnTo>
                <a:lnTo>
                  <a:pt x="24" y="38"/>
                </a:lnTo>
                <a:lnTo>
                  <a:pt x="24" y="36"/>
                </a:lnTo>
                <a:lnTo>
                  <a:pt x="24" y="36"/>
                </a:lnTo>
                <a:lnTo>
                  <a:pt x="22" y="34"/>
                </a:lnTo>
                <a:lnTo>
                  <a:pt x="22" y="28"/>
                </a:lnTo>
                <a:lnTo>
                  <a:pt x="22" y="28"/>
                </a:lnTo>
                <a:lnTo>
                  <a:pt x="22" y="22"/>
                </a:lnTo>
                <a:lnTo>
                  <a:pt x="22" y="20"/>
                </a:lnTo>
                <a:lnTo>
                  <a:pt x="12" y="16"/>
                </a:lnTo>
                <a:lnTo>
                  <a:pt x="12" y="2"/>
                </a:lnTo>
                <a:lnTo>
                  <a:pt x="12" y="2"/>
                </a:lnTo>
                <a:lnTo>
                  <a:pt x="6" y="2"/>
                </a:lnTo>
                <a:lnTo>
                  <a:pt x="6" y="2"/>
                </a:lnTo>
                <a:lnTo>
                  <a:pt x="0" y="0"/>
                </a:lnTo>
                <a:lnTo>
                  <a:pt x="0" y="0"/>
                </a:lnTo>
                <a:lnTo>
                  <a:pt x="0" y="6"/>
                </a:lnTo>
                <a:lnTo>
                  <a:pt x="0" y="12"/>
                </a:lnTo>
                <a:lnTo>
                  <a:pt x="0" y="14"/>
                </a:lnTo>
                <a:lnTo>
                  <a:pt x="0" y="14"/>
                </a:lnTo>
                <a:lnTo>
                  <a:pt x="4" y="16"/>
                </a:lnTo>
                <a:lnTo>
                  <a:pt x="4" y="22"/>
                </a:lnTo>
                <a:lnTo>
                  <a:pt x="4" y="22"/>
                </a:lnTo>
                <a:lnTo>
                  <a:pt x="6" y="28"/>
                </a:lnTo>
                <a:lnTo>
                  <a:pt x="4" y="34"/>
                </a:lnTo>
                <a:lnTo>
                  <a:pt x="4" y="34"/>
                </a:lnTo>
                <a:lnTo>
                  <a:pt x="4" y="36"/>
                </a:lnTo>
                <a:lnTo>
                  <a:pt x="4" y="38"/>
                </a:lnTo>
                <a:lnTo>
                  <a:pt x="6" y="38"/>
                </a:lnTo>
                <a:lnTo>
                  <a:pt x="6" y="40"/>
                </a:lnTo>
                <a:lnTo>
                  <a:pt x="6" y="40"/>
                </a:lnTo>
                <a:lnTo>
                  <a:pt x="4" y="46"/>
                </a:lnTo>
                <a:lnTo>
                  <a:pt x="4" y="48"/>
                </a:lnTo>
                <a:lnTo>
                  <a:pt x="4" y="52"/>
                </a:lnTo>
                <a:lnTo>
                  <a:pt x="4" y="52"/>
                </a:lnTo>
                <a:lnTo>
                  <a:pt x="8" y="56"/>
                </a:lnTo>
                <a:lnTo>
                  <a:pt x="10" y="60"/>
                </a:lnTo>
                <a:lnTo>
                  <a:pt x="10" y="60"/>
                </a:lnTo>
                <a:lnTo>
                  <a:pt x="8" y="74"/>
                </a:lnTo>
                <a:lnTo>
                  <a:pt x="8" y="74"/>
                </a:lnTo>
                <a:lnTo>
                  <a:pt x="6" y="78"/>
                </a:lnTo>
                <a:lnTo>
                  <a:pt x="8" y="80"/>
                </a:lnTo>
                <a:lnTo>
                  <a:pt x="8" y="80"/>
                </a:lnTo>
                <a:lnTo>
                  <a:pt x="8" y="82"/>
                </a:lnTo>
                <a:lnTo>
                  <a:pt x="8" y="82"/>
                </a:lnTo>
                <a:lnTo>
                  <a:pt x="8" y="84"/>
                </a:lnTo>
                <a:lnTo>
                  <a:pt x="8" y="84"/>
                </a:lnTo>
                <a:lnTo>
                  <a:pt x="8" y="84"/>
                </a:lnTo>
                <a:lnTo>
                  <a:pt x="16" y="100"/>
                </a:lnTo>
                <a:lnTo>
                  <a:pt x="16" y="100"/>
                </a:lnTo>
                <a:close/>
              </a:path>
            </a:pathLst>
          </a:custGeom>
          <a:solidFill>
            <a:srgbClr val="B9BCBD"/>
          </a:solidFill>
          <a:ln w="3175">
            <a:solidFill>
              <a:srgbClr val="B9BCBD"/>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46" name="Freeform 30">
            <a:extLst>
              <a:ext uri="{FF2B5EF4-FFF2-40B4-BE49-F238E27FC236}">
                <a16:creationId xmlns:a16="http://schemas.microsoft.com/office/drawing/2014/main" id="{B5DEE3A6-F728-432F-9FDE-96EBD9F4B9DE}"/>
              </a:ext>
            </a:extLst>
          </p:cNvPr>
          <p:cNvSpPr>
            <a:spLocks/>
          </p:cNvSpPr>
          <p:nvPr userDrawn="1"/>
        </p:nvSpPr>
        <p:spPr bwMode="auto">
          <a:xfrm>
            <a:off x="8051056" y="3114374"/>
            <a:ext cx="164349" cy="422133"/>
          </a:xfrm>
          <a:custGeom>
            <a:avLst/>
            <a:gdLst>
              <a:gd name="T0" fmla="*/ 38 w 98"/>
              <a:gd name="T1" fmla="*/ 6 h 246"/>
              <a:gd name="T2" fmla="*/ 40 w 98"/>
              <a:gd name="T3" fmla="*/ 18 h 246"/>
              <a:gd name="T4" fmla="*/ 44 w 98"/>
              <a:gd name="T5" fmla="*/ 26 h 246"/>
              <a:gd name="T6" fmla="*/ 48 w 98"/>
              <a:gd name="T7" fmla="*/ 38 h 246"/>
              <a:gd name="T8" fmla="*/ 62 w 98"/>
              <a:gd name="T9" fmla="*/ 26 h 246"/>
              <a:gd name="T10" fmla="*/ 68 w 98"/>
              <a:gd name="T11" fmla="*/ 32 h 246"/>
              <a:gd name="T12" fmla="*/ 86 w 98"/>
              <a:gd name="T13" fmla="*/ 44 h 246"/>
              <a:gd name="T14" fmla="*/ 90 w 98"/>
              <a:gd name="T15" fmla="*/ 62 h 246"/>
              <a:gd name="T16" fmla="*/ 96 w 98"/>
              <a:gd name="T17" fmla="*/ 76 h 246"/>
              <a:gd name="T18" fmla="*/ 94 w 98"/>
              <a:gd name="T19" fmla="*/ 88 h 246"/>
              <a:gd name="T20" fmla="*/ 80 w 98"/>
              <a:gd name="T21" fmla="*/ 100 h 246"/>
              <a:gd name="T22" fmla="*/ 64 w 98"/>
              <a:gd name="T23" fmla="*/ 104 h 246"/>
              <a:gd name="T24" fmla="*/ 60 w 98"/>
              <a:gd name="T25" fmla="*/ 124 h 246"/>
              <a:gd name="T26" fmla="*/ 66 w 98"/>
              <a:gd name="T27" fmla="*/ 148 h 246"/>
              <a:gd name="T28" fmla="*/ 64 w 98"/>
              <a:gd name="T29" fmla="*/ 144 h 246"/>
              <a:gd name="T30" fmla="*/ 60 w 98"/>
              <a:gd name="T31" fmla="*/ 138 h 246"/>
              <a:gd name="T32" fmla="*/ 56 w 98"/>
              <a:gd name="T33" fmla="*/ 132 h 246"/>
              <a:gd name="T34" fmla="*/ 46 w 98"/>
              <a:gd name="T35" fmla="*/ 126 h 246"/>
              <a:gd name="T36" fmla="*/ 42 w 98"/>
              <a:gd name="T37" fmla="*/ 118 h 246"/>
              <a:gd name="T38" fmla="*/ 32 w 98"/>
              <a:gd name="T39" fmla="*/ 114 h 246"/>
              <a:gd name="T40" fmla="*/ 30 w 98"/>
              <a:gd name="T41" fmla="*/ 116 h 246"/>
              <a:gd name="T42" fmla="*/ 30 w 98"/>
              <a:gd name="T43" fmla="*/ 130 h 246"/>
              <a:gd name="T44" fmla="*/ 30 w 98"/>
              <a:gd name="T45" fmla="*/ 140 h 246"/>
              <a:gd name="T46" fmla="*/ 28 w 98"/>
              <a:gd name="T47" fmla="*/ 144 h 246"/>
              <a:gd name="T48" fmla="*/ 24 w 98"/>
              <a:gd name="T49" fmla="*/ 162 h 246"/>
              <a:gd name="T50" fmla="*/ 20 w 98"/>
              <a:gd name="T51" fmla="*/ 180 h 246"/>
              <a:gd name="T52" fmla="*/ 24 w 98"/>
              <a:gd name="T53" fmla="*/ 186 h 246"/>
              <a:gd name="T54" fmla="*/ 28 w 98"/>
              <a:gd name="T55" fmla="*/ 198 h 246"/>
              <a:gd name="T56" fmla="*/ 32 w 98"/>
              <a:gd name="T57" fmla="*/ 196 h 246"/>
              <a:gd name="T58" fmla="*/ 36 w 98"/>
              <a:gd name="T59" fmla="*/ 214 h 246"/>
              <a:gd name="T60" fmla="*/ 44 w 98"/>
              <a:gd name="T61" fmla="*/ 216 h 246"/>
              <a:gd name="T62" fmla="*/ 48 w 98"/>
              <a:gd name="T63" fmla="*/ 220 h 246"/>
              <a:gd name="T64" fmla="*/ 52 w 98"/>
              <a:gd name="T65" fmla="*/ 226 h 246"/>
              <a:gd name="T66" fmla="*/ 56 w 98"/>
              <a:gd name="T67" fmla="*/ 234 h 246"/>
              <a:gd name="T68" fmla="*/ 48 w 98"/>
              <a:gd name="T69" fmla="*/ 242 h 246"/>
              <a:gd name="T70" fmla="*/ 44 w 98"/>
              <a:gd name="T71" fmla="*/ 240 h 246"/>
              <a:gd name="T72" fmla="*/ 32 w 98"/>
              <a:gd name="T73" fmla="*/ 238 h 246"/>
              <a:gd name="T74" fmla="*/ 30 w 98"/>
              <a:gd name="T75" fmla="*/ 222 h 246"/>
              <a:gd name="T76" fmla="*/ 28 w 98"/>
              <a:gd name="T77" fmla="*/ 218 h 246"/>
              <a:gd name="T78" fmla="*/ 22 w 98"/>
              <a:gd name="T79" fmla="*/ 212 h 246"/>
              <a:gd name="T80" fmla="*/ 10 w 98"/>
              <a:gd name="T81" fmla="*/ 196 h 246"/>
              <a:gd name="T82" fmla="*/ 10 w 98"/>
              <a:gd name="T83" fmla="*/ 182 h 246"/>
              <a:gd name="T84" fmla="*/ 16 w 98"/>
              <a:gd name="T85" fmla="*/ 174 h 246"/>
              <a:gd name="T86" fmla="*/ 14 w 98"/>
              <a:gd name="T87" fmla="*/ 168 h 246"/>
              <a:gd name="T88" fmla="*/ 12 w 98"/>
              <a:gd name="T89" fmla="*/ 162 h 246"/>
              <a:gd name="T90" fmla="*/ 16 w 98"/>
              <a:gd name="T91" fmla="*/ 152 h 246"/>
              <a:gd name="T92" fmla="*/ 20 w 98"/>
              <a:gd name="T93" fmla="*/ 138 h 246"/>
              <a:gd name="T94" fmla="*/ 22 w 98"/>
              <a:gd name="T95" fmla="*/ 112 h 246"/>
              <a:gd name="T96" fmla="*/ 6 w 98"/>
              <a:gd name="T97" fmla="*/ 80 h 246"/>
              <a:gd name="T98" fmla="*/ 8 w 98"/>
              <a:gd name="T99" fmla="*/ 64 h 246"/>
              <a:gd name="T100" fmla="*/ 2 w 98"/>
              <a:gd name="T101" fmla="*/ 36 h 246"/>
              <a:gd name="T102" fmla="*/ 2 w 98"/>
              <a:gd name="T103" fmla="*/ 16 h 246"/>
              <a:gd name="T104" fmla="*/ 14 w 98"/>
              <a:gd name="T105" fmla="*/ 10 h 246"/>
              <a:gd name="T106" fmla="*/ 20 w 98"/>
              <a:gd name="T107" fmla="*/ 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8" h="246">
                <a:moveTo>
                  <a:pt x="34" y="2"/>
                </a:moveTo>
                <a:lnTo>
                  <a:pt x="34" y="6"/>
                </a:lnTo>
                <a:lnTo>
                  <a:pt x="38" y="6"/>
                </a:lnTo>
                <a:lnTo>
                  <a:pt x="42" y="6"/>
                </a:lnTo>
                <a:lnTo>
                  <a:pt x="44" y="10"/>
                </a:lnTo>
                <a:lnTo>
                  <a:pt x="40" y="18"/>
                </a:lnTo>
                <a:lnTo>
                  <a:pt x="42" y="20"/>
                </a:lnTo>
                <a:lnTo>
                  <a:pt x="42" y="24"/>
                </a:lnTo>
                <a:lnTo>
                  <a:pt x="44" y="26"/>
                </a:lnTo>
                <a:lnTo>
                  <a:pt x="46" y="32"/>
                </a:lnTo>
                <a:lnTo>
                  <a:pt x="44" y="36"/>
                </a:lnTo>
                <a:lnTo>
                  <a:pt x="48" y="38"/>
                </a:lnTo>
                <a:lnTo>
                  <a:pt x="52" y="36"/>
                </a:lnTo>
                <a:lnTo>
                  <a:pt x="54" y="32"/>
                </a:lnTo>
                <a:lnTo>
                  <a:pt x="62" y="26"/>
                </a:lnTo>
                <a:lnTo>
                  <a:pt x="66" y="28"/>
                </a:lnTo>
                <a:lnTo>
                  <a:pt x="66" y="30"/>
                </a:lnTo>
                <a:lnTo>
                  <a:pt x="68" y="32"/>
                </a:lnTo>
                <a:lnTo>
                  <a:pt x="74" y="36"/>
                </a:lnTo>
                <a:lnTo>
                  <a:pt x="80" y="36"/>
                </a:lnTo>
                <a:lnTo>
                  <a:pt x="86" y="44"/>
                </a:lnTo>
                <a:lnTo>
                  <a:pt x="86" y="50"/>
                </a:lnTo>
                <a:lnTo>
                  <a:pt x="86" y="58"/>
                </a:lnTo>
                <a:lnTo>
                  <a:pt x="90" y="62"/>
                </a:lnTo>
                <a:lnTo>
                  <a:pt x="94" y="66"/>
                </a:lnTo>
                <a:lnTo>
                  <a:pt x="96" y="70"/>
                </a:lnTo>
                <a:lnTo>
                  <a:pt x="96" y="76"/>
                </a:lnTo>
                <a:lnTo>
                  <a:pt x="98" y="78"/>
                </a:lnTo>
                <a:lnTo>
                  <a:pt x="96" y="84"/>
                </a:lnTo>
                <a:lnTo>
                  <a:pt x="94" y="88"/>
                </a:lnTo>
                <a:lnTo>
                  <a:pt x="90" y="92"/>
                </a:lnTo>
                <a:lnTo>
                  <a:pt x="86" y="96"/>
                </a:lnTo>
                <a:lnTo>
                  <a:pt x="80" y="100"/>
                </a:lnTo>
                <a:lnTo>
                  <a:pt x="76" y="100"/>
                </a:lnTo>
                <a:lnTo>
                  <a:pt x="70" y="100"/>
                </a:lnTo>
                <a:lnTo>
                  <a:pt x="64" y="104"/>
                </a:lnTo>
                <a:lnTo>
                  <a:pt x="60" y="106"/>
                </a:lnTo>
                <a:lnTo>
                  <a:pt x="60" y="114"/>
                </a:lnTo>
                <a:lnTo>
                  <a:pt x="60" y="124"/>
                </a:lnTo>
                <a:lnTo>
                  <a:pt x="64" y="130"/>
                </a:lnTo>
                <a:lnTo>
                  <a:pt x="66" y="138"/>
                </a:lnTo>
                <a:lnTo>
                  <a:pt x="66" y="148"/>
                </a:lnTo>
                <a:lnTo>
                  <a:pt x="66" y="148"/>
                </a:lnTo>
                <a:lnTo>
                  <a:pt x="64" y="144"/>
                </a:lnTo>
                <a:lnTo>
                  <a:pt x="64" y="144"/>
                </a:lnTo>
                <a:lnTo>
                  <a:pt x="62" y="140"/>
                </a:lnTo>
                <a:lnTo>
                  <a:pt x="62" y="140"/>
                </a:lnTo>
                <a:lnTo>
                  <a:pt x="60" y="138"/>
                </a:lnTo>
                <a:lnTo>
                  <a:pt x="58" y="138"/>
                </a:lnTo>
                <a:lnTo>
                  <a:pt x="58" y="138"/>
                </a:lnTo>
                <a:lnTo>
                  <a:pt x="56" y="132"/>
                </a:lnTo>
                <a:lnTo>
                  <a:pt x="52" y="126"/>
                </a:lnTo>
                <a:lnTo>
                  <a:pt x="52" y="126"/>
                </a:lnTo>
                <a:lnTo>
                  <a:pt x="46" y="126"/>
                </a:lnTo>
                <a:lnTo>
                  <a:pt x="46" y="126"/>
                </a:lnTo>
                <a:lnTo>
                  <a:pt x="44" y="120"/>
                </a:lnTo>
                <a:lnTo>
                  <a:pt x="42" y="118"/>
                </a:lnTo>
                <a:lnTo>
                  <a:pt x="38" y="116"/>
                </a:lnTo>
                <a:lnTo>
                  <a:pt x="32" y="114"/>
                </a:lnTo>
                <a:lnTo>
                  <a:pt x="32" y="114"/>
                </a:lnTo>
                <a:lnTo>
                  <a:pt x="32" y="116"/>
                </a:lnTo>
                <a:lnTo>
                  <a:pt x="30" y="116"/>
                </a:lnTo>
                <a:lnTo>
                  <a:pt x="30" y="116"/>
                </a:lnTo>
                <a:lnTo>
                  <a:pt x="30" y="122"/>
                </a:lnTo>
                <a:lnTo>
                  <a:pt x="30" y="126"/>
                </a:lnTo>
                <a:lnTo>
                  <a:pt x="30" y="130"/>
                </a:lnTo>
                <a:lnTo>
                  <a:pt x="30" y="136"/>
                </a:lnTo>
                <a:lnTo>
                  <a:pt x="30" y="136"/>
                </a:lnTo>
                <a:lnTo>
                  <a:pt x="30" y="140"/>
                </a:lnTo>
                <a:lnTo>
                  <a:pt x="30" y="140"/>
                </a:lnTo>
                <a:lnTo>
                  <a:pt x="28" y="144"/>
                </a:lnTo>
                <a:lnTo>
                  <a:pt x="28" y="144"/>
                </a:lnTo>
                <a:lnTo>
                  <a:pt x="26" y="152"/>
                </a:lnTo>
                <a:lnTo>
                  <a:pt x="26" y="160"/>
                </a:lnTo>
                <a:lnTo>
                  <a:pt x="24" y="162"/>
                </a:lnTo>
                <a:lnTo>
                  <a:pt x="24" y="162"/>
                </a:lnTo>
                <a:lnTo>
                  <a:pt x="22" y="172"/>
                </a:lnTo>
                <a:lnTo>
                  <a:pt x="20" y="180"/>
                </a:lnTo>
                <a:lnTo>
                  <a:pt x="22" y="184"/>
                </a:lnTo>
                <a:lnTo>
                  <a:pt x="22" y="184"/>
                </a:lnTo>
                <a:lnTo>
                  <a:pt x="24" y="186"/>
                </a:lnTo>
                <a:lnTo>
                  <a:pt x="26" y="188"/>
                </a:lnTo>
                <a:lnTo>
                  <a:pt x="26" y="188"/>
                </a:lnTo>
                <a:lnTo>
                  <a:pt x="28" y="198"/>
                </a:lnTo>
                <a:lnTo>
                  <a:pt x="28" y="198"/>
                </a:lnTo>
                <a:lnTo>
                  <a:pt x="30" y="198"/>
                </a:lnTo>
                <a:lnTo>
                  <a:pt x="32" y="196"/>
                </a:lnTo>
                <a:lnTo>
                  <a:pt x="32" y="196"/>
                </a:lnTo>
                <a:lnTo>
                  <a:pt x="34" y="208"/>
                </a:lnTo>
                <a:lnTo>
                  <a:pt x="36" y="214"/>
                </a:lnTo>
                <a:lnTo>
                  <a:pt x="40" y="216"/>
                </a:lnTo>
                <a:lnTo>
                  <a:pt x="40" y="216"/>
                </a:lnTo>
                <a:lnTo>
                  <a:pt x="44" y="216"/>
                </a:lnTo>
                <a:lnTo>
                  <a:pt x="48" y="218"/>
                </a:lnTo>
                <a:lnTo>
                  <a:pt x="48" y="218"/>
                </a:lnTo>
                <a:lnTo>
                  <a:pt x="48" y="220"/>
                </a:lnTo>
                <a:lnTo>
                  <a:pt x="48" y="222"/>
                </a:lnTo>
                <a:lnTo>
                  <a:pt x="48" y="222"/>
                </a:lnTo>
                <a:lnTo>
                  <a:pt x="52" y="226"/>
                </a:lnTo>
                <a:lnTo>
                  <a:pt x="54" y="228"/>
                </a:lnTo>
                <a:lnTo>
                  <a:pt x="54" y="228"/>
                </a:lnTo>
                <a:lnTo>
                  <a:pt x="56" y="234"/>
                </a:lnTo>
                <a:lnTo>
                  <a:pt x="54" y="236"/>
                </a:lnTo>
                <a:lnTo>
                  <a:pt x="54" y="244"/>
                </a:lnTo>
                <a:lnTo>
                  <a:pt x="48" y="242"/>
                </a:lnTo>
                <a:lnTo>
                  <a:pt x="48" y="246"/>
                </a:lnTo>
                <a:lnTo>
                  <a:pt x="44" y="246"/>
                </a:lnTo>
                <a:lnTo>
                  <a:pt x="44" y="240"/>
                </a:lnTo>
                <a:lnTo>
                  <a:pt x="38" y="236"/>
                </a:lnTo>
                <a:lnTo>
                  <a:pt x="32" y="238"/>
                </a:lnTo>
                <a:lnTo>
                  <a:pt x="32" y="238"/>
                </a:lnTo>
                <a:lnTo>
                  <a:pt x="32" y="230"/>
                </a:lnTo>
                <a:lnTo>
                  <a:pt x="30" y="222"/>
                </a:lnTo>
                <a:lnTo>
                  <a:pt x="30" y="222"/>
                </a:lnTo>
                <a:lnTo>
                  <a:pt x="28" y="220"/>
                </a:lnTo>
                <a:lnTo>
                  <a:pt x="28" y="220"/>
                </a:lnTo>
                <a:lnTo>
                  <a:pt x="28" y="218"/>
                </a:lnTo>
                <a:lnTo>
                  <a:pt x="26" y="214"/>
                </a:lnTo>
                <a:lnTo>
                  <a:pt x="26" y="214"/>
                </a:lnTo>
                <a:lnTo>
                  <a:pt x="22" y="212"/>
                </a:lnTo>
                <a:lnTo>
                  <a:pt x="22" y="212"/>
                </a:lnTo>
                <a:lnTo>
                  <a:pt x="14" y="202"/>
                </a:lnTo>
                <a:lnTo>
                  <a:pt x="10" y="196"/>
                </a:lnTo>
                <a:lnTo>
                  <a:pt x="10" y="190"/>
                </a:lnTo>
                <a:lnTo>
                  <a:pt x="10" y="190"/>
                </a:lnTo>
                <a:lnTo>
                  <a:pt x="10" y="182"/>
                </a:lnTo>
                <a:lnTo>
                  <a:pt x="12" y="176"/>
                </a:lnTo>
                <a:lnTo>
                  <a:pt x="12" y="176"/>
                </a:lnTo>
                <a:lnTo>
                  <a:pt x="16" y="174"/>
                </a:lnTo>
                <a:lnTo>
                  <a:pt x="16" y="174"/>
                </a:lnTo>
                <a:lnTo>
                  <a:pt x="14" y="172"/>
                </a:lnTo>
                <a:lnTo>
                  <a:pt x="14" y="168"/>
                </a:lnTo>
                <a:lnTo>
                  <a:pt x="12" y="166"/>
                </a:lnTo>
                <a:lnTo>
                  <a:pt x="12" y="162"/>
                </a:lnTo>
                <a:lnTo>
                  <a:pt x="12" y="162"/>
                </a:lnTo>
                <a:lnTo>
                  <a:pt x="16" y="156"/>
                </a:lnTo>
                <a:lnTo>
                  <a:pt x="16" y="156"/>
                </a:lnTo>
                <a:lnTo>
                  <a:pt x="16" y="152"/>
                </a:lnTo>
                <a:lnTo>
                  <a:pt x="18" y="152"/>
                </a:lnTo>
                <a:lnTo>
                  <a:pt x="18" y="146"/>
                </a:lnTo>
                <a:lnTo>
                  <a:pt x="20" y="138"/>
                </a:lnTo>
                <a:lnTo>
                  <a:pt x="26" y="130"/>
                </a:lnTo>
                <a:lnTo>
                  <a:pt x="26" y="122"/>
                </a:lnTo>
                <a:lnTo>
                  <a:pt x="22" y="112"/>
                </a:lnTo>
                <a:lnTo>
                  <a:pt x="14" y="104"/>
                </a:lnTo>
                <a:lnTo>
                  <a:pt x="10" y="92"/>
                </a:lnTo>
                <a:lnTo>
                  <a:pt x="6" y="80"/>
                </a:lnTo>
                <a:lnTo>
                  <a:pt x="14" y="76"/>
                </a:lnTo>
                <a:lnTo>
                  <a:pt x="14" y="70"/>
                </a:lnTo>
                <a:lnTo>
                  <a:pt x="8" y="64"/>
                </a:lnTo>
                <a:lnTo>
                  <a:pt x="2" y="56"/>
                </a:lnTo>
                <a:lnTo>
                  <a:pt x="0" y="44"/>
                </a:lnTo>
                <a:lnTo>
                  <a:pt x="2" y="36"/>
                </a:lnTo>
                <a:lnTo>
                  <a:pt x="2" y="30"/>
                </a:lnTo>
                <a:lnTo>
                  <a:pt x="0" y="22"/>
                </a:lnTo>
                <a:lnTo>
                  <a:pt x="2" y="16"/>
                </a:lnTo>
                <a:lnTo>
                  <a:pt x="6" y="16"/>
                </a:lnTo>
                <a:lnTo>
                  <a:pt x="10" y="10"/>
                </a:lnTo>
                <a:lnTo>
                  <a:pt x="14" y="10"/>
                </a:lnTo>
                <a:lnTo>
                  <a:pt x="14" y="6"/>
                </a:lnTo>
                <a:lnTo>
                  <a:pt x="16" y="0"/>
                </a:lnTo>
                <a:lnTo>
                  <a:pt x="20" y="0"/>
                </a:lnTo>
                <a:lnTo>
                  <a:pt x="24" y="2"/>
                </a:lnTo>
                <a:lnTo>
                  <a:pt x="34" y="2"/>
                </a:lnTo>
                <a:close/>
              </a:path>
            </a:pathLst>
          </a:custGeom>
          <a:solidFill>
            <a:srgbClr val="B9BCBD"/>
          </a:solidFill>
          <a:ln w="3175">
            <a:solidFill>
              <a:srgbClr val="B9BCBD"/>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47" name="Freeform 31">
            <a:extLst>
              <a:ext uri="{FF2B5EF4-FFF2-40B4-BE49-F238E27FC236}">
                <a16:creationId xmlns:a16="http://schemas.microsoft.com/office/drawing/2014/main" id="{FD1DE370-3282-409A-9F74-6439AC193713}"/>
              </a:ext>
            </a:extLst>
          </p:cNvPr>
          <p:cNvSpPr>
            <a:spLocks/>
          </p:cNvSpPr>
          <p:nvPr userDrawn="1"/>
        </p:nvSpPr>
        <p:spPr bwMode="auto">
          <a:xfrm>
            <a:off x="6521599" y="3738991"/>
            <a:ext cx="241493" cy="295149"/>
          </a:xfrm>
          <a:custGeom>
            <a:avLst/>
            <a:gdLst>
              <a:gd name="T0" fmla="*/ 126 w 144"/>
              <a:gd name="T1" fmla="*/ 54 h 172"/>
              <a:gd name="T2" fmla="*/ 126 w 144"/>
              <a:gd name="T3" fmla="*/ 58 h 172"/>
              <a:gd name="T4" fmla="*/ 124 w 144"/>
              <a:gd name="T5" fmla="*/ 68 h 172"/>
              <a:gd name="T6" fmla="*/ 122 w 144"/>
              <a:gd name="T7" fmla="*/ 74 h 172"/>
              <a:gd name="T8" fmla="*/ 128 w 144"/>
              <a:gd name="T9" fmla="*/ 86 h 172"/>
              <a:gd name="T10" fmla="*/ 132 w 144"/>
              <a:gd name="T11" fmla="*/ 96 h 172"/>
              <a:gd name="T12" fmla="*/ 130 w 144"/>
              <a:gd name="T13" fmla="*/ 122 h 172"/>
              <a:gd name="T14" fmla="*/ 134 w 144"/>
              <a:gd name="T15" fmla="*/ 136 h 172"/>
              <a:gd name="T16" fmla="*/ 142 w 144"/>
              <a:gd name="T17" fmla="*/ 146 h 172"/>
              <a:gd name="T18" fmla="*/ 144 w 144"/>
              <a:gd name="T19" fmla="*/ 150 h 172"/>
              <a:gd name="T20" fmla="*/ 120 w 144"/>
              <a:gd name="T21" fmla="*/ 160 h 172"/>
              <a:gd name="T22" fmla="*/ 114 w 144"/>
              <a:gd name="T23" fmla="*/ 164 h 172"/>
              <a:gd name="T24" fmla="*/ 106 w 144"/>
              <a:gd name="T25" fmla="*/ 164 h 172"/>
              <a:gd name="T26" fmla="*/ 92 w 144"/>
              <a:gd name="T27" fmla="*/ 170 h 172"/>
              <a:gd name="T28" fmla="*/ 80 w 144"/>
              <a:gd name="T29" fmla="*/ 172 h 172"/>
              <a:gd name="T30" fmla="*/ 76 w 144"/>
              <a:gd name="T31" fmla="*/ 166 h 172"/>
              <a:gd name="T32" fmla="*/ 66 w 144"/>
              <a:gd name="T33" fmla="*/ 170 h 172"/>
              <a:gd name="T34" fmla="*/ 66 w 144"/>
              <a:gd name="T35" fmla="*/ 166 h 172"/>
              <a:gd name="T36" fmla="*/ 60 w 144"/>
              <a:gd name="T37" fmla="*/ 134 h 172"/>
              <a:gd name="T38" fmla="*/ 56 w 144"/>
              <a:gd name="T39" fmla="*/ 130 h 172"/>
              <a:gd name="T40" fmla="*/ 36 w 144"/>
              <a:gd name="T41" fmla="*/ 126 h 172"/>
              <a:gd name="T42" fmla="*/ 30 w 144"/>
              <a:gd name="T43" fmla="*/ 122 h 172"/>
              <a:gd name="T44" fmla="*/ 28 w 144"/>
              <a:gd name="T45" fmla="*/ 114 h 172"/>
              <a:gd name="T46" fmla="*/ 22 w 144"/>
              <a:gd name="T47" fmla="*/ 110 h 172"/>
              <a:gd name="T48" fmla="*/ 20 w 144"/>
              <a:gd name="T49" fmla="*/ 104 h 172"/>
              <a:gd name="T50" fmla="*/ 14 w 144"/>
              <a:gd name="T51" fmla="*/ 96 h 172"/>
              <a:gd name="T52" fmla="*/ 16 w 144"/>
              <a:gd name="T53" fmla="*/ 84 h 172"/>
              <a:gd name="T54" fmla="*/ 0 w 144"/>
              <a:gd name="T55" fmla="*/ 72 h 172"/>
              <a:gd name="T56" fmla="*/ 0 w 144"/>
              <a:gd name="T57" fmla="*/ 60 h 172"/>
              <a:gd name="T58" fmla="*/ 2 w 144"/>
              <a:gd name="T59" fmla="*/ 58 h 172"/>
              <a:gd name="T60" fmla="*/ 0 w 144"/>
              <a:gd name="T61" fmla="*/ 54 h 172"/>
              <a:gd name="T62" fmla="*/ 6 w 144"/>
              <a:gd name="T63" fmla="*/ 52 h 172"/>
              <a:gd name="T64" fmla="*/ 20 w 144"/>
              <a:gd name="T65" fmla="*/ 36 h 172"/>
              <a:gd name="T66" fmla="*/ 22 w 144"/>
              <a:gd name="T67" fmla="*/ 30 h 172"/>
              <a:gd name="T68" fmla="*/ 16 w 144"/>
              <a:gd name="T69" fmla="*/ 24 h 172"/>
              <a:gd name="T70" fmla="*/ 18 w 144"/>
              <a:gd name="T71" fmla="*/ 16 h 172"/>
              <a:gd name="T72" fmla="*/ 32 w 144"/>
              <a:gd name="T73" fmla="*/ 0 h 172"/>
              <a:gd name="T74" fmla="*/ 30 w 144"/>
              <a:gd name="T75" fmla="*/ 16 h 172"/>
              <a:gd name="T76" fmla="*/ 36 w 144"/>
              <a:gd name="T77" fmla="*/ 26 h 172"/>
              <a:gd name="T78" fmla="*/ 38 w 144"/>
              <a:gd name="T79" fmla="*/ 20 h 172"/>
              <a:gd name="T80" fmla="*/ 44 w 144"/>
              <a:gd name="T81" fmla="*/ 18 h 172"/>
              <a:gd name="T82" fmla="*/ 48 w 144"/>
              <a:gd name="T83" fmla="*/ 16 h 172"/>
              <a:gd name="T84" fmla="*/ 54 w 144"/>
              <a:gd name="T85" fmla="*/ 26 h 172"/>
              <a:gd name="T86" fmla="*/ 58 w 144"/>
              <a:gd name="T87" fmla="*/ 18 h 172"/>
              <a:gd name="T88" fmla="*/ 66 w 144"/>
              <a:gd name="T89" fmla="*/ 14 h 172"/>
              <a:gd name="T90" fmla="*/ 62 w 144"/>
              <a:gd name="T91" fmla="*/ 12 h 172"/>
              <a:gd name="T92" fmla="*/ 62 w 144"/>
              <a:gd name="T93" fmla="*/ 10 h 172"/>
              <a:gd name="T94" fmla="*/ 58 w 144"/>
              <a:gd name="T95" fmla="*/ 8 h 172"/>
              <a:gd name="T96" fmla="*/ 104 w 144"/>
              <a:gd name="T97" fmla="*/ 20 h 172"/>
              <a:gd name="T98" fmla="*/ 108 w 144"/>
              <a:gd name="T99" fmla="*/ 32 h 172"/>
              <a:gd name="T100" fmla="*/ 112 w 144"/>
              <a:gd name="T101" fmla="*/ 36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44" h="172">
                <a:moveTo>
                  <a:pt x="130" y="46"/>
                </a:moveTo>
                <a:lnTo>
                  <a:pt x="130" y="46"/>
                </a:lnTo>
                <a:lnTo>
                  <a:pt x="128" y="54"/>
                </a:lnTo>
                <a:lnTo>
                  <a:pt x="126" y="54"/>
                </a:lnTo>
                <a:lnTo>
                  <a:pt x="126" y="54"/>
                </a:lnTo>
                <a:lnTo>
                  <a:pt x="126" y="56"/>
                </a:lnTo>
                <a:lnTo>
                  <a:pt x="126" y="58"/>
                </a:lnTo>
                <a:lnTo>
                  <a:pt x="126" y="58"/>
                </a:lnTo>
                <a:lnTo>
                  <a:pt x="126" y="60"/>
                </a:lnTo>
                <a:lnTo>
                  <a:pt x="124" y="62"/>
                </a:lnTo>
                <a:lnTo>
                  <a:pt x="124" y="68"/>
                </a:lnTo>
                <a:lnTo>
                  <a:pt x="124" y="68"/>
                </a:lnTo>
                <a:lnTo>
                  <a:pt x="120" y="70"/>
                </a:lnTo>
                <a:lnTo>
                  <a:pt x="120" y="72"/>
                </a:lnTo>
                <a:lnTo>
                  <a:pt x="120" y="72"/>
                </a:lnTo>
                <a:lnTo>
                  <a:pt x="122" y="74"/>
                </a:lnTo>
                <a:lnTo>
                  <a:pt x="122" y="76"/>
                </a:lnTo>
                <a:lnTo>
                  <a:pt x="122" y="80"/>
                </a:lnTo>
                <a:lnTo>
                  <a:pt x="122" y="80"/>
                </a:lnTo>
                <a:lnTo>
                  <a:pt x="128" y="86"/>
                </a:lnTo>
                <a:lnTo>
                  <a:pt x="134" y="90"/>
                </a:lnTo>
                <a:lnTo>
                  <a:pt x="134" y="90"/>
                </a:lnTo>
                <a:lnTo>
                  <a:pt x="134" y="94"/>
                </a:lnTo>
                <a:lnTo>
                  <a:pt x="132" y="96"/>
                </a:lnTo>
                <a:lnTo>
                  <a:pt x="130" y="100"/>
                </a:lnTo>
                <a:lnTo>
                  <a:pt x="130" y="100"/>
                </a:lnTo>
                <a:lnTo>
                  <a:pt x="130" y="110"/>
                </a:lnTo>
                <a:lnTo>
                  <a:pt x="130" y="122"/>
                </a:lnTo>
                <a:lnTo>
                  <a:pt x="130" y="122"/>
                </a:lnTo>
                <a:lnTo>
                  <a:pt x="130" y="128"/>
                </a:lnTo>
                <a:lnTo>
                  <a:pt x="134" y="136"/>
                </a:lnTo>
                <a:lnTo>
                  <a:pt x="134" y="136"/>
                </a:lnTo>
                <a:lnTo>
                  <a:pt x="138" y="138"/>
                </a:lnTo>
                <a:lnTo>
                  <a:pt x="142" y="142"/>
                </a:lnTo>
                <a:lnTo>
                  <a:pt x="142" y="142"/>
                </a:lnTo>
                <a:lnTo>
                  <a:pt x="142" y="146"/>
                </a:lnTo>
                <a:lnTo>
                  <a:pt x="144" y="146"/>
                </a:lnTo>
                <a:lnTo>
                  <a:pt x="144" y="146"/>
                </a:lnTo>
                <a:lnTo>
                  <a:pt x="144" y="150"/>
                </a:lnTo>
                <a:lnTo>
                  <a:pt x="144" y="150"/>
                </a:lnTo>
                <a:lnTo>
                  <a:pt x="130" y="158"/>
                </a:lnTo>
                <a:lnTo>
                  <a:pt x="130" y="158"/>
                </a:lnTo>
                <a:lnTo>
                  <a:pt x="126" y="160"/>
                </a:lnTo>
                <a:lnTo>
                  <a:pt x="120" y="160"/>
                </a:lnTo>
                <a:lnTo>
                  <a:pt x="120" y="160"/>
                </a:lnTo>
                <a:lnTo>
                  <a:pt x="116" y="162"/>
                </a:lnTo>
                <a:lnTo>
                  <a:pt x="114" y="164"/>
                </a:lnTo>
                <a:lnTo>
                  <a:pt x="114" y="164"/>
                </a:lnTo>
                <a:lnTo>
                  <a:pt x="110" y="166"/>
                </a:lnTo>
                <a:lnTo>
                  <a:pt x="108" y="164"/>
                </a:lnTo>
                <a:lnTo>
                  <a:pt x="108" y="164"/>
                </a:lnTo>
                <a:lnTo>
                  <a:pt x="106" y="164"/>
                </a:lnTo>
                <a:lnTo>
                  <a:pt x="106" y="166"/>
                </a:lnTo>
                <a:lnTo>
                  <a:pt x="102" y="168"/>
                </a:lnTo>
                <a:lnTo>
                  <a:pt x="102" y="168"/>
                </a:lnTo>
                <a:lnTo>
                  <a:pt x="92" y="170"/>
                </a:lnTo>
                <a:lnTo>
                  <a:pt x="92" y="170"/>
                </a:lnTo>
                <a:lnTo>
                  <a:pt x="84" y="172"/>
                </a:lnTo>
                <a:lnTo>
                  <a:pt x="84" y="172"/>
                </a:lnTo>
                <a:lnTo>
                  <a:pt x="80" y="172"/>
                </a:lnTo>
                <a:lnTo>
                  <a:pt x="80" y="170"/>
                </a:lnTo>
                <a:lnTo>
                  <a:pt x="78" y="168"/>
                </a:lnTo>
                <a:lnTo>
                  <a:pt x="76" y="166"/>
                </a:lnTo>
                <a:lnTo>
                  <a:pt x="76" y="166"/>
                </a:lnTo>
                <a:lnTo>
                  <a:pt x="74" y="166"/>
                </a:lnTo>
                <a:lnTo>
                  <a:pt x="72" y="168"/>
                </a:lnTo>
                <a:lnTo>
                  <a:pt x="72" y="168"/>
                </a:lnTo>
                <a:lnTo>
                  <a:pt x="66" y="170"/>
                </a:lnTo>
                <a:lnTo>
                  <a:pt x="66" y="170"/>
                </a:lnTo>
                <a:lnTo>
                  <a:pt x="66" y="170"/>
                </a:lnTo>
                <a:lnTo>
                  <a:pt x="66" y="166"/>
                </a:lnTo>
                <a:lnTo>
                  <a:pt x="66" y="166"/>
                </a:lnTo>
                <a:lnTo>
                  <a:pt x="66" y="152"/>
                </a:lnTo>
                <a:lnTo>
                  <a:pt x="66" y="136"/>
                </a:lnTo>
                <a:lnTo>
                  <a:pt x="66" y="136"/>
                </a:lnTo>
                <a:lnTo>
                  <a:pt x="60" y="134"/>
                </a:lnTo>
                <a:lnTo>
                  <a:pt x="60" y="134"/>
                </a:lnTo>
                <a:lnTo>
                  <a:pt x="60" y="132"/>
                </a:lnTo>
                <a:lnTo>
                  <a:pt x="58" y="130"/>
                </a:lnTo>
                <a:lnTo>
                  <a:pt x="56" y="130"/>
                </a:lnTo>
                <a:lnTo>
                  <a:pt x="44" y="128"/>
                </a:lnTo>
                <a:lnTo>
                  <a:pt x="44" y="128"/>
                </a:lnTo>
                <a:lnTo>
                  <a:pt x="40" y="128"/>
                </a:lnTo>
                <a:lnTo>
                  <a:pt x="36" y="126"/>
                </a:lnTo>
                <a:lnTo>
                  <a:pt x="36" y="126"/>
                </a:lnTo>
                <a:lnTo>
                  <a:pt x="32" y="122"/>
                </a:lnTo>
                <a:lnTo>
                  <a:pt x="30" y="122"/>
                </a:lnTo>
                <a:lnTo>
                  <a:pt x="30" y="122"/>
                </a:lnTo>
                <a:lnTo>
                  <a:pt x="28" y="120"/>
                </a:lnTo>
                <a:lnTo>
                  <a:pt x="28" y="118"/>
                </a:lnTo>
                <a:lnTo>
                  <a:pt x="28" y="114"/>
                </a:lnTo>
                <a:lnTo>
                  <a:pt x="28" y="114"/>
                </a:lnTo>
                <a:lnTo>
                  <a:pt x="26" y="110"/>
                </a:lnTo>
                <a:lnTo>
                  <a:pt x="26" y="110"/>
                </a:lnTo>
                <a:lnTo>
                  <a:pt x="22" y="110"/>
                </a:lnTo>
                <a:lnTo>
                  <a:pt x="22" y="110"/>
                </a:lnTo>
                <a:lnTo>
                  <a:pt x="22" y="104"/>
                </a:lnTo>
                <a:lnTo>
                  <a:pt x="22" y="104"/>
                </a:lnTo>
                <a:lnTo>
                  <a:pt x="20" y="104"/>
                </a:lnTo>
                <a:lnTo>
                  <a:pt x="20" y="104"/>
                </a:lnTo>
                <a:lnTo>
                  <a:pt x="18" y="100"/>
                </a:lnTo>
                <a:lnTo>
                  <a:pt x="18" y="98"/>
                </a:lnTo>
                <a:lnTo>
                  <a:pt x="18" y="98"/>
                </a:lnTo>
                <a:lnTo>
                  <a:pt x="14" y="96"/>
                </a:lnTo>
                <a:lnTo>
                  <a:pt x="14" y="96"/>
                </a:lnTo>
                <a:lnTo>
                  <a:pt x="14" y="90"/>
                </a:lnTo>
                <a:lnTo>
                  <a:pt x="16" y="84"/>
                </a:lnTo>
                <a:lnTo>
                  <a:pt x="16" y="84"/>
                </a:lnTo>
                <a:lnTo>
                  <a:pt x="8" y="78"/>
                </a:lnTo>
                <a:lnTo>
                  <a:pt x="6" y="76"/>
                </a:lnTo>
                <a:lnTo>
                  <a:pt x="0" y="72"/>
                </a:lnTo>
                <a:lnTo>
                  <a:pt x="0" y="72"/>
                </a:lnTo>
                <a:lnTo>
                  <a:pt x="2" y="60"/>
                </a:lnTo>
                <a:lnTo>
                  <a:pt x="2" y="60"/>
                </a:lnTo>
                <a:lnTo>
                  <a:pt x="2" y="60"/>
                </a:lnTo>
                <a:lnTo>
                  <a:pt x="0" y="60"/>
                </a:lnTo>
                <a:lnTo>
                  <a:pt x="0" y="60"/>
                </a:lnTo>
                <a:lnTo>
                  <a:pt x="0" y="58"/>
                </a:lnTo>
                <a:lnTo>
                  <a:pt x="0" y="58"/>
                </a:lnTo>
                <a:lnTo>
                  <a:pt x="2" y="58"/>
                </a:lnTo>
                <a:lnTo>
                  <a:pt x="2" y="58"/>
                </a:lnTo>
                <a:lnTo>
                  <a:pt x="2" y="54"/>
                </a:lnTo>
                <a:lnTo>
                  <a:pt x="2" y="54"/>
                </a:lnTo>
                <a:lnTo>
                  <a:pt x="0" y="54"/>
                </a:lnTo>
                <a:lnTo>
                  <a:pt x="0" y="50"/>
                </a:lnTo>
                <a:lnTo>
                  <a:pt x="0" y="50"/>
                </a:lnTo>
                <a:lnTo>
                  <a:pt x="6" y="52"/>
                </a:lnTo>
                <a:lnTo>
                  <a:pt x="6" y="52"/>
                </a:lnTo>
                <a:lnTo>
                  <a:pt x="12" y="48"/>
                </a:lnTo>
                <a:lnTo>
                  <a:pt x="14" y="40"/>
                </a:lnTo>
                <a:lnTo>
                  <a:pt x="14" y="40"/>
                </a:lnTo>
                <a:lnTo>
                  <a:pt x="20" y="36"/>
                </a:lnTo>
                <a:lnTo>
                  <a:pt x="20" y="36"/>
                </a:lnTo>
                <a:lnTo>
                  <a:pt x="22" y="30"/>
                </a:lnTo>
                <a:lnTo>
                  <a:pt x="22" y="30"/>
                </a:lnTo>
                <a:lnTo>
                  <a:pt x="22" y="30"/>
                </a:lnTo>
                <a:lnTo>
                  <a:pt x="18" y="30"/>
                </a:lnTo>
                <a:lnTo>
                  <a:pt x="18" y="30"/>
                </a:lnTo>
                <a:lnTo>
                  <a:pt x="16" y="26"/>
                </a:lnTo>
                <a:lnTo>
                  <a:pt x="16" y="24"/>
                </a:lnTo>
                <a:lnTo>
                  <a:pt x="16" y="20"/>
                </a:lnTo>
                <a:lnTo>
                  <a:pt x="16" y="20"/>
                </a:lnTo>
                <a:lnTo>
                  <a:pt x="18" y="20"/>
                </a:lnTo>
                <a:lnTo>
                  <a:pt x="18" y="16"/>
                </a:lnTo>
                <a:lnTo>
                  <a:pt x="18" y="16"/>
                </a:lnTo>
                <a:lnTo>
                  <a:pt x="18" y="8"/>
                </a:lnTo>
                <a:lnTo>
                  <a:pt x="14" y="0"/>
                </a:lnTo>
                <a:lnTo>
                  <a:pt x="32" y="0"/>
                </a:lnTo>
                <a:lnTo>
                  <a:pt x="32" y="0"/>
                </a:lnTo>
                <a:lnTo>
                  <a:pt x="28" y="10"/>
                </a:lnTo>
                <a:lnTo>
                  <a:pt x="28" y="10"/>
                </a:lnTo>
                <a:lnTo>
                  <a:pt x="30" y="16"/>
                </a:lnTo>
                <a:lnTo>
                  <a:pt x="32" y="20"/>
                </a:lnTo>
                <a:lnTo>
                  <a:pt x="32" y="20"/>
                </a:lnTo>
                <a:lnTo>
                  <a:pt x="34" y="24"/>
                </a:lnTo>
                <a:lnTo>
                  <a:pt x="36" y="26"/>
                </a:lnTo>
                <a:lnTo>
                  <a:pt x="40" y="24"/>
                </a:lnTo>
                <a:lnTo>
                  <a:pt x="40" y="24"/>
                </a:lnTo>
                <a:lnTo>
                  <a:pt x="38" y="20"/>
                </a:lnTo>
                <a:lnTo>
                  <a:pt x="38" y="20"/>
                </a:lnTo>
                <a:lnTo>
                  <a:pt x="42" y="20"/>
                </a:lnTo>
                <a:lnTo>
                  <a:pt x="42" y="20"/>
                </a:lnTo>
                <a:lnTo>
                  <a:pt x="44" y="18"/>
                </a:lnTo>
                <a:lnTo>
                  <a:pt x="44" y="18"/>
                </a:lnTo>
                <a:lnTo>
                  <a:pt x="42" y="16"/>
                </a:lnTo>
                <a:lnTo>
                  <a:pt x="42" y="16"/>
                </a:lnTo>
                <a:lnTo>
                  <a:pt x="42" y="16"/>
                </a:lnTo>
                <a:lnTo>
                  <a:pt x="48" y="16"/>
                </a:lnTo>
                <a:lnTo>
                  <a:pt x="54" y="20"/>
                </a:lnTo>
                <a:lnTo>
                  <a:pt x="54" y="20"/>
                </a:lnTo>
                <a:lnTo>
                  <a:pt x="54" y="26"/>
                </a:lnTo>
                <a:lnTo>
                  <a:pt x="54" y="26"/>
                </a:lnTo>
                <a:lnTo>
                  <a:pt x="58" y="28"/>
                </a:lnTo>
                <a:lnTo>
                  <a:pt x="58" y="28"/>
                </a:lnTo>
                <a:lnTo>
                  <a:pt x="58" y="22"/>
                </a:lnTo>
                <a:lnTo>
                  <a:pt x="58" y="18"/>
                </a:lnTo>
                <a:lnTo>
                  <a:pt x="60" y="16"/>
                </a:lnTo>
                <a:lnTo>
                  <a:pt x="66" y="16"/>
                </a:lnTo>
                <a:lnTo>
                  <a:pt x="66" y="16"/>
                </a:lnTo>
                <a:lnTo>
                  <a:pt x="66" y="14"/>
                </a:lnTo>
                <a:lnTo>
                  <a:pt x="68" y="14"/>
                </a:lnTo>
                <a:lnTo>
                  <a:pt x="68" y="12"/>
                </a:lnTo>
                <a:lnTo>
                  <a:pt x="68" y="12"/>
                </a:lnTo>
                <a:lnTo>
                  <a:pt x="62" y="12"/>
                </a:lnTo>
                <a:lnTo>
                  <a:pt x="62" y="12"/>
                </a:lnTo>
                <a:lnTo>
                  <a:pt x="60" y="10"/>
                </a:lnTo>
                <a:lnTo>
                  <a:pt x="60" y="10"/>
                </a:lnTo>
                <a:lnTo>
                  <a:pt x="62" y="10"/>
                </a:lnTo>
                <a:lnTo>
                  <a:pt x="64" y="8"/>
                </a:lnTo>
                <a:lnTo>
                  <a:pt x="64" y="8"/>
                </a:lnTo>
                <a:lnTo>
                  <a:pt x="58" y="8"/>
                </a:lnTo>
                <a:lnTo>
                  <a:pt x="58" y="8"/>
                </a:lnTo>
                <a:lnTo>
                  <a:pt x="62" y="4"/>
                </a:lnTo>
                <a:lnTo>
                  <a:pt x="64" y="0"/>
                </a:lnTo>
                <a:lnTo>
                  <a:pt x="104" y="20"/>
                </a:lnTo>
                <a:lnTo>
                  <a:pt x="104" y="20"/>
                </a:lnTo>
                <a:lnTo>
                  <a:pt x="106" y="22"/>
                </a:lnTo>
                <a:lnTo>
                  <a:pt x="108" y="26"/>
                </a:lnTo>
                <a:lnTo>
                  <a:pt x="108" y="26"/>
                </a:lnTo>
                <a:lnTo>
                  <a:pt x="108" y="32"/>
                </a:lnTo>
                <a:lnTo>
                  <a:pt x="108" y="32"/>
                </a:lnTo>
                <a:lnTo>
                  <a:pt x="110" y="34"/>
                </a:lnTo>
                <a:lnTo>
                  <a:pt x="110" y="34"/>
                </a:lnTo>
                <a:lnTo>
                  <a:pt x="112" y="36"/>
                </a:lnTo>
                <a:lnTo>
                  <a:pt x="114" y="36"/>
                </a:lnTo>
                <a:lnTo>
                  <a:pt x="130" y="46"/>
                </a:lnTo>
                <a:close/>
              </a:path>
            </a:pathLst>
          </a:custGeom>
          <a:solidFill>
            <a:srgbClr val="B9BCBD"/>
          </a:solidFill>
          <a:ln w="3175">
            <a:solidFill>
              <a:srgbClr val="B9BCBD"/>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48" name="Freeform 32">
            <a:extLst>
              <a:ext uri="{FF2B5EF4-FFF2-40B4-BE49-F238E27FC236}">
                <a16:creationId xmlns:a16="http://schemas.microsoft.com/office/drawing/2014/main" id="{C1D96FEB-2C8C-47F4-BAD8-591DFB110C56}"/>
              </a:ext>
            </a:extLst>
          </p:cNvPr>
          <p:cNvSpPr>
            <a:spLocks/>
          </p:cNvSpPr>
          <p:nvPr userDrawn="1"/>
        </p:nvSpPr>
        <p:spPr bwMode="auto">
          <a:xfrm>
            <a:off x="7360117" y="2476025"/>
            <a:ext cx="167704" cy="157870"/>
          </a:xfrm>
          <a:custGeom>
            <a:avLst/>
            <a:gdLst>
              <a:gd name="T0" fmla="*/ 42 w 100"/>
              <a:gd name="T1" fmla="*/ 8 h 92"/>
              <a:gd name="T2" fmla="*/ 46 w 100"/>
              <a:gd name="T3" fmla="*/ 0 h 92"/>
              <a:gd name="T4" fmla="*/ 42 w 100"/>
              <a:gd name="T5" fmla="*/ 0 h 92"/>
              <a:gd name="T6" fmla="*/ 38 w 100"/>
              <a:gd name="T7" fmla="*/ 2 h 92"/>
              <a:gd name="T8" fmla="*/ 36 w 100"/>
              <a:gd name="T9" fmla="*/ 6 h 92"/>
              <a:gd name="T10" fmla="*/ 34 w 100"/>
              <a:gd name="T11" fmla="*/ 6 h 92"/>
              <a:gd name="T12" fmla="*/ 28 w 100"/>
              <a:gd name="T13" fmla="*/ 0 h 92"/>
              <a:gd name="T14" fmla="*/ 26 w 100"/>
              <a:gd name="T15" fmla="*/ 0 h 92"/>
              <a:gd name="T16" fmla="*/ 22 w 100"/>
              <a:gd name="T17" fmla="*/ 2 h 92"/>
              <a:gd name="T18" fmla="*/ 24 w 100"/>
              <a:gd name="T19" fmla="*/ 8 h 92"/>
              <a:gd name="T20" fmla="*/ 26 w 100"/>
              <a:gd name="T21" fmla="*/ 10 h 92"/>
              <a:gd name="T22" fmla="*/ 26 w 100"/>
              <a:gd name="T23" fmla="*/ 12 h 92"/>
              <a:gd name="T24" fmla="*/ 24 w 100"/>
              <a:gd name="T25" fmla="*/ 14 h 92"/>
              <a:gd name="T26" fmla="*/ 20 w 100"/>
              <a:gd name="T27" fmla="*/ 18 h 92"/>
              <a:gd name="T28" fmla="*/ 20 w 100"/>
              <a:gd name="T29" fmla="*/ 22 h 92"/>
              <a:gd name="T30" fmla="*/ 22 w 100"/>
              <a:gd name="T31" fmla="*/ 20 h 92"/>
              <a:gd name="T32" fmla="*/ 20 w 100"/>
              <a:gd name="T33" fmla="*/ 24 h 92"/>
              <a:gd name="T34" fmla="*/ 20 w 100"/>
              <a:gd name="T35" fmla="*/ 24 h 92"/>
              <a:gd name="T36" fmla="*/ 12 w 100"/>
              <a:gd name="T37" fmla="*/ 30 h 92"/>
              <a:gd name="T38" fmla="*/ 10 w 100"/>
              <a:gd name="T39" fmla="*/ 30 h 92"/>
              <a:gd name="T40" fmla="*/ 8 w 100"/>
              <a:gd name="T41" fmla="*/ 28 h 92"/>
              <a:gd name="T42" fmla="*/ 4 w 100"/>
              <a:gd name="T43" fmla="*/ 28 h 92"/>
              <a:gd name="T44" fmla="*/ 0 w 100"/>
              <a:gd name="T45" fmla="*/ 34 h 92"/>
              <a:gd name="T46" fmla="*/ 2 w 100"/>
              <a:gd name="T47" fmla="*/ 36 h 92"/>
              <a:gd name="T48" fmla="*/ 8 w 100"/>
              <a:gd name="T49" fmla="*/ 40 h 92"/>
              <a:gd name="T50" fmla="*/ 14 w 100"/>
              <a:gd name="T51" fmla="*/ 40 h 92"/>
              <a:gd name="T52" fmla="*/ 16 w 100"/>
              <a:gd name="T53" fmla="*/ 42 h 92"/>
              <a:gd name="T54" fmla="*/ 12 w 100"/>
              <a:gd name="T55" fmla="*/ 48 h 92"/>
              <a:gd name="T56" fmla="*/ 14 w 100"/>
              <a:gd name="T57" fmla="*/ 52 h 92"/>
              <a:gd name="T58" fmla="*/ 16 w 100"/>
              <a:gd name="T59" fmla="*/ 54 h 92"/>
              <a:gd name="T60" fmla="*/ 14 w 100"/>
              <a:gd name="T61" fmla="*/ 58 h 92"/>
              <a:gd name="T62" fmla="*/ 10 w 100"/>
              <a:gd name="T63" fmla="*/ 62 h 92"/>
              <a:gd name="T64" fmla="*/ 6 w 100"/>
              <a:gd name="T65" fmla="*/ 70 h 92"/>
              <a:gd name="T66" fmla="*/ 16 w 100"/>
              <a:gd name="T67" fmla="*/ 70 h 92"/>
              <a:gd name="T68" fmla="*/ 24 w 100"/>
              <a:gd name="T69" fmla="*/ 64 h 92"/>
              <a:gd name="T70" fmla="*/ 32 w 100"/>
              <a:gd name="T71" fmla="*/ 62 h 92"/>
              <a:gd name="T72" fmla="*/ 38 w 100"/>
              <a:gd name="T73" fmla="*/ 72 h 92"/>
              <a:gd name="T74" fmla="*/ 34 w 100"/>
              <a:gd name="T75" fmla="*/ 86 h 92"/>
              <a:gd name="T76" fmla="*/ 46 w 100"/>
              <a:gd name="T77" fmla="*/ 90 h 92"/>
              <a:gd name="T78" fmla="*/ 56 w 100"/>
              <a:gd name="T79" fmla="*/ 80 h 92"/>
              <a:gd name="T80" fmla="*/ 70 w 100"/>
              <a:gd name="T81" fmla="*/ 74 h 92"/>
              <a:gd name="T82" fmla="*/ 84 w 100"/>
              <a:gd name="T83" fmla="*/ 74 h 92"/>
              <a:gd name="T84" fmla="*/ 100 w 100"/>
              <a:gd name="T85" fmla="*/ 72 h 92"/>
              <a:gd name="T86" fmla="*/ 96 w 100"/>
              <a:gd name="T87" fmla="*/ 64 h 92"/>
              <a:gd name="T88" fmla="*/ 92 w 100"/>
              <a:gd name="T89" fmla="*/ 50 h 92"/>
              <a:gd name="T90" fmla="*/ 94 w 100"/>
              <a:gd name="T91" fmla="*/ 40 h 92"/>
              <a:gd name="T92" fmla="*/ 84 w 100"/>
              <a:gd name="T93" fmla="*/ 42 h 92"/>
              <a:gd name="T94" fmla="*/ 80 w 100"/>
              <a:gd name="T95" fmla="*/ 34 h 92"/>
              <a:gd name="T96" fmla="*/ 80 w 100"/>
              <a:gd name="T97" fmla="*/ 28 h 92"/>
              <a:gd name="T98" fmla="*/ 74 w 100"/>
              <a:gd name="T99" fmla="*/ 26 h 92"/>
              <a:gd name="T100" fmla="*/ 68 w 100"/>
              <a:gd name="T101" fmla="*/ 28 h 92"/>
              <a:gd name="T102" fmla="*/ 60 w 100"/>
              <a:gd name="T103" fmla="*/ 28 h 92"/>
              <a:gd name="T104" fmla="*/ 58 w 100"/>
              <a:gd name="T105" fmla="*/ 28 h 92"/>
              <a:gd name="T106" fmla="*/ 54 w 100"/>
              <a:gd name="T107" fmla="*/ 26 h 92"/>
              <a:gd name="T108" fmla="*/ 52 w 100"/>
              <a:gd name="T109" fmla="*/ 24 h 92"/>
              <a:gd name="T110" fmla="*/ 46 w 100"/>
              <a:gd name="T111" fmla="*/ 26 h 92"/>
              <a:gd name="T112" fmla="*/ 44 w 100"/>
              <a:gd name="T113" fmla="*/ 26 h 92"/>
              <a:gd name="T114" fmla="*/ 42 w 100"/>
              <a:gd name="T115" fmla="*/ 22 h 92"/>
              <a:gd name="T116" fmla="*/ 28 w 100"/>
              <a:gd name="T117" fmla="*/ 18 h 92"/>
              <a:gd name="T118" fmla="*/ 42 w 100"/>
              <a:gd name="T119" fmla="*/ 18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00" h="92">
                <a:moveTo>
                  <a:pt x="42" y="16"/>
                </a:moveTo>
                <a:lnTo>
                  <a:pt x="42" y="8"/>
                </a:lnTo>
                <a:lnTo>
                  <a:pt x="48" y="6"/>
                </a:lnTo>
                <a:lnTo>
                  <a:pt x="46" y="0"/>
                </a:lnTo>
                <a:lnTo>
                  <a:pt x="46" y="0"/>
                </a:lnTo>
                <a:lnTo>
                  <a:pt x="42" y="0"/>
                </a:lnTo>
                <a:lnTo>
                  <a:pt x="38" y="2"/>
                </a:lnTo>
                <a:lnTo>
                  <a:pt x="38" y="2"/>
                </a:lnTo>
                <a:lnTo>
                  <a:pt x="38" y="4"/>
                </a:lnTo>
                <a:lnTo>
                  <a:pt x="36" y="6"/>
                </a:lnTo>
                <a:lnTo>
                  <a:pt x="34" y="6"/>
                </a:lnTo>
                <a:lnTo>
                  <a:pt x="34" y="6"/>
                </a:lnTo>
                <a:lnTo>
                  <a:pt x="30" y="2"/>
                </a:lnTo>
                <a:lnTo>
                  <a:pt x="28" y="0"/>
                </a:lnTo>
                <a:lnTo>
                  <a:pt x="28" y="0"/>
                </a:lnTo>
                <a:lnTo>
                  <a:pt x="26" y="0"/>
                </a:lnTo>
                <a:lnTo>
                  <a:pt x="24" y="2"/>
                </a:lnTo>
                <a:lnTo>
                  <a:pt x="22" y="2"/>
                </a:lnTo>
                <a:lnTo>
                  <a:pt x="22" y="2"/>
                </a:lnTo>
                <a:lnTo>
                  <a:pt x="24" y="8"/>
                </a:lnTo>
                <a:lnTo>
                  <a:pt x="26" y="10"/>
                </a:lnTo>
                <a:lnTo>
                  <a:pt x="26" y="10"/>
                </a:lnTo>
                <a:lnTo>
                  <a:pt x="26" y="12"/>
                </a:lnTo>
                <a:lnTo>
                  <a:pt x="26" y="12"/>
                </a:lnTo>
                <a:lnTo>
                  <a:pt x="24" y="14"/>
                </a:lnTo>
                <a:lnTo>
                  <a:pt x="24" y="14"/>
                </a:lnTo>
                <a:lnTo>
                  <a:pt x="22" y="16"/>
                </a:lnTo>
                <a:lnTo>
                  <a:pt x="20" y="18"/>
                </a:lnTo>
                <a:lnTo>
                  <a:pt x="20" y="22"/>
                </a:lnTo>
                <a:lnTo>
                  <a:pt x="20" y="22"/>
                </a:lnTo>
                <a:lnTo>
                  <a:pt x="20" y="22"/>
                </a:lnTo>
                <a:lnTo>
                  <a:pt x="22" y="20"/>
                </a:lnTo>
                <a:lnTo>
                  <a:pt x="22" y="22"/>
                </a:lnTo>
                <a:lnTo>
                  <a:pt x="20" y="24"/>
                </a:lnTo>
                <a:lnTo>
                  <a:pt x="20" y="24"/>
                </a:lnTo>
                <a:lnTo>
                  <a:pt x="20" y="24"/>
                </a:lnTo>
                <a:lnTo>
                  <a:pt x="14" y="28"/>
                </a:lnTo>
                <a:lnTo>
                  <a:pt x="12" y="30"/>
                </a:lnTo>
                <a:lnTo>
                  <a:pt x="10" y="30"/>
                </a:lnTo>
                <a:lnTo>
                  <a:pt x="10" y="30"/>
                </a:lnTo>
                <a:lnTo>
                  <a:pt x="10" y="28"/>
                </a:lnTo>
                <a:lnTo>
                  <a:pt x="8" y="28"/>
                </a:lnTo>
                <a:lnTo>
                  <a:pt x="4" y="28"/>
                </a:lnTo>
                <a:lnTo>
                  <a:pt x="4" y="28"/>
                </a:lnTo>
                <a:lnTo>
                  <a:pt x="0" y="32"/>
                </a:lnTo>
                <a:lnTo>
                  <a:pt x="0" y="34"/>
                </a:lnTo>
                <a:lnTo>
                  <a:pt x="2" y="36"/>
                </a:lnTo>
                <a:lnTo>
                  <a:pt x="2" y="36"/>
                </a:lnTo>
                <a:lnTo>
                  <a:pt x="6" y="40"/>
                </a:lnTo>
                <a:lnTo>
                  <a:pt x="8" y="40"/>
                </a:lnTo>
                <a:lnTo>
                  <a:pt x="8" y="40"/>
                </a:lnTo>
                <a:lnTo>
                  <a:pt x="14" y="40"/>
                </a:lnTo>
                <a:lnTo>
                  <a:pt x="16" y="40"/>
                </a:lnTo>
                <a:lnTo>
                  <a:pt x="16" y="42"/>
                </a:lnTo>
                <a:lnTo>
                  <a:pt x="16" y="42"/>
                </a:lnTo>
                <a:lnTo>
                  <a:pt x="12" y="48"/>
                </a:lnTo>
                <a:lnTo>
                  <a:pt x="12" y="50"/>
                </a:lnTo>
                <a:lnTo>
                  <a:pt x="14" y="52"/>
                </a:lnTo>
                <a:lnTo>
                  <a:pt x="14" y="52"/>
                </a:lnTo>
                <a:lnTo>
                  <a:pt x="16" y="54"/>
                </a:lnTo>
                <a:lnTo>
                  <a:pt x="14" y="58"/>
                </a:lnTo>
                <a:lnTo>
                  <a:pt x="14" y="58"/>
                </a:lnTo>
                <a:lnTo>
                  <a:pt x="12" y="60"/>
                </a:lnTo>
                <a:lnTo>
                  <a:pt x="10" y="62"/>
                </a:lnTo>
                <a:lnTo>
                  <a:pt x="10" y="62"/>
                </a:lnTo>
                <a:lnTo>
                  <a:pt x="6" y="70"/>
                </a:lnTo>
                <a:lnTo>
                  <a:pt x="12" y="68"/>
                </a:lnTo>
                <a:lnTo>
                  <a:pt x="16" y="70"/>
                </a:lnTo>
                <a:lnTo>
                  <a:pt x="22" y="66"/>
                </a:lnTo>
                <a:lnTo>
                  <a:pt x="24" y="64"/>
                </a:lnTo>
                <a:lnTo>
                  <a:pt x="28" y="60"/>
                </a:lnTo>
                <a:lnTo>
                  <a:pt x="32" y="62"/>
                </a:lnTo>
                <a:lnTo>
                  <a:pt x="34" y="66"/>
                </a:lnTo>
                <a:lnTo>
                  <a:pt x="38" y="72"/>
                </a:lnTo>
                <a:lnTo>
                  <a:pt x="36" y="76"/>
                </a:lnTo>
                <a:lnTo>
                  <a:pt x="34" y="86"/>
                </a:lnTo>
                <a:lnTo>
                  <a:pt x="40" y="92"/>
                </a:lnTo>
                <a:lnTo>
                  <a:pt x="46" y="90"/>
                </a:lnTo>
                <a:lnTo>
                  <a:pt x="52" y="84"/>
                </a:lnTo>
                <a:lnTo>
                  <a:pt x="56" y="80"/>
                </a:lnTo>
                <a:lnTo>
                  <a:pt x="60" y="78"/>
                </a:lnTo>
                <a:lnTo>
                  <a:pt x="70" y="74"/>
                </a:lnTo>
                <a:lnTo>
                  <a:pt x="74" y="72"/>
                </a:lnTo>
                <a:lnTo>
                  <a:pt x="84" y="74"/>
                </a:lnTo>
                <a:lnTo>
                  <a:pt x="94" y="74"/>
                </a:lnTo>
                <a:lnTo>
                  <a:pt x="100" y="72"/>
                </a:lnTo>
                <a:lnTo>
                  <a:pt x="98" y="68"/>
                </a:lnTo>
                <a:lnTo>
                  <a:pt x="96" y="64"/>
                </a:lnTo>
                <a:lnTo>
                  <a:pt x="94" y="58"/>
                </a:lnTo>
                <a:lnTo>
                  <a:pt x="92" y="50"/>
                </a:lnTo>
                <a:lnTo>
                  <a:pt x="94" y="44"/>
                </a:lnTo>
                <a:lnTo>
                  <a:pt x="94" y="40"/>
                </a:lnTo>
                <a:lnTo>
                  <a:pt x="92" y="38"/>
                </a:lnTo>
                <a:lnTo>
                  <a:pt x="84" y="42"/>
                </a:lnTo>
                <a:lnTo>
                  <a:pt x="80" y="38"/>
                </a:lnTo>
                <a:lnTo>
                  <a:pt x="80" y="34"/>
                </a:lnTo>
                <a:lnTo>
                  <a:pt x="80" y="34"/>
                </a:lnTo>
                <a:lnTo>
                  <a:pt x="80" y="28"/>
                </a:lnTo>
                <a:lnTo>
                  <a:pt x="80" y="28"/>
                </a:lnTo>
                <a:lnTo>
                  <a:pt x="74" y="26"/>
                </a:lnTo>
                <a:lnTo>
                  <a:pt x="68" y="28"/>
                </a:lnTo>
                <a:lnTo>
                  <a:pt x="68" y="28"/>
                </a:lnTo>
                <a:lnTo>
                  <a:pt x="64" y="28"/>
                </a:lnTo>
                <a:lnTo>
                  <a:pt x="60" y="28"/>
                </a:lnTo>
                <a:lnTo>
                  <a:pt x="60" y="28"/>
                </a:lnTo>
                <a:lnTo>
                  <a:pt x="58" y="28"/>
                </a:lnTo>
                <a:lnTo>
                  <a:pt x="56" y="28"/>
                </a:lnTo>
                <a:lnTo>
                  <a:pt x="54" y="26"/>
                </a:lnTo>
                <a:lnTo>
                  <a:pt x="54" y="26"/>
                </a:lnTo>
                <a:lnTo>
                  <a:pt x="52" y="24"/>
                </a:lnTo>
                <a:lnTo>
                  <a:pt x="50" y="24"/>
                </a:lnTo>
                <a:lnTo>
                  <a:pt x="46" y="26"/>
                </a:lnTo>
                <a:lnTo>
                  <a:pt x="46" y="26"/>
                </a:lnTo>
                <a:lnTo>
                  <a:pt x="44" y="26"/>
                </a:lnTo>
                <a:lnTo>
                  <a:pt x="42" y="24"/>
                </a:lnTo>
                <a:lnTo>
                  <a:pt x="42" y="22"/>
                </a:lnTo>
                <a:lnTo>
                  <a:pt x="32" y="24"/>
                </a:lnTo>
                <a:lnTo>
                  <a:pt x="28" y="18"/>
                </a:lnTo>
                <a:lnTo>
                  <a:pt x="36" y="14"/>
                </a:lnTo>
                <a:lnTo>
                  <a:pt x="42" y="18"/>
                </a:lnTo>
                <a:lnTo>
                  <a:pt x="42" y="16"/>
                </a:lnTo>
                <a:close/>
              </a:path>
            </a:pathLst>
          </a:custGeom>
          <a:solidFill>
            <a:srgbClr val="B9BCBD"/>
          </a:solidFill>
          <a:ln w="3175">
            <a:solidFill>
              <a:srgbClr val="B9BCBD"/>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49" name="Freeform 33">
            <a:extLst>
              <a:ext uri="{FF2B5EF4-FFF2-40B4-BE49-F238E27FC236}">
                <a16:creationId xmlns:a16="http://schemas.microsoft.com/office/drawing/2014/main" id="{7FDF9320-F6C7-4974-812D-1CEE43888CEE}"/>
              </a:ext>
            </a:extLst>
          </p:cNvPr>
          <p:cNvSpPr>
            <a:spLocks/>
          </p:cNvSpPr>
          <p:nvPr userDrawn="1"/>
        </p:nvSpPr>
        <p:spPr bwMode="auto">
          <a:xfrm>
            <a:off x="8547458" y="2956503"/>
            <a:ext cx="43603" cy="92663"/>
          </a:xfrm>
          <a:custGeom>
            <a:avLst/>
            <a:gdLst>
              <a:gd name="T0" fmla="*/ 18 w 26"/>
              <a:gd name="T1" fmla="*/ 0 h 54"/>
              <a:gd name="T2" fmla="*/ 18 w 26"/>
              <a:gd name="T3" fmla="*/ 0 h 54"/>
              <a:gd name="T4" fmla="*/ 14 w 26"/>
              <a:gd name="T5" fmla="*/ 4 h 54"/>
              <a:gd name="T6" fmla="*/ 14 w 26"/>
              <a:gd name="T7" fmla="*/ 4 h 54"/>
              <a:gd name="T8" fmla="*/ 12 w 26"/>
              <a:gd name="T9" fmla="*/ 10 h 54"/>
              <a:gd name="T10" fmla="*/ 12 w 26"/>
              <a:gd name="T11" fmla="*/ 10 h 54"/>
              <a:gd name="T12" fmla="*/ 8 w 26"/>
              <a:gd name="T13" fmla="*/ 14 h 54"/>
              <a:gd name="T14" fmla="*/ 6 w 26"/>
              <a:gd name="T15" fmla="*/ 18 h 54"/>
              <a:gd name="T16" fmla="*/ 6 w 26"/>
              <a:gd name="T17" fmla="*/ 18 h 54"/>
              <a:gd name="T18" fmla="*/ 6 w 26"/>
              <a:gd name="T19" fmla="*/ 22 h 54"/>
              <a:gd name="T20" fmla="*/ 6 w 26"/>
              <a:gd name="T21" fmla="*/ 24 h 54"/>
              <a:gd name="T22" fmla="*/ 6 w 26"/>
              <a:gd name="T23" fmla="*/ 24 h 54"/>
              <a:gd name="T24" fmla="*/ 2 w 26"/>
              <a:gd name="T25" fmla="*/ 28 h 54"/>
              <a:gd name="T26" fmla="*/ 2 w 26"/>
              <a:gd name="T27" fmla="*/ 28 h 54"/>
              <a:gd name="T28" fmla="*/ 0 w 26"/>
              <a:gd name="T29" fmla="*/ 34 h 54"/>
              <a:gd name="T30" fmla="*/ 0 w 26"/>
              <a:gd name="T31" fmla="*/ 42 h 54"/>
              <a:gd name="T32" fmla="*/ 0 w 26"/>
              <a:gd name="T33" fmla="*/ 42 h 54"/>
              <a:gd name="T34" fmla="*/ 2 w 26"/>
              <a:gd name="T35" fmla="*/ 46 h 54"/>
              <a:gd name="T36" fmla="*/ 4 w 26"/>
              <a:gd name="T37" fmla="*/ 50 h 54"/>
              <a:gd name="T38" fmla="*/ 4 w 26"/>
              <a:gd name="T39" fmla="*/ 50 h 54"/>
              <a:gd name="T40" fmla="*/ 8 w 26"/>
              <a:gd name="T41" fmla="*/ 54 h 54"/>
              <a:gd name="T42" fmla="*/ 8 w 26"/>
              <a:gd name="T43" fmla="*/ 54 h 54"/>
              <a:gd name="T44" fmla="*/ 10 w 26"/>
              <a:gd name="T45" fmla="*/ 48 h 54"/>
              <a:gd name="T46" fmla="*/ 10 w 26"/>
              <a:gd name="T47" fmla="*/ 48 h 54"/>
              <a:gd name="T48" fmla="*/ 14 w 26"/>
              <a:gd name="T49" fmla="*/ 46 h 54"/>
              <a:gd name="T50" fmla="*/ 16 w 26"/>
              <a:gd name="T51" fmla="*/ 44 h 54"/>
              <a:gd name="T52" fmla="*/ 16 w 26"/>
              <a:gd name="T53" fmla="*/ 44 h 54"/>
              <a:gd name="T54" fmla="*/ 16 w 26"/>
              <a:gd name="T55" fmla="*/ 40 h 54"/>
              <a:gd name="T56" fmla="*/ 18 w 26"/>
              <a:gd name="T57" fmla="*/ 36 h 54"/>
              <a:gd name="T58" fmla="*/ 18 w 26"/>
              <a:gd name="T59" fmla="*/ 36 h 54"/>
              <a:gd name="T60" fmla="*/ 18 w 26"/>
              <a:gd name="T61" fmla="*/ 24 h 54"/>
              <a:gd name="T62" fmla="*/ 18 w 26"/>
              <a:gd name="T63" fmla="*/ 24 h 54"/>
              <a:gd name="T64" fmla="*/ 26 w 26"/>
              <a:gd name="T65" fmla="*/ 4 h 54"/>
              <a:gd name="T66" fmla="*/ 26 w 26"/>
              <a:gd name="T67" fmla="*/ 4 h 54"/>
              <a:gd name="T68" fmla="*/ 24 w 26"/>
              <a:gd name="T69" fmla="*/ 2 h 54"/>
              <a:gd name="T70" fmla="*/ 22 w 26"/>
              <a:gd name="T71" fmla="*/ 0 h 54"/>
              <a:gd name="T72" fmla="*/ 18 w 26"/>
              <a:gd name="T73" fmla="*/ 0 h 54"/>
              <a:gd name="T74" fmla="*/ 18 w 26"/>
              <a:gd name="T75"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6" h="54">
                <a:moveTo>
                  <a:pt x="18" y="0"/>
                </a:moveTo>
                <a:lnTo>
                  <a:pt x="18" y="0"/>
                </a:lnTo>
                <a:lnTo>
                  <a:pt x="14" y="4"/>
                </a:lnTo>
                <a:lnTo>
                  <a:pt x="14" y="4"/>
                </a:lnTo>
                <a:lnTo>
                  <a:pt x="12" y="10"/>
                </a:lnTo>
                <a:lnTo>
                  <a:pt x="12" y="10"/>
                </a:lnTo>
                <a:lnTo>
                  <a:pt x="8" y="14"/>
                </a:lnTo>
                <a:lnTo>
                  <a:pt x="6" y="18"/>
                </a:lnTo>
                <a:lnTo>
                  <a:pt x="6" y="18"/>
                </a:lnTo>
                <a:lnTo>
                  <a:pt x="6" y="22"/>
                </a:lnTo>
                <a:lnTo>
                  <a:pt x="6" y="24"/>
                </a:lnTo>
                <a:lnTo>
                  <a:pt x="6" y="24"/>
                </a:lnTo>
                <a:lnTo>
                  <a:pt x="2" y="28"/>
                </a:lnTo>
                <a:lnTo>
                  <a:pt x="2" y="28"/>
                </a:lnTo>
                <a:lnTo>
                  <a:pt x="0" y="34"/>
                </a:lnTo>
                <a:lnTo>
                  <a:pt x="0" y="42"/>
                </a:lnTo>
                <a:lnTo>
                  <a:pt x="0" y="42"/>
                </a:lnTo>
                <a:lnTo>
                  <a:pt x="2" y="46"/>
                </a:lnTo>
                <a:lnTo>
                  <a:pt x="4" y="50"/>
                </a:lnTo>
                <a:lnTo>
                  <a:pt x="4" y="50"/>
                </a:lnTo>
                <a:lnTo>
                  <a:pt x="8" y="54"/>
                </a:lnTo>
                <a:lnTo>
                  <a:pt x="8" y="54"/>
                </a:lnTo>
                <a:lnTo>
                  <a:pt x="10" y="48"/>
                </a:lnTo>
                <a:lnTo>
                  <a:pt x="10" y="48"/>
                </a:lnTo>
                <a:lnTo>
                  <a:pt x="14" y="46"/>
                </a:lnTo>
                <a:lnTo>
                  <a:pt x="16" y="44"/>
                </a:lnTo>
                <a:lnTo>
                  <a:pt x="16" y="44"/>
                </a:lnTo>
                <a:lnTo>
                  <a:pt x="16" y="40"/>
                </a:lnTo>
                <a:lnTo>
                  <a:pt x="18" y="36"/>
                </a:lnTo>
                <a:lnTo>
                  <a:pt x="18" y="36"/>
                </a:lnTo>
                <a:lnTo>
                  <a:pt x="18" y="24"/>
                </a:lnTo>
                <a:lnTo>
                  <a:pt x="18" y="24"/>
                </a:lnTo>
                <a:lnTo>
                  <a:pt x="26" y="4"/>
                </a:lnTo>
                <a:lnTo>
                  <a:pt x="26" y="4"/>
                </a:lnTo>
                <a:lnTo>
                  <a:pt x="24" y="2"/>
                </a:lnTo>
                <a:lnTo>
                  <a:pt x="22" y="0"/>
                </a:lnTo>
                <a:lnTo>
                  <a:pt x="18" y="0"/>
                </a:lnTo>
                <a:lnTo>
                  <a:pt x="18" y="0"/>
                </a:lnTo>
                <a:close/>
              </a:path>
            </a:pathLst>
          </a:custGeom>
          <a:solidFill>
            <a:srgbClr val="B9BCBD"/>
          </a:solidFill>
          <a:ln w="3175">
            <a:solidFill>
              <a:srgbClr val="B9BCBD"/>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50" name="Freeform 34">
            <a:extLst>
              <a:ext uri="{FF2B5EF4-FFF2-40B4-BE49-F238E27FC236}">
                <a16:creationId xmlns:a16="http://schemas.microsoft.com/office/drawing/2014/main" id="{05639C3E-CA0F-450B-B506-C18EB381DA55}"/>
              </a:ext>
            </a:extLst>
          </p:cNvPr>
          <p:cNvSpPr>
            <a:spLocks/>
          </p:cNvSpPr>
          <p:nvPr userDrawn="1"/>
        </p:nvSpPr>
        <p:spPr bwMode="auto">
          <a:xfrm>
            <a:off x="6659117" y="2585850"/>
            <a:ext cx="147579" cy="161303"/>
          </a:xfrm>
          <a:custGeom>
            <a:avLst/>
            <a:gdLst>
              <a:gd name="T0" fmla="*/ 2 w 88"/>
              <a:gd name="T1" fmla="*/ 32 h 94"/>
              <a:gd name="T2" fmla="*/ 0 w 88"/>
              <a:gd name="T3" fmla="*/ 36 h 94"/>
              <a:gd name="T4" fmla="*/ 0 w 88"/>
              <a:gd name="T5" fmla="*/ 40 h 94"/>
              <a:gd name="T6" fmla="*/ 4 w 88"/>
              <a:gd name="T7" fmla="*/ 40 h 94"/>
              <a:gd name="T8" fmla="*/ 4 w 88"/>
              <a:gd name="T9" fmla="*/ 48 h 94"/>
              <a:gd name="T10" fmla="*/ 2 w 88"/>
              <a:gd name="T11" fmla="*/ 48 h 94"/>
              <a:gd name="T12" fmla="*/ 2 w 88"/>
              <a:gd name="T13" fmla="*/ 48 h 94"/>
              <a:gd name="T14" fmla="*/ 2 w 88"/>
              <a:gd name="T15" fmla="*/ 50 h 94"/>
              <a:gd name="T16" fmla="*/ 4 w 88"/>
              <a:gd name="T17" fmla="*/ 52 h 94"/>
              <a:gd name="T18" fmla="*/ 6 w 88"/>
              <a:gd name="T19" fmla="*/ 56 h 94"/>
              <a:gd name="T20" fmla="*/ 8 w 88"/>
              <a:gd name="T21" fmla="*/ 52 h 94"/>
              <a:gd name="T22" fmla="*/ 12 w 88"/>
              <a:gd name="T23" fmla="*/ 52 h 94"/>
              <a:gd name="T24" fmla="*/ 16 w 88"/>
              <a:gd name="T25" fmla="*/ 54 h 94"/>
              <a:gd name="T26" fmla="*/ 18 w 88"/>
              <a:gd name="T27" fmla="*/ 56 h 94"/>
              <a:gd name="T28" fmla="*/ 16 w 88"/>
              <a:gd name="T29" fmla="*/ 64 h 94"/>
              <a:gd name="T30" fmla="*/ 12 w 88"/>
              <a:gd name="T31" fmla="*/ 70 h 94"/>
              <a:gd name="T32" fmla="*/ 10 w 88"/>
              <a:gd name="T33" fmla="*/ 78 h 94"/>
              <a:gd name="T34" fmla="*/ 8 w 88"/>
              <a:gd name="T35" fmla="*/ 80 h 94"/>
              <a:gd name="T36" fmla="*/ 6 w 88"/>
              <a:gd name="T37" fmla="*/ 82 h 94"/>
              <a:gd name="T38" fmla="*/ 4 w 88"/>
              <a:gd name="T39" fmla="*/ 94 h 94"/>
              <a:gd name="T40" fmla="*/ 6 w 88"/>
              <a:gd name="T41" fmla="*/ 92 h 94"/>
              <a:gd name="T42" fmla="*/ 12 w 88"/>
              <a:gd name="T43" fmla="*/ 90 h 94"/>
              <a:gd name="T44" fmla="*/ 18 w 88"/>
              <a:gd name="T45" fmla="*/ 92 h 94"/>
              <a:gd name="T46" fmla="*/ 42 w 88"/>
              <a:gd name="T47" fmla="*/ 78 h 94"/>
              <a:gd name="T48" fmla="*/ 70 w 88"/>
              <a:gd name="T49" fmla="*/ 56 h 94"/>
              <a:gd name="T50" fmla="*/ 74 w 88"/>
              <a:gd name="T51" fmla="*/ 52 h 94"/>
              <a:gd name="T52" fmla="*/ 76 w 88"/>
              <a:gd name="T53" fmla="*/ 44 h 94"/>
              <a:gd name="T54" fmla="*/ 76 w 88"/>
              <a:gd name="T55" fmla="*/ 38 h 94"/>
              <a:gd name="T56" fmla="*/ 76 w 88"/>
              <a:gd name="T57" fmla="*/ 34 h 94"/>
              <a:gd name="T58" fmla="*/ 80 w 88"/>
              <a:gd name="T59" fmla="*/ 30 h 94"/>
              <a:gd name="T60" fmla="*/ 78 w 88"/>
              <a:gd name="T61" fmla="*/ 26 h 94"/>
              <a:gd name="T62" fmla="*/ 78 w 88"/>
              <a:gd name="T63" fmla="*/ 22 h 94"/>
              <a:gd name="T64" fmla="*/ 80 w 88"/>
              <a:gd name="T65" fmla="*/ 18 h 94"/>
              <a:gd name="T66" fmla="*/ 84 w 88"/>
              <a:gd name="T67" fmla="*/ 14 h 94"/>
              <a:gd name="T68" fmla="*/ 88 w 88"/>
              <a:gd name="T69" fmla="*/ 8 h 94"/>
              <a:gd name="T70" fmla="*/ 88 w 88"/>
              <a:gd name="T71" fmla="*/ 6 h 94"/>
              <a:gd name="T72" fmla="*/ 84 w 88"/>
              <a:gd name="T73" fmla="*/ 4 h 94"/>
              <a:gd name="T74" fmla="*/ 84 w 88"/>
              <a:gd name="T75" fmla="*/ 0 h 94"/>
              <a:gd name="T76" fmla="*/ 72 w 88"/>
              <a:gd name="T77" fmla="*/ 6 h 94"/>
              <a:gd name="T78" fmla="*/ 68 w 88"/>
              <a:gd name="T79" fmla="*/ 8 h 94"/>
              <a:gd name="T80" fmla="*/ 58 w 88"/>
              <a:gd name="T81" fmla="*/ 8 h 94"/>
              <a:gd name="T82" fmla="*/ 54 w 88"/>
              <a:gd name="T83" fmla="*/ 8 h 94"/>
              <a:gd name="T84" fmla="*/ 44 w 88"/>
              <a:gd name="T85" fmla="*/ 12 h 94"/>
              <a:gd name="T86" fmla="*/ 36 w 88"/>
              <a:gd name="T87" fmla="*/ 14 h 94"/>
              <a:gd name="T88" fmla="*/ 32 w 88"/>
              <a:gd name="T89" fmla="*/ 14 h 94"/>
              <a:gd name="T90" fmla="*/ 28 w 88"/>
              <a:gd name="T91" fmla="*/ 14 h 94"/>
              <a:gd name="T92" fmla="*/ 22 w 88"/>
              <a:gd name="T93" fmla="*/ 18 h 94"/>
              <a:gd name="T94" fmla="*/ 20 w 88"/>
              <a:gd name="T95" fmla="*/ 18 h 94"/>
              <a:gd name="T96" fmla="*/ 16 w 88"/>
              <a:gd name="T97" fmla="*/ 16 h 94"/>
              <a:gd name="T98" fmla="*/ 14 w 88"/>
              <a:gd name="T99" fmla="*/ 16 h 94"/>
              <a:gd name="T100" fmla="*/ 14 w 88"/>
              <a:gd name="T101" fmla="*/ 20 h 94"/>
              <a:gd name="T102" fmla="*/ 14 w 88"/>
              <a:gd name="T103" fmla="*/ 24 h 94"/>
              <a:gd name="T104" fmla="*/ 12 w 88"/>
              <a:gd name="T105" fmla="*/ 26 h 94"/>
              <a:gd name="T106" fmla="*/ 10 w 88"/>
              <a:gd name="T107" fmla="*/ 28 h 94"/>
              <a:gd name="T108" fmla="*/ 8 w 88"/>
              <a:gd name="T109" fmla="*/ 32 h 94"/>
              <a:gd name="T110" fmla="*/ 6 w 88"/>
              <a:gd name="T111" fmla="*/ 32 h 94"/>
              <a:gd name="T112" fmla="*/ 2 w 88"/>
              <a:gd name="T113" fmla="*/ 3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8" h="94">
                <a:moveTo>
                  <a:pt x="2" y="32"/>
                </a:moveTo>
                <a:lnTo>
                  <a:pt x="2" y="32"/>
                </a:lnTo>
                <a:lnTo>
                  <a:pt x="0" y="36"/>
                </a:lnTo>
                <a:lnTo>
                  <a:pt x="0" y="36"/>
                </a:lnTo>
                <a:lnTo>
                  <a:pt x="0" y="40"/>
                </a:lnTo>
                <a:lnTo>
                  <a:pt x="0" y="40"/>
                </a:lnTo>
                <a:lnTo>
                  <a:pt x="4" y="40"/>
                </a:lnTo>
                <a:lnTo>
                  <a:pt x="4" y="40"/>
                </a:lnTo>
                <a:lnTo>
                  <a:pt x="4" y="48"/>
                </a:lnTo>
                <a:lnTo>
                  <a:pt x="4" y="48"/>
                </a:lnTo>
                <a:lnTo>
                  <a:pt x="2" y="48"/>
                </a:lnTo>
                <a:lnTo>
                  <a:pt x="2" y="48"/>
                </a:lnTo>
                <a:lnTo>
                  <a:pt x="2" y="48"/>
                </a:lnTo>
                <a:lnTo>
                  <a:pt x="2" y="48"/>
                </a:lnTo>
                <a:lnTo>
                  <a:pt x="2" y="48"/>
                </a:lnTo>
                <a:lnTo>
                  <a:pt x="2" y="50"/>
                </a:lnTo>
                <a:lnTo>
                  <a:pt x="2" y="50"/>
                </a:lnTo>
                <a:lnTo>
                  <a:pt x="4" y="52"/>
                </a:lnTo>
                <a:lnTo>
                  <a:pt x="4" y="52"/>
                </a:lnTo>
                <a:lnTo>
                  <a:pt x="6" y="56"/>
                </a:lnTo>
                <a:lnTo>
                  <a:pt x="6" y="56"/>
                </a:lnTo>
                <a:lnTo>
                  <a:pt x="8" y="52"/>
                </a:lnTo>
                <a:lnTo>
                  <a:pt x="10" y="52"/>
                </a:lnTo>
                <a:lnTo>
                  <a:pt x="12" y="52"/>
                </a:lnTo>
                <a:lnTo>
                  <a:pt x="12" y="52"/>
                </a:lnTo>
                <a:lnTo>
                  <a:pt x="16" y="54"/>
                </a:lnTo>
                <a:lnTo>
                  <a:pt x="18" y="54"/>
                </a:lnTo>
                <a:lnTo>
                  <a:pt x="18" y="56"/>
                </a:lnTo>
                <a:lnTo>
                  <a:pt x="18" y="56"/>
                </a:lnTo>
                <a:lnTo>
                  <a:pt x="16" y="64"/>
                </a:lnTo>
                <a:lnTo>
                  <a:pt x="12" y="70"/>
                </a:lnTo>
                <a:lnTo>
                  <a:pt x="12" y="70"/>
                </a:lnTo>
                <a:lnTo>
                  <a:pt x="10" y="74"/>
                </a:lnTo>
                <a:lnTo>
                  <a:pt x="10" y="78"/>
                </a:lnTo>
                <a:lnTo>
                  <a:pt x="10" y="78"/>
                </a:lnTo>
                <a:lnTo>
                  <a:pt x="8" y="80"/>
                </a:lnTo>
                <a:lnTo>
                  <a:pt x="6" y="82"/>
                </a:lnTo>
                <a:lnTo>
                  <a:pt x="6" y="82"/>
                </a:lnTo>
                <a:lnTo>
                  <a:pt x="2" y="88"/>
                </a:lnTo>
                <a:lnTo>
                  <a:pt x="4" y="94"/>
                </a:lnTo>
                <a:lnTo>
                  <a:pt x="4" y="94"/>
                </a:lnTo>
                <a:lnTo>
                  <a:pt x="6" y="92"/>
                </a:lnTo>
                <a:lnTo>
                  <a:pt x="10" y="90"/>
                </a:lnTo>
                <a:lnTo>
                  <a:pt x="12" y="90"/>
                </a:lnTo>
                <a:lnTo>
                  <a:pt x="12" y="90"/>
                </a:lnTo>
                <a:lnTo>
                  <a:pt x="18" y="92"/>
                </a:lnTo>
                <a:lnTo>
                  <a:pt x="22" y="94"/>
                </a:lnTo>
                <a:lnTo>
                  <a:pt x="42" y="78"/>
                </a:lnTo>
                <a:lnTo>
                  <a:pt x="70" y="56"/>
                </a:lnTo>
                <a:lnTo>
                  <a:pt x="70" y="56"/>
                </a:lnTo>
                <a:lnTo>
                  <a:pt x="74" y="52"/>
                </a:lnTo>
                <a:lnTo>
                  <a:pt x="74" y="52"/>
                </a:lnTo>
                <a:lnTo>
                  <a:pt x="76" y="44"/>
                </a:lnTo>
                <a:lnTo>
                  <a:pt x="76" y="44"/>
                </a:lnTo>
                <a:lnTo>
                  <a:pt x="78" y="42"/>
                </a:lnTo>
                <a:lnTo>
                  <a:pt x="76" y="38"/>
                </a:lnTo>
                <a:lnTo>
                  <a:pt x="76" y="38"/>
                </a:lnTo>
                <a:lnTo>
                  <a:pt x="76" y="34"/>
                </a:lnTo>
                <a:lnTo>
                  <a:pt x="76" y="32"/>
                </a:lnTo>
                <a:lnTo>
                  <a:pt x="80" y="30"/>
                </a:lnTo>
                <a:lnTo>
                  <a:pt x="80" y="30"/>
                </a:lnTo>
                <a:lnTo>
                  <a:pt x="78" y="26"/>
                </a:lnTo>
                <a:lnTo>
                  <a:pt x="78" y="22"/>
                </a:lnTo>
                <a:lnTo>
                  <a:pt x="78" y="22"/>
                </a:lnTo>
                <a:lnTo>
                  <a:pt x="78" y="20"/>
                </a:lnTo>
                <a:lnTo>
                  <a:pt x="80" y="18"/>
                </a:lnTo>
                <a:lnTo>
                  <a:pt x="84" y="14"/>
                </a:lnTo>
                <a:lnTo>
                  <a:pt x="84" y="14"/>
                </a:lnTo>
                <a:lnTo>
                  <a:pt x="86" y="12"/>
                </a:lnTo>
                <a:lnTo>
                  <a:pt x="88" y="8"/>
                </a:lnTo>
                <a:lnTo>
                  <a:pt x="88" y="6"/>
                </a:lnTo>
                <a:lnTo>
                  <a:pt x="88" y="6"/>
                </a:lnTo>
                <a:lnTo>
                  <a:pt x="84" y="4"/>
                </a:lnTo>
                <a:lnTo>
                  <a:pt x="84" y="4"/>
                </a:lnTo>
                <a:lnTo>
                  <a:pt x="84" y="0"/>
                </a:lnTo>
                <a:lnTo>
                  <a:pt x="84" y="0"/>
                </a:lnTo>
                <a:lnTo>
                  <a:pt x="78" y="2"/>
                </a:lnTo>
                <a:lnTo>
                  <a:pt x="72" y="6"/>
                </a:lnTo>
                <a:lnTo>
                  <a:pt x="72" y="6"/>
                </a:lnTo>
                <a:lnTo>
                  <a:pt x="68" y="8"/>
                </a:lnTo>
                <a:lnTo>
                  <a:pt x="62" y="8"/>
                </a:lnTo>
                <a:lnTo>
                  <a:pt x="58" y="8"/>
                </a:lnTo>
                <a:lnTo>
                  <a:pt x="54" y="8"/>
                </a:lnTo>
                <a:lnTo>
                  <a:pt x="54" y="8"/>
                </a:lnTo>
                <a:lnTo>
                  <a:pt x="48" y="12"/>
                </a:lnTo>
                <a:lnTo>
                  <a:pt x="44" y="12"/>
                </a:lnTo>
                <a:lnTo>
                  <a:pt x="36" y="14"/>
                </a:lnTo>
                <a:lnTo>
                  <a:pt x="36" y="14"/>
                </a:lnTo>
                <a:lnTo>
                  <a:pt x="34" y="14"/>
                </a:lnTo>
                <a:lnTo>
                  <a:pt x="32" y="14"/>
                </a:lnTo>
                <a:lnTo>
                  <a:pt x="28" y="14"/>
                </a:lnTo>
                <a:lnTo>
                  <a:pt x="28" y="14"/>
                </a:lnTo>
                <a:lnTo>
                  <a:pt x="24" y="14"/>
                </a:lnTo>
                <a:lnTo>
                  <a:pt x="22" y="18"/>
                </a:lnTo>
                <a:lnTo>
                  <a:pt x="22" y="18"/>
                </a:lnTo>
                <a:lnTo>
                  <a:pt x="20" y="18"/>
                </a:lnTo>
                <a:lnTo>
                  <a:pt x="18" y="16"/>
                </a:lnTo>
                <a:lnTo>
                  <a:pt x="16" y="16"/>
                </a:lnTo>
                <a:lnTo>
                  <a:pt x="14" y="16"/>
                </a:lnTo>
                <a:lnTo>
                  <a:pt x="14" y="16"/>
                </a:lnTo>
                <a:lnTo>
                  <a:pt x="14" y="18"/>
                </a:lnTo>
                <a:lnTo>
                  <a:pt x="14" y="20"/>
                </a:lnTo>
                <a:lnTo>
                  <a:pt x="14" y="24"/>
                </a:lnTo>
                <a:lnTo>
                  <a:pt x="14" y="24"/>
                </a:lnTo>
                <a:lnTo>
                  <a:pt x="14" y="26"/>
                </a:lnTo>
                <a:lnTo>
                  <a:pt x="12" y="26"/>
                </a:lnTo>
                <a:lnTo>
                  <a:pt x="12" y="26"/>
                </a:lnTo>
                <a:lnTo>
                  <a:pt x="10" y="28"/>
                </a:lnTo>
                <a:lnTo>
                  <a:pt x="8" y="30"/>
                </a:lnTo>
                <a:lnTo>
                  <a:pt x="8" y="32"/>
                </a:lnTo>
                <a:lnTo>
                  <a:pt x="6" y="32"/>
                </a:lnTo>
                <a:lnTo>
                  <a:pt x="6" y="32"/>
                </a:lnTo>
                <a:lnTo>
                  <a:pt x="2" y="32"/>
                </a:lnTo>
                <a:lnTo>
                  <a:pt x="2" y="32"/>
                </a:lnTo>
                <a:close/>
              </a:path>
            </a:pathLst>
          </a:custGeom>
          <a:solidFill>
            <a:srgbClr val="B9BCBD"/>
          </a:solidFill>
          <a:ln w="3175">
            <a:solidFill>
              <a:srgbClr val="B9BCBD"/>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51" name="Freeform 35">
            <a:extLst>
              <a:ext uri="{FF2B5EF4-FFF2-40B4-BE49-F238E27FC236}">
                <a16:creationId xmlns:a16="http://schemas.microsoft.com/office/drawing/2014/main" id="{F48D3A74-F57E-4E0F-8EAE-E9EF346EC3F4}"/>
              </a:ext>
            </a:extLst>
          </p:cNvPr>
          <p:cNvSpPr>
            <a:spLocks/>
          </p:cNvSpPr>
          <p:nvPr userDrawn="1"/>
        </p:nvSpPr>
        <p:spPr bwMode="auto">
          <a:xfrm>
            <a:off x="5986625" y="2246082"/>
            <a:ext cx="103976" cy="75504"/>
          </a:xfrm>
          <a:custGeom>
            <a:avLst/>
            <a:gdLst>
              <a:gd name="T0" fmla="*/ 60 w 62"/>
              <a:gd name="T1" fmla="*/ 20 h 44"/>
              <a:gd name="T2" fmla="*/ 62 w 62"/>
              <a:gd name="T3" fmla="*/ 18 h 44"/>
              <a:gd name="T4" fmla="*/ 60 w 62"/>
              <a:gd name="T5" fmla="*/ 18 h 44"/>
              <a:gd name="T6" fmla="*/ 60 w 62"/>
              <a:gd name="T7" fmla="*/ 18 h 44"/>
              <a:gd name="T8" fmla="*/ 56 w 62"/>
              <a:gd name="T9" fmla="*/ 12 h 44"/>
              <a:gd name="T10" fmla="*/ 46 w 62"/>
              <a:gd name="T11" fmla="*/ 2 h 44"/>
              <a:gd name="T12" fmla="*/ 42 w 62"/>
              <a:gd name="T13" fmla="*/ 0 h 44"/>
              <a:gd name="T14" fmla="*/ 40 w 62"/>
              <a:gd name="T15" fmla="*/ 0 h 44"/>
              <a:gd name="T16" fmla="*/ 36 w 62"/>
              <a:gd name="T17" fmla="*/ 2 h 44"/>
              <a:gd name="T18" fmla="*/ 30 w 62"/>
              <a:gd name="T19" fmla="*/ 6 h 44"/>
              <a:gd name="T20" fmla="*/ 28 w 62"/>
              <a:gd name="T21" fmla="*/ 6 h 44"/>
              <a:gd name="T22" fmla="*/ 24 w 62"/>
              <a:gd name="T23" fmla="*/ 6 h 44"/>
              <a:gd name="T24" fmla="*/ 24 w 62"/>
              <a:gd name="T25" fmla="*/ 6 h 44"/>
              <a:gd name="T26" fmla="*/ 22 w 62"/>
              <a:gd name="T27" fmla="*/ 10 h 44"/>
              <a:gd name="T28" fmla="*/ 22 w 62"/>
              <a:gd name="T29" fmla="*/ 10 h 44"/>
              <a:gd name="T30" fmla="*/ 18 w 62"/>
              <a:gd name="T31" fmla="*/ 12 h 44"/>
              <a:gd name="T32" fmla="*/ 14 w 62"/>
              <a:gd name="T33" fmla="*/ 16 h 44"/>
              <a:gd name="T34" fmla="*/ 10 w 62"/>
              <a:gd name="T35" fmla="*/ 22 h 44"/>
              <a:gd name="T36" fmla="*/ 2 w 62"/>
              <a:gd name="T37" fmla="*/ 32 h 44"/>
              <a:gd name="T38" fmla="*/ 0 w 62"/>
              <a:gd name="T39" fmla="*/ 38 h 44"/>
              <a:gd name="T40" fmla="*/ 4 w 62"/>
              <a:gd name="T41" fmla="*/ 38 h 44"/>
              <a:gd name="T42" fmla="*/ 8 w 62"/>
              <a:gd name="T43" fmla="*/ 36 h 44"/>
              <a:gd name="T44" fmla="*/ 10 w 62"/>
              <a:gd name="T45" fmla="*/ 38 h 44"/>
              <a:gd name="T46" fmla="*/ 12 w 62"/>
              <a:gd name="T47" fmla="*/ 40 h 44"/>
              <a:gd name="T48" fmla="*/ 16 w 62"/>
              <a:gd name="T49" fmla="*/ 42 h 44"/>
              <a:gd name="T50" fmla="*/ 18 w 62"/>
              <a:gd name="T51" fmla="*/ 44 h 44"/>
              <a:gd name="T52" fmla="*/ 22 w 62"/>
              <a:gd name="T53" fmla="*/ 44 h 44"/>
              <a:gd name="T54" fmla="*/ 24 w 62"/>
              <a:gd name="T55" fmla="*/ 42 h 44"/>
              <a:gd name="T56" fmla="*/ 28 w 62"/>
              <a:gd name="T57" fmla="*/ 40 h 44"/>
              <a:gd name="T58" fmla="*/ 30 w 62"/>
              <a:gd name="T59" fmla="*/ 38 h 44"/>
              <a:gd name="T60" fmla="*/ 30 w 62"/>
              <a:gd name="T61" fmla="*/ 32 h 44"/>
              <a:gd name="T62" fmla="*/ 32 w 62"/>
              <a:gd name="T63" fmla="*/ 34 h 44"/>
              <a:gd name="T64" fmla="*/ 38 w 62"/>
              <a:gd name="T65" fmla="*/ 38 h 44"/>
              <a:gd name="T66" fmla="*/ 42 w 62"/>
              <a:gd name="T67" fmla="*/ 40 h 44"/>
              <a:gd name="T68" fmla="*/ 44 w 62"/>
              <a:gd name="T69" fmla="*/ 40 h 44"/>
              <a:gd name="T70" fmla="*/ 44 w 62"/>
              <a:gd name="T71" fmla="*/ 36 h 44"/>
              <a:gd name="T72" fmla="*/ 46 w 62"/>
              <a:gd name="T73" fmla="*/ 34 h 44"/>
              <a:gd name="T74" fmla="*/ 50 w 62"/>
              <a:gd name="T75" fmla="*/ 32 h 44"/>
              <a:gd name="T76" fmla="*/ 50 w 62"/>
              <a:gd name="T77" fmla="*/ 30 h 44"/>
              <a:gd name="T78" fmla="*/ 54 w 62"/>
              <a:gd name="T79" fmla="*/ 26 h 44"/>
              <a:gd name="T80" fmla="*/ 56 w 62"/>
              <a:gd name="T81" fmla="*/ 28 h 44"/>
              <a:gd name="T82" fmla="*/ 60 w 62"/>
              <a:gd name="T83" fmla="*/ 26 h 44"/>
              <a:gd name="T84" fmla="*/ 62 w 62"/>
              <a:gd name="T85" fmla="*/ 26 h 44"/>
              <a:gd name="T86" fmla="*/ 58 w 62"/>
              <a:gd name="T87" fmla="*/ 24 h 44"/>
              <a:gd name="T88" fmla="*/ 60 w 62"/>
              <a:gd name="T89" fmla="*/ 2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2" h="44">
                <a:moveTo>
                  <a:pt x="60" y="20"/>
                </a:moveTo>
                <a:lnTo>
                  <a:pt x="60" y="20"/>
                </a:lnTo>
                <a:lnTo>
                  <a:pt x="62" y="18"/>
                </a:lnTo>
                <a:lnTo>
                  <a:pt x="62" y="18"/>
                </a:lnTo>
                <a:lnTo>
                  <a:pt x="60" y="18"/>
                </a:lnTo>
                <a:lnTo>
                  <a:pt x="60" y="18"/>
                </a:lnTo>
                <a:lnTo>
                  <a:pt x="60" y="18"/>
                </a:lnTo>
                <a:lnTo>
                  <a:pt x="60" y="18"/>
                </a:lnTo>
                <a:lnTo>
                  <a:pt x="56" y="16"/>
                </a:lnTo>
                <a:lnTo>
                  <a:pt x="56" y="12"/>
                </a:lnTo>
                <a:lnTo>
                  <a:pt x="58" y="10"/>
                </a:lnTo>
                <a:lnTo>
                  <a:pt x="46" y="2"/>
                </a:lnTo>
                <a:lnTo>
                  <a:pt x="46" y="2"/>
                </a:lnTo>
                <a:lnTo>
                  <a:pt x="42" y="0"/>
                </a:lnTo>
                <a:lnTo>
                  <a:pt x="42" y="0"/>
                </a:lnTo>
                <a:lnTo>
                  <a:pt x="40" y="0"/>
                </a:lnTo>
                <a:lnTo>
                  <a:pt x="38" y="0"/>
                </a:lnTo>
                <a:lnTo>
                  <a:pt x="36" y="2"/>
                </a:lnTo>
                <a:lnTo>
                  <a:pt x="36" y="2"/>
                </a:lnTo>
                <a:lnTo>
                  <a:pt x="30" y="6"/>
                </a:lnTo>
                <a:lnTo>
                  <a:pt x="30" y="6"/>
                </a:lnTo>
                <a:lnTo>
                  <a:pt x="28" y="6"/>
                </a:lnTo>
                <a:lnTo>
                  <a:pt x="26" y="6"/>
                </a:lnTo>
                <a:lnTo>
                  <a:pt x="24" y="6"/>
                </a:lnTo>
                <a:lnTo>
                  <a:pt x="24" y="6"/>
                </a:lnTo>
                <a:lnTo>
                  <a:pt x="24" y="6"/>
                </a:lnTo>
                <a:lnTo>
                  <a:pt x="22" y="6"/>
                </a:lnTo>
                <a:lnTo>
                  <a:pt x="22" y="10"/>
                </a:lnTo>
                <a:lnTo>
                  <a:pt x="22" y="10"/>
                </a:lnTo>
                <a:lnTo>
                  <a:pt x="22" y="10"/>
                </a:lnTo>
                <a:lnTo>
                  <a:pt x="18" y="12"/>
                </a:lnTo>
                <a:lnTo>
                  <a:pt x="18" y="12"/>
                </a:lnTo>
                <a:lnTo>
                  <a:pt x="16" y="14"/>
                </a:lnTo>
                <a:lnTo>
                  <a:pt x="14" y="16"/>
                </a:lnTo>
                <a:lnTo>
                  <a:pt x="10" y="22"/>
                </a:lnTo>
                <a:lnTo>
                  <a:pt x="10" y="22"/>
                </a:lnTo>
                <a:lnTo>
                  <a:pt x="2" y="32"/>
                </a:lnTo>
                <a:lnTo>
                  <a:pt x="2" y="32"/>
                </a:lnTo>
                <a:lnTo>
                  <a:pt x="0" y="36"/>
                </a:lnTo>
                <a:lnTo>
                  <a:pt x="0" y="38"/>
                </a:lnTo>
                <a:lnTo>
                  <a:pt x="4" y="38"/>
                </a:lnTo>
                <a:lnTo>
                  <a:pt x="4" y="38"/>
                </a:lnTo>
                <a:lnTo>
                  <a:pt x="6" y="36"/>
                </a:lnTo>
                <a:lnTo>
                  <a:pt x="8" y="36"/>
                </a:lnTo>
                <a:lnTo>
                  <a:pt x="10" y="38"/>
                </a:lnTo>
                <a:lnTo>
                  <a:pt x="10" y="38"/>
                </a:lnTo>
                <a:lnTo>
                  <a:pt x="10" y="40"/>
                </a:lnTo>
                <a:lnTo>
                  <a:pt x="12" y="40"/>
                </a:lnTo>
                <a:lnTo>
                  <a:pt x="16" y="40"/>
                </a:lnTo>
                <a:lnTo>
                  <a:pt x="16" y="42"/>
                </a:lnTo>
                <a:lnTo>
                  <a:pt x="16" y="42"/>
                </a:lnTo>
                <a:lnTo>
                  <a:pt x="18" y="44"/>
                </a:lnTo>
                <a:lnTo>
                  <a:pt x="20" y="44"/>
                </a:lnTo>
                <a:lnTo>
                  <a:pt x="22" y="44"/>
                </a:lnTo>
                <a:lnTo>
                  <a:pt x="22" y="44"/>
                </a:lnTo>
                <a:lnTo>
                  <a:pt x="24" y="42"/>
                </a:lnTo>
                <a:lnTo>
                  <a:pt x="26" y="40"/>
                </a:lnTo>
                <a:lnTo>
                  <a:pt x="28" y="40"/>
                </a:lnTo>
                <a:lnTo>
                  <a:pt x="30" y="38"/>
                </a:lnTo>
                <a:lnTo>
                  <a:pt x="30" y="38"/>
                </a:lnTo>
                <a:lnTo>
                  <a:pt x="30" y="34"/>
                </a:lnTo>
                <a:lnTo>
                  <a:pt x="30" y="32"/>
                </a:lnTo>
                <a:lnTo>
                  <a:pt x="32" y="34"/>
                </a:lnTo>
                <a:lnTo>
                  <a:pt x="32" y="34"/>
                </a:lnTo>
                <a:lnTo>
                  <a:pt x="34" y="38"/>
                </a:lnTo>
                <a:lnTo>
                  <a:pt x="38" y="38"/>
                </a:lnTo>
                <a:lnTo>
                  <a:pt x="38" y="38"/>
                </a:lnTo>
                <a:lnTo>
                  <a:pt x="42" y="40"/>
                </a:lnTo>
                <a:lnTo>
                  <a:pt x="44" y="40"/>
                </a:lnTo>
                <a:lnTo>
                  <a:pt x="44" y="40"/>
                </a:lnTo>
                <a:lnTo>
                  <a:pt x="46" y="40"/>
                </a:lnTo>
                <a:lnTo>
                  <a:pt x="44" y="36"/>
                </a:lnTo>
                <a:lnTo>
                  <a:pt x="44" y="36"/>
                </a:lnTo>
                <a:lnTo>
                  <a:pt x="46" y="34"/>
                </a:lnTo>
                <a:lnTo>
                  <a:pt x="48" y="32"/>
                </a:lnTo>
                <a:lnTo>
                  <a:pt x="50" y="32"/>
                </a:lnTo>
                <a:lnTo>
                  <a:pt x="50" y="30"/>
                </a:lnTo>
                <a:lnTo>
                  <a:pt x="50" y="30"/>
                </a:lnTo>
                <a:lnTo>
                  <a:pt x="52" y="28"/>
                </a:lnTo>
                <a:lnTo>
                  <a:pt x="54" y="26"/>
                </a:lnTo>
                <a:lnTo>
                  <a:pt x="56" y="28"/>
                </a:lnTo>
                <a:lnTo>
                  <a:pt x="56" y="28"/>
                </a:lnTo>
                <a:lnTo>
                  <a:pt x="58" y="28"/>
                </a:lnTo>
                <a:lnTo>
                  <a:pt x="60" y="26"/>
                </a:lnTo>
                <a:lnTo>
                  <a:pt x="60" y="26"/>
                </a:lnTo>
                <a:lnTo>
                  <a:pt x="62" y="26"/>
                </a:lnTo>
                <a:lnTo>
                  <a:pt x="60" y="24"/>
                </a:lnTo>
                <a:lnTo>
                  <a:pt x="58" y="24"/>
                </a:lnTo>
                <a:lnTo>
                  <a:pt x="60" y="22"/>
                </a:lnTo>
                <a:lnTo>
                  <a:pt x="60" y="20"/>
                </a:lnTo>
                <a:close/>
              </a:path>
            </a:pathLst>
          </a:custGeom>
          <a:solidFill>
            <a:srgbClr val="8BBDFF"/>
          </a:solidFill>
          <a:ln w="3175">
            <a:solidFill>
              <a:srgbClr val="8BBDFF"/>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52" name="Freeform 36">
            <a:extLst>
              <a:ext uri="{FF2B5EF4-FFF2-40B4-BE49-F238E27FC236}">
                <a16:creationId xmlns:a16="http://schemas.microsoft.com/office/drawing/2014/main" id="{F5A26430-5DE3-4B86-BB63-8ED75938289C}"/>
              </a:ext>
            </a:extLst>
          </p:cNvPr>
          <p:cNvSpPr>
            <a:spLocks/>
          </p:cNvSpPr>
          <p:nvPr userDrawn="1"/>
        </p:nvSpPr>
        <p:spPr bwMode="auto">
          <a:xfrm>
            <a:off x="6112402" y="1446432"/>
            <a:ext cx="281742" cy="531956"/>
          </a:xfrm>
          <a:custGeom>
            <a:avLst/>
            <a:gdLst>
              <a:gd name="T0" fmla="*/ 164 w 168"/>
              <a:gd name="T1" fmla="*/ 52 h 310"/>
              <a:gd name="T2" fmla="*/ 162 w 168"/>
              <a:gd name="T3" fmla="*/ 36 h 310"/>
              <a:gd name="T4" fmla="*/ 160 w 168"/>
              <a:gd name="T5" fmla="*/ 24 h 310"/>
              <a:gd name="T6" fmla="*/ 144 w 168"/>
              <a:gd name="T7" fmla="*/ 12 h 310"/>
              <a:gd name="T8" fmla="*/ 134 w 168"/>
              <a:gd name="T9" fmla="*/ 2 h 310"/>
              <a:gd name="T10" fmla="*/ 120 w 168"/>
              <a:gd name="T11" fmla="*/ 12 h 310"/>
              <a:gd name="T12" fmla="*/ 106 w 168"/>
              <a:gd name="T13" fmla="*/ 18 h 310"/>
              <a:gd name="T14" fmla="*/ 102 w 168"/>
              <a:gd name="T15" fmla="*/ 24 h 310"/>
              <a:gd name="T16" fmla="*/ 98 w 168"/>
              <a:gd name="T17" fmla="*/ 26 h 310"/>
              <a:gd name="T18" fmla="*/ 84 w 168"/>
              <a:gd name="T19" fmla="*/ 30 h 310"/>
              <a:gd name="T20" fmla="*/ 76 w 168"/>
              <a:gd name="T21" fmla="*/ 46 h 310"/>
              <a:gd name="T22" fmla="*/ 68 w 168"/>
              <a:gd name="T23" fmla="*/ 52 h 310"/>
              <a:gd name="T24" fmla="*/ 62 w 168"/>
              <a:gd name="T25" fmla="*/ 70 h 310"/>
              <a:gd name="T26" fmla="*/ 48 w 168"/>
              <a:gd name="T27" fmla="*/ 86 h 310"/>
              <a:gd name="T28" fmla="*/ 46 w 168"/>
              <a:gd name="T29" fmla="*/ 108 h 310"/>
              <a:gd name="T30" fmla="*/ 36 w 168"/>
              <a:gd name="T31" fmla="*/ 102 h 310"/>
              <a:gd name="T32" fmla="*/ 22 w 168"/>
              <a:gd name="T33" fmla="*/ 116 h 310"/>
              <a:gd name="T34" fmla="*/ 12 w 168"/>
              <a:gd name="T35" fmla="*/ 128 h 310"/>
              <a:gd name="T36" fmla="*/ 12 w 168"/>
              <a:gd name="T37" fmla="*/ 146 h 310"/>
              <a:gd name="T38" fmla="*/ 10 w 168"/>
              <a:gd name="T39" fmla="*/ 168 h 310"/>
              <a:gd name="T40" fmla="*/ 16 w 168"/>
              <a:gd name="T41" fmla="*/ 178 h 310"/>
              <a:gd name="T42" fmla="*/ 10 w 168"/>
              <a:gd name="T43" fmla="*/ 188 h 310"/>
              <a:gd name="T44" fmla="*/ 10 w 168"/>
              <a:gd name="T45" fmla="*/ 204 h 310"/>
              <a:gd name="T46" fmla="*/ 8 w 168"/>
              <a:gd name="T47" fmla="*/ 214 h 310"/>
              <a:gd name="T48" fmla="*/ 4 w 168"/>
              <a:gd name="T49" fmla="*/ 220 h 310"/>
              <a:gd name="T50" fmla="*/ 4 w 168"/>
              <a:gd name="T51" fmla="*/ 236 h 310"/>
              <a:gd name="T52" fmla="*/ 4 w 168"/>
              <a:gd name="T53" fmla="*/ 244 h 310"/>
              <a:gd name="T54" fmla="*/ 4 w 168"/>
              <a:gd name="T55" fmla="*/ 260 h 310"/>
              <a:gd name="T56" fmla="*/ 12 w 168"/>
              <a:gd name="T57" fmla="*/ 266 h 310"/>
              <a:gd name="T58" fmla="*/ 20 w 168"/>
              <a:gd name="T59" fmla="*/ 278 h 310"/>
              <a:gd name="T60" fmla="*/ 24 w 168"/>
              <a:gd name="T61" fmla="*/ 286 h 310"/>
              <a:gd name="T62" fmla="*/ 18 w 168"/>
              <a:gd name="T63" fmla="*/ 294 h 310"/>
              <a:gd name="T64" fmla="*/ 24 w 168"/>
              <a:gd name="T65" fmla="*/ 310 h 310"/>
              <a:gd name="T66" fmla="*/ 42 w 168"/>
              <a:gd name="T67" fmla="*/ 296 h 310"/>
              <a:gd name="T68" fmla="*/ 50 w 168"/>
              <a:gd name="T69" fmla="*/ 290 h 310"/>
              <a:gd name="T70" fmla="*/ 68 w 168"/>
              <a:gd name="T71" fmla="*/ 288 h 310"/>
              <a:gd name="T72" fmla="*/ 74 w 168"/>
              <a:gd name="T73" fmla="*/ 278 h 310"/>
              <a:gd name="T74" fmla="*/ 70 w 168"/>
              <a:gd name="T75" fmla="*/ 284 h 310"/>
              <a:gd name="T76" fmla="*/ 70 w 168"/>
              <a:gd name="T77" fmla="*/ 270 h 310"/>
              <a:gd name="T78" fmla="*/ 74 w 168"/>
              <a:gd name="T79" fmla="*/ 260 h 310"/>
              <a:gd name="T80" fmla="*/ 78 w 168"/>
              <a:gd name="T81" fmla="*/ 240 h 310"/>
              <a:gd name="T82" fmla="*/ 90 w 168"/>
              <a:gd name="T83" fmla="*/ 236 h 310"/>
              <a:gd name="T84" fmla="*/ 98 w 168"/>
              <a:gd name="T85" fmla="*/ 232 h 310"/>
              <a:gd name="T86" fmla="*/ 104 w 168"/>
              <a:gd name="T87" fmla="*/ 226 h 310"/>
              <a:gd name="T88" fmla="*/ 106 w 168"/>
              <a:gd name="T89" fmla="*/ 218 h 310"/>
              <a:gd name="T90" fmla="*/ 100 w 168"/>
              <a:gd name="T91" fmla="*/ 206 h 310"/>
              <a:gd name="T92" fmla="*/ 92 w 168"/>
              <a:gd name="T93" fmla="*/ 194 h 310"/>
              <a:gd name="T94" fmla="*/ 82 w 168"/>
              <a:gd name="T95" fmla="*/ 194 h 310"/>
              <a:gd name="T96" fmla="*/ 80 w 168"/>
              <a:gd name="T97" fmla="*/ 170 h 310"/>
              <a:gd name="T98" fmla="*/ 84 w 168"/>
              <a:gd name="T99" fmla="*/ 158 h 310"/>
              <a:gd name="T100" fmla="*/ 82 w 168"/>
              <a:gd name="T101" fmla="*/ 148 h 310"/>
              <a:gd name="T102" fmla="*/ 92 w 168"/>
              <a:gd name="T103" fmla="*/ 146 h 310"/>
              <a:gd name="T104" fmla="*/ 98 w 168"/>
              <a:gd name="T105" fmla="*/ 138 h 310"/>
              <a:gd name="T106" fmla="*/ 104 w 168"/>
              <a:gd name="T107" fmla="*/ 126 h 310"/>
              <a:gd name="T108" fmla="*/ 116 w 168"/>
              <a:gd name="T109" fmla="*/ 122 h 310"/>
              <a:gd name="T110" fmla="*/ 126 w 168"/>
              <a:gd name="T111" fmla="*/ 116 h 310"/>
              <a:gd name="T112" fmla="*/ 136 w 168"/>
              <a:gd name="T113" fmla="*/ 106 h 310"/>
              <a:gd name="T114" fmla="*/ 134 w 168"/>
              <a:gd name="T115" fmla="*/ 100 h 310"/>
              <a:gd name="T116" fmla="*/ 136 w 168"/>
              <a:gd name="T117" fmla="*/ 84 h 310"/>
              <a:gd name="T118" fmla="*/ 138 w 168"/>
              <a:gd name="T119" fmla="*/ 80 h 310"/>
              <a:gd name="T120" fmla="*/ 146 w 168"/>
              <a:gd name="T121" fmla="*/ 78 h 310"/>
              <a:gd name="T122" fmla="*/ 152 w 168"/>
              <a:gd name="T123" fmla="*/ 70 h 310"/>
              <a:gd name="T124" fmla="*/ 160 w 168"/>
              <a:gd name="T125" fmla="*/ 68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8" h="310">
                <a:moveTo>
                  <a:pt x="168" y="70"/>
                </a:moveTo>
                <a:lnTo>
                  <a:pt x="164" y="60"/>
                </a:lnTo>
                <a:lnTo>
                  <a:pt x="164" y="60"/>
                </a:lnTo>
                <a:lnTo>
                  <a:pt x="162" y="56"/>
                </a:lnTo>
                <a:lnTo>
                  <a:pt x="162" y="56"/>
                </a:lnTo>
                <a:lnTo>
                  <a:pt x="164" y="52"/>
                </a:lnTo>
                <a:lnTo>
                  <a:pt x="164" y="46"/>
                </a:lnTo>
                <a:lnTo>
                  <a:pt x="164" y="46"/>
                </a:lnTo>
                <a:lnTo>
                  <a:pt x="164" y="42"/>
                </a:lnTo>
                <a:lnTo>
                  <a:pt x="162" y="38"/>
                </a:lnTo>
                <a:lnTo>
                  <a:pt x="162" y="38"/>
                </a:lnTo>
                <a:lnTo>
                  <a:pt x="162" y="36"/>
                </a:lnTo>
                <a:lnTo>
                  <a:pt x="162" y="34"/>
                </a:lnTo>
                <a:lnTo>
                  <a:pt x="162" y="32"/>
                </a:lnTo>
                <a:lnTo>
                  <a:pt x="162" y="30"/>
                </a:lnTo>
                <a:lnTo>
                  <a:pt x="162" y="30"/>
                </a:lnTo>
                <a:lnTo>
                  <a:pt x="160" y="26"/>
                </a:lnTo>
                <a:lnTo>
                  <a:pt x="160" y="24"/>
                </a:lnTo>
                <a:lnTo>
                  <a:pt x="160" y="24"/>
                </a:lnTo>
                <a:lnTo>
                  <a:pt x="154" y="16"/>
                </a:lnTo>
                <a:lnTo>
                  <a:pt x="154" y="16"/>
                </a:lnTo>
                <a:lnTo>
                  <a:pt x="152" y="14"/>
                </a:lnTo>
                <a:lnTo>
                  <a:pt x="150" y="14"/>
                </a:lnTo>
                <a:lnTo>
                  <a:pt x="144" y="12"/>
                </a:lnTo>
                <a:lnTo>
                  <a:pt x="144" y="12"/>
                </a:lnTo>
                <a:lnTo>
                  <a:pt x="140" y="12"/>
                </a:lnTo>
                <a:lnTo>
                  <a:pt x="138" y="10"/>
                </a:lnTo>
                <a:lnTo>
                  <a:pt x="134" y="4"/>
                </a:lnTo>
                <a:lnTo>
                  <a:pt x="134" y="4"/>
                </a:lnTo>
                <a:lnTo>
                  <a:pt x="134" y="2"/>
                </a:lnTo>
                <a:lnTo>
                  <a:pt x="130" y="0"/>
                </a:lnTo>
                <a:lnTo>
                  <a:pt x="126" y="0"/>
                </a:lnTo>
                <a:lnTo>
                  <a:pt x="120" y="0"/>
                </a:lnTo>
                <a:lnTo>
                  <a:pt x="122" y="4"/>
                </a:lnTo>
                <a:lnTo>
                  <a:pt x="120" y="12"/>
                </a:lnTo>
                <a:lnTo>
                  <a:pt x="120" y="12"/>
                </a:lnTo>
                <a:lnTo>
                  <a:pt x="118" y="16"/>
                </a:lnTo>
                <a:lnTo>
                  <a:pt x="118" y="18"/>
                </a:lnTo>
                <a:lnTo>
                  <a:pt x="116" y="20"/>
                </a:lnTo>
                <a:lnTo>
                  <a:pt x="116" y="20"/>
                </a:lnTo>
                <a:lnTo>
                  <a:pt x="110" y="18"/>
                </a:lnTo>
                <a:lnTo>
                  <a:pt x="106" y="18"/>
                </a:lnTo>
                <a:lnTo>
                  <a:pt x="106" y="18"/>
                </a:lnTo>
                <a:lnTo>
                  <a:pt x="102" y="18"/>
                </a:lnTo>
                <a:lnTo>
                  <a:pt x="102" y="18"/>
                </a:lnTo>
                <a:lnTo>
                  <a:pt x="102" y="20"/>
                </a:lnTo>
                <a:lnTo>
                  <a:pt x="102" y="20"/>
                </a:lnTo>
                <a:lnTo>
                  <a:pt x="102" y="24"/>
                </a:lnTo>
                <a:lnTo>
                  <a:pt x="100" y="26"/>
                </a:lnTo>
                <a:lnTo>
                  <a:pt x="102" y="28"/>
                </a:lnTo>
                <a:lnTo>
                  <a:pt x="102" y="28"/>
                </a:lnTo>
                <a:lnTo>
                  <a:pt x="102" y="28"/>
                </a:lnTo>
                <a:lnTo>
                  <a:pt x="102" y="28"/>
                </a:lnTo>
                <a:lnTo>
                  <a:pt x="98" y="26"/>
                </a:lnTo>
                <a:lnTo>
                  <a:pt x="92" y="20"/>
                </a:lnTo>
                <a:lnTo>
                  <a:pt x="92" y="20"/>
                </a:lnTo>
                <a:lnTo>
                  <a:pt x="90" y="22"/>
                </a:lnTo>
                <a:lnTo>
                  <a:pt x="86" y="26"/>
                </a:lnTo>
                <a:lnTo>
                  <a:pt x="86" y="26"/>
                </a:lnTo>
                <a:lnTo>
                  <a:pt x="84" y="30"/>
                </a:lnTo>
                <a:lnTo>
                  <a:pt x="84" y="36"/>
                </a:lnTo>
                <a:lnTo>
                  <a:pt x="84" y="36"/>
                </a:lnTo>
                <a:lnTo>
                  <a:pt x="82" y="40"/>
                </a:lnTo>
                <a:lnTo>
                  <a:pt x="80" y="42"/>
                </a:lnTo>
                <a:lnTo>
                  <a:pt x="80" y="42"/>
                </a:lnTo>
                <a:lnTo>
                  <a:pt x="76" y="46"/>
                </a:lnTo>
                <a:lnTo>
                  <a:pt x="74" y="48"/>
                </a:lnTo>
                <a:lnTo>
                  <a:pt x="72" y="50"/>
                </a:lnTo>
                <a:lnTo>
                  <a:pt x="72" y="50"/>
                </a:lnTo>
                <a:lnTo>
                  <a:pt x="72" y="50"/>
                </a:lnTo>
                <a:lnTo>
                  <a:pt x="72" y="52"/>
                </a:lnTo>
                <a:lnTo>
                  <a:pt x="68" y="52"/>
                </a:lnTo>
                <a:lnTo>
                  <a:pt x="68" y="52"/>
                </a:lnTo>
                <a:lnTo>
                  <a:pt x="66" y="54"/>
                </a:lnTo>
                <a:lnTo>
                  <a:pt x="64" y="56"/>
                </a:lnTo>
                <a:lnTo>
                  <a:pt x="64" y="62"/>
                </a:lnTo>
                <a:lnTo>
                  <a:pt x="64" y="62"/>
                </a:lnTo>
                <a:lnTo>
                  <a:pt x="62" y="70"/>
                </a:lnTo>
                <a:lnTo>
                  <a:pt x="58" y="76"/>
                </a:lnTo>
                <a:lnTo>
                  <a:pt x="56" y="80"/>
                </a:lnTo>
                <a:lnTo>
                  <a:pt x="56" y="80"/>
                </a:lnTo>
                <a:lnTo>
                  <a:pt x="52" y="82"/>
                </a:lnTo>
                <a:lnTo>
                  <a:pt x="50" y="84"/>
                </a:lnTo>
                <a:lnTo>
                  <a:pt x="48" y="86"/>
                </a:lnTo>
                <a:lnTo>
                  <a:pt x="48" y="86"/>
                </a:lnTo>
                <a:lnTo>
                  <a:pt x="50" y="92"/>
                </a:lnTo>
                <a:lnTo>
                  <a:pt x="48" y="100"/>
                </a:lnTo>
                <a:lnTo>
                  <a:pt x="48" y="100"/>
                </a:lnTo>
                <a:lnTo>
                  <a:pt x="48" y="106"/>
                </a:lnTo>
                <a:lnTo>
                  <a:pt x="46" y="108"/>
                </a:lnTo>
                <a:lnTo>
                  <a:pt x="44" y="108"/>
                </a:lnTo>
                <a:lnTo>
                  <a:pt x="44" y="108"/>
                </a:lnTo>
                <a:lnTo>
                  <a:pt x="40" y="104"/>
                </a:lnTo>
                <a:lnTo>
                  <a:pt x="38" y="102"/>
                </a:lnTo>
                <a:lnTo>
                  <a:pt x="36" y="102"/>
                </a:lnTo>
                <a:lnTo>
                  <a:pt x="36" y="102"/>
                </a:lnTo>
                <a:lnTo>
                  <a:pt x="28" y="104"/>
                </a:lnTo>
                <a:lnTo>
                  <a:pt x="26" y="108"/>
                </a:lnTo>
                <a:lnTo>
                  <a:pt x="24" y="110"/>
                </a:lnTo>
                <a:lnTo>
                  <a:pt x="24" y="110"/>
                </a:lnTo>
                <a:lnTo>
                  <a:pt x="24" y="112"/>
                </a:lnTo>
                <a:lnTo>
                  <a:pt x="22" y="116"/>
                </a:lnTo>
                <a:lnTo>
                  <a:pt x="18" y="118"/>
                </a:lnTo>
                <a:lnTo>
                  <a:pt x="18" y="122"/>
                </a:lnTo>
                <a:lnTo>
                  <a:pt x="18" y="122"/>
                </a:lnTo>
                <a:lnTo>
                  <a:pt x="16" y="124"/>
                </a:lnTo>
                <a:lnTo>
                  <a:pt x="14" y="126"/>
                </a:lnTo>
                <a:lnTo>
                  <a:pt x="12" y="128"/>
                </a:lnTo>
                <a:lnTo>
                  <a:pt x="10" y="132"/>
                </a:lnTo>
                <a:lnTo>
                  <a:pt x="10" y="132"/>
                </a:lnTo>
                <a:lnTo>
                  <a:pt x="12" y="136"/>
                </a:lnTo>
                <a:lnTo>
                  <a:pt x="12" y="140"/>
                </a:lnTo>
                <a:lnTo>
                  <a:pt x="12" y="140"/>
                </a:lnTo>
                <a:lnTo>
                  <a:pt x="12" y="146"/>
                </a:lnTo>
                <a:lnTo>
                  <a:pt x="12" y="152"/>
                </a:lnTo>
                <a:lnTo>
                  <a:pt x="12" y="152"/>
                </a:lnTo>
                <a:lnTo>
                  <a:pt x="12" y="158"/>
                </a:lnTo>
                <a:lnTo>
                  <a:pt x="12" y="164"/>
                </a:lnTo>
                <a:lnTo>
                  <a:pt x="12" y="164"/>
                </a:lnTo>
                <a:lnTo>
                  <a:pt x="10" y="168"/>
                </a:lnTo>
                <a:lnTo>
                  <a:pt x="10" y="170"/>
                </a:lnTo>
                <a:lnTo>
                  <a:pt x="12" y="170"/>
                </a:lnTo>
                <a:lnTo>
                  <a:pt x="12" y="170"/>
                </a:lnTo>
                <a:lnTo>
                  <a:pt x="14" y="172"/>
                </a:lnTo>
                <a:lnTo>
                  <a:pt x="16" y="178"/>
                </a:lnTo>
                <a:lnTo>
                  <a:pt x="16" y="178"/>
                </a:lnTo>
                <a:lnTo>
                  <a:pt x="16" y="182"/>
                </a:lnTo>
                <a:lnTo>
                  <a:pt x="16" y="184"/>
                </a:lnTo>
                <a:lnTo>
                  <a:pt x="14" y="186"/>
                </a:lnTo>
                <a:lnTo>
                  <a:pt x="14" y="186"/>
                </a:lnTo>
                <a:lnTo>
                  <a:pt x="10" y="188"/>
                </a:lnTo>
                <a:lnTo>
                  <a:pt x="10" y="188"/>
                </a:lnTo>
                <a:lnTo>
                  <a:pt x="10" y="188"/>
                </a:lnTo>
                <a:lnTo>
                  <a:pt x="10" y="196"/>
                </a:lnTo>
                <a:lnTo>
                  <a:pt x="10" y="196"/>
                </a:lnTo>
                <a:lnTo>
                  <a:pt x="8" y="200"/>
                </a:lnTo>
                <a:lnTo>
                  <a:pt x="8" y="202"/>
                </a:lnTo>
                <a:lnTo>
                  <a:pt x="10" y="204"/>
                </a:lnTo>
                <a:lnTo>
                  <a:pt x="10" y="204"/>
                </a:lnTo>
                <a:lnTo>
                  <a:pt x="12" y="208"/>
                </a:lnTo>
                <a:lnTo>
                  <a:pt x="10" y="210"/>
                </a:lnTo>
                <a:lnTo>
                  <a:pt x="10" y="210"/>
                </a:lnTo>
                <a:lnTo>
                  <a:pt x="8" y="212"/>
                </a:lnTo>
                <a:lnTo>
                  <a:pt x="8" y="214"/>
                </a:lnTo>
                <a:lnTo>
                  <a:pt x="8" y="216"/>
                </a:lnTo>
                <a:lnTo>
                  <a:pt x="6" y="216"/>
                </a:lnTo>
                <a:lnTo>
                  <a:pt x="6" y="216"/>
                </a:lnTo>
                <a:lnTo>
                  <a:pt x="4" y="218"/>
                </a:lnTo>
                <a:lnTo>
                  <a:pt x="4" y="220"/>
                </a:lnTo>
                <a:lnTo>
                  <a:pt x="4" y="220"/>
                </a:lnTo>
                <a:lnTo>
                  <a:pt x="6" y="226"/>
                </a:lnTo>
                <a:lnTo>
                  <a:pt x="8" y="228"/>
                </a:lnTo>
                <a:lnTo>
                  <a:pt x="8" y="228"/>
                </a:lnTo>
                <a:lnTo>
                  <a:pt x="6" y="234"/>
                </a:lnTo>
                <a:lnTo>
                  <a:pt x="6" y="236"/>
                </a:lnTo>
                <a:lnTo>
                  <a:pt x="4" y="236"/>
                </a:lnTo>
                <a:lnTo>
                  <a:pt x="4" y="236"/>
                </a:lnTo>
                <a:lnTo>
                  <a:pt x="0" y="236"/>
                </a:lnTo>
                <a:lnTo>
                  <a:pt x="0" y="236"/>
                </a:lnTo>
                <a:lnTo>
                  <a:pt x="0" y="244"/>
                </a:lnTo>
                <a:lnTo>
                  <a:pt x="0" y="244"/>
                </a:lnTo>
                <a:lnTo>
                  <a:pt x="4" y="244"/>
                </a:lnTo>
                <a:lnTo>
                  <a:pt x="4" y="244"/>
                </a:lnTo>
                <a:lnTo>
                  <a:pt x="8" y="252"/>
                </a:lnTo>
                <a:lnTo>
                  <a:pt x="8" y="252"/>
                </a:lnTo>
                <a:lnTo>
                  <a:pt x="8" y="252"/>
                </a:lnTo>
                <a:lnTo>
                  <a:pt x="6" y="256"/>
                </a:lnTo>
                <a:lnTo>
                  <a:pt x="4" y="260"/>
                </a:lnTo>
                <a:lnTo>
                  <a:pt x="4" y="260"/>
                </a:lnTo>
                <a:lnTo>
                  <a:pt x="8" y="262"/>
                </a:lnTo>
                <a:lnTo>
                  <a:pt x="8" y="262"/>
                </a:lnTo>
                <a:lnTo>
                  <a:pt x="8" y="266"/>
                </a:lnTo>
                <a:lnTo>
                  <a:pt x="8" y="266"/>
                </a:lnTo>
                <a:lnTo>
                  <a:pt x="12" y="266"/>
                </a:lnTo>
                <a:lnTo>
                  <a:pt x="12" y="266"/>
                </a:lnTo>
                <a:lnTo>
                  <a:pt x="12" y="268"/>
                </a:lnTo>
                <a:lnTo>
                  <a:pt x="12" y="270"/>
                </a:lnTo>
                <a:lnTo>
                  <a:pt x="12" y="270"/>
                </a:lnTo>
                <a:lnTo>
                  <a:pt x="16" y="274"/>
                </a:lnTo>
                <a:lnTo>
                  <a:pt x="20" y="278"/>
                </a:lnTo>
                <a:lnTo>
                  <a:pt x="20" y="278"/>
                </a:lnTo>
                <a:lnTo>
                  <a:pt x="20" y="282"/>
                </a:lnTo>
                <a:lnTo>
                  <a:pt x="20" y="282"/>
                </a:lnTo>
                <a:lnTo>
                  <a:pt x="24" y="284"/>
                </a:lnTo>
                <a:lnTo>
                  <a:pt x="24" y="286"/>
                </a:lnTo>
                <a:lnTo>
                  <a:pt x="24" y="286"/>
                </a:lnTo>
                <a:lnTo>
                  <a:pt x="20" y="286"/>
                </a:lnTo>
                <a:lnTo>
                  <a:pt x="20" y="286"/>
                </a:lnTo>
                <a:lnTo>
                  <a:pt x="22" y="292"/>
                </a:lnTo>
                <a:lnTo>
                  <a:pt x="22" y="292"/>
                </a:lnTo>
                <a:lnTo>
                  <a:pt x="18" y="294"/>
                </a:lnTo>
                <a:lnTo>
                  <a:pt x="18" y="294"/>
                </a:lnTo>
                <a:lnTo>
                  <a:pt x="18" y="298"/>
                </a:lnTo>
                <a:lnTo>
                  <a:pt x="20" y="300"/>
                </a:lnTo>
                <a:lnTo>
                  <a:pt x="20" y="300"/>
                </a:lnTo>
                <a:lnTo>
                  <a:pt x="20" y="306"/>
                </a:lnTo>
                <a:lnTo>
                  <a:pt x="22" y="310"/>
                </a:lnTo>
                <a:lnTo>
                  <a:pt x="24" y="310"/>
                </a:lnTo>
                <a:lnTo>
                  <a:pt x="24" y="310"/>
                </a:lnTo>
                <a:lnTo>
                  <a:pt x="32" y="310"/>
                </a:lnTo>
                <a:lnTo>
                  <a:pt x="40" y="306"/>
                </a:lnTo>
                <a:lnTo>
                  <a:pt x="40" y="306"/>
                </a:lnTo>
                <a:lnTo>
                  <a:pt x="40" y="300"/>
                </a:lnTo>
                <a:lnTo>
                  <a:pt x="42" y="296"/>
                </a:lnTo>
                <a:lnTo>
                  <a:pt x="42" y="296"/>
                </a:lnTo>
                <a:lnTo>
                  <a:pt x="46" y="296"/>
                </a:lnTo>
                <a:lnTo>
                  <a:pt x="46" y="296"/>
                </a:lnTo>
                <a:lnTo>
                  <a:pt x="46" y="292"/>
                </a:lnTo>
                <a:lnTo>
                  <a:pt x="46" y="292"/>
                </a:lnTo>
                <a:lnTo>
                  <a:pt x="50" y="290"/>
                </a:lnTo>
                <a:lnTo>
                  <a:pt x="54" y="290"/>
                </a:lnTo>
                <a:lnTo>
                  <a:pt x="64" y="292"/>
                </a:lnTo>
                <a:lnTo>
                  <a:pt x="64" y="292"/>
                </a:lnTo>
                <a:lnTo>
                  <a:pt x="66" y="288"/>
                </a:lnTo>
                <a:lnTo>
                  <a:pt x="66" y="288"/>
                </a:lnTo>
                <a:lnTo>
                  <a:pt x="68" y="288"/>
                </a:lnTo>
                <a:lnTo>
                  <a:pt x="68" y="290"/>
                </a:lnTo>
                <a:lnTo>
                  <a:pt x="68" y="290"/>
                </a:lnTo>
                <a:lnTo>
                  <a:pt x="70" y="290"/>
                </a:lnTo>
                <a:lnTo>
                  <a:pt x="70" y="290"/>
                </a:lnTo>
                <a:lnTo>
                  <a:pt x="74" y="278"/>
                </a:lnTo>
                <a:lnTo>
                  <a:pt x="74" y="278"/>
                </a:lnTo>
                <a:lnTo>
                  <a:pt x="74" y="278"/>
                </a:lnTo>
                <a:lnTo>
                  <a:pt x="74" y="278"/>
                </a:lnTo>
                <a:lnTo>
                  <a:pt x="74" y="278"/>
                </a:lnTo>
                <a:lnTo>
                  <a:pt x="72" y="280"/>
                </a:lnTo>
                <a:lnTo>
                  <a:pt x="70" y="284"/>
                </a:lnTo>
                <a:lnTo>
                  <a:pt x="70" y="284"/>
                </a:lnTo>
                <a:lnTo>
                  <a:pt x="68" y="284"/>
                </a:lnTo>
                <a:lnTo>
                  <a:pt x="68" y="284"/>
                </a:lnTo>
                <a:lnTo>
                  <a:pt x="68" y="280"/>
                </a:lnTo>
                <a:lnTo>
                  <a:pt x="68" y="280"/>
                </a:lnTo>
                <a:lnTo>
                  <a:pt x="70" y="270"/>
                </a:lnTo>
                <a:lnTo>
                  <a:pt x="70" y="270"/>
                </a:lnTo>
                <a:lnTo>
                  <a:pt x="74" y="266"/>
                </a:lnTo>
                <a:lnTo>
                  <a:pt x="74" y="266"/>
                </a:lnTo>
                <a:lnTo>
                  <a:pt x="72" y="262"/>
                </a:lnTo>
                <a:lnTo>
                  <a:pt x="72" y="260"/>
                </a:lnTo>
                <a:lnTo>
                  <a:pt x="74" y="260"/>
                </a:lnTo>
                <a:lnTo>
                  <a:pt x="74" y="260"/>
                </a:lnTo>
                <a:lnTo>
                  <a:pt x="76" y="254"/>
                </a:lnTo>
                <a:lnTo>
                  <a:pt x="74" y="250"/>
                </a:lnTo>
                <a:lnTo>
                  <a:pt x="74" y="242"/>
                </a:lnTo>
                <a:lnTo>
                  <a:pt x="74" y="242"/>
                </a:lnTo>
                <a:lnTo>
                  <a:pt x="78" y="240"/>
                </a:lnTo>
                <a:lnTo>
                  <a:pt x="78" y="240"/>
                </a:lnTo>
                <a:lnTo>
                  <a:pt x="70" y="236"/>
                </a:lnTo>
                <a:lnTo>
                  <a:pt x="70" y="236"/>
                </a:lnTo>
                <a:lnTo>
                  <a:pt x="78" y="236"/>
                </a:lnTo>
                <a:lnTo>
                  <a:pt x="88" y="234"/>
                </a:lnTo>
                <a:lnTo>
                  <a:pt x="88" y="236"/>
                </a:lnTo>
                <a:lnTo>
                  <a:pt x="90" y="236"/>
                </a:lnTo>
                <a:lnTo>
                  <a:pt x="90" y="236"/>
                </a:lnTo>
                <a:lnTo>
                  <a:pt x="90" y="234"/>
                </a:lnTo>
                <a:lnTo>
                  <a:pt x="92" y="232"/>
                </a:lnTo>
                <a:lnTo>
                  <a:pt x="92" y="232"/>
                </a:lnTo>
                <a:lnTo>
                  <a:pt x="94" y="232"/>
                </a:lnTo>
                <a:lnTo>
                  <a:pt x="98" y="232"/>
                </a:lnTo>
                <a:lnTo>
                  <a:pt x="98" y="232"/>
                </a:lnTo>
                <a:lnTo>
                  <a:pt x="98" y="230"/>
                </a:lnTo>
                <a:lnTo>
                  <a:pt x="98" y="228"/>
                </a:lnTo>
                <a:lnTo>
                  <a:pt x="98" y="228"/>
                </a:lnTo>
                <a:lnTo>
                  <a:pt x="100" y="226"/>
                </a:lnTo>
                <a:lnTo>
                  <a:pt x="104" y="226"/>
                </a:lnTo>
                <a:lnTo>
                  <a:pt x="102" y="224"/>
                </a:lnTo>
                <a:lnTo>
                  <a:pt x="102" y="224"/>
                </a:lnTo>
                <a:lnTo>
                  <a:pt x="96" y="222"/>
                </a:lnTo>
                <a:lnTo>
                  <a:pt x="96" y="222"/>
                </a:lnTo>
                <a:lnTo>
                  <a:pt x="106" y="218"/>
                </a:lnTo>
                <a:lnTo>
                  <a:pt x="106" y="218"/>
                </a:lnTo>
                <a:lnTo>
                  <a:pt x="106" y="212"/>
                </a:lnTo>
                <a:lnTo>
                  <a:pt x="104" y="206"/>
                </a:lnTo>
                <a:lnTo>
                  <a:pt x="104" y="206"/>
                </a:lnTo>
                <a:lnTo>
                  <a:pt x="102" y="206"/>
                </a:lnTo>
                <a:lnTo>
                  <a:pt x="100" y="206"/>
                </a:lnTo>
                <a:lnTo>
                  <a:pt x="100" y="206"/>
                </a:lnTo>
                <a:lnTo>
                  <a:pt x="98" y="204"/>
                </a:lnTo>
                <a:lnTo>
                  <a:pt x="98" y="200"/>
                </a:lnTo>
                <a:lnTo>
                  <a:pt x="98" y="200"/>
                </a:lnTo>
                <a:lnTo>
                  <a:pt x="94" y="200"/>
                </a:lnTo>
                <a:lnTo>
                  <a:pt x="92" y="194"/>
                </a:lnTo>
                <a:lnTo>
                  <a:pt x="92" y="194"/>
                </a:lnTo>
                <a:lnTo>
                  <a:pt x="88" y="198"/>
                </a:lnTo>
                <a:lnTo>
                  <a:pt x="88" y="198"/>
                </a:lnTo>
                <a:lnTo>
                  <a:pt x="86" y="198"/>
                </a:lnTo>
                <a:lnTo>
                  <a:pt x="84" y="196"/>
                </a:lnTo>
                <a:lnTo>
                  <a:pt x="84" y="196"/>
                </a:lnTo>
                <a:lnTo>
                  <a:pt x="82" y="194"/>
                </a:lnTo>
                <a:lnTo>
                  <a:pt x="82" y="194"/>
                </a:lnTo>
                <a:lnTo>
                  <a:pt x="82" y="188"/>
                </a:lnTo>
                <a:lnTo>
                  <a:pt x="82" y="184"/>
                </a:lnTo>
                <a:lnTo>
                  <a:pt x="80" y="174"/>
                </a:lnTo>
                <a:lnTo>
                  <a:pt x="80" y="174"/>
                </a:lnTo>
                <a:lnTo>
                  <a:pt x="80" y="170"/>
                </a:lnTo>
                <a:lnTo>
                  <a:pt x="80" y="170"/>
                </a:lnTo>
                <a:lnTo>
                  <a:pt x="84" y="170"/>
                </a:lnTo>
                <a:lnTo>
                  <a:pt x="84" y="170"/>
                </a:lnTo>
                <a:lnTo>
                  <a:pt x="82" y="166"/>
                </a:lnTo>
                <a:lnTo>
                  <a:pt x="82" y="162"/>
                </a:lnTo>
                <a:lnTo>
                  <a:pt x="84" y="158"/>
                </a:lnTo>
                <a:lnTo>
                  <a:pt x="84" y="152"/>
                </a:lnTo>
                <a:lnTo>
                  <a:pt x="84" y="152"/>
                </a:lnTo>
                <a:lnTo>
                  <a:pt x="82" y="152"/>
                </a:lnTo>
                <a:lnTo>
                  <a:pt x="82" y="152"/>
                </a:lnTo>
                <a:lnTo>
                  <a:pt x="82" y="148"/>
                </a:lnTo>
                <a:lnTo>
                  <a:pt x="82" y="148"/>
                </a:lnTo>
                <a:lnTo>
                  <a:pt x="84" y="148"/>
                </a:lnTo>
                <a:lnTo>
                  <a:pt x="86" y="150"/>
                </a:lnTo>
                <a:lnTo>
                  <a:pt x="86" y="150"/>
                </a:lnTo>
                <a:lnTo>
                  <a:pt x="88" y="148"/>
                </a:lnTo>
                <a:lnTo>
                  <a:pt x="88" y="148"/>
                </a:lnTo>
                <a:lnTo>
                  <a:pt x="92" y="146"/>
                </a:lnTo>
                <a:lnTo>
                  <a:pt x="92" y="146"/>
                </a:lnTo>
                <a:lnTo>
                  <a:pt x="94" y="140"/>
                </a:lnTo>
                <a:lnTo>
                  <a:pt x="92" y="140"/>
                </a:lnTo>
                <a:lnTo>
                  <a:pt x="92" y="138"/>
                </a:lnTo>
                <a:lnTo>
                  <a:pt x="92" y="138"/>
                </a:lnTo>
                <a:lnTo>
                  <a:pt x="98" y="138"/>
                </a:lnTo>
                <a:lnTo>
                  <a:pt x="100" y="136"/>
                </a:lnTo>
                <a:lnTo>
                  <a:pt x="102" y="134"/>
                </a:lnTo>
                <a:lnTo>
                  <a:pt x="102" y="134"/>
                </a:lnTo>
                <a:lnTo>
                  <a:pt x="100" y="134"/>
                </a:lnTo>
                <a:lnTo>
                  <a:pt x="98" y="132"/>
                </a:lnTo>
                <a:lnTo>
                  <a:pt x="104" y="126"/>
                </a:lnTo>
                <a:lnTo>
                  <a:pt x="104" y="126"/>
                </a:lnTo>
                <a:lnTo>
                  <a:pt x="106" y="126"/>
                </a:lnTo>
                <a:lnTo>
                  <a:pt x="108" y="128"/>
                </a:lnTo>
                <a:lnTo>
                  <a:pt x="108" y="128"/>
                </a:lnTo>
                <a:lnTo>
                  <a:pt x="112" y="124"/>
                </a:lnTo>
                <a:lnTo>
                  <a:pt x="116" y="122"/>
                </a:lnTo>
                <a:lnTo>
                  <a:pt x="116" y="122"/>
                </a:lnTo>
                <a:lnTo>
                  <a:pt x="120" y="120"/>
                </a:lnTo>
                <a:lnTo>
                  <a:pt x="122" y="122"/>
                </a:lnTo>
                <a:lnTo>
                  <a:pt x="122" y="122"/>
                </a:lnTo>
                <a:lnTo>
                  <a:pt x="126" y="120"/>
                </a:lnTo>
                <a:lnTo>
                  <a:pt x="126" y="116"/>
                </a:lnTo>
                <a:lnTo>
                  <a:pt x="130" y="110"/>
                </a:lnTo>
                <a:lnTo>
                  <a:pt x="130" y="110"/>
                </a:lnTo>
                <a:lnTo>
                  <a:pt x="132" y="110"/>
                </a:lnTo>
                <a:lnTo>
                  <a:pt x="136" y="108"/>
                </a:lnTo>
                <a:lnTo>
                  <a:pt x="136" y="108"/>
                </a:lnTo>
                <a:lnTo>
                  <a:pt x="136" y="106"/>
                </a:lnTo>
                <a:lnTo>
                  <a:pt x="136" y="104"/>
                </a:lnTo>
                <a:lnTo>
                  <a:pt x="136" y="104"/>
                </a:lnTo>
                <a:lnTo>
                  <a:pt x="132" y="104"/>
                </a:lnTo>
                <a:lnTo>
                  <a:pt x="132" y="104"/>
                </a:lnTo>
                <a:lnTo>
                  <a:pt x="134" y="100"/>
                </a:lnTo>
                <a:lnTo>
                  <a:pt x="134" y="100"/>
                </a:lnTo>
                <a:lnTo>
                  <a:pt x="132" y="96"/>
                </a:lnTo>
                <a:lnTo>
                  <a:pt x="132" y="92"/>
                </a:lnTo>
                <a:lnTo>
                  <a:pt x="138" y="88"/>
                </a:lnTo>
                <a:lnTo>
                  <a:pt x="138" y="88"/>
                </a:lnTo>
                <a:lnTo>
                  <a:pt x="138" y="86"/>
                </a:lnTo>
                <a:lnTo>
                  <a:pt x="136" y="84"/>
                </a:lnTo>
                <a:lnTo>
                  <a:pt x="136" y="84"/>
                </a:lnTo>
                <a:lnTo>
                  <a:pt x="138" y="84"/>
                </a:lnTo>
                <a:lnTo>
                  <a:pt x="140" y="82"/>
                </a:lnTo>
                <a:lnTo>
                  <a:pt x="140" y="82"/>
                </a:lnTo>
                <a:lnTo>
                  <a:pt x="138" y="80"/>
                </a:lnTo>
                <a:lnTo>
                  <a:pt x="138" y="80"/>
                </a:lnTo>
                <a:lnTo>
                  <a:pt x="138" y="80"/>
                </a:lnTo>
                <a:lnTo>
                  <a:pt x="138" y="80"/>
                </a:lnTo>
                <a:lnTo>
                  <a:pt x="140" y="78"/>
                </a:lnTo>
                <a:lnTo>
                  <a:pt x="144" y="80"/>
                </a:lnTo>
                <a:lnTo>
                  <a:pt x="144" y="80"/>
                </a:lnTo>
                <a:lnTo>
                  <a:pt x="146" y="78"/>
                </a:lnTo>
                <a:lnTo>
                  <a:pt x="148" y="74"/>
                </a:lnTo>
                <a:lnTo>
                  <a:pt x="150" y="66"/>
                </a:lnTo>
                <a:lnTo>
                  <a:pt x="150" y="66"/>
                </a:lnTo>
                <a:lnTo>
                  <a:pt x="150" y="68"/>
                </a:lnTo>
                <a:lnTo>
                  <a:pt x="152" y="70"/>
                </a:lnTo>
                <a:lnTo>
                  <a:pt x="152" y="70"/>
                </a:lnTo>
                <a:lnTo>
                  <a:pt x="156" y="68"/>
                </a:lnTo>
                <a:lnTo>
                  <a:pt x="156" y="68"/>
                </a:lnTo>
                <a:lnTo>
                  <a:pt x="158" y="72"/>
                </a:lnTo>
                <a:lnTo>
                  <a:pt x="158" y="72"/>
                </a:lnTo>
                <a:lnTo>
                  <a:pt x="160" y="70"/>
                </a:lnTo>
                <a:lnTo>
                  <a:pt x="160" y="68"/>
                </a:lnTo>
                <a:lnTo>
                  <a:pt x="160" y="68"/>
                </a:lnTo>
                <a:lnTo>
                  <a:pt x="168" y="70"/>
                </a:lnTo>
                <a:lnTo>
                  <a:pt x="168" y="70"/>
                </a:lnTo>
                <a:close/>
              </a:path>
            </a:pathLst>
          </a:custGeom>
          <a:solidFill>
            <a:srgbClr val="8BBDFF"/>
          </a:solidFill>
          <a:ln w="3175">
            <a:solidFill>
              <a:srgbClr val="8BBDFF"/>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53" name="Freeform 37">
            <a:extLst>
              <a:ext uri="{FF2B5EF4-FFF2-40B4-BE49-F238E27FC236}">
                <a16:creationId xmlns:a16="http://schemas.microsoft.com/office/drawing/2014/main" id="{08BB1A89-D9D5-4940-B65D-AFA936A2FFB5}"/>
              </a:ext>
            </a:extLst>
          </p:cNvPr>
          <p:cNvSpPr>
            <a:spLocks/>
          </p:cNvSpPr>
          <p:nvPr userDrawn="1"/>
        </p:nvSpPr>
        <p:spPr bwMode="auto">
          <a:xfrm>
            <a:off x="6545078" y="4428818"/>
            <a:ext cx="26832" cy="41184"/>
          </a:xfrm>
          <a:custGeom>
            <a:avLst/>
            <a:gdLst>
              <a:gd name="T0" fmla="*/ 14 w 16"/>
              <a:gd name="T1" fmla="*/ 14 h 24"/>
              <a:gd name="T2" fmla="*/ 14 w 16"/>
              <a:gd name="T3" fmla="*/ 14 h 24"/>
              <a:gd name="T4" fmla="*/ 16 w 16"/>
              <a:gd name="T5" fmla="*/ 6 h 24"/>
              <a:gd name="T6" fmla="*/ 16 w 16"/>
              <a:gd name="T7" fmla="*/ 6 h 24"/>
              <a:gd name="T8" fmla="*/ 16 w 16"/>
              <a:gd name="T9" fmla="*/ 4 h 24"/>
              <a:gd name="T10" fmla="*/ 14 w 16"/>
              <a:gd name="T11" fmla="*/ 2 h 24"/>
              <a:gd name="T12" fmla="*/ 10 w 16"/>
              <a:gd name="T13" fmla="*/ 0 h 24"/>
              <a:gd name="T14" fmla="*/ 10 w 16"/>
              <a:gd name="T15" fmla="*/ 0 h 24"/>
              <a:gd name="T16" fmla="*/ 8 w 16"/>
              <a:gd name="T17" fmla="*/ 0 h 24"/>
              <a:gd name="T18" fmla="*/ 6 w 16"/>
              <a:gd name="T19" fmla="*/ 2 h 24"/>
              <a:gd name="T20" fmla="*/ 4 w 16"/>
              <a:gd name="T21" fmla="*/ 0 h 24"/>
              <a:gd name="T22" fmla="*/ 4 w 16"/>
              <a:gd name="T23" fmla="*/ 0 h 24"/>
              <a:gd name="T24" fmla="*/ 2 w 16"/>
              <a:gd name="T25" fmla="*/ 0 h 24"/>
              <a:gd name="T26" fmla="*/ 2 w 16"/>
              <a:gd name="T27" fmla="*/ 2 h 24"/>
              <a:gd name="T28" fmla="*/ 0 w 16"/>
              <a:gd name="T29" fmla="*/ 8 h 24"/>
              <a:gd name="T30" fmla="*/ 0 w 16"/>
              <a:gd name="T31" fmla="*/ 8 h 24"/>
              <a:gd name="T32" fmla="*/ 0 w 16"/>
              <a:gd name="T33" fmla="*/ 12 h 24"/>
              <a:gd name="T34" fmla="*/ 0 w 16"/>
              <a:gd name="T35" fmla="*/ 16 h 24"/>
              <a:gd name="T36" fmla="*/ 0 w 16"/>
              <a:gd name="T37" fmla="*/ 16 h 24"/>
              <a:gd name="T38" fmla="*/ 2 w 16"/>
              <a:gd name="T39" fmla="*/ 18 h 24"/>
              <a:gd name="T40" fmla="*/ 6 w 16"/>
              <a:gd name="T41" fmla="*/ 20 h 24"/>
              <a:gd name="T42" fmla="*/ 6 w 16"/>
              <a:gd name="T43" fmla="*/ 20 h 24"/>
              <a:gd name="T44" fmla="*/ 12 w 16"/>
              <a:gd name="T45" fmla="*/ 22 h 24"/>
              <a:gd name="T46" fmla="*/ 16 w 16"/>
              <a:gd name="T47" fmla="*/ 24 h 24"/>
              <a:gd name="T48" fmla="*/ 14 w 16"/>
              <a:gd name="T4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4">
                <a:moveTo>
                  <a:pt x="14" y="14"/>
                </a:moveTo>
                <a:lnTo>
                  <a:pt x="14" y="14"/>
                </a:lnTo>
                <a:lnTo>
                  <a:pt x="16" y="6"/>
                </a:lnTo>
                <a:lnTo>
                  <a:pt x="16" y="6"/>
                </a:lnTo>
                <a:lnTo>
                  <a:pt x="16" y="4"/>
                </a:lnTo>
                <a:lnTo>
                  <a:pt x="14" y="2"/>
                </a:lnTo>
                <a:lnTo>
                  <a:pt x="10" y="0"/>
                </a:lnTo>
                <a:lnTo>
                  <a:pt x="10" y="0"/>
                </a:lnTo>
                <a:lnTo>
                  <a:pt x="8" y="0"/>
                </a:lnTo>
                <a:lnTo>
                  <a:pt x="6" y="2"/>
                </a:lnTo>
                <a:lnTo>
                  <a:pt x="4" y="0"/>
                </a:lnTo>
                <a:lnTo>
                  <a:pt x="4" y="0"/>
                </a:lnTo>
                <a:lnTo>
                  <a:pt x="2" y="0"/>
                </a:lnTo>
                <a:lnTo>
                  <a:pt x="2" y="2"/>
                </a:lnTo>
                <a:lnTo>
                  <a:pt x="0" y="8"/>
                </a:lnTo>
                <a:lnTo>
                  <a:pt x="0" y="8"/>
                </a:lnTo>
                <a:lnTo>
                  <a:pt x="0" y="12"/>
                </a:lnTo>
                <a:lnTo>
                  <a:pt x="0" y="16"/>
                </a:lnTo>
                <a:lnTo>
                  <a:pt x="0" y="16"/>
                </a:lnTo>
                <a:lnTo>
                  <a:pt x="2" y="18"/>
                </a:lnTo>
                <a:lnTo>
                  <a:pt x="6" y="20"/>
                </a:lnTo>
                <a:lnTo>
                  <a:pt x="6" y="20"/>
                </a:lnTo>
                <a:lnTo>
                  <a:pt x="12" y="22"/>
                </a:lnTo>
                <a:lnTo>
                  <a:pt x="16" y="24"/>
                </a:lnTo>
                <a:lnTo>
                  <a:pt x="14" y="14"/>
                </a:lnTo>
                <a:close/>
              </a:path>
            </a:pathLst>
          </a:custGeom>
          <a:solidFill>
            <a:srgbClr val="B9BCBD"/>
          </a:solidFill>
          <a:ln w="3175">
            <a:solidFill>
              <a:srgbClr val="B9BCBD"/>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54" name="Freeform 38">
            <a:extLst>
              <a:ext uri="{FF2B5EF4-FFF2-40B4-BE49-F238E27FC236}">
                <a16:creationId xmlns:a16="http://schemas.microsoft.com/office/drawing/2014/main" id="{CAD72996-B468-48D6-9C1D-05B33131F0AA}"/>
              </a:ext>
            </a:extLst>
          </p:cNvPr>
          <p:cNvSpPr>
            <a:spLocks/>
          </p:cNvSpPr>
          <p:nvPr userDrawn="1"/>
        </p:nvSpPr>
        <p:spPr bwMode="auto">
          <a:xfrm>
            <a:off x="4547728" y="3502187"/>
            <a:ext cx="90560" cy="147575"/>
          </a:xfrm>
          <a:custGeom>
            <a:avLst/>
            <a:gdLst>
              <a:gd name="T0" fmla="*/ 52 w 54"/>
              <a:gd name="T1" fmla="*/ 2 h 86"/>
              <a:gd name="T2" fmla="*/ 48 w 54"/>
              <a:gd name="T3" fmla="*/ 2 h 86"/>
              <a:gd name="T4" fmla="*/ 46 w 54"/>
              <a:gd name="T5" fmla="*/ 0 h 86"/>
              <a:gd name="T6" fmla="*/ 40 w 54"/>
              <a:gd name="T7" fmla="*/ 0 h 86"/>
              <a:gd name="T8" fmla="*/ 40 w 54"/>
              <a:gd name="T9" fmla="*/ 2 h 86"/>
              <a:gd name="T10" fmla="*/ 34 w 54"/>
              <a:gd name="T11" fmla="*/ 4 h 86"/>
              <a:gd name="T12" fmla="*/ 22 w 54"/>
              <a:gd name="T13" fmla="*/ 2 h 86"/>
              <a:gd name="T14" fmla="*/ 16 w 54"/>
              <a:gd name="T15" fmla="*/ 8 h 86"/>
              <a:gd name="T16" fmla="*/ 16 w 54"/>
              <a:gd name="T17" fmla="*/ 6 h 86"/>
              <a:gd name="T18" fmla="*/ 8 w 54"/>
              <a:gd name="T19" fmla="*/ 18 h 86"/>
              <a:gd name="T20" fmla="*/ 8 w 54"/>
              <a:gd name="T21" fmla="*/ 26 h 86"/>
              <a:gd name="T22" fmla="*/ 0 w 54"/>
              <a:gd name="T23" fmla="*/ 32 h 86"/>
              <a:gd name="T24" fmla="*/ 0 w 54"/>
              <a:gd name="T25" fmla="*/ 34 h 86"/>
              <a:gd name="T26" fmla="*/ 2 w 54"/>
              <a:gd name="T27" fmla="*/ 42 h 86"/>
              <a:gd name="T28" fmla="*/ 2 w 54"/>
              <a:gd name="T29" fmla="*/ 52 h 86"/>
              <a:gd name="T30" fmla="*/ 4 w 54"/>
              <a:gd name="T31" fmla="*/ 56 h 86"/>
              <a:gd name="T32" fmla="*/ 6 w 54"/>
              <a:gd name="T33" fmla="*/ 58 h 86"/>
              <a:gd name="T34" fmla="*/ 4 w 54"/>
              <a:gd name="T35" fmla="*/ 64 h 86"/>
              <a:gd name="T36" fmla="*/ 8 w 54"/>
              <a:gd name="T37" fmla="*/ 84 h 86"/>
              <a:gd name="T38" fmla="*/ 24 w 54"/>
              <a:gd name="T39" fmla="*/ 86 h 86"/>
              <a:gd name="T40" fmla="*/ 22 w 54"/>
              <a:gd name="T41" fmla="*/ 76 h 86"/>
              <a:gd name="T42" fmla="*/ 34 w 54"/>
              <a:gd name="T43" fmla="*/ 72 h 86"/>
              <a:gd name="T44" fmla="*/ 40 w 54"/>
              <a:gd name="T45" fmla="*/ 72 h 86"/>
              <a:gd name="T46" fmla="*/ 46 w 54"/>
              <a:gd name="T47" fmla="*/ 72 h 86"/>
              <a:gd name="T48" fmla="*/ 50 w 54"/>
              <a:gd name="T49" fmla="*/ 62 h 86"/>
              <a:gd name="T50" fmla="*/ 54 w 54"/>
              <a:gd name="T51" fmla="*/ 52 h 86"/>
              <a:gd name="T52" fmla="*/ 50 w 54"/>
              <a:gd name="T53" fmla="*/ 48 h 86"/>
              <a:gd name="T54" fmla="*/ 46 w 54"/>
              <a:gd name="T55" fmla="*/ 40 h 86"/>
              <a:gd name="T56" fmla="*/ 46 w 54"/>
              <a:gd name="T57" fmla="*/ 22 h 86"/>
              <a:gd name="T58" fmla="*/ 52 w 54"/>
              <a:gd name="T59" fmla="*/ 12 h 86"/>
              <a:gd name="T60" fmla="*/ 52 w 54"/>
              <a:gd name="T61" fmla="*/ 6 h 86"/>
              <a:gd name="T62" fmla="*/ 52 w 54"/>
              <a:gd name="T63" fmla="*/ 8 h 86"/>
              <a:gd name="T64" fmla="*/ 52 w 54"/>
              <a:gd name="T65" fmla="*/ 4 h 86"/>
              <a:gd name="T66" fmla="*/ 52 w 54"/>
              <a:gd name="T67" fmla="*/ 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4" h="86">
                <a:moveTo>
                  <a:pt x="52" y="2"/>
                </a:moveTo>
                <a:lnTo>
                  <a:pt x="52" y="2"/>
                </a:lnTo>
                <a:lnTo>
                  <a:pt x="50" y="2"/>
                </a:lnTo>
                <a:lnTo>
                  <a:pt x="48" y="2"/>
                </a:lnTo>
                <a:lnTo>
                  <a:pt x="48" y="2"/>
                </a:lnTo>
                <a:lnTo>
                  <a:pt x="46" y="0"/>
                </a:lnTo>
                <a:lnTo>
                  <a:pt x="46" y="0"/>
                </a:lnTo>
                <a:lnTo>
                  <a:pt x="40" y="0"/>
                </a:lnTo>
                <a:lnTo>
                  <a:pt x="40" y="2"/>
                </a:lnTo>
                <a:lnTo>
                  <a:pt x="40" y="2"/>
                </a:lnTo>
                <a:lnTo>
                  <a:pt x="34" y="4"/>
                </a:lnTo>
                <a:lnTo>
                  <a:pt x="34" y="4"/>
                </a:lnTo>
                <a:lnTo>
                  <a:pt x="28" y="4"/>
                </a:lnTo>
                <a:lnTo>
                  <a:pt x="22" y="2"/>
                </a:lnTo>
                <a:lnTo>
                  <a:pt x="20" y="2"/>
                </a:lnTo>
                <a:lnTo>
                  <a:pt x="16" y="8"/>
                </a:lnTo>
                <a:lnTo>
                  <a:pt x="16" y="6"/>
                </a:lnTo>
                <a:lnTo>
                  <a:pt x="16" y="6"/>
                </a:lnTo>
                <a:lnTo>
                  <a:pt x="8" y="18"/>
                </a:lnTo>
                <a:lnTo>
                  <a:pt x="8" y="18"/>
                </a:lnTo>
                <a:lnTo>
                  <a:pt x="8" y="26"/>
                </a:lnTo>
                <a:lnTo>
                  <a:pt x="8" y="26"/>
                </a:lnTo>
                <a:lnTo>
                  <a:pt x="4" y="30"/>
                </a:lnTo>
                <a:lnTo>
                  <a:pt x="0" y="32"/>
                </a:lnTo>
                <a:lnTo>
                  <a:pt x="0" y="32"/>
                </a:lnTo>
                <a:lnTo>
                  <a:pt x="0" y="34"/>
                </a:lnTo>
                <a:lnTo>
                  <a:pt x="0" y="36"/>
                </a:lnTo>
                <a:lnTo>
                  <a:pt x="2" y="42"/>
                </a:lnTo>
                <a:lnTo>
                  <a:pt x="2" y="42"/>
                </a:lnTo>
                <a:lnTo>
                  <a:pt x="2" y="52"/>
                </a:lnTo>
                <a:lnTo>
                  <a:pt x="2" y="52"/>
                </a:lnTo>
                <a:lnTo>
                  <a:pt x="4" y="56"/>
                </a:lnTo>
                <a:lnTo>
                  <a:pt x="4" y="56"/>
                </a:lnTo>
                <a:lnTo>
                  <a:pt x="6" y="58"/>
                </a:lnTo>
                <a:lnTo>
                  <a:pt x="6" y="60"/>
                </a:lnTo>
                <a:lnTo>
                  <a:pt x="4" y="64"/>
                </a:lnTo>
                <a:lnTo>
                  <a:pt x="6" y="76"/>
                </a:lnTo>
                <a:lnTo>
                  <a:pt x="8" y="84"/>
                </a:lnTo>
                <a:lnTo>
                  <a:pt x="14" y="82"/>
                </a:lnTo>
                <a:lnTo>
                  <a:pt x="24" y="86"/>
                </a:lnTo>
                <a:lnTo>
                  <a:pt x="26" y="80"/>
                </a:lnTo>
                <a:lnTo>
                  <a:pt x="22" y="76"/>
                </a:lnTo>
                <a:lnTo>
                  <a:pt x="24" y="68"/>
                </a:lnTo>
                <a:lnTo>
                  <a:pt x="34" y="72"/>
                </a:lnTo>
                <a:lnTo>
                  <a:pt x="38" y="70"/>
                </a:lnTo>
                <a:lnTo>
                  <a:pt x="40" y="72"/>
                </a:lnTo>
                <a:lnTo>
                  <a:pt x="46" y="72"/>
                </a:lnTo>
                <a:lnTo>
                  <a:pt x="46" y="72"/>
                </a:lnTo>
                <a:lnTo>
                  <a:pt x="50" y="62"/>
                </a:lnTo>
                <a:lnTo>
                  <a:pt x="50" y="62"/>
                </a:lnTo>
                <a:lnTo>
                  <a:pt x="54" y="56"/>
                </a:lnTo>
                <a:lnTo>
                  <a:pt x="54" y="52"/>
                </a:lnTo>
                <a:lnTo>
                  <a:pt x="54" y="52"/>
                </a:lnTo>
                <a:lnTo>
                  <a:pt x="50" y="48"/>
                </a:lnTo>
                <a:lnTo>
                  <a:pt x="48" y="44"/>
                </a:lnTo>
                <a:lnTo>
                  <a:pt x="46" y="40"/>
                </a:lnTo>
                <a:lnTo>
                  <a:pt x="46" y="40"/>
                </a:lnTo>
                <a:lnTo>
                  <a:pt x="46" y="22"/>
                </a:lnTo>
                <a:lnTo>
                  <a:pt x="52" y="12"/>
                </a:lnTo>
                <a:lnTo>
                  <a:pt x="52" y="12"/>
                </a:lnTo>
                <a:lnTo>
                  <a:pt x="52" y="6"/>
                </a:lnTo>
                <a:lnTo>
                  <a:pt x="52" y="6"/>
                </a:lnTo>
                <a:lnTo>
                  <a:pt x="52" y="8"/>
                </a:lnTo>
                <a:lnTo>
                  <a:pt x="52" y="8"/>
                </a:lnTo>
                <a:lnTo>
                  <a:pt x="52" y="6"/>
                </a:lnTo>
                <a:lnTo>
                  <a:pt x="52" y="4"/>
                </a:lnTo>
                <a:lnTo>
                  <a:pt x="52" y="4"/>
                </a:lnTo>
                <a:lnTo>
                  <a:pt x="52" y="2"/>
                </a:lnTo>
                <a:close/>
              </a:path>
            </a:pathLst>
          </a:custGeom>
          <a:solidFill>
            <a:srgbClr val="1700F4"/>
          </a:solidFill>
          <a:ln w="3175">
            <a:solidFill>
              <a:srgbClr val="1700F4"/>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55" name="Freeform 39">
            <a:extLst>
              <a:ext uri="{FF2B5EF4-FFF2-40B4-BE49-F238E27FC236}">
                <a16:creationId xmlns:a16="http://schemas.microsoft.com/office/drawing/2014/main" id="{20E3A621-5724-44D5-99F0-1CD446E7A0F8}"/>
              </a:ext>
            </a:extLst>
          </p:cNvPr>
          <p:cNvSpPr>
            <a:spLocks/>
          </p:cNvSpPr>
          <p:nvPr userDrawn="1"/>
        </p:nvSpPr>
        <p:spPr bwMode="auto">
          <a:xfrm>
            <a:off x="6340480" y="3011415"/>
            <a:ext cx="379010" cy="569707"/>
          </a:xfrm>
          <a:custGeom>
            <a:avLst/>
            <a:gdLst>
              <a:gd name="T0" fmla="*/ 222 w 226"/>
              <a:gd name="T1" fmla="*/ 80 h 332"/>
              <a:gd name="T2" fmla="*/ 210 w 226"/>
              <a:gd name="T3" fmla="*/ 68 h 332"/>
              <a:gd name="T4" fmla="*/ 212 w 226"/>
              <a:gd name="T5" fmla="*/ 52 h 332"/>
              <a:gd name="T6" fmla="*/ 212 w 226"/>
              <a:gd name="T7" fmla="*/ 34 h 332"/>
              <a:gd name="T8" fmla="*/ 206 w 226"/>
              <a:gd name="T9" fmla="*/ 18 h 332"/>
              <a:gd name="T10" fmla="*/ 196 w 226"/>
              <a:gd name="T11" fmla="*/ 12 h 332"/>
              <a:gd name="T12" fmla="*/ 190 w 226"/>
              <a:gd name="T13" fmla="*/ 0 h 332"/>
              <a:gd name="T14" fmla="*/ 168 w 226"/>
              <a:gd name="T15" fmla="*/ 22 h 332"/>
              <a:gd name="T16" fmla="*/ 144 w 226"/>
              <a:gd name="T17" fmla="*/ 20 h 332"/>
              <a:gd name="T18" fmla="*/ 36 w 226"/>
              <a:gd name="T19" fmla="*/ 126 h 332"/>
              <a:gd name="T20" fmla="*/ 22 w 226"/>
              <a:gd name="T21" fmla="*/ 126 h 332"/>
              <a:gd name="T22" fmla="*/ 16 w 226"/>
              <a:gd name="T23" fmla="*/ 134 h 332"/>
              <a:gd name="T24" fmla="*/ 14 w 226"/>
              <a:gd name="T25" fmla="*/ 144 h 332"/>
              <a:gd name="T26" fmla="*/ 8 w 226"/>
              <a:gd name="T27" fmla="*/ 160 h 332"/>
              <a:gd name="T28" fmla="*/ 4 w 226"/>
              <a:gd name="T29" fmla="*/ 168 h 332"/>
              <a:gd name="T30" fmla="*/ 0 w 226"/>
              <a:gd name="T31" fmla="*/ 176 h 332"/>
              <a:gd name="T32" fmla="*/ 8 w 226"/>
              <a:gd name="T33" fmla="*/ 178 h 332"/>
              <a:gd name="T34" fmla="*/ 8 w 226"/>
              <a:gd name="T35" fmla="*/ 186 h 332"/>
              <a:gd name="T36" fmla="*/ 10 w 226"/>
              <a:gd name="T37" fmla="*/ 198 h 332"/>
              <a:gd name="T38" fmla="*/ 12 w 226"/>
              <a:gd name="T39" fmla="*/ 208 h 332"/>
              <a:gd name="T40" fmla="*/ 20 w 226"/>
              <a:gd name="T41" fmla="*/ 226 h 332"/>
              <a:gd name="T42" fmla="*/ 26 w 226"/>
              <a:gd name="T43" fmla="*/ 236 h 332"/>
              <a:gd name="T44" fmla="*/ 32 w 226"/>
              <a:gd name="T45" fmla="*/ 254 h 332"/>
              <a:gd name="T46" fmla="*/ 36 w 226"/>
              <a:gd name="T47" fmla="*/ 260 h 332"/>
              <a:gd name="T48" fmla="*/ 50 w 226"/>
              <a:gd name="T49" fmla="*/ 266 h 332"/>
              <a:gd name="T50" fmla="*/ 56 w 226"/>
              <a:gd name="T51" fmla="*/ 274 h 332"/>
              <a:gd name="T52" fmla="*/ 70 w 226"/>
              <a:gd name="T53" fmla="*/ 286 h 332"/>
              <a:gd name="T54" fmla="*/ 72 w 226"/>
              <a:gd name="T55" fmla="*/ 294 h 332"/>
              <a:gd name="T56" fmla="*/ 80 w 226"/>
              <a:gd name="T57" fmla="*/ 310 h 332"/>
              <a:gd name="T58" fmla="*/ 88 w 226"/>
              <a:gd name="T59" fmla="*/ 310 h 332"/>
              <a:gd name="T60" fmla="*/ 98 w 226"/>
              <a:gd name="T61" fmla="*/ 314 h 332"/>
              <a:gd name="T62" fmla="*/ 108 w 226"/>
              <a:gd name="T63" fmla="*/ 314 h 332"/>
              <a:gd name="T64" fmla="*/ 122 w 226"/>
              <a:gd name="T65" fmla="*/ 326 h 332"/>
              <a:gd name="T66" fmla="*/ 134 w 226"/>
              <a:gd name="T67" fmla="*/ 332 h 332"/>
              <a:gd name="T68" fmla="*/ 146 w 226"/>
              <a:gd name="T69" fmla="*/ 324 h 332"/>
              <a:gd name="T70" fmla="*/ 158 w 226"/>
              <a:gd name="T71" fmla="*/ 326 h 332"/>
              <a:gd name="T72" fmla="*/ 180 w 226"/>
              <a:gd name="T73" fmla="*/ 316 h 332"/>
              <a:gd name="T74" fmla="*/ 192 w 226"/>
              <a:gd name="T75" fmla="*/ 314 h 332"/>
              <a:gd name="T76" fmla="*/ 186 w 226"/>
              <a:gd name="T77" fmla="*/ 310 h 332"/>
              <a:gd name="T78" fmla="*/ 174 w 226"/>
              <a:gd name="T79" fmla="*/ 298 h 332"/>
              <a:gd name="T80" fmla="*/ 168 w 226"/>
              <a:gd name="T81" fmla="*/ 284 h 332"/>
              <a:gd name="T82" fmla="*/ 156 w 226"/>
              <a:gd name="T83" fmla="*/ 270 h 332"/>
              <a:gd name="T84" fmla="*/ 146 w 226"/>
              <a:gd name="T85" fmla="*/ 268 h 332"/>
              <a:gd name="T86" fmla="*/ 158 w 226"/>
              <a:gd name="T87" fmla="*/ 258 h 332"/>
              <a:gd name="T88" fmla="*/ 162 w 226"/>
              <a:gd name="T89" fmla="*/ 250 h 332"/>
              <a:gd name="T90" fmla="*/ 168 w 226"/>
              <a:gd name="T91" fmla="*/ 222 h 332"/>
              <a:gd name="T92" fmla="*/ 174 w 226"/>
              <a:gd name="T93" fmla="*/ 206 h 332"/>
              <a:gd name="T94" fmla="*/ 184 w 226"/>
              <a:gd name="T95" fmla="*/ 192 h 332"/>
              <a:gd name="T96" fmla="*/ 190 w 226"/>
              <a:gd name="T97" fmla="*/ 176 h 332"/>
              <a:gd name="T98" fmla="*/ 202 w 226"/>
              <a:gd name="T99" fmla="*/ 156 h 332"/>
              <a:gd name="T100" fmla="*/ 202 w 226"/>
              <a:gd name="T101" fmla="*/ 130 h 332"/>
              <a:gd name="T102" fmla="*/ 206 w 226"/>
              <a:gd name="T103" fmla="*/ 112 h 332"/>
              <a:gd name="T104" fmla="*/ 208 w 226"/>
              <a:gd name="T105" fmla="*/ 100 h 332"/>
              <a:gd name="T106" fmla="*/ 212 w 226"/>
              <a:gd name="T107" fmla="*/ 94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26" h="332">
                <a:moveTo>
                  <a:pt x="226" y="88"/>
                </a:moveTo>
                <a:lnTo>
                  <a:pt x="226" y="88"/>
                </a:lnTo>
                <a:lnTo>
                  <a:pt x="224" y="84"/>
                </a:lnTo>
                <a:lnTo>
                  <a:pt x="222" y="80"/>
                </a:lnTo>
                <a:lnTo>
                  <a:pt x="222" y="80"/>
                </a:lnTo>
                <a:lnTo>
                  <a:pt x="214" y="78"/>
                </a:lnTo>
                <a:lnTo>
                  <a:pt x="214" y="78"/>
                </a:lnTo>
                <a:lnTo>
                  <a:pt x="212" y="74"/>
                </a:lnTo>
                <a:lnTo>
                  <a:pt x="212" y="70"/>
                </a:lnTo>
                <a:lnTo>
                  <a:pt x="210" y="68"/>
                </a:lnTo>
                <a:lnTo>
                  <a:pt x="210" y="68"/>
                </a:lnTo>
                <a:lnTo>
                  <a:pt x="210" y="58"/>
                </a:lnTo>
                <a:lnTo>
                  <a:pt x="210" y="54"/>
                </a:lnTo>
                <a:lnTo>
                  <a:pt x="210" y="54"/>
                </a:lnTo>
                <a:lnTo>
                  <a:pt x="212" y="52"/>
                </a:lnTo>
                <a:lnTo>
                  <a:pt x="212" y="52"/>
                </a:lnTo>
                <a:lnTo>
                  <a:pt x="212" y="42"/>
                </a:lnTo>
                <a:lnTo>
                  <a:pt x="210" y="40"/>
                </a:lnTo>
                <a:lnTo>
                  <a:pt x="210" y="40"/>
                </a:lnTo>
                <a:lnTo>
                  <a:pt x="212" y="34"/>
                </a:lnTo>
                <a:lnTo>
                  <a:pt x="212" y="34"/>
                </a:lnTo>
                <a:lnTo>
                  <a:pt x="208" y="32"/>
                </a:lnTo>
                <a:lnTo>
                  <a:pt x="208" y="32"/>
                </a:lnTo>
                <a:lnTo>
                  <a:pt x="206" y="26"/>
                </a:lnTo>
                <a:lnTo>
                  <a:pt x="206" y="18"/>
                </a:lnTo>
                <a:lnTo>
                  <a:pt x="206" y="18"/>
                </a:lnTo>
                <a:lnTo>
                  <a:pt x="202" y="18"/>
                </a:lnTo>
                <a:lnTo>
                  <a:pt x="200" y="16"/>
                </a:lnTo>
                <a:lnTo>
                  <a:pt x="200" y="16"/>
                </a:lnTo>
                <a:lnTo>
                  <a:pt x="196" y="12"/>
                </a:lnTo>
                <a:lnTo>
                  <a:pt x="192" y="6"/>
                </a:lnTo>
                <a:lnTo>
                  <a:pt x="190" y="6"/>
                </a:lnTo>
                <a:lnTo>
                  <a:pt x="190" y="6"/>
                </a:lnTo>
                <a:lnTo>
                  <a:pt x="190" y="0"/>
                </a:lnTo>
                <a:lnTo>
                  <a:pt x="190" y="0"/>
                </a:lnTo>
                <a:lnTo>
                  <a:pt x="182" y="4"/>
                </a:lnTo>
                <a:lnTo>
                  <a:pt x="178" y="4"/>
                </a:lnTo>
                <a:lnTo>
                  <a:pt x="174" y="12"/>
                </a:lnTo>
                <a:lnTo>
                  <a:pt x="168" y="14"/>
                </a:lnTo>
                <a:lnTo>
                  <a:pt x="168" y="22"/>
                </a:lnTo>
                <a:lnTo>
                  <a:pt x="162" y="24"/>
                </a:lnTo>
                <a:lnTo>
                  <a:pt x="160" y="20"/>
                </a:lnTo>
                <a:lnTo>
                  <a:pt x="148" y="20"/>
                </a:lnTo>
                <a:lnTo>
                  <a:pt x="148" y="18"/>
                </a:lnTo>
                <a:lnTo>
                  <a:pt x="144" y="20"/>
                </a:lnTo>
                <a:lnTo>
                  <a:pt x="48" y="20"/>
                </a:lnTo>
                <a:lnTo>
                  <a:pt x="48" y="52"/>
                </a:lnTo>
                <a:lnTo>
                  <a:pt x="36" y="52"/>
                </a:lnTo>
                <a:lnTo>
                  <a:pt x="36" y="64"/>
                </a:lnTo>
                <a:lnTo>
                  <a:pt x="36" y="126"/>
                </a:lnTo>
                <a:lnTo>
                  <a:pt x="36" y="126"/>
                </a:lnTo>
                <a:lnTo>
                  <a:pt x="32" y="128"/>
                </a:lnTo>
                <a:lnTo>
                  <a:pt x="26" y="126"/>
                </a:lnTo>
                <a:lnTo>
                  <a:pt x="26" y="126"/>
                </a:lnTo>
                <a:lnTo>
                  <a:pt x="22" y="126"/>
                </a:lnTo>
                <a:lnTo>
                  <a:pt x="20" y="126"/>
                </a:lnTo>
                <a:lnTo>
                  <a:pt x="20" y="128"/>
                </a:lnTo>
                <a:lnTo>
                  <a:pt x="20" y="128"/>
                </a:lnTo>
                <a:lnTo>
                  <a:pt x="16" y="132"/>
                </a:lnTo>
                <a:lnTo>
                  <a:pt x="16" y="134"/>
                </a:lnTo>
                <a:lnTo>
                  <a:pt x="16" y="136"/>
                </a:lnTo>
                <a:lnTo>
                  <a:pt x="16" y="136"/>
                </a:lnTo>
                <a:lnTo>
                  <a:pt x="16" y="140"/>
                </a:lnTo>
                <a:lnTo>
                  <a:pt x="14" y="144"/>
                </a:lnTo>
                <a:lnTo>
                  <a:pt x="14" y="144"/>
                </a:lnTo>
                <a:lnTo>
                  <a:pt x="12" y="146"/>
                </a:lnTo>
                <a:lnTo>
                  <a:pt x="12" y="150"/>
                </a:lnTo>
                <a:lnTo>
                  <a:pt x="12" y="150"/>
                </a:lnTo>
                <a:lnTo>
                  <a:pt x="10" y="154"/>
                </a:lnTo>
                <a:lnTo>
                  <a:pt x="8" y="160"/>
                </a:lnTo>
                <a:lnTo>
                  <a:pt x="8" y="160"/>
                </a:lnTo>
                <a:lnTo>
                  <a:pt x="6" y="162"/>
                </a:lnTo>
                <a:lnTo>
                  <a:pt x="4" y="164"/>
                </a:lnTo>
                <a:lnTo>
                  <a:pt x="4" y="164"/>
                </a:lnTo>
                <a:lnTo>
                  <a:pt x="4" y="168"/>
                </a:lnTo>
                <a:lnTo>
                  <a:pt x="0" y="170"/>
                </a:lnTo>
                <a:lnTo>
                  <a:pt x="0" y="170"/>
                </a:lnTo>
                <a:lnTo>
                  <a:pt x="0" y="172"/>
                </a:lnTo>
                <a:lnTo>
                  <a:pt x="0" y="176"/>
                </a:lnTo>
                <a:lnTo>
                  <a:pt x="0" y="176"/>
                </a:lnTo>
                <a:lnTo>
                  <a:pt x="0" y="178"/>
                </a:lnTo>
                <a:lnTo>
                  <a:pt x="2" y="178"/>
                </a:lnTo>
                <a:lnTo>
                  <a:pt x="6" y="176"/>
                </a:lnTo>
                <a:lnTo>
                  <a:pt x="6" y="176"/>
                </a:lnTo>
                <a:lnTo>
                  <a:pt x="8" y="178"/>
                </a:lnTo>
                <a:lnTo>
                  <a:pt x="12" y="180"/>
                </a:lnTo>
                <a:lnTo>
                  <a:pt x="12" y="180"/>
                </a:lnTo>
                <a:lnTo>
                  <a:pt x="12" y="182"/>
                </a:lnTo>
                <a:lnTo>
                  <a:pt x="10" y="184"/>
                </a:lnTo>
                <a:lnTo>
                  <a:pt x="8" y="186"/>
                </a:lnTo>
                <a:lnTo>
                  <a:pt x="8" y="188"/>
                </a:lnTo>
                <a:lnTo>
                  <a:pt x="10" y="192"/>
                </a:lnTo>
                <a:lnTo>
                  <a:pt x="10" y="192"/>
                </a:lnTo>
                <a:lnTo>
                  <a:pt x="10" y="192"/>
                </a:lnTo>
                <a:lnTo>
                  <a:pt x="10" y="198"/>
                </a:lnTo>
                <a:lnTo>
                  <a:pt x="10" y="198"/>
                </a:lnTo>
                <a:lnTo>
                  <a:pt x="8" y="200"/>
                </a:lnTo>
                <a:lnTo>
                  <a:pt x="12" y="204"/>
                </a:lnTo>
                <a:lnTo>
                  <a:pt x="12" y="204"/>
                </a:lnTo>
                <a:lnTo>
                  <a:pt x="12" y="208"/>
                </a:lnTo>
                <a:lnTo>
                  <a:pt x="12" y="210"/>
                </a:lnTo>
                <a:lnTo>
                  <a:pt x="20" y="218"/>
                </a:lnTo>
                <a:lnTo>
                  <a:pt x="20" y="218"/>
                </a:lnTo>
                <a:lnTo>
                  <a:pt x="20" y="220"/>
                </a:lnTo>
                <a:lnTo>
                  <a:pt x="20" y="226"/>
                </a:lnTo>
                <a:lnTo>
                  <a:pt x="20" y="226"/>
                </a:lnTo>
                <a:lnTo>
                  <a:pt x="20" y="230"/>
                </a:lnTo>
                <a:lnTo>
                  <a:pt x="22" y="232"/>
                </a:lnTo>
                <a:lnTo>
                  <a:pt x="22" y="232"/>
                </a:lnTo>
                <a:lnTo>
                  <a:pt x="26" y="236"/>
                </a:lnTo>
                <a:lnTo>
                  <a:pt x="26" y="242"/>
                </a:lnTo>
                <a:lnTo>
                  <a:pt x="26" y="242"/>
                </a:lnTo>
                <a:lnTo>
                  <a:pt x="26" y="246"/>
                </a:lnTo>
                <a:lnTo>
                  <a:pt x="26" y="248"/>
                </a:lnTo>
                <a:lnTo>
                  <a:pt x="32" y="254"/>
                </a:lnTo>
                <a:lnTo>
                  <a:pt x="32" y="254"/>
                </a:lnTo>
                <a:lnTo>
                  <a:pt x="34" y="258"/>
                </a:lnTo>
                <a:lnTo>
                  <a:pt x="36" y="258"/>
                </a:lnTo>
                <a:lnTo>
                  <a:pt x="36" y="260"/>
                </a:lnTo>
                <a:lnTo>
                  <a:pt x="36" y="260"/>
                </a:lnTo>
                <a:lnTo>
                  <a:pt x="40" y="260"/>
                </a:lnTo>
                <a:lnTo>
                  <a:pt x="44" y="262"/>
                </a:lnTo>
                <a:lnTo>
                  <a:pt x="44" y="262"/>
                </a:lnTo>
                <a:lnTo>
                  <a:pt x="46" y="264"/>
                </a:lnTo>
                <a:lnTo>
                  <a:pt x="50" y="266"/>
                </a:lnTo>
                <a:lnTo>
                  <a:pt x="50" y="266"/>
                </a:lnTo>
                <a:lnTo>
                  <a:pt x="52" y="266"/>
                </a:lnTo>
                <a:lnTo>
                  <a:pt x="56" y="268"/>
                </a:lnTo>
                <a:lnTo>
                  <a:pt x="56" y="268"/>
                </a:lnTo>
                <a:lnTo>
                  <a:pt x="56" y="274"/>
                </a:lnTo>
                <a:lnTo>
                  <a:pt x="58" y="276"/>
                </a:lnTo>
                <a:lnTo>
                  <a:pt x="62" y="278"/>
                </a:lnTo>
                <a:lnTo>
                  <a:pt x="62" y="278"/>
                </a:lnTo>
                <a:lnTo>
                  <a:pt x="66" y="280"/>
                </a:lnTo>
                <a:lnTo>
                  <a:pt x="70" y="286"/>
                </a:lnTo>
                <a:lnTo>
                  <a:pt x="70" y="286"/>
                </a:lnTo>
                <a:lnTo>
                  <a:pt x="70" y="292"/>
                </a:lnTo>
                <a:lnTo>
                  <a:pt x="70" y="294"/>
                </a:lnTo>
                <a:lnTo>
                  <a:pt x="72" y="294"/>
                </a:lnTo>
                <a:lnTo>
                  <a:pt x="72" y="294"/>
                </a:lnTo>
                <a:lnTo>
                  <a:pt x="74" y="298"/>
                </a:lnTo>
                <a:lnTo>
                  <a:pt x="74" y="300"/>
                </a:lnTo>
                <a:lnTo>
                  <a:pt x="78" y="306"/>
                </a:lnTo>
                <a:lnTo>
                  <a:pt x="78" y="306"/>
                </a:lnTo>
                <a:lnTo>
                  <a:pt x="80" y="310"/>
                </a:lnTo>
                <a:lnTo>
                  <a:pt x="82" y="314"/>
                </a:lnTo>
                <a:lnTo>
                  <a:pt x="82" y="314"/>
                </a:lnTo>
                <a:lnTo>
                  <a:pt x="86" y="314"/>
                </a:lnTo>
                <a:lnTo>
                  <a:pt x="88" y="310"/>
                </a:lnTo>
                <a:lnTo>
                  <a:pt x="88" y="310"/>
                </a:lnTo>
                <a:lnTo>
                  <a:pt x="88" y="308"/>
                </a:lnTo>
                <a:lnTo>
                  <a:pt x="90" y="310"/>
                </a:lnTo>
                <a:lnTo>
                  <a:pt x="96" y="314"/>
                </a:lnTo>
                <a:lnTo>
                  <a:pt x="96" y="314"/>
                </a:lnTo>
                <a:lnTo>
                  <a:pt x="98" y="314"/>
                </a:lnTo>
                <a:lnTo>
                  <a:pt x="100" y="312"/>
                </a:lnTo>
                <a:lnTo>
                  <a:pt x="100" y="312"/>
                </a:lnTo>
                <a:lnTo>
                  <a:pt x="102" y="310"/>
                </a:lnTo>
                <a:lnTo>
                  <a:pt x="104" y="310"/>
                </a:lnTo>
                <a:lnTo>
                  <a:pt x="108" y="314"/>
                </a:lnTo>
                <a:lnTo>
                  <a:pt x="108" y="314"/>
                </a:lnTo>
                <a:lnTo>
                  <a:pt x="114" y="322"/>
                </a:lnTo>
                <a:lnTo>
                  <a:pt x="114" y="322"/>
                </a:lnTo>
                <a:lnTo>
                  <a:pt x="118" y="324"/>
                </a:lnTo>
                <a:lnTo>
                  <a:pt x="122" y="326"/>
                </a:lnTo>
                <a:lnTo>
                  <a:pt x="122" y="326"/>
                </a:lnTo>
                <a:lnTo>
                  <a:pt x="124" y="328"/>
                </a:lnTo>
                <a:lnTo>
                  <a:pt x="126" y="326"/>
                </a:lnTo>
                <a:lnTo>
                  <a:pt x="134" y="332"/>
                </a:lnTo>
                <a:lnTo>
                  <a:pt x="134" y="332"/>
                </a:lnTo>
                <a:lnTo>
                  <a:pt x="136" y="328"/>
                </a:lnTo>
                <a:lnTo>
                  <a:pt x="140" y="326"/>
                </a:lnTo>
                <a:lnTo>
                  <a:pt x="144" y="324"/>
                </a:lnTo>
                <a:lnTo>
                  <a:pt x="144" y="324"/>
                </a:lnTo>
                <a:lnTo>
                  <a:pt x="146" y="324"/>
                </a:lnTo>
                <a:lnTo>
                  <a:pt x="148" y="324"/>
                </a:lnTo>
                <a:lnTo>
                  <a:pt x="148" y="324"/>
                </a:lnTo>
                <a:lnTo>
                  <a:pt x="152" y="322"/>
                </a:lnTo>
                <a:lnTo>
                  <a:pt x="156" y="324"/>
                </a:lnTo>
                <a:lnTo>
                  <a:pt x="158" y="326"/>
                </a:lnTo>
                <a:lnTo>
                  <a:pt x="164" y="322"/>
                </a:lnTo>
                <a:lnTo>
                  <a:pt x="170" y="320"/>
                </a:lnTo>
                <a:lnTo>
                  <a:pt x="174" y="316"/>
                </a:lnTo>
                <a:lnTo>
                  <a:pt x="174" y="316"/>
                </a:lnTo>
                <a:lnTo>
                  <a:pt x="180" y="316"/>
                </a:lnTo>
                <a:lnTo>
                  <a:pt x="186" y="316"/>
                </a:lnTo>
                <a:lnTo>
                  <a:pt x="192" y="322"/>
                </a:lnTo>
                <a:lnTo>
                  <a:pt x="192" y="318"/>
                </a:lnTo>
                <a:lnTo>
                  <a:pt x="192" y="318"/>
                </a:lnTo>
                <a:lnTo>
                  <a:pt x="192" y="314"/>
                </a:lnTo>
                <a:lnTo>
                  <a:pt x="192" y="312"/>
                </a:lnTo>
                <a:lnTo>
                  <a:pt x="190" y="310"/>
                </a:lnTo>
                <a:lnTo>
                  <a:pt x="190" y="310"/>
                </a:lnTo>
                <a:lnTo>
                  <a:pt x="186" y="310"/>
                </a:lnTo>
                <a:lnTo>
                  <a:pt x="186" y="310"/>
                </a:lnTo>
                <a:lnTo>
                  <a:pt x="180" y="308"/>
                </a:lnTo>
                <a:lnTo>
                  <a:pt x="178" y="308"/>
                </a:lnTo>
                <a:lnTo>
                  <a:pt x="178" y="304"/>
                </a:lnTo>
                <a:lnTo>
                  <a:pt x="178" y="304"/>
                </a:lnTo>
                <a:lnTo>
                  <a:pt x="174" y="298"/>
                </a:lnTo>
                <a:lnTo>
                  <a:pt x="172" y="290"/>
                </a:lnTo>
                <a:lnTo>
                  <a:pt x="172" y="290"/>
                </a:lnTo>
                <a:lnTo>
                  <a:pt x="172" y="286"/>
                </a:lnTo>
                <a:lnTo>
                  <a:pt x="168" y="284"/>
                </a:lnTo>
                <a:lnTo>
                  <a:pt x="168" y="284"/>
                </a:lnTo>
                <a:lnTo>
                  <a:pt x="166" y="280"/>
                </a:lnTo>
                <a:lnTo>
                  <a:pt x="162" y="276"/>
                </a:lnTo>
                <a:lnTo>
                  <a:pt x="162" y="276"/>
                </a:lnTo>
                <a:lnTo>
                  <a:pt x="160" y="272"/>
                </a:lnTo>
                <a:lnTo>
                  <a:pt x="156" y="270"/>
                </a:lnTo>
                <a:lnTo>
                  <a:pt x="156" y="270"/>
                </a:lnTo>
                <a:lnTo>
                  <a:pt x="150" y="270"/>
                </a:lnTo>
                <a:lnTo>
                  <a:pt x="148" y="270"/>
                </a:lnTo>
                <a:lnTo>
                  <a:pt x="146" y="268"/>
                </a:lnTo>
                <a:lnTo>
                  <a:pt x="146" y="268"/>
                </a:lnTo>
                <a:lnTo>
                  <a:pt x="148" y="260"/>
                </a:lnTo>
                <a:lnTo>
                  <a:pt x="148" y="260"/>
                </a:lnTo>
                <a:lnTo>
                  <a:pt x="154" y="260"/>
                </a:lnTo>
                <a:lnTo>
                  <a:pt x="154" y="260"/>
                </a:lnTo>
                <a:lnTo>
                  <a:pt x="158" y="258"/>
                </a:lnTo>
                <a:lnTo>
                  <a:pt x="158" y="258"/>
                </a:lnTo>
                <a:lnTo>
                  <a:pt x="158" y="258"/>
                </a:lnTo>
                <a:lnTo>
                  <a:pt x="160" y="254"/>
                </a:lnTo>
                <a:lnTo>
                  <a:pt x="162" y="250"/>
                </a:lnTo>
                <a:lnTo>
                  <a:pt x="162" y="250"/>
                </a:lnTo>
                <a:lnTo>
                  <a:pt x="162" y="234"/>
                </a:lnTo>
                <a:lnTo>
                  <a:pt x="162" y="234"/>
                </a:lnTo>
                <a:lnTo>
                  <a:pt x="162" y="232"/>
                </a:lnTo>
                <a:lnTo>
                  <a:pt x="166" y="228"/>
                </a:lnTo>
                <a:lnTo>
                  <a:pt x="168" y="222"/>
                </a:lnTo>
                <a:lnTo>
                  <a:pt x="168" y="218"/>
                </a:lnTo>
                <a:lnTo>
                  <a:pt x="168" y="218"/>
                </a:lnTo>
                <a:lnTo>
                  <a:pt x="168" y="210"/>
                </a:lnTo>
                <a:lnTo>
                  <a:pt x="168" y="210"/>
                </a:lnTo>
                <a:lnTo>
                  <a:pt x="174" y="206"/>
                </a:lnTo>
                <a:lnTo>
                  <a:pt x="174" y="206"/>
                </a:lnTo>
                <a:lnTo>
                  <a:pt x="178" y="204"/>
                </a:lnTo>
                <a:lnTo>
                  <a:pt x="180" y="200"/>
                </a:lnTo>
                <a:lnTo>
                  <a:pt x="180" y="200"/>
                </a:lnTo>
                <a:lnTo>
                  <a:pt x="184" y="192"/>
                </a:lnTo>
                <a:lnTo>
                  <a:pt x="184" y="192"/>
                </a:lnTo>
                <a:lnTo>
                  <a:pt x="186" y="186"/>
                </a:lnTo>
                <a:lnTo>
                  <a:pt x="188" y="180"/>
                </a:lnTo>
                <a:lnTo>
                  <a:pt x="188" y="180"/>
                </a:lnTo>
                <a:lnTo>
                  <a:pt x="190" y="176"/>
                </a:lnTo>
                <a:lnTo>
                  <a:pt x="192" y="172"/>
                </a:lnTo>
                <a:lnTo>
                  <a:pt x="196" y="168"/>
                </a:lnTo>
                <a:lnTo>
                  <a:pt x="196" y="168"/>
                </a:lnTo>
                <a:lnTo>
                  <a:pt x="202" y="156"/>
                </a:lnTo>
                <a:lnTo>
                  <a:pt x="202" y="156"/>
                </a:lnTo>
                <a:lnTo>
                  <a:pt x="202" y="150"/>
                </a:lnTo>
                <a:lnTo>
                  <a:pt x="202" y="142"/>
                </a:lnTo>
                <a:lnTo>
                  <a:pt x="202" y="142"/>
                </a:lnTo>
                <a:lnTo>
                  <a:pt x="202" y="136"/>
                </a:lnTo>
                <a:lnTo>
                  <a:pt x="202" y="130"/>
                </a:lnTo>
                <a:lnTo>
                  <a:pt x="202" y="130"/>
                </a:lnTo>
                <a:lnTo>
                  <a:pt x="206" y="124"/>
                </a:lnTo>
                <a:lnTo>
                  <a:pt x="206" y="118"/>
                </a:lnTo>
                <a:lnTo>
                  <a:pt x="206" y="118"/>
                </a:lnTo>
                <a:lnTo>
                  <a:pt x="206" y="112"/>
                </a:lnTo>
                <a:lnTo>
                  <a:pt x="208" y="108"/>
                </a:lnTo>
                <a:lnTo>
                  <a:pt x="208" y="108"/>
                </a:lnTo>
                <a:lnTo>
                  <a:pt x="208" y="102"/>
                </a:lnTo>
                <a:lnTo>
                  <a:pt x="208" y="102"/>
                </a:lnTo>
                <a:lnTo>
                  <a:pt x="208" y="100"/>
                </a:lnTo>
                <a:lnTo>
                  <a:pt x="208" y="100"/>
                </a:lnTo>
                <a:lnTo>
                  <a:pt x="210" y="100"/>
                </a:lnTo>
                <a:lnTo>
                  <a:pt x="210" y="98"/>
                </a:lnTo>
                <a:lnTo>
                  <a:pt x="212" y="94"/>
                </a:lnTo>
                <a:lnTo>
                  <a:pt x="212" y="94"/>
                </a:lnTo>
                <a:lnTo>
                  <a:pt x="214" y="92"/>
                </a:lnTo>
                <a:lnTo>
                  <a:pt x="216" y="92"/>
                </a:lnTo>
                <a:lnTo>
                  <a:pt x="222" y="94"/>
                </a:lnTo>
                <a:lnTo>
                  <a:pt x="226" y="88"/>
                </a:lnTo>
                <a:close/>
              </a:path>
            </a:pathLst>
          </a:custGeom>
          <a:solidFill>
            <a:srgbClr val="B9BCBD"/>
          </a:solidFill>
          <a:ln w="3175">
            <a:solidFill>
              <a:srgbClr val="B9BCBD"/>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56" name="Freeform 40">
            <a:extLst>
              <a:ext uri="{FF2B5EF4-FFF2-40B4-BE49-F238E27FC236}">
                <a16:creationId xmlns:a16="http://schemas.microsoft.com/office/drawing/2014/main" id="{6C3CD550-6A0B-44FB-B7C4-CCBD5C405830}"/>
              </a:ext>
            </a:extLst>
          </p:cNvPr>
          <p:cNvSpPr>
            <a:spLocks/>
          </p:cNvSpPr>
          <p:nvPr userDrawn="1"/>
        </p:nvSpPr>
        <p:spPr bwMode="auto">
          <a:xfrm>
            <a:off x="7631796" y="3412955"/>
            <a:ext cx="50311" cy="109823"/>
          </a:xfrm>
          <a:custGeom>
            <a:avLst/>
            <a:gdLst>
              <a:gd name="T0" fmla="*/ 4 w 30"/>
              <a:gd name="T1" fmla="*/ 0 h 64"/>
              <a:gd name="T2" fmla="*/ 4 w 30"/>
              <a:gd name="T3" fmla="*/ 0 h 64"/>
              <a:gd name="T4" fmla="*/ 4 w 30"/>
              <a:gd name="T5" fmla="*/ 2 h 64"/>
              <a:gd name="T6" fmla="*/ 4 w 30"/>
              <a:gd name="T7" fmla="*/ 2 h 64"/>
              <a:gd name="T8" fmla="*/ 4 w 30"/>
              <a:gd name="T9" fmla="*/ 6 h 64"/>
              <a:gd name="T10" fmla="*/ 6 w 30"/>
              <a:gd name="T11" fmla="*/ 8 h 64"/>
              <a:gd name="T12" fmla="*/ 6 w 30"/>
              <a:gd name="T13" fmla="*/ 10 h 64"/>
              <a:gd name="T14" fmla="*/ 6 w 30"/>
              <a:gd name="T15" fmla="*/ 10 h 64"/>
              <a:gd name="T16" fmla="*/ 4 w 30"/>
              <a:gd name="T17" fmla="*/ 12 h 64"/>
              <a:gd name="T18" fmla="*/ 4 w 30"/>
              <a:gd name="T19" fmla="*/ 12 h 64"/>
              <a:gd name="T20" fmla="*/ 4 w 30"/>
              <a:gd name="T21" fmla="*/ 18 h 64"/>
              <a:gd name="T22" fmla="*/ 4 w 30"/>
              <a:gd name="T23" fmla="*/ 18 h 64"/>
              <a:gd name="T24" fmla="*/ 0 w 30"/>
              <a:gd name="T25" fmla="*/ 28 h 64"/>
              <a:gd name="T26" fmla="*/ 0 w 30"/>
              <a:gd name="T27" fmla="*/ 28 h 64"/>
              <a:gd name="T28" fmla="*/ 0 w 30"/>
              <a:gd name="T29" fmla="*/ 28 h 64"/>
              <a:gd name="T30" fmla="*/ 0 w 30"/>
              <a:gd name="T31" fmla="*/ 28 h 64"/>
              <a:gd name="T32" fmla="*/ 0 w 30"/>
              <a:gd name="T33" fmla="*/ 36 h 64"/>
              <a:gd name="T34" fmla="*/ 2 w 30"/>
              <a:gd name="T35" fmla="*/ 44 h 64"/>
              <a:gd name="T36" fmla="*/ 2 w 30"/>
              <a:gd name="T37" fmla="*/ 44 h 64"/>
              <a:gd name="T38" fmla="*/ 2 w 30"/>
              <a:gd name="T39" fmla="*/ 50 h 64"/>
              <a:gd name="T40" fmla="*/ 4 w 30"/>
              <a:gd name="T41" fmla="*/ 56 h 64"/>
              <a:gd name="T42" fmla="*/ 6 w 30"/>
              <a:gd name="T43" fmla="*/ 58 h 64"/>
              <a:gd name="T44" fmla="*/ 6 w 30"/>
              <a:gd name="T45" fmla="*/ 58 h 64"/>
              <a:gd name="T46" fmla="*/ 8 w 30"/>
              <a:gd name="T47" fmla="*/ 62 h 64"/>
              <a:gd name="T48" fmla="*/ 8 w 30"/>
              <a:gd name="T49" fmla="*/ 62 h 64"/>
              <a:gd name="T50" fmla="*/ 14 w 30"/>
              <a:gd name="T51" fmla="*/ 64 h 64"/>
              <a:gd name="T52" fmla="*/ 14 w 30"/>
              <a:gd name="T53" fmla="*/ 64 h 64"/>
              <a:gd name="T54" fmla="*/ 20 w 30"/>
              <a:gd name="T55" fmla="*/ 60 h 64"/>
              <a:gd name="T56" fmla="*/ 26 w 30"/>
              <a:gd name="T57" fmla="*/ 56 h 64"/>
              <a:gd name="T58" fmla="*/ 26 w 30"/>
              <a:gd name="T59" fmla="*/ 56 h 64"/>
              <a:gd name="T60" fmla="*/ 28 w 30"/>
              <a:gd name="T61" fmla="*/ 52 h 64"/>
              <a:gd name="T62" fmla="*/ 30 w 30"/>
              <a:gd name="T63" fmla="*/ 48 h 64"/>
              <a:gd name="T64" fmla="*/ 30 w 30"/>
              <a:gd name="T65" fmla="*/ 38 h 64"/>
              <a:gd name="T66" fmla="*/ 30 w 30"/>
              <a:gd name="T67" fmla="*/ 38 h 64"/>
              <a:gd name="T68" fmla="*/ 28 w 30"/>
              <a:gd name="T69" fmla="*/ 38 h 64"/>
              <a:gd name="T70" fmla="*/ 28 w 30"/>
              <a:gd name="T71" fmla="*/ 38 h 64"/>
              <a:gd name="T72" fmla="*/ 28 w 30"/>
              <a:gd name="T73" fmla="*/ 30 h 64"/>
              <a:gd name="T74" fmla="*/ 28 w 30"/>
              <a:gd name="T75" fmla="*/ 30 h 64"/>
              <a:gd name="T76" fmla="*/ 24 w 30"/>
              <a:gd name="T77" fmla="*/ 26 h 64"/>
              <a:gd name="T78" fmla="*/ 24 w 30"/>
              <a:gd name="T79" fmla="*/ 26 h 64"/>
              <a:gd name="T80" fmla="*/ 22 w 30"/>
              <a:gd name="T81" fmla="*/ 20 h 64"/>
              <a:gd name="T82" fmla="*/ 22 w 30"/>
              <a:gd name="T83" fmla="*/ 20 h 64"/>
              <a:gd name="T84" fmla="*/ 20 w 30"/>
              <a:gd name="T85" fmla="*/ 20 h 64"/>
              <a:gd name="T86" fmla="*/ 16 w 30"/>
              <a:gd name="T87" fmla="*/ 16 h 64"/>
              <a:gd name="T88" fmla="*/ 16 w 30"/>
              <a:gd name="T89" fmla="*/ 16 h 64"/>
              <a:gd name="T90" fmla="*/ 16 w 30"/>
              <a:gd name="T91" fmla="*/ 14 h 64"/>
              <a:gd name="T92" fmla="*/ 16 w 30"/>
              <a:gd name="T93" fmla="*/ 14 h 64"/>
              <a:gd name="T94" fmla="*/ 12 w 30"/>
              <a:gd name="T95" fmla="*/ 12 h 64"/>
              <a:gd name="T96" fmla="*/ 12 w 30"/>
              <a:gd name="T97" fmla="*/ 12 h 64"/>
              <a:gd name="T98" fmla="*/ 10 w 30"/>
              <a:gd name="T99" fmla="*/ 6 h 64"/>
              <a:gd name="T100" fmla="*/ 8 w 30"/>
              <a:gd name="T101" fmla="*/ 0 h 64"/>
              <a:gd name="T102" fmla="*/ 8 w 30"/>
              <a:gd name="T103" fmla="*/ 0 h 64"/>
              <a:gd name="T104" fmla="*/ 4 w 30"/>
              <a:gd name="T105" fmla="*/ 0 h 64"/>
              <a:gd name="T106" fmla="*/ 4 w 30"/>
              <a:gd name="T107"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 h="64">
                <a:moveTo>
                  <a:pt x="4" y="0"/>
                </a:moveTo>
                <a:lnTo>
                  <a:pt x="4" y="0"/>
                </a:lnTo>
                <a:lnTo>
                  <a:pt x="4" y="2"/>
                </a:lnTo>
                <a:lnTo>
                  <a:pt x="4" y="2"/>
                </a:lnTo>
                <a:lnTo>
                  <a:pt x="4" y="6"/>
                </a:lnTo>
                <a:lnTo>
                  <a:pt x="6" y="8"/>
                </a:lnTo>
                <a:lnTo>
                  <a:pt x="6" y="10"/>
                </a:lnTo>
                <a:lnTo>
                  <a:pt x="6" y="10"/>
                </a:lnTo>
                <a:lnTo>
                  <a:pt x="4" y="12"/>
                </a:lnTo>
                <a:lnTo>
                  <a:pt x="4" y="12"/>
                </a:lnTo>
                <a:lnTo>
                  <a:pt x="4" y="18"/>
                </a:lnTo>
                <a:lnTo>
                  <a:pt x="4" y="18"/>
                </a:lnTo>
                <a:lnTo>
                  <a:pt x="0" y="28"/>
                </a:lnTo>
                <a:lnTo>
                  <a:pt x="0" y="28"/>
                </a:lnTo>
                <a:lnTo>
                  <a:pt x="0" y="28"/>
                </a:lnTo>
                <a:lnTo>
                  <a:pt x="0" y="28"/>
                </a:lnTo>
                <a:lnTo>
                  <a:pt x="0" y="36"/>
                </a:lnTo>
                <a:lnTo>
                  <a:pt x="2" y="44"/>
                </a:lnTo>
                <a:lnTo>
                  <a:pt x="2" y="44"/>
                </a:lnTo>
                <a:lnTo>
                  <a:pt x="2" y="50"/>
                </a:lnTo>
                <a:lnTo>
                  <a:pt x="4" y="56"/>
                </a:lnTo>
                <a:lnTo>
                  <a:pt x="6" y="58"/>
                </a:lnTo>
                <a:lnTo>
                  <a:pt x="6" y="58"/>
                </a:lnTo>
                <a:lnTo>
                  <a:pt x="8" y="62"/>
                </a:lnTo>
                <a:lnTo>
                  <a:pt x="8" y="62"/>
                </a:lnTo>
                <a:lnTo>
                  <a:pt x="14" y="64"/>
                </a:lnTo>
                <a:lnTo>
                  <a:pt x="14" y="64"/>
                </a:lnTo>
                <a:lnTo>
                  <a:pt x="20" y="60"/>
                </a:lnTo>
                <a:lnTo>
                  <a:pt x="26" y="56"/>
                </a:lnTo>
                <a:lnTo>
                  <a:pt x="26" y="56"/>
                </a:lnTo>
                <a:lnTo>
                  <a:pt x="28" y="52"/>
                </a:lnTo>
                <a:lnTo>
                  <a:pt x="30" y="48"/>
                </a:lnTo>
                <a:lnTo>
                  <a:pt x="30" y="38"/>
                </a:lnTo>
                <a:lnTo>
                  <a:pt x="30" y="38"/>
                </a:lnTo>
                <a:lnTo>
                  <a:pt x="28" y="38"/>
                </a:lnTo>
                <a:lnTo>
                  <a:pt x="28" y="38"/>
                </a:lnTo>
                <a:lnTo>
                  <a:pt x="28" y="30"/>
                </a:lnTo>
                <a:lnTo>
                  <a:pt x="28" y="30"/>
                </a:lnTo>
                <a:lnTo>
                  <a:pt x="24" y="26"/>
                </a:lnTo>
                <a:lnTo>
                  <a:pt x="24" y="26"/>
                </a:lnTo>
                <a:lnTo>
                  <a:pt x="22" y="20"/>
                </a:lnTo>
                <a:lnTo>
                  <a:pt x="22" y="20"/>
                </a:lnTo>
                <a:lnTo>
                  <a:pt x="20" y="20"/>
                </a:lnTo>
                <a:lnTo>
                  <a:pt x="16" y="16"/>
                </a:lnTo>
                <a:lnTo>
                  <a:pt x="16" y="16"/>
                </a:lnTo>
                <a:lnTo>
                  <a:pt x="16" y="14"/>
                </a:lnTo>
                <a:lnTo>
                  <a:pt x="16" y="14"/>
                </a:lnTo>
                <a:lnTo>
                  <a:pt x="12" y="12"/>
                </a:lnTo>
                <a:lnTo>
                  <a:pt x="12" y="12"/>
                </a:lnTo>
                <a:lnTo>
                  <a:pt x="10" y="6"/>
                </a:lnTo>
                <a:lnTo>
                  <a:pt x="8" y="0"/>
                </a:lnTo>
                <a:lnTo>
                  <a:pt x="8" y="0"/>
                </a:lnTo>
                <a:lnTo>
                  <a:pt x="4" y="0"/>
                </a:lnTo>
                <a:lnTo>
                  <a:pt x="4" y="0"/>
                </a:lnTo>
                <a:close/>
              </a:path>
            </a:pathLst>
          </a:custGeom>
          <a:solidFill>
            <a:srgbClr val="B9BCBD"/>
          </a:solidFill>
          <a:ln w="3175">
            <a:solidFill>
              <a:srgbClr val="B9BCBD"/>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57" name="Freeform 41">
            <a:extLst>
              <a:ext uri="{FF2B5EF4-FFF2-40B4-BE49-F238E27FC236}">
                <a16:creationId xmlns:a16="http://schemas.microsoft.com/office/drawing/2014/main" id="{41CBB549-034A-4E91-BCFA-8ADFE0D1189D}"/>
              </a:ext>
            </a:extLst>
          </p:cNvPr>
          <p:cNvSpPr>
            <a:spLocks noEditPoints="1"/>
          </p:cNvSpPr>
          <p:nvPr userDrawn="1"/>
        </p:nvSpPr>
        <p:spPr bwMode="auto">
          <a:xfrm>
            <a:off x="5644510" y="2379930"/>
            <a:ext cx="328699" cy="240238"/>
          </a:xfrm>
          <a:custGeom>
            <a:avLst/>
            <a:gdLst>
              <a:gd name="T0" fmla="*/ 170 w 196"/>
              <a:gd name="T1" fmla="*/ 34 h 140"/>
              <a:gd name="T2" fmla="*/ 156 w 196"/>
              <a:gd name="T3" fmla="*/ 42 h 140"/>
              <a:gd name="T4" fmla="*/ 150 w 196"/>
              <a:gd name="T5" fmla="*/ 48 h 140"/>
              <a:gd name="T6" fmla="*/ 142 w 196"/>
              <a:gd name="T7" fmla="*/ 56 h 140"/>
              <a:gd name="T8" fmla="*/ 136 w 196"/>
              <a:gd name="T9" fmla="*/ 62 h 140"/>
              <a:gd name="T10" fmla="*/ 128 w 196"/>
              <a:gd name="T11" fmla="*/ 72 h 140"/>
              <a:gd name="T12" fmla="*/ 124 w 196"/>
              <a:gd name="T13" fmla="*/ 82 h 140"/>
              <a:gd name="T14" fmla="*/ 128 w 196"/>
              <a:gd name="T15" fmla="*/ 88 h 140"/>
              <a:gd name="T16" fmla="*/ 120 w 196"/>
              <a:gd name="T17" fmla="*/ 100 h 140"/>
              <a:gd name="T18" fmla="*/ 114 w 196"/>
              <a:gd name="T19" fmla="*/ 108 h 140"/>
              <a:gd name="T20" fmla="*/ 108 w 196"/>
              <a:gd name="T21" fmla="*/ 114 h 140"/>
              <a:gd name="T22" fmla="*/ 94 w 196"/>
              <a:gd name="T23" fmla="*/ 128 h 140"/>
              <a:gd name="T24" fmla="*/ 88 w 196"/>
              <a:gd name="T25" fmla="*/ 132 h 140"/>
              <a:gd name="T26" fmla="*/ 66 w 196"/>
              <a:gd name="T27" fmla="*/ 130 h 140"/>
              <a:gd name="T28" fmla="*/ 62 w 196"/>
              <a:gd name="T29" fmla="*/ 136 h 140"/>
              <a:gd name="T30" fmla="*/ 52 w 196"/>
              <a:gd name="T31" fmla="*/ 140 h 140"/>
              <a:gd name="T32" fmla="*/ 40 w 196"/>
              <a:gd name="T33" fmla="*/ 128 h 140"/>
              <a:gd name="T34" fmla="*/ 28 w 196"/>
              <a:gd name="T35" fmla="*/ 120 h 140"/>
              <a:gd name="T36" fmla="*/ 30 w 196"/>
              <a:gd name="T37" fmla="*/ 112 h 140"/>
              <a:gd name="T38" fmla="*/ 26 w 196"/>
              <a:gd name="T39" fmla="*/ 106 h 140"/>
              <a:gd name="T40" fmla="*/ 30 w 196"/>
              <a:gd name="T41" fmla="*/ 96 h 140"/>
              <a:gd name="T42" fmla="*/ 26 w 196"/>
              <a:gd name="T43" fmla="*/ 88 h 140"/>
              <a:gd name="T44" fmla="*/ 30 w 196"/>
              <a:gd name="T45" fmla="*/ 74 h 140"/>
              <a:gd name="T46" fmla="*/ 32 w 196"/>
              <a:gd name="T47" fmla="*/ 66 h 140"/>
              <a:gd name="T48" fmla="*/ 30 w 196"/>
              <a:gd name="T49" fmla="*/ 52 h 140"/>
              <a:gd name="T50" fmla="*/ 34 w 196"/>
              <a:gd name="T51" fmla="*/ 44 h 140"/>
              <a:gd name="T52" fmla="*/ 32 w 196"/>
              <a:gd name="T53" fmla="*/ 36 h 140"/>
              <a:gd name="T54" fmla="*/ 18 w 196"/>
              <a:gd name="T55" fmla="*/ 36 h 140"/>
              <a:gd name="T56" fmla="*/ 16 w 196"/>
              <a:gd name="T57" fmla="*/ 34 h 140"/>
              <a:gd name="T58" fmla="*/ 8 w 196"/>
              <a:gd name="T59" fmla="*/ 36 h 140"/>
              <a:gd name="T60" fmla="*/ 6 w 196"/>
              <a:gd name="T61" fmla="*/ 32 h 140"/>
              <a:gd name="T62" fmla="*/ 6 w 196"/>
              <a:gd name="T63" fmla="*/ 26 h 140"/>
              <a:gd name="T64" fmla="*/ 4 w 196"/>
              <a:gd name="T65" fmla="*/ 20 h 140"/>
              <a:gd name="T66" fmla="*/ 0 w 196"/>
              <a:gd name="T67" fmla="*/ 14 h 140"/>
              <a:gd name="T68" fmla="*/ 8 w 196"/>
              <a:gd name="T69" fmla="*/ 6 h 140"/>
              <a:gd name="T70" fmla="*/ 16 w 196"/>
              <a:gd name="T71" fmla="*/ 4 h 140"/>
              <a:gd name="T72" fmla="*/ 26 w 196"/>
              <a:gd name="T73" fmla="*/ 0 h 140"/>
              <a:gd name="T74" fmla="*/ 36 w 196"/>
              <a:gd name="T75" fmla="*/ 4 h 140"/>
              <a:gd name="T76" fmla="*/ 66 w 196"/>
              <a:gd name="T77" fmla="*/ 6 h 140"/>
              <a:gd name="T78" fmla="*/ 90 w 196"/>
              <a:gd name="T79" fmla="*/ 6 h 140"/>
              <a:gd name="T80" fmla="*/ 98 w 196"/>
              <a:gd name="T81" fmla="*/ 10 h 140"/>
              <a:gd name="T82" fmla="*/ 106 w 196"/>
              <a:gd name="T83" fmla="*/ 16 h 140"/>
              <a:gd name="T84" fmla="*/ 112 w 196"/>
              <a:gd name="T85" fmla="*/ 18 h 140"/>
              <a:gd name="T86" fmla="*/ 120 w 196"/>
              <a:gd name="T87" fmla="*/ 20 h 140"/>
              <a:gd name="T88" fmla="*/ 132 w 196"/>
              <a:gd name="T89" fmla="*/ 22 h 140"/>
              <a:gd name="T90" fmla="*/ 146 w 196"/>
              <a:gd name="T91" fmla="*/ 26 h 140"/>
              <a:gd name="T92" fmla="*/ 156 w 196"/>
              <a:gd name="T93" fmla="*/ 28 h 140"/>
              <a:gd name="T94" fmla="*/ 162 w 196"/>
              <a:gd name="T95" fmla="*/ 26 h 140"/>
              <a:gd name="T96" fmla="*/ 146 w 196"/>
              <a:gd name="T97" fmla="*/ 82 h 140"/>
              <a:gd name="T98" fmla="*/ 144 w 196"/>
              <a:gd name="T99" fmla="*/ 88 h 140"/>
              <a:gd name="T100" fmla="*/ 144 w 196"/>
              <a:gd name="T101" fmla="*/ 88 h 140"/>
              <a:gd name="T102" fmla="*/ 146 w 196"/>
              <a:gd name="T103" fmla="*/ 82 h 140"/>
              <a:gd name="T104" fmla="*/ 190 w 196"/>
              <a:gd name="T105" fmla="*/ 74 h 140"/>
              <a:gd name="T106" fmla="*/ 196 w 196"/>
              <a:gd name="T107" fmla="*/ 70 h 140"/>
              <a:gd name="T108" fmla="*/ 170 w 196"/>
              <a:gd name="T109" fmla="*/ 70 h 140"/>
              <a:gd name="T110" fmla="*/ 168 w 196"/>
              <a:gd name="T111" fmla="*/ 76 h 140"/>
              <a:gd name="T112" fmla="*/ 168 w 196"/>
              <a:gd name="T113" fmla="*/ 86 h 140"/>
              <a:gd name="T114" fmla="*/ 174 w 196"/>
              <a:gd name="T115" fmla="*/ 82 h 140"/>
              <a:gd name="T116" fmla="*/ 170 w 196"/>
              <a:gd name="T117" fmla="*/ 7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96" h="140">
                <a:moveTo>
                  <a:pt x="168" y="24"/>
                </a:moveTo>
                <a:lnTo>
                  <a:pt x="168" y="24"/>
                </a:lnTo>
                <a:lnTo>
                  <a:pt x="170" y="34"/>
                </a:lnTo>
                <a:lnTo>
                  <a:pt x="170" y="34"/>
                </a:lnTo>
                <a:lnTo>
                  <a:pt x="162" y="42"/>
                </a:lnTo>
                <a:lnTo>
                  <a:pt x="162" y="42"/>
                </a:lnTo>
                <a:lnTo>
                  <a:pt x="158" y="42"/>
                </a:lnTo>
                <a:lnTo>
                  <a:pt x="156" y="42"/>
                </a:lnTo>
                <a:lnTo>
                  <a:pt x="156" y="42"/>
                </a:lnTo>
                <a:lnTo>
                  <a:pt x="156" y="46"/>
                </a:lnTo>
                <a:lnTo>
                  <a:pt x="156" y="46"/>
                </a:lnTo>
                <a:lnTo>
                  <a:pt x="150" y="48"/>
                </a:lnTo>
                <a:lnTo>
                  <a:pt x="150" y="48"/>
                </a:lnTo>
                <a:lnTo>
                  <a:pt x="144" y="52"/>
                </a:lnTo>
                <a:lnTo>
                  <a:pt x="142" y="56"/>
                </a:lnTo>
                <a:lnTo>
                  <a:pt x="142" y="56"/>
                </a:lnTo>
                <a:lnTo>
                  <a:pt x="136" y="58"/>
                </a:lnTo>
                <a:lnTo>
                  <a:pt x="136" y="58"/>
                </a:lnTo>
                <a:lnTo>
                  <a:pt x="136" y="62"/>
                </a:lnTo>
                <a:lnTo>
                  <a:pt x="136" y="62"/>
                </a:lnTo>
                <a:lnTo>
                  <a:pt x="132" y="64"/>
                </a:lnTo>
                <a:lnTo>
                  <a:pt x="132" y="64"/>
                </a:lnTo>
                <a:lnTo>
                  <a:pt x="130" y="68"/>
                </a:lnTo>
                <a:lnTo>
                  <a:pt x="128" y="72"/>
                </a:lnTo>
                <a:lnTo>
                  <a:pt x="128" y="72"/>
                </a:lnTo>
                <a:lnTo>
                  <a:pt x="124" y="76"/>
                </a:lnTo>
                <a:lnTo>
                  <a:pt x="122" y="80"/>
                </a:lnTo>
                <a:lnTo>
                  <a:pt x="124" y="82"/>
                </a:lnTo>
                <a:lnTo>
                  <a:pt x="124" y="82"/>
                </a:lnTo>
                <a:lnTo>
                  <a:pt x="124" y="86"/>
                </a:lnTo>
                <a:lnTo>
                  <a:pt x="124" y="86"/>
                </a:lnTo>
                <a:lnTo>
                  <a:pt x="128" y="88"/>
                </a:lnTo>
                <a:lnTo>
                  <a:pt x="128" y="88"/>
                </a:lnTo>
                <a:lnTo>
                  <a:pt x="128" y="90"/>
                </a:lnTo>
                <a:lnTo>
                  <a:pt x="128" y="90"/>
                </a:lnTo>
                <a:lnTo>
                  <a:pt x="120" y="100"/>
                </a:lnTo>
                <a:lnTo>
                  <a:pt x="120" y="100"/>
                </a:lnTo>
                <a:lnTo>
                  <a:pt x="116" y="104"/>
                </a:lnTo>
                <a:lnTo>
                  <a:pt x="116" y="104"/>
                </a:lnTo>
                <a:lnTo>
                  <a:pt x="114" y="108"/>
                </a:lnTo>
                <a:lnTo>
                  <a:pt x="114" y="112"/>
                </a:lnTo>
                <a:lnTo>
                  <a:pt x="114" y="112"/>
                </a:lnTo>
                <a:lnTo>
                  <a:pt x="112" y="114"/>
                </a:lnTo>
                <a:lnTo>
                  <a:pt x="108" y="114"/>
                </a:lnTo>
                <a:lnTo>
                  <a:pt x="108" y="114"/>
                </a:lnTo>
                <a:lnTo>
                  <a:pt x="96" y="124"/>
                </a:lnTo>
                <a:lnTo>
                  <a:pt x="96" y="124"/>
                </a:lnTo>
                <a:lnTo>
                  <a:pt x="94" y="128"/>
                </a:lnTo>
                <a:lnTo>
                  <a:pt x="94" y="130"/>
                </a:lnTo>
                <a:lnTo>
                  <a:pt x="92" y="132"/>
                </a:lnTo>
                <a:lnTo>
                  <a:pt x="92" y="132"/>
                </a:lnTo>
                <a:lnTo>
                  <a:pt x="88" y="132"/>
                </a:lnTo>
                <a:lnTo>
                  <a:pt x="84" y="132"/>
                </a:lnTo>
                <a:lnTo>
                  <a:pt x="82" y="134"/>
                </a:lnTo>
                <a:lnTo>
                  <a:pt x="82" y="134"/>
                </a:lnTo>
                <a:lnTo>
                  <a:pt x="66" y="130"/>
                </a:lnTo>
                <a:lnTo>
                  <a:pt x="66" y="130"/>
                </a:lnTo>
                <a:lnTo>
                  <a:pt x="64" y="134"/>
                </a:lnTo>
                <a:lnTo>
                  <a:pt x="64" y="134"/>
                </a:lnTo>
                <a:lnTo>
                  <a:pt x="62" y="136"/>
                </a:lnTo>
                <a:lnTo>
                  <a:pt x="58" y="136"/>
                </a:lnTo>
                <a:lnTo>
                  <a:pt x="58" y="136"/>
                </a:lnTo>
                <a:lnTo>
                  <a:pt x="52" y="140"/>
                </a:lnTo>
                <a:lnTo>
                  <a:pt x="52" y="140"/>
                </a:lnTo>
                <a:lnTo>
                  <a:pt x="52" y="140"/>
                </a:lnTo>
                <a:lnTo>
                  <a:pt x="46" y="140"/>
                </a:lnTo>
                <a:lnTo>
                  <a:pt x="46" y="140"/>
                </a:lnTo>
                <a:lnTo>
                  <a:pt x="40" y="128"/>
                </a:lnTo>
                <a:lnTo>
                  <a:pt x="34" y="124"/>
                </a:lnTo>
                <a:lnTo>
                  <a:pt x="28" y="122"/>
                </a:lnTo>
                <a:lnTo>
                  <a:pt x="28" y="122"/>
                </a:lnTo>
                <a:lnTo>
                  <a:pt x="28" y="120"/>
                </a:lnTo>
                <a:lnTo>
                  <a:pt x="30" y="114"/>
                </a:lnTo>
                <a:lnTo>
                  <a:pt x="30" y="114"/>
                </a:lnTo>
                <a:lnTo>
                  <a:pt x="32" y="112"/>
                </a:lnTo>
                <a:lnTo>
                  <a:pt x="30" y="112"/>
                </a:lnTo>
                <a:lnTo>
                  <a:pt x="28" y="112"/>
                </a:lnTo>
                <a:lnTo>
                  <a:pt x="26" y="110"/>
                </a:lnTo>
                <a:lnTo>
                  <a:pt x="26" y="110"/>
                </a:lnTo>
                <a:lnTo>
                  <a:pt x="26" y="106"/>
                </a:lnTo>
                <a:lnTo>
                  <a:pt x="26" y="104"/>
                </a:lnTo>
                <a:lnTo>
                  <a:pt x="28" y="100"/>
                </a:lnTo>
                <a:lnTo>
                  <a:pt x="28" y="100"/>
                </a:lnTo>
                <a:lnTo>
                  <a:pt x="30" y="96"/>
                </a:lnTo>
                <a:lnTo>
                  <a:pt x="28" y="94"/>
                </a:lnTo>
                <a:lnTo>
                  <a:pt x="28" y="94"/>
                </a:lnTo>
                <a:lnTo>
                  <a:pt x="26" y="90"/>
                </a:lnTo>
                <a:lnTo>
                  <a:pt x="26" y="88"/>
                </a:lnTo>
                <a:lnTo>
                  <a:pt x="30" y="84"/>
                </a:lnTo>
                <a:lnTo>
                  <a:pt x="30" y="84"/>
                </a:lnTo>
                <a:lnTo>
                  <a:pt x="30" y="80"/>
                </a:lnTo>
                <a:lnTo>
                  <a:pt x="30" y="74"/>
                </a:lnTo>
                <a:lnTo>
                  <a:pt x="30" y="74"/>
                </a:lnTo>
                <a:lnTo>
                  <a:pt x="28" y="70"/>
                </a:lnTo>
                <a:lnTo>
                  <a:pt x="32" y="66"/>
                </a:lnTo>
                <a:lnTo>
                  <a:pt x="32" y="66"/>
                </a:lnTo>
                <a:lnTo>
                  <a:pt x="34" y="64"/>
                </a:lnTo>
                <a:lnTo>
                  <a:pt x="34" y="60"/>
                </a:lnTo>
                <a:lnTo>
                  <a:pt x="30" y="52"/>
                </a:lnTo>
                <a:lnTo>
                  <a:pt x="30" y="52"/>
                </a:lnTo>
                <a:lnTo>
                  <a:pt x="28" y="50"/>
                </a:lnTo>
                <a:lnTo>
                  <a:pt x="30" y="48"/>
                </a:lnTo>
                <a:lnTo>
                  <a:pt x="34" y="44"/>
                </a:lnTo>
                <a:lnTo>
                  <a:pt x="34" y="44"/>
                </a:lnTo>
                <a:lnTo>
                  <a:pt x="36" y="38"/>
                </a:lnTo>
                <a:lnTo>
                  <a:pt x="32" y="38"/>
                </a:lnTo>
                <a:lnTo>
                  <a:pt x="32" y="38"/>
                </a:lnTo>
                <a:lnTo>
                  <a:pt x="32" y="36"/>
                </a:lnTo>
                <a:lnTo>
                  <a:pt x="28" y="36"/>
                </a:lnTo>
                <a:lnTo>
                  <a:pt x="28" y="36"/>
                </a:lnTo>
                <a:lnTo>
                  <a:pt x="18" y="36"/>
                </a:lnTo>
                <a:lnTo>
                  <a:pt x="18" y="36"/>
                </a:lnTo>
                <a:lnTo>
                  <a:pt x="16" y="36"/>
                </a:lnTo>
                <a:lnTo>
                  <a:pt x="16" y="36"/>
                </a:lnTo>
                <a:lnTo>
                  <a:pt x="16" y="34"/>
                </a:lnTo>
                <a:lnTo>
                  <a:pt x="16" y="34"/>
                </a:lnTo>
                <a:lnTo>
                  <a:pt x="14" y="32"/>
                </a:lnTo>
                <a:lnTo>
                  <a:pt x="10" y="34"/>
                </a:lnTo>
                <a:lnTo>
                  <a:pt x="8" y="36"/>
                </a:lnTo>
                <a:lnTo>
                  <a:pt x="8" y="36"/>
                </a:lnTo>
                <a:lnTo>
                  <a:pt x="6" y="34"/>
                </a:lnTo>
                <a:lnTo>
                  <a:pt x="4" y="34"/>
                </a:lnTo>
                <a:lnTo>
                  <a:pt x="6" y="32"/>
                </a:lnTo>
                <a:lnTo>
                  <a:pt x="6" y="32"/>
                </a:lnTo>
                <a:lnTo>
                  <a:pt x="10" y="28"/>
                </a:lnTo>
                <a:lnTo>
                  <a:pt x="10" y="28"/>
                </a:lnTo>
                <a:lnTo>
                  <a:pt x="6" y="26"/>
                </a:lnTo>
                <a:lnTo>
                  <a:pt x="6" y="26"/>
                </a:lnTo>
                <a:lnTo>
                  <a:pt x="6" y="24"/>
                </a:lnTo>
                <a:lnTo>
                  <a:pt x="4" y="22"/>
                </a:lnTo>
                <a:lnTo>
                  <a:pt x="4" y="22"/>
                </a:lnTo>
                <a:lnTo>
                  <a:pt x="4" y="20"/>
                </a:lnTo>
                <a:lnTo>
                  <a:pt x="4" y="18"/>
                </a:lnTo>
                <a:lnTo>
                  <a:pt x="0" y="16"/>
                </a:lnTo>
                <a:lnTo>
                  <a:pt x="0" y="16"/>
                </a:lnTo>
                <a:lnTo>
                  <a:pt x="0" y="14"/>
                </a:lnTo>
                <a:lnTo>
                  <a:pt x="2" y="10"/>
                </a:lnTo>
                <a:lnTo>
                  <a:pt x="2" y="10"/>
                </a:lnTo>
                <a:lnTo>
                  <a:pt x="8" y="6"/>
                </a:lnTo>
                <a:lnTo>
                  <a:pt x="8" y="6"/>
                </a:lnTo>
                <a:lnTo>
                  <a:pt x="12" y="8"/>
                </a:lnTo>
                <a:lnTo>
                  <a:pt x="16" y="6"/>
                </a:lnTo>
                <a:lnTo>
                  <a:pt x="16" y="6"/>
                </a:lnTo>
                <a:lnTo>
                  <a:pt x="16" y="4"/>
                </a:lnTo>
                <a:lnTo>
                  <a:pt x="16" y="4"/>
                </a:lnTo>
                <a:lnTo>
                  <a:pt x="22" y="2"/>
                </a:lnTo>
                <a:lnTo>
                  <a:pt x="26" y="0"/>
                </a:lnTo>
                <a:lnTo>
                  <a:pt x="26" y="0"/>
                </a:lnTo>
                <a:lnTo>
                  <a:pt x="30" y="0"/>
                </a:lnTo>
                <a:lnTo>
                  <a:pt x="32" y="2"/>
                </a:lnTo>
                <a:lnTo>
                  <a:pt x="36" y="4"/>
                </a:lnTo>
                <a:lnTo>
                  <a:pt x="36" y="4"/>
                </a:lnTo>
                <a:lnTo>
                  <a:pt x="48" y="2"/>
                </a:lnTo>
                <a:lnTo>
                  <a:pt x="48" y="2"/>
                </a:lnTo>
                <a:lnTo>
                  <a:pt x="58" y="4"/>
                </a:lnTo>
                <a:lnTo>
                  <a:pt x="66" y="6"/>
                </a:lnTo>
                <a:lnTo>
                  <a:pt x="66" y="6"/>
                </a:lnTo>
                <a:lnTo>
                  <a:pt x="82" y="4"/>
                </a:lnTo>
                <a:lnTo>
                  <a:pt x="82" y="4"/>
                </a:lnTo>
                <a:lnTo>
                  <a:pt x="90" y="6"/>
                </a:lnTo>
                <a:lnTo>
                  <a:pt x="90" y="6"/>
                </a:lnTo>
                <a:lnTo>
                  <a:pt x="92" y="10"/>
                </a:lnTo>
                <a:lnTo>
                  <a:pt x="92" y="10"/>
                </a:lnTo>
                <a:lnTo>
                  <a:pt x="98" y="10"/>
                </a:lnTo>
                <a:lnTo>
                  <a:pt x="102" y="10"/>
                </a:lnTo>
                <a:lnTo>
                  <a:pt x="102" y="10"/>
                </a:lnTo>
                <a:lnTo>
                  <a:pt x="104" y="12"/>
                </a:lnTo>
                <a:lnTo>
                  <a:pt x="106" y="16"/>
                </a:lnTo>
                <a:lnTo>
                  <a:pt x="106" y="16"/>
                </a:lnTo>
                <a:lnTo>
                  <a:pt x="106" y="16"/>
                </a:lnTo>
                <a:lnTo>
                  <a:pt x="108" y="18"/>
                </a:lnTo>
                <a:lnTo>
                  <a:pt x="112" y="18"/>
                </a:lnTo>
                <a:lnTo>
                  <a:pt x="112" y="18"/>
                </a:lnTo>
                <a:lnTo>
                  <a:pt x="116" y="20"/>
                </a:lnTo>
                <a:lnTo>
                  <a:pt x="120" y="20"/>
                </a:lnTo>
                <a:lnTo>
                  <a:pt x="120" y="20"/>
                </a:lnTo>
                <a:lnTo>
                  <a:pt x="124" y="22"/>
                </a:lnTo>
                <a:lnTo>
                  <a:pt x="128" y="24"/>
                </a:lnTo>
                <a:lnTo>
                  <a:pt x="128" y="24"/>
                </a:lnTo>
                <a:lnTo>
                  <a:pt x="132" y="22"/>
                </a:lnTo>
                <a:lnTo>
                  <a:pt x="134" y="22"/>
                </a:lnTo>
                <a:lnTo>
                  <a:pt x="136" y="24"/>
                </a:lnTo>
                <a:lnTo>
                  <a:pt x="136" y="24"/>
                </a:lnTo>
                <a:lnTo>
                  <a:pt x="146" y="26"/>
                </a:lnTo>
                <a:lnTo>
                  <a:pt x="148" y="30"/>
                </a:lnTo>
                <a:lnTo>
                  <a:pt x="152" y="28"/>
                </a:lnTo>
                <a:lnTo>
                  <a:pt x="152" y="28"/>
                </a:lnTo>
                <a:lnTo>
                  <a:pt x="156" y="28"/>
                </a:lnTo>
                <a:lnTo>
                  <a:pt x="160" y="28"/>
                </a:lnTo>
                <a:lnTo>
                  <a:pt x="160" y="28"/>
                </a:lnTo>
                <a:lnTo>
                  <a:pt x="162" y="26"/>
                </a:lnTo>
                <a:lnTo>
                  <a:pt x="162" y="26"/>
                </a:lnTo>
                <a:lnTo>
                  <a:pt x="164" y="24"/>
                </a:lnTo>
                <a:lnTo>
                  <a:pt x="168" y="24"/>
                </a:lnTo>
                <a:lnTo>
                  <a:pt x="168" y="24"/>
                </a:lnTo>
                <a:close/>
                <a:moveTo>
                  <a:pt x="146" y="82"/>
                </a:moveTo>
                <a:lnTo>
                  <a:pt x="146" y="82"/>
                </a:lnTo>
                <a:lnTo>
                  <a:pt x="144" y="86"/>
                </a:lnTo>
                <a:lnTo>
                  <a:pt x="142" y="88"/>
                </a:lnTo>
                <a:lnTo>
                  <a:pt x="144" y="88"/>
                </a:lnTo>
                <a:lnTo>
                  <a:pt x="144" y="88"/>
                </a:lnTo>
                <a:lnTo>
                  <a:pt x="144" y="88"/>
                </a:lnTo>
                <a:lnTo>
                  <a:pt x="144" y="88"/>
                </a:lnTo>
                <a:lnTo>
                  <a:pt x="144" y="88"/>
                </a:lnTo>
                <a:lnTo>
                  <a:pt x="148" y="84"/>
                </a:lnTo>
                <a:lnTo>
                  <a:pt x="148" y="84"/>
                </a:lnTo>
                <a:lnTo>
                  <a:pt x="148" y="82"/>
                </a:lnTo>
                <a:lnTo>
                  <a:pt x="146" y="82"/>
                </a:lnTo>
                <a:lnTo>
                  <a:pt x="146" y="82"/>
                </a:lnTo>
                <a:close/>
                <a:moveTo>
                  <a:pt x="190" y="70"/>
                </a:moveTo>
                <a:lnTo>
                  <a:pt x="190" y="74"/>
                </a:lnTo>
                <a:lnTo>
                  <a:pt x="190" y="74"/>
                </a:lnTo>
                <a:lnTo>
                  <a:pt x="194" y="74"/>
                </a:lnTo>
                <a:lnTo>
                  <a:pt x="196" y="74"/>
                </a:lnTo>
                <a:lnTo>
                  <a:pt x="196" y="72"/>
                </a:lnTo>
                <a:lnTo>
                  <a:pt x="196" y="70"/>
                </a:lnTo>
                <a:lnTo>
                  <a:pt x="196" y="70"/>
                </a:lnTo>
                <a:lnTo>
                  <a:pt x="190" y="70"/>
                </a:lnTo>
                <a:lnTo>
                  <a:pt x="190" y="70"/>
                </a:lnTo>
                <a:close/>
                <a:moveTo>
                  <a:pt x="170" y="70"/>
                </a:moveTo>
                <a:lnTo>
                  <a:pt x="170" y="70"/>
                </a:lnTo>
                <a:lnTo>
                  <a:pt x="166" y="72"/>
                </a:lnTo>
                <a:lnTo>
                  <a:pt x="166" y="72"/>
                </a:lnTo>
                <a:lnTo>
                  <a:pt x="168" y="76"/>
                </a:lnTo>
                <a:lnTo>
                  <a:pt x="168" y="78"/>
                </a:lnTo>
                <a:lnTo>
                  <a:pt x="168" y="82"/>
                </a:lnTo>
                <a:lnTo>
                  <a:pt x="168" y="82"/>
                </a:lnTo>
                <a:lnTo>
                  <a:pt x="168" y="86"/>
                </a:lnTo>
                <a:lnTo>
                  <a:pt x="168" y="86"/>
                </a:lnTo>
                <a:lnTo>
                  <a:pt x="170" y="86"/>
                </a:lnTo>
                <a:lnTo>
                  <a:pt x="170" y="86"/>
                </a:lnTo>
                <a:lnTo>
                  <a:pt x="174" y="82"/>
                </a:lnTo>
                <a:lnTo>
                  <a:pt x="174" y="82"/>
                </a:lnTo>
                <a:lnTo>
                  <a:pt x="176" y="78"/>
                </a:lnTo>
                <a:lnTo>
                  <a:pt x="176" y="76"/>
                </a:lnTo>
                <a:lnTo>
                  <a:pt x="170" y="70"/>
                </a:lnTo>
                <a:lnTo>
                  <a:pt x="170" y="70"/>
                </a:lnTo>
                <a:close/>
              </a:path>
            </a:pathLst>
          </a:custGeom>
          <a:solidFill>
            <a:srgbClr val="8BBDFF"/>
          </a:solidFill>
          <a:ln w="3175">
            <a:solidFill>
              <a:srgbClr val="8BBDFF"/>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58" name="Freeform 42">
            <a:extLst>
              <a:ext uri="{FF2B5EF4-FFF2-40B4-BE49-F238E27FC236}">
                <a16:creationId xmlns:a16="http://schemas.microsoft.com/office/drawing/2014/main" id="{D42CB693-6BFD-40F6-9BB1-B2F3846593B2}"/>
              </a:ext>
            </a:extLst>
          </p:cNvPr>
          <p:cNvSpPr>
            <a:spLocks/>
          </p:cNvSpPr>
          <p:nvPr userDrawn="1"/>
        </p:nvSpPr>
        <p:spPr bwMode="auto">
          <a:xfrm>
            <a:off x="8684975" y="2561826"/>
            <a:ext cx="67082" cy="126983"/>
          </a:xfrm>
          <a:custGeom>
            <a:avLst/>
            <a:gdLst>
              <a:gd name="T0" fmla="*/ 6 w 40"/>
              <a:gd name="T1" fmla="*/ 10 h 74"/>
              <a:gd name="T2" fmla="*/ 10 w 40"/>
              <a:gd name="T3" fmla="*/ 20 h 74"/>
              <a:gd name="T4" fmla="*/ 10 w 40"/>
              <a:gd name="T5" fmla="*/ 22 h 74"/>
              <a:gd name="T6" fmla="*/ 10 w 40"/>
              <a:gd name="T7" fmla="*/ 24 h 74"/>
              <a:gd name="T8" fmla="*/ 4 w 40"/>
              <a:gd name="T9" fmla="*/ 24 h 74"/>
              <a:gd name="T10" fmla="*/ 4 w 40"/>
              <a:gd name="T11" fmla="*/ 28 h 74"/>
              <a:gd name="T12" fmla="*/ 10 w 40"/>
              <a:gd name="T13" fmla="*/ 32 h 74"/>
              <a:gd name="T14" fmla="*/ 6 w 40"/>
              <a:gd name="T15" fmla="*/ 36 h 74"/>
              <a:gd name="T16" fmla="*/ 6 w 40"/>
              <a:gd name="T17" fmla="*/ 38 h 74"/>
              <a:gd name="T18" fmla="*/ 10 w 40"/>
              <a:gd name="T19" fmla="*/ 44 h 74"/>
              <a:gd name="T20" fmla="*/ 4 w 40"/>
              <a:gd name="T21" fmla="*/ 52 h 74"/>
              <a:gd name="T22" fmla="*/ 4 w 40"/>
              <a:gd name="T23" fmla="*/ 56 h 74"/>
              <a:gd name="T24" fmla="*/ 4 w 40"/>
              <a:gd name="T25" fmla="*/ 60 h 74"/>
              <a:gd name="T26" fmla="*/ 2 w 40"/>
              <a:gd name="T27" fmla="*/ 64 h 74"/>
              <a:gd name="T28" fmla="*/ 2 w 40"/>
              <a:gd name="T29" fmla="*/ 70 h 74"/>
              <a:gd name="T30" fmla="*/ 2 w 40"/>
              <a:gd name="T31" fmla="*/ 70 h 74"/>
              <a:gd name="T32" fmla="*/ 0 w 40"/>
              <a:gd name="T33" fmla="*/ 72 h 74"/>
              <a:gd name="T34" fmla="*/ 6 w 40"/>
              <a:gd name="T35" fmla="*/ 74 h 74"/>
              <a:gd name="T36" fmla="*/ 6 w 40"/>
              <a:gd name="T37" fmla="*/ 74 h 74"/>
              <a:gd name="T38" fmla="*/ 14 w 40"/>
              <a:gd name="T39" fmla="*/ 70 h 74"/>
              <a:gd name="T40" fmla="*/ 14 w 40"/>
              <a:gd name="T41" fmla="*/ 66 h 74"/>
              <a:gd name="T42" fmla="*/ 30 w 40"/>
              <a:gd name="T43" fmla="*/ 64 h 74"/>
              <a:gd name="T44" fmla="*/ 30 w 40"/>
              <a:gd name="T45" fmla="*/ 60 h 74"/>
              <a:gd name="T46" fmla="*/ 30 w 40"/>
              <a:gd name="T47" fmla="*/ 58 h 74"/>
              <a:gd name="T48" fmla="*/ 38 w 40"/>
              <a:gd name="T49" fmla="*/ 56 h 74"/>
              <a:gd name="T50" fmla="*/ 40 w 40"/>
              <a:gd name="T51" fmla="*/ 52 h 74"/>
              <a:gd name="T52" fmla="*/ 40 w 40"/>
              <a:gd name="T53" fmla="*/ 24 h 74"/>
              <a:gd name="T54" fmla="*/ 38 w 40"/>
              <a:gd name="T55" fmla="*/ 20 h 74"/>
              <a:gd name="T56" fmla="*/ 34 w 40"/>
              <a:gd name="T57" fmla="*/ 16 h 74"/>
              <a:gd name="T58" fmla="*/ 34 w 40"/>
              <a:gd name="T59" fmla="*/ 12 h 74"/>
              <a:gd name="T60" fmla="*/ 30 w 40"/>
              <a:gd name="T61" fmla="*/ 10 h 74"/>
              <a:gd name="T62" fmla="*/ 30 w 40"/>
              <a:gd name="T63" fmla="*/ 6 h 74"/>
              <a:gd name="T64" fmla="*/ 30 w 40"/>
              <a:gd name="T65" fmla="*/ 4 h 74"/>
              <a:gd name="T66" fmla="*/ 30 w 40"/>
              <a:gd name="T67" fmla="*/ 2 h 74"/>
              <a:gd name="T68" fmla="*/ 22 w 40"/>
              <a:gd name="T69" fmla="*/ 4 h 74"/>
              <a:gd name="T70" fmla="*/ 12 w 40"/>
              <a:gd name="T71" fmla="*/ 2 h 74"/>
              <a:gd name="T72" fmla="*/ 6 w 40"/>
              <a:gd name="T73" fmla="*/ 1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0" h="74">
                <a:moveTo>
                  <a:pt x="6" y="10"/>
                </a:moveTo>
                <a:lnTo>
                  <a:pt x="6" y="10"/>
                </a:lnTo>
                <a:lnTo>
                  <a:pt x="8" y="20"/>
                </a:lnTo>
                <a:lnTo>
                  <a:pt x="10" y="20"/>
                </a:lnTo>
                <a:lnTo>
                  <a:pt x="10" y="20"/>
                </a:lnTo>
                <a:lnTo>
                  <a:pt x="10" y="22"/>
                </a:lnTo>
                <a:lnTo>
                  <a:pt x="10" y="24"/>
                </a:lnTo>
                <a:lnTo>
                  <a:pt x="10" y="24"/>
                </a:lnTo>
                <a:lnTo>
                  <a:pt x="4" y="24"/>
                </a:lnTo>
                <a:lnTo>
                  <a:pt x="4" y="24"/>
                </a:lnTo>
                <a:lnTo>
                  <a:pt x="4" y="28"/>
                </a:lnTo>
                <a:lnTo>
                  <a:pt x="4" y="28"/>
                </a:lnTo>
                <a:lnTo>
                  <a:pt x="10" y="32"/>
                </a:lnTo>
                <a:lnTo>
                  <a:pt x="10" y="32"/>
                </a:lnTo>
                <a:lnTo>
                  <a:pt x="6" y="34"/>
                </a:lnTo>
                <a:lnTo>
                  <a:pt x="6" y="36"/>
                </a:lnTo>
                <a:lnTo>
                  <a:pt x="6" y="38"/>
                </a:lnTo>
                <a:lnTo>
                  <a:pt x="6" y="38"/>
                </a:lnTo>
                <a:lnTo>
                  <a:pt x="10" y="44"/>
                </a:lnTo>
                <a:lnTo>
                  <a:pt x="10" y="44"/>
                </a:lnTo>
                <a:lnTo>
                  <a:pt x="8" y="48"/>
                </a:lnTo>
                <a:lnTo>
                  <a:pt x="4" y="52"/>
                </a:lnTo>
                <a:lnTo>
                  <a:pt x="4" y="52"/>
                </a:lnTo>
                <a:lnTo>
                  <a:pt x="4" y="56"/>
                </a:lnTo>
                <a:lnTo>
                  <a:pt x="4" y="60"/>
                </a:lnTo>
                <a:lnTo>
                  <a:pt x="4" y="60"/>
                </a:lnTo>
                <a:lnTo>
                  <a:pt x="2" y="64"/>
                </a:lnTo>
                <a:lnTo>
                  <a:pt x="2" y="64"/>
                </a:lnTo>
                <a:lnTo>
                  <a:pt x="2" y="68"/>
                </a:lnTo>
                <a:lnTo>
                  <a:pt x="2" y="70"/>
                </a:lnTo>
                <a:lnTo>
                  <a:pt x="2" y="70"/>
                </a:lnTo>
                <a:lnTo>
                  <a:pt x="2" y="70"/>
                </a:lnTo>
                <a:lnTo>
                  <a:pt x="0" y="72"/>
                </a:lnTo>
                <a:lnTo>
                  <a:pt x="0" y="72"/>
                </a:lnTo>
                <a:lnTo>
                  <a:pt x="4" y="74"/>
                </a:lnTo>
                <a:lnTo>
                  <a:pt x="6" y="74"/>
                </a:lnTo>
                <a:lnTo>
                  <a:pt x="6" y="74"/>
                </a:lnTo>
                <a:lnTo>
                  <a:pt x="6" y="74"/>
                </a:lnTo>
                <a:lnTo>
                  <a:pt x="14" y="70"/>
                </a:lnTo>
                <a:lnTo>
                  <a:pt x="14" y="70"/>
                </a:lnTo>
                <a:lnTo>
                  <a:pt x="14" y="66"/>
                </a:lnTo>
                <a:lnTo>
                  <a:pt x="14" y="66"/>
                </a:lnTo>
                <a:lnTo>
                  <a:pt x="22" y="64"/>
                </a:lnTo>
                <a:lnTo>
                  <a:pt x="30" y="64"/>
                </a:lnTo>
                <a:lnTo>
                  <a:pt x="30" y="64"/>
                </a:lnTo>
                <a:lnTo>
                  <a:pt x="30" y="60"/>
                </a:lnTo>
                <a:lnTo>
                  <a:pt x="30" y="58"/>
                </a:lnTo>
                <a:lnTo>
                  <a:pt x="30" y="58"/>
                </a:lnTo>
                <a:lnTo>
                  <a:pt x="36" y="58"/>
                </a:lnTo>
                <a:lnTo>
                  <a:pt x="38" y="56"/>
                </a:lnTo>
                <a:lnTo>
                  <a:pt x="38" y="56"/>
                </a:lnTo>
                <a:lnTo>
                  <a:pt x="40" y="52"/>
                </a:lnTo>
                <a:lnTo>
                  <a:pt x="40" y="40"/>
                </a:lnTo>
                <a:lnTo>
                  <a:pt x="40" y="24"/>
                </a:lnTo>
                <a:lnTo>
                  <a:pt x="40" y="24"/>
                </a:lnTo>
                <a:lnTo>
                  <a:pt x="38" y="20"/>
                </a:lnTo>
                <a:lnTo>
                  <a:pt x="34" y="16"/>
                </a:lnTo>
                <a:lnTo>
                  <a:pt x="34" y="16"/>
                </a:lnTo>
                <a:lnTo>
                  <a:pt x="34" y="12"/>
                </a:lnTo>
                <a:lnTo>
                  <a:pt x="34" y="12"/>
                </a:lnTo>
                <a:lnTo>
                  <a:pt x="32" y="10"/>
                </a:lnTo>
                <a:lnTo>
                  <a:pt x="30" y="10"/>
                </a:lnTo>
                <a:lnTo>
                  <a:pt x="30" y="10"/>
                </a:lnTo>
                <a:lnTo>
                  <a:pt x="30" y="6"/>
                </a:lnTo>
                <a:lnTo>
                  <a:pt x="30" y="4"/>
                </a:lnTo>
                <a:lnTo>
                  <a:pt x="30" y="4"/>
                </a:lnTo>
                <a:lnTo>
                  <a:pt x="30" y="2"/>
                </a:lnTo>
                <a:lnTo>
                  <a:pt x="30" y="2"/>
                </a:lnTo>
                <a:lnTo>
                  <a:pt x="22" y="4"/>
                </a:lnTo>
                <a:lnTo>
                  <a:pt x="22" y="4"/>
                </a:lnTo>
                <a:lnTo>
                  <a:pt x="16" y="0"/>
                </a:lnTo>
                <a:lnTo>
                  <a:pt x="12" y="2"/>
                </a:lnTo>
                <a:lnTo>
                  <a:pt x="4" y="10"/>
                </a:lnTo>
                <a:lnTo>
                  <a:pt x="6" y="10"/>
                </a:lnTo>
                <a:close/>
              </a:path>
            </a:pathLst>
          </a:custGeom>
          <a:solidFill>
            <a:srgbClr val="B9BCBD"/>
          </a:solidFill>
          <a:ln w="3175">
            <a:solidFill>
              <a:srgbClr val="B9BCBD"/>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59" name="Freeform 43">
            <a:extLst>
              <a:ext uri="{FF2B5EF4-FFF2-40B4-BE49-F238E27FC236}">
                <a16:creationId xmlns:a16="http://schemas.microsoft.com/office/drawing/2014/main" id="{5403C34D-F367-466E-905B-A90E9AAB002A}"/>
              </a:ext>
            </a:extLst>
          </p:cNvPr>
          <p:cNvSpPr>
            <a:spLocks/>
          </p:cNvSpPr>
          <p:nvPr userDrawn="1"/>
        </p:nvSpPr>
        <p:spPr bwMode="auto">
          <a:xfrm>
            <a:off x="6223087" y="4325859"/>
            <a:ext cx="362240" cy="374086"/>
          </a:xfrm>
          <a:custGeom>
            <a:avLst/>
            <a:gdLst>
              <a:gd name="T0" fmla="*/ 34 w 216"/>
              <a:gd name="T1" fmla="*/ 106 h 218"/>
              <a:gd name="T2" fmla="*/ 26 w 216"/>
              <a:gd name="T3" fmla="*/ 114 h 218"/>
              <a:gd name="T4" fmla="*/ 12 w 216"/>
              <a:gd name="T5" fmla="*/ 110 h 218"/>
              <a:gd name="T6" fmla="*/ 12 w 216"/>
              <a:gd name="T7" fmla="*/ 104 h 218"/>
              <a:gd name="T8" fmla="*/ 2 w 216"/>
              <a:gd name="T9" fmla="*/ 110 h 218"/>
              <a:gd name="T10" fmla="*/ 8 w 216"/>
              <a:gd name="T11" fmla="*/ 122 h 218"/>
              <a:gd name="T12" fmla="*/ 8 w 216"/>
              <a:gd name="T13" fmla="*/ 128 h 218"/>
              <a:gd name="T14" fmla="*/ 16 w 216"/>
              <a:gd name="T15" fmla="*/ 148 h 218"/>
              <a:gd name="T16" fmla="*/ 22 w 216"/>
              <a:gd name="T17" fmla="*/ 164 h 218"/>
              <a:gd name="T18" fmla="*/ 16 w 216"/>
              <a:gd name="T19" fmla="*/ 182 h 218"/>
              <a:gd name="T20" fmla="*/ 18 w 216"/>
              <a:gd name="T21" fmla="*/ 188 h 218"/>
              <a:gd name="T22" fmla="*/ 16 w 216"/>
              <a:gd name="T23" fmla="*/ 194 h 218"/>
              <a:gd name="T24" fmla="*/ 20 w 216"/>
              <a:gd name="T25" fmla="*/ 204 h 218"/>
              <a:gd name="T26" fmla="*/ 22 w 216"/>
              <a:gd name="T27" fmla="*/ 212 h 218"/>
              <a:gd name="T28" fmla="*/ 26 w 216"/>
              <a:gd name="T29" fmla="*/ 208 h 218"/>
              <a:gd name="T30" fmla="*/ 30 w 216"/>
              <a:gd name="T31" fmla="*/ 212 h 218"/>
              <a:gd name="T32" fmla="*/ 44 w 216"/>
              <a:gd name="T33" fmla="*/ 218 h 218"/>
              <a:gd name="T34" fmla="*/ 56 w 216"/>
              <a:gd name="T35" fmla="*/ 212 h 218"/>
              <a:gd name="T36" fmla="*/ 72 w 216"/>
              <a:gd name="T37" fmla="*/ 212 h 218"/>
              <a:gd name="T38" fmla="*/ 78 w 216"/>
              <a:gd name="T39" fmla="*/ 206 h 218"/>
              <a:gd name="T40" fmla="*/ 84 w 216"/>
              <a:gd name="T41" fmla="*/ 204 h 218"/>
              <a:gd name="T42" fmla="*/ 96 w 216"/>
              <a:gd name="T43" fmla="*/ 202 h 218"/>
              <a:gd name="T44" fmla="*/ 112 w 216"/>
              <a:gd name="T45" fmla="*/ 206 h 218"/>
              <a:gd name="T46" fmla="*/ 124 w 216"/>
              <a:gd name="T47" fmla="*/ 204 h 218"/>
              <a:gd name="T48" fmla="*/ 130 w 216"/>
              <a:gd name="T49" fmla="*/ 200 h 218"/>
              <a:gd name="T50" fmla="*/ 140 w 216"/>
              <a:gd name="T51" fmla="*/ 196 h 218"/>
              <a:gd name="T52" fmla="*/ 154 w 216"/>
              <a:gd name="T53" fmla="*/ 184 h 218"/>
              <a:gd name="T54" fmla="*/ 160 w 216"/>
              <a:gd name="T55" fmla="*/ 176 h 218"/>
              <a:gd name="T56" fmla="*/ 172 w 216"/>
              <a:gd name="T57" fmla="*/ 166 h 218"/>
              <a:gd name="T58" fmla="*/ 176 w 216"/>
              <a:gd name="T59" fmla="*/ 158 h 218"/>
              <a:gd name="T60" fmla="*/ 186 w 216"/>
              <a:gd name="T61" fmla="*/ 144 h 218"/>
              <a:gd name="T62" fmla="*/ 194 w 216"/>
              <a:gd name="T63" fmla="*/ 132 h 218"/>
              <a:gd name="T64" fmla="*/ 210 w 216"/>
              <a:gd name="T65" fmla="*/ 100 h 218"/>
              <a:gd name="T66" fmla="*/ 206 w 216"/>
              <a:gd name="T67" fmla="*/ 74 h 218"/>
              <a:gd name="T68" fmla="*/ 198 w 216"/>
              <a:gd name="T69" fmla="*/ 80 h 218"/>
              <a:gd name="T70" fmla="*/ 192 w 216"/>
              <a:gd name="T71" fmla="*/ 68 h 218"/>
              <a:gd name="T72" fmla="*/ 196 w 216"/>
              <a:gd name="T73" fmla="*/ 60 h 218"/>
              <a:gd name="T74" fmla="*/ 202 w 216"/>
              <a:gd name="T75" fmla="*/ 58 h 218"/>
              <a:gd name="T76" fmla="*/ 200 w 216"/>
              <a:gd name="T77" fmla="*/ 46 h 218"/>
              <a:gd name="T78" fmla="*/ 200 w 216"/>
              <a:gd name="T79" fmla="*/ 18 h 218"/>
              <a:gd name="T80" fmla="*/ 202 w 216"/>
              <a:gd name="T81" fmla="*/ 4 h 218"/>
              <a:gd name="T82" fmla="*/ 188 w 216"/>
              <a:gd name="T83" fmla="*/ 0 h 218"/>
              <a:gd name="T84" fmla="*/ 178 w 216"/>
              <a:gd name="T85" fmla="*/ 2 h 218"/>
              <a:gd name="T86" fmla="*/ 170 w 216"/>
              <a:gd name="T87" fmla="*/ 4 h 218"/>
              <a:gd name="T88" fmla="*/ 162 w 216"/>
              <a:gd name="T89" fmla="*/ 8 h 218"/>
              <a:gd name="T90" fmla="*/ 148 w 216"/>
              <a:gd name="T91" fmla="*/ 14 h 218"/>
              <a:gd name="T92" fmla="*/ 136 w 216"/>
              <a:gd name="T93" fmla="*/ 24 h 218"/>
              <a:gd name="T94" fmla="*/ 132 w 216"/>
              <a:gd name="T95" fmla="*/ 38 h 218"/>
              <a:gd name="T96" fmla="*/ 124 w 216"/>
              <a:gd name="T97" fmla="*/ 60 h 218"/>
              <a:gd name="T98" fmla="*/ 112 w 216"/>
              <a:gd name="T99" fmla="*/ 60 h 218"/>
              <a:gd name="T100" fmla="*/ 102 w 216"/>
              <a:gd name="T101" fmla="*/ 58 h 218"/>
              <a:gd name="T102" fmla="*/ 92 w 216"/>
              <a:gd name="T103" fmla="*/ 56 h 218"/>
              <a:gd name="T104" fmla="*/ 88 w 216"/>
              <a:gd name="T105" fmla="*/ 64 h 218"/>
              <a:gd name="T106" fmla="*/ 70 w 216"/>
              <a:gd name="T107" fmla="*/ 76 h 218"/>
              <a:gd name="T108" fmla="*/ 58 w 216"/>
              <a:gd name="T109" fmla="*/ 82 h 218"/>
              <a:gd name="T110" fmla="*/ 52 w 216"/>
              <a:gd name="T111" fmla="*/ 74 h 218"/>
              <a:gd name="T112" fmla="*/ 48 w 216"/>
              <a:gd name="T113" fmla="*/ 58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16" h="218">
                <a:moveTo>
                  <a:pt x="42" y="54"/>
                </a:moveTo>
                <a:lnTo>
                  <a:pt x="40" y="106"/>
                </a:lnTo>
                <a:lnTo>
                  <a:pt x="40" y="106"/>
                </a:lnTo>
                <a:lnTo>
                  <a:pt x="38" y="106"/>
                </a:lnTo>
                <a:lnTo>
                  <a:pt x="34" y="106"/>
                </a:lnTo>
                <a:lnTo>
                  <a:pt x="32" y="108"/>
                </a:lnTo>
                <a:lnTo>
                  <a:pt x="32" y="108"/>
                </a:lnTo>
                <a:lnTo>
                  <a:pt x="30" y="112"/>
                </a:lnTo>
                <a:lnTo>
                  <a:pt x="26" y="114"/>
                </a:lnTo>
                <a:lnTo>
                  <a:pt x="26" y="114"/>
                </a:lnTo>
                <a:lnTo>
                  <a:pt x="24" y="114"/>
                </a:lnTo>
                <a:lnTo>
                  <a:pt x="20" y="114"/>
                </a:lnTo>
                <a:lnTo>
                  <a:pt x="20" y="114"/>
                </a:lnTo>
                <a:lnTo>
                  <a:pt x="14" y="114"/>
                </a:lnTo>
                <a:lnTo>
                  <a:pt x="12" y="110"/>
                </a:lnTo>
                <a:lnTo>
                  <a:pt x="12" y="110"/>
                </a:lnTo>
                <a:lnTo>
                  <a:pt x="12" y="108"/>
                </a:lnTo>
                <a:lnTo>
                  <a:pt x="12" y="106"/>
                </a:lnTo>
                <a:lnTo>
                  <a:pt x="12" y="106"/>
                </a:lnTo>
                <a:lnTo>
                  <a:pt x="12" y="104"/>
                </a:lnTo>
                <a:lnTo>
                  <a:pt x="12" y="104"/>
                </a:lnTo>
                <a:lnTo>
                  <a:pt x="8" y="104"/>
                </a:lnTo>
                <a:lnTo>
                  <a:pt x="6" y="106"/>
                </a:lnTo>
                <a:lnTo>
                  <a:pt x="6" y="106"/>
                </a:lnTo>
                <a:lnTo>
                  <a:pt x="2" y="110"/>
                </a:lnTo>
                <a:lnTo>
                  <a:pt x="0" y="112"/>
                </a:lnTo>
                <a:lnTo>
                  <a:pt x="0" y="112"/>
                </a:lnTo>
                <a:lnTo>
                  <a:pt x="4" y="120"/>
                </a:lnTo>
                <a:lnTo>
                  <a:pt x="4" y="120"/>
                </a:lnTo>
                <a:lnTo>
                  <a:pt x="8" y="122"/>
                </a:lnTo>
                <a:lnTo>
                  <a:pt x="8" y="122"/>
                </a:lnTo>
                <a:lnTo>
                  <a:pt x="6" y="124"/>
                </a:lnTo>
                <a:lnTo>
                  <a:pt x="6" y="126"/>
                </a:lnTo>
                <a:lnTo>
                  <a:pt x="8" y="128"/>
                </a:lnTo>
                <a:lnTo>
                  <a:pt x="8" y="128"/>
                </a:lnTo>
                <a:lnTo>
                  <a:pt x="10" y="136"/>
                </a:lnTo>
                <a:lnTo>
                  <a:pt x="10" y="144"/>
                </a:lnTo>
                <a:lnTo>
                  <a:pt x="10" y="144"/>
                </a:lnTo>
                <a:lnTo>
                  <a:pt x="12" y="146"/>
                </a:lnTo>
                <a:lnTo>
                  <a:pt x="16" y="148"/>
                </a:lnTo>
                <a:lnTo>
                  <a:pt x="16" y="148"/>
                </a:lnTo>
                <a:lnTo>
                  <a:pt x="20" y="160"/>
                </a:lnTo>
                <a:lnTo>
                  <a:pt x="20" y="160"/>
                </a:lnTo>
                <a:lnTo>
                  <a:pt x="22" y="164"/>
                </a:lnTo>
                <a:lnTo>
                  <a:pt x="22" y="164"/>
                </a:lnTo>
                <a:lnTo>
                  <a:pt x="22" y="174"/>
                </a:lnTo>
                <a:lnTo>
                  <a:pt x="20" y="182"/>
                </a:lnTo>
                <a:lnTo>
                  <a:pt x="16" y="180"/>
                </a:lnTo>
                <a:lnTo>
                  <a:pt x="16" y="180"/>
                </a:lnTo>
                <a:lnTo>
                  <a:pt x="16" y="182"/>
                </a:lnTo>
                <a:lnTo>
                  <a:pt x="14" y="182"/>
                </a:lnTo>
                <a:lnTo>
                  <a:pt x="14" y="182"/>
                </a:lnTo>
                <a:lnTo>
                  <a:pt x="16" y="188"/>
                </a:lnTo>
                <a:lnTo>
                  <a:pt x="18" y="188"/>
                </a:lnTo>
                <a:lnTo>
                  <a:pt x="18" y="188"/>
                </a:lnTo>
                <a:lnTo>
                  <a:pt x="16" y="192"/>
                </a:lnTo>
                <a:lnTo>
                  <a:pt x="16" y="192"/>
                </a:lnTo>
                <a:lnTo>
                  <a:pt x="16" y="192"/>
                </a:lnTo>
                <a:lnTo>
                  <a:pt x="16" y="192"/>
                </a:lnTo>
                <a:lnTo>
                  <a:pt x="16" y="194"/>
                </a:lnTo>
                <a:lnTo>
                  <a:pt x="16" y="194"/>
                </a:lnTo>
                <a:lnTo>
                  <a:pt x="16" y="194"/>
                </a:lnTo>
                <a:lnTo>
                  <a:pt x="18" y="196"/>
                </a:lnTo>
                <a:lnTo>
                  <a:pt x="20" y="198"/>
                </a:lnTo>
                <a:lnTo>
                  <a:pt x="20" y="204"/>
                </a:lnTo>
                <a:lnTo>
                  <a:pt x="20" y="204"/>
                </a:lnTo>
                <a:lnTo>
                  <a:pt x="18" y="206"/>
                </a:lnTo>
                <a:lnTo>
                  <a:pt x="18" y="206"/>
                </a:lnTo>
                <a:lnTo>
                  <a:pt x="22" y="212"/>
                </a:lnTo>
                <a:lnTo>
                  <a:pt x="22" y="212"/>
                </a:lnTo>
                <a:lnTo>
                  <a:pt x="24" y="212"/>
                </a:lnTo>
                <a:lnTo>
                  <a:pt x="24" y="212"/>
                </a:lnTo>
                <a:lnTo>
                  <a:pt x="24" y="208"/>
                </a:lnTo>
                <a:lnTo>
                  <a:pt x="24" y="208"/>
                </a:lnTo>
                <a:lnTo>
                  <a:pt x="26" y="208"/>
                </a:lnTo>
                <a:lnTo>
                  <a:pt x="28" y="210"/>
                </a:lnTo>
                <a:lnTo>
                  <a:pt x="28" y="212"/>
                </a:lnTo>
                <a:lnTo>
                  <a:pt x="28" y="212"/>
                </a:lnTo>
                <a:lnTo>
                  <a:pt x="30" y="212"/>
                </a:lnTo>
                <a:lnTo>
                  <a:pt x="30" y="212"/>
                </a:lnTo>
                <a:lnTo>
                  <a:pt x="30" y="212"/>
                </a:lnTo>
                <a:lnTo>
                  <a:pt x="34" y="212"/>
                </a:lnTo>
                <a:lnTo>
                  <a:pt x="36" y="214"/>
                </a:lnTo>
                <a:lnTo>
                  <a:pt x="40" y="216"/>
                </a:lnTo>
                <a:lnTo>
                  <a:pt x="44" y="218"/>
                </a:lnTo>
                <a:lnTo>
                  <a:pt x="44" y="218"/>
                </a:lnTo>
                <a:lnTo>
                  <a:pt x="46" y="216"/>
                </a:lnTo>
                <a:lnTo>
                  <a:pt x="46" y="216"/>
                </a:lnTo>
                <a:lnTo>
                  <a:pt x="56" y="212"/>
                </a:lnTo>
                <a:lnTo>
                  <a:pt x="56" y="212"/>
                </a:lnTo>
                <a:lnTo>
                  <a:pt x="56" y="208"/>
                </a:lnTo>
                <a:lnTo>
                  <a:pt x="56" y="208"/>
                </a:lnTo>
                <a:lnTo>
                  <a:pt x="64" y="208"/>
                </a:lnTo>
                <a:lnTo>
                  <a:pt x="72" y="212"/>
                </a:lnTo>
                <a:lnTo>
                  <a:pt x="72" y="212"/>
                </a:lnTo>
                <a:lnTo>
                  <a:pt x="74" y="210"/>
                </a:lnTo>
                <a:lnTo>
                  <a:pt x="76" y="206"/>
                </a:lnTo>
                <a:lnTo>
                  <a:pt x="76" y="206"/>
                </a:lnTo>
                <a:lnTo>
                  <a:pt x="76" y="206"/>
                </a:lnTo>
                <a:lnTo>
                  <a:pt x="78" y="206"/>
                </a:lnTo>
                <a:lnTo>
                  <a:pt x="80" y="206"/>
                </a:lnTo>
                <a:lnTo>
                  <a:pt x="80" y="206"/>
                </a:lnTo>
                <a:lnTo>
                  <a:pt x="82" y="204"/>
                </a:lnTo>
                <a:lnTo>
                  <a:pt x="84" y="204"/>
                </a:lnTo>
                <a:lnTo>
                  <a:pt x="84" y="204"/>
                </a:lnTo>
                <a:lnTo>
                  <a:pt x="90" y="206"/>
                </a:lnTo>
                <a:lnTo>
                  <a:pt x="90" y="206"/>
                </a:lnTo>
                <a:lnTo>
                  <a:pt x="92" y="204"/>
                </a:lnTo>
                <a:lnTo>
                  <a:pt x="94" y="204"/>
                </a:lnTo>
                <a:lnTo>
                  <a:pt x="96" y="202"/>
                </a:lnTo>
                <a:lnTo>
                  <a:pt x="96" y="202"/>
                </a:lnTo>
                <a:lnTo>
                  <a:pt x="102" y="206"/>
                </a:lnTo>
                <a:lnTo>
                  <a:pt x="106" y="206"/>
                </a:lnTo>
                <a:lnTo>
                  <a:pt x="112" y="206"/>
                </a:lnTo>
                <a:lnTo>
                  <a:pt x="112" y="206"/>
                </a:lnTo>
                <a:lnTo>
                  <a:pt x="114" y="204"/>
                </a:lnTo>
                <a:lnTo>
                  <a:pt x="114" y="204"/>
                </a:lnTo>
                <a:lnTo>
                  <a:pt x="118" y="204"/>
                </a:lnTo>
                <a:lnTo>
                  <a:pt x="124" y="204"/>
                </a:lnTo>
                <a:lnTo>
                  <a:pt x="124" y="204"/>
                </a:lnTo>
                <a:lnTo>
                  <a:pt x="124" y="200"/>
                </a:lnTo>
                <a:lnTo>
                  <a:pt x="126" y="198"/>
                </a:lnTo>
                <a:lnTo>
                  <a:pt x="126" y="198"/>
                </a:lnTo>
                <a:lnTo>
                  <a:pt x="128" y="198"/>
                </a:lnTo>
                <a:lnTo>
                  <a:pt x="130" y="200"/>
                </a:lnTo>
                <a:lnTo>
                  <a:pt x="130" y="200"/>
                </a:lnTo>
                <a:lnTo>
                  <a:pt x="134" y="200"/>
                </a:lnTo>
                <a:lnTo>
                  <a:pt x="136" y="198"/>
                </a:lnTo>
                <a:lnTo>
                  <a:pt x="140" y="196"/>
                </a:lnTo>
                <a:lnTo>
                  <a:pt x="140" y="196"/>
                </a:lnTo>
                <a:lnTo>
                  <a:pt x="144" y="196"/>
                </a:lnTo>
                <a:lnTo>
                  <a:pt x="144" y="196"/>
                </a:lnTo>
                <a:lnTo>
                  <a:pt x="152" y="188"/>
                </a:lnTo>
                <a:lnTo>
                  <a:pt x="152" y="188"/>
                </a:lnTo>
                <a:lnTo>
                  <a:pt x="154" y="184"/>
                </a:lnTo>
                <a:lnTo>
                  <a:pt x="156" y="184"/>
                </a:lnTo>
                <a:lnTo>
                  <a:pt x="156" y="184"/>
                </a:lnTo>
                <a:lnTo>
                  <a:pt x="158" y="180"/>
                </a:lnTo>
                <a:lnTo>
                  <a:pt x="160" y="176"/>
                </a:lnTo>
                <a:lnTo>
                  <a:pt x="160" y="176"/>
                </a:lnTo>
                <a:lnTo>
                  <a:pt x="164" y="174"/>
                </a:lnTo>
                <a:lnTo>
                  <a:pt x="164" y="174"/>
                </a:lnTo>
                <a:lnTo>
                  <a:pt x="170" y="166"/>
                </a:lnTo>
                <a:lnTo>
                  <a:pt x="170" y="166"/>
                </a:lnTo>
                <a:lnTo>
                  <a:pt x="172" y="166"/>
                </a:lnTo>
                <a:lnTo>
                  <a:pt x="176" y="164"/>
                </a:lnTo>
                <a:lnTo>
                  <a:pt x="176" y="164"/>
                </a:lnTo>
                <a:lnTo>
                  <a:pt x="176" y="160"/>
                </a:lnTo>
                <a:lnTo>
                  <a:pt x="176" y="158"/>
                </a:lnTo>
                <a:lnTo>
                  <a:pt x="176" y="158"/>
                </a:lnTo>
                <a:lnTo>
                  <a:pt x="184" y="154"/>
                </a:lnTo>
                <a:lnTo>
                  <a:pt x="184" y="154"/>
                </a:lnTo>
                <a:lnTo>
                  <a:pt x="184" y="148"/>
                </a:lnTo>
                <a:lnTo>
                  <a:pt x="186" y="144"/>
                </a:lnTo>
                <a:lnTo>
                  <a:pt x="186" y="144"/>
                </a:lnTo>
                <a:lnTo>
                  <a:pt x="190" y="142"/>
                </a:lnTo>
                <a:lnTo>
                  <a:pt x="190" y="142"/>
                </a:lnTo>
                <a:lnTo>
                  <a:pt x="192" y="138"/>
                </a:lnTo>
                <a:lnTo>
                  <a:pt x="194" y="132"/>
                </a:lnTo>
                <a:lnTo>
                  <a:pt x="194" y="132"/>
                </a:lnTo>
                <a:lnTo>
                  <a:pt x="196" y="126"/>
                </a:lnTo>
                <a:lnTo>
                  <a:pt x="202" y="122"/>
                </a:lnTo>
                <a:lnTo>
                  <a:pt x="212" y="116"/>
                </a:lnTo>
                <a:lnTo>
                  <a:pt x="212" y="116"/>
                </a:lnTo>
                <a:lnTo>
                  <a:pt x="210" y="100"/>
                </a:lnTo>
                <a:lnTo>
                  <a:pt x="210" y="100"/>
                </a:lnTo>
                <a:lnTo>
                  <a:pt x="214" y="100"/>
                </a:lnTo>
                <a:lnTo>
                  <a:pt x="214" y="100"/>
                </a:lnTo>
                <a:lnTo>
                  <a:pt x="216" y="76"/>
                </a:lnTo>
                <a:lnTo>
                  <a:pt x="206" y="74"/>
                </a:lnTo>
                <a:lnTo>
                  <a:pt x="208" y="84"/>
                </a:lnTo>
                <a:lnTo>
                  <a:pt x="208" y="84"/>
                </a:lnTo>
                <a:lnTo>
                  <a:pt x="204" y="82"/>
                </a:lnTo>
                <a:lnTo>
                  <a:pt x="198" y="80"/>
                </a:lnTo>
                <a:lnTo>
                  <a:pt x="198" y="80"/>
                </a:lnTo>
                <a:lnTo>
                  <a:pt x="194" y="78"/>
                </a:lnTo>
                <a:lnTo>
                  <a:pt x="192" y="76"/>
                </a:lnTo>
                <a:lnTo>
                  <a:pt x="192" y="76"/>
                </a:lnTo>
                <a:lnTo>
                  <a:pt x="192" y="72"/>
                </a:lnTo>
                <a:lnTo>
                  <a:pt x="192" y="68"/>
                </a:lnTo>
                <a:lnTo>
                  <a:pt x="192" y="68"/>
                </a:lnTo>
                <a:lnTo>
                  <a:pt x="194" y="62"/>
                </a:lnTo>
                <a:lnTo>
                  <a:pt x="194" y="60"/>
                </a:lnTo>
                <a:lnTo>
                  <a:pt x="196" y="60"/>
                </a:lnTo>
                <a:lnTo>
                  <a:pt x="196" y="60"/>
                </a:lnTo>
                <a:lnTo>
                  <a:pt x="198" y="62"/>
                </a:lnTo>
                <a:lnTo>
                  <a:pt x="200" y="60"/>
                </a:lnTo>
                <a:lnTo>
                  <a:pt x="202" y="60"/>
                </a:lnTo>
                <a:lnTo>
                  <a:pt x="202" y="60"/>
                </a:lnTo>
                <a:lnTo>
                  <a:pt x="202" y="58"/>
                </a:lnTo>
                <a:lnTo>
                  <a:pt x="200" y="54"/>
                </a:lnTo>
                <a:lnTo>
                  <a:pt x="200" y="54"/>
                </a:lnTo>
                <a:lnTo>
                  <a:pt x="200" y="50"/>
                </a:lnTo>
                <a:lnTo>
                  <a:pt x="200" y="46"/>
                </a:lnTo>
                <a:lnTo>
                  <a:pt x="200" y="46"/>
                </a:lnTo>
                <a:lnTo>
                  <a:pt x="202" y="40"/>
                </a:lnTo>
                <a:lnTo>
                  <a:pt x="202" y="32"/>
                </a:lnTo>
                <a:lnTo>
                  <a:pt x="202" y="32"/>
                </a:lnTo>
                <a:lnTo>
                  <a:pt x="200" y="24"/>
                </a:lnTo>
                <a:lnTo>
                  <a:pt x="200" y="18"/>
                </a:lnTo>
                <a:lnTo>
                  <a:pt x="200" y="18"/>
                </a:lnTo>
                <a:lnTo>
                  <a:pt x="202" y="14"/>
                </a:lnTo>
                <a:lnTo>
                  <a:pt x="202" y="10"/>
                </a:lnTo>
                <a:lnTo>
                  <a:pt x="202" y="4"/>
                </a:lnTo>
                <a:lnTo>
                  <a:pt x="202" y="4"/>
                </a:lnTo>
                <a:lnTo>
                  <a:pt x="200" y="2"/>
                </a:lnTo>
                <a:lnTo>
                  <a:pt x="194" y="2"/>
                </a:lnTo>
                <a:lnTo>
                  <a:pt x="194" y="2"/>
                </a:lnTo>
                <a:lnTo>
                  <a:pt x="190" y="0"/>
                </a:lnTo>
                <a:lnTo>
                  <a:pt x="188" y="0"/>
                </a:lnTo>
                <a:lnTo>
                  <a:pt x="188" y="0"/>
                </a:lnTo>
                <a:lnTo>
                  <a:pt x="186" y="0"/>
                </a:lnTo>
                <a:lnTo>
                  <a:pt x="180" y="0"/>
                </a:lnTo>
                <a:lnTo>
                  <a:pt x="180" y="0"/>
                </a:lnTo>
                <a:lnTo>
                  <a:pt x="178" y="2"/>
                </a:lnTo>
                <a:lnTo>
                  <a:pt x="176" y="0"/>
                </a:lnTo>
                <a:lnTo>
                  <a:pt x="174" y="0"/>
                </a:lnTo>
                <a:lnTo>
                  <a:pt x="174" y="0"/>
                </a:lnTo>
                <a:lnTo>
                  <a:pt x="172" y="2"/>
                </a:lnTo>
                <a:lnTo>
                  <a:pt x="170" y="4"/>
                </a:lnTo>
                <a:lnTo>
                  <a:pt x="166" y="6"/>
                </a:lnTo>
                <a:lnTo>
                  <a:pt x="166" y="6"/>
                </a:lnTo>
                <a:lnTo>
                  <a:pt x="164" y="6"/>
                </a:lnTo>
                <a:lnTo>
                  <a:pt x="162" y="6"/>
                </a:lnTo>
                <a:lnTo>
                  <a:pt x="162" y="8"/>
                </a:lnTo>
                <a:lnTo>
                  <a:pt x="160" y="8"/>
                </a:lnTo>
                <a:lnTo>
                  <a:pt x="160" y="8"/>
                </a:lnTo>
                <a:lnTo>
                  <a:pt x="154" y="12"/>
                </a:lnTo>
                <a:lnTo>
                  <a:pt x="148" y="14"/>
                </a:lnTo>
                <a:lnTo>
                  <a:pt x="148" y="14"/>
                </a:lnTo>
                <a:lnTo>
                  <a:pt x="144" y="16"/>
                </a:lnTo>
                <a:lnTo>
                  <a:pt x="142" y="18"/>
                </a:lnTo>
                <a:lnTo>
                  <a:pt x="140" y="22"/>
                </a:lnTo>
                <a:lnTo>
                  <a:pt x="136" y="24"/>
                </a:lnTo>
                <a:lnTo>
                  <a:pt x="136" y="24"/>
                </a:lnTo>
                <a:lnTo>
                  <a:pt x="134" y="26"/>
                </a:lnTo>
                <a:lnTo>
                  <a:pt x="134" y="32"/>
                </a:lnTo>
                <a:lnTo>
                  <a:pt x="132" y="36"/>
                </a:lnTo>
                <a:lnTo>
                  <a:pt x="132" y="38"/>
                </a:lnTo>
                <a:lnTo>
                  <a:pt x="132" y="38"/>
                </a:lnTo>
                <a:lnTo>
                  <a:pt x="126" y="40"/>
                </a:lnTo>
                <a:lnTo>
                  <a:pt x="124" y="40"/>
                </a:lnTo>
                <a:lnTo>
                  <a:pt x="124" y="40"/>
                </a:lnTo>
                <a:lnTo>
                  <a:pt x="124" y="60"/>
                </a:lnTo>
                <a:lnTo>
                  <a:pt x="124" y="60"/>
                </a:lnTo>
                <a:lnTo>
                  <a:pt x="122" y="62"/>
                </a:lnTo>
                <a:lnTo>
                  <a:pt x="120" y="62"/>
                </a:lnTo>
                <a:lnTo>
                  <a:pt x="116" y="60"/>
                </a:lnTo>
                <a:lnTo>
                  <a:pt x="116" y="60"/>
                </a:lnTo>
                <a:lnTo>
                  <a:pt x="112" y="60"/>
                </a:lnTo>
                <a:lnTo>
                  <a:pt x="108" y="60"/>
                </a:lnTo>
                <a:lnTo>
                  <a:pt x="106" y="60"/>
                </a:lnTo>
                <a:lnTo>
                  <a:pt x="106" y="60"/>
                </a:lnTo>
                <a:lnTo>
                  <a:pt x="104" y="58"/>
                </a:lnTo>
                <a:lnTo>
                  <a:pt x="102" y="58"/>
                </a:lnTo>
                <a:lnTo>
                  <a:pt x="100" y="60"/>
                </a:lnTo>
                <a:lnTo>
                  <a:pt x="98" y="60"/>
                </a:lnTo>
                <a:lnTo>
                  <a:pt x="98" y="60"/>
                </a:lnTo>
                <a:lnTo>
                  <a:pt x="96" y="56"/>
                </a:lnTo>
                <a:lnTo>
                  <a:pt x="92" y="56"/>
                </a:lnTo>
                <a:lnTo>
                  <a:pt x="92" y="56"/>
                </a:lnTo>
                <a:lnTo>
                  <a:pt x="90" y="58"/>
                </a:lnTo>
                <a:lnTo>
                  <a:pt x="88" y="60"/>
                </a:lnTo>
                <a:lnTo>
                  <a:pt x="88" y="64"/>
                </a:lnTo>
                <a:lnTo>
                  <a:pt x="88" y="64"/>
                </a:lnTo>
                <a:lnTo>
                  <a:pt x="86" y="66"/>
                </a:lnTo>
                <a:lnTo>
                  <a:pt x="82" y="70"/>
                </a:lnTo>
                <a:lnTo>
                  <a:pt x="74" y="74"/>
                </a:lnTo>
                <a:lnTo>
                  <a:pt x="74" y="74"/>
                </a:lnTo>
                <a:lnTo>
                  <a:pt x="70" y="76"/>
                </a:lnTo>
                <a:lnTo>
                  <a:pt x="62" y="80"/>
                </a:lnTo>
                <a:lnTo>
                  <a:pt x="62" y="80"/>
                </a:lnTo>
                <a:lnTo>
                  <a:pt x="60" y="80"/>
                </a:lnTo>
                <a:lnTo>
                  <a:pt x="58" y="82"/>
                </a:lnTo>
                <a:lnTo>
                  <a:pt x="58" y="82"/>
                </a:lnTo>
                <a:lnTo>
                  <a:pt x="56" y="82"/>
                </a:lnTo>
                <a:lnTo>
                  <a:pt x="56" y="82"/>
                </a:lnTo>
                <a:lnTo>
                  <a:pt x="54" y="82"/>
                </a:lnTo>
                <a:lnTo>
                  <a:pt x="52" y="80"/>
                </a:lnTo>
                <a:lnTo>
                  <a:pt x="52" y="74"/>
                </a:lnTo>
                <a:lnTo>
                  <a:pt x="52" y="74"/>
                </a:lnTo>
                <a:lnTo>
                  <a:pt x="54" y="70"/>
                </a:lnTo>
                <a:lnTo>
                  <a:pt x="52" y="62"/>
                </a:lnTo>
                <a:lnTo>
                  <a:pt x="52" y="62"/>
                </a:lnTo>
                <a:lnTo>
                  <a:pt x="48" y="58"/>
                </a:lnTo>
                <a:lnTo>
                  <a:pt x="46" y="56"/>
                </a:lnTo>
                <a:lnTo>
                  <a:pt x="42" y="54"/>
                </a:lnTo>
                <a:lnTo>
                  <a:pt x="42" y="54"/>
                </a:lnTo>
                <a:close/>
              </a:path>
            </a:pathLst>
          </a:custGeom>
          <a:solidFill>
            <a:srgbClr val="B9BCBD"/>
          </a:solidFill>
          <a:ln w="3175">
            <a:solidFill>
              <a:srgbClr val="B9BCBD"/>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60" name="Freeform 44">
            <a:extLst>
              <a:ext uri="{FF2B5EF4-FFF2-40B4-BE49-F238E27FC236}">
                <a16:creationId xmlns:a16="http://schemas.microsoft.com/office/drawing/2014/main" id="{8F98B643-8443-4606-A42E-C0EC8BE665FE}"/>
              </a:ext>
            </a:extLst>
          </p:cNvPr>
          <p:cNvSpPr>
            <a:spLocks/>
          </p:cNvSpPr>
          <p:nvPr userDrawn="1"/>
        </p:nvSpPr>
        <p:spPr bwMode="auto">
          <a:xfrm>
            <a:off x="6420978" y="4542073"/>
            <a:ext cx="53665" cy="51480"/>
          </a:xfrm>
          <a:custGeom>
            <a:avLst/>
            <a:gdLst>
              <a:gd name="T0" fmla="*/ 12 w 32"/>
              <a:gd name="T1" fmla="*/ 0 h 30"/>
              <a:gd name="T2" fmla="*/ 26 w 32"/>
              <a:gd name="T3" fmla="*/ 2 h 30"/>
              <a:gd name="T4" fmla="*/ 32 w 32"/>
              <a:gd name="T5" fmla="*/ 14 h 30"/>
              <a:gd name="T6" fmla="*/ 24 w 32"/>
              <a:gd name="T7" fmla="*/ 22 h 30"/>
              <a:gd name="T8" fmla="*/ 8 w 32"/>
              <a:gd name="T9" fmla="*/ 30 h 30"/>
              <a:gd name="T10" fmla="*/ 0 w 32"/>
              <a:gd name="T11" fmla="*/ 20 h 30"/>
              <a:gd name="T12" fmla="*/ 4 w 32"/>
              <a:gd name="T13" fmla="*/ 8 h 30"/>
              <a:gd name="T14" fmla="*/ 12 w 32"/>
              <a:gd name="T15" fmla="*/ 0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30">
                <a:moveTo>
                  <a:pt x="12" y="0"/>
                </a:moveTo>
                <a:lnTo>
                  <a:pt x="26" y="2"/>
                </a:lnTo>
                <a:lnTo>
                  <a:pt x="32" y="14"/>
                </a:lnTo>
                <a:lnTo>
                  <a:pt x="24" y="22"/>
                </a:lnTo>
                <a:lnTo>
                  <a:pt x="8" y="30"/>
                </a:lnTo>
                <a:lnTo>
                  <a:pt x="0" y="20"/>
                </a:lnTo>
                <a:lnTo>
                  <a:pt x="4" y="8"/>
                </a:lnTo>
                <a:lnTo>
                  <a:pt x="12" y="0"/>
                </a:lnTo>
                <a:close/>
              </a:path>
            </a:pathLst>
          </a:custGeom>
          <a:solidFill>
            <a:srgbClr val="B9BCBD"/>
          </a:solidFill>
          <a:ln w="3175">
            <a:solidFill>
              <a:srgbClr val="B9BCBD"/>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61" name="Freeform 45">
            <a:extLst>
              <a:ext uri="{FF2B5EF4-FFF2-40B4-BE49-F238E27FC236}">
                <a16:creationId xmlns:a16="http://schemas.microsoft.com/office/drawing/2014/main" id="{2C285D87-CA98-44F4-A654-EFBAAB6BED3A}"/>
              </a:ext>
            </a:extLst>
          </p:cNvPr>
          <p:cNvSpPr>
            <a:spLocks/>
          </p:cNvSpPr>
          <p:nvPr userDrawn="1"/>
        </p:nvSpPr>
        <p:spPr bwMode="auto">
          <a:xfrm>
            <a:off x="6786570" y="3354610"/>
            <a:ext cx="218015" cy="356926"/>
          </a:xfrm>
          <a:custGeom>
            <a:avLst/>
            <a:gdLst>
              <a:gd name="T0" fmla="*/ 14 w 130"/>
              <a:gd name="T1" fmla="*/ 202 h 208"/>
              <a:gd name="T2" fmla="*/ 14 w 130"/>
              <a:gd name="T3" fmla="*/ 200 h 208"/>
              <a:gd name="T4" fmla="*/ 18 w 130"/>
              <a:gd name="T5" fmla="*/ 196 h 208"/>
              <a:gd name="T6" fmla="*/ 24 w 130"/>
              <a:gd name="T7" fmla="*/ 188 h 208"/>
              <a:gd name="T8" fmla="*/ 26 w 130"/>
              <a:gd name="T9" fmla="*/ 184 h 208"/>
              <a:gd name="T10" fmla="*/ 38 w 130"/>
              <a:gd name="T11" fmla="*/ 172 h 208"/>
              <a:gd name="T12" fmla="*/ 54 w 130"/>
              <a:gd name="T13" fmla="*/ 164 h 208"/>
              <a:gd name="T14" fmla="*/ 54 w 130"/>
              <a:gd name="T15" fmla="*/ 160 h 208"/>
              <a:gd name="T16" fmla="*/ 68 w 130"/>
              <a:gd name="T17" fmla="*/ 148 h 208"/>
              <a:gd name="T18" fmla="*/ 68 w 130"/>
              <a:gd name="T19" fmla="*/ 144 h 208"/>
              <a:gd name="T20" fmla="*/ 72 w 130"/>
              <a:gd name="T21" fmla="*/ 144 h 208"/>
              <a:gd name="T22" fmla="*/ 78 w 130"/>
              <a:gd name="T23" fmla="*/ 134 h 208"/>
              <a:gd name="T24" fmla="*/ 80 w 130"/>
              <a:gd name="T25" fmla="*/ 130 h 208"/>
              <a:gd name="T26" fmla="*/ 88 w 130"/>
              <a:gd name="T27" fmla="*/ 126 h 208"/>
              <a:gd name="T28" fmla="*/ 92 w 130"/>
              <a:gd name="T29" fmla="*/ 112 h 208"/>
              <a:gd name="T30" fmla="*/ 96 w 130"/>
              <a:gd name="T31" fmla="*/ 106 h 208"/>
              <a:gd name="T32" fmla="*/ 98 w 130"/>
              <a:gd name="T33" fmla="*/ 98 h 208"/>
              <a:gd name="T34" fmla="*/ 102 w 130"/>
              <a:gd name="T35" fmla="*/ 88 h 208"/>
              <a:gd name="T36" fmla="*/ 106 w 130"/>
              <a:gd name="T37" fmla="*/ 78 h 208"/>
              <a:gd name="T38" fmla="*/ 110 w 130"/>
              <a:gd name="T39" fmla="*/ 68 h 208"/>
              <a:gd name="T40" fmla="*/ 112 w 130"/>
              <a:gd name="T41" fmla="*/ 62 h 208"/>
              <a:gd name="T42" fmla="*/ 120 w 130"/>
              <a:gd name="T43" fmla="*/ 48 h 208"/>
              <a:gd name="T44" fmla="*/ 122 w 130"/>
              <a:gd name="T45" fmla="*/ 42 h 208"/>
              <a:gd name="T46" fmla="*/ 126 w 130"/>
              <a:gd name="T47" fmla="*/ 26 h 208"/>
              <a:gd name="T48" fmla="*/ 130 w 130"/>
              <a:gd name="T49" fmla="*/ 2 h 208"/>
              <a:gd name="T50" fmla="*/ 124 w 130"/>
              <a:gd name="T51" fmla="*/ 0 h 208"/>
              <a:gd name="T52" fmla="*/ 122 w 130"/>
              <a:gd name="T53" fmla="*/ 2 h 208"/>
              <a:gd name="T54" fmla="*/ 100 w 130"/>
              <a:gd name="T55" fmla="*/ 8 h 208"/>
              <a:gd name="T56" fmla="*/ 90 w 130"/>
              <a:gd name="T57" fmla="*/ 10 h 208"/>
              <a:gd name="T58" fmla="*/ 80 w 130"/>
              <a:gd name="T59" fmla="*/ 12 h 208"/>
              <a:gd name="T60" fmla="*/ 78 w 130"/>
              <a:gd name="T61" fmla="*/ 16 h 208"/>
              <a:gd name="T62" fmla="*/ 68 w 130"/>
              <a:gd name="T63" fmla="*/ 20 h 208"/>
              <a:gd name="T64" fmla="*/ 62 w 130"/>
              <a:gd name="T65" fmla="*/ 16 h 208"/>
              <a:gd name="T66" fmla="*/ 50 w 130"/>
              <a:gd name="T67" fmla="*/ 18 h 208"/>
              <a:gd name="T68" fmla="*/ 38 w 130"/>
              <a:gd name="T69" fmla="*/ 18 h 208"/>
              <a:gd name="T70" fmla="*/ 30 w 130"/>
              <a:gd name="T71" fmla="*/ 14 h 208"/>
              <a:gd name="T72" fmla="*/ 14 w 130"/>
              <a:gd name="T73" fmla="*/ 20 h 208"/>
              <a:gd name="T74" fmla="*/ 20 w 130"/>
              <a:gd name="T75" fmla="*/ 26 h 208"/>
              <a:gd name="T76" fmla="*/ 24 w 130"/>
              <a:gd name="T77" fmla="*/ 34 h 208"/>
              <a:gd name="T78" fmla="*/ 34 w 130"/>
              <a:gd name="T79" fmla="*/ 42 h 208"/>
              <a:gd name="T80" fmla="*/ 52 w 130"/>
              <a:gd name="T81" fmla="*/ 112 h 208"/>
              <a:gd name="T82" fmla="*/ 18 w 130"/>
              <a:gd name="T83" fmla="*/ 116 h 208"/>
              <a:gd name="T84" fmla="*/ 0 w 130"/>
              <a:gd name="T85" fmla="*/ 142 h 208"/>
              <a:gd name="T86" fmla="*/ 12 w 130"/>
              <a:gd name="T87" fmla="*/ 208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30" h="208">
                <a:moveTo>
                  <a:pt x="12" y="208"/>
                </a:moveTo>
                <a:lnTo>
                  <a:pt x="12" y="208"/>
                </a:lnTo>
                <a:lnTo>
                  <a:pt x="14" y="202"/>
                </a:lnTo>
                <a:lnTo>
                  <a:pt x="14" y="202"/>
                </a:lnTo>
                <a:lnTo>
                  <a:pt x="14" y="202"/>
                </a:lnTo>
                <a:lnTo>
                  <a:pt x="14" y="200"/>
                </a:lnTo>
                <a:lnTo>
                  <a:pt x="14" y="200"/>
                </a:lnTo>
                <a:lnTo>
                  <a:pt x="18" y="196"/>
                </a:lnTo>
                <a:lnTo>
                  <a:pt x="18" y="196"/>
                </a:lnTo>
                <a:lnTo>
                  <a:pt x="18" y="192"/>
                </a:lnTo>
                <a:lnTo>
                  <a:pt x="18" y="192"/>
                </a:lnTo>
                <a:lnTo>
                  <a:pt x="24" y="188"/>
                </a:lnTo>
                <a:lnTo>
                  <a:pt x="24" y="188"/>
                </a:lnTo>
                <a:lnTo>
                  <a:pt x="26" y="184"/>
                </a:lnTo>
                <a:lnTo>
                  <a:pt x="26" y="184"/>
                </a:lnTo>
                <a:lnTo>
                  <a:pt x="32" y="180"/>
                </a:lnTo>
                <a:lnTo>
                  <a:pt x="32" y="180"/>
                </a:lnTo>
                <a:lnTo>
                  <a:pt x="38" y="172"/>
                </a:lnTo>
                <a:lnTo>
                  <a:pt x="38" y="172"/>
                </a:lnTo>
                <a:lnTo>
                  <a:pt x="46" y="168"/>
                </a:lnTo>
                <a:lnTo>
                  <a:pt x="54" y="164"/>
                </a:lnTo>
                <a:lnTo>
                  <a:pt x="54" y="164"/>
                </a:lnTo>
                <a:lnTo>
                  <a:pt x="54" y="160"/>
                </a:lnTo>
                <a:lnTo>
                  <a:pt x="54" y="160"/>
                </a:lnTo>
                <a:lnTo>
                  <a:pt x="62" y="154"/>
                </a:lnTo>
                <a:lnTo>
                  <a:pt x="64" y="150"/>
                </a:lnTo>
                <a:lnTo>
                  <a:pt x="68" y="148"/>
                </a:lnTo>
                <a:lnTo>
                  <a:pt x="68" y="148"/>
                </a:lnTo>
                <a:lnTo>
                  <a:pt x="68" y="146"/>
                </a:lnTo>
                <a:lnTo>
                  <a:pt x="68" y="144"/>
                </a:lnTo>
                <a:lnTo>
                  <a:pt x="68" y="144"/>
                </a:lnTo>
                <a:lnTo>
                  <a:pt x="72" y="144"/>
                </a:lnTo>
                <a:lnTo>
                  <a:pt x="72" y="144"/>
                </a:lnTo>
                <a:lnTo>
                  <a:pt x="78" y="138"/>
                </a:lnTo>
                <a:lnTo>
                  <a:pt x="78" y="138"/>
                </a:lnTo>
                <a:lnTo>
                  <a:pt x="78" y="134"/>
                </a:lnTo>
                <a:lnTo>
                  <a:pt x="78" y="130"/>
                </a:lnTo>
                <a:lnTo>
                  <a:pt x="80" y="130"/>
                </a:lnTo>
                <a:lnTo>
                  <a:pt x="80" y="130"/>
                </a:lnTo>
                <a:lnTo>
                  <a:pt x="84" y="128"/>
                </a:lnTo>
                <a:lnTo>
                  <a:pt x="88" y="126"/>
                </a:lnTo>
                <a:lnTo>
                  <a:pt x="88" y="126"/>
                </a:lnTo>
                <a:lnTo>
                  <a:pt x="88" y="120"/>
                </a:lnTo>
                <a:lnTo>
                  <a:pt x="92" y="112"/>
                </a:lnTo>
                <a:lnTo>
                  <a:pt x="92" y="112"/>
                </a:lnTo>
                <a:lnTo>
                  <a:pt x="96" y="110"/>
                </a:lnTo>
                <a:lnTo>
                  <a:pt x="96" y="110"/>
                </a:lnTo>
                <a:lnTo>
                  <a:pt x="96" y="106"/>
                </a:lnTo>
                <a:lnTo>
                  <a:pt x="96" y="102"/>
                </a:lnTo>
                <a:lnTo>
                  <a:pt x="96" y="102"/>
                </a:lnTo>
                <a:lnTo>
                  <a:pt x="98" y="98"/>
                </a:lnTo>
                <a:lnTo>
                  <a:pt x="102" y="94"/>
                </a:lnTo>
                <a:lnTo>
                  <a:pt x="102" y="94"/>
                </a:lnTo>
                <a:lnTo>
                  <a:pt x="102" y="88"/>
                </a:lnTo>
                <a:lnTo>
                  <a:pt x="102" y="88"/>
                </a:lnTo>
                <a:lnTo>
                  <a:pt x="106" y="78"/>
                </a:lnTo>
                <a:lnTo>
                  <a:pt x="106" y="78"/>
                </a:lnTo>
                <a:lnTo>
                  <a:pt x="108" y="68"/>
                </a:lnTo>
                <a:lnTo>
                  <a:pt x="110" y="68"/>
                </a:lnTo>
                <a:lnTo>
                  <a:pt x="110" y="68"/>
                </a:lnTo>
                <a:lnTo>
                  <a:pt x="110" y="64"/>
                </a:lnTo>
                <a:lnTo>
                  <a:pt x="112" y="62"/>
                </a:lnTo>
                <a:lnTo>
                  <a:pt x="112" y="62"/>
                </a:lnTo>
                <a:lnTo>
                  <a:pt x="120" y="52"/>
                </a:lnTo>
                <a:lnTo>
                  <a:pt x="120" y="52"/>
                </a:lnTo>
                <a:lnTo>
                  <a:pt x="120" y="48"/>
                </a:lnTo>
                <a:lnTo>
                  <a:pt x="120" y="44"/>
                </a:lnTo>
                <a:lnTo>
                  <a:pt x="122" y="42"/>
                </a:lnTo>
                <a:lnTo>
                  <a:pt x="122" y="42"/>
                </a:lnTo>
                <a:lnTo>
                  <a:pt x="122" y="38"/>
                </a:lnTo>
                <a:lnTo>
                  <a:pt x="122" y="38"/>
                </a:lnTo>
                <a:lnTo>
                  <a:pt x="126" y="26"/>
                </a:lnTo>
                <a:lnTo>
                  <a:pt x="126" y="26"/>
                </a:lnTo>
                <a:lnTo>
                  <a:pt x="128" y="14"/>
                </a:lnTo>
                <a:lnTo>
                  <a:pt x="130" y="2"/>
                </a:lnTo>
                <a:lnTo>
                  <a:pt x="130" y="2"/>
                </a:lnTo>
                <a:lnTo>
                  <a:pt x="126" y="0"/>
                </a:lnTo>
                <a:lnTo>
                  <a:pt x="124" y="0"/>
                </a:lnTo>
                <a:lnTo>
                  <a:pt x="124" y="0"/>
                </a:lnTo>
                <a:lnTo>
                  <a:pt x="122" y="2"/>
                </a:lnTo>
                <a:lnTo>
                  <a:pt x="122" y="2"/>
                </a:lnTo>
                <a:lnTo>
                  <a:pt x="108" y="8"/>
                </a:lnTo>
                <a:lnTo>
                  <a:pt x="108" y="8"/>
                </a:lnTo>
                <a:lnTo>
                  <a:pt x="100" y="8"/>
                </a:lnTo>
                <a:lnTo>
                  <a:pt x="94" y="8"/>
                </a:lnTo>
                <a:lnTo>
                  <a:pt x="94" y="8"/>
                </a:lnTo>
                <a:lnTo>
                  <a:pt x="90" y="10"/>
                </a:lnTo>
                <a:lnTo>
                  <a:pt x="90" y="10"/>
                </a:lnTo>
                <a:lnTo>
                  <a:pt x="84" y="12"/>
                </a:lnTo>
                <a:lnTo>
                  <a:pt x="80" y="12"/>
                </a:lnTo>
                <a:lnTo>
                  <a:pt x="80" y="12"/>
                </a:lnTo>
                <a:lnTo>
                  <a:pt x="78" y="16"/>
                </a:lnTo>
                <a:lnTo>
                  <a:pt x="78" y="16"/>
                </a:lnTo>
                <a:lnTo>
                  <a:pt x="70" y="18"/>
                </a:lnTo>
                <a:lnTo>
                  <a:pt x="68" y="20"/>
                </a:lnTo>
                <a:lnTo>
                  <a:pt x="68" y="20"/>
                </a:lnTo>
                <a:lnTo>
                  <a:pt x="66" y="20"/>
                </a:lnTo>
                <a:lnTo>
                  <a:pt x="64" y="18"/>
                </a:lnTo>
                <a:lnTo>
                  <a:pt x="62" y="16"/>
                </a:lnTo>
                <a:lnTo>
                  <a:pt x="62" y="16"/>
                </a:lnTo>
                <a:lnTo>
                  <a:pt x="56" y="16"/>
                </a:lnTo>
                <a:lnTo>
                  <a:pt x="50" y="18"/>
                </a:lnTo>
                <a:lnTo>
                  <a:pt x="38" y="20"/>
                </a:lnTo>
                <a:lnTo>
                  <a:pt x="38" y="20"/>
                </a:lnTo>
                <a:lnTo>
                  <a:pt x="38" y="18"/>
                </a:lnTo>
                <a:lnTo>
                  <a:pt x="38" y="18"/>
                </a:lnTo>
                <a:lnTo>
                  <a:pt x="34" y="16"/>
                </a:lnTo>
                <a:lnTo>
                  <a:pt x="30" y="14"/>
                </a:lnTo>
                <a:lnTo>
                  <a:pt x="24" y="6"/>
                </a:lnTo>
                <a:lnTo>
                  <a:pt x="18" y="14"/>
                </a:lnTo>
                <a:lnTo>
                  <a:pt x="14" y="20"/>
                </a:lnTo>
                <a:lnTo>
                  <a:pt x="14" y="20"/>
                </a:lnTo>
                <a:lnTo>
                  <a:pt x="20" y="26"/>
                </a:lnTo>
                <a:lnTo>
                  <a:pt x="20" y="26"/>
                </a:lnTo>
                <a:lnTo>
                  <a:pt x="22" y="30"/>
                </a:lnTo>
                <a:lnTo>
                  <a:pt x="24" y="34"/>
                </a:lnTo>
                <a:lnTo>
                  <a:pt x="24" y="34"/>
                </a:lnTo>
                <a:lnTo>
                  <a:pt x="28" y="38"/>
                </a:lnTo>
                <a:lnTo>
                  <a:pt x="34" y="42"/>
                </a:lnTo>
                <a:lnTo>
                  <a:pt x="34" y="42"/>
                </a:lnTo>
                <a:lnTo>
                  <a:pt x="70" y="58"/>
                </a:lnTo>
                <a:lnTo>
                  <a:pt x="88" y="58"/>
                </a:lnTo>
                <a:lnTo>
                  <a:pt x="52" y="112"/>
                </a:lnTo>
                <a:lnTo>
                  <a:pt x="36" y="112"/>
                </a:lnTo>
                <a:lnTo>
                  <a:pt x="30" y="116"/>
                </a:lnTo>
                <a:lnTo>
                  <a:pt x="18" y="116"/>
                </a:lnTo>
                <a:lnTo>
                  <a:pt x="14" y="120"/>
                </a:lnTo>
                <a:lnTo>
                  <a:pt x="6" y="136"/>
                </a:lnTo>
                <a:lnTo>
                  <a:pt x="0" y="142"/>
                </a:lnTo>
                <a:lnTo>
                  <a:pt x="0" y="198"/>
                </a:lnTo>
                <a:lnTo>
                  <a:pt x="10" y="208"/>
                </a:lnTo>
                <a:lnTo>
                  <a:pt x="12" y="208"/>
                </a:lnTo>
                <a:close/>
              </a:path>
            </a:pathLst>
          </a:custGeom>
          <a:solidFill>
            <a:srgbClr val="B9BCBD"/>
          </a:solidFill>
          <a:ln w="3175">
            <a:solidFill>
              <a:srgbClr val="B9BCBD"/>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62" name="Freeform 46">
            <a:extLst>
              <a:ext uri="{FF2B5EF4-FFF2-40B4-BE49-F238E27FC236}">
                <a16:creationId xmlns:a16="http://schemas.microsoft.com/office/drawing/2014/main" id="{B9585CD8-3C41-4E3C-94AA-46BC1ECFF165}"/>
              </a:ext>
            </a:extLst>
          </p:cNvPr>
          <p:cNvSpPr>
            <a:spLocks noEditPoints="1"/>
          </p:cNvSpPr>
          <p:nvPr userDrawn="1"/>
        </p:nvSpPr>
        <p:spPr bwMode="auto">
          <a:xfrm>
            <a:off x="9349083" y="3893432"/>
            <a:ext cx="130809" cy="120119"/>
          </a:xfrm>
          <a:custGeom>
            <a:avLst/>
            <a:gdLst>
              <a:gd name="T0" fmla="*/ 66 w 78"/>
              <a:gd name="T1" fmla="*/ 60 h 70"/>
              <a:gd name="T2" fmla="*/ 66 w 78"/>
              <a:gd name="T3" fmla="*/ 64 h 70"/>
              <a:gd name="T4" fmla="*/ 70 w 78"/>
              <a:gd name="T5" fmla="*/ 66 h 70"/>
              <a:gd name="T6" fmla="*/ 78 w 78"/>
              <a:gd name="T7" fmla="*/ 70 h 70"/>
              <a:gd name="T8" fmla="*/ 78 w 78"/>
              <a:gd name="T9" fmla="*/ 68 h 70"/>
              <a:gd name="T10" fmla="*/ 76 w 78"/>
              <a:gd name="T11" fmla="*/ 68 h 70"/>
              <a:gd name="T12" fmla="*/ 66 w 78"/>
              <a:gd name="T13" fmla="*/ 60 h 70"/>
              <a:gd name="T14" fmla="*/ 42 w 78"/>
              <a:gd name="T15" fmla="*/ 44 h 70"/>
              <a:gd name="T16" fmla="*/ 42 w 78"/>
              <a:gd name="T17" fmla="*/ 46 h 70"/>
              <a:gd name="T18" fmla="*/ 42 w 78"/>
              <a:gd name="T19" fmla="*/ 50 h 70"/>
              <a:gd name="T20" fmla="*/ 50 w 78"/>
              <a:gd name="T21" fmla="*/ 52 h 70"/>
              <a:gd name="T22" fmla="*/ 58 w 78"/>
              <a:gd name="T23" fmla="*/ 52 h 70"/>
              <a:gd name="T24" fmla="*/ 56 w 78"/>
              <a:gd name="T25" fmla="*/ 48 h 70"/>
              <a:gd name="T26" fmla="*/ 42 w 78"/>
              <a:gd name="T27" fmla="*/ 44 h 70"/>
              <a:gd name="T28" fmla="*/ 54 w 78"/>
              <a:gd name="T29" fmla="*/ 30 h 70"/>
              <a:gd name="T30" fmla="*/ 58 w 78"/>
              <a:gd name="T31" fmla="*/ 40 h 70"/>
              <a:gd name="T32" fmla="*/ 62 w 78"/>
              <a:gd name="T33" fmla="*/ 44 h 70"/>
              <a:gd name="T34" fmla="*/ 62 w 78"/>
              <a:gd name="T35" fmla="*/ 46 h 70"/>
              <a:gd name="T36" fmla="*/ 66 w 78"/>
              <a:gd name="T37" fmla="*/ 46 h 70"/>
              <a:gd name="T38" fmla="*/ 56 w 78"/>
              <a:gd name="T39" fmla="*/ 30 h 70"/>
              <a:gd name="T40" fmla="*/ 12 w 78"/>
              <a:gd name="T41" fmla="*/ 20 h 70"/>
              <a:gd name="T42" fmla="*/ 10 w 78"/>
              <a:gd name="T43" fmla="*/ 26 h 70"/>
              <a:gd name="T44" fmla="*/ 14 w 78"/>
              <a:gd name="T45" fmla="*/ 30 h 70"/>
              <a:gd name="T46" fmla="*/ 16 w 78"/>
              <a:gd name="T47" fmla="*/ 30 h 70"/>
              <a:gd name="T48" fmla="*/ 18 w 78"/>
              <a:gd name="T49" fmla="*/ 30 h 70"/>
              <a:gd name="T50" fmla="*/ 16 w 78"/>
              <a:gd name="T51" fmla="*/ 22 h 70"/>
              <a:gd name="T52" fmla="*/ 12 w 78"/>
              <a:gd name="T53" fmla="*/ 20 h 70"/>
              <a:gd name="T54" fmla="*/ 28 w 78"/>
              <a:gd name="T55" fmla="*/ 12 h 70"/>
              <a:gd name="T56" fmla="*/ 26 w 78"/>
              <a:gd name="T57" fmla="*/ 16 h 70"/>
              <a:gd name="T58" fmla="*/ 42 w 78"/>
              <a:gd name="T59" fmla="*/ 28 h 70"/>
              <a:gd name="T60" fmla="*/ 42 w 78"/>
              <a:gd name="T61" fmla="*/ 26 h 70"/>
              <a:gd name="T62" fmla="*/ 38 w 78"/>
              <a:gd name="T63" fmla="*/ 22 h 70"/>
              <a:gd name="T64" fmla="*/ 36 w 78"/>
              <a:gd name="T65" fmla="*/ 16 h 70"/>
              <a:gd name="T66" fmla="*/ 28 w 78"/>
              <a:gd name="T67" fmla="*/ 12 h 70"/>
              <a:gd name="T68" fmla="*/ 0 w 78"/>
              <a:gd name="T69" fmla="*/ 0 h 70"/>
              <a:gd name="T70" fmla="*/ 2 w 78"/>
              <a:gd name="T71" fmla="*/ 4 h 70"/>
              <a:gd name="T72" fmla="*/ 6 w 78"/>
              <a:gd name="T73" fmla="*/ 10 h 70"/>
              <a:gd name="T74" fmla="*/ 12 w 78"/>
              <a:gd name="T75" fmla="*/ 10 h 70"/>
              <a:gd name="T76" fmla="*/ 10 w 78"/>
              <a:gd name="T77" fmla="*/ 8 h 70"/>
              <a:gd name="T78" fmla="*/ 0 w 78"/>
              <a:gd name="T79"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8" h="70">
                <a:moveTo>
                  <a:pt x="66" y="60"/>
                </a:moveTo>
                <a:lnTo>
                  <a:pt x="66" y="60"/>
                </a:lnTo>
                <a:lnTo>
                  <a:pt x="66" y="62"/>
                </a:lnTo>
                <a:lnTo>
                  <a:pt x="66" y="64"/>
                </a:lnTo>
                <a:lnTo>
                  <a:pt x="66" y="64"/>
                </a:lnTo>
                <a:lnTo>
                  <a:pt x="70" y="66"/>
                </a:lnTo>
                <a:lnTo>
                  <a:pt x="74" y="68"/>
                </a:lnTo>
                <a:lnTo>
                  <a:pt x="78" y="70"/>
                </a:lnTo>
                <a:lnTo>
                  <a:pt x="78" y="68"/>
                </a:lnTo>
                <a:lnTo>
                  <a:pt x="78" y="68"/>
                </a:lnTo>
                <a:lnTo>
                  <a:pt x="76" y="68"/>
                </a:lnTo>
                <a:lnTo>
                  <a:pt x="76" y="68"/>
                </a:lnTo>
                <a:lnTo>
                  <a:pt x="72" y="64"/>
                </a:lnTo>
                <a:lnTo>
                  <a:pt x="66" y="60"/>
                </a:lnTo>
                <a:lnTo>
                  <a:pt x="66" y="60"/>
                </a:lnTo>
                <a:close/>
                <a:moveTo>
                  <a:pt x="42" y="44"/>
                </a:moveTo>
                <a:lnTo>
                  <a:pt x="42" y="44"/>
                </a:lnTo>
                <a:lnTo>
                  <a:pt x="42" y="46"/>
                </a:lnTo>
                <a:lnTo>
                  <a:pt x="42" y="50"/>
                </a:lnTo>
                <a:lnTo>
                  <a:pt x="42" y="50"/>
                </a:lnTo>
                <a:lnTo>
                  <a:pt x="46" y="52"/>
                </a:lnTo>
                <a:lnTo>
                  <a:pt x="50" y="52"/>
                </a:lnTo>
                <a:lnTo>
                  <a:pt x="58" y="52"/>
                </a:lnTo>
                <a:lnTo>
                  <a:pt x="58" y="52"/>
                </a:lnTo>
                <a:lnTo>
                  <a:pt x="56" y="48"/>
                </a:lnTo>
                <a:lnTo>
                  <a:pt x="56" y="48"/>
                </a:lnTo>
                <a:lnTo>
                  <a:pt x="42" y="44"/>
                </a:lnTo>
                <a:lnTo>
                  <a:pt x="42" y="44"/>
                </a:lnTo>
                <a:close/>
                <a:moveTo>
                  <a:pt x="54" y="30"/>
                </a:moveTo>
                <a:lnTo>
                  <a:pt x="54" y="30"/>
                </a:lnTo>
                <a:lnTo>
                  <a:pt x="56" y="36"/>
                </a:lnTo>
                <a:lnTo>
                  <a:pt x="58" y="40"/>
                </a:lnTo>
                <a:lnTo>
                  <a:pt x="58" y="40"/>
                </a:lnTo>
                <a:lnTo>
                  <a:pt x="62" y="44"/>
                </a:lnTo>
                <a:lnTo>
                  <a:pt x="62" y="46"/>
                </a:lnTo>
                <a:lnTo>
                  <a:pt x="62" y="46"/>
                </a:lnTo>
                <a:lnTo>
                  <a:pt x="66" y="46"/>
                </a:lnTo>
                <a:lnTo>
                  <a:pt x="66" y="46"/>
                </a:lnTo>
                <a:lnTo>
                  <a:pt x="62" y="38"/>
                </a:lnTo>
                <a:lnTo>
                  <a:pt x="56" y="30"/>
                </a:lnTo>
                <a:lnTo>
                  <a:pt x="54" y="30"/>
                </a:lnTo>
                <a:close/>
                <a:moveTo>
                  <a:pt x="12" y="20"/>
                </a:moveTo>
                <a:lnTo>
                  <a:pt x="12" y="20"/>
                </a:lnTo>
                <a:lnTo>
                  <a:pt x="10" y="26"/>
                </a:lnTo>
                <a:lnTo>
                  <a:pt x="14" y="30"/>
                </a:lnTo>
                <a:lnTo>
                  <a:pt x="14" y="30"/>
                </a:lnTo>
                <a:lnTo>
                  <a:pt x="14" y="30"/>
                </a:lnTo>
                <a:lnTo>
                  <a:pt x="16" y="30"/>
                </a:lnTo>
                <a:lnTo>
                  <a:pt x="18" y="30"/>
                </a:lnTo>
                <a:lnTo>
                  <a:pt x="18" y="30"/>
                </a:lnTo>
                <a:lnTo>
                  <a:pt x="18" y="26"/>
                </a:lnTo>
                <a:lnTo>
                  <a:pt x="16" y="22"/>
                </a:lnTo>
                <a:lnTo>
                  <a:pt x="16" y="22"/>
                </a:lnTo>
                <a:lnTo>
                  <a:pt x="12" y="20"/>
                </a:lnTo>
                <a:lnTo>
                  <a:pt x="12" y="20"/>
                </a:lnTo>
                <a:close/>
                <a:moveTo>
                  <a:pt x="28" y="12"/>
                </a:moveTo>
                <a:lnTo>
                  <a:pt x="28" y="12"/>
                </a:lnTo>
                <a:lnTo>
                  <a:pt x="26" y="16"/>
                </a:lnTo>
                <a:lnTo>
                  <a:pt x="26" y="16"/>
                </a:lnTo>
                <a:lnTo>
                  <a:pt x="42" y="28"/>
                </a:lnTo>
                <a:lnTo>
                  <a:pt x="42" y="28"/>
                </a:lnTo>
                <a:lnTo>
                  <a:pt x="42" y="26"/>
                </a:lnTo>
                <a:lnTo>
                  <a:pt x="42" y="26"/>
                </a:lnTo>
                <a:lnTo>
                  <a:pt x="38" y="22"/>
                </a:lnTo>
                <a:lnTo>
                  <a:pt x="38" y="22"/>
                </a:lnTo>
                <a:lnTo>
                  <a:pt x="36" y="16"/>
                </a:lnTo>
                <a:lnTo>
                  <a:pt x="36" y="16"/>
                </a:lnTo>
                <a:lnTo>
                  <a:pt x="28" y="12"/>
                </a:lnTo>
                <a:lnTo>
                  <a:pt x="28" y="12"/>
                </a:lnTo>
                <a:close/>
                <a:moveTo>
                  <a:pt x="0" y="0"/>
                </a:moveTo>
                <a:lnTo>
                  <a:pt x="0" y="0"/>
                </a:lnTo>
                <a:lnTo>
                  <a:pt x="2" y="4"/>
                </a:lnTo>
                <a:lnTo>
                  <a:pt x="4" y="8"/>
                </a:lnTo>
                <a:lnTo>
                  <a:pt x="6" y="10"/>
                </a:lnTo>
                <a:lnTo>
                  <a:pt x="12" y="10"/>
                </a:lnTo>
                <a:lnTo>
                  <a:pt x="12" y="10"/>
                </a:lnTo>
                <a:lnTo>
                  <a:pt x="10" y="8"/>
                </a:lnTo>
                <a:lnTo>
                  <a:pt x="10" y="8"/>
                </a:lnTo>
                <a:lnTo>
                  <a:pt x="0" y="0"/>
                </a:lnTo>
                <a:lnTo>
                  <a:pt x="0" y="0"/>
                </a:lnTo>
                <a:close/>
              </a:path>
            </a:pathLst>
          </a:custGeom>
          <a:solidFill>
            <a:srgbClr val="B9BCBD"/>
          </a:solidFill>
          <a:ln w="3175">
            <a:solidFill>
              <a:srgbClr val="B9BCBD"/>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63" name="Freeform 47">
            <a:extLst>
              <a:ext uri="{FF2B5EF4-FFF2-40B4-BE49-F238E27FC236}">
                <a16:creationId xmlns:a16="http://schemas.microsoft.com/office/drawing/2014/main" id="{85F7D4A7-6378-4302-B949-66565FC8B828}"/>
              </a:ext>
            </a:extLst>
          </p:cNvPr>
          <p:cNvSpPr>
            <a:spLocks/>
          </p:cNvSpPr>
          <p:nvPr userDrawn="1"/>
        </p:nvSpPr>
        <p:spPr bwMode="auto">
          <a:xfrm>
            <a:off x="6149297" y="2263242"/>
            <a:ext cx="77144" cy="75504"/>
          </a:xfrm>
          <a:custGeom>
            <a:avLst/>
            <a:gdLst>
              <a:gd name="T0" fmla="*/ 6 w 46"/>
              <a:gd name="T1" fmla="*/ 34 h 44"/>
              <a:gd name="T2" fmla="*/ 6 w 46"/>
              <a:gd name="T3" fmla="*/ 38 h 44"/>
              <a:gd name="T4" fmla="*/ 4 w 46"/>
              <a:gd name="T5" fmla="*/ 38 h 44"/>
              <a:gd name="T6" fmla="*/ 2 w 46"/>
              <a:gd name="T7" fmla="*/ 42 h 44"/>
              <a:gd name="T8" fmla="*/ 4 w 46"/>
              <a:gd name="T9" fmla="*/ 44 h 44"/>
              <a:gd name="T10" fmla="*/ 12 w 46"/>
              <a:gd name="T11" fmla="*/ 42 h 44"/>
              <a:gd name="T12" fmla="*/ 20 w 46"/>
              <a:gd name="T13" fmla="*/ 38 h 44"/>
              <a:gd name="T14" fmla="*/ 22 w 46"/>
              <a:gd name="T15" fmla="*/ 34 h 44"/>
              <a:gd name="T16" fmla="*/ 20 w 46"/>
              <a:gd name="T17" fmla="*/ 30 h 44"/>
              <a:gd name="T18" fmla="*/ 22 w 46"/>
              <a:gd name="T19" fmla="*/ 30 h 44"/>
              <a:gd name="T20" fmla="*/ 26 w 46"/>
              <a:gd name="T21" fmla="*/ 32 h 44"/>
              <a:gd name="T22" fmla="*/ 28 w 46"/>
              <a:gd name="T23" fmla="*/ 32 h 44"/>
              <a:gd name="T24" fmla="*/ 32 w 46"/>
              <a:gd name="T25" fmla="*/ 20 h 44"/>
              <a:gd name="T26" fmla="*/ 34 w 46"/>
              <a:gd name="T27" fmla="*/ 18 h 44"/>
              <a:gd name="T28" fmla="*/ 36 w 46"/>
              <a:gd name="T29" fmla="*/ 18 h 44"/>
              <a:gd name="T30" fmla="*/ 42 w 46"/>
              <a:gd name="T31" fmla="*/ 14 h 44"/>
              <a:gd name="T32" fmla="*/ 44 w 46"/>
              <a:gd name="T33" fmla="*/ 12 h 44"/>
              <a:gd name="T34" fmla="*/ 46 w 46"/>
              <a:gd name="T35" fmla="*/ 10 h 44"/>
              <a:gd name="T36" fmla="*/ 46 w 46"/>
              <a:gd name="T37" fmla="*/ 6 h 44"/>
              <a:gd name="T38" fmla="*/ 44 w 46"/>
              <a:gd name="T39" fmla="*/ 2 h 44"/>
              <a:gd name="T40" fmla="*/ 44 w 46"/>
              <a:gd name="T41" fmla="*/ 0 h 44"/>
              <a:gd name="T42" fmla="*/ 38 w 46"/>
              <a:gd name="T43" fmla="*/ 4 h 44"/>
              <a:gd name="T44" fmla="*/ 30 w 46"/>
              <a:gd name="T45" fmla="*/ 2 h 44"/>
              <a:gd name="T46" fmla="*/ 26 w 46"/>
              <a:gd name="T47" fmla="*/ 4 h 44"/>
              <a:gd name="T48" fmla="*/ 22 w 46"/>
              <a:gd name="T49" fmla="*/ 6 h 44"/>
              <a:gd name="T50" fmla="*/ 14 w 46"/>
              <a:gd name="T51" fmla="*/ 8 h 44"/>
              <a:gd name="T52" fmla="*/ 8 w 46"/>
              <a:gd name="T53" fmla="*/ 8 h 44"/>
              <a:gd name="T54" fmla="*/ 8 w 46"/>
              <a:gd name="T55" fmla="*/ 10 h 44"/>
              <a:gd name="T56" fmla="*/ 6 w 46"/>
              <a:gd name="T57" fmla="*/ 12 h 44"/>
              <a:gd name="T58" fmla="*/ 2 w 46"/>
              <a:gd name="T59" fmla="*/ 12 h 44"/>
              <a:gd name="T60" fmla="*/ 0 w 46"/>
              <a:gd name="T61" fmla="*/ 20 h 44"/>
              <a:gd name="T62" fmla="*/ 2 w 46"/>
              <a:gd name="T63" fmla="*/ 22 h 44"/>
              <a:gd name="T64" fmla="*/ 4 w 46"/>
              <a:gd name="T65" fmla="*/ 22 h 44"/>
              <a:gd name="T66" fmla="*/ 6 w 46"/>
              <a:gd name="T67" fmla="*/ 26 h 44"/>
              <a:gd name="T68" fmla="*/ 4 w 46"/>
              <a:gd name="T69" fmla="*/ 32 h 44"/>
              <a:gd name="T70" fmla="*/ 6 w 46"/>
              <a:gd name="T71" fmla="*/ 3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6" h="44">
                <a:moveTo>
                  <a:pt x="6" y="34"/>
                </a:moveTo>
                <a:lnTo>
                  <a:pt x="6" y="34"/>
                </a:lnTo>
                <a:lnTo>
                  <a:pt x="6" y="36"/>
                </a:lnTo>
                <a:lnTo>
                  <a:pt x="6" y="38"/>
                </a:lnTo>
                <a:lnTo>
                  <a:pt x="4" y="38"/>
                </a:lnTo>
                <a:lnTo>
                  <a:pt x="4" y="38"/>
                </a:lnTo>
                <a:lnTo>
                  <a:pt x="4" y="42"/>
                </a:lnTo>
                <a:lnTo>
                  <a:pt x="2" y="42"/>
                </a:lnTo>
                <a:lnTo>
                  <a:pt x="2" y="42"/>
                </a:lnTo>
                <a:lnTo>
                  <a:pt x="4" y="44"/>
                </a:lnTo>
                <a:lnTo>
                  <a:pt x="4" y="44"/>
                </a:lnTo>
                <a:lnTo>
                  <a:pt x="12" y="42"/>
                </a:lnTo>
                <a:lnTo>
                  <a:pt x="16" y="40"/>
                </a:lnTo>
                <a:lnTo>
                  <a:pt x="20" y="38"/>
                </a:lnTo>
                <a:lnTo>
                  <a:pt x="20" y="38"/>
                </a:lnTo>
                <a:lnTo>
                  <a:pt x="22" y="34"/>
                </a:lnTo>
                <a:lnTo>
                  <a:pt x="20" y="30"/>
                </a:lnTo>
                <a:lnTo>
                  <a:pt x="20" y="30"/>
                </a:lnTo>
                <a:lnTo>
                  <a:pt x="22" y="28"/>
                </a:lnTo>
                <a:lnTo>
                  <a:pt x="22" y="30"/>
                </a:lnTo>
                <a:lnTo>
                  <a:pt x="24" y="32"/>
                </a:lnTo>
                <a:lnTo>
                  <a:pt x="26" y="32"/>
                </a:lnTo>
                <a:lnTo>
                  <a:pt x="26" y="32"/>
                </a:lnTo>
                <a:lnTo>
                  <a:pt x="28" y="32"/>
                </a:lnTo>
                <a:lnTo>
                  <a:pt x="30" y="28"/>
                </a:lnTo>
                <a:lnTo>
                  <a:pt x="32" y="20"/>
                </a:lnTo>
                <a:lnTo>
                  <a:pt x="32" y="20"/>
                </a:lnTo>
                <a:lnTo>
                  <a:pt x="34" y="18"/>
                </a:lnTo>
                <a:lnTo>
                  <a:pt x="36" y="18"/>
                </a:lnTo>
                <a:lnTo>
                  <a:pt x="36" y="18"/>
                </a:lnTo>
                <a:lnTo>
                  <a:pt x="40" y="18"/>
                </a:lnTo>
                <a:lnTo>
                  <a:pt x="42" y="14"/>
                </a:lnTo>
                <a:lnTo>
                  <a:pt x="42" y="14"/>
                </a:lnTo>
                <a:lnTo>
                  <a:pt x="44" y="12"/>
                </a:lnTo>
                <a:lnTo>
                  <a:pt x="46" y="10"/>
                </a:lnTo>
                <a:lnTo>
                  <a:pt x="46" y="10"/>
                </a:lnTo>
                <a:lnTo>
                  <a:pt x="46" y="10"/>
                </a:lnTo>
                <a:lnTo>
                  <a:pt x="46" y="6"/>
                </a:lnTo>
                <a:lnTo>
                  <a:pt x="46" y="6"/>
                </a:lnTo>
                <a:lnTo>
                  <a:pt x="44" y="2"/>
                </a:lnTo>
                <a:lnTo>
                  <a:pt x="44" y="0"/>
                </a:lnTo>
                <a:lnTo>
                  <a:pt x="44" y="0"/>
                </a:lnTo>
                <a:lnTo>
                  <a:pt x="38" y="4"/>
                </a:lnTo>
                <a:lnTo>
                  <a:pt x="38" y="4"/>
                </a:lnTo>
                <a:lnTo>
                  <a:pt x="34" y="4"/>
                </a:lnTo>
                <a:lnTo>
                  <a:pt x="30" y="2"/>
                </a:lnTo>
                <a:lnTo>
                  <a:pt x="30" y="2"/>
                </a:lnTo>
                <a:lnTo>
                  <a:pt x="26" y="4"/>
                </a:lnTo>
                <a:lnTo>
                  <a:pt x="22" y="6"/>
                </a:lnTo>
                <a:lnTo>
                  <a:pt x="22" y="6"/>
                </a:lnTo>
                <a:lnTo>
                  <a:pt x="20" y="10"/>
                </a:lnTo>
                <a:lnTo>
                  <a:pt x="14" y="8"/>
                </a:lnTo>
                <a:lnTo>
                  <a:pt x="14" y="8"/>
                </a:lnTo>
                <a:lnTo>
                  <a:pt x="8" y="8"/>
                </a:lnTo>
                <a:lnTo>
                  <a:pt x="8" y="10"/>
                </a:lnTo>
                <a:lnTo>
                  <a:pt x="8" y="10"/>
                </a:lnTo>
                <a:lnTo>
                  <a:pt x="6" y="12"/>
                </a:lnTo>
                <a:lnTo>
                  <a:pt x="6" y="12"/>
                </a:lnTo>
                <a:lnTo>
                  <a:pt x="2" y="12"/>
                </a:lnTo>
                <a:lnTo>
                  <a:pt x="2" y="12"/>
                </a:lnTo>
                <a:lnTo>
                  <a:pt x="0" y="16"/>
                </a:lnTo>
                <a:lnTo>
                  <a:pt x="0" y="20"/>
                </a:lnTo>
                <a:lnTo>
                  <a:pt x="2" y="22"/>
                </a:lnTo>
                <a:lnTo>
                  <a:pt x="2" y="22"/>
                </a:lnTo>
                <a:lnTo>
                  <a:pt x="4" y="22"/>
                </a:lnTo>
                <a:lnTo>
                  <a:pt x="4" y="22"/>
                </a:lnTo>
                <a:lnTo>
                  <a:pt x="6" y="26"/>
                </a:lnTo>
                <a:lnTo>
                  <a:pt x="6" y="26"/>
                </a:lnTo>
                <a:lnTo>
                  <a:pt x="4" y="30"/>
                </a:lnTo>
                <a:lnTo>
                  <a:pt x="4" y="32"/>
                </a:lnTo>
                <a:lnTo>
                  <a:pt x="6" y="32"/>
                </a:lnTo>
                <a:lnTo>
                  <a:pt x="6" y="34"/>
                </a:lnTo>
                <a:close/>
              </a:path>
            </a:pathLst>
          </a:custGeom>
          <a:solidFill>
            <a:srgbClr val="8BBDFF"/>
          </a:solidFill>
          <a:ln w="3175">
            <a:solidFill>
              <a:srgbClr val="8BBDFF"/>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64" name="Freeform 48">
            <a:extLst>
              <a:ext uri="{FF2B5EF4-FFF2-40B4-BE49-F238E27FC236}">
                <a16:creationId xmlns:a16="http://schemas.microsoft.com/office/drawing/2014/main" id="{DEB8F15F-E231-4CBE-B2F0-9171D8DD14CF}"/>
              </a:ext>
            </a:extLst>
          </p:cNvPr>
          <p:cNvSpPr>
            <a:spLocks/>
          </p:cNvSpPr>
          <p:nvPr userDrawn="1"/>
        </p:nvSpPr>
        <p:spPr bwMode="auto">
          <a:xfrm>
            <a:off x="6229794" y="2174013"/>
            <a:ext cx="160996" cy="68639"/>
          </a:xfrm>
          <a:custGeom>
            <a:avLst/>
            <a:gdLst>
              <a:gd name="T0" fmla="*/ 92 w 96"/>
              <a:gd name="T1" fmla="*/ 26 h 40"/>
              <a:gd name="T2" fmla="*/ 90 w 96"/>
              <a:gd name="T3" fmla="*/ 32 h 40"/>
              <a:gd name="T4" fmla="*/ 84 w 96"/>
              <a:gd name="T5" fmla="*/ 30 h 40"/>
              <a:gd name="T6" fmla="*/ 82 w 96"/>
              <a:gd name="T7" fmla="*/ 28 h 40"/>
              <a:gd name="T8" fmla="*/ 74 w 96"/>
              <a:gd name="T9" fmla="*/ 30 h 40"/>
              <a:gd name="T10" fmla="*/ 68 w 96"/>
              <a:gd name="T11" fmla="*/ 30 h 40"/>
              <a:gd name="T12" fmla="*/ 62 w 96"/>
              <a:gd name="T13" fmla="*/ 30 h 40"/>
              <a:gd name="T14" fmla="*/ 56 w 96"/>
              <a:gd name="T15" fmla="*/ 34 h 40"/>
              <a:gd name="T16" fmla="*/ 54 w 96"/>
              <a:gd name="T17" fmla="*/ 36 h 40"/>
              <a:gd name="T18" fmla="*/ 50 w 96"/>
              <a:gd name="T19" fmla="*/ 34 h 40"/>
              <a:gd name="T20" fmla="*/ 50 w 96"/>
              <a:gd name="T21" fmla="*/ 32 h 40"/>
              <a:gd name="T22" fmla="*/ 40 w 96"/>
              <a:gd name="T23" fmla="*/ 34 h 40"/>
              <a:gd name="T24" fmla="*/ 34 w 96"/>
              <a:gd name="T25" fmla="*/ 36 h 40"/>
              <a:gd name="T26" fmla="*/ 34 w 96"/>
              <a:gd name="T27" fmla="*/ 40 h 40"/>
              <a:gd name="T28" fmla="*/ 34 w 96"/>
              <a:gd name="T29" fmla="*/ 40 h 40"/>
              <a:gd name="T30" fmla="*/ 28 w 96"/>
              <a:gd name="T31" fmla="*/ 40 h 40"/>
              <a:gd name="T32" fmla="*/ 16 w 96"/>
              <a:gd name="T33" fmla="*/ 38 h 40"/>
              <a:gd name="T34" fmla="*/ 10 w 96"/>
              <a:gd name="T35" fmla="*/ 36 h 40"/>
              <a:gd name="T36" fmla="*/ 4 w 96"/>
              <a:gd name="T37" fmla="*/ 28 h 40"/>
              <a:gd name="T38" fmla="*/ 0 w 96"/>
              <a:gd name="T39" fmla="*/ 26 h 40"/>
              <a:gd name="T40" fmla="*/ 4 w 96"/>
              <a:gd name="T41" fmla="*/ 20 h 40"/>
              <a:gd name="T42" fmla="*/ 4 w 96"/>
              <a:gd name="T43" fmla="*/ 18 h 40"/>
              <a:gd name="T44" fmla="*/ 10 w 96"/>
              <a:gd name="T45" fmla="*/ 14 h 40"/>
              <a:gd name="T46" fmla="*/ 10 w 96"/>
              <a:gd name="T47" fmla="*/ 14 h 40"/>
              <a:gd name="T48" fmla="*/ 12 w 96"/>
              <a:gd name="T49" fmla="*/ 10 h 40"/>
              <a:gd name="T50" fmla="*/ 12 w 96"/>
              <a:gd name="T51" fmla="*/ 8 h 40"/>
              <a:gd name="T52" fmla="*/ 20 w 96"/>
              <a:gd name="T53" fmla="*/ 6 h 40"/>
              <a:gd name="T54" fmla="*/ 26 w 96"/>
              <a:gd name="T55" fmla="*/ 6 h 40"/>
              <a:gd name="T56" fmla="*/ 34 w 96"/>
              <a:gd name="T57" fmla="*/ 6 h 40"/>
              <a:gd name="T58" fmla="*/ 40 w 96"/>
              <a:gd name="T59" fmla="*/ 10 h 40"/>
              <a:gd name="T60" fmla="*/ 46 w 96"/>
              <a:gd name="T61" fmla="*/ 12 h 40"/>
              <a:gd name="T62" fmla="*/ 50 w 96"/>
              <a:gd name="T63" fmla="*/ 10 h 40"/>
              <a:gd name="T64" fmla="*/ 52 w 96"/>
              <a:gd name="T65" fmla="*/ 8 h 40"/>
              <a:gd name="T66" fmla="*/ 58 w 96"/>
              <a:gd name="T67" fmla="*/ 6 h 40"/>
              <a:gd name="T68" fmla="*/ 62 w 96"/>
              <a:gd name="T69" fmla="*/ 4 h 40"/>
              <a:gd name="T70" fmla="*/ 68 w 96"/>
              <a:gd name="T71" fmla="*/ 0 h 40"/>
              <a:gd name="T72" fmla="*/ 72 w 96"/>
              <a:gd name="T73" fmla="*/ 0 h 40"/>
              <a:gd name="T74" fmla="*/ 80 w 96"/>
              <a:gd name="T75" fmla="*/ 6 h 40"/>
              <a:gd name="T76" fmla="*/ 82 w 96"/>
              <a:gd name="T77" fmla="*/ 6 h 40"/>
              <a:gd name="T78" fmla="*/ 88 w 96"/>
              <a:gd name="T79" fmla="*/ 12 h 40"/>
              <a:gd name="T80" fmla="*/ 90 w 96"/>
              <a:gd name="T81" fmla="*/ 14 h 40"/>
              <a:gd name="T82" fmla="*/ 90 w 96"/>
              <a:gd name="T83" fmla="*/ 18 h 40"/>
              <a:gd name="T84" fmla="*/ 96 w 96"/>
              <a:gd name="T85" fmla="*/ 2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6" h="40">
                <a:moveTo>
                  <a:pt x="96" y="24"/>
                </a:moveTo>
                <a:lnTo>
                  <a:pt x="92" y="26"/>
                </a:lnTo>
                <a:lnTo>
                  <a:pt x="90" y="32"/>
                </a:lnTo>
                <a:lnTo>
                  <a:pt x="90" y="32"/>
                </a:lnTo>
                <a:lnTo>
                  <a:pt x="88" y="32"/>
                </a:lnTo>
                <a:lnTo>
                  <a:pt x="84" y="30"/>
                </a:lnTo>
                <a:lnTo>
                  <a:pt x="84" y="30"/>
                </a:lnTo>
                <a:lnTo>
                  <a:pt x="82" y="28"/>
                </a:lnTo>
                <a:lnTo>
                  <a:pt x="80" y="28"/>
                </a:lnTo>
                <a:lnTo>
                  <a:pt x="74" y="30"/>
                </a:lnTo>
                <a:lnTo>
                  <a:pt x="74" y="30"/>
                </a:lnTo>
                <a:lnTo>
                  <a:pt x="68" y="30"/>
                </a:lnTo>
                <a:lnTo>
                  <a:pt x="62" y="30"/>
                </a:lnTo>
                <a:lnTo>
                  <a:pt x="62" y="30"/>
                </a:lnTo>
                <a:lnTo>
                  <a:pt x="58" y="34"/>
                </a:lnTo>
                <a:lnTo>
                  <a:pt x="56" y="34"/>
                </a:lnTo>
                <a:lnTo>
                  <a:pt x="56" y="34"/>
                </a:lnTo>
                <a:lnTo>
                  <a:pt x="54" y="36"/>
                </a:lnTo>
                <a:lnTo>
                  <a:pt x="52" y="34"/>
                </a:lnTo>
                <a:lnTo>
                  <a:pt x="50" y="34"/>
                </a:lnTo>
                <a:lnTo>
                  <a:pt x="50" y="34"/>
                </a:lnTo>
                <a:lnTo>
                  <a:pt x="50" y="32"/>
                </a:lnTo>
                <a:lnTo>
                  <a:pt x="48" y="32"/>
                </a:lnTo>
                <a:lnTo>
                  <a:pt x="40" y="34"/>
                </a:lnTo>
                <a:lnTo>
                  <a:pt x="40" y="34"/>
                </a:lnTo>
                <a:lnTo>
                  <a:pt x="34" y="36"/>
                </a:lnTo>
                <a:lnTo>
                  <a:pt x="34" y="36"/>
                </a:lnTo>
                <a:lnTo>
                  <a:pt x="34" y="40"/>
                </a:lnTo>
                <a:lnTo>
                  <a:pt x="34" y="40"/>
                </a:lnTo>
                <a:lnTo>
                  <a:pt x="34" y="40"/>
                </a:lnTo>
                <a:lnTo>
                  <a:pt x="28" y="40"/>
                </a:lnTo>
                <a:lnTo>
                  <a:pt x="28" y="40"/>
                </a:lnTo>
                <a:lnTo>
                  <a:pt x="20" y="38"/>
                </a:lnTo>
                <a:lnTo>
                  <a:pt x="16" y="38"/>
                </a:lnTo>
                <a:lnTo>
                  <a:pt x="16" y="38"/>
                </a:lnTo>
                <a:lnTo>
                  <a:pt x="10" y="36"/>
                </a:lnTo>
                <a:lnTo>
                  <a:pt x="6" y="34"/>
                </a:lnTo>
                <a:lnTo>
                  <a:pt x="4" y="28"/>
                </a:lnTo>
                <a:lnTo>
                  <a:pt x="4" y="28"/>
                </a:lnTo>
                <a:lnTo>
                  <a:pt x="0" y="26"/>
                </a:lnTo>
                <a:lnTo>
                  <a:pt x="0" y="24"/>
                </a:lnTo>
                <a:lnTo>
                  <a:pt x="4" y="20"/>
                </a:lnTo>
                <a:lnTo>
                  <a:pt x="4" y="20"/>
                </a:lnTo>
                <a:lnTo>
                  <a:pt x="4" y="18"/>
                </a:lnTo>
                <a:lnTo>
                  <a:pt x="6" y="16"/>
                </a:lnTo>
                <a:lnTo>
                  <a:pt x="10" y="14"/>
                </a:lnTo>
                <a:lnTo>
                  <a:pt x="10" y="14"/>
                </a:lnTo>
                <a:lnTo>
                  <a:pt x="10" y="14"/>
                </a:lnTo>
                <a:lnTo>
                  <a:pt x="12" y="12"/>
                </a:lnTo>
                <a:lnTo>
                  <a:pt x="12" y="10"/>
                </a:lnTo>
                <a:lnTo>
                  <a:pt x="12" y="8"/>
                </a:lnTo>
                <a:lnTo>
                  <a:pt x="12" y="8"/>
                </a:lnTo>
                <a:lnTo>
                  <a:pt x="20" y="6"/>
                </a:lnTo>
                <a:lnTo>
                  <a:pt x="20" y="6"/>
                </a:lnTo>
                <a:lnTo>
                  <a:pt x="26" y="6"/>
                </a:lnTo>
                <a:lnTo>
                  <a:pt x="26" y="6"/>
                </a:lnTo>
                <a:lnTo>
                  <a:pt x="30" y="4"/>
                </a:lnTo>
                <a:lnTo>
                  <a:pt x="34" y="6"/>
                </a:lnTo>
                <a:lnTo>
                  <a:pt x="34" y="6"/>
                </a:lnTo>
                <a:lnTo>
                  <a:pt x="40" y="10"/>
                </a:lnTo>
                <a:lnTo>
                  <a:pt x="40" y="10"/>
                </a:lnTo>
                <a:lnTo>
                  <a:pt x="46" y="12"/>
                </a:lnTo>
                <a:lnTo>
                  <a:pt x="48" y="12"/>
                </a:lnTo>
                <a:lnTo>
                  <a:pt x="50" y="10"/>
                </a:lnTo>
                <a:lnTo>
                  <a:pt x="50" y="10"/>
                </a:lnTo>
                <a:lnTo>
                  <a:pt x="52" y="8"/>
                </a:lnTo>
                <a:lnTo>
                  <a:pt x="54" y="8"/>
                </a:lnTo>
                <a:lnTo>
                  <a:pt x="58" y="6"/>
                </a:lnTo>
                <a:lnTo>
                  <a:pt x="58" y="6"/>
                </a:lnTo>
                <a:lnTo>
                  <a:pt x="62" y="4"/>
                </a:lnTo>
                <a:lnTo>
                  <a:pt x="66" y="2"/>
                </a:lnTo>
                <a:lnTo>
                  <a:pt x="68" y="0"/>
                </a:lnTo>
                <a:lnTo>
                  <a:pt x="72" y="0"/>
                </a:lnTo>
                <a:lnTo>
                  <a:pt x="72" y="0"/>
                </a:lnTo>
                <a:lnTo>
                  <a:pt x="76" y="4"/>
                </a:lnTo>
                <a:lnTo>
                  <a:pt x="80" y="6"/>
                </a:lnTo>
                <a:lnTo>
                  <a:pt x="80" y="6"/>
                </a:lnTo>
                <a:lnTo>
                  <a:pt x="82" y="6"/>
                </a:lnTo>
                <a:lnTo>
                  <a:pt x="84" y="8"/>
                </a:lnTo>
                <a:lnTo>
                  <a:pt x="88" y="12"/>
                </a:lnTo>
                <a:lnTo>
                  <a:pt x="88" y="12"/>
                </a:lnTo>
                <a:lnTo>
                  <a:pt x="90" y="14"/>
                </a:lnTo>
                <a:lnTo>
                  <a:pt x="90" y="18"/>
                </a:lnTo>
                <a:lnTo>
                  <a:pt x="90" y="18"/>
                </a:lnTo>
                <a:lnTo>
                  <a:pt x="94" y="22"/>
                </a:lnTo>
                <a:lnTo>
                  <a:pt x="96" y="24"/>
                </a:lnTo>
                <a:lnTo>
                  <a:pt x="96" y="24"/>
                </a:lnTo>
                <a:close/>
              </a:path>
            </a:pathLst>
          </a:custGeom>
          <a:solidFill>
            <a:srgbClr val="8BBDFF"/>
          </a:solidFill>
          <a:ln w="3175">
            <a:solidFill>
              <a:srgbClr val="8BBDFF"/>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65" name="Freeform 49">
            <a:extLst>
              <a:ext uri="{FF2B5EF4-FFF2-40B4-BE49-F238E27FC236}">
                <a16:creationId xmlns:a16="http://schemas.microsoft.com/office/drawing/2014/main" id="{62CAFBE2-17F3-4ABE-B59A-C2AB7F37D3BF}"/>
              </a:ext>
            </a:extLst>
          </p:cNvPr>
          <p:cNvSpPr>
            <a:spLocks/>
          </p:cNvSpPr>
          <p:nvPr userDrawn="1"/>
        </p:nvSpPr>
        <p:spPr bwMode="auto">
          <a:xfrm>
            <a:off x="5547240" y="3392362"/>
            <a:ext cx="77144" cy="99528"/>
          </a:xfrm>
          <a:custGeom>
            <a:avLst/>
            <a:gdLst>
              <a:gd name="T0" fmla="*/ 2 w 46"/>
              <a:gd name="T1" fmla="*/ 18 h 58"/>
              <a:gd name="T2" fmla="*/ 2 w 46"/>
              <a:gd name="T3" fmla="*/ 26 h 58"/>
              <a:gd name="T4" fmla="*/ 6 w 46"/>
              <a:gd name="T5" fmla="*/ 34 h 58"/>
              <a:gd name="T6" fmla="*/ 2 w 46"/>
              <a:gd name="T7" fmla="*/ 34 h 58"/>
              <a:gd name="T8" fmla="*/ 4 w 46"/>
              <a:gd name="T9" fmla="*/ 36 h 58"/>
              <a:gd name="T10" fmla="*/ 8 w 46"/>
              <a:gd name="T11" fmla="*/ 38 h 58"/>
              <a:gd name="T12" fmla="*/ 8 w 46"/>
              <a:gd name="T13" fmla="*/ 48 h 58"/>
              <a:gd name="T14" fmla="*/ 10 w 46"/>
              <a:gd name="T15" fmla="*/ 48 h 58"/>
              <a:gd name="T16" fmla="*/ 10 w 46"/>
              <a:gd name="T17" fmla="*/ 46 h 58"/>
              <a:gd name="T18" fmla="*/ 12 w 46"/>
              <a:gd name="T19" fmla="*/ 46 h 58"/>
              <a:gd name="T20" fmla="*/ 16 w 46"/>
              <a:gd name="T21" fmla="*/ 54 h 58"/>
              <a:gd name="T22" fmla="*/ 18 w 46"/>
              <a:gd name="T23" fmla="*/ 56 h 58"/>
              <a:gd name="T24" fmla="*/ 26 w 46"/>
              <a:gd name="T25" fmla="*/ 58 h 58"/>
              <a:gd name="T26" fmla="*/ 30 w 46"/>
              <a:gd name="T27" fmla="*/ 48 h 58"/>
              <a:gd name="T28" fmla="*/ 38 w 46"/>
              <a:gd name="T29" fmla="*/ 40 h 58"/>
              <a:gd name="T30" fmla="*/ 38 w 46"/>
              <a:gd name="T31" fmla="*/ 36 h 58"/>
              <a:gd name="T32" fmla="*/ 42 w 46"/>
              <a:gd name="T33" fmla="*/ 34 h 58"/>
              <a:gd name="T34" fmla="*/ 44 w 46"/>
              <a:gd name="T35" fmla="*/ 32 h 58"/>
              <a:gd name="T36" fmla="*/ 40 w 46"/>
              <a:gd name="T37" fmla="*/ 30 h 58"/>
              <a:gd name="T38" fmla="*/ 40 w 46"/>
              <a:gd name="T39" fmla="*/ 26 h 58"/>
              <a:gd name="T40" fmla="*/ 42 w 46"/>
              <a:gd name="T41" fmla="*/ 22 h 58"/>
              <a:gd name="T42" fmla="*/ 38 w 46"/>
              <a:gd name="T43" fmla="*/ 16 h 58"/>
              <a:gd name="T44" fmla="*/ 36 w 46"/>
              <a:gd name="T45" fmla="*/ 12 h 58"/>
              <a:gd name="T46" fmla="*/ 34 w 46"/>
              <a:gd name="T47" fmla="*/ 10 h 58"/>
              <a:gd name="T48" fmla="*/ 34 w 46"/>
              <a:gd name="T49" fmla="*/ 4 h 58"/>
              <a:gd name="T50" fmla="*/ 30 w 46"/>
              <a:gd name="T51" fmla="*/ 2 h 58"/>
              <a:gd name="T52" fmla="*/ 26 w 46"/>
              <a:gd name="T53" fmla="*/ 2 h 58"/>
              <a:gd name="T54" fmla="*/ 22 w 46"/>
              <a:gd name="T55" fmla="*/ 2 h 58"/>
              <a:gd name="T56" fmla="*/ 14 w 46"/>
              <a:gd name="T57" fmla="*/ 0 h 58"/>
              <a:gd name="T58" fmla="*/ 12 w 46"/>
              <a:gd name="T59" fmla="*/ 4 h 58"/>
              <a:gd name="T60" fmla="*/ 10 w 46"/>
              <a:gd name="T61" fmla="*/ 12 h 58"/>
              <a:gd name="T62" fmla="*/ 8 w 46"/>
              <a:gd name="T63" fmla="*/ 14 h 58"/>
              <a:gd name="T64" fmla="*/ 6 w 46"/>
              <a:gd name="T65" fmla="*/ 18 h 58"/>
              <a:gd name="T66" fmla="*/ 4 w 46"/>
              <a:gd name="T67" fmla="*/ 20 h 58"/>
              <a:gd name="T68" fmla="*/ 2 w 46"/>
              <a:gd name="T69" fmla="*/ 1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6" h="58">
                <a:moveTo>
                  <a:pt x="2" y="18"/>
                </a:moveTo>
                <a:lnTo>
                  <a:pt x="2" y="18"/>
                </a:lnTo>
                <a:lnTo>
                  <a:pt x="0" y="22"/>
                </a:lnTo>
                <a:lnTo>
                  <a:pt x="2" y="26"/>
                </a:lnTo>
                <a:lnTo>
                  <a:pt x="6" y="34"/>
                </a:lnTo>
                <a:lnTo>
                  <a:pt x="6" y="34"/>
                </a:lnTo>
                <a:lnTo>
                  <a:pt x="4" y="34"/>
                </a:lnTo>
                <a:lnTo>
                  <a:pt x="2" y="34"/>
                </a:lnTo>
                <a:lnTo>
                  <a:pt x="4" y="36"/>
                </a:lnTo>
                <a:lnTo>
                  <a:pt x="4" y="36"/>
                </a:lnTo>
                <a:lnTo>
                  <a:pt x="8" y="38"/>
                </a:lnTo>
                <a:lnTo>
                  <a:pt x="8" y="38"/>
                </a:lnTo>
                <a:lnTo>
                  <a:pt x="8" y="44"/>
                </a:lnTo>
                <a:lnTo>
                  <a:pt x="8" y="48"/>
                </a:lnTo>
                <a:lnTo>
                  <a:pt x="8" y="48"/>
                </a:lnTo>
                <a:lnTo>
                  <a:pt x="10" y="48"/>
                </a:lnTo>
                <a:lnTo>
                  <a:pt x="10" y="48"/>
                </a:lnTo>
                <a:lnTo>
                  <a:pt x="10" y="46"/>
                </a:lnTo>
                <a:lnTo>
                  <a:pt x="12" y="46"/>
                </a:lnTo>
                <a:lnTo>
                  <a:pt x="12" y="46"/>
                </a:lnTo>
                <a:lnTo>
                  <a:pt x="14" y="52"/>
                </a:lnTo>
                <a:lnTo>
                  <a:pt x="16" y="54"/>
                </a:lnTo>
                <a:lnTo>
                  <a:pt x="18" y="56"/>
                </a:lnTo>
                <a:lnTo>
                  <a:pt x="18" y="56"/>
                </a:lnTo>
                <a:lnTo>
                  <a:pt x="26" y="58"/>
                </a:lnTo>
                <a:lnTo>
                  <a:pt x="26" y="58"/>
                </a:lnTo>
                <a:lnTo>
                  <a:pt x="28" y="54"/>
                </a:lnTo>
                <a:lnTo>
                  <a:pt x="30" y="48"/>
                </a:lnTo>
                <a:lnTo>
                  <a:pt x="30" y="48"/>
                </a:lnTo>
                <a:lnTo>
                  <a:pt x="38" y="40"/>
                </a:lnTo>
                <a:lnTo>
                  <a:pt x="38" y="40"/>
                </a:lnTo>
                <a:lnTo>
                  <a:pt x="38" y="36"/>
                </a:lnTo>
                <a:lnTo>
                  <a:pt x="42" y="34"/>
                </a:lnTo>
                <a:lnTo>
                  <a:pt x="42" y="34"/>
                </a:lnTo>
                <a:lnTo>
                  <a:pt x="44" y="34"/>
                </a:lnTo>
                <a:lnTo>
                  <a:pt x="44" y="32"/>
                </a:lnTo>
                <a:lnTo>
                  <a:pt x="46" y="30"/>
                </a:lnTo>
                <a:lnTo>
                  <a:pt x="40" y="30"/>
                </a:lnTo>
                <a:lnTo>
                  <a:pt x="40" y="30"/>
                </a:lnTo>
                <a:lnTo>
                  <a:pt x="40" y="26"/>
                </a:lnTo>
                <a:lnTo>
                  <a:pt x="42" y="22"/>
                </a:lnTo>
                <a:lnTo>
                  <a:pt x="42" y="22"/>
                </a:lnTo>
                <a:lnTo>
                  <a:pt x="38" y="16"/>
                </a:lnTo>
                <a:lnTo>
                  <a:pt x="38" y="16"/>
                </a:lnTo>
                <a:lnTo>
                  <a:pt x="38" y="14"/>
                </a:lnTo>
                <a:lnTo>
                  <a:pt x="36" y="12"/>
                </a:lnTo>
                <a:lnTo>
                  <a:pt x="34" y="12"/>
                </a:lnTo>
                <a:lnTo>
                  <a:pt x="34" y="10"/>
                </a:lnTo>
                <a:lnTo>
                  <a:pt x="34" y="10"/>
                </a:lnTo>
                <a:lnTo>
                  <a:pt x="34" y="4"/>
                </a:lnTo>
                <a:lnTo>
                  <a:pt x="30" y="2"/>
                </a:lnTo>
                <a:lnTo>
                  <a:pt x="30" y="2"/>
                </a:lnTo>
                <a:lnTo>
                  <a:pt x="28" y="2"/>
                </a:lnTo>
                <a:lnTo>
                  <a:pt x="26" y="2"/>
                </a:lnTo>
                <a:lnTo>
                  <a:pt x="22" y="2"/>
                </a:lnTo>
                <a:lnTo>
                  <a:pt x="22" y="2"/>
                </a:lnTo>
                <a:lnTo>
                  <a:pt x="16" y="0"/>
                </a:lnTo>
                <a:lnTo>
                  <a:pt x="14" y="0"/>
                </a:lnTo>
                <a:lnTo>
                  <a:pt x="12" y="4"/>
                </a:lnTo>
                <a:lnTo>
                  <a:pt x="12" y="4"/>
                </a:lnTo>
                <a:lnTo>
                  <a:pt x="12" y="10"/>
                </a:lnTo>
                <a:lnTo>
                  <a:pt x="10" y="12"/>
                </a:lnTo>
                <a:lnTo>
                  <a:pt x="8" y="14"/>
                </a:lnTo>
                <a:lnTo>
                  <a:pt x="8" y="14"/>
                </a:lnTo>
                <a:lnTo>
                  <a:pt x="6" y="16"/>
                </a:lnTo>
                <a:lnTo>
                  <a:pt x="6" y="18"/>
                </a:lnTo>
                <a:lnTo>
                  <a:pt x="4" y="20"/>
                </a:lnTo>
                <a:lnTo>
                  <a:pt x="4" y="20"/>
                </a:lnTo>
                <a:lnTo>
                  <a:pt x="2" y="18"/>
                </a:lnTo>
                <a:lnTo>
                  <a:pt x="2" y="18"/>
                </a:lnTo>
                <a:close/>
              </a:path>
            </a:pathLst>
          </a:custGeom>
          <a:solidFill>
            <a:srgbClr val="B9BCBD"/>
          </a:solidFill>
          <a:ln w="3175">
            <a:solidFill>
              <a:srgbClr val="B9BCBD"/>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66" name="Freeform 50">
            <a:extLst>
              <a:ext uri="{FF2B5EF4-FFF2-40B4-BE49-F238E27FC236}">
                <a16:creationId xmlns:a16="http://schemas.microsoft.com/office/drawing/2014/main" id="{2A94A1DA-C3AA-405D-AC1D-E14D5DE782A9}"/>
              </a:ext>
            </a:extLst>
          </p:cNvPr>
          <p:cNvSpPr>
            <a:spLocks/>
          </p:cNvSpPr>
          <p:nvPr userDrawn="1"/>
        </p:nvSpPr>
        <p:spPr bwMode="auto">
          <a:xfrm>
            <a:off x="5460036" y="3196741"/>
            <a:ext cx="130809" cy="133847"/>
          </a:xfrm>
          <a:custGeom>
            <a:avLst/>
            <a:gdLst>
              <a:gd name="T0" fmla="*/ 14 w 78"/>
              <a:gd name="T1" fmla="*/ 8 h 78"/>
              <a:gd name="T2" fmla="*/ 12 w 78"/>
              <a:gd name="T3" fmla="*/ 16 h 78"/>
              <a:gd name="T4" fmla="*/ 12 w 78"/>
              <a:gd name="T5" fmla="*/ 26 h 78"/>
              <a:gd name="T6" fmla="*/ 8 w 78"/>
              <a:gd name="T7" fmla="*/ 34 h 78"/>
              <a:gd name="T8" fmla="*/ 4 w 78"/>
              <a:gd name="T9" fmla="*/ 34 h 78"/>
              <a:gd name="T10" fmla="*/ 4 w 78"/>
              <a:gd name="T11" fmla="*/ 38 h 78"/>
              <a:gd name="T12" fmla="*/ 4 w 78"/>
              <a:gd name="T13" fmla="*/ 40 h 78"/>
              <a:gd name="T14" fmla="*/ 0 w 78"/>
              <a:gd name="T15" fmla="*/ 40 h 78"/>
              <a:gd name="T16" fmla="*/ 4 w 78"/>
              <a:gd name="T17" fmla="*/ 44 h 78"/>
              <a:gd name="T18" fmla="*/ 6 w 78"/>
              <a:gd name="T19" fmla="*/ 56 h 78"/>
              <a:gd name="T20" fmla="*/ 10 w 78"/>
              <a:gd name="T21" fmla="*/ 58 h 78"/>
              <a:gd name="T22" fmla="*/ 12 w 78"/>
              <a:gd name="T23" fmla="*/ 56 h 78"/>
              <a:gd name="T24" fmla="*/ 16 w 78"/>
              <a:gd name="T25" fmla="*/ 56 h 78"/>
              <a:gd name="T26" fmla="*/ 22 w 78"/>
              <a:gd name="T27" fmla="*/ 56 h 78"/>
              <a:gd name="T28" fmla="*/ 24 w 78"/>
              <a:gd name="T29" fmla="*/ 54 h 78"/>
              <a:gd name="T30" fmla="*/ 26 w 78"/>
              <a:gd name="T31" fmla="*/ 54 h 78"/>
              <a:gd name="T32" fmla="*/ 32 w 78"/>
              <a:gd name="T33" fmla="*/ 56 h 78"/>
              <a:gd name="T34" fmla="*/ 38 w 78"/>
              <a:gd name="T35" fmla="*/ 54 h 78"/>
              <a:gd name="T36" fmla="*/ 48 w 78"/>
              <a:gd name="T37" fmla="*/ 54 h 78"/>
              <a:gd name="T38" fmla="*/ 52 w 78"/>
              <a:gd name="T39" fmla="*/ 54 h 78"/>
              <a:gd name="T40" fmla="*/ 54 w 78"/>
              <a:gd name="T41" fmla="*/ 56 h 78"/>
              <a:gd name="T42" fmla="*/ 48 w 78"/>
              <a:gd name="T43" fmla="*/ 62 h 78"/>
              <a:gd name="T44" fmla="*/ 26 w 78"/>
              <a:gd name="T45" fmla="*/ 64 h 78"/>
              <a:gd name="T46" fmla="*/ 24 w 78"/>
              <a:gd name="T47" fmla="*/ 64 h 78"/>
              <a:gd name="T48" fmla="*/ 22 w 78"/>
              <a:gd name="T49" fmla="*/ 66 h 78"/>
              <a:gd name="T50" fmla="*/ 10 w 78"/>
              <a:gd name="T51" fmla="*/ 68 h 78"/>
              <a:gd name="T52" fmla="*/ 10 w 78"/>
              <a:gd name="T53" fmla="*/ 70 h 78"/>
              <a:gd name="T54" fmla="*/ 12 w 78"/>
              <a:gd name="T55" fmla="*/ 70 h 78"/>
              <a:gd name="T56" fmla="*/ 10 w 78"/>
              <a:gd name="T57" fmla="*/ 74 h 78"/>
              <a:gd name="T58" fmla="*/ 20 w 78"/>
              <a:gd name="T59" fmla="*/ 76 h 78"/>
              <a:gd name="T60" fmla="*/ 26 w 78"/>
              <a:gd name="T61" fmla="*/ 72 h 78"/>
              <a:gd name="T62" fmla="*/ 48 w 78"/>
              <a:gd name="T63" fmla="*/ 72 h 78"/>
              <a:gd name="T64" fmla="*/ 52 w 78"/>
              <a:gd name="T65" fmla="*/ 74 h 78"/>
              <a:gd name="T66" fmla="*/ 58 w 78"/>
              <a:gd name="T67" fmla="*/ 74 h 78"/>
              <a:gd name="T68" fmla="*/ 66 w 78"/>
              <a:gd name="T69" fmla="*/ 76 h 78"/>
              <a:gd name="T70" fmla="*/ 68 w 78"/>
              <a:gd name="T71" fmla="*/ 76 h 78"/>
              <a:gd name="T72" fmla="*/ 78 w 78"/>
              <a:gd name="T73" fmla="*/ 74 h 78"/>
              <a:gd name="T74" fmla="*/ 76 w 78"/>
              <a:gd name="T75" fmla="*/ 64 h 78"/>
              <a:gd name="T76" fmla="*/ 76 w 78"/>
              <a:gd name="T77" fmla="*/ 62 h 78"/>
              <a:gd name="T78" fmla="*/ 72 w 78"/>
              <a:gd name="T79" fmla="*/ 58 h 78"/>
              <a:gd name="T80" fmla="*/ 70 w 78"/>
              <a:gd name="T81" fmla="*/ 54 h 78"/>
              <a:gd name="T82" fmla="*/ 72 w 78"/>
              <a:gd name="T83" fmla="*/ 48 h 78"/>
              <a:gd name="T84" fmla="*/ 72 w 78"/>
              <a:gd name="T85" fmla="*/ 42 h 78"/>
              <a:gd name="T86" fmla="*/ 72 w 78"/>
              <a:gd name="T87" fmla="*/ 40 h 78"/>
              <a:gd name="T88" fmla="*/ 72 w 78"/>
              <a:gd name="T89" fmla="*/ 34 h 78"/>
              <a:gd name="T90" fmla="*/ 68 w 78"/>
              <a:gd name="T91" fmla="*/ 28 h 78"/>
              <a:gd name="T92" fmla="*/ 68 w 78"/>
              <a:gd name="T93" fmla="*/ 28 h 78"/>
              <a:gd name="T94" fmla="*/ 62 w 78"/>
              <a:gd name="T95" fmla="*/ 28 h 78"/>
              <a:gd name="T96" fmla="*/ 60 w 78"/>
              <a:gd name="T97" fmla="*/ 26 h 78"/>
              <a:gd name="T98" fmla="*/ 60 w 78"/>
              <a:gd name="T99" fmla="*/ 18 h 78"/>
              <a:gd name="T100" fmla="*/ 58 w 78"/>
              <a:gd name="T101" fmla="*/ 16 h 78"/>
              <a:gd name="T102" fmla="*/ 52 w 78"/>
              <a:gd name="T103" fmla="*/ 16 h 78"/>
              <a:gd name="T104" fmla="*/ 52 w 78"/>
              <a:gd name="T105" fmla="*/ 14 h 78"/>
              <a:gd name="T106" fmla="*/ 48 w 78"/>
              <a:gd name="T107" fmla="*/ 6 h 78"/>
              <a:gd name="T108" fmla="*/ 44 w 78"/>
              <a:gd name="T109" fmla="*/ 2 h 78"/>
              <a:gd name="T110" fmla="*/ 40 w 78"/>
              <a:gd name="T111" fmla="*/ 2 h 78"/>
              <a:gd name="T112" fmla="*/ 30 w 78"/>
              <a:gd name="T113" fmla="*/ 2 h 78"/>
              <a:gd name="T114" fmla="*/ 26 w 78"/>
              <a:gd name="T115" fmla="*/ 0 h 78"/>
              <a:gd name="T116" fmla="*/ 24 w 78"/>
              <a:gd name="T117" fmla="*/ 2 h 78"/>
              <a:gd name="T118" fmla="*/ 22 w 78"/>
              <a:gd name="T119" fmla="*/ 4 h 78"/>
              <a:gd name="T120" fmla="*/ 18 w 78"/>
              <a:gd name="T121" fmla="*/ 6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8" h="78">
                <a:moveTo>
                  <a:pt x="14" y="8"/>
                </a:moveTo>
                <a:lnTo>
                  <a:pt x="14" y="8"/>
                </a:lnTo>
                <a:lnTo>
                  <a:pt x="12" y="16"/>
                </a:lnTo>
                <a:lnTo>
                  <a:pt x="12" y="16"/>
                </a:lnTo>
                <a:lnTo>
                  <a:pt x="12" y="22"/>
                </a:lnTo>
                <a:lnTo>
                  <a:pt x="12" y="26"/>
                </a:lnTo>
                <a:lnTo>
                  <a:pt x="8" y="34"/>
                </a:lnTo>
                <a:lnTo>
                  <a:pt x="8" y="34"/>
                </a:lnTo>
                <a:lnTo>
                  <a:pt x="6" y="34"/>
                </a:lnTo>
                <a:lnTo>
                  <a:pt x="4" y="34"/>
                </a:lnTo>
                <a:lnTo>
                  <a:pt x="4" y="34"/>
                </a:lnTo>
                <a:lnTo>
                  <a:pt x="4" y="38"/>
                </a:lnTo>
                <a:lnTo>
                  <a:pt x="4" y="40"/>
                </a:lnTo>
                <a:lnTo>
                  <a:pt x="4" y="40"/>
                </a:lnTo>
                <a:lnTo>
                  <a:pt x="2" y="40"/>
                </a:lnTo>
                <a:lnTo>
                  <a:pt x="0" y="40"/>
                </a:lnTo>
                <a:lnTo>
                  <a:pt x="4" y="44"/>
                </a:lnTo>
                <a:lnTo>
                  <a:pt x="4" y="44"/>
                </a:lnTo>
                <a:lnTo>
                  <a:pt x="6" y="50"/>
                </a:lnTo>
                <a:lnTo>
                  <a:pt x="6" y="56"/>
                </a:lnTo>
                <a:lnTo>
                  <a:pt x="6" y="56"/>
                </a:lnTo>
                <a:lnTo>
                  <a:pt x="10" y="58"/>
                </a:lnTo>
                <a:lnTo>
                  <a:pt x="10" y="58"/>
                </a:lnTo>
                <a:lnTo>
                  <a:pt x="12" y="56"/>
                </a:lnTo>
                <a:lnTo>
                  <a:pt x="16" y="56"/>
                </a:lnTo>
                <a:lnTo>
                  <a:pt x="16" y="56"/>
                </a:lnTo>
                <a:lnTo>
                  <a:pt x="18" y="56"/>
                </a:lnTo>
                <a:lnTo>
                  <a:pt x="22" y="56"/>
                </a:lnTo>
                <a:lnTo>
                  <a:pt x="22" y="56"/>
                </a:lnTo>
                <a:lnTo>
                  <a:pt x="24" y="54"/>
                </a:lnTo>
                <a:lnTo>
                  <a:pt x="26" y="54"/>
                </a:lnTo>
                <a:lnTo>
                  <a:pt x="26" y="54"/>
                </a:lnTo>
                <a:lnTo>
                  <a:pt x="30" y="56"/>
                </a:lnTo>
                <a:lnTo>
                  <a:pt x="32" y="56"/>
                </a:lnTo>
                <a:lnTo>
                  <a:pt x="38" y="54"/>
                </a:lnTo>
                <a:lnTo>
                  <a:pt x="38" y="54"/>
                </a:lnTo>
                <a:lnTo>
                  <a:pt x="48" y="54"/>
                </a:lnTo>
                <a:lnTo>
                  <a:pt x="48" y="54"/>
                </a:lnTo>
                <a:lnTo>
                  <a:pt x="52" y="54"/>
                </a:lnTo>
                <a:lnTo>
                  <a:pt x="52" y="54"/>
                </a:lnTo>
                <a:lnTo>
                  <a:pt x="54" y="56"/>
                </a:lnTo>
                <a:lnTo>
                  <a:pt x="54" y="56"/>
                </a:lnTo>
                <a:lnTo>
                  <a:pt x="52" y="62"/>
                </a:lnTo>
                <a:lnTo>
                  <a:pt x="48" y="62"/>
                </a:lnTo>
                <a:lnTo>
                  <a:pt x="48" y="62"/>
                </a:lnTo>
                <a:lnTo>
                  <a:pt x="26" y="64"/>
                </a:lnTo>
                <a:lnTo>
                  <a:pt x="26" y="64"/>
                </a:lnTo>
                <a:lnTo>
                  <a:pt x="24" y="64"/>
                </a:lnTo>
                <a:lnTo>
                  <a:pt x="22" y="64"/>
                </a:lnTo>
                <a:lnTo>
                  <a:pt x="22" y="66"/>
                </a:lnTo>
                <a:lnTo>
                  <a:pt x="10" y="68"/>
                </a:lnTo>
                <a:lnTo>
                  <a:pt x="10" y="68"/>
                </a:lnTo>
                <a:lnTo>
                  <a:pt x="10" y="70"/>
                </a:lnTo>
                <a:lnTo>
                  <a:pt x="10" y="70"/>
                </a:lnTo>
                <a:lnTo>
                  <a:pt x="12" y="70"/>
                </a:lnTo>
                <a:lnTo>
                  <a:pt x="12" y="70"/>
                </a:lnTo>
                <a:lnTo>
                  <a:pt x="10" y="72"/>
                </a:lnTo>
                <a:lnTo>
                  <a:pt x="10" y="74"/>
                </a:lnTo>
                <a:lnTo>
                  <a:pt x="14" y="78"/>
                </a:lnTo>
                <a:lnTo>
                  <a:pt x="20" y="76"/>
                </a:lnTo>
                <a:lnTo>
                  <a:pt x="26" y="72"/>
                </a:lnTo>
                <a:lnTo>
                  <a:pt x="26" y="72"/>
                </a:lnTo>
                <a:lnTo>
                  <a:pt x="36" y="72"/>
                </a:lnTo>
                <a:lnTo>
                  <a:pt x="48" y="72"/>
                </a:lnTo>
                <a:lnTo>
                  <a:pt x="48" y="72"/>
                </a:lnTo>
                <a:lnTo>
                  <a:pt x="52" y="74"/>
                </a:lnTo>
                <a:lnTo>
                  <a:pt x="58" y="74"/>
                </a:lnTo>
                <a:lnTo>
                  <a:pt x="58" y="74"/>
                </a:lnTo>
                <a:lnTo>
                  <a:pt x="62" y="74"/>
                </a:lnTo>
                <a:lnTo>
                  <a:pt x="66" y="76"/>
                </a:lnTo>
                <a:lnTo>
                  <a:pt x="66" y="76"/>
                </a:lnTo>
                <a:lnTo>
                  <a:pt x="68" y="76"/>
                </a:lnTo>
                <a:lnTo>
                  <a:pt x="72" y="76"/>
                </a:lnTo>
                <a:lnTo>
                  <a:pt x="78" y="74"/>
                </a:lnTo>
                <a:lnTo>
                  <a:pt x="78" y="74"/>
                </a:lnTo>
                <a:lnTo>
                  <a:pt x="76" y="64"/>
                </a:lnTo>
                <a:lnTo>
                  <a:pt x="76" y="64"/>
                </a:lnTo>
                <a:lnTo>
                  <a:pt x="76" y="62"/>
                </a:lnTo>
                <a:lnTo>
                  <a:pt x="72" y="58"/>
                </a:lnTo>
                <a:lnTo>
                  <a:pt x="72" y="58"/>
                </a:lnTo>
                <a:lnTo>
                  <a:pt x="70" y="56"/>
                </a:lnTo>
                <a:lnTo>
                  <a:pt x="70" y="54"/>
                </a:lnTo>
                <a:lnTo>
                  <a:pt x="70" y="54"/>
                </a:lnTo>
                <a:lnTo>
                  <a:pt x="72" y="48"/>
                </a:lnTo>
                <a:lnTo>
                  <a:pt x="72" y="44"/>
                </a:lnTo>
                <a:lnTo>
                  <a:pt x="72" y="42"/>
                </a:lnTo>
                <a:lnTo>
                  <a:pt x="72" y="42"/>
                </a:lnTo>
                <a:lnTo>
                  <a:pt x="72" y="40"/>
                </a:lnTo>
                <a:lnTo>
                  <a:pt x="70" y="38"/>
                </a:lnTo>
                <a:lnTo>
                  <a:pt x="72" y="34"/>
                </a:lnTo>
                <a:lnTo>
                  <a:pt x="72" y="34"/>
                </a:lnTo>
                <a:lnTo>
                  <a:pt x="68" y="28"/>
                </a:lnTo>
                <a:lnTo>
                  <a:pt x="68" y="28"/>
                </a:lnTo>
                <a:lnTo>
                  <a:pt x="68" y="28"/>
                </a:lnTo>
                <a:lnTo>
                  <a:pt x="64" y="28"/>
                </a:lnTo>
                <a:lnTo>
                  <a:pt x="62" y="28"/>
                </a:lnTo>
                <a:lnTo>
                  <a:pt x="60" y="26"/>
                </a:lnTo>
                <a:lnTo>
                  <a:pt x="60" y="26"/>
                </a:lnTo>
                <a:lnTo>
                  <a:pt x="60" y="20"/>
                </a:lnTo>
                <a:lnTo>
                  <a:pt x="60" y="18"/>
                </a:lnTo>
                <a:lnTo>
                  <a:pt x="58" y="16"/>
                </a:lnTo>
                <a:lnTo>
                  <a:pt x="58" y="16"/>
                </a:lnTo>
                <a:lnTo>
                  <a:pt x="54" y="16"/>
                </a:lnTo>
                <a:lnTo>
                  <a:pt x="52" y="16"/>
                </a:lnTo>
                <a:lnTo>
                  <a:pt x="52" y="14"/>
                </a:lnTo>
                <a:lnTo>
                  <a:pt x="52" y="14"/>
                </a:lnTo>
                <a:lnTo>
                  <a:pt x="50" y="8"/>
                </a:lnTo>
                <a:lnTo>
                  <a:pt x="48" y="6"/>
                </a:lnTo>
                <a:lnTo>
                  <a:pt x="48" y="6"/>
                </a:lnTo>
                <a:lnTo>
                  <a:pt x="44" y="2"/>
                </a:lnTo>
                <a:lnTo>
                  <a:pt x="44" y="2"/>
                </a:lnTo>
                <a:lnTo>
                  <a:pt x="40" y="2"/>
                </a:lnTo>
                <a:lnTo>
                  <a:pt x="40" y="2"/>
                </a:lnTo>
                <a:lnTo>
                  <a:pt x="30" y="2"/>
                </a:lnTo>
                <a:lnTo>
                  <a:pt x="30" y="2"/>
                </a:lnTo>
                <a:lnTo>
                  <a:pt x="26" y="0"/>
                </a:lnTo>
                <a:lnTo>
                  <a:pt x="24" y="0"/>
                </a:lnTo>
                <a:lnTo>
                  <a:pt x="24" y="2"/>
                </a:lnTo>
                <a:lnTo>
                  <a:pt x="24" y="2"/>
                </a:lnTo>
                <a:lnTo>
                  <a:pt x="22" y="4"/>
                </a:lnTo>
                <a:lnTo>
                  <a:pt x="20" y="4"/>
                </a:lnTo>
                <a:lnTo>
                  <a:pt x="18" y="6"/>
                </a:lnTo>
                <a:lnTo>
                  <a:pt x="14" y="8"/>
                </a:lnTo>
                <a:close/>
              </a:path>
            </a:pathLst>
          </a:custGeom>
          <a:solidFill>
            <a:srgbClr val="B9BCBD"/>
          </a:solidFill>
          <a:ln w="3175">
            <a:solidFill>
              <a:srgbClr val="B9BCBD"/>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67" name="Freeform 51">
            <a:extLst>
              <a:ext uri="{FF2B5EF4-FFF2-40B4-BE49-F238E27FC236}">
                <a16:creationId xmlns:a16="http://schemas.microsoft.com/office/drawing/2014/main" id="{35889EC5-AE4A-47EB-80B8-1DEB848AF98C}"/>
              </a:ext>
            </a:extLst>
          </p:cNvPr>
          <p:cNvSpPr>
            <a:spLocks/>
          </p:cNvSpPr>
          <p:nvPr userDrawn="1"/>
        </p:nvSpPr>
        <p:spPr bwMode="auto">
          <a:xfrm>
            <a:off x="6635638" y="2760878"/>
            <a:ext cx="472924" cy="466748"/>
          </a:xfrm>
          <a:custGeom>
            <a:avLst/>
            <a:gdLst>
              <a:gd name="T0" fmla="*/ 108 w 282"/>
              <a:gd name="T1" fmla="*/ 258 h 272"/>
              <a:gd name="T2" fmla="*/ 110 w 282"/>
              <a:gd name="T3" fmla="*/ 254 h 272"/>
              <a:gd name="T4" fmla="*/ 112 w 282"/>
              <a:gd name="T5" fmla="*/ 250 h 272"/>
              <a:gd name="T6" fmla="*/ 114 w 282"/>
              <a:gd name="T7" fmla="*/ 246 h 272"/>
              <a:gd name="T8" fmla="*/ 118 w 282"/>
              <a:gd name="T9" fmla="*/ 244 h 272"/>
              <a:gd name="T10" fmla="*/ 122 w 282"/>
              <a:gd name="T11" fmla="*/ 244 h 272"/>
              <a:gd name="T12" fmla="*/ 122 w 282"/>
              <a:gd name="T13" fmla="*/ 248 h 272"/>
              <a:gd name="T14" fmla="*/ 130 w 282"/>
              <a:gd name="T15" fmla="*/ 248 h 272"/>
              <a:gd name="T16" fmla="*/ 156 w 282"/>
              <a:gd name="T17" fmla="*/ 272 h 272"/>
              <a:gd name="T18" fmla="*/ 182 w 282"/>
              <a:gd name="T19" fmla="*/ 240 h 272"/>
              <a:gd name="T20" fmla="*/ 272 w 282"/>
              <a:gd name="T21" fmla="*/ 204 h 272"/>
              <a:gd name="T22" fmla="*/ 278 w 282"/>
              <a:gd name="T23" fmla="*/ 184 h 272"/>
              <a:gd name="T24" fmla="*/ 272 w 282"/>
              <a:gd name="T25" fmla="*/ 154 h 272"/>
              <a:gd name="T26" fmla="*/ 268 w 282"/>
              <a:gd name="T27" fmla="*/ 154 h 272"/>
              <a:gd name="T28" fmla="*/ 216 w 282"/>
              <a:gd name="T29" fmla="*/ 124 h 272"/>
              <a:gd name="T30" fmla="*/ 210 w 282"/>
              <a:gd name="T31" fmla="*/ 114 h 272"/>
              <a:gd name="T32" fmla="*/ 206 w 282"/>
              <a:gd name="T33" fmla="*/ 112 h 272"/>
              <a:gd name="T34" fmla="*/ 206 w 282"/>
              <a:gd name="T35" fmla="*/ 100 h 272"/>
              <a:gd name="T36" fmla="*/ 206 w 282"/>
              <a:gd name="T37" fmla="*/ 90 h 272"/>
              <a:gd name="T38" fmla="*/ 200 w 282"/>
              <a:gd name="T39" fmla="*/ 88 h 272"/>
              <a:gd name="T40" fmla="*/ 196 w 282"/>
              <a:gd name="T41" fmla="*/ 84 h 272"/>
              <a:gd name="T42" fmla="*/ 194 w 282"/>
              <a:gd name="T43" fmla="*/ 78 h 272"/>
              <a:gd name="T44" fmla="*/ 190 w 282"/>
              <a:gd name="T45" fmla="*/ 74 h 272"/>
              <a:gd name="T46" fmla="*/ 190 w 282"/>
              <a:gd name="T47" fmla="*/ 70 h 272"/>
              <a:gd name="T48" fmla="*/ 186 w 282"/>
              <a:gd name="T49" fmla="*/ 66 h 272"/>
              <a:gd name="T50" fmla="*/ 182 w 282"/>
              <a:gd name="T51" fmla="*/ 56 h 272"/>
              <a:gd name="T52" fmla="*/ 168 w 282"/>
              <a:gd name="T53" fmla="*/ 52 h 272"/>
              <a:gd name="T54" fmla="*/ 124 w 282"/>
              <a:gd name="T55" fmla="*/ 40 h 272"/>
              <a:gd name="T56" fmla="*/ 102 w 282"/>
              <a:gd name="T57" fmla="*/ 26 h 272"/>
              <a:gd name="T58" fmla="*/ 64 w 282"/>
              <a:gd name="T59" fmla="*/ 2 h 272"/>
              <a:gd name="T60" fmla="*/ 46 w 282"/>
              <a:gd name="T61" fmla="*/ 24 h 272"/>
              <a:gd name="T62" fmla="*/ 38 w 282"/>
              <a:gd name="T63" fmla="*/ 30 h 272"/>
              <a:gd name="T64" fmla="*/ 32 w 282"/>
              <a:gd name="T65" fmla="*/ 36 h 272"/>
              <a:gd name="T66" fmla="*/ 28 w 282"/>
              <a:gd name="T67" fmla="*/ 40 h 272"/>
              <a:gd name="T68" fmla="*/ 4 w 282"/>
              <a:gd name="T69" fmla="*/ 48 h 272"/>
              <a:gd name="T70" fmla="*/ 2 w 282"/>
              <a:gd name="T71" fmla="*/ 56 h 272"/>
              <a:gd name="T72" fmla="*/ 0 w 282"/>
              <a:gd name="T73" fmla="*/ 60 h 272"/>
              <a:gd name="T74" fmla="*/ 0 w 282"/>
              <a:gd name="T75" fmla="*/ 64 h 272"/>
              <a:gd name="T76" fmla="*/ 8 w 282"/>
              <a:gd name="T77" fmla="*/ 66 h 272"/>
              <a:gd name="T78" fmla="*/ 12 w 282"/>
              <a:gd name="T79" fmla="*/ 72 h 272"/>
              <a:gd name="T80" fmla="*/ 20 w 282"/>
              <a:gd name="T81" fmla="*/ 86 h 272"/>
              <a:gd name="T82" fmla="*/ 22 w 282"/>
              <a:gd name="T83" fmla="*/ 92 h 272"/>
              <a:gd name="T84" fmla="*/ 26 w 282"/>
              <a:gd name="T85" fmla="*/ 94 h 272"/>
              <a:gd name="T86" fmla="*/ 30 w 282"/>
              <a:gd name="T87" fmla="*/ 100 h 272"/>
              <a:gd name="T88" fmla="*/ 34 w 282"/>
              <a:gd name="T89" fmla="*/ 104 h 272"/>
              <a:gd name="T90" fmla="*/ 36 w 282"/>
              <a:gd name="T91" fmla="*/ 114 h 272"/>
              <a:gd name="T92" fmla="*/ 42 w 282"/>
              <a:gd name="T93" fmla="*/ 124 h 272"/>
              <a:gd name="T94" fmla="*/ 54 w 282"/>
              <a:gd name="T95" fmla="*/ 140 h 272"/>
              <a:gd name="T96" fmla="*/ 58 w 282"/>
              <a:gd name="T97" fmla="*/ 164 h 272"/>
              <a:gd name="T98" fmla="*/ 54 w 282"/>
              <a:gd name="T99" fmla="*/ 168 h 272"/>
              <a:gd name="T100" fmla="*/ 54 w 282"/>
              <a:gd name="T101" fmla="*/ 174 h 272"/>
              <a:gd name="T102" fmla="*/ 58 w 282"/>
              <a:gd name="T103" fmla="*/ 182 h 272"/>
              <a:gd name="T104" fmla="*/ 64 w 282"/>
              <a:gd name="T105" fmla="*/ 196 h 272"/>
              <a:gd name="T106" fmla="*/ 64 w 282"/>
              <a:gd name="T107" fmla="*/ 200 h 272"/>
              <a:gd name="T108" fmla="*/ 68 w 282"/>
              <a:gd name="T109" fmla="*/ 204 h 272"/>
              <a:gd name="T110" fmla="*/ 72 w 282"/>
              <a:gd name="T111" fmla="*/ 208 h 272"/>
              <a:gd name="T112" fmla="*/ 82 w 282"/>
              <a:gd name="T113" fmla="*/ 214 h 272"/>
              <a:gd name="T114" fmla="*/ 86 w 282"/>
              <a:gd name="T115" fmla="*/ 220 h 272"/>
              <a:gd name="T116" fmla="*/ 88 w 282"/>
              <a:gd name="T117" fmla="*/ 228 h 272"/>
              <a:gd name="T118" fmla="*/ 90 w 282"/>
              <a:gd name="T119" fmla="*/ 236 h 272"/>
              <a:gd name="T120" fmla="*/ 98 w 282"/>
              <a:gd name="T121" fmla="*/ 244 h 272"/>
              <a:gd name="T122" fmla="*/ 100 w 282"/>
              <a:gd name="T123" fmla="*/ 252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82" h="272">
                <a:moveTo>
                  <a:pt x="106" y="258"/>
                </a:moveTo>
                <a:lnTo>
                  <a:pt x="106" y="258"/>
                </a:lnTo>
                <a:lnTo>
                  <a:pt x="108" y="258"/>
                </a:lnTo>
                <a:lnTo>
                  <a:pt x="110" y="254"/>
                </a:lnTo>
                <a:lnTo>
                  <a:pt x="110" y="254"/>
                </a:lnTo>
                <a:lnTo>
                  <a:pt x="110" y="254"/>
                </a:lnTo>
                <a:lnTo>
                  <a:pt x="112" y="252"/>
                </a:lnTo>
                <a:lnTo>
                  <a:pt x="112" y="252"/>
                </a:lnTo>
                <a:lnTo>
                  <a:pt x="112" y="250"/>
                </a:lnTo>
                <a:lnTo>
                  <a:pt x="112" y="250"/>
                </a:lnTo>
                <a:lnTo>
                  <a:pt x="114" y="248"/>
                </a:lnTo>
                <a:lnTo>
                  <a:pt x="114" y="246"/>
                </a:lnTo>
                <a:lnTo>
                  <a:pt x="114" y="246"/>
                </a:lnTo>
                <a:lnTo>
                  <a:pt x="116" y="244"/>
                </a:lnTo>
                <a:lnTo>
                  <a:pt x="118" y="244"/>
                </a:lnTo>
                <a:lnTo>
                  <a:pt x="118" y="244"/>
                </a:lnTo>
                <a:lnTo>
                  <a:pt x="120" y="244"/>
                </a:lnTo>
                <a:lnTo>
                  <a:pt x="122" y="244"/>
                </a:lnTo>
                <a:lnTo>
                  <a:pt x="122" y="246"/>
                </a:lnTo>
                <a:lnTo>
                  <a:pt x="122" y="248"/>
                </a:lnTo>
                <a:lnTo>
                  <a:pt x="122" y="248"/>
                </a:lnTo>
                <a:lnTo>
                  <a:pt x="126" y="248"/>
                </a:lnTo>
                <a:lnTo>
                  <a:pt x="130" y="248"/>
                </a:lnTo>
                <a:lnTo>
                  <a:pt x="130" y="248"/>
                </a:lnTo>
                <a:lnTo>
                  <a:pt x="144" y="250"/>
                </a:lnTo>
                <a:lnTo>
                  <a:pt x="154" y="254"/>
                </a:lnTo>
                <a:lnTo>
                  <a:pt x="156" y="272"/>
                </a:lnTo>
                <a:lnTo>
                  <a:pt x="156" y="272"/>
                </a:lnTo>
                <a:lnTo>
                  <a:pt x="164" y="262"/>
                </a:lnTo>
                <a:lnTo>
                  <a:pt x="182" y="240"/>
                </a:lnTo>
                <a:lnTo>
                  <a:pt x="228" y="224"/>
                </a:lnTo>
                <a:lnTo>
                  <a:pt x="228" y="224"/>
                </a:lnTo>
                <a:lnTo>
                  <a:pt x="272" y="204"/>
                </a:lnTo>
                <a:lnTo>
                  <a:pt x="272" y="204"/>
                </a:lnTo>
                <a:lnTo>
                  <a:pt x="276" y="198"/>
                </a:lnTo>
                <a:lnTo>
                  <a:pt x="278" y="184"/>
                </a:lnTo>
                <a:lnTo>
                  <a:pt x="282" y="164"/>
                </a:lnTo>
                <a:lnTo>
                  <a:pt x="272" y="154"/>
                </a:lnTo>
                <a:lnTo>
                  <a:pt x="272" y="154"/>
                </a:lnTo>
                <a:lnTo>
                  <a:pt x="272" y="154"/>
                </a:lnTo>
                <a:lnTo>
                  <a:pt x="268" y="154"/>
                </a:lnTo>
                <a:lnTo>
                  <a:pt x="268" y="154"/>
                </a:lnTo>
                <a:lnTo>
                  <a:pt x="224" y="146"/>
                </a:lnTo>
                <a:lnTo>
                  <a:pt x="224" y="132"/>
                </a:lnTo>
                <a:lnTo>
                  <a:pt x="216" y="124"/>
                </a:lnTo>
                <a:lnTo>
                  <a:pt x="216" y="118"/>
                </a:lnTo>
                <a:lnTo>
                  <a:pt x="210" y="114"/>
                </a:lnTo>
                <a:lnTo>
                  <a:pt x="210" y="114"/>
                </a:lnTo>
                <a:lnTo>
                  <a:pt x="208" y="114"/>
                </a:lnTo>
                <a:lnTo>
                  <a:pt x="208" y="114"/>
                </a:lnTo>
                <a:lnTo>
                  <a:pt x="206" y="112"/>
                </a:lnTo>
                <a:lnTo>
                  <a:pt x="206" y="110"/>
                </a:lnTo>
                <a:lnTo>
                  <a:pt x="206" y="110"/>
                </a:lnTo>
                <a:lnTo>
                  <a:pt x="206" y="100"/>
                </a:lnTo>
                <a:lnTo>
                  <a:pt x="206" y="100"/>
                </a:lnTo>
                <a:lnTo>
                  <a:pt x="206" y="96"/>
                </a:lnTo>
                <a:lnTo>
                  <a:pt x="206" y="90"/>
                </a:lnTo>
                <a:lnTo>
                  <a:pt x="204" y="90"/>
                </a:lnTo>
                <a:lnTo>
                  <a:pt x="204" y="90"/>
                </a:lnTo>
                <a:lnTo>
                  <a:pt x="200" y="88"/>
                </a:lnTo>
                <a:lnTo>
                  <a:pt x="198" y="84"/>
                </a:lnTo>
                <a:lnTo>
                  <a:pt x="198" y="84"/>
                </a:lnTo>
                <a:lnTo>
                  <a:pt x="196" y="84"/>
                </a:lnTo>
                <a:lnTo>
                  <a:pt x="194" y="82"/>
                </a:lnTo>
                <a:lnTo>
                  <a:pt x="194" y="82"/>
                </a:lnTo>
                <a:lnTo>
                  <a:pt x="194" y="78"/>
                </a:lnTo>
                <a:lnTo>
                  <a:pt x="194" y="74"/>
                </a:lnTo>
                <a:lnTo>
                  <a:pt x="194" y="74"/>
                </a:lnTo>
                <a:lnTo>
                  <a:pt x="190" y="74"/>
                </a:lnTo>
                <a:lnTo>
                  <a:pt x="190" y="74"/>
                </a:lnTo>
                <a:lnTo>
                  <a:pt x="190" y="70"/>
                </a:lnTo>
                <a:lnTo>
                  <a:pt x="190" y="70"/>
                </a:lnTo>
                <a:lnTo>
                  <a:pt x="186" y="70"/>
                </a:lnTo>
                <a:lnTo>
                  <a:pt x="186" y="70"/>
                </a:lnTo>
                <a:lnTo>
                  <a:pt x="186" y="66"/>
                </a:lnTo>
                <a:lnTo>
                  <a:pt x="186" y="66"/>
                </a:lnTo>
                <a:lnTo>
                  <a:pt x="182" y="56"/>
                </a:lnTo>
                <a:lnTo>
                  <a:pt x="182" y="56"/>
                </a:lnTo>
                <a:lnTo>
                  <a:pt x="182" y="52"/>
                </a:lnTo>
                <a:lnTo>
                  <a:pt x="180" y="52"/>
                </a:lnTo>
                <a:lnTo>
                  <a:pt x="168" y="52"/>
                </a:lnTo>
                <a:lnTo>
                  <a:pt x="166" y="46"/>
                </a:lnTo>
                <a:lnTo>
                  <a:pt x="148" y="42"/>
                </a:lnTo>
                <a:lnTo>
                  <a:pt x="124" y="40"/>
                </a:lnTo>
                <a:lnTo>
                  <a:pt x="114" y="34"/>
                </a:lnTo>
                <a:lnTo>
                  <a:pt x="112" y="26"/>
                </a:lnTo>
                <a:lnTo>
                  <a:pt x="102" y="26"/>
                </a:lnTo>
                <a:lnTo>
                  <a:pt x="102" y="20"/>
                </a:lnTo>
                <a:lnTo>
                  <a:pt x="64" y="0"/>
                </a:lnTo>
                <a:lnTo>
                  <a:pt x="64" y="2"/>
                </a:lnTo>
                <a:lnTo>
                  <a:pt x="36" y="10"/>
                </a:lnTo>
                <a:lnTo>
                  <a:pt x="46" y="24"/>
                </a:lnTo>
                <a:lnTo>
                  <a:pt x="46" y="24"/>
                </a:lnTo>
                <a:lnTo>
                  <a:pt x="42" y="26"/>
                </a:lnTo>
                <a:lnTo>
                  <a:pt x="40" y="28"/>
                </a:lnTo>
                <a:lnTo>
                  <a:pt x="38" y="30"/>
                </a:lnTo>
                <a:lnTo>
                  <a:pt x="38" y="30"/>
                </a:lnTo>
                <a:lnTo>
                  <a:pt x="36" y="32"/>
                </a:lnTo>
                <a:lnTo>
                  <a:pt x="32" y="36"/>
                </a:lnTo>
                <a:lnTo>
                  <a:pt x="32" y="36"/>
                </a:lnTo>
                <a:lnTo>
                  <a:pt x="30" y="40"/>
                </a:lnTo>
                <a:lnTo>
                  <a:pt x="28" y="40"/>
                </a:lnTo>
                <a:lnTo>
                  <a:pt x="18" y="48"/>
                </a:lnTo>
                <a:lnTo>
                  <a:pt x="4" y="48"/>
                </a:lnTo>
                <a:lnTo>
                  <a:pt x="4" y="48"/>
                </a:lnTo>
                <a:lnTo>
                  <a:pt x="0" y="56"/>
                </a:lnTo>
                <a:lnTo>
                  <a:pt x="2" y="56"/>
                </a:lnTo>
                <a:lnTo>
                  <a:pt x="2" y="56"/>
                </a:lnTo>
                <a:lnTo>
                  <a:pt x="2" y="60"/>
                </a:lnTo>
                <a:lnTo>
                  <a:pt x="2" y="60"/>
                </a:lnTo>
                <a:lnTo>
                  <a:pt x="0" y="60"/>
                </a:lnTo>
                <a:lnTo>
                  <a:pt x="0" y="62"/>
                </a:lnTo>
                <a:lnTo>
                  <a:pt x="0" y="64"/>
                </a:lnTo>
                <a:lnTo>
                  <a:pt x="0" y="64"/>
                </a:lnTo>
                <a:lnTo>
                  <a:pt x="6" y="66"/>
                </a:lnTo>
                <a:lnTo>
                  <a:pt x="6" y="66"/>
                </a:lnTo>
                <a:lnTo>
                  <a:pt x="8" y="66"/>
                </a:lnTo>
                <a:lnTo>
                  <a:pt x="10" y="68"/>
                </a:lnTo>
                <a:lnTo>
                  <a:pt x="12" y="72"/>
                </a:lnTo>
                <a:lnTo>
                  <a:pt x="12" y="72"/>
                </a:lnTo>
                <a:lnTo>
                  <a:pt x="16" y="84"/>
                </a:lnTo>
                <a:lnTo>
                  <a:pt x="16" y="84"/>
                </a:lnTo>
                <a:lnTo>
                  <a:pt x="20" y="86"/>
                </a:lnTo>
                <a:lnTo>
                  <a:pt x="22" y="88"/>
                </a:lnTo>
                <a:lnTo>
                  <a:pt x="22" y="88"/>
                </a:lnTo>
                <a:lnTo>
                  <a:pt x="22" y="92"/>
                </a:lnTo>
                <a:lnTo>
                  <a:pt x="22" y="92"/>
                </a:lnTo>
                <a:lnTo>
                  <a:pt x="26" y="94"/>
                </a:lnTo>
                <a:lnTo>
                  <a:pt x="26" y="94"/>
                </a:lnTo>
                <a:lnTo>
                  <a:pt x="26" y="98"/>
                </a:lnTo>
                <a:lnTo>
                  <a:pt x="26" y="98"/>
                </a:lnTo>
                <a:lnTo>
                  <a:pt x="30" y="100"/>
                </a:lnTo>
                <a:lnTo>
                  <a:pt x="32" y="102"/>
                </a:lnTo>
                <a:lnTo>
                  <a:pt x="32" y="104"/>
                </a:lnTo>
                <a:lnTo>
                  <a:pt x="34" y="104"/>
                </a:lnTo>
                <a:lnTo>
                  <a:pt x="34" y="104"/>
                </a:lnTo>
                <a:lnTo>
                  <a:pt x="36" y="108"/>
                </a:lnTo>
                <a:lnTo>
                  <a:pt x="36" y="114"/>
                </a:lnTo>
                <a:lnTo>
                  <a:pt x="38" y="120"/>
                </a:lnTo>
                <a:lnTo>
                  <a:pt x="40" y="124"/>
                </a:lnTo>
                <a:lnTo>
                  <a:pt x="42" y="124"/>
                </a:lnTo>
                <a:lnTo>
                  <a:pt x="42" y="124"/>
                </a:lnTo>
                <a:lnTo>
                  <a:pt x="48" y="132"/>
                </a:lnTo>
                <a:lnTo>
                  <a:pt x="54" y="140"/>
                </a:lnTo>
                <a:lnTo>
                  <a:pt x="54" y="140"/>
                </a:lnTo>
                <a:lnTo>
                  <a:pt x="56" y="152"/>
                </a:lnTo>
                <a:lnTo>
                  <a:pt x="58" y="164"/>
                </a:lnTo>
                <a:lnTo>
                  <a:pt x="58" y="164"/>
                </a:lnTo>
                <a:lnTo>
                  <a:pt x="54" y="168"/>
                </a:lnTo>
                <a:lnTo>
                  <a:pt x="54" y="168"/>
                </a:lnTo>
                <a:lnTo>
                  <a:pt x="54" y="170"/>
                </a:lnTo>
                <a:lnTo>
                  <a:pt x="54" y="174"/>
                </a:lnTo>
                <a:lnTo>
                  <a:pt x="54" y="174"/>
                </a:lnTo>
                <a:lnTo>
                  <a:pt x="58" y="174"/>
                </a:lnTo>
                <a:lnTo>
                  <a:pt x="58" y="174"/>
                </a:lnTo>
                <a:lnTo>
                  <a:pt x="58" y="182"/>
                </a:lnTo>
                <a:lnTo>
                  <a:pt x="60" y="192"/>
                </a:lnTo>
                <a:lnTo>
                  <a:pt x="60" y="192"/>
                </a:lnTo>
                <a:lnTo>
                  <a:pt x="64" y="196"/>
                </a:lnTo>
                <a:lnTo>
                  <a:pt x="64" y="196"/>
                </a:lnTo>
                <a:lnTo>
                  <a:pt x="64" y="200"/>
                </a:lnTo>
                <a:lnTo>
                  <a:pt x="64" y="200"/>
                </a:lnTo>
                <a:lnTo>
                  <a:pt x="66" y="202"/>
                </a:lnTo>
                <a:lnTo>
                  <a:pt x="66" y="202"/>
                </a:lnTo>
                <a:lnTo>
                  <a:pt x="68" y="204"/>
                </a:lnTo>
                <a:lnTo>
                  <a:pt x="70" y="208"/>
                </a:lnTo>
                <a:lnTo>
                  <a:pt x="70" y="208"/>
                </a:lnTo>
                <a:lnTo>
                  <a:pt x="72" y="208"/>
                </a:lnTo>
                <a:lnTo>
                  <a:pt x="74" y="206"/>
                </a:lnTo>
                <a:lnTo>
                  <a:pt x="74" y="206"/>
                </a:lnTo>
                <a:lnTo>
                  <a:pt x="82" y="214"/>
                </a:lnTo>
                <a:lnTo>
                  <a:pt x="82" y="214"/>
                </a:lnTo>
                <a:lnTo>
                  <a:pt x="86" y="220"/>
                </a:lnTo>
                <a:lnTo>
                  <a:pt x="86" y="220"/>
                </a:lnTo>
                <a:lnTo>
                  <a:pt x="86" y="224"/>
                </a:lnTo>
                <a:lnTo>
                  <a:pt x="86" y="224"/>
                </a:lnTo>
                <a:lnTo>
                  <a:pt x="88" y="228"/>
                </a:lnTo>
                <a:lnTo>
                  <a:pt x="90" y="232"/>
                </a:lnTo>
                <a:lnTo>
                  <a:pt x="90" y="232"/>
                </a:lnTo>
                <a:lnTo>
                  <a:pt x="90" y="236"/>
                </a:lnTo>
                <a:lnTo>
                  <a:pt x="90" y="240"/>
                </a:lnTo>
                <a:lnTo>
                  <a:pt x="90" y="240"/>
                </a:lnTo>
                <a:lnTo>
                  <a:pt x="98" y="244"/>
                </a:lnTo>
                <a:lnTo>
                  <a:pt x="98" y="244"/>
                </a:lnTo>
                <a:lnTo>
                  <a:pt x="100" y="252"/>
                </a:lnTo>
                <a:lnTo>
                  <a:pt x="100" y="252"/>
                </a:lnTo>
                <a:lnTo>
                  <a:pt x="106" y="258"/>
                </a:lnTo>
                <a:lnTo>
                  <a:pt x="106" y="258"/>
                </a:lnTo>
                <a:close/>
              </a:path>
            </a:pathLst>
          </a:custGeom>
          <a:solidFill>
            <a:srgbClr val="B9BCBD"/>
          </a:solidFill>
          <a:ln w="3175">
            <a:solidFill>
              <a:srgbClr val="B9BCBD"/>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68" name="Freeform 52">
            <a:extLst>
              <a:ext uri="{FF2B5EF4-FFF2-40B4-BE49-F238E27FC236}">
                <a16:creationId xmlns:a16="http://schemas.microsoft.com/office/drawing/2014/main" id="{C1A22CFF-DA9F-4765-BE9D-2FE26C04A041}"/>
              </a:ext>
            </a:extLst>
          </p:cNvPr>
          <p:cNvSpPr>
            <a:spLocks/>
          </p:cNvSpPr>
          <p:nvPr userDrawn="1"/>
        </p:nvSpPr>
        <p:spPr bwMode="auto">
          <a:xfrm>
            <a:off x="6498121" y="3738993"/>
            <a:ext cx="53665" cy="44615"/>
          </a:xfrm>
          <a:custGeom>
            <a:avLst/>
            <a:gdLst>
              <a:gd name="T0" fmla="*/ 2 w 32"/>
              <a:gd name="T1" fmla="*/ 12 h 26"/>
              <a:gd name="T2" fmla="*/ 2 w 32"/>
              <a:gd name="T3" fmla="*/ 12 h 26"/>
              <a:gd name="T4" fmla="*/ 2 w 32"/>
              <a:gd name="T5" fmla="*/ 12 h 26"/>
              <a:gd name="T6" fmla="*/ 2 w 32"/>
              <a:gd name="T7" fmla="*/ 12 h 26"/>
              <a:gd name="T8" fmla="*/ 0 w 32"/>
              <a:gd name="T9" fmla="*/ 14 h 26"/>
              <a:gd name="T10" fmla="*/ 0 w 32"/>
              <a:gd name="T11" fmla="*/ 16 h 26"/>
              <a:gd name="T12" fmla="*/ 0 w 32"/>
              <a:gd name="T13" fmla="*/ 16 h 26"/>
              <a:gd name="T14" fmla="*/ 0 w 32"/>
              <a:gd name="T15" fmla="*/ 18 h 26"/>
              <a:gd name="T16" fmla="*/ 2 w 32"/>
              <a:gd name="T17" fmla="*/ 20 h 26"/>
              <a:gd name="T18" fmla="*/ 6 w 32"/>
              <a:gd name="T19" fmla="*/ 22 h 26"/>
              <a:gd name="T20" fmla="*/ 6 w 32"/>
              <a:gd name="T21" fmla="*/ 22 h 26"/>
              <a:gd name="T22" fmla="*/ 8 w 32"/>
              <a:gd name="T23" fmla="*/ 20 h 26"/>
              <a:gd name="T24" fmla="*/ 10 w 32"/>
              <a:gd name="T25" fmla="*/ 18 h 26"/>
              <a:gd name="T26" fmla="*/ 12 w 32"/>
              <a:gd name="T27" fmla="*/ 20 h 26"/>
              <a:gd name="T28" fmla="*/ 12 w 32"/>
              <a:gd name="T29" fmla="*/ 20 h 26"/>
              <a:gd name="T30" fmla="*/ 14 w 32"/>
              <a:gd name="T31" fmla="*/ 26 h 26"/>
              <a:gd name="T32" fmla="*/ 14 w 32"/>
              <a:gd name="T33" fmla="*/ 26 h 26"/>
              <a:gd name="T34" fmla="*/ 18 w 32"/>
              <a:gd name="T35" fmla="*/ 24 h 26"/>
              <a:gd name="T36" fmla="*/ 18 w 32"/>
              <a:gd name="T37" fmla="*/ 24 h 26"/>
              <a:gd name="T38" fmla="*/ 20 w 32"/>
              <a:gd name="T39" fmla="*/ 22 h 26"/>
              <a:gd name="T40" fmla="*/ 20 w 32"/>
              <a:gd name="T41" fmla="*/ 20 h 26"/>
              <a:gd name="T42" fmla="*/ 20 w 32"/>
              <a:gd name="T43" fmla="*/ 18 h 26"/>
              <a:gd name="T44" fmla="*/ 22 w 32"/>
              <a:gd name="T45" fmla="*/ 18 h 26"/>
              <a:gd name="T46" fmla="*/ 22 w 32"/>
              <a:gd name="T47" fmla="*/ 18 h 26"/>
              <a:gd name="T48" fmla="*/ 28 w 32"/>
              <a:gd name="T49" fmla="*/ 20 h 26"/>
              <a:gd name="T50" fmla="*/ 30 w 32"/>
              <a:gd name="T51" fmla="*/ 20 h 26"/>
              <a:gd name="T52" fmla="*/ 30 w 32"/>
              <a:gd name="T53" fmla="*/ 20 h 26"/>
              <a:gd name="T54" fmla="*/ 32 w 32"/>
              <a:gd name="T55" fmla="*/ 20 h 26"/>
              <a:gd name="T56" fmla="*/ 32 w 32"/>
              <a:gd name="T57" fmla="*/ 16 h 26"/>
              <a:gd name="T58" fmla="*/ 32 w 32"/>
              <a:gd name="T59" fmla="*/ 16 h 26"/>
              <a:gd name="T60" fmla="*/ 32 w 32"/>
              <a:gd name="T61" fmla="*/ 8 h 26"/>
              <a:gd name="T62" fmla="*/ 28 w 32"/>
              <a:gd name="T63" fmla="*/ 0 h 26"/>
              <a:gd name="T64" fmla="*/ 28 w 32"/>
              <a:gd name="T65" fmla="*/ 0 h 26"/>
              <a:gd name="T66" fmla="*/ 26 w 32"/>
              <a:gd name="T67" fmla="*/ 2 h 26"/>
              <a:gd name="T68" fmla="*/ 22 w 32"/>
              <a:gd name="T69" fmla="*/ 4 h 26"/>
              <a:gd name="T70" fmla="*/ 22 w 32"/>
              <a:gd name="T71" fmla="*/ 4 h 26"/>
              <a:gd name="T72" fmla="*/ 18 w 32"/>
              <a:gd name="T73" fmla="*/ 6 h 26"/>
              <a:gd name="T74" fmla="*/ 14 w 32"/>
              <a:gd name="T75" fmla="*/ 4 h 26"/>
              <a:gd name="T76" fmla="*/ 14 w 32"/>
              <a:gd name="T77" fmla="*/ 4 h 26"/>
              <a:gd name="T78" fmla="*/ 6 w 32"/>
              <a:gd name="T79" fmla="*/ 0 h 26"/>
              <a:gd name="T80" fmla="*/ 6 w 32"/>
              <a:gd name="T81" fmla="*/ 0 h 26"/>
              <a:gd name="T82" fmla="*/ 6 w 32"/>
              <a:gd name="T83" fmla="*/ 2 h 26"/>
              <a:gd name="T84" fmla="*/ 6 w 32"/>
              <a:gd name="T85" fmla="*/ 2 h 26"/>
              <a:gd name="T86" fmla="*/ 8 w 32"/>
              <a:gd name="T87" fmla="*/ 4 h 26"/>
              <a:gd name="T88" fmla="*/ 6 w 32"/>
              <a:gd name="T89" fmla="*/ 12 h 26"/>
              <a:gd name="T90" fmla="*/ 6 w 32"/>
              <a:gd name="T91" fmla="*/ 12 h 26"/>
              <a:gd name="T92" fmla="*/ 2 w 32"/>
              <a:gd name="T93" fmla="*/ 12 h 26"/>
              <a:gd name="T94" fmla="*/ 2 w 32"/>
              <a:gd name="T95" fmla="*/ 12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 h="26">
                <a:moveTo>
                  <a:pt x="2" y="12"/>
                </a:moveTo>
                <a:lnTo>
                  <a:pt x="2" y="12"/>
                </a:lnTo>
                <a:lnTo>
                  <a:pt x="2" y="12"/>
                </a:lnTo>
                <a:lnTo>
                  <a:pt x="2" y="12"/>
                </a:lnTo>
                <a:lnTo>
                  <a:pt x="0" y="14"/>
                </a:lnTo>
                <a:lnTo>
                  <a:pt x="0" y="16"/>
                </a:lnTo>
                <a:lnTo>
                  <a:pt x="0" y="16"/>
                </a:lnTo>
                <a:lnTo>
                  <a:pt x="0" y="18"/>
                </a:lnTo>
                <a:lnTo>
                  <a:pt x="2" y="20"/>
                </a:lnTo>
                <a:lnTo>
                  <a:pt x="6" y="22"/>
                </a:lnTo>
                <a:lnTo>
                  <a:pt x="6" y="22"/>
                </a:lnTo>
                <a:lnTo>
                  <a:pt x="8" y="20"/>
                </a:lnTo>
                <a:lnTo>
                  <a:pt x="10" y="18"/>
                </a:lnTo>
                <a:lnTo>
                  <a:pt x="12" y="20"/>
                </a:lnTo>
                <a:lnTo>
                  <a:pt x="12" y="20"/>
                </a:lnTo>
                <a:lnTo>
                  <a:pt x="14" y="26"/>
                </a:lnTo>
                <a:lnTo>
                  <a:pt x="14" y="26"/>
                </a:lnTo>
                <a:lnTo>
                  <a:pt x="18" y="24"/>
                </a:lnTo>
                <a:lnTo>
                  <a:pt x="18" y="24"/>
                </a:lnTo>
                <a:lnTo>
                  <a:pt x="20" y="22"/>
                </a:lnTo>
                <a:lnTo>
                  <a:pt x="20" y="20"/>
                </a:lnTo>
                <a:lnTo>
                  <a:pt x="20" y="18"/>
                </a:lnTo>
                <a:lnTo>
                  <a:pt x="22" y="18"/>
                </a:lnTo>
                <a:lnTo>
                  <a:pt x="22" y="18"/>
                </a:lnTo>
                <a:lnTo>
                  <a:pt x="28" y="20"/>
                </a:lnTo>
                <a:lnTo>
                  <a:pt x="30" y="20"/>
                </a:lnTo>
                <a:lnTo>
                  <a:pt x="30" y="20"/>
                </a:lnTo>
                <a:lnTo>
                  <a:pt x="32" y="20"/>
                </a:lnTo>
                <a:lnTo>
                  <a:pt x="32" y="16"/>
                </a:lnTo>
                <a:lnTo>
                  <a:pt x="32" y="16"/>
                </a:lnTo>
                <a:lnTo>
                  <a:pt x="32" y="8"/>
                </a:lnTo>
                <a:lnTo>
                  <a:pt x="28" y="0"/>
                </a:lnTo>
                <a:lnTo>
                  <a:pt x="28" y="0"/>
                </a:lnTo>
                <a:lnTo>
                  <a:pt x="26" y="2"/>
                </a:lnTo>
                <a:lnTo>
                  <a:pt x="22" y="4"/>
                </a:lnTo>
                <a:lnTo>
                  <a:pt x="22" y="4"/>
                </a:lnTo>
                <a:lnTo>
                  <a:pt x="18" y="6"/>
                </a:lnTo>
                <a:lnTo>
                  <a:pt x="14" y="4"/>
                </a:lnTo>
                <a:lnTo>
                  <a:pt x="14" y="4"/>
                </a:lnTo>
                <a:lnTo>
                  <a:pt x="6" y="0"/>
                </a:lnTo>
                <a:lnTo>
                  <a:pt x="6" y="0"/>
                </a:lnTo>
                <a:lnTo>
                  <a:pt x="6" y="2"/>
                </a:lnTo>
                <a:lnTo>
                  <a:pt x="6" y="2"/>
                </a:lnTo>
                <a:lnTo>
                  <a:pt x="8" y="4"/>
                </a:lnTo>
                <a:lnTo>
                  <a:pt x="6" y="12"/>
                </a:lnTo>
                <a:lnTo>
                  <a:pt x="6" y="12"/>
                </a:lnTo>
                <a:lnTo>
                  <a:pt x="2" y="12"/>
                </a:lnTo>
                <a:lnTo>
                  <a:pt x="2" y="12"/>
                </a:lnTo>
                <a:close/>
              </a:path>
            </a:pathLst>
          </a:custGeom>
          <a:solidFill>
            <a:srgbClr val="B9BCBD"/>
          </a:solidFill>
          <a:ln w="3175">
            <a:solidFill>
              <a:srgbClr val="B9BCBD"/>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69" name="Line 53">
            <a:extLst>
              <a:ext uri="{FF2B5EF4-FFF2-40B4-BE49-F238E27FC236}">
                <a16:creationId xmlns:a16="http://schemas.microsoft.com/office/drawing/2014/main" id="{FF96DC93-51DF-4872-A07A-B6649DBAC0B4}"/>
              </a:ext>
            </a:extLst>
          </p:cNvPr>
          <p:cNvSpPr>
            <a:spLocks noChangeShapeType="1"/>
          </p:cNvSpPr>
          <p:nvPr userDrawn="1"/>
        </p:nvSpPr>
        <p:spPr bwMode="auto">
          <a:xfrm>
            <a:off x="8718517" y="1312586"/>
            <a:ext cx="1677" cy="1716"/>
          </a:xfrm>
          <a:prstGeom prst="line">
            <a:avLst/>
          </a:prstGeom>
          <a:solidFill>
            <a:srgbClr val="C4E5F7"/>
          </a:solidFill>
          <a:ln w="9525">
            <a:solidFill>
              <a:srgbClr val="FFFFFF"/>
            </a:solidFill>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70" name="Line 54">
            <a:extLst>
              <a:ext uri="{FF2B5EF4-FFF2-40B4-BE49-F238E27FC236}">
                <a16:creationId xmlns:a16="http://schemas.microsoft.com/office/drawing/2014/main" id="{292E326F-AB85-42B8-89A2-63DC092A4098}"/>
              </a:ext>
            </a:extLst>
          </p:cNvPr>
          <p:cNvSpPr>
            <a:spLocks noChangeShapeType="1"/>
          </p:cNvSpPr>
          <p:nvPr userDrawn="1"/>
        </p:nvSpPr>
        <p:spPr bwMode="auto">
          <a:xfrm>
            <a:off x="8718517" y="1312586"/>
            <a:ext cx="1677" cy="1716"/>
          </a:xfrm>
          <a:prstGeom prst="line">
            <a:avLst/>
          </a:prstGeom>
          <a:solidFill>
            <a:srgbClr val="C4E5F7"/>
          </a:solidFill>
          <a:ln w="3175">
            <a:solidFill>
              <a:srgbClr val="FFFFFF"/>
            </a:solidFill>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71" name="Line 55">
            <a:extLst>
              <a:ext uri="{FF2B5EF4-FFF2-40B4-BE49-F238E27FC236}">
                <a16:creationId xmlns:a16="http://schemas.microsoft.com/office/drawing/2014/main" id="{258B1A02-FF91-436E-B5ED-34865D4DBA85}"/>
              </a:ext>
            </a:extLst>
          </p:cNvPr>
          <p:cNvSpPr>
            <a:spLocks noChangeShapeType="1"/>
          </p:cNvSpPr>
          <p:nvPr userDrawn="1"/>
        </p:nvSpPr>
        <p:spPr bwMode="auto">
          <a:xfrm>
            <a:off x="8728580" y="1312586"/>
            <a:ext cx="1677" cy="1716"/>
          </a:xfrm>
          <a:prstGeom prst="line">
            <a:avLst/>
          </a:prstGeom>
          <a:solidFill>
            <a:srgbClr val="C4E5F7"/>
          </a:solidFill>
          <a:ln w="9525">
            <a:solidFill>
              <a:srgbClr val="FFFFFF"/>
            </a:solidFill>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72" name="Line 56">
            <a:extLst>
              <a:ext uri="{FF2B5EF4-FFF2-40B4-BE49-F238E27FC236}">
                <a16:creationId xmlns:a16="http://schemas.microsoft.com/office/drawing/2014/main" id="{03755F4C-6157-4C7F-B618-7A88AF3523C9}"/>
              </a:ext>
            </a:extLst>
          </p:cNvPr>
          <p:cNvSpPr>
            <a:spLocks noChangeShapeType="1"/>
          </p:cNvSpPr>
          <p:nvPr userDrawn="1"/>
        </p:nvSpPr>
        <p:spPr bwMode="auto">
          <a:xfrm>
            <a:off x="8728580" y="1312586"/>
            <a:ext cx="1677" cy="1716"/>
          </a:xfrm>
          <a:prstGeom prst="line">
            <a:avLst/>
          </a:prstGeom>
          <a:solidFill>
            <a:srgbClr val="C4E5F7"/>
          </a:solidFill>
          <a:ln w="3175">
            <a:solidFill>
              <a:srgbClr val="FFFFFF"/>
            </a:solidFill>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73" name="Line 57">
            <a:extLst>
              <a:ext uri="{FF2B5EF4-FFF2-40B4-BE49-F238E27FC236}">
                <a16:creationId xmlns:a16="http://schemas.microsoft.com/office/drawing/2014/main" id="{EFBFBEE6-9C64-4887-A62A-C30F80B16850}"/>
              </a:ext>
            </a:extLst>
          </p:cNvPr>
          <p:cNvSpPr>
            <a:spLocks noChangeShapeType="1"/>
          </p:cNvSpPr>
          <p:nvPr userDrawn="1"/>
        </p:nvSpPr>
        <p:spPr bwMode="auto">
          <a:xfrm>
            <a:off x="8721871" y="1316018"/>
            <a:ext cx="1677" cy="1716"/>
          </a:xfrm>
          <a:prstGeom prst="line">
            <a:avLst/>
          </a:prstGeom>
          <a:solidFill>
            <a:srgbClr val="C4E5F7"/>
          </a:solidFill>
          <a:ln w="9525">
            <a:solidFill>
              <a:srgbClr val="FFFFFF"/>
            </a:solidFill>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74" name="Line 58">
            <a:extLst>
              <a:ext uri="{FF2B5EF4-FFF2-40B4-BE49-F238E27FC236}">
                <a16:creationId xmlns:a16="http://schemas.microsoft.com/office/drawing/2014/main" id="{6D922B55-84D2-4249-87BA-4D8C372E5989}"/>
              </a:ext>
            </a:extLst>
          </p:cNvPr>
          <p:cNvSpPr>
            <a:spLocks noChangeShapeType="1"/>
          </p:cNvSpPr>
          <p:nvPr userDrawn="1"/>
        </p:nvSpPr>
        <p:spPr bwMode="auto">
          <a:xfrm>
            <a:off x="8721871" y="1316018"/>
            <a:ext cx="1677" cy="1716"/>
          </a:xfrm>
          <a:prstGeom prst="line">
            <a:avLst/>
          </a:prstGeom>
          <a:solidFill>
            <a:srgbClr val="C4E5F7"/>
          </a:solidFill>
          <a:ln w="3175">
            <a:solidFill>
              <a:srgbClr val="FFFFFF"/>
            </a:solidFill>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75" name="Line 59">
            <a:extLst>
              <a:ext uri="{FF2B5EF4-FFF2-40B4-BE49-F238E27FC236}">
                <a16:creationId xmlns:a16="http://schemas.microsoft.com/office/drawing/2014/main" id="{65A49789-F52C-4FBF-B21D-0FAAABD619B2}"/>
              </a:ext>
            </a:extLst>
          </p:cNvPr>
          <p:cNvSpPr>
            <a:spLocks noChangeShapeType="1"/>
          </p:cNvSpPr>
          <p:nvPr userDrawn="1"/>
        </p:nvSpPr>
        <p:spPr bwMode="auto">
          <a:xfrm>
            <a:off x="8715163" y="1271402"/>
            <a:ext cx="1677" cy="1716"/>
          </a:xfrm>
          <a:prstGeom prst="line">
            <a:avLst/>
          </a:prstGeom>
          <a:solidFill>
            <a:srgbClr val="C4E5F7"/>
          </a:solidFill>
          <a:ln w="9525">
            <a:solidFill>
              <a:srgbClr val="FFFFFF"/>
            </a:solidFill>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76" name="Line 60">
            <a:extLst>
              <a:ext uri="{FF2B5EF4-FFF2-40B4-BE49-F238E27FC236}">
                <a16:creationId xmlns:a16="http://schemas.microsoft.com/office/drawing/2014/main" id="{06F22D2C-5D6C-4A16-B022-A9D6959EF814}"/>
              </a:ext>
            </a:extLst>
          </p:cNvPr>
          <p:cNvSpPr>
            <a:spLocks noChangeShapeType="1"/>
          </p:cNvSpPr>
          <p:nvPr userDrawn="1"/>
        </p:nvSpPr>
        <p:spPr bwMode="auto">
          <a:xfrm>
            <a:off x="8715163" y="1271402"/>
            <a:ext cx="1677" cy="1716"/>
          </a:xfrm>
          <a:prstGeom prst="line">
            <a:avLst/>
          </a:prstGeom>
          <a:solidFill>
            <a:srgbClr val="C4E5F7"/>
          </a:solidFill>
          <a:ln w="3175">
            <a:solidFill>
              <a:srgbClr val="FFFFFF"/>
            </a:solidFill>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77" name="Line 61">
            <a:extLst>
              <a:ext uri="{FF2B5EF4-FFF2-40B4-BE49-F238E27FC236}">
                <a16:creationId xmlns:a16="http://schemas.microsoft.com/office/drawing/2014/main" id="{A8CD58FB-9786-49A3-9D9C-FCB155A61EA9}"/>
              </a:ext>
            </a:extLst>
          </p:cNvPr>
          <p:cNvSpPr>
            <a:spLocks noChangeShapeType="1"/>
          </p:cNvSpPr>
          <p:nvPr userDrawn="1"/>
        </p:nvSpPr>
        <p:spPr bwMode="auto">
          <a:xfrm>
            <a:off x="8721871" y="1291994"/>
            <a:ext cx="1677" cy="1716"/>
          </a:xfrm>
          <a:prstGeom prst="line">
            <a:avLst/>
          </a:prstGeom>
          <a:solidFill>
            <a:srgbClr val="C4E5F7"/>
          </a:solidFill>
          <a:ln w="9525">
            <a:solidFill>
              <a:srgbClr val="FFFFFF"/>
            </a:solidFill>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78" name="Line 62">
            <a:extLst>
              <a:ext uri="{FF2B5EF4-FFF2-40B4-BE49-F238E27FC236}">
                <a16:creationId xmlns:a16="http://schemas.microsoft.com/office/drawing/2014/main" id="{012CBE17-A46B-4016-A26F-BF503192F1C5}"/>
              </a:ext>
            </a:extLst>
          </p:cNvPr>
          <p:cNvSpPr>
            <a:spLocks noChangeShapeType="1"/>
          </p:cNvSpPr>
          <p:nvPr userDrawn="1"/>
        </p:nvSpPr>
        <p:spPr bwMode="auto">
          <a:xfrm>
            <a:off x="8721871" y="1291994"/>
            <a:ext cx="1677" cy="1716"/>
          </a:xfrm>
          <a:prstGeom prst="line">
            <a:avLst/>
          </a:prstGeom>
          <a:solidFill>
            <a:srgbClr val="C4E5F7"/>
          </a:solidFill>
          <a:ln w="3175">
            <a:solidFill>
              <a:srgbClr val="FFFFFF"/>
            </a:solidFill>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79" name="Line 63">
            <a:extLst>
              <a:ext uri="{FF2B5EF4-FFF2-40B4-BE49-F238E27FC236}">
                <a16:creationId xmlns:a16="http://schemas.microsoft.com/office/drawing/2014/main" id="{5B34735B-ED31-4B6F-A082-45727650C4D5}"/>
              </a:ext>
            </a:extLst>
          </p:cNvPr>
          <p:cNvSpPr>
            <a:spLocks noChangeShapeType="1"/>
          </p:cNvSpPr>
          <p:nvPr userDrawn="1"/>
        </p:nvSpPr>
        <p:spPr bwMode="auto">
          <a:xfrm>
            <a:off x="8725225" y="1295426"/>
            <a:ext cx="1677" cy="1716"/>
          </a:xfrm>
          <a:prstGeom prst="line">
            <a:avLst/>
          </a:prstGeom>
          <a:solidFill>
            <a:srgbClr val="C4E5F7"/>
          </a:solidFill>
          <a:ln w="9525">
            <a:solidFill>
              <a:srgbClr val="FFFFFF"/>
            </a:solidFill>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80" name="Line 64">
            <a:extLst>
              <a:ext uri="{FF2B5EF4-FFF2-40B4-BE49-F238E27FC236}">
                <a16:creationId xmlns:a16="http://schemas.microsoft.com/office/drawing/2014/main" id="{7845927C-27D4-45A1-847B-4D8F8F08E002}"/>
              </a:ext>
            </a:extLst>
          </p:cNvPr>
          <p:cNvSpPr>
            <a:spLocks noChangeShapeType="1"/>
          </p:cNvSpPr>
          <p:nvPr userDrawn="1"/>
        </p:nvSpPr>
        <p:spPr bwMode="auto">
          <a:xfrm>
            <a:off x="8725225" y="1295426"/>
            <a:ext cx="1677" cy="1716"/>
          </a:xfrm>
          <a:prstGeom prst="line">
            <a:avLst/>
          </a:prstGeom>
          <a:solidFill>
            <a:srgbClr val="C4E5F7"/>
          </a:solidFill>
          <a:ln w="3175">
            <a:solidFill>
              <a:srgbClr val="FFFFFF"/>
            </a:solidFill>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81" name="Line 65">
            <a:extLst>
              <a:ext uri="{FF2B5EF4-FFF2-40B4-BE49-F238E27FC236}">
                <a16:creationId xmlns:a16="http://schemas.microsoft.com/office/drawing/2014/main" id="{0926A5C5-0CA5-4AA1-89CA-B46289E23186}"/>
              </a:ext>
            </a:extLst>
          </p:cNvPr>
          <p:cNvSpPr>
            <a:spLocks noChangeShapeType="1"/>
          </p:cNvSpPr>
          <p:nvPr userDrawn="1"/>
        </p:nvSpPr>
        <p:spPr bwMode="auto">
          <a:xfrm>
            <a:off x="8711809" y="1267971"/>
            <a:ext cx="1677" cy="1716"/>
          </a:xfrm>
          <a:prstGeom prst="line">
            <a:avLst/>
          </a:prstGeom>
          <a:solidFill>
            <a:srgbClr val="C4E5F7"/>
          </a:solidFill>
          <a:ln w="9525">
            <a:solidFill>
              <a:srgbClr val="FFFFFF"/>
            </a:solidFill>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82" name="Line 66">
            <a:extLst>
              <a:ext uri="{FF2B5EF4-FFF2-40B4-BE49-F238E27FC236}">
                <a16:creationId xmlns:a16="http://schemas.microsoft.com/office/drawing/2014/main" id="{C8B4F718-C18C-4635-BF03-7BFD273FA43E}"/>
              </a:ext>
            </a:extLst>
          </p:cNvPr>
          <p:cNvSpPr>
            <a:spLocks noChangeShapeType="1"/>
          </p:cNvSpPr>
          <p:nvPr userDrawn="1"/>
        </p:nvSpPr>
        <p:spPr bwMode="auto">
          <a:xfrm>
            <a:off x="8711809" y="1267971"/>
            <a:ext cx="1677" cy="1716"/>
          </a:xfrm>
          <a:prstGeom prst="line">
            <a:avLst/>
          </a:prstGeom>
          <a:solidFill>
            <a:srgbClr val="C4E5F7"/>
          </a:solidFill>
          <a:ln w="3175">
            <a:solidFill>
              <a:srgbClr val="FFFFFF"/>
            </a:solidFill>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83" name="Line 67">
            <a:extLst>
              <a:ext uri="{FF2B5EF4-FFF2-40B4-BE49-F238E27FC236}">
                <a16:creationId xmlns:a16="http://schemas.microsoft.com/office/drawing/2014/main" id="{D675AED0-DBD4-4F7E-A1B9-9C482FBCD24C}"/>
              </a:ext>
            </a:extLst>
          </p:cNvPr>
          <p:cNvSpPr>
            <a:spLocks noChangeShapeType="1"/>
          </p:cNvSpPr>
          <p:nvPr userDrawn="1"/>
        </p:nvSpPr>
        <p:spPr bwMode="auto">
          <a:xfrm>
            <a:off x="8701746" y="1257674"/>
            <a:ext cx="1677" cy="1716"/>
          </a:xfrm>
          <a:prstGeom prst="line">
            <a:avLst/>
          </a:prstGeom>
          <a:solidFill>
            <a:srgbClr val="C4E5F7"/>
          </a:solidFill>
          <a:ln w="9525">
            <a:solidFill>
              <a:srgbClr val="FFFFFF"/>
            </a:solidFill>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84" name="Line 68">
            <a:extLst>
              <a:ext uri="{FF2B5EF4-FFF2-40B4-BE49-F238E27FC236}">
                <a16:creationId xmlns:a16="http://schemas.microsoft.com/office/drawing/2014/main" id="{50AA9074-B0FB-4B73-8F3E-356676A3F387}"/>
              </a:ext>
            </a:extLst>
          </p:cNvPr>
          <p:cNvSpPr>
            <a:spLocks noChangeShapeType="1"/>
          </p:cNvSpPr>
          <p:nvPr userDrawn="1"/>
        </p:nvSpPr>
        <p:spPr bwMode="auto">
          <a:xfrm>
            <a:off x="8701746" y="1257674"/>
            <a:ext cx="1677" cy="1716"/>
          </a:xfrm>
          <a:prstGeom prst="line">
            <a:avLst/>
          </a:prstGeom>
          <a:solidFill>
            <a:srgbClr val="C4E5F7"/>
          </a:solidFill>
          <a:ln w="3175">
            <a:solidFill>
              <a:srgbClr val="FFFFFF"/>
            </a:solidFill>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85" name="Line 69">
            <a:extLst>
              <a:ext uri="{FF2B5EF4-FFF2-40B4-BE49-F238E27FC236}">
                <a16:creationId xmlns:a16="http://schemas.microsoft.com/office/drawing/2014/main" id="{B570595E-D833-443A-805B-60EF8833DF1C}"/>
              </a:ext>
            </a:extLst>
          </p:cNvPr>
          <p:cNvSpPr>
            <a:spLocks noChangeShapeType="1"/>
          </p:cNvSpPr>
          <p:nvPr userDrawn="1"/>
        </p:nvSpPr>
        <p:spPr bwMode="auto">
          <a:xfrm>
            <a:off x="8708455" y="1264538"/>
            <a:ext cx="1677" cy="1716"/>
          </a:xfrm>
          <a:prstGeom prst="line">
            <a:avLst/>
          </a:prstGeom>
          <a:solidFill>
            <a:srgbClr val="C4E5F7"/>
          </a:solidFill>
          <a:ln w="9525">
            <a:solidFill>
              <a:srgbClr val="FFFFFF"/>
            </a:solidFill>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86" name="Line 70">
            <a:extLst>
              <a:ext uri="{FF2B5EF4-FFF2-40B4-BE49-F238E27FC236}">
                <a16:creationId xmlns:a16="http://schemas.microsoft.com/office/drawing/2014/main" id="{0F80AD2F-C8D5-4C7E-A83F-B5454A511C21}"/>
              </a:ext>
            </a:extLst>
          </p:cNvPr>
          <p:cNvSpPr>
            <a:spLocks noChangeShapeType="1"/>
          </p:cNvSpPr>
          <p:nvPr userDrawn="1"/>
        </p:nvSpPr>
        <p:spPr bwMode="auto">
          <a:xfrm>
            <a:off x="8708455" y="1264538"/>
            <a:ext cx="1677" cy="1716"/>
          </a:xfrm>
          <a:prstGeom prst="line">
            <a:avLst/>
          </a:prstGeom>
          <a:solidFill>
            <a:srgbClr val="C4E5F7"/>
          </a:solidFill>
          <a:ln w="3175">
            <a:solidFill>
              <a:srgbClr val="FFFFFF"/>
            </a:solidFill>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87" name="Line 71">
            <a:extLst>
              <a:ext uri="{FF2B5EF4-FFF2-40B4-BE49-F238E27FC236}">
                <a16:creationId xmlns:a16="http://schemas.microsoft.com/office/drawing/2014/main" id="{5A13FEA0-6048-4B6D-B0C1-9B2AFFCE17A5}"/>
              </a:ext>
            </a:extLst>
          </p:cNvPr>
          <p:cNvSpPr>
            <a:spLocks noChangeShapeType="1"/>
          </p:cNvSpPr>
          <p:nvPr userDrawn="1"/>
        </p:nvSpPr>
        <p:spPr bwMode="auto">
          <a:xfrm>
            <a:off x="8684976" y="1302290"/>
            <a:ext cx="1677" cy="1716"/>
          </a:xfrm>
          <a:prstGeom prst="line">
            <a:avLst/>
          </a:prstGeom>
          <a:solidFill>
            <a:srgbClr val="C4E5F7"/>
          </a:solidFill>
          <a:ln w="9525">
            <a:solidFill>
              <a:srgbClr val="FFFFFF"/>
            </a:solidFill>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88" name="Line 72">
            <a:extLst>
              <a:ext uri="{FF2B5EF4-FFF2-40B4-BE49-F238E27FC236}">
                <a16:creationId xmlns:a16="http://schemas.microsoft.com/office/drawing/2014/main" id="{AB42A4B9-0BFC-437D-B888-B52CED8CB5FF}"/>
              </a:ext>
            </a:extLst>
          </p:cNvPr>
          <p:cNvSpPr>
            <a:spLocks noChangeShapeType="1"/>
          </p:cNvSpPr>
          <p:nvPr userDrawn="1"/>
        </p:nvSpPr>
        <p:spPr bwMode="auto">
          <a:xfrm>
            <a:off x="8684976" y="1302290"/>
            <a:ext cx="1677" cy="1716"/>
          </a:xfrm>
          <a:prstGeom prst="line">
            <a:avLst/>
          </a:prstGeom>
          <a:solidFill>
            <a:srgbClr val="C4E5F7"/>
          </a:solidFill>
          <a:ln w="3175">
            <a:solidFill>
              <a:srgbClr val="FFFFFF"/>
            </a:solidFill>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89" name="Line 73">
            <a:extLst>
              <a:ext uri="{FF2B5EF4-FFF2-40B4-BE49-F238E27FC236}">
                <a16:creationId xmlns:a16="http://schemas.microsoft.com/office/drawing/2014/main" id="{339E3DA9-0BAF-42A5-BF93-72A30C0F23FD}"/>
              </a:ext>
            </a:extLst>
          </p:cNvPr>
          <p:cNvSpPr>
            <a:spLocks noChangeShapeType="1"/>
          </p:cNvSpPr>
          <p:nvPr userDrawn="1"/>
        </p:nvSpPr>
        <p:spPr bwMode="auto">
          <a:xfrm>
            <a:off x="8684976" y="1291994"/>
            <a:ext cx="1677" cy="1716"/>
          </a:xfrm>
          <a:prstGeom prst="line">
            <a:avLst/>
          </a:prstGeom>
          <a:solidFill>
            <a:srgbClr val="C4E5F7"/>
          </a:solidFill>
          <a:ln w="9525">
            <a:solidFill>
              <a:srgbClr val="FFFFFF"/>
            </a:solidFill>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90" name="Line 74">
            <a:extLst>
              <a:ext uri="{FF2B5EF4-FFF2-40B4-BE49-F238E27FC236}">
                <a16:creationId xmlns:a16="http://schemas.microsoft.com/office/drawing/2014/main" id="{DC391C2E-9207-4CBF-AE5E-3884F929666C}"/>
              </a:ext>
            </a:extLst>
          </p:cNvPr>
          <p:cNvSpPr>
            <a:spLocks noChangeShapeType="1"/>
          </p:cNvSpPr>
          <p:nvPr userDrawn="1"/>
        </p:nvSpPr>
        <p:spPr bwMode="auto">
          <a:xfrm>
            <a:off x="8684976" y="1291994"/>
            <a:ext cx="1677" cy="1716"/>
          </a:xfrm>
          <a:prstGeom prst="line">
            <a:avLst/>
          </a:prstGeom>
          <a:solidFill>
            <a:srgbClr val="C4E5F7"/>
          </a:solidFill>
          <a:ln w="3175">
            <a:solidFill>
              <a:srgbClr val="FFFFFF"/>
            </a:solidFill>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91" name="Line 75">
            <a:extLst>
              <a:ext uri="{FF2B5EF4-FFF2-40B4-BE49-F238E27FC236}">
                <a16:creationId xmlns:a16="http://schemas.microsoft.com/office/drawing/2014/main" id="{1A7481FD-FDA3-4269-A72A-45077A764181}"/>
              </a:ext>
            </a:extLst>
          </p:cNvPr>
          <p:cNvSpPr>
            <a:spLocks noChangeShapeType="1"/>
          </p:cNvSpPr>
          <p:nvPr userDrawn="1"/>
        </p:nvSpPr>
        <p:spPr bwMode="auto">
          <a:xfrm>
            <a:off x="8691684" y="1271402"/>
            <a:ext cx="1677" cy="1716"/>
          </a:xfrm>
          <a:prstGeom prst="line">
            <a:avLst/>
          </a:prstGeom>
          <a:solidFill>
            <a:srgbClr val="C4E5F7"/>
          </a:solidFill>
          <a:ln w="9525">
            <a:solidFill>
              <a:srgbClr val="FFFFFF"/>
            </a:solidFill>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92" name="Line 76">
            <a:extLst>
              <a:ext uri="{FF2B5EF4-FFF2-40B4-BE49-F238E27FC236}">
                <a16:creationId xmlns:a16="http://schemas.microsoft.com/office/drawing/2014/main" id="{60E78758-4865-440F-BBF7-EBE8031A0851}"/>
              </a:ext>
            </a:extLst>
          </p:cNvPr>
          <p:cNvSpPr>
            <a:spLocks noChangeShapeType="1"/>
          </p:cNvSpPr>
          <p:nvPr userDrawn="1"/>
        </p:nvSpPr>
        <p:spPr bwMode="auto">
          <a:xfrm>
            <a:off x="8691684" y="1271402"/>
            <a:ext cx="1677" cy="1716"/>
          </a:xfrm>
          <a:prstGeom prst="line">
            <a:avLst/>
          </a:prstGeom>
          <a:solidFill>
            <a:srgbClr val="C4E5F7"/>
          </a:solidFill>
          <a:ln w="3175">
            <a:solidFill>
              <a:srgbClr val="FFFFFF"/>
            </a:solidFill>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93" name="Line 77">
            <a:extLst>
              <a:ext uri="{FF2B5EF4-FFF2-40B4-BE49-F238E27FC236}">
                <a16:creationId xmlns:a16="http://schemas.microsoft.com/office/drawing/2014/main" id="{370AB2A7-BB97-4E91-8415-BFF9C6693B72}"/>
              </a:ext>
            </a:extLst>
          </p:cNvPr>
          <p:cNvSpPr>
            <a:spLocks noChangeShapeType="1"/>
          </p:cNvSpPr>
          <p:nvPr userDrawn="1"/>
        </p:nvSpPr>
        <p:spPr bwMode="auto">
          <a:xfrm>
            <a:off x="8681623" y="1271402"/>
            <a:ext cx="1677" cy="1716"/>
          </a:xfrm>
          <a:prstGeom prst="line">
            <a:avLst/>
          </a:prstGeom>
          <a:solidFill>
            <a:srgbClr val="C4E5F7"/>
          </a:solidFill>
          <a:ln w="9525">
            <a:solidFill>
              <a:srgbClr val="FFFFFF"/>
            </a:solidFill>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94" name="Line 78">
            <a:extLst>
              <a:ext uri="{FF2B5EF4-FFF2-40B4-BE49-F238E27FC236}">
                <a16:creationId xmlns:a16="http://schemas.microsoft.com/office/drawing/2014/main" id="{204E677C-137D-4891-8B1C-6DC3DF8C13F5}"/>
              </a:ext>
            </a:extLst>
          </p:cNvPr>
          <p:cNvSpPr>
            <a:spLocks noChangeShapeType="1"/>
          </p:cNvSpPr>
          <p:nvPr userDrawn="1"/>
        </p:nvSpPr>
        <p:spPr bwMode="auto">
          <a:xfrm>
            <a:off x="8681623" y="1271402"/>
            <a:ext cx="1677" cy="1716"/>
          </a:xfrm>
          <a:prstGeom prst="line">
            <a:avLst/>
          </a:prstGeom>
          <a:solidFill>
            <a:srgbClr val="C4E5F7"/>
          </a:solidFill>
          <a:ln w="3175">
            <a:solidFill>
              <a:srgbClr val="FFFFFF"/>
            </a:solidFill>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95" name="Line 79">
            <a:extLst>
              <a:ext uri="{FF2B5EF4-FFF2-40B4-BE49-F238E27FC236}">
                <a16:creationId xmlns:a16="http://schemas.microsoft.com/office/drawing/2014/main" id="{0BAAF8B0-4583-41EE-9B14-25F87C815358}"/>
              </a:ext>
            </a:extLst>
          </p:cNvPr>
          <p:cNvSpPr>
            <a:spLocks noChangeShapeType="1"/>
          </p:cNvSpPr>
          <p:nvPr userDrawn="1"/>
        </p:nvSpPr>
        <p:spPr bwMode="auto">
          <a:xfrm>
            <a:off x="8701746" y="1291994"/>
            <a:ext cx="1677" cy="1716"/>
          </a:xfrm>
          <a:prstGeom prst="line">
            <a:avLst/>
          </a:prstGeom>
          <a:solidFill>
            <a:srgbClr val="C4E5F7"/>
          </a:solidFill>
          <a:ln w="9525">
            <a:solidFill>
              <a:srgbClr val="FFFFFF"/>
            </a:solidFill>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96" name="Line 80">
            <a:extLst>
              <a:ext uri="{FF2B5EF4-FFF2-40B4-BE49-F238E27FC236}">
                <a16:creationId xmlns:a16="http://schemas.microsoft.com/office/drawing/2014/main" id="{3131997B-9151-4EB2-BACD-FA9EE7482B5D}"/>
              </a:ext>
            </a:extLst>
          </p:cNvPr>
          <p:cNvSpPr>
            <a:spLocks noChangeShapeType="1"/>
          </p:cNvSpPr>
          <p:nvPr userDrawn="1"/>
        </p:nvSpPr>
        <p:spPr bwMode="auto">
          <a:xfrm>
            <a:off x="8701746" y="1291994"/>
            <a:ext cx="1677" cy="1716"/>
          </a:xfrm>
          <a:prstGeom prst="line">
            <a:avLst/>
          </a:prstGeom>
          <a:solidFill>
            <a:srgbClr val="C4E5F7"/>
          </a:solidFill>
          <a:ln w="3175">
            <a:solidFill>
              <a:srgbClr val="FFFFFF"/>
            </a:solidFill>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97" name="Line 81">
            <a:extLst>
              <a:ext uri="{FF2B5EF4-FFF2-40B4-BE49-F238E27FC236}">
                <a16:creationId xmlns:a16="http://schemas.microsoft.com/office/drawing/2014/main" id="{2A505CD1-1460-4742-A695-EAEC02A26F06}"/>
              </a:ext>
            </a:extLst>
          </p:cNvPr>
          <p:cNvSpPr>
            <a:spLocks noChangeShapeType="1"/>
          </p:cNvSpPr>
          <p:nvPr userDrawn="1"/>
        </p:nvSpPr>
        <p:spPr bwMode="auto">
          <a:xfrm>
            <a:off x="8705101" y="1281698"/>
            <a:ext cx="1677" cy="1716"/>
          </a:xfrm>
          <a:prstGeom prst="line">
            <a:avLst/>
          </a:prstGeom>
          <a:solidFill>
            <a:srgbClr val="C4E5F7"/>
          </a:solidFill>
          <a:ln w="9525">
            <a:solidFill>
              <a:srgbClr val="FFFFFF"/>
            </a:solidFill>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98" name="Line 82">
            <a:extLst>
              <a:ext uri="{FF2B5EF4-FFF2-40B4-BE49-F238E27FC236}">
                <a16:creationId xmlns:a16="http://schemas.microsoft.com/office/drawing/2014/main" id="{F75466AC-66C1-46D3-B1C1-B13D9B3F13C8}"/>
              </a:ext>
            </a:extLst>
          </p:cNvPr>
          <p:cNvSpPr>
            <a:spLocks noChangeShapeType="1"/>
          </p:cNvSpPr>
          <p:nvPr userDrawn="1"/>
        </p:nvSpPr>
        <p:spPr bwMode="auto">
          <a:xfrm>
            <a:off x="8705101" y="1281698"/>
            <a:ext cx="1677" cy="1716"/>
          </a:xfrm>
          <a:prstGeom prst="line">
            <a:avLst/>
          </a:prstGeom>
          <a:solidFill>
            <a:srgbClr val="C4E5F7"/>
          </a:solidFill>
          <a:ln w="3175">
            <a:solidFill>
              <a:srgbClr val="FFFFFF"/>
            </a:solidFill>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99" name="Line 83">
            <a:extLst>
              <a:ext uri="{FF2B5EF4-FFF2-40B4-BE49-F238E27FC236}">
                <a16:creationId xmlns:a16="http://schemas.microsoft.com/office/drawing/2014/main" id="{6438E8F1-430B-45C9-AA64-376C5A07ABAC}"/>
              </a:ext>
            </a:extLst>
          </p:cNvPr>
          <p:cNvSpPr>
            <a:spLocks noChangeShapeType="1"/>
          </p:cNvSpPr>
          <p:nvPr userDrawn="1"/>
        </p:nvSpPr>
        <p:spPr bwMode="auto">
          <a:xfrm>
            <a:off x="8735288" y="1316018"/>
            <a:ext cx="1677" cy="1716"/>
          </a:xfrm>
          <a:prstGeom prst="line">
            <a:avLst/>
          </a:prstGeom>
          <a:solidFill>
            <a:srgbClr val="C4E5F7"/>
          </a:solidFill>
          <a:ln w="9525">
            <a:solidFill>
              <a:srgbClr val="FFFFFF"/>
            </a:solidFill>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100" name="Line 84">
            <a:extLst>
              <a:ext uri="{FF2B5EF4-FFF2-40B4-BE49-F238E27FC236}">
                <a16:creationId xmlns:a16="http://schemas.microsoft.com/office/drawing/2014/main" id="{97DD16AA-C216-4730-AF82-74C84D30394A}"/>
              </a:ext>
            </a:extLst>
          </p:cNvPr>
          <p:cNvSpPr>
            <a:spLocks noChangeShapeType="1"/>
          </p:cNvSpPr>
          <p:nvPr userDrawn="1"/>
        </p:nvSpPr>
        <p:spPr bwMode="auto">
          <a:xfrm>
            <a:off x="8735288" y="1316018"/>
            <a:ext cx="1677" cy="1716"/>
          </a:xfrm>
          <a:prstGeom prst="line">
            <a:avLst/>
          </a:prstGeom>
          <a:solidFill>
            <a:srgbClr val="C4E5F7"/>
          </a:solidFill>
          <a:ln w="3175">
            <a:solidFill>
              <a:srgbClr val="FFFFFF"/>
            </a:solidFill>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101" name="Line 85">
            <a:extLst>
              <a:ext uri="{FF2B5EF4-FFF2-40B4-BE49-F238E27FC236}">
                <a16:creationId xmlns:a16="http://schemas.microsoft.com/office/drawing/2014/main" id="{DEC05E80-EF4C-4701-9101-BB490EF7EF8E}"/>
              </a:ext>
            </a:extLst>
          </p:cNvPr>
          <p:cNvSpPr>
            <a:spLocks noChangeShapeType="1"/>
          </p:cNvSpPr>
          <p:nvPr userDrawn="1"/>
        </p:nvSpPr>
        <p:spPr bwMode="auto">
          <a:xfrm>
            <a:off x="8621249" y="1271402"/>
            <a:ext cx="1677" cy="1716"/>
          </a:xfrm>
          <a:prstGeom prst="line">
            <a:avLst/>
          </a:prstGeom>
          <a:solidFill>
            <a:srgbClr val="C4E5F7"/>
          </a:solidFill>
          <a:ln w="9525">
            <a:solidFill>
              <a:srgbClr val="FFFFFF"/>
            </a:solidFill>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102" name="Line 86">
            <a:extLst>
              <a:ext uri="{FF2B5EF4-FFF2-40B4-BE49-F238E27FC236}">
                <a16:creationId xmlns:a16="http://schemas.microsoft.com/office/drawing/2014/main" id="{0B1D7B3B-938F-4301-9D2F-8F97E36CED2E}"/>
              </a:ext>
            </a:extLst>
          </p:cNvPr>
          <p:cNvSpPr>
            <a:spLocks noChangeShapeType="1"/>
          </p:cNvSpPr>
          <p:nvPr userDrawn="1"/>
        </p:nvSpPr>
        <p:spPr bwMode="auto">
          <a:xfrm>
            <a:off x="8621249" y="1271402"/>
            <a:ext cx="1677" cy="1716"/>
          </a:xfrm>
          <a:prstGeom prst="line">
            <a:avLst/>
          </a:prstGeom>
          <a:solidFill>
            <a:srgbClr val="C4E5F7"/>
          </a:solidFill>
          <a:ln w="3175">
            <a:solidFill>
              <a:srgbClr val="FFFFFF"/>
            </a:solidFill>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103" name="Line 87">
            <a:extLst>
              <a:ext uri="{FF2B5EF4-FFF2-40B4-BE49-F238E27FC236}">
                <a16:creationId xmlns:a16="http://schemas.microsoft.com/office/drawing/2014/main" id="{D9A4309A-E838-47B4-BFAE-BE6EB6BA8AD8}"/>
              </a:ext>
            </a:extLst>
          </p:cNvPr>
          <p:cNvSpPr>
            <a:spLocks noChangeShapeType="1"/>
          </p:cNvSpPr>
          <p:nvPr userDrawn="1"/>
        </p:nvSpPr>
        <p:spPr bwMode="auto">
          <a:xfrm>
            <a:off x="8621249" y="1274834"/>
            <a:ext cx="1677" cy="1716"/>
          </a:xfrm>
          <a:prstGeom prst="line">
            <a:avLst/>
          </a:prstGeom>
          <a:solidFill>
            <a:srgbClr val="C4E5F7"/>
          </a:solidFill>
          <a:ln w="9525">
            <a:solidFill>
              <a:srgbClr val="FFFFFF"/>
            </a:solidFill>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104" name="Line 88">
            <a:extLst>
              <a:ext uri="{FF2B5EF4-FFF2-40B4-BE49-F238E27FC236}">
                <a16:creationId xmlns:a16="http://schemas.microsoft.com/office/drawing/2014/main" id="{C3028358-12CB-4426-8653-56EE441AA33E}"/>
              </a:ext>
            </a:extLst>
          </p:cNvPr>
          <p:cNvSpPr>
            <a:spLocks noChangeShapeType="1"/>
          </p:cNvSpPr>
          <p:nvPr userDrawn="1"/>
        </p:nvSpPr>
        <p:spPr bwMode="auto">
          <a:xfrm>
            <a:off x="8621249" y="1274834"/>
            <a:ext cx="1677" cy="1716"/>
          </a:xfrm>
          <a:prstGeom prst="line">
            <a:avLst/>
          </a:prstGeom>
          <a:solidFill>
            <a:srgbClr val="C4E5F7"/>
          </a:solidFill>
          <a:ln w="3175">
            <a:solidFill>
              <a:srgbClr val="FFFFFF"/>
            </a:solidFill>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105" name="Freeform 89">
            <a:extLst>
              <a:ext uri="{FF2B5EF4-FFF2-40B4-BE49-F238E27FC236}">
                <a16:creationId xmlns:a16="http://schemas.microsoft.com/office/drawing/2014/main" id="{55BF30F7-2E3E-4BE3-87EC-99D6ECD3FCD3}"/>
              </a:ext>
            </a:extLst>
          </p:cNvPr>
          <p:cNvSpPr>
            <a:spLocks/>
          </p:cNvSpPr>
          <p:nvPr userDrawn="1"/>
        </p:nvSpPr>
        <p:spPr bwMode="auto">
          <a:xfrm>
            <a:off x="8255654" y="2064188"/>
            <a:ext cx="3354" cy="3432"/>
          </a:xfrm>
          <a:custGeom>
            <a:avLst/>
            <a:gdLst>
              <a:gd name="T0" fmla="*/ 0 w 2"/>
              <a:gd name="T1" fmla="*/ 0 h 2"/>
              <a:gd name="T2" fmla="*/ 0 w 2"/>
              <a:gd name="T3" fmla="*/ 0 h 2"/>
              <a:gd name="T4" fmla="*/ 0 w 2"/>
              <a:gd name="T5" fmla="*/ 2 h 2"/>
              <a:gd name="T6" fmla="*/ 2 w 2"/>
              <a:gd name="T7" fmla="*/ 2 h 2"/>
              <a:gd name="T8" fmla="*/ 2 w 2"/>
              <a:gd name="T9" fmla="*/ 2 h 2"/>
              <a:gd name="T10" fmla="*/ 2 w 2"/>
              <a:gd name="T11" fmla="*/ 0 h 2"/>
              <a:gd name="T12" fmla="*/ 2 w 2"/>
              <a:gd name="T13" fmla="*/ 0 h 2"/>
              <a:gd name="T14" fmla="*/ 0 w 2"/>
              <a:gd name="T15" fmla="*/ 0 h 2"/>
              <a:gd name="T16" fmla="*/ 0 w 2"/>
              <a:gd name="T17"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 h="2">
                <a:moveTo>
                  <a:pt x="0" y="0"/>
                </a:moveTo>
                <a:lnTo>
                  <a:pt x="0" y="0"/>
                </a:lnTo>
                <a:lnTo>
                  <a:pt x="0" y="2"/>
                </a:lnTo>
                <a:lnTo>
                  <a:pt x="2" y="2"/>
                </a:lnTo>
                <a:lnTo>
                  <a:pt x="2" y="2"/>
                </a:lnTo>
                <a:lnTo>
                  <a:pt x="2" y="0"/>
                </a:lnTo>
                <a:lnTo>
                  <a:pt x="2" y="0"/>
                </a:lnTo>
                <a:lnTo>
                  <a:pt x="0" y="0"/>
                </a:lnTo>
                <a:lnTo>
                  <a:pt x="0" y="0"/>
                </a:lnTo>
                <a:close/>
              </a:path>
            </a:pathLst>
          </a:custGeom>
          <a:solidFill>
            <a:srgbClr val="E8EC36"/>
          </a:solidFill>
          <a:ln w="3175">
            <a:solidFill>
              <a:srgbClr val="E8EC36"/>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106" name="Line 90">
            <a:extLst>
              <a:ext uri="{FF2B5EF4-FFF2-40B4-BE49-F238E27FC236}">
                <a16:creationId xmlns:a16="http://schemas.microsoft.com/office/drawing/2014/main" id="{E006038E-4760-4617-9EDD-6CA97D33B834}"/>
              </a:ext>
            </a:extLst>
          </p:cNvPr>
          <p:cNvSpPr>
            <a:spLocks noChangeShapeType="1"/>
          </p:cNvSpPr>
          <p:nvPr userDrawn="1"/>
        </p:nvSpPr>
        <p:spPr bwMode="auto">
          <a:xfrm>
            <a:off x="8678268" y="1285130"/>
            <a:ext cx="1677" cy="1716"/>
          </a:xfrm>
          <a:prstGeom prst="line">
            <a:avLst/>
          </a:prstGeom>
          <a:solidFill>
            <a:srgbClr val="C4E5F7"/>
          </a:solidFill>
          <a:ln w="9525">
            <a:solidFill>
              <a:srgbClr val="FFFFFF"/>
            </a:solidFill>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107" name="Line 91">
            <a:extLst>
              <a:ext uri="{FF2B5EF4-FFF2-40B4-BE49-F238E27FC236}">
                <a16:creationId xmlns:a16="http://schemas.microsoft.com/office/drawing/2014/main" id="{EAD92DD1-F03B-4B4C-A695-A063CB283B15}"/>
              </a:ext>
            </a:extLst>
          </p:cNvPr>
          <p:cNvSpPr>
            <a:spLocks noChangeShapeType="1"/>
          </p:cNvSpPr>
          <p:nvPr userDrawn="1"/>
        </p:nvSpPr>
        <p:spPr bwMode="auto">
          <a:xfrm>
            <a:off x="8678268" y="1285130"/>
            <a:ext cx="1677" cy="1716"/>
          </a:xfrm>
          <a:prstGeom prst="line">
            <a:avLst/>
          </a:prstGeom>
          <a:solidFill>
            <a:srgbClr val="C4E5F7"/>
          </a:solidFill>
          <a:ln w="3175">
            <a:solidFill>
              <a:srgbClr val="FFFFFF"/>
            </a:solidFill>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108" name="Line 92">
            <a:extLst>
              <a:ext uri="{FF2B5EF4-FFF2-40B4-BE49-F238E27FC236}">
                <a16:creationId xmlns:a16="http://schemas.microsoft.com/office/drawing/2014/main" id="{B32260C5-D744-4E34-9814-B12EC7EB371A}"/>
              </a:ext>
            </a:extLst>
          </p:cNvPr>
          <p:cNvSpPr>
            <a:spLocks noChangeShapeType="1"/>
          </p:cNvSpPr>
          <p:nvPr userDrawn="1"/>
        </p:nvSpPr>
        <p:spPr bwMode="auto">
          <a:xfrm>
            <a:off x="8607833" y="1281698"/>
            <a:ext cx="1677" cy="1716"/>
          </a:xfrm>
          <a:prstGeom prst="line">
            <a:avLst/>
          </a:prstGeom>
          <a:solidFill>
            <a:srgbClr val="C4E5F7"/>
          </a:solidFill>
          <a:ln w="9525">
            <a:solidFill>
              <a:srgbClr val="FFFFFF"/>
            </a:solidFill>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109" name="Line 93">
            <a:extLst>
              <a:ext uri="{FF2B5EF4-FFF2-40B4-BE49-F238E27FC236}">
                <a16:creationId xmlns:a16="http://schemas.microsoft.com/office/drawing/2014/main" id="{924C21BA-8A43-4DE6-9A64-C43B57C466C7}"/>
              </a:ext>
            </a:extLst>
          </p:cNvPr>
          <p:cNvSpPr>
            <a:spLocks noChangeShapeType="1"/>
          </p:cNvSpPr>
          <p:nvPr userDrawn="1"/>
        </p:nvSpPr>
        <p:spPr bwMode="auto">
          <a:xfrm>
            <a:off x="8607833" y="1281698"/>
            <a:ext cx="1677" cy="1716"/>
          </a:xfrm>
          <a:prstGeom prst="line">
            <a:avLst/>
          </a:prstGeom>
          <a:solidFill>
            <a:srgbClr val="C4E5F7"/>
          </a:solidFill>
          <a:ln w="3175">
            <a:solidFill>
              <a:srgbClr val="FFFFFF"/>
            </a:solidFill>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110" name="Line 94">
            <a:extLst>
              <a:ext uri="{FF2B5EF4-FFF2-40B4-BE49-F238E27FC236}">
                <a16:creationId xmlns:a16="http://schemas.microsoft.com/office/drawing/2014/main" id="{360F84CA-C6BF-445A-8EC9-51B97F04008C}"/>
              </a:ext>
            </a:extLst>
          </p:cNvPr>
          <p:cNvSpPr>
            <a:spLocks noChangeShapeType="1"/>
          </p:cNvSpPr>
          <p:nvPr userDrawn="1"/>
        </p:nvSpPr>
        <p:spPr bwMode="auto">
          <a:xfrm>
            <a:off x="8148325" y="1319450"/>
            <a:ext cx="1677" cy="1716"/>
          </a:xfrm>
          <a:prstGeom prst="line">
            <a:avLst/>
          </a:prstGeom>
          <a:solidFill>
            <a:srgbClr val="C4E5F7"/>
          </a:solidFill>
          <a:ln w="9525">
            <a:solidFill>
              <a:srgbClr val="FFFFFF"/>
            </a:solidFill>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111" name="Line 95">
            <a:extLst>
              <a:ext uri="{FF2B5EF4-FFF2-40B4-BE49-F238E27FC236}">
                <a16:creationId xmlns:a16="http://schemas.microsoft.com/office/drawing/2014/main" id="{1021A0EB-7DB2-48DE-91DE-E2DDB47DF514}"/>
              </a:ext>
            </a:extLst>
          </p:cNvPr>
          <p:cNvSpPr>
            <a:spLocks noChangeShapeType="1"/>
          </p:cNvSpPr>
          <p:nvPr userDrawn="1"/>
        </p:nvSpPr>
        <p:spPr bwMode="auto">
          <a:xfrm>
            <a:off x="8148325" y="1319450"/>
            <a:ext cx="1677" cy="1716"/>
          </a:xfrm>
          <a:prstGeom prst="line">
            <a:avLst/>
          </a:prstGeom>
          <a:solidFill>
            <a:srgbClr val="C4E5F7"/>
          </a:solidFill>
          <a:ln w="3175">
            <a:solidFill>
              <a:srgbClr val="FFFFFF"/>
            </a:solidFill>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112" name="Line 96">
            <a:extLst>
              <a:ext uri="{FF2B5EF4-FFF2-40B4-BE49-F238E27FC236}">
                <a16:creationId xmlns:a16="http://schemas.microsoft.com/office/drawing/2014/main" id="{672B2896-DE68-43E9-A28F-4EA861DA35EE}"/>
              </a:ext>
            </a:extLst>
          </p:cNvPr>
          <p:cNvSpPr>
            <a:spLocks noChangeShapeType="1"/>
          </p:cNvSpPr>
          <p:nvPr userDrawn="1"/>
        </p:nvSpPr>
        <p:spPr bwMode="auto">
          <a:xfrm>
            <a:off x="8148325" y="1322882"/>
            <a:ext cx="1677" cy="1716"/>
          </a:xfrm>
          <a:prstGeom prst="line">
            <a:avLst/>
          </a:prstGeom>
          <a:solidFill>
            <a:srgbClr val="C4E5F7"/>
          </a:solidFill>
          <a:ln w="9525">
            <a:solidFill>
              <a:srgbClr val="FFFFFF"/>
            </a:solidFill>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113" name="Line 97">
            <a:extLst>
              <a:ext uri="{FF2B5EF4-FFF2-40B4-BE49-F238E27FC236}">
                <a16:creationId xmlns:a16="http://schemas.microsoft.com/office/drawing/2014/main" id="{7FF55D24-2388-41C2-B14C-2C54A951ABCC}"/>
              </a:ext>
            </a:extLst>
          </p:cNvPr>
          <p:cNvSpPr>
            <a:spLocks noChangeShapeType="1"/>
          </p:cNvSpPr>
          <p:nvPr userDrawn="1"/>
        </p:nvSpPr>
        <p:spPr bwMode="auto">
          <a:xfrm>
            <a:off x="8148325" y="1322882"/>
            <a:ext cx="1677" cy="1716"/>
          </a:xfrm>
          <a:prstGeom prst="line">
            <a:avLst/>
          </a:prstGeom>
          <a:solidFill>
            <a:srgbClr val="C4E5F7"/>
          </a:solidFill>
          <a:ln w="3175">
            <a:solidFill>
              <a:srgbClr val="FFFFFF"/>
            </a:solidFill>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114" name="Line 98">
            <a:extLst>
              <a:ext uri="{FF2B5EF4-FFF2-40B4-BE49-F238E27FC236}">
                <a16:creationId xmlns:a16="http://schemas.microsoft.com/office/drawing/2014/main" id="{0FF1AB6A-6E82-4855-81AB-676A1CA8DA03}"/>
              </a:ext>
            </a:extLst>
          </p:cNvPr>
          <p:cNvSpPr>
            <a:spLocks noChangeShapeType="1"/>
          </p:cNvSpPr>
          <p:nvPr userDrawn="1"/>
        </p:nvSpPr>
        <p:spPr bwMode="auto">
          <a:xfrm>
            <a:off x="8178512" y="1298858"/>
            <a:ext cx="1677" cy="1716"/>
          </a:xfrm>
          <a:prstGeom prst="line">
            <a:avLst/>
          </a:prstGeom>
          <a:solidFill>
            <a:srgbClr val="C4E5F7"/>
          </a:solidFill>
          <a:ln w="9525">
            <a:solidFill>
              <a:srgbClr val="FFFFFF"/>
            </a:solidFill>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115" name="Line 99">
            <a:extLst>
              <a:ext uri="{FF2B5EF4-FFF2-40B4-BE49-F238E27FC236}">
                <a16:creationId xmlns:a16="http://schemas.microsoft.com/office/drawing/2014/main" id="{EB72EC18-8583-4A09-A597-9C4169415124}"/>
              </a:ext>
            </a:extLst>
          </p:cNvPr>
          <p:cNvSpPr>
            <a:spLocks noChangeShapeType="1"/>
          </p:cNvSpPr>
          <p:nvPr userDrawn="1"/>
        </p:nvSpPr>
        <p:spPr bwMode="auto">
          <a:xfrm>
            <a:off x="8178512" y="1298858"/>
            <a:ext cx="1677" cy="1716"/>
          </a:xfrm>
          <a:prstGeom prst="line">
            <a:avLst/>
          </a:prstGeom>
          <a:solidFill>
            <a:srgbClr val="C4E5F7"/>
          </a:solidFill>
          <a:ln w="3175">
            <a:solidFill>
              <a:srgbClr val="FFFFFF"/>
            </a:solidFill>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116" name="Line 100">
            <a:extLst>
              <a:ext uri="{FF2B5EF4-FFF2-40B4-BE49-F238E27FC236}">
                <a16:creationId xmlns:a16="http://schemas.microsoft.com/office/drawing/2014/main" id="{C9C07AAA-A5BF-459A-9FCC-9F0BE3FA6372}"/>
              </a:ext>
            </a:extLst>
          </p:cNvPr>
          <p:cNvSpPr>
            <a:spLocks noChangeShapeType="1"/>
          </p:cNvSpPr>
          <p:nvPr userDrawn="1"/>
        </p:nvSpPr>
        <p:spPr bwMode="auto">
          <a:xfrm>
            <a:off x="8185220" y="1305722"/>
            <a:ext cx="1677" cy="1716"/>
          </a:xfrm>
          <a:prstGeom prst="line">
            <a:avLst/>
          </a:prstGeom>
          <a:solidFill>
            <a:srgbClr val="C4E5F7"/>
          </a:solidFill>
          <a:ln w="9525">
            <a:solidFill>
              <a:srgbClr val="FFFFFF"/>
            </a:solidFill>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117" name="Line 101">
            <a:extLst>
              <a:ext uri="{FF2B5EF4-FFF2-40B4-BE49-F238E27FC236}">
                <a16:creationId xmlns:a16="http://schemas.microsoft.com/office/drawing/2014/main" id="{76973910-74EE-445A-8AF5-9BA11B1CFF67}"/>
              </a:ext>
            </a:extLst>
          </p:cNvPr>
          <p:cNvSpPr>
            <a:spLocks noChangeShapeType="1"/>
          </p:cNvSpPr>
          <p:nvPr userDrawn="1"/>
        </p:nvSpPr>
        <p:spPr bwMode="auto">
          <a:xfrm>
            <a:off x="8185220" y="1305722"/>
            <a:ext cx="1677" cy="1716"/>
          </a:xfrm>
          <a:prstGeom prst="line">
            <a:avLst/>
          </a:prstGeom>
          <a:solidFill>
            <a:srgbClr val="C4E5F7"/>
          </a:solidFill>
          <a:ln w="3175">
            <a:solidFill>
              <a:srgbClr val="FFFFFF"/>
            </a:solidFill>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118" name="Line 102">
            <a:extLst>
              <a:ext uri="{FF2B5EF4-FFF2-40B4-BE49-F238E27FC236}">
                <a16:creationId xmlns:a16="http://schemas.microsoft.com/office/drawing/2014/main" id="{72B4552B-209A-4BBF-96C7-4DE0E1EEE281}"/>
              </a:ext>
            </a:extLst>
          </p:cNvPr>
          <p:cNvSpPr>
            <a:spLocks noChangeShapeType="1"/>
          </p:cNvSpPr>
          <p:nvPr userDrawn="1"/>
        </p:nvSpPr>
        <p:spPr bwMode="auto">
          <a:xfrm>
            <a:off x="8336153" y="1250811"/>
            <a:ext cx="1677" cy="1716"/>
          </a:xfrm>
          <a:prstGeom prst="line">
            <a:avLst/>
          </a:prstGeom>
          <a:solidFill>
            <a:srgbClr val="C4E5F7"/>
          </a:solidFill>
          <a:ln w="9525">
            <a:solidFill>
              <a:srgbClr val="FFFFFF"/>
            </a:solidFill>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119" name="Line 103">
            <a:extLst>
              <a:ext uri="{FF2B5EF4-FFF2-40B4-BE49-F238E27FC236}">
                <a16:creationId xmlns:a16="http://schemas.microsoft.com/office/drawing/2014/main" id="{14BABBC3-FF14-40D6-8FA4-56D381AD24FB}"/>
              </a:ext>
            </a:extLst>
          </p:cNvPr>
          <p:cNvSpPr>
            <a:spLocks noChangeShapeType="1"/>
          </p:cNvSpPr>
          <p:nvPr userDrawn="1"/>
        </p:nvSpPr>
        <p:spPr bwMode="auto">
          <a:xfrm>
            <a:off x="8336153" y="1250811"/>
            <a:ext cx="1677" cy="1716"/>
          </a:xfrm>
          <a:prstGeom prst="line">
            <a:avLst/>
          </a:prstGeom>
          <a:solidFill>
            <a:srgbClr val="C4E5F7"/>
          </a:solidFill>
          <a:ln w="3175">
            <a:solidFill>
              <a:srgbClr val="FFFFFF"/>
            </a:solidFill>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120" name="Freeform 104">
            <a:extLst>
              <a:ext uri="{FF2B5EF4-FFF2-40B4-BE49-F238E27FC236}">
                <a16:creationId xmlns:a16="http://schemas.microsoft.com/office/drawing/2014/main" id="{691C45BD-C969-41AB-99A0-B530D71D3992}"/>
              </a:ext>
            </a:extLst>
          </p:cNvPr>
          <p:cNvSpPr>
            <a:spLocks noEditPoints="1"/>
          </p:cNvSpPr>
          <p:nvPr userDrawn="1"/>
        </p:nvSpPr>
        <p:spPr bwMode="auto">
          <a:xfrm>
            <a:off x="6296876" y="1051755"/>
            <a:ext cx="3813580" cy="1420837"/>
          </a:xfrm>
          <a:custGeom>
            <a:avLst/>
            <a:gdLst>
              <a:gd name="T0" fmla="*/ 1636 w 2274"/>
              <a:gd name="T1" fmla="*/ 652 h 828"/>
              <a:gd name="T2" fmla="*/ 2270 w 2274"/>
              <a:gd name="T3" fmla="*/ 316 h 828"/>
              <a:gd name="T4" fmla="*/ 2196 w 2274"/>
              <a:gd name="T5" fmla="*/ 336 h 828"/>
              <a:gd name="T6" fmla="*/ 2106 w 2274"/>
              <a:gd name="T7" fmla="*/ 336 h 828"/>
              <a:gd name="T8" fmla="*/ 2054 w 2274"/>
              <a:gd name="T9" fmla="*/ 400 h 828"/>
              <a:gd name="T10" fmla="*/ 1960 w 2274"/>
              <a:gd name="T11" fmla="*/ 426 h 828"/>
              <a:gd name="T12" fmla="*/ 1912 w 2274"/>
              <a:gd name="T13" fmla="*/ 518 h 828"/>
              <a:gd name="T14" fmla="*/ 1830 w 2274"/>
              <a:gd name="T15" fmla="*/ 616 h 828"/>
              <a:gd name="T16" fmla="*/ 1904 w 2274"/>
              <a:gd name="T17" fmla="*/ 426 h 828"/>
              <a:gd name="T18" fmla="*/ 1896 w 2274"/>
              <a:gd name="T19" fmla="*/ 418 h 828"/>
              <a:gd name="T20" fmla="*/ 1820 w 2274"/>
              <a:gd name="T21" fmla="*/ 424 h 828"/>
              <a:gd name="T22" fmla="*/ 1760 w 2274"/>
              <a:gd name="T23" fmla="*/ 450 h 828"/>
              <a:gd name="T24" fmla="*/ 1650 w 2274"/>
              <a:gd name="T25" fmla="*/ 450 h 828"/>
              <a:gd name="T26" fmla="*/ 1556 w 2274"/>
              <a:gd name="T27" fmla="*/ 548 h 828"/>
              <a:gd name="T28" fmla="*/ 1620 w 2274"/>
              <a:gd name="T29" fmla="*/ 616 h 828"/>
              <a:gd name="T30" fmla="*/ 1554 w 2274"/>
              <a:gd name="T31" fmla="*/ 762 h 828"/>
              <a:gd name="T32" fmla="*/ 1498 w 2274"/>
              <a:gd name="T33" fmla="*/ 756 h 828"/>
              <a:gd name="T34" fmla="*/ 1342 w 2274"/>
              <a:gd name="T35" fmla="*/ 608 h 828"/>
              <a:gd name="T36" fmla="*/ 1038 w 2274"/>
              <a:gd name="T37" fmla="*/ 650 h 828"/>
              <a:gd name="T38" fmla="*/ 692 w 2274"/>
              <a:gd name="T39" fmla="*/ 570 h 828"/>
              <a:gd name="T40" fmla="*/ 492 w 2274"/>
              <a:gd name="T41" fmla="*/ 630 h 828"/>
              <a:gd name="T42" fmla="*/ 392 w 2274"/>
              <a:gd name="T43" fmla="*/ 650 h 828"/>
              <a:gd name="T44" fmla="*/ 386 w 2274"/>
              <a:gd name="T45" fmla="*/ 730 h 828"/>
              <a:gd name="T46" fmla="*/ 374 w 2274"/>
              <a:gd name="T47" fmla="*/ 816 h 828"/>
              <a:gd name="T48" fmla="*/ 254 w 2274"/>
              <a:gd name="T49" fmla="*/ 766 h 828"/>
              <a:gd name="T50" fmla="*/ 276 w 2274"/>
              <a:gd name="T51" fmla="*/ 684 h 828"/>
              <a:gd name="T52" fmla="*/ 180 w 2274"/>
              <a:gd name="T53" fmla="*/ 608 h 828"/>
              <a:gd name="T54" fmla="*/ 114 w 2274"/>
              <a:gd name="T55" fmla="*/ 510 h 828"/>
              <a:gd name="T56" fmla="*/ 118 w 2274"/>
              <a:gd name="T57" fmla="*/ 418 h 828"/>
              <a:gd name="T58" fmla="*/ 138 w 2274"/>
              <a:gd name="T59" fmla="*/ 244 h 828"/>
              <a:gd name="T60" fmla="*/ 210 w 2274"/>
              <a:gd name="T61" fmla="*/ 222 h 828"/>
              <a:gd name="T62" fmla="*/ 204 w 2274"/>
              <a:gd name="T63" fmla="*/ 280 h 828"/>
              <a:gd name="T64" fmla="*/ 212 w 2274"/>
              <a:gd name="T65" fmla="*/ 322 h 828"/>
              <a:gd name="T66" fmla="*/ 276 w 2274"/>
              <a:gd name="T67" fmla="*/ 318 h 828"/>
              <a:gd name="T68" fmla="*/ 338 w 2274"/>
              <a:gd name="T69" fmla="*/ 240 h 828"/>
              <a:gd name="T70" fmla="*/ 436 w 2274"/>
              <a:gd name="T71" fmla="*/ 244 h 828"/>
              <a:gd name="T72" fmla="*/ 512 w 2274"/>
              <a:gd name="T73" fmla="*/ 242 h 828"/>
              <a:gd name="T74" fmla="*/ 600 w 2274"/>
              <a:gd name="T75" fmla="*/ 218 h 828"/>
              <a:gd name="T76" fmla="*/ 642 w 2274"/>
              <a:gd name="T77" fmla="*/ 200 h 828"/>
              <a:gd name="T78" fmla="*/ 714 w 2274"/>
              <a:gd name="T79" fmla="*/ 198 h 828"/>
              <a:gd name="T80" fmla="*/ 704 w 2274"/>
              <a:gd name="T81" fmla="*/ 294 h 828"/>
              <a:gd name="T82" fmla="*/ 788 w 2274"/>
              <a:gd name="T83" fmla="*/ 268 h 828"/>
              <a:gd name="T84" fmla="*/ 738 w 2274"/>
              <a:gd name="T85" fmla="*/ 150 h 828"/>
              <a:gd name="T86" fmla="*/ 782 w 2274"/>
              <a:gd name="T87" fmla="*/ 164 h 828"/>
              <a:gd name="T88" fmla="*/ 880 w 2274"/>
              <a:gd name="T89" fmla="*/ 218 h 828"/>
              <a:gd name="T90" fmla="*/ 834 w 2274"/>
              <a:gd name="T91" fmla="*/ 108 h 828"/>
              <a:gd name="T92" fmla="*/ 916 w 2274"/>
              <a:gd name="T93" fmla="*/ 70 h 828"/>
              <a:gd name="T94" fmla="*/ 1036 w 2274"/>
              <a:gd name="T95" fmla="*/ 46 h 828"/>
              <a:gd name="T96" fmla="*/ 1104 w 2274"/>
              <a:gd name="T97" fmla="*/ 8 h 828"/>
              <a:gd name="T98" fmla="*/ 1212 w 2274"/>
              <a:gd name="T99" fmla="*/ 24 h 828"/>
              <a:gd name="T100" fmla="*/ 1188 w 2274"/>
              <a:gd name="T101" fmla="*/ 116 h 828"/>
              <a:gd name="T102" fmla="*/ 1208 w 2274"/>
              <a:gd name="T103" fmla="*/ 108 h 828"/>
              <a:gd name="T104" fmla="*/ 1320 w 2274"/>
              <a:gd name="T105" fmla="*/ 126 h 828"/>
              <a:gd name="T106" fmla="*/ 1406 w 2274"/>
              <a:gd name="T107" fmla="*/ 108 h 828"/>
              <a:gd name="T108" fmla="*/ 1434 w 2274"/>
              <a:gd name="T109" fmla="*/ 164 h 828"/>
              <a:gd name="T110" fmla="*/ 1506 w 2274"/>
              <a:gd name="T111" fmla="*/ 168 h 828"/>
              <a:gd name="T112" fmla="*/ 1604 w 2274"/>
              <a:gd name="T113" fmla="*/ 172 h 828"/>
              <a:gd name="T114" fmla="*/ 1690 w 2274"/>
              <a:gd name="T115" fmla="*/ 156 h 828"/>
              <a:gd name="T116" fmla="*/ 1754 w 2274"/>
              <a:gd name="T117" fmla="*/ 188 h 828"/>
              <a:gd name="T118" fmla="*/ 1890 w 2274"/>
              <a:gd name="T119" fmla="*/ 228 h 828"/>
              <a:gd name="T120" fmla="*/ 2024 w 2274"/>
              <a:gd name="T121" fmla="*/ 226 h 828"/>
              <a:gd name="T122" fmla="*/ 2158 w 2274"/>
              <a:gd name="T123" fmla="*/ 246 h 828"/>
              <a:gd name="T124" fmla="*/ 26 w 2274"/>
              <a:gd name="T125" fmla="*/ 556 h 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274" h="828">
                <a:moveTo>
                  <a:pt x="1666" y="666"/>
                </a:moveTo>
                <a:lnTo>
                  <a:pt x="1666" y="666"/>
                </a:lnTo>
                <a:lnTo>
                  <a:pt x="1668" y="674"/>
                </a:lnTo>
                <a:lnTo>
                  <a:pt x="1668" y="674"/>
                </a:lnTo>
                <a:lnTo>
                  <a:pt x="1664" y="670"/>
                </a:lnTo>
                <a:lnTo>
                  <a:pt x="1658" y="666"/>
                </a:lnTo>
                <a:lnTo>
                  <a:pt x="1656" y="666"/>
                </a:lnTo>
                <a:lnTo>
                  <a:pt x="1652" y="666"/>
                </a:lnTo>
                <a:lnTo>
                  <a:pt x="1650" y="668"/>
                </a:lnTo>
                <a:lnTo>
                  <a:pt x="1648" y="672"/>
                </a:lnTo>
                <a:lnTo>
                  <a:pt x="1648" y="672"/>
                </a:lnTo>
                <a:lnTo>
                  <a:pt x="1648" y="678"/>
                </a:lnTo>
                <a:lnTo>
                  <a:pt x="1648" y="682"/>
                </a:lnTo>
                <a:lnTo>
                  <a:pt x="1648" y="682"/>
                </a:lnTo>
                <a:lnTo>
                  <a:pt x="1644" y="692"/>
                </a:lnTo>
                <a:lnTo>
                  <a:pt x="1642" y="702"/>
                </a:lnTo>
                <a:lnTo>
                  <a:pt x="1642" y="702"/>
                </a:lnTo>
                <a:lnTo>
                  <a:pt x="1644" y="710"/>
                </a:lnTo>
                <a:lnTo>
                  <a:pt x="1648" y="720"/>
                </a:lnTo>
                <a:lnTo>
                  <a:pt x="1652" y="722"/>
                </a:lnTo>
                <a:lnTo>
                  <a:pt x="1652" y="722"/>
                </a:lnTo>
                <a:lnTo>
                  <a:pt x="1652" y="728"/>
                </a:lnTo>
                <a:lnTo>
                  <a:pt x="1654" y="734"/>
                </a:lnTo>
                <a:lnTo>
                  <a:pt x="1650" y="736"/>
                </a:lnTo>
                <a:lnTo>
                  <a:pt x="1650" y="736"/>
                </a:lnTo>
                <a:lnTo>
                  <a:pt x="1650" y="734"/>
                </a:lnTo>
                <a:lnTo>
                  <a:pt x="1648" y="730"/>
                </a:lnTo>
                <a:lnTo>
                  <a:pt x="1648" y="730"/>
                </a:lnTo>
                <a:lnTo>
                  <a:pt x="1646" y="728"/>
                </a:lnTo>
                <a:lnTo>
                  <a:pt x="1646" y="728"/>
                </a:lnTo>
                <a:lnTo>
                  <a:pt x="1644" y="726"/>
                </a:lnTo>
                <a:lnTo>
                  <a:pt x="1644" y="726"/>
                </a:lnTo>
                <a:lnTo>
                  <a:pt x="1642" y="722"/>
                </a:lnTo>
                <a:lnTo>
                  <a:pt x="1642" y="722"/>
                </a:lnTo>
                <a:lnTo>
                  <a:pt x="1640" y="722"/>
                </a:lnTo>
                <a:lnTo>
                  <a:pt x="1640" y="722"/>
                </a:lnTo>
                <a:lnTo>
                  <a:pt x="1638" y="724"/>
                </a:lnTo>
                <a:lnTo>
                  <a:pt x="1636" y="726"/>
                </a:lnTo>
                <a:lnTo>
                  <a:pt x="1634" y="732"/>
                </a:lnTo>
                <a:lnTo>
                  <a:pt x="1634" y="732"/>
                </a:lnTo>
                <a:lnTo>
                  <a:pt x="1634" y="734"/>
                </a:lnTo>
                <a:lnTo>
                  <a:pt x="1634" y="734"/>
                </a:lnTo>
                <a:lnTo>
                  <a:pt x="1630" y="734"/>
                </a:lnTo>
                <a:lnTo>
                  <a:pt x="1630" y="734"/>
                </a:lnTo>
                <a:lnTo>
                  <a:pt x="1632" y="722"/>
                </a:lnTo>
                <a:lnTo>
                  <a:pt x="1634" y="720"/>
                </a:lnTo>
                <a:lnTo>
                  <a:pt x="1634" y="720"/>
                </a:lnTo>
                <a:lnTo>
                  <a:pt x="1634" y="716"/>
                </a:lnTo>
                <a:lnTo>
                  <a:pt x="1634" y="710"/>
                </a:lnTo>
                <a:lnTo>
                  <a:pt x="1636" y="708"/>
                </a:lnTo>
                <a:lnTo>
                  <a:pt x="1636" y="708"/>
                </a:lnTo>
                <a:lnTo>
                  <a:pt x="1636" y="696"/>
                </a:lnTo>
                <a:lnTo>
                  <a:pt x="1636" y="696"/>
                </a:lnTo>
                <a:lnTo>
                  <a:pt x="1634" y="682"/>
                </a:lnTo>
                <a:lnTo>
                  <a:pt x="1634" y="682"/>
                </a:lnTo>
                <a:lnTo>
                  <a:pt x="1636" y="680"/>
                </a:lnTo>
                <a:lnTo>
                  <a:pt x="1636" y="680"/>
                </a:lnTo>
                <a:lnTo>
                  <a:pt x="1634" y="670"/>
                </a:lnTo>
                <a:lnTo>
                  <a:pt x="1634" y="670"/>
                </a:lnTo>
                <a:lnTo>
                  <a:pt x="1636" y="660"/>
                </a:lnTo>
                <a:lnTo>
                  <a:pt x="1636" y="652"/>
                </a:lnTo>
                <a:lnTo>
                  <a:pt x="1636" y="652"/>
                </a:lnTo>
                <a:lnTo>
                  <a:pt x="1634" y="644"/>
                </a:lnTo>
                <a:lnTo>
                  <a:pt x="1634" y="644"/>
                </a:lnTo>
                <a:lnTo>
                  <a:pt x="1636" y="636"/>
                </a:lnTo>
                <a:lnTo>
                  <a:pt x="1634" y="630"/>
                </a:lnTo>
                <a:lnTo>
                  <a:pt x="1634" y="630"/>
                </a:lnTo>
                <a:lnTo>
                  <a:pt x="1632" y="622"/>
                </a:lnTo>
                <a:lnTo>
                  <a:pt x="1632" y="622"/>
                </a:lnTo>
                <a:lnTo>
                  <a:pt x="1632" y="616"/>
                </a:lnTo>
                <a:lnTo>
                  <a:pt x="1634" y="612"/>
                </a:lnTo>
                <a:lnTo>
                  <a:pt x="1634" y="612"/>
                </a:lnTo>
                <a:lnTo>
                  <a:pt x="1634" y="608"/>
                </a:lnTo>
                <a:lnTo>
                  <a:pt x="1632" y="604"/>
                </a:lnTo>
                <a:lnTo>
                  <a:pt x="1632" y="604"/>
                </a:lnTo>
                <a:lnTo>
                  <a:pt x="1636" y="602"/>
                </a:lnTo>
                <a:lnTo>
                  <a:pt x="1636" y="602"/>
                </a:lnTo>
                <a:lnTo>
                  <a:pt x="1636" y="596"/>
                </a:lnTo>
                <a:lnTo>
                  <a:pt x="1636" y="596"/>
                </a:lnTo>
                <a:lnTo>
                  <a:pt x="1644" y="592"/>
                </a:lnTo>
                <a:lnTo>
                  <a:pt x="1644" y="592"/>
                </a:lnTo>
                <a:lnTo>
                  <a:pt x="1642" y="574"/>
                </a:lnTo>
                <a:lnTo>
                  <a:pt x="1642" y="574"/>
                </a:lnTo>
                <a:lnTo>
                  <a:pt x="1646" y="574"/>
                </a:lnTo>
                <a:lnTo>
                  <a:pt x="1646" y="574"/>
                </a:lnTo>
                <a:lnTo>
                  <a:pt x="1648" y="570"/>
                </a:lnTo>
                <a:lnTo>
                  <a:pt x="1648" y="570"/>
                </a:lnTo>
                <a:lnTo>
                  <a:pt x="1652" y="576"/>
                </a:lnTo>
                <a:lnTo>
                  <a:pt x="1652" y="576"/>
                </a:lnTo>
                <a:lnTo>
                  <a:pt x="1652" y="582"/>
                </a:lnTo>
                <a:lnTo>
                  <a:pt x="1650" y="584"/>
                </a:lnTo>
                <a:lnTo>
                  <a:pt x="1650" y="588"/>
                </a:lnTo>
                <a:lnTo>
                  <a:pt x="1650" y="592"/>
                </a:lnTo>
                <a:lnTo>
                  <a:pt x="1650" y="592"/>
                </a:lnTo>
                <a:lnTo>
                  <a:pt x="1650" y="596"/>
                </a:lnTo>
                <a:lnTo>
                  <a:pt x="1654" y="600"/>
                </a:lnTo>
                <a:lnTo>
                  <a:pt x="1656" y="604"/>
                </a:lnTo>
                <a:lnTo>
                  <a:pt x="1656" y="608"/>
                </a:lnTo>
                <a:lnTo>
                  <a:pt x="1656" y="608"/>
                </a:lnTo>
                <a:lnTo>
                  <a:pt x="1652" y="618"/>
                </a:lnTo>
                <a:lnTo>
                  <a:pt x="1652" y="618"/>
                </a:lnTo>
                <a:lnTo>
                  <a:pt x="1652" y="618"/>
                </a:lnTo>
                <a:lnTo>
                  <a:pt x="1652" y="618"/>
                </a:lnTo>
                <a:lnTo>
                  <a:pt x="1654" y="620"/>
                </a:lnTo>
                <a:lnTo>
                  <a:pt x="1654" y="620"/>
                </a:lnTo>
                <a:lnTo>
                  <a:pt x="1652" y="626"/>
                </a:lnTo>
                <a:lnTo>
                  <a:pt x="1652" y="634"/>
                </a:lnTo>
                <a:lnTo>
                  <a:pt x="1652" y="634"/>
                </a:lnTo>
                <a:lnTo>
                  <a:pt x="1654" y="638"/>
                </a:lnTo>
                <a:lnTo>
                  <a:pt x="1656" y="644"/>
                </a:lnTo>
                <a:lnTo>
                  <a:pt x="1656" y="644"/>
                </a:lnTo>
                <a:lnTo>
                  <a:pt x="1654" y="648"/>
                </a:lnTo>
                <a:lnTo>
                  <a:pt x="1654" y="650"/>
                </a:lnTo>
                <a:lnTo>
                  <a:pt x="1654" y="654"/>
                </a:lnTo>
                <a:lnTo>
                  <a:pt x="1658" y="660"/>
                </a:lnTo>
                <a:lnTo>
                  <a:pt x="1658" y="660"/>
                </a:lnTo>
                <a:lnTo>
                  <a:pt x="1662" y="660"/>
                </a:lnTo>
                <a:lnTo>
                  <a:pt x="1662" y="660"/>
                </a:lnTo>
                <a:lnTo>
                  <a:pt x="1662" y="662"/>
                </a:lnTo>
                <a:lnTo>
                  <a:pt x="1664" y="666"/>
                </a:lnTo>
                <a:lnTo>
                  <a:pt x="1666" y="666"/>
                </a:lnTo>
                <a:close/>
                <a:moveTo>
                  <a:pt x="2270" y="316"/>
                </a:moveTo>
                <a:lnTo>
                  <a:pt x="2270" y="316"/>
                </a:lnTo>
                <a:lnTo>
                  <a:pt x="2270" y="316"/>
                </a:lnTo>
                <a:lnTo>
                  <a:pt x="2270" y="318"/>
                </a:lnTo>
                <a:lnTo>
                  <a:pt x="2270" y="322"/>
                </a:lnTo>
                <a:lnTo>
                  <a:pt x="2270" y="322"/>
                </a:lnTo>
                <a:lnTo>
                  <a:pt x="2266" y="322"/>
                </a:lnTo>
                <a:lnTo>
                  <a:pt x="2266" y="322"/>
                </a:lnTo>
                <a:lnTo>
                  <a:pt x="2264" y="328"/>
                </a:lnTo>
                <a:lnTo>
                  <a:pt x="2264" y="328"/>
                </a:lnTo>
                <a:lnTo>
                  <a:pt x="2260" y="328"/>
                </a:lnTo>
                <a:lnTo>
                  <a:pt x="2260" y="326"/>
                </a:lnTo>
                <a:lnTo>
                  <a:pt x="2260" y="326"/>
                </a:lnTo>
                <a:lnTo>
                  <a:pt x="2256" y="324"/>
                </a:lnTo>
                <a:lnTo>
                  <a:pt x="2256" y="324"/>
                </a:lnTo>
                <a:lnTo>
                  <a:pt x="2242" y="324"/>
                </a:lnTo>
                <a:lnTo>
                  <a:pt x="2242" y="330"/>
                </a:lnTo>
                <a:lnTo>
                  <a:pt x="2242" y="330"/>
                </a:lnTo>
                <a:lnTo>
                  <a:pt x="2248" y="328"/>
                </a:lnTo>
                <a:lnTo>
                  <a:pt x="2248" y="328"/>
                </a:lnTo>
                <a:lnTo>
                  <a:pt x="2248" y="336"/>
                </a:lnTo>
                <a:lnTo>
                  <a:pt x="2248" y="336"/>
                </a:lnTo>
                <a:lnTo>
                  <a:pt x="2240" y="338"/>
                </a:lnTo>
                <a:lnTo>
                  <a:pt x="2240" y="338"/>
                </a:lnTo>
                <a:lnTo>
                  <a:pt x="2242" y="340"/>
                </a:lnTo>
                <a:lnTo>
                  <a:pt x="2242" y="340"/>
                </a:lnTo>
                <a:lnTo>
                  <a:pt x="2242" y="342"/>
                </a:lnTo>
                <a:lnTo>
                  <a:pt x="2242" y="344"/>
                </a:lnTo>
                <a:lnTo>
                  <a:pt x="2242" y="344"/>
                </a:lnTo>
                <a:lnTo>
                  <a:pt x="2244" y="348"/>
                </a:lnTo>
                <a:lnTo>
                  <a:pt x="2244" y="348"/>
                </a:lnTo>
                <a:lnTo>
                  <a:pt x="2248" y="352"/>
                </a:lnTo>
                <a:lnTo>
                  <a:pt x="2248" y="352"/>
                </a:lnTo>
                <a:lnTo>
                  <a:pt x="2240" y="350"/>
                </a:lnTo>
                <a:lnTo>
                  <a:pt x="2240" y="352"/>
                </a:lnTo>
                <a:lnTo>
                  <a:pt x="2240" y="352"/>
                </a:lnTo>
                <a:lnTo>
                  <a:pt x="2238" y="352"/>
                </a:lnTo>
                <a:lnTo>
                  <a:pt x="2236" y="350"/>
                </a:lnTo>
                <a:lnTo>
                  <a:pt x="2234" y="350"/>
                </a:lnTo>
                <a:lnTo>
                  <a:pt x="2234" y="350"/>
                </a:lnTo>
                <a:lnTo>
                  <a:pt x="2234" y="346"/>
                </a:lnTo>
                <a:lnTo>
                  <a:pt x="2234" y="346"/>
                </a:lnTo>
                <a:lnTo>
                  <a:pt x="2232" y="346"/>
                </a:lnTo>
                <a:lnTo>
                  <a:pt x="2232" y="346"/>
                </a:lnTo>
                <a:lnTo>
                  <a:pt x="2232" y="348"/>
                </a:lnTo>
                <a:lnTo>
                  <a:pt x="2230" y="348"/>
                </a:lnTo>
                <a:lnTo>
                  <a:pt x="2230" y="348"/>
                </a:lnTo>
                <a:lnTo>
                  <a:pt x="2230" y="350"/>
                </a:lnTo>
                <a:lnTo>
                  <a:pt x="2230" y="350"/>
                </a:lnTo>
                <a:lnTo>
                  <a:pt x="2224" y="352"/>
                </a:lnTo>
                <a:lnTo>
                  <a:pt x="2224" y="352"/>
                </a:lnTo>
                <a:lnTo>
                  <a:pt x="2224" y="348"/>
                </a:lnTo>
                <a:lnTo>
                  <a:pt x="2224" y="348"/>
                </a:lnTo>
                <a:lnTo>
                  <a:pt x="2216" y="342"/>
                </a:lnTo>
                <a:lnTo>
                  <a:pt x="2208" y="340"/>
                </a:lnTo>
                <a:lnTo>
                  <a:pt x="2208" y="340"/>
                </a:lnTo>
                <a:lnTo>
                  <a:pt x="2206" y="342"/>
                </a:lnTo>
                <a:lnTo>
                  <a:pt x="2204" y="342"/>
                </a:lnTo>
                <a:lnTo>
                  <a:pt x="2204" y="342"/>
                </a:lnTo>
                <a:lnTo>
                  <a:pt x="2200" y="340"/>
                </a:lnTo>
                <a:lnTo>
                  <a:pt x="2196" y="336"/>
                </a:lnTo>
                <a:lnTo>
                  <a:pt x="2196" y="336"/>
                </a:lnTo>
                <a:lnTo>
                  <a:pt x="2198" y="332"/>
                </a:lnTo>
                <a:lnTo>
                  <a:pt x="2198" y="332"/>
                </a:lnTo>
                <a:lnTo>
                  <a:pt x="2196" y="330"/>
                </a:lnTo>
                <a:lnTo>
                  <a:pt x="2196" y="326"/>
                </a:lnTo>
                <a:lnTo>
                  <a:pt x="2192" y="320"/>
                </a:lnTo>
                <a:lnTo>
                  <a:pt x="2190" y="320"/>
                </a:lnTo>
                <a:lnTo>
                  <a:pt x="2190" y="320"/>
                </a:lnTo>
                <a:lnTo>
                  <a:pt x="2186" y="320"/>
                </a:lnTo>
                <a:lnTo>
                  <a:pt x="2180" y="320"/>
                </a:lnTo>
                <a:lnTo>
                  <a:pt x="2180" y="320"/>
                </a:lnTo>
                <a:lnTo>
                  <a:pt x="2180" y="318"/>
                </a:lnTo>
                <a:lnTo>
                  <a:pt x="2178" y="318"/>
                </a:lnTo>
                <a:lnTo>
                  <a:pt x="2178" y="318"/>
                </a:lnTo>
                <a:lnTo>
                  <a:pt x="2176" y="320"/>
                </a:lnTo>
                <a:lnTo>
                  <a:pt x="2176" y="322"/>
                </a:lnTo>
                <a:lnTo>
                  <a:pt x="2176" y="322"/>
                </a:lnTo>
                <a:lnTo>
                  <a:pt x="2170" y="324"/>
                </a:lnTo>
                <a:lnTo>
                  <a:pt x="2164" y="326"/>
                </a:lnTo>
                <a:lnTo>
                  <a:pt x="2164" y="326"/>
                </a:lnTo>
                <a:lnTo>
                  <a:pt x="2160" y="322"/>
                </a:lnTo>
                <a:lnTo>
                  <a:pt x="2160" y="322"/>
                </a:lnTo>
                <a:lnTo>
                  <a:pt x="2154" y="320"/>
                </a:lnTo>
                <a:lnTo>
                  <a:pt x="2154" y="320"/>
                </a:lnTo>
                <a:lnTo>
                  <a:pt x="2154" y="316"/>
                </a:lnTo>
                <a:lnTo>
                  <a:pt x="2158" y="312"/>
                </a:lnTo>
                <a:lnTo>
                  <a:pt x="2158" y="310"/>
                </a:lnTo>
                <a:lnTo>
                  <a:pt x="2158" y="310"/>
                </a:lnTo>
                <a:lnTo>
                  <a:pt x="2156" y="308"/>
                </a:lnTo>
                <a:lnTo>
                  <a:pt x="2154" y="306"/>
                </a:lnTo>
                <a:lnTo>
                  <a:pt x="2154" y="304"/>
                </a:lnTo>
                <a:lnTo>
                  <a:pt x="2156" y="302"/>
                </a:lnTo>
                <a:lnTo>
                  <a:pt x="2156" y="302"/>
                </a:lnTo>
                <a:lnTo>
                  <a:pt x="2150" y="300"/>
                </a:lnTo>
                <a:lnTo>
                  <a:pt x="2150" y="300"/>
                </a:lnTo>
                <a:lnTo>
                  <a:pt x="2146" y="304"/>
                </a:lnTo>
                <a:lnTo>
                  <a:pt x="2146" y="306"/>
                </a:lnTo>
                <a:lnTo>
                  <a:pt x="2146" y="306"/>
                </a:lnTo>
                <a:lnTo>
                  <a:pt x="2148" y="308"/>
                </a:lnTo>
                <a:lnTo>
                  <a:pt x="2148" y="312"/>
                </a:lnTo>
                <a:lnTo>
                  <a:pt x="2146" y="312"/>
                </a:lnTo>
                <a:lnTo>
                  <a:pt x="2146" y="312"/>
                </a:lnTo>
                <a:lnTo>
                  <a:pt x="2144" y="316"/>
                </a:lnTo>
                <a:lnTo>
                  <a:pt x="2144" y="316"/>
                </a:lnTo>
                <a:lnTo>
                  <a:pt x="2152" y="320"/>
                </a:lnTo>
                <a:lnTo>
                  <a:pt x="2152" y="320"/>
                </a:lnTo>
                <a:lnTo>
                  <a:pt x="2152" y="322"/>
                </a:lnTo>
                <a:lnTo>
                  <a:pt x="2152" y="322"/>
                </a:lnTo>
                <a:lnTo>
                  <a:pt x="2146" y="328"/>
                </a:lnTo>
                <a:lnTo>
                  <a:pt x="2146" y="328"/>
                </a:lnTo>
                <a:lnTo>
                  <a:pt x="2148" y="330"/>
                </a:lnTo>
                <a:lnTo>
                  <a:pt x="2146" y="334"/>
                </a:lnTo>
                <a:lnTo>
                  <a:pt x="2146" y="334"/>
                </a:lnTo>
                <a:lnTo>
                  <a:pt x="2140" y="338"/>
                </a:lnTo>
                <a:lnTo>
                  <a:pt x="2132" y="340"/>
                </a:lnTo>
                <a:lnTo>
                  <a:pt x="2132" y="340"/>
                </a:lnTo>
                <a:lnTo>
                  <a:pt x="2126" y="340"/>
                </a:lnTo>
                <a:lnTo>
                  <a:pt x="2120" y="338"/>
                </a:lnTo>
                <a:lnTo>
                  <a:pt x="2108" y="334"/>
                </a:lnTo>
                <a:lnTo>
                  <a:pt x="2108" y="334"/>
                </a:lnTo>
                <a:lnTo>
                  <a:pt x="2106" y="336"/>
                </a:lnTo>
                <a:lnTo>
                  <a:pt x="2106" y="336"/>
                </a:lnTo>
                <a:lnTo>
                  <a:pt x="2100" y="336"/>
                </a:lnTo>
                <a:lnTo>
                  <a:pt x="2094" y="336"/>
                </a:lnTo>
                <a:lnTo>
                  <a:pt x="2094" y="336"/>
                </a:lnTo>
                <a:lnTo>
                  <a:pt x="2092" y="338"/>
                </a:lnTo>
                <a:lnTo>
                  <a:pt x="2100" y="338"/>
                </a:lnTo>
                <a:lnTo>
                  <a:pt x="2100" y="338"/>
                </a:lnTo>
                <a:lnTo>
                  <a:pt x="2106" y="342"/>
                </a:lnTo>
                <a:lnTo>
                  <a:pt x="2110" y="338"/>
                </a:lnTo>
                <a:lnTo>
                  <a:pt x="2110" y="338"/>
                </a:lnTo>
                <a:lnTo>
                  <a:pt x="2112" y="344"/>
                </a:lnTo>
                <a:lnTo>
                  <a:pt x="2112" y="344"/>
                </a:lnTo>
                <a:lnTo>
                  <a:pt x="2108" y="344"/>
                </a:lnTo>
                <a:lnTo>
                  <a:pt x="2108" y="344"/>
                </a:lnTo>
                <a:lnTo>
                  <a:pt x="2106" y="350"/>
                </a:lnTo>
                <a:lnTo>
                  <a:pt x="2106" y="350"/>
                </a:lnTo>
                <a:lnTo>
                  <a:pt x="2112" y="348"/>
                </a:lnTo>
                <a:lnTo>
                  <a:pt x="2116" y="348"/>
                </a:lnTo>
                <a:lnTo>
                  <a:pt x="2116" y="348"/>
                </a:lnTo>
                <a:lnTo>
                  <a:pt x="2122" y="360"/>
                </a:lnTo>
                <a:lnTo>
                  <a:pt x="2122" y="360"/>
                </a:lnTo>
                <a:lnTo>
                  <a:pt x="2124" y="360"/>
                </a:lnTo>
                <a:lnTo>
                  <a:pt x="2124" y="360"/>
                </a:lnTo>
                <a:lnTo>
                  <a:pt x="2126" y="366"/>
                </a:lnTo>
                <a:lnTo>
                  <a:pt x="2128" y="368"/>
                </a:lnTo>
                <a:lnTo>
                  <a:pt x="2128" y="368"/>
                </a:lnTo>
                <a:lnTo>
                  <a:pt x="2126" y="370"/>
                </a:lnTo>
                <a:lnTo>
                  <a:pt x="2126" y="372"/>
                </a:lnTo>
                <a:lnTo>
                  <a:pt x="2126" y="372"/>
                </a:lnTo>
                <a:lnTo>
                  <a:pt x="2132" y="374"/>
                </a:lnTo>
                <a:lnTo>
                  <a:pt x="2132" y="374"/>
                </a:lnTo>
                <a:lnTo>
                  <a:pt x="2132" y="376"/>
                </a:lnTo>
                <a:lnTo>
                  <a:pt x="2132" y="376"/>
                </a:lnTo>
                <a:lnTo>
                  <a:pt x="2132" y="378"/>
                </a:lnTo>
                <a:lnTo>
                  <a:pt x="2132" y="382"/>
                </a:lnTo>
                <a:lnTo>
                  <a:pt x="2132" y="382"/>
                </a:lnTo>
                <a:lnTo>
                  <a:pt x="2134" y="384"/>
                </a:lnTo>
                <a:lnTo>
                  <a:pt x="2134" y="384"/>
                </a:lnTo>
                <a:lnTo>
                  <a:pt x="2128" y="388"/>
                </a:lnTo>
                <a:lnTo>
                  <a:pt x="2124" y="390"/>
                </a:lnTo>
                <a:lnTo>
                  <a:pt x="2120" y="388"/>
                </a:lnTo>
                <a:lnTo>
                  <a:pt x="2120" y="388"/>
                </a:lnTo>
                <a:lnTo>
                  <a:pt x="2114" y="384"/>
                </a:lnTo>
                <a:lnTo>
                  <a:pt x="2114" y="384"/>
                </a:lnTo>
                <a:lnTo>
                  <a:pt x="2104" y="386"/>
                </a:lnTo>
                <a:lnTo>
                  <a:pt x="2104" y="386"/>
                </a:lnTo>
                <a:lnTo>
                  <a:pt x="2102" y="386"/>
                </a:lnTo>
                <a:lnTo>
                  <a:pt x="2100" y="384"/>
                </a:lnTo>
                <a:lnTo>
                  <a:pt x="2098" y="386"/>
                </a:lnTo>
                <a:lnTo>
                  <a:pt x="2098" y="386"/>
                </a:lnTo>
                <a:lnTo>
                  <a:pt x="2090" y="388"/>
                </a:lnTo>
                <a:lnTo>
                  <a:pt x="2080" y="392"/>
                </a:lnTo>
                <a:lnTo>
                  <a:pt x="2080" y="392"/>
                </a:lnTo>
                <a:lnTo>
                  <a:pt x="2080" y="394"/>
                </a:lnTo>
                <a:lnTo>
                  <a:pt x="2080" y="394"/>
                </a:lnTo>
                <a:lnTo>
                  <a:pt x="2072" y="396"/>
                </a:lnTo>
                <a:lnTo>
                  <a:pt x="2066" y="398"/>
                </a:lnTo>
                <a:lnTo>
                  <a:pt x="2066" y="398"/>
                </a:lnTo>
                <a:lnTo>
                  <a:pt x="2060" y="404"/>
                </a:lnTo>
                <a:lnTo>
                  <a:pt x="2060" y="404"/>
                </a:lnTo>
                <a:lnTo>
                  <a:pt x="2054" y="400"/>
                </a:lnTo>
                <a:lnTo>
                  <a:pt x="2054" y="400"/>
                </a:lnTo>
                <a:lnTo>
                  <a:pt x="2054" y="406"/>
                </a:lnTo>
                <a:lnTo>
                  <a:pt x="2052" y="410"/>
                </a:lnTo>
                <a:lnTo>
                  <a:pt x="2048" y="410"/>
                </a:lnTo>
                <a:lnTo>
                  <a:pt x="2042" y="406"/>
                </a:lnTo>
                <a:lnTo>
                  <a:pt x="2042" y="406"/>
                </a:lnTo>
                <a:lnTo>
                  <a:pt x="2046" y="412"/>
                </a:lnTo>
                <a:lnTo>
                  <a:pt x="2046" y="412"/>
                </a:lnTo>
                <a:lnTo>
                  <a:pt x="2042" y="416"/>
                </a:lnTo>
                <a:lnTo>
                  <a:pt x="2042" y="416"/>
                </a:lnTo>
                <a:lnTo>
                  <a:pt x="2040" y="416"/>
                </a:lnTo>
                <a:lnTo>
                  <a:pt x="2038" y="416"/>
                </a:lnTo>
                <a:lnTo>
                  <a:pt x="2038" y="416"/>
                </a:lnTo>
                <a:lnTo>
                  <a:pt x="2032" y="418"/>
                </a:lnTo>
                <a:lnTo>
                  <a:pt x="2032" y="420"/>
                </a:lnTo>
                <a:lnTo>
                  <a:pt x="2032" y="420"/>
                </a:lnTo>
                <a:lnTo>
                  <a:pt x="2032" y="420"/>
                </a:lnTo>
                <a:lnTo>
                  <a:pt x="2032" y="424"/>
                </a:lnTo>
                <a:lnTo>
                  <a:pt x="2032" y="424"/>
                </a:lnTo>
                <a:lnTo>
                  <a:pt x="2028" y="424"/>
                </a:lnTo>
                <a:lnTo>
                  <a:pt x="2024" y="426"/>
                </a:lnTo>
                <a:lnTo>
                  <a:pt x="2024" y="428"/>
                </a:lnTo>
                <a:lnTo>
                  <a:pt x="2024" y="428"/>
                </a:lnTo>
                <a:lnTo>
                  <a:pt x="2020" y="432"/>
                </a:lnTo>
                <a:lnTo>
                  <a:pt x="2020" y="432"/>
                </a:lnTo>
                <a:lnTo>
                  <a:pt x="2018" y="438"/>
                </a:lnTo>
                <a:lnTo>
                  <a:pt x="2016" y="442"/>
                </a:lnTo>
                <a:lnTo>
                  <a:pt x="2016" y="442"/>
                </a:lnTo>
                <a:lnTo>
                  <a:pt x="2004" y="436"/>
                </a:lnTo>
                <a:lnTo>
                  <a:pt x="2004" y="436"/>
                </a:lnTo>
                <a:lnTo>
                  <a:pt x="2004" y="434"/>
                </a:lnTo>
                <a:lnTo>
                  <a:pt x="2004" y="430"/>
                </a:lnTo>
                <a:lnTo>
                  <a:pt x="2004" y="430"/>
                </a:lnTo>
                <a:lnTo>
                  <a:pt x="2002" y="430"/>
                </a:lnTo>
                <a:lnTo>
                  <a:pt x="1998" y="430"/>
                </a:lnTo>
                <a:lnTo>
                  <a:pt x="1998" y="430"/>
                </a:lnTo>
                <a:lnTo>
                  <a:pt x="1994" y="426"/>
                </a:lnTo>
                <a:lnTo>
                  <a:pt x="1988" y="422"/>
                </a:lnTo>
                <a:lnTo>
                  <a:pt x="1988" y="422"/>
                </a:lnTo>
                <a:lnTo>
                  <a:pt x="1984" y="422"/>
                </a:lnTo>
                <a:lnTo>
                  <a:pt x="1982" y="424"/>
                </a:lnTo>
                <a:lnTo>
                  <a:pt x="1982" y="426"/>
                </a:lnTo>
                <a:lnTo>
                  <a:pt x="1982" y="426"/>
                </a:lnTo>
                <a:lnTo>
                  <a:pt x="1978" y="426"/>
                </a:lnTo>
                <a:lnTo>
                  <a:pt x="1978" y="426"/>
                </a:lnTo>
                <a:lnTo>
                  <a:pt x="1976" y="428"/>
                </a:lnTo>
                <a:lnTo>
                  <a:pt x="1976" y="428"/>
                </a:lnTo>
                <a:lnTo>
                  <a:pt x="1976" y="428"/>
                </a:lnTo>
                <a:lnTo>
                  <a:pt x="1974" y="428"/>
                </a:lnTo>
                <a:lnTo>
                  <a:pt x="1974" y="428"/>
                </a:lnTo>
                <a:lnTo>
                  <a:pt x="1974" y="432"/>
                </a:lnTo>
                <a:lnTo>
                  <a:pt x="1966" y="442"/>
                </a:lnTo>
                <a:lnTo>
                  <a:pt x="1966" y="442"/>
                </a:lnTo>
                <a:lnTo>
                  <a:pt x="1962" y="444"/>
                </a:lnTo>
                <a:lnTo>
                  <a:pt x="1960" y="444"/>
                </a:lnTo>
                <a:lnTo>
                  <a:pt x="1958" y="442"/>
                </a:lnTo>
                <a:lnTo>
                  <a:pt x="1958" y="436"/>
                </a:lnTo>
                <a:lnTo>
                  <a:pt x="1958" y="436"/>
                </a:lnTo>
                <a:lnTo>
                  <a:pt x="1960" y="430"/>
                </a:lnTo>
                <a:lnTo>
                  <a:pt x="1962" y="426"/>
                </a:lnTo>
                <a:lnTo>
                  <a:pt x="1960" y="426"/>
                </a:lnTo>
                <a:lnTo>
                  <a:pt x="1960" y="426"/>
                </a:lnTo>
                <a:lnTo>
                  <a:pt x="1956" y="432"/>
                </a:lnTo>
                <a:lnTo>
                  <a:pt x="1956" y="432"/>
                </a:lnTo>
                <a:lnTo>
                  <a:pt x="1944" y="438"/>
                </a:lnTo>
                <a:lnTo>
                  <a:pt x="1944" y="438"/>
                </a:lnTo>
                <a:lnTo>
                  <a:pt x="1944" y="442"/>
                </a:lnTo>
                <a:lnTo>
                  <a:pt x="1944" y="442"/>
                </a:lnTo>
                <a:lnTo>
                  <a:pt x="1940" y="442"/>
                </a:lnTo>
                <a:lnTo>
                  <a:pt x="1940" y="442"/>
                </a:lnTo>
                <a:lnTo>
                  <a:pt x="1938" y="440"/>
                </a:lnTo>
                <a:lnTo>
                  <a:pt x="1938" y="440"/>
                </a:lnTo>
                <a:lnTo>
                  <a:pt x="1936" y="440"/>
                </a:lnTo>
                <a:lnTo>
                  <a:pt x="1932" y="440"/>
                </a:lnTo>
                <a:lnTo>
                  <a:pt x="1932" y="440"/>
                </a:lnTo>
                <a:lnTo>
                  <a:pt x="1930" y="438"/>
                </a:lnTo>
                <a:lnTo>
                  <a:pt x="1930" y="438"/>
                </a:lnTo>
                <a:lnTo>
                  <a:pt x="1928" y="438"/>
                </a:lnTo>
                <a:lnTo>
                  <a:pt x="1928" y="438"/>
                </a:lnTo>
                <a:lnTo>
                  <a:pt x="1926" y="444"/>
                </a:lnTo>
                <a:lnTo>
                  <a:pt x="1922" y="448"/>
                </a:lnTo>
                <a:lnTo>
                  <a:pt x="1922" y="448"/>
                </a:lnTo>
                <a:lnTo>
                  <a:pt x="1922" y="448"/>
                </a:lnTo>
                <a:lnTo>
                  <a:pt x="1922" y="450"/>
                </a:lnTo>
                <a:lnTo>
                  <a:pt x="1922" y="454"/>
                </a:lnTo>
                <a:lnTo>
                  <a:pt x="1922" y="454"/>
                </a:lnTo>
                <a:lnTo>
                  <a:pt x="1920" y="454"/>
                </a:lnTo>
                <a:lnTo>
                  <a:pt x="1920" y="454"/>
                </a:lnTo>
                <a:lnTo>
                  <a:pt x="1920" y="458"/>
                </a:lnTo>
                <a:lnTo>
                  <a:pt x="1920" y="458"/>
                </a:lnTo>
                <a:lnTo>
                  <a:pt x="1918" y="458"/>
                </a:lnTo>
                <a:lnTo>
                  <a:pt x="1916" y="458"/>
                </a:lnTo>
                <a:lnTo>
                  <a:pt x="1916" y="458"/>
                </a:lnTo>
                <a:lnTo>
                  <a:pt x="1916" y="462"/>
                </a:lnTo>
                <a:lnTo>
                  <a:pt x="1916" y="462"/>
                </a:lnTo>
                <a:lnTo>
                  <a:pt x="1912" y="464"/>
                </a:lnTo>
                <a:lnTo>
                  <a:pt x="1912" y="464"/>
                </a:lnTo>
                <a:lnTo>
                  <a:pt x="1908" y="468"/>
                </a:lnTo>
                <a:lnTo>
                  <a:pt x="1904" y="474"/>
                </a:lnTo>
                <a:lnTo>
                  <a:pt x="1904" y="478"/>
                </a:lnTo>
                <a:lnTo>
                  <a:pt x="1906" y="486"/>
                </a:lnTo>
                <a:lnTo>
                  <a:pt x="1906" y="486"/>
                </a:lnTo>
                <a:lnTo>
                  <a:pt x="1908" y="488"/>
                </a:lnTo>
                <a:lnTo>
                  <a:pt x="1908" y="486"/>
                </a:lnTo>
                <a:lnTo>
                  <a:pt x="1908" y="486"/>
                </a:lnTo>
                <a:lnTo>
                  <a:pt x="1918" y="488"/>
                </a:lnTo>
                <a:lnTo>
                  <a:pt x="1918" y="488"/>
                </a:lnTo>
                <a:lnTo>
                  <a:pt x="1918" y="492"/>
                </a:lnTo>
                <a:lnTo>
                  <a:pt x="1918" y="492"/>
                </a:lnTo>
                <a:lnTo>
                  <a:pt x="1916" y="498"/>
                </a:lnTo>
                <a:lnTo>
                  <a:pt x="1916" y="498"/>
                </a:lnTo>
                <a:lnTo>
                  <a:pt x="1912" y="500"/>
                </a:lnTo>
                <a:lnTo>
                  <a:pt x="1910" y="500"/>
                </a:lnTo>
                <a:lnTo>
                  <a:pt x="1910" y="500"/>
                </a:lnTo>
                <a:lnTo>
                  <a:pt x="1910" y="504"/>
                </a:lnTo>
                <a:lnTo>
                  <a:pt x="1910" y="508"/>
                </a:lnTo>
                <a:lnTo>
                  <a:pt x="1910" y="508"/>
                </a:lnTo>
                <a:lnTo>
                  <a:pt x="1908" y="510"/>
                </a:lnTo>
                <a:lnTo>
                  <a:pt x="1908" y="514"/>
                </a:lnTo>
                <a:lnTo>
                  <a:pt x="1908" y="514"/>
                </a:lnTo>
                <a:lnTo>
                  <a:pt x="1910" y="516"/>
                </a:lnTo>
                <a:lnTo>
                  <a:pt x="1912" y="518"/>
                </a:lnTo>
                <a:lnTo>
                  <a:pt x="1912" y="518"/>
                </a:lnTo>
                <a:lnTo>
                  <a:pt x="1912" y="522"/>
                </a:lnTo>
                <a:lnTo>
                  <a:pt x="1912" y="522"/>
                </a:lnTo>
                <a:lnTo>
                  <a:pt x="1920" y="522"/>
                </a:lnTo>
                <a:lnTo>
                  <a:pt x="1920" y="522"/>
                </a:lnTo>
                <a:lnTo>
                  <a:pt x="1920" y="528"/>
                </a:lnTo>
                <a:lnTo>
                  <a:pt x="1920" y="528"/>
                </a:lnTo>
                <a:lnTo>
                  <a:pt x="1918" y="532"/>
                </a:lnTo>
                <a:lnTo>
                  <a:pt x="1918" y="532"/>
                </a:lnTo>
                <a:lnTo>
                  <a:pt x="1914" y="530"/>
                </a:lnTo>
                <a:lnTo>
                  <a:pt x="1910" y="528"/>
                </a:lnTo>
                <a:lnTo>
                  <a:pt x="1910" y="528"/>
                </a:lnTo>
                <a:lnTo>
                  <a:pt x="1906" y="532"/>
                </a:lnTo>
                <a:lnTo>
                  <a:pt x="1906" y="532"/>
                </a:lnTo>
                <a:lnTo>
                  <a:pt x="1900" y="534"/>
                </a:lnTo>
                <a:lnTo>
                  <a:pt x="1900" y="534"/>
                </a:lnTo>
                <a:lnTo>
                  <a:pt x="1896" y="552"/>
                </a:lnTo>
                <a:lnTo>
                  <a:pt x="1896" y="552"/>
                </a:lnTo>
                <a:lnTo>
                  <a:pt x="1902" y="554"/>
                </a:lnTo>
                <a:lnTo>
                  <a:pt x="1904" y="558"/>
                </a:lnTo>
                <a:lnTo>
                  <a:pt x="1904" y="558"/>
                </a:lnTo>
                <a:lnTo>
                  <a:pt x="1904" y="562"/>
                </a:lnTo>
                <a:lnTo>
                  <a:pt x="1902" y="562"/>
                </a:lnTo>
                <a:lnTo>
                  <a:pt x="1902" y="562"/>
                </a:lnTo>
                <a:lnTo>
                  <a:pt x="1900" y="566"/>
                </a:lnTo>
                <a:lnTo>
                  <a:pt x="1898" y="568"/>
                </a:lnTo>
                <a:lnTo>
                  <a:pt x="1898" y="568"/>
                </a:lnTo>
                <a:lnTo>
                  <a:pt x="1894" y="568"/>
                </a:lnTo>
                <a:lnTo>
                  <a:pt x="1888" y="568"/>
                </a:lnTo>
                <a:lnTo>
                  <a:pt x="1884" y="568"/>
                </a:lnTo>
                <a:lnTo>
                  <a:pt x="1880" y="572"/>
                </a:lnTo>
                <a:lnTo>
                  <a:pt x="1880" y="572"/>
                </a:lnTo>
                <a:lnTo>
                  <a:pt x="1872" y="584"/>
                </a:lnTo>
                <a:lnTo>
                  <a:pt x="1872" y="584"/>
                </a:lnTo>
                <a:lnTo>
                  <a:pt x="1872" y="592"/>
                </a:lnTo>
                <a:lnTo>
                  <a:pt x="1872" y="598"/>
                </a:lnTo>
                <a:lnTo>
                  <a:pt x="1872" y="600"/>
                </a:lnTo>
                <a:lnTo>
                  <a:pt x="1872" y="600"/>
                </a:lnTo>
                <a:lnTo>
                  <a:pt x="1868" y="600"/>
                </a:lnTo>
                <a:lnTo>
                  <a:pt x="1864" y="600"/>
                </a:lnTo>
                <a:lnTo>
                  <a:pt x="1864" y="600"/>
                </a:lnTo>
                <a:lnTo>
                  <a:pt x="1862" y="602"/>
                </a:lnTo>
                <a:lnTo>
                  <a:pt x="1860" y="604"/>
                </a:lnTo>
                <a:lnTo>
                  <a:pt x="1860" y="604"/>
                </a:lnTo>
                <a:lnTo>
                  <a:pt x="1856" y="604"/>
                </a:lnTo>
                <a:lnTo>
                  <a:pt x="1856" y="604"/>
                </a:lnTo>
                <a:lnTo>
                  <a:pt x="1856" y="608"/>
                </a:lnTo>
                <a:lnTo>
                  <a:pt x="1856" y="612"/>
                </a:lnTo>
                <a:lnTo>
                  <a:pt x="1856" y="618"/>
                </a:lnTo>
                <a:lnTo>
                  <a:pt x="1856" y="622"/>
                </a:lnTo>
                <a:lnTo>
                  <a:pt x="1856" y="622"/>
                </a:lnTo>
                <a:lnTo>
                  <a:pt x="1836" y="638"/>
                </a:lnTo>
                <a:lnTo>
                  <a:pt x="1836" y="638"/>
                </a:lnTo>
                <a:lnTo>
                  <a:pt x="1834" y="638"/>
                </a:lnTo>
                <a:lnTo>
                  <a:pt x="1834" y="638"/>
                </a:lnTo>
                <a:lnTo>
                  <a:pt x="1834" y="634"/>
                </a:lnTo>
                <a:lnTo>
                  <a:pt x="1834" y="634"/>
                </a:lnTo>
                <a:lnTo>
                  <a:pt x="1830" y="630"/>
                </a:lnTo>
                <a:lnTo>
                  <a:pt x="1830" y="630"/>
                </a:lnTo>
                <a:lnTo>
                  <a:pt x="1830" y="624"/>
                </a:lnTo>
                <a:lnTo>
                  <a:pt x="1830" y="616"/>
                </a:lnTo>
                <a:lnTo>
                  <a:pt x="1830" y="616"/>
                </a:lnTo>
                <a:lnTo>
                  <a:pt x="1826" y="608"/>
                </a:lnTo>
                <a:lnTo>
                  <a:pt x="1826" y="608"/>
                </a:lnTo>
                <a:lnTo>
                  <a:pt x="1824" y="598"/>
                </a:lnTo>
                <a:lnTo>
                  <a:pt x="1824" y="598"/>
                </a:lnTo>
                <a:lnTo>
                  <a:pt x="1824" y="584"/>
                </a:lnTo>
                <a:lnTo>
                  <a:pt x="1824" y="572"/>
                </a:lnTo>
                <a:lnTo>
                  <a:pt x="1824" y="572"/>
                </a:lnTo>
                <a:lnTo>
                  <a:pt x="1822" y="566"/>
                </a:lnTo>
                <a:lnTo>
                  <a:pt x="1820" y="558"/>
                </a:lnTo>
                <a:lnTo>
                  <a:pt x="1820" y="558"/>
                </a:lnTo>
                <a:lnTo>
                  <a:pt x="1818" y="548"/>
                </a:lnTo>
                <a:lnTo>
                  <a:pt x="1818" y="536"/>
                </a:lnTo>
                <a:lnTo>
                  <a:pt x="1818" y="536"/>
                </a:lnTo>
                <a:lnTo>
                  <a:pt x="1822" y="528"/>
                </a:lnTo>
                <a:lnTo>
                  <a:pt x="1822" y="528"/>
                </a:lnTo>
                <a:lnTo>
                  <a:pt x="1822" y="522"/>
                </a:lnTo>
                <a:lnTo>
                  <a:pt x="1824" y="518"/>
                </a:lnTo>
                <a:lnTo>
                  <a:pt x="1824" y="518"/>
                </a:lnTo>
                <a:lnTo>
                  <a:pt x="1826" y="516"/>
                </a:lnTo>
                <a:lnTo>
                  <a:pt x="1826" y="516"/>
                </a:lnTo>
                <a:lnTo>
                  <a:pt x="1830" y="512"/>
                </a:lnTo>
                <a:lnTo>
                  <a:pt x="1836" y="512"/>
                </a:lnTo>
                <a:lnTo>
                  <a:pt x="1836" y="512"/>
                </a:lnTo>
                <a:lnTo>
                  <a:pt x="1838" y="494"/>
                </a:lnTo>
                <a:lnTo>
                  <a:pt x="1838" y="494"/>
                </a:lnTo>
                <a:lnTo>
                  <a:pt x="1834" y="492"/>
                </a:lnTo>
                <a:lnTo>
                  <a:pt x="1834" y="490"/>
                </a:lnTo>
                <a:lnTo>
                  <a:pt x="1834" y="490"/>
                </a:lnTo>
                <a:lnTo>
                  <a:pt x="1846" y="490"/>
                </a:lnTo>
                <a:lnTo>
                  <a:pt x="1846" y="490"/>
                </a:lnTo>
                <a:lnTo>
                  <a:pt x="1848" y="488"/>
                </a:lnTo>
                <a:lnTo>
                  <a:pt x="1852" y="484"/>
                </a:lnTo>
                <a:lnTo>
                  <a:pt x="1852" y="484"/>
                </a:lnTo>
                <a:lnTo>
                  <a:pt x="1854" y="484"/>
                </a:lnTo>
                <a:lnTo>
                  <a:pt x="1858" y="486"/>
                </a:lnTo>
                <a:lnTo>
                  <a:pt x="1858" y="486"/>
                </a:lnTo>
                <a:lnTo>
                  <a:pt x="1860" y="482"/>
                </a:lnTo>
                <a:lnTo>
                  <a:pt x="1862" y="480"/>
                </a:lnTo>
                <a:lnTo>
                  <a:pt x="1862" y="480"/>
                </a:lnTo>
                <a:lnTo>
                  <a:pt x="1868" y="474"/>
                </a:lnTo>
                <a:lnTo>
                  <a:pt x="1874" y="468"/>
                </a:lnTo>
                <a:lnTo>
                  <a:pt x="1874" y="468"/>
                </a:lnTo>
                <a:lnTo>
                  <a:pt x="1874" y="466"/>
                </a:lnTo>
                <a:lnTo>
                  <a:pt x="1874" y="466"/>
                </a:lnTo>
                <a:lnTo>
                  <a:pt x="1878" y="460"/>
                </a:lnTo>
                <a:lnTo>
                  <a:pt x="1878" y="460"/>
                </a:lnTo>
                <a:lnTo>
                  <a:pt x="1884" y="458"/>
                </a:lnTo>
                <a:lnTo>
                  <a:pt x="1884" y="458"/>
                </a:lnTo>
                <a:lnTo>
                  <a:pt x="1886" y="454"/>
                </a:lnTo>
                <a:lnTo>
                  <a:pt x="1886" y="452"/>
                </a:lnTo>
                <a:lnTo>
                  <a:pt x="1886" y="452"/>
                </a:lnTo>
                <a:lnTo>
                  <a:pt x="1892" y="450"/>
                </a:lnTo>
                <a:lnTo>
                  <a:pt x="1896" y="442"/>
                </a:lnTo>
                <a:lnTo>
                  <a:pt x="1896" y="442"/>
                </a:lnTo>
                <a:lnTo>
                  <a:pt x="1896" y="438"/>
                </a:lnTo>
                <a:lnTo>
                  <a:pt x="1896" y="438"/>
                </a:lnTo>
                <a:lnTo>
                  <a:pt x="1902" y="436"/>
                </a:lnTo>
                <a:lnTo>
                  <a:pt x="1902" y="428"/>
                </a:lnTo>
                <a:lnTo>
                  <a:pt x="1902" y="428"/>
                </a:lnTo>
                <a:lnTo>
                  <a:pt x="1904" y="426"/>
                </a:lnTo>
                <a:lnTo>
                  <a:pt x="1904" y="426"/>
                </a:lnTo>
                <a:lnTo>
                  <a:pt x="1910" y="426"/>
                </a:lnTo>
                <a:lnTo>
                  <a:pt x="1910" y="426"/>
                </a:lnTo>
                <a:lnTo>
                  <a:pt x="1914" y="422"/>
                </a:lnTo>
                <a:lnTo>
                  <a:pt x="1914" y="422"/>
                </a:lnTo>
                <a:lnTo>
                  <a:pt x="1920" y="422"/>
                </a:lnTo>
                <a:lnTo>
                  <a:pt x="1928" y="422"/>
                </a:lnTo>
                <a:lnTo>
                  <a:pt x="1928" y="422"/>
                </a:lnTo>
                <a:lnTo>
                  <a:pt x="1928" y="418"/>
                </a:lnTo>
                <a:lnTo>
                  <a:pt x="1932" y="418"/>
                </a:lnTo>
                <a:lnTo>
                  <a:pt x="1932" y="418"/>
                </a:lnTo>
                <a:lnTo>
                  <a:pt x="1930" y="412"/>
                </a:lnTo>
                <a:lnTo>
                  <a:pt x="1932" y="406"/>
                </a:lnTo>
                <a:lnTo>
                  <a:pt x="1932" y="406"/>
                </a:lnTo>
                <a:lnTo>
                  <a:pt x="1934" y="402"/>
                </a:lnTo>
                <a:lnTo>
                  <a:pt x="1934" y="402"/>
                </a:lnTo>
                <a:lnTo>
                  <a:pt x="1934" y="398"/>
                </a:lnTo>
                <a:lnTo>
                  <a:pt x="1932" y="394"/>
                </a:lnTo>
                <a:lnTo>
                  <a:pt x="1932" y="392"/>
                </a:lnTo>
                <a:lnTo>
                  <a:pt x="1932" y="392"/>
                </a:lnTo>
                <a:lnTo>
                  <a:pt x="1936" y="390"/>
                </a:lnTo>
                <a:lnTo>
                  <a:pt x="1936" y="390"/>
                </a:lnTo>
                <a:lnTo>
                  <a:pt x="1940" y="386"/>
                </a:lnTo>
                <a:lnTo>
                  <a:pt x="1946" y="388"/>
                </a:lnTo>
                <a:lnTo>
                  <a:pt x="1946" y="388"/>
                </a:lnTo>
                <a:lnTo>
                  <a:pt x="1950" y="386"/>
                </a:lnTo>
                <a:lnTo>
                  <a:pt x="1950" y="386"/>
                </a:lnTo>
                <a:lnTo>
                  <a:pt x="1944" y="382"/>
                </a:lnTo>
                <a:lnTo>
                  <a:pt x="1940" y="380"/>
                </a:lnTo>
                <a:lnTo>
                  <a:pt x="1936" y="380"/>
                </a:lnTo>
                <a:lnTo>
                  <a:pt x="1936" y="380"/>
                </a:lnTo>
                <a:lnTo>
                  <a:pt x="1930" y="382"/>
                </a:lnTo>
                <a:lnTo>
                  <a:pt x="1930" y="382"/>
                </a:lnTo>
                <a:lnTo>
                  <a:pt x="1926" y="384"/>
                </a:lnTo>
                <a:lnTo>
                  <a:pt x="1926" y="384"/>
                </a:lnTo>
                <a:lnTo>
                  <a:pt x="1926" y="388"/>
                </a:lnTo>
                <a:lnTo>
                  <a:pt x="1926" y="388"/>
                </a:lnTo>
                <a:lnTo>
                  <a:pt x="1924" y="390"/>
                </a:lnTo>
                <a:lnTo>
                  <a:pt x="1922" y="390"/>
                </a:lnTo>
                <a:lnTo>
                  <a:pt x="1922" y="390"/>
                </a:lnTo>
                <a:lnTo>
                  <a:pt x="1924" y="400"/>
                </a:lnTo>
                <a:lnTo>
                  <a:pt x="1924" y="400"/>
                </a:lnTo>
                <a:lnTo>
                  <a:pt x="1924" y="400"/>
                </a:lnTo>
                <a:lnTo>
                  <a:pt x="1926" y="400"/>
                </a:lnTo>
                <a:lnTo>
                  <a:pt x="1926" y="402"/>
                </a:lnTo>
                <a:lnTo>
                  <a:pt x="1926" y="402"/>
                </a:lnTo>
                <a:lnTo>
                  <a:pt x="1920" y="404"/>
                </a:lnTo>
                <a:lnTo>
                  <a:pt x="1918" y="404"/>
                </a:lnTo>
                <a:lnTo>
                  <a:pt x="1918" y="402"/>
                </a:lnTo>
                <a:lnTo>
                  <a:pt x="1914" y="400"/>
                </a:lnTo>
                <a:lnTo>
                  <a:pt x="1914" y="400"/>
                </a:lnTo>
                <a:lnTo>
                  <a:pt x="1910" y="402"/>
                </a:lnTo>
                <a:lnTo>
                  <a:pt x="1906" y="404"/>
                </a:lnTo>
                <a:lnTo>
                  <a:pt x="1900" y="408"/>
                </a:lnTo>
                <a:lnTo>
                  <a:pt x="1900" y="408"/>
                </a:lnTo>
                <a:lnTo>
                  <a:pt x="1900" y="412"/>
                </a:lnTo>
                <a:lnTo>
                  <a:pt x="1898" y="414"/>
                </a:lnTo>
                <a:lnTo>
                  <a:pt x="1898" y="414"/>
                </a:lnTo>
                <a:lnTo>
                  <a:pt x="1896" y="414"/>
                </a:lnTo>
                <a:lnTo>
                  <a:pt x="1896" y="414"/>
                </a:lnTo>
                <a:lnTo>
                  <a:pt x="1896" y="414"/>
                </a:lnTo>
                <a:lnTo>
                  <a:pt x="1896" y="418"/>
                </a:lnTo>
                <a:lnTo>
                  <a:pt x="1896" y="418"/>
                </a:lnTo>
                <a:lnTo>
                  <a:pt x="1890" y="420"/>
                </a:lnTo>
                <a:lnTo>
                  <a:pt x="1890" y="420"/>
                </a:lnTo>
                <a:lnTo>
                  <a:pt x="1884" y="428"/>
                </a:lnTo>
                <a:lnTo>
                  <a:pt x="1882" y="426"/>
                </a:lnTo>
                <a:lnTo>
                  <a:pt x="1882" y="426"/>
                </a:lnTo>
                <a:lnTo>
                  <a:pt x="1882" y="422"/>
                </a:lnTo>
                <a:lnTo>
                  <a:pt x="1882" y="422"/>
                </a:lnTo>
                <a:lnTo>
                  <a:pt x="1882" y="422"/>
                </a:lnTo>
                <a:lnTo>
                  <a:pt x="1884" y="422"/>
                </a:lnTo>
                <a:lnTo>
                  <a:pt x="1884" y="422"/>
                </a:lnTo>
                <a:lnTo>
                  <a:pt x="1884" y="418"/>
                </a:lnTo>
                <a:lnTo>
                  <a:pt x="1886" y="418"/>
                </a:lnTo>
                <a:lnTo>
                  <a:pt x="1886" y="418"/>
                </a:lnTo>
                <a:lnTo>
                  <a:pt x="1886" y="416"/>
                </a:lnTo>
                <a:lnTo>
                  <a:pt x="1884" y="416"/>
                </a:lnTo>
                <a:lnTo>
                  <a:pt x="1882" y="420"/>
                </a:lnTo>
                <a:lnTo>
                  <a:pt x="1882" y="420"/>
                </a:lnTo>
                <a:lnTo>
                  <a:pt x="1876" y="420"/>
                </a:lnTo>
                <a:lnTo>
                  <a:pt x="1876" y="420"/>
                </a:lnTo>
                <a:lnTo>
                  <a:pt x="1878" y="414"/>
                </a:lnTo>
                <a:lnTo>
                  <a:pt x="1880" y="408"/>
                </a:lnTo>
                <a:lnTo>
                  <a:pt x="1880" y="408"/>
                </a:lnTo>
                <a:lnTo>
                  <a:pt x="1882" y="408"/>
                </a:lnTo>
                <a:lnTo>
                  <a:pt x="1884" y="408"/>
                </a:lnTo>
                <a:lnTo>
                  <a:pt x="1884" y="408"/>
                </a:lnTo>
                <a:lnTo>
                  <a:pt x="1884" y="398"/>
                </a:lnTo>
                <a:lnTo>
                  <a:pt x="1884" y="398"/>
                </a:lnTo>
                <a:lnTo>
                  <a:pt x="1876" y="404"/>
                </a:lnTo>
                <a:lnTo>
                  <a:pt x="1876" y="404"/>
                </a:lnTo>
                <a:lnTo>
                  <a:pt x="1876" y="404"/>
                </a:lnTo>
                <a:lnTo>
                  <a:pt x="1872" y="404"/>
                </a:lnTo>
                <a:lnTo>
                  <a:pt x="1872" y="404"/>
                </a:lnTo>
                <a:lnTo>
                  <a:pt x="1870" y="402"/>
                </a:lnTo>
                <a:lnTo>
                  <a:pt x="1866" y="398"/>
                </a:lnTo>
                <a:lnTo>
                  <a:pt x="1866" y="398"/>
                </a:lnTo>
                <a:lnTo>
                  <a:pt x="1860" y="398"/>
                </a:lnTo>
                <a:lnTo>
                  <a:pt x="1856" y="400"/>
                </a:lnTo>
                <a:lnTo>
                  <a:pt x="1856" y="400"/>
                </a:lnTo>
                <a:lnTo>
                  <a:pt x="1848" y="400"/>
                </a:lnTo>
                <a:lnTo>
                  <a:pt x="1842" y="402"/>
                </a:lnTo>
                <a:lnTo>
                  <a:pt x="1842" y="402"/>
                </a:lnTo>
                <a:lnTo>
                  <a:pt x="1840" y="404"/>
                </a:lnTo>
                <a:lnTo>
                  <a:pt x="1838" y="406"/>
                </a:lnTo>
                <a:lnTo>
                  <a:pt x="1838" y="406"/>
                </a:lnTo>
                <a:lnTo>
                  <a:pt x="1836" y="404"/>
                </a:lnTo>
                <a:lnTo>
                  <a:pt x="1834" y="404"/>
                </a:lnTo>
                <a:lnTo>
                  <a:pt x="1834" y="404"/>
                </a:lnTo>
                <a:lnTo>
                  <a:pt x="1834" y="408"/>
                </a:lnTo>
                <a:lnTo>
                  <a:pt x="1832" y="412"/>
                </a:lnTo>
                <a:lnTo>
                  <a:pt x="1828" y="414"/>
                </a:lnTo>
                <a:lnTo>
                  <a:pt x="1826" y="414"/>
                </a:lnTo>
                <a:lnTo>
                  <a:pt x="1826" y="414"/>
                </a:lnTo>
                <a:lnTo>
                  <a:pt x="1826" y="414"/>
                </a:lnTo>
                <a:lnTo>
                  <a:pt x="1826" y="416"/>
                </a:lnTo>
                <a:lnTo>
                  <a:pt x="1828" y="420"/>
                </a:lnTo>
                <a:lnTo>
                  <a:pt x="1824" y="420"/>
                </a:lnTo>
                <a:lnTo>
                  <a:pt x="1824" y="420"/>
                </a:lnTo>
                <a:lnTo>
                  <a:pt x="1824" y="424"/>
                </a:lnTo>
                <a:lnTo>
                  <a:pt x="1824" y="424"/>
                </a:lnTo>
                <a:lnTo>
                  <a:pt x="1820" y="424"/>
                </a:lnTo>
                <a:lnTo>
                  <a:pt x="1818" y="424"/>
                </a:lnTo>
                <a:lnTo>
                  <a:pt x="1818" y="424"/>
                </a:lnTo>
                <a:lnTo>
                  <a:pt x="1814" y="428"/>
                </a:lnTo>
                <a:lnTo>
                  <a:pt x="1814" y="428"/>
                </a:lnTo>
                <a:lnTo>
                  <a:pt x="1808" y="430"/>
                </a:lnTo>
                <a:lnTo>
                  <a:pt x="1808" y="430"/>
                </a:lnTo>
                <a:lnTo>
                  <a:pt x="1806" y="432"/>
                </a:lnTo>
                <a:lnTo>
                  <a:pt x="1806" y="434"/>
                </a:lnTo>
                <a:lnTo>
                  <a:pt x="1804" y="440"/>
                </a:lnTo>
                <a:lnTo>
                  <a:pt x="1804" y="440"/>
                </a:lnTo>
                <a:lnTo>
                  <a:pt x="1800" y="440"/>
                </a:lnTo>
                <a:lnTo>
                  <a:pt x="1800" y="440"/>
                </a:lnTo>
                <a:lnTo>
                  <a:pt x="1800" y="442"/>
                </a:lnTo>
                <a:lnTo>
                  <a:pt x="1800" y="446"/>
                </a:lnTo>
                <a:lnTo>
                  <a:pt x="1798" y="452"/>
                </a:lnTo>
                <a:lnTo>
                  <a:pt x="1798" y="452"/>
                </a:lnTo>
                <a:lnTo>
                  <a:pt x="1800" y="452"/>
                </a:lnTo>
                <a:lnTo>
                  <a:pt x="1802" y="454"/>
                </a:lnTo>
                <a:lnTo>
                  <a:pt x="1802" y="454"/>
                </a:lnTo>
                <a:lnTo>
                  <a:pt x="1806" y="450"/>
                </a:lnTo>
                <a:lnTo>
                  <a:pt x="1806" y="450"/>
                </a:lnTo>
                <a:lnTo>
                  <a:pt x="1812" y="452"/>
                </a:lnTo>
                <a:lnTo>
                  <a:pt x="1814" y="452"/>
                </a:lnTo>
                <a:lnTo>
                  <a:pt x="1814" y="452"/>
                </a:lnTo>
                <a:lnTo>
                  <a:pt x="1814" y="458"/>
                </a:lnTo>
                <a:lnTo>
                  <a:pt x="1814" y="458"/>
                </a:lnTo>
                <a:lnTo>
                  <a:pt x="1806" y="460"/>
                </a:lnTo>
                <a:lnTo>
                  <a:pt x="1800" y="462"/>
                </a:lnTo>
                <a:lnTo>
                  <a:pt x="1800" y="462"/>
                </a:lnTo>
                <a:lnTo>
                  <a:pt x="1800" y="460"/>
                </a:lnTo>
                <a:lnTo>
                  <a:pt x="1798" y="458"/>
                </a:lnTo>
                <a:lnTo>
                  <a:pt x="1798" y="458"/>
                </a:lnTo>
                <a:lnTo>
                  <a:pt x="1796" y="458"/>
                </a:lnTo>
                <a:lnTo>
                  <a:pt x="1796" y="458"/>
                </a:lnTo>
                <a:lnTo>
                  <a:pt x="1794" y="460"/>
                </a:lnTo>
                <a:lnTo>
                  <a:pt x="1794" y="460"/>
                </a:lnTo>
                <a:lnTo>
                  <a:pt x="1790" y="462"/>
                </a:lnTo>
                <a:lnTo>
                  <a:pt x="1790" y="462"/>
                </a:lnTo>
                <a:lnTo>
                  <a:pt x="1788" y="466"/>
                </a:lnTo>
                <a:lnTo>
                  <a:pt x="1788" y="466"/>
                </a:lnTo>
                <a:lnTo>
                  <a:pt x="1780" y="462"/>
                </a:lnTo>
                <a:lnTo>
                  <a:pt x="1778" y="468"/>
                </a:lnTo>
                <a:lnTo>
                  <a:pt x="1778" y="468"/>
                </a:lnTo>
                <a:lnTo>
                  <a:pt x="1770" y="468"/>
                </a:lnTo>
                <a:lnTo>
                  <a:pt x="1766" y="468"/>
                </a:lnTo>
                <a:lnTo>
                  <a:pt x="1764" y="464"/>
                </a:lnTo>
                <a:lnTo>
                  <a:pt x="1762" y="458"/>
                </a:lnTo>
                <a:lnTo>
                  <a:pt x="1762" y="458"/>
                </a:lnTo>
                <a:lnTo>
                  <a:pt x="1770" y="458"/>
                </a:lnTo>
                <a:lnTo>
                  <a:pt x="1776" y="458"/>
                </a:lnTo>
                <a:lnTo>
                  <a:pt x="1778" y="454"/>
                </a:lnTo>
                <a:lnTo>
                  <a:pt x="1778" y="454"/>
                </a:lnTo>
                <a:lnTo>
                  <a:pt x="1774" y="452"/>
                </a:lnTo>
                <a:lnTo>
                  <a:pt x="1770" y="448"/>
                </a:lnTo>
                <a:lnTo>
                  <a:pt x="1770" y="448"/>
                </a:lnTo>
                <a:lnTo>
                  <a:pt x="1768" y="444"/>
                </a:lnTo>
                <a:lnTo>
                  <a:pt x="1768" y="444"/>
                </a:lnTo>
                <a:lnTo>
                  <a:pt x="1762" y="446"/>
                </a:lnTo>
                <a:lnTo>
                  <a:pt x="1762" y="446"/>
                </a:lnTo>
                <a:lnTo>
                  <a:pt x="1762" y="448"/>
                </a:lnTo>
                <a:lnTo>
                  <a:pt x="1760" y="450"/>
                </a:lnTo>
                <a:lnTo>
                  <a:pt x="1760" y="450"/>
                </a:lnTo>
                <a:lnTo>
                  <a:pt x="1758" y="448"/>
                </a:lnTo>
                <a:lnTo>
                  <a:pt x="1758" y="448"/>
                </a:lnTo>
                <a:lnTo>
                  <a:pt x="1758" y="448"/>
                </a:lnTo>
                <a:lnTo>
                  <a:pt x="1758" y="448"/>
                </a:lnTo>
                <a:lnTo>
                  <a:pt x="1756" y="448"/>
                </a:lnTo>
                <a:lnTo>
                  <a:pt x="1756" y="446"/>
                </a:lnTo>
                <a:lnTo>
                  <a:pt x="1756" y="446"/>
                </a:lnTo>
                <a:lnTo>
                  <a:pt x="1752" y="446"/>
                </a:lnTo>
                <a:lnTo>
                  <a:pt x="1746" y="448"/>
                </a:lnTo>
                <a:lnTo>
                  <a:pt x="1746" y="448"/>
                </a:lnTo>
                <a:lnTo>
                  <a:pt x="1740" y="444"/>
                </a:lnTo>
                <a:lnTo>
                  <a:pt x="1736" y="444"/>
                </a:lnTo>
                <a:lnTo>
                  <a:pt x="1732" y="446"/>
                </a:lnTo>
                <a:lnTo>
                  <a:pt x="1732" y="446"/>
                </a:lnTo>
                <a:lnTo>
                  <a:pt x="1732" y="448"/>
                </a:lnTo>
                <a:lnTo>
                  <a:pt x="1734" y="452"/>
                </a:lnTo>
                <a:lnTo>
                  <a:pt x="1734" y="452"/>
                </a:lnTo>
                <a:lnTo>
                  <a:pt x="1732" y="452"/>
                </a:lnTo>
                <a:lnTo>
                  <a:pt x="1732" y="454"/>
                </a:lnTo>
                <a:lnTo>
                  <a:pt x="1732" y="454"/>
                </a:lnTo>
                <a:lnTo>
                  <a:pt x="1734" y="454"/>
                </a:lnTo>
                <a:lnTo>
                  <a:pt x="1734" y="456"/>
                </a:lnTo>
                <a:lnTo>
                  <a:pt x="1732" y="458"/>
                </a:lnTo>
                <a:lnTo>
                  <a:pt x="1730" y="458"/>
                </a:lnTo>
                <a:lnTo>
                  <a:pt x="1730" y="458"/>
                </a:lnTo>
                <a:lnTo>
                  <a:pt x="1728" y="458"/>
                </a:lnTo>
                <a:lnTo>
                  <a:pt x="1728" y="456"/>
                </a:lnTo>
                <a:lnTo>
                  <a:pt x="1726" y="454"/>
                </a:lnTo>
                <a:lnTo>
                  <a:pt x="1726" y="454"/>
                </a:lnTo>
                <a:lnTo>
                  <a:pt x="1724" y="454"/>
                </a:lnTo>
                <a:lnTo>
                  <a:pt x="1722" y="454"/>
                </a:lnTo>
                <a:lnTo>
                  <a:pt x="1718" y="456"/>
                </a:lnTo>
                <a:lnTo>
                  <a:pt x="1718" y="456"/>
                </a:lnTo>
                <a:lnTo>
                  <a:pt x="1710" y="456"/>
                </a:lnTo>
                <a:lnTo>
                  <a:pt x="1704" y="452"/>
                </a:lnTo>
                <a:lnTo>
                  <a:pt x="1704" y="450"/>
                </a:lnTo>
                <a:lnTo>
                  <a:pt x="1704" y="450"/>
                </a:lnTo>
                <a:lnTo>
                  <a:pt x="1700" y="450"/>
                </a:lnTo>
                <a:lnTo>
                  <a:pt x="1698" y="456"/>
                </a:lnTo>
                <a:lnTo>
                  <a:pt x="1698" y="456"/>
                </a:lnTo>
                <a:lnTo>
                  <a:pt x="1696" y="458"/>
                </a:lnTo>
                <a:lnTo>
                  <a:pt x="1692" y="458"/>
                </a:lnTo>
                <a:lnTo>
                  <a:pt x="1692" y="456"/>
                </a:lnTo>
                <a:lnTo>
                  <a:pt x="1692" y="456"/>
                </a:lnTo>
                <a:lnTo>
                  <a:pt x="1692" y="450"/>
                </a:lnTo>
                <a:lnTo>
                  <a:pt x="1692" y="450"/>
                </a:lnTo>
                <a:lnTo>
                  <a:pt x="1684" y="448"/>
                </a:lnTo>
                <a:lnTo>
                  <a:pt x="1676" y="446"/>
                </a:lnTo>
                <a:lnTo>
                  <a:pt x="1656" y="450"/>
                </a:lnTo>
                <a:lnTo>
                  <a:pt x="1656" y="450"/>
                </a:lnTo>
                <a:lnTo>
                  <a:pt x="1658" y="446"/>
                </a:lnTo>
                <a:lnTo>
                  <a:pt x="1658" y="446"/>
                </a:lnTo>
                <a:lnTo>
                  <a:pt x="1656" y="444"/>
                </a:lnTo>
                <a:lnTo>
                  <a:pt x="1656" y="446"/>
                </a:lnTo>
                <a:lnTo>
                  <a:pt x="1656" y="446"/>
                </a:lnTo>
                <a:lnTo>
                  <a:pt x="1652" y="444"/>
                </a:lnTo>
                <a:lnTo>
                  <a:pt x="1650" y="444"/>
                </a:lnTo>
                <a:lnTo>
                  <a:pt x="1650" y="444"/>
                </a:lnTo>
                <a:lnTo>
                  <a:pt x="1650" y="450"/>
                </a:lnTo>
                <a:lnTo>
                  <a:pt x="1650" y="450"/>
                </a:lnTo>
                <a:lnTo>
                  <a:pt x="1646" y="450"/>
                </a:lnTo>
                <a:lnTo>
                  <a:pt x="1642" y="452"/>
                </a:lnTo>
                <a:lnTo>
                  <a:pt x="1642" y="452"/>
                </a:lnTo>
                <a:lnTo>
                  <a:pt x="1640" y="454"/>
                </a:lnTo>
                <a:lnTo>
                  <a:pt x="1636" y="458"/>
                </a:lnTo>
                <a:lnTo>
                  <a:pt x="1636" y="458"/>
                </a:lnTo>
                <a:lnTo>
                  <a:pt x="1634" y="456"/>
                </a:lnTo>
                <a:lnTo>
                  <a:pt x="1632" y="456"/>
                </a:lnTo>
                <a:lnTo>
                  <a:pt x="1632" y="456"/>
                </a:lnTo>
                <a:lnTo>
                  <a:pt x="1632" y="458"/>
                </a:lnTo>
                <a:lnTo>
                  <a:pt x="1632" y="462"/>
                </a:lnTo>
                <a:lnTo>
                  <a:pt x="1632" y="462"/>
                </a:lnTo>
                <a:lnTo>
                  <a:pt x="1630" y="464"/>
                </a:lnTo>
                <a:lnTo>
                  <a:pt x="1626" y="466"/>
                </a:lnTo>
                <a:lnTo>
                  <a:pt x="1626" y="466"/>
                </a:lnTo>
                <a:lnTo>
                  <a:pt x="1622" y="476"/>
                </a:lnTo>
                <a:lnTo>
                  <a:pt x="1618" y="488"/>
                </a:lnTo>
                <a:lnTo>
                  <a:pt x="1618" y="488"/>
                </a:lnTo>
                <a:lnTo>
                  <a:pt x="1610" y="490"/>
                </a:lnTo>
                <a:lnTo>
                  <a:pt x="1610" y="490"/>
                </a:lnTo>
                <a:lnTo>
                  <a:pt x="1608" y="494"/>
                </a:lnTo>
                <a:lnTo>
                  <a:pt x="1608" y="496"/>
                </a:lnTo>
                <a:lnTo>
                  <a:pt x="1608" y="496"/>
                </a:lnTo>
                <a:lnTo>
                  <a:pt x="1606" y="496"/>
                </a:lnTo>
                <a:lnTo>
                  <a:pt x="1606" y="496"/>
                </a:lnTo>
                <a:lnTo>
                  <a:pt x="1602" y="500"/>
                </a:lnTo>
                <a:lnTo>
                  <a:pt x="1602" y="500"/>
                </a:lnTo>
                <a:lnTo>
                  <a:pt x="1596" y="502"/>
                </a:lnTo>
                <a:lnTo>
                  <a:pt x="1596" y="502"/>
                </a:lnTo>
                <a:lnTo>
                  <a:pt x="1596" y="504"/>
                </a:lnTo>
                <a:lnTo>
                  <a:pt x="1594" y="504"/>
                </a:lnTo>
                <a:lnTo>
                  <a:pt x="1594" y="504"/>
                </a:lnTo>
                <a:lnTo>
                  <a:pt x="1592" y="508"/>
                </a:lnTo>
                <a:lnTo>
                  <a:pt x="1590" y="510"/>
                </a:lnTo>
                <a:lnTo>
                  <a:pt x="1590" y="510"/>
                </a:lnTo>
                <a:lnTo>
                  <a:pt x="1588" y="510"/>
                </a:lnTo>
                <a:lnTo>
                  <a:pt x="1588" y="508"/>
                </a:lnTo>
                <a:lnTo>
                  <a:pt x="1588" y="508"/>
                </a:lnTo>
                <a:lnTo>
                  <a:pt x="1586" y="510"/>
                </a:lnTo>
                <a:lnTo>
                  <a:pt x="1586" y="510"/>
                </a:lnTo>
                <a:lnTo>
                  <a:pt x="1586" y="512"/>
                </a:lnTo>
                <a:lnTo>
                  <a:pt x="1586" y="514"/>
                </a:lnTo>
                <a:lnTo>
                  <a:pt x="1586" y="514"/>
                </a:lnTo>
                <a:lnTo>
                  <a:pt x="1584" y="518"/>
                </a:lnTo>
                <a:lnTo>
                  <a:pt x="1584" y="518"/>
                </a:lnTo>
                <a:lnTo>
                  <a:pt x="1584" y="524"/>
                </a:lnTo>
                <a:lnTo>
                  <a:pt x="1584" y="524"/>
                </a:lnTo>
                <a:lnTo>
                  <a:pt x="1580" y="526"/>
                </a:lnTo>
                <a:lnTo>
                  <a:pt x="1576" y="528"/>
                </a:lnTo>
                <a:lnTo>
                  <a:pt x="1576" y="528"/>
                </a:lnTo>
                <a:lnTo>
                  <a:pt x="1576" y="530"/>
                </a:lnTo>
                <a:lnTo>
                  <a:pt x="1576" y="532"/>
                </a:lnTo>
                <a:lnTo>
                  <a:pt x="1576" y="532"/>
                </a:lnTo>
                <a:lnTo>
                  <a:pt x="1572" y="534"/>
                </a:lnTo>
                <a:lnTo>
                  <a:pt x="1572" y="534"/>
                </a:lnTo>
                <a:lnTo>
                  <a:pt x="1568" y="538"/>
                </a:lnTo>
                <a:lnTo>
                  <a:pt x="1564" y="542"/>
                </a:lnTo>
                <a:lnTo>
                  <a:pt x="1564" y="542"/>
                </a:lnTo>
                <a:lnTo>
                  <a:pt x="1560" y="544"/>
                </a:lnTo>
                <a:lnTo>
                  <a:pt x="1560" y="544"/>
                </a:lnTo>
                <a:lnTo>
                  <a:pt x="1556" y="548"/>
                </a:lnTo>
                <a:lnTo>
                  <a:pt x="1554" y="552"/>
                </a:lnTo>
                <a:lnTo>
                  <a:pt x="1554" y="552"/>
                </a:lnTo>
                <a:lnTo>
                  <a:pt x="1550" y="554"/>
                </a:lnTo>
                <a:lnTo>
                  <a:pt x="1550" y="554"/>
                </a:lnTo>
                <a:lnTo>
                  <a:pt x="1546" y="558"/>
                </a:lnTo>
                <a:lnTo>
                  <a:pt x="1544" y="566"/>
                </a:lnTo>
                <a:lnTo>
                  <a:pt x="1544" y="566"/>
                </a:lnTo>
                <a:lnTo>
                  <a:pt x="1554" y="566"/>
                </a:lnTo>
                <a:lnTo>
                  <a:pt x="1564" y="566"/>
                </a:lnTo>
                <a:lnTo>
                  <a:pt x="1564" y="566"/>
                </a:lnTo>
                <a:lnTo>
                  <a:pt x="1564" y="586"/>
                </a:lnTo>
                <a:lnTo>
                  <a:pt x="1564" y="586"/>
                </a:lnTo>
                <a:lnTo>
                  <a:pt x="1568" y="586"/>
                </a:lnTo>
                <a:lnTo>
                  <a:pt x="1568" y="586"/>
                </a:lnTo>
                <a:lnTo>
                  <a:pt x="1570" y="578"/>
                </a:lnTo>
                <a:lnTo>
                  <a:pt x="1570" y="578"/>
                </a:lnTo>
                <a:lnTo>
                  <a:pt x="1574" y="582"/>
                </a:lnTo>
                <a:lnTo>
                  <a:pt x="1576" y="584"/>
                </a:lnTo>
                <a:lnTo>
                  <a:pt x="1572" y="592"/>
                </a:lnTo>
                <a:lnTo>
                  <a:pt x="1572" y="592"/>
                </a:lnTo>
                <a:lnTo>
                  <a:pt x="1576" y="592"/>
                </a:lnTo>
                <a:lnTo>
                  <a:pt x="1576" y="592"/>
                </a:lnTo>
                <a:lnTo>
                  <a:pt x="1580" y="588"/>
                </a:lnTo>
                <a:lnTo>
                  <a:pt x="1582" y="584"/>
                </a:lnTo>
                <a:lnTo>
                  <a:pt x="1582" y="584"/>
                </a:lnTo>
                <a:lnTo>
                  <a:pt x="1588" y="586"/>
                </a:lnTo>
                <a:lnTo>
                  <a:pt x="1588" y="586"/>
                </a:lnTo>
                <a:lnTo>
                  <a:pt x="1588" y="576"/>
                </a:lnTo>
                <a:lnTo>
                  <a:pt x="1588" y="576"/>
                </a:lnTo>
                <a:lnTo>
                  <a:pt x="1594" y="578"/>
                </a:lnTo>
                <a:lnTo>
                  <a:pt x="1600" y="578"/>
                </a:lnTo>
                <a:lnTo>
                  <a:pt x="1600" y="578"/>
                </a:lnTo>
                <a:lnTo>
                  <a:pt x="1602" y="582"/>
                </a:lnTo>
                <a:lnTo>
                  <a:pt x="1602" y="582"/>
                </a:lnTo>
                <a:lnTo>
                  <a:pt x="1610" y="584"/>
                </a:lnTo>
                <a:lnTo>
                  <a:pt x="1610" y="584"/>
                </a:lnTo>
                <a:lnTo>
                  <a:pt x="1610" y="586"/>
                </a:lnTo>
                <a:lnTo>
                  <a:pt x="1610" y="590"/>
                </a:lnTo>
                <a:lnTo>
                  <a:pt x="1618" y="596"/>
                </a:lnTo>
                <a:lnTo>
                  <a:pt x="1618" y="596"/>
                </a:lnTo>
                <a:lnTo>
                  <a:pt x="1620" y="594"/>
                </a:lnTo>
                <a:lnTo>
                  <a:pt x="1620" y="594"/>
                </a:lnTo>
                <a:lnTo>
                  <a:pt x="1620" y="598"/>
                </a:lnTo>
                <a:lnTo>
                  <a:pt x="1620" y="598"/>
                </a:lnTo>
                <a:lnTo>
                  <a:pt x="1628" y="600"/>
                </a:lnTo>
                <a:lnTo>
                  <a:pt x="1628" y="600"/>
                </a:lnTo>
                <a:lnTo>
                  <a:pt x="1630" y="598"/>
                </a:lnTo>
                <a:lnTo>
                  <a:pt x="1630" y="604"/>
                </a:lnTo>
                <a:lnTo>
                  <a:pt x="1630" y="604"/>
                </a:lnTo>
                <a:lnTo>
                  <a:pt x="1624" y="602"/>
                </a:lnTo>
                <a:lnTo>
                  <a:pt x="1622" y="602"/>
                </a:lnTo>
                <a:lnTo>
                  <a:pt x="1620" y="602"/>
                </a:lnTo>
                <a:lnTo>
                  <a:pt x="1620" y="602"/>
                </a:lnTo>
                <a:lnTo>
                  <a:pt x="1618" y="610"/>
                </a:lnTo>
                <a:lnTo>
                  <a:pt x="1618" y="610"/>
                </a:lnTo>
                <a:lnTo>
                  <a:pt x="1620" y="612"/>
                </a:lnTo>
                <a:lnTo>
                  <a:pt x="1620" y="612"/>
                </a:lnTo>
                <a:lnTo>
                  <a:pt x="1620" y="616"/>
                </a:lnTo>
                <a:lnTo>
                  <a:pt x="1620" y="616"/>
                </a:lnTo>
                <a:lnTo>
                  <a:pt x="1620" y="614"/>
                </a:lnTo>
                <a:lnTo>
                  <a:pt x="1620" y="616"/>
                </a:lnTo>
                <a:lnTo>
                  <a:pt x="1620" y="618"/>
                </a:lnTo>
                <a:lnTo>
                  <a:pt x="1620" y="618"/>
                </a:lnTo>
                <a:lnTo>
                  <a:pt x="1622" y="618"/>
                </a:lnTo>
                <a:lnTo>
                  <a:pt x="1622" y="620"/>
                </a:lnTo>
                <a:lnTo>
                  <a:pt x="1622" y="620"/>
                </a:lnTo>
                <a:lnTo>
                  <a:pt x="1620" y="622"/>
                </a:lnTo>
                <a:lnTo>
                  <a:pt x="1620" y="622"/>
                </a:lnTo>
                <a:lnTo>
                  <a:pt x="1620" y="626"/>
                </a:lnTo>
                <a:lnTo>
                  <a:pt x="1620" y="626"/>
                </a:lnTo>
                <a:lnTo>
                  <a:pt x="1616" y="630"/>
                </a:lnTo>
                <a:lnTo>
                  <a:pt x="1612" y="634"/>
                </a:lnTo>
                <a:lnTo>
                  <a:pt x="1612" y="634"/>
                </a:lnTo>
                <a:lnTo>
                  <a:pt x="1614" y="640"/>
                </a:lnTo>
                <a:lnTo>
                  <a:pt x="1612" y="644"/>
                </a:lnTo>
                <a:lnTo>
                  <a:pt x="1612" y="644"/>
                </a:lnTo>
                <a:lnTo>
                  <a:pt x="1612" y="648"/>
                </a:lnTo>
                <a:lnTo>
                  <a:pt x="1614" y="648"/>
                </a:lnTo>
                <a:lnTo>
                  <a:pt x="1614" y="648"/>
                </a:lnTo>
                <a:lnTo>
                  <a:pt x="1612" y="656"/>
                </a:lnTo>
                <a:lnTo>
                  <a:pt x="1612" y="656"/>
                </a:lnTo>
                <a:lnTo>
                  <a:pt x="1614" y="658"/>
                </a:lnTo>
                <a:lnTo>
                  <a:pt x="1614" y="664"/>
                </a:lnTo>
                <a:lnTo>
                  <a:pt x="1614" y="664"/>
                </a:lnTo>
                <a:lnTo>
                  <a:pt x="1612" y="668"/>
                </a:lnTo>
                <a:lnTo>
                  <a:pt x="1610" y="672"/>
                </a:lnTo>
                <a:lnTo>
                  <a:pt x="1610" y="672"/>
                </a:lnTo>
                <a:lnTo>
                  <a:pt x="1610" y="674"/>
                </a:lnTo>
                <a:lnTo>
                  <a:pt x="1612" y="676"/>
                </a:lnTo>
                <a:lnTo>
                  <a:pt x="1612" y="676"/>
                </a:lnTo>
                <a:lnTo>
                  <a:pt x="1610" y="678"/>
                </a:lnTo>
                <a:lnTo>
                  <a:pt x="1610" y="678"/>
                </a:lnTo>
                <a:lnTo>
                  <a:pt x="1608" y="682"/>
                </a:lnTo>
                <a:lnTo>
                  <a:pt x="1608" y="686"/>
                </a:lnTo>
                <a:lnTo>
                  <a:pt x="1608" y="686"/>
                </a:lnTo>
                <a:lnTo>
                  <a:pt x="1606" y="688"/>
                </a:lnTo>
                <a:lnTo>
                  <a:pt x="1602" y="692"/>
                </a:lnTo>
                <a:lnTo>
                  <a:pt x="1596" y="696"/>
                </a:lnTo>
                <a:lnTo>
                  <a:pt x="1596" y="696"/>
                </a:lnTo>
                <a:lnTo>
                  <a:pt x="1596" y="700"/>
                </a:lnTo>
                <a:lnTo>
                  <a:pt x="1594" y="704"/>
                </a:lnTo>
                <a:lnTo>
                  <a:pt x="1594" y="704"/>
                </a:lnTo>
                <a:lnTo>
                  <a:pt x="1594" y="706"/>
                </a:lnTo>
                <a:lnTo>
                  <a:pt x="1592" y="706"/>
                </a:lnTo>
                <a:lnTo>
                  <a:pt x="1592" y="706"/>
                </a:lnTo>
                <a:lnTo>
                  <a:pt x="1588" y="712"/>
                </a:lnTo>
                <a:lnTo>
                  <a:pt x="1584" y="718"/>
                </a:lnTo>
                <a:lnTo>
                  <a:pt x="1584" y="718"/>
                </a:lnTo>
                <a:lnTo>
                  <a:pt x="1584" y="720"/>
                </a:lnTo>
                <a:lnTo>
                  <a:pt x="1586" y="722"/>
                </a:lnTo>
                <a:lnTo>
                  <a:pt x="1580" y="734"/>
                </a:lnTo>
                <a:lnTo>
                  <a:pt x="1580" y="734"/>
                </a:lnTo>
                <a:lnTo>
                  <a:pt x="1574" y="738"/>
                </a:lnTo>
                <a:lnTo>
                  <a:pt x="1574" y="738"/>
                </a:lnTo>
                <a:lnTo>
                  <a:pt x="1572" y="744"/>
                </a:lnTo>
                <a:lnTo>
                  <a:pt x="1572" y="744"/>
                </a:lnTo>
                <a:lnTo>
                  <a:pt x="1566" y="744"/>
                </a:lnTo>
                <a:lnTo>
                  <a:pt x="1558" y="754"/>
                </a:lnTo>
                <a:lnTo>
                  <a:pt x="1558" y="754"/>
                </a:lnTo>
                <a:lnTo>
                  <a:pt x="1556" y="760"/>
                </a:lnTo>
                <a:lnTo>
                  <a:pt x="1556" y="760"/>
                </a:lnTo>
                <a:lnTo>
                  <a:pt x="1554" y="762"/>
                </a:lnTo>
                <a:lnTo>
                  <a:pt x="1552" y="762"/>
                </a:lnTo>
                <a:lnTo>
                  <a:pt x="1552" y="762"/>
                </a:lnTo>
                <a:lnTo>
                  <a:pt x="1552" y="766"/>
                </a:lnTo>
                <a:lnTo>
                  <a:pt x="1552" y="766"/>
                </a:lnTo>
                <a:lnTo>
                  <a:pt x="1548" y="768"/>
                </a:lnTo>
                <a:lnTo>
                  <a:pt x="1548" y="768"/>
                </a:lnTo>
                <a:lnTo>
                  <a:pt x="1548" y="772"/>
                </a:lnTo>
                <a:lnTo>
                  <a:pt x="1546" y="778"/>
                </a:lnTo>
                <a:lnTo>
                  <a:pt x="1546" y="778"/>
                </a:lnTo>
                <a:lnTo>
                  <a:pt x="1542" y="778"/>
                </a:lnTo>
                <a:lnTo>
                  <a:pt x="1542" y="778"/>
                </a:lnTo>
                <a:lnTo>
                  <a:pt x="1540" y="782"/>
                </a:lnTo>
                <a:lnTo>
                  <a:pt x="1540" y="782"/>
                </a:lnTo>
                <a:lnTo>
                  <a:pt x="1540" y="782"/>
                </a:lnTo>
                <a:lnTo>
                  <a:pt x="1532" y="790"/>
                </a:lnTo>
                <a:lnTo>
                  <a:pt x="1526" y="798"/>
                </a:lnTo>
                <a:lnTo>
                  <a:pt x="1526" y="798"/>
                </a:lnTo>
                <a:lnTo>
                  <a:pt x="1524" y="800"/>
                </a:lnTo>
                <a:lnTo>
                  <a:pt x="1522" y="798"/>
                </a:lnTo>
                <a:lnTo>
                  <a:pt x="1518" y="796"/>
                </a:lnTo>
                <a:lnTo>
                  <a:pt x="1514" y="796"/>
                </a:lnTo>
                <a:lnTo>
                  <a:pt x="1514" y="796"/>
                </a:lnTo>
                <a:lnTo>
                  <a:pt x="1512" y="792"/>
                </a:lnTo>
                <a:lnTo>
                  <a:pt x="1510" y="792"/>
                </a:lnTo>
                <a:lnTo>
                  <a:pt x="1510" y="792"/>
                </a:lnTo>
                <a:lnTo>
                  <a:pt x="1508" y="788"/>
                </a:lnTo>
                <a:lnTo>
                  <a:pt x="1510" y="782"/>
                </a:lnTo>
                <a:lnTo>
                  <a:pt x="1510" y="782"/>
                </a:lnTo>
                <a:lnTo>
                  <a:pt x="1506" y="784"/>
                </a:lnTo>
                <a:lnTo>
                  <a:pt x="1506" y="784"/>
                </a:lnTo>
                <a:lnTo>
                  <a:pt x="1504" y="784"/>
                </a:lnTo>
                <a:lnTo>
                  <a:pt x="1502" y="784"/>
                </a:lnTo>
                <a:lnTo>
                  <a:pt x="1502" y="782"/>
                </a:lnTo>
                <a:lnTo>
                  <a:pt x="1502" y="780"/>
                </a:lnTo>
                <a:lnTo>
                  <a:pt x="1502" y="780"/>
                </a:lnTo>
                <a:lnTo>
                  <a:pt x="1498" y="780"/>
                </a:lnTo>
                <a:lnTo>
                  <a:pt x="1498" y="780"/>
                </a:lnTo>
                <a:lnTo>
                  <a:pt x="1496" y="786"/>
                </a:lnTo>
                <a:lnTo>
                  <a:pt x="1492" y="790"/>
                </a:lnTo>
                <a:lnTo>
                  <a:pt x="1492" y="790"/>
                </a:lnTo>
                <a:lnTo>
                  <a:pt x="1490" y="790"/>
                </a:lnTo>
                <a:lnTo>
                  <a:pt x="1490" y="790"/>
                </a:lnTo>
                <a:lnTo>
                  <a:pt x="1488" y="796"/>
                </a:lnTo>
                <a:lnTo>
                  <a:pt x="1488" y="796"/>
                </a:lnTo>
                <a:lnTo>
                  <a:pt x="1484" y="796"/>
                </a:lnTo>
                <a:lnTo>
                  <a:pt x="1484" y="794"/>
                </a:lnTo>
                <a:lnTo>
                  <a:pt x="1486" y="790"/>
                </a:lnTo>
                <a:lnTo>
                  <a:pt x="1486" y="784"/>
                </a:lnTo>
                <a:lnTo>
                  <a:pt x="1488" y="782"/>
                </a:lnTo>
                <a:lnTo>
                  <a:pt x="1490" y="776"/>
                </a:lnTo>
                <a:lnTo>
                  <a:pt x="1488" y="766"/>
                </a:lnTo>
                <a:lnTo>
                  <a:pt x="1490" y="760"/>
                </a:lnTo>
                <a:lnTo>
                  <a:pt x="1490" y="754"/>
                </a:lnTo>
                <a:lnTo>
                  <a:pt x="1494" y="750"/>
                </a:lnTo>
                <a:lnTo>
                  <a:pt x="1498" y="748"/>
                </a:lnTo>
                <a:lnTo>
                  <a:pt x="1498" y="748"/>
                </a:lnTo>
                <a:lnTo>
                  <a:pt x="1502" y="750"/>
                </a:lnTo>
                <a:lnTo>
                  <a:pt x="1502" y="750"/>
                </a:lnTo>
                <a:lnTo>
                  <a:pt x="1500" y="754"/>
                </a:lnTo>
                <a:lnTo>
                  <a:pt x="1498" y="756"/>
                </a:lnTo>
                <a:lnTo>
                  <a:pt x="1498" y="756"/>
                </a:lnTo>
                <a:lnTo>
                  <a:pt x="1500" y="760"/>
                </a:lnTo>
                <a:lnTo>
                  <a:pt x="1502" y="762"/>
                </a:lnTo>
                <a:lnTo>
                  <a:pt x="1502" y="762"/>
                </a:lnTo>
                <a:lnTo>
                  <a:pt x="1506" y="762"/>
                </a:lnTo>
                <a:lnTo>
                  <a:pt x="1506" y="762"/>
                </a:lnTo>
                <a:lnTo>
                  <a:pt x="1506" y="750"/>
                </a:lnTo>
                <a:lnTo>
                  <a:pt x="1506" y="750"/>
                </a:lnTo>
                <a:lnTo>
                  <a:pt x="1510" y="746"/>
                </a:lnTo>
                <a:lnTo>
                  <a:pt x="1516" y="742"/>
                </a:lnTo>
                <a:lnTo>
                  <a:pt x="1518" y="738"/>
                </a:lnTo>
                <a:lnTo>
                  <a:pt x="1522" y="736"/>
                </a:lnTo>
                <a:lnTo>
                  <a:pt x="1526" y="730"/>
                </a:lnTo>
                <a:lnTo>
                  <a:pt x="1530" y="724"/>
                </a:lnTo>
                <a:lnTo>
                  <a:pt x="1532" y="714"/>
                </a:lnTo>
                <a:lnTo>
                  <a:pt x="1532" y="708"/>
                </a:lnTo>
                <a:lnTo>
                  <a:pt x="1536" y="706"/>
                </a:lnTo>
                <a:lnTo>
                  <a:pt x="1536" y="698"/>
                </a:lnTo>
                <a:lnTo>
                  <a:pt x="1532" y="694"/>
                </a:lnTo>
                <a:lnTo>
                  <a:pt x="1532" y="690"/>
                </a:lnTo>
                <a:lnTo>
                  <a:pt x="1536" y="682"/>
                </a:lnTo>
                <a:lnTo>
                  <a:pt x="1528" y="684"/>
                </a:lnTo>
                <a:lnTo>
                  <a:pt x="1526" y="688"/>
                </a:lnTo>
                <a:lnTo>
                  <a:pt x="1520" y="690"/>
                </a:lnTo>
                <a:lnTo>
                  <a:pt x="1516" y="690"/>
                </a:lnTo>
                <a:lnTo>
                  <a:pt x="1510" y="694"/>
                </a:lnTo>
                <a:lnTo>
                  <a:pt x="1506" y="698"/>
                </a:lnTo>
                <a:lnTo>
                  <a:pt x="1500" y="700"/>
                </a:lnTo>
                <a:lnTo>
                  <a:pt x="1496" y="702"/>
                </a:lnTo>
                <a:lnTo>
                  <a:pt x="1490" y="698"/>
                </a:lnTo>
                <a:lnTo>
                  <a:pt x="1484" y="696"/>
                </a:lnTo>
                <a:lnTo>
                  <a:pt x="1482" y="690"/>
                </a:lnTo>
                <a:lnTo>
                  <a:pt x="1482" y="684"/>
                </a:lnTo>
                <a:lnTo>
                  <a:pt x="1480" y="678"/>
                </a:lnTo>
                <a:lnTo>
                  <a:pt x="1474" y="672"/>
                </a:lnTo>
                <a:lnTo>
                  <a:pt x="1472" y="666"/>
                </a:lnTo>
                <a:lnTo>
                  <a:pt x="1470" y="660"/>
                </a:lnTo>
                <a:lnTo>
                  <a:pt x="1466" y="656"/>
                </a:lnTo>
                <a:lnTo>
                  <a:pt x="1458" y="654"/>
                </a:lnTo>
                <a:lnTo>
                  <a:pt x="1452" y="652"/>
                </a:lnTo>
                <a:lnTo>
                  <a:pt x="1446" y="652"/>
                </a:lnTo>
                <a:lnTo>
                  <a:pt x="1442" y="648"/>
                </a:lnTo>
                <a:lnTo>
                  <a:pt x="1438" y="640"/>
                </a:lnTo>
                <a:lnTo>
                  <a:pt x="1432" y="630"/>
                </a:lnTo>
                <a:lnTo>
                  <a:pt x="1430" y="622"/>
                </a:lnTo>
                <a:lnTo>
                  <a:pt x="1430" y="616"/>
                </a:lnTo>
                <a:lnTo>
                  <a:pt x="1424" y="610"/>
                </a:lnTo>
                <a:lnTo>
                  <a:pt x="1422" y="604"/>
                </a:lnTo>
                <a:lnTo>
                  <a:pt x="1414" y="598"/>
                </a:lnTo>
                <a:lnTo>
                  <a:pt x="1404" y="598"/>
                </a:lnTo>
                <a:lnTo>
                  <a:pt x="1400" y="592"/>
                </a:lnTo>
                <a:lnTo>
                  <a:pt x="1394" y="588"/>
                </a:lnTo>
                <a:lnTo>
                  <a:pt x="1388" y="584"/>
                </a:lnTo>
                <a:lnTo>
                  <a:pt x="1380" y="582"/>
                </a:lnTo>
                <a:lnTo>
                  <a:pt x="1376" y="584"/>
                </a:lnTo>
                <a:lnTo>
                  <a:pt x="1370" y="586"/>
                </a:lnTo>
                <a:lnTo>
                  <a:pt x="1362" y="586"/>
                </a:lnTo>
                <a:lnTo>
                  <a:pt x="1356" y="590"/>
                </a:lnTo>
                <a:lnTo>
                  <a:pt x="1350" y="596"/>
                </a:lnTo>
                <a:lnTo>
                  <a:pt x="1346" y="602"/>
                </a:lnTo>
                <a:lnTo>
                  <a:pt x="1344" y="604"/>
                </a:lnTo>
                <a:lnTo>
                  <a:pt x="1342" y="608"/>
                </a:lnTo>
                <a:lnTo>
                  <a:pt x="1348" y="606"/>
                </a:lnTo>
                <a:lnTo>
                  <a:pt x="1348" y="614"/>
                </a:lnTo>
                <a:lnTo>
                  <a:pt x="1348" y="620"/>
                </a:lnTo>
                <a:lnTo>
                  <a:pt x="1344" y="624"/>
                </a:lnTo>
                <a:lnTo>
                  <a:pt x="1346" y="630"/>
                </a:lnTo>
                <a:lnTo>
                  <a:pt x="1340" y="638"/>
                </a:lnTo>
                <a:lnTo>
                  <a:pt x="1336" y="644"/>
                </a:lnTo>
                <a:lnTo>
                  <a:pt x="1336" y="644"/>
                </a:lnTo>
                <a:lnTo>
                  <a:pt x="1332" y="648"/>
                </a:lnTo>
                <a:lnTo>
                  <a:pt x="1330" y="650"/>
                </a:lnTo>
                <a:lnTo>
                  <a:pt x="1330" y="652"/>
                </a:lnTo>
                <a:lnTo>
                  <a:pt x="1332" y="654"/>
                </a:lnTo>
                <a:lnTo>
                  <a:pt x="1332" y="654"/>
                </a:lnTo>
                <a:lnTo>
                  <a:pt x="1330" y="656"/>
                </a:lnTo>
                <a:lnTo>
                  <a:pt x="1326" y="658"/>
                </a:lnTo>
                <a:lnTo>
                  <a:pt x="1322" y="660"/>
                </a:lnTo>
                <a:lnTo>
                  <a:pt x="1312" y="666"/>
                </a:lnTo>
                <a:lnTo>
                  <a:pt x="1306" y="662"/>
                </a:lnTo>
                <a:lnTo>
                  <a:pt x="1298" y="658"/>
                </a:lnTo>
                <a:lnTo>
                  <a:pt x="1292" y="660"/>
                </a:lnTo>
                <a:lnTo>
                  <a:pt x="1282" y="658"/>
                </a:lnTo>
                <a:lnTo>
                  <a:pt x="1276" y="658"/>
                </a:lnTo>
                <a:lnTo>
                  <a:pt x="1266" y="652"/>
                </a:lnTo>
                <a:lnTo>
                  <a:pt x="1262" y="654"/>
                </a:lnTo>
                <a:lnTo>
                  <a:pt x="1250" y="662"/>
                </a:lnTo>
                <a:lnTo>
                  <a:pt x="1238" y="664"/>
                </a:lnTo>
                <a:lnTo>
                  <a:pt x="1232" y="668"/>
                </a:lnTo>
                <a:lnTo>
                  <a:pt x="1222" y="670"/>
                </a:lnTo>
                <a:lnTo>
                  <a:pt x="1212" y="668"/>
                </a:lnTo>
                <a:lnTo>
                  <a:pt x="1206" y="666"/>
                </a:lnTo>
                <a:lnTo>
                  <a:pt x="1200" y="668"/>
                </a:lnTo>
                <a:lnTo>
                  <a:pt x="1194" y="668"/>
                </a:lnTo>
                <a:lnTo>
                  <a:pt x="1188" y="664"/>
                </a:lnTo>
                <a:lnTo>
                  <a:pt x="1182" y="664"/>
                </a:lnTo>
                <a:lnTo>
                  <a:pt x="1176" y="660"/>
                </a:lnTo>
                <a:lnTo>
                  <a:pt x="1176" y="654"/>
                </a:lnTo>
                <a:lnTo>
                  <a:pt x="1170" y="654"/>
                </a:lnTo>
                <a:lnTo>
                  <a:pt x="1158" y="650"/>
                </a:lnTo>
                <a:lnTo>
                  <a:pt x="1150" y="648"/>
                </a:lnTo>
                <a:lnTo>
                  <a:pt x="1144" y="652"/>
                </a:lnTo>
                <a:lnTo>
                  <a:pt x="1138" y="654"/>
                </a:lnTo>
                <a:lnTo>
                  <a:pt x="1132" y="654"/>
                </a:lnTo>
                <a:lnTo>
                  <a:pt x="1126" y="654"/>
                </a:lnTo>
                <a:lnTo>
                  <a:pt x="1116" y="648"/>
                </a:lnTo>
                <a:lnTo>
                  <a:pt x="1112" y="646"/>
                </a:lnTo>
                <a:lnTo>
                  <a:pt x="1108" y="636"/>
                </a:lnTo>
                <a:lnTo>
                  <a:pt x="1100" y="630"/>
                </a:lnTo>
                <a:lnTo>
                  <a:pt x="1088" y="620"/>
                </a:lnTo>
                <a:lnTo>
                  <a:pt x="1078" y="618"/>
                </a:lnTo>
                <a:lnTo>
                  <a:pt x="1074" y="614"/>
                </a:lnTo>
                <a:lnTo>
                  <a:pt x="1064" y="614"/>
                </a:lnTo>
                <a:lnTo>
                  <a:pt x="1058" y="612"/>
                </a:lnTo>
                <a:lnTo>
                  <a:pt x="1048" y="612"/>
                </a:lnTo>
                <a:lnTo>
                  <a:pt x="1046" y="616"/>
                </a:lnTo>
                <a:lnTo>
                  <a:pt x="1042" y="622"/>
                </a:lnTo>
                <a:lnTo>
                  <a:pt x="1040" y="628"/>
                </a:lnTo>
                <a:lnTo>
                  <a:pt x="1046" y="632"/>
                </a:lnTo>
                <a:lnTo>
                  <a:pt x="1050" y="638"/>
                </a:lnTo>
                <a:lnTo>
                  <a:pt x="1052" y="646"/>
                </a:lnTo>
                <a:lnTo>
                  <a:pt x="1048" y="650"/>
                </a:lnTo>
                <a:lnTo>
                  <a:pt x="1038" y="650"/>
                </a:lnTo>
                <a:lnTo>
                  <a:pt x="1026" y="650"/>
                </a:lnTo>
                <a:lnTo>
                  <a:pt x="1016" y="650"/>
                </a:lnTo>
                <a:lnTo>
                  <a:pt x="1008" y="648"/>
                </a:lnTo>
                <a:lnTo>
                  <a:pt x="1000" y="644"/>
                </a:lnTo>
                <a:lnTo>
                  <a:pt x="990" y="640"/>
                </a:lnTo>
                <a:lnTo>
                  <a:pt x="982" y="642"/>
                </a:lnTo>
                <a:lnTo>
                  <a:pt x="980" y="638"/>
                </a:lnTo>
                <a:lnTo>
                  <a:pt x="972" y="638"/>
                </a:lnTo>
                <a:lnTo>
                  <a:pt x="962" y="638"/>
                </a:lnTo>
                <a:lnTo>
                  <a:pt x="958" y="642"/>
                </a:lnTo>
                <a:lnTo>
                  <a:pt x="950" y="646"/>
                </a:lnTo>
                <a:lnTo>
                  <a:pt x="942" y="648"/>
                </a:lnTo>
                <a:lnTo>
                  <a:pt x="938" y="652"/>
                </a:lnTo>
                <a:lnTo>
                  <a:pt x="934" y="656"/>
                </a:lnTo>
                <a:lnTo>
                  <a:pt x="934" y="660"/>
                </a:lnTo>
                <a:lnTo>
                  <a:pt x="932" y="664"/>
                </a:lnTo>
                <a:lnTo>
                  <a:pt x="926" y="666"/>
                </a:lnTo>
                <a:lnTo>
                  <a:pt x="920" y="668"/>
                </a:lnTo>
                <a:lnTo>
                  <a:pt x="914" y="672"/>
                </a:lnTo>
                <a:lnTo>
                  <a:pt x="904" y="670"/>
                </a:lnTo>
                <a:lnTo>
                  <a:pt x="902" y="666"/>
                </a:lnTo>
                <a:lnTo>
                  <a:pt x="896" y="662"/>
                </a:lnTo>
                <a:lnTo>
                  <a:pt x="894" y="654"/>
                </a:lnTo>
                <a:lnTo>
                  <a:pt x="886" y="654"/>
                </a:lnTo>
                <a:lnTo>
                  <a:pt x="876" y="656"/>
                </a:lnTo>
                <a:lnTo>
                  <a:pt x="860" y="664"/>
                </a:lnTo>
                <a:lnTo>
                  <a:pt x="850" y="666"/>
                </a:lnTo>
                <a:lnTo>
                  <a:pt x="844" y="662"/>
                </a:lnTo>
                <a:lnTo>
                  <a:pt x="840" y="658"/>
                </a:lnTo>
                <a:lnTo>
                  <a:pt x="838" y="648"/>
                </a:lnTo>
                <a:lnTo>
                  <a:pt x="836" y="640"/>
                </a:lnTo>
                <a:lnTo>
                  <a:pt x="836" y="640"/>
                </a:lnTo>
                <a:lnTo>
                  <a:pt x="830" y="634"/>
                </a:lnTo>
                <a:lnTo>
                  <a:pt x="826" y="630"/>
                </a:lnTo>
                <a:lnTo>
                  <a:pt x="822" y="628"/>
                </a:lnTo>
                <a:lnTo>
                  <a:pt x="808" y="628"/>
                </a:lnTo>
                <a:lnTo>
                  <a:pt x="808" y="628"/>
                </a:lnTo>
                <a:lnTo>
                  <a:pt x="804" y="630"/>
                </a:lnTo>
                <a:lnTo>
                  <a:pt x="796" y="632"/>
                </a:lnTo>
                <a:lnTo>
                  <a:pt x="796" y="632"/>
                </a:lnTo>
                <a:lnTo>
                  <a:pt x="792" y="630"/>
                </a:lnTo>
                <a:lnTo>
                  <a:pt x="790" y="626"/>
                </a:lnTo>
                <a:lnTo>
                  <a:pt x="786" y="622"/>
                </a:lnTo>
                <a:lnTo>
                  <a:pt x="780" y="606"/>
                </a:lnTo>
                <a:lnTo>
                  <a:pt x="770" y="584"/>
                </a:lnTo>
                <a:lnTo>
                  <a:pt x="760" y="568"/>
                </a:lnTo>
                <a:lnTo>
                  <a:pt x="762" y="562"/>
                </a:lnTo>
                <a:lnTo>
                  <a:pt x="760" y="560"/>
                </a:lnTo>
                <a:lnTo>
                  <a:pt x="748" y="562"/>
                </a:lnTo>
                <a:lnTo>
                  <a:pt x="738" y="566"/>
                </a:lnTo>
                <a:lnTo>
                  <a:pt x="724" y="572"/>
                </a:lnTo>
                <a:lnTo>
                  <a:pt x="714" y="576"/>
                </a:lnTo>
                <a:lnTo>
                  <a:pt x="702" y="576"/>
                </a:lnTo>
                <a:lnTo>
                  <a:pt x="702" y="576"/>
                </a:lnTo>
                <a:lnTo>
                  <a:pt x="702" y="574"/>
                </a:lnTo>
                <a:lnTo>
                  <a:pt x="702" y="570"/>
                </a:lnTo>
                <a:lnTo>
                  <a:pt x="702" y="570"/>
                </a:lnTo>
                <a:lnTo>
                  <a:pt x="700" y="568"/>
                </a:lnTo>
                <a:lnTo>
                  <a:pt x="698" y="568"/>
                </a:lnTo>
                <a:lnTo>
                  <a:pt x="698" y="568"/>
                </a:lnTo>
                <a:lnTo>
                  <a:pt x="692" y="570"/>
                </a:lnTo>
                <a:lnTo>
                  <a:pt x="690" y="568"/>
                </a:lnTo>
                <a:lnTo>
                  <a:pt x="682" y="562"/>
                </a:lnTo>
                <a:lnTo>
                  <a:pt x="676" y="570"/>
                </a:lnTo>
                <a:lnTo>
                  <a:pt x="670" y="572"/>
                </a:lnTo>
                <a:lnTo>
                  <a:pt x="664" y="566"/>
                </a:lnTo>
                <a:lnTo>
                  <a:pt x="660" y="564"/>
                </a:lnTo>
                <a:lnTo>
                  <a:pt x="662" y="558"/>
                </a:lnTo>
                <a:lnTo>
                  <a:pt x="662" y="554"/>
                </a:lnTo>
                <a:lnTo>
                  <a:pt x="656" y="552"/>
                </a:lnTo>
                <a:lnTo>
                  <a:pt x="654" y="548"/>
                </a:lnTo>
                <a:lnTo>
                  <a:pt x="648" y="550"/>
                </a:lnTo>
                <a:lnTo>
                  <a:pt x="638" y="552"/>
                </a:lnTo>
                <a:lnTo>
                  <a:pt x="626" y="560"/>
                </a:lnTo>
                <a:lnTo>
                  <a:pt x="622" y="560"/>
                </a:lnTo>
                <a:lnTo>
                  <a:pt x="608" y="564"/>
                </a:lnTo>
                <a:lnTo>
                  <a:pt x="596" y="562"/>
                </a:lnTo>
                <a:lnTo>
                  <a:pt x="586" y="566"/>
                </a:lnTo>
                <a:lnTo>
                  <a:pt x="574" y="568"/>
                </a:lnTo>
                <a:lnTo>
                  <a:pt x="568" y="566"/>
                </a:lnTo>
                <a:lnTo>
                  <a:pt x="560" y="564"/>
                </a:lnTo>
                <a:lnTo>
                  <a:pt x="552" y="560"/>
                </a:lnTo>
                <a:lnTo>
                  <a:pt x="546" y="564"/>
                </a:lnTo>
                <a:lnTo>
                  <a:pt x="548" y="568"/>
                </a:lnTo>
                <a:lnTo>
                  <a:pt x="548" y="576"/>
                </a:lnTo>
                <a:lnTo>
                  <a:pt x="542" y="582"/>
                </a:lnTo>
                <a:lnTo>
                  <a:pt x="542" y="590"/>
                </a:lnTo>
                <a:lnTo>
                  <a:pt x="538" y="596"/>
                </a:lnTo>
                <a:lnTo>
                  <a:pt x="538" y="602"/>
                </a:lnTo>
                <a:lnTo>
                  <a:pt x="544" y="610"/>
                </a:lnTo>
                <a:lnTo>
                  <a:pt x="546" y="614"/>
                </a:lnTo>
                <a:lnTo>
                  <a:pt x="540" y="624"/>
                </a:lnTo>
                <a:lnTo>
                  <a:pt x="546" y="628"/>
                </a:lnTo>
                <a:lnTo>
                  <a:pt x="546" y="628"/>
                </a:lnTo>
                <a:lnTo>
                  <a:pt x="548" y="628"/>
                </a:lnTo>
                <a:lnTo>
                  <a:pt x="554" y="634"/>
                </a:lnTo>
                <a:lnTo>
                  <a:pt x="554" y="634"/>
                </a:lnTo>
                <a:lnTo>
                  <a:pt x="554" y="638"/>
                </a:lnTo>
                <a:lnTo>
                  <a:pt x="552" y="640"/>
                </a:lnTo>
                <a:lnTo>
                  <a:pt x="548" y="642"/>
                </a:lnTo>
                <a:lnTo>
                  <a:pt x="542" y="642"/>
                </a:lnTo>
                <a:lnTo>
                  <a:pt x="534" y="640"/>
                </a:lnTo>
                <a:lnTo>
                  <a:pt x="534" y="640"/>
                </a:lnTo>
                <a:lnTo>
                  <a:pt x="532" y="636"/>
                </a:lnTo>
                <a:lnTo>
                  <a:pt x="528" y="628"/>
                </a:lnTo>
                <a:lnTo>
                  <a:pt x="528" y="628"/>
                </a:lnTo>
                <a:lnTo>
                  <a:pt x="526" y="628"/>
                </a:lnTo>
                <a:lnTo>
                  <a:pt x="524" y="628"/>
                </a:lnTo>
                <a:lnTo>
                  <a:pt x="522" y="630"/>
                </a:lnTo>
                <a:lnTo>
                  <a:pt x="522" y="630"/>
                </a:lnTo>
                <a:lnTo>
                  <a:pt x="520" y="630"/>
                </a:lnTo>
                <a:lnTo>
                  <a:pt x="518" y="628"/>
                </a:lnTo>
                <a:lnTo>
                  <a:pt x="518" y="626"/>
                </a:lnTo>
                <a:lnTo>
                  <a:pt x="514" y="626"/>
                </a:lnTo>
                <a:lnTo>
                  <a:pt x="514" y="626"/>
                </a:lnTo>
                <a:lnTo>
                  <a:pt x="508" y="630"/>
                </a:lnTo>
                <a:lnTo>
                  <a:pt x="504" y="634"/>
                </a:lnTo>
                <a:lnTo>
                  <a:pt x="504" y="634"/>
                </a:lnTo>
                <a:lnTo>
                  <a:pt x="502" y="634"/>
                </a:lnTo>
                <a:lnTo>
                  <a:pt x="498" y="634"/>
                </a:lnTo>
                <a:lnTo>
                  <a:pt x="492" y="630"/>
                </a:lnTo>
                <a:lnTo>
                  <a:pt x="492" y="630"/>
                </a:lnTo>
                <a:lnTo>
                  <a:pt x="488" y="630"/>
                </a:lnTo>
                <a:lnTo>
                  <a:pt x="486" y="630"/>
                </a:lnTo>
                <a:lnTo>
                  <a:pt x="484" y="632"/>
                </a:lnTo>
                <a:lnTo>
                  <a:pt x="484" y="632"/>
                </a:lnTo>
                <a:lnTo>
                  <a:pt x="484" y="634"/>
                </a:lnTo>
                <a:lnTo>
                  <a:pt x="484" y="636"/>
                </a:lnTo>
                <a:lnTo>
                  <a:pt x="484" y="640"/>
                </a:lnTo>
                <a:lnTo>
                  <a:pt x="476" y="638"/>
                </a:lnTo>
                <a:lnTo>
                  <a:pt x="476" y="638"/>
                </a:lnTo>
                <a:lnTo>
                  <a:pt x="478" y="636"/>
                </a:lnTo>
                <a:lnTo>
                  <a:pt x="480" y="634"/>
                </a:lnTo>
                <a:lnTo>
                  <a:pt x="478" y="630"/>
                </a:lnTo>
                <a:lnTo>
                  <a:pt x="478" y="630"/>
                </a:lnTo>
                <a:lnTo>
                  <a:pt x="478" y="628"/>
                </a:lnTo>
                <a:lnTo>
                  <a:pt x="476" y="628"/>
                </a:lnTo>
                <a:lnTo>
                  <a:pt x="470" y="628"/>
                </a:lnTo>
                <a:lnTo>
                  <a:pt x="470" y="628"/>
                </a:lnTo>
                <a:lnTo>
                  <a:pt x="468" y="628"/>
                </a:lnTo>
                <a:lnTo>
                  <a:pt x="466" y="624"/>
                </a:lnTo>
                <a:lnTo>
                  <a:pt x="466" y="624"/>
                </a:lnTo>
                <a:lnTo>
                  <a:pt x="462" y="620"/>
                </a:lnTo>
                <a:lnTo>
                  <a:pt x="458" y="618"/>
                </a:lnTo>
                <a:lnTo>
                  <a:pt x="458" y="618"/>
                </a:lnTo>
                <a:lnTo>
                  <a:pt x="454" y="616"/>
                </a:lnTo>
                <a:lnTo>
                  <a:pt x="450" y="616"/>
                </a:lnTo>
                <a:lnTo>
                  <a:pt x="450" y="616"/>
                </a:lnTo>
                <a:lnTo>
                  <a:pt x="450" y="614"/>
                </a:lnTo>
                <a:lnTo>
                  <a:pt x="450" y="610"/>
                </a:lnTo>
                <a:lnTo>
                  <a:pt x="450" y="610"/>
                </a:lnTo>
                <a:lnTo>
                  <a:pt x="446" y="608"/>
                </a:lnTo>
                <a:lnTo>
                  <a:pt x="442" y="606"/>
                </a:lnTo>
                <a:lnTo>
                  <a:pt x="442" y="606"/>
                </a:lnTo>
                <a:lnTo>
                  <a:pt x="442" y="606"/>
                </a:lnTo>
                <a:lnTo>
                  <a:pt x="442" y="608"/>
                </a:lnTo>
                <a:lnTo>
                  <a:pt x="442" y="610"/>
                </a:lnTo>
                <a:lnTo>
                  <a:pt x="436" y="610"/>
                </a:lnTo>
                <a:lnTo>
                  <a:pt x="436" y="606"/>
                </a:lnTo>
                <a:lnTo>
                  <a:pt x="424" y="608"/>
                </a:lnTo>
                <a:lnTo>
                  <a:pt x="424" y="608"/>
                </a:lnTo>
                <a:lnTo>
                  <a:pt x="426" y="610"/>
                </a:lnTo>
                <a:lnTo>
                  <a:pt x="426" y="610"/>
                </a:lnTo>
                <a:lnTo>
                  <a:pt x="426" y="612"/>
                </a:lnTo>
                <a:lnTo>
                  <a:pt x="426" y="612"/>
                </a:lnTo>
                <a:lnTo>
                  <a:pt x="416" y="624"/>
                </a:lnTo>
                <a:lnTo>
                  <a:pt x="416" y="624"/>
                </a:lnTo>
                <a:lnTo>
                  <a:pt x="412" y="624"/>
                </a:lnTo>
                <a:lnTo>
                  <a:pt x="406" y="624"/>
                </a:lnTo>
                <a:lnTo>
                  <a:pt x="406" y="624"/>
                </a:lnTo>
                <a:lnTo>
                  <a:pt x="404" y="624"/>
                </a:lnTo>
                <a:lnTo>
                  <a:pt x="402" y="624"/>
                </a:lnTo>
                <a:lnTo>
                  <a:pt x="402" y="626"/>
                </a:lnTo>
                <a:lnTo>
                  <a:pt x="400" y="628"/>
                </a:lnTo>
                <a:lnTo>
                  <a:pt x="400" y="628"/>
                </a:lnTo>
                <a:lnTo>
                  <a:pt x="398" y="628"/>
                </a:lnTo>
                <a:lnTo>
                  <a:pt x="396" y="632"/>
                </a:lnTo>
                <a:lnTo>
                  <a:pt x="396" y="638"/>
                </a:lnTo>
                <a:lnTo>
                  <a:pt x="396" y="638"/>
                </a:lnTo>
                <a:lnTo>
                  <a:pt x="396" y="640"/>
                </a:lnTo>
                <a:lnTo>
                  <a:pt x="398" y="642"/>
                </a:lnTo>
                <a:lnTo>
                  <a:pt x="402" y="646"/>
                </a:lnTo>
                <a:lnTo>
                  <a:pt x="392" y="650"/>
                </a:lnTo>
                <a:lnTo>
                  <a:pt x="392" y="650"/>
                </a:lnTo>
                <a:lnTo>
                  <a:pt x="388" y="640"/>
                </a:lnTo>
                <a:lnTo>
                  <a:pt x="388" y="640"/>
                </a:lnTo>
                <a:lnTo>
                  <a:pt x="388" y="640"/>
                </a:lnTo>
                <a:lnTo>
                  <a:pt x="384" y="640"/>
                </a:lnTo>
                <a:lnTo>
                  <a:pt x="382" y="646"/>
                </a:lnTo>
                <a:lnTo>
                  <a:pt x="382" y="646"/>
                </a:lnTo>
                <a:lnTo>
                  <a:pt x="380" y="646"/>
                </a:lnTo>
                <a:lnTo>
                  <a:pt x="378" y="648"/>
                </a:lnTo>
                <a:lnTo>
                  <a:pt x="376" y="648"/>
                </a:lnTo>
                <a:lnTo>
                  <a:pt x="376" y="648"/>
                </a:lnTo>
                <a:lnTo>
                  <a:pt x="376" y="648"/>
                </a:lnTo>
                <a:lnTo>
                  <a:pt x="376" y="654"/>
                </a:lnTo>
                <a:lnTo>
                  <a:pt x="374" y="658"/>
                </a:lnTo>
                <a:lnTo>
                  <a:pt x="372" y="662"/>
                </a:lnTo>
                <a:lnTo>
                  <a:pt x="372" y="662"/>
                </a:lnTo>
                <a:lnTo>
                  <a:pt x="374" y="662"/>
                </a:lnTo>
                <a:lnTo>
                  <a:pt x="376" y="664"/>
                </a:lnTo>
                <a:lnTo>
                  <a:pt x="376" y="664"/>
                </a:lnTo>
                <a:lnTo>
                  <a:pt x="376" y="666"/>
                </a:lnTo>
                <a:lnTo>
                  <a:pt x="374" y="668"/>
                </a:lnTo>
                <a:lnTo>
                  <a:pt x="374" y="670"/>
                </a:lnTo>
                <a:lnTo>
                  <a:pt x="374" y="670"/>
                </a:lnTo>
                <a:lnTo>
                  <a:pt x="368" y="678"/>
                </a:lnTo>
                <a:lnTo>
                  <a:pt x="368" y="678"/>
                </a:lnTo>
                <a:lnTo>
                  <a:pt x="366" y="680"/>
                </a:lnTo>
                <a:lnTo>
                  <a:pt x="368" y="682"/>
                </a:lnTo>
                <a:lnTo>
                  <a:pt x="372" y="686"/>
                </a:lnTo>
                <a:lnTo>
                  <a:pt x="372" y="686"/>
                </a:lnTo>
                <a:lnTo>
                  <a:pt x="374" y="688"/>
                </a:lnTo>
                <a:lnTo>
                  <a:pt x="374" y="690"/>
                </a:lnTo>
                <a:lnTo>
                  <a:pt x="374" y="696"/>
                </a:lnTo>
                <a:lnTo>
                  <a:pt x="374" y="696"/>
                </a:lnTo>
                <a:lnTo>
                  <a:pt x="376" y="698"/>
                </a:lnTo>
                <a:lnTo>
                  <a:pt x="378" y="698"/>
                </a:lnTo>
                <a:lnTo>
                  <a:pt x="382" y="696"/>
                </a:lnTo>
                <a:lnTo>
                  <a:pt x="386" y="708"/>
                </a:lnTo>
                <a:lnTo>
                  <a:pt x="386" y="708"/>
                </a:lnTo>
                <a:lnTo>
                  <a:pt x="388" y="710"/>
                </a:lnTo>
                <a:lnTo>
                  <a:pt x="386" y="714"/>
                </a:lnTo>
                <a:lnTo>
                  <a:pt x="386" y="714"/>
                </a:lnTo>
                <a:lnTo>
                  <a:pt x="386" y="716"/>
                </a:lnTo>
                <a:lnTo>
                  <a:pt x="388" y="720"/>
                </a:lnTo>
                <a:lnTo>
                  <a:pt x="388" y="722"/>
                </a:lnTo>
                <a:lnTo>
                  <a:pt x="388" y="722"/>
                </a:lnTo>
                <a:lnTo>
                  <a:pt x="388" y="726"/>
                </a:lnTo>
                <a:lnTo>
                  <a:pt x="388" y="726"/>
                </a:lnTo>
                <a:lnTo>
                  <a:pt x="384" y="726"/>
                </a:lnTo>
                <a:lnTo>
                  <a:pt x="384" y="726"/>
                </a:lnTo>
                <a:lnTo>
                  <a:pt x="384" y="724"/>
                </a:lnTo>
                <a:lnTo>
                  <a:pt x="382" y="722"/>
                </a:lnTo>
                <a:lnTo>
                  <a:pt x="382" y="722"/>
                </a:lnTo>
                <a:lnTo>
                  <a:pt x="382" y="724"/>
                </a:lnTo>
                <a:lnTo>
                  <a:pt x="382" y="724"/>
                </a:lnTo>
                <a:lnTo>
                  <a:pt x="382" y="724"/>
                </a:lnTo>
                <a:lnTo>
                  <a:pt x="382" y="726"/>
                </a:lnTo>
                <a:lnTo>
                  <a:pt x="382" y="726"/>
                </a:lnTo>
                <a:lnTo>
                  <a:pt x="386" y="726"/>
                </a:lnTo>
                <a:lnTo>
                  <a:pt x="386" y="726"/>
                </a:lnTo>
                <a:lnTo>
                  <a:pt x="386" y="730"/>
                </a:lnTo>
                <a:lnTo>
                  <a:pt x="386" y="730"/>
                </a:lnTo>
                <a:lnTo>
                  <a:pt x="382" y="734"/>
                </a:lnTo>
                <a:lnTo>
                  <a:pt x="382" y="734"/>
                </a:lnTo>
                <a:lnTo>
                  <a:pt x="380" y="732"/>
                </a:lnTo>
                <a:lnTo>
                  <a:pt x="382" y="730"/>
                </a:lnTo>
                <a:lnTo>
                  <a:pt x="382" y="730"/>
                </a:lnTo>
                <a:lnTo>
                  <a:pt x="378" y="730"/>
                </a:lnTo>
                <a:lnTo>
                  <a:pt x="378" y="730"/>
                </a:lnTo>
                <a:lnTo>
                  <a:pt x="378" y="726"/>
                </a:lnTo>
                <a:lnTo>
                  <a:pt x="376" y="726"/>
                </a:lnTo>
                <a:lnTo>
                  <a:pt x="376" y="726"/>
                </a:lnTo>
                <a:lnTo>
                  <a:pt x="376" y="728"/>
                </a:lnTo>
                <a:lnTo>
                  <a:pt x="376" y="728"/>
                </a:lnTo>
                <a:lnTo>
                  <a:pt x="372" y="730"/>
                </a:lnTo>
                <a:lnTo>
                  <a:pt x="372" y="730"/>
                </a:lnTo>
                <a:lnTo>
                  <a:pt x="370" y="730"/>
                </a:lnTo>
                <a:lnTo>
                  <a:pt x="370" y="730"/>
                </a:lnTo>
                <a:lnTo>
                  <a:pt x="368" y="730"/>
                </a:lnTo>
                <a:lnTo>
                  <a:pt x="368" y="732"/>
                </a:lnTo>
                <a:lnTo>
                  <a:pt x="370" y="732"/>
                </a:lnTo>
                <a:lnTo>
                  <a:pt x="368" y="732"/>
                </a:lnTo>
                <a:lnTo>
                  <a:pt x="368" y="734"/>
                </a:lnTo>
                <a:lnTo>
                  <a:pt x="368" y="734"/>
                </a:lnTo>
                <a:lnTo>
                  <a:pt x="370" y="736"/>
                </a:lnTo>
                <a:lnTo>
                  <a:pt x="370" y="736"/>
                </a:lnTo>
                <a:lnTo>
                  <a:pt x="366" y="740"/>
                </a:lnTo>
                <a:lnTo>
                  <a:pt x="366" y="740"/>
                </a:lnTo>
                <a:lnTo>
                  <a:pt x="362" y="750"/>
                </a:lnTo>
                <a:lnTo>
                  <a:pt x="362" y="750"/>
                </a:lnTo>
                <a:lnTo>
                  <a:pt x="362" y="756"/>
                </a:lnTo>
                <a:lnTo>
                  <a:pt x="362" y="756"/>
                </a:lnTo>
                <a:lnTo>
                  <a:pt x="360" y="758"/>
                </a:lnTo>
                <a:lnTo>
                  <a:pt x="360" y="758"/>
                </a:lnTo>
                <a:lnTo>
                  <a:pt x="360" y="762"/>
                </a:lnTo>
                <a:lnTo>
                  <a:pt x="360" y="764"/>
                </a:lnTo>
                <a:lnTo>
                  <a:pt x="358" y="766"/>
                </a:lnTo>
                <a:lnTo>
                  <a:pt x="358" y="766"/>
                </a:lnTo>
                <a:lnTo>
                  <a:pt x="370" y="766"/>
                </a:lnTo>
                <a:lnTo>
                  <a:pt x="370" y="766"/>
                </a:lnTo>
                <a:lnTo>
                  <a:pt x="370" y="776"/>
                </a:lnTo>
                <a:lnTo>
                  <a:pt x="372" y="778"/>
                </a:lnTo>
                <a:lnTo>
                  <a:pt x="372" y="778"/>
                </a:lnTo>
                <a:lnTo>
                  <a:pt x="372" y="792"/>
                </a:lnTo>
                <a:lnTo>
                  <a:pt x="372" y="792"/>
                </a:lnTo>
                <a:lnTo>
                  <a:pt x="376" y="796"/>
                </a:lnTo>
                <a:lnTo>
                  <a:pt x="380" y="800"/>
                </a:lnTo>
                <a:lnTo>
                  <a:pt x="380" y="800"/>
                </a:lnTo>
                <a:lnTo>
                  <a:pt x="380" y="804"/>
                </a:lnTo>
                <a:lnTo>
                  <a:pt x="382" y="808"/>
                </a:lnTo>
                <a:lnTo>
                  <a:pt x="382" y="808"/>
                </a:lnTo>
                <a:lnTo>
                  <a:pt x="390" y="814"/>
                </a:lnTo>
                <a:lnTo>
                  <a:pt x="390" y="814"/>
                </a:lnTo>
                <a:lnTo>
                  <a:pt x="392" y="818"/>
                </a:lnTo>
                <a:lnTo>
                  <a:pt x="392" y="818"/>
                </a:lnTo>
                <a:lnTo>
                  <a:pt x="390" y="824"/>
                </a:lnTo>
                <a:lnTo>
                  <a:pt x="384" y="828"/>
                </a:lnTo>
                <a:lnTo>
                  <a:pt x="384" y="828"/>
                </a:lnTo>
                <a:lnTo>
                  <a:pt x="382" y="826"/>
                </a:lnTo>
                <a:lnTo>
                  <a:pt x="380" y="822"/>
                </a:lnTo>
                <a:lnTo>
                  <a:pt x="380" y="822"/>
                </a:lnTo>
                <a:lnTo>
                  <a:pt x="378" y="818"/>
                </a:lnTo>
                <a:lnTo>
                  <a:pt x="374" y="816"/>
                </a:lnTo>
                <a:lnTo>
                  <a:pt x="374" y="816"/>
                </a:lnTo>
                <a:lnTo>
                  <a:pt x="368" y="810"/>
                </a:lnTo>
                <a:lnTo>
                  <a:pt x="368" y="810"/>
                </a:lnTo>
                <a:lnTo>
                  <a:pt x="364" y="806"/>
                </a:lnTo>
                <a:lnTo>
                  <a:pt x="364" y="806"/>
                </a:lnTo>
                <a:lnTo>
                  <a:pt x="362" y="804"/>
                </a:lnTo>
                <a:lnTo>
                  <a:pt x="360" y="804"/>
                </a:lnTo>
                <a:lnTo>
                  <a:pt x="356" y="804"/>
                </a:lnTo>
                <a:lnTo>
                  <a:pt x="356" y="804"/>
                </a:lnTo>
                <a:lnTo>
                  <a:pt x="356" y="804"/>
                </a:lnTo>
                <a:lnTo>
                  <a:pt x="356" y="802"/>
                </a:lnTo>
                <a:lnTo>
                  <a:pt x="356" y="800"/>
                </a:lnTo>
                <a:lnTo>
                  <a:pt x="356" y="798"/>
                </a:lnTo>
                <a:lnTo>
                  <a:pt x="356" y="798"/>
                </a:lnTo>
                <a:lnTo>
                  <a:pt x="352" y="796"/>
                </a:lnTo>
                <a:lnTo>
                  <a:pt x="350" y="794"/>
                </a:lnTo>
                <a:lnTo>
                  <a:pt x="350" y="794"/>
                </a:lnTo>
                <a:lnTo>
                  <a:pt x="348" y="792"/>
                </a:lnTo>
                <a:lnTo>
                  <a:pt x="346" y="788"/>
                </a:lnTo>
                <a:lnTo>
                  <a:pt x="346" y="788"/>
                </a:lnTo>
                <a:lnTo>
                  <a:pt x="342" y="786"/>
                </a:lnTo>
                <a:lnTo>
                  <a:pt x="338" y="788"/>
                </a:lnTo>
                <a:lnTo>
                  <a:pt x="338" y="788"/>
                </a:lnTo>
                <a:lnTo>
                  <a:pt x="334" y="790"/>
                </a:lnTo>
                <a:lnTo>
                  <a:pt x="334" y="790"/>
                </a:lnTo>
                <a:lnTo>
                  <a:pt x="332" y="790"/>
                </a:lnTo>
                <a:lnTo>
                  <a:pt x="332" y="790"/>
                </a:lnTo>
                <a:lnTo>
                  <a:pt x="330" y="788"/>
                </a:lnTo>
                <a:lnTo>
                  <a:pt x="328" y="788"/>
                </a:lnTo>
                <a:lnTo>
                  <a:pt x="322" y="790"/>
                </a:lnTo>
                <a:lnTo>
                  <a:pt x="322" y="790"/>
                </a:lnTo>
                <a:lnTo>
                  <a:pt x="318" y="790"/>
                </a:lnTo>
                <a:lnTo>
                  <a:pt x="316" y="788"/>
                </a:lnTo>
                <a:lnTo>
                  <a:pt x="312" y="782"/>
                </a:lnTo>
                <a:lnTo>
                  <a:pt x="312" y="782"/>
                </a:lnTo>
                <a:lnTo>
                  <a:pt x="308" y="780"/>
                </a:lnTo>
                <a:lnTo>
                  <a:pt x="304" y="778"/>
                </a:lnTo>
                <a:lnTo>
                  <a:pt x="304" y="778"/>
                </a:lnTo>
                <a:lnTo>
                  <a:pt x="300" y="778"/>
                </a:lnTo>
                <a:lnTo>
                  <a:pt x="294" y="778"/>
                </a:lnTo>
                <a:lnTo>
                  <a:pt x="294" y="778"/>
                </a:lnTo>
                <a:lnTo>
                  <a:pt x="288" y="778"/>
                </a:lnTo>
                <a:lnTo>
                  <a:pt x="286" y="774"/>
                </a:lnTo>
                <a:lnTo>
                  <a:pt x="286" y="774"/>
                </a:lnTo>
                <a:lnTo>
                  <a:pt x="284" y="774"/>
                </a:lnTo>
                <a:lnTo>
                  <a:pt x="280" y="774"/>
                </a:lnTo>
                <a:lnTo>
                  <a:pt x="276" y="776"/>
                </a:lnTo>
                <a:lnTo>
                  <a:pt x="276" y="776"/>
                </a:lnTo>
                <a:lnTo>
                  <a:pt x="272" y="780"/>
                </a:lnTo>
                <a:lnTo>
                  <a:pt x="272" y="784"/>
                </a:lnTo>
                <a:lnTo>
                  <a:pt x="272" y="784"/>
                </a:lnTo>
                <a:lnTo>
                  <a:pt x="270" y="782"/>
                </a:lnTo>
                <a:lnTo>
                  <a:pt x="270" y="782"/>
                </a:lnTo>
                <a:lnTo>
                  <a:pt x="266" y="778"/>
                </a:lnTo>
                <a:lnTo>
                  <a:pt x="262" y="774"/>
                </a:lnTo>
                <a:lnTo>
                  <a:pt x="262" y="774"/>
                </a:lnTo>
                <a:lnTo>
                  <a:pt x="260" y="772"/>
                </a:lnTo>
                <a:lnTo>
                  <a:pt x="256" y="772"/>
                </a:lnTo>
                <a:lnTo>
                  <a:pt x="256" y="772"/>
                </a:lnTo>
                <a:lnTo>
                  <a:pt x="254" y="766"/>
                </a:lnTo>
                <a:lnTo>
                  <a:pt x="254" y="766"/>
                </a:lnTo>
                <a:lnTo>
                  <a:pt x="250" y="764"/>
                </a:lnTo>
                <a:lnTo>
                  <a:pt x="250" y="764"/>
                </a:lnTo>
                <a:lnTo>
                  <a:pt x="248" y="760"/>
                </a:lnTo>
                <a:lnTo>
                  <a:pt x="248" y="760"/>
                </a:lnTo>
                <a:lnTo>
                  <a:pt x="246" y="760"/>
                </a:lnTo>
                <a:lnTo>
                  <a:pt x="244" y="760"/>
                </a:lnTo>
                <a:lnTo>
                  <a:pt x="244" y="760"/>
                </a:lnTo>
                <a:lnTo>
                  <a:pt x="240" y="754"/>
                </a:lnTo>
                <a:lnTo>
                  <a:pt x="240" y="754"/>
                </a:lnTo>
                <a:lnTo>
                  <a:pt x="240" y="750"/>
                </a:lnTo>
                <a:lnTo>
                  <a:pt x="240" y="750"/>
                </a:lnTo>
                <a:lnTo>
                  <a:pt x="230" y="754"/>
                </a:lnTo>
                <a:lnTo>
                  <a:pt x="230" y="754"/>
                </a:lnTo>
                <a:lnTo>
                  <a:pt x="230" y="750"/>
                </a:lnTo>
                <a:lnTo>
                  <a:pt x="230" y="750"/>
                </a:lnTo>
                <a:lnTo>
                  <a:pt x="236" y="748"/>
                </a:lnTo>
                <a:lnTo>
                  <a:pt x="236" y="748"/>
                </a:lnTo>
                <a:lnTo>
                  <a:pt x="236" y="744"/>
                </a:lnTo>
                <a:lnTo>
                  <a:pt x="236" y="744"/>
                </a:lnTo>
                <a:lnTo>
                  <a:pt x="244" y="744"/>
                </a:lnTo>
                <a:lnTo>
                  <a:pt x="244" y="744"/>
                </a:lnTo>
                <a:lnTo>
                  <a:pt x="244" y="740"/>
                </a:lnTo>
                <a:lnTo>
                  <a:pt x="244" y="740"/>
                </a:lnTo>
                <a:lnTo>
                  <a:pt x="248" y="738"/>
                </a:lnTo>
                <a:lnTo>
                  <a:pt x="248" y="738"/>
                </a:lnTo>
                <a:lnTo>
                  <a:pt x="250" y="734"/>
                </a:lnTo>
                <a:lnTo>
                  <a:pt x="250" y="732"/>
                </a:lnTo>
                <a:lnTo>
                  <a:pt x="250" y="732"/>
                </a:lnTo>
                <a:lnTo>
                  <a:pt x="244" y="730"/>
                </a:lnTo>
                <a:lnTo>
                  <a:pt x="244" y="730"/>
                </a:lnTo>
                <a:lnTo>
                  <a:pt x="242" y="726"/>
                </a:lnTo>
                <a:lnTo>
                  <a:pt x="242" y="726"/>
                </a:lnTo>
                <a:lnTo>
                  <a:pt x="252" y="726"/>
                </a:lnTo>
                <a:lnTo>
                  <a:pt x="252" y="726"/>
                </a:lnTo>
                <a:lnTo>
                  <a:pt x="252" y="720"/>
                </a:lnTo>
                <a:lnTo>
                  <a:pt x="252" y="720"/>
                </a:lnTo>
                <a:lnTo>
                  <a:pt x="254" y="720"/>
                </a:lnTo>
                <a:lnTo>
                  <a:pt x="256" y="720"/>
                </a:lnTo>
                <a:lnTo>
                  <a:pt x="256" y="720"/>
                </a:lnTo>
                <a:lnTo>
                  <a:pt x="258" y="718"/>
                </a:lnTo>
                <a:lnTo>
                  <a:pt x="260" y="716"/>
                </a:lnTo>
                <a:lnTo>
                  <a:pt x="260" y="716"/>
                </a:lnTo>
                <a:lnTo>
                  <a:pt x="268" y="712"/>
                </a:lnTo>
                <a:lnTo>
                  <a:pt x="268" y="710"/>
                </a:lnTo>
                <a:lnTo>
                  <a:pt x="268" y="710"/>
                </a:lnTo>
                <a:lnTo>
                  <a:pt x="266" y="710"/>
                </a:lnTo>
                <a:lnTo>
                  <a:pt x="266" y="710"/>
                </a:lnTo>
                <a:lnTo>
                  <a:pt x="264" y="712"/>
                </a:lnTo>
                <a:lnTo>
                  <a:pt x="264" y="712"/>
                </a:lnTo>
                <a:lnTo>
                  <a:pt x="260" y="712"/>
                </a:lnTo>
                <a:lnTo>
                  <a:pt x="262" y="708"/>
                </a:lnTo>
                <a:lnTo>
                  <a:pt x="264" y="704"/>
                </a:lnTo>
                <a:lnTo>
                  <a:pt x="264" y="704"/>
                </a:lnTo>
                <a:lnTo>
                  <a:pt x="270" y="702"/>
                </a:lnTo>
                <a:lnTo>
                  <a:pt x="274" y="702"/>
                </a:lnTo>
                <a:lnTo>
                  <a:pt x="276" y="700"/>
                </a:lnTo>
                <a:lnTo>
                  <a:pt x="276" y="700"/>
                </a:lnTo>
                <a:lnTo>
                  <a:pt x="278" y="690"/>
                </a:lnTo>
                <a:lnTo>
                  <a:pt x="278" y="690"/>
                </a:lnTo>
                <a:lnTo>
                  <a:pt x="278" y="686"/>
                </a:lnTo>
                <a:lnTo>
                  <a:pt x="276" y="684"/>
                </a:lnTo>
                <a:lnTo>
                  <a:pt x="276" y="684"/>
                </a:lnTo>
                <a:lnTo>
                  <a:pt x="276" y="680"/>
                </a:lnTo>
                <a:lnTo>
                  <a:pt x="276" y="678"/>
                </a:lnTo>
                <a:lnTo>
                  <a:pt x="276" y="676"/>
                </a:lnTo>
                <a:lnTo>
                  <a:pt x="274" y="674"/>
                </a:lnTo>
                <a:lnTo>
                  <a:pt x="274" y="674"/>
                </a:lnTo>
                <a:lnTo>
                  <a:pt x="272" y="672"/>
                </a:lnTo>
                <a:lnTo>
                  <a:pt x="274" y="672"/>
                </a:lnTo>
                <a:lnTo>
                  <a:pt x="276" y="668"/>
                </a:lnTo>
                <a:lnTo>
                  <a:pt x="276" y="668"/>
                </a:lnTo>
                <a:lnTo>
                  <a:pt x="276" y="666"/>
                </a:lnTo>
                <a:lnTo>
                  <a:pt x="274" y="666"/>
                </a:lnTo>
                <a:lnTo>
                  <a:pt x="270" y="664"/>
                </a:lnTo>
                <a:lnTo>
                  <a:pt x="270" y="664"/>
                </a:lnTo>
                <a:lnTo>
                  <a:pt x="270" y="662"/>
                </a:lnTo>
                <a:lnTo>
                  <a:pt x="270" y="662"/>
                </a:lnTo>
                <a:lnTo>
                  <a:pt x="272" y="660"/>
                </a:lnTo>
                <a:lnTo>
                  <a:pt x="270" y="656"/>
                </a:lnTo>
                <a:lnTo>
                  <a:pt x="270" y="656"/>
                </a:lnTo>
                <a:lnTo>
                  <a:pt x="252" y="650"/>
                </a:lnTo>
                <a:lnTo>
                  <a:pt x="252" y="650"/>
                </a:lnTo>
                <a:lnTo>
                  <a:pt x="248" y="648"/>
                </a:lnTo>
                <a:lnTo>
                  <a:pt x="244" y="646"/>
                </a:lnTo>
                <a:lnTo>
                  <a:pt x="244" y="646"/>
                </a:lnTo>
                <a:lnTo>
                  <a:pt x="242" y="644"/>
                </a:lnTo>
                <a:lnTo>
                  <a:pt x="242" y="642"/>
                </a:lnTo>
                <a:lnTo>
                  <a:pt x="242" y="642"/>
                </a:lnTo>
                <a:lnTo>
                  <a:pt x="238" y="640"/>
                </a:lnTo>
                <a:lnTo>
                  <a:pt x="234" y="640"/>
                </a:lnTo>
                <a:lnTo>
                  <a:pt x="234" y="640"/>
                </a:lnTo>
                <a:lnTo>
                  <a:pt x="230" y="642"/>
                </a:lnTo>
                <a:lnTo>
                  <a:pt x="230" y="642"/>
                </a:lnTo>
                <a:lnTo>
                  <a:pt x="222" y="646"/>
                </a:lnTo>
                <a:lnTo>
                  <a:pt x="222" y="646"/>
                </a:lnTo>
                <a:lnTo>
                  <a:pt x="220" y="642"/>
                </a:lnTo>
                <a:lnTo>
                  <a:pt x="220" y="638"/>
                </a:lnTo>
                <a:lnTo>
                  <a:pt x="218" y="636"/>
                </a:lnTo>
                <a:lnTo>
                  <a:pt x="218" y="636"/>
                </a:lnTo>
                <a:lnTo>
                  <a:pt x="212" y="634"/>
                </a:lnTo>
                <a:lnTo>
                  <a:pt x="212" y="634"/>
                </a:lnTo>
                <a:lnTo>
                  <a:pt x="210" y="630"/>
                </a:lnTo>
                <a:lnTo>
                  <a:pt x="210" y="628"/>
                </a:lnTo>
                <a:lnTo>
                  <a:pt x="208" y="628"/>
                </a:lnTo>
                <a:lnTo>
                  <a:pt x="208" y="628"/>
                </a:lnTo>
                <a:lnTo>
                  <a:pt x="204" y="630"/>
                </a:lnTo>
                <a:lnTo>
                  <a:pt x="198" y="626"/>
                </a:lnTo>
                <a:lnTo>
                  <a:pt x="198" y="626"/>
                </a:lnTo>
                <a:lnTo>
                  <a:pt x="194" y="626"/>
                </a:lnTo>
                <a:lnTo>
                  <a:pt x="190" y="626"/>
                </a:lnTo>
                <a:lnTo>
                  <a:pt x="190" y="626"/>
                </a:lnTo>
                <a:lnTo>
                  <a:pt x="188" y="626"/>
                </a:lnTo>
                <a:lnTo>
                  <a:pt x="186" y="624"/>
                </a:lnTo>
                <a:lnTo>
                  <a:pt x="186" y="622"/>
                </a:lnTo>
                <a:lnTo>
                  <a:pt x="186" y="620"/>
                </a:lnTo>
                <a:lnTo>
                  <a:pt x="186" y="620"/>
                </a:lnTo>
                <a:lnTo>
                  <a:pt x="184" y="620"/>
                </a:lnTo>
                <a:lnTo>
                  <a:pt x="184" y="618"/>
                </a:lnTo>
                <a:lnTo>
                  <a:pt x="182" y="614"/>
                </a:lnTo>
                <a:lnTo>
                  <a:pt x="182" y="614"/>
                </a:lnTo>
                <a:lnTo>
                  <a:pt x="182" y="612"/>
                </a:lnTo>
                <a:lnTo>
                  <a:pt x="180" y="608"/>
                </a:lnTo>
                <a:lnTo>
                  <a:pt x="180" y="608"/>
                </a:lnTo>
                <a:lnTo>
                  <a:pt x="180" y="606"/>
                </a:lnTo>
                <a:lnTo>
                  <a:pt x="178" y="606"/>
                </a:lnTo>
                <a:lnTo>
                  <a:pt x="174" y="606"/>
                </a:lnTo>
                <a:lnTo>
                  <a:pt x="174" y="606"/>
                </a:lnTo>
                <a:lnTo>
                  <a:pt x="170" y="604"/>
                </a:lnTo>
                <a:lnTo>
                  <a:pt x="170" y="604"/>
                </a:lnTo>
                <a:lnTo>
                  <a:pt x="168" y="606"/>
                </a:lnTo>
                <a:lnTo>
                  <a:pt x="168" y="606"/>
                </a:lnTo>
                <a:lnTo>
                  <a:pt x="166" y="608"/>
                </a:lnTo>
                <a:lnTo>
                  <a:pt x="162" y="608"/>
                </a:lnTo>
                <a:lnTo>
                  <a:pt x="160" y="604"/>
                </a:lnTo>
                <a:lnTo>
                  <a:pt x="160" y="588"/>
                </a:lnTo>
                <a:lnTo>
                  <a:pt x="160" y="588"/>
                </a:lnTo>
                <a:lnTo>
                  <a:pt x="158" y="586"/>
                </a:lnTo>
                <a:lnTo>
                  <a:pt x="156" y="584"/>
                </a:lnTo>
                <a:lnTo>
                  <a:pt x="154" y="584"/>
                </a:lnTo>
                <a:lnTo>
                  <a:pt x="154" y="580"/>
                </a:lnTo>
                <a:lnTo>
                  <a:pt x="154" y="580"/>
                </a:lnTo>
                <a:lnTo>
                  <a:pt x="156" y="578"/>
                </a:lnTo>
                <a:lnTo>
                  <a:pt x="158" y="578"/>
                </a:lnTo>
                <a:lnTo>
                  <a:pt x="162" y="580"/>
                </a:lnTo>
                <a:lnTo>
                  <a:pt x="164" y="580"/>
                </a:lnTo>
                <a:lnTo>
                  <a:pt x="164" y="580"/>
                </a:lnTo>
                <a:lnTo>
                  <a:pt x="166" y="578"/>
                </a:lnTo>
                <a:lnTo>
                  <a:pt x="166" y="576"/>
                </a:lnTo>
                <a:lnTo>
                  <a:pt x="164" y="570"/>
                </a:lnTo>
                <a:lnTo>
                  <a:pt x="164" y="570"/>
                </a:lnTo>
                <a:lnTo>
                  <a:pt x="160" y="566"/>
                </a:lnTo>
                <a:lnTo>
                  <a:pt x="156" y="562"/>
                </a:lnTo>
                <a:lnTo>
                  <a:pt x="156" y="562"/>
                </a:lnTo>
                <a:lnTo>
                  <a:pt x="154" y="560"/>
                </a:lnTo>
                <a:lnTo>
                  <a:pt x="154" y="558"/>
                </a:lnTo>
                <a:lnTo>
                  <a:pt x="154" y="550"/>
                </a:lnTo>
                <a:lnTo>
                  <a:pt x="154" y="550"/>
                </a:lnTo>
                <a:lnTo>
                  <a:pt x="152" y="544"/>
                </a:lnTo>
                <a:lnTo>
                  <a:pt x="150" y="540"/>
                </a:lnTo>
                <a:lnTo>
                  <a:pt x="150" y="540"/>
                </a:lnTo>
                <a:lnTo>
                  <a:pt x="150" y="536"/>
                </a:lnTo>
                <a:lnTo>
                  <a:pt x="148" y="536"/>
                </a:lnTo>
                <a:lnTo>
                  <a:pt x="146" y="534"/>
                </a:lnTo>
                <a:lnTo>
                  <a:pt x="146" y="532"/>
                </a:lnTo>
                <a:lnTo>
                  <a:pt x="146" y="532"/>
                </a:lnTo>
                <a:lnTo>
                  <a:pt x="144" y="530"/>
                </a:lnTo>
                <a:lnTo>
                  <a:pt x="142" y="530"/>
                </a:lnTo>
                <a:lnTo>
                  <a:pt x="138" y="528"/>
                </a:lnTo>
                <a:lnTo>
                  <a:pt x="138" y="528"/>
                </a:lnTo>
                <a:lnTo>
                  <a:pt x="132" y="526"/>
                </a:lnTo>
                <a:lnTo>
                  <a:pt x="132" y="526"/>
                </a:lnTo>
                <a:lnTo>
                  <a:pt x="130" y="526"/>
                </a:lnTo>
                <a:lnTo>
                  <a:pt x="126" y="528"/>
                </a:lnTo>
                <a:lnTo>
                  <a:pt x="126" y="528"/>
                </a:lnTo>
                <a:lnTo>
                  <a:pt x="124" y="528"/>
                </a:lnTo>
                <a:lnTo>
                  <a:pt x="124" y="526"/>
                </a:lnTo>
                <a:lnTo>
                  <a:pt x="122" y="524"/>
                </a:lnTo>
                <a:lnTo>
                  <a:pt x="122" y="524"/>
                </a:lnTo>
                <a:lnTo>
                  <a:pt x="120" y="518"/>
                </a:lnTo>
                <a:lnTo>
                  <a:pt x="120" y="518"/>
                </a:lnTo>
                <a:lnTo>
                  <a:pt x="116" y="512"/>
                </a:lnTo>
                <a:lnTo>
                  <a:pt x="116" y="512"/>
                </a:lnTo>
                <a:lnTo>
                  <a:pt x="114" y="510"/>
                </a:lnTo>
                <a:lnTo>
                  <a:pt x="112" y="510"/>
                </a:lnTo>
                <a:lnTo>
                  <a:pt x="112" y="510"/>
                </a:lnTo>
                <a:lnTo>
                  <a:pt x="110" y="508"/>
                </a:lnTo>
                <a:lnTo>
                  <a:pt x="110" y="508"/>
                </a:lnTo>
                <a:lnTo>
                  <a:pt x="110" y="498"/>
                </a:lnTo>
                <a:lnTo>
                  <a:pt x="110" y="498"/>
                </a:lnTo>
                <a:lnTo>
                  <a:pt x="106" y="500"/>
                </a:lnTo>
                <a:lnTo>
                  <a:pt x="104" y="500"/>
                </a:lnTo>
                <a:lnTo>
                  <a:pt x="102" y="498"/>
                </a:lnTo>
                <a:lnTo>
                  <a:pt x="102" y="498"/>
                </a:lnTo>
                <a:lnTo>
                  <a:pt x="102" y="494"/>
                </a:lnTo>
                <a:lnTo>
                  <a:pt x="100" y="494"/>
                </a:lnTo>
                <a:lnTo>
                  <a:pt x="100" y="494"/>
                </a:lnTo>
                <a:lnTo>
                  <a:pt x="102" y="490"/>
                </a:lnTo>
                <a:lnTo>
                  <a:pt x="102" y="486"/>
                </a:lnTo>
                <a:lnTo>
                  <a:pt x="104" y="486"/>
                </a:lnTo>
                <a:lnTo>
                  <a:pt x="104" y="486"/>
                </a:lnTo>
                <a:lnTo>
                  <a:pt x="108" y="482"/>
                </a:lnTo>
                <a:lnTo>
                  <a:pt x="110" y="480"/>
                </a:lnTo>
                <a:lnTo>
                  <a:pt x="110" y="480"/>
                </a:lnTo>
                <a:lnTo>
                  <a:pt x="112" y="480"/>
                </a:lnTo>
                <a:lnTo>
                  <a:pt x="112" y="480"/>
                </a:lnTo>
                <a:lnTo>
                  <a:pt x="114" y="470"/>
                </a:lnTo>
                <a:lnTo>
                  <a:pt x="112" y="462"/>
                </a:lnTo>
                <a:lnTo>
                  <a:pt x="116" y="460"/>
                </a:lnTo>
                <a:lnTo>
                  <a:pt x="116" y="460"/>
                </a:lnTo>
                <a:lnTo>
                  <a:pt x="116" y="458"/>
                </a:lnTo>
                <a:lnTo>
                  <a:pt x="118" y="456"/>
                </a:lnTo>
                <a:lnTo>
                  <a:pt x="118" y="456"/>
                </a:lnTo>
                <a:lnTo>
                  <a:pt x="116" y="452"/>
                </a:lnTo>
                <a:lnTo>
                  <a:pt x="114" y="450"/>
                </a:lnTo>
                <a:lnTo>
                  <a:pt x="114" y="450"/>
                </a:lnTo>
                <a:lnTo>
                  <a:pt x="118" y="440"/>
                </a:lnTo>
                <a:lnTo>
                  <a:pt x="118" y="440"/>
                </a:lnTo>
                <a:lnTo>
                  <a:pt x="120" y="442"/>
                </a:lnTo>
                <a:lnTo>
                  <a:pt x="120" y="442"/>
                </a:lnTo>
                <a:lnTo>
                  <a:pt x="120" y="442"/>
                </a:lnTo>
                <a:lnTo>
                  <a:pt x="122" y="440"/>
                </a:lnTo>
                <a:lnTo>
                  <a:pt x="122" y="440"/>
                </a:lnTo>
                <a:lnTo>
                  <a:pt x="126" y="442"/>
                </a:lnTo>
                <a:lnTo>
                  <a:pt x="130" y="442"/>
                </a:lnTo>
                <a:lnTo>
                  <a:pt x="130" y="442"/>
                </a:lnTo>
                <a:lnTo>
                  <a:pt x="132" y="440"/>
                </a:lnTo>
                <a:lnTo>
                  <a:pt x="136" y="436"/>
                </a:lnTo>
                <a:lnTo>
                  <a:pt x="136" y="436"/>
                </a:lnTo>
                <a:lnTo>
                  <a:pt x="140" y="438"/>
                </a:lnTo>
                <a:lnTo>
                  <a:pt x="142" y="438"/>
                </a:lnTo>
                <a:lnTo>
                  <a:pt x="142" y="438"/>
                </a:lnTo>
                <a:lnTo>
                  <a:pt x="146" y="438"/>
                </a:lnTo>
                <a:lnTo>
                  <a:pt x="148" y="436"/>
                </a:lnTo>
                <a:lnTo>
                  <a:pt x="148" y="436"/>
                </a:lnTo>
                <a:lnTo>
                  <a:pt x="144" y="436"/>
                </a:lnTo>
                <a:lnTo>
                  <a:pt x="144" y="436"/>
                </a:lnTo>
                <a:lnTo>
                  <a:pt x="142" y="432"/>
                </a:lnTo>
                <a:lnTo>
                  <a:pt x="138" y="428"/>
                </a:lnTo>
                <a:lnTo>
                  <a:pt x="138" y="428"/>
                </a:lnTo>
                <a:lnTo>
                  <a:pt x="128" y="430"/>
                </a:lnTo>
                <a:lnTo>
                  <a:pt x="128" y="430"/>
                </a:lnTo>
                <a:lnTo>
                  <a:pt x="116" y="420"/>
                </a:lnTo>
                <a:lnTo>
                  <a:pt x="116" y="420"/>
                </a:lnTo>
                <a:lnTo>
                  <a:pt x="118" y="418"/>
                </a:lnTo>
                <a:lnTo>
                  <a:pt x="118" y="418"/>
                </a:lnTo>
                <a:lnTo>
                  <a:pt x="118" y="418"/>
                </a:lnTo>
                <a:lnTo>
                  <a:pt x="118" y="416"/>
                </a:lnTo>
                <a:lnTo>
                  <a:pt x="118" y="416"/>
                </a:lnTo>
                <a:lnTo>
                  <a:pt x="110" y="420"/>
                </a:lnTo>
                <a:lnTo>
                  <a:pt x="110" y="420"/>
                </a:lnTo>
                <a:lnTo>
                  <a:pt x="110" y="420"/>
                </a:lnTo>
                <a:lnTo>
                  <a:pt x="108" y="420"/>
                </a:lnTo>
                <a:lnTo>
                  <a:pt x="108" y="420"/>
                </a:lnTo>
                <a:lnTo>
                  <a:pt x="116" y="414"/>
                </a:lnTo>
                <a:lnTo>
                  <a:pt x="116" y="414"/>
                </a:lnTo>
                <a:lnTo>
                  <a:pt x="140" y="398"/>
                </a:lnTo>
                <a:lnTo>
                  <a:pt x="156" y="388"/>
                </a:lnTo>
                <a:lnTo>
                  <a:pt x="162" y="382"/>
                </a:lnTo>
                <a:lnTo>
                  <a:pt x="162" y="382"/>
                </a:lnTo>
                <a:lnTo>
                  <a:pt x="162" y="378"/>
                </a:lnTo>
                <a:lnTo>
                  <a:pt x="160" y="372"/>
                </a:lnTo>
                <a:lnTo>
                  <a:pt x="160" y="372"/>
                </a:lnTo>
                <a:lnTo>
                  <a:pt x="160" y="370"/>
                </a:lnTo>
                <a:lnTo>
                  <a:pt x="158" y="370"/>
                </a:lnTo>
                <a:lnTo>
                  <a:pt x="152" y="368"/>
                </a:lnTo>
                <a:lnTo>
                  <a:pt x="152" y="368"/>
                </a:lnTo>
                <a:lnTo>
                  <a:pt x="150" y="366"/>
                </a:lnTo>
                <a:lnTo>
                  <a:pt x="150" y="364"/>
                </a:lnTo>
                <a:lnTo>
                  <a:pt x="150" y="358"/>
                </a:lnTo>
                <a:lnTo>
                  <a:pt x="150" y="358"/>
                </a:lnTo>
                <a:lnTo>
                  <a:pt x="150" y="354"/>
                </a:lnTo>
                <a:lnTo>
                  <a:pt x="154" y="350"/>
                </a:lnTo>
                <a:lnTo>
                  <a:pt x="154" y="350"/>
                </a:lnTo>
                <a:lnTo>
                  <a:pt x="154" y="348"/>
                </a:lnTo>
                <a:lnTo>
                  <a:pt x="154" y="346"/>
                </a:lnTo>
                <a:lnTo>
                  <a:pt x="152" y="340"/>
                </a:lnTo>
                <a:lnTo>
                  <a:pt x="152" y="340"/>
                </a:lnTo>
                <a:lnTo>
                  <a:pt x="150" y="336"/>
                </a:lnTo>
                <a:lnTo>
                  <a:pt x="148" y="334"/>
                </a:lnTo>
                <a:lnTo>
                  <a:pt x="148" y="334"/>
                </a:lnTo>
                <a:lnTo>
                  <a:pt x="144" y="330"/>
                </a:lnTo>
                <a:lnTo>
                  <a:pt x="144" y="326"/>
                </a:lnTo>
                <a:lnTo>
                  <a:pt x="144" y="326"/>
                </a:lnTo>
                <a:lnTo>
                  <a:pt x="142" y="318"/>
                </a:lnTo>
                <a:lnTo>
                  <a:pt x="142" y="318"/>
                </a:lnTo>
                <a:lnTo>
                  <a:pt x="142" y="314"/>
                </a:lnTo>
                <a:lnTo>
                  <a:pt x="142" y="310"/>
                </a:lnTo>
                <a:lnTo>
                  <a:pt x="142" y="310"/>
                </a:lnTo>
                <a:lnTo>
                  <a:pt x="144" y="308"/>
                </a:lnTo>
                <a:lnTo>
                  <a:pt x="142" y="306"/>
                </a:lnTo>
                <a:lnTo>
                  <a:pt x="142" y="302"/>
                </a:lnTo>
                <a:lnTo>
                  <a:pt x="142" y="302"/>
                </a:lnTo>
                <a:lnTo>
                  <a:pt x="142" y="298"/>
                </a:lnTo>
                <a:lnTo>
                  <a:pt x="140" y="294"/>
                </a:lnTo>
                <a:lnTo>
                  <a:pt x="140" y="294"/>
                </a:lnTo>
                <a:lnTo>
                  <a:pt x="134" y="268"/>
                </a:lnTo>
                <a:lnTo>
                  <a:pt x="134" y="268"/>
                </a:lnTo>
                <a:lnTo>
                  <a:pt x="134" y="266"/>
                </a:lnTo>
                <a:lnTo>
                  <a:pt x="136" y="262"/>
                </a:lnTo>
                <a:lnTo>
                  <a:pt x="142" y="256"/>
                </a:lnTo>
                <a:lnTo>
                  <a:pt x="142" y="256"/>
                </a:lnTo>
                <a:lnTo>
                  <a:pt x="142" y="252"/>
                </a:lnTo>
                <a:lnTo>
                  <a:pt x="140" y="248"/>
                </a:lnTo>
                <a:lnTo>
                  <a:pt x="138" y="244"/>
                </a:lnTo>
                <a:lnTo>
                  <a:pt x="138" y="244"/>
                </a:lnTo>
                <a:lnTo>
                  <a:pt x="136" y="246"/>
                </a:lnTo>
                <a:lnTo>
                  <a:pt x="134" y="244"/>
                </a:lnTo>
                <a:lnTo>
                  <a:pt x="134" y="244"/>
                </a:lnTo>
                <a:lnTo>
                  <a:pt x="132" y="240"/>
                </a:lnTo>
                <a:lnTo>
                  <a:pt x="132" y="234"/>
                </a:lnTo>
                <a:lnTo>
                  <a:pt x="134" y="226"/>
                </a:lnTo>
                <a:lnTo>
                  <a:pt x="138" y="222"/>
                </a:lnTo>
                <a:lnTo>
                  <a:pt x="138" y="224"/>
                </a:lnTo>
                <a:lnTo>
                  <a:pt x="138" y="224"/>
                </a:lnTo>
                <a:lnTo>
                  <a:pt x="140" y="226"/>
                </a:lnTo>
                <a:lnTo>
                  <a:pt x="140" y="226"/>
                </a:lnTo>
                <a:lnTo>
                  <a:pt x="142" y="226"/>
                </a:lnTo>
                <a:lnTo>
                  <a:pt x="142" y="226"/>
                </a:lnTo>
                <a:lnTo>
                  <a:pt x="144" y="220"/>
                </a:lnTo>
                <a:lnTo>
                  <a:pt x="144" y="216"/>
                </a:lnTo>
                <a:lnTo>
                  <a:pt x="144" y="216"/>
                </a:lnTo>
                <a:lnTo>
                  <a:pt x="144" y="210"/>
                </a:lnTo>
                <a:lnTo>
                  <a:pt x="142" y="208"/>
                </a:lnTo>
                <a:lnTo>
                  <a:pt x="142" y="208"/>
                </a:lnTo>
                <a:lnTo>
                  <a:pt x="144" y="208"/>
                </a:lnTo>
                <a:lnTo>
                  <a:pt x="146" y="208"/>
                </a:lnTo>
                <a:lnTo>
                  <a:pt x="146" y="208"/>
                </a:lnTo>
                <a:lnTo>
                  <a:pt x="146" y="208"/>
                </a:lnTo>
                <a:lnTo>
                  <a:pt x="148" y="206"/>
                </a:lnTo>
                <a:lnTo>
                  <a:pt x="152" y="204"/>
                </a:lnTo>
                <a:lnTo>
                  <a:pt x="156" y="202"/>
                </a:lnTo>
                <a:lnTo>
                  <a:pt x="156" y="202"/>
                </a:lnTo>
                <a:lnTo>
                  <a:pt x="160" y="202"/>
                </a:lnTo>
                <a:lnTo>
                  <a:pt x="160" y="202"/>
                </a:lnTo>
                <a:lnTo>
                  <a:pt x="162" y="204"/>
                </a:lnTo>
                <a:lnTo>
                  <a:pt x="164" y="206"/>
                </a:lnTo>
                <a:lnTo>
                  <a:pt x="164" y="202"/>
                </a:lnTo>
                <a:lnTo>
                  <a:pt x="164" y="202"/>
                </a:lnTo>
                <a:lnTo>
                  <a:pt x="168" y="202"/>
                </a:lnTo>
                <a:lnTo>
                  <a:pt x="168" y="202"/>
                </a:lnTo>
                <a:lnTo>
                  <a:pt x="168" y="200"/>
                </a:lnTo>
                <a:lnTo>
                  <a:pt x="168" y="200"/>
                </a:lnTo>
                <a:lnTo>
                  <a:pt x="170" y="200"/>
                </a:lnTo>
                <a:lnTo>
                  <a:pt x="170" y="200"/>
                </a:lnTo>
                <a:lnTo>
                  <a:pt x="180" y="206"/>
                </a:lnTo>
                <a:lnTo>
                  <a:pt x="180" y="206"/>
                </a:lnTo>
                <a:lnTo>
                  <a:pt x="172" y="210"/>
                </a:lnTo>
                <a:lnTo>
                  <a:pt x="172" y="210"/>
                </a:lnTo>
                <a:lnTo>
                  <a:pt x="172" y="212"/>
                </a:lnTo>
                <a:lnTo>
                  <a:pt x="172" y="212"/>
                </a:lnTo>
                <a:lnTo>
                  <a:pt x="178" y="214"/>
                </a:lnTo>
                <a:lnTo>
                  <a:pt x="182" y="214"/>
                </a:lnTo>
                <a:lnTo>
                  <a:pt x="182" y="214"/>
                </a:lnTo>
                <a:lnTo>
                  <a:pt x="186" y="214"/>
                </a:lnTo>
                <a:lnTo>
                  <a:pt x="186" y="214"/>
                </a:lnTo>
                <a:lnTo>
                  <a:pt x="188" y="214"/>
                </a:lnTo>
                <a:lnTo>
                  <a:pt x="190" y="214"/>
                </a:lnTo>
                <a:lnTo>
                  <a:pt x="190" y="214"/>
                </a:lnTo>
                <a:lnTo>
                  <a:pt x="190" y="216"/>
                </a:lnTo>
                <a:lnTo>
                  <a:pt x="190" y="216"/>
                </a:lnTo>
                <a:lnTo>
                  <a:pt x="196" y="216"/>
                </a:lnTo>
                <a:lnTo>
                  <a:pt x="204" y="218"/>
                </a:lnTo>
                <a:lnTo>
                  <a:pt x="204" y="218"/>
                </a:lnTo>
                <a:lnTo>
                  <a:pt x="208" y="222"/>
                </a:lnTo>
                <a:lnTo>
                  <a:pt x="208" y="222"/>
                </a:lnTo>
                <a:lnTo>
                  <a:pt x="210" y="222"/>
                </a:lnTo>
                <a:lnTo>
                  <a:pt x="214" y="222"/>
                </a:lnTo>
                <a:lnTo>
                  <a:pt x="214" y="222"/>
                </a:lnTo>
                <a:lnTo>
                  <a:pt x="216" y="224"/>
                </a:lnTo>
                <a:lnTo>
                  <a:pt x="218" y="226"/>
                </a:lnTo>
                <a:lnTo>
                  <a:pt x="218" y="226"/>
                </a:lnTo>
                <a:lnTo>
                  <a:pt x="220" y="226"/>
                </a:lnTo>
                <a:lnTo>
                  <a:pt x="222" y="226"/>
                </a:lnTo>
                <a:lnTo>
                  <a:pt x="222" y="226"/>
                </a:lnTo>
                <a:lnTo>
                  <a:pt x="226" y="228"/>
                </a:lnTo>
                <a:lnTo>
                  <a:pt x="232" y="230"/>
                </a:lnTo>
                <a:lnTo>
                  <a:pt x="232" y="230"/>
                </a:lnTo>
                <a:lnTo>
                  <a:pt x="238" y="232"/>
                </a:lnTo>
                <a:lnTo>
                  <a:pt x="238" y="232"/>
                </a:lnTo>
                <a:lnTo>
                  <a:pt x="242" y="236"/>
                </a:lnTo>
                <a:lnTo>
                  <a:pt x="242" y="236"/>
                </a:lnTo>
                <a:lnTo>
                  <a:pt x="248" y="236"/>
                </a:lnTo>
                <a:lnTo>
                  <a:pt x="248" y="236"/>
                </a:lnTo>
                <a:lnTo>
                  <a:pt x="256" y="242"/>
                </a:lnTo>
                <a:lnTo>
                  <a:pt x="262" y="250"/>
                </a:lnTo>
                <a:lnTo>
                  <a:pt x="262" y="250"/>
                </a:lnTo>
                <a:lnTo>
                  <a:pt x="266" y="248"/>
                </a:lnTo>
                <a:lnTo>
                  <a:pt x="266" y="248"/>
                </a:lnTo>
                <a:lnTo>
                  <a:pt x="268" y="250"/>
                </a:lnTo>
                <a:lnTo>
                  <a:pt x="270" y="254"/>
                </a:lnTo>
                <a:lnTo>
                  <a:pt x="270" y="254"/>
                </a:lnTo>
                <a:lnTo>
                  <a:pt x="276" y="254"/>
                </a:lnTo>
                <a:lnTo>
                  <a:pt x="286" y="264"/>
                </a:lnTo>
                <a:lnTo>
                  <a:pt x="286" y="264"/>
                </a:lnTo>
                <a:lnTo>
                  <a:pt x="288" y="270"/>
                </a:lnTo>
                <a:lnTo>
                  <a:pt x="288" y="274"/>
                </a:lnTo>
                <a:lnTo>
                  <a:pt x="286" y="280"/>
                </a:lnTo>
                <a:lnTo>
                  <a:pt x="284" y="282"/>
                </a:lnTo>
                <a:lnTo>
                  <a:pt x="284" y="282"/>
                </a:lnTo>
                <a:lnTo>
                  <a:pt x="282" y="284"/>
                </a:lnTo>
                <a:lnTo>
                  <a:pt x="280" y="286"/>
                </a:lnTo>
                <a:lnTo>
                  <a:pt x="280" y="286"/>
                </a:lnTo>
                <a:lnTo>
                  <a:pt x="280" y="288"/>
                </a:lnTo>
                <a:lnTo>
                  <a:pt x="278" y="288"/>
                </a:lnTo>
                <a:lnTo>
                  <a:pt x="276" y="288"/>
                </a:lnTo>
                <a:lnTo>
                  <a:pt x="276" y="288"/>
                </a:lnTo>
                <a:lnTo>
                  <a:pt x="272" y="294"/>
                </a:lnTo>
                <a:lnTo>
                  <a:pt x="272" y="294"/>
                </a:lnTo>
                <a:lnTo>
                  <a:pt x="266" y="296"/>
                </a:lnTo>
                <a:lnTo>
                  <a:pt x="266" y="296"/>
                </a:lnTo>
                <a:lnTo>
                  <a:pt x="262" y="298"/>
                </a:lnTo>
                <a:lnTo>
                  <a:pt x="262" y="298"/>
                </a:lnTo>
                <a:lnTo>
                  <a:pt x="258" y="298"/>
                </a:lnTo>
                <a:lnTo>
                  <a:pt x="256" y="298"/>
                </a:lnTo>
                <a:lnTo>
                  <a:pt x="256" y="298"/>
                </a:lnTo>
                <a:lnTo>
                  <a:pt x="244" y="296"/>
                </a:lnTo>
                <a:lnTo>
                  <a:pt x="232" y="296"/>
                </a:lnTo>
                <a:lnTo>
                  <a:pt x="232" y="296"/>
                </a:lnTo>
                <a:lnTo>
                  <a:pt x="226" y="292"/>
                </a:lnTo>
                <a:lnTo>
                  <a:pt x="226" y="292"/>
                </a:lnTo>
                <a:lnTo>
                  <a:pt x="218" y="292"/>
                </a:lnTo>
                <a:lnTo>
                  <a:pt x="216" y="290"/>
                </a:lnTo>
                <a:lnTo>
                  <a:pt x="216" y="290"/>
                </a:lnTo>
                <a:lnTo>
                  <a:pt x="212" y="288"/>
                </a:lnTo>
                <a:lnTo>
                  <a:pt x="208" y="288"/>
                </a:lnTo>
                <a:lnTo>
                  <a:pt x="208" y="288"/>
                </a:lnTo>
                <a:lnTo>
                  <a:pt x="204" y="280"/>
                </a:lnTo>
                <a:lnTo>
                  <a:pt x="202" y="282"/>
                </a:lnTo>
                <a:lnTo>
                  <a:pt x="202" y="282"/>
                </a:lnTo>
                <a:lnTo>
                  <a:pt x="202" y="286"/>
                </a:lnTo>
                <a:lnTo>
                  <a:pt x="200" y="286"/>
                </a:lnTo>
                <a:lnTo>
                  <a:pt x="200" y="286"/>
                </a:lnTo>
                <a:lnTo>
                  <a:pt x="200" y="284"/>
                </a:lnTo>
                <a:lnTo>
                  <a:pt x="200" y="284"/>
                </a:lnTo>
                <a:lnTo>
                  <a:pt x="194" y="282"/>
                </a:lnTo>
                <a:lnTo>
                  <a:pt x="194" y="282"/>
                </a:lnTo>
                <a:lnTo>
                  <a:pt x="192" y="278"/>
                </a:lnTo>
                <a:lnTo>
                  <a:pt x="192" y="278"/>
                </a:lnTo>
                <a:lnTo>
                  <a:pt x="188" y="278"/>
                </a:lnTo>
                <a:lnTo>
                  <a:pt x="182" y="278"/>
                </a:lnTo>
                <a:lnTo>
                  <a:pt x="182" y="278"/>
                </a:lnTo>
                <a:lnTo>
                  <a:pt x="180" y="274"/>
                </a:lnTo>
                <a:lnTo>
                  <a:pt x="178" y="270"/>
                </a:lnTo>
                <a:lnTo>
                  <a:pt x="178" y="270"/>
                </a:lnTo>
                <a:lnTo>
                  <a:pt x="172" y="268"/>
                </a:lnTo>
                <a:lnTo>
                  <a:pt x="172" y="268"/>
                </a:lnTo>
                <a:lnTo>
                  <a:pt x="170" y="270"/>
                </a:lnTo>
                <a:lnTo>
                  <a:pt x="172" y="270"/>
                </a:lnTo>
                <a:lnTo>
                  <a:pt x="172" y="270"/>
                </a:lnTo>
                <a:lnTo>
                  <a:pt x="176" y="278"/>
                </a:lnTo>
                <a:lnTo>
                  <a:pt x="178" y="280"/>
                </a:lnTo>
                <a:lnTo>
                  <a:pt x="176" y="282"/>
                </a:lnTo>
                <a:lnTo>
                  <a:pt x="176" y="282"/>
                </a:lnTo>
                <a:lnTo>
                  <a:pt x="182" y="282"/>
                </a:lnTo>
                <a:lnTo>
                  <a:pt x="184" y="284"/>
                </a:lnTo>
                <a:lnTo>
                  <a:pt x="180" y="286"/>
                </a:lnTo>
                <a:lnTo>
                  <a:pt x="180" y="288"/>
                </a:lnTo>
                <a:lnTo>
                  <a:pt x="180" y="288"/>
                </a:lnTo>
                <a:lnTo>
                  <a:pt x="182" y="290"/>
                </a:lnTo>
                <a:lnTo>
                  <a:pt x="182" y="292"/>
                </a:lnTo>
                <a:lnTo>
                  <a:pt x="182" y="292"/>
                </a:lnTo>
                <a:lnTo>
                  <a:pt x="186" y="292"/>
                </a:lnTo>
                <a:lnTo>
                  <a:pt x="188" y="290"/>
                </a:lnTo>
                <a:lnTo>
                  <a:pt x="188" y="294"/>
                </a:lnTo>
                <a:lnTo>
                  <a:pt x="188" y="294"/>
                </a:lnTo>
                <a:lnTo>
                  <a:pt x="182" y="294"/>
                </a:lnTo>
                <a:lnTo>
                  <a:pt x="182" y="294"/>
                </a:lnTo>
                <a:lnTo>
                  <a:pt x="186" y="296"/>
                </a:lnTo>
                <a:lnTo>
                  <a:pt x="186" y="296"/>
                </a:lnTo>
                <a:lnTo>
                  <a:pt x="196" y="298"/>
                </a:lnTo>
                <a:lnTo>
                  <a:pt x="198" y="300"/>
                </a:lnTo>
                <a:lnTo>
                  <a:pt x="198" y="300"/>
                </a:lnTo>
                <a:lnTo>
                  <a:pt x="202" y="300"/>
                </a:lnTo>
                <a:lnTo>
                  <a:pt x="206" y="300"/>
                </a:lnTo>
                <a:lnTo>
                  <a:pt x="206" y="300"/>
                </a:lnTo>
                <a:lnTo>
                  <a:pt x="206" y="304"/>
                </a:lnTo>
                <a:lnTo>
                  <a:pt x="208" y="306"/>
                </a:lnTo>
                <a:lnTo>
                  <a:pt x="208" y="306"/>
                </a:lnTo>
                <a:lnTo>
                  <a:pt x="212" y="306"/>
                </a:lnTo>
                <a:lnTo>
                  <a:pt x="212" y="306"/>
                </a:lnTo>
                <a:lnTo>
                  <a:pt x="212" y="308"/>
                </a:lnTo>
                <a:lnTo>
                  <a:pt x="212" y="310"/>
                </a:lnTo>
                <a:lnTo>
                  <a:pt x="212" y="310"/>
                </a:lnTo>
                <a:lnTo>
                  <a:pt x="210" y="312"/>
                </a:lnTo>
                <a:lnTo>
                  <a:pt x="210" y="318"/>
                </a:lnTo>
                <a:lnTo>
                  <a:pt x="210" y="318"/>
                </a:lnTo>
                <a:lnTo>
                  <a:pt x="212" y="322"/>
                </a:lnTo>
                <a:lnTo>
                  <a:pt x="212" y="322"/>
                </a:lnTo>
                <a:lnTo>
                  <a:pt x="214" y="342"/>
                </a:lnTo>
                <a:lnTo>
                  <a:pt x="214" y="342"/>
                </a:lnTo>
                <a:lnTo>
                  <a:pt x="216" y="342"/>
                </a:lnTo>
                <a:lnTo>
                  <a:pt x="218" y="344"/>
                </a:lnTo>
                <a:lnTo>
                  <a:pt x="220" y="342"/>
                </a:lnTo>
                <a:lnTo>
                  <a:pt x="220" y="342"/>
                </a:lnTo>
                <a:lnTo>
                  <a:pt x="220" y="342"/>
                </a:lnTo>
                <a:lnTo>
                  <a:pt x="220" y="342"/>
                </a:lnTo>
                <a:lnTo>
                  <a:pt x="222" y="340"/>
                </a:lnTo>
                <a:lnTo>
                  <a:pt x="222" y="340"/>
                </a:lnTo>
                <a:lnTo>
                  <a:pt x="226" y="344"/>
                </a:lnTo>
                <a:lnTo>
                  <a:pt x="226" y="344"/>
                </a:lnTo>
                <a:lnTo>
                  <a:pt x="226" y="352"/>
                </a:lnTo>
                <a:lnTo>
                  <a:pt x="226" y="352"/>
                </a:lnTo>
                <a:lnTo>
                  <a:pt x="234" y="350"/>
                </a:lnTo>
                <a:lnTo>
                  <a:pt x="240" y="352"/>
                </a:lnTo>
                <a:lnTo>
                  <a:pt x="240" y="352"/>
                </a:lnTo>
                <a:lnTo>
                  <a:pt x="244" y="354"/>
                </a:lnTo>
                <a:lnTo>
                  <a:pt x="244" y="356"/>
                </a:lnTo>
                <a:lnTo>
                  <a:pt x="244" y="356"/>
                </a:lnTo>
                <a:lnTo>
                  <a:pt x="246" y="356"/>
                </a:lnTo>
                <a:lnTo>
                  <a:pt x="248" y="354"/>
                </a:lnTo>
                <a:lnTo>
                  <a:pt x="248" y="352"/>
                </a:lnTo>
                <a:lnTo>
                  <a:pt x="248" y="352"/>
                </a:lnTo>
                <a:lnTo>
                  <a:pt x="252" y="352"/>
                </a:lnTo>
                <a:lnTo>
                  <a:pt x="252" y="352"/>
                </a:lnTo>
                <a:lnTo>
                  <a:pt x="252" y="350"/>
                </a:lnTo>
                <a:lnTo>
                  <a:pt x="252" y="338"/>
                </a:lnTo>
                <a:lnTo>
                  <a:pt x="252" y="338"/>
                </a:lnTo>
                <a:lnTo>
                  <a:pt x="246" y="336"/>
                </a:lnTo>
                <a:lnTo>
                  <a:pt x="246" y="336"/>
                </a:lnTo>
                <a:lnTo>
                  <a:pt x="242" y="330"/>
                </a:lnTo>
                <a:lnTo>
                  <a:pt x="240" y="324"/>
                </a:lnTo>
                <a:lnTo>
                  <a:pt x="240" y="324"/>
                </a:lnTo>
                <a:lnTo>
                  <a:pt x="244" y="324"/>
                </a:lnTo>
                <a:lnTo>
                  <a:pt x="244" y="324"/>
                </a:lnTo>
                <a:lnTo>
                  <a:pt x="244" y="318"/>
                </a:lnTo>
                <a:lnTo>
                  <a:pt x="244" y="318"/>
                </a:lnTo>
                <a:lnTo>
                  <a:pt x="242" y="318"/>
                </a:lnTo>
                <a:lnTo>
                  <a:pt x="242" y="316"/>
                </a:lnTo>
                <a:lnTo>
                  <a:pt x="244" y="316"/>
                </a:lnTo>
                <a:lnTo>
                  <a:pt x="248" y="316"/>
                </a:lnTo>
                <a:lnTo>
                  <a:pt x="248" y="316"/>
                </a:lnTo>
                <a:lnTo>
                  <a:pt x="250" y="318"/>
                </a:lnTo>
                <a:lnTo>
                  <a:pt x="252" y="320"/>
                </a:lnTo>
                <a:lnTo>
                  <a:pt x="252" y="320"/>
                </a:lnTo>
                <a:lnTo>
                  <a:pt x="260" y="324"/>
                </a:lnTo>
                <a:lnTo>
                  <a:pt x="260" y="324"/>
                </a:lnTo>
                <a:lnTo>
                  <a:pt x="260" y="326"/>
                </a:lnTo>
                <a:lnTo>
                  <a:pt x="260" y="326"/>
                </a:lnTo>
                <a:lnTo>
                  <a:pt x="264" y="328"/>
                </a:lnTo>
                <a:lnTo>
                  <a:pt x="268" y="328"/>
                </a:lnTo>
                <a:lnTo>
                  <a:pt x="268" y="328"/>
                </a:lnTo>
                <a:lnTo>
                  <a:pt x="272" y="330"/>
                </a:lnTo>
                <a:lnTo>
                  <a:pt x="272" y="330"/>
                </a:lnTo>
                <a:lnTo>
                  <a:pt x="284" y="332"/>
                </a:lnTo>
                <a:lnTo>
                  <a:pt x="284" y="332"/>
                </a:lnTo>
                <a:lnTo>
                  <a:pt x="282" y="328"/>
                </a:lnTo>
                <a:lnTo>
                  <a:pt x="280" y="322"/>
                </a:lnTo>
                <a:lnTo>
                  <a:pt x="280" y="322"/>
                </a:lnTo>
                <a:lnTo>
                  <a:pt x="276" y="318"/>
                </a:lnTo>
                <a:lnTo>
                  <a:pt x="274" y="316"/>
                </a:lnTo>
                <a:lnTo>
                  <a:pt x="272" y="314"/>
                </a:lnTo>
                <a:lnTo>
                  <a:pt x="272" y="314"/>
                </a:lnTo>
                <a:lnTo>
                  <a:pt x="272" y="310"/>
                </a:lnTo>
                <a:lnTo>
                  <a:pt x="272" y="310"/>
                </a:lnTo>
                <a:lnTo>
                  <a:pt x="278" y="306"/>
                </a:lnTo>
                <a:lnTo>
                  <a:pt x="284" y="302"/>
                </a:lnTo>
                <a:lnTo>
                  <a:pt x="284" y="302"/>
                </a:lnTo>
                <a:lnTo>
                  <a:pt x="286" y="296"/>
                </a:lnTo>
                <a:lnTo>
                  <a:pt x="286" y="296"/>
                </a:lnTo>
                <a:lnTo>
                  <a:pt x="288" y="296"/>
                </a:lnTo>
                <a:lnTo>
                  <a:pt x="292" y="296"/>
                </a:lnTo>
                <a:lnTo>
                  <a:pt x="292" y="296"/>
                </a:lnTo>
                <a:lnTo>
                  <a:pt x="296" y="292"/>
                </a:lnTo>
                <a:lnTo>
                  <a:pt x="298" y="290"/>
                </a:lnTo>
                <a:lnTo>
                  <a:pt x="302" y="290"/>
                </a:lnTo>
                <a:lnTo>
                  <a:pt x="302" y="290"/>
                </a:lnTo>
                <a:lnTo>
                  <a:pt x="306" y="294"/>
                </a:lnTo>
                <a:lnTo>
                  <a:pt x="306" y="294"/>
                </a:lnTo>
                <a:lnTo>
                  <a:pt x="310" y="294"/>
                </a:lnTo>
                <a:lnTo>
                  <a:pt x="310" y="294"/>
                </a:lnTo>
                <a:lnTo>
                  <a:pt x="314" y="300"/>
                </a:lnTo>
                <a:lnTo>
                  <a:pt x="314" y="302"/>
                </a:lnTo>
                <a:lnTo>
                  <a:pt x="314" y="302"/>
                </a:lnTo>
                <a:lnTo>
                  <a:pt x="320" y="302"/>
                </a:lnTo>
                <a:lnTo>
                  <a:pt x="320" y="302"/>
                </a:lnTo>
                <a:lnTo>
                  <a:pt x="320" y="294"/>
                </a:lnTo>
                <a:lnTo>
                  <a:pt x="324" y="286"/>
                </a:lnTo>
                <a:lnTo>
                  <a:pt x="324" y="286"/>
                </a:lnTo>
                <a:lnTo>
                  <a:pt x="328" y="282"/>
                </a:lnTo>
                <a:lnTo>
                  <a:pt x="328" y="282"/>
                </a:lnTo>
                <a:lnTo>
                  <a:pt x="328" y="280"/>
                </a:lnTo>
                <a:lnTo>
                  <a:pt x="328" y="280"/>
                </a:lnTo>
                <a:lnTo>
                  <a:pt x="328" y="280"/>
                </a:lnTo>
                <a:lnTo>
                  <a:pt x="328" y="276"/>
                </a:lnTo>
                <a:lnTo>
                  <a:pt x="328" y="276"/>
                </a:lnTo>
                <a:lnTo>
                  <a:pt x="324" y="272"/>
                </a:lnTo>
                <a:lnTo>
                  <a:pt x="322" y="270"/>
                </a:lnTo>
                <a:lnTo>
                  <a:pt x="322" y="266"/>
                </a:lnTo>
                <a:lnTo>
                  <a:pt x="322" y="266"/>
                </a:lnTo>
                <a:lnTo>
                  <a:pt x="324" y="264"/>
                </a:lnTo>
                <a:lnTo>
                  <a:pt x="326" y="260"/>
                </a:lnTo>
                <a:lnTo>
                  <a:pt x="326" y="260"/>
                </a:lnTo>
                <a:lnTo>
                  <a:pt x="328" y="260"/>
                </a:lnTo>
                <a:lnTo>
                  <a:pt x="328" y="260"/>
                </a:lnTo>
                <a:lnTo>
                  <a:pt x="328" y="256"/>
                </a:lnTo>
                <a:lnTo>
                  <a:pt x="328" y="256"/>
                </a:lnTo>
                <a:lnTo>
                  <a:pt x="330" y="256"/>
                </a:lnTo>
                <a:lnTo>
                  <a:pt x="330" y="256"/>
                </a:lnTo>
                <a:lnTo>
                  <a:pt x="332" y="250"/>
                </a:lnTo>
                <a:lnTo>
                  <a:pt x="332" y="246"/>
                </a:lnTo>
                <a:lnTo>
                  <a:pt x="332" y="246"/>
                </a:lnTo>
                <a:lnTo>
                  <a:pt x="328" y="242"/>
                </a:lnTo>
                <a:lnTo>
                  <a:pt x="322" y="236"/>
                </a:lnTo>
                <a:lnTo>
                  <a:pt x="322" y="236"/>
                </a:lnTo>
                <a:lnTo>
                  <a:pt x="322" y="232"/>
                </a:lnTo>
                <a:lnTo>
                  <a:pt x="322" y="232"/>
                </a:lnTo>
                <a:lnTo>
                  <a:pt x="328" y="236"/>
                </a:lnTo>
                <a:lnTo>
                  <a:pt x="336" y="238"/>
                </a:lnTo>
                <a:lnTo>
                  <a:pt x="338" y="240"/>
                </a:lnTo>
                <a:lnTo>
                  <a:pt x="338" y="240"/>
                </a:lnTo>
                <a:lnTo>
                  <a:pt x="344" y="240"/>
                </a:lnTo>
                <a:lnTo>
                  <a:pt x="350" y="242"/>
                </a:lnTo>
                <a:lnTo>
                  <a:pt x="350" y="242"/>
                </a:lnTo>
                <a:lnTo>
                  <a:pt x="354" y="244"/>
                </a:lnTo>
                <a:lnTo>
                  <a:pt x="356" y="248"/>
                </a:lnTo>
                <a:lnTo>
                  <a:pt x="360" y="254"/>
                </a:lnTo>
                <a:lnTo>
                  <a:pt x="360" y="254"/>
                </a:lnTo>
                <a:lnTo>
                  <a:pt x="362" y="256"/>
                </a:lnTo>
                <a:lnTo>
                  <a:pt x="362" y="256"/>
                </a:lnTo>
                <a:lnTo>
                  <a:pt x="362" y="260"/>
                </a:lnTo>
                <a:lnTo>
                  <a:pt x="362" y="260"/>
                </a:lnTo>
                <a:lnTo>
                  <a:pt x="366" y="262"/>
                </a:lnTo>
                <a:lnTo>
                  <a:pt x="364" y="266"/>
                </a:lnTo>
                <a:lnTo>
                  <a:pt x="364" y="266"/>
                </a:lnTo>
                <a:lnTo>
                  <a:pt x="350" y="266"/>
                </a:lnTo>
                <a:lnTo>
                  <a:pt x="350" y="266"/>
                </a:lnTo>
                <a:lnTo>
                  <a:pt x="348" y="272"/>
                </a:lnTo>
                <a:lnTo>
                  <a:pt x="348" y="272"/>
                </a:lnTo>
                <a:lnTo>
                  <a:pt x="346" y="274"/>
                </a:lnTo>
                <a:lnTo>
                  <a:pt x="346" y="274"/>
                </a:lnTo>
                <a:lnTo>
                  <a:pt x="346" y="278"/>
                </a:lnTo>
                <a:lnTo>
                  <a:pt x="346" y="278"/>
                </a:lnTo>
                <a:lnTo>
                  <a:pt x="348" y="282"/>
                </a:lnTo>
                <a:lnTo>
                  <a:pt x="348" y="282"/>
                </a:lnTo>
                <a:lnTo>
                  <a:pt x="350" y="292"/>
                </a:lnTo>
                <a:lnTo>
                  <a:pt x="350" y="292"/>
                </a:lnTo>
                <a:lnTo>
                  <a:pt x="356" y="292"/>
                </a:lnTo>
                <a:lnTo>
                  <a:pt x="362" y="290"/>
                </a:lnTo>
                <a:lnTo>
                  <a:pt x="362" y="290"/>
                </a:lnTo>
                <a:lnTo>
                  <a:pt x="370" y="288"/>
                </a:lnTo>
                <a:lnTo>
                  <a:pt x="370" y="288"/>
                </a:lnTo>
                <a:lnTo>
                  <a:pt x="370" y="286"/>
                </a:lnTo>
                <a:lnTo>
                  <a:pt x="370" y="286"/>
                </a:lnTo>
                <a:lnTo>
                  <a:pt x="376" y="286"/>
                </a:lnTo>
                <a:lnTo>
                  <a:pt x="376" y="286"/>
                </a:lnTo>
                <a:lnTo>
                  <a:pt x="376" y="274"/>
                </a:lnTo>
                <a:lnTo>
                  <a:pt x="378" y="264"/>
                </a:lnTo>
                <a:lnTo>
                  <a:pt x="378" y="264"/>
                </a:lnTo>
                <a:lnTo>
                  <a:pt x="380" y="266"/>
                </a:lnTo>
                <a:lnTo>
                  <a:pt x="382" y="266"/>
                </a:lnTo>
                <a:lnTo>
                  <a:pt x="382" y="266"/>
                </a:lnTo>
                <a:lnTo>
                  <a:pt x="388" y="262"/>
                </a:lnTo>
                <a:lnTo>
                  <a:pt x="388" y="262"/>
                </a:lnTo>
                <a:lnTo>
                  <a:pt x="388" y="258"/>
                </a:lnTo>
                <a:lnTo>
                  <a:pt x="388" y="258"/>
                </a:lnTo>
                <a:lnTo>
                  <a:pt x="398" y="258"/>
                </a:lnTo>
                <a:lnTo>
                  <a:pt x="406" y="256"/>
                </a:lnTo>
                <a:lnTo>
                  <a:pt x="406" y="256"/>
                </a:lnTo>
                <a:lnTo>
                  <a:pt x="408" y="252"/>
                </a:lnTo>
                <a:lnTo>
                  <a:pt x="408" y="252"/>
                </a:lnTo>
                <a:lnTo>
                  <a:pt x="414" y="252"/>
                </a:lnTo>
                <a:lnTo>
                  <a:pt x="414" y="252"/>
                </a:lnTo>
                <a:lnTo>
                  <a:pt x="418" y="248"/>
                </a:lnTo>
                <a:lnTo>
                  <a:pt x="418" y="248"/>
                </a:lnTo>
                <a:lnTo>
                  <a:pt x="424" y="248"/>
                </a:lnTo>
                <a:lnTo>
                  <a:pt x="424" y="248"/>
                </a:lnTo>
                <a:lnTo>
                  <a:pt x="426" y="244"/>
                </a:lnTo>
                <a:lnTo>
                  <a:pt x="426" y="244"/>
                </a:lnTo>
                <a:lnTo>
                  <a:pt x="432" y="244"/>
                </a:lnTo>
                <a:lnTo>
                  <a:pt x="436" y="244"/>
                </a:lnTo>
                <a:lnTo>
                  <a:pt x="436" y="244"/>
                </a:lnTo>
                <a:lnTo>
                  <a:pt x="436" y="246"/>
                </a:lnTo>
                <a:lnTo>
                  <a:pt x="438" y="248"/>
                </a:lnTo>
                <a:lnTo>
                  <a:pt x="438" y="246"/>
                </a:lnTo>
                <a:lnTo>
                  <a:pt x="438" y="246"/>
                </a:lnTo>
                <a:lnTo>
                  <a:pt x="438" y="244"/>
                </a:lnTo>
                <a:lnTo>
                  <a:pt x="438" y="244"/>
                </a:lnTo>
                <a:lnTo>
                  <a:pt x="438" y="242"/>
                </a:lnTo>
                <a:lnTo>
                  <a:pt x="438" y="240"/>
                </a:lnTo>
                <a:lnTo>
                  <a:pt x="438" y="240"/>
                </a:lnTo>
                <a:lnTo>
                  <a:pt x="446" y="236"/>
                </a:lnTo>
                <a:lnTo>
                  <a:pt x="446" y="236"/>
                </a:lnTo>
                <a:lnTo>
                  <a:pt x="448" y="234"/>
                </a:lnTo>
                <a:lnTo>
                  <a:pt x="450" y="232"/>
                </a:lnTo>
                <a:lnTo>
                  <a:pt x="450" y="232"/>
                </a:lnTo>
                <a:lnTo>
                  <a:pt x="452" y="232"/>
                </a:lnTo>
                <a:lnTo>
                  <a:pt x="452" y="232"/>
                </a:lnTo>
                <a:lnTo>
                  <a:pt x="452" y="234"/>
                </a:lnTo>
                <a:lnTo>
                  <a:pt x="452" y="234"/>
                </a:lnTo>
                <a:lnTo>
                  <a:pt x="452" y="234"/>
                </a:lnTo>
                <a:lnTo>
                  <a:pt x="452" y="236"/>
                </a:lnTo>
                <a:lnTo>
                  <a:pt x="452" y="236"/>
                </a:lnTo>
                <a:lnTo>
                  <a:pt x="450" y="238"/>
                </a:lnTo>
                <a:lnTo>
                  <a:pt x="452" y="238"/>
                </a:lnTo>
                <a:lnTo>
                  <a:pt x="456" y="238"/>
                </a:lnTo>
                <a:lnTo>
                  <a:pt x="456" y="238"/>
                </a:lnTo>
                <a:lnTo>
                  <a:pt x="456" y="242"/>
                </a:lnTo>
                <a:lnTo>
                  <a:pt x="456" y="242"/>
                </a:lnTo>
                <a:lnTo>
                  <a:pt x="460" y="244"/>
                </a:lnTo>
                <a:lnTo>
                  <a:pt x="460" y="244"/>
                </a:lnTo>
                <a:lnTo>
                  <a:pt x="460" y="248"/>
                </a:lnTo>
                <a:lnTo>
                  <a:pt x="460" y="248"/>
                </a:lnTo>
                <a:lnTo>
                  <a:pt x="452" y="248"/>
                </a:lnTo>
                <a:lnTo>
                  <a:pt x="452" y="248"/>
                </a:lnTo>
                <a:lnTo>
                  <a:pt x="450" y="250"/>
                </a:lnTo>
                <a:lnTo>
                  <a:pt x="450" y="250"/>
                </a:lnTo>
                <a:lnTo>
                  <a:pt x="450" y="252"/>
                </a:lnTo>
                <a:lnTo>
                  <a:pt x="450" y="252"/>
                </a:lnTo>
                <a:lnTo>
                  <a:pt x="462" y="252"/>
                </a:lnTo>
                <a:lnTo>
                  <a:pt x="462" y="252"/>
                </a:lnTo>
                <a:lnTo>
                  <a:pt x="468" y="248"/>
                </a:lnTo>
                <a:lnTo>
                  <a:pt x="468" y="248"/>
                </a:lnTo>
                <a:lnTo>
                  <a:pt x="470" y="248"/>
                </a:lnTo>
                <a:lnTo>
                  <a:pt x="470" y="250"/>
                </a:lnTo>
                <a:lnTo>
                  <a:pt x="470" y="250"/>
                </a:lnTo>
                <a:lnTo>
                  <a:pt x="474" y="252"/>
                </a:lnTo>
                <a:lnTo>
                  <a:pt x="474" y="252"/>
                </a:lnTo>
                <a:lnTo>
                  <a:pt x="474" y="252"/>
                </a:lnTo>
                <a:lnTo>
                  <a:pt x="476" y="250"/>
                </a:lnTo>
                <a:lnTo>
                  <a:pt x="476" y="250"/>
                </a:lnTo>
                <a:lnTo>
                  <a:pt x="474" y="246"/>
                </a:lnTo>
                <a:lnTo>
                  <a:pt x="474" y="246"/>
                </a:lnTo>
                <a:lnTo>
                  <a:pt x="482" y="242"/>
                </a:lnTo>
                <a:lnTo>
                  <a:pt x="490" y="240"/>
                </a:lnTo>
                <a:lnTo>
                  <a:pt x="490" y="240"/>
                </a:lnTo>
                <a:lnTo>
                  <a:pt x="494" y="240"/>
                </a:lnTo>
                <a:lnTo>
                  <a:pt x="498" y="240"/>
                </a:lnTo>
                <a:lnTo>
                  <a:pt x="506" y="246"/>
                </a:lnTo>
                <a:lnTo>
                  <a:pt x="506" y="246"/>
                </a:lnTo>
                <a:lnTo>
                  <a:pt x="510" y="246"/>
                </a:lnTo>
                <a:lnTo>
                  <a:pt x="510" y="246"/>
                </a:lnTo>
                <a:lnTo>
                  <a:pt x="512" y="242"/>
                </a:lnTo>
                <a:lnTo>
                  <a:pt x="512" y="242"/>
                </a:lnTo>
                <a:lnTo>
                  <a:pt x="510" y="240"/>
                </a:lnTo>
                <a:lnTo>
                  <a:pt x="510" y="240"/>
                </a:lnTo>
                <a:lnTo>
                  <a:pt x="510" y="240"/>
                </a:lnTo>
                <a:lnTo>
                  <a:pt x="510" y="238"/>
                </a:lnTo>
                <a:lnTo>
                  <a:pt x="510" y="238"/>
                </a:lnTo>
                <a:lnTo>
                  <a:pt x="512" y="238"/>
                </a:lnTo>
                <a:lnTo>
                  <a:pt x="512" y="238"/>
                </a:lnTo>
                <a:lnTo>
                  <a:pt x="512" y="240"/>
                </a:lnTo>
                <a:lnTo>
                  <a:pt x="512" y="240"/>
                </a:lnTo>
                <a:lnTo>
                  <a:pt x="514" y="240"/>
                </a:lnTo>
                <a:lnTo>
                  <a:pt x="518" y="238"/>
                </a:lnTo>
                <a:lnTo>
                  <a:pt x="524" y="234"/>
                </a:lnTo>
                <a:lnTo>
                  <a:pt x="524" y="234"/>
                </a:lnTo>
                <a:lnTo>
                  <a:pt x="530" y="234"/>
                </a:lnTo>
                <a:lnTo>
                  <a:pt x="530" y="234"/>
                </a:lnTo>
                <a:lnTo>
                  <a:pt x="528" y="248"/>
                </a:lnTo>
                <a:lnTo>
                  <a:pt x="528" y="248"/>
                </a:lnTo>
                <a:lnTo>
                  <a:pt x="536" y="254"/>
                </a:lnTo>
                <a:lnTo>
                  <a:pt x="536" y="254"/>
                </a:lnTo>
                <a:lnTo>
                  <a:pt x="538" y="244"/>
                </a:lnTo>
                <a:lnTo>
                  <a:pt x="538" y="244"/>
                </a:lnTo>
                <a:lnTo>
                  <a:pt x="542" y="242"/>
                </a:lnTo>
                <a:lnTo>
                  <a:pt x="542" y="242"/>
                </a:lnTo>
                <a:lnTo>
                  <a:pt x="544" y="244"/>
                </a:lnTo>
                <a:lnTo>
                  <a:pt x="546" y="244"/>
                </a:lnTo>
                <a:lnTo>
                  <a:pt x="550" y="244"/>
                </a:lnTo>
                <a:lnTo>
                  <a:pt x="550" y="244"/>
                </a:lnTo>
                <a:lnTo>
                  <a:pt x="552" y="242"/>
                </a:lnTo>
                <a:lnTo>
                  <a:pt x="552" y="242"/>
                </a:lnTo>
                <a:lnTo>
                  <a:pt x="552" y="232"/>
                </a:lnTo>
                <a:lnTo>
                  <a:pt x="552" y="226"/>
                </a:lnTo>
                <a:lnTo>
                  <a:pt x="550" y="222"/>
                </a:lnTo>
                <a:lnTo>
                  <a:pt x="550" y="222"/>
                </a:lnTo>
                <a:lnTo>
                  <a:pt x="548" y="220"/>
                </a:lnTo>
                <a:lnTo>
                  <a:pt x="548" y="220"/>
                </a:lnTo>
                <a:lnTo>
                  <a:pt x="548" y="218"/>
                </a:lnTo>
                <a:lnTo>
                  <a:pt x="548" y="218"/>
                </a:lnTo>
                <a:lnTo>
                  <a:pt x="554" y="216"/>
                </a:lnTo>
                <a:lnTo>
                  <a:pt x="554" y="216"/>
                </a:lnTo>
                <a:lnTo>
                  <a:pt x="556" y="212"/>
                </a:lnTo>
                <a:lnTo>
                  <a:pt x="556" y="212"/>
                </a:lnTo>
                <a:lnTo>
                  <a:pt x="562" y="212"/>
                </a:lnTo>
                <a:lnTo>
                  <a:pt x="566" y="214"/>
                </a:lnTo>
                <a:lnTo>
                  <a:pt x="566" y="214"/>
                </a:lnTo>
                <a:lnTo>
                  <a:pt x="572" y="214"/>
                </a:lnTo>
                <a:lnTo>
                  <a:pt x="576" y="212"/>
                </a:lnTo>
                <a:lnTo>
                  <a:pt x="576" y="210"/>
                </a:lnTo>
                <a:lnTo>
                  <a:pt x="578" y="210"/>
                </a:lnTo>
                <a:lnTo>
                  <a:pt x="578" y="210"/>
                </a:lnTo>
                <a:lnTo>
                  <a:pt x="582" y="210"/>
                </a:lnTo>
                <a:lnTo>
                  <a:pt x="584" y="210"/>
                </a:lnTo>
                <a:lnTo>
                  <a:pt x="586" y="214"/>
                </a:lnTo>
                <a:lnTo>
                  <a:pt x="586" y="214"/>
                </a:lnTo>
                <a:lnTo>
                  <a:pt x="588" y="214"/>
                </a:lnTo>
                <a:lnTo>
                  <a:pt x="590" y="214"/>
                </a:lnTo>
                <a:lnTo>
                  <a:pt x="590" y="214"/>
                </a:lnTo>
                <a:lnTo>
                  <a:pt x="590" y="216"/>
                </a:lnTo>
                <a:lnTo>
                  <a:pt x="592" y="218"/>
                </a:lnTo>
                <a:lnTo>
                  <a:pt x="592" y="218"/>
                </a:lnTo>
                <a:lnTo>
                  <a:pt x="600" y="218"/>
                </a:lnTo>
                <a:lnTo>
                  <a:pt x="606" y="220"/>
                </a:lnTo>
                <a:lnTo>
                  <a:pt x="606" y="220"/>
                </a:lnTo>
                <a:lnTo>
                  <a:pt x="604" y="232"/>
                </a:lnTo>
                <a:lnTo>
                  <a:pt x="606" y="232"/>
                </a:lnTo>
                <a:lnTo>
                  <a:pt x="610" y="224"/>
                </a:lnTo>
                <a:lnTo>
                  <a:pt x="610" y="224"/>
                </a:lnTo>
                <a:lnTo>
                  <a:pt x="622" y="228"/>
                </a:lnTo>
                <a:lnTo>
                  <a:pt x="622" y="228"/>
                </a:lnTo>
                <a:lnTo>
                  <a:pt x="620" y="230"/>
                </a:lnTo>
                <a:lnTo>
                  <a:pt x="620" y="230"/>
                </a:lnTo>
                <a:lnTo>
                  <a:pt x="620" y="232"/>
                </a:lnTo>
                <a:lnTo>
                  <a:pt x="620" y="232"/>
                </a:lnTo>
                <a:lnTo>
                  <a:pt x="626" y="234"/>
                </a:lnTo>
                <a:lnTo>
                  <a:pt x="632" y="236"/>
                </a:lnTo>
                <a:lnTo>
                  <a:pt x="638" y="244"/>
                </a:lnTo>
                <a:lnTo>
                  <a:pt x="638" y="244"/>
                </a:lnTo>
                <a:lnTo>
                  <a:pt x="640" y="248"/>
                </a:lnTo>
                <a:lnTo>
                  <a:pt x="640" y="248"/>
                </a:lnTo>
                <a:lnTo>
                  <a:pt x="642" y="248"/>
                </a:lnTo>
                <a:lnTo>
                  <a:pt x="644" y="248"/>
                </a:lnTo>
                <a:lnTo>
                  <a:pt x="644" y="248"/>
                </a:lnTo>
                <a:lnTo>
                  <a:pt x="646" y="254"/>
                </a:lnTo>
                <a:lnTo>
                  <a:pt x="646" y="254"/>
                </a:lnTo>
                <a:lnTo>
                  <a:pt x="648" y="254"/>
                </a:lnTo>
                <a:lnTo>
                  <a:pt x="652" y="252"/>
                </a:lnTo>
                <a:lnTo>
                  <a:pt x="652" y="252"/>
                </a:lnTo>
                <a:lnTo>
                  <a:pt x="654" y="244"/>
                </a:lnTo>
                <a:lnTo>
                  <a:pt x="656" y="236"/>
                </a:lnTo>
                <a:lnTo>
                  <a:pt x="654" y="236"/>
                </a:lnTo>
                <a:lnTo>
                  <a:pt x="654" y="236"/>
                </a:lnTo>
                <a:lnTo>
                  <a:pt x="652" y="238"/>
                </a:lnTo>
                <a:lnTo>
                  <a:pt x="652" y="238"/>
                </a:lnTo>
                <a:lnTo>
                  <a:pt x="652" y="238"/>
                </a:lnTo>
                <a:lnTo>
                  <a:pt x="648" y="230"/>
                </a:lnTo>
                <a:lnTo>
                  <a:pt x="648" y="230"/>
                </a:lnTo>
                <a:lnTo>
                  <a:pt x="648" y="230"/>
                </a:lnTo>
                <a:lnTo>
                  <a:pt x="648" y="228"/>
                </a:lnTo>
                <a:lnTo>
                  <a:pt x="648" y="228"/>
                </a:lnTo>
                <a:lnTo>
                  <a:pt x="648" y="226"/>
                </a:lnTo>
                <a:lnTo>
                  <a:pt x="648" y="224"/>
                </a:lnTo>
                <a:lnTo>
                  <a:pt x="652" y="222"/>
                </a:lnTo>
                <a:lnTo>
                  <a:pt x="652" y="222"/>
                </a:lnTo>
                <a:lnTo>
                  <a:pt x="652" y="218"/>
                </a:lnTo>
                <a:lnTo>
                  <a:pt x="652" y="218"/>
                </a:lnTo>
                <a:lnTo>
                  <a:pt x="648" y="218"/>
                </a:lnTo>
                <a:lnTo>
                  <a:pt x="648" y="218"/>
                </a:lnTo>
                <a:lnTo>
                  <a:pt x="648" y="218"/>
                </a:lnTo>
                <a:lnTo>
                  <a:pt x="648" y="218"/>
                </a:lnTo>
                <a:lnTo>
                  <a:pt x="648" y="218"/>
                </a:lnTo>
                <a:lnTo>
                  <a:pt x="646" y="220"/>
                </a:lnTo>
                <a:lnTo>
                  <a:pt x="646" y="220"/>
                </a:lnTo>
                <a:lnTo>
                  <a:pt x="642" y="216"/>
                </a:lnTo>
                <a:lnTo>
                  <a:pt x="638" y="214"/>
                </a:lnTo>
                <a:lnTo>
                  <a:pt x="638" y="214"/>
                </a:lnTo>
                <a:lnTo>
                  <a:pt x="636" y="214"/>
                </a:lnTo>
                <a:lnTo>
                  <a:pt x="634" y="216"/>
                </a:lnTo>
                <a:lnTo>
                  <a:pt x="634" y="216"/>
                </a:lnTo>
                <a:lnTo>
                  <a:pt x="636" y="206"/>
                </a:lnTo>
                <a:lnTo>
                  <a:pt x="638" y="204"/>
                </a:lnTo>
                <a:lnTo>
                  <a:pt x="642" y="200"/>
                </a:lnTo>
                <a:lnTo>
                  <a:pt x="642" y="200"/>
                </a:lnTo>
                <a:lnTo>
                  <a:pt x="642" y="196"/>
                </a:lnTo>
                <a:lnTo>
                  <a:pt x="640" y="190"/>
                </a:lnTo>
                <a:lnTo>
                  <a:pt x="640" y="190"/>
                </a:lnTo>
                <a:lnTo>
                  <a:pt x="636" y="182"/>
                </a:lnTo>
                <a:lnTo>
                  <a:pt x="636" y="182"/>
                </a:lnTo>
                <a:lnTo>
                  <a:pt x="636" y="176"/>
                </a:lnTo>
                <a:lnTo>
                  <a:pt x="636" y="172"/>
                </a:lnTo>
                <a:lnTo>
                  <a:pt x="636" y="172"/>
                </a:lnTo>
                <a:lnTo>
                  <a:pt x="646" y="166"/>
                </a:lnTo>
                <a:lnTo>
                  <a:pt x="646" y="166"/>
                </a:lnTo>
                <a:lnTo>
                  <a:pt x="648" y="164"/>
                </a:lnTo>
                <a:lnTo>
                  <a:pt x="650" y="158"/>
                </a:lnTo>
                <a:lnTo>
                  <a:pt x="650" y="158"/>
                </a:lnTo>
                <a:lnTo>
                  <a:pt x="656" y="152"/>
                </a:lnTo>
                <a:lnTo>
                  <a:pt x="662" y="146"/>
                </a:lnTo>
                <a:lnTo>
                  <a:pt x="662" y="146"/>
                </a:lnTo>
                <a:lnTo>
                  <a:pt x="664" y="138"/>
                </a:lnTo>
                <a:lnTo>
                  <a:pt x="668" y="132"/>
                </a:lnTo>
                <a:lnTo>
                  <a:pt x="668" y="132"/>
                </a:lnTo>
                <a:lnTo>
                  <a:pt x="672" y="130"/>
                </a:lnTo>
                <a:lnTo>
                  <a:pt x="674" y="128"/>
                </a:lnTo>
                <a:lnTo>
                  <a:pt x="676" y="124"/>
                </a:lnTo>
                <a:lnTo>
                  <a:pt x="676" y="124"/>
                </a:lnTo>
                <a:lnTo>
                  <a:pt x="678" y="126"/>
                </a:lnTo>
                <a:lnTo>
                  <a:pt x="678" y="126"/>
                </a:lnTo>
                <a:lnTo>
                  <a:pt x="678" y="126"/>
                </a:lnTo>
                <a:lnTo>
                  <a:pt x="694" y="126"/>
                </a:lnTo>
                <a:lnTo>
                  <a:pt x="694" y="126"/>
                </a:lnTo>
                <a:lnTo>
                  <a:pt x="700" y="124"/>
                </a:lnTo>
                <a:lnTo>
                  <a:pt x="700" y="124"/>
                </a:lnTo>
                <a:lnTo>
                  <a:pt x="706" y="128"/>
                </a:lnTo>
                <a:lnTo>
                  <a:pt x="706" y="128"/>
                </a:lnTo>
                <a:lnTo>
                  <a:pt x="710" y="128"/>
                </a:lnTo>
                <a:lnTo>
                  <a:pt x="710" y="128"/>
                </a:lnTo>
                <a:lnTo>
                  <a:pt x="710" y="134"/>
                </a:lnTo>
                <a:lnTo>
                  <a:pt x="710" y="134"/>
                </a:lnTo>
                <a:lnTo>
                  <a:pt x="714" y="138"/>
                </a:lnTo>
                <a:lnTo>
                  <a:pt x="714" y="138"/>
                </a:lnTo>
                <a:lnTo>
                  <a:pt x="714" y="140"/>
                </a:lnTo>
                <a:lnTo>
                  <a:pt x="712" y="140"/>
                </a:lnTo>
                <a:lnTo>
                  <a:pt x="712" y="140"/>
                </a:lnTo>
                <a:lnTo>
                  <a:pt x="712" y="144"/>
                </a:lnTo>
                <a:lnTo>
                  <a:pt x="714" y="146"/>
                </a:lnTo>
                <a:lnTo>
                  <a:pt x="714" y="146"/>
                </a:lnTo>
                <a:lnTo>
                  <a:pt x="710" y="150"/>
                </a:lnTo>
                <a:lnTo>
                  <a:pt x="710" y="150"/>
                </a:lnTo>
                <a:lnTo>
                  <a:pt x="710" y="158"/>
                </a:lnTo>
                <a:lnTo>
                  <a:pt x="710" y="162"/>
                </a:lnTo>
                <a:lnTo>
                  <a:pt x="708" y="166"/>
                </a:lnTo>
                <a:lnTo>
                  <a:pt x="708" y="166"/>
                </a:lnTo>
                <a:lnTo>
                  <a:pt x="704" y="172"/>
                </a:lnTo>
                <a:lnTo>
                  <a:pt x="702" y="174"/>
                </a:lnTo>
                <a:lnTo>
                  <a:pt x="702" y="180"/>
                </a:lnTo>
                <a:lnTo>
                  <a:pt x="702" y="180"/>
                </a:lnTo>
                <a:lnTo>
                  <a:pt x="702" y="182"/>
                </a:lnTo>
                <a:lnTo>
                  <a:pt x="704" y="186"/>
                </a:lnTo>
                <a:lnTo>
                  <a:pt x="712" y="188"/>
                </a:lnTo>
                <a:lnTo>
                  <a:pt x="712" y="188"/>
                </a:lnTo>
                <a:lnTo>
                  <a:pt x="710" y="196"/>
                </a:lnTo>
                <a:lnTo>
                  <a:pt x="710" y="196"/>
                </a:lnTo>
                <a:lnTo>
                  <a:pt x="714" y="198"/>
                </a:lnTo>
                <a:lnTo>
                  <a:pt x="714" y="198"/>
                </a:lnTo>
                <a:lnTo>
                  <a:pt x="714" y="206"/>
                </a:lnTo>
                <a:lnTo>
                  <a:pt x="714" y="206"/>
                </a:lnTo>
                <a:lnTo>
                  <a:pt x="708" y="214"/>
                </a:lnTo>
                <a:lnTo>
                  <a:pt x="708" y="214"/>
                </a:lnTo>
                <a:lnTo>
                  <a:pt x="708" y="216"/>
                </a:lnTo>
                <a:lnTo>
                  <a:pt x="710" y="218"/>
                </a:lnTo>
                <a:lnTo>
                  <a:pt x="708" y="222"/>
                </a:lnTo>
                <a:lnTo>
                  <a:pt x="708" y="222"/>
                </a:lnTo>
                <a:lnTo>
                  <a:pt x="708" y="226"/>
                </a:lnTo>
                <a:lnTo>
                  <a:pt x="712" y="228"/>
                </a:lnTo>
                <a:lnTo>
                  <a:pt x="712" y="228"/>
                </a:lnTo>
                <a:lnTo>
                  <a:pt x="716" y="236"/>
                </a:lnTo>
                <a:lnTo>
                  <a:pt x="722" y="242"/>
                </a:lnTo>
                <a:lnTo>
                  <a:pt x="722" y="242"/>
                </a:lnTo>
                <a:lnTo>
                  <a:pt x="718" y="254"/>
                </a:lnTo>
                <a:lnTo>
                  <a:pt x="718" y="260"/>
                </a:lnTo>
                <a:lnTo>
                  <a:pt x="722" y="266"/>
                </a:lnTo>
                <a:lnTo>
                  <a:pt x="722" y="266"/>
                </a:lnTo>
                <a:lnTo>
                  <a:pt x="716" y="268"/>
                </a:lnTo>
                <a:lnTo>
                  <a:pt x="716" y="268"/>
                </a:lnTo>
                <a:lnTo>
                  <a:pt x="716" y="274"/>
                </a:lnTo>
                <a:lnTo>
                  <a:pt x="716" y="274"/>
                </a:lnTo>
                <a:lnTo>
                  <a:pt x="712" y="276"/>
                </a:lnTo>
                <a:lnTo>
                  <a:pt x="712" y="280"/>
                </a:lnTo>
                <a:lnTo>
                  <a:pt x="712" y="280"/>
                </a:lnTo>
                <a:lnTo>
                  <a:pt x="708" y="284"/>
                </a:lnTo>
                <a:lnTo>
                  <a:pt x="708" y="284"/>
                </a:lnTo>
                <a:lnTo>
                  <a:pt x="700" y="280"/>
                </a:lnTo>
                <a:lnTo>
                  <a:pt x="700" y="280"/>
                </a:lnTo>
                <a:lnTo>
                  <a:pt x="696" y="286"/>
                </a:lnTo>
                <a:lnTo>
                  <a:pt x="696" y="286"/>
                </a:lnTo>
                <a:lnTo>
                  <a:pt x="692" y="288"/>
                </a:lnTo>
                <a:lnTo>
                  <a:pt x="684" y="288"/>
                </a:lnTo>
                <a:lnTo>
                  <a:pt x="670" y="288"/>
                </a:lnTo>
                <a:lnTo>
                  <a:pt x="670" y="288"/>
                </a:lnTo>
                <a:lnTo>
                  <a:pt x="670" y="292"/>
                </a:lnTo>
                <a:lnTo>
                  <a:pt x="670" y="292"/>
                </a:lnTo>
                <a:lnTo>
                  <a:pt x="678" y="296"/>
                </a:lnTo>
                <a:lnTo>
                  <a:pt x="682" y="300"/>
                </a:lnTo>
                <a:lnTo>
                  <a:pt x="688" y="300"/>
                </a:lnTo>
                <a:lnTo>
                  <a:pt x="690" y="298"/>
                </a:lnTo>
                <a:lnTo>
                  <a:pt x="690" y="298"/>
                </a:lnTo>
                <a:lnTo>
                  <a:pt x="696" y="298"/>
                </a:lnTo>
                <a:lnTo>
                  <a:pt x="702" y="298"/>
                </a:lnTo>
                <a:lnTo>
                  <a:pt x="702" y="298"/>
                </a:lnTo>
                <a:lnTo>
                  <a:pt x="702" y="302"/>
                </a:lnTo>
                <a:lnTo>
                  <a:pt x="702" y="302"/>
                </a:lnTo>
                <a:lnTo>
                  <a:pt x="706" y="304"/>
                </a:lnTo>
                <a:lnTo>
                  <a:pt x="706" y="304"/>
                </a:lnTo>
                <a:lnTo>
                  <a:pt x="708" y="312"/>
                </a:lnTo>
                <a:lnTo>
                  <a:pt x="708" y="312"/>
                </a:lnTo>
                <a:lnTo>
                  <a:pt x="710" y="312"/>
                </a:lnTo>
                <a:lnTo>
                  <a:pt x="714" y="312"/>
                </a:lnTo>
                <a:lnTo>
                  <a:pt x="714" y="312"/>
                </a:lnTo>
                <a:lnTo>
                  <a:pt x="714" y="312"/>
                </a:lnTo>
                <a:lnTo>
                  <a:pt x="716" y="314"/>
                </a:lnTo>
                <a:lnTo>
                  <a:pt x="716" y="314"/>
                </a:lnTo>
                <a:lnTo>
                  <a:pt x="712" y="296"/>
                </a:lnTo>
                <a:lnTo>
                  <a:pt x="712" y="296"/>
                </a:lnTo>
                <a:lnTo>
                  <a:pt x="704" y="294"/>
                </a:lnTo>
                <a:lnTo>
                  <a:pt x="704" y="294"/>
                </a:lnTo>
                <a:lnTo>
                  <a:pt x="706" y="290"/>
                </a:lnTo>
                <a:lnTo>
                  <a:pt x="706" y="290"/>
                </a:lnTo>
                <a:lnTo>
                  <a:pt x="716" y="288"/>
                </a:lnTo>
                <a:lnTo>
                  <a:pt x="716" y="288"/>
                </a:lnTo>
                <a:lnTo>
                  <a:pt x="722" y="286"/>
                </a:lnTo>
                <a:lnTo>
                  <a:pt x="726" y="286"/>
                </a:lnTo>
                <a:lnTo>
                  <a:pt x="734" y="274"/>
                </a:lnTo>
                <a:lnTo>
                  <a:pt x="734" y="274"/>
                </a:lnTo>
                <a:lnTo>
                  <a:pt x="734" y="270"/>
                </a:lnTo>
                <a:lnTo>
                  <a:pt x="734" y="270"/>
                </a:lnTo>
                <a:lnTo>
                  <a:pt x="734" y="268"/>
                </a:lnTo>
                <a:lnTo>
                  <a:pt x="734" y="268"/>
                </a:lnTo>
                <a:lnTo>
                  <a:pt x="736" y="262"/>
                </a:lnTo>
                <a:lnTo>
                  <a:pt x="736" y="262"/>
                </a:lnTo>
                <a:lnTo>
                  <a:pt x="738" y="258"/>
                </a:lnTo>
                <a:lnTo>
                  <a:pt x="738" y="252"/>
                </a:lnTo>
                <a:lnTo>
                  <a:pt x="738" y="252"/>
                </a:lnTo>
                <a:lnTo>
                  <a:pt x="734" y="248"/>
                </a:lnTo>
                <a:lnTo>
                  <a:pt x="734" y="248"/>
                </a:lnTo>
                <a:lnTo>
                  <a:pt x="736" y="244"/>
                </a:lnTo>
                <a:lnTo>
                  <a:pt x="736" y="244"/>
                </a:lnTo>
                <a:lnTo>
                  <a:pt x="738" y="240"/>
                </a:lnTo>
                <a:lnTo>
                  <a:pt x="738" y="236"/>
                </a:lnTo>
                <a:lnTo>
                  <a:pt x="738" y="236"/>
                </a:lnTo>
                <a:lnTo>
                  <a:pt x="742" y="236"/>
                </a:lnTo>
                <a:lnTo>
                  <a:pt x="746" y="234"/>
                </a:lnTo>
                <a:lnTo>
                  <a:pt x="756" y="232"/>
                </a:lnTo>
                <a:lnTo>
                  <a:pt x="756" y="232"/>
                </a:lnTo>
                <a:lnTo>
                  <a:pt x="758" y="228"/>
                </a:lnTo>
                <a:lnTo>
                  <a:pt x="758" y="228"/>
                </a:lnTo>
                <a:lnTo>
                  <a:pt x="766" y="228"/>
                </a:lnTo>
                <a:lnTo>
                  <a:pt x="766" y="228"/>
                </a:lnTo>
                <a:lnTo>
                  <a:pt x="770" y="240"/>
                </a:lnTo>
                <a:lnTo>
                  <a:pt x="770" y="240"/>
                </a:lnTo>
                <a:lnTo>
                  <a:pt x="772" y="244"/>
                </a:lnTo>
                <a:lnTo>
                  <a:pt x="772" y="244"/>
                </a:lnTo>
                <a:lnTo>
                  <a:pt x="774" y="250"/>
                </a:lnTo>
                <a:lnTo>
                  <a:pt x="774" y="256"/>
                </a:lnTo>
                <a:lnTo>
                  <a:pt x="770" y="270"/>
                </a:lnTo>
                <a:lnTo>
                  <a:pt x="770" y="270"/>
                </a:lnTo>
                <a:lnTo>
                  <a:pt x="776" y="276"/>
                </a:lnTo>
                <a:lnTo>
                  <a:pt x="776" y="276"/>
                </a:lnTo>
                <a:lnTo>
                  <a:pt x="782" y="280"/>
                </a:lnTo>
                <a:lnTo>
                  <a:pt x="782" y="280"/>
                </a:lnTo>
                <a:lnTo>
                  <a:pt x="784" y="278"/>
                </a:lnTo>
                <a:lnTo>
                  <a:pt x="782" y="278"/>
                </a:lnTo>
                <a:lnTo>
                  <a:pt x="782" y="278"/>
                </a:lnTo>
                <a:lnTo>
                  <a:pt x="782" y="272"/>
                </a:lnTo>
                <a:lnTo>
                  <a:pt x="782" y="272"/>
                </a:lnTo>
                <a:lnTo>
                  <a:pt x="788" y="270"/>
                </a:lnTo>
                <a:lnTo>
                  <a:pt x="788" y="270"/>
                </a:lnTo>
                <a:lnTo>
                  <a:pt x="790" y="274"/>
                </a:lnTo>
                <a:lnTo>
                  <a:pt x="790" y="274"/>
                </a:lnTo>
                <a:lnTo>
                  <a:pt x="798" y="276"/>
                </a:lnTo>
                <a:lnTo>
                  <a:pt x="806" y="276"/>
                </a:lnTo>
                <a:lnTo>
                  <a:pt x="806" y="276"/>
                </a:lnTo>
                <a:lnTo>
                  <a:pt x="804" y="272"/>
                </a:lnTo>
                <a:lnTo>
                  <a:pt x="804" y="272"/>
                </a:lnTo>
                <a:lnTo>
                  <a:pt x="796" y="270"/>
                </a:lnTo>
                <a:lnTo>
                  <a:pt x="788" y="268"/>
                </a:lnTo>
                <a:lnTo>
                  <a:pt x="788" y="268"/>
                </a:lnTo>
                <a:lnTo>
                  <a:pt x="784" y="264"/>
                </a:lnTo>
                <a:lnTo>
                  <a:pt x="784" y="264"/>
                </a:lnTo>
                <a:lnTo>
                  <a:pt x="780" y="264"/>
                </a:lnTo>
                <a:lnTo>
                  <a:pt x="780" y="264"/>
                </a:lnTo>
                <a:lnTo>
                  <a:pt x="780" y="258"/>
                </a:lnTo>
                <a:lnTo>
                  <a:pt x="780" y="256"/>
                </a:lnTo>
                <a:lnTo>
                  <a:pt x="788" y="252"/>
                </a:lnTo>
                <a:lnTo>
                  <a:pt x="788" y="252"/>
                </a:lnTo>
                <a:lnTo>
                  <a:pt x="786" y="248"/>
                </a:lnTo>
                <a:lnTo>
                  <a:pt x="786" y="248"/>
                </a:lnTo>
                <a:lnTo>
                  <a:pt x="784" y="244"/>
                </a:lnTo>
                <a:lnTo>
                  <a:pt x="784" y="242"/>
                </a:lnTo>
                <a:lnTo>
                  <a:pt x="784" y="242"/>
                </a:lnTo>
                <a:lnTo>
                  <a:pt x="780" y="240"/>
                </a:lnTo>
                <a:lnTo>
                  <a:pt x="780" y="240"/>
                </a:lnTo>
                <a:lnTo>
                  <a:pt x="778" y="234"/>
                </a:lnTo>
                <a:lnTo>
                  <a:pt x="776" y="228"/>
                </a:lnTo>
                <a:lnTo>
                  <a:pt x="776" y="228"/>
                </a:lnTo>
                <a:lnTo>
                  <a:pt x="766" y="224"/>
                </a:lnTo>
                <a:lnTo>
                  <a:pt x="752" y="222"/>
                </a:lnTo>
                <a:lnTo>
                  <a:pt x="752" y="222"/>
                </a:lnTo>
                <a:lnTo>
                  <a:pt x="748" y="224"/>
                </a:lnTo>
                <a:lnTo>
                  <a:pt x="744" y="226"/>
                </a:lnTo>
                <a:lnTo>
                  <a:pt x="744" y="226"/>
                </a:lnTo>
                <a:lnTo>
                  <a:pt x="736" y="226"/>
                </a:lnTo>
                <a:lnTo>
                  <a:pt x="736" y="226"/>
                </a:lnTo>
                <a:lnTo>
                  <a:pt x="734" y="226"/>
                </a:lnTo>
                <a:lnTo>
                  <a:pt x="734" y="228"/>
                </a:lnTo>
                <a:lnTo>
                  <a:pt x="734" y="228"/>
                </a:lnTo>
                <a:lnTo>
                  <a:pt x="732" y="228"/>
                </a:lnTo>
                <a:lnTo>
                  <a:pt x="730" y="228"/>
                </a:lnTo>
                <a:lnTo>
                  <a:pt x="730" y="228"/>
                </a:lnTo>
                <a:lnTo>
                  <a:pt x="730" y="220"/>
                </a:lnTo>
                <a:lnTo>
                  <a:pt x="728" y="218"/>
                </a:lnTo>
                <a:lnTo>
                  <a:pt x="728" y="218"/>
                </a:lnTo>
                <a:lnTo>
                  <a:pt x="726" y="210"/>
                </a:lnTo>
                <a:lnTo>
                  <a:pt x="726" y="210"/>
                </a:lnTo>
                <a:lnTo>
                  <a:pt x="728" y="206"/>
                </a:lnTo>
                <a:lnTo>
                  <a:pt x="730" y="202"/>
                </a:lnTo>
                <a:lnTo>
                  <a:pt x="730" y="202"/>
                </a:lnTo>
                <a:lnTo>
                  <a:pt x="730" y="196"/>
                </a:lnTo>
                <a:lnTo>
                  <a:pt x="726" y="190"/>
                </a:lnTo>
                <a:lnTo>
                  <a:pt x="726" y="190"/>
                </a:lnTo>
                <a:lnTo>
                  <a:pt x="722" y="186"/>
                </a:lnTo>
                <a:lnTo>
                  <a:pt x="722" y="186"/>
                </a:lnTo>
                <a:lnTo>
                  <a:pt x="722" y="182"/>
                </a:lnTo>
                <a:lnTo>
                  <a:pt x="722" y="182"/>
                </a:lnTo>
                <a:lnTo>
                  <a:pt x="724" y="180"/>
                </a:lnTo>
                <a:lnTo>
                  <a:pt x="726" y="176"/>
                </a:lnTo>
                <a:lnTo>
                  <a:pt x="726" y="176"/>
                </a:lnTo>
                <a:lnTo>
                  <a:pt x="726" y="174"/>
                </a:lnTo>
                <a:lnTo>
                  <a:pt x="726" y="170"/>
                </a:lnTo>
                <a:lnTo>
                  <a:pt x="726" y="170"/>
                </a:lnTo>
                <a:lnTo>
                  <a:pt x="728" y="168"/>
                </a:lnTo>
                <a:lnTo>
                  <a:pt x="730" y="168"/>
                </a:lnTo>
                <a:lnTo>
                  <a:pt x="730" y="168"/>
                </a:lnTo>
                <a:lnTo>
                  <a:pt x="734" y="164"/>
                </a:lnTo>
                <a:lnTo>
                  <a:pt x="736" y="158"/>
                </a:lnTo>
                <a:lnTo>
                  <a:pt x="736" y="158"/>
                </a:lnTo>
                <a:lnTo>
                  <a:pt x="738" y="150"/>
                </a:lnTo>
                <a:lnTo>
                  <a:pt x="738" y="144"/>
                </a:lnTo>
                <a:lnTo>
                  <a:pt x="734" y="132"/>
                </a:lnTo>
                <a:lnTo>
                  <a:pt x="734" y="132"/>
                </a:lnTo>
                <a:lnTo>
                  <a:pt x="738" y="130"/>
                </a:lnTo>
                <a:lnTo>
                  <a:pt x="738" y="130"/>
                </a:lnTo>
                <a:lnTo>
                  <a:pt x="742" y="138"/>
                </a:lnTo>
                <a:lnTo>
                  <a:pt x="742" y="138"/>
                </a:lnTo>
                <a:lnTo>
                  <a:pt x="742" y="140"/>
                </a:lnTo>
                <a:lnTo>
                  <a:pt x="740" y="142"/>
                </a:lnTo>
                <a:lnTo>
                  <a:pt x="740" y="142"/>
                </a:lnTo>
                <a:lnTo>
                  <a:pt x="740" y="144"/>
                </a:lnTo>
                <a:lnTo>
                  <a:pt x="742" y="146"/>
                </a:lnTo>
                <a:lnTo>
                  <a:pt x="744" y="150"/>
                </a:lnTo>
                <a:lnTo>
                  <a:pt x="744" y="150"/>
                </a:lnTo>
                <a:lnTo>
                  <a:pt x="742" y="154"/>
                </a:lnTo>
                <a:lnTo>
                  <a:pt x="742" y="154"/>
                </a:lnTo>
                <a:lnTo>
                  <a:pt x="740" y="158"/>
                </a:lnTo>
                <a:lnTo>
                  <a:pt x="740" y="160"/>
                </a:lnTo>
                <a:lnTo>
                  <a:pt x="742" y="160"/>
                </a:lnTo>
                <a:lnTo>
                  <a:pt x="742" y="160"/>
                </a:lnTo>
                <a:lnTo>
                  <a:pt x="742" y="166"/>
                </a:lnTo>
                <a:lnTo>
                  <a:pt x="742" y="166"/>
                </a:lnTo>
                <a:lnTo>
                  <a:pt x="746" y="172"/>
                </a:lnTo>
                <a:lnTo>
                  <a:pt x="748" y="176"/>
                </a:lnTo>
                <a:lnTo>
                  <a:pt x="744" y="180"/>
                </a:lnTo>
                <a:lnTo>
                  <a:pt x="744" y="180"/>
                </a:lnTo>
                <a:lnTo>
                  <a:pt x="744" y="180"/>
                </a:lnTo>
                <a:lnTo>
                  <a:pt x="748" y="184"/>
                </a:lnTo>
                <a:lnTo>
                  <a:pt x="752" y="186"/>
                </a:lnTo>
                <a:lnTo>
                  <a:pt x="752" y="186"/>
                </a:lnTo>
                <a:lnTo>
                  <a:pt x="754" y="186"/>
                </a:lnTo>
                <a:lnTo>
                  <a:pt x="756" y="184"/>
                </a:lnTo>
                <a:lnTo>
                  <a:pt x="758" y="182"/>
                </a:lnTo>
                <a:lnTo>
                  <a:pt x="758" y="182"/>
                </a:lnTo>
                <a:lnTo>
                  <a:pt x="764" y="182"/>
                </a:lnTo>
                <a:lnTo>
                  <a:pt x="766" y="184"/>
                </a:lnTo>
                <a:lnTo>
                  <a:pt x="766" y="184"/>
                </a:lnTo>
                <a:lnTo>
                  <a:pt x="778" y="182"/>
                </a:lnTo>
                <a:lnTo>
                  <a:pt x="780" y="184"/>
                </a:lnTo>
                <a:lnTo>
                  <a:pt x="780" y="184"/>
                </a:lnTo>
                <a:lnTo>
                  <a:pt x="782" y="182"/>
                </a:lnTo>
                <a:lnTo>
                  <a:pt x="782" y="182"/>
                </a:lnTo>
                <a:lnTo>
                  <a:pt x="780" y="178"/>
                </a:lnTo>
                <a:lnTo>
                  <a:pt x="780" y="178"/>
                </a:lnTo>
                <a:lnTo>
                  <a:pt x="776" y="178"/>
                </a:lnTo>
                <a:lnTo>
                  <a:pt x="776" y="178"/>
                </a:lnTo>
                <a:lnTo>
                  <a:pt x="774" y="174"/>
                </a:lnTo>
                <a:lnTo>
                  <a:pt x="774" y="174"/>
                </a:lnTo>
                <a:lnTo>
                  <a:pt x="768" y="174"/>
                </a:lnTo>
                <a:lnTo>
                  <a:pt x="768" y="174"/>
                </a:lnTo>
                <a:lnTo>
                  <a:pt x="766" y="170"/>
                </a:lnTo>
                <a:lnTo>
                  <a:pt x="766" y="170"/>
                </a:lnTo>
                <a:lnTo>
                  <a:pt x="764" y="170"/>
                </a:lnTo>
                <a:lnTo>
                  <a:pt x="760" y="168"/>
                </a:lnTo>
                <a:lnTo>
                  <a:pt x="760" y="168"/>
                </a:lnTo>
                <a:lnTo>
                  <a:pt x="764" y="158"/>
                </a:lnTo>
                <a:lnTo>
                  <a:pt x="764" y="158"/>
                </a:lnTo>
                <a:lnTo>
                  <a:pt x="774" y="160"/>
                </a:lnTo>
                <a:lnTo>
                  <a:pt x="782" y="164"/>
                </a:lnTo>
                <a:lnTo>
                  <a:pt x="782" y="164"/>
                </a:lnTo>
                <a:lnTo>
                  <a:pt x="782" y="164"/>
                </a:lnTo>
                <a:lnTo>
                  <a:pt x="784" y="164"/>
                </a:lnTo>
                <a:lnTo>
                  <a:pt x="784" y="164"/>
                </a:lnTo>
                <a:lnTo>
                  <a:pt x="788" y="162"/>
                </a:lnTo>
                <a:lnTo>
                  <a:pt x="790" y="156"/>
                </a:lnTo>
                <a:lnTo>
                  <a:pt x="790" y="156"/>
                </a:lnTo>
                <a:lnTo>
                  <a:pt x="786" y="154"/>
                </a:lnTo>
                <a:lnTo>
                  <a:pt x="786" y="154"/>
                </a:lnTo>
                <a:lnTo>
                  <a:pt x="780" y="154"/>
                </a:lnTo>
                <a:lnTo>
                  <a:pt x="780" y="154"/>
                </a:lnTo>
                <a:lnTo>
                  <a:pt x="790" y="148"/>
                </a:lnTo>
                <a:lnTo>
                  <a:pt x="794" y="146"/>
                </a:lnTo>
                <a:lnTo>
                  <a:pt x="802" y="146"/>
                </a:lnTo>
                <a:lnTo>
                  <a:pt x="802" y="146"/>
                </a:lnTo>
                <a:lnTo>
                  <a:pt x="812" y="150"/>
                </a:lnTo>
                <a:lnTo>
                  <a:pt x="812" y="150"/>
                </a:lnTo>
                <a:lnTo>
                  <a:pt x="816" y="154"/>
                </a:lnTo>
                <a:lnTo>
                  <a:pt x="816" y="154"/>
                </a:lnTo>
                <a:lnTo>
                  <a:pt x="820" y="154"/>
                </a:lnTo>
                <a:lnTo>
                  <a:pt x="820" y="154"/>
                </a:lnTo>
                <a:lnTo>
                  <a:pt x="822" y="158"/>
                </a:lnTo>
                <a:lnTo>
                  <a:pt x="826" y="162"/>
                </a:lnTo>
                <a:lnTo>
                  <a:pt x="826" y="162"/>
                </a:lnTo>
                <a:lnTo>
                  <a:pt x="832" y="162"/>
                </a:lnTo>
                <a:lnTo>
                  <a:pt x="836" y="162"/>
                </a:lnTo>
                <a:lnTo>
                  <a:pt x="842" y="162"/>
                </a:lnTo>
                <a:lnTo>
                  <a:pt x="848" y="162"/>
                </a:lnTo>
                <a:lnTo>
                  <a:pt x="848" y="162"/>
                </a:lnTo>
                <a:lnTo>
                  <a:pt x="850" y="164"/>
                </a:lnTo>
                <a:lnTo>
                  <a:pt x="850" y="166"/>
                </a:lnTo>
                <a:lnTo>
                  <a:pt x="848" y="168"/>
                </a:lnTo>
                <a:lnTo>
                  <a:pt x="844" y="174"/>
                </a:lnTo>
                <a:lnTo>
                  <a:pt x="844" y="174"/>
                </a:lnTo>
                <a:lnTo>
                  <a:pt x="840" y="178"/>
                </a:lnTo>
                <a:lnTo>
                  <a:pt x="840" y="182"/>
                </a:lnTo>
                <a:lnTo>
                  <a:pt x="840" y="192"/>
                </a:lnTo>
                <a:lnTo>
                  <a:pt x="838" y="194"/>
                </a:lnTo>
                <a:lnTo>
                  <a:pt x="838" y="194"/>
                </a:lnTo>
                <a:lnTo>
                  <a:pt x="834" y="202"/>
                </a:lnTo>
                <a:lnTo>
                  <a:pt x="830" y="210"/>
                </a:lnTo>
                <a:lnTo>
                  <a:pt x="830" y="210"/>
                </a:lnTo>
                <a:lnTo>
                  <a:pt x="834" y="208"/>
                </a:lnTo>
                <a:lnTo>
                  <a:pt x="834" y="208"/>
                </a:lnTo>
                <a:lnTo>
                  <a:pt x="840" y="202"/>
                </a:lnTo>
                <a:lnTo>
                  <a:pt x="840" y="202"/>
                </a:lnTo>
                <a:lnTo>
                  <a:pt x="842" y="202"/>
                </a:lnTo>
                <a:lnTo>
                  <a:pt x="842" y="202"/>
                </a:lnTo>
                <a:lnTo>
                  <a:pt x="842" y="206"/>
                </a:lnTo>
                <a:lnTo>
                  <a:pt x="848" y="210"/>
                </a:lnTo>
                <a:lnTo>
                  <a:pt x="848" y="210"/>
                </a:lnTo>
                <a:lnTo>
                  <a:pt x="848" y="214"/>
                </a:lnTo>
                <a:lnTo>
                  <a:pt x="848" y="214"/>
                </a:lnTo>
                <a:lnTo>
                  <a:pt x="858" y="216"/>
                </a:lnTo>
                <a:lnTo>
                  <a:pt x="868" y="218"/>
                </a:lnTo>
                <a:lnTo>
                  <a:pt x="868" y="218"/>
                </a:lnTo>
                <a:lnTo>
                  <a:pt x="870" y="216"/>
                </a:lnTo>
                <a:lnTo>
                  <a:pt x="872" y="214"/>
                </a:lnTo>
                <a:lnTo>
                  <a:pt x="874" y="214"/>
                </a:lnTo>
                <a:lnTo>
                  <a:pt x="874" y="214"/>
                </a:lnTo>
                <a:lnTo>
                  <a:pt x="876" y="216"/>
                </a:lnTo>
                <a:lnTo>
                  <a:pt x="876" y="216"/>
                </a:lnTo>
                <a:lnTo>
                  <a:pt x="880" y="218"/>
                </a:lnTo>
                <a:lnTo>
                  <a:pt x="880" y="218"/>
                </a:lnTo>
                <a:lnTo>
                  <a:pt x="880" y="224"/>
                </a:lnTo>
                <a:lnTo>
                  <a:pt x="880" y="224"/>
                </a:lnTo>
                <a:lnTo>
                  <a:pt x="884" y="224"/>
                </a:lnTo>
                <a:lnTo>
                  <a:pt x="886" y="226"/>
                </a:lnTo>
                <a:lnTo>
                  <a:pt x="886" y="226"/>
                </a:lnTo>
                <a:lnTo>
                  <a:pt x="884" y="218"/>
                </a:lnTo>
                <a:lnTo>
                  <a:pt x="884" y="216"/>
                </a:lnTo>
                <a:lnTo>
                  <a:pt x="880" y="214"/>
                </a:lnTo>
                <a:lnTo>
                  <a:pt x="880" y="214"/>
                </a:lnTo>
                <a:lnTo>
                  <a:pt x="878" y="214"/>
                </a:lnTo>
                <a:lnTo>
                  <a:pt x="876" y="214"/>
                </a:lnTo>
                <a:lnTo>
                  <a:pt x="876" y="214"/>
                </a:lnTo>
                <a:lnTo>
                  <a:pt x="874" y="210"/>
                </a:lnTo>
                <a:lnTo>
                  <a:pt x="874" y="210"/>
                </a:lnTo>
                <a:lnTo>
                  <a:pt x="872" y="210"/>
                </a:lnTo>
                <a:lnTo>
                  <a:pt x="872" y="210"/>
                </a:lnTo>
                <a:lnTo>
                  <a:pt x="868" y="212"/>
                </a:lnTo>
                <a:lnTo>
                  <a:pt x="862" y="214"/>
                </a:lnTo>
                <a:lnTo>
                  <a:pt x="862" y="214"/>
                </a:lnTo>
                <a:lnTo>
                  <a:pt x="850" y="206"/>
                </a:lnTo>
                <a:lnTo>
                  <a:pt x="848" y="200"/>
                </a:lnTo>
                <a:lnTo>
                  <a:pt x="848" y="200"/>
                </a:lnTo>
                <a:lnTo>
                  <a:pt x="858" y="198"/>
                </a:lnTo>
                <a:lnTo>
                  <a:pt x="858" y="198"/>
                </a:lnTo>
                <a:lnTo>
                  <a:pt x="858" y="190"/>
                </a:lnTo>
                <a:lnTo>
                  <a:pt x="858" y="190"/>
                </a:lnTo>
                <a:lnTo>
                  <a:pt x="854" y="184"/>
                </a:lnTo>
                <a:lnTo>
                  <a:pt x="854" y="180"/>
                </a:lnTo>
                <a:lnTo>
                  <a:pt x="854" y="178"/>
                </a:lnTo>
                <a:lnTo>
                  <a:pt x="854" y="178"/>
                </a:lnTo>
                <a:lnTo>
                  <a:pt x="856" y="172"/>
                </a:lnTo>
                <a:lnTo>
                  <a:pt x="858" y="168"/>
                </a:lnTo>
                <a:lnTo>
                  <a:pt x="858" y="168"/>
                </a:lnTo>
                <a:lnTo>
                  <a:pt x="858" y="166"/>
                </a:lnTo>
                <a:lnTo>
                  <a:pt x="858" y="162"/>
                </a:lnTo>
                <a:lnTo>
                  <a:pt x="858" y="162"/>
                </a:lnTo>
                <a:lnTo>
                  <a:pt x="846" y="158"/>
                </a:lnTo>
                <a:lnTo>
                  <a:pt x="846" y="158"/>
                </a:lnTo>
                <a:lnTo>
                  <a:pt x="846" y="154"/>
                </a:lnTo>
                <a:lnTo>
                  <a:pt x="842" y="152"/>
                </a:lnTo>
                <a:lnTo>
                  <a:pt x="842" y="152"/>
                </a:lnTo>
                <a:lnTo>
                  <a:pt x="838" y="152"/>
                </a:lnTo>
                <a:lnTo>
                  <a:pt x="834" y="152"/>
                </a:lnTo>
                <a:lnTo>
                  <a:pt x="832" y="150"/>
                </a:lnTo>
                <a:lnTo>
                  <a:pt x="832" y="150"/>
                </a:lnTo>
                <a:lnTo>
                  <a:pt x="826" y="146"/>
                </a:lnTo>
                <a:lnTo>
                  <a:pt x="822" y="144"/>
                </a:lnTo>
                <a:lnTo>
                  <a:pt x="820" y="138"/>
                </a:lnTo>
                <a:lnTo>
                  <a:pt x="822" y="130"/>
                </a:lnTo>
                <a:lnTo>
                  <a:pt x="822" y="130"/>
                </a:lnTo>
                <a:lnTo>
                  <a:pt x="824" y="122"/>
                </a:lnTo>
                <a:lnTo>
                  <a:pt x="824" y="122"/>
                </a:lnTo>
                <a:lnTo>
                  <a:pt x="824" y="120"/>
                </a:lnTo>
                <a:lnTo>
                  <a:pt x="824" y="118"/>
                </a:lnTo>
                <a:lnTo>
                  <a:pt x="824" y="118"/>
                </a:lnTo>
                <a:lnTo>
                  <a:pt x="828" y="110"/>
                </a:lnTo>
                <a:lnTo>
                  <a:pt x="828" y="110"/>
                </a:lnTo>
                <a:lnTo>
                  <a:pt x="830" y="110"/>
                </a:lnTo>
                <a:lnTo>
                  <a:pt x="832" y="110"/>
                </a:lnTo>
                <a:lnTo>
                  <a:pt x="834" y="108"/>
                </a:lnTo>
                <a:lnTo>
                  <a:pt x="834" y="108"/>
                </a:lnTo>
                <a:lnTo>
                  <a:pt x="840" y="108"/>
                </a:lnTo>
                <a:lnTo>
                  <a:pt x="844" y="108"/>
                </a:lnTo>
                <a:lnTo>
                  <a:pt x="848" y="106"/>
                </a:lnTo>
                <a:lnTo>
                  <a:pt x="848" y="106"/>
                </a:lnTo>
                <a:lnTo>
                  <a:pt x="852" y="106"/>
                </a:lnTo>
                <a:lnTo>
                  <a:pt x="858" y="108"/>
                </a:lnTo>
                <a:lnTo>
                  <a:pt x="858" y="108"/>
                </a:lnTo>
                <a:lnTo>
                  <a:pt x="862" y="104"/>
                </a:lnTo>
                <a:lnTo>
                  <a:pt x="866" y="104"/>
                </a:lnTo>
                <a:lnTo>
                  <a:pt x="870" y="104"/>
                </a:lnTo>
                <a:lnTo>
                  <a:pt x="870" y="104"/>
                </a:lnTo>
                <a:lnTo>
                  <a:pt x="874" y="106"/>
                </a:lnTo>
                <a:lnTo>
                  <a:pt x="876" y="108"/>
                </a:lnTo>
                <a:lnTo>
                  <a:pt x="878" y="108"/>
                </a:lnTo>
                <a:lnTo>
                  <a:pt x="880" y="106"/>
                </a:lnTo>
                <a:lnTo>
                  <a:pt x="880" y="106"/>
                </a:lnTo>
                <a:lnTo>
                  <a:pt x="882" y="106"/>
                </a:lnTo>
                <a:lnTo>
                  <a:pt x="886" y="106"/>
                </a:lnTo>
                <a:lnTo>
                  <a:pt x="886" y="106"/>
                </a:lnTo>
                <a:lnTo>
                  <a:pt x="890" y="104"/>
                </a:lnTo>
                <a:lnTo>
                  <a:pt x="896" y="104"/>
                </a:lnTo>
                <a:lnTo>
                  <a:pt x="896" y="104"/>
                </a:lnTo>
                <a:lnTo>
                  <a:pt x="900" y="104"/>
                </a:lnTo>
                <a:lnTo>
                  <a:pt x="902" y="106"/>
                </a:lnTo>
                <a:lnTo>
                  <a:pt x="902" y="108"/>
                </a:lnTo>
                <a:lnTo>
                  <a:pt x="900" y="112"/>
                </a:lnTo>
                <a:lnTo>
                  <a:pt x="900" y="112"/>
                </a:lnTo>
                <a:lnTo>
                  <a:pt x="900" y="112"/>
                </a:lnTo>
                <a:lnTo>
                  <a:pt x="902" y="114"/>
                </a:lnTo>
                <a:lnTo>
                  <a:pt x="908" y="114"/>
                </a:lnTo>
                <a:lnTo>
                  <a:pt x="908" y="114"/>
                </a:lnTo>
                <a:lnTo>
                  <a:pt x="908" y="114"/>
                </a:lnTo>
                <a:lnTo>
                  <a:pt x="908" y="110"/>
                </a:lnTo>
                <a:lnTo>
                  <a:pt x="906" y="104"/>
                </a:lnTo>
                <a:lnTo>
                  <a:pt x="902" y="96"/>
                </a:lnTo>
                <a:lnTo>
                  <a:pt x="902" y="96"/>
                </a:lnTo>
                <a:lnTo>
                  <a:pt x="898" y="94"/>
                </a:lnTo>
                <a:lnTo>
                  <a:pt x="894" y="92"/>
                </a:lnTo>
                <a:lnTo>
                  <a:pt x="894" y="92"/>
                </a:lnTo>
                <a:lnTo>
                  <a:pt x="894" y="88"/>
                </a:lnTo>
                <a:lnTo>
                  <a:pt x="894" y="88"/>
                </a:lnTo>
                <a:lnTo>
                  <a:pt x="900" y="88"/>
                </a:lnTo>
                <a:lnTo>
                  <a:pt x="906" y="88"/>
                </a:lnTo>
                <a:lnTo>
                  <a:pt x="906" y="86"/>
                </a:lnTo>
                <a:lnTo>
                  <a:pt x="906" y="86"/>
                </a:lnTo>
                <a:lnTo>
                  <a:pt x="904" y="84"/>
                </a:lnTo>
                <a:lnTo>
                  <a:pt x="902" y="82"/>
                </a:lnTo>
                <a:lnTo>
                  <a:pt x="902" y="82"/>
                </a:lnTo>
                <a:lnTo>
                  <a:pt x="900" y="80"/>
                </a:lnTo>
                <a:lnTo>
                  <a:pt x="896" y="80"/>
                </a:lnTo>
                <a:lnTo>
                  <a:pt x="896" y="80"/>
                </a:lnTo>
                <a:lnTo>
                  <a:pt x="898" y="76"/>
                </a:lnTo>
                <a:lnTo>
                  <a:pt x="898" y="76"/>
                </a:lnTo>
                <a:lnTo>
                  <a:pt x="908" y="82"/>
                </a:lnTo>
                <a:lnTo>
                  <a:pt x="908" y="82"/>
                </a:lnTo>
                <a:lnTo>
                  <a:pt x="910" y="74"/>
                </a:lnTo>
                <a:lnTo>
                  <a:pt x="912" y="70"/>
                </a:lnTo>
                <a:lnTo>
                  <a:pt x="912" y="70"/>
                </a:lnTo>
                <a:lnTo>
                  <a:pt x="916" y="70"/>
                </a:lnTo>
                <a:lnTo>
                  <a:pt x="916" y="70"/>
                </a:lnTo>
                <a:lnTo>
                  <a:pt x="918" y="66"/>
                </a:lnTo>
                <a:lnTo>
                  <a:pt x="918" y="66"/>
                </a:lnTo>
                <a:lnTo>
                  <a:pt x="914" y="64"/>
                </a:lnTo>
                <a:lnTo>
                  <a:pt x="914" y="64"/>
                </a:lnTo>
                <a:lnTo>
                  <a:pt x="910" y="64"/>
                </a:lnTo>
                <a:lnTo>
                  <a:pt x="910" y="64"/>
                </a:lnTo>
                <a:lnTo>
                  <a:pt x="910" y="62"/>
                </a:lnTo>
                <a:lnTo>
                  <a:pt x="910" y="62"/>
                </a:lnTo>
                <a:lnTo>
                  <a:pt x="916" y="62"/>
                </a:lnTo>
                <a:lnTo>
                  <a:pt x="922" y="62"/>
                </a:lnTo>
                <a:lnTo>
                  <a:pt x="924" y="60"/>
                </a:lnTo>
                <a:lnTo>
                  <a:pt x="924" y="60"/>
                </a:lnTo>
                <a:lnTo>
                  <a:pt x="932" y="60"/>
                </a:lnTo>
                <a:lnTo>
                  <a:pt x="932" y="58"/>
                </a:lnTo>
                <a:lnTo>
                  <a:pt x="932" y="58"/>
                </a:lnTo>
                <a:lnTo>
                  <a:pt x="938" y="58"/>
                </a:lnTo>
                <a:lnTo>
                  <a:pt x="938" y="58"/>
                </a:lnTo>
                <a:lnTo>
                  <a:pt x="942" y="54"/>
                </a:lnTo>
                <a:lnTo>
                  <a:pt x="946" y="52"/>
                </a:lnTo>
                <a:lnTo>
                  <a:pt x="946" y="52"/>
                </a:lnTo>
                <a:lnTo>
                  <a:pt x="950" y="54"/>
                </a:lnTo>
                <a:lnTo>
                  <a:pt x="952" y="54"/>
                </a:lnTo>
                <a:lnTo>
                  <a:pt x="952" y="54"/>
                </a:lnTo>
                <a:lnTo>
                  <a:pt x="960" y="52"/>
                </a:lnTo>
                <a:lnTo>
                  <a:pt x="960" y="52"/>
                </a:lnTo>
                <a:lnTo>
                  <a:pt x="964" y="52"/>
                </a:lnTo>
                <a:lnTo>
                  <a:pt x="970" y="52"/>
                </a:lnTo>
                <a:lnTo>
                  <a:pt x="970" y="52"/>
                </a:lnTo>
                <a:lnTo>
                  <a:pt x="976" y="48"/>
                </a:lnTo>
                <a:lnTo>
                  <a:pt x="976" y="48"/>
                </a:lnTo>
                <a:lnTo>
                  <a:pt x="982" y="48"/>
                </a:lnTo>
                <a:lnTo>
                  <a:pt x="988" y="48"/>
                </a:lnTo>
                <a:lnTo>
                  <a:pt x="988" y="48"/>
                </a:lnTo>
                <a:lnTo>
                  <a:pt x="992" y="46"/>
                </a:lnTo>
                <a:lnTo>
                  <a:pt x="992" y="44"/>
                </a:lnTo>
                <a:lnTo>
                  <a:pt x="992" y="42"/>
                </a:lnTo>
                <a:lnTo>
                  <a:pt x="996" y="42"/>
                </a:lnTo>
                <a:lnTo>
                  <a:pt x="996" y="42"/>
                </a:lnTo>
                <a:lnTo>
                  <a:pt x="998" y="42"/>
                </a:lnTo>
                <a:lnTo>
                  <a:pt x="1000" y="44"/>
                </a:lnTo>
                <a:lnTo>
                  <a:pt x="1000" y="44"/>
                </a:lnTo>
                <a:lnTo>
                  <a:pt x="1002" y="42"/>
                </a:lnTo>
                <a:lnTo>
                  <a:pt x="1002" y="42"/>
                </a:lnTo>
                <a:lnTo>
                  <a:pt x="1004" y="42"/>
                </a:lnTo>
                <a:lnTo>
                  <a:pt x="1004" y="42"/>
                </a:lnTo>
                <a:lnTo>
                  <a:pt x="1010" y="42"/>
                </a:lnTo>
                <a:lnTo>
                  <a:pt x="1010" y="42"/>
                </a:lnTo>
                <a:lnTo>
                  <a:pt x="1012" y="44"/>
                </a:lnTo>
                <a:lnTo>
                  <a:pt x="1014" y="44"/>
                </a:lnTo>
                <a:lnTo>
                  <a:pt x="1014" y="44"/>
                </a:lnTo>
                <a:lnTo>
                  <a:pt x="1016" y="40"/>
                </a:lnTo>
                <a:lnTo>
                  <a:pt x="1016" y="40"/>
                </a:lnTo>
                <a:lnTo>
                  <a:pt x="1024" y="44"/>
                </a:lnTo>
                <a:lnTo>
                  <a:pt x="1024" y="44"/>
                </a:lnTo>
                <a:lnTo>
                  <a:pt x="1028" y="42"/>
                </a:lnTo>
                <a:lnTo>
                  <a:pt x="1030" y="42"/>
                </a:lnTo>
                <a:lnTo>
                  <a:pt x="1034" y="42"/>
                </a:lnTo>
                <a:lnTo>
                  <a:pt x="1034" y="42"/>
                </a:lnTo>
                <a:lnTo>
                  <a:pt x="1036" y="46"/>
                </a:lnTo>
                <a:lnTo>
                  <a:pt x="1036" y="46"/>
                </a:lnTo>
                <a:lnTo>
                  <a:pt x="1036" y="46"/>
                </a:lnTo>
                <a:lnTo>
                  <a:pt x="1036" y="46"/>
                </a:lnTo>
                <a:lnTo>
                  <a:pt x="1032" y="50"/>
                </a:lnTo>
                <a:lnTo>
                  <a:pt x="1028" y="54"/>
                </a:lnTo>
                <a:lnTo>
                  <a:pt x="1028" y="56"/>
                </a:lnTo>
                <a:lnTo>
                  <a:pt x="1028" y="56"/>
                </a:lnTo>
                <a:lnTo>
                  <a:pt x="1036" y="54"/>
                </a:lnTo>
                <a:lnTo>
                  <a:pt x="1036" y="54"/>
                </a:lnTo>
                <a:lnTo>
                  <a:pt x="1038" y="50"/>
                </a:lnTo>
                <a:lnTo>
                  <a:pt x="1040" y="50"/>
                </a:lnTo>
                <a:lnTo>
                  <a:pt x="1040" y="50"/>
                </a:lnTo>
                <a:lnTo>
                  <a:pt x="1040" y="54"/>
                </a:lnTo>
                <a:lnTo>
                  <a:pt x="1042" y="54"/>
                </a:lnTo>
                <a:lnTo>
                  <a:pt x="1042" y="54"/>
                </a:lnTo>
                <a:lnTo>
                  <a:pt x="1044" y="50"/>
                </a:lnTo>
                <a:lnTo>
                  <a:pt x="1044" y="50"/>
                </a:lnTo>
                <a:lnTo>
                  <a:pt x="1048" y="50"/>
                </a:lnTo>
                <a:lnTo>
                  <a:pt x="1048" y="52"/>
                </a:lnTo>
                <a:lnTo>
                  <a:pt x="1048" y="52"/>
                </a:lnTo>
                <a:lnTo>
                  <a:pt x="1056" y="46"/>
                </a:lnTo>
                <a:lnTo>
                  <a:pt x="1056" y="46"/>
                </a:lnTo>
                <a:lnTo>
                  <a:pt x="1062" y="42"/>
                </a:lnTo>
                <a:lnTo>
                  <a:pt x="1064" y="40"/>
                </a:lnTo>
                <a:lnTo>
                  <a:pt x="1068" y="44"/>
                </a:lnTo>
                <a:lnTo>
                  <a:pt x="1068" y="44"/>
                </a:lnTo>
                <a:lnTo>
                  <a:pt x="1070" y="46"/>
                </a:lnTo>
                <a:lnTo>
                  <a:pt x="1068" y="50"/>
                </a:lnTo>
                <a:lnTo>
                  <a:pt x="1068" y="54"/>
                </a:lnTo>
                <a:lnTo>
                  <a:pt x="1070" y="56"/>
                </a:lnTo>
                <a:lnTo>
                  <a:pt x="1070" y="52"/>
                </a:lnTo>
                <a:lnTo>
                  <a:pt x="1070" y="52"/>
                </a:lnTo>
                <a:lnTo>
                  <a:pt x="1074" y="52"/>
                </a:lnTo>
                <a:lnTo>
                  <a:pt x="1074" y="52"/>
                </a:lnTo>
                <a:lnTo>
                  <a:pt x="1072" y="44"/>
                </a:lnTo>
                <a:lnTo>
                  <a:pt x="1072" y="42"/>
                </a:lnTo>
                <a:lnTo>
                  <a:pt x="1070" y="40"/>
                </a:lnTo>
                <a:lnTo>
                  <a:pt x="1070" y="40"/>
                </a:lnTo>
                <a:lnTo>
                  <a:pt x="1066" y="38"/>
                </a:lnTo>
                <a:lnTo>
                  <a:pt x="1066" y="38"/>
                </a:lnTo>
                <a:lnTo>
                  <a:pt x="1064" y="36"/>
                </a:lnTo>
                <a:lnTo>
                  <a:pt x="1064" y="36"/>
                </a:lnTo>
                <a:lnTo>
                  <a:pt x="1084" y="36"/>
                </a:lnTo>
                <a:lnTo>
                  <a:pt x="1084" y="36"/>
                </a:lnTo>
                <a:lnTo>
                  <a:pt x="1086" y="34"/>
                </a:lnTo>
                <a:lnTo>
                  <a:pt x="1090" y="32"/>
                </a:lnTo>
                <a:lnTo>
                  <a:pt x="1090" y="32"/>
                </a:lnTo>
                <a:lnTo>
                  <a:pt x="1094" y="38"/>
                </a:lnTo>
                <a:lnTo>
                  <a:pt x="1094" y="38"/>
                </a:lnTo>
                <a:lnTo>
                  <a:pt x="1098" y="38"/>
                </a:lnTo>
                <a:lnTo>
                  <a:pt x="1098" y="38"/>
                </a:lnTo>
                <a:lnTo>
                  <a:pt x="1094" y="32"/>
                </a:lnTo>
                <a:lnTo>
                  <a:pt x="1090" y="28"/>
                </a:lnTo>
                <a:lnTo>
                  <a:pt x="1090" y="28"/>
                </a:lnTo>
                <a:lnTo>
                  <a:pt x="1090" y="22"/>
                </a:lnTo>
                <a:lnTo>
                  <a:pt x="1092" y="22"/>
                </a:lnTo>
                <a:lnTo>
                  <a:pt x="1092" y="22"/>
                </a:lnTo>
                <a:lnTo>
                  <a:pt x="1102" y="14"/>
                </a:lnTo>
                <a:lnTo>
                  <a:pt x="1102" y="14"/>
                </a:lnTo>
                <a:lnTo>
                  <a:pt x="1104" y="12"/>
                </a:lnTo>
                <a:lnTo>
                  <a:pt x="1104" y="12"/>
                </a:lnTo>
                <a:lnTo>
                  <a:pt x="1104" y="10"/>
                </a:lnTo>
                <a:lnTo>
                  <a:pt x="1104" y="8"/>
                </a:lnTo>
                <a:lnTo>
                  <a:pt x="1104" y="8"/>
                </a:lnTo>
                <a:lnTo>
                  <a:pt x="1108" y="6"/>
                </a:lnTo>
                <a:lnTo>
                  <a:pt x="1112" y="6"/>
                </a:lnTo>
                <a:lnTo>
                  <a:pt x="1114" y="4"/>
                </a:lnTo>
                <a:lnTo>
                  <a:pt x="1114" y="4"/>
                </a:lnTo>
                <a:lnTo>
                  <a:pt x="1118" y="4"/>
                </a:lnTo>
                <a:lnTo>
                  <a:pt x="1120" y="6"/>
                </a:lnTo>
                <a:lnTo>
                  <a:pt x="1122" y="6"/>
                </a:lnTo>
                <a:lnTo>
                  <a:pt x="1124" y="8"/>
                </a:lnTo>
                <a:lnTo>
                  <a:pt x="1124" y="8"/>
                </a:lnTo>
                <a:lnTo>
                  <a:pt x="1126" y="6"/>
                </a:lnTo>
                <a:lnTo>
                  <a:pt x="1128" y="4"/>
                </a:lnTo>
                <a:lnTo>
                  <a:pt x="1130" y="2"/>
                </a:lnTo>
                <a:lnTo>
                  <a:pt x="1130" y="2"/>
                </a:lnTo>
                <a:lnTo>
                  <a:pt x="1132" y="0"/>
                </a:lnTo>
                <a:lnTo>
                  <a:pt x="1134" y="2"/>
                </a:lnTo>
                <a:lnTo>
                  <a:pt x="1138" y="4"/>
                </a:lnTo>
                <a:lnTo>
                  <a:pt x="1138" y="4"/>
                </a:lnTo>
                <a:lnTo>
                  <a:pt x="1142" y="2"/>
                </a:lnTo>
                <a:lnTo>
                  <a:pt x="1146" y="2"/>
                </a:lnTo>
                <a:lnTo>
                  <a:pt x="1146" y="2"/>
                </a:lnTo>
                <a:lnTo>
                  <a:pt x="1146" y="6"/>
                </a:lnTo>
                <a:lnTo>
                  <a:pt x="1146" y="8"/>
                </a:lnTo>
                <a:lnTo>
                  <a:pt x="1146" y="8"/>
                </a:lnTo>
                <a:lnTo>
                  <a:pt x="1150" y="8"/>
                </a:lnTo>
                <a:lnTo>
                  <a:pt x="1154" y="8"/>
                </a:lnTo>
                <a:lnTo>
                  <a:pt x="1154" y="8"/>
                </a:lnTo>
                <a:lnTo>
                  <a:pt x="1156" y="10"/>
                </a:lnTo>
                <a:lnTo>
                  <a:pt x="1156" y="12"/>
                </a:lnTo>
                <a:lnTo>
                  <a:pt x="1156" y="12"/>
                </a:lnTo>
                <a:lnTo>
                  <a:pt x="1152" y="12"/>
                </a:lnTo>
                <a:lnTo>
                  <a:pt x="1152" y="12"/>
                </a:lnTo>
                <a:lnTo>
                  <a:pt x="1150" y="16"/>
                </a:lnTo>
                <a:lnTo>
                  <a:pt x="1148" y="20"/>
                </a:lnTo>
                <a:lnTo>
                  <a:pt x="1148" y="20"/>
                </a:lnTo>
                <a:lnTo>
                  <a:pt x="1152" y="18"/>
                </a:lnTo>
                <a:lnTo>
                  <a:pt x="1154" y="18"/>
                </a:lnTo>
                <a:lnTo>
                  <a:pt x="1154" y="20"/>
                </a:lnTo>
                <a:lnTo>
                  <a:pt x="1154" y="20"/>
                </a:lnTo>
                <a:lnTo>
                  <a:pt x="1154" y="20"/>
                </a:lnTo>
                <a:lnTo>
                  <a:pt x="1154" y="22"/>
                </a:lnTo>
                <a:lnTo>
                  <a:pt x="1154" y="22"/>
                </a:lnTo>
                <a:lnTo>
                  <a:pt x="1154" y="22"/>
                </a:lnTo>
                <a:lnTo>
                  <a:pt x="1158" y="22"/>
                </a:lnTo>
                <a:lnTo>
                  <a:pt x="1160" y="20"/>
                </a:lnTo>
                <a:lnTo>
                  <a:pt x="1162" y="20"/>
                </a:lnTo>
                <a:lnTo>
                  <a:pt x="1166" y="20"/>
                </a:lnTo>
                <a:lnTo>
                  <a:pt x="1168" y="22"/>
                </a:lnTo>
                <a:lnTo>
                  <a:pt x="1168" y="22"/>
                </a:lnTo>
                <a:lnTo>
                  <a:pt x="1176" y="24"/>
                </a:lnTo>
                <a:lnTo>
                  <a:pt x="1176" y="24"/>
                </a:lnTo>
                <a:lnTo>
                  <a:pt x="1172" y="38"/>
                </a:lnTo>
                <a:lnTo>
                  <a:pt x="1172" y="38"/>
                </a:lnTo>
                <a:lnTo>
                  <a:pt x="1178" y="36"/>
                </a:lnTo>
                <a:lnTo>
                  <a:pt x="1184" y="32"/>
                </a:lnTo>
                <a:lnTo>
                  <a:pt x="1184" y="32"/>
                </a:lnTo>
                <a:lnTo>
                  <a:pt x="1186" y="30"/>
                </a:lnTo>
                <a:lnTo>
                  <a:pt x="1188" y="28"/>
                </a:lnTo>
                <a:lnTo>
                  <a:pt x="1188" y="28"/>
                </a:lnTo>
                <a:lnTo>
                  <a:pt x="1200" y="26"/>
                </a:lnTo>
                <a:lnTo>
                  <a:pt x="1212" y="24"/>
                </a:lnTo>
                <a:lnTo>
                  <a:pt x="1212" y="24"/>
                </a:lnTo>
                <a:lnTo>
                  <a:pt x="1214" y="26"/>
                </a:lnTo>
                <a:lnTo>
                  <a:pt x="1216" y="26"/>
                </a:lnTo>
                <a:lnTo>
                  <a:pt x="1216" y="26"/>
                </a:lnTo>
                <a:lnTo>
                  <a:pt x="1220" y="24"/>
                </a:lnTo>
                <a:lnTo>
                  <a:pt x="1220" y="24"/>
                </a:lnTo>
                <a:lnTo>
                  <a:pt x="1228" y="24"/>
                </a:lnTo>
                <a:lnTo>
                  <a:pt x="1228" y="24"/>
                </a:lnTo>
                <a:lnTo>
                  <a:pt x="1230" y="22"/>
                </a:lnTo>
                <a:lnTo>
                  <a:pt x="1232" y="22"/>
                </a:lnTo>
                <a:lnTo>
                  <a:pt x="1232" y="22"/>
                </a:lnTo>
                <a:lnTo>
                  <a:pt x="1234" y="26"/>
                </a:lnTo>
                <a:lnTo>
                  <a:pt x="1236" y="28"/>
                </a:lnTo>
                <a:lnTo>
                  <a:pt x="1236" y="34"/>
                </a:lnTo>
                <a:lnTo>
                  <a:pt x="1236" y="34"/>
                </a:lnTo>
                <a:lnTo>
                  <a:pt x="1238" y="36"/>
                </a:lnTo>
                <a:lnTo>
                  <a:pt x="1244" y="38"/>
                </a:lnTo>
                <a:lnTo>
                  <a:pt x="1252" y="40"/>
                </a:lnTo>
                <a:lnTo>
                  <a:pt x="1252" y="40"/>
                </a:lnTo>
                <a:lnTo>
                  <a:pt x="1254" y="50"/>
                </a:lnTo>
                <a:lnTo>
                  <a:pt x="1254" y="50"/>
                </a:lnTo>
                <a:lnTo>
                  <a:pt x="1258" y="50"/>
                </a:lnTo>
                <a:lnTo>
                  <a:pt x="1258" y="50"/>
                </a:lnTo>
                <a:lnTo>
                  <a:pt x="1260" y="54"/>
                </a:lnTo>
                <a:lnTo>
                  <a:pt x="1260" y="56"/>
                </a:lnTo>
                <a:lnTo>
                  <a:pt x="1258" y="64"/>
                </a:lnTo>
                <a:lnTo>
                  <a:pt x="1258" y="64"/>
                </a:lnTo>
                <a:lnTo>
                  <a:pt x="1252" y="62"/>
                </a:lnTo>
                <a:lnTo>
                  <a:pt x="1252" y="62"/>
                </a:lnTo>
                <a:lnTo>
                  <a:pt x="1252" y="60"/>
                </a:lnTo>
                <a:lnTo>
                  <a:pt x="1252" y="60"/>
                </a:lnTo>
                <a:lnTo>
                  <a:pt x="1250" y="62"/>
                </a:lnTo>
                <a:lnTo>
                  <a:pt x="1250" y="62"/>
                </a:lnTo>
                <a:lnTo>
                  <a:pt x="1250" y="64"/>
                </a:lnTo>
                <a:lnTo>
                  <a:pt x="1250" y="64"/>
                </a:lnTo>
                <a:lnTo>
                  <a:pt x="1258" y="70"/>
                </a:lnTo>
                <a:lnTo>
                  <a:pt x="1262" y="76"/>
                </a:lnTo>
                <a:lnTo>
                  <a:pt x="1260" y="78"/>
                </a:lnTo>
                <a:lnTo>
                  <a:pt x="1258" y="80"/>
                </a:lnTo>
                <a:lnTo>
                  <a:pt x="1258" y="80"/>
                </a:lnTo>
                <a:lnTo>
                  <a:pt x="1246" y="84"/>
                </a:lnTo>
                <a:lnTo>
                  <a:pt x="1232" y="88"/>
                </a:lnTo>
                <a:lnTo>
                  <a:pt x="1232" y="88"/>
                </a:lnTo>
                <a:lnTo>
                  <a:pt x="1224" y="88"/>
                </a:lnTo>
                <a:lnTo>
                  <a:pt x="1224" y="88"/>
                </a:lnTo>
                <a:lnTo>
                  <a:pt x="1220" y="92"/>
                </a:lnTo>
                <a:lnTo>
                  <a:pt x="1220" y="92"/>
                </a:lnTo>
                <a:lnTo>
                  <a:pt x="1208" y="94"/>
                </a:lnTo>
                <a:lnTo>
                  <a:pt x="1208" y="94"/>
                </a:lnTo>
                <a:lnTo>
                  <a:pt x="1204" y="94"/>
                </a:lnTo>
                <a:lnTo>
                  <a:pt x="1202" y="94"/>
                </a:lnTo>
                <a:lnTo>
                  <a:pt x="1202" y="94"/>
                </a:lnTo>
                <a:lnTo>
                  <a:pt x="1200" y="98"/>
                </a:lnTo>
                <a:lnTo>
                  <a:pt x="1200" y="98"/>
                </a:lnTo>
                <a:lnTo>
                  <a:pt x="1196" y="102"/>
                </a:lnTo>
                <a:lnTo>
                  <a:pt x="1196" y="102"/>
                </a:lnTo>
                <a:lnTo>
                  <a:pt x="1198" y="112"/>
                </a:lnTo>
                <a:lnTo>
                  <a:pt x="1198" y="112"/>
                </a:lnTo>
                <a:lnTo>
                  <a:pt x="1192" y="112"/>
                </a:lnTo>
                <a:lnTo>
                  <a:pt x="1192" y="112"/>
                </a:lnTo>
                <a:lnTo>
                  <a:pt x="1188" y="116"/>
                </a:lnTo>
                <a:lnTo>
                  <a:pt x="1186" y="122"/>
                </a:lnTo>
                <a:lnTo>
                  <a:pt x="1186" y="122"/>
                </a:lnTo>
                <a:lnTo>
                  <a:pt x="1182" y="122"/>
                </a:lnTo>
                <a:lnTo>
                  <a:pt x="1178" y="124"/>
                </a:lnTo>
                <a:lnTo>
                  <a:pt x="1178" y="124"/>
                </a:lnTo>
                <a:lnTo>
                  <a:pt x="1174" y="126"/>
                </a:lnTo>
                <a:lnTo>
                  <a:pt x="1174" y="126"/>
                </a:lnTo>
                <a:lnTo>
                  <a:pt x="1170" y="128"/>
                </a:lnTo>
                <a:lnTo>
                  <a:pt x="1166" y="128"/>
                </a:lnTo>
                <a:lnTo>
                  <a:pt x="1166" y="128"/>
                </a:lnTo>
                <a:lnTo>
                  <a:pt x="1164" y="130"/>
                </a:lnTo>
                <a:lnTo>
                  <a:pt x="1164" y="132"/>
                </a:lnTo>
                <a:lnTo>
                  <a:pt x="1162" y="136"/>
                </a:lnTo>
                <a:lnTo>
                  <a:pt x="1162" y="136"/>
                </a:lnTo>
                <a:lnTo>
                  <a:pt x="1156" y="138"/>
                </a:lnTo>
                <a:lnTo>
                  <a:pt x="1150" y="140"/>
                </a:lnTo>
                <a:lnTo>
                  <a:pt x="1138" y="142"/>
                </a:lnTo>
                <a:lnTo>
                  <a:pt x="1136" y="144"/>
                </a:lnTo>
                <a:lnTo>
                  <a:pt x="1136" y="144"/>
                </a:lnTo>
                <a:lnTo>
                  <a:pt x="1148" y="142"/>
                </a:lnTo>
                <a:lnTo>
                  <a:pt x="1162" y="142"/>
                </a:lnTo>
                <a:lnTo>
                  <a:pt x="1166" y="138"/>
                </a:lnTo>
                <a:lnTo>
                  <a:pt x="1166" y="138"/>
                </a:lnTo>
                <a:lnTo>
                  <a:pt x="1166" y="136"/>
                </a:lnTo>
                <a:lnTo>
                  <a:pt x="1168" y="134"/>
                </a:lnTo>
                <a:lnTo>
                  <a:pt x="1168" y="134"/>
                </a:lnTo>
                <a:lnTo>
                  <a:pt x="1168" y="134"/>
                </a:lnTo>
                <a:lnTo>
                  <a:pt x="1172" y="132"/>
                </a:lnTo>
                <a:lnTo>
                  <a:pt x="1176" y="134"/>
                </a:lnTo>
                <a:lnTo>
                  <a:pt x="1184" y="134"/>
                </a:lnTo>
                <a:lnTo>
                  <a:pt x="1184" y="134"/>
                </a:lnTo>
                <a:lnTo>
                  <a:pt x="1186" y="134"/>
                </a:lnTo>
                <a:lnTo>
                  <a:pt x="1186" y="132"/>
                </a:lnTo>
                <a:lnTo>
                  <a:pt x="1186" y="132"/>
                </a:lnTo>
                <a:lnTo>
                  <a:pt x="1190" y="132"/>
                </a:lnTo>
                <a:lnTo>
                  <a:pt x="1194" y="130"/>
                </a:lnTo>
                <a:lnTo>
                  <a:pt x="1194" y="130"/>
                </a:lnTo>
                <a:lnTo>
                  <a:pt x="1200" y="126"/>
                </a:lnTo>
                <a:lnTo>
                  <a:pt x="1200" y="126"/>
                </a:lnTo>
                <a:lnTo>
                  <a:pt x="1198" y="124"/>
                </a:lnTo>
                <a:lnTo>
                  <a:pt x="1198" y="122"/>
                </a:lnTo>
                <a:lnTo>
                  <a:pt x="1198" y="122"/>
                </a:lnTo>
                <a:lnTo>
                  <a:pt x="1202" y="126"/>
                </a:lnTo>
                <a:lnTo>
                  <a:pt x="1204" y="126"/>
                </a:lnTo>
                <a:lnTo>
                  <a:pt x="1208" y="126"/>
                </a:lnTo>
                <a:lnTo>
                  <a:pt x="1208" y="126"/>
                </a:lnTo>
                <a:lnTo>
                  <a:pt x="1210" y="122"/>
                </a:lnTo>
                <a:lnTo>
                  <a:pt x="1210" y="122"/>
                </a:lnTo>
                <a:lnTo>
                  <a:pt x="1204" y="122"/>
                </a:lnTo>
                <a:lnTo>
                  <a:pt x="1204" y="122"/>
                </a:lnTo>
                <a:lnTo>
                  <a:pt x="1202" y="118"/>
                </a:lnTo>
                <a:lnTo>
                  <a:pt x="1202" y="118"/>
                </a:lnTo>
                <a:lnTo>
                  <a:pt x="1202" y="116"/>
                </a:lnTo>
                <a:lnTo>
                  <a:pt x="1202" y="116"/>
                </a:lnTo>
                <a:lnTo>
                  <a:pt x="1204" y="116"/>
                </a:lnTo>
                <a:lnTo>
                  <a:pt x="1204" y="114"/>
                </a:lnTo>
                <a:lnTo>
                  <a:pt x="1204" y="114"/>
                </a:lnTo>
                <a:lnTo>
                  <a:pt x="1206" y="112"/>
                </a:lnTo>
                <a:lnTo>
                  <a:pt x="1208" y="112"/>
                </a:lnTo>
                <a:lnTo>
                  <a:pt x="1208" y="112"/>
                </a:lnTo>
                <a:lnTo>
                  <a:pt x="1208" y="108"/>
                </a:lnTo>
                <a:lnTo>
                  <a:pt x="1208" y="108"/>
                </a:lnTo>
                <a:lnTo>
                  <a:pt x="1212" y="106"/>
                </a:lnTo>
                <a:lnTo>
                  <a:pt x="1214" y="106"/>
                </a:lnTo>
                <a:lnTo>
                  <a:pt x="1214" y="108"/>
                </a:lnTo>
                <a:lnTo>
                  <a:pt x="1216" y="110"/>
                </a:lnTo>
                <a:lnTo>
                  <a:pt x="1216" y="110"/>
                </a:lnTo>
                <a:lnTo>
                  <a:pt x="1218" y="110"/>
                </a:lnTo>
                <a:lnTo>
                  <a:pt x="1218" y="108"/>
                </a:lnTo>
                <a:lnTo>
                  <a:pt x="1218" y="108"/>
                </a:lnTo>
                <a:lnTo>
                  <a:pt x="1218" y="108"/>
                </a:lnTo>
                <a:lnTo>
                  <a:pt x="1218" y="108"/>
                </a:lnTo>
                <a:lnTo>
                  <a:pt x="1220" y="104"/>
                </a:lnTo>
                <a:lnTo>
                  <a:pt x="1222" y="104"/>
                </a:lnTo>
                <a:lnTo>
                  <a:pt x="1222" y="104"/>
                </a:lnTo>
                <a:lnTo>
                  <a:pt x="1226" y="112"/>
                </a:lnTo>
                <a:lnTo>
                  <a:pt x="1228" y="116"/>
                </a:lnTo>
                <a:lnTo>
                  <a:pt x="1232" y="116"/>
                </a:lnTo>
                <a:lnTo>
                  <a:pt x="1244" y="116"/>
                </a:lnTo>
                <a:lnTo>
                  <a:pt x="1244" y="116"/>
                </a:lnTo>
                <a:lnTo>
                  <a:pt x="1244" y="108"/>
                </a:lnTo>
                <a:lnTo>
                  <a:pt x="1244" y="108"/>
                </a:lnTo>
                <a:lnTo>
                  <a:pt x="1246" y="110"/>
                </a:lnTo>
                <a:lnTo>
                  <a:pt x="1246" y="110"/>
                </a:lnTo>
                <a:lnTo>
                  <a:pt x="1250" y="112"/>
                </a:lnTo>
                <a:lnTo>
                  <a:pt x="1250" y="112"/>
                </a:lnTo>
                <a:lnTo>
                  <a:pt x="1250" y="118"/>
                </a:lnTo>
                <a:lnTo>
                  <a:pt x="1248" y="120"/>
                </a:lnTo>
                <a:lnTo>
                  <a:pt x="1248" y="120"/>
                </a:lnTo>
                <a:lnTo>
                  <a:pt x="1248" y="124"/>
                </a:lnTo>
                <a:lnTo>
                  <a:pt x="1248" y="124"/>
                </a:lnTo>
                <a:lnTo>
                  <a:pt x="1250" y="126"/>
                </a:lnTo>
                <a:lnTo>
                  <a:pt x="1250" y="126"/>
                </a:lnTo>
                <a:lnTo>
                  <a:pt x="1250" y="122"/>
                </a:lnTo>
                <a:lnTo>
                  <a:pt x="1250" y="122"/>
                </a:lnTo>
                <a:lnTo>
                  <a:pt x="1254" y="116"/>
                </a:lnTo>
                <a:lnTo>
                  <a:pt x="1258" y="114"/>
                </a:lnTo>
                <a:lnTo>
                  <a:pt x="1268" y="108"/>
                </a:lnTo>
                <a:lnTo>
                  <a:pt x="1268" y="108"/>
                </a:lnTo>
                <a:lnTo>
                  <a:pt x="1270" y="104"/>
                </a:lnTo>
                <a:lnTo>
                  <a:pt x="1272" y="104"/>
                </a:lnTo>
                <a:lnTo>
                  <a:pt x="1272" y="104"/>
                </a:lnTo>
                <a:lnTo>
                  <a:pt x="1276" y="104"/>
                </a:lnTo>
                <a:lnTo>
                  <a:pt x="1278" y="104"/>
                </a:lnTo>
                <a:lnTo>
                  <a:pt x="1284" y="108"/>
                </a:lnTo>
                <a:lnTo>
                  <a:pt x="1284" y="108"/>
                </a:lnTo>
                <a:lnTo>
                  <a:pt x="1288" y="106"/>
                </a:lnTo>
                <a:lnTo>
                  <a:pt x="1292" y="106"/>
                </a:lnTo>
                <a:lnTo>
                  <a:pt x="1294" y="110"/>
                </a:lnTo>
                <a:lnTo>
                  <a:pt x="1294" y="110"/>
                </a:lnTo>
                <a:lnTo>
                  <a:pt x="1300" y="108"/>
                </a:lnTo>
                <a:lnTo>
                  <a:pt x="1300" y="108"/>
                </a:lnTo>
                <a:lnTo>
                  <a:pt x="1310" y="108"/>
                </a:lnTo>
                <a:lnTo>
                  <a:pt x="1316" y="110"/>
                </a:lnTo>
                <a:lnTo>
                  <a:pt x="1316" y="110"/>
                </a:lnTo>
                <a:lnTo>
                  <a:pt x="1316" y="120"/>
                </a:lnTo>
                <a:lnTo>
                  <a:pt x="1314" y="120"/>
                </a:lnTo>
                <a:lnTo>
                  <a:pt x="1314" y="120"/>
                </a:lnTo>
                <a:lnTo>
                  <a:pt x="1314" y="122"/>
                </a:lnTo>
                <a:lnTo>
                  <a:pt x="1314" y="122"/>
                </a:lnTo>
                <a:lnTo>
                  <a:pt x="1320" y="126"/>
                </a:lnTo>
                <a:lnTo>
                  <a:pt x="1320" y="126"/>
                </a:lnTo>
                <a:lnTo>
                  <a:pt x="1324" y="128"/>
                </a:lnTo>
                <a:lnTo>
                  <a:pt x="1326" y="128"/>
                </a:lnTo>
                <a:lnTo>
                  <a:pt x="1328" y="130"/>
                </a:lnTo>
                <a:lnTo>
                  <a:pt x="1328" y="130"/>
                </a:lnTo>
                <a:lnTo>
                  <a:pt x="1332" y="130"/>
                </a:lnTo>
                <a:lnTo>
                  <a:pt x="1332" y="130"/>
                </a:lnTo>
                <a:lnTo>
                  <a:pt x="1338" y="134"/>
                </a:lnTo>
                <a:lnTo>
                  <a:pt x="1338" y="134"/>
                </a:lnTo>
                <a:lnTo>
                  <a:pt x="1340" y="134"/>
                </a:lnTo>
                <a:lnTo>
                  <a:pt x="1340" y="134"/>
                </a:lnTo>
                <a:lnTo>
                  <a:pt x="1340" y="132"/>
                </a:lnTo>
                <a:lnTo>
                  <a:pt x="1340" y="132"/>
                </a:lnTo>
                <a:lnTo>
                  <a:pt x="1344" y="132"/>
                </a:lnTo>
                <a:lnTo>
                  <a:pt x="1346" y="132"/>
                </a:lnTo>
                <a:lnTo>
                  <a:pt x="1350" y="134"/>
                </a:lnTo>
                <a:lnTo>
                  <a:pt x="1352" y="134"/>
                </a:lnTo>
                <a:lnTo>
                  <a:pt x="1352" y="134"/>
                </a:lnTo>
                <a:lnTo>
                  <a:pt x="1356" y="132"/>
                </a:lnTo>
                <a:lnTo>
                  <a:pt x="1356" y="132"/>
                </a:lnTo>
                <a:lnTo>
                  <a:pt x="1362" y="136"/>
                </a:lnTo>
                <a:lnTo>
                  <a:pt x="1362" y="136"/>
                </a:lnTo>
                <a:lnTo>
                  <a:pt x="1366" y="136"/>
                </a:lnTo>
                <a:lnTo>
                  <a:pt x="1368" y="134"/>
                </a:lnTo>
                <a:lnTo>
                  <a:pt x="1368" y="134"/>
                </a:lnTo>
                <a:lnTo>
                  <a:pt x="1370" y="138"/>
                </a:lnTo>
                <a:lnTo>
                  <a:pt x="1374" y="140"/>
                </a:lnTo>
                <a:lnTo>
                  <a:pt x="1374" y="140"/>
                </a:lnTo>
                <a:lnTo>
                  <a:pt x="1380" y="142"/>
                </a:lnTo>
                <a:lnTo>
                  <a:pt x="1388" y="142"/>
                </a:lnTo>
                <a:lnTo>
                  <a:pt x="1388" y="142"/>
                </a:lnTo>
                <a:lnTo>
                  <a:pt x="1386" y="140"/>
                </a:lnTo>
                <a:lnTo>
                  <a:pt x="1388" y="138"/>
                </a:lnTo>
                <a:lnTo>
                  <a:pt x="1396" y="136"/>
                </a:lnTo>
                <a:lnTo>
                  <a:pt x="1396" y="136"/>
                </a:lnTo>
                <a:lnTo>
                  <a:pt x="1394" y="134"/>
                </a:lnTo>
                <a:lnTo>
                  <a:pt x="1394" y="132"/>
                </a:lnTo>
                <a:lnTo>
                  <a:pt x="1394" y="132"/>
                </a:lnTo>
                <a:lnTo>
                  <a:pt x="1398" y="130"/>
                </a:lnTo>
                <a:lnTo>
                  <a:pt x="1398" y="130"/>
                </a:lnTo>
                <a:lnTo>
                  <a:pt x="1396" y="128"/>
                </a:lnTo>
                <a:lnTo>
                  <a:pt x="1396" y="128"/>
                </a:lnTo>
                <a:lnTo>
                  <a:pt x="1392" y="126"/>
                </a:lnTo>
                <a:lnTo>
                  <a:pt x="1392" y="126"/>
                </a:lnTo>
                <a:lnTo>
                  <a:pt x="1388" y="126"/>
                </a:lnTo>
                <a:lnTo>
                  <a:pt x="1382" y="126"/>
                </a:lnTo>
                <a:lnTo>
                  <a:pt x="1382" y="126"/>
                </a:lnTo>
                <a:lnTo>
                  <a:pt x="1382" y="122"/>
                </a:lnTo>
                <a:lnTo>
                  <a:pt x="1382" y="122"/>
                </a:lnTo>
                <a:lnTo>
                  <a:pt x="1378" y="120"/>
                </a:lnTo>
                <a:lnTo>
                  <a:pt x="1378" y="120"/>
                </a:lnTo>
                <a:lnTo>
                  <a:pt x="1378" y="114"/>
                </a:lnTo>
                <a:lnTo>
                  <a:pt x="1378" y="110"/>
                </a:lnTo>
                <a:lnTo>
                  <a:pt x="1382" y="106"/>
                </a:lnTo>
                <a:lnTo>
                  <a:pt x="1390" y="104"/>
                </a:lnTo>
                <a:lnTo>
                  <a:pt x="1390" y="104"/>
                </a:lnTo>
                <a:lnTo>
                  <a:pt x="1398" y="104"/>
                </a:lnTo>
                <a:lnTo>
                  <a:pt x="1402" y="104"/>
                </a:lnTo>
                <a:lnTo>
                  <a:pt x="1406" y="106"/>
                </a:lnTo>
                <a:lnTo>
                  <a:pt x="1406" y="106"/>
                </a:lnTo>
                <a:lnTo>
                  <a:pt x="1406" y="106"/>
                </a:lnTo>
                <a:lnTo>
                  <a:pt x="1406" y="108"/>
                </a:lnTo>
                <a:lnTo>
                  <a:pt x="1406" y="108"/>
                </a:lnTo>
                <a:lnTo>
                  <a:pt x="1412" y="108"/>
                </a:lnTo>
                <a:lnTo>
                  <a:pt x="1412" y="108"/>
                </a:lnTo>
                <a:lnTo>
                  <a:pt x="1414" y="112"/>
                </a:lnTo>
                <a:lnTo>
                  <a:pt x="1416" y="114"/>
                </a:lnTo>
                <a:lnTo>
                  <a:pt x="1416" y="114"/>
                </a:lnTo>
                <a:lnTo>
                  <a:pt x="1424" y="114"/>
                </a:lnTo>
                <a:lnTo>
                  <a:pt x="1424" y="114"/>
                </a:lnTo>
                <a:lnTo>
                  <a:pt x="1424" y="120"/>
                </a:lnTo>
                <a:lnTo>
                  <a:pt x="1424" y="120"/>
                </a:lnTo>
                <a:lnTo>
                  <a:pt x="1424" y="120"/>
                </a:lnTo>
                <a:lnTo>
                  <a:pt x="1420" y="124"/>
                </a:lnTo>
                <a:lnTo>
                  <a:pt x="1418" y="126"/>
                </a:lnTo>
                <a:lnTo>
                  <a:pt x="1416" y="128"/>
                </a:lnTo>
                <a:lnTo>
                  <a:pt x="1416" y="128"/>
                </a:lnTo>
                <a:lnTo>
                  <a:pt x="1412" y="128"/>
                </a:lnTo>
                <a:lnTo>
                  <a:pt x="1412" y="128"/>
                </a:lnTo>
                <a:lnTo>
                  <a:pt x="1408" y="130"/>
                </a:lnTo>
                <a:lnTo>
                  <a:pt x="1408" y="130"/>
                </a:lnTo>
                <a:lnTo>
                  <a:pt x="1402" y="130"/>
                </a:lnTo>
                <a:lnTo>
                  <a:pt x="1402" y="130"/>
                </a:lnTo>
                <a:lnTo>
                  <a:pt x="1402" y="134"/>
                </a:lnTo>
                <a:lnTo>
                  <a:pt x="1402" y="136"/>
                </a:lnTo>
                <a:lnTo>
                  <a:pt x="1402" y="136"/>
                </a:lnTo>
                <a:lnTo>
                  <a:pt x="1398" y="138"/>
                </a:lnTo>
                <a:lnTo>
                  <a:pt x="1396" y="138"/>
                </a:lnTo>
                <a:lnTo>
                  <a:pt x="1400" y="138"/>
                </a:lnTo>
                <a:lnTo>
                  <a:pt x="1400" y="138"/>
                </a:lnTo>
                <a:lnTo>
                  <a:pt x="1404" y="138"/>
                </a:lnTo>
                <a:lnTo>
                  <a:pt x="1404" y="138"/>
                </a:lnTo>
                <a:lnTo>
                  <a:pt x="1406" y="140"/>
                </a:lnTo>
                <a:lnTo>
                  <a:pt x="1406" y="140"/>
                </a:lnTo>
                <a:lnTo>
                  <a:pt x="1404" y="144"/>
                </a:lnTo>
                <a:lnTo>
                  <a:pt x="1404" y="144"/>
                </a:lnTo>
                <a:lnTo>
                  <a:pt x="1402" y="144"/>
                </a:lnTo>
                <a:lnTo>
                  <a:pt x="1402" y="144"/>
                </a:lnTo>
                <a:lnTo>
                  <a:pt x="1406" y="144"/>
                </a:lnTo>
                <a:lnTo>
                  <a:pt x="1406" y="144"/>
                </a:lnTo>
                <a:lnTo>
                  <a:pt x="1410" y="148"/>
                </a:lnTo>
                <a:lnTo>
                  <a:pt x="1412" y="148"/>
                </a:lnTo>
                <a:lnTo>
                  <a:pt x="1412" y="144"/>
                </a:lnTo>
                <a:lnTo>
                  <a:pt x="1412" y="144"/>
                </a:lnTo>
                <a:lnTo>
                  <a:pt x="1420" y="142"/>
                </a:lnTo>
                <a:lnTo>
                  <a:pt x="1420" y="142"/>
                </a:lnTo>
                <a:lnTo>
                  <a:pt x="1422" y="150"/>
                </a:lnTo>
                <a:lnTo>
                  <a:pt x="1422" y="150"/>
                </a:lnTo>
                <a:lnTo>
                  <a:pt x="1414" y="148"/>
                </a:lnTo>
                <a:lnTo>
                  <a:pt x="1414" y="148"/>
                </a:lnTo>
                <a:lnTo>
                  <a:pt x="1412" y="148"/>
                </a:lnTo>
                <a:lnTo>
                  <a:pt x="1414" y="150"/>
                </a:lnTo>
                <a:lnTo>
                  <a:pt x="1420" y="152"/>
                </a:lnTo>
                <a:lnTo>
                  <a:pt x="1420" y="152"/>
                </a:lnTo>
                <a:lnTo>
                  <a:pt x="1426" y="152"/>
                </a:lnTo>
                <a:lnTo>
                  <a:pt x="1426" y="152"/>
                </a:lnTo>
                <a:lnTo>
                  <a:pt x="1428" y="156"/>
                </a:lnTo>
                <a:lnTo>
                  <a:pt x="1430" y="160"/>
                </a:lnTo>
                <a:lnTo>
                  <a:pt x="1432" y="164"/>
                </a:lnTo>
                <a:lnTo>
                  <a:pt x="1434" y="166"/>
                </a:lnTo>
                <a:lnTo>
                  <a:pt x="1434" y="166"/>
                </a:lnTo>
                <a:lnTo>
                  <a:pt x="1434" y="166"/>
                </a:lnTo>
                <a:lnTo>
                  <a:pt x="1434" y="164"/>
                </a:lnTo>
                <a:lnTo>
                  <a:pt x="1434" y="164"/>
                </a:lnTo>
                <a:lnTo>
                  <a:pt x="1434" y="166"/>
                </a:lnTo>
                <a:lnTo>
                  <a:pt x="1434" y="164"/>
                </a:lnTo>
                <a:lnTo>
                  <a:pt x="1436" y="162"/>
                </a:lnTo>
                <a:lnTo>
                  <a:pt x="1436" y="162"/>
                </a:lnTo>
                <a:lnTo>
                  <a:pt x="1432" y="158"/>
                </a:lnTo>
                <a:lnTo>
                  <a:pt x="1432" y="154"/>
                </a:lnTo>
                <a:lnTo>
                  <a:pt x="1434" y="152"/>
                </a:lnTo>
                <a:lnTo>
                  <a:pt x="1434" y="152"/>
                </a:lnTo>
                <a:lnTo>
                  <a:pt x="1436" y="150"/>
                </a:lnTo>
                <a:lnTo>
                  <a:pt x="1438" y="150"/>
                </a:lnTo>
                <a:lnTo>
                  <a:pt x="1438" y="150"/>
                </a:lnTo>
                <a:lnTo>
                  <a:pt x="1446" y="158"/>
                </a:lnTo>
                <a:lnTo>
                  <a:pt x="1450" y="162"/>
                </a:lnTo>
                <a:lnTo>
                  <a:pt x="1454" y="166"/>
                </a:lnTo>
                <a:lnTo>
                  <a:pt x="1454" y="166"/>
                </a:lnTo>
                <a:lnTo>
                  <a:pt x="1458" y="166"/>
                </a:lnTo>
                <a:lnTo>
                  <a:pt x="1458" y="166"/>
                </a:lnTo>
                <a:lnTo>
                  <a:pt x="1460" y="164"/>
                </a:lnTo>
                <a:lnTo>
                  <a:pt x="1460" y="164"/>
                </a:lnTo>
                <a:lnTo>
                  <a:pt x="1458" y="164"/>
                </a:lnTo>
                <a:lnTo>
                  <a:pt x="1458" y="162"/>
                </a:lnTo>
                <a:lnTo>
                  <a:pt x="1460" y="162"/>
                </a:lnTo>
                <a:lnTo>
                  <a:pt x="1460" y="162"/>
                </a:lnTo>
                <a:lnTo>
                  <a:pt x="1464" y="168"/>
                </a:lnTo>
                <a:lnTo>
                  <a:pt x="1462" y="168"/>
                </a:lnTo>
                <a:lnTo>
                  <a:pt x="1458" y="168"/>
                </a:lnTo>
                <a:lnTo>
                  <a:pt x="1458" y="168"/>
                </a:lnTo>
                <a:lnTo>
                  <a:pt x="1456" y="174"/>
                </a:lnTo>
                <a:lnTo>
                  <a:pt x="1456" y="174"/>
                </a:lnTo>
                <a:lnTo>
                  <a:pt x="1456" y="174"/>
                </a:lnTo>
                <a:lnTo>
                  <a:pt x="1456" y="176"/>
                </a:lnTo>
                <a:lnTo>
                  <a:pt x="1456" y="176"/>
                </a:lnTo>
                <a:lnTo>
                  <a:pt x="1462" y="174"/>
                </a:lnTo>
                <a:lnTo>
                  <a:pt x="1462" y="174"/>
                </a:lnTo>
                <a:lnTo>
                  <a:pt x="1468" y="182"/>
                </a:lnTo>
                <a:lnTo>
                  <a:pt x="1468" y="182"/>
                </a:lnTo>
                <a:lnTo>
                  <a:pt x="1478" y="180"/>
                </a:lnTo>
                <a:lnTo>
                  <a:pt x="1478" y="180"/>
                </a:lnTo>
                <a:lnTo>
                  <a:pt x="1482" y="186"/>
                </a:lnTo>
                <a:lnTo>
                  <a:pt x="1486" y="188"/>
                </a:lnTo>
                <a:lnTo>
                  <a:pt x="1488" y="188"/>
                </a:lnTo>
                <a:lnTo>
                  <a:pt x="1488" y="186"/>
                </a:lnTo>
                <a:lnTo>
                  <a:pt x="1488" y="186"/>
                </a:lnTo>
                <a:lnTo>
                  <a:pt x="1492" y="186"/>
                </a:lnTo>
                <a:lnTo>
                  <a:pt x="1492" y="186"/>
                </a:lnTo>
                <a:lnTo>
                  <a:pt x="1488" y="196"/>
                </a:lnTo>
                <a:lnTo>
                  <a:pt x="1488" y="196"/>
                </a:lnTo>
                <a:lnTo>
                  <a:pt x="1490" y="196"/>
                </a:lnTo>
                <a:lnTo>
                  <a:pt x="1490" y="198"/>
                </a:lnTo>
                <a:lnTo>
                  <a:pt x="1490" y="198"/>
                </a:lnTo>
                <a:lnTo>
                  <a:pt x="1494" y="196"/>
                </a:lnTo>
                <a:lnTo>
                  <a:pt x="1494" y="196"/>
                </a:lnTo>
                <a:lnTo>
                  <a:pt x="1496" y="192"/>
                </a:lnTo>
                <a:lnTo>
                  <a:pt x="1496" y="192"/>
                </a:lnTo>
                <a:lnTo>
                  <a:pt x="1502" y="184"/>
                </a:lnTo>
                <a:lnTo>
                  <a:pt x="1504" y="174"/>
                </a:lnTo>
                <a:lnTo>
                  <a:pt x="1504" y="174"/>
                </a:lnTo>
                <a:lnTo>
                  <a:pt x="1508" y="172"/>
                </a:lnTo>
                <a:lnTo>
                  <a:pt x="1508" y="172"/>
                </a:lnTo>
                <a:lnTo>
                  <a:pt x="1506" y="168"/>
                </a:lnTo>
                <a:lnTo>
                  <a:pt x="1506" y="162"/>
                </a:lnTo>
                <a:lnTo>
                  <a:pt x="1512" y="154"/>
                </a:lnTo>
                <a:lnTo>
                  <a:pt x="1512" y="154"/>
                </a:lnTo>
                <a:lnTo>
                  <a:pt x="1514" y="156"/>
                </a:lnTo>
                <a:lnTo>
                  <a:pt x="1514" y="156"/>
                </a:lnTo>
                <a:lnTo>
                  <a:pt x="1514" y="160"/>
                </a:lnTo>
                <a:lnTo>
                  <a:pt x="1514" y="160"/>
                </a:lnTo>
                <a:lnTo>
                  <a:pt x="1514" y="162"/>
                </a:lnTo>
                <a:lnTo>
                  <a:pt x="1516" y="162"/>
                </a:lnTo>
                <a:lnTo>
                  <a:pt x="1516" y="162"/>
                </a:lnTo>
                <a:lnTo>
                  <a:pt x="1518" y="164"/>
                </a:lnTo>
                <a:lnTo>
                  <a:pt x="1518" y="164"/>
                </a:lnTo>
                <a:lnTo>
                  <a:pt x="1518" y="168"/>
                </a:lnTo>
                <a:lnTo>
                  <a:pt x="1518" y="174"/>
                </a:lnTo>
                <a:lnTo>
                  <a:pt x="1518" y="174"/>
                </a:lnTo>
                <a:lnTo>
                  <a:pt x="1522" y="170"/>
                </a:lnTo>
                <a:lnTo>
                  <a:pt x="1522" y="170"/>
                </a:lnTo>
                <a:lnTo>
                  <a:pt x="1528" y="170"/>
                </a:lnTo>
                <a:lnTo>
                  <a:pt x="1528" y="170"/>
                </a:lnTo>
                <a:lnTo>
                  <a:pt x="1536" y="164"/>
                </a:lnTo>
                <a:lnTo>
                  <a:pt x="1540" y="162"/>
                </a:lnTo>
                <a:lnTo>
                  <a:pt x="1544" y="160"/>
                </a:lnTo>
                <a:lnTo>
                  <a:pt x="1544" y="160"/>
                </a:lnTo>
                <a:lnTo>
                  <a:pt x="1548" y="164"/>
                </a:lnTo>
                <a:lnTo>
                  <a:pt x="1548" y="164"/>
                </a:lnTo>
                <a:lnTo>
                  <a:pt x="1552" y="164"/>
                </a:lnTo>
                <a:lnTo>
                  <a:pt x="1552" y="164"/>
                </a:lnTo>
                <a:lnTo>
                  <a:pt x="1552" y="164"/>
                </a:lnTo>
                <a:lnTo>
                  <a:pt x="1566" y="174"/>
                </a:lnTo>
                <a:lnTo>
                  <a:pt x="1566" y="174"/>
                </a:lnTo>
                <a:lnTo>
                  <a:pt x="1566" y="176"/>
                </a:lnTo>
                <a:lnTo>
                  <a:pt x="1566" y="176"/>
                </a:lnTo>
                <a:lnTo>
                  <a:pt x="1572" y="176"/>
                </a:lnTo>
                <a:lnTo>
                  <a:pt x="1574" y="178"/>
                </a:lnTo>
                <a:lnTo>
                  <a:pt x="1574" y="178"/>
                </a:lnTo>
                <a:lnTo>
                  <a:pt x="1580" y="178"/>
                </a:lnTo>
                <a:lnTo>
                  <a:pt x="1586" y="176"/>
                </a:lnTo>
                <a:lnTo>
                  <a:pt x="1586" y="176"/>
                </a:lnTo>
                <a:lnTo>
                  <a:pt x="1584" y="172"/>
                </a:lnTo>
                <a:lnTo>
                  <a:pt x="1584" y="172"/>
                </a:lnTo>
                <a:lnTo>
                  <a:pt x="1584" y="168"/>
                </a:lnTo>
                <a:lnTo>
                  <a:pt x="1584" y="168"/>
                </a:lnTo>
                <a:lnTo>
                  <a:pt x="1586" y="168"/>
                </a:lnTo>
                <a:lnTo>
                  <a:pt x="1586" y="166"/>
                </a:lnTo>
                <a:lnTo>
                  <a:pt x="1586" y="166"/>
                </a:lnTo>
                <a:lnTo>
                  <a:pt x="1588" y="166"/>
                </a:lnTo>
                <a:lnTo>
                  <a:pt x="1588" y="166"/>
                </a:lnTo>
                <a:lnTo>
                  <a:pt x="1590" y="166"/>
                </a:lnTo>
                <a:lnTo>
                  <a:pt x="1592" y="164"/>
                </a:lnTo>
                <a:lnTo>
                  <a:pt x="1592" y="164"/>
                </a:lnTo>
                <a:lnTo>
                  <a:pt x="1592" y="166"/>
                </a:lnTo>
                <a:lnTo>
                  <a:pt x="1594" y="168"/>
                </a:lnTo>
                <a:lnTo>
                  <a:pt x="1594" y="168"/>
                </a:lnTo>
                <a:lnTo>
                  <a:pt x="1592" y="174"/>
                </a:lnTo>
                <a:lnTo>
                  <a:pt x="1592" y="174"/>
                </a:lnTo>
                <a:lnTo>
                  <a:pt x="1596" y="172"/>
                </a:lnTo>
                <a:lnTo>
                  <a:pt x="1596" y="172"/>
                </a:lnTo>
                <a:lnTo>
                  <a:pt x="1598" y="172"/>
                </a:lnTo>
                <a:lnTo>
                  <a:pt x="1600" y="174"/>
                </a:lnTo>
                <a:lnTo>
                  <a:pt x="1600" y="174"/>
                </a:lnTo>
                <a:lnTo>
                  <a:pt x="1604" y="172"/>
                </a:lnTo>
                <a:lnTo>
                  <a:pt x="1606" y="172"/>
                </a:lnTo>
                <a:lnTo>
                  <a:pt x="1606" y="172"/>
                </a:lnTo>
                <a:lnTo>
                  <a:pt x="1606" y="166"/>
                </a:lnTo>
                <a:lnTo>
                  <a:pt x="1606" y="166"/>
                </a:lnTo>
                <a:lnTo>
                  <a:pt x="1602" y="164"/>
                </a:lnTo>
                <a:lnTo>
                  <a:pt x="1602" y="164"/>
                </a:lnTo>
                <a:lnTo>
                  <a:pt x="1602" y="156"/>
                </a:lnTo>
                <a:lnTo>
                  <a:pt x="1602" y="152"/>
                </a:lnTo>
                <a:lnTo>
                  <a:pt x="1604" y="152"/>
                </a:lnTo>
                <a:lnTo>
                  <a:pt x="1610" y="150"/>
                </a:lnTo>
                <a:lnTo>
                  <a:pt x="1618" y="152"/>
                </a:lnTo>
                <a:lnTo>
                  <a:pt x="1616" y="148"/>
                </a:lnTo>
                <a:lnTo>
                  <a:pt x="1616" y="148"/>
                </a:lnTo>
                <a:lnTo>
                  <a:pt x="1612" y="148"/>
                </a:lnTo>
                <a:lnTo>
                  <a:pt x="1612" y="148"/>
                </a:lnTo>
                <a:lnTo>
                  <a:pt x="1604" y="146"/>
                </a:lnTo>
                <a:lnTo>
                  <a:pt x="1604" y="146"/>
                </a:lnTo>
                <a:lnTo>
                  <a:pt x="1606" y="140"/>
                </a:lnTo>
                <a:lnTo>
                  <a:pt x="1606" y="140"/>
                </a:lnTo>
                <a:lnTo>
                  <a:pt x="1618" y="140"/>
                </a:lnTo>
                <a:lnTo>
                  <a:pt x="1620" y="138"/>
                </a:lnTo>
                <a:lnTo>
                  <a:pt x="1620" y="138"/>
                </a:lnTo>
                <a:lnTo>
                  <a:pt x="1620" y="136"/>
                </a:lnTo>
                <a:lnTo>
                  <a:pt x="1618" y="136"/>
                </a:lnTo>
                <a:lnTo>
                  <a:pt x="1618" y="136"/>
                </a:lnTo>
                <a:lnTo>
                  <a:pt x="1618" y="134"/>
                </a:lnTo>
                <a:lnTo>
                  <a:pt x="1618" y="134"/>
                </a:lnTo>
                <a:lnTo>
                  <a:pt x="1614" y="134"/>
                </a:lnTo>
                <a:lnTo>
                  <a:pt x="1614" y="134"/>
                </a:lnTo>
                <a:lnTo>
                  <a:pt x="1614" y="130"/>
                </a:lnTo>
                <a:lnTo>
                  <a:pt x="1614" y="130"/>
                </a:lnTo>
                <a:lnTo>
                  <a:pt x="1618" y="130"/>
                </a:lnTo>
                <a:lnTo>
                  <a:pt x="1622" y="130"/>
                </a:lnTo>
                <a:lnTo>
                  <a:pt x="1622" y="130"/>
                </a:lnTo>
                <a:lnTo>
                  <a:pt x="1626" y="134"/>
                </a:lnTo>
                <a:lnTo>
                  <a:pt x="1626" y="134"/>
                </a:lnTo>
                <a:lnTo>
                  <a:pt x="1634" y="138"/>
                </a:lnTo>
                <a:lnTo>
                  <a:pt x="1634" y="138"/>
                </a:lnTo>
                <a:lnTo>
                  <a:pt x="1642" y="138"/>
                </a:lnTo>
                <a:lnTo>
                  <a:pt x="1642" y="138"/>
                </a:lnTo>
                <a:lnTo>
                  <a:pt x="1652" y="142"/>
                </a:lnTo>
                <a:lnTo>
                  <a:pt x="1652" y="142"/>
                </a:lnTo>
                <a:lnTo>
                  <a:pt x="1656" y="140"/>
                </a:lnTo>
                <a:lnTo>
                  <a:pt x="1662" y="140"/>
                </a:lnTo>
                <a:lnTo>
                  <a:pt x="1664" y="142"/>
                </a:lnTo>
                <a:lnTo>
                  <a:pt x="1664" y="142"/>
                </a:lnTo>
                <a:lnTo>
                  <a:pt x="1680" y="146"/>
                </a:lnTo>
                <a:lnTo>
                  <a:pt x="1680" y="148"/>
                </a:lnTo>
                <a:lnTo>
                  <a:pt x="1680" y="148"/>
                </a:lnTo>
                <a:lnTo>
                  <a:pt x="1668" y="146"/>
                </a:lnTo>
                <a:lnTo>
                  <a:pt x="1666" y="148"/>
                </a:lnTo>
                <a:lnTo>
                  <a:pt x="1666" y="154"/>
                </a:lnTo>
                <a:lnTo>
                  <a:pt x="1666" y="154"/>
                </a:lnTo>
                <a:lnTo>
                  <a:pt x="1694" y="152"/>
                </a:lnTo>
                <a:lnTo>
                  <a:pt x="1694" y="152"/>
                </a:lnTo>
                <a:lnTo>
                  <a:pt x="1692" y="162"/>
                </a:lnTo>
                <a:lnTo>
                  <a:pt x="1692" y="162"/>
                </a:lnTo>
                <a:lnTo>
                  <a:pt x="1690" y="160"/>
                </a:lnTo>
                <a:lnTo>
                  <a:pt x="1690" y="158"/>
                </a:lnTo>
                <a:lnTo>
                  <a:pt x="1690" y="158"/>
                </a:lnTo>
                <a:lnTo>
                  <a:pt x="1690" y="156"/>
                </a:lnTo>
                <a:lnTo>
                  <a:pt x="1690" y="156"/>
                </a:lnTo>
                <a:lnTo>
                  <a:pt x="1688" y="154"/>
                </a:lnTo>
                <a:lnTo>
                  <a:pt x="1688" y="154"/>
                </a:lnTo>
                <a:lnTo>
                  <a:pt x="1684" y="162"/>
                </a:lnTo>
                <a:lnTo>
                  <a:pt x="1678" y="164"/>
                </a:lnTo>
                <a:lnTo>
                  <a:pt x="1678" y="164"/>
                </a:lnTo>
                <a:lnTo>
                  <a:pt x="1678" y="166"/>
                </a:lnTo>
                <a:lnTo>
                  <a:pt x="1678" y="166"/>
                </a:lnTo>
                <a:lnTo>
                  <a:pt x="1682" y="170"/>
                </a:lnTo>
                <a:lnTo>
                  <a:pt x="1682" y="170"/>
                </a:lnTo>
                <a:lnTo>
                  <a:pt x="1676" y="172"/>
                </a:lnTo>
                <a:lnTo>
                  <a:pt x="1676" y="172"/>
                </a:lnTo>
                <a:lnTo>
                  <a:pt x="1676" y="174"/>
                </a:lnTo>
                <a:lnTo>
                  <a:pt x="1678" y="176"/>
                </a:lnTo>
                <a:lnTo>
                  <a:pt x="1678" y="176"/>
                </a:lnTo>
                <a:lnTo>
                  <a:pt x="1690" y="174"/>
                </a:lnTo>
                <a:lnTo>
                  <a:pt x="1690" y="174"/>
                </a:lnTo>
                <a:lnTo>
                  <a:pt x="1692" y="170"/>
                </a:lnTo>
                <a:lnTo>
                  <a:pt x="1692" y="170"/>
                </a:lnTo>
                <a:lnTo>
                  <a:pt x="1698" y="160"/>
                </a:lnTo>
                <a:lnTo>
                  <a:pt x="1702" y="150"/>
                </a:lnTo>
                <a:lnTo>
                  <a:pt x="1702" y="150"/>
                </a:lnTo>
                <a:lnTo>
                  <a:pt x="1712" y="150"/>
                </a:lnTo>
                <a:lnTo>
                  <a:pt x="1722" y="150"/>
                </a:lnTo>
                <a:lnTo>
                  <a:pt x="1722" y="150"/>
                </a:lnTo>
                <a:lnTo>
                  <a:pt x="1724" y="152"/>
                </a:lnTo>
                <a:lnTo>
                  <a:pt x="1726" y="154"/>
                </a:lnTo>
                <a:lnTo>
                  <a:pt x="1726" y="154"/>
                </a:lnTo>
                <a:lnTo>
                  <a:pt x="1730" y="152"/>
                </a:lnTo>
                <a:lnTo>
                  <a:pt x="1732" y="152"/>
                </a:lnTo>
                <a:lnTo>
                  <a:pt x="1732" y="152"/>
                </a:lnTo>
                <a:lnTo>
                  <a:pt x="1738" y="156"/>
                </a:lnTo>
                <a:lnTo>
                  <a:pt x="1744" y="160"/>
                </a:lnTo>
                <a:lnTo>
                  <a:pt x="1744" y="160"/>
                </a:lnTo>
                <a:lnTo>
                  <a:pt x="1742" y="166"/>
                </a:lnTo>
                <a:lnTo>
                  <a:pt x="1742" y="166"/>
                </a:lnTo>
                <a:lnTo>
                  <a:pt x="1736" y="168"/>
                </a:lnTo>
                <a:lnTo>
                  <a:pt x="1736" y="168"/>
                </a:lnTo>
                <a:lnTo>
                  <a:pt x="1734" y="164"/>
                </a:lnTo>
                <a:lnTo>
                  <a:pt x="1734" y="164"/>
                </a:lnTo>
                <a:lnTo>
                  <a:pt x="1732" y="164"/>
                </a:lnTo>
                <a:lnTo>
                  <a:pt x="1732" y="164"/>
                </a:lnTo>
                <a:lnTo>
                  <a:pt x="1732" y="166"/>
                </a:lnTo>
                <a:lnTo>
                  <a:pt x="1730" y="166"/>
                </a:lnTo>
                <a:lnTo>
                  <a:pt x="1730" y="166"/>
                </a:lnTo>
                <a:lnTo>
                  <a:pt x="1730" y="172"/>
                </a:lnTo>
                <a:lnTo>
                  <a:pt x="1730" y="172"/>
                </a:lnTo>
                <a:lnTo>
                  <a:pt x="1736" y="172"/>
                </a:lnTo>
                <a:lnTo>
                  <a:pt x="1736" y="176"/>
                </a:lnTo>
                <a:lnTo>
                  <a:pt x="1736" y="176"/>
                </a:lnTo>
                <a:lnTo>
                  <a:pt x="1730" y="182"/>
                </a:lnTo>
                <a:lnTo>
                  <a:pt x="1724" y="190"/>
                </a:lnTo>
                <a:lnTo>
                  <a:pt x="1724" y="190"/>
                </a:lnTo>
                <a:lnTo>
                  <a:pt x="1732" y="188"/>
                </a:lnTo>
                <a:lnTo>
                  <a:pt x="1738" y="190"/>
                </a:lnTo>
                <a:lnTo>
                  <a:pt x="1738" y="190"/>
                </a:lnTo>
                <a:lnTo>
                  <a:pt x="1742" y="188"/>
                </a:lnTo>
                <a:lnTo>
                  <a:pt x="1742" y="188"/>
                </a:lnTo>
                <a:lnTo>
                  <a:pt x="1748" y="188"/>
                </a:lnTo>
                <a:lnTo>
                  <a:pt x="1754" y="188"/>
                </a:lnTo>
                <a:lnTo>
                  <a:pt x="1754" y="188"/>
                </a:lnTo>
                <a:lnTo>
                  <a:pt x="1762" y="188"/>
                </a:lnTo>
                <a:lnTo>
                  <a:pt x="1768" y="188"/>
                </a:lnTo>
                <a:lnTo>
                  <a:pt x="1768" y="188"/>
                </a:lnTo>
                <a:lnTo>
                  <a:pt x="1774" y="188"/>
                </a:lnTo>
                <a:lnTo>
                  <a:pt x="1778" y="186"/>
                </a:lnTo>
                <a:lnTo>
                  <a:pt x="1786" y="182"/>
                </a:lnTo>
                <a:lnTo>
                  <a:pt x="1786" y="182"/>
                </a:lnTo>
                <a:lnTo>
                  <a:pt x="1790" y="182"/>
                </a:lnTo>
                <a:lnTo>
                  <a:pt x="1792" y="184"/>
                </a:lnTo>
                <a:lnTo>
                  <a:pt x="1796" y="186"/>
                </a:lnTo>
                <a:lnTo>
                  <a:pt x="1796" y="186"/>
                </a:lnTo>
                <a:lnTo>
                  <a:pt x="1802" y="186"/>
                </a:lnTo>
                <a:lnTo>
                  <a:pt x="1804" y="184"/>
                </a:lnTo>
                <a:lnTo>
                  <a:pt x="1812" y="180"/>
                </a:lnTo>
                <a:lnTo>
                  <a:pt x="1812" y="180"/>
                </a:lnTo>
                <a:lnTo>
                  <a:pt x="1816" y="180"/>
                </a:lnTo>
                <a:lnTo>
                  <a:pt x="1820" y="182"/>
                </a:lnTo>
                <a:lnTo>
                  <a:pt x="1820" y="182"/>
                </a:lnTo>
                <a:lnTo>
                  <a:pt x="1824" y="182"/>
                </a:lnTo>
                <a:lnTo>
                  <a:pt x="1828" y="182"/>
                </a:lnTo>
                <a:lnTo>
                  <a:pt x="1830" y="184"/>
                </a:lnTo>
                <a:lnTo>
                  <a:pt x="1830" y="184"/>
                </a:lnTo>
                <a:lnTo>
                  <a:pt x="1834" y="184"/>
                </a:lnTo>
                <a:lnTo>
                  <a:pt x="1838" y="182"/>
                </a:lnTo>
                <a:lnTo>
                  <a:pt x="1838" y="182"/>
                </a:lnTo>
                <a:lnTo>
                  <a:pt x="1842" y="182"/>
                </a:lnTo>
                <a:lnTo>
                  <a:pt x="1846" y="184"/>
                </a:lnTo>
                <a:lnTo>
                  <a:pt x="1846" y="182"/>
                </a:lnTo>
                <a:lnTo>
                  <a:pt x="1846" y="182"/>
                </a:lnTo>
                <a:lnTo>
                  <a:pt x="1850" y="180"/>
                </a:lnTo>
                <a:lnTo>
                  <a:pt x="1850" y="180"/>
                </a:lnTo>
                <a:lnTo>
                  <a:pt x="1856" y="184"/>
                </a:lnTo>
                <a:lnTo>
                  <a:pt x="1856" y="184"/>
                </a:lnTo>
                <a:lnTo>
                  <a:pt x="1860" y="184"/>
                </a:lnTo>
                <a:lnTo>
                  <a:pt x="1864" y="186"/>
                </a:lnTo>
                <a:lnTo>
                  <a:pt x="1864" y="186"/>
                </a:lnTo>
                <a:lnTo>
                  <a:pt x="1866" y="188"/>
                </a:lnTo>
                <a:lnTo>
                  <a:pt x="1868" y="192"/>
                </a:lnTo>
                <a:lnTo>
                  <a:pt x="1868" y="192"/>
                </a:lnTo>
                <a:lnTo>
                  <a:pt x="1872" y="192"/>
                </a:lnTo>
                <a:lnTo>
                  <a:pt x="1872" y="192"/>
                </a:lnTo>
                <a:lnTo>
                  <a:pt x="1876" y="196"/>
                </a:lnTo>
                <a:lnTo>
                  <a:pt x="1880" y="200"/>
                </a:lnTo>
                <a:lnTo>
                  <a:pt x="1880" y="200"/>
                </a:lnTo>
                <a:lnTo>
                  <a:pt x="1876" y="202"/>
                </a:lnTo>
                <a:lnTo>
                  <a:pt x="1876" y="202"/>
                </a:lnTo>
                <a:lnTo>
                  <a:pt x="1876" y="206"/>
                </a:lnTo>
                <a:lnTo>
                  <a:pt x="1878" y="206"/>
                </a:lnTo>
                <a:lnTo>
                  <a:pt x="1878" y="206"/>
                </a:lnTo>
                <a:lnTo>
                  <a:pt x="1878" y="210"/>
                </a:lnTo>
                <a:lnTo>
                  <a:pt x="1876" y="212"/>
                </a:lnTo>
                <a:lnTo>
                  <a:pt x="1876" y="212"/>
                </a:lnTo>
                <a:lnTo>
                  <a:pt x="1880" y="214"/>
                </a:lnTo>
                <a:lnTo>
                  <a:pt x="1884" y="214"/>
                </a:lnTo>
                <a:lnTo>
                  <a:pt x="1884" y="214"/>
                </a:lnTo>
                <a:lnTo>
                  <a:pt x="1884" y="218"/>
                </a:lnTo>
                <a:lnTo>
                  <a:pt x="1884" y="218"/>
                </a:lnTo>
                <a:lnTo>
                  <a:pt x="1888" y="222"/>
                </a:lnTo>
                <a:lnTo>
                  <a:pt x="1888" y="222"/>
                </a:lnTo>
                <a:lnTo>
                  <a:pt x="1888" y="226"/>
                </a:lnTo>
                <a:lnTo>
                  <a:pt x="1890" y="228"/>
                </a:lnTo>
                <a:lnTo>
                  <a:pt x="1890" y="228"/>
                </a:lnTo>
                <a:lnTo>
                  <a:pt x="1890" y="232"/>
                </a:lnTo>
                <a:lnTo>
                  <a:pt x="1890" y="232"/>
                </a:lnTo>
                <a:lnTo>
                  <a:pt x="1892" y="230"/>
                </a:lnTo>
                <a:lnTo>
                  <a:pt x="1892" y="230"/>
                </a:lnTo>
                <a:lnTo>
                  <a:pt x="1896" y="216"/>
                </a:lnTo>
                <a:lnTo>
                  <a:pt x="1896" y="216"/>
                </a:lnTo>
                <a:lnTo>
                  <a:pt x="1902" y="214"/>
                </a:lnTo>
                <a:lnTo>
                  <a:pt x="1902" y="214"/>
                </a:lnTo>
                <a:lnTo>
                  <a:pt x="1910" y="210"/>
                </a:lnTo>
                <a:lnTo>
                  <a:pt x="1910" y="210"/>
                </a:lnTo>
                <a:lnTo>
                  <a:pt x="1912" y="210"/>
                </a:lnTo>
                <a:lnTo>
                  <a:pt x="1914" y="210"/>
                </a:lnTo>
                <a:lnTo>
                  <a:pt x="1914" y="210"/>
                </a:lnTo>
                <a:lnTo>
                  <a:pt x="1926" y="210"/>
                </a:lnTo>
                <a:lnTo>
                  <a:pt x="1936" y="210"/>
                </a:lnTo>
                <a:lnTo>
                  <a:pt x="1936" y="210"/>
                </a:lnTo>
                <a:lnTo>
                  <a:pt x="1936" y="214"/>
                </a:lnTo>
                <a:lnTo>
                  <a:pt x="1936" y="214"/>
                </a:lnTo>
                <a:lnTo>
                  <a:pt x="1940" y="214"/>
                </a:lnTo>
                <a:lnTo>
                  <a:pt x="1942" y="216"/>
                </a:lnTo>
                <a:lnTo>
                  <a:pt x="1942" y="216"/>
                </a:lnTo>
                <a:lnTo>
                  <a:pt x="1944" y="212"/>
                </a:lnTo>
                <a:lnTo>
                  <a:pt x="1944" y="212"/>
                </a:lnTo>
                <a:lnTo>
                  <a:pt x="1956" y="212"/>
                </a:lnTo>
                <a:lnTo>
                  <a:pt x="1956" y="212"/>
                </a:lnTo>
                <a:lnTo>
                  <a:pt x="1966" y="214"/>
                </a:lnTo>
                <a:lnTo>
                  <a:pt x="1966" y="214"/>
                </a:lnTo>
                <a:lnTo>
                  <a:pt x="1966" y="218"/>
                </a:lnTo>
                <a:lnTo>
                  <a:pt x="1966" y="218"/>
                </a:lnTo>
                <a:lnTo>
                  <a:pt x="1968" y="218"/>
                </a:lnTo>
                <a:lnTo>
                  <a:pt x="1972" y="216"/>
                </a:lnTo>
                <a:lnTo>
                  <a:pt x="1978" y="214"/>
                </a:lnTo>
                <a:lnTo>
                  <a:pt x="1978" y="214"/>
                </a:lnTo>
                <a:lnTo>
                  <a:pt x="1980" y="216"/>
                </a:lnTo>
                <a:lnTo>
                  <a:pt x="1982" y="216"/>
                </a:lnTo>
                <a:lnTo>
                  <a:pt x="1982" y="216"/>
                </a:lnTo>
                <a:lnTo>
                  <a:pt x="1988" y="210"/>
                </a:lnTo>
                <a:lnTo>
                  <a:pt x="1988" y="210"/>
                </a:lnTo>
                <a:lnTo>
                  <a:pt x="1988" y="216"/>
                </a:lnTo>
                <a:lnTo>
                  <a:pt x="1988" y="222"/>
                </a:lnTo>
                <a:lnTo>
                  <a:pt x="1988" y="222"/>
                </a:lnTo>
                <a:lnTo>
                  <a:pt x="1990" y="222"/>
                </a:lnTo>
                <a:lnTo>
                  <a:pt x="1994" y="224"/>
                </a:lnTo>
                <a:lnTo>
                  <a:pt x="1994" y="224"/>
                </a:lnTo>
                <a:lnTo>
                  <a:pt x="1996" y="238"/>
                </a:lnTo>
                <a:lnTo>
                  <a:pt x="1996" y="238"/>
                </a:lnTo>
                <a:lnTo>
                  <a:pt x="2006" y="236"/>
                </a:lnTo>
                <a:lnTo>
                  <a:pt x="2006" y="236"/>
                </a:lnTo>
                <a:lnTo>
                  <a:pt x="2006" y="234"/>
                </a:lnTo>
                <a:lnTo>
                  <a:pt x="2006" y="234"/>
                </a:lnTo>
                <a:lnTo>
                  <a:pt x="2010" y="236"/>
                </a:lnTo>
                <a:lnTo>
                  <a:pt x="2014" y="234"/>
                </a:lnTo>
                <a:lnTo>
                  <a:pt x="2014" y="234"/>
                </a:lnTo>
                <a:lnTo>
                  <a:pt x="2014" y="230"/>
                </a:lnTo>
                <a:lnTo>
                  <a:pt x="2014" y="230"/>
                </a:lnTo>
                <a:lnTo>
                  <a:pt x="2018" y="230"/>
                </a:lnTo>
                <a:lnTo>
                  <a:pt x="2018" y="230"/>
                </a:lnTo>
                <a:lnTo>
                  <a:pt x="2020" y="226"/>
                </a:lnTo>
                <a:lnTo>
                  <a:pt x="2020" y="226"/>
                </a:lnTo>
                <a:lnTo>
                  <a:pt x="2024" y="226"/>
                </a:lnTo>
                <a:lnTo>
                  <a:pt x="2024" y="226"/>
                </a:lnTo>
                <a:lnTo>
                  <a:pt x="2024" y="220"/>
                </a:lnTo>
                <a:lnTo>
                  <a:pt x="2024" y="214"/>
                </a:lnTo>
                <a:lnTo>
                  <a:pt x="2024" y="214"/>
                </a:lnTo>
                <a:lnTo>
                  <a:pt x="2020" y="212"/>
                </a:lnTo>
                <a:lnTo>
                  <a:pt x="2020" y="212"/>
                </a:lnTo>
                <a:lnTo>
                  <a:pt x="2018" y="212"/>
                </a:lnTo>
                <a:lnTo>
                  <a:pt x="2018" y="212"/>
                </a:lnTo>
                <a:lnTo>
                  <a:pt x="2018" y="204"/>
                </a:lnTo>
                <a:lnTo>
                  <a:pt x="2018" y="198"/>
                </a:lnTo>
                <a:lnTo>
                  <a:pt x="2018" y="198"/>
                </a:lnTo>
                <a:lnTo>
                  <a:pt x="2022" y="198"/>
                </a:lnTo>
                <a:lnTo>
                  <a:pt x="2022" y="198"/>
                </a:lnTo>
                <a:lnTo>
                  <a:pt x="2026" y="200"/>
                </a:lnTo>
                <a:lnTo>
                  <a:pt x="2026" y="200"/>
                </a:lnTo>
                <a:lnTo>
                  <a:pt x="2034" y="200"/>
                </a:lnTo>
                <a:lnTo>
                  <a:pt x="2042" y="200"/>
                </a:lnTo>
                <a:lnTo>
                  <a:pt x="2042" y="200"/>
                </a:lnTo>
                <a:lnTo>
                  <a:pt x="2046" y="202"/>
                </a:lnTo>
                <a:lnTo>
                  <a:pt x="2046" y="202"/>
                </a:lnTo>
                <a:lnTo>
                  <a:pt x="2050" y="202"/>
                </a:lnTo>
                <a:lnTo>
                  <a:pt x="2052" y="200"/>
                </a:lnTo>
                <a:lnTo>
                  <a:pt x="2052" y="200"/>
                </a:lnTo>
                <a:lnTo>
                  <a:pt x="2056" y="202"/>
                </a:lnTo>
                <a:lnTo>
                  <a:pt x="2062" y="202"/>
                </a:lnTo>
                <a:lnTo>
                  <a:pt x="2062" y="202"/>
                </a:lnTo>
                <a:lnTo>
                  <a:pt x="2068" y="204"/>
                </a:lnTo>
                <a:lnTo>
                  <a:pt x="2076" y="202"/>
                </a:lnTo>
                <a:lnTo>
                  <a:pt x="2076" y="202"/>
                </a:lnTo>
                <a:lnTo>
                  <a:pt x="2076" y="202"/>
                </a:lnTo>
                <a:lnTo>
                  <a:pt x="2078" y="200"/>
                </a:lnTo>
                <a:lnTo>
                  <a:pt x="2078" y="202"/>
                </a:lnTo>
                <a:lnTo>
                  <a:pt x="2084" y="208"/>
                </a:lnTo>
                <a:lnTo>
                  <a:pt x="2084" y="208"/>
                </a:lnTo>
                <a:lnTo>
                  <a:pt x="2090" y="208"/>
                </a:lnTo>
                <a:lnTo>
                  <a:pt x="2096" y="210"/>
                </a:lnTo>
                <a:lnTo>
                  <a:pt x="2096" y="210"/>
                </a:lnTo>
                <a:lnTo>
                  <a:pt x="2098" y="214"/>
                </a:lnTo>
                <a:lnTo>
                  <a:pt x="2102" y="218"/>
                </a:lnTo>
                <a:lnTo>
                  <a:pt x="2102" y="218"/>
                </a:lnTo>
                <a:lnTo>
                  <a:pt x="2106" y="218"/>
                </a:lnTo>
                <a:lnTo>
                  <a:pt x="2108" y="218"/>
                </a:lnTo>
                <a:lnTo>
                  <a:pt x="2112" y="216"/>
                </a:lnTo>
                <a:lnTo>
                  <a:pt x="2116" y="216"/>
                </a:lnTo>
                <a:lnTo>
                  <a:pt x="2116" y="216"/>
                </a:lnTo>
                <a:lnTo>
                  <a:pt x="2118" y="218"/>
                </a:lnTo>
                <a:lnTo>
                  <a:pt x="2122" y="220"/>
                </a:lnTo>
                <a:lnTo>
                  <a:pt x="2122" y="220"/>
                </a:lnTo>
                <a:lnTo>
                  <a:pt x="2132" y="220"/>
                </a:lnTo>
                <a:lnTo>
                  <a:pt x="2132" y="220"/>
                </a:lnTo>
                <a:lnTo>
                  <a:pt x="2136" y="224"/>
                </a:lnTo>
                <a:lnTo>
                  <a:pt x="2136" y="224"/>
                </a:lnTo>
                <a:lnTo>
                  <a:pt x="2136" y="228"/>
                </a:lnTo>
                <a:lnTo>
                  <a:pt x="2136" y="228"/>
                </a:lnTo>
                <a:lnTo>
                  <a:pt x="2140" y="230"/>
                </a:lnTo>
                <a:lnTo>
                  <a:pt x="2140" y="230"/>
                </a:lnTo>
                <a:lnTo>
                  <a:pt x="2144" y="234"/>
                </a:lnTo>
                <a:lnTo>
                  <a:pt x="2146" y="242"/>
                </a:lnTo>
                <a:lnTo>
                  <a:pt x="2146" y="242"/>
                </a:lnTo>
                <a:lnTo>
                  <a:pt x="2158" y="244"/>
                </a:lnTo>
                <a:lnTo>
                  <a:pt x="2158" y="246"/>
                </a:lnTo>
                <a:lnTo>
                  <a:pt x="2158" y="246"/>
                </a:lnTo>
                <a:lnTo>
                  <a:pt x="2162" y="246"/>
                </a:lnTo>
                <a:lnTo>
                  <a:pt x="2164" y="246"/>
                </a:lnTo>
                <a:lnTo>
                  <a:pt x="2164" y="246"/>
                </a:lnTo>
                <a:lnTo>
                  <a:pt x="2168" y="250"/>
                </a:lnTo>
                <a:lnTo>
                  <a:pt x="2168" y="250"/>
                </a:lnTo>
                <a:lnTo>
                  <a:pt x="2166" y="252"/>
                </a:lnTo>
                <a:lnTo>
                  <a:pt x="2166" y="254"/>
                </a:lnTo>
                <a:lnTo>
                  <a:pt x="2168" y="254"/>
                </a:lnTo>
                <a:lnTo>
                  <a:pt x="2168" y="254"/>
                </a:lnTo>
                <a:lnTo>
                  <a:pt x="2174" y="258"/>
                </a:lnTo>
                <a:lnTo>
                  <a:pt x="2180" y="262"/>
                </a:lnTo>
                <a:lnTo>
                  <a:pt x="2180" y="262"/>
                </a:lnTo>
                <a:lnTo>
                  <a:pt x="2184" y="262"/>
                </a:lnTo>
                <a:lnTo>
                  <a:pt x="2184" y="262"/>
                </a:lnTo>
                <a:lnTo>
                  <a:pt x="2186" y="266"/>
                </a:lnTo>
                <a:lnTo>
                  <a:pt x="2186" y="266"/>
                </a:lnTo>
                <a:lnTo>
                  <a:pt x="2194" y="268"/>
                </a:lnTo>
                <a:lnTo>
                  <a:pt x="2194" y="268"/>
                </a:lnTo>
                <a:lnTo>
                  <a:pt x="2196" y="272"/>
                </a:lnTo>
                <a:lnTo>
                  <a:pt x="2196" y="272"/>
                </a:lnTo>
                <a:lnTo>
                  <a:pt x="2200" y="274"/>
                </a:lnTo>
                <a:lnTo>
                  <a:pt x="2204" y="274"/>
                </a:lnTo>
                <a:lnTo>
                  <a:pt x="2204" y="274"/>
                </a:lnTo>
                <a:lnTo>
                  <a:pt x="2206" y="280"/>
                </a:lnTo>
                <a:lnTo>
                  <a:pt x="2206" y="280"/>
                </a:lnTo>
                <a:lnTo>
                  <a:pt x="2208" y="282"/>
                </a:lnTo>
                <a:lnTo>
                  <a:pt x="2212" y="284"/>
                </a:lnTo>
                <a:lnTo>
                  <a:pt x="2212" y="284"/>
                </a:lnTo>
                <a:lnTo>
                  <a:pt x="2212" y="290"/>
                </a:lnTo>
                <a:lnTo>
                  <a:pt x="2210" y="298"/>
                </a:lnTo>
                <a:lnTo>
                  <a:pt x="2210" y="298"/>
                </a:lnTo>
                <a:lnTo>
                  <a:pt x="2216" y="300"/>
                </a:lnTo>
                <a:lnTo>
                  <a:pt x="2216" y="300"/>
                </a:lnTo>
                <a:lnTo>
                  <a:pt x="2214" y="288"/>
                </a:lnTo>
                <a:lnTo>
                  <a:pt x="2214" y="288"/>
                </a:lnTo>
                <a:lnTo>
                  <a:pt x="2226" y="286"/>
                </a:lnTo>
                <a:lnTo>
                  <a:pt x="2238" y="286"/>
                </a:lnTo>
                <a:lnTo>
                  <a:pt x="2240" y="288"/>
                </a:lnTo>
                <a:lnTo>
                  <a:pt x="2240" y="288"/>
                </a:lnTo>
                <a:lnTo>
                  <a:pt x="2244" y="290"/>
                </a:lnTo>
                <a:lnTo>
                  <a:pt x="2246" y="290"/>
                </a:lnTo>
                <a:lnTo>
                  <a:pt x="2246" y="290"/>
                </a:lnTo>
                <a:lnTo>
                  <a:pt x="2248" y="292"/>
                </a:lnTo>
                <a:lnTo>
                  <a:pt x="2248" y="296"/>
                </a:lnTo>
                <a:lnTo>
                  <a:pt x="2248" y="296"/>
                </a:lnTo>
                <a:lnTo>
                  <a:pt x="2254" y="298"/>
                </a:lnTo>
                <a:lnTo>
                  <a:pt x="2254" y="298"/>
                </a:lnTo>
                <a:lnTo>
                  <a:pt x="2254" y="302"/>
                </a:lnTo>
                <a:lnTo>
                  <a:pt x="2254" y="302"/>
                </a:lnTo>
                <a:lnTo>
                  <a:pt x="2262" y="306"/>
                </a:lnTo>
                <a:lnTo>
                  <a:pt x="2268" y="310"/>
                </a:lnTo>
                <a:lnTo>
                  <a:pt x="2268" y="310"/>
                </a:lnTo>
                <a:lnTo>
                  <a:pt x="2270" y="312"/>
                </a:lnTo>
                <a:lnTo>
                  <a:pt x="2270" y="312"/>
                </a:lnTo>
                <a:lnTo>
                  <a:pt x="2274" y="312"/>
                </a:lnTo>
                <a:lnTo>
                  <a:pt x="2274" y="314"/>
                </a:lnTo>
                <a:lnTo>
                  <a:pt x="2274" y="314"/>
                </a:lnTo>
                <a:lnTo>
                  <a:pt x="2270" y="316"/>
                </a:lnTo>
                <a:lnTo>
                  <a:pt x="2270" y="316"/>
                </a:lnTo>
                <a:close/>
                <a:moveTo>
                  <a:pt x="26" y="556"/>
                </a:moveTo>
                <a:lnTo>
                  <a:pt x="26" y="556"/>
                </a:lnTo>
                <a:lnTo>
                  <a:pt x="16" y="546"/>
                </a:lnTo>
                <a:lnTo>
                  <a:pt x="16" y="546"/>
                </a:lnTo>
                <a:lnTo>
                  <a:pt x="12" y="548"/>
                </a:lnTo>
                <a:lnTo>
                  <a:pt x="12" y="548"/>
                </a:lnTo>
                <a:lnTo>
                  <a:pt x="14" y="544"/>
                </a:lnTo>
                <a:lnTo>
                  <a:pt x="14" y="542"/>
                </a:lnTo>
                <a:lnTo>
                  <a:pt x="12" y="542"/>
                </a:lnTo>
                <a:lnTo>
                  <a:pt x="12" y="542"/>
                </a:lnTo>
                <a:lnTo>
                  <a:pt x="12" y="542"/>
                </a:lnTo>
                <a:lnTo>
                  <a:pt x="10" y="542"/>
                </a:lnTo>
                <a:lnTo>
                  <a:pt x="12" y="542"/>
                </a:lnTo>
                <a:lnTo>
                  <a:pt x="12" y="542"/>
                </a:lnTo>
                <a:lnTo>
                  <a:pt x="8" y="546"/>
                </a:lnTo>
                <a:lnTo>
                  <a:pt x="6" y="546"/>
                </a:lnTo>
                <a:lnTo>
                  <a:pt x="6" y="546"/>
                </a:lnTo>
                <a:lnTo>
                  <a:pt x="4" y="554"/>
                </a:lnTo>
                <a:lnTo>
                  <a:pt x="4" y="554"/>
                </a:lnTo>
                <a:lnTo>
                  <a:pt x="6" y="554"/>
                </a:lnTo>
                <a:lnTo>
                  <a:pt x="6" y="554"/>
                </a:lnTo>
                <a:lnTo>
                  <a:pt x="4" y="556"/>
                </a:lnTo>
                <a:lnTo>
                  <a:pt x="4" y="556"/>
                </a:lnTo>
                <a:lnTo>
                  <a:pt x="4" y="560"/>
                </a:lnTo>
                <a:lnTo>
                  <a:pt x="4" y="560"/>
                </a:lnTo>
                <a:lnTo>
                  <a:pt x="0" y="562"/>
                </a:lnTo>
                <a:lnTo>
                  <a:pt x="0" y="562"/>
                </a:lnTo>
                <a:lnTo>
                  <a:pt x="0" y="564"/>
                </a:lnTo>
                <a:lnTo>
                  <a:pt x="0" y="564"/>
                </a:lnTo>
                <a:lnTo>
                  <a:pt x="4" y="568"/>
                </a:lnTo>
                <a:lnTo>
                  <a:pt x="14" y="572"/>
                </a:lnTo>
                <a:lnTo>
                  <a:pt x="14" y="572"/>
                </a:lnTo>
                <a:lnTo>
                  <a:pt x="26" y="574"/>
                </a:lnTo>
                <a:lnTo>
                  <a:pt x="32" y="574"/>
                </a:lnTo>
                <a:lnTo>
                  <a:pt x="32" y="574"/>
                </a:lnTo>
                <a:lnTo>
                  <a:pt x="40" y="574"/>
                </a:lnTo>
                <a:lnTo>
                  <a:pt x="46" y="572"/>
                </a:lnTo>
                <a:lnTo>
                  <a:pt x="44" y="560"/>
                </a:lnTo>
                <a:lnTo>
                  <a:pt x="44" y="560"/>
                </a:lnTo>
                <a:lnTo>
                  <a:pt x="36" y="560"/>
                </a:lnTo>
                <a:lnTo>
                  <a:pt x="30" y="558"/>
                </a:lnTo>
                <a:lnTo>
                  <a:pt x="26" y="556"/>
                </a:lnTo>
                <a:lnTo>
                  <a:pt x="26" y="556"/>
                </a:lnTo>
                <a:close/>
              </a:path>
            </a:pathLst>
          </a:custGeom>
          <a:solidFill>
            <a:srgbClr val="B9BCBD"/>
          </a:solidFill>
          <a:ln w="3175">
            <a:solidFill>
              <a:srgbClr val="B9BCBD"/>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121" name="Freeform 105">
            <a:extLst>
              <a:ext uri="{FF2B5EF4-FFF2-40B4-BE49-F238E27FC236}">
                <a16:creationId xmlns:a16="http://schemas.microsoft.com/office/drawing/2014/main" id="{849DEAB7-01C0-42BF-9F45-491FAFD7004C}"/>
              </a:ext>
            </a:extLst>
          </p:cNvPr>
          <p:cNvSpPr>
            <a:spLocks/>
          </p:cNvSpPr>
          <p:nvPr userDrawn="1"/>
        </p:nvSpPr>
        <p:spPr bwMode="auto">
          <a:xfrm>
            <a:off x="6330417" y="2225493"/>
            <a:ext cx="194536" cy="154439"/>
          </a:xfrm>
          <a:custGeom>
            <a:avLst/>
            <a:gdLst>
              <a:gd name="T0" fmla="*/ 114 w 116"/>
              <a:gd name="T1" fmla="*/ 60 h 90"/>
              <a:gd name="T2" fmla="*/ 108 w 116"/>
              <a:gd name="T3" fmla="*/ 60 h 90"/>
              <a:gd name="T4" fmla="*/ 104 w 116"/>
              <a:gd name="T5" fmla="*/ 60 h 90"/>
              <a:gd name="T6" fmla="*/ 102 w 116"/>
              <a:gd name="T7" fmla="*/ 60 h 90"/>
              <a:gd name="T8" fmla="*/ 96 w 116"/>
              <a:gd name="T9" fmla="*/ 56 h 90"/>
              <a:gd name="T10" fmla="*/ 96 w 116"/>
              <a:gd name="T11" fmla="*/ 50 h 90"/>
              <a:gd name="T12" fmla="*/ 96 w 116"/>
              <a:gd name="T13" fmla="*/ 48 h 90"/>
              <a:gd name="T14" fmla="*/ 96 w 116"/>
              <a:gd name="T15" fmla="*/ 40 h 90"/>
              <a:gd name="T16" fmla="*/ 96 w 116"/>
              <a:gd name="T17" fmla="*/ 36 h 90"/>
              <a:gd name="T18" fmla="*/ 96 w 116"/>
              <a:gd name="T19" fmla="*/ 32 h 90"/>
              <a:gd name="T20" fmla="*/ 96 w 116"/>
              <a:gd name="T21" fmla="*/ 28 h 90"/>
              <a:gd name="T22" fmla="*/ 90 w 116"/>
              <a:gd name="T23" fmla="*/ 18 h 90"/>
              <a:gd name="T24" fmla="*/ 86 w 116"/>
              <a:gd name="T25" fmla="*/ 10 h 90"/>
              <a:gd name="T26" fmla="*/ 76 w 116"/>
              <a:gd name="T27" fmla="*/ 0 h 90"/>
              <a:gd name="T28" fmla="*/ 70 w 116"/>
              <a:gd name="T29" fmla="*/ 4 h 90"/>
              <a:gd name="T30" fmla="*/ 64 w 116"/>
              <a:gd name="T31" fmla="*/ 8 h 90"/>
              <a:gd name="T32" fmla="*/ 58 w 116"/>
              <a:gd name="T33" fmla="*/ 12 h 90"/>
              <a:gd name="T34" fmla="*/ 52 w 116"/>
              <a:gd name="T35" fmla="*/ 10 h 90"/>
              <a:gd name="T36" fmla="*/ 44 w 116"/>
              <a:gd name="T37" fmla="*/ 8 h 90"/>
              <a:gd name="T38" fmla="*/ 34 w 116"/>
              <a:gd name="T39" fmla="*/ 6 h 90"/>
              <a:gd name="T40" fmla="*/ 30 w 116"/>
              <a:gd name="T41" fmla="*/ 2 h 90"/>
              <a:gd name="T42" fmla="*/ 28 w 116"/>
              <a:gd name="T43" fmla="*/ 14 h 90"/>
              <a:gd name="T44" fmla="*/ 20 w 116"/>
              <a:gd name="T45" fmla="*/ 22 h 90"/>
              <a:gd name="T46" fmla="*/ 16 w 116"/>
              <a:gd name="T47" fmla="*/ 40 h 90"/>
              <a:gd name="T48" fmla="*/ 10 w 116"/>
              <a:gd name="T49" fmla="*/ 50 h 90"/>
              <a:gd name="T50" fmla="*/ 4 w 116"/>
              <a:gd name="T51" fmla="*/ 54 h 90"/>
              <a:gd name="T52" fmla="*/ 4 w 116"/>
              <a:gd name="T53" fmla="*/ 58 h 90"/>
              <a:gd name="T54" fmla="*/ 8 w 116"/>
              <a:gd name="T55" fmla="*/ 64 h 90"/>
              <a:gd name="T56" fmla="*/ 10 w 116"/>
              <a:gd name="T57" fmla="*/ 68 h 90"/>
              <a:gd name="T58" fmla="*/ 14 w 116"/>
              <a:gd name="T59" fmla="*/ 72 h 90"/>
              <a:gd name="T60" fmla="*/ 20 w 116"/>
              <a:gd name="T61" fmla="*/ 70 h 90"/>
              <a:gd name="T62" fmla="*/ 24 w 116"/>
              <a:gd name="T63" fmla="*/ 68 h 90"/>
              <a:gd name="T64" fmla="*/ 30 w 116"/>
              <a:gd name="T65" fmla="*/ 74 h 90"/>
              <a:gd name="T66" fmla="*/ 24 w 116"/>
              <a:gd name="T67" fmla="*/ 74 h 90"/>
              <a:gd name="T68" fmla="*/ 26 w 116"/>
              <a:gd name="T69" fmla="*/ 80 h 90"/>
              <a:gd name="T70" fmla="*/ 32 w 116"/>
              <a:gd name="T71" fmla="*/ 82 h 90"/>
              <a:gd name="T72" fmla="*/ 38 w 116"/>
              <a:gd name="T73" fmla="*/ 86 h 90"/>
              <a:gd name="T74" fmla="*/ 36 w 116"/>
              <a:gd name="T75" fmla="*/ 90 h 90"/>
              <a:gd name="T76" fmla="*/ 42 w 116"/>
              <a:gd name="T77" fmla="*/ 90 h 90"/>
              <a:gd name="T78" fmla="*/ 48 w 116"/>
              <a:gd name="T79" fmla="*/ 88 h 90"/>
              <a:gd name="T80" fmla="*/ 56 w 116"/>
              <a:gd name="T81" fmla="*/ 90 h 90"/>
              <a:gd name="T82" fmla="*/ 66 w 116"/>
              <a:gd name="T83" fmla="*/ 88 h 90"/>
              <a:gd name="T84" fmla="*/ 74 w 116"/>
              <a:gd name="T85" fmla="*/ 82 h 90"/>
              <a:gd name="T86" fmla="*/ 82 w 116"/>
              <a:gd name="T87" fmla="*/ 84 h 90"/>
              <a:gd name="T88" fmla="*/ 88 w 116"/>
              <a:gd name="T89" fmla="*/ 84 h 90"/>
              <a:gd name="T90" fmla="*/ 96 w 116"/>
              <a:gd name="T91" fmla="*/ 82 h 90"/>
              <a:gd name="T92" fmla="*/ 106 w 116"/>
              <a:gd name="T93" fmla="*/ 84 h 90"/>
              <a:gd name="T94" fmla="*/ 106 w 116"/>
              <a:gd name="T95" fmla="*/ 80 h 90"/>
              <a:gd name="T96" fmla="*/ 108 w 116"/>
              <a:gd name="T97" fmla="*/ 76 h 90"/>
              <a:gd name="T98" fmla="*/ 112 w 116"/>
              <a:gd name="T99" fmla="*/ 76 h 90"/>
              <a:gd name="T100" fmla="*/ 114 w 116"/>
              <a:gd name="T101" fmla="*/ 72 h 90"/>
              <a:gd name="T102" fmla="*/ 116 w 116"/>
              <a:gd name="T103" fmla="*/ 64 h 90"/>
              <a:gd name="T104" fmla="*/ 114 w 116"/>
              <a:gd name="T105" fmla="*/ 62 h 90"/>
              <a:gd name="T106" fmla="*/ 116 w 116"/>
              <a:gd name="T107" fmla="*/ 62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6" h="90">
                <a:moveTo>
                  <a:pt x="116" y="60"/>
                </a:moveTo>
                <a:lnTo>
                  <a:pt x="116" y="60"/>
                </a:lnTo>
                <a:lnTo>
                  <a:pt x="114" y="60"/>
                </a:lnTo>
                <a:lnTo>
                  <a:pt x="110" y="60"/>
                </a:lnTo>
                <a:lnTo>
                  <a:pt x="108" y="60"/>
                </a:lnTo>
                <a:lnTo>
                  <a:pt x="108" y="60"/>
                </a:lnTo>
                <a:lnTo>
                  <a:pt x="108" y="62"/>
                </a:lnTo>
                <a:lnTo>
                  <a:pt x="106" y="62"/>
                </a:lnTo>
                <a:lnTo>
                  <a:pt x="104" y="60"/>
                </a:lnTo>
                <a:lnTo>
                  <a:pt x="104" y="60"/>
                </a:lnTo>
                <a:lnTo>
                  <a:pt x="102" y="60"/>
                </a:lnTo>
                <a:lnTo>
                  <a:pt x="102" y="60"/>
                </a:lnTo>
                <a:lnTo>
                  <a:pt x="98" y="58"/>
                </a:lnTo>
                <a:lnTo>
                  <a:pt x="98" y="58"/>
                </a:lnTo>
                <a:lnTo>
                  <a:pt x="96" y="56"/>
                </a:lnTo>
                <a:lnTo>
                  <a:pt x="96" y="54"/>
                </a:lnTo>
                <a:lnTo>
                  <a:pt x="98" y="52"/>
                </a:lnTo>
                <a:lnTo>
                  <a:pt x="96" y="50"/>
                </a:lnTo>
                <a:lnTo>
                  <a:pt x="96" y="50"/>
                </a:lnTo>
                <a:lnTo>
                  <a:pt x="96" y="50"/>
                </a:lnTo>
                <a:lnTo>
                  <a:pt x="96" y="48"/>
                </a:lnTo>
                <a:lnTo>
                  <a:pt x="96" y="42"/>
                </a:lnTo>
                <a:lnTo>
                  <a:pt x="96" y="42"/>
                </a:lnTo>
                <a:lnTo>
                  <a:pt x="96" y="40"/>
                </a:lnTo>
                <a:lnTo>
                  <a:pt x="98" y="38"/>
                </a:lnTo>
                <a:lnTo>
                  <a:pt x="98" y="38"/>
                </a:lnTo>
                <a:lnTo>
                  <a:pt x="96" y="36"/>
                </a:lnTo>
                <a:lnTo>
                  <a:pt x="96" y="36"/>
                </a:lnTo>
                <a:lnTo>
                  <a:pt x="96" y="34"/>
                </a:lnTo>
                <a:lnTo>
                  <a:pt x="96" y="32"/>
                </a:lnTo>
                <a:lnTo>
                  <a:pt x="96" y="30"/>
                </a:lnTo>
                <a:lnTo>
                  <a:pt x="96" y="28"/>
                </a:lnTo>
                <a:lnTo>
                  <a:pt x="96" y="28"/>
                </a:lnTo>
                <a:lnTo>
                  <a:pt x="94" y="24"/>
                </a:lnTo>
                <a:lnTo>
                  <a:pt x="90" y="18"/>
                </a:lnTo>
                <a:lnTo>
                  <a:pt x="90" y="18"/>
                </a:lnTo>
                <a:lnTo>
                  <a:pt x="86" y="14"/>
                </a:lnTo>
                <a:lnTo>
                  <a:pt x="86" y="10"/>
                </a:lnTo>
                <a:lnTo>
                  <a:pt x="86" y="10"/>
                </a:lnTo>
                <a:lnTo>
                  <a:pt x="80" y="2"/>
                </a:lnTo>
                <a:lnTo>
                  <a:pt x="76" y="0"/>
                </a:lnTo>
                <a:lnTo>
                  <a:pt x="76" y="0"/>
                </a:lnTo>
                <a:lnTo>
                  <a:pt x="74" y="0"/>
                </a:lnTo>
                <a:lnTo>
                  <a:pt x="70" y="4"/>
                </a:lnTo>
                <a:lnTo>
                  <a:pt x="70" y="4"/>
                </a:lnTo>
                <a:lnTo>
                  <a:pt x="68" y="6"/>
                </a:lnTo>
                <a:lnTo>
                  <a:pt x="64" y="8"/>
                </a:lnTo>
                <a:lnTo>
                  <a:pt x="64" y="8"/>
                </a:lnTo>
                <a:lnTo>
                  <a:pt x="62" y="8"/>
                </a:lnTo>
                <a:lnTo>
                  <a:pt x="62" y="10"/>
                </a:lnTo>
                <a:lnTo>
                  <a:pt x="58" y="12"/>
                </a:lnTo>
                <a:lnTo>
                  <a:pt x="58" y="12"/>
                </a:lnTo>
                <a:lnTo>
                  <a:pt x="54" y="14"/>
                </a:lnTo>
                <a:lnTo>
                  <a:pt x="52" y="10"/>
                </a:lnTo>
                <a:lnTo>
                  <a:pt x="52" y="10"/>
                </a:lnTo>
                <a:lnTo>
                  <a:pt x="48" y="8"/>
                </a:lnTo>
                <a:lnTo>
                  <a:pt x="44" y="8"/>
                </a:lnTo>
                <a:lnTo>
                  <a:pt x="44" y="8"/>
                </a:lnTo>
                <a:lnTo>
                  <a:pt x="38" y="8"/>
                </a:lnTo>
                <a:lnTo>
                  <a:pt x="34" y="6"/>
                </a:lnTo>
                <a:lnTo>
                  <a:pt x="34" y="6"/>
                </a:lnTo>
                <a:lnTo>
                  <a:pt x="32" y="2"/>
                </a:lnTo>
                <a:lnTo>
                  <a:pt x="30" y="2"/>
                </a:lnTo>
                <a:lnTo>
                  <a:pt x="30" y="2"/>
                </a:lnTo>
                <a:lnTo>
                  <a:pt x="28" y="14"/>
                </a:lnTo>
                <a:lnTo>
                  <a:pt x="28" y="14"/>
                </a:lnTo>
                <a:lnTo>
                  <a:pt x="26" y="18"/>
                </a:lnTo>
                <a:lnTo>
                  <a:pt x="20" y="22"/>
                </a:lnTo>
                <a:lnTo>
                  <a:pt x="20" y="22"/>
                </a:lnTo>
                <a:lnTo>
                  <a:pt x="18" y="26"/>
                </a:lnTo>
                <a:lnTo>
                  <a:pt x="16" y="32"/>
                </a:lnTo>
                <a:lnTo>
                  <a:pt x="16" y="40"/>
                </a:lnTo>
                <a:lnTo>
                  <a:pt x="14" y="46"/>
                </a:lnTo>
                <a:lnTo>
                  <a:pt x="14" y="46"/>
                </a:lnTo>
                <a:lnTo>
                  <a:pt x="10" y="50"/>
                </a:lnTo>
                <a:lnTo>
                  <a:pt x="8" y="52"/>
                </a:lnTo>
                <a:lnTo>
                  <a:pt x="4" y="54"/>
                </a:lnTo>
                <a:lnTo>
                  <a:pt x="4" y="54"/>
                </a:lnTo>
                <a:lnTo>
                  <a:pt x="0" y="54"/>
                </a:lnTo>
                <a:lnTo>
                  <a:pt x="0" y="54"/>
                </a:lnTo>
                <a:lnTo>
                  <a:pt x="4" y="58"/>
                </a:lnTo>
                <a:lnTo>
                  <a:pt x="6" y="60"/>
                </a:lnTo>
                <a:lnTo>
                  <a:pt x="8" y="64"/>
                </a:lnTo>
                <a:lnTo>
                  <a:pt x="8" y="64"/>
                </a:lnTo>
                <a:lnTo>
                  <a:pt x="6" y="68"/>
                </a:lnTo>
                <a:lnTo>
                  <a:pt x="10" y="68"/>
                </a:lnTo>
                <a:lnTo>
                  <a:pt x="10" y="68"/>
                </a:lnTo>
                <a:lnTo>
                  <a:pt x="12" y="68"/>
                </a:lnTo>
                <a:lnTo>
                  <a:pt x="14" y="72"/>
                </a:lnTo>
                <a:lnTo>
                  <a:pt x="14" y="72"/>
                </a:lnTo>
                <a:lnTo>
                  <a:pt x="16" y="74"/>
                </a:lnTo>
                <a:lnTo>
                  <a:pt x="18" y="72"/>
                </a:lnTo>
                <a:lnTo>
                  <a:pt x="20" y="70"/>
                </a:lnTo>
                <a:lnTo>
                  <a:pt x="20" y="70"/>
                </a:lnTo>
                <a:lnTo>
                  <a:pt x="20" y="68"/>
                </a:lnTo>
                <a:lnTo>
                  <a:pt x="24" y="68"/>
                </a:lnTo>
                <a:lnTo>
                  <a:pt x="28" y="72"/>
                </a:lnTo>
                <a:lnTo>
                  <a:pt x="28" y="72"/>
                </a:lnTo>
                <a:lnTo>
                  <a:pt x="30" y="74"/>
                </a:lnTo>
                <a:lnTo>
                  <a:pt x="28" y="74"/>
                </a:lnTo>
                <a:lnTo>
                  <a:pt x="28" y="74"/>
                </a:lnTo>
                <a:lnTo>
                  <a:pt x="24" y="74"/>
                </a:lnTo>
                <a:lnTo>
                  <a:pt x="24" y="76"/>
                </a:lnTo>
                <a:lnTo>
                  <a:pt x="26" y="80"/>
                </a:lnTo>
                <a:lnTo>
                  <a:pt x="26" y="80"/>
                </a:lnTo>
                <a:lnTo>
                  <a:pt x="30" y="82"/>
                </a:lnTo>
                <a:lnTo>
                  <a:pt x="32" y="82"/>
                </a:lnTo>
                <a:lnTo>
                  <a:pt x="32" y="82"/>
                </a:lnTo>
                <a:lnTo>
                  <a:pt x="36" y="84"/>
                </a:lnTo>
                <a:lnTo>
                  <a:pt x="38" y="84"/>
                </a:lnTo>
                <a:lnTo>
                  <a:pt x="38" y="86"/>
                </a:lnTo>
                <a:lnTo>
                  <a:pt x="38" y="86"/>
                </a:lnTo>
                <a:lnTo>
                  <a:pt x="36" y="88"/>
                </a:lnTo>
                <a:lnTo>
                  <a:pt x="36" y="90"/>
                </a:lnTo>
                <a:lnTo>
                  <a:pt x="38" y="90"/>
                </a:lnTo>
                <a:lnTo>
                  <a:pt x="42" y="90"/>
                </a:lnTo>
                <a:lnTo>
                  <a:pt x="42" y="90"/>
                </a:lnTo>
                <a:lnTo>
                  <a:pt x="46" y="90"/>
                </a:lnTo>
                <a:lnTo>
                  <a:pt x="46" y="90"/>
                </a:lnTo>
                <a:lnTo>
                  <a:pt x="48" y="88"/>
                </a:lnTo>
                <a:lnTo>
                  <a:pt x="50" y="90"/>
                </a:lnTo>
                <a:lnTo>
                  <a:pt x="50" y="90"/>
                </a:lnTo>
                <a:lnTo>
                  <a:pt x="56" y="90"/>
                </a:lnTo>
                <a:lnTo>
                  <a:pt x="62" y="90"/>
                </a:lnTo>
                <a:lnTo>
                  <a:pt x="62" y="90"/>
                </a:lnTo>
                <a:lnTo>
                  <a:pt x="66" y="88"/>
                </a:lnTo>
                <a:lnTo>
                  <a:pt x="70" y="86"/>
                </a:lnTo>
                <a:lnTo>
                  <a:pt x="70" y="86"/>
                </a:lnTo>
                <a:lnTo>
                  <a:pt x="74" y="82"/>
                </a:lnTo>
                <a:lnTo>
                  <a:pt x="78" y="82"/>
                </a:lnTo>
                <a:lnTo>
                  <a:pt x="78" y="82"/>
                </a:lnTo>
                <a:lnTo>
                  <a:pt x="82" y="84"/>
                </a:lnTo>
                <a:lnTo>
                  <a:pt x="84" y="86"/>
                </a:lnTo>
                <a:lnTo>
                  <a:pt x="88" y="84"/>
                </a:lnTo>
                <a:lnTo>
                  <a:pt x="88" y="84"/>
                </a:lnTo>
                <a:lnTo>
                  <a:pt x="92" y="82"/>
                </a:lnTo>
                <a:lnTo>
                  <a:pt x="96" y="82"/>
                </a:lnTo>
                <a:lnTo>
                  <a:pt x="96" y="82"/>
                </a:lnTo>
                <a:lnTo>
                  <a:pt x="102" y="86"/>
                </a:lnTo>
                <a:lnTo>
                  <a:pt x="106" y="84"/>
                </a:lnTo>
                <a:lnTo>
                  <a:pt x="106" y="84"/>
                </a:lnTo>
                <a:lnTo>
                  <a:pt x="106" y="82"/>
                </a:lnTo>
                <a:lnTo>
                  <a:pt x="106" y="80"/>
                </a:lnTo>
                <a:lnTo>
                  <a:pt x="106" y="80"/>
                </a:lnTo>
                <a:lnTo>
                  <a:pt x="106" y="78"/>
                </a:lnTo>
                <a:lnTo>
                  <a:pt x="108" y="76"/>
                </a:lnTo>
                <a:lnTo>
                  <a:pt x="108" y="76"/>
                </a:lnTo>
                <a:lnTo>
                  <a:pt x="112" y="78"/>
                </a:lnTo>
                <a:lnTo>
                  <a:pt x="112" y="78"/>
                </a:lnTo>
                <a:lnTo>
                  <a:pt x="112" y="76"/>
                </a:lnTo>
                <a:lnTo>
                  <a:pt x="114" y="76"/>
                </a:lnTo>
                <a:lnTo>
                  <a:pt x="114" y="76"/>
                </a:lnTo>
                <a:lnTo>
                  <a:pt x="114" y="72"/>
                </a:lnTo>
                <a:lnTo>
                  <a:pt x="114" y="66"/>
                </a:lnTo>
                <a:lnTo>
                  <a:pt x="114" y="66"/>
                </a:lnTo>
                <a:lnTo>
                  <a:pt x="116" y="64"/>
                </a:lnTo>
                <a:lnTo>
                  <a:pt x="114" y="64"/>
                </a:lnTo>
                <a:lnTo>
                  <a:pt x="114" y="64"/>
                </a:lnTo>
                <a:lnTo>
                  <a:pt x="114" y="62"/>
                </a:lnTo>
                <a:lnTo>
                  <a:pt x="114" y="62"/>
                </a:lnTo>
                <a:lnTo>
                  <a:pt x="116" y="62"/>
                </a:lnTo>
                <a:lnTo>
                  <a:pt x="116" y="62"/>
                </a:lnTo>
                <a:lnTo>
                  <a:pt x="116" y="60"/>
                </a:lnTo>
                <a:lnTo>
                  <a:pt x="116" y="60"/>
                </a:lnTo>
                <a:close/>
              </a:path>
            </a:pathLst>
          </a:custGeom>
          <a:solidFill>
            <a:srgbClr val="8BBDFF"/>
          </a:solidFill>
          <a:ln w="3175">
            <a:solidFill>
              <a:srgbClr val="8BBDFF"/>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122" name="Freeform 106">
            <a:extLst>
              <a:ext uri="{FF2B5EF4-FFF2-40B4-BE49-F238E27FC236}">
                <a16:creationId xmlns:a16="http://schemas.microsoft.com/office/drawing/2014/main" id="{6E14D833-AC2E-4620-9FBF-65C9D3678C1E}"/>
              </a:ext>
            </a:extLst>
          </p:cNvPr>
          <p:cNvSpPr>
            <a:spLocks/>
          </p:cNvSpPr>
          <p:nvPr userDrawn="1"/>
        </p:nvSpPr>
        <p:spPr bwMode="auto">
          <a:xfrm>
            <a:off x="6987816" y="2935909"/>
            <a:ext cx="20125" cy="30888"/>
          </a:xfrm>
          <a:custGeom>
            <a:avLst/>
            <a:gdLst>
              <a:gd name="T0" fmla="*/ 0 w 12"/>
              <a:gd name="T1" fmla="*/ 12 h 18"/>
              <a:gd name="T2" fmla="*/ 0 w 12"/>
              <a:gd name="T3" fmla="*/ 12 h 18"/>
              <a:gd name="T4" fmla="*/ 0 w 12"/>
              <a:gd name="T5" fmla="*/ 10 h 18"/>
              <a:gd name="T6" fmla="*/ 0 w 12"/>
              <a:gd name="T7" fmla="*/ 10 h 18"/>
              <a:gd name="T8" fmla="*/ 6 w 12"/>
              <a:gd name="T9" fmla="*/ 6 h 18"/>
              <a:gd name="T10" fmla="*/ 8 w 12"/>
              <a:gd name="T11" fmla="*/ 0 h 18"/>
              <a:gd name="T12" fmla="*/ 8 w 12"/>
              <a:gd name="T13" fmla="*/ 0 h 18"/>
              <a:gd name="T14" fmla="*/ 10 w 12"/>
              <a:gd name="T15" fmla="*/ 0 h 18"/>
              <a:gd name="T16" fmla="*/ 10 w 12"/>
              <a:gd name="T17" fmla="*/ 0 h 18"/>
              <a:gd name="T18" fmla="*/ 12 w 12"/>
              <a:gd name="T19" fmla="*/ 8 h 18"/>
              <a:gd name="T20" fmla="*/ 12 w 12"/>
              <a:gd name="T21" fmla="*/ 18 h 18"/>
              <a:gd name="T22" fmla="*/ 6 w 12"/>
              <a:gd name="T23" fmla="*/ 16 h 18"/>
              <a:gd name="T24" fmla="*/ 0 w 12"/>
              <a:gd name="T25"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 h="18">
                <a:moveTo>
                  <a:pt x="0" y="12"/>
                </a:moveTo>
                <a:lnTo>
                  <a:pt x="0" y="12"/>
                </a:lnTo>
                <a:lnTo>
                  <a:pt x="0" y="10"/>
                </a:lnTo>
                <a:lnTo>
                  <a:pt x="0" y="10"/>
                </a:lnTo>
                <a:lnTo>
                  <a:pt x="6" y="6"/>
                </a:lnTo>
                <a:lnTo>
                  <a:pt x="8" y="0"/>
                </a:lnTo>
                <a:lnTo>
                  <a:pt x="8" y="0"/>
                </a:lnTo>
                <a:lnTo>
                  <a:pt x="10" y="0"/>
                </a:lnTo>
                <a:lnTo>
                  <a:pt x="10" y="0"/>
                </a:lnTo>
                <a:lnTo>
                  <a:pt x="12" y="8"/>
                </a:lnTo>
                <a:lnTo>
                  <a:pt x="12" y="18"/>
                </a:lnTo>
                <a:lnTo>
                  <a:pt x="6" y="16"/>
                </a:lnTo>
                <a:lnTo>
                  <a:pt x="0" y="12"/>
                </a:lnTo>
                <a:close/>
              </a:path>
            </a:pathLst>
          </a:custGeom>
          <a:solidFill>
            <a:srgbClr val="B9BCBD"/>
          </a:solidFill>
          <a:ln w="3175">
            <a:solidFill>
              <a:srgbClr val="B9BCBD"/>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123" name="Freeform 107">
            <a:extLst>
              <a:ext uri="{FF2B5EF4-FFF2-40B4-BE49-F238E27FC236}">
                <a16:creationId xmlns:a16="http://schemas.microsoft.com/office/drawing/2014/main" id="{C1483C01-4338-4579-8067-9C2A6B15A35C}"/>
              </a:ext>
            </a:extLst>
          </p:cNvPr>
          <p:cNvSpPr>
            <a:spLocks/>
          </p:cNvSpPr>
          <p:nvPr userDrawn="1"/>
        </p:nvSpPr>
        <p:spPr bwMode="auto">
          <a:xfrm>
            <a:off x="4356546" y="3148692"/>
            <a:ext cx="30187" cy="17160"/>
          </a:xfrm>
          <a:custGeom>
            <a:avLst/>
            <a:gdLst>
              <a:gd name="T0" fmla="*/ 0 w 18"/>
              <a:gd name="T1" fmla="*/ 0 h 10"/>
              <a:gd name="T2" fmla="*/ 0 w 18"/>
              <a:gd name="T3" fmla="*/ 0 h 10"/>
              <a:gd name="T4" fmla="*/ 0 w 18"/>
              <a:gd name="T5" fmla="*/ 4 h 10"/>
              <a:gd name="T6" fmla="*/ 0 w 18"/>
              <a:gd name="T7" fmla="*/ 4 h 10"/>
              <a:gd name="T8" fmla="*/ 2 w 18"/>
              <a:gd name="T9" fmla="*/ 8 h 10"/>
              <a:gd name="T10" fmla="*/ 2 w 18"/>
              <a:gd name="T11" fmla="*/ 8 h 10"/>
              <a:gd name="T12" fmla="*/ 8 w 18"/>
              <a:gd name="T13" fmla="*/ 10 h 10"/>
              <a:gd name="T14" fmla="*/ 10 w 18"/>
              <a:gd name="T15" fmla="*/ 8 h 10"/>
              <a:gd name="T16" fmla="*/ 16 w 18"/>
              <a:gd name="T17" fmla="*/ 4 h 10"/>
              <a:gd name="T18" fmla="*/ 16 w 18"/>
              <a:gd name="T19" fmla="*/ 4 h 10"/>
              <a:gd name="T20" fmla="*/ 18 w 18"/>
              <a:gd name="T21" fmla="*/ 2 h 10"/>
              <a:gd name="T22" fmla="*/ 18 w 18"/>
              <a:gd name="T23" fmla="*/ 2 h 10"/>
              <a:gd name="T24" fmla="*/ 14 w 18"/>
              <a:gd name="T25" fmla="*/ 0 h 10"/>
              <a:gd name="T26" fmla="*/ 0 w 18"/>
              <a:gd name="T27" fmla="*/ 0 h 10"/>
              <a:gd name="T28" fmla="*/ 0 w 18"/>
              <a:gd name="T29"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10">
                <a:moveTo>
                  <a:pt x="0" y="0"/>
                </a:moveTo>
                <a:lnTo>
                  <a:pt x="0" y="0"/>
                </a:lnTo>
                <a:lnTo>
                  <a:pt x="0" y="4"/>
                </a:lnTo>
                <a:lnTo>
                  <a:pt x="0" y="4"/>
                </a:lnTo>
                <a:lnTo>
                  <a:pt x="2" y="8"/>
                </a:lnTo>
                <a:lnTo>
                  <a:pt x="2" y="8"/>
                </a:lnTo>
                <a:lnTo>
                  <a:pt x="8" y="10"/>
                </a:lnTo>
                <a:lnTo>
                  <a:pt x="10" y="8"/>
                </a:lnTo>
                <a:lnTo>
                  <a:pt x="16" y="4"/>
                </a:lnTo>
                <a:lnTo>
                  <a:pt x="16" y="4"/>
                </a:lnTo>
                <a:lnTo>
                  <a:pt x="18" y="2"/>
                </a:lnTo>
                <a:lnTo>
                  <a:pt x="18" y="2"/>
                </a:lnTo>
                <a:lnTo>
                  <a:pt x="14" y="0"/>
                </a:lnTo>
                <a:lnTo>
                  <a:pt x="0" y="0"/>
                </a:lnTo>
                <a:lnTo>
                  <a:pt x="0" y="0"/>
                </a:lnTo>
                <a:close/>
              </a:path>
            </a:pathLst>
          </a:custGeom>
          <a:solidFill>
            <a:srgbClr val="00095B"/>
          </a:solidFill>
          <a:ln w="3175">
            <a:solidFill>
              <a:srgbClr val="00095B"/>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124" name="Freeform 108">
            <a:extLst>
              <a:ext uri="{FF2B5EF4-FFF2-40B4-BE49-F238E27FC236}">
                <a16:creationId xmlns:a16="http://schemas.microsoft.com/office/drawing/2014/main" id="{70118262-D16E-4A17-B79B-91F97388FD62}"/>
              </a:ext>
            </a:extLst>
          </p:cNvPr>
          <p:cNvSpPr>
            <a:spLocks/>
          </p:cNvSpPr>
          <p:nvPr userDrawn="1"/>
        </p:nvSpPr>
        <p:spPr bwMode="auto">
          <a:xfrm>
            <a:off x="5641156" y="2434843"/>
            <a:ext cx="63727" cy="161303"/>
          </a:xfrm>
          <a:custGeom>
            <a:avLst/>
            <a:gdLst>
              <a:gd name="T0" fmla="*/ 30 w 38"/>
              <a:gd name="T1" fmla="*/ 90 h 94"/>
              <a:gd name="T2" fmla="*/ 32 w 38"/>
              <a:gd name="T3" fmla="*/ 82 h 94"/>
              <a:gd name="T4" fmla="*/ 34 w 38"/>
              <a:gd name="T5" fmla="*/ 80 h 94"/>
              <a:gd name="T6" fmla="*/ 30 w 38"/>
              <a:gd name="T7" fmla="*/ 80 h 94"/>
              <a:gd name="T8" fmla="*/ 28 w 38"/>
              <a:gd name="T9" fmla="*/ 78 h 94"/>
              <a:gd name="T10" fmla="*/ 28 w 38"/>
              <a:gd name="T11" fmla="*/ 72 h 94"/>
              <a:gd name="T12" fmla="*/ 30 w 38"/>
              <a:gd name="T13" fmla="*/ 68 h 94"/>
              <a:gd name="T14" fmla="*/ 30 w 38"/>
              <a:gd name="T15" fmla="*/ 62 h 94"/>
              <a:gd name="T16" fmla="*/ 28 w 38"/>
              <a:gd name="T17" fmla="*/ 58 h 94"/>
              <a:gd name="T18" fmla="*/ 32 w 38"/>
              <a:gd name="T19" fmla="*/ 52 h 94"/>
              <a:gd name="T20" fmla="*/ 32 w 38"/>
              <a:gd name="T21" fmla="*/ 48 h 94"/>
              <a:gd name="T22" fmla="*/ 32 w 38"/>
              <a:gd name="T23" fmla="*/ 42 h 94"/>
              <a:gd name="T24" fmla="*/ 34 w 38"/>
              <a:gd name="T25" fmla="*/ 34 h 94"/>
              <a:gd name="T26" fmla="*/ 36 w 38"/>
              <a:gd name="T27" fmla="*/ 32 h 94"/>
              <a:gd name="T28" fmla="*/ 32 w 38"/>
              <a:gd name="T29" fmla="*/ 20 h 94"/>
              <a:gd name="T30" fmla="*/ 30 w 38"/>
              <a:gd name="T31" fmla="*/ 18 h 94"/>
              <a:gd name="T32" fmla="*/ 36 w 38"/>
              <a:gd name="T33" fmla="*/ 12 h 94"/>
              <a:gd name="T34" fmla="*/ 38 w 38"/>
              <a:gd name="T35" fmla="*/ 6 h 94"/>
              <a:gd name="T36" fmla="*/ 34 w 38"/>
              <a:gd name="T37" fmla="*/ 6 h 94"/>
              <a:gd name="T38" fmla="*/ 30 w 38"/>
              <a:gd name="T39" fmla="*/ 4 h 94"/>
              <a:gd name="T40" fmla="*/ 20 w 38"/>
              <a:gd name="T41" fmla="*/ 4 h 94"/>
              <a:gd name="T42" fmla="*/ 18 w 38"/>
              <a:gd name="T43" fmla="*/ 4 h 94"/>
              <a:gd name="T44" fmla="*/ 18 w 38"/>
              <a:gd name="T45" fmla="*/ 2 h 94"/>
              <a:gd name="T46" fmla="*/ 16 w 38"/>
              <a:gd name="T47" fmla="*/ 0 h 94"/>
              <a:gd name="T48" fmla="*/ 10 w 38"/>
              <a:gd name="T49" fmla="*/ 4 h 94"/>
              <a:gd name="T50" fmla="*/ 12 w 38"/>
              <a:gd name="T51" fmla="*/ 16 h 94"/>
              <a:gd name="T52" fmla="*/ 12 w 38"/>
              <a:gd name="T53" fmla="*/ 30 h 94"/>
              <a:gd name="T54" fmla="*/ 8 w 38"/>
              <a:gd name="T55" fmla="*/ 34 h 94"/>
              <a:gd name="T56" fmla="*/ 8 w 38"/>
              <a:gd name="T57" fmla="*/ 36 h 94"/>
              <a:gd name="T58" fmla="*/ 8 w 38"/>
              <a:gd name="T59" fmla="*/ 38 h 94"/>
              <a:gd name="T60" fmla="*/ 6 w 38"/>
              <a:gd name="T61" fmla="*/ 42 h 94"/>
              <a:gd name="T62" fmla="*/ 6 w 38"/>
              <a:gd name="T63" fmla="*/ 46 h 94"/>
              <a:gd name="T64" fmla="*/ 2 w 38"/>
              <a:gd name="T65" fmla="*/ 48 h 94"/>
              <a:gd name="T66" fmla="*/ 2 w 38"/>
              <a:gd name="T67" fmla="*/ 54 h 94"/>
              <a:gd name="T68" fmla="*/ 0 w 38"/>
              <a:gd name="T69" fmla="*/ 56 h 94"/>
              <a:gd name="T70" fmla="*/ 2 w 38"/>
              <a:gd name="T71" fmla="*/ 58 h 94"/>
              <a:gd name="T72" fmla="*/ 4 w 38"/>
              <a:gd name="T73" fmla="*/ 62 h 94"/>
              <a:gd name="T74" fmla="*/ 6 w 38"/>
              <a:gd name="T75" fmla="*/ 58 h 94"/>
              <a:gd name="T76" fmla="*/ 6 w 38"/>
              <a:gd name="T77" fmla="*/ 62 h 94"/>
              <a:gd name="T78" fmla="*/ 4 w 38"/>
              <a:gd name="T79" fmla="*/ 64 h 94"/>
              <a:gd name="T80" fmla="*/ 4 w 38"/>
              <a:gd name="T81" fmla="*/ 66 h 94"/>
              <a:gd name="T82" fmla="*/ 6 w 38"/>
              <a:gd name="T83" fmla="*/ 66 h 94"/>
              <a:gd name="T84" fmla="*/ 6 w 38"/>
              <a:gd name="T85" fmla="*/ 72 h 94"/>
              <a:gd name="T86" fmla="*/ 8 w 38"/>
              <a:gd name="T87" fmla="*/ 76 h 94"/>
              <a:gd name="T88" fmla="*/ 8 w 38"/>
              <a:gd name="T89" fmla="*/ 78 h 94"/>
              <a:gd name="T90" fmla="*/ 6 w 38"/>
              <a:gd name="T91" fmla="*/ 92 h 94"/>
              <a:gd name="T92" fmla="*/ 18 w 38"/>
              <a:gd name="T93" fmla="*/ 92 h 94"/>
              <a:gd name="T94" fmla="*/ 18 w 38"/>
              <a:gd name="T95" fmla="*/ 94 h 94"/>
              <a:gd name="T96" fmla="*/ 22 w 38"/>
              <a:gd name="T97" fmla="*/ 94 h 94"/>
              <a:gd name="T98" fmla="*/ 30 w 38"/>
              <a:gd name="T99" fmla="*/ 9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8" h="94">
                <a:moveTo>
                  <a:pt x="30" y="90"/>
                </a:moveTo>
                <a:lnTo>
                  <a:pt x="30" y="90"/>
                </a:lnTo>
                <a:lnTo>
                  <a:pt x="30" y="88"/>
                </a:lnTo>
                <a:lnTo>
                  <a:pt x="32" y="82"/>
                </a:lnTo>
                <a:lnTo>
                  <a:pt x="32" y="82"/>
                </a:lnTo>
                <a:lnTo>
                  <a:pt x="34" y="80"/>
                </a:lnTo>
                <a:lnTo>
                  <a:pt x="32" y="80"/>
                </a:lnTo>
                <a:lnTo>
                  <a:pt x="30" y="80"/>
                </a:lnTo>
                <a:lnTo>
                  <a:pt x="28" y="78"/>
                </a:lnTo>
                <a:lnTo>
                  <a:pt x="28" y="78"/>
                </a:lnTo>
                <a:lnTo>
                  <a:pt x="28" y="74"/>
                </a:lnTo>
                <a:lnTo>
                  <a:pt x="28" y="72"/>
                </a:lnTo>
                <a:lnTo>
                  <a:pt x="30" y="68"/>
                </a:lnTo>
                <a:lnTo>
                  <a:pt x="30" y="68"/>
                </a:lnTo>
                <a:lnTo>
                  <a:pt x="32" y="64"/>
                </a:lnTo>
                <a:lnTo>
                  <a:pt x="30" y="62"/>
                </a:lnTo>
                <a:lnTo>
                  <a:pt x="30" y="62"/>
                </a:lnTo>
                <a:lnTo>
                  <a:pt x="28" y="58"/>
                </a:lnTo>
                <a:lnTo>
                  <a:pt x="28" y="56"/>
                </a:lnTo>
                <a:lnTo>
                  <a:pt x="32" y="52"/>
                </a:lnTo>
                <a:lnTo>
                  <a:pt x="32" y="52"/>
                </a:lnTo>
                <a:lnTo>
                  <a:pt x="32" y="48"/>
                </a:lnTo>
                <a:lnTo>
                  <a:pt x="32" y="42"/>
                </a:lnTo>
                <a:lnTo>
                  <a:pt x="32" y="42"/>
                </a:lnTo>
                <a:lnTo>
                  <a:pt x="30" y="38"/>
                </a:lnTo>
                <a:lnTo>
                  <a:pt x="34" y="34"/>
                </a:lnTo>
                <a:lnTo>
                  <a:pt x="34" y="34"/>
                </a:lnTo>
                <a:lnTo>
                  <a:pt x="36" y="32"/>
                </a:lnTo>
                <a:lnTo>
                  <a:pt x="36" y="28"/>
                </a:lnTo>
                <a:lnTo>
                  <a:pt x="32" y="20"/>
                </a:lnTo>
                <a:lnTo>
                  <a:pt x="32" y="20"/>
                </a:lnTo>
                <a:lnTo>
                  <a:pt x="30" y="18"/>
                </a:lnTo>
                <a:lnTo>
                  <a:pt x="32" y="16"/>
                </a:lnTo>
                <a:lnTo>
                  <a:pt x="36" y="12"/>
                </a:lnTo>
                <a:lnTo>
                  <a:pt x="36" y="12"/>
                </a:lnTo>
                <a:lnTo>
                  <a:pt x="38" y="6"/>
                </a:lnTo>
                <a:lnTo>
                  <a:pt x="34" y="6"/>
                </a:lnTo>
                <a:lnTo>
                  <a:pt x="34" y="6"/>
                </a:lnTo>
                <a:lnTo>
                  <a:pt x="34" y="4"/>
                </a:lnTo>
                <a:lnTo>
                  <a:pt x="30" y="4"/>
                </a:lnTo>
                <a:lnTo>
                  <a:pt x="30" y="4"/>
                </a:lnTo>
                <a:lnTo>
                  <a:pt x="20" y="4"/>
                </a:lnTo>
                <a:lnTo>
                  <a:pt x="20" y="4"/>
                </a:lnTo>
                <a:lnTo>
                  <a:pt x="18" y="4"/>
                </a:lnTo>
                <a:lnTo>
                  <a:pt x="18" y="4"/>
                </a:lnTo>
                <a:lnTo>
                  <a:pt x="18" y="2"/>
                </a:lnTo>
                <a:lnTo>
                  <a:pt x="18" y="2"/>
                </a:lnTo>
                <a:lnTo>
                  <a:pt x="16" y="0"/>
                </a:lnTo>
                <a:lnTo>
                  <a:pt x="12" y="2"/>
                </a:lnTo>
                <a:lnTo>
                  <a:pt x="10" y="4"/>
                </a:lnTo>
                <a:lnTo>
                  <a:pt x="10" y="4"/>
                </a:lnTo>
                <a:lnTo>
                  <a:pt x="12" y="16"/>
                </a:lnTo>
                <a:lnTo>
                  <a:pt x="12" y="24"/>
                </a:lnTo>
                <a:lnTo>
                  <a:pt x="12" y="30"/>
                </a:lnTo>
                <a:lnTo>
                  <a:pt x="12" y="30"/>
                </a:lnTo>
                <a:lnTo>
                  <a:pt x="8" y="34"/>
                </a:lnTo>
                <a:lnTo>
                  <a:pt x="8" y="34"/>
                </a:lnTo>
                <a:lnTo>
                  <a:pt x="8" y="36"/>
                </a:lnTo>
                <a:lnTo>
                  <a:pt x="8" y="38"/>
                </a:lnTo>
                <a:lnTo>
                  <a:pt x="8" y="38"/>
                </a:lnTo>
                <a:lnTo>
                  <a:pt x="6" y="42"/>
                </a:lnTo>
                <a:lnTo>
                  <a:pt x="6" y="42"/>
                </a:lnTo>
                <a:lnTo>
                  <a:pt x="6" y="46"/>
                </a:lnTo>
                <a:lnTo>
                  <a:pt x="6" y="46"/>
                </a:lnTo>
                <a:lnTo>
                  <a:pt x="2" y="48"/>
                </a:lnTo>
                <a:lnTo>
                  <a:pt x="2" y="48"/>
                </a:lnTo>
                <a:lnTo>
                  <a:pt x="2" y="52"/>
                </a:lnTo>
                <a:lnTo>
                  <a:pt x="2" y="54"/>
                </a:lnTo>
                <a:lnTo>
                  <a:pt x="0" y="56"/>
                </a:lnTo>
                <a:lnTo>
                  <a:pt x="0" y="56"/>
                </a:lnTo>
                <a:lnTo>
                  <a:pt x="0" y="56"/>
                </a:lnTo>
                <a:lnTo>
                  <a:pt x="2" y="58"/>
                </a:lnTo>
                <a:lnTo>
                  <a:pt x="4" y="62"/>
                </a:lnTo>
                <a:lnTo>
                  <a:pt x="4" y="62"/>
                </a:lnTo>
                <a:lnTo>
                  <a:pt x="4" y="60"/>
                </a:lnTo>
                <a:lnTo>
                  <a:pt x="6" y="58"/>
                </a:lnTo>
                <a:lnTo>
                  <a:pt x="6" y="58"/>
                </a:lnTo>
                <a:lnTo>
                  <a:pt x="6" y="62"/>
                </a:lnTo>
                <a:lnTo>
                  <a:pt x="6" y="62"/>
                </a:lnTo>
                <a:lnTo>
                  <a:pt x="4" y="64"/>
                </a:lnTo>
                <a:lnTo>
                  <a:pt x="4" y="64"/>
                </a:lnTo>
                <a:lnTo>
                  <a:pt x="4" y="66"/>
                </a:lnTo>
                <a:lnTo>
                  <a:pt x="4" y="66"/>
                </a:lnTo>
                <a:lnTo>
                  <a:pt x="6" y="66"/>
                </a:lnTo>
                <a:lnTo>
                  <a:pt x="6" y="66"/>
                </a:lnTo>
                <a:lnTo>
                  <a:pt x="6" y="72"/>
                </a:lnTo>
                <a:lnTo>
                  <a:pt x="8" y="74"/>
                </a:lnTo>
                <a:lnTo>
                  <a:pt x="8" y="76"/>
                </a:lnTo>
                <a:lnTo>
                  <a:pt x="8" y="78"/>
                </a:lnTo>
                <a:lnTo>
                  <a:pt x="8" y="78"/>
                </a:lnTo>
                <a:lnTo>
                  <a:pt x="6" y="92"/>
                </a:lnTo>
                <a:lnTo>
                  <a:pt x="6" y="92"/>
                </a:lnTo>
                <a:lnTo>
                  <a:pt x="10" y="90"/>
                </a:lnTo>
                <a:lnTo>
                  <a:pt x="18" y="92"/>
                </a:lnTo>
                <a:lnTo>
                  <a:pt x="18" y="92"/>
                </a:lnTo>
                <a:lnTo>
                  <a:pt x="18" y="94"/>
                </a:lnTo>
                <a:lnTo>
                  <a:pt x="22" y="94"/>
                </a:lnTo>
                <a:lnTo>
                  <a:pt x="22" y="94"/>
                </a:lnTo>
                <a:lnTo>
                  <a:pt x="26" y="92"/>
                </a:lnTo>
                <a:lnTo>
                  <a:pt x="30" y="90"/>
                </a:lnTo>
                <a:lnTo>
                  <a:pt x="30" y="90"/>
                </a:lnTo>
                <a:close/>
              </a:path>
            </a:pathLst>
          </a:custGeom>
          <a:solidFill>
            <a:srgbClr val="8BBDFF"/>
          </a:solidFill>
          <a:ln w="3175">
            <a:solidFill>
              <a:srgbClr val="8BBDFF"/>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125" name="Freeform 109">
            <a:extLst>
              <a:ext uri="{FF2B5EF4-FFF2-40B4-BE49-F238E27FC236}">
                <a16:creationId xmlns:a16="http://schemas.microsoft.com/office/drawing/2014/main" id="{F82B87C1-B878-4A9D-946E-7F534920A260}"/>
              </a:ext>
            </a:extLst>
          </p:cNvPr>
          <p:cNvSpPr>
            <a:spLocks/>
          </p:cNvSpPr>
          <p:nvPr userDrawn="1"/>
        </p:nvSpPr>
        <p:spPr bwMode="auto">
          <a:xfrm>
            <a:off x="6172775" y="2005844"/>
            <a:ext cx="241493" cy="209350"/>
          </a:xfrm>
          <a:custGeom>
            <a:avLst/>
            <a:gdLst>
              <a:gd name="T0" fmla="*/ 72 w 144"/>
              <a:gd name="T1" fmla="*/ 8 h 122"/>
              <a:gd name="T2" fmla="*/ 72 w 144"/>
              <a:gd name="T3" fmla="*/ 6 h 122"/>
              <a:gd name="T4" fmla="*/ 66 w 144"/>
              <a:gd name="T5" fmla="*/ 8 h 122"/>
              <a:gd name="T6" fmla="*/ 60 w 144"/>
              <a:gd name="T7" fmla="*/ 8 h 122"/>
              <a:gd name="T8" fmla="*/ 58 w 144"/>
              <a:gd name="T9" fmla="*/ 4 h 122"/>
              <a:gd name="T10" fmla="*/ 60 w 144"/>
              <a:gd name="T11" fmla="*/ 6 h 122"/>
              <a:gd name="T12" fmla="*/ 62 w 144"/>
              <a:gd name="T13" fmla="*/ 2 h 122"/>
              <a:gd name="T14" fmla="*/ 58 w 144"/>
              <a:gd name="T15" fmla="*/ 0 h 122"/>
              <a:gd name="T16" fmla="*/ 40 w 144"/>
              <a:gd name="T17" fmla="*/ 8 h 122"/>
              <a:gd name="T18" fmla="*/ 34 w 144"/>
              <a:gd name="T19" fmla="*/ 8 h 122"/>
              <a:gd name="T20" fmla="*/ 28 w 144"/>
              <a:gd name="T21" fmla="*/ 12 h 122"/>
              <a:gd name="T22" fmla="*/ 22 w 144"/>
              <a:gd name="T23" fmla="*/ 14 h 122"/>
              <a:gd name="T24" fmla="*/ 8 w 144"/>
              <a:gd name="T25" fmla="*/ 16 h 122"/>
              <a:gd name="T26" fmla="*/ 2 w 144"/>
              <a:gd name="T27" fmla="*/ 22 h 122"/>
              <a:gd name="T28" fmla="*/ 0 w 144"/>
              <a:gd name="T29" fmla="*/ 34 h 122"/>
              <a:gd name="T30" fmla="*/ 4 w 144"/>
              <a:gd name="T31" fmla="*/ 40 h 122"/>
              <a:gd name="T32" fmla="*/ 4 w 144"/>
              <a:gd name="T33" fmla="*/ 54 h 122"/>
              <a:gd name="T34" fmla="*/ 6 w 144"/>
              <a:gd name="T35" fmla="*/ 76 h 122"/>
              <a:gd name="T36" fmla="*/ 18 w 144"/>
              <a:gd name="T37" fmla="*/ 78 h 122"/>
              <a:gd name="T38" fmla="*/ 20 w 144"/>
              <a:gd name="T39" fmla="*/ 82 h 122"/>
              <a:gd name="T40" fmla="*/ 24 w 144"/>
              <a:gd name="T41" fmla="*/ 82 h 122"/>
              <a:gd name="T42" fmla="*/ 32 w 144"/>
              <a:gd name="T43" fmla="*/ 88 h 122"/>
              <a:gd name="T44" fmla="*/ 42 w 144"/>
              <a:gd name="T45" fmla="*/ 90 h 122"/>
              <a:gd name="T46" fmla="*/ 46 w 144"/>
              <a:gd name="T47" fmla="*/ 92 h 122"/>
              <a:gd name="T48" fmla="*/ 48 w 144"/>
              <a:gd name="T49" fmla="*/ 96 h 122"/>
              <a:gd name="T50" fmla="*/ 54 w 144"/>
              <a:gd name="T51" fmla="*/ 104 h 122"/>
              <a:gd name="T52" fmla="*/ 60 w 144"/>
              <a:gd name="T53" fmla="*/ 104 h 122"/>
              <a:gd name="T54" fmla="*/ 68 w 144"/>
              <a:gd name="T55" fmla="*/ 104 h 122"/>
              <a:gd name="T56" fmla="*/ 80 w 144"/>
              <a:gd name="T57" fmla="*/ 110 h 122"/>
              <a:gd name="T58" fmla="*/ 84 w 144"/>
              <a:gd name="T59" fmla="*/ 108 h 122"/>
              <a:gd name="T60" fmla="*/ 92 w 144"/>
              <a:gd name="T61" fmla="*/ 104 h 122"/>
              <a:gd name="T62" fmla="*/ 100 w 144"/>
              <a:gd name="T63" fmla="*/ 100 h 122"/>
              <a:gd name="T64" fmla="*/ 106 w 144"/>
              <a:gd name="T65" fmla="*/ 98 h 122"/>
              <a:gd name="T66" fmla="*/ 114 w 144"/>
              <a:gd name="T67" fmla="*/ 104 h 122"/>
              <a:gd name="T68" fmla="*/ 122 w 144"/>
              <a:gd name="T69" fmla="*/ 110 h 122"/>
              <a:gd name="T70" fmla="*/ 124 w 144"/>
              <a:gd name="T71" fmla="*/ 116 h 122"/>
              <a:gd name="T72" fmla="*/ 130 w 144"/>
              <a:gd name="T73" fmla="*/ 122 h 122"/>
              <a:gd name="T74" fmla="*/ 138 w 144"/>
              <a:gd name="T75" fmla="*/ 118 h 122"/>
              <a:gd name="T76" fmla="*/ 136 w 144"/>
              <a:gd name="T77" fmla="*/ 112 h 122"/>
              <a:gd name="T78" fmla="*/ 136 w 144"/>
              <a:gd name="T79" fmla="*/ 106 h 122"/>
              <a:gd name="T80" fmla="*/ 144 w 144"/>
              <a:gd name="T81" fmla="*/ 90 h 122"/>
              <a:gd name="T82" fmla="*/ 140 w 144"/>
              <a:gd name="T83" fmla="*/ 82 h 122"/>
              <a:gd name="T84" fmla="*/ 140 w 144"/>
              <a:gd name="T85" fmla="*/ 76 h 122"/>
              <a:gd name="T86" fmla="*/ 142 w 144"/>
              <a:gd name="T87" fmla="*/ 68 h 122"/>
              <a:gd name="T88" fmla="*/ 142 w 144"/>
              <a:gd name="T89" fmla="*/ 66 h 122"/>
              <a:gd name="T90" fmla="*/ 140 w 144"/>
              <a:gd name="T91" fmla="*/ 58 h 122"/>
              <a:gd name="T92" fmla="*/ 140 w 144"/>
              <a:gd name="T93" fmla="*/ 46 h 122"/>
              <a:gd name="T94" fmla="*/ 144 w 144"/>
              <a:gd name="T95" fmla="*/ 36 h 122"/>
              <a:gd name="T96" fmla="*/ 142 w 144"/>
              <a:gd name="T97" fmla="*/ 30 h 122"/>
              <a:gd name="T98" fmla="*/ 140 w 144"/>
              <a:gd name="T99" fmla="*/ 22 h 122"/>
              <a:gd name="T100" fmla="*/ 138 w 144"/>
              <a:gd name="T101" fmla="*/ 18 h 122"/>
              <a:gd name="T102" fmla="*/ 120 w 144"/>
              <a:gd name="T103" fmla="*/ 16 h 122"/>
              <a:gd name="T104" fmla="*/ 106 w 144"/>
              <a:gd name="T105" fmla="*/ 18 h 122"/>
              <a:gd name="T106" fmla="*/ 88 w 144"/>
              <a:gd name="T107" fmla="*/ 16 h 122"/>
              <a:gd name="T108" fmla="*/ 74 w 144"/>
              <a:gd name="T109" fmla="*/ 8 h 122"/>
              <a:gd name="T110" fmla="*/ 74 w 144"/>
              <a:gd name="T111" fmla="*/ 1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44" h="122">
                <a:moveTo>
                  <a:pt x="74" y="10"/>
                </a:moveTo>
                <a:lnTo>
                  <a:pt x="74" y="10"/>
                </a:lnTo>
                <a:lnTo>
                  <a:pt x="72" y="8"/>
                </a:lnTo>
                <a:lnTo>
                  <a:pt x="72" y="8"/>
                </a:lnTo>
                <a:lnTo>
                  <a:pt x="72" y="6"/>
                </a:lnTo>
                <a:lnTo>
                  <a:pt x="72" y="6"/>
                </a:lnTo>
                <a:lnTo>
                  <a:pt x="70" y="6"/>
                </a:lnTo>
                <a:lnTo>
                  <a:pt x="66" y="8"/>
                </a:lnTo>
                <a:lnTo>
                  <a:pt x="66" y="8"/>
                </a:lnTo>
                <a:lnTo>
                  <a:pt x="62" y="10"/>
                </a:lnTo>
                <a:lnTo>
                  <a:pt x="62" y="10"/>
                </a:lnTo>
                <a:lnTo>
                  <a:pt x="60" y="8"/>
                </a:lnTo>
                <a:lnTo>
                  <a:pt x="58" y="8"/>
                </a:lnTo>
                <a:lnTo>
                  <a:pt x="58" y="8"/>
                </a:lnTo>
                <a:lnTo>
                  <a:pt x="58" y="4"/>
                </a:lnTo>
                <a:lnTo>
                  <a:pt x="58" y="4"/>
                </a:lnTo>
                <a:lnTo>
                  <a:pt x="60" y="6"/>
                </a:lnTo>
                <a:lnTo>
                  <a:pt x="60" y="6"/>
                </a:lnTo>
                <a:lnTo>
                  <a:pt x="62" y="4"/>
                </a:lnTo>
                <a:lnTo>
                  <a:pt x="62" y="4"/>
                </a:lnTo>
                <a:lnTo>
                  <a:pt x="62" y="2"/>
                </a:lnTo>
                <a:lnTo>
                  <a:pt x="60" y="2"/>
                </a:lnTo>
                <a:lnTo>
                  <a:pt x="58" y="0"/>
                </a:lnTo>
                <a:lnTo>
                  <a:pt x="58" y="0"/>
                </a:lnTo>
                <a:lnTo>
                  <a:pt x="44" y="4"/>
                </a:lnTo>
                <a:lnTo>
                  <a:pt x="44" y="4"/>
                </a:lnTo>
                <a:lnTo>
                  <a:pt x="40" y="8"/>
                </a:lnTo>
                <a:lnTo>
                  <a:pt x="40" y="8"/>
                </a:lnTo>
                <a:lnTo>
                  <a:pt x="34" y="8"/>
                </a:lnTo>
                <a:lnTo>
                  <a:pt x="34" y="8"/>
                </a:lnTo>
                <a:lnTo>
                  <a:pt x="32" y="10"/>
                </a:lnTo>
                <a:lnTo>
                  <a:pt x="28" y="12"/>
                </a:lnTo>
                <a:lnTo>
                  <a:pt x="28" y="12"/>
                </a:lnTo>
                <a:lnTo>
                  <a:pt x="26" y="12"/>
                </a:lnTo>
                <a:lnTo>
                  <a:pt x="24" y="12"/>
                </a:lnTo>
                <a:lnTo>
                  <a:pt x="22" y="14"/>
                </a:lnTo>
                <a:lnTo>
                  <a:pt x="22" y="14"/>
                </a:lnTo>
                <a:lnTo>
                  <a:pt x="8" y="16"/>
                </a:lnTo>
                <a:lnTo>
                  <a:pt x="8" y="16"/>
                </a:lnTo>
                <a:lnTo>
                  <a:pt x="2" y="16"/>
                </a:lnTo>
                <a:lnTo>
                  <a:pt x="2" y="16"/>
                </a:lnTo>
                <a:lnTo>
                  <a:pt x="2" y="22"/>
                </a:lnTo>
                <a:lnTo>
                  <a:pt x="0" y="32"/>
                </a:lnTo>
                <a:lnTo>
                  <a:pt x="0" y="32"/>
                </a:lnTo>
                <a:lnTo>
                  <a:pt x="0" y="34"/>
                </a:lnTo>
                <a:lnTo>
                  <a:pt x="2" y="38"/>
                </a:lnTo>
                <a:lnTo>
                  <a:pt x="4" y="40"/>
                </a:lnTo>
                <a:lnTo>
                  <a:pt x="4" y="40"/>
                </a:lnTo>
                <a:lnTo>
                  <a:pt x="2" y="50"/>
                </a:lnTo>
                <a:lnTo>
                  <a:pt x="2" y="50"/>
                </a:lnTo>
                <a:lnTo>
                  <a:pt x="4" y="54"/>
                </a:lnTo>
                <a:lnTo>
                  <a:pt x="4" y="58"/>
                </a:lnTo>
                <a:lnTo>
                  <a:pt x="4" y="58"/>
                </a:lnTo>
                <a:lnTo>
                  <a:pt x="6" y="76"/>
                </a:lnTo>
                <a:lnTo>
                  <a:pt x="10" y="78"/>
                </a:lnTo>
                <a:lnTo>
                  <a:pt x="10" y="78"/>
                </a:lnTo>
                <a:lnTo>
                  <a:pt x="18" y="78"/>
                </a:lnTo>
                <a:lnTo>
                  <a:pt x="18" y="78"/>
                </a:lnTo>
                <a:lnTo>
                  <a:pt x="20" y="80"/>
                </a:lnTo>
                <a:lnTo>
                  <a:pt x="20" y="82"/>
                </a:lnTo>
                <a:lnTo>
                  <a:pt x="22" y="82"/>
                </a:lnTo>
                <a:lnTo>
                  <a:pt x="24" y="82"/>
                </a:lnTo>
                <a:lnTo>
                  <a:pt x="24" y="82"/>
                </a:lnTo>
                <a:lnTo>
                  <a:pt x="26" y="82"/>
                </a:lnTo>
                <a:lnTo>
                  <a:pt x="28" y="84"/>
                </a:lnTo>
                <a:lnTo>
                  <a:pt x="32" y="88"/>
                </a:lnTo>
                <a:lnTo>
                  <a:pt x="32" y="88"/>
                </a:lnTo>
                <a:lnTo>
                  <a:pt x="38" y="90"/>
                </a:lnTo>
                <a:lnTo>
                  <a:pt x="42" y="90"/>
                </a:lnTo>
                <a:lnTo>
                  <a:pt x="42" y="90"/>
                </a:lnTo>
                <a:lnTo>
                  <a:pt x="44" y="90"/>
                </a:lnTo>
                <a:lnTo>
                  <a:pt x="46" y="92"/>
                </a:lnTo>
                <a:lnTo>
                  <a:pt x="48" y="94"/>
                </a:lnTo>
                <a:lnTo>
                  <a:pt x="48" y="96"/>
                </a:lnTo>
                <a:lnTo>
                  <a:pt x="48" y="96"/>
                </a:lnTo>
                <a:lnTo>
                  <a:pt x="50" y="96"/>
                </a:lnTo>
                <a:lnTo>
                  <a:pt x="52" y="98"/>
                </a:lnTo>
                <a:lnTo>
                  <a:pt x="54" y="104"/>
                </a:lnTo>
                <a:lnTo>
                  <a:pt x="54" y="104"/>
                </a:lnTo>
                <a:lnTo>
                  <a:pt x="60" y="104"/>
                </a:lnTo>
                <a:lnTo>
                  <a:pt x="60" y="104"/>
                </a:lnTo>
                <a:lnTo>
                  <a:pt x="64" y="102"/>
                </a:lnTo>
                <a:lnTo>
                  <a:pt x="68" y="104"/>
                </a:lnTo>
                <a:lnTo>
                  <a:pt x="68" y="104"/>
                </a:lnTo>
                <a:lnTo>
                  <a:pt x="74" y="108"/>
                </a:lnTo>
                <a:lnTo>
                  <a:pt x="74" y="108"/>
                </a:lnTo>
                <a:lnTo>
                  <a:pt x="80" y="110"/>
                </a:lnTo>
                <a:lnTo>
                  <a:pt x="82" y="110"/>
                </a:lnTo>
                <a:lnTo>
                  <a:pt x="84" y="108"/>
                </a:lnTo>
                <a:lnTo>
                  <a:pt x="84" y="108"/>
                </a:lnTo>
                <a:lnTo>
                  <a:pt x="86" y="106"/>
                </a:lnTo>
                <a:lnTo>
                  <a:pt x="88" y="106"/>
                </a:lnTo>
                <a:lnTo>
                  <a:pt x="92" y="104"/>
                </a:lnTo>
                <a:lnTo>
                  <a:pt x="92" y="104"/>
                </a:lnTo>
                <a:lnTo>
                  <a:pt x="96" y="102"/>
                </a:lnTo>
                <a:lnTo>
                  <a:pt x="100" y="100"/>
                </a:lnTo>
                <a:lnTo>
                  <a:pt x="102" y="98"/>
                </a:lnTo>
                <a:lnTo>
                  <a:pt x="106" y="98"/>
                </a:lnTo>
                <a:lnTo>
                  <a:pt x="106" y="98"/>
                </a:lnTo>
                <a:lnTo>
                  <a:pt x="110" y="102"/>
                </a:lnTo>
                <a:lnTo>
                  <a:pt x="114" y="104"/>
                </a:lnTo>
                <a:lnTo>
                  <a:pt x="114" y="104"/>
                </a:lnTo>
                <a:lnTo>
                  <a:pt x="116" y="104"/>
                </a:lnTo>
                <a:lnTo>
                  <a:pt x="118" y="106"/>
                </a:lnTo>
                <a:lnTo>
                  <a:pt x="122" y="110"/>
                </a:lnTo>
                <a:lnTo>
                  <a:pt x="122" y="110"/>
                </a:lnTo>
                <a:lnTo>
                  <a:pt x="124" y="112"/>
                </a:lnTo>
                <a:lnTo>
                  <a:pt x="124" y="116"/>
                </a:lnTo>
                <a:lnTo>
                  <a:pt x="124" y="116"/>
                </a:lnTo>
                <a:lnTo>
                  <a:pt x="128" y="120"/>
                </a:lnTo>
                <a:lnTo>
                  <a:pt x="130" y="122"/>
                </a:lnTo>
                <a:lnTo>
                  <a:pt x="130" y="122"/>
                </a:lnTo>
                <a:lnTo>
                  <a:pt x="134" y="120"/>
                </a:lnTo>
                <a:lnTo>
                  <a:pt x="138" y="118"/>
                </a:lnTo>
                <a:lnTo>
                  <a:pt x="138" y="116"/>
                </a:lnTo>
                <a:lnTo>
                  <a:pt x="138" y="116"/>
                </a:lnTo>
                <a:lnTo>
                  <a:pt x="136" y="112"/>
                </a:lnTo>
                <a:lnTo>
                  <a:pt x="136" y="108"/>
                </a:lnTo>
                <a:lnTo>
                  <a:pt x="136" y="106"/>
                </a:lnTo>
                <a:lnTo>
                  <a:pt x="136" y="106"/>
                </a:lnTo>
                <a:lnTo>
                  <a:pt x="140" y="98"/>
                </a:lnTo>
                <a:lnTo>
                  <a:pt x="140" y="98"/>
                </a:lnTo>
                <a:lnTo>
                  <a:pt x="144" y="90"/>
                </a:lnTo>
                <a:lnTo>
                  <a:pt x="144" y="90"/>
                </a:lnTo>
                <a:lnTo>
                  <a:pt x="142" y="86"/>
                </a:lnTo>
                <a:lnTo>
                  <a:pt x="140" y="82"/>
                </a:lnTo>
                <a:lnTo>
                  <a:pt x="140" y="80"/>
                </a:lnTo>
                <a:lnTo>
                  <a:pt x="140" y="80"/>
                </a:lnTo>
                <a:lnTo>
                  <a:pt x="140" y="76"/>
                </a:lnTo>
                <a:lnTo>
                  <a:pt x="142" y="70"/>
                </a:lnTo>
                <a:lnTo>
                  <a:pt x="142" y="70"/>
                </a:lnTo>
                <a:lnTo>
                  <a:pt x="142" y="68"/>
                </a:lnTo>
                <a:lnTo>
                  <a:pt x="142" y="68"/>
                </a:lnTo>
                <a:lnTo>
                  <a:pt x="142" y="66"/>
                </a:lnTo>
                <a:lnTo>
                  <a:pt x="142" y="66"/>
                </a:lnTo>
                <a:lnTo>
                  <a:pt x="142" y="66"/>
                </a:lnTo>
                <a:lnTo>
                  <a:pt x="140" y="60"/>
                </a:lnTo>
                <a:lnTo>
                  <a:pt x="140" y="58"/>
                </a:lnTo>
                <a:lnTo>
                  <a:pt x="142" y="56"/>
                </a:lnTo>
                <a:lnTo>
                  <a:pt x="142" y="56"/>
                </a:lnTo>
                <a:lnTo>
                  <a:pt x="140" y="46"/>
                </a:lnTo>
                <a:lnTo>
                  <a:pt x="140" y="46"/>
                </a:lnTo>
                <a:lnTo>
                  <a:pt x="144" y="40"/>
                </a:lnTo>
                <a:lnTo>
                  <a:pt x="144" y="36"/>
                </a:lnTo>
                <a:lnTo>
                  <a:pt x="144" y="34"/>
                </a:lnTo>
                <a:lnTo>
                  <a:pt x="144" y="34"/>
                </a:lnTo>
                <a:lnTo>
                  <a:pt x="142" y="30"/>
                </a:lnTo>
                <a:lnTo>
                  <a:pt x="140" y="26"/>
                </a:lnTo>
                <a:lnTo>
                  <a:pt x="140" y="22"/>
                </a:lnTo>
                <a:lnTo>
                  <a:pt x="140" y="22"/>
                </a:lnTo>
                <a:lnTo>
                  <a:pt x="140" y="22"/>
                </a:lnTo>
                <a:lnTo>
                  <a:pt x="140" y="20"/>
                </a:lnTo>
                <a:lnTo>
                  <a:pt x="138" y="18"/>
                </a:lnTo>
                <a:lnTo>
                  <a:pt x="138" y="18"/>
                </a:lnTo>
                <a:lnTo>
                  <a:pt x="128" y="16"/>
                </a:lnTo>
                <a:lnTo>
                  <a:pt x="120" y="16"/>
                </a:lnTo>
                <a:lnTo>
                  <a:pt x="114" y="18"/>
                </a:lnTo>
                <a:lnTo>
                  <a:pt x="114" y="18"/>
                </a:lnTo>
                <a:lnTo>
                  <a:pt x="106" y="18"/>
                </a:lnTo>
                <a:lnTo>
                  <a:pt x="106" y="18"/>
                </a:lnTo>
                <a:lnTo>
                  <a:pt x="100" y="18"/>
                </a:lnTo>
                <a:lnTo>
                  <a:pt x="88" y="16"/>
                </a:lnTo>
                <a:lnTo>
                  <a:pt x="88" y="16"/>
                </a:lnTo>
                <a:lnTo>
                  <a:pt x="78" y="12"/>
                </a:lnTo>
                <a:lnTo>
                  <a:pt x="74" y="8"/>
                </a:lnTo>
                <a:lnTo>
                  <a:pt x="74" y="8"/>
                </a:lnTo>
                <a:lnTo>
                  <a:pt x="74" y="10"/>
                </a:lnTo>
                <a:lnTo>
                  <a:pt x="74" y="10"/>
                </a:lnTo>
                <a:close/>
              </a:path>
            </a:pathLst>
          </a:custGeom>
          <a:solidFill>
            <a:srgbClr val="8BBDFF"/>
          </a:solidFill>
          <a:ln w="3175">
            <a:solidFill>
              <a:srgbClr val="8BBDFF"/>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126" name="Freeform 110">
            <a:extLst>
              <a:ext uri="{FF2B5EF4-FFF2-40B4-BE49-F238E27FC236}">
                <a16:creationId xmlns:a16="http://schemas.microsoft.com/office/drawing/2014/main" id="{9AD7FBBF-5A8C-4EBA-9720-CBD65EFDA014}"/>
              </a:ext>
            </a:extLst>
          </p:cNvPr>
          <p:cNvSpPr>
            <a:spLocks noEditPoints="1"/>
          </p:cNvSpPr>
          <p:nvPr userDrawn="1"/>
        </p:nvSpPr>
        <p:spPr bwMode="auto">
          <a:xfrm>
            <a:off x="8470314" y="3152126"/>
            <a:ext cx="211306" cy="380949"/>
          </a:xfrm>
          <a:custGeom>
            <a:avLst/>
            <a:gdLst>
              <a:gd name="T0" fmla="*/ 112 w 126"/>
              <a:gd name="T1" fmla="*/ 168 h 222"/>
              <a:gd name="T2" fmla="*/ 96 w 126"/>
              <a:gd name="T3" fmla="*/ 172 h 222"/>
              <a:gd name="T4" fmla="*/ 86 w 126"/>
              <a:gd name="T5" fmla="*/ 174 h 222"/>
              <a:gd name="T6" fmla="*/ 76 w 126"/>
              <a:gd name="T7" fmla="*/ 174 h 222"/>
              <a:gd name="T8" fmla="*/ 66 w 126"/>
              <a:gd name="T9" fmla="*/ 190 h 222"/>
              <a:gd name="T10" fmla="*/ 70 w 126"/>
              <a:gd name="T11" fmla="*/ 192 h 222"/>
              <a:gd name="T12" fmla="*/ 86 w 126"/>
              <a:gd name="T13" fmla="*/ 192 h 222"/>
              <a:gd name="T14" fmla="*/ 92 w 126"/>
              <a:gd name="T15" fmla="*/ 196 h 222"/>
              <a:gd name="T16" fmla="*/ 100 w 126"/>
              <a:gd name="T17" fmla="*/ 216 h 222"/>
              <a:gd name="T18" fmla="*/ 114 w 126"/>
              <a:gd name="T19" fmla="*/ 216 h 222"/>
              <a:gd name="T20" fmla="*/ 118 w 126"/>
              <a:gd name="T21" fmla="*/ 208 h 222"/>
              <a:gd name="T22" fmla="*/ 126 w 126"/>
              <a:gd name="T23" fmla="*/ 186 h 222"/>
              <a:gd name="T24" fmla="*/ 96 w 126"/>
              <a:gd name="T25" fmla="*/ 144 h 222"/>
              <a:gd name="T26" fmla="*/ 104 w 126"/>
              <a:gd name="T27" fmla="*/ 148 h 222"/>
              <a:gd name="T28" fmla="*/ 78 w 126"/>
              <a:gd name="T29" fmla="*/ 142 h 222"/>
              <a:gd name="T30" fmla="*/ 78 w 126"/>
              <a:gd name="T31" fmla="*/ 156 h 222"/>
              <a:gd name="T32" fmla="*/ 86 w 126"/>
              <a:gd name="T33" fmla="*/ 134 h 222"/>
              <a:gd name="T34" fmla="*/ 92 w 126"/>
              <a:gd name="T35" fmla="*/ 134 h 222"/>
              <a:gd name="T36" fmla="*/ 88 w 126"/>
              <a:gd name="T37" fmla="*/ 150 h 222"/>
              <a:gd name="T38" fmla="*/ 94 w 126"/>
              <a:gd name="T39" fmla="*/ 130 h 222"/>
              <a:gd name="T40" fmla="*/ 24 w 126"/>
              <a:gd name="T41" fmla="*/ 140 h 222"/>
              <a:gd name="T42" fmla="*/ 18 w 126"/>
              <a:gd name="T43" fmla="*/ 154 h 222"/>
              <a:gd name="T44" fmla="*/ 8 w 126"/>
              <a:gd name="T45" fmla="*/ 164 h 222"/>
              <a:gd name="T46" fmla="*/ 18 w 126"/>
              <a:gd name="T47" fmla="*/ 158 h 222"/>
              <a:gd name="T48" fmla="*/ 30 w 126"/>
              <a:gd name="T49" fmla="*/ 146 h 222"/>
              <a:gd name="T50" fmla="*/ 34 w 126"/>
              <a:gd name="T51" fmla="*/ 126 h 222"/>
              <a:gd name="T52" fmla="*/ 106 w 126"/>
              <a:gd name="T53" fmla="*/ 130 h 222"/>
              <a:gd name="T54" fmla="*/ 106 w 126"/>
              <a:gd name="T55" fmla="*/ 138 h 222"/>
              <a:gd name="T56" fmla="*/ 114 w 126"/>
              <a:gd name="T57" fmla="*/ 146 h 222"/>
              <a:gd name="T58" fmla="*/ 110 w 126"/>
              <a:gd name="T59" fmla="*/ 130 h 222"/>
              <a:gd name="T60" fmla="*/ 66 w 126"/>
              <a:gd name="T61" fmla="*/ 120 h 222"/>
              <a:gd name="T62" fmla="*/ 76 w 126"/>
              <a:gd name="T63" fmla="*/ 130 h 222"/>
              <a:gd name="T64" fmla="*/ 82 w 126"/>
              <a:gd name="T65" fmla="*/ 110 h 222"/>
              <a:gd name="T66" fmla="*/ 90 w 126"/>
              <a:gd name="T67" fmla="*/ 118 h 222"/>
              <a:gd name="T68" fmla="*/ 98 w 126"/>
              <a:gd name="T69" fmla="*/ 106 h 222"/>
              <a:gd name="T70" fmla="*/ 106 w 126"/>
              <a:gd name="T71" fmla="*/ 122 h 222"/>
              <a:gd name="T72" fmla="*/ 112 w 126"/>
              <a:gd name="T73" fmla="*/ 120 h 222"/>
              <a:gd name="T74" fmla="*/ 108 w 126"/>
              <a:gd name="T75" fmla="*/ 102 h 222"/>
              <a:gd name="T76" fmla="*/ 42 w 126"/>
              <a:gd name="T77" fmla="*/ 90 h 222"/>
              <a:gd name="T78" fmla="*/ 56 w 126"/>
              <a:gd name="T79" fmla="*/ 102 h 222"/>
              <a:gd name="T80" fmla="*/ 50 w 126"/>
              <a:gd name="T81" fmla="*/ 88 h 222"/>
              <a:gd name="T82" fmla="*/ 48 w 126"/>
              <a:gd name="T83" fmla="*/ 12 h 222"/>
              <a:gd name="T84" fmla="*/ 44 w 126"/>
              <a:gd name="T85" fmla="*/ 34 h 222"/>
              <a:gd name="T86" fmla="*/ 38 w 126"/>
              <a:gd name="T87" fmla="*/ 42 h 222"/>
              <a:gd name="T88" fmla="*/ 36 w 126"/>
              <a:gd name="T89" fmla="*/ 50 h 222"/>
              <a:gd name="T90" fmla="*/ 48 w 126"/>
              <a:gd name="T91" fmla="*/ 64 h 222"/>
              <a:gd name="T92" fmla="*/ 58 w 126"/>
              <a:gd name="T93" fmla="*/ 86 h 222"/>
              <a:gd name="T94" fmla="*/ 72 w 126"/>
              <a:gd name="T95" fmla="*/ 84 h 222"/>
              <a:gd name="T96" fmla="*/ 78 w 126"/>
              <a:gd name="T97" fmla="*/ 82 h 222"/>
              <a:gd name="T98" fmla="*/ 88 w 126"/>
              <a:gd name="T99" fmla="*/ 96 h 222"/>
              <a:gd name="T100" fmla="*/ 88 w 126"/>
              <a:gd name="T101" fmla="*/ 86 h 222"/>
              <a:gd name="T102" fmla="*/ 80 w 126"/>
              <a:gd name="T103" fmla="*/ 78 h 222"/>
              <a:gd name="T104" fmla="*/ 76 w 126"/>
              <a:gd name="T105" fmla="*/ 74 h 222"/>
              <a:gd name="T106" fmla="*/ 58 w 126"/>
              <a:gd name="T107" fmla="*/ 66 h 222"/>
              <a:gd name="T108" fmla="*/ 64 w 126"/>
              <a:gd name="T109" fmla="*/ 46 h 222"/>
              <a:gd name="T110" fmla="*/ 74 w 126"/>
              <a:gd name="T111" fmla="*/ 30 h 222"/>
              <a:gd name="T112" fmla="*/ 70 w 126"/>
              <a:gd name="T113" fmla="*/ 0 h 222"/>
              <a:gd name="T114" fmla="*/ 54 w 126"/>
              <a:gd name="T115" fmla="*/ 0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26" h="222">
                <a:moveTo>
                  <a:pt x="114" y="158"/>
                </a:moveTo>
                <a:lnTo>
                  <a:pt x="114" y="158"/>
                </a:lnTo>
                <a:lnTo>
                  <a:pt x="112" y="158"/>
                </a:lnTo>
                <a:lnTo>
                  <a:pt x="112" y="158"/>
                </a:lnTo>
                <a:lnTo>
                  <a:pt x="112" y="158"/>
                </a:lnTo>
                <a:lnTo>
                  <a:pt x="112" y="164"/>
                </a:lnTo>
                <a:lnTo>
                  <a:pt x="112" y="168"/>
                </a:lnTo>
                <a:lnTo>
                  <a:pt x="112" y="168"/>
                </a:lnTo>
                <a:lnTo>
                  <a:pt x="108" y="168"/>
                </a:lnTo>
                <a:lnTo>
                  <a:pt x="106" y="166"/>
                </a:lnTo>
                <a:lnTo>
                  <a:pt x="106" y="166"/>
                </a:lnTo>
                <a:lnTo>
                  <a:pt x="104" y="168"/>
                </a:lnTo>
                <a:lnTo>
                  <a:pt x="104" y="168"/>
                </a:lnTo>
                <a:lnTo>
                  <a:pt x="102" y="174"/>
                </a:lnTo>
                <a:lnTo>
                  <a:pt x="102" y="174"/>
                </a:lnTo>
                <a:lnTo>
                  <a:pt x="96" y="172"/>
                </a:lnTo>
                <a:lnTo>
                  <a:pt x="96" y="172"/>
                </a:lnTo>
                <a:lnTo>
                  <a:pt x="94" y="174"/>
                </a:lnTo>
                <a:lnTo>
                  <a:pt x="94" y="176"/>
                </a:lnTo>
                <a:lnTo>
                  <a:pt x="94" y="176"/>
                </a:lnTo>
                <a:lnTo>
                  <a:pt x="86" y="178"/>
                </a:lnTo>
                <a:lnTo>
                  <a:pt x="86" y="178"/>
                </a:lnTo>
                <a:lnTo>
                  <a:pt x="86" y="176"/>
                </a:lnTo>
                <a:lnTo>
                  <a:pt x="86" y="174"/>
                </a:lnTo>
                <a:lnTo>
                  <a:pt x="86" y="174"/>
                </a:lnTo>
                <a:lnTo>
                  <a:pt x="86" y="172"/>
                </a:lnTo>
                <a:lnTo>
                  <a:pt x="86" y="172"/>
                </a:lnTo>
                <a:lnTo>
                  <a:pt x="84" y="170"/>
                </a:lnTo>
                <a:lnTo>
                  <a:pt x="84" y="172"/>
                </a:lnTo>
                <a:lnTo>
                  <a:pt x="80" y="172"/>
                </a:lnTo>
                <a:lnTo>
                  <a:pt x="80" y="172"/>
                </a:lnTo>
                <a:lnTo>
                  <a:pt x="76" y="174"/>
                </a:lnTo>
                <a:lnTo>
                  <a:pt x="76" y="174"/>
                </a:lnTo>
                <a:lnTo>
                  <a:pt x="76" y="178"/>
                </a:lnTo>
                <a:lnTo>
                  <a:pt x="76" y="178"/>
                </a:lnTo>
                <a:lnTo>
                  <a:pt x="66" y="180"/>
                </a:lnTo>
                <a:lnTo>
                  <a:pt x="66" y="180"/>
                </a:lnTo>
                <a:lnTo>
                  <a:pt x="66" y="186"/>
                </a:lnTo>
                <a:lnTo>
                  <a:pt x="66" y="190"/>
                </a:lnTo>
                <a:lnTo>
                  <a:pt x="66" y="190"/>
                </a:lnTo>
                <a:lnTo>
                  <a:pt x="62" y="194"/>
                </a:lnTo>
                <a:lnTo>
                  <a:pt x="62" y="194"/>
                </a:lnTo>
                <a:lnTo>
                  <a:pt x="64" y="194"/>
                </a:lnTo>
                <a:lnTo>
                  <a:pt x="64" y="196"/>
                </a:lnTo>
                <a:lnTo>
                  <a:pt x="64" y="196"/>
                </a:lnTo>
                <a:lnTo>
                  <a:pt x="68" y="196"/>
                </a:lnTo>
                <a:lnTo>
                  <a:pt x="68" y="196"/>
                </a:lnTo>
                <a:lnTo>
                  <a:pt x="70" y="192"/>
                </a:lnTo>
                <a:lnTo>
                  <a:pt x="70" y="192"/>
                </a:lnTo>
                <a:lnTo>
                  <a:pt x="74" y="188"/>
                </a:lnTo>
                <a:lnTo>
                  <a:pt x="74" y="188"/>
                </a:lnTo>
                <a:lnTo>
                  <a:pt x="74" y="188"/>
                </a:lnTo>
                <a:lnTo>
                  <a:pt x="76" y="192"/>
                </a:lnTo>
                <a:lnTo>
                  <a:pt x="76" y="192"/>
                </a:lnTo>
                <a:lnTo>
                  <a:pt x="86" y="192"/>
                </a:lnTo>
                <a:lnTo>
                  <a:pt x="86" y="192"/>
                </a:lnTo>
                <a:lnTo>
                  <a:pt x="86" y="190"/>
                </a:lnTo>
                <a:lnTo>
                  <a:pt x="88" y="190"/>
                </a:lnTo>
                <a:lnTo>
                  <a:pt x="88" y="190"/>
                </a:lnTo>
                <a:lnTo>
                  <a:pt x="92" y="192"/>
                </a:lnTo>
                <a:lnTo>
                  <a:pt x="92" y="192"/>
                </a:lnTo>
                <a:lnTo>
                  <a:pt x="94" y="194"/>
                </a:lnTo>
                <a:lnTo>
                  <a:pt x="94" y="196"/>
                </a:lnTo>
                <a:lnTo>
                  <a:pt x="92" y="196"/>
                </a:lnTo>
                <a:lnTo>
                  <a:pt x="92" y="196"/>
                </a:lnTo>
                <a:lnTo>
                  <a:pt x="90" y="202"/>
                </a:lnTo>
                <a:lnTo>
                  <a:pt x="90" y="206"/>
                </a:lnTo>
                <a:lnTo>
                  <a:pt x="90" y="210"/>
                </a:lnTo>
                <a:lnTo>
                  <a:pt x="90" y="210"/>
                </a:lnTo>
                <a:lnTo>
                  <a:pt x="96" y="212"/>
                </a:lnTo>
                <a:lnTo>
                  <a:pt x="96" y="212"/>
                </a:lnTo>
                <a:lnTo>
                  <a:pt x="100" y="216"/>
                </a:lnTo>
                <a:lnTo>
                  <a:pt x="108" y="216"/>
                </a:lnTo>
                <a:lnTo>
                  <a:pt x="108" y="216"/>
                </a:lnTo>
                <a:lnTo>
                  <a:pt x="108" y="218"/>
                </a:lnTo>
                <a:lnTo>
                  <a:pt x="108" y="222"/>
                </a:lnTo>
                <a:lnTo>
                  <a:pt x="108" y="222"/>
                </a:lnTo>
                <a:lnTo>
                  <a:pt x="112" y="220"/>
                </a:lnTo>
                <a:lnTo>
                  <a:pt x="112" y="220"/>
                </a:lnTo>
                <a:lnTo>
                  <a:pt x="114" y="216"/>
                </a:lnTo>
                <a:lnTo>
                  <a:pt x="114" y="212"/>
                </a:lnTo>
                <a:lnTo>
                  <a:pt x="112" y="204"/>
                </a:lnTo>
                <a:lnTo>
                  <a:pt x="112" y="204"/>
                </a:lnTo>
                <a:lnTo>
                  <a:pt x="114" y="204"/>
                </a:lnTo>
                <a:lnTo>
                  <a:pt x="116" y="204"/>
                </a:lnTo>
                <a:lnTo>
                  <a:pt x="116" y="208"/>
                </a:lnTo>
                <a:lnTo>
                  <a:pt x="118" y="208"/>
                </a:lnTo>
                <a:lnTo>
                  <a:pt x="118" y="208"/>
                </a:lnTo>
                <a:lnTo>
                  <a:pt x="116" y="196"/>
                </a:lnTo>
                <a:lnTo>
                  <a:pt x="116" y="196"/>
                </a:lnTo>
                <a:lnTo>
                  <a:pt x="120" y="192"/>
                </a:lnTo>
                <a:lnTo>
                  <a:pt x="120" y="192"/>
                </a:lnTo>
                <a:lnTo>
                  <a:pt x="122" y="188"/>
                </a:lnTo>
                <a:lnTo>
                  <a:pt x="124" y="186"/>
                </a:lnTo>
                <a:lnTo>
                  <a:pt x="126" y="186"/>
                </a:lnTo>
                <a:lnTo>
                  <a:pt x="126" y="186"/>
                </a:lnTo>
                <a:lnTo>
                  <a:pt x="126" y="180"/>
                </a:lnTo>
                <a:lnTo>
                  <a:pt x="124" y="174"/>
                </a:lnTo>
                <a:lnTo>
                  <a:pt x="124" y="174"/>
                </a:lnTo>
                <a:lnTo>
                  <a:pt x="120" y="158"/>
                </a:lnTo>
                <a:lnTo>
                  <a:pt x="120" y="158"/>
                </a:lnTo>
                <a:lnTo>
                  <a:pt x="114" y="158"/>
                </a:lnTo>
                <a:lnTo>
                  <a:pt x="114" y="158"/>
                </a:lnTo>
                <a:close/>
                <a:moveTo>
                  <a:pt x="96" y="144"/>
                </a:moveTo>
                <a:lnTo>
                  <a:pt x="96" y="144"/>
                </a:lnTo>
                <a:lnTo>
                  <a:pt x="92" y="148"/>
                </a:lnTo>
                <a:lnTo>
                  <a:pt x="92" y="148"/>
                </a:lnTo>
                <a:lnTo>
                  <a:pt x="92" y="150"/>
                </a:lnTo>
                <a:lnTo>
                  <a:pt x="92" y="150"/>
                </a:lnTo>
                <a:lnTo>
                  <a:pt x="98" y="152"/>
                </a:lnTo>
                <a:lnTo>
                  <a:pt x="102" y="152"/>
                </a:lnTo>
                <a:lnTo>
                  <a:pt x="104" y="148"/>
                </a:lnTo>
                <a:lnTo>
                  <a:pt x="104" y="148"/>
                </a:lnTo>
                <a:lnTo>
                  <a:pt x="100" y="144"/>
                </a:lnTo>
                <a:lnTo>
                  <a:pt x="100" y="144"/>
                </a:lnTo>
                <a:lnTo>
                  <a:pt x="96" y="144"/>
                </a:lnTo>
                <a:lnTo>
                  <a:pt x="96" y="144"/>
                </a:lnTo>
                <a:close/>
                <a:moveTo>
                  <a:pt x="80" y="132"/>
                </a:moveTo>
                <a:lnTo>
                  <a:pt x="80" y="132"/>
                </a:lnTo>
                <a:lnTo>
                  <a:pt x="78" y="142"/>
                </a:lnTo>
                <a:lnTo>
                  <a:pt x="78" y="142"/>
                </a:lnTo>
                <a:lnTo>
                  <a:pt x="70" y="144"/>
                </a:lnTo>
                <a:lnTo>
                  <a:pt x="68" y="148"/>
                </a:lnTo>
                <a:lnTo>
                  <a:pt x="70" y="152"/>
                </a:lnTo>
                <a:lnTo>
                  <a:pt x="70" y="152"/>
                </a:lnTo>
                <a:lnTo>
                  <a:pt x="74" y="154"/>
                </a:lnTo>
                <a:lnTo>
                  <a:pt x="78" y="156"/>
                </a:lnTo>
                <a:lnTo>
                  <a:pt x="78" y="156"/>
                </a:lnTo>
                <a:lnTo>
                  <a:pt x="82" y="160"/>
                </a:lnTo>
                <a:lnTo>
                  <a:pt x="82" y="160"/>
                </a:lnTo>
                <a:lnTo>
                  <a:pt x="82" y="154"/>
                </a:lnTo>
                <a:lnTo>
                  <a:pt x="82" y="146"/>
                </a:lnTo>
                <a:lnTo>
                  <a:pt x="82" y="146"/>
                </a:lnTo>
                <a:lnTo>
                  <a:pt x="86" y="138"/>
                </a:lnTo>
                <a:lnTo>
                  <a:pt x="86" y="138"/>
                </a:lnTo>
                <a:lnTo>
                  <a:pt x="86" y="134"/>
                </a:lnTo>
                <a:lnTo>
                  <a:pt x="86" y="134"/>
                </a:lnTo>
                <a:lnTo>
                  <a:pt x="84" y="132"/>
                </a:lnTo>
                <a:lnTo>
                  <a:pt x="84" y="132"/>
                </a:lnTo>
                <a:lnTo>
                  <a:pt x="80" y="132"/>
                </a:lnTo>
                <a:lnTo>
                  <a:pt x="80" y="132"/>
                </a:lnTo>
                <a:close/>
                <a:moveTo>
                  <a:pt x="92" y="128"/>
                </a:moveTo>
                <a:lnTo>
                  <a:pt x="92" y="128"/>
                </a:lnTo>
                <a:lnTo>
                  <a:pt x="92" y="134"/>
                </a:lnTo>
                <a:lnTo>
                  <a:pt x="92" y="134"/>
                </a:lnTo>
                <a:lnTo>
                  <a:pt x="86" y="142"/>
                </a:lnTo>
                <a:lnTo>
                  <a:pt x="84" y="148"/>
                </a:lnTo>
                <a:lnTo>
                  <a:pt x="84" y="150"/>
                </a:lnTo>
                <a:lnTo>
                  <a:pt x="86" y="152"/>
                </a:lnTo>
                <a:lnTo>
                  <a:pt x="86" y="152"/>
                </a:lnTo>
                <a:lnTo>
                  <a:pt x="88" y="150"/>
                </a:lnTo>
                <a:lnTo>
                  <a:pt x="88" y="150"/>
                </a:lnTo>
                <a:lnTo>
                  <a:pt x="88" y="146"/>
                </a:lnTo>
                <a:lnTo>
                  <a:pt x="88" y="144"/>
                </a:lnTo>
                <a:lnTo>
                  <a:pt x="88" y="144"/>
                </a:lnTo>
                <a:lnTo>
                  <a:pt x="92" y="142"/>
                </a:lnTo>
                <a:lnTo>
                  <a:pt x="92" y="142"/>
                </a:lnTo>
                <a:lnTo>
                  <a:pt x="94" y="140"/>
                </a:lnTo>
                <a:lnTo>
                  <a:pt x="94" y="138"/>
                </a:lnTo>
                <a:lnTo>
                  <a:pt x="94" y="130"/>
                </a:lnTo>
                <a:lnTo>
                  <a:pt x="92" y="128"/>
                </a:lnTo>
                <a:close/>
                <a:moveTo>
                  <a:pt x="30" y="126"/>
                </a:moveTo>
                <a:lnTo>
                  <a:pt x="30" y="126"/>
                </a:lnTo>
                <a:lnTo>
                  <a:pt x="30" y="132"/>
                </a:lnTo>
                <a:lnTo>
                  <a:pt x="30" y="132"/>
                </a:lnTo>
                <a:lnTo>
                  <a:pt x="24" y="138"/>
                </a:lnTo>
                <a:lnTo>
                  <a:pt x="24" y="138"/>
                </a:lnTo>
                <a:lnTo>
                  <a:pt x="24" y="140"/>
                </a:lnTo>
                <a:lnTo>
                  <a:pt x="24" y="142"/>
                </a:lnTo>
                <a:lnTo>
                  <a:pt x="24" y="142"/>
                </a:lnTo>
                <a:lnTo>
                  <a:pt x="22" y="144"/>
                </a:lnTo>
                <a:lnTo>
                  <a:pt x="20" y="146"/>
                </a:lnTo>
                <a:lnTo>
                  <a:pt x="20" y="146"/>
                </a:lnTo>
                <a:lnTo>
                  <a:pt x="20" y="150"/>
                </a:lnTo>
                <a:lnTo>
                  <a:pt x="18" y="154"/>
                </a:lnTo>
                <a:lnTo>
                  <a:pt x="18" y="154"/>
                </a:lnTo>
                <a:lnTo>
                  <a:pt x="14" y="156"/>
                </a:lnTo>
                <a:lnTo>
                  <a:pt x="14" y="156"/>
                </a:lnTo>
                <a:lnTo>
                  <a:pt x="14" y="160"/>
                </a:lnTo>
                <a:lnTo>
                  <a:pt x="14" y="160"/>
                </a:lnTo>
                <a:lnTo>
                  <a:pt x="8" y="160"/>
                </a:lnTo>
                <a:lnTo>
                  <a:pt x="8" y="160"/>
                </a:lnTo>
                <a:lnTo>
                  <a:pt x="8" y="164"/>
                </a:lnTo>
                <a:lnTo>
                  <a:pt x="8" y="164"/>
                </a:lnTo>
                <a:lnTo>
                  <a:pt x="4" y="164"/>
                </a:lnTo>
                <a:lnTo>
                  <a:pt x="4" y="164"/>
                </a:lnTo>
                <a:lnTo>
                  <a:pt x="0" y="174"/>
                </a:lnTo>
                <a:lnTo>
                  <a:pt x="0" y="174"/>
                </a:lnTo>
                <a:lnTo>
                  <a:pt x="10" y="168"/>
                </a:lnTo>
                <a:lnTo>
                  <a:pt x="18" y="162"/>
                </a:lnTo>
                <a:lnTo>
                  <a:pt x="18" y="162"/>
                </a:lnTo>
                <a:lnTo>
                  <a:pt x="18" y="158"/>
                </a:lnTo>
                <a:lnTo>
                  <a:pt x="18" y="158"/>
                </a:lnTo>
                <a:lnTo>
                  <a:pt x="22" y="152"/>
                </a:lnTo>
                <a:lnTo>
                  <a:pt x="24" y="152"/>
                </a:lnTo>
                <a:lnTo>
                  <a:pt x="24" y="152"/>
                </a:lnTo>
                <a:lnTo>
                  <a:pt x="24" y="150"/>
                </a:lnTo>
                <a:lnTo>
                  <a:pt x="24" y="150"/>
                </a:lnTo>
                <a:lnTo>
                  <a:pt x="26" y="148"/>
                </a:lnTo>
                <a:lnTo>
                  <a:pt x="30" y="146"/>
                </a:lnTo>
                <a:lnTo>
                  <a:pt x="30" y="146"/>
                </a:lnTo>
                <a:lnTo>
                  <a:pt x="30" y="142"/>
                </a:lnTo>
                <a:lnTo>
                  <a:pt x="30" y="142"/>
                </a:lnTo>
                <a:lnTo>
                  <a:pt x="34" y="140"/>
                </a:lnTo>
                <a:lnTo>
                  <a:pt x="34" y="140"/>
                </a:lnTo>
                <a:lnTo>
                  <a:pt x="34" y="128"/>
                </a:lnTo>
                <a:lnTo>
                  <a:pt x="34" y="128"/>
                </a:lnTo>
                <a:lnTo>
                  <a:pt x="34" y="126"/>
                </a:lnTo>
                <a:lnTo>
                  <a:pt x="30" y="126"/>
                </a:lnTo>
                <a:close/>
                <a:moveTo>
                  <a:pt x="100" y="124"/>
                </a:moveTo>
                <a:lnTo>
                  <a:pt x="100" y="124"/>
                </a:lnTo>
                <a:lnTo>
                  <a:pt x="100" y="128"/>
                </a:lnTo>
                <a:lnTo>
                  <a:pt x="100" y="128"/>
                </a:lnTo>
                <a:lnTo>
                  <a:pt x="106" y="128"/>
                </a:lnTo>
                <a:lnTo>
                  <a:pt x="106" y="130"/>
                </a:lnTo>
                <a:lnTo>
                  <a:pt x="106" y="130"/>
                </a:lnTo>
                <a:lnTo>
                  <a:pt x="106" y="130"/>
                </a:lnTo>
                <a:lnTo>
                  <a:pt x="106" y="130"/>
                </a:lnTo>
                <a:lnTo>
                  <a:pt x="106" y="132"/>
                </a:lnTo>
                <a:lnTo>
                  <a:pt x="106" y="132"/>
                </a:lnTo>
                <a:lnTo>
                  <a:pt x="104" y="132"/>
                </a:lnTo>
                <a:lnTo>
                  <a:pt x="104" y="134"/>
                </a:lnTo>
                <a:lnTo>
                  <a:pt x="106" y="136"/>
                </a:lnTo>
                <a:lnTo>
                  <a:pt x="106" y="138"/>
                </a:lnTo>
                <a:lnTo>
                  <a:pt x="106" y="138"/>
                </a:lnTo>
                <a:lnTo>
                  <a:pt x="108" y="140"/>
                </a:lnTo>
                <a:lnTo>
                  <a:pt x="108" y="140"/>
                </a:lnTo>
                <a:lnTo>
                  <a:pt x="108" y="142"/>
                </a:lnTo>
                <a:lnTo>
                  <a:pt x="110" y="144"/>
                </a:lnTo>
                <a:lnTo>
                  <a:pt x="110" y="144"/>
                </a:lnTo>
                <a:lnTo>
                  <a:pt x="114" y="146"/>
                </a:lnTo>
                <a:lnTo>
                  <a:pt x="114" y="146"/>
                </a:lnTo>
                <a:lnTo>
                  <a:pt x="112" y="142"/>
                </a:lnTo>
                <a:lnTo>
                  <a:pt x="112" y="142"/>
                </a:lnTo>
                <a:lnTo>
                  <a:pt x="112" y="140"/>
                </a:lnTo>
                <a:lnTo>
                  <a:pt x="112" y="136"/>
                </a:lnTo>
                <a:lnTo>
                  <a:pt x="112" y="136"/>
                </a:lnTo>
                <a:lnTo>
                  <a:pt x="110" y="132"/>
                </a:lnTo>
                <a:lnTo>
                  <a:pt x="110" y="132"/>
                </a:lnTo>
                <a:lnTo>
                  <a:pt x="110" y="130"/>
                </a:lnTo>
                <a:lnTo>
                  <a:pt x="112" y="128"/>
                </a:lnTo>
                <a:lnTo>
                  <a:pt x="112" y="128"/>
                </a:lnTo>
                <a:lnTo>
                  <a:pt x="110" y="126"/>
                </a:lnTo>
                <a:lnTo>
                  <a:pt x="110" y="126"/>
                </a:lnTo>
                <a:lnTo>
                  <a:pt x="106" y="124"/>
                </a:lnTo>
                <a:lnTo>
                  <a:pt x="100" y="124"/>
                </a:lnTo>
                <a:lnTo>
                  <a:pt x="100" y="124"/>
                </a:lnTo>
                <a:close/>
                <a:moveTo>
                  <a:pt x="66" y="120"/>
                </a:moveTo>
                <a:lnTo>
                  <a:pt x="66" y="120"/>
                </a:lnTo>
                <a:lnTo>
                  <a:pt x="62" y="140"/>
                </a:lnTo>
                <a:lnTo>
                  <a:pt x="62" y="140"/>
                </a:lnTo>
                <a:lnTo>
                  <a:pt x="72" y="134"/>
                </a:lnTo>
                <a:lnTo>
                  <a:pt x="72" y="134"/>
                </a:lnTo>
                <a:lnTo>
                  <a:pt x="76" y="134"/>
                </a:lnTo>
                <a:lnTo>
                  <a:pt x="76" y="134"/>
                </a:lnTo>
                <a:lnTo>
                  <a:pt x="76" y="130"/>
                </a:lnTo>
                <a:lnTo>
                  <a:pt x="76" y="130"/>
                </a:lnTo>
                <a:lnTo>
                  <a:pt x="78" y="130"/>
                </a:lnTo>
                <a:lnTo>
                  <a:pt x="78" y="130"/>
                </a:lnTo>
                <a:lnTo>
                  <a:pt x="78" y="124"/>
                </a:lnTo>
                <a:lnTo>
                  <a:pt x="78" y="124"/>
                </a:lnTo>
                <a:lnTo>
                  <a:pt x="66" y="120"/>
                </a:lnTo>
                <a:lnTo>
                  <a:pt x="66" y="120"/>
                </a:lnTo>
                <a:close/>
                <a:moveTo>
                  <a:pt x="82" y="110"/>
                </a:moveTo>
                <a:lnTo>
                  <a:pt x="82" y="112"/>
                </a:lnTo>
                <a:lnTo>
                  <a:pt x="82" y="112"/>
                </a:lnTo>
                <a:lnTo>
                  <a:pt x="82" y="112"/>
                </a:lnTo>
                <a:lnTo>
                  <a:pt x="82" y="114"/>
                </a:lnTo>
                <a:lnTo>
                  <a:pt x="82" y="116"/>
                </a:lnTo>
                <a:lnTo>
                  <a:pt x="82" y="116"/>
                </a:lnTo>
                <a:lnTo>
                  <a:pt x="90" y="118"/>
                </a:lnTo>
                <a:lnTo>
                  <a:pt x="90" y="118"/>
                </a:lnTo>
                <a:lnTo>
                  <a:pt x="94" y="118"/>
                </a:lnTo>
                <a:lnTo>
                  <a:pt x="94" y="118"/>
                </a:lnTo>
                <a:lnTo>
                  <a:pt x="92" y="114"/>
                </a:lnTo>
                <a:lnTo>
                  <a:pt x="82" y="110"/>
                </a:lnTo>
                <a:lnTo>
                  <a:pt x="82" y="110"/>
                </a:lnTo>
                <a:close/>
                <a:moveTo>
                  <a:pt x="102" y="102"/>
                </a:moveTo>
                <a:lnTo>
                  <a:pt x="102" y="102"/>
                </a:lnTo>
                <a:lnTo>
                  <a:pt x="98" y="106"/>
                </a:lnTo>
                <a:lnTo>
                  <a:pt x="98" y="106"/>
                </a:lnTo>
                <a:lnTo>
                  <a:pt x="98" y="110"/>
                </a:lnTo>
                <a:lnTo>
                  <a:pt x="98" y="110"/>
                </a:lnTo>
                <a:lnTo>
                  <a:pt x="102" y="114"/>
                </a:lnTo>
                <a:lnTo>
                  <a:pt x="106" y="118"/>
                </a:lnTo>
                <a:lnTo>
                  <a:pt x="106" y="118"/>
                </a:lnTo>
                <a:lnTo>
                  <a:pt x="106" y="120"/>
                </a:lnTo>
                <a:lnTo>
                  <a:pt x="106" y="122"/>
                </a:lnTo>
                <a:lnTo>
                  <a:pt x="106" y="122"/>
                </a:lnTo>
                <a:lnTo>
                  <a:pt x="110" y="124"/>
                </a:lnTo>
                <a:lnTo>
                  <a:pt x="112" y="124"/>
                </a:lnTo>
                <a:lnTo>
                  <a:pt x="114" y="124"/>
                </a:lnTo>
                <a:lnTo>
                  <a:pt x="114" y="124"/>
                </a:lnTo>
                <a:lnTo>
                  <a:pt x="116" y="128"/>
                </a:lnTo>
                <a:lnTo>
                  <a:pt x="116" y="128"/>
                </a:lnTo>
                <a:lnTo>
                  <a:pt x="112" y="120"/>
                </a:lnTo>
                <a:lnTo>
                  <a:pt x="112" y="120"/>
                </a:lnTo>
                <a:lnTo>
                  <a:pt x="110" y="118"/>
                </a:lnTo>
                <a:lnTo>
                  <a:pt x="110" y="118"/>
                </a:lnTo>
                <a:lnTo>
                  <a:pt x="110" y="112"/>
                </a:lnTo>
                <a:lnTo>
                  <a:pt x="112" y="106"/>
                </a:lnTo>
                <a:lnTo>
                  <a:pt x="110" y="106"/>
                </a:lnTo>
                <a:lnTo>
                  <a:pt x="110" y="106"/>
                </a:lnTo>
                <a:lnTo>
                  <a:pt x="108" y="102"/>
                </a:lnTo>
                <a:lnTo>
                  <a:pt x="108" y="102"/>
                </a:lnTo>
                <a:lnTo>
                  <a:pt x="102" y="102"/>
                </a:lnTo>
                <a:lnTo>
                  <a:pt x="102" y="102"/>
                </a:lnTo>
                <a:close/>
                <a:moveTo>
                  <a:pt x="46" y="88"/>
                </a:moveTo>
                <a:lnTo>
                  <a:pt x="46" y="88"/>
                </a:lnTo>
                <a:lnTo>
                  <a:pt x="44" y="88"/>
                </a:lnTo>
                <a:lnTo>
                  <a:pt x="44" y="88"/>
                </a:lnTo>
                <a:lnTo>
                  <a:pt x="42" y="90"/>
                </a:lnTo>
                <a:lnTo>
                  <a:pt x="44" y="90"/>
                </a:lnTo>
                <a:lnTo>
                  <a:pt x="48" y="92"/>
                </a:lnTo>
                <a:lnTo>
                  <a:pt x="48" y="92"/>
                </a:lnTo>
                <a:lnTo>
                  <a:pt x="50" y="96"/>
                </a:lnTo>
                <a:lnTo>
                  <a:pt x="52" y="100"/>
                </a:lnTo>
                <a:lnTo>
                  <a:pt x="52" y="100"/>
                </a:lnTo>
                <a:lnTo>
                  <a:pt x="56" y="102"/>
                </a:lnTo>
                <a:lnTo>
                  <a:pt x="56" y="102"/>
                </a:lnTo>
                <a:lnTo>
                  <a:pt x="56" y="106"/>
                </a:lnTo>
                <a:lnTo>
                  <a:pt x="58" y="110"/>
                </a:lnTo>
                <a:lnTo>
                  <a:pt x="58" y="110"/>
                </a:lnTo>
                <a:lnTo>
                  <a:pt x="60" y="106"/>
                </a:lnTo>
                <a:lnTo>
                  <a:pt x="60" y="104"/>
                </a:lnTo>
                <a:lnTo>
                  <a:pt x="58" y="96"/>
                </a:lnTo>
                <a:lnTo>
                  <a:pt x="54" y="90"/>
                </a:lnTo>
                <a:lnTo>
                  <a:pt x="50" y="88"/>
                </a:lnTo>
                <a:lnTo>
                  <a:pt x="46" y="88"/>
                </a:lnTo>
                <a:lnTo>
                  <a:pt x="46" y="88"/>
                </a:lnTo>
                <a:close/>
                <a:moveTo>
                  <a:pt x="50" y="0"/>
                </a:moveTo>
                <a:lnTo>
                  <a:pt x="50" y="0"/>
                </a:lnTo>
                <a:lnTo>
                  <a:pt x="48" y="8"/>
                </a:lnTo>
                <a:lnTo>
                  <a:pt x="48" y="8"/>
                </a:lnTo>
                <a:lnTo>
                  <a:pt x="48" y="12"/>
                </a:lnTo>
                <a:lnTo>
                  <a:pt x="48" y="12"/>
                </a:lnTo>
                <a:lnTo>
                  <a:pt x="44" y="20"/>
                </a:lnTo>
                <a:lnTo>
                  <a:pt x="44" y="20"/>
                </a:lnTo>
                <a:lnTo>
                  <a:pt x="44" y="24"/>
                </a:lnTo>
                <a:lnTo>
                  <a:pt x="46" y="26"/>
                </a:lnTo>
                <a:lnTo>
                  <a:pt x="46" y="28"/>
                </a:lnTo>
                <a:lnTo>
                  <a:pt x="46" y="32"/>
                </a:lnTo>
                <a:lnTo>
                  <a:pt x="46" y="32"/>
                </a:lnTo>
                <a:lnTo>
                  <a:pt x="44" y="34"/>
                </a:lnTo>
                <a:lnTo>
                  <a:pt x="44" y="34"/>
                </a:lnTo>
                <a:lnTo>
                  <a:pt x="44" y="38"/>
                </a:lnTo>
                <a:lnTo>
                  <a:pt x="44" y="44"/>
                </a:lnTo>
                <a:lnTo>
                  <a:pt x="44" y="44"/>
                </a:lnTo>
                <a:lnTo>
                  <a:pt x="42" y="44"/>
                </a:lnTo>
                <a:lnTo>
                  <a:pt x="40" y="46"/>
                </a:lnTo>
                <a:lnTo>
                  <a:pt x="40" y="46"/>
                </a:lnTo>
                <a:lnTo>
                  <a:pt x="38" y="42"/>
                </a:lnTo>
                <a:lnTo>
                  <a:pt x="38" y="42"/>
                </a:lnTo>
                <a:lnTo>
                  <a:pt x="36" y="42"/>
                </a:lnTo>
                <a:lnTo>
                  <a:pt x="36" y="42"/>
                </a:lnTo>
                <a:lnTo>
                  <a:pt x="36" y="44"/>
                </a:lnTo>
                <a:lnTo>
                  <a:pt x="36" y="44"/>
                </a:lnTo>
                <a:lnTo>
                  <a:pt x="36" y="44"/>
                </a:lnTo>
                <a:lnTo>
                  <a:pt x="36" y="50"/>
                </a:lnTo>
                <a:lnTo>
                  <a:pt x="36" y="50"/>
                </a:lnTo>
                <a:lnTo>
                  <a:pt x="40" y="52"/>
                </a:lnTo>
                <a:lnTo>
                  <a:pt x="40" y="52"/>
                </a:lnTo>
                <a:lnTo>
                  <a:pt x="40" y="60"/>
                </a:lnTo>
                <a:lnTo>
                  <a:pt x="40" y="60"/>
                </a:lnTo>
                <a:lnTo>
                  <a:pt x="46" y="68"/>
                </a:lnTo>
                <a:lnTo>
                  <a:pt x="46" y="68"/>
                </a:lnTo>
                <a:lnTo>
                  <a:pt x="46" y="68"/>
                </a:lnTo>
                <a:lnTo>
                  <a:pt x="48" y="64"/>
                </a:lnTo>
                <a:lnTo>
                  <a:pt x="48" y="64"/>
                </a:lnTo>
                <a:lnTo>
                  <a:pt x="50" y="64"/>
                </a:lnTo>
                <a:lnTo>
                  <a:pt x="50" y="64"/>
                </a:lnTo>
                <a:lnTo>
                  <a:pt x="48" y="72"/>
                </a:lnTo>
                <a:lnTo>
                  <a:pt x="48" y="78"/>
                </a:lnTo>
                <a:lnTo>
                  <a:pt x="54" y="88"/>
                </a:lnTo>
                <a:lnTo>
                  <a:pt x="54" y="88"/>
                </a:lnTo>
                <a:lnTo>
                  <a:pt x="58" y="86"/>
                </a:lnTo>
                <a:lnTo>
                  <a:pt x="58" y="86"/>
                </a:lnTo>
                <a:lnTo>
                  <a:pt x="60" y="84"/>
                </a:lnTo>
                <a:lnTo>
                  <a:pt x="62" y="82"/>
                </a:lnTo>
                <a:lnTo>
                  <a:pt x="66" y="82"/>
                </a:lnTo>
                <a:lnTo>
                  <a:pt x="68" y="84"/>
                </a:lnTo>
                <a:lnTo>
                  <a:pt x="68" y="84"/>
                </a:lnTo>
                <a:lnTo>
                  <a:pt x="72" y="84"/>
                </a:lnTo>
                <a:lnTo>
                  <a:pt x="72" y="84"/>
                </a:lnTo>
                <a:lnTo>
                  <a:pt x="72" y="88"/>
                </a:lnTo>
                <a:lnTo>
                  <a:pt x="74" y="90"/>
                </a:lnTo>
                <a:lnTo>
                  <a:pt x="74" y="90"/>
                </a:lnTo>
                <a:lnTo>
                  <a:pt x="76" y="90"/>
                </a:lnTo>
                <a:lnTo>
                  <a:pt x="76" y="86"/>
                </a:lnTo>
                <a:lnTo>
                  <a:pt x="74" y="84"/>
                </a:lnTo>
                <a:lnTo>
                  <a:pt x="78" y="82"/>
                </a:lnTo>
                <a:lnTo>
                  <a:pt x="78" y="82"/>
                </a:lnTo>
                <a:lnTo>
                  <a:pt x="78" y="86"/>
                </a:lnTo>
                <a:lnTo>
                  <a:pt x="78" y="86"/>
                </a:lnTo>
                <a:lnTo>
                  <a:pt x="82" y="90"/>
                </a:lnTo>
                <a:lnTo>
                  <a:pt x="82" y="90"/>
                </a:lnTo>
                <a:lnTo>
                  <a:pt x="84" y="96"/>
                </a:lnTo>
                <a:lnTo>
                  <a:pt x="84" y="96"/>
                </a:lnTo>
                <a:lnTo>
                  <a:pt x="88" y="96"/>
                </a:lnTo>
                <a:lnTo>
                  <a:pt x="88" y="96"/>
                </a:lnTo>
                <a:lnTo>
                  <a:pt x="90" y="98"/>
                </a:lnTo>
                <a:lnTo>
                  <a:pt x="90" y="100"/>
                </a:lnTo>
                <a:lnTo>
                  <a:pt x="92" y="100"/>
                </a:lnTo>
                <a:lnTo>
                  <a:pt x="92" y="100"/>
                </a:lnTo>
                <a:lnTo>
                  <a:pt x="94" y="94"/>
                </a:lnTo>
                <a:lnTo>
                  <a:pt x="92" y="92"/>
                </a:lnTo>
                <a:lnTo>
                  <a:pt x="90" y="90"/>
                </a:lnTo>
                <a:lnTo>
                  <a:pt x="88" y="86"/>
                </a:lnTo>
                <a:lnTo>
                  <a:pt x="88" y="86"/>
                </a:lnTo>
                <a:lnTo>
                  <a:pt x="90" y="82"/>
                </a:lnTo>
                <a:lnTo>
                  <a:pt x="90" y="80"/>
                </a:lnTo>
                <a:lnTo>
                  <a:pt x="90" y="80"/>
                </a:lnTo>
                <a:lnTo>
                  <a:pt x="86" y="76"/>
                </a:lnTo>
                <a:lnTo>
                  <a:pt x="86" y="76"/>
                </a:lnTo>
                <a:lnTo>
                  <a:pt x="82" y="80"/>
                </a:lnTo>
                <a:lnTo>
                  <a:pt x="80" y="78"/>
                </a:lnTo>
                <a:lnTo>
                  <a:pt x="80" y="78"/>
                </a:lnTo>
                <a:lnTo>
                  <a:pt x="80" y="74"/>
                </a:lnTo>
                <a:lnTo>
                  <a:pt x="80" y="74"/>
                </a:lnTo>
                <a:lnTo>
                  <a:pt x="78" y="72"/>
                </a:lnTo>
                <a:lnTo>
                  <a:pt x="78" y="72"/>
                </a:lnTo>
                <a:lnTo>
                  <a:pt x="78" y="72"/>
                </a:lnTo>
                <a:lnTo>
                  <a:pt x="76" y="74"/>
                </a:lnTo>
                <a:lnTo>
                  <a:pt x="76" y="74"/>
                </a:lnTo>
                <a:lnTo>
                  <a:pt x="70" y="74"/>
                </a:lnTo>
                <a:lnTo>
                  <a:pt x="70" y="74"/>
                </a:lnTo>
                <a:lnTo>
                  <a:pt x="64" y="78"/>
                </a:lnTo>
                <a:lnTo>
                  <a:pt x="64" y="78"/>
                </a:lnTo>
                <a:lnTo>
                  <a:pt x="60" y="76"/>
                </a:lnTo>
                <a:lnTo>
                  <a:pt x="60" y="76"/>
                </a:lnTo>
                <a:lnTo>
                  <a:pt x="60" y="66"/>
                </a:lnTo>
                <a:lnTo>
                  <a:pt x="58" y="66"/>
                </a:lnTo>
                <a:lnTo>
                  <a:pt x="58" y="66"/>
                </a:lnTo>
                <a:lnTo>
                  <a:pt x="58" y="56"/>
                </a:lnTo>
                <a:lnTo>
                  <a:pt x="58" y="56"/>
                </a:lnTo>
                <a:lnTo>
                  <a:pt x="60" y="50"/>
                </a:lnTo>
                <a:lnTo>
                  <a:pt x="60" y="46"/>
                </a:lnTo>
                <a:lnTo>
                  <a:pt x="62" y="46"/>
                </a:lnTo>
                <a:lnTo>
                  <a:pt x="64" y="46"/>
                </a:lnTo>
                <a:lnTo>
                  <a:pt x="64" y="46"/>
                </a:lnTo>
                <a:lnTo>
                  <a:pt x="66" y="40"/>
                </a:lnTo>
                <a:lnTo>
                  <a:pt x="66" y="34"/>
                </a:lnTo>
                <a:lnTo>
                  <a:pt x="66" y="34"/>
                </a:lnTo>
                <a:lnTo>
                  <a:pt x="70" y="34"/>
                </a:lnTo>
                <a:lnTo>
                  <a:pt x="72" y="34"/>
                </a:lnTo>
                <a:lnTo>
                  <a:pt x="72" y="34"/>
                </a:lnTo>
                <a:lnTo>
                  <a:pt x="74" y="30"/>
                </a:lnTo>
                <a:lnTo>
                  <a:pt x="74" y="30"/>
                </a:lnTo>
                <a:lnTo>
                  <a:pt x="72" y="20"/>
                </a:lnTo>
                <a:lnTo>
                  <a:pt x="72" y="20"/>
                </a:lnTo>
                <a:lnTo>
                  <a:pt x="68" y="18"/>
                </a:lnTo>
                <a:lnTo>
                  <a:pt x="68" y="18"/>
                </a:lnTo>
                <a:lnTo>
                  <a:pt x="68" y="10"/>
                </a:lnTo>
                <a:lnTo>
                  <a:pt x="70" y="4"/>
                </a:lnTo>
                <a:lnTo>
                  <a:pt x="70" y="4"/>
                </a:lnTo>
                <a:lnTo>
                  <a:pt x="70" y="0"/>
                </a:lnTo>
                <a:lnTo>
                  <a:pt x="70" y="0"/>
                </a:lnTo>
                <a:lnTo>
                  <a:pt x="62" y="4"/>
                </a:lnTo>
                <a:lnTo>
                  <a:pt x="58" y="6"/>
                </a:lnTo>
                <a:lnTo>
                  <a:pt x="56" y="2"/>
                </a:lnTo>
                <a:lnTo>
                  <a:pt x="56" y="2"/>
                </a:lnTo>
                <a:lnTo>
                  <a:pt x="56" y="2"/>
                </a:lnTo>
                <a:lnTo>
                  <a:pt x="54" y="0"/>
                </a:lnTo>
                <a:lnTo>
                  <a:pt x="54" y="0"/>
                </a:lnTo>
                <a:lnTo>
                  <a:pt x="50" y="0"/>
                </a:lnTo>
                <a:lnTo>
                  <a:pt x="50" y="0"/>
                </a:lnTo>
                <a:close/>
              </a:path>
            </a:pathLst>
          </a:custGeom>
          <a:solidFill>
            <a:srgbClr val="B9BCBD"/>
          </a:solidFill>
          <a:ln w="3175">
            <a:solidFill>
              <a:srgbClr val="B9BCBD"/>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127" name="Freeform 111">
            <a:extLst>
              <a:ext uri="{FF2B5EF4-FFF2-40B4-BE49-F238E27FC236}">
                <a16:creationId xmlns:a16="http://schemas.microsoft.com/office/drawing/2014/main" id="{78AD0EB4-D1D5-4C04-893F-1AF080E10CD6}"/>
              </a:ext>
            </a:extLst>
          </p:cNvPr>
          <p:cNvSpPr>
            <a:spLocks/>
          </p:cNvSpPr>
          <p:nvPr userDrawn="1"/>
        </p:nvSpPr>
        <p:spPr bwMode="auto">
          <a:xfrm>
            <a:off x="4024493" y="3694377"/>
            <a:ext cx="275033" cy="511365"/>
          </a:xfrm>
          <a:custGeom>
            <a:avLst/>
            <a:gdLst>
              <a:gd name="T0" fmla="*/ 158 w 164"/>
              <a:gd name="T1" fmla="*/ 252 h 298"/>
              <a:gd name="T2" fmla="*/ 156 w 164"/>
              <a:gd name="T3" fmla="*/ 238 h 298"/>
              <a:gd name="T4" fmla="*/ 138 w 164"/>
              <a:gd name="T5" fmla="*/ 194 h 298"/>
              <a:gd name="T6" fmla="*/ 138 w 164"/>
              <a:gd name="T7" fmla="*/ 152 h 298"/>
              <a:gd name="T8" fmla="*/ 114 w 164"/>
              <a:gd name="T9" fmla="*/ 156 h 298"/>
              <a:gd name="T10" fmla="*/ 106 w 164"/>
              <a:gd name="T11" fmla="*/ 146 h 298"/>
              <a:gd name="T12" fmla="*/ 96 w 164"/>
              <a:gd name="T13" fmla="*/ 136 h 298"/>
              <a:gd name="T14" fmla="*/ 96 w 164"/>
              <a:gd name="T15" fmla="*/ 122 h 298"/>
              <a:gd name="T16" fmla="*/ 92 w 164"/>
              <a:gd name="T17" fmla="*/ 114 h 298"/>
              <a:gd name="T18" fmla="*/ 98 w 164"/>
              <a:gd name="T19" fmla="*/ 106 h 298"/>
              <a:gd name="T20" fmla="*/ 104 w 164"/>
              <a:gd name="T21" fmla="*/ 92 h 298"/>
              <a:gd name="T22" fmla="*/ 118 w 164"/>
              <a:gd name="T23" fmla="*/ 76 h 298"/>
              <a:gd name="T24" fmla="*/ 140 w 164"/>
              <a:gd name="T25" fmla="*/ 70 h 298"/>
              <a:gd name="T26" fmla="*/ 134 w 164"/>
              <a:gd name="T27" fmla="*/ 64 h 298"/>
              <a:gd name="T28" fmla="*/ 140 w 164"/>
              <a:gd name="T29" fmla="*/ 34 h 298"/>
              <a:gd name="T30" fmla="*/ 124 w 164"/>
              <a:gd name="T31" fmla="*/ 28 h 298"/>
              <a:gd name="T32" fmla="*/ 112 w 164"/>
              <a:gd name="T33" fmla="*/ 30 h 298"/>
              <a:gd name="T34" fmla="*/ 100 w 164"/>
              <a:gd name="T35" fmla="*/ 20 h 298"/>
              <a:gd name="T36" fmla="*/ 94 w 164"/>
              <a:gd name="T37" fmla="*/ 14 h 298"/>
              <a:gd name="T38" fmla="*/ 84 w 164"/>
              <a:gd name="T39" fmla="*/ 4 h 298"/>
              <a:gd name="T40" fmla="*/ 76 w 164"/>
              <a:gd name="T41" fmla="*/ 6 h 298"/>
              <a:gd name="T42" fmla="*/ 74 w 164"/>
              <a:gd name="T43" fmla="*/ 24 h 298"/>
              <a:gd name="T44" fmla="*/ 66 w 164"/>
              <a:gd name="T45" fmla="*/ 42 h 298"/>
              <a:gd name="T46" fmla="*/ 42 w 164"/>
              <a:gd name="T47" fmla="*/ 60 h 298"/>
              <a:gd name="T48" fmla="*/ 30 w 164"/>
              <a:gd name="T49" fmla="*/ 80 h 298"/>
              <a:gd name="T50" fmla="*/ 22 w 164"/>
              <a:gd name="T51" fmla="*/ 80 h 298"/>
              <a:gd name="T52" fmla="*/ 18 w 164"/>
              <a:gd name="T53" fmla="*/ 74 h 298"/>
              <a:gd name="T54" fmla="*/ 14 w 164"/>
              <a:gd name="T55" fmla="*/ 66 h 298"/>
              <a:gd name="T56" fmla="*/ 0 w 164"/>
              <a:gd name="T57" fmla="*/ 72 h 298"/>
              <a:gd name="T58" fmla="*/ 0 w 164"/>
              <a:gd name="T59" fmla="*/ 76 h 298"/>
              <a:gd name="T60" fmla="*/ 4 w 164"/>
              <a:gd name="T61" fmla="*/ 82 h 298"/>
              <a:gd name="T62" fmla="*/ 6 w 164"/>
              <a:gd name="T63" fmla="*/ 90 h 298"/>
              <a:gd name="T64" fmla="*/ 20 w 164"/>
              <a:gd name="T65" fmla="*/ 112 h 298"/>
              <a:gd name="T66" fmla="*/ 22 w 164"/>
              <a:gd name="T67" fmla="*/ 118 h 298"/>
              <a:gd name="T68" fmla="*/ 30 w 164"/>
              <a:gd name="T69" fmla="*/ 126 h 298"/>
              <a:gd name="T70" fmla="*/ 46 w 164"/>
              <a:gd name="T71" fmla="*/ 144 h 298"/>
              <a:gd name="T72" fmla="*/ 50 w 164"/>
              <a:gd name="T73" fmla="*/ 152 h 298"/>
              <a:gd name="T74" fmla="*/ 54 w 164"/>
              <a:gd name="T75" fmla="*/ 164 h 298"/>
              <a:gd name="T76" fmla="*/ 56 w 164"/>
              <a:gd name="T77" fmla="*/ 182 h 298"/>
              <a:gd name="T78" fmla="*/ 62 w 164"/>
              <a:gd name="T79" fmla="*/ 196 h 298"/>
              <a:gd name="T80" fmla="*/ 66 w 164"/>
              <a:gd name="T81" fmla="*/ 200 h 298"/>
              <a:gd name="T82" fmla="*/ 72 w 164"/>
              <a:gd name="T83" fmla="*/ 214 h 298"/>
              <a:gd name="T84" fmla="*/ 82 w 164"/>
              <a:gd name="T85" fmla="*/ 246 h 298"/>
              <a:gd name="T86" fmla="*/ 88 w 164"/>
              <a:gd name="T87" fmla="*/ 254 h 298"/>
              <a:gd name="T88" fmla="*/ 102 w 164"/>
              <a:gd name="T89" fmla="*/ 266 h 298"/>
              <a:gd name="T90" fmla="*/ 110 w 164"/>
              <a:gd name="T91" fmla="*/ 270 h 298"/>
              <a:gd name="T92" fmla="*/ 128 w 164"/>
              <a:gd name="T93" fmla="*/ 280 h 298"/>
              <a:gd name="T94" fmla="*/ 136 w 164"/>
              <a:gd name="T95" fmla="*/ 284 h 298"/>
              <a:gd name="T96" fmla="*/ 144 w 164"/>
              <a:gd name="T97" fmla="*/ 292 h 298"/>
              <a:gd name="T98" fmla="*/ 154 w 164"/>
              <a:gd name="T99" fmla="*/ 294 h 298"/>
              <a:gd name="T100" fmla="*/ 162 w 164"/>
              <a:gd name="T101" fmla="*/ 270 h 298"/>
              <a:gd name="T102" fmla="*/ 162 w 164"/>
              <a:gd name="T103" fmla="*/ 262 h 298"/>
              <a:gd name="T104" fmla="*/ 152 w 164"/>
              <a:gd name="T105" fmla="*/ 258 h 298"/>
              <a:gd name="T106" fmla="*/ 158 w 164"/>
              <a:gd name="T107" fmla="*/ 254 h 298"/>
              <a:gd name="T108" fmla="*/ 160 w 164"/>
              <a:gd name="T109" fmla="*/ 258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64" h="298">
                <a:moveTo>
                  <a:pt x="160" y="258"/>
                </a:moveTo>
                <a:lnTo>
                  <a:pt x="160" y="258"/>
                </a:lnTo>
                <a:lnTo>
                  <a:pt x="160" y="256"/>
                </a:lnTo>
                <a:lnTo>
                  <a:pt x="158" y="252"/>
                </a:lnTo>
                <a:lnTo>
                  <a:pt x="158" y="252"/>
                </a:lnTo>
                <a:lnTo>
                  <a:pt x="158" y="248"/>
                </a:lnTo>
                <a:lnTo>
                  <a:pt x="160" y="246"/>
                </a:lnTo>
                <a:lnTo>
                  <a:pt x="160" y="246"/>
                </a:lnTo>
                <a:lnTo>
                  <a:pt x="156" y="238"/>
                </a:lnTo>
                <a:lnTo>
                  <a:pt x="156" y="238"/>
                </a:lnTo>
                <a:lnTo>
                  <a:pt x="156" y="232"/>
                </a:lnTo>
                <a:lnTo>
                  <a:pt x="156" y="226"/>
                </a:lnTo>
                <a:lnTo>
                  <a:pt x="160" y="216"/>
                </a:lnTo>
                <a:lnTo>
                  <a:pt x="152" y="200"/>
                </a:lnTo>
                <a:lnTo>
                  <a:pt x="138" y="194"/>
                </a:lnTo>
                <a:lnTo>
                  <a:pt x="140" y="154"/>
                </a:lnTo>
                <a:lnTo>
                  <a:pt x="140" y="154"/>
                </a:lnTo>
                <a:lnTo>
                  <a:pt x="140" y="152"/>
                </a:lnTo>
                <a:lnTo>
                  <a:pt x="140" y="150"/>
                </a:lnTo>
                <a:lnTo>
                  <a:pt x="138" y="152"/>
                </a:lnTo>
                <a:lnTo>
                  <a:pt x="138" y="152"/>
                </a:lnTo>
                <a:lnTo>
                  <a:pt x="128" y="158"/>
                </a:lnTo>
                <a:lnTo>
                  <a:pt x="116" y="158"/>
                </a:lnTo>
                <a:lnTo>
                  <a:pt x="116" y="158"/>
                </a:lnTo>
                <a:lnTo>
                  <a:pt x="114" y="156"/>
                </a:lnTo>
                <a:lnTo>
                  <a:pt x="112" y="152"/>
                </a:lnTo>
                <a:lnTo>
                  <a:pt x="112" y="152"/>
                </a:lnTo>
                <a:lnTo>
                  <a:pt x="112" y="150"/>
                </a:lnTo>
                <a:lnTo>
                  <a:pt x="108" y="148"/>
                </a:lnTo>
                <a:lnTo>
                  <a:pt x="106" y="146"/>
                </a:lnTo>
                <a:lnTo>
                  <a:pt x="104" y="142"/>
                </a:lnTo>
                <a:lnTo>
                  <a:pt x="104" y="142"/>
                </a:lnTo>
                <a:lnTo>
                  <a:pt x="102" y="140"/>
                </a:lnTo>
                <a:lnTo>
                  <a:pt x="98" y="138"/>
                </a:lnTo>
                <a:lnTo>
                  <a:pt x="96" y="136"/>
                </a:lnTo>
                <a:lnTo>
                  <a:pt x="98" y="130"/>
                </a:lnTo>
                <a:lnTo>
                  <a:pt x="98" y="130"/>
                </a:lnTo>
                <a:lnTo>
                  <a:pt x="98" y="126"/>
                </a:lnTo>
                <a:lnTo>
                  <a:pt x="96" y="124"/>
                </a:lnTo>
                <a:lnTo>
                  <a:pt x="96" y="122"/>
                </a:lnTo>
                <a:lnTo>
                  <a:pt x="96" y="122"/>
                </a:lnTo>
                <a:lnTo>
                  <a:pt x="94" y="122"/>
                </a:lnTo>
                <a:lnTo>
                  <a:pt x="94" y="118"/>
                </a:lnTo>
                <a:lnTo>
                  <a:pt x="92" y="114"/>
                </a:lnTo>
                <a:lnTo>
                  <a:pt x="92" y="114"/>
                </a:lnTo>
                <a:lnTo>
                  <a:pt x="94" y="112"/>
                </a:lnTo>
                <a:lnTo>
                  <a:pt x="96" y="112"/>
                </a:lnTo>
                <a:lnTo>
                  <a:pt x="98" y="114"/>
                </a:lnTo>
                <a:lnTo>
                  <a:pt x="98" y="114"/>
                </a:lnTo>
                <a:lnTo>
                  <a:pt x="98" y="106"/>
                </a:lnTo>
                <a:lnTo>
                  <a:pt x="98" y="106"/>
                </a:lnTo>
                <a:lnTo>
                  <a:pt x="100" y="102"/>
                </a:lnTo>
                <a:lnTo>
                  <a:pt x="102" y="98"/>
                </a:lnTo>
                <a:lnTo>
                  <a:pt x="102" y="98"/>
                </a:lnTo>
                <a:lnTo>
                  <a:pt x="104" y="92"/>
                </a:lnTo>
                <a:lnTo>
                  <a:pt x="106" y="86"/>
                </a:lnTo>
                <a:lnTo>
                  <a:pt x="106" y="86"/>
                </a:lnTo>
                <a:lnTo>
                  <a:pt x="110" y="82"/>
                </a:lnTo>
                <a:lnTo>
                  <a:pt x="118" y="76"/>
                </a:lnTo>
                <a:lnTo>
                  <a:pt x="118" y="76"/>
                </a:lnTo>
                <a:lnTo>
                  <a:pt x="124" y="74"/>
                </a:lnTo>
                <a:lnTo>
                  <a:pt x="130" y="72"/>
                </a:lnTo>
                <a:lnTo>
                  <a:pt x="130" y="72"/>
                </a:lnTo>
                <a:lnTo>
                  <a:pt x="140" y="70"/>
                </a:lnTo>
                <a:lnTo>
                  <a:pt x="140" y="70"/>
                </a:lnTo>
                <a:lnTo>
                  <a:pt x="142" y="70"/>
                </a:lnTo>
                <a:lnTo>
                  <a:pt x="144" y="68"/>
                </a:lnTo>
                <a:lnTo>
                  <a:pt x="144" y="66"/>
                </a:lnTo>
                <a:lnTo>
                  <a:pt x="140" y="64"/>
                </a:lnTo>
                <a:lnTo>
                  <a:pt x="134" y="64"/>
                </a:lnTo>
                <a:lnTo>
                  <a:pt x="146" y="38"/>
                </a:lnTo>
                <a:lnTo>
                  <a:pt x="146" y="38"/>
                </a:lnTo>
                <a:lnTo>
                  <a:pt x="144" y="36"/>
                </a:lnTo>
                <a:lnTo>
                  <a:pt x="140" y="34"/>
                </a:lnTo>
                <a:lnTo>
                  <a:pt x="140" y="34"/>
                </a:lnTo>
                <a:lnTo>
                  <a:pt x="134" y="32"/>
                </a:lnTo>
                <a:lnTo>
                  <a:pt x="130" y="30"/>
                </a:lnTo>
                <a:lnTo>
                  <a:pt x="130" y="30"/>
                </a:lnTo>
                <a:lnTo>
                  <a:pt x="128" y="28"/>
                </a:lnTo>
                <a:lnTo>
                  <a:pt x="124" y="28"/>
                </a:lnTo>
                <a:lnTo>
                  <a:pt x="120" y="28"/>
                </a:lnTo>
                <a:lnTo>
                  <a:pt x="120" y="32"/>
                </a:lnTo>
                <a:lnTo>
                  <a:pt x="120" y="32"/>
                </a:lnTo>
                <a:lnTo>
                  <a:pt x="112" y="30"/>
                </a:lnTo>
                <a:lnTo>
                  <a:pt x="112" y="30"/>
                </a:lnTo>
                <a:lnTo>
                  <a:pt x="110" y="30"/>
                </a:lnTo>
                <a:lnTo>
                  <a:pt x="108" y="28"/>
                </a:lnTo>
                <a:lnTo>
                  <a:pt x="108" y="26"/>
                </a:lnTo>
                <a:lnTo>
                  <a:pt x="108" y="20"/>
                </a:lnTo>
                <a:lnTo>
                  <a:pt x="100" y="20"/>
                </a:lnTo>
                <a:lnTo>
                  <a:pt x="100" y="20"/>
                </a:lnTo>
                <a:lnTo>
                  <a:pt x="96" y="18"/>
                </a:lnTo>
                <a:lnTo>
                  <a:pt x="94" y="16"/>
                </a:lnTo>
                <a:lnTo>
                  <a:pt x="94" y="14"/>
                </a:lnTo>
                <a:lnTo>
                  <a:pt x="94" y="14"/>
                </a:lnTo>
                <a:lnTo>
                  <a:pt x="92" y="10"/>
                </a:lnTo>
                <a:lnTo>
                  <a:pt x="88" y="6"/>
                </a:lnTo>
                <a:lnTo>
                  <a:pt x="88" y="6"/>
                </a:lnTo>
                <a:lnTo>
                  <a:pt x="86" y="6"/>
                </a:lnTo>
                <a:lnTo>
                  <a:pt x="84" y="4"/>
                </a:lnTo>
                <a:lnTo>
                  <a:pt x="84" y="0"/>
                </a:lnTo>
                <a:lnTo>
                  <a:pt x="76" y="0"/>
                </a:lnTo>
                <a:lnTo>
                  <a:pt x="72" y="4"/>
                </a:lnTo>
                <a:lnTo>
                  <a:pt x="76" y="6"/>
                </a:lnTo>
                <a:lnTo>
                  <a:pt x="76" y="6"/>
                </a:lnTo>
                <a:lnTo>
                  <a:pt x="76" y="16"/>
                </a:lnTo>
                <a:lnTo>
                  <a:pt x="76" y="16"/>
                </a:lnTo>
                <a:lnTo>
                  <a:pt x="78" y="22"/>
                </a:lnTo>
                <a:lnTo>
                  <a:pt x="78" y="24"/>
                </a:lnTo>
                <a:lnTo>
                  <a:pt x="74" y="24"/>
                </a:lnTo>
                <a:lnTo>
                  <a:pt x="74" y="24"/>
                </a:lnTo>
                <a:lnTo>
                  <a:pt x="74" y="30"/>
                </a:lnTo>
                <a:lnTo>
                  <a:pt x="72" y="36"/>
                </a:lnTo>
                <a:lnTo>
                  <a:pt x="66" y="42"/>
                </a:lnTo>
                <a:lnTo>
                  <a:pt x="66" y="42"/>
                </a:lnTo>
                <a:lnTo>
                  <a:pt x="54" y="48"/>
                </a:lnTo>
                <a:lnTo>
                  <a:pt x="48" y="52"/>
                </a:lnTo>
                <a:lnTo>
                  <a:pt x="48" y="52"/>
                </a:lnTo>
                <a:lnTo>
                  <a:pt x="42" y="60"/>
                </a:lnTo>
                <a:lnTo>
                  <a:pt x="42" y="60"/>
                </a:lnTo>
                <a:lnTo>
                  <a:pt x="38" y="66"/>
                </a:lnTo>
                <a:lnTo>
                  <a:pt x="34" y="76"/>
                </a:lnTo>
                <a:lnTo>
                  <a:pt x="34" y="76"/>
                </a:lnTo>
                <a:lnTo>
                  <a:pt x="32" y="78"/>
                </a:lnTo>
                <a:lnTo>
                  <a:pt x="30" y="80"/>
                </a:lnTo>
                <a:lnTo>
                  <a:pt x="26" y="82"/>
                </a:lnTo>
                <a:lnTo>
                  <a:pt x="26" y="82"/>
                </a:lnTo>
                <a:lnTo>
                  <a:pt x="26" y="82"/>
                </a:lnTo>
                <a:lnTo>
                  <a:pt x="24" y="82"/>
                </a:lnTo>
                <a:lnTo>
                  <a:pt x="22" y="80"/>
                </a:lnTo>
                <a:lnTo>
                  <a:pt x="22" y="80"/>
                </a:lnTo>
                <a:lnTo>
                  <a:pt x="20" y="74"/>
                </a:lnTo>
                <a:lnTo>
                  <a:pt x="18" y="72"/>
                </a:lnTo>
                <a:lnTo>
                  <a:pt x="18" y="72"/>
                </a:lnTo>
                <a:lnTo>
                  <a:pt x="18" y="74"/>
                </a:lnTo>
                <a:lnTo>
                  <a:pt x="14" y="76"/>
                </a:lnTo>
                <a:lnTo>
                  <a:pt x="14" y="76"/>
                </a:lnTo>
                <a:lnTo>
                  <a:pt x="10" y="72"/>
                </a:lnTo>
                <a:lnTo>
                  <a:pt x="8" y="70"/>
                </a:lnTo>
                <a:lnTo>
                  <a:pt x="14" y="66"/>
                </a:lnTo>
                <a:lnTo>
                  <a:pt x="12" y="64"/>
                </a:lnTo>
                <a:lnTo>
                  <a:pt x="10" y="58"/>
                </a:lnTo>
                <a:lnTo>
                  <a:pt x="10" y="58"/>
                </a:lnTo>
                <a:lnTo>
                  <a:pt x="4" y="64"/>
                </a:lnTo>
                <a:lnTo>
                  <a:pt x="0" y="72"/>
                </a:lnTo>
                <a:lnTo>
                  <a:pt x="0" y="72"/>
                </a:lnTo>
                <a:lnTo>
                  <a:pt x="0" y="74"/>
                </a:lnTo>
                <a:lnTo>
                  <a:pt x="0" y="76"/>
                </a:lnTo>
                <a:lnTo>
                  <a:pt x="0" y="76"/>
                </a:lnTo>
                <a:lnTo>
                  <a:pt x="0" y="76"/>
                </a:lnTo>
                <a:lnTo>
                  <a:pt x="2" y="80"/>
                </a:lnTo>
                <a:lnTo>
                  <a:pt x="2" y="80"/>
                </a:lnTo>
                <a:lnTo>
                  <a:pt x="4" y="80"/>
                </a:lnTo>
                <a:lnTo>
                  <a:pt x="4" y="80"/>
                </a:lnTo>
                <a:lnTo>
                  <a:pt x="4" y="82"/>
                </a:lnTo>
                <a:lnTo>
                  <a:pt x="4" y="82"/>
                </a:lnTo>
                <a:lnTo>
                  <a:pt x="2" y="86"/>
                </a:lnTo>
                <a:lnTo>
                  <a:pt x="2" y="86"/>
                </a:lnTo>
                <a:lnTo>
                  <a:pt x="6" y="90"/>
                </a:lnTo>
                <a:lnTo>
                  <a:pt x="6" y="90"/>
                </a:lnTo>
                <a:lnTo>
                  <a:pt x="6" y="94"/>
                </a:lnTo>
                <a:lnTo>
                  <a:pt x="4" y="98"/>
                </a:lnTo>
                <a:lnTo>
                  <a:pt x="4" y="98"/>
                </a:lnTo>
                <a:lnTo>
                  <a:pt x="12" y="104"/>
                </a:lnTo>
                <a:lnTo>
                  <a:pt x="20" y="112"/>
                </a:lnTo>
                <a:lnTo>
                  <a:pt x="20" y="112"/>
                </a:lnTo>
                <a:lnTo>
                  <a:pt x="22" y="114"/>
                </a:lnTo>
                <a:lnTo>
                  <a:pt x="22" y="114"/>
                </a:lnTo>
                <a:lnTo>
                  <a:pt x="22" y="118"/>
                </a:lnTo>
                <a:lnTo>
                  <a:pt x="22" y="118"/>
                </a:lnTo>
                <a:lnTo>
                  <a:pt x="26" y="120"/>
                </a:lnTo>
                <a:lnTo>
                  <a:pt x="30" y="122"/>
                </a:lnTo>
                <a:lnTo>
                  <a:pt x="30" y="122"/>
                </a:lnTo>
                <a:lnTo>
                  <a:pt x="30" y="126"/>
                </a:lnTo>
                <a:lnTo>
                  <a:pt x="30" y="126"/>
                </a:lnTo>
                <a:lnTo>
                  <a:pt x="38" y="134"/>
                </a:lnTo>
                <a:lnTo>
                  <a:pt x="38" y="134"/>
                </a:lnTo>
                <a:lnTo>
                  <a:pt x="44" y="144"/>
                </a:lnTo>
                <a:lnTo>
                  <a:pt x="44" y="144"/>
                </a:lnTo>
                <a:lnTo>
                  <a:pt x="46" y="144"/>
                </a:lnTo>
                <a:lnTo>
                  <a:pt x="46" y="144"/>
                </a:lnTo>
                <a:lnTo>
                  <a:pt x="46" y="148"/>
                </a:lnTo>
                <a:lnTo>
                  <a:pt x="48" y="150"/>
                </a:lnTo>
                <a:lnTo>
                  <a:pt x="48" y="150"/>
                </a:lnTo>
                <a:lnTo>
                  <a:pt x="50" y="152"/>
                </a:lnTo>
                <a:lnTo>
                  <a:pt x="50" y="152"/>
                </a:lnTo>
                <a:lnTo>
                  <a:pt x="50" y="160"/>
                </a:lnTo>
                <a:lnTo>
                  <a:pt x="50" y="160"/>
                </a:lnTo>
                <a:lnTo>
                  <a:pt x="54" y="164"/>
                </a:lnTo>
                <a:lnTo>
                  <a:pt x="54" y="164"/>
                </a:lnTo>
                <a:lnTo>
                  <a:pt x="54" y="172"/>
                </a:lnTo>
                <a:lnTo>
                  <a:pt x="54" y="172"/>
                </a:lnTo>
                <a:lnTo>
                  <a:pt x="56" y="178"/>
                </a:lnTo>
                <a:lnTo>
                  <a:pt x="56" y="182"/>
                </a:lnTo>
                <a:lnTo>
                  <a:pt x="56" y="182"/>
                </a:lnTo>
                <a:lnTo>
                  <a:pt x="56" y="184"/>
                </a:lnTo>
                <a:lnTo>
                  <a:pt x="56" y="184"/>
                </a:lnTo>
                <a:lnTo>
                  <a:pt x="60" y="190"/>
                </a:lnTo>
                <a:lnTo>
                  <a:pt x="62" y="192"/>
                </a:lnTo>
                <a:lnTo>
                  <a:pt x="62" y="196"/>
                </a:lnTo>
                <a:lnTo>
                  <a:pt x="62" y="196"/>
                </a:lnTo>
                <a:lnTo>
                  <a:pt x="62" y="198"/>
                </a:lnTo>
                <a:lnTo>
                  <a:pt x="62" y="198"/>
                </a:lnTo>
                <a:lnTo>
                  <a:pt x="66" y="200"/>
                </a:lnTo>
                <a:lnTo>
                  <a:pt x="66" y="200"/>
                </a:lnTo>
                <a:lnTo>
                  <a:pt x="68" y="206"/>
                </a:lnTo>
                <a:lnTo>
                  <a:pt x="70" y="212"/>
                </a:lnTo>
                <a:lnTo>
                  <a:pt x="70" y="212"/>
                </a:lnTo>
                <a:lnTo>
                  <a:pt x="72" y="214"/>
                </a:lnTo>
                <a:lnTo>
                  <a:pt x="72" y="214"/>
                </a:lnTo>
                <a:lnTo>
                  <a:pt x="74" y="224"/>
                </a:lnTo>
                <a:lnTo>
                  <a:pt x="72" y="232"/>
                </a:lnTo>
                <a:lnTo>
                  <a:pt x="72" y="232"/>
                </a:lnTo>
                <a:lnTo>
                  <a:pt x="78" y="238"/>
                </a:lnTo>
                <a:lnTo>
                  <a:pt x="82" y="246"/>
                </a:lnTo>
                <a:lnTo>
                  <a:pt x="82" y="246"/>
                </a:lnTo>
                <a:lnTo>
                  <a:pt x="82" y="248"/>
                </a:lnTo>
                <a:lnTo>
                  <a:pt x="84" y="250"/>
                </a:lnTo>
                <a:lnTo>
                  <a:pt x="84" y="250"/>
                </a:lnTo>
                <a:lnTo>
                  <a:pt x="88" y="254"/>
                </a:lnTo>
                <a:lnTo>
                  <a:pt x="94" y="258"/>
                </a:lnTo>
                <a:lnTo>
                  <a:pt x="94" y="258"/>
                </a:lnTo>
                <a:lnTo>
                  <a:pt x="102" y="264"/>
                </a:lnTo>
                <a:lnTo>
                  <a:pt x="102" y="264"/>
                </a:lnTo>
                <a:lnTo>
                  <a:pt x="102" y="266"/>
                </a:lnTo>
                <a:lnTo>
                  <a:pt x="102" y="266"/>
                </a:lnTo>
                <a:lnTo>
                  <a:pt x="106" y="266"/>
                </a:lnTo>
                <a:lnTo>
                  <a:pt x="106" y="266"/>
                </a:lnTo>
                <a:lnTo>
                  <a:pt x="110" y="270"/>
                </a:lnTo>
                <a:lnTo>
                  <a:pt x="110" y="270"/>
                </a:lnTo>
                <a:lnTo>
                  <a:pt x="116" y="270"/>
                </a:lnTo>
                <a:lnTo>
                  <a:pt x="116" y="270"/>
                </a:lnTo>
                <a:lnTo>
                  <a:pt x="116" y="274"/>
                </a:lnTo>
                <a:lnTo>
                  <a:pt x="116" y="274"/>
                </a:lnTo>
                <a:lnTo>
                  <a:pt x="128" y="280"/>
                </a:lnTo>
                <a:lnTo>
                  <a:pt x="128" y="280"/>
                </a:lnTo>
                <a:lnTo>
                  <a:pt x="130" y="280"/>
                </a:lnTo>
                <a:lnTo>
                  <a:pt x="130" y="280"/>
                </a:lnTo>
                <a:lnTo>
                  <a:pt x="136" y="284"/>
                </a:lnTo>
                <a:lnTo>
                  <a:pt x="136" y="284"/>
                </a:lnTo>
                <a:lnTo>
                  <a:pt x="138" y="284"/>
                </a:lnTo>
                <a:lnTo>
                  <a:pt x="138" y="284"/>
                </a:lnTo>
                <a:lnTo>
                  <a:pt x="142" y="288"/>
                </a:lnTo>
                <a:lnTo>
                  <a:pt x="144" y="292"/>
                </a:lnTo>
                <a:lnTo>
                  <a:pt x="144" y="292"/>
                </a:lnTo>
                <a:lnTo>
                  <a:pt x="148" y="298"/>
                </a:lnTo>
                <a:lnTo>
                  <a:pt x="148" y="298"/>
                </a:lnTo>
                <a:lnTo>
                  <a:pt x="150" y="298"/>
                </a:lnTo>
                <a:lnTo>
                  <a:pt x="154" y="294"/>
                </a:lnTo>
                <a:lnTo>
                  <a:pt x="154" y="294"/>
                </a:lnTo>
                <a:lnTo>
                  <a:pt x="156" y="290"/>
                </a:lnTo>
                <a:lnTo>
                  <a:pt x="158" y="290"/>
                </a:lnTo>
                <a:lnTo>
                  <a:pt x="154" y="282"/>
                </a:lnTo>
                <a:lnTo>
                  <a:pt x="154" y="282"/>
                </a:lnTo>
                <a:lnTo>
                  <a:pt x="162" y="270"/>
                </a:lnTo>
                <a:lnTo>
                  <a:pt x="162" y="270"/>
                </a:lnTo>
                <a:lnTo>
                  <a:pt x="164" y="268"/>
                </a:lnTo>
                <a:lnTo>
                  <a:pt x="162" y="266"/>
                </a:lnTo>
                <a:lnTo>
                  <a:pt x="162" y="262"/>
                </a:lnTo>
                <a:lnTo>
                  <a:pt x="162" y="262"/>
                </a:lnTo>
                <a:lnTo>
                  <a:pt x="162" y="262"/>
                </a:lnTo>
                <a:lnTo>
                  <a:pt x="156" y="256"/>
                </a:lnTo>
                <a:lnTo>
                  <a:pt x="156" y="256"/>
                </a:lnTo>
                <a:lnTo>
                  <a:pt x="152" y="258"/>
                </a:lnTo>
                <a:lnTo>
                  <a:pt x="152" y="258"/>
                </a:lnTo>
                <a:lnTo>
                  <a:pt x="152" y="250"/>
                </a:lnTo>
                <a:lnTo>
                  <a:pt x="152" y="250"/>
                </a:lnTo>
                <a:lnTo>
                  <a:pt x="154" y="248"/>
                </a:lnTo>
                <a:lnTo>
                  <a:pt x="154" y="248"/>
                </a:lnTo>
                <a:lnTo>
                  <a:pt x="158" y="254"/>
                </a:lnTo>
                <a:lnTo>
                  <a:pt x="158" y="254"/>
                </a:lnTo>
                <a:lnTo>
                  <a:pt x="158" y="256"/>
                </a:lnTo>
                <a:lnTo>
                  <a:pt x="158" y="256"/>
                </a:lnTo>
                <a:lnTo>
                  <a:pt x="160" y="258"/>
                </a:lnTo>
                <a:lnTo>
                  <a:pt x="160" y="258"/>
                </a:lnTo>
                <a:close/>
              </a:path>
            </a:pathLst>
          </a:custGeom>
          <a:solidFill>
            <a:srgbClr val="1700F4"/>
          </a:solidFill>
          <a:ln w="3175">
            <a:solidFill>
              <a:srgbClr val="1700F4"/>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128" name="Freeform 112">
            <a:extLst>
              <a:ext uri="{FF2B5EF4-FFF2-40B4-BE49-F238E27FC236}">
                <a16:creationId xmlns:a16="http://schemas.microsoft.com/office/drawing/2014/main" id="{573192C3-B832-4303-9072-699618F1C735}"/>
              </a:ext>
            </a:extLst>
          </p:cNvPr>
          <p:cNvSpPr>
            <a:spLocks/>
          </p:cNvSpPr>
          <p:nvPr userDrawn="1"/>
        </p:nvSpPr>
        <p:spPr bwMode="auto">
          <a:xfrm>
            <a:off x="4447107" y="4236627"/>
            <a:ext cx="181120" cy="243670"/>
          </a:xfrm>
          <a:custGeom>
            <a:avLst/>
            <a:gdLst>
              <a:gd name="T0" fmla="*/ 50 w 108"/>
              <a:gd name="T1" fmla="*/ 2 h 142"/>
              <a:gd name="T2" fmla="*/ 22 w 108"/>
              <a:gd name="T3" fmla="*/ 0 h 142"/>
              <a:gd name="T4" fmla="*/ 18 w 108"/>
              <a:gd name="T5" fmla="*/ 6 h 142"/>
              <a:gd name="T6" fmla="*/ 14 w 108"/>
              <a:gd name="T7" fmla="*/ 12 h 142"/>
              <a:gd name="T8" fmla="*/ 10 w 108"/>
              <a:gd name="T9" fmla="*/ 22 h 142"/>
              <a:gd name="T10" fmla="*/ 0 w 108"/>
              <a:gd name="T11" fmla="*/ 46 h 142"/>
              <a:gd name="T12" fmla="*/ 8 w 108"/>
              <a:gd name="T13" fmla="*/ 52 h 142"/>
              <a:gd name="T14" fmla="*/ 12 w 108"/>
              <a:gd name="T15" fmla="*/ 58 h 142"/>
              <a:gd name="T16" fmla="*/ 18 w 108"/>
              <a:gd name="T17" fmla="*/ 64 h 142"/>
              <a:gd name="T18" fmla="*/ 20 w 108"/>
              <a:gd name="T19" fmla="*/ 66 h 142"/>
              <a:gd name="T20" fmla="*/ 22 w 108"/>
              <a:gd name="T21" fmla="*/ 70 h 142"/>
              <a:gd name="T22" fmla="*/ 26 w 108"/>
              <a:gd name="T23" fmla="*/ 78 h 142"/>
              <a:gd name="T24" fmla="*/ 28 w 108"/>
              <a:gd name="T25" fmla="*/ 80 h 142"/>
              <a:gd name="T26" fmla="*/ 36 w 108"/>
              <a:gd name="T27" fmla="*/ 86 h 142"/>
              <a:gd name="T28" fmla="*/ 40 w 108"/>
              <a:gd name="T29" fmla="*/ 88 h 142"/>
              <a:gd name="T30" fmla="*/ 44 w 108"/>
              <a:gd name="T31" fmla="*/ 88 h 142"/>
              <a:gd name="T32" fmla="*/ 46 w 108"/>
              <a:gd name="T33" fmla="*/ 90 h 142"/>
              <a:gd name="T34" fmla="*/ 52 w 108"/>
              <a:gd name="T35" fmla="*/ 94 h 142"/>
              <a:gd name="T36" fmla="*/ 60 w 108"/>
              <a:gd name="T37" fmla="*/ 104 h 142"/>
              <a:gd name="T38" fmla="*/ 62 w 108"/>
              <a:gd name="T39" fmla="*/ 106 h 142"/>
              <a:gd name="T40" fmla="*/ 60 w 108"/>
              <a:gd name="T41" fmla="*/ 114 h 142"/>
              <a:gd name="T42" fmla="*/ 58 w 108"/>
              <a:gd name="T43" fmla="*/ 122 h 142"/>
              <a:gd name="T44" fmla="*/ 54 w 108"/>
              <a:gd name="T45" fmla="*/ 128 h 142"/>
              <a:gd name="T46" fmla="*/ 50 w 108"/>
              <a:gd name="T47" fmla="*/ 138 h 142"/>
              <a:gd name="T48" fmla="*/ 50 w 108"/>
              <a:gd name="T49" fmla="*/ 138 h 142"/>
              <a:gd name="T50" fmla="*/ 54 w 108"/>
              <a:gd name="T51" fmla="*/ 138 h 142"/>
              <a:gd name="T52" fmla="*/ 64 w 108"/>
              <a:gd name="T53" fmla="*/ 140 h 142"/>
              <a:gd name="T54" fmla="*/ 68 w 108"/>
              <a:gd name="T55" fmla="*/ 142 h 142"/>
              <a:gd name="T56" fmla="*/ 72 w 108"/>
              <a:gd name="T57" fmla="*/ 140 h 142"/>
              <a:gd name="T58" fmla="*/ 84 w 108"/>
              <a:gd name="T59" fmla="*/ 142 h 142"/>
              <a:gd name="T60" fmla="*/ 90 w 108"/>
              <a:gd name="T61" fmla="*/ 142 h 142"/>
              <a:gd name="T62" fmla="*/ 92 w 108"/>
              <a:gd name="T63" fmla="*/ 140 h 142"/>
              <a:gd name="T64" fmla="*/ 94 w 108"/>
              <a:gd name="T65" fmla="*/ 138 h 142"/>
              <a:gd name="T66" fmla="*/ 100 w 108"/>
              <a:gd name="T67" fmla="*/ 130 h 142"/>
              <a:gd name="T68" fmla="*/ 102 w 108"/>
              <a:gd name="T69" fmla="*/ 128 h 142"/>
              <a:gd name="T70" fmla="*/ 102 w 108"/>
              <a:gd name="T71" fmla="*/ 116 h 142"/>
              <a:gd name="T72" fmla="*/ 100 w 108"/>
              <a:gd name="T73" fmla="*/ 114 h 142"/>
              <a:gd name="T74" fmla="*/ 104 w 108"/>
              <a:gd name="T75" fmla="*/ 110 h 142"/>
              <a:gd name="T76" fmla="*/ 104 w 108"/>
              <a:gd name="T77" fmla="*/ 102 h 142"/>
              <a:gd name="T78" fmla="*/ 106 w 108"/>
              <a:gd name="T79" fmla="*/ 94 h 142"/>
              <a:gd name="T80" fmla="*/ 108 w 108"/>
              <a:gd name="T81" fmla="*/ 80 h 142"/>
              <a:gd name="T82" fmla="*/ 106 w 108"/>
              <a:gd name="T83" fmla="*/ 80 h 142"/>
              <a:gd name="T84" fmla="*/ 100 w 108"/>
              <a:gd name="T85" fmla="*/ 82 h 142"/>
              <a:gd name="T86" fmla="*/ 98 w 108"/>
              <a:gd name="T87" fmla="*/ 82 h 142"/>
              <a:gd name="T88" fmla="*/ 96 w 108"/>
              <a:gd name="T89" fmla="*/ 74 h 142"/>
              <a:gd name="T90" fmla="*/ 96 w 108"/>
              <a:gd name="T91" fmla="*/ 60 h 142"/>
              <a:gd name="T92" fmla="*/ 96 w 108"/>
              <a:gd name="T93" fmla="*/ 56 h 142"/>
              <a:gd name="T94" fmla="*/ 90 w 108"/>
              <a:gd name="T95" fmla="*/ 52 h 142"/>
              <a:gd name="T96" fmla="*/ 88 w 108"/>
              <a:gd name="T97" fmla="*/ 52 h 142"/>
              <a:gd name="T98" fmla="*/ 86 w 108"/>
              <a:gd name="T99" fmla="*/ 48 h 142"/>
              <a:gd name="T100" fmla="*/ 80 w 108"/>
              <a:gd name="T101" fmla="*/ 46 h 142"/>
              <a:gd name="T102" fmla="*/ 72 w 108"/>
              <a:gd name="T103" fmla="*/ 46 h 142"/>
              <a:gd name="T104" fmla="*/ 64 w 108"/>
              <a:gd name="T105" fmla="*/ 42 h 142"/>
              <a:gd name="T106" fmla="*/ 64 w 108"/>
              <a:gd name="T107" fmla="*/ 38 h 142"/>
              <a:gd name="T108" fmla="*/ 62 w 108"/>
              <a:gd name="T109" fmla="*/ 32 h 142"/>
              <a:gd name="T110" fmla="*/ 64 w 108"/>
              <a:gd name="T111" fmla="*/ 24 h 142"/>
              <a:gd name="T112" fmla="*/ 62 w 108"/>
              <a:gd name="T113" fmla="*/ 18 h 142"/>
              <a:gd name="T114" fmla="*/ 56 w 108"/>
              <a:gd name="T115" fmla="*/ 8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8" h="142">
                <a:moveTo>
                  <a:pt x="56" y="8"/>
                </a:moveTo>
                <a:lnTo>
                  <a:pt x="50" y="2"/>
                </a:lnTo>
                <a:lnTo>
                  <a:pt x="38" y="0"/>
                </a:lnTo>
                <a:lnTo>
                  <a:pt x="22" y="0"/>
                </a:lnTo>
                <a:lnTo>
                  <a:pt x="22" y="0"/>
                </a:lnTo>
                <a:lnTo>
                  <a:pt x="18" y="6"/>
                </a:lnTo>
                <a:lnTo>
                  <a:pt x="14" y="12"/>
                </a:lnTo>
                <a:lnTo>
                  <a:pt x="14" y="12"/>
                </a:lnTo>
                <a:lnTo>
                  <a:pt x="12" y="18"/>
                </a:lnTo>
                <a:lnTo>
                  <a:pt x="10" y="22"/>
                </a:lnTo>
                <a:lnTo>
                  <a:pt x="10" y="28"/>
                </a:lnTo>
                <a:lnTo>
                  <a:pt x="0" y="46"/>
                </a:lnTo>
                <a:lnTo>
                  <a:pt x="8" y="52"/>
                </a:lnTo>
                <a:lnTo>
                  <a:pt x="8" y="52"/>
                </a:lnTo>
                <a:lnTo>
                  <a:pt x="12" y="58"/>
                </a:lnTo>
                <a:lnTo>
                  <a:pt x="12" y="58"/>
                </a:lnTo>
                <a:lnTo>
                  <a:pt x="14" y="62"/>
                </a:lnTo>
                <a:lnTo>
                  <a:pt x="18" y="64"/>
                </a:lnTo>
                <a:lnTo>
                  <a:pt x="18" y="64"/>
                </a:lnTo>
                <a:lnTo>
                  <a:pt x="20" y="66"/>
                </a:lnTo>
                <a:lnTo>
                  <a:pt x="22" y="70"/>
                </a:lnTo>
                <a:lnTo>
                  <a:pt x="22" y="70"/>
                </a:lnTo>
                <a:lnTo>
                  <a:pt x="26" y="76"/>
                </a:lnTo>
                <a:lnTo>
                  <a:pt x="26" y="78"/>
                </a:lnTo>
                <a:lnTo>
                  <a:pt x="28" y="80"/>
                </a:lnTo>
                <a:lnTo>
                  <a:pt x="28" y="80"/>
                </a:lnTo>
                <a:lnTo>
                  <a:pt x="34" y="80"/>
                </a:lnTo>
                <a:lnTo>
                  <a:pt x="36" y="86"/>
                </a:lnTo>
                <a:lnTo>
                  <a:pt x="36" y="86"/>
                </a:lnTo>
                <a:lnTo>
                  <a:pt x="40" y="88"/>
                </a:lnTo>
                <a:lnTo>
                  <a:pt x="42" y="88"/>
                </a:lnTo>
                <a:lnTo>
                  <a:pt x="44" y="88"/>
                </a:lnTo>
                <a:lnTo>
                  <a:pt x="46" y="90"/>
                </a:lnTo>
                <a:lnTo>
                  <a:pt x="46" y="90"/>
                </a:lnTo>
                <a:lnTo>
                  <a:pt x="52" y="94"/>
                </a:lnTo>
                <a:lnTo>
                  <a:pt x="52" y="94"/>
                </a:lnTo>
                <a:lnTo>
                  <a:pt x="54" y="98"/>
                </a:lnTo>
                <a:lnTo>
                  <a:pt x="60" y="104"/>
                </a:lnTo>
                <a:lnTo>
                  <a:pt x="60" y="104"/>
                </a:lnTo>
                <a:lnTo>
                  <a:pt x="62" y="106"/>
                </a:lnTo>
                <a:lnTo>
                  <a:pt x="62" y="108"/>
                </a:lnTo>
                <a:lnTo>
                  <a:pt x="60" y="114"/>
                </a:lnTo>
                <a:lnTo>
                  <a:pt x="60" y="114"/>
                </a:lnTo>
                <a:lnTo>
                  <a:pt x="58" y="122"/>
                </a:lnTo>
                <a:lnTo>
                  <a:pt x="54" y="128"/>
                </a:lnTo>
                <a:lnTo>
                  <a:pt x="54" y="128"/>
                </a:lnTo>
                <a:lnTo>
                  <a:pt x="50" y="134"/>
                </a:lnTo>
                <a:lnTo>
                  <a:pt x="50" y="138"/>
                </a:lnTo>
                <a:lnTo>
                  <a:pt x="50" y="138"/>
                </a:lnTo>
                <a:lnTo>
                  <a:pt x="50" y="138"/>
                </a:lnTo>
                <a:lnTo>
                  <a:pt x="54" y="138"/>
                </a:lnTo>
                <a:lnTo>
                  <a:pt x="54" y="138"/>
                </a:lnTo>
                <a:lnTo>
                  <a:pt x="58" y="138"/>
                </a:lnTo>
                <a:lnTo>
                  <a:pt x="64" y="140"/>
                </a:lnTo>
                <a:lnTo>
                  <a:pt x="64" y="140"/>
                </a:lnTo>
                <a:lnTo>
                  <a:pt x="68" y="142"/>
                </a:lnTo>
                <a:lnTo>
                  <a:pt x="72" y="140"/>
                </a:lnTo>
                <a:lnTo>
                  <a:pt x="72" y="140"/>
                </a:lnTo>
                <a:lnTo>
                  <a:pt x="78" y="140"/>
                </a:lnTo>
                <a:lnTo>
                  <a:pt x="84" y="142"/>
                </a:lnTo>
                <a:lnTo>
                  <a:pt x="84" y="142"/>
                </a:lnTo>
                <a:lnTo>
                  <a:pt x="90" y="142"/>
                </a:lnTo>
                <a:lnTo>
                  <a:pt x="92" y="140"/>
                </a:lnTo>
                <a:lnTo>
                  <a:pt x="92" y="140"/>
                </a:lnTo>
                <a:lnTo>
                  <a:pt x="94" y="138"/>
                </a:lnTo>
                <a:lnTo>
                  <a:pt x="94" y="138"/>
                </a:lnTo>
                <a:lnTo>
                  <a:pt x="96" y="134"/>
                </a:lnTo>
                <a:lnTo>
                  <a:pt x="100" y="130"/>
                </a:lnTo>
                <a:lnTo>
                  <a:pt x="100" y="130"/>
                </a:lnTo>
                <a:lnTo>
                  <a:pt x="102" y="128"/>
                </a:lnTo>
                <a:lnTo>
                  <a:pt x="102" y="124"/>
                </a:lnTo>
                <a:lnTo>
                  <a:pt x="102" y="116"/>
                </a:lnTo>
                <a:lnTo>
                  <a:pt x="102" y="116"/>
                </a:lnTo>
                <a:lnTo>
                  <a:pt x="100" y="114"/>
                </a:lnTo>
                <a:lnTo>
                  <a:pt x="102" y="112"/>
                </a:lnTo>
                <a:lnTo>
                  <a:pt x="104" y="110"/>
                </a:lnTo>
                <a:lnTo>
                  <a:pt x="104" y="110"/>
                </a:lnTo>
                <a:lnTo>
                  <a:pt x="104" y="102"/>
                </a:lnTo>
                <a:lnTo>
                  <a:pt x="106" y="94"/>
                </a:lnTo>
                <a:lnTo>
                  <a:pt x="106" y="94"/>
                </a:lnTo>
                <a:lnTo>
                  <a:pt x="106" y="86"/>
                </a:lnTo>
                <a:lnTo>
                  <a:pt x="108" y="80"/>
                </a:lnTo>
                <a:lnTo>
                  <a:pt x="108" y="80"/>
                </a:lnTo>
                <a:lnTo>
                  <a:pt x="106" y="80"/>
                </a:lnTo>
                <a:lnTo>
                  <a:pt x="104" y="80"/>
                </a:lnTo>
                <a:lnTo>
                  <a:pt x="100" y="82"/>
                </a:lnTo>
                <a:lnTo>
                  <a:pt x="100" y="82"/>
                </a:lnTo>
                <a:lnTo>
                  <a:pt x="98" y="82"/>
                </a:lnTo>
                <a:lnTo>
                  <a:pt x="98" y="80"/>
                </a:lnTo>
                <a:lnTo>
                  <a:pt x="96" y="74"/>
                </a:lnTo>
                <a:lnTo>
                  <a:pt x="96" y="74"/>
                </a:lnTo>
                <a:lnTo>
                  <a:pt x="96" y="60"/>
                </a:lnTo>
                <a:lnTo>
                  <a:pt x="96" y="60"/>
                </a:lnTo>
                <a:lnTo>
                  <a:pt x="96" y="56"/>
                </a:lnTo>
                <a:lnTo>
                  <a:pt x="94" y="54"/>
                </a:lnTo>
                <a:lnTo>
                  <a:pt x="90" y="52"/>
                </a:lnTo>
                <a:lnTo>
                  <a:pt x="90" y="52"/>
                </a:lnTo>
                <a:lnTo>
                  <a:pt x="88" y="52"/>
                </a:lnTo>
                <a:lnTo>
                  <a:pt x="86" y="50"/>
                </a:lnTo>
                <a:lnTo>
                  <a:pt x="86" y="48"/>
                </a:lnTo>
                <a:lnTo>
                  <a:pt x="84" y="44"/>
                </a:lnTo>
                <a:lnTo>
                  <a:pt x="80" y="46"/>
                </a:lnTo>
                <a:lnTo>
                  <a:pt x="80" y="46"/>
                </a:lnTo>
                <a:lnTo>
                  <a:pt x="72" y="46"/>
                </a:lnTo>
                <a:lnTo>
                  <a:pt x="66" y="44"/>
                </a:lnTo>
                <a:lnTo>
                  <a:pt x="64" y="42"/>
                </a:lnTo>
                <a:lnTo>
                  <a:pt x="64" y="42"/>
                </a:lnTo>
                <a:lnTo>
                  <a:pt x="64" y="38"/>
                </a:lnTo>
                <a:lnTo>
                  <a:pt x="62" y="34"/>
                </a:lnTo>
                <a:lnTo>
                  <a:pt x="62" y="32"/>
                </a:lnTo>
                <a:lnTo>
                  <a:pt x="62" y="32"/>
                </a:lnTo>
                <a:lnTo>
                  <a:pt x="64" y="24"/>
                </a:lnTo>
                <a:lnTo>
                  <a:pt x="62" y="18"/>
                </a:lnTo>
                <a:lnTo>
                  <a:pt x="62" y="18"/>
                </a:lnTo>
                <a:lnTo>
                  <a:pt x="58" y="12"/>
                </a:lnTo>
                <a:lnTo>
                  <a:pt x="56" y="8"/>
                </a:lnTo>
                <a:close/>
              </a:path>
            </a:pathLst>
          </a:custGeom>
          <a:solidFill>
            <a:srgbClr val="1700F4"/>
          </a:solidFill>
          <a:ln w="3175">
            <a:solidFill>
              <a:srgbClr val="1700F4"/>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129" name="Freeform 113">
            <a:extLst>
              <a:ext uri="{FF2B5EF4-FFF2-40B4-BE49-F238E27FC236}">
                <a16:creationId xmlns:a16="http://schemas.microsoft.com/office/drawing/2014/main" id="{56A1DA1E-A3CC-40EE-9BF8-D9A9BCF79AF6}"/>
              </a:ext>
            </a:extLst>
          </p:cNvPr>
          <p:cNvSpPr>
            <a:spLocks noEditPoints="1"/>
          </p:cNvSpPr>
          <p:nvPr userDrawn="1"/>
        </p:nvSpPr>
        <p:spPr bwMode="auto">
          <a:xfrm>
            <a:off x="8996905" y="3769879"/>
            <a:ext cx="342115" cy="233374"/>
          </a:xfrm>
          <a:custGeom>
            <a:avLst/>
            <a:gdLst>
              <a:gd name="T0" fmla="*/ 184 w 204"/>
              <a:gd name="T1" fmla="*/ 58 h 136"/>
              <a:gd name="T2" fmla="*/ 190 w 204"/>
              <a:gd name="T3" fmla="*/ 66 h 136"/>
              <a:gd name="T4" fmla="*/ 200 w 204"/>
              <a:gd name="T5" fmla="*/ 74 h 136"/>
              <a:gd name="T6" fmla="*/ 200 w 204"/>
              <a:gd name="T7" fmla="*/ 62 h 136"/>
              <a:gd name="T8" fmla="*/ 190 w 204"/>
              <a:gd name="T9" fmla="*/ 50 h 136"/>
              <a:gd name="T10" fmla="*/ 184 w 204"/>
              <a:gd name="T11" fmla="*/ 44 h 136"/>
              <a:gd name="T12" fmla="*/ 0 w 204"/>
              <a:gd name="T13" fmla="*/ 68 h 136"/>
              <a:gd name="T14" fmla="*/ 16 w 204"/>
              <a:gd name="T15" fmla="*/ 108 h 136"/>
              <a:gd name="T16" fmla="*/ 22 w 204"/>
              <a:gd name="T17" fmla="*/ 108 h 136"/>
              <a:gd name="T18" fmla="*/ 36 w 204"/>
              <a:gd name="T19" fmla="*/ 102 h 136"/>
              <a:gd name="T20" fmla="*/ 38 w 204"/>
              <a:gd name="T21" fmla="*/ 94 h 136"/>
              <a:gd name="T22" fmla="*/ 42 w 204"/>
              <a:gd name="T23" fmla="*/ 90 h 136"/>
              <a:gd name="T24" fmla="*/ 48 w 204"/>
              <a:gd name="T25" fmla="*/ 88 h 136"/>
              <a:gd name="T26" fmla="*/ 68 w 204"/>
              <a:gd name="T27" fmla="*/ 94 h 136"/>
              <a:gd name="T28" fmla="*/ 78 w 204"/>
              <a:gd name="T29" fmla="*/ 108 h 136"/>
              <a:gd name="T30" fmla="*/ 84 w 204"/>
              <a:gd name="T31" fmla="*/ 114 h 136"/>
              <a:gd name="T32" fmla="*/ 90 w 204"/>
              <a:gd name="T33" fmla="*/ 120 h 136"/>
              <a:gd name="T34" fmla="*/ 96 w 204"/>
              <a:gd name="T35" fmla="*/ 126 h 136"/>
              <a:gd name="T36" fmla="*/ 104 w 204"/>
              <a:gd name="T37" fmla="*/ 128 h 136"/>
              <a:gd name="T38" fmla="*/ 118 w 204"/>
              <a:gd name="T39" fmla="*/ 132 h 136"/>
              <a:gd name="T40" fmla="*/ 128 w 204"/>
              <a:gd name="T41" fmla="*/ 136 h 136"/>
              <a:gd name="T42" fmla="*/ 122 w 204"/>
              <a:gd name="T43" fmla="*/ 128 h 136"/>
              <a:gd name="T44" fmla="*/ 122 w 204"/>
              <a:gd name="T45" fmla="*/ 120 h 136"/>
              <a:gd name="T46" fmla="*/ 114 w 204"/>
              <a:gd name="T47" fmla="*/ 120 h 136"/>
              <a:gd name="T48" fmla="*/ 104 w 204"/>
              <a:gd name="T49" fmla="*/ 108 h 136"/>
              <a:gd name="T50" fmla="*/ 100 w 204"/>
              <a:gd name="T51" fmla="*/ 96 h 136"/>
              <a:gd name="T52" fmla="*/ 90 w 204"/>
              <a:gd name="T53" fmla="*/ 90 h 136"/>
              <a:gd name="T54" fmla="*/ 86 w 204"/>
              <a:gd name="T55" fmla="*/ 74 h 136"/>
              <a:gd name="T56" fmla="*/ 94 w 204"/>
              <a:gd name="T57" fmla="*/ 70 h 136"/>
              <a:gd name="T58" fmla="*/ 94 w 204"/>
              <a:gd name="T59" fmla="*/ 62 h 136"/>
              <a:gd name="T60" fmla="*/ 88 w 204"/>
              <a:gd name="T61" fmla="*/ 56 h 136"/>
              <a:gd name="T62" fmla="*/ 82 w 204"/>
              <a:gd name="T63" fmla="*/ 52 h 136"/>
              <a:gd name="T64" fmla="*/ 72 w 204"/>
              <a:gd name="T65" fmla="*/ 48 h 136"/>
              <a:gd name="T66" fmla="*/ 68 w 204"/>
              <a:gd name="T67" fmla="*/ 40 h 136"/>
              <a:gd name="T68" fmla="*/ 56 w 204"/>
              <a:gd name="T69" fmla="*/ 28 h 136"/>
              <a:gd name="T70" fmla="*/ 46 w 204"/>
              <a:gd name="T71" fmla="*/ 20 h 136"/>
              <a:gd name="T72" fmla="*/ 30 w 204"/>
              <a:gd name="T73" fmla="*/ 16 h 136"/>
              <a:gd name="T74" fmla="*/ 14 w 204"/>
              <a:gd name="T75" fmla="*/ 10 h 136"/>
              <a:gd name="T76" fmla="*/ 2 w 204"/>
              <a:gd name="T77" fmla="*/ 0 h 136"/>
              <a:gd name="T78" fmla="*/ 146 w 204"/>
              <a:gd name="T79" fmla="*/ 32 h 136"/>
              <a:gd name="T80" fmla="*/ 144 w 204"/>
              <a:gd name="T81" fmla="*/ 38 h 136"/>
              <a:gd name="T82" fmla="*/ 140 w 204"/>
              <a:gd name="T83" fmla="*/ 46 h 136"/>
              <a:gd name="T84" fmla="*/ 128 w 204"/>
              <a:gd name="T85" fmla="*/ 44 h 136"/>
              <a:gd name="T86" fmla="*/ 112 w 204"/>
              <a:gd name="T87" fmla="*/ 52 h 136"/>
              <a:gd name="T88" fmla="*/ 112 w 204"/>
              <a:gd name="T89" fmla="*/ 58 h 136"/>
              <a:gd name="T90" fmla="*/ 126 w 204"/>
              <a:gd name="T91" fmla="*/ 60 h 136"/>
              <a:gd name="T92" fmla="*/ 142 w 204"/>
              <a:gd name="T93" fmla="*/ 54 h 136"/>
              <a:gd name="T94" fmla="*/ 146 w 204"/>
              <a:gd name="T95" fmla="*/ 50 h 136"/>
              <a:gd name="T96" fmla="*/ 152 w 204"/>
              <a:gd name="T97" fmla="*/ 46 h 136"/>
              <a:gd name="T98" fmla="*/ 156 w 204"/>
              <a:gd name="T99" fmla="*/ 40 h 136"/>
              <a:gd name="T100" fmla="*/ 154 w 204"/>
              <a:gd name="T101" fmla="*/ 32 h 136"/>
              <a:gd name="T102" fmla="*/ 150 w 204"/>
              <a:gd name="T103" fmla="*/ 30 h 136"/>
              <a:gd name="T104" fmla="*/ 156 w 204"/>
              <a:gd name="T105" fmla="*/ 24 h 136"/>
              <a:gd name="T106" fmla="*/ 158 w 204"/>
              <a:gd name="T107" fmla="*/ 34 h 136"/>
              <a:gd name="T108" fmla="*/ 162 w 204"/>
              <a:gd name="T109" fmla="*/ 34 h 136"/>
              <a:gd name="T110" fmla="*/ 136 w 204"/>
              <a:gd name="T111" fmla="*/ 6 h 136"/>
              <a:gd name="T112" fmla="*/ 146 w 204"/>
              <a:gd name="T113" fmla="*/ 14 h 136"/>
              <a:gd name="T114" fmla="*/ 150 w 204"/>
              <a:gd name="T115" fmla="*/ 12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04" h="136">
                <a:moveTo>
                  <a:pt x="182" y="42"/>
                </a:moveTo>
                <a:lnTo>
                  <a:pt x="182" y="42"/>
                </a:lnTo>
                <a:lnTo>
                  <a:pt x="182" y="54"/>
                </a:lnTo>
                <a:lnTo>
                  <a:pt x="182" y="54"/>
                </a:lnTo>
                <a:lnTo>
                  <a:pt x="184" y="58"/>
                </a:lnTo>
                <a:lnTo>
                  <a:pt x="186" y="60"/>
                </a:lnTo>
                <a:lnTo>
                  <a:pt x="186" y="60"/>
                </a:lnTo>
                <a:lnTo>
                  <a:pt x="186" y="64"/>
                </a:lnTo>
                <a:lnTo>
                  <a:pt x="186" y="64"/>
                </a:lnTo>
                <a:lnTo>
                  <a:pt x="190" y="66"/>
                </a:lnTo>
                <a:lnTo>
                  <a:pt x="190" y="66"/>
                </a:lnTo>
                <a:lnTo>
                  <a:pt x="190" y="70"/>
                </a:lnTo>
                <a:lnTo>
                  <a:pt x="190" y="70"/>
                </a:lnTo>
                <a:lnTo>
                  <a:pt x="200" y="74"/>
                </a:lnTo>
                <a:lnTo>
                  <a:pt x="200" y="74"/>
                </a:lnTo>
                <a:lnTo>
                  <a:pt x="204" y="70"/>
                </a:lnTo>
                <a:lnTo>
                  <a:pt x="204" y="70"/>
                </a:lnTo>
                <a:lnTo>
                  <a:pt x="202" y="66"/>
                </a:lnTo>
                <a:lnTo>
                  <a:pt x="200" y="62"/>
                </a:lnTo>
                <a:lnTo>
                  <a:pt x="200" y="62"/>
                </a:lnTo>
                <a:lnTo>
                  <a:pt x="196" y="62"/>
                </a:lnTo>
                <a:lnTo>
                  <a:pt x="196" y="62"/>
                </a:lnTo>
                <a:lnTo>
                  <a:pt x="190" y="54"/>
                </a:lnTo>
                <a:lnTo>
                  <a:pt x="190" y="54"/>
                </a:lnTo>
                <a:lnTo>
                  <a:pt x="190" y="50"/>
                </a:lnTo>
                <a:lnTo>
                  <a:pt x="190" y="50"/>
                </a:lnTo>
                <a:lnTo>
                  <a:pt x="188" y="50"/>
                </a:lnTo>
                <a:lnTo>
                  <a:pt x="186" y="48"/>
                </a:lnTo>
                <a:lnTo>
                  <a:pt x="186" y="48"/>
                </a:lnTo>
                <a:lnTo>
                  <a:pt x="184" y="44"/>
                </a:lnTo>
                <a:lnTo>
                  <a:pt x="184" y="42"/>
                </a:lnTo>
                <a:lnTo>
                  <a:pt x="182" y="42"/>
                </a:lnTo>
                <a:close/>
                <a:moveTo>
                  <a:pt x="2" y="2"/>
                </a:moveTo>
                <a:lnTo>
                  <a:pt x="2" y="62"/>
                </a:lnTo>
                <a:lnTo>
                  <a:pt x="0" y="68"/>
                </a:lnTo>
                <a:lnTo>
                  <a:pt x="2" y="74"/>
                </a:lnTo>
                <a:lnTo>
                  <a:pt x="2" y="108"/>
                </a:lnTo>
                <a:lnTo>
                  <a:pt x="2" y="108"/>
                </a:lnTo>
                <a:lnTo>
                  <a:pt x="16" y="108"/>
                </a:lnTo>
                <a:lnTo>
                  <a:pt x="16" y="108"/>
                </a:lnTo>
                <a:lnTo>
                  <a:pt x="20" y="106"/>
                </a:lnTo>
                <a:lnTo>
                  <a:pt x="20" y="106"/>
                </a:lnTo>
                <a:lnTo>
                  <a:pt x="22" y="106"/>
                </a:lnTo>
                <a:lnTo>
                  <a:pt x="22" y="108"/>
                </a:lnTo>
                <a:lnTo>
                  <a:pt x="22" y="108"/>
                </a:lnTo>
                <a:lnTo>
                  <a:pt x="26" y="108"/>
                </a:lnTo>
                <a:lnTo>
                  <a:pt x="30" y="108"/>
                </a:lnTo>
                <a:lnTo>
                  <a:pt x="36" y="104"/>
                </a:lnTo>
                <a:lnTo>
                  <a:pt x="36" y="102"/>
                </a:lnTo>
                <a:lnTo>
                  <a:pt x="36" y="102"/>
                </a:lnTo>
                <a:lnTo>
                  <a:pt x="38" y="100"/>
                </a:lnTo>
                <a:lnTo>
                  <a:pt x="38" y="100"/>
                </a:lnTo>
                <a:lnTo>
                  <a:pt x="38" y="98"/>
                </a:lnTo>
                <a:lnTo>
                  <a:pt x="38" y="94"/>
                </a:lnTo>
                <a:lnTo>
                  <a:pt x="38" y="94"/>
                </a:lnTo>
                <a:lnTo>
                  <a:pt x="40" y="88"/>
                </a:lnTo>
                <a:lnTo>
                  <a:pt x="40" y="88"/>
                </a:lnTo>
                <a:lnTo>
                  <a:pt x="42" y="88"/>
                </a:lnTo>
                <a:lnTo>
                  <a:pt x="42" y="90"/>
                </a:lnTo>
                <a:lnTo>
                  <a:pt x="42" y="90"/>
                </a:lnTo>
                <a:lnTo>
                  <a:pt x="44" y="90"/>
                </a:lnTo>
                <a:lnTo>
                  <a:pt x="44" y="90"/>
                </a:lnTo>
                <a:lnTo>
                  <a:pt x="46" y="90"/>
                </a:lnTo>
                <a:lnTo>
                  <a:pt x="48" y="88"/>
                </a:lnTo>
                <a:lnTo>
                  <a:pt x="48" y="88"/>
                </a:lnTo>
                <a:lnTo>
                  <a:pt x="54" y="92"/>
                </a:lnTo>
                <a:lnTo>
                  <a:pt x="54" y="92"/>
                </a:lnTo>
                <a:lnTo>
                  <a:pt x="60" y="92"/>
                </a:lnTo>
                <a:lnTo>
                  <a:pt x="68" y="94"/>
                </a:lnTo>
                <a:lnTo>
                  <a:pt x="68" y="94"/>
                </a:lnTo>
                <a:lnTo>
                  <a:pt x="76" y="102"/>
                </a:lnTo>
                <a:lnTo>
                  <a:pt x="76" y="102"/>
                </a:lnTo>
                <a:lnTo>
                  <a:pt x="76" y="106"/>
                </a:lnTo>
                <a:lnTo>
                  <a:pt x="76" y="108"/>
                </a:lnTo>
                <a:lnTo>
                  <a:pt x="78" y="108"/>
                </a:lnTo>
                <a:lnTo>
                  <a:pt x="80" y="110"/>
                </a:lnTo>
                <a:lnTo>
                  <a:pt x="80" y="110"/>
                </a:lnTo>
                <a:lnTo>
                  <a:pt x="82" y="112"/>
                </a:lnTo>
                <a:lnTo>
                  <a:pt x="82" y="114"/>
                </a:lnTo>
                <a:lnTo>
                  <a:pt x="84" y="114"/>
                </a:lnTo>
                <a:lnTo>
                  <a:pt x="86" y="114"/>
                </a:lnTo>
                <a:lnTo>
                  <a:pt x="86" y="114"/>
                </a:lnTo>
                <a:lnTo>
                  <a:pt x="86" y="118"/>
                </a:lnTo>
                <a:lnTo>
                  <a:pt x="86" y="118"/>
                </a:lnTo>
                <a:lnTo>
                  <a:pt x="90" y="120"/>
                </a:lnTo>
                <a:lnTo>
                  <a:pt x="92" y="122"/>
                </a:lnTo>
                <a:lnTo>
                  <a:pt x="92" y="122"/>
                </a:lnTo>
                <a:lnTo>
                  <a:pt x="92" y="126"/>
                </a:lnTo>
                <a:lnTo>
                  <a:pt x="92" y="126"/>
                </a:lnTo>
                <a:lnTo>
                  <a:pt x="96" y="126"/>
                </a:lnTo>
                <a:lnTo>
                  <a:pt x="98" y="126"/>
                </a:lnTo>
                <a:lnTo>
                  <a:pt x="98" y="126"/>
                </a:lnTo>
                <a:lnTo>
                  <a:pt x="102" y="130"/>
                </a:lnTo>
                <a:lnTo>
                  <a:pt x="102" y="130"/>
                </a:lnTo>
                <a:lnTo>
                  <a:pt x="104" y="128"/>
                </a:lnTo>
                <a:lnTo>
                  <a:pt x="106" y="128"/>
                </a:lnTo>
                <a:lnTo>
                  <a:pt x="108" y="130"/>
                </a:lnTo>
                <a:lnTo>
                  <a:pt x="108" y="130"/>
                </a:lnTo>
                <a:lnTo>
                  <a:pt x="112" y="130"/>
                </a:lnTo>
                <a:lnTo>
                  <a:pt x="118" y="132"/>
                </a:lnTo>
                <a:lnTo>
                  <a:pt x="118" y="132"/>
                </a:lnTo>
                <a:lnTo>
                  <a:pt x="120" y="134"/>
                </a:lnTo>
                <a:lnTo>
                  <a:pt x="120" y="134"/>
                </a:lnTo>
                <a:lnTo>
                  <a:pt x="124" y="136"/>
                </a:lnTo>
                <a:lnTo>
                  <a:pt x="128" y="136"/>
                </a:lnTo>
                <a:lnTo>
                  <a:pt x="128" y="136"/>
                </a:lnTo>
                <a:lnTo>
                  <a:pt x="128" y="130"/>
                </a:lnTo>
                <a:lnTo>
                  <a:pt x="128" y="130"/>
                </a:lnTo>
                <a:lnTo>
                  <a:pt x="126" y="128"/>
                </a:lnTo>
                <a:lnTo>
                  <a:pt x="122" y="128"/>
                </a:lnTo>
                <a:lnTo>
                  <a:pt x="122" y="128"/>
                </a:lnTo>
                <a:lnTo>
                  <a:pt x="120" y="126"/>
                </a:lnTo>
                <a:lnTo>
                  <a:pt x="120" y="126"/>
                </a:lnTo>
                <a:lnTo>
                  <a:pt x="122" y="120"/>
                </a:lnTo>
                <a:lnTo>
                  <a:pt x="122" y="120"/>
                </a:lnTo>
                <a:lnTo>
                  <a:pt x="118" y="118"/>
                </a:lnTo>
                <a:lnTo>
                  <a:pt x="118" y="118"/>
                </a:lnTo>
                <a:lnTo>
                  <a:pt x="116" y="120"/>
                </a:lnTo>
                <a:lnTo>
                  <a:pt x="114" y="120"/>
                </a:lnTo>
                <a:lnTo>
                  <a:pt x="114" y="120"/>
                </a:lnTo>
                <a:lnTo>
                  <a:pt x="112" y="114"/>
                </a:lnTo>
                <a:lnTo>
                  <a:pt x="112" y="110"/>
                </a:lnTo>
                <a:lnTo>
                  <a:pt x="112" y="110"/>
                </a:lnTo>
                <a:lnTo>
                  <a:pt x="104" y="108"/>
                </a:lnTo>
                <a:lnTo>
                  <a:pt x="104" y="108"/>
                </a:lnTo>
                <a:lnTo>
                  <a:pt x="104" y="102"/>
                </a:lnTo>
                <a:lnTo>
                  <a:pt x="104" y="102"/>
                </a:lnTo>
                <a:lnTo>
                  <a:pt x="100" y="100"/>
                </a:lnTo>
                <a:lnTo>
                  <a:pt x="100" y="100"/>
                </a:lnTo>
                <a:lnTo>
                  <a:pt x="100" y="96"/>
                </a:lnTo>
                <a:lnTo>
                  <a:pt x="100" y="96"/>
                </a:lnTo>
                <a:lnTo>
                  <a:pt x="98" y="94"/>
                </a:lnTo>
                <a:lnTo>
                  <a:pt x="94" y="94"/>
                </a:lnTo>
                <a:lnTo>
                  <a:pt x="94" y="94"/>
                </a:lnTo>
                <a:lnTo>
                  <a:pt x="90" y="90"/>
                </a:lnTo>
                <a:lnTo>
                  <a:pt x="88" y="86"/>
                </a:lnTo>
                <a:lnTo>
                  <a:pt x="88" y="76"/>
                </a:lnTo>
                <a:lnTo>
                  <a:pt x="88" y="76"/>
                </a:lnTo>
                <a:lnTo>
                  <a:pt x="86" y="76"/>
                </a:lnTo>
                <a:lnTo>
                  <a:pt x="86" y="74"/>
                </a:lnTo>
                <a:lnTo>
                  <a:pt x="86" y="72"/>
                </a:lnTo>
                <a:lnTo>
                  <a:pt x="86" y="72"/>
                </a:lnTo>
                <a:lnTo>
                  <a:pt x="88" y="72"/>
                </a:lnTo>
                <a:lnTo>
                  <a:pt x="92" y="72"/>
                </a:lnTo>
                <a:lnTo>
                  <a:pt x="94" y="70"/>
                </a:lnTo>
                <a:lnTo>
                  <a:pt x="96" y="68"/>
                </a:lnTo>
                <a:lnTo>
                  <a:pt x="96" y="68"/>
                </a:lnTo>
                <a:lnTo>
                  <a:pt x="96" y="62"/>
                </a:lnTo>
                <a:lnTo>
                  <a:pt x="96" y="62"/>
                </a:lnTo>
                <a:lnTo>
                  <a:pt x="94" y="62"/>
                </a:lnTo>
                <a:lnTo>
                  <a:pt x="94" y="62"/>
                </a:lnTo>
                <a:lnTo>
                  <a:pt x="92" y="58"/>
                </a:lnTo>
                <a:lnTo>
                  <a:pt x="92" y="58"/>
                </a:lnTo>
                <a:lnTo>
                  <a:pt x="88" y="56"/>
                </a:lnTo>
                <a:lnTo>
                  <a:pt x="88" y="56"/>
                </a:lnTo>
                <a:lnTo>
                  <a:pt x="86" y="58"/>
                </a:lnTo>
                <a:lnTo>
                  <a:pt x="86" y="58"/>
                </a:lnTo>
                <a:lnTo>
                  <a:pt x="84" y="58"/>
                </a:lnTo>
                <a:lnTo>
                  <a:pt x="84" y="58"/>
                </a:lnTo>
                <a:lnTo>
                  <a:pt x="82" y="52"/>
                </a:lnTo>
                <a:lnTo>
                  <a:pt x="80" y="52"/>
                </a:lnTo>
                <a:lnTo>
                  <a:pt x="80" y="52"/>
                </a:lnTo>
                <a:lnTo>
                  <a:pt x="80" y="48"/>
                </a:lnTo>
                <a:lnTo>
                  <a:pt x="80" y="48"/>
                </a:lnTo>
                <a:lnTo>
                  <a:pt x="72" y="48"/>
                </a:lnTo>
                <a:lnTo>
                  <a:pt x="70" y="48"/>
                </a:lnTo>
                <a:lnTo>
                  <a:pt x="66" y="46"/>
                </a:lnTo>
                <a:lnTo>
                  <a:pt x="66" y="46"/>
                </a:lnTo>
                <a:lnTo>
                  <a:pt x="66" y="44"/>
                </a:lnTo>
                <a:lnTo>
                  <a:pt x="68" y="40"/>
                </a:lnTo>
                <a:lnTo>
                  <a:pt x="68" y="40"/>
                </a:lnTo>
                <a:lnTo>
                  <a:pt x="64" y="34"/>
                </a:lnTo>
                <a:lnTo>
                  <a:pt x="58" y="28"/>
                </a:lnTo>
                <a:lnTo>
                  <a:pt x="58" y="28"/>
                </a:lnTo>
                <a:lnTo>
                  <a:pt x="56" y="28"/>
                </a:lnTo>
                <a:lnTo>
                  <a:pt x="52" y="28"/>
                </a:lnTo>
                <a:lnTo>
                  <a:pt x="52" y="28"/>
                </a:lnTo>
                <a:lnTo>
                  <a:pt x="50" y="24"/>
                </a:lnTo>
                <a:lnTo>
                  <a:pt x="46" y="20"/>
                </a:lnTo>
                <a:lnTo>
                  <a:pt x="46" y="20"/>
                </a:lnTo>
                <a:lnTo>
                  <a:pt x="40" y="20"/>
                </a:lnTo>
                <a:lnTo>
                  <a:pt x="40" y="20"/>
                </a:lnTo>
                <a:lnTo>
                  <a:pt x="36" y="16"/>
                </a:lnTo>
                <a:lnTo>
                  <a:pt x="36" y="16"/>
                </a:lnTo>
                <a:lnTo>
                  <a:pt x="30" y="16"/>
                </a:lnTo>
                <a:lnTo>
                  <a:pt x="30" y="16"/>
                </a:lnTo>
                <a:lnTo>
                  <a:pt x="26" y="12"/>
                </a:lnTo>
                <a:lnTo>
                  <a:pt x="26" y="12"/>
                </a:lnTo>
                <a:lnTo>
                  <a:pt x="20" y="12"/>
                </a:lnTo>
                <a:lnTo>
                  <a:pt x="14" y="10"/>
                </a:lnTo>
                <a:lnTo>
                  <a:pt x="14" y="10"/>
                </a:lnTo>
                <a:lnTo>
                  <a:pt x="4" y="2"/>
                </a:lnTo>
                <a:lnTo>
                  <a:pt x="4" y="0"/>
                </a:lnTo>
                <a:lnTo>
                  <a:pt x="4" y="0"/>
                </a:lnTo>
                <a:lnTo>
                  <a:pt x="2" y="0"/>
                </a:lnTo>
                <a:lnTo>
                  <a:pt x="2" y="2"/>
                </a:lnTo>
                <a:lnTo>
                  <a:pt x="2" y="2"/>
                </a:lnTo>
                <a:close/>
                <a:moveTo>
                  <a:pt x="150" y="30"/>
                </a:moveTo>
                <a:lnTo>
                  <a:pt x="150" y="30"/>
                </a:lnTo>
                <a:lnTo>
                  <a:pt x="146" y="32"/>
                </a:lnTo>
                <a:lnTo>
                  <a:pt x="146" y="34"/>
                </a:lnTo>
                <a:lnTo>
                  <a:pt x="148" y="34"/>
                </a:lnTo>
                <a:lnTo>
                  <a:pt x="148" y="38"/>
                </a:lnTo>
                <a:lnTo>
                  <a:pt x="148" y="38"/>
                </a:lnTo>
                <a:lnTo>
                  <a:pt x="144" y="38"/>
                </a:lnTo>
                <a:lnTo>
                  <a:pt x="142" y="40"/>
                </a:lnTo>
                <a:lnTo>
                  <a:pt x="142" y="40"/>
                </a:lnTo>
                <a:lnTo>
                  <a:pt x="142" y="42"/>
                </a:lnTo>
                <a:lnTo>
                  <a:pt x="142" y="42"/>
                </a:lnTo>
                <a:lnTo>
                  <a:pt x="140" y="46"/>
                </a:lnTo>
                <a:lnTo>
                  <a:pt x="138" y="48"/>
                </a:lnTo>
                <a:lnTo>
                  <a:pt x="130" y="48"/>
                </a:lnTo>
                <a:lnTo>
                  <a:pt x="130" y="48"/>
                </a:lnTo>
                <a:lnTo>
                  <a:pt x="128" y="44"/>
                </a:lnTo>
                <a:lnTo>
                  <a:pt x="128" y="44"/>
                </a:lnTo>
                <a:lnTo>
                  <a:pt x="122" y="50"/>
                </a:lnTo>
                <a:lnTo>
                  <a:pt x="120" y="52"/>
                </a:lnTo>
                <a:lnTo>
                  <a:pt x="114" y="52"/>
                </a:lnTo>
                <a:lnTo>
                  <a:pt x="114" y="52"/>
                </a:lnTo>
                <a:lnTo>
                  <a:pt x="112" y="52"/>
                </a:lnTo>
                <a:lnTo>
                  <a:pt x="108" y="50"/>
                </a:lnTo>
                <a:lnTo>
                  <a:pt x="108" y="50"/>
                </a:lnTo>
                <a:lnTo>
                  <a:pt x="106" y="54"/>
                </a:lnTo>
                <a:lnTo>
                  <a:pt x="106" y="54"/>
                </a:lnTo>
                <a:lnTo>
                  <a:pt x="112" y="58"/>
                </a:lnTo>
                <a:lnTo>
                  <a:pt x="112" y="58"/>
                </a:lnTo>
                <a:lnTo>
                  <a:pt x="114" y="60"/>
                </a:lnTo>
                <a:lnTo>
                  <a:pt x="114" y="60"/>
                </a:lnTo>
                <a:lnTo>
                  <a:pt x="120" y="60"/>
                </a:lnTo>
                <a:lnTo>
                  <a:pt x="126" y="60"/>
                </a:lnTo>
                <a:lnTo>
                  <a:pt x="126" y="60"/>
                </a:lnTo>
                <a:lnTo>
                  <a:pt x="132" y="60"/>
                </a:lnTo>
                <a:lnTo>
                  <a:pt x="138" y="58"/>
                </a:lnTo>
                <a:lnTo>
                  <a:pt x="138" y="58"/>
                </a:lnTo>
                <a:lnTo>
                  <a:pt x="142" y="54"/>
                </a:lnTo>
                <a:lnTo>
                  <a:pt x="142" y="54"/>
                </a:lnTo>
                <a:lnTo>
                  <a:pt x="144" y="54"/>
                </a:lnTo>
                <a:lnTo>
                  <a:pt x="146" y="52"/>
                </a:lnTo>
                <a:lnTo>
                  <a:pt x="146" y="52"/>
                </a:lnTo>
                <a:lnTo>
                  <a:pt x="146" y="50"/>
                </a:lnTo>
                <a:lnTo>
                  <a:pt x="146" y="48"/>
                </a:lnTo>
                <a:lnTo>
                  <a:pt x="146" y="48"/>
                </a:lnTo>
                <a:lnTo>
                  <a:pt x="150" y="48"/>
                </a:lnTo>
                <a:lnTo>
                  <a:pt x="152" y="46"/>
                </a:lnTo>
                <a:lnTo>
                  <a:pt x="152" y="46"/>
                </a:lnTo>
                <a:lnTo>
                  <a:pt x="154" y="44"/>
                </a:lnTo>
                <a:lnTo>
                  <a:pt x="152" y="40"/>
                </a:lnTo>
                <a:lnTo>
                  <a:pt x="152" y="40"/>
                </a:lnTo>
                <a:lnTo>
                  <a:pt x="156" y="40"/>
                </a:lnTo>
                <a:lnTo>
                  <a:pt x="156" y="40"/>
                </a:lnTo>
                <a:lnTo>
                  <a:pt x="156" y="38"/>
                </a:lnTo>
                <a:lnTo>
                  <a:pt x="156" y="36"/>
                </a:lnTo>
                <a:lnTo>
                  <a:pt x="156" y="36"/>
                </a:lnTo>
                <a:lnTo>
                  <a:pt x="156" y="32"/>
                </a:lnTo>
                <a:lnTo>
                  <a:pt x="154" y="32"/>
                </a:lnTo>
                <a:lnTo>
                  <a:pt x="154" y="32"/>
                </a:lnTo>
                <a:lnTo>
                  <a:pt x="154" y="30"/>
                </a:lnTo>
                <a:lnTo>
                  <a:pt x="154" y="30"/>
                </a:lnTo>
                <a:lnTo>
                  <a:pt x="150" y="30"/>
                </a:lnTo>
                <a:lnTo>
                  <a:pt x="150" y="30"/>
                </a:lnTo>
                <a:close/>
                <a:moveTo>
                  <a:pt x="152" y="16"/>
                </a:moveTo>
                <a:lnTo>
                  <a:pt x="152" y="16"/>
                </a:lnTo>
                <a:lnTo>
                  <a:pt x="152" y="20"/>
                </a:lnTo>
                <a:lnTo>
                  <a:pt x="152" y="20"/>
                </a:lnTo>
                <a:lnTo>
                  <a:pt x="156" y="24"/>
                </a:lnTo>
                <a:lnTo>
                  <a:pt x="158" y="26"/>
                </a:lnTo>
                <a:lnTo>
                  <a:pt x="158" y="26"/>
                </a:lnTo>
                <a:lnTo>
                  <a:pt x="158" y="30"/>
                </a:lnTo>
                <a:lnTo>
                  <a:pt x="158" y="32"/>
                </a:lnTo>
                <a:lnTo>
                  <a:pt x="158" y="34"/>
                </a:lnTo>
                <a:lnTo>
                  <a:pt x="160" y="36"/>
                </a:lnTo>
                <a:lnTo>
                  <a:pt x="162" y="36"/>
                </a:lnTo>
                <a:lnTo>
                  <a:pt x="162" y="36"/>
                </a:lnTo>
                <a:lnTo>
                  <a:pt x="162" y="34"/>
                </a:lnTo>
                <a:lnTo>
                  <a:pt x="162" y="34"/>
                </a:lnTo>
                <a:lnTo>
                  <a:pt x="164" y="28"/>
                </a:lnTo>
                <a:lnTo>
                  <a:pt x="160" y="22"/>
                </a:lnTo>
                <a:lnTo>
                  <a:pt x="152" y="16"/>
                </a:lnTo>
                <a:lnTo>
                  <a:pt x="152" y="16"/>
                </a:lnTo>
                <a:close/>
                <a:moveTo>
                  <a:pt x="136" y="6"/>
                </a:moveTo>
                <a:lnTo>
                  <a:pt x="136" y="6"/>
                </a:lnTo>
                <a:lnTo>
                  <a:pt x="136" y="10"/>
                </a:lnTo>
                <a:lnTo>
                  <a:pt x="136" y="10"/>
                </a:lnTo>
                <a:lnTo>
                  <a:pt x="146" y="14"/>
                </a:lnTo>
                <a:lnTo>
                  <a:pt x="146" y="14"/>
                </a:lnTo>
                <a:lnTo>
                  <a:pt x="148" y="16"/>
                </a:lnTo>
                <a:lnTo>
                  <a:pt x="150" y="16"/>
                </a:lnTo>
                <a:lnTo>
                  <a:pt x="150" y="16"/>
                </a:lnTo>
                <a:lnTo>
                  <a:pt x="150" y="12"/>
                </a:lnTo>
                <a:lnTo>
                  <a:pt x="150" y="12"/>
                </a:lnTo>
                <a:lnTo>
                  <a:pt x="136" y="6"/>
                </a:lnTo>
                <a:lnTo>
                  <a:pt x="136" y="6"/>
                </a:lnTo>
                <a:close/>
              </a:path>
            </a:pathLst>
          </a:custGeom>
          <a:solidFill>
            <a:srgbClr val="B9BCBD"/>
          </a:solidFill>
          <a:ln w="3175">
            <a:solidFill>
              <a:srgbClr val="B9BCBD"/>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130" name="Freeform 114">
            <a:extLst>
              <a:ext uri="{FF2B5EF4-FFF2-40B4-BE49-F238E27FC236}">
                <a16:creationId xmlns:a16="http://schemas.microsoft.com/office/drawing/2014/main" id="{DAC26789-D4E2-403D-9FDB-19EBCE06DE76}"/>
              </a:ext>
            </a:extLst>
          </p:cNvPr>
          <p:cNvSpPr>
            <a:spLocks/>
          </p:cNvSpPr>
          <p:nvPr userDrawn="1"/>
        </p:nvSpPr>
        <p:spPr bwMode="auto">
          <a:xfrm>
            <a:off x="3987597" y="3409522"/>
            <a:ext cx="134163" cy="75504"/>
          </a:xfrm>
          <a:custGeom>
            <a:avLst/>
            <a:gdLst>
              <a:gd name="T0" fmla="*/ 78 w 80"/>
              <a:gd name="T1" fmla="*/ 20 h 44"/>
              <a:gd name="T2" fmla="*/ 72 w 80"/>
              <a:gd name="T3" fmla="*/ 18 h 44"/>
              <a:gd name="T4" fmla="*/ 64 w 80"/>
              <a:gd name="T5" fmla="*/ 10 h 44"/>
              <a:gd name="T6" fmla="*/ 66 w 80"/>
              <a:gd name="T7" fmla="*/ 4 h 44"/>
              <a:gd name="T8" fmla="*/ 64 w 80"/>
              <a:gd name="T9" fmla="*/ 6 h 44"/>
              <a:gd name="T10" fmla="*/ 64 w 80"/>
              <a:gd name="T11" fmla="*/ 6 h 44"/>
              <a:gd name="T12" fmla="*/ 64 w 80"/>
              <a:gd name="T13" fmla="*/ 2 h 44"/>
              <a:gd name="T14" fmla="*/ 48 w 80"/>
              <a:gd name="T15" fmla="*/ 0 h 44"/>
              <a:gd name="T16" fmla="*/ 46 w 80"/>
              <a:gd name="T17" fmla="*/ 4 h 44"/>
              <a:gd name="T18" fmla="*/ 40 w 80"/>
              <a:gd name="T19" fmla="*/ 6 h 44"/>
              <a:gd name="T20" fmla="*/ 34 w 80"/>
              <a:gd name="T21" fmla="*/ 8 h 44"/>
              <a:gd name="T22" fmla="*/ 26 w 80"/>
              <a:gd name="T23" fmla="*/ 12 h 44"/>
              <a:gd name="T24" fmla="*/ 24 w 80"/>
              <a:gd name="T25" fmla="*/ 12 h 44"/>
              <a:gd name="T26" fmla="*/ 18 w 80"/>
              <a:gd name="T27" fmla="*/ 8 h 44"/>
              <a:gd name="T28" fmla="*/ 12 w 80"/>
              <a:gd name="T29" fmla="*/ 10 h 44"/>
              <a:gd name="T30" fmla="*/ 10 w 80"/>
              <a:gd name="T31" fmla="*/ 6 h 44"/>
              <a:gd name="T32" fmla="*/ 10 w 80"/>
              <a:gd name="T33" fmla="*/ 0 h 44"/>
              <a:gd name="T34" fmla="*/ 2 w 80"/>
              <a:gd name="T35" fmla="*/ 0 h 44"/>
              <a:gd name="T36" fmla="*/ 2 w 80"/>
              <a:gd name="T37" fmla="*/ 2 h 44"/>
              <a:gd name="T38" fmla="*/ 2 w 80"/>
              <a:gd name="T39" fmla="*/ 6 h 44"/>
              <a:gd name="T40" fmla="*/ 2 w 80"/>
              <a:gd name="T41" fmla="*/ 12 h 44"/>
              <a:gd name="T42" fmla="*/ 4 w 80"/>
              <a:gd name="T43" fmla="*/ 16 h 44"/>
              <a:gd name="T44" fmla="*/ 2 w 80"/>
              <a:gd name="T45" fmla="*/ 22 h 44"/>
              <a:gd name="T46" fmla="*/ 6 w 80"/>
              <a:gd name="T47" fmla="*/ 20 h 44"/>
              <a:gd name="T48" fmla="*/ 6 w 80"/>
              <a:gd name="T49" fmla="*/ 20 h 44"/>
              <a:gd name="T50" fmla="*/ 10 w 80"/>
              <a:gd name="T51" fmla="*/ 20 h 44"/>
              <a:gd name="T52" fmla="*/ 10 w 80"/>
              <a:gd name="T53" fmla="*/ 22 h 44"/>
              <a:gd name="T54" fmla="*/ 18 w 80"/>
              <a:gd name="T55" fmla="*/ 22 h 44"/>
              <a:gd name="T56" fmla="*/ 22 w 80"/>
              <a:gd name="T57" fmla="*/ 30 h 44"/>
              <a:gd name="T58" fmla="*/ 28 w 80"/>
              <a:gd name="T59" fmla="*/ 30 h 44"/>
              <a:gd name="T60" fmla="*/ 32 w 80"/>
              <a:gd name="T61" fmla="*/ 38 h 44"/>
              <a:gd name="T62" fmla="*/ 36 w 80"/>
              <a:gd name="T63" fmla="*/ 36 h 44"/>
              <a:gd name="T64" fmla="*/ 38 w 80"/>
              <a:gd name="T65" fmla="*/ 32 h 44"/>
              <a:gd name="T66" fmla="*/ 42 w 80"/>
              <a:gd name="T67" fmla="*/ 32 h 44"/>
              <a:gd name="T68" fmla="*/ 42 w 80"/>
              <a:gd name="T69" fmla="*/ 28 h 44"/>
              <a:gd name="T70" fmla="*/ 38 w 80"/>
              <a:gd name="T71" fmla="*/ 24 h 44"/>
              <a:gd name="T72" fmla="*/ 36 w 80"/>
              <a:gd name="T73" fmla="*/ 24 h 44"/>
              <a:gd name="T74" fmla="*/ 34 w 80"/>
              <a:gd name="T75" fmla="*/ 22 h 44"/>
              <a:gd name="T76" fmla="*/ 42 w 80"/>
              <a:gd name="T77" fmla="*/ 20 h 44"/>
              <a:gd name="T78" fmla="*/ 50 w 80"/>
              <a:gd name="T79" fmla="*/ 10 h 44"/>
              <a:gd name="T80" fmla="*/ 54 w 80"/>
              <a:gd name="T81" fmla="*/ 12 h 44"/>
              <a:gd name="T82" fmla="*/ 58 w 80"/>
              <a:gd name="T83" fmla="*/ 18 h 44"/>
              <a:gd name="T84" fmla="*/ 60 w 80"/>
              <a:gd name="T85" fmla="*/ 24 h 44"/>
              <a:gd name="T86" fmla="*/ 68 w 80"/>
              <a:gd name="T87" fmla="*/ 22 h 44"/>
              <a:gd name="T88" fmla="*/ 68 w 80"/>
              <a:gd name="T89" fmla="*/ 26 h 44"/>
              <a:gd name="T90" fmla="*/ 64 w 80"/>
              <a:gd name="T91" fmla="*/ 30 h 44"/>
              <a:gd name="T92" fmla="*/ 62 w 80"/>
              <a:gd name="T93" fmla="*/ 36 h 44"/>
              <a:gd name="T94" fmla="*/ 68 w 80"/>
              <a:gd name="T95" fmla="*/ 42 h 44"/>
              <a:gd name="T96" fmla="*/ 74 w 80"/>
              <a:gd name="T97" fmla="*/ 44 h 44"/>
              <a:gd name="T98" fmla="*/ 76 w 80"/>
              <a:gd name="T99" fmla="*/ 40 h 44"/>
              <a:gd name="T100" fmla="*/ 80 w 80"/>
              <a:gd name="T101" fmla="*/ 32 h 44"/>
              <a:gd name="T102" fmla="*/ 78 w 80"/>
              <a:gd name="T103" fmla="*/ 28 h 44"/>
              <a:gd name="T104" fmla="*/ 78 w 80"/>
              <a:gd name="T105" fmla="*/ 2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0" h="44">
                <a:moveTo>
                  <a:pt x="78" y="20"/>
                </a:moveTo>
                <a:lnTo>
                  <a:pt x="78" y="20"/>
                </a:lnTo>
                <a:lnTo>
                  <a:pt x="72" y="18"/>
                </a:lnTo>
                <a:lnTo>
                  <a:pt x="72" y="18"/>
                </a:lnTo>
                <a:lnTo>
                  <a:pt x="72" y="14"/>
                </a:lnTo>
                <a:lnTo>
                  <a:pt x="64" y="10"/>
                </a:lnTo>
                <a:lnTo>
                  <a:pt x="64" y="10"/>
                </a:lnTo>
                <a:lnTo>
                  <a:pt x="66" y="4"/>
                </a:lnTo>
                <a:lnTo>
                  <a:pt x="66" y="4"/>
                </a:lnTo>
                <a:lnTo>
                  <a:pt x="64" y="6"/>
                </a:lnTo>
                <a:lnTo>
                  <a:pt x="64" y="6"/>
                </a:lnTo>
                <a:lnTo>
                  <a:pt x="64" y="6"/>
                </a:lnTo>
                <a:lnTo>
                  <a:pt x="64" y="2"/>
                </a:lnTo>
                <a:lnTo>
                  <a:pt x="64" y="2"/>
                </a:lnTo>
                <a:lnTo>
                  <a:pt x="56" y="0"/>
                </a:lnTo>
                <a:lnTo>
                  <a:pt x="48" y="0"/>
                </a:lnTo>
                <a:lnTo>
                  <a:pt x="48" y="0"/>
                </a:lnTo>
                <a:lnTo>
                  <a:pt x="46" y="4"/>
                </a:lnTo>
                <a:lnTo>
                  <a:pt x="46" y="4"/>
                </a:lnTo>
                <a:lnTo>
                  <a:pt x="40" y="6"/>
                </a:lnTo>
                <a:lnTo>
                  <a:pt x="34" y="8"/>
                </a:lnTo>
                <a:lnTo>
                  <a:pt x="34" y="8"/>
                </a:lnTo>
                <a:lnTo>
                  <a:pt x="30" y="10"/>
                </a:lnTo>
                <a:lnTo>
                  <a:pt x="26" y="12"/>
                </a:lnTo>
                <a:lnTo>
                  <a:pt x="26" y="12"/>
                </a:lnTo>
                <a:lnTo>
                  <a:pt x="24" y="12"/>
                </a:lnTo>
                <a:lnTo>
                  <a:pt x="22" y="10"/>
                </a:lnTo>
                <a:lnTo>
                  <a:pt x="18" y="8"/>
                </a:lnTo>
                <a:lnTo>
                  <a:pt x="12" y="10"/>
                </a:lnTo>
                <a:lnTo>
                  <a:pt x="12" y="10"/>
                </a:lnTo>
                <a:lnTo>
                  <a:pt x="10" y="6"/>
                </a:lnTo>
                <a:lnTo>
                  <a:pt x="10" y="6"/>
                </a:lnTo>
                <a:lnTo>
                  <a:pt x="10" y="4"/>
                </a:lnTo>
                <a:lnTo>
                  <a:pt x="10" y="0"/>
                </a:lnTo>
                <a:lnTo>
                  <a:pt x="4" y="0"/>
                </a:lnTo>
                <a:lnTo>
                  <a:pt x="2" y="0"/>
                </a:lnTo>
                <a:lnTo>
                  <a:pt x="2" y="0"/>
                </a:lnTo>
                <a:lnTo>
                  <a:pt x="2" y="2"/>
                </a:lnTo>
                <a:lnTo>
                  <a:pt x="2" y="6"/>
                </a:lnTo>
                <a:lnTo>
                  <a:pt x="2" y="6"/>
                </a:lnTo>
                <a:lnTo>
                  <a:pt x="0" y="10"/>
                </a:lnTo>
                <a:lnTo>
                  <a:pt x="2" y="12"/>
                </a:lnTo>
                <a:lnTo>
                  <a:pt x="4" y="14"/>
                </a:lnTo>
                <a:lnTo>
                  <a:pt x="4" y="16"/>
                </a:lnTo>
                <a:lnTo>
                  <a:pt x="4" y="16"/>
                </a:lnTo>
                <a:lnTo>
                  <a:pt x="2" y="22"/>
                </a:lnTo>
                <a:lnTo>
                  <a:pt x="2" y="22"/>
                </a:lnTo>
                <a:lnTo>
                  <a:pt x="6" y="20"/>
                </a:lnTo>
                <a:lnTo>
                  <a:pt x="6" y="20"/>
                </a:lnTo>
                <a:lnTo>
                  <a:pt x="6" y="20"/>
                </a:lnTo>
                <a:lnTo>
                  <a:pt x="10" y="20"/>
                </a:lnTo>
                <a:lnTo>
                  <a:pt x="10" y="20"/>
                </a:lnTo>
                <a:lnTo>
                  <a:pt x="10" y="22"/>
                </a:lnTo>
                <a:lnTo>
                  <a:pt x="10" y="22"/>
                </a:lnTo>
                <a:lnTo>
                  <a:pt x="16" y="22"/>
                </a:lnTo>
                <a:lnTo>
                  <a:pt x="18" y="22"/>
                </a:lnTo>
                <a:lnTo>
                  <a:pt x="18" y="22"/>
                </a:lnTo>
                <a:lnTo>
                  <a:pt x="22" y="30"/>
                </a:lnTo>
                <a:lnTo>
                  <a:pt x="22" y="30"/>
                </a:lnTo>
                <a:lnTo>
                  <a:pt x="28" y="30"/>
                </a:lnTo>
                <a:lnTo>
                  <a:pt x="32" y="38"/>
                </a:lnTo>
                <a:lnTo>
                  <a:pt x="32" y="38"/>
                </a:lnTo>
                <a:lnTo>
                  <a:pt x="36" y="36"/>
                </a:lnTo>
                <a:lnTo>
                  <a:pt x="36" y="36"/>
                </a:lnTo>
                <a:lnTo>
                  <a:pt x="38" y="32"/>
                </a:lnTo>
                <a:lnTo>
                  <a:pt x="38" y="32"/>
                </a:lnTo>
                <a:lnTo>
                  <a:pt x="42" y="32"/>
                </a:lnTo>
                <a:lnTo>
                  <a:pt x="42" y="32"/>
                </a:lnTo>
                <a:lnTo>
                  <a:pt x="42" y="28"/>
                </a:lnTo>
                <a:lnTo>
                  <a:pt x="42" y="28"/>
                </a:lnTo>
                <a:lnTo>
                  <a:pt x="38" y="24"/>
                </a:lnTo>
                <a:lnTo>
                  <a:pt x="38" y="24"/>
                </a:lnTo>
                <a:lnTo>
                  <a:pt x="36" y="24"/>
                </a:lnTo>
                <a:lnTo>
                  <a:pt x="36" y="24"/>
                </a:lnTo>
                <a:lnTo>
                  <a:pt x="34" y="22"/>
                </a:lnTo>
                <a:lnTo>
                  <a:pt x="34" y="22"/>
                </a:lnTo>
                <a:lnTo>
                  <a:pt x="42" y="20"/>
                </a:lnTo>
                <a:lnTo>
                  <a:pt x="42" y="20"/>
                </a:lnTo>
                <a:lnTo>
                  <a:pt x="46" y="16"/>
                </a:lnTo>
                <a:lnTo>
                  <a:pt x="50" y="10"/>
                </a:lnTo>
                <a:lnTo>
                  <a:pt x="50" y="10"/>
                </a:lnTo>
                <a:lnTo>
                  <a:pt x="54" y="12"/>
                </a:lnTo>
                <a:lnTo>
                  <a:pt x="54" y="12"/>
                </a:lnTo>
                <a:lnTo>
                  <a:pt x="58" y="18"/>
                </a:lnTo>
                <a:lnTo>
                  <a:pt x="60" y="24"/>
                </a:lnTo>
                <a:lnTo>
                  <a:pt x="60" y="24"/>
                </a:lnTo>
                <a:lnTo>
                  <a:pt x="68" y="22"/>
                </a:lnTo>
                <a:lnTo>
                  <a:pt x="68" y="22"/>
                </a:lnTo>
                <a:lnTo>
                  <a:pt x="68" y="26"/>
                </a:lnTo>
                <a:lnTo>
                  <a:pt x="68" y="26"/>
                </a:lnTo>
                <a:lnTo>
                  <a:pt x="66" y="28"/>
                </a:lnTo>
                <a:lnTo>
                  <a:pt x="64" y="30"/>
                </a:lnTo>
                <a:lnTo>
                  <a:pt x="64" y="30"/>
                </a:lnTo>
                <a:lnTo>
                  <a:pt x="62" y="36"/>
                </a:lnTo>
                <a:lnTo>
                  <a:pt x="64" y="40"/>
                </a:lnTo>
                <a:lnTo>
                  <a:pt x="68" y="42"/>
                </a:lnTo>
                <a:lnTo>
                  <a:pt x="74" y="44"/>
                </a:lnTo>
                <a:lnTo>
                  <a:pt x="74" y="44"/>
                </a:lnTo>
                <a:lnTo>
                  <a:pt x="76" y="40"/>
                </a:lnTo>
                <a:lnTo>
                  <a:pt x="76" y="40"/>
                </a:lnTo>
                <a:lnTo>
                  <a:pt x="78" y="38"/>
                </a:lnTo>
                <a:lnTo>
                  <a:pt x="80" y="32"/>
                </a:lnTo>
                <a:lnTo>
                  <a:pt x="80" y="32"/>
                </a:lnTo>
                <a:lnTo>
                  <a:pt x="78" y="28"/>
                </a:lnTo>
                <a:lnTo>
                  <a:pt x="76" y="26"/>
                </a:lnTo>
                <a:lnTo>
                  <a:pt x="78" y="20"/>
                </a:lnTo>
                <a:close/>
              </a:path>
            </a:pathLst>
          </a:custGeom>
          <a:solidFill>
            <a:srgbClr val="00095B"/>
          </a:solidFill>
          <a:ln w="3175">
            <a:solidFill>
              <a:schemeClr val="accent1"/>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131" name="Freeform 115">
            <a:extLst>
              <a:ext uri="{FF2B5EF4-FFF2-40B4-BE49-F238E27FC236}">
                <a16:creationId xmlns:a16="http://schemas.microsoft.com/office/drawing/2014/main" id="{38DEA512-80BD-4D91-9E6D-E64D78F3C697}"/>
              </a:ext>
            </a:extLst>
          </p:cNvPr>
          <p:cNvSpPr>
            <a:spLocks/>
          </p:cNvSpPr>
          <p:nvPr userDrawn="1"/>
        </p:nvSpPr>
        <p:spPr bwMode="auto">
          <a:xfrm>
            <a:off x="7229308" y="2609874"/>
            <a:ext cx="345470" cy="394677"/>
          </a:xfrm>
          <a:custGeom>
            <a:avLst/>
            <a:gdLst>
              <a:gd name="T0" fmla="*/ 198 w 206"/>
              <a:gd name="T1" fmla="*/ 32 h 230"/>
              <a:gd name="T2" fmla="*/ 178 w 206"/>
              <a:gd name="T3" fmla="*/ 42 h 230"/>
              <a:gd name="T4" fmla="*/ 168 w 206"/>
              <a:gd name="T5" fmla="*/ 52 h 230"/>
              <a:gd name="T6" fmla="*/ 152 w 206"/>
              <a:gd name="T7" fmla="*/ 54 h 230"/>
              <a:gd name="T8" fmla="*/ 160 w 206"/>
              <a:gd name="T9" fmla="*/ 78 h 230"/>
              <a:gd name="T10" fmla="*/ 172 w 206"/>
              <a:gd name="T11" fmla="*/ 90 h 230"/>
              <a:gd name="T12" fmla="*/ 164 w 206"/>
              <a:gd name="T13" fmla="*/ 110 h 230"/>
              <a:gd name="T14" fmla="*/ 156 w 206"/>
              <a:gd name="T15" fmla="*/ 132 h 230"/>
              <a:gd name="T16" fmla="*/ 140 w 206"/>
              <a:gd name="T17" fmla="*/ 146 h 230"/>
              <a:gd name="T18" fmla="*/ 122 w 206"/>
              <a:gd name="T19" fmla="*/ 164 h 230"/>
              <a:gd name="T20" fmla="*/ 112 w 206"/>
              <a:gd name="T21" fmla="*/ 172 h 230"/>
              <a:gd name="T22" fmla="*/ 114 w 206"/>
              <a:gd name="T23" fmla="*/ 186 h 230"/>
              <a:gd name="T24" fmla="*/ 118 w 206"/>
              <a:gd name="T25" fmla="*/ 200 h 230"/>
              <a:gd name="T26" fmla="*/ 116 w 206"/>
              <a:gd name="T27" fmla="*/ 220 h 230"/>
              <a:gd name="T28" fmla="*/ 98 w 206"/>
              <a:gd name="T29" fmla="*/ 224 h 230"/>
              <a:gd name="T30" fmla="*/ 90 w 206"/>
              <a:gd name="T31" fmla="*/ 226 h 230"/>
              <a:gd name="T32" fmla="*/ 88 w 206"/>
              <a:gd name="T33" fmla="*/ 226 h 230"/>
              <a:gd name="T34" fmla="*/ 82 w 206"/>
              <a:gd name="T35" fmla="*/ 222 h 230"/>
              <a:gd name="T36" fmla="*/ 80 w 206"/>
              <a:gd name="T37" fmla="*/ 216 h 230"/>
              <a:gd name="T38" fmla="*/ 70 w 206"/>
              <a:gd name="T39" fmla="*/ 212 h 230"/>
              <a:gd name="T40" fmla="*/ 68 w 206"/>
              <a:gd name="T41" fmla="*/ 204 h 230"/>
              <a:gd name="T42" fmla="*/ 68 w 206"/>
              <a:gd name="T43" fmla="*/ 198 h 230"/>
              <a:gd name="T44" fmla="*/ 56 w 206"/>
              <a:gd name="T45" fmla="*/ 200 h 230"/>
              <a:gd name="T46" fmla="*/ 44 w 206"/>
              <a:gd name="T47" fmla="*/ 204 h 230"/>
              <a:gd name="T48" fmla="*/ 28 w 206"/>
              <a:gd name="T49" fmla="*/ 204 h 230"/>
              <a:gd name="T50" fmla="*/ 20 w 206"/>
              <a:gd name="T51" fmla="*/ 206 h 230"/>
              <a:gd name="T52" fmla="*/ 12 w 206"/>
              <a:gd name="T53" fmla="*/ 206 h 230"/>
              <a:gd name="T54" fmla="*/ 6 w 206"/>
              <a:gd name="T55" fmla="*/ 206 h 230"/>
              <a:gd name="T56" fmla="*/ 0 w 206"/>
              <a:gd name="T57" fmla="*/ 208 h 230"/>
              <a:gd name="T58" fmla="*/ 18 w 206"/>
              <a:gd name="T59" fmla="*/ 178 h 230"/>
              <a:gd name="T60" fmla="*/ 32 w 206"/>
              <a:gd name="T61" fmla="*/ 166 h 230"/>
              <a:gd name="T62" fmla="*/ 22 w 206"/>
              <a:gd name="T63" fmla="*/ 150 h 230"/>
              <a:gd name="T64" fmla="*/ 8 w 206"/>
              <a:gd name="T65" fmla="*/ 134 h 230"/>
              <a:gd name="T66" fmla="*/ 18 w 206"/>
              <a:gd name="T67" fmla="*/ 124 h 230"/>
              <a:gd name="T68" fmla="*/ 40 w 206"/>
              <a:gd name="T69" fmla="*/ 122 h 230"/>
              <a:gd name="T70" fmla="*/ 56 w 206"/>
              <a:gd name="T71" fmla="*/ 118 h 230"/>
              <a:gd name="T72" fmla="*/ 66 w 206"/>
              <a:gd name="T73" fmla="*/ 102 h 230"/>
              <a:gd name="T74" fmla="*/ 82 w 206"/>
              <a:gd name="T75" fmla="*/ 90 h 230"/>
              <a:gd name="T76" fmla="*/ 86 w 206"/>
              <a:gd name="T77" fmla="*/ 76 h 230"/>
              <a:gd name="T78" fmla="*/ 98 w 206"/>
              <a:gd name="T79" fmla="*/ 78 h 230"/>
              <a:gd name="T80" fmla="*/ 104 w 206"/>
              <a:gd name="T81" fmla="*/ 64 h 230"/>
              <a:gd name="T82" fmla="*/ 106 w 206"/>
              <a:gd name="T83" fmla="*/ 48 h 230"/>
              <a:gd name="T84" fmla="*/ 120 w 206"/>
              <a:gd name="T85" fmla="*/ 42 h 230"/>
              <a:gd name="T86" fmla="*/ 124 w 206"/>
              <a:gd name="T87" fmla="*/ 26 h 230"/>
              <a:gd name="T88" fmla="*/ 148 w 206"/>
              <a:gd name="T89" fmla="*/ 6 h 230"/>
              <a:gd name="T90" fmla="*/ 170 w 206"/>
              <a:gd name="T91" fmla="*/ 4 h 230"/>
              <a:gd name="T92" fmla="*/ 196 w 206"/>
              <a:gd name="T93" fmla="*/ 10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6" h="230">
                <a:moveTo>
                  <a:pt x="206" y="20"/>
                </a:moveTo>
                <a:lnTo>
                  <a:pt x="202" y="26"/>
                </a:lnTo>
                <a:lnTo>
                  <a:pt x="198" y="32"/>
                </a:lnTo>
                <a:lnTo>
                  <a:pt x="194" y="34"/>
                </a:lnTo>
                <a:lnTo>
                  <a:pt x="188" y="40"/>
                </a:lnTo>
                <a:lnTo>
                  <a:pt x="178" y="42"/>
                </a:lnTo>
                <a:lnTo>
                  <a:pt x="172" y="46"/>
                </a:lnTo>
                <a:lnTo>
                  <a:pt x="172" y="48"/>
                </a:lnTo>
                <a:lnTo>
                  <a:pt x="168" y="52"/>
                </a:lnTo>
                <a:lnTo>
                  <a:pt x="164" y="48"/>
                </a:lnTo>
                <a:lnTo>
                  <a:pt x="158" y="52"/>
                </a:lnTo>
                <a:lnTo>
                  <a:pt x="152" y="54"/>
                </a:lnTo>
                <a:lnTo>
                  <a:pt x="152" y="58"/>
                </a:lnTo>
                <a:lnTo>
                  <a:pt x="158" y="64"/>
                </a:lnTo>
                <a:lnTo>
                  <a:pt x="160" y="78"/>
                </a:lnTo>
                <a:lnTo>
                  <a:pt x="162" y="80"/>
                </a:lnTo>
                <a:lnTo>
                  <a:pt x="166" y="84"/>
                </a:lnTo>
                <a:lnTo>
                  <a:pt x="172" y="90"/>
                </a:lnTo>
                <a:lnTo>
                  <a:pt x="172" y="98"/>
                </a:lnTo>
                <a:lnTo>
                  <a:pt x="168" y="104"/>
                </a:lnTo>
                <a:lnTo>
                  <a:pt x="164" y="110"/>
                </a:lnTo>
                <a:lnTo>
                  <a:pt x="164" y="120"/>
                </a:lnTo>
                <a:lnTo>
                  <a:pt x="162" y="128"/>
                </a:lnTo>
                <a:lnTo>
                  <a:pt x="156" y="132"/>
                </a:lnTo>
                <a:lnTo>
                  <a:pt x="152" y="136"/>
                </a:lnTo>
                <a:lnTo>
                  <a:pt x="148" y="142"/>
                </a:lnTo>
                <a:lnTo>
                  <a:pt x="140" y="146"/>
                </a:lnTo>
                <a:lnTo>
                  <a:pt x="134" y="156"/>
                </a:lnTo>
                <a:lnTo>
                  <a:pt x="128" y="162"/>
                </a:lnTo>
                <a:lnTo>
                  <a:pt x="122" y="164"/>
                </a:lnTo>
                <a:lnTo>
                  <a:pt x="120" y="160"/>
                </a:lnTo>
                <a:lnTo>
                  <a:pt x="116" y="168"/>
                </a:lnTo>
                <a:lnTo>
                  <a:pt x="112" y="172"/>
                </a:lnTo>
                <a:lnTo>
                  <a:pt x="108" y="180"/>
                </a:lnTo>
                <a:lnTo>
                  <a:pt x="112" y="184"/>
                </a:lnTo>
                <a:lnTo>
                  <a:pt x="114" y="186"/>
                </a:lnTo>
                <a:lnTo>
                  <a:pt x="112" y="192"/>
                </a:lnTo>
                <a:lnTo>
                  <a:pt x="112" y="198"/>
                </a:lnTo>
                <a:lnTo>
                  <a:pt x="118" y="200"/>
                </a:lnTo>
                <a:lnTo>
                  <a:pt x="120" y="206"/>
                </a:lnTo>
                <a:lnTo>
                  <a:pt x="120" y="222"/>
                </a:lnTo>
                <a:lnTo>
                  <a:pt x="116" y="220"/>
                </a:lnTo>
                <a:lnTo>
                  <a:pt x="108" y="220"/>
                </a:lnTo>
                <a:lnTo>
                  <a:pt x="104" y="220"/>
                </a:lnTo>
                <a:lnTo>
                  <a:pt x="98" y="224"/>
                </a:lnTo>
                <a:lnTo>
                  <a:pt x="96" y="230"/>
                </a:lnTo>
                <a:lnTo>
                  <a:pt x="90" y="230"/>
                </a:lnTo>
                <a:lnTo>
                  <a:pt x="90" y="226"/>
                </a:lnTo>
                <a:lnTo>
                  <a:pt x="90" y="226"/>
                </a:lnTo>
                <a:lnTo>
                  <a:pt x="88" y="226"/>
                </a:lnTo>
                <a:lnTo>
                  <a:pt x="88" y="226"/>
                </a:lnTo>
                <a:lnTo>
                  <a:pt x="84" y="226"/>
                </a:lnTo>
                <a:lnTo>
                  <a:pt x="84" y="226"/>
                </a:lnTo>
                <a:lnTo>
                  <a:pt x="82" y="222"/>
                </a:lnTo>
                <a:lnTo>
                  <a:pt x="82" y="222"/>
                </a:lnTo>
                <a:lnTo>
                  <a:pt x="80" y="216"/>
                </a:lnTo>
                <a:lnTo>
                  <a:pt x="80" y="216"/>
                </a:lnTo>
                <a:lnTo>
                  <a:pt x="76" y="214"/>
                </a:lnTo>
                <a:lnTo>
                  <a:pt x="70" y="212"/>
                </a:lnTo>
                <a:lnTo>
                  <a:pt x="70" y="212"/>
                </a:lnTo>
                <a:lnTo>
                  <a:pt x="70" y="208"/>
                </a:lnTo>
                <a:lnTo>
                  <a:pt x="70" y="204"/>
                </a:lnTo>
                <a:lnTo>
                  <a:pt x="68" y="204"/>
                </a:lnTo>
                <a:lnTo>
                  <a:pt x="68" y="204"/>
                </a:lnTo>
                <a:lnTo>
                  <a:pt x="68" y="198"/>
                </a:lnTo>
                <a:lnTo>
                  <a:pt x="68" y="198"/>
                </a:lnTo>
                <a:lnTo>
                  <a:pt x="58" y="200"/>
                </a:lnTo>
                <a:lnTo>
                  <a:pt x="58" y="200"/>
                </a:lnTo>
                <a:lnTo>
                  <a:pt x="56" y="200"/>
                </a:lnTo>
                <a:lnTo>
                  <a:pt x="52" y="200"/>
                </a:lnTo>
                <a:lnTo>
                  <a:pt x="52" y="200"/>
                </a:lnTo>
                <a:lnTo>
                  <a:pt x="44" y="204"/>
                </a:lnTo>
                <a:lnTo>
                  <a:pt x="44" y="204"/>
                </a:lnTo>
                <a:lnTo>
                  <a:pt x="36" y="204"/>
                </a:lnTo>
                <a:lnTo>
                  <a:pt x="28" y="204"/>
                </a:lnTo>
                <a:lnTo>
                  <a:pt x="26" y="206"/>
                </a:lnTo>
                <a:lnTo>
                  <a:pt x="26" y="206"/>
                </a:lnTo>
                <a:lnTo>
                  <a:pt x="20" y="206"/>
                </a:lnTo>
                <a:lnTo>
                  <a:pt x="14" y="204"/>
                </a:lnTo>
                <a:lnTo>
                  <a:pt x="12" y="206"/>
                </a:lnTo>
                <a:lnTo>
                  <a:pt x="12" y="206"/>
                </a:lnTo>
                <a:lnTo>
                  <a:pt x="10" y="206"/>
                </a:lnTo>
                <a:lnTo>
                  <a:pt x="6" y="206"/>
                </a:lnTo>
                <a:lnTo>
                  <a:pt x="6" y="206"/>
                </a:lnTo>
                <a:lnTo>
                  <a:pt x="6" y="208"/>
                </a:lnTo>
                <a:lnTo>
                  <a:pt x="6" y="208"/>
                </a:lnTo>
                <a:lnTo>
                  <a:pt x="0" y="208"/>
                </a:lnTo>
                <a:lnTo>
                  <a:pt x="2" y="192"/>
                </a:lnTo>
                <a:lnTo>
                  <a:pt x="10" y="180"/>
                </a:lnTo>
                <a:lnTo>
                  <a:pt x="18" y="178"/>
                </a:lnTo>
                <a:lnTo>
                  <a:pt x="26" y="176"/>
                </a:lnTo>
                <a:lnTo>
                  <a:pt x="32" y="172"/>
                </a:lnTo>
                <a:lnTo>
                  <a:pt x="32" y="166"/>
                </a:lnTo>
                <a:lnTo>
                  <a:pt x="26" y="164"/>
                </a:lnTo>
                <a:lnTo>
                  <a:pt x="26" y="156"/>
                </a:lnTo>
                <a:lnTo>
                  <a:pt x="22" y="150"/>
                </a:lnTo>
                <a:lnTo>
                  <a:pt x="16" y="148"/>
                </a:lnTo>
                <a:lnTo>
                  <a:pt x="10" y="138"/>
                </a:lnTo>
                <a:lnTo>
                  <a:pt x="8" y="134"/>
                </a:lnTo>
                <a:lnTo>
                  <a:pt x="10" y="130"/>
                </a:lnTo>
                <a:lnTo>
                  <a:pt x="4" y="116"/>
                </a:lnTo>
                <a:lnTo>
                  <a:pt x="18" y="124"/>
                </a:lnTo>
                <a:lnTo>
                  <a:pt x="22" y="122"/>
                </a:lnTo>
                <a:lnTo>
                  <a:pt x="28" y="122"/>
                </a:lnTo>
                <a:lnTo>
                  <a:pt x="40" y="122"/>
                </a:lnTo>
                <a:lnTo>
                  <a:pt x="46" y="124"/>
                </a:lnTo>
                <a:lnTo>
                  <a:pt x="48" y="120"/>
                </a:lnTo>
                <a:lnTo>
                  <a:pt x="56" y="118"/>
                </a:lnTo>
                <a:lnTo>
                  <a:pt x="58" y="112"/>
                </a:lnTo>
                <a:lnTo>
                  <a:pt x="58" y="106"/>
                </a:lnTo>
                <a:lnTo>
                  <a:pt x="66" y="102"/>
                </a:lnTo>
                <a:lnTo>
                  <a:pt x="74" y="90"/>
                </a:lnTo>
                <a:lnTo>
                  <a:pt x="78" y="92"/>
                </a:lnTo>
                <a:lnTo>
                  <a:pt x="82" y="90"/>
                </a:lnTo>
                <a:lnTo>
                  <a:pt x="84" y="86"/>
                </a:lnTo>
                <a:lnTo>
                  <a:pt x="80" y="80"/>
                </a:lnTo>
                <a:lnTo>
                  <a:pt x="86" y="76"/>
                </a:lnTo>
                <a:lnTo>
                  <a:pt x="90" y="72"/>
                </a:lnTo>
                <a:lnTo>
                  <a:pt x="92" y="76"/>
                </a:lnTo>
                <a:lnTo>
                  <a:pt x="98" y="78"/>
                </a:lnTo>
                <a:lnTo>
                  <a:pt x="102" y="76"/>
                </a:lnTo>
                <a:lnTo>
                  <a:pt x="104" y="70"/>
                </a:lnTo>
                <a:lnTo>
                  <a:pt x="104" y="64"/>
                </a:lnTo>
                <a:lnTo>
                  <a:pt x="110" y="60"/>
                </a:lnTo>
                <a:lnTo>
                  <a:pt x="110" y="52"/>
                </a:lnTo>
                <a:lnTo>
                  <a:pt x="106" y="48"/>
                </a:lnTo>
                <a:lnTo>
                  <a:pt x="108" y="42"/>
                </a:lnTo>
                <a:lnTo>
                  <a:pt x="114" y="44"/>
                </a:lnTo>
                <a:lnTo>
                  <a:pt x="120" y="42"/>
                </a:lnTo>
                <a:lnTo>
                  <a:pt x="122" y="34"/>
                </a:lnTo>
                <a:lnTo>
                  <a:pt x="120" y="28"/>
                </a:lnTo>
                <a:lnTo>
                  <a:pt x="124" y="26"/>
                </a:lnTo>
                <a:lnTo>
                  <a:pt x="124" y="18"/>
                </a:lnTo>
                <a:lnTo>
                  <a:pt x="138" y="8"/>
                </a:lnTo>
                <a:lnTo>
                  <a:pt x="148" y="6"/>
                </a:lnTo>
                <a:lnTo>
                  <a:pt x="156" y="4"/>
                </a:lnTo>
                <a:lnTo>
                  <a:pt x="164" y="4"/>
                </a:lnTo>
                <a:lnTo>
                  <a:pt x="170" y="4"/>
                </a:lnTo>
                <a:lnTo>
                  <a:pt x="172" y="0"/>
                </a:lnTo>
                <a:lnTo>
                  <a:pt x="182" y="0"/>
                </a:lnTo>
                <a:lnTo>
                  <a:pt x="196" y="10"/>
                </a:lnTo>
                <a:lnTo>
                  <a:pt x="200" y="14"/>
                </a:lnTo>
                <a:lnTo>
                  <a:pt x="206" y="20"/>
                </a:lnTo>
                <a:close/>
              </a:path>
            </a:pathLst>
          </a:custGeom>
          <a:solidFill>
            <a:srgbClr val="B9BCBD"/>
          </a:solidFill>
          <a:ln w="3175">
            <a:solidFill>
              <a:srgbClr val="B9BCBD"/>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132" name="Freeform 116">
            <a:extLst>
              <a:ext uri="{FF2B5EF4-FFF2-40B4-BE49-F238E27FC236}">
                <a16:creationId xmlns:a16="http://schemas.microsoft.com/office/drawing/2014/main" id="{535CD36B-E5BA-42DD-A437-4AD9100CFDA7}"/>
              </a:ext>
            </a:extLst>
          </p:cNvPr>
          <p:cNvSpPr>
            <a:spLocks noEditPoints="1"/>
          </p:cNvSpPr>
          <p:nvPr userDrawn="1"/>
        </p:nvSpPr>
        <p:spPr bwMode="auto">
          <a:xfrm>
            <a:off x="7018001" y="2932477"/>
            <a:ext cx="177766" cy="274558"/>
          </a:xfrm>
          <a:custGeom>
            <a:avLst/>
            <a:gdLst>
              <a:gd name="T0" fmla="*/ 56 w 106"/>
              <a:gd name="T1" fmla="*/ 6 h 160"/>
              <a:gd name="T2" fmla="*/ 58 w 106"/>
              <a:gd name="T3" fmla="*/ 12 h 160"/>
              <a:gd name="T4" fmla="*/ 58 w 106"/>
              <a:gd name="T5" fmla="*/ 0 h 160"/>
              <a:gd name="T6" fmla="*/ 54 w 106"/>
              <a:gd name="T7" fmla="*/ 2 h 160"/>
              <a:gd name="T8" fmla="*/ 54 w 106"/>
              <a:gd name="T9" fmla="*/ 6 h 160"/>
              <a:gd name="T10" fmla="*/ 60 w 106"/>
              <a:gd name="T11" fmla="*/ 18 h 160"/>
              <a:gd name="T12" fmla="*/ 62 w 106"/>
              <a:gd name="T13" fmla="*/ 24 h 160"/>
              <a:gd name="T14" fmla="*/ 68 w 106"/>
              <a:gd name="T15" fmla="*/ 28 h 160"/>
              <a:gd name="T16" fmla="*/ 72 w 106"/>
              <a:gd name="T17" fmla="*/ 34 h 160"/>
              <a:gd name="T18" fmla="*/ 76 w 106"/>
              <a:gd name="T19" fmla="*/ 38 h 160"/>
              <a:gd name="T20" fmla="*/ 88 w 106"/>
              <a:gd name="T21" fmla="*/ 42 h 160"/>
              <a:gd name="T22" fmla="*/ 90 w 106"/>
              <a:gd name="T23" fmla="*/ 44 h 160"/>
              <a:gd name="T24" fmla="*/ 94 w 106"/>
              <a:gd name="T25" fmla="*/ 48 h 160"/>
              <a:gd name="T26" fmla="*/ 96 w 106"/>
              <a:gd name="T27" fmla="*/ 48 h 160"/>
              <a:gd name="T28" fmla="*/ 100 w 106"/>
              <a:gd name="T29" fmla="*/ 54 h 160"/>
              <a:gd name="T30" fmla="*/ 100 w 106"/>
              <a:gd name="T31" fmla="*/ 58 h 160"/>
              <a:gd name="T32" fmla="*/ 104 w 106"/>
              <a:gd name="T33" fmla="*/ 60 h 160"/>
              <a:gd name="T34" fmla="*/ 106 w 106"/>
              <a:gd name="T35" fmla="*/ 62 h 160"/>
              <a:gd name="T36" fmla="*/ 106 w 106"/>
              <a:gd name="T37" fmla="*/ 66 h 160"/>
              <a:gd name="T38" fmla="*/ 102 w 106"/>
              <a:gd name="T39" fmla="*/ 72 h 160"/>
              <a:gd name="T40" fmla="*/ 102 w 106"/>
              <a:gd name="T41" fmla="*/ 76 h 160"/>
              <a:gd name="T42" fmla="*/ 100 w 106"/>
              <a:gd name="T43" fmla="*/ 80 h 160"/>
              <a:gd name="T44" fmla="*/ 100 w 106"/>
              <a:gd name="T45" fmla="*/ 82 h 160"/>
              <a:gd name="T46" fmla="*/ 96 w 106"/>
              <a:gd name="T47" fmla="*/ 86 h 160"/>
              <a:gd name="T48" fmla="*/ 94 w 106"/>
              <a:gd name="T49" fmla="*/ 94 h 160"/>
              <a:gd name="T50" fmla="*/ 90 w 106"/>
              <a:gd name="T51" fmla="*/ 96 h 160"/>
              <a:gd name="T52" fmla="*/ 90 w 106"/>
              <a:gd name="T53" fmla="*/ 104 h 160"/>
              <a:gd name="T54" fmla="*/ 86 w 106"/>
              <a:gd name="T55" fmla="*/ 102 h 160"/>
              <a:gd name="T56" fmla="*/ 82 w 106"/>
              <a:gd name="T57" fmla="*/ 112 h 160"/>
              <a:gd name="T58" fmla="*/ 82 w 106"/>
              <a:gd name="T59" fmla="*/ 124 h 160"/>
              <a:gd name="T60" fmla="*/ 68 w 106"/>
              <a:gd name="T61" fmla="*/ 128 h 160"/>
              <a:gd name="T62" fmla="*/ 68 w 106"/>
              <a:gd name="T63" fmla="*/ 130 h 160"/>
              <a:gd name="T64" fmla="*/ 68 w 106"/>
              <a:gd name="T65" fmla="*/ 130 h 160"/>
              <a:gd name="T66" fmla="*/ 64 w 106"/>
              <a:gd name="T67" fmla="*/ 136 h 160"/>
              <a:gd name="T68" fmla="*/ 64 w 106"/>
              <a:gd name="T69" fmla="*/ 140 h 160"/>
              <a:gd name="T70" fmla="*/ 48 w 106"/>
              <a:gd name="T71" fmla="*/ 142 h 160"/>
              <a:gd name="T72" fmla="*/ 46 w 106"/>
              <a:gd name="T73" fmla="*/ 148 h 160"/>
              <a:gd name="T74" fmla="*/ 44 w 106"/>
              <a:gd name="T75" fmla="*/ 154 h 160"/>
              <a:gd name="T76" fmla="*/ 34 w 106"/>
              <a:gd name="T77" fmla="*/ 156 h 160"/>
              <a:gd name="T78" fmla="*/ 28 w 106"/>
              <a:gd name="T79" fmla="*/ 158 h 160"/>
              <a:gd name="T80" fmla="*/ 28 w 106"/>
              <a:gd name="T81" fmla="*/ 160 h 160"/>
              <a:gd name="T82" fmla="*/ 16 w 106"/>
              <a:gd name="T83" fmla="*/ 156 h 160"/>
              <a:gd name="T84" fmla="*/ 0 w 106"/>
              <a:gd name="T85" fmla="*/ 124 h 160"/>
              <a:gd name="T86" fmla="*/ 44 w 106"/>
              <a:gd name="T87" fmla="*/ 104 h 160"/>
              <a:gd name="T88" fmla="*/ 48 w 106"/>
              <a:gd name="T89" fmla="*/ 98 h 160"/>
              <a:gd name="T90" fmla="*/ 54 w 106"/>
              <a:gd name="T91" fmla="*/ 64 h 160"/>
              <a:gd name="T92" fmla="*/ 44 w 106"/>
              <a:gd name="T93" fmla="*/ 54 h 160"/>
              <a:gd name="T94" fmla="*/ 48 w 106"/>
              <a:gd name="T95" fmla="*/ 44 h 160"/>
              <a:gd name="T96" fmla="*/ 50 w 106"/>
              <a:gd name="T97" fmla="*/ 40 h 160"/>
              <a:gd name="T98" fmla="*/ 50 w 106"/>
              <a:gd name="T99" fmla="*/ 32 h 160"/>
              <a:gd name="T100" fmla="*/ 48 w 106"/>
              <a:gd name="T101" fmla="*/ 32 h 160"/>
              <a:gd name="T102" fmla="*/ 50 w 106"/>
              <a:gd name="T103" fmla="*/ 28 h 160"/>
              <a:gd name="T104" fmla="*/ 54 w 106"/>
              <a:gd name="T105" fmla="*/ 26 h 160"/>
              <a:gd name="T106" fmla="*/ 52 w 106"/>
              <a:gd name="T107" fmla="*/ 24 h 160"/>
              <a:gd name="T108" fmla="*/ 50 w 106"/>
              <a:gd name="T109" fmla="*/ 22 h 160"/>
              <a:gd name="T110" fmla="*/ 52 w 106"/>
              <a:gd name="T111" fmla="*/ 18 h 160"/>
              <a:gd name="T112" fmla="*/ 54 w 106"/>
              <a:gd name="T113" fmla="*/ 22 h 160"/>
              <a:gd name="T114" fmla="*/ 56 w 106"/>
              <a:gd name="T115" fmla="*/ 22 h 160"/>
              <a:gd name="T116" fmla="*/ 58 w 106"/>
              <a:gd name="T117" fmla="*/ 20 h 160"/>
              <a:gd name="T118" fmla="*/ 60 w 106"/>
              <a:gd name="T119" fmla="*/ 18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06" h="160">
                <a:moveTo>
                  <a:pt x="54" y="6"/>
                </a:moveTo>
                <a:lnTo>
                  <a:pt x="56" y="6"/>
                </a:lnTo>
                <a:lnTo>
                  <a:pt x="54" y="12"/>
                </a:lnTo>
                <a:lnTo>
                  <a:pt x="58" y="12"/>
                </a:lnTo>
                <a:lnTo>
                  <a:pt x="58" y="12"/>
                </a:lnTo>
                <a:lnTo>
                  <a:pt x="58" y="0"/>
                </a:lnTo>
                <a:lnTo>
                  <a:pt x="58" y="0"/>
                </a:lnTo>
                <a:lnTo>
                  <a:pt x="54" y="2"/>
                </a:lnTo>
                <a:lnTo>
                  <a:pt x="54" y="2"/>
                </a:lnTo>
                <a:lnTo>
                  <a:pt x="54" y="6"/>
                </a:lnTo>
                <a:lnTo>
                  <a:pt x="54" y="6"/>
                </a:lnTo>
                <a:close/>
                <a:moveTo>
                  <a:pt x="60" y="18"/>
                </a:moveTo>
                <a:lnTo>
                  <a:pt x="60" y="18"/>
                </a:lnTo>
                <a:lnTo>
                  <a:pt x="62" y="24"/>
                </a:lnTo>
                <a:lnTo>
                  <a:pt x="62" y="24"/>
                </a:lnTo>
                <a:lnTo>
                  <a:pt x="68" y="28"/>
                </a:lnTo>
                <a:lnTo>
                  <a:pt x="68" y="28"/>
                </a:lnTo>
                <a:lnTo>
                  <a:pt x="72" y="34"/>
                </a:lnTo>
                <a:lnTo>
                  <a:pt x="76" y="38"/>
                </a:lnTo>
                <a:lnTo>
                  <a:pt x="76" y="38"/>
                </a:lnTo>
                <a:lnTo>
                  <a:pt x="80" y="38"/>
                </a:lnTo>
                <a:lnTo>
                  <a:pt x="88" y="42"/>
                </a:lnTo>
                <a:lnTo>
                  <a:pt x="88" y="42"/>
                </a:lnTo>
                <a:lnTo>
                  <a:pt x="90" y="44"/>
                </a:lnTo>
                <a:lnTo>
                  <a:pt x="94" y="48"/>
                </a:lnTo>
                <a:lnTo>
                  <a:pt x="94" y="48"/>
                </a:lnTo>
                <a:lnTo>
                  <a:pt x="96" y="48"/>
                </a:lnTo>
                <a:lnTo>
                  <a:pt x="96" y="48"/>
                </a:lnTo>
                <a:lnTo>
                  <a:pt x="100" y="54"/>
                </a:lnTo>
                <a:lnTo>
                  <a:pt x="100" y="54"/>
                </a:lnTo>
                <a:lnTo>
                  <a:pt x="100" y="56"/>
                </a:lnTo>
                <a:lnTo>
                  <a:pt x="100" y="58"/>
                </a:lnTo>
                <a:lnTo>
                  <a:pt x="100" y="58"/>
                </a:lnTo>
                <a:lnTo>
                  <a:pt x="104" y="60"/>
                </a:lnTo>
                <a:lnTo>
                  <a:pt x="106" y="62"/>
                </a:lnTo>
                <a:lnTo>
                  <a:pt x="106" y="62"/>
                </a:lnTo>
                <a:lnTo>
                  <a:pt x="106" y="66"/>
                </a:lnTo>
                <a:lnTo>
                  <a:pt x="106" y="66"/>
                </a:lnTo>
                <a:lnTo>
                  <a:pt x="102" y="72"/>
                </a:lnTo>
                <a:lnTo>
                  <a:pt x="102" y="72"/>
                </a:lnTo>
                <a:lnTo>
                  <a:pt x="102" y="76"/>
                </a:lnTo>
                <a:lnTo>
                  <a:pt x="102" y="76"/>
                </a:lnTo>
                <a:lnTo>
                  <a:pt x="100" y="80"/>
                </a:lnTo>
                <a:lnTo>
                  <a:pt x="100" y="80"/>
                </a:lnTo>
                <a:lnTo>
                  <a:pt x="100" y="82"/>
                </a:lnTo>
                <a:lnTo>
                  <a:pt x="100" y="82"/>
                </a:lnTo>
                <a:lnTo>
                  <a:pt x="96" y="86"/>
                </a:lnTo>
                <a:lnTo>
                  <a:pt x="96" y="86"/>
                </a:lnTo>
                <a:lnTo>
                  <a:pt x="94" y="94"/>
                </a:lnTo>
                <a:lnTo>
                  <a:pt x="94" y="94"/>
                </a:lnTo>
                <a:lnTo>
                  <a:pt x="90" y="96"/>
                </a:lnTo>
                <a:lnTo>
                  <a:pt x="90" y="96"/>
                </a:lnTo>
                <a:lnTo>
                  <a:pt x="90" y="100"/>
                </a:lnTo>
                <a:lnTo>
                  <a:pt x="90" y="104"/>
                </a:lnTo>
                <a:lnTo>
                  <a:pt x="90" y="104"/>
                </a:lnTo>
                <a:lnTo>
                  <a:pt x="86" y="102"/>
                </a:lnTo>
                <a:lnTo>
                  <a:pt x="86" y="102"/>
                </a:lnTo>
                <a:lnTo>
                  <a:pt x="82" y="112"/>
                </a:lnTo>
                <a:lnTo>
                  <a:pt x="82" y="124"/>
                </a:lnTo>
                <a:lnTo>
                  <a:pt x="82" y="124"/>
                </a:lnTo>
                <a:lnTo>
                  <a:pt x="76" y="126"/>
                </a:lnTo>
                <a:lnTo>
                  <a:pt x="68" y="128"/>
                </a:lnTo>
                <a:lnTo>
                  <a:pt x="68" y="128"/>
                </a:lnTo>
                <a:lnTo>
                  <a:pt x="68" y="130"/>
                </a:lnTo>
                <a:lnTo>
                  <a:pt x="68" y="130"/>
                </a:lnTo>
                <a:lnTo>
                  <a:pt x="68" y="130"/>
                </a:lnTo>
                <a:lnTo>
                  <a:pt x="64" y="136"/>
                </a:lnTo>
                <a:lnTo>
                  <a:pt x="64" y="136"/>
                </a:lnTo>
                <a:lnTo>
                  <a:pt x="64" y="140"/>
                </a:lnTo>
                <a:lnTo>
                  <a:pt x="64" y="140"/>
                </a:lnTo>
                <a:lnTo>
                  <a:pt x="58" y="142"/>
                </a:lnTo>
                <a:lnTo>
                  <a:pt x="48" y="142"/>
                </a:lnTo>
                <a:lnTo>
                  <a:pt x="48" y="142"/>
                </a:lnTo>
                <a:lnTo>
                  <a:pt x="46" y="148"/>
                </a:lnTo>
                <a:lnTo>
                  <a:pt x="44" y="154"/>
                </a:lnTo>
                <a:lnTo>
                  <a:pt x="44" y="154"/>
                </a:lnTo>
                <a:lnTo>
                  <a:pt x="38" y="154"/>
                </a:lnTo>
                <a:lnTo>
                  <a:pt x="34" y="156"/>
                </a:lnTo>
                <a:lnTo>
                  <a:pt x="34" y="156"/>
                </a:lnTo>
                <a:lnTo>
                  <a:pt x="28" y="158"/>
                </a:lnTo>
                <a:lnTo>
                  <a:pt x="28" y="160"/>
                </a:lnTo>
                <a:lnTo>
                  <a:pt x="28" y="160"/>
                </a:lnTo>
                <a:lnTo>
                  <a:pt x="24" y="160"/>
                </a:lnTo>
                <a:lnTo>
                  <a:pt x="16" y="156"/>
                </a:lnTo>
                <a:lnTo>
                  <a:pt x="0" y="128"/>
                </a:lnTo>
                <a:lnTo>
                  <a:pt x="0" y="124"/>
                </a:lnTo>
                <a:lnTo>
                  <a:pt x="0" y="124"/>
                </a:lnTo>
                <a:lnTo>
                  <a:pt x="44" y="104"/>
                </a:lnTo>
                <a:lnTo>
                  <a:pt x="44" y="104"/>
                </a:lnTo>
                <a:lnTo>
                  <a:pt x="48" y="98"/>
                </a:lnTo>
                <a:lnTo>
                  <a:pt x="50" y="84"/>
                </a:lnTo>
                <a:lnTo>
                  <a:pt x="54" y="64"/>
                </a:lnTo>
                <a:lnTo>
                  <a:pt x="44" y="54"/>
                </a:lnTo>
                <a:lnTo>
                  <a:pt x="44" y="54"/>
                </a:lnTo>
                <a:lnTo>
                  <a:pt x="46" y="50"/>
                </a:lnTo>
                <a:lnTo>
                  <a:pt x="48" y="44"/>
                </a:lnTo>
                <a:lnTo>
                  <a:pt x="48" y="44"/>
                </a:lnTo>
                <a:lnTo>
                  <a:pt x="50" y="40"/>
                </a:lnTo>
                <a:lnTo>
                  <a:pt x="50" y="36"/>
                </a:lnTo>
                <a:lnTo>
                  <a:pt x="50" y="32"/>
                </a:lnTo>
                <a:lnTo>
                  <a:pt x="50" y="32"/>
                </a:lnTo>
                <a:lnTo>
                  <a:pt x="48" y="32"/>
                </a:lnTo>
                <a:lnTo>
                  <a:pt x="48" y="32"/>
                </a:lnTo>
                <a:lnTo>
                  <a:pt x="50" y="28"/>
                </a:lnTo>
                <a:lnTo>
                  <a:pt x="50" y="28"/>
                </a:lnTo>
                <a:lnTo>
                  <a:pt x="54" y="26"/>
                </a:lnTo>
                <a:lnTo>
                  <a:pt x="54" y="26"/>
                </a:lnTo>
                <a:lnTo>
                  <a:pt x="52" y="24"/>
                </a:lnTo>
                <a:lnTo>
                  <a:pt x="50" y="22"/>
                </a:lnTo>
                <a:lnTo>
                  <a:pt x="50" y="22"/>
                </a:lnTo>
                <a:lnTo>
                  <a:pt x="50" y="18"/>
                </a:lnTo>
                <a:lnTo>
                  <a:pt x="52" y="18"/>
                </a:lnTo>
                <a:lnTo>
                  <a:pt x="52" y="18"/>
                </a:lnTo>
                <a:lnTo>
                  <a:pt x="54" y="22"/>
                </a:lnTo>
                <a:lnTo>
                  <a:pt x="56" y="22"/>
                </a:lnTo>
                <a:lnTo>
                  <a:pt x="56" y="22"/>
                </a:lnTo>
                <a:lnTo>
                  <a:pt x="56" y="22"/>
                </a:lnTo>
                <a:lnTo>
                  <a:pt x="58" y="20"/>
                </a:lnTo>
                <a:lnTo>
                  <a:pt x="60" y="18"/>
                </a:lnTo>
                <a:lnTo>
                  <a:pt x="60" y="18"/>
                </a:lnTo>
                <a:close/>
              </a:path>
            </a:pathLst>
          </a:custGeom>
          <a:solidFill>
            <a:srgbClr val="B9BCBD"/>
          </a:solidFill>
          <a:ln w="3175">
            <a:solidFill>
              <a:srgbClr val="B9BCBD"/>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133" name="Freeform 117">
            <a:extLst>
              <a:ext uri="{FF2B5EF4-FFF2-40B4-BE49-F238E27FC236}">
                <a16:creationId xmlns:a16="http://schemas.microsoft.com/office/drawing/2014/main" id="{D2C9DBD5-DC9B-4DA6-A4C4-AE1B034D5F7F}"/>
              </a:ext>
            </a:extLst>
          </p:cNvPr>
          <p:cNvSpPr>
            <a:spLocks/>
          </p:cNvSpPr>
          <p:nvPr userDrawn="1"/>
        </p:nvSpPr>
        <p:spPr bwMode="auto">
          <a:xfrm>
            <a:off x="6186192" y="1569984"/>
            <a:ext cx="3354" cy="3432"/>
          </a:xfrm>
          <a:custGeom>
            <a:avLst/>
            <a:gdLst>
              <a:gd name="T0" fmla="*/ 2 w 2"/>
              <a:gd name="T1" fmla="*/ 0 h 2"/>
              <a:gd name="T2" fmla="*/ 2 w 2"/>
              <a:gd name="T3" fmla="*/ 0 h 2"/>
              <a:gd name="T4" fmla="*/ 2 w 2"/>
              <a:gd name="T5" fmla="*/ 2 h 2"/>
              <a:gd name="T6" fmla="*/ 2 w 2"/>
              <a:gd name="T7" fmla="*/ 2 h 2"/>
              <a:gd name="T8" fmla="*/ 0 w 2"/>
              <a:gd name="T9" fmla="*/ 2 h 2"/>
              <a:gd name="T10" fmla="*/ 0 w 2"/>
              <a:gd name="T11" fmla="*/ 2 h 2"/>
              <a:gd name="T12" fmla="*/ 0 w 2"/>
              <a:gd name="T13" fmla="*/ 2 h 2"/>
              <a:gd name="T14" fmla="*/ 2 w 2"/>
              <a:gd name="T15" fmla="*/ 0 h 2"/>
              <a:gd name="T16" fmla="*/ 2 w 2"/>
              <a:gd name="T17"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 h="2">
                <a:moveTo>
                  <a:pt x="2" y="0"/>
                </a:moveTo>
                <a:lnTo>
                  <a:pt x="2" y="0"/>
                </a:lnTo>
                <a:lnTo>
                  <a:pt x="2" y="2"/>
                </a:lnTo>
                <a:lnTo>
                  <a:pt x="2" y="2"/>
                </a:lnTo>
                <a:lnTo>
                  <a:pt x="0" y="2"/>
                </a:lnTo>
                <a:lnTo>
                  <a:pt x="0" y="2"/>
                </a:lnTo>
                <a:lnTo>
                  <a:pt x="0" y="2"/>
                </a:lnTo>
                <a:lnTo>
                  <a:pt x="2" y="0"/>
                </a:lnTo>
                <a:lnTo>
                  <a:pt x="2" y="0"/>
                </a:lnTo>
                <a:close/>
              </a:path>
            </a:pathLst>
          </a:custGeom>
          <a:solidFill>
            <a:srgbClr val="8BBDFF"/>
          </a:solidFill>
          <a:ln w="3175">
            <a:solidFill>
              <a:srgbClr val="92D050"/>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134" name="Freeform 118">
            <a:extLst>
              <a:ext uri="{FF2B5EF4-FFF2-40B4-BE49-F238E27FC236}">
                <a16:creationId xmlns:a16="http://schemas.microsoft.com/office/drawing/2014/main" id="{E6BE4971-6DD9-4EAB-A24A-CBFAEFF9137B}"/>
              </a:ext>
            </a:extLst>
          </p:cNvPr>
          <p:cNvSpPr>
            <a:spLocks/>
          </p:cNvSpPr>
          <p:nvPr userDrawn="1"/>
        </p:nvSpPr>
        <p:spPr bwMode="auto">
          <a:xfrm>
            <a:off x="6169422" y="1573416"/>
            <a:ext cx="3354" cy="3432"/>
          </a:xfrm>
          <a:custGeom>
            <a:avLst/>
            <a:gdLst>
              <a:gd name="T0" fmla="*/ 0 w 2"/>
              <a:gd name="T1" fmla="*/ 0 h 2"/>
              <a:gd name="T2" fmla="*/ 0 w 2"/>
              <a:gd name="T3" fmla="*/ 0 h 2"/>
              <a:gd name="T4" fmla="*/ 0 w 2"/>
              <a:gd name="T5" fmla="*/ 2 h 2"/>
              <a:gd name="T6" fmla="*/ 2 w 2"/>
              <a:gd name="T7" fmla="*/ 2 h 2"/>
              <a:gd name="T8" fmla="*/ 2 w 2"/>
              <a:gd name="T9" fmla="*/ 2 h 2"/>
              <a:gd name="T10" fmla="*/ 2 w 2"/>
              <a:gd name="T11" fmla="*/ 0 h 2"/>
              <a:gd name="T12" fmla="*/ 0 w 2"/>
              <a:gd name="T13" fmla="*/ 0 h 2"/>
              <a:gd name="T14" fmla="*/ 0 w 2"/>
              <a:gd name="T15" fmla="*/ 0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2">
                <a:moveTo>
                  <a:pt x="0" y="0"/>
                </a:moveTo>
                <a:lnTo>
                  <a:pt x="0" y="0"/>
                </a:lnTo>
                <a:lnTo>
                  <a:pt x="0" y="2"/>
                </a:lnTo>
                <a:lnTo>
                  <a:pt x="2" y="2"/>
                </a:lnTo>
                <a:lnTo>
                  <a:pt x="2" y="2"/>
                </a:lnTo>
                <a:lnTo>
                  <a:pt x="2" y="0"/>
                </a:lnTo>
                <a:lnTo>
                  <a:pt x="0" y="0"/>
                </a:lnTo>
                <a:lnTo>
                  <a:pt x="0" y="0"/>
                </a:lnTo>
                <a:close/>
              </a:path>
            </a:pathLst>
          </a:custGeom>
          <a:solidFill>
            <a:srgbClr val="8BBDFF"/>
          </a:solidFill>
          <a:ln w="3175">
            <a:solidFill>
              <a:srgbClr val="92D050"/>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135" name="Freeform 119">
            <a:extLst>
              <a:ext uri="{FF2B5EF4-FFF2-40B4-BE49-F238E27FC236}">
                <a16:creationId xmlns:a16="http://schemas.microsoft.com/office/drawing/2014/main" id="{53C3E4A9-83CB-4933-9697-574152516E1F}"/>
              </a:ext>
            </a:extLst>
          </p:cNvPr>
          <p:cNvSpPr>
            <a:spLocks/>
          </p:cNvSpPr>
          <p:nvPr userDrawn="1"/>
        </p:nvSpPr>
        <p:spPr bwMode="auto">
          <a:xfrm>
            <a:off x="6050351" y="1686671"/>
            <a:ext cx="6708" cy="3432"/>
          </a:xfrm>
          <a:custGeom>
            <a:avLst/>
            <a:gdLst>
              <a:gd name="T0" fmla="*/ 2 w 4"/>
              <a:gd name="T1" fmla="*/ 0 h 2"/>
              <a:gd name="T2" fmla="*/ 2 w 4"/>
              <a:gd name="T3" fmla="*/ 0 h 2"/>
              <a:gd name="T4" fmla="*/ 4 w 4"/>
              <a:gd name="T5" fmla="*/ 2 h 2"/>
              <a:gd name="T6" fmla="*/ 2 w 4"/>
              <a:gd name="T7" fmla="*/ 2 h 2"/>
              <a:gd name="T8" fmla="*/ 2 w 4"/>
              <a:gd name="T9" fmla="*/ 2 h 2"/>
              <a:gd name="T10" fmla="*/ 2 w 4"/>
              <a:gd name="T11" fmla="*/ 0 h 2"/>
              <a:gd name="T12" fmla="*/ 0 w 4"/>
              <a:gd name="T13" fmla="*/ 0 h 2"/>
              <a:gd name="T14" fmla="*/ 2 w 4"/>
              <a:gd name="T15" fmla="*/ 0 h 2"/>
              <a:gd name="T16" fmla="*/ 2 w 4"/>
              <a:gd name="T17"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2">
                <a:moveTo>
                  <a:pt x="2" y="0"/>
                </a:moveTo>
                <a:lnTo>
                  <a:pt x="2" y="0"/>
                </a:lnTo>
                <a:lnTo>
                  <a:pt x="4" y="2"/>
                </a:lnTo>
                <a:lnTo>
                  <a:pt x="2" y="2"/>
                </a:lnTo>
                <a:lnTo>
                  <a:pt x="2" y="2"/>
                </a:lnTo>
                <a:lnTo>
                  <a:pt x="2" y="0"/>
                </a:lnTo>
                <a:lnTo>
                  <a:pt x="0" y="0"/>
                </a:lnTo>
                <a:lnTo>
                  <a:pt x="2" y="0"/>
                </a:lnTo>
                <a:lnTo>
                  <a:pt x="2" y="0"/>
                </a:lnTo>
                <a:close/>
              </a:path>
            </a:pathLst>
          </a:custGeom>
          <a:solidFill>
            <a:srgbClr val="8BBDFF"/>
          </a:solidFill>
          <a:ln w="3175">
            <a:solidFill>
              <a:srgbClr val="92D050"/>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136" name="Freeform 120">
            <a:extLst>
              <a:ext uri="{FF2B5EF4-FFF2-40B4-BE49-F238E27FC236}">
                <a16:creationId xmlns:a16="http://schemas.microsoft.com/office/drawing/2014/main" id="{EC40DA32-DBD9-471C-8126-629724BD21D9}"/>
              </a:ext>
            </a:extLst>
          </p:cNvPr>
          <p:cNvSpPr>
            <a:spLocks/>
          </p:cNvSpPr>
          <p:nvPr userDrawn="1"/>
        </p:nvSpPr>
        <p:spPr bwMode="auto">
          <a:xfrm>
            <a:off x="6016811" y="1720990"/>
            <a:ext cx="6708" cy="10296"/>
          </a:xfrm>
          <a:custGeom>
            <a:avLst/>
            <a:gdLst>
              <a:gd name="T0" fmla="*/ 2 w 4"/>
              <a:gd name="T1" fmla="*/ 0 h 6"/>
              <a:gd name="T2" fmla="*/ 2 w 4"/>
              <a:gd name="T3" fmla="*/ 0 h 6"/>
              <a:gd name="T4" fmla="*/ 2 w 4"/>
              <a:gd name="T5" fmla="*/ 2 h 6"/>
              <a:gd name="T6" fmla="*/ 2 w 4"/>
              <a:gd name="T7" fmla="*/ 2 h 6"/>
              <a:gd name="T8" fmla="*/ 4 w 4"/>
              <a:gd name="T9" fmla="*/ 2 h 6"/>
              <a:gd name="T10" fmla="*/ 4 w 4"/>
              <a:gd name="T11" fmla="*/ 2 h 6"/>
              <a:gd name="T12" fmla="*/ 2 w 4"/>
              <a:gd name="T13" fmla="*/ 2 h 6"/>
              <a:gd name="T14" fmla="*/ 2 w 4"/>
              <a:gd name="T15" fmla="*/ 4 h 6"/>
              <a:gd name="T16" fmla="*/ 2 w 4"/>
              <a:gd name="T17" fmla="*/ 4 h 6"/>
              <a:gd name="T18" fmla="*/ 0 w 4"/>
              <a:gd name="T19" fmla="*/ 6 h 6"/>
              <a:gd name="T20" fmla="*/ 0 w 4"/>
              <a:gd name="T21" fmla="*/ 6 h 6"/>
              <a:gd name="T22" fmla="*/ 0 w 4"/>
              <a:gd name="T23" fmla="*/ 2 h 6"/>
              <a:gd name="T24" fmla="*/ 0 w 4"/>
              <a:gd name="T25" fmla="*/ 0 h 6"/>
              <a:gd name="T26" fmla="*/ 2 w 4"/>
              <a:gd name="T27" fmla="*/ 0 h 6"/>
              <a:gd name="T28" fmla="*/ 2 w 4"/>
              <a:gd name="T29"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 h="6">
                <a:moveTo>
                  <a:pt x="2" y="0"/>
                </a:moveTo>
                <a:lnTo>
                  <a:pt x="2" y="0"/>
                </a:lnTo>
                <a:lnTo>
                  <a:pt x="2" y="2"/>
                </a:lnTo>
                <a:lnTo>
                  <a:pt x="2" y="2"/>
                </a:lnTo>
                <a:lnTo>
                  <a:pt x="4" y="2"/>
                </a:lnTo>
                <a:lnTo>
                  <a:pt x="4" y="2"/>
                </a:lnTo>
                <a:lnTo>
                  <a:pt x="2" y="2"/>
                </a:lnTo>
                <a:lnTo>
                  <a:pt x="2" y="4"/>
                </a:lnTo>
                <a:lnTo>
                  <a:pt x="2" y="4"/>
                </a:lnTo>
                <a:lnTo>
                  <a:pt x="0" y="6"/>
                </a:lnTo>
                <a:lnTo>
                  <a:pt x="0" y="6"/>
                </a:lnTo>
                <a:lnTo>
                  <a:pt x="0" y="2"/>
                </a:lnTo>
                <a:lnTo>
                  <a:pt x="0" y="0"/>
                </a:lnTo>
                <a:lnTo>
                  <a:pt x="2" y="0"/>
                </a:lnTo>
                <a:lnTo>
                  <a:pt x="2" y="0"/>
                </a:lnTo>
                <a:close/>
              </a:path>
            </a:pathLst>
          </a:custGeom>
          <a:solidFill>
            <a:srgbClr val="8BBDFF"/>
          </a:solidFill>
          <a:ln w="3175">
            <a:solidFill>
              <a:srgbClr val="8BBDFF"/>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137" name="Freeform 121">
            <a:extLst>
              <a:ext uri="{FF2B5EF4-FFF2-40B4-BE49-F238E27FC236}">
                <a16:creationId xmlns:a16="http://schemas.microsoft.com/office/drawing/2014/main" id="{EF30C49A-836D-4798-8DD8-2E8AFFFD776D}"/>
              </a:ext>
            </a:extLst>
          </p:cNvPr>
          <p:cNvSpPr>
            <a:spLocks/>
          </p:cNvSpPr>
          <p:nvPr userDrawn="1"/>
        </p:nvSpPr>
        <p:spPr bwMode="auto">
          <a:xfrm>
            <a:off x="5969854" y="1336610"/>
            <a:ext cx="588640" cy="549116"/>
          </a:xfrm>
          <a:custGeom>
            <a:avLst/>
            <a:gdLst>
              <a:gd name="T0" fmla="*/ 91 w 351"/>
              <a:gd name="T1" fmla="*/ 280 h 320"/>
              <a:gd name="T2" fmla="*/ 95 w 351"/>
              <a:gd name="T3" fmla="*/ 252 h 320"/>
              <a:gd name="T4" fmla="*/ 97 w 351"/>
              <a:gd name="T5" fmla="*/ 228 h 320"/>
              <a:gd name="T6" fmla="*/ 103 w 351"/>
              <a:gd name="T7" fmla="*/ 186 h 320"/>
              <a:gd name="T8" fmla="*/ 131 w 351"/>
              <a:gd name="T9" fmla="*/ 172 h 320"/>
              <a:gd name="T10" fmla="*/ 149 w 351"/>
              <a:gd name="T11" fmla="*/ 126 h 320"/>
              <a:gd name="T12" fmla="*/ 169 w 351"/>
              <a:gd name="T13" fmla="*/ 100 h 320"/>
              <a:gd name="T14" fmla="*/ 187 w 351"/>
              <a:gd name="T15" fmla="*/ 88 h 320"/>
              <a:gd name="T16" fmla="*/ 205 w 351"/>
              <a:gd name="T17" fmla="*/ 64 h 320"/>
              <a:gd name="T18" fmla="*/ 257 w 351"/>
              <a:gd name="T19" fmla="*/ 72 h 320"/>
              <a:gd name="T20" fmla="*/ 281 w 351"/>
              <a:gd name="T21" fmla="*/ 64 h 320"/>
              <a:gd name="T22" fmla="*/ 301 w 351"/>
              <a:gd name="T23" fmla="*/ 42 h 320"/>
              <a:gd name="T24" fmla="*/ 333 w 351"/>
              <a:gd name="T25" fmla="*/ 58 h 320"/>
              <a:gd name="T26" fmla="*/ 341 w 351"/>
              <a:gd name="T27" fmla="*/ 42 h 320"/>
              <a:gd name="T28" fmla="*/ 337 w 351"/>
              <a:gd name="T29" fmla="*/ 40 h 320"/>
              <a:gd name="T30" fmla="*/ 347 w 351"/>
              <a:gd name="T31" fmla="*/ 28 h 320"/>
              <a:gd name="T32" fmla="*/ 327 w 351"/>
              <a:gd name="T33" fmla="*/ 8 h 320"/>
              <a:gd name="T34" fmla="*/ 315 w 351"/>
              <a:gd name="T35" fmla="*/ 16 h 320"/>
              <a:gd name="T36" fmla="*/ 309 w 351"/>
              <a:gd name="T37" fmla="*/ 0 h 320"/>
              <a:gd name="T38" fmla="*/ 301 w 351"/>
              <a:gd name="T39" fmla="*/ 20 h 320"/>
              <a:gd name="T40" fmla="*/ 295 w 351"/>
              <a:gd name="T41" fmla="*/ 20 h 320"/>
              <a:gd name="T42" fmla="*/ 289 w 351"/>
              <a:gd name="T43" fmla="*/ 16 h 320"/>
              <a:gd name="T44" fmla="*/ 275 w 351"/>
              <a:gd name="T45" fmla="*/ 24 h 320"/>
              <a:gd name="T46" fmla="*/ 275 w 351"/>
              <a:gd name="T47" fmla="*/ 14 h 320"/>
              <a:gd name="T48" fmla="*/ 263 w 351"/>
              <a:gd name="T49" fmla="*/ 22 h 320"/>
              <a:gd name="T50" fmla="*/ 245 w 351"/>
              <a:gd name="T51" fmla="*/ 32 h 320"/>
              <a:gd name="T52" fmla="*/ 225 w 351"/>
              <a:gd name="T53" fmla="*/ 24 h 320"/>
              <a:gd name="T54" fmla="*/ 229 w 351"/>
              <a:gd name="T55" fmla="*/ 36 h 320"/>
              <a:gd name="T56" fmla="*/ 221 w 351"/>
              <a:gd name="T57" fmla="*/ 36 h 320"/>
              <a:gd name="T58" fmla="*/ 211 w 351"/>
              <a:gd name="T59" fmla="*/ 38 h 320"/>
              <a:gd name="T60" fmla="*/ 195 w 351"/>
              <a:gd name="T61" fmla="*/ 36 h 320"/>
              <a:gd name="T62" fmla="*/ 189 w 351"/>
              <a:gd name="T63" fmla="*/ 50 h 320"/>
              <a:gd name="T64" fmla="*/ 181 w 351"/>
              <a:gd name="T65" fmla="*/ 54 h 320"/>
              <a:gd name="T66" fmla="*/ 169 w 351"/>
              <a:gd name="T67" fmla="*/ 76 h 320"/>
              <a:gd name="T68" fmla="*/ 171 w 351"/>
              <a:gd name="T69" fmla="*/ 82 h 320"/>
              <a:gd name="T70" fmla="*/ 151 w 351"/>
              <a:gd name="T71" fmla="*/ 92 h 320"/>
              <a:gd name="T72" fmla="*/ 157 w 351"/>
              <a:gd name="T73" fmla="*/ 102 h 320"/>
              <a:gd name="T74" fmla="*/ 141 w 351"/>
              <a:gd name="T75" fmla="*/ 120 h 320"/>
              <a:gd name="T76" fmla="*/ 125 w 351"/>
              <a:gd name="T77" fmla="*/ 132 h 320"/>
              <a:gd name="T78" fmla="*/ 103 w 351"/>
              <a:gd name="T79" fmla="*/ 152 h 320"/>
              <a:gd name="T80" fmla="*/ 91 w 351"/>
              <a:gd name="T81" fmla="*/ 168 h 320"/>
              <a:gd name="T82" fmla="*/ 74 w 351"/>
              <a:gd name="T83" fmla="*/ 184 h 320"/>
              <a:gd name="T84" fmla="*/ 79 w 351"/>
              <a:gd name="T85" fmla="*/ 196 h 320"/>
              <a:gd name="T86" fmla="*/ 54 w 351"/>
              <a:gd name="T87" fmla="*/ 198 h 320"/>
              <a:gd name="T88" fmla="*/ 42 w 351"/>
              <a:gd name="T89" fmla="*/ 204 h 320"/>
              <a:gd name="T90" fmla="*/ 32 w 351"/>
              <a:gd name="T91" fmla="*/ 218 h 320"/>
              <a:gd name="T92" fmla="*/ 24 w 351"/>
              <a:gd name="T93" fmla="*/ 228 h 320"/>
              <a:gd name="T94" fmla="*/ 4 w 351"/>
              <a:gd name="T95" fmla="*/ 228 h 320"/>
              <a:gd name="T96" fmla="*/ 0 w 351"/>
              <a:gd name="T97" fmla="*/ 248 h 320"/>
              <a:gd name="T98" fmla="*/ 18 w 351"/>
              <a:gd name="T99" fmla="*/ 244 h 320"/>
              <a:gd name="T100" fmla="*/ 30 w 351"/>
              <a:gd name="T101" fmla="*/ 250 h 320"/>
              <a:gd name="T102" fmla="*/ 6 w 351"/>
              <a:gd name="T103" fmla="*/ 256 h 320"/>
              <a:gd name="T104" fmla="*/ 0 w 351"/>
              <a:gd name="T105" fmla="*/ 264 h 320"/>
              <a:gd name="T106" fmla="*/ 6 w 351"/>
              <a:gd name="T107" fmla="*/ 270 h 320"/>
              <a:gd name="T108" fmla="*/ 28 w 351"/>
              <a:gd name="T109" fmla="*/ 264 h 320"/>
              <a:gd name="T110" fmla="*/ 14 w 351"/>
              <a:gd name="T111" fmla="*/ 282 h 320"/>
              <a:gd name="T112" fmla="*/ 10 w 351"/>
              <a:gd name="T113" fmla="*/ 290 h 320"/>
              <a:gd name="T114" fmla="*/ 14 w 351"/>
              <a:gd name="T115" fmla="*/ 304 h 320"/>
              <a:gd name="T116" fmla="*/ 32 w 351"/>
              <a:gd name="T117" fmla="*/ 320 h 320"/>
              <a:gd name="T118" fmla="*/ 68 w 351"/>
              <a:gd name="T119" fmla="*/ 304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51" h="320">
                <a:moveTo>
                  <a:pt x="85" y="300"/>
                </a:moveTo>
                <a:lnTo>
                  <a:pt x="85" y="300"/>
                </a:lnTo>
                <a:lnTo>
                  <a:pt x="89" y="300"/>
                </a:lnTo>
                <a:lnTo>
                  <a:pt x="89" y="300"/>
                </a:lnTo>
                <a:lnTo>
                  <a:pt x="91" y="300"/>
                </a:lnTo>
                <a:lnTo>
                  <a:pt x="91" y="298"/>
                </a:lnTo>
                <a:lnTo>
                  <a:pt x="93" y="292"/>
                </a:lnTo>
                <a:lnTo>
                  <a:pt x="93" y="292"/>
                </a:lnTo>
                <a:lnTo>
                  <a:pt x="91" y="290"/>
                </a:lnTo>
                <a:lnTo>
                  <a:pt x="89" y="284"/>
                </a:lnTo>
                <a:lnTo>
                  <a:pt x="89" y="284"/>
                </a:lnTo>
                <a:lnTo>
                  <a:pt x="89" y="282"/>
                </a:lnTo>
                <a:lnTo>
                  <a:pt x="91" y="280"/>
                </a:lnTo>
                <a:lnTo>
                  <a:pt x="91" y="280"/>
                </a:lnTo>
                <a:lnTo>
                  <a:pt x="93" y="280"/>
                </a:lnTo>
                <a:lnTo>
                  <a:pt x="93" y="278"/>
                </a:lnTo>
                <a:lnTo>
                  <a:pt x="93" y="276"/>
                </a:lnTo>
                <a:lnTo>
                  <a:pt x="95" y="274"/>
                </a:lnTo>
                <a:lnTo>
                  <a:pt x="95" y="274"/>
                </a:lnTo>
                <a:lnTo>
                  <a:pt x="97" y="272"/>
                </a:lnTo>
                <a:lnTo>
                  <a:pt x="95" y="268"/>
                </a:lnTo>
                <a:lnTo>
                  <a:pt x="95" y="268"/>
                </a:lnTo>
                <a:lnTo>
                  <a:pt x="93" y="266"/>
                </a:lnTo>
                <a:lnTo>
                  <a:pt x="93" y="264"/>
                </a:lnTo>
                <a:lnTo>
                  <a:pt x="95" y="260"/>
                </a:lnTo>
                <a:lnTo>
                  <a:pt x="95" y="260"/>
                </a:lnTo>
                <a:lnTo>
                  <a:pt x="95" y="252"/>
                </a:lnTo>
                <a:lnTo>
                  <a:pt x="95" y="252"/>
                </a:lnTo>
                <a:lnTo>
                  <a:pt x="95" y="252"/>
                </a:lnTo>
                <a:lnTo>
                  <a:pt x="99" y="250"/>
                </a:lnTo>
                <a:lnTo>
                  <a:pt x="99" y="250"/>
                </a:lnTo>
                <a:lnTo>
                  <a:pt x="101" y="248"/>
                </a:lnTo>
                <a:lnTo>
                  <a:pt x="101" y="246"/>
                </a:lnTo>
                <a:lnTo>
                  <a:pt x="101" y="242"/>
                </a:lnTo>
                <a:lnTo>
                  <a:pt x="101" y="242"/>
                </a:lnTo>
                <a:lnTo>
                  <a:pt x="99" y="236"/>
                </a:lnTo>
                <a:lnTo>
                  <a:pt x="97" y="234"/>
                </a:lnTo>
                <a:lnTo>
                  <a:pt x="97" y="234"/>
                </a:lnTo>
                <a:lnTo>
                  <a:pt x="95" y="234"/>
                </a:lnTo>
                <a:lnTo>
                  <a:pt x="95" y="232"/>
                </a:lnTo>
                <a:lnTo>
                  <a:pt x="97" y="228"/>
                </a:lnTo>
                <a:lnTo>
                  <a:pt x="97" y="228"/>
                </a:lnTo>
                <a:lnTo>
                  <a:pt x="97" y="222"/>
                </a:lnTo>
                <a:lnTo>
                  <a:pt x="97" y="216"/>
                </a:lnTo>
                <a:lnTo>
                  <a:pt x="97" y="216"/>
                </a:lnTo>
                <a:lnTo>
                  <a:pt x="97" y="210"/>
                </a:lnTo>
                <a:lnTo>
                  <a:pt x="97" y="204"/>
                </a:lnTo>
                <a:lnTo>
                  <a:pt x="97" y="204"/>
                </a:lnTo>
                <a:lnTo>
                  <a:pt x="97" y="200"/>
                </a:lnTo>
                <a:lnTo>
                  <a:pt x="95" y="196"/>
                </a:lnTo>
                <a:lnTo>
                  <a:pt x="95" y="196"/>
                </a:lnTo>
                <a:lnTo>
                  <a:pt x="97" y="192"/>
                </a:lnTo>
                <a:lnTo>
                  <a:pt x="99" y="190"/>
                </a:lnTo>
                <a:lnTo>
                  <a:pt x="101" y="188"/>
                </a:lnTo>
                <a:lnTo>
                  <a:pt x="103" y="186"/>
                </a:lnTo>
                <a:lnTo>
                  <a:pt x="103" y="186"/>
                </a:lnTo>
                <a:lnTo>
                  <a:pt x="103" y="182"/>
                </a:lnTo>
                <a:lnTo>
                  <a:pt x="107" y="180"/>
                </a:lnTo>
                <a:lnTo>
                  <a:pt x="109" y="176"/>
                </a:lnTo>
                <a:lnTo>
                  <a:pt x="109" y="174"/>
                </a:lnTo>
                <a:lnTo>
                  <a:pt x="109" y="174"/>
                </a:lnTo>
                <a:lnTo>
                  <a:pt x="111" y="172"/>
                </a:lnTo>
                <a:lnTo>
                  <a:pt x="113" y="168"/>
                </a:lnTo>
                <a:lnTo>
                  <a:pt x="121" y="166"/>
                </a:lnTo>
                <a:lnTo>
                  <a:pt x="121" y="166"/>
                </a:lnTo>
                <a:lnTo>
                  <a:pt x="123" y="166"/>
                </a:lnTo>
                <a:lnTo>
                  <a:pt x="125" y="168"/>
                </a:lnTo>
                <a:lnTo>
                  <a:pt x="129" y="172"/>
                </a:lnTo>
                <a:lnTo>
                  <a:pt x="129" y="172"/>
                </a:lnTo>
                <a:lnTo>
                  <a:pt x="131" y="172"/>
                </a:lnTo>
                <a:lnTo>
                  <a:pt x="133" y="170"/>
                </a:lnTo>
                <a:lnTo>
                  <a:pt x="133" y="164"/>
                </a:lnTo>
                <a:lnTo>
                  <a:pt x="133" y="164"/>
                </a:lnTo>
                <a:lnTo>
                  <a:pt x="135" y="156"/>
                </a:lnTo>
                <a:lnTo>
                  <a:pt x="133" y="150"/>
                </a:lnTo>
                <a:lnTo>
                  <a:pt x="133" y="150"/>
                </a:lnTo>
                <a:lnTo>
                  <a:pt x="135" y="148"/>
                </a:lnTo>
                <a:lnTo>
                  <a:pt x="137" y="146"/>
                </a:lnTo>
                <a:lnTo>
                  <a:pt x="141" y="144"/>
                </a:lnTo>
                <a:lnTo>
                  <a:pt x="141" y="144"/>
                </a:lnTo>
                <a:lnTo>
                  <a:pt x="143" y="140"/>
                </a:lnTo>
                <a:lnTo>
                  <a:pt x="147" y="134"/>
                </a:lnTo>
                <a:lnTo>
                  <a:pt x="149" y="126"/>
                </a:lnTo>
                <a:lnTo>
                  <a:pt x="149" y="126"/>
                </a:lnTo>
                <a:lnTo>
                  <a:pt x="149" y="120"/>
                </a:lnTo>
                <a:lnTo>
                  <a:pt x="151" y="118"/>
                </a:lnTo>
                <a:lnTo>
                  <a:pt x="153" y="116"/>
                </a:lnTo>
                <a:lnTo>
                  <a:pt x="153" y="116"/>
                </a:lnTo>
                <a:lnTo>
                  <a:pt x="157" y="116"/>
                </a:lnTo>
                <a:lnTo>
                  <a:pt x="157" y="114"/>
                </a:lnTo>
                <a:lnTo>
                  <a:pt x="157" y="114"/>
                </a:lnTo>
                <a:lnTo>
                  <a:pt x="157" y="114"/>
                </a:lnTo>
                <a:lnTo>
                  <a:pt x="159" y="112"/>
                </a:lnTo>
                <a:lnTo>
                  <a:pt x="161" y="110"/>
                </a:lnTo>
                <a:lnTo>
                  <a:pt x="165" y="106"/>
                </a:lnTo>
                <a:lnTo>
                  <a:pt x="165" y="106"/>
                </a:lnTo>
                <a:lnTo>
                  <a:pt x="167" y="104"/>
                </a:lnTo>
                <a:lnTo>
                  <a:pt x="169" y="100"/>
                </a:lnTo>
                <a:lnTo>
                  <a:pt x="169" y="100"/>
                </a:lnTo>
                <a:lnTo>
                  <a:pt x="169" y="94"/>
                </a:lnTo>
                <a:lnTo>
                  <a:pt x="171" y="90"/>
                </a:lnTo>
                <a:lnTo>
                  <a:pt x="171" y="90"/>
                </a:lnTo>
                <a:lnTo>
                  <a:pt x="175" y="86"/>
                </a:lnTo>
                <a:lnTo>
                  <a:pt x="177" y="84"/>
                </a:lnTo>
                <a:lnTo>
                  <a:pt x="177" y="84"/>
                </a:lnTo>
                <a:lnTo>
                  <a:pt x="183" y="90"/>
                </a:lnTo>
                <a:lnTo>
                  <a:pt x="187" y="92"/>
                </a:lnTo>
                <a:lnTo>
                  <a:pt x="187" y="92"/>
                </a:lnTo>
                <a:lnTo>
                  <a:pt x="187" y="92"/>
                </a:lnTo>
                <a:lnTo>
                  <a:pt x="187" y="92"/>
                </a:lnTo>
                <a:lnTo>
                  <a:pt x="185" y="90"/>
                </a:lnTo>
                <a:lnTo>
                  <a:pt x="187" y="88"/>
                </a:lnTo>
                <a:lnTo>
                  <a:pt x="187" y="84"/>
                </a:lnTo>
                <a:lnTo>
                  <a:pt x="187" y="84"/>
                </a:lnTo>
                <a:lnTo>
                  <a:pt x="187" y="82"/>
                </a:lnTo>
                <a:lnTo>
                  <a:pt x="187" y="82"/>
                </a:lnTo>
                <a:lnTo>
                  <a:pt x="191" y="82"/>
                </a:lnTo>
                <a:lnTo>
                  <a:pt x="191" y="82"/>
                </a:lnTo>
                <a:lnTo>
                  <a:pt x="195" y="82"/>
                </a:lnTo>
                <a:lnTo>
                  <a:pt x="201" y="84"/>
                </a:lnTo>
                <a:lnTo>
                  <a:pt x="201" y="84"/>
                </a:lnTo>
                <a:lnTo>
                  <a:pt x="203" y="82"/>
                </a:lnTo>
                <a:lnTo>
                  <a:pt x="203" y="80"/>
                </a:lnTo>
                <a:lnTo>
                  <a:pt x="205" y="76"/>
                </a:lnTo>
                <a:lnTo>
                  <a:pt x="207" y="68"/>
                </a:lnTo>
                <a:lnTo>
                  <a:pt x="205" y="64"/>
                </a:lnTo>
                <a:lnTo>
                  <a:pt x="211" y="64"/>
                </a:lnTo>
                <a:lnTo>
                  <a:pt x="217" y="60"/>
                </a:lnTo>
                <a:lnTo>
                  <a:pt x="219" y="58"/>
                </a:lnTo>
                <a:lnTo>
                  <a:pt x="219" y="58"/>
                </a:lnTo>
                <a:lnTo>
                  <a:pt x="219" y="56"/>
                </a:lnTo>
                <a:lnTo>
                  <a:pt x="221" y="56"/>
                </a:lnTo>
                <a:lnTo>
                  <a:pt x="225" y="56"/>
                </a:lnTo>
                <a:lnTo>
                  <a:pt x="239" y="72"/>
                </a:lnTo>
                <a:lnTo>
                  <a:pt x="239" y="72"/>
                </a:lnTo>
                <a:lnTo>
                  <a:pt x="245" y="70"/>
                </a:lnTo>
                <a:lnTo>
                  <a:pt x="253" y="70"/>
                </a:lnTo>
                <a:lnTo>
                  <a:pt x="253" y="70"/>
                </a:lnTo>
                <a:lnTo>
                  <a:pt x="257" y="72"/>
                </a:lnTo>
                <a:lnTo>
                  <a:pt x="257" y="72"/>
                </a:lnTo>
                <a:lnTo>
                  <a:pt x="257" y="70"/>
                </a:lnTo>
                <a:lnTo>
                  <a:pt x="259" y="70"/>
                </a:lnTo>
                <a:lnTo>
                  <a:pt x="259" y="70"/>
                </a:lnTo>
                <a:lnTo>
                  <a:pt x="263" y="70"/>
                </a:lnTo>
                <a:lnTo>
                  <a:pt x="263" y="72"/>
                </a:lnTo>
                <a:lnTo>
                  <a:pt x="271" y="78"/>
                </a:lnTo>
                <a:lnTo>
                  <a:pt x="271" y="78"/>
                </a:lnTo>
                <a:lnTo>
                  <a:pt x="271" y="76"/>
                </a:lnTo>
                <a:lnTo>
                  <a:pt x="271" y="74"/>
                </a:lnTo>
                <a:lnTo>
                  <a:pt x="273" y="72"/>
                </a:lnTo>
                <a:lnTo>
                  <a:pt x="273" y="72"/>
                </a:lnTo>
                <a:lnTo>
                  <a:pt x="279" y="68"/>
                </a:lnTo>
                <a:lnTo>
                  <a:pt x="281" y="64"/>
                </a:lnTo>
                <a:lnTo>
                  <a:pt x="281" y="64"/>
                </a:lnTo>
                <a:lnTo>
                  <a:pt x="281" y="58"/>
                </a:lnTo>
                <a:lnTo>
                  <a:pt x="279" y="56"/>
                </a:lnTo>
                <a:lnTo>
                  <a:pt x="279" y="56"/>
                </a:lnTo>
                <a:lnTo>
                  <a:pt x="281" y="54"/>
                </a:lnTo>
                <a:lnTo>
                  <a:pt x="281" y="50"/>
                </a:lnTo>
                <a:lnTo>
                  <a:pt x="281" y="50"/>
                </a:lnTo>
                <a:lnTo>
                  <a:pt x="283" y="48"/>
                </a:lnTo>
                <a:lnTo>
                  <a:pt x="287" y="46"/>
                </a:lnTo>
                <a:lnTo>
                  <a:pt x="287" y="46"/>
                </a:lnTo>
                <a:lnTo>
                  <a:pt x="289" y="44"/>
                </a:lnTo>
                <a:lnTo>
                  <a:pt x="291" y="42"/>
                </a:lnTo>
                <a:lnTo>
                  <a:pt x="293" y="40"/>
                </a:lnTo>
                <a:lnTo>
                  <a:pt x="293" y="40"/>
                </a:lnTo>
                <a:lnTo>
                  <a:pt x="301" y="42"/>
                </a:lnTo>
                <a:lnTo>
                  <a:pt x="301" y="42"/>
                </a:lnTo>
                <a:lnTo>
                  <a:pt x="303" y="42"/>
                </a:lnTo>
                <a:lnTo>
                  <a:pt x="307" y="38"/>
                </a:lnTo>
                <a:lnTo>
                  <a:pt x="311" y="36"/>
                </a:lnTo>
                <a:lnTo>
                  <a:pt x="311" y="36"/>
                </a:lnTo>
                <a:lnTo>
                  <a:pt x="315" y="40"/>
                </a:lnTo>
                <a:lnTo>
                  <a:pt x="319" y="48"/>
                </a:lnTo>
                <a:lnTo>
                  <a:pt x="319" y="48"/>
                </a:lnTo>
                <a:lnTo>
                  <a:pt x="327" y="54"/>
                </a:lnTo>
                <a:lnTo>
                  <a:pt x="327" y="54"/>
                </a:lnTo>
                <a:lnTo>
                  <a:pt x="333" y="54"/>
                </a:lnTo>
                <a:lnTo>
                  <a:pt x="333" y="54"/>
                </a:lnTo>
                <a:lnTo>
                  <a:pt x="333" y="58"/>
                </a:lnTo>
                <a:lnTo>
                  <a:pt x="333" y="58"/>
                </a:lnTo>
                <a:lnTo>
                  <a:pt x="335" y="60"/>
                </a:lnTo>
                <a:lnTo>
                  <a:pt x="335" y="60"/>
                </a:lnTo>
                <a:lnTo>
                  <a:pt x="337" y="60"/>
                </a:lnTo>
                <a:lnTo>
                  <a:pt x="337" y="60"/>
                </a:lnTo>
                <a:lnTo>
                  <a:pt x="339" y="54"/>
                </a:lnTo>
                <a:lnTo>
                  <a:pt x="339" y="50"/>
                </a:lnTo>
                <a:lnTo>
                  <a:pt x="339" y="50"/>
                </a:lnTo>
                <a:lnTo>
                  <a:pt x="339" y="44"/>
                </a:lnTo>
                <a:lnTo>
                  <a:pt x="337" y="42"/>
                </a:lnTo>
                <a:lnTo>
                  <a:pt x="337" y="42"/>
                </a:lnTo>
                <a:lnTo>
                  <a:pt x="339" y="42"/>
                </a:lnTo>
                <a:lnTo>
                  <a:pt x="341" y="42"/>
                </a:lnTo>
                <a:lnTo>
                  <a:pt x="341" y="42"/>
                </a:lnTo>
                <a:lnTo>
                  <a:pt x="341" y="42"/>
                </a:lnTo>
                <a:lnTo>
                  <a:pt x="343" y="40"/>
                </a:lnTo>
                <a:lnTo>
                  <a:pt x="347" y="38"/>
                </a:lnTo>
                <a:lnTo>
                  <a:pt x="351" y="36"/>
                </a:lnTo>
                <a:lnTo>
                  <a:pt x="351" y="36"/>
                </a:lnTo>
                <a:lnTo>
                  <a:pt x="347" y="36"/>
                </a:lnTo>
                <a:lnTo>
                  <a:pt x="347" y="36"/>
                </a:lnTo>
                <a:lnTo>
                  <a:pt x="345" y="34"/>
                </a:lnTo>
                <a:lnTo>
                  <a:pt x="345" y="34"/>
                </a:lnTo>
                <a:lnTo>
                  <a:pt x="341" y="40"/>
                </a:lnTo>
                <a:lnTo>
                  <a:pt x="341" y="40"/>
                </a:lnTo>
                <a:lnTo>
                  <a:pt x="339" y="36"/>
                </a:lnTo>
                <a:lnTo>
                  <a:pt x="339" y="36"/>
                </a:lnTo>
                <a:lnTo>
                  <a:pt x="339" y="38"/>
                </a:lnTo>
                <a:lnTo>
                  <a:pt x="337" y="40"/>
                </a:lnTo>
                <a:lnTo>
                  <a:pt x="337" y="40"/>
                </a:lnTo>
                <a:lnTo>
                  <a:pt x="333" y="42"/>
                </a:lnTo>
                <a:lnTo>
                  <a:pt x="333" y="42"/>
                </a:lnTo>
                <a:lnTo>
                  <a:pt x="333" y="36"/>
                </a:lnTo>
                <a:lnTo>
                  <a:pt x="333" y="36"/>
                </a:lnTo>
                <a:lnTo>
                  <a:pt x="329" y="32"/>
                </a:lnTo>
                <a:lnTo>
                  <a:pt x="329" y="32"/>
                </a:lnTo>
                <a:lnTo>
                  <a:pt x="335" y="34"/>
                </a:lnTo>
                <a:lnTo>
                  <a:pt x="341" y="32"/>
                </a:lnTo>
                <a:lnTo>
                  <a:pt x="341" y="32"/>
                </a:lnTo>
                <a:lnTo>
                  <a:pt x="341" y="30"/>
                </a:lnTo>
                <a:lnTo>
                  <a:pt x="343" y="28"/>
                </a:lnTo>
                <a:lnTo>
                  <a:pt x="343" y="28"/>
                </a:lnTo>
                <a:lnTo>
                  <a:pt x="347" y="28"/>
                </a:lnTo>
                <a:lnTo>
                  <a:pt x="351" y="28"/>
                </a:lnTo>
                <a:lnTo>
                  <a:pt x="351" y="28"/>
                </a:lnTo>
                <a:lnTo>
                  <a:pt x="347" y="20"/>
                </a:lnTo>
                <a:lnTo>
                  <a:pt x="345" y="20"/>
                </a:lnTo>
                <a:lnTo>
                  <a:pt x="339" y="20"/>
                </a:lnTo>
                <a:lnTo>
                  <a:pt x="339" y="20"/>
                </a:lnTo>
                <a:lnTo>
                  <a:pt x="341" y="16"/>
                </a:lnTo>
                <a:lnTo>
                  <a:pt x="341" y="14"/>
                </a:lnTo>
                <a:lnTo>
                  <a:pt x="335" y="18"/>
                </a:lnTo>
                <a:lnTo>
                  <a:pt x="335" y="18"/>
                </a:lnTo>
                <a:lnTo>
                  <a:pt x="331" y="8"/>
                </a:lnTo>
                <a:lnTo>
                  <a:pt x="331" y="8"/>
                </a:lnTo>
                <a:lnTo>
                  <a:pt x="327" y="8"/>
                </a:lnTo>
                <a:lnTo>
                  <a:pt x="327" y="8"/>
                </a:lnTo>
                <a:lnTo>
                  <a:pt x="323" y="14"/>
                </a:lnTo>
                <a:lnTo>
                  <a:pt x="325" y="20"/>
                </a:lnTo>
                <a:lnTo>
                  <a:pt x="325" y="20"/>
                </a:lnTo>
                <a:lnTo>
                  <a:pt x="321" y="22"/>
                </a:lnTo>
                <a:lnTo>
                  <a:pt x="321" y="22"/>
                </a:lnTo>
                <a:lnTo>
                  <a:pt x="319" y="20"/>
                </a:lnTo>
                <a:lnTo>
                  <a:pt x="321" y="16"/>
                </a:lnTo>
                <a:lnTo>
                  <a:pt x="321" y="12"/>
                </a:lnTo>
                <a:lnTo>
                  <a:pt x="319" y="12"/>
                </a:lnTo>
                <a:lnTo>
                  <a:pt x="319" y="12"/>
                </a:lnTo>
                <a:lnTo>
                  <a:pt x="317" y="14"/>
                </a:lnTo>
                <a:lnTo>
                  <a:pt x="317" y="14"/>
                </a:lnTo>
                <a:lnTo>
                  <a:pt x="317" y="16"/>
                </a:lnTo>
                <a:lnTo>
                  <a:pt x="315" y="16"/>
                </a:lnTo>
                <a:lnTo>
                  <a:pt x="315" y="16"/>
                </a:lnTo>
                <a:lnTo>
                  <a:pt x="315" y="12"/>
                </a:lnTo>
                <a:lnTo>
                  <a:pt x="315" y="10"/>
                </a:lnTo>
                <a:lnTo>
                  <a:pt x="315" y="10"/>
                </a:lnTo>
                <a:lnTo>
                  <a:pt x="319" y="8"/>
                </a:lnTo>
                <a:lnTo>
                  <a:pt x="321" y="8"/>
                </a:lnTo>
                <a:lnTo>
                  <a:pt x="319" y="6"/>
                </a:lnTo>
                <a:lnTo>
                  <a:pt x="319" y="6"/>
                </a:lnTo>
                <a:lnTo>
                  <a:pt x="319" y="2"/>
                </a:lnTo>
                <a:lnTo>
                  <a:pt x="319" y="2"/>
                </a:lnTo>
                <a:lnTo>
                  <a:pt x="313" y="2"/>
                </a:lnTo>
                <a:lnTo>
                  <a:pt x="313" y="0"/>
                </a:lnTo>
                <a:lnTo>
                  <a:pt x="313" y="0"/>
                </a:lnTo>
                <a:lnTo>
                  <a:pt x="309" y="0"/>
                </a:lnTo>
                <a:lnTo>
                  <a:pt x="309" y="0"/>
                </a:lnTo>
                <a:lnTo>
                  <a:pt x="309" y="6"/>
                </a:lnTo>
                <a:lnTo>
                  <a:pt x="307" y="6"/>
                </a:lnTo>
                <a:lnTo>
                  <a:pt x="307" y="6"/>
                </a:lnTo>
                <a:lnTo>
                  <a:pt x="305" y="6"/>
                </a:lnTo>
                <a:lnTo>
                  <a:pt x="305" y="6"/>
                </a:lnTo>
                <a:lnTo>
                  <a:pt x="305" y="10"/>
                </a:lnTo>
                <a:lnTo>
                  <a:pt x="305" y="10"/>
                </a:lnTo>
                <a:lnTo>
                  <a:pt x="307" y="12"/>
                </a:lnTo>
                <a:lnTo>
                  <a:pt x="307" y="12"/>
                </a:lnTo>
                <a:lnTo>
                  <a:pt x="303" y="14"/>
                </a:lnTo>
                <a:lnTo>
                  <a:pt x="303" y="14"/>
                </a:lnTo>
                <a:lnTo>
                  <a:pt x="301" y="18"/>
                </a:lnTo>
                <a:lnTo>
                  <a:pt x="301" y="20"/>
                </a:lnTo>
                <a:lnTo>
                  <a:pt x="301" y="20"/>
                </a:lnTo>
                <a:lnTo>
                  <a:pt x="295" y="24"/>
                </a:lnTo>
                <a:lnTo>
                  <a:pt x="295" y="24"/>
                </a:lnTo>
                <a:lnTo>
                  <a:pt x="295" y="28"/>
                </a:lnTo>
                <a:lnTo>
                  <a:pt x="295" y="28"/>
                </a:lnTo>
                <a:lnTo>
                  <a:pt x="293" y="26"/>
                </a:lnTo>
                <a:lnTo>
                  <a:pt x="293" y="24"/>
                </a:lnTo>
                <a:lnTo>
                  <a:pt x="293" y="20"/>
                </a:lnTo>
                <a:lnTo>
                  <a:pt x="293" y="20"/>
                </a:lnTo>
                <a:lnTo>
                  <a:pt x="293" y="20"/>
                </a:lnTo>
                <a:lnTo>
                  <a:pt x="293" y="22"/>
                </a:lnTo>
                <a:lnTo>
                  <a:pt x="295" y="22"/>
                </a:lnTo>
                <a:lnTo>
                  <a:pt x="295" y="20"/>
                </a:lnTo>
                <a:lnTo>
                  <a:pt x="295" y="20"/>
                </a:lnTo>
                <a:lnTo>
                  <a:pt x="295" y="18"/>
                </a:lnTo>
                <a:lnTo>
                  <a:pt x="295" y="16"/>
                </a:lnTo>
                <a:lnTo>
                  <a:pt x="295" y="16"/>
                </a:lnTo>
                <a:lnTo>
                  <a:pt x="297" y="12"/>
                </a:lnTo>
                <a:lnTo>
                  <a:pt x="297" y="12"/>
                </a:lnTo>
                <a:lnTo>
                  <a:pt x="297" y="10"/>
                </a:lnTo>
                <a:lnTo>
                  <a:pt x="297" y="8"/>
                </a:lnTo>
                <a:lnTo>
                  <a:pt x="295" y="8"/>
                </a:lnTo>
                <a:lnTo>
                  <a:pt x="295" y="8"/>
                </a:lnTo>
                <a:lnTo>
                  <a:pt x="295" y="12"/>
                </a:lnTo>
                <a:lnTo>
                  <a:pt x="293" y="12"/>
                </a:lnTo>
                <a:lnTo>
                  <a:pt x="293" y="12"/>
                </a:lnTo>
                <a:lnTo>
                  <a:pt x="291" y="16"/>
                </a:lnTo>
                <a:lnTo>
                  <a:pt x="289" y="16"/>
                </a:lnTo>
                <a:lnTo>
                  <a:pt x="289" y="16"/>
                </a:lnTo>
                <a:lnTo>
                  <a:pt x="285" y="24"/>
                </a:lnTo>
                <a:lnTo>
                  <a:pt x="285" y="24"/>
                </a:lnTo>
                <a:lnTo>
                  <a:pt x="283" y="26"/>
                </a:lnTo>
                <a:lnTo>
                  <a:pt x="279" y="28"/>
                </a:lnTo>
                <a:lnTo>
                  <a:pt x="279" y="28"/>
                </a:lnTo>
                <a:lnTo>
                  <a:pt x="279" y="30"/>
                </a:lnTo>
                <a:lnTo>
                  <a:pt x="279" y="34"/>
                </a:lnTo>
                <a:lnTo>
                  <a:pt x="279" y="34"/>
                </a:lnTo>
                <a:lnTo>
                  <a:pt x="275" y="38"/>
                </a:lnTo>
                <a:lnTo>
                  <a:pt x="275" y="38"/>
                </a:lnTo>
                <a:lnTo>
                  <a:pt x="273" y="36"/>
                </a:lnTo>
                <a:lnTo>
                  <a:pt x="273" y="36"/>
                </a:lnTo>
                <a:lnTo>
                  <a:pt x="275" y="24"/>
                </a:lnTo>
                <a:lnTo>
                  <a:pt x="275" y="24"/>
                </a:lnTo>
                <a:lnTo>
                  <a:pt x="279" y="24"/>
                </a:lnTo>
                <a:lnTo>
                  <a:pt x="281" y="22"/>
                </a:lnTo>
                <a:lnTo>
                  <a:pt x="281" y="22"/>
                </a:lnTo>
                <a:lnTo>
                  <a:pt x="283" y="16"/>
                </a:lnTo>
                <a:lnTo>
                  <a:pt x="283" y="16"/>
                </a:lnTo>
                <a:lnTo>
                  <a:pt x="277" y="16"/>
                </a:lnTo>
                <a:lnTo>
                  <a:pt x="277" y="16"/>
                </a:lnTo>
                <a:lnTo>
                  <a:pt x="277" y="12"/>
                </a:lnTo>
                <a:lnTo>
                  <a:pt x="277" y="12"/>
                </a:lnTo>
                <a:lnTo>
                  <a:pt x="277" y="12"/>
                </a:lnTo>
                <a:lnTo>
                  <a:pt x="275" y="12"/>
                </a:lnTo>
                <a:lnTo>
                  <a:pt x="275" y="14"/>
                </a:lnTo>
                <a:lnTo>
                  <a:pt x="275" y="14"/>
                </a:lnTo>
                <a:lnTo>
                  <a:pt x="273" y="14"/>
                </a:lnTo>
                <a:lnTo>
                  <a:pt x="271" y="12"/>
                </a:lnTo>
                <a:lnTo>
                  <a:pt x="267" y="10"/>
                </a:lnTo>
                <a:lnTo>
                  <a:pt x="267" y="10"/>
                </a:lnTo>
                <a:lnTo>
                  <a:pt x="265" y="10"/>
                </a:lnTo>
                <a:lnTo>
                  <a:pt x="265" y="10"/>
                </a:lnTo>
                <a:lnTo>
                  <a:pt x="267" y="18"/>
                </a:lnTo>
                <a:lnTo>
                  <a:pt x="265" y="18"/>
                </a:lnTo>
                <a:lnTo>
                  <a:pt x="265" y="18"/>
                </a:lnTo>
                <a:lnTo>
                  <a:pt x="265" y="20"/>
                </a:lnTo>
                <a:lnTo>
                  <a:pt x="267" y="20"/>
                </a:lnTo>
                <a:lnTo>
                  <a:pt x="267" y="20"/>
                </a:lnTo>
                <a:lnTo>
                  <a:pt x="263" y="22"/>
                </a:lnTo>
                <a:lnTo>
                  <a:pt x="263" y="22"/>
                </a:lnTo>
                <a:lnTo>
                  <a:pt x="261" y="16"/>
                </a:lnTo>
                <a:lnTo>
                  <a:pt x="261" y="16"/>
                </a:lnTo>
                <a:lnTo>
                  <a:pt x="257" y="16"/>
                </a:lnTo>
                <a:lnTo>
                  <a:pt x="257" y="16"/>
                </a:lnTo>
                <a:lnTo>
                  <a:pt x="257" y="18"/>
                </a:lnTo>
                <a:lnTo>
                  <a:pt x="259" y="18"/>
                </a:lnTo>
                <a:lnTo>
                  <a:pt x="259" y="18"/>
                </a:lnTo>
                <a:lnTo>
                  <a:pt x="255" y="22"/>
                </a:lnTo>
                <a:lnTo>
                  <a:pt x="249" y="26"/>
                </a:lnTo>
                <a:lnTo>
                  <a:pt x="249" y="26"/>
                </a:lnTo>
                <a:lnTo>
                  <a:pt x="247" y="26"/>
                </a:lnTo>
                <a:lnTo>
                  <a:pt x="247" y="26"/>
                </a:lnTo>
                <a:lnTo>
                  <a:pt x="245" y="32"/>
                </a:lnTo>
                <a:lnTo>
                  <a:pt x="245" y="32"/>
                </a:lnTo>
                <a:lnTo>
                  <a:pt x="239" y="30"/>
                </a:lnTo>
                <a:lnTo>
                  <a:pt x="235" y="26"/>
                </a:lnTo>
                <a:lnTo>
                  <a:pt x="235" y="26"/>
                </a:lnTo>
                <a:lnTo>
                  <a:pt x="235" y="24"/>
                </a:lnTo>
                <a:lnTo>
                  <a:pt x="235" y="24"/>
                </a:lnTo>
                <a:lnTo>
                  <a:pt x="233" y="24"/>
                </a:lnTo>
                <a:lnTo>
                  <a:pt x="231" y="24"/>
                </a:lnTo>
                <a:lnTo>
                  <a:pt x="231" y="24"/>
                </a:lnTo>
                <a:lnTo>
                  <a:pt x="229" y="22"/>
                </a:lnTo>
                <a:lnTo>
                  <a:pt x="227" y="20"/>
                </a:lnTo>
                <a:lnTo>
                  <a:pt x="225" y="20"/>
                </a:lnTo>
                <a:lnTo>
                  <a:pt x="225" y="20"/>
                </a:lnTo>
                <a:lnTo>
                  <a:pt x="225" y="24"/>
                </a:lnTo>
                <a:lnTo>
                  <a:pt x="225" y="24"/>
                </a:lnTo>
                <a:lnTo>
                  <a:pt x="219" y="24"/>
                </a:lnTo>
                <a:lnTo>
                  <a:pt x="219" y="24"/>
                </a:lnTo>
                <a:lnTo>
                  <a:pt x="219" y="26"/>
                </a:lnTo>
                <a:lnTo>
                  <a:pt x="219" y="26"/>
                </a:lnTo>
                <a:lnTo>
                  <a:pt x="221" y="28"/>
                </a:lnTo>
                <a:lnTo>
                  <a:pt x="221" y="28"/>
                </a:lnTo>
                <a:lnTo>
                  <a:pt x="221" y="28"/>
                </a:lnTo>
                <a:lnTo>
                  <a:pt x="225" y="28"/>
                </a:lnTo>
                <a:lnTo>
                  <a:pt x="225" y="28"/>
                </a:lnTo>
                <a:lnTo>
                  <a:pt x="227" y="30"/>
                </a:lnTo>
                <a:lnTo>
                  <a:pt x="227" y="30"/>
                </a:lnTo>
                <a:lnTo>
                  <a:pt x="229" y="34"/>
                </a:lnTo>
                <a:lnTo>
                  <a:pt x="229" y="34"/>
                </a:lnTo>
                <a:lnTo>
                  <a:pt x="229" y="36"/>
                </a:lnTo>
                <a:lnTo>
                  <a:pt x="227" y="36"/>
                </a:lnTo>
                <a:lnTo>
                  <a:pt x="227" y="36"/>
                </a:lnTo>
                <a:lnTo>
                  <a:pt x="225" y="34"/>
                </a:lnTo>
                <a:lnTo>
                  <a:pt x="223" y="32"/>
                </a:lnTo>
                <a:lnTo>
                  <a:pt x="223" y="32"/>
                </a:lnTo>
                <a:lnTo>
                  <a:pt x="217" y="30"/>
                </a:lnTo>
                <a:lnTo>
                  <a:pt x="217" y="30"/>
                </a:lnTo>
                <a:lnTo>
                  <a:pt x="217" y="32"/>
                </a:lnTo>
                <a:lnTo>
                  <a:pt x="217" y="32"/>
                </a:lnTo>
                <a:lnTo>
                  <a:pt x="219" y="34"/>
                </a:lnTo>
                <a:lnTo>
                  <a:pt x="219" y="34"/>
                </a:lnTo>
                <a:lnTo>
                  <a:pt x="219" y="34"/>
                </a:lnTo>
                <a:lnTo>
                  <a:pt x="221" y="36"/>
                </a:lnTo>
                <a:lnTo>
                  <a:pt x="221" y="36"/>
                </a:lnTo>
                <a:lnTo>
                  <a:pt x="219" y="38"/>
                </a:lnTo>
                <a:lnTo>
                  <a:pt x="217" y="40"/>
                </a:lnTo>
                <a:lnTo>
                  <a:pt x="217" y="40"/>
                </a:lnTo>
                <a:lnTo>
                  <a:pt x="215" y="40"/>
                </a:lnTo>
                <a:lnTo>
                  <a:pt x="215" y="40"/>
                </a:lnTo>
                <a:lnTo>
                  <a:pt x="215" y="36"/>
                </a:lnTo>
                <a:lnTo>
                  <a:pt x="213" y="32"/>
                </a:lnTo>
                <a:lnTo>
                  <a:pt x="213" y="32"/>
                </a:lnTo>
                <a:lnTo>
                  <a:pt x="213" y="32"/>
                </a:lnTo>
                <a:lnTo>
                  <a:pt x="213" y="34"/>
                </a:lnTo>
                <a:lnTo>
                  <a:pt x="211" y="34"/>
                </a:lnTo>
                <a:lnTo>
                  <a:pt x="211" y="34"/>
                </a:lnTo>
                <a:lnTo>
                  <a:pt x="211" y="38"/>
                </a:lnTo>
                <a:lnTo>
                  <a:pt x="211" y="38"/>
                </a:lnTo>
                <a:lnTo>
                  <a:pt x="209" y="40"/>
                </a:lnTo>
                <a:lnTo>
                  <a:pt x="209" y="42"/>
                </a:lnTo>
                <a:lnTo>
                  <a:pt x="209" y="42"/>
                </a:lnTo>
                <a:lnTo>
                  <a:pt x="207" y="42"/>
                </a:lnTo>
                <a:lnTo>
                  <a:pt x="209" y="38"/>
                </a:lnTo>
                <a:lnTo>
                  <a:pt x="209" y="34"/>
                </a:lnTo>
                <a:lnTo>
                  <a:pt x="205" y="32"/>
                </a:lnTo>
                <a:lnTo>
                  <a:pt x="205" y="32"/>
                </a:lnTo>
                <a:lnTo>
                  <a:pt x="201" y="38"/>
                </a:lnTo>
                <a:lnTo>
                  <a:pt x="197" y="44"/>
                </a:lnTo>
                <a:lnTo>
                  <a:pt x="197" y="44"/>
                </a:lnTo>
                <a:lnTo>
                  <a:pt x="195" y="44"/>
                </a:lnTo>
                <a:lnTo>
                  <a:pt x="195" y="44"/>
                </a:lnTo>
                <a:lnTo>
                  <a:pt x="195" y="36"/>
                </a:lnTo>
                <a:lnTo>
                  <a:pt x="195" y="36"/>
                </a:lnTo>
                <a:lnTo>
                  <a:pt x="193" y="38"/>
                </a:lnTo>
                <a:lnTo>
                  <a:pt x="191" y="38"/>
                </a:lnTo>
                <a:lnTo>
                  <a:pt x="191" y="38"/>
                </a:lnTo>
                <a:lnTo>
                  <a:pt x="189" y="42"/>
                </a:lnTo>
                <a:lnTo>
                  <a:pt x="189" y="46"/>
                </a:lnTo>
                <a:lnTo>
                  <a:pt x="189" y="46"/>
                </a:lnTo>
                <a:lnTo>
                  <a:pt x="193" y="46"/>
                </a:lnTo>
                <a:lnTo>
                  <a:pt x="193" y="46"/>
                </a:lnTo>
                <a:lnTo>
                  <a:pt x="193" y="52"/>
                </a:lnTo>
                <a:lnTo>
                  <a:pt x="193" y="54"/>
                </a:lnTo>
                <a:lnTo>
                  <a:pt x="191" y="54"/>
                </a:lnTo>
                <a:lnTo>
                  <a:pt x="191" y="54"/>
                </a:lnTo>
                <a:lnTo>
                  <a:pt x="189" y="50"/>
                </a:lnTo>
                <a:lnTo>
                  <a:pt x="189" y="48"/>
                </a:lnTo>
                <a:lnTo>
                  <a:pt x="189" y="48"/>
                </a:lnTo>
                <a:lnTo>
                  <a:pt x="185" y="48"/>
                </a:lnTo>
                <a:lnTo>
                  <a:pt x="185" y="48"/>
                </a:lnTo>
                <a:lnTo>
                  <a:pt x="187" y="52"/>
                </a:lnTo>
                <a:lnTo>
                  <a:pt x="187" y="52"/>
                </a:lnTo>
                <a:lnTo>
                  <a:pt x="187" y="52"/>
                </a:lnTo>
                <a:lnTo>
                  <a:pt x="187" y="52"/>
                </a:lnTo>
                <a:lnTo>
                  <a:pt x="187" y="54"/>
                </a:lnTo>
                <a:lnTo>
                  <a:pt x="187" y="54"/>
                </a:lnTo>
                <a:lnTo>
                  <a:pt x="185" y="54"/>
                </a:lnTo>
                <a:lnTo>
                  <a:pt x="185" y="54"/>
                </a:lnTo>
                <a:lnTo>
                  <a:pt x="185" y="54"/>
                </a:lnTo>
                <a:lnTo>
                  <a:pt x="181" y="54"/>
                </a:lnTo>
                <a:lnTo>
                  <a:pt x="181" y="54"/>
                </a:lnTo>
                <a:lnTo>
                  <a:pt x="181" y="52"/>
                </a:lnTo>
                <a:lnTo>
                  <a:pt x="179" y="50"/>
                </a:lnTo>
                <a:lnTo>
                  <a:pt x="179" y="50"/>
                </a:lnTo>
                <a:lnTo>
                  <a:pt x="179" y="58"/>
                </a:lnTo>
                <a:lnTo>
                  <a:pt x="175" y="60"/>
                </a:lnTo>
                <a:lnTo>
                  <a:pt x="175" y="60"/>
                </a:lnTo>
                <a:lnTo>
                  <a:pt x="173" y="66"/>
                </a:lnTo>
                <a:lnTo>
                  <a:pt x="171" y="68"/>
                </a:lnTo>
                <a:lnTo>
                  <a:pt x="171" y="68"/>
                </a:lnTo>
                <a:lnTo>
                  <a:pt x="173" y="72"/>
                </a:lnTo>
                <a:lnTo>
                  <a:pt x="171" y="76"/>
                </a:lnTo>
                <a:lnTo>
                  <a:pt x="171" y="76"/>
                </a:lnTo>
                <a:lnTo>
                  <a:pt x="169" y="76"/>
                </a:lnTo>
                <a:lnTo>
                  <a:pt x="167" y="78"/>
                </a:lnTo>
                <a:lnTo>
                  <a:pt x="167" y="78"/>
                </a:lnTo>
                <a:lnTo>
                  <a:pt x="165" y="78"/>
                </a:lnTo>
                <a:lnTo>
                  <a:pt x="161" y="78"/>
                </a:lnTo>
                <a:lnTo>
                  <a:pt x="161" y="78"/>
                </a:lnTo>
                <a:lnTo>
                  <a:pt x="157" y="82"/>
                </a:lnTo>
                <a:lnTo>
                  <a:pt x="157" y="82"/>
                </a:lnTo>
                <a:lnTo>
                  <a:pt x="157" y="84"/>
                </a:lnTo>
                <a:lnTo>
                  <a:pt x="157" y="84"/>
                </a:lnTo>
                <a:lnTo>
                  <a:pt x="165" y="84"/>
                </a:lnTo>
                <a:lnTo>
                  <a:pt x="165" y="84"/>
                </a:lnTo>
                <a:lnTo>
                  <a:pt x="167" y="82"/>
                </a:lnTo>
                <a:lnTo>
                  <a:pt x="169" y="82"/>
                </a:lnTo>
                <a:lnTo>
                  <a:pt x="171" y="82"/>
                </a:lnTo>
                <a:lnTo>
                  <a:pt x="171" y="82"/>
                </a:lnTo>
                <a:lnTo>
                  <a:pt x="171" y="82"/>
                </a:lnTo>
                <a:lnTo>
                  <a:pt x="171" y="84"/>
                </a:lnTo>
                <a:lnTo>
                  <a:pt x="171" y="84"/>
                </a:lnTo>
                <a:lnTo>
                  <a:pt x="165" y="86"/>
                </a:lnTo>
                <a:lnTo>
                  <a:pt x="163" y="86"/>
                </a:lnTo>
                <a:lnTo>
                  <a:pt x="161" y="90"/>
                </a:lnTo>
                <a:lnTo>
                  <a:pt x="163" y="96"/>
                </a:lnTo>
                <a:lnTo>
                  <a:pt x="163" y="96"/>
                </a:lnTo>
                <a:lnTo>
                  <a:pt x="159" y="92"/>
                </a:lnTo>
                <a:lnTo>
                  <a:pt x="157" y="90"/>
                </a:lnTo>
                <a:lnTo>
                  <a:pt x="149" y="90"/>
                </a:lnTo>
                <a:lnTo>
                  <a:pt x="149" y="92"/>
                </a:lnTo>
                <a:lnTo>
                  <a:pt x="151" y="92"/>
                </a:lnTo>
                <a:lnTo>
                  <a:pt x="151" y="92"/>
                </a:lnTo>
                <a:lnTo>
                  <a:pt x="155" y="92"/>
                </a:lnTo>
                <a:lnTo>
                  <a:pt x="155" y="94"/>
                </a:lnTo>
                <a:lnTo>
                  <a:pt x="155" y="94"/>
                </a:lnTo>
                <a:lnTo>
                  <a:pt x="151" y="94"/>
                </a:lnTo>
                <a:lnTo>
                  <a:pt x="151" y="94"/>
                </a:lnTo>
                <a:lnTo>
                  <a:pt x="151" y="96"/>
                </a:lnTo>
                <a:lnTo>
                  <a:pt x="151" y="96"/>
                </a:lnTo>
                <a:lnTo>
                  <a:pt x="157" y="96"/>
                </a:lnTo>
                <a:lnTo>
                  <a:pt x="157" y="96"/>
                </a:lnTo>
                <a:lnTo>
                  <a:pt x="155" y="100"/>
                </a:lnTo>
                <a:lnTo>
                  <a:pt x="155" y="102"/>
                </a:lnTo>
                <a:lnTo>
                  <a:pt x="157" y="102"/>
                </a:lnTo>
                <a:lnTo>
                  <a:pt x="157" y="102"/>
                </a:lnTo>
                <a:lnTo>
                  <a:pt x="157" y="104"/>
                </a:lnTo>
                <a:lnTo>
                  <a:pt x="157" y="104"/>
                </a:lnTo>
                <a:lnTo>
                  <a:pt x="147" y="104"/>
                </a:lnTo>
                <a:lnTo>
                  <a:pt x="147" y="104"/>
                </a:lnTo>
                <a:lnTo>
                  <a:pt x="147" y="110"/>
                </a:lnTo>
                <a:lnTo>
                  <a:pt x="147" y="110"/>
                </a:lnTo>
                <a:lnTo>
                  <a:pt x="149" y="112"/>
                </a:lnTo>
                <a:lnTo>
                  <a:pt x="149" y="112"/>
                </a:lnTo>
                <a:lnTo>
                  <a:pt x="147" y="114"/>
                </a:lnTo>
                <a:lnTo>
                  <a:pt x="147" y="114"/>
                </a:lnTo>
                <a:lnTo>
                  <a:pt x="143" y="114"/>
                </a:lnTo>
                <a:lnTo>
                  <a:pt x="143" y="114"/>
                </a:lnTo>
                <a:lnTo>
                  <a:pt x="143" y="116"/>
                </a:lnTo>
                <a:lnTo>
                  <a:pt x="141" y="120"/>
                </a:lnTo>
                <a:lnTo>
                  <a:pt x="141" y="120"/>
                </a:lnTo>
                <a:lnTo>
                  <a:pt x="137" y="118"/>
                </a:lnTo>
                <a:lnTo>
                  <a:pt x="133" y="120"/>
                </a:lnTo>
                <a:lnTo>
                  <a:pt x="133" y="120"/>
                </a:lnTo>
                <a:lnTo>
                  <a:pt x="133" y="122"/>
                </a:lnTo>
                <a:lnTo>
                  <a:pt x="133" y="124"/>
                </a:lnTo>
                <a:lnTo>
                  <a:pt x="133" y="124"/>
                </a:lnTo>
                <a:lnTo>
                  <a:pt x="123" y="128"/>
                </a:lnTo>
                <a:lnTo>
                  <a:pt x="123" y="128"/>
                </a:lnTo>
                <a:lnTo>
                  <a:pt x="123" y="130"/>
                </a:lnTo>
                <a:lnTo>
                  <a:pt x="123" y="130"/>
                </a:lnTo>
                <a:lnTo>
                  <a:pt x="125" y="132"/>
                </a:lnTo>
                <a:lnTo>
                  <a:pt x="127" y="132"/>
                </a:lnTo>
                <a:lnTo>
                  <a:pt x="125" y="132"/>
                </a:lnTo>
                <a:lnTo>
                  <a:pt x="123" y="132"/>
                </a:lnTo>
                <a:lnTo>
                  <a:pt x="123" y="132"/>
                </a:lnTo>
                <a:lnTo>
                  <a:pt x="125" y="140"/>
                </a:lnTo>
                <a:lnTo>
                  <a:pt x="125" y="140"/>
                </a:lnTo>
                <a:lnTo>
                  <a:pt x="117" y="146"/>
                </a:lnTo>
                <a:lnTo>
                  <a:pt x="117" y="146"/>
                </a:lnTo>
                <a:lnTo>
                  <a:pt x="113" y="146"/>
                </a:lnTo>
                <a:lnTo>
                  <a:pt x="113" y="146"/>
                </a:lnTo>
                <a:lnTo>
                  <a:pt x="113" y="150"/>
                </a:lnTo>
                <a:lnTo>
                  <a:pt x="113" y="150"/>
                </a:lnTo>
                <a:lnTo>
                  <a:pt x="107" y="150"/>
                </a:lnTo>
                <a:lnTo>
                  <a:pt x="107" y="150"/>
                </a:lnTo>
                <a:lnTo>
                  <a:pt x="103" y="152"/>
                </a:lnTo>
                <a:lnTo>
                  <a:pt x="103" y="152"/>
                </a:lnTo>
                <a:lnTo>
                  <a:pt x="107" y="158"/>
                </a:lnTo>
                <a:lnTo>
                  <a:pt x="107" y="160"/>
                </a:lnTo>
                <a:lnTo>
                  <a:pt x="105" y="162"/>
                </a:lnTo>
                <a:lnTo>
                  <a:pt x="105" y="162"/>
                </a:lnTo>
                <a:lnTo>
                  <a:pt x="101" y="160"/>
                </a:lnTo>
                <a:lnTo>
                  <a:pt x="97" y="160"/>
                </a:lnTo>
                <a:lnTo>
                  <a:pt x="97" y="160"/>
                </a:lnTo>
                <a:lnTo>
                  <a:pt x="95" y="160"/>
                </a:lnTo>
                <a:lnTo>
                  <a:pt x="95" y="162"/>
                </a:lnTo>
                <a:lnTo>
                  <a:pt x="95" y="164"/>
                </a:lnTo>
                <a:lnTo>
                  <a:pt x="95" y="164"/>
                </a:lnTo>
                <a:lnTo>
                  <a:pt x="91" y="166"/>
                </a:lnTo>
                <a:lnTo>
                  <a:pt x="91" y="166"/>
                </a:lnTo>
                <a:lnTo>
                  <a:pt x="91" y="168"/>
                </a:lnTo>
                <a:lnTo>
                  <a:pt x="91" y="168"/>
                </a:lnTo>
                <a:lnTo>
                  <a:pt x="89" y="168"/>
                </a:lnTo>
                <a:lnTo>
                  <a:pt x="87" y="168"/>
                </a:lnTo>
                <a:lnTo>
                  <a:pt x="87" y="168"/>
                </a:lnTo>
                <a:lnTo>
                  <a:pt x="87" y="168"/>
                </a:lnTo>
                <a:lnTo>
                  <a:pt x="85" y="170"/>
                </a:lnTo>
                <a:lnTo>
                  <a:pt x="85" y="172"/>
                </a:lnTo>
                <a:lnTo>
                  <a:pt x="85" y="172"/>
                </a:lnTo>
                <a:lnTo>
                  <a:pt x="79" y="178"/>
                </a:lnTo>
                <a:lnTo>
                  <a:pt x="79" y="178"/>
                </a:lnTo>
                <a:lnTo>
                  <a:pt x="77" y="180"/>
                </a:lnTo>
                <a:lnTo>
                  <a:pt x="74" y="184"/>
                </a:lnTo>
                <a:lnTo>
                  <a:pt x="74" y="184"/>
                </a:lnTo>
                <a:lnTo>
                  <a:pt x="74" y="184"/>
                </a:lnTo>
                <a:lnTo>
                  <a:pt x="70" y="184"/>
                </a:lnTo>
                <a:lnTo>
                  <a:pt x="70" y="184"/>
                </a:lnTo>
                <a:lnTo>
                  <a:pt x="72" y="190"/>
                </a:lnTo>
                <a:lnTo>
                  <a:pt x="72" y="190"/>
                </a:lnTo>
                <a:lnTo>
                  <a:pt x="81" y="186"/>
                </a:lnTo>
                <a:lnTo>
                  <a:pt x="91" y="180"/>
                </a:lnTo>
                <a:lnTo>
                  <a:pt x="91" y="180"/>
                </a:lnTo>
                <a:lnTo>
                  <a:pt x="89" y="184"/>
                </a:lnTo>
                <a:lnTo>
                  <a:pt x="89" y="184"/>
                </a:lnTo>
                <a:lnTo>
                  <a:pt x="83" y="188"/>
                </a:lnTo>
                <a:lnTo>
                  <a:pt x="79" y="190"/>
                </a:lnTo>
                <a:lnTo>
                  <a:pt x="79" y="190"/>
                </a:lnTo>
                <a:lnTo>
                  <a:pt x="79" y="196"/>
                </a:lnTo>
                <a:lnTo>
                  <a:pt x="79" y="196"/>
                </a:lnTo>
                <a:lnTo>
                  <a:pt x="68" y="194"/>
                </a:lnTo>
                <a:lnTo>
                  <a:pt x="68" y="194"/>
                </a:lnTo>
                <a:lnTo>
                  <a:pt x="68" y="190"/>
                </a:lnTo>
                <a:lnTo>
                  <a:pt x="68" y="190"/>
                </a:lnTo>
                <a:lnTo>
                  <a:pt x="66" y="188"/>
                </a:lnTo>
                <a:lnTo>
                  <a:pt x="66" y="188"/>
                </a:lnTo>
                <a:lnTo>
                  <a:pt x="60" y="190"/>
                </a:lnTo>
                <a:lnTo>
                  <a:pt x="54" y="190"/>
                </a:lnTo>
                <a:lnTo>
                  <a:pt x="54" y="196"/>
                </a:lnTo>
                <a:lnTo>
                  <a:pt x="54" y="196"/>
                </a:lnTo>
                <a:lnTo>
                  <a:pt x="56" y="196"/>
                </a:lnTo>
                <a:lnTo>
                  <a:pt x="56" y="196"/>
                </a:lnTo>
                <a:lnTo>
                  <a:pt x="54" y="198"/>
                </a:lnTo>
                <a:lnTo>
                  <a:pt x="54" y="198"/>
                </a:lnTo>
                <a:lnTo>
                  <a:pt x="52" y="198"/>
                </a:lnTo>
                <a:lnTo>
                  <a:pt x="50" y="198"/>
                </a:lnTo>
                <a:lnTo>
                  <a:pt x="50" y="198"/>
                </a:lnTo>
                <a:lnTo>
                  <a:pt x="48" y="200"/>
                </a:lnTo>
                <a:lnTo>
                  <a:pt x="48" y="202"/>
                </a:lnTo>
                <a:lnTo>
                  <a:pt x="48" y="204"/>
                </a:lnTo>
                <a:lnTo>
                  <a:pt x="48" y="202"/>
                </a:lnTo>
                <a:lnTo>
                  <a:pt x="48" y="202"/>
                </a:lnTo>
                <a:lnTo>
                  <a:pt x="44" y="202"/>
                </a:lnTo>
                <a:lnTo>
                  <a:pt x="44" y="202"/>
                </a:lnTo>
                <a:lnTo>
                  <a:pt x="44" y="206"/>
                </a:lnTo>
                <a:lnTo>
                  <a:pt x="44" y="206"/>
                </a:lnTo>
                <a:lnTo>
                  <a:pt x="44" y="206"/>
                </a:lnTo>
                <a:lnTo>
                  <a:pt x="42" y="204"/>
                </a:lnTo>
                <a:lnTo>
                  <a:pt x="42" y="204"/>
                </a:lnTo>
                <a:lnTo>
                  <a:pt x="30" y="204"/>
                </a:lnTo>
                <a:lnTo>
                  <a:pt x="30" y="204"/>
                </a:lnTo>
                <a:lnTo>
                  <a:pt x="32" y="208"/>
                </a:lnTo>
                <a:lnTo>
                  <a:pt x="32" y="208"/>
                </a:lnTo>
                <a:lnTo>
                  <a:pt x="34" y="208"/>
                </a:lnTo>
                <a:lnTo>
                  <a:pt x="34" y="208"/>
                </a:lnTo>
                <a:lnTo>
                  <a:pt x="36" y="210"/>
                </a:lnTo>
                <a:lnTo>
                  <a:pt x="36" y="212"/>
                </a:lnTo>
                <a:lnTo>
                  <a:pt x="36" y="212"/>
                </a:lnTo>
                <a:lnTo>
                  <a:pt x="32" y="216"/>
                </a:lnTo>
                <a:lnTo>
                  <a:pt x="32" y="216"/>
                </a:lnTo>
                <a:lnTo>
                  <a:pt x="32" y="218"/>
                </a:lnTo>
                <a:lnTo>
                  <a:pt x="32" y="218"/>
                </a:lnTo>
                <a:lnTo>
                  <a:pt x="30" y="216"/>
                </a:lnTo>
                <a:lnTo>
                  <a:pt x="30" y="216"/>
                </a:lnTo>
                <a:lnTo>
                  <a:pt x="26" y="216"/>
                </a:lnTo>
                <a:lnTo>
                  <a:pt x="22" y="216"/>
                </a:lnTo>
                <a:lnTo>
                  <a:pt x="22" y="216"/>
                </a:lnTo>
                <a:lnTo>
                  <a:pt x="22" y="218"/>
                </a:lnTo>
                <a:lnTo>
                  <a:pt x="20" y="222"/>
                </a:lnTo>
                <a:lnTo>
                  <a:pt x="20" y="222"/>
                </a:lnTo>
                <a:lnTo>
                  <a:pt x="28" y="222"/>
                </a:lnTo>
                <a:lnTo>
                  <a:pt x="30" y="224"/>
                </a:lnTo>
                <a:lnTo>
                  <a:pt x="24" y="226"/>
                </a:lnTo>
                <a:lnTo>
                  <a:pt x="24" y="226"/>
                </a:lnTo>
                <a:lnTo>
                  <a:pt x="24" y="226"/>
                </a:lnTo>
                <a:lnTo>
                  <a:pt x="24" y="228"/>
                </a:lnTo>
                <a:lnTo>
                  <a:pt x="24" y="228"/>
                </a:lnTo>
                <a:lnTo>
                  <a:pt x="22" y="226"/>
                </a:lnTo>
                <a:lnTo>
                  <a:pt x="20" y="224"/>
                </a:lnTo>
                <a:lnTo>
                  <a:pt x="20" y="224"/>
                </a:lnTo>
                <a:lnTo>
                  <a:pt x="20" y="228"/>
                </a:lnTo>
                <a:lnTo>
                  <a:pt x="20" y="228"/>
                </a:lnTo>
                <a:lnTo>
                  <a:pt x="14" y="228"/>
                </a:lnTo>
                <a:lnTo>
                  <a:pt x="8" y="228"/>
                </a:lnTo>
                <a:lnTo>
                  <a:pt x="8" y="228"/>
                </a:lnTo>
                <a:lnTo>
                  <a:pt x="8" y="230"/>
                </a:lnTo>
                <a:lnTo>
                  <a:pt x="8" y="230"/>
                </a:lnTo>
                <a:lnTo>
                  <a:pt x="6" y="228"/>
                </a:lnTo>
                <a:lnTo>
                  <a:pt x="4" y="228"/>
                </a:lnTo>
                <a:lnTo>
                  <a:pt x="4" y="228"/>
                </a:lnTo>
                <a:lnTo>
                  <a:pt x="4" y="232"/>
                </a:lnTo>
                <a:lnTo>
                  <a:pt x="4" y="232"/>
                </a:lnTo>
                <a:lnTo>
                  <a:pt x="16" y="234"/>
                </a:lnTo>
                <a:lnTo>
                  <a:pt x="16" y="234"/>
                </a:lnTo>
                <a:lnTo>
                  <a:pt x="16" y="234"/>
                </a:lnTo>
                <a:lnTo>
                  <a:pt x="16" y="234"/>
                </a:lnTo>
                <a:lnTo>
                  <a:pt x="18" y="234"/>
                </a:lnTo>
                <a:lnTo>
                  <a:pt x="18" y="234"/>
                </a:lnTo>
                <a:lnTo>
                  <a:pt x="18" y="236"/>
                </a:lnTo>
                <a:lnTo>
                  <a:pt x="18" y="236"/>
                </a:lnTo>
                <a:lnTo>
                  <a:pt x="0" y="236"/>
                </a:lnTo>
                <a:lnTo>
                  <a:pt x="0" y="236"/>
                </a:lnTo>
                <a:lnTo>
                  <a:pt x="0" y="242"/>
                </a:lnTo>
                <a:lnTo>
                  <a:pt x="0" y="248"/>
                </a:lnTo>
                <a:lnTo>
                  <a:pt x="0" y="248"/>
                </a:lnTo>
                <a:lnTo>
                  <a:pt x="4" y="248"/>
                </a:lnTo>
                <a:lnTo>
                  <a:pt x="4" y="248"/>
                </a:lnTo>
                <a:lnTo>
                  <a:pt x="6" y="246"/>
                </a:lnTo>
                <a:lnTo>
                  <a:pt x="6" y="246"/>
                </a:lnTo>
                <a:lnTo>
                  <a:pt x="8" y="246"/>
                </a:lnTo>
                <a:lnTo>
                  <a:pt x="8" y="246"/>
                </a:lnTo>
                <a:lnTo>
                  <a:pt x="12" y="250"/>
                </a:lnTo>
                <a:lnTo>
                  <a:pt x="12" y="250"/>
                </a:lnTo>
                <a:lnTo>
                  <a:pt x="16" y="250"/>
                </a:lnTo>
                <a:lnTo>
                  <a:pt x="16" y="250"/>
                </a:lnTo>
                <a:lnTo>
                  <a:pt x="16" y="246"/>
                </a:lnTo>
                <a:lnTo>
                  <a:pt x="16" y="246"/>
                </a:lnTo>
                <a:lnTo>
                  <a:pt x="18" y="244"/>
                </a:lnTo>
                <a:lnTo>
                  <a:pt x="18" y="244"/>
                </a:lnTo>
                <a:lnTo>
                  <a:pt x="20" y="248"/>
                </a:lnTo>
                <a:lnTo>
                  <a:pt x="20" y="248"/>
                </a:lnTo>
                <a:lnTo>
                  <a:pt x="22" y="246"/>
                </a:lnTo>
                <a:lnTo>
                  <a:pt x="24" y="246"/>
                </a:lnTo>
                <a:lnTo>
                  <a:pt x="24" y="246"/>
                </a:lnTo>
                <a:lnTo>
                  <a:pt x="26" y="248"/>
                </a:lnTo>
                <a:lnTo>
                  <a:pt x="26" y="250"/>
                </a:lnTo>
                <a:lnTo>
                  <a:pt x="26" y="250"/>
                </a:lnTo>
                <a:lnTo>
                  <a:pt x="28" y="248"/>
                </a:lnTo>
                <a:lnTo>
                  <a:pt x="30" y="246"/>
                </a:lnTo>
                <a:lnTo>
                  <a:pt x="30" y="246"/>
                </a:lnTo>
                <a:lnTo>
                  <a:pt x="30" y="250"/>
                </a:lnTo>
                <a:lnTo>
                  <a:pt x="30" y="250"/>
                </a:lnTo>
                <a:lnTo>
                  <a:pt x="24" y="250"/>
                </a:lnTo>
                <a:lnTo>
                  <a:pt x="24" y="252"/>
                </a:lnTo>
                <a:lnTo>
                  <a:pt x="24" y="252"/>
                </a:lnTo>
                <a:lnTo>
                  <a:pt x="22" y="252"/>
                </a:lnTo>
                <a:lnTo>
                  <a:pt x="20" y="250"/>
                </a:lnTo>
                <a:lnTo>
                  <a:pt x="20" y="250"/>
                </a:lnTo>
                <a:lnTo>
                  <a:pt x="4" y="250"/>
                </a:lnTo>
                <a:lnTo>
                  <a:pt x="2" y="252"/>
                </a:lnTo>
                <a:lnTo>
                  <a:pt x="2" y="252"/>
                </a:lnTo>
                <a:lnTo>
                  <a:pt x="0" y="252"/>
                </a:lnTo>
                <a:lnTo>
                  <a:pt x="0" y="252"/>
                </a:lnTo>
                <a:lnTo>
                  <a:pt x="0" y="254"/>
                </a:lnTo>
                <a:lnTo>
                  <a:pt x="0" y="254"/>
                </a:lnTo>
                <a:lnTo>
                  <a:pt x="6" y="256"/>
                </a:lnTo>
                <a:lnTo>
                  <a:pt x="6" y="256"/>
                </a:lnTo>
                <a:lnTo>
                  <a:pt x="6" y="256"/>
                </a:lnTo>
                <a:lnTo>
                  <a:pt x="6" y="256"/>
                </a:lnTo>
                <a:lnTo>
                  <a:pt x="6" y="256"/>
                </a:lnTo>
                <a:lnTo>
                  <a:pt x="6" y="260"/>
                </a:lnTo>
                <a:lnTo>
                  <a:pt x="6" y="260"/>
                </a:lnTo>
                <a:lnTo>
                  <a:pt x="2" y="260"/>
                </a:lnTo>
                <a:lnTo>
                  <a:pt x="2" y="260"/>
                </a:lnTo>
                <a:lnTo>
                  <a:pt x="2" y="262"/>
                </a:lnTo>
                <a:lnTo>
                  <a:pt x="2" y="262"/>
                </a:lnTo>
                <a:lnTo>
                  <a:pt x="2" y="262"/>
                </a:lnTo>
                <a:lnTo>
                  <a:pt x="0" y="264"/>
                </a:lnTo>
                <a:lnTo>
                  <a:pt x="0" y="264"/>
                </a:lnTo>
                <a:lnTo>
                  <a:pt x="0" y="264"/>
                </a:lnTo>
                <a:lnTo>
                  <a:pt x="0" y="264"/>
                </a:lnTo>
                <a:lnTo>
                  <a:pt x="6" y="266"/>
                </a:lnTo>
                <a:lnTo>
                  <a:pt x="6" y="266"/>
                </a:lnTo>
                <a:lnTo>
                  <a:pt x="6" y="264"/>
                </a:lnTo>
                <a:lnTo>
                  <a:pt x="6" y="264"/>
                </a:lnTo>
                <a:lnTo>
                  <a:pt x="8" y="264"/>
                </a:lnTo>
                <a:lnTo>
                  <a:pt x="8" y="264"/>
                </a:lnTo>
                <a:lnTo>
                  <a:pt x="8" y="264"/>
                </a:lnTo>
                <a:lnTo>
                  <a:pt x="10" y="266"/>
                </a:lnTo>
                <a:lnTo>
                  <a:pt x="8" y="266"/>
                </a:lnTo>
                <a:lnTo>
                  <a:pt x="6" y="266"/>
                </a:lnTo>
                <a:lnTo>
                  <a:pt x="6" y="266"/>
                </a:lnTo>
                <a:lnTo>
                  <a:pt x="6" y="270"/>
                </a:lnTo>
                <a:lnTo>
                  <a:pt x="6" y="270"/>
                </a:lnTo>
                <a:lnTo>
                  <a:pt x="12" y="268"/>
                </a:lnTo>
                <a:lnTo>
                  <a:pt x="12" y="268"/>
                </a:lnTo>
                <a:lnTo>
                  <a:pt x="12" y="272"/>
                </a:lnTo>
                <a:lnTo>
                  <a:pt x="14" y="272"/>
                </a:lnTo>
                <a:lnTo>
                  <a:pt x="16" y="272"/>
                </a:lnTo>
                <a:lnTo>
                  <a:pt x="16" y="272"/>
                </a:lnTo>
                <a:lnTo>
                  <a:pt x="18" y="270"/>
                </a:lnTo>
                <a:lnTo>
                  <a:pt x="20" y="266"/>
                </a:lnTo>
                <a:lnTo>
                  <a:pt x="22" y="264"/>
                </a:lnTo>
                <a:lnTo>
                  <a:pt x="22" y="264"/>
                </a:lnTo>
                <a:lnTo>
                  <a:pt x="28" y="264"/>
                </a:lnTo>
                <a:lnTo>
                  <a:pt x="28" y="264"/>
                </a:lnTo>
                <a:lnTo>
                  <a:pt x="28" y="264"/>
                </a:lnTo>
                <a:lnTo>
                  <a:pt x="28" y="264"/>
                </a:lnTo>
                <a:lnTo>
                  <a:pt x="26" y="268"/>
                </a:lnTo>
                <a:lnTo>
                  <a:pt x="26" y="268"/>
                </a:lnTo>
                <a:lnTo>
                  <a:pt x="22" y="268"/>
                </a:lnTo>
                <a:lnTo>
                  <a:pt x="22" y="268"/>
                </a:lnTo>
                <a:lnTo>
                  <a:pt x="20" y="270"/>
                </a:lnTo>
                <a:lnTo>
                  <a:pt x="20" y="272"/>
                </a:lnTo>
                <a:lnTo>
                  <a:pt x="18" y="274"/>
                </a:lnTo>
                <a:lnTo>
                  <a:pt x="18" y="274"/>
                </a:lnTo>
                <a:lnTo>
                  <a:pt x="16" y="276"/>
                </a:lnTo>
                <a:lnTo>
                  <a:pt x="16" y="276"/>
                </a:lnTo>
                <a:lnTo>
                  <a:pt x="16" y="280"/>
                </a:lnTo>
                <a:lnTo>
                  <a:pt x="16" y="282"/>
                </a:lnTo>
                <a:lnTo>
                  <a:pt x="16" y="282"/>
                </a:lnTo>
                <a:lnTo>
                  <a:pt x="14" y="282"/>
                </a:lnTo>
                <a:lnTo>
                  <a:pt x="12" y="284"/>
                </a:lnTo>
                <a:lnTo>
                  <a:pt x="6" y="284"/>
                </a:lnTo>
                <a:lnTo>
                  <a:pt x="6" y="284"/>
                </a:lnTo>
                <a:lnTo>
                  <a:pt x="4" y="286"/>
                </a:lnTo>
                <a:lnTo>
                  <a:pt x="4" y="290"/>
                </a:lnTo>
                <a:lnTo>
                  <a:pt x="4" y="290"/>
                </a:lnTo>
                <a:lnTo>
                  <a:pt x="8" y="290"/>
                </a:lnTo>
                <a:lnTo>
                  <a:pt x="8" y="290"/>
                </a:lnTo>
                <a:lnTo>
                  <a:pt x="10" y="292"/>
                </a:lnTo>
                <a:lnTo>
                  <a:pt x="10" y="292"/>
                </a:lnTo>
                <a:lnTo>
                  <a:pt x="10" y="292"/>
                </a:lnTo>
                <a:lnTo>
                  <a:pt x="10" y="292"/>
                </a:lnTo>
                <a:lnTo>
                  <a:pt x="10" y="290"/>
                </a:lnTo>
                <a:lnTo>
                  <a:pt x="10" y="290"/>
                </a:lnTo>
                <a:lnTo>
                  <a:pt x="18" y="290"/>
                </a:lnTo>
                <a:lnTo>
                  <a:pt x="18" y="290"/>
                </a:lnTo>
                <a:lnTo>
                  <a:pt x="18" y="288"/>
                </a:lnTo>
                <a:lnTo>
                  <a:pt x="18" y="286"/>
                </a:lnTo>
                <a:lnTo>
                  <a:pt x="18" y="286"/>
                </a:lnTo>
                <a:lnTo>
                  <a:pt x="18" y="286"/>
                </a:lnTo>
                <a:lnTo>
                  <a:pt x="18" y="288"/>
                </a:lnTo>
                <a:lnTo>
                  <a:pt x="18" y="290"/>
                </a:lnTo>
                <a:lnTo>
                  <a:pt x="18" y="290"/>
                </a:lnTo>
                <a:lnTo>
                  <a:pt x="18" y="292"/>
                </a:lnTo>
                <a:lnTo>
                  <a:pt x="18" y="296"/>
                </a:lnTo>
                <a:lnTo>
                  <a:pt x="16" y="302"/>
                </a:lnTo>
                <a:lnTo>
                  <a:pt x="16" y="302"/>
                </a:lnTo>
                <a:lnTo>
                  <a:pt x="14" y="304"/>
                </a:lnTo>
                <a:lnTo>
                  <a:pt x="10" y="304"/>
                </a:lnTo>
                <a:lnTo>
                  <a:pt x="10" y="304"/>
                </a:lnTo>
                <a:lnTo>
                  <a:pt x="10" y="310"/>
                </a:lnTo>
                <a:lnTo>
                  <a:pt x="10" y="310"/>
                </a:lnTo>
                <a:lnTo>
                  <a:pt x="16" y="316"/>
                </a:lnTo>
                <a:lnTo>
                  <a:pt x="20" y="318"/>
                </a:lnTo>
                <a:lnTo>
                  <a:pt x="26" y="318"/>
                </a:lnTo>
                <a:lnTo>
                  <a:pt x="26" y="318"/>
                </a:lnTo>
                <a:lnTo>
                  <a:pt x="26" y="316"/>
                </a:lnTo>
                <a:lnTo>
                  <a:pt x="26" y="314"/>
                </a:lnTo>
                <a:lnTo>
                  <a:pt x="28" y="316"/>
                </a:lnTo>
                <a:lnTo>
                  <a:pt x="26" y="320"/>
                </a:lnTo>
                <a:lnTo>
                  <a:pt x="26" y="320"/>
                </a:lnTo>
                <a:lnTo>
                  <a:pt x="32" y="320"/>
                </a:lnTo>
                <a:lnTo>
                  <a:pt x="36" y="320"/>
                </a:lnTo>
                <a:lnTo>
                  <a:pt x="36" y="320"/>
                </a:lnTo>
                <a:lnTo>
                  <a:pt x="40" y="316"/>
                </a:lnTo>
                <a:lnTo>
                  <a:pt x="40" y="316"/>
                </a:lnTo>
                <a:lnTo>
                  <a:pt x="44" y="316"/>
                </a:lnTo>
                <a:lnTo>
                  <a:pt x="44" y="316"/>
                </a:lnTo>
                <a:lnTo>
                  <a:pt x="50" y="312"/>
                </a:lnTo>
                <a:lnTo>
                  <a:pt x="50" y="312"/>
                </a:lnTo>
                <a:lnTo>
                  <a:pt x="56" y="310"/>
                </a:lnTo>
                <a:lnTo>
                  <a:pt x="56" y="310"/>
                </a:lnTo>
                <a:lnTo>
                  <a:pt x="62" y="304"/>
                </a:lnTo>
                <a:lnTo>
                  <a:pt x="62" y="304"/>
                </a:lnTo>
                <a:lnTo>
                  <a:pt x="68" y="304"/>
                </a:lnTo>
                <a:lnTo>
                  <a:pt x="68" y="304"/>
                </a:lnTo>
                <a:lnTo>
                  <a:pt x="77" y="300"/>
                </a:lnTo>
                <a:lnTo>
                  <a:pt x="83" y="294"/>
                </a:lnTo>
                <a:lnTo>
                  <a:pt x="83" y="294"/>
                </a:lnTo>
                <a:lnTo>
                  <a:pt x="87" y="294"/>
                </a:lnTo>
                <a:lnTo>
                  <a:pt x="87" y="294"/>
                </a:lnTo>
                <a:lnTo>
                  <a:pt x="85" y="300"/>
                </a:lnTo>
                <a:lnTo>
                  <a:pt x="85" y="300"/>
                </a:lnTo>
                <a:close/>
              </a:path>
            </a:pathLst>
          </a:custGeom>
          <a:solidFill>
            <a:srgbClr val="8BBDFF"/>
          </a:solidFill>
          <a:ln w="3175">
            <a:solidFill>
              <a:srgbClr val="8BBDFF"/>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138" name="Freeform 122">
            <a:extLst>
              <a:ext uri="{FF2B5EF4-FFF2-40B4-BE49-F238E27FC236}">
                <a16:creationId xmlns:a16="http://schemas.microsoft.com/office/drawing/2014/main" id="{9E3C9652-87E3-495C-9CCC-600AF2D2EA7E}"/>
              </a:ext>
            </a:extLst>
          </p:cNvPr>
          <p:cNvSpPr>
            <a:spLocks noEditPoints="1"/>
          </p:cNvSpPr>
          <p:nvPr userDrawn="1"/>
        </p:nvSpPr>
        <p:spPr bwMode="auto">
          <a:xfrm>
            <a:off x="4329713" y="893885"/>
            <a:ext cx="955910" cy="765330"/>
          </a:xfrm>
          <a:custGeom>
            <a:avLst/>
            <a:gdLst>
              <a:gd name="T0" fmla="*/ 482 w 570"/>
              <a:gd name="T1" fmla="*/ 190 h 446"/>
              <a:gd name="T2" fmla="*/ 192 w 570"/>
              <a:gd name="T3" fmla="*/ 334 h 446"/>
              <a:gd name="T4" fmla="*/ 214 w 570"/>
              <a:gd name="T5" fmla="*/ 316 h 446"/>
              <a:gd name="T6" fmla="*/ 458 w 570"/>
              <a:gd name="T7" fmla="*/ 210 h 446"/>
              <a:gd name="T8" fmla="*/ 464 w 570"/>
              <a:gd name="T9" fmla="*/ 224 h 446"/>
              <a:gd name="T10" fmla="*/ 478 w 570"/>
              <a:gd name="T11" fmla="*/ 220 h 446"/>
              <a:gd name="T12" fmla="*/ 498 w 570"/>
              <a:gd name="T13" fmla="*/ 186 h 446"/>
              <a:gd name="T14" fmla="*/ 520 w 570"/>
              <a:gd name="T15" fmla="*/ 176 h 446"/>
              <a:gd name="T16" fmla="*/ 0 w 570"/>
              <a:gd name="T17" fmla="*/ 132 h 446"/>
              <a:gd name="T18" fmla="*/ 500 w 570"/>
              <a:gd name="T19" fmla="*/ 44 h 446"/>
              <a:gd name="T20" fmla="*/ 350 w 570"/>
              <a:gd name="T21" fmla="*/ 22 h 446"/>
              <a:gd name="T22" fmla="*/ 380 w 570"/>
              <a:gd name="T23" fmla="*/ 18 h 446"/>
              <a:gd name="T24" fmla="*/ 474 w 570"/>
              <a:gd name="T25" fmla="*/ 24 h 446"/>
              <a:gd name="T26" fmla="*/ 442 w 570"/>
              <a:gd name="T27" fmla="*/ 6 h 446"/>
              <a:gd name="T28" fmla="*/ 330 w 570"/>
              <a:gd name="T29" fmla="*/ 6 h 446"/>
              <a:gd name="T30" fmla="*/ 294 w 570"/>
              <a:gd name="T31" fmla="*/ 12 h 446"/>
              <a:gd name="T32" fmla="*/ 290 w 570"/>
              <a:gd name="T33" fmla="*/ 30 h 446"/>
              <a:gd name="T34" fmla="*/ 266 w 570"/>
              <a:gd name="T35" fmla="*/ 50 h 446"/>
              <a:gd name="T36" fmla="*/ 214 w 570"/>
              <a:gd name="T37" fmla="*/ 42 h 446"/>
              <a:gd name="T38" fmla="*/ 178 w 570"/>
              <a:gd name="T39" fmla="*/ 40 h 446"/>
              <a:gd name="T40" fmla="*/ 118 w 570"/>
              <a:gd name="T41" fmla="*/ 52 h 446"/>
              <a:gd name="T42" fmla="*/ 56 w 570"/>
              <a:gd name="T43" fmla="*/ 78 h 446"/>
              <a:gd name="T44" fmla="*/ 16 w 570"/>
              <a:gd name="T45" fmla="*/ 108 h 446"/>
              <a:gd name="T46" fmla="*/ 66 w 570"/>
              <a:gd name="T47" fmla="*/ 132 h 446"/>
              <a:gd name="T48" fmla="*/ 26 w 570"/>
              <a:gd name="T49" fmla="*/ 156 h 446"/>
              <a:gd name="T50" fmla="*/ 90 w 570"/>
              <a:gd name="T51" fmla="*/ 152 h 446"/>
              <a:gd name="T52" fmla="*/ 156 w 570"/>
              <a:gd name="T53" fmla="*/ 184 h 446"/>
              <a:gd name="T54" fmla="*/ 170 w 570"/>
              <a:gd name="T55" fmla="*/ 222 h 446"/>
              <a:gd name="T56" fmla="*/ 200 w 570"/>
              <a:gd name="T57" fmla="*/ 244 h 446"/>
              <a:gd name="T58" fmla="*/ 190 w 570"/>
              <a:gd name="T59" fmla="*/ 258 h 446"/>
              <a:gd name="T60" fmla="*/ 174 w 570"/>
              <a:gd name="T61" fmla="*/ 284 h 446"/>
              <a:gd name="T62" fmla="*/ 208 w 570"/>
              <a:gd name="T63" fmla="*/ 272 h 446"/>
              <a:gd name="T64" fmla="*/ 206 w 570"/>
              <a:gd name="T65" fmla="*/ 304 h 446"/>
              <a:gd name="T66" fmla="*/ 184 w 570"/>
              <a:gd name="T67" fmla="*/ 314 h 446"/>
              <a:gd name="T68" fmla="*/ 186 w 570"/>
              <a:gd name="T69" fmla="*/ 320 h 446"/>
              <a:gd name="T70" fmla="*/ 184 w 570"/>
              <a:gd name="T71" fmla="*/ 350 h 446"/>
              <a:gd name="T72" fmla="*/ 210 w 570"/>
              <a:gd name="T73" fmla="*/ 366 h 446"/>
              <a:gd name="T74" fmla="*/ 204 w 570"/>
              <a:gd name="T75" fmla="*/ 392 h 446"/>
              <a:gd name="T76" fmla="*/ 228 w 570"/>
              <a:gd name="T77" fmla="*/ 410 h 446"/>
              <a:gd name="T78" fmla="*/ 238 w 570"/>
              <a:gd name="T79" fmla="*/ 430 h 446"/>
              <a:gd name="T80" fmla="*/ 266 w 570"/>
              <a:gd name="T81" fmla="*/ 428 h 446"/>
              <a:gd name="T82" fmla="*/ 280 w 570"/>
              <a:gd name="T83" fmla="*/ 434 h 446"/>
              <a:gd name="T84" fmla="*/ 292 w 570"/>
              <a:gd name="T85" fmla="*/ 398 h 446"/>
              <a:gd name="T86" fmla="*/ 302 w 570"/>
              <a:gd name="T87" fmla="*/ 358 h 446"/>
              <a:gd name="T88" fmla="*/ 338 w 570"/>
              <a:gd name="T89" fmla="*/ 350 h 446"/>
              <a:gd name="T90" fmla="*/ 382 w 570"/>
              <a:gd name="T91" fmla="*/ 310 h 446"/>
              <a:gd name="T92" fmla="*/ 428 w 570"/>
              <a:gd name="T93" fmla="*/ 298 h 446"/>
              <a:gd name="T94" fmla="*/ 480 w 570"/>
              <a:gd name="T95" fmla="*/ 270 h 446"/>
              <a:gd name="T96" fmla="*/ 448 w 570"/>
              <a:gd name="T97" fmla="*/ 260 h 446"/>
              <a:gd name="T98" fmla="*/ 426 w 570"/>
              <a:gd name="T99" fmla="*/ 242 h 446"/>
              <a:gd name="T100" fmla="*/ 484 w 570"/>
              <a:gd name="T101" fmla="*/ 260 h 446"/>
              <a:gd name="T102" fmla="*/ 452 w 570"/>
              <a:gd name="T103" fmla="*/ 230 h 446"/>
              <a:gd name="T104" fmla="*/ 446 w 570"/>
              <a:gd name="T105" fmla="*/ 214 h 446"/>
              <a:gd name="T106" fmla="*/ 486 w 570"/>
              <a:gd name="T107" fmla="*/ 198 h 446"/>
              <a:gd name="T108" fmla="*/ 490 w 570"/>
              <a:gd name="T109" fmla="*/ 186 h 446"/>
              <a:gd name="T110" fmla="*/ 498 w 570"/>
              <a:gd name="T111" fmla="*/ 154 h 446"/>
              <a:gd name="T112" fmla="*/ 508 w 570"/>
              <a:gd name="T113" fmla="*/ 132 h 446"/>
              <a:gd name="T114" fmla="*/ 500 w 570"/>
              <a:gd name="T115" fmla="*/ 114 h 446"/>
              <a:gd name="T116" fmla="*/ 520 w 570"/>
              <a:gd name="T117" fmla="*/ 78 h 446"/>
              <a:gd name="T118" fmla="*/ 554 w 570"/>
              <a:gd name="T119" fmla="*/ 62 h 446"/>
              <a:gd name="T120" fmla="*/ 496 w 570"/>
              <a:gd name="T121" fmla="*/ 46 h 446"/>
              <a:gd name="T122" fmla="*/ 460 w 570"/>
              <a:gd name="T123" fmla="*/ 42 h 446"/>
              <a:gd name="T124" fmla="*/ 378 w 570"/>
              <a:gd name="T125" fmla="*/ 46 h 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70" h="446">
                <a:moveTo>
                  <a:pt x="504" y="148"/>
                </a:moveTo>
                <a:lnTo>
                  <a:pt x="506" y="148"/>
                </a:lnTo>
                <a:lnTo>
                  <a:pt x="506" y="148"/>
                </a:lnTo>
                <a:lnTo>
                  <a:pt x="506" y="148"/>
                </a:lnTo>
                <a:lnTo>
                  <a:pt x="504" y="148"/>
                </a:lnTo>
                <a:lnTo>
                  <a:pt x="504" y="148"/>
                </a:lnTo>
                <a:close/>
                <a:moveTo>
                  <a:pt x="272" y="442"/>
                </a:moveTo>
                <a:lnTo>
                  <a:pt x="270" y="444"/>
                </a:lnTo>
                <a:lnTo>
                  <a:pt x="270" y="444"/>
                </a:lnTo>
                <a:lnTo>
                  <a:pt x="272" y="444"/>
                </a:lnTo>
                <a:lnTo>
                  <a:pt x="274" y="446"/>
                </a:lnTo>
                <a:lnTo>
                  <a:pt x="274" y="446"/>
                </a:lnTo>
                <a:lnTo>
                  <a:pt x="274" y="444"/>
                </a:lnTo>
                <a:lnTo>
                  <a:pt x="274" y="442"/>
                </a:lnTo>
                <a:lnTo>
                  <a:pt x="274" y="442"/>
                </a:lnTo>
                <a:lnTo>
                  <a:pt x="272" y="442"/>
                </a:lnTo>
                <a:lnTo>
                  <a:pt x="272" y="442"/>
                </a:lnTo>
                <a:close/>
                <a:moveTo>
                  <a:pt x="258" y="426"/>
                </a:moveTo>
                <a:lnTo>
                  <a:pt x="258" y="426"/>
                </a:lnTo>
                <a:lnTo>
                  <a:pt x="258" y="428"/>
                </a:lnTo>
                <a:lnTo>
                  <a:pt x="258" y="428"/>
                </a:lnTo>
                <a:lnTo>
                  <a:pt x="258" y="428"/>
                </a:lnTo>
                <a:lnTo>
                  <a:pt x="258" y="426"/>
                </a:lnTo>
                <a:lnTo>
                  <a:pt x="258" y="426"/>
                </a:lnTo>
                <a:lnTo>
                  <a:pt x="258" y="426"/>
                </a:lnTo>
                <a:close/>
                <a:moveTo>
                  <a:pt x="482" y="190"/>
                </a:moveTo>
                <a:lnTo>
                  <a:pt x="482" y="190"/>
                </a:lnTo>
                <a:lnTo>
                  <a:pt x="482" y="196"/>
                </a:lnTo>
                <a:lnTo>
                  <a:pt x="482" y="196"/>
                </a:lnTo>
                <a:lnTo>
                  <a:pt x="484" y="196"/>
                </a:lnTo>
                <a:lnTo>
                  <a:pt x="484" y="196"/>
                </a:lnTo>
                <a:lnTo>
                  <a:pt x="490" y="196"/>
                </a:lnTo>
                <a:lnTo>
                  <a:pt x="490" y="196"/>
                </a:lnTo>
                <a:lnTo>
                  <a:pt x="492" y="194"/>
                </a:lnTo>
                <a:lnTo>
                  <a:pt x="492" y="194"/>
                </a:lnTo>
                <a:lnTo>
                  <a:pt x="490" y="192"/>
                </a:lnTo>
                <a:lnTo>
                  <a:pt x="482" y="190"/>
                </a:lnTo>
                <a:lnTo>
                  <a:pt x="482" y="190"/>
                </a:lnTo>
                <a:close/>
                <a:moveTo>
                  <a:pt x="430" y="70"/>
                </a:moveTo>
                <a:lnTo>
                  <a:pt x="430" y="70"/>
                </a:lnTo>
                <a:lnTo>
                  <a:pt x="432" y="68"/>
                </a:lnTo>
                <a:lnTo>
                  <a:pt x="430" y="70"/>
                </a:lnTo>
                <a:lnTo>
                  <a:pt x="428" y="72"/>
                </a:lnTo>
                <a:lnTo>
                  <a:pt x="428" y="72"/>
                </a:lnTo>
                <a:lnTo>
                  <a:pt x="426" y="74"/>
                </a:lnTo>
                <a:lnTo>
                  <a:pt x="426" y="74"/>
                </a:lnTo>
                <a:lnTo>
                  <a:pt x="424" y="74"/>
                </a:lnTo>
                <a:lnTo>
                  <a:pt x="424" y="72"/>
                </a:lnTo>
                <a:lnTo>
                  <a:pt x="426" y="70"/>
                </a:lnTo>
                <a:lnTo>
                  <a:pt x="430" y="70"/>
                </a:lnTo>
                <a:lnTo>
                  <a:pt x="430" y="70"/>
                </a:lnTo>
                <a:close/>
                <a:moveTo>
                  <a:pt x="294" y="34"/>
                </a:moveTo>
                <a:lnTo>
                  <a:pt x="294" y="34"/>
                </a:lnTo>
                <a:lnTo>
                  <a:pt x="296" y="36"/>
                </a:lnTo>
                <a:lnTo>
                  <a:pt x="298" y="36"/>
                </a:lnTo>
                <a:lnTo>
                  <a:pt x="296" y="36"/>
                </a:lnTo>
                <a:lnTo>
                  <a:pt x="296" y="36"/>
                </a:lnTo>
                <a:lnTo>
                  <a:pt x="294" y="34"/>
                </a:lnTo>
                <a:lnTo>
                  <a:pt x="294" y="34"/>
                </a:lnTo>
                <a:lnTo>
                  <a:pt x="294" y="34"/>
                </a:lnTo>
                <a:lnTo>
                  <a:pt x="294" y="34"/>
                </a:lnTo>
                <a:close/>
                <a:moveTo>
                  <a:pt x="334" y="338"/>
                </a:moveTo>
                <a:lnTo>
                  <a:pt x="334" y="338"/>
                </a:lnTo>
                <a:lnTo>
                  <a:pt x="340" y="338"/>
                </a:lnTo>
                <a:lnTo>
                  <a:pt x="340" y="338"/>
                </a:lnTo>
                <a:lnTo>
                  <a:pt x="336" y="342"/>
                </a:lnTo>
                <a:lnTo>
                  <a:pt x="336" y="342"/>
                </a:lnTo>
                <a:lnTo>
                  <a:pt x="334" y="342"/>
                </a:lnTo>
                <a:lnTo>
                  <a:pt x="334" y="342"/>
                </a:lnTo>
                <a:lnTo>
                  <a:pt x="332" y="338"/>
                </a:lnTo>
                <a:lnTo>
                  <a:pt x="332" y="338"/>
                </a:lnTo>
                <a:lnTo>
                  <a:pt x="334" y="338"/>
                </a:lnTo>
                <a:lnTo>
                  <a:pt x="334" y="338"/>
                </a:lnTo>
                <a:close/>
                <a:moveTo>
                  <a:pt x="192" y="332"/>
                </a:moveTo>
                <a:lnTo>
                  <a:pt x="192" y="332"/>
                </a:lnTo>
                <a:lnTo>
                  <a:pt x="192" y="334"/>
                </a:lnTo>
                <a:lnTo>
                  <a:pt x="192" y="334"/>
                </a:lnTo>
                <a:lnTo>
                  <a:pt x="192" y="334"/>
                </a:lnTo>
                <a:lnTo>
                  <a:pt x="192" y="334"/>
                </a:lnTo>
                <a:lnTo>
                  <a:pt x="190" y="332"/>
                </a:lnTo>
                <a:lnTo>
                  <a:pt x="190" y="332"/>
                </a:lnTo>
                <a:lnTo>
                  <a:pt x="192" y="332"/>
                </a:lnTo>
                <a:lnTo>
                  <a:pt x="192" y="332"/>
                </a:lnTo>
                <a:close/>
                <a:moveTo>
                  <a:pt x="218" y="330"/>
                </a:moveTo>
                <a:lnTo>
                  <a:pt x="218" y="330"/>
                </a:lnTo>
                <a:lnTo>
                  <a:pt x="218" y="330"/>
                </a:lnTo>
                <a:lnTo>
                  <a:pt x="218" y="330"/>
                </a:lnTo>
                <a:lnTo>
                  <a:pt x="218" y="330"/>
                </a:lnTo>
                <a:lnTo>
                  <a:pt x="218" y="332"/>
                </a:lnTo>
                <a:lnTo>
                  <a:pt x="218" y="332"/>
                </a:lnTo>
                <a:lnTo>
                  <a:pt x="210" y="336"/>
                </a:lnTo>
                <a:lnTo>
                  <a:pt x="210" y="336"/>
                </a:lnTo>
                <a:lnTo>
                  <a:pt x="208" y="336"/>
                </a:lnTo>
                <a:lnTo>
                  <a:pt x="210" y="334"/>
                </a:lnTo>
                <a:lnTo>
                  <a:pt x="210" y="334"/>
                </a:lnTo>
                <a:lnTo>
                  <a:pt x="212" y="332"/>
                </a:lnTo>
                <a:lnTo>
                  <a:pt x="212" y="332"/>
                </a:lnTo>
                <a:lnTo>
                  <a:pt x="218" y="330"/>
                </a:lnTo>
                <a:lnTo>
                  <a:pt x="218" y="330"/>
                </a:lnTo>
                <a:close/>
                <a:moveTo>
                  <a:pt x="214" y="318"/>
                </a:moveTo>
                <a:lnTo>
                  <a:pt x="214" y="318"/>
                </a:lnTo>
                <a:lnTo>
                  <a:pt x="214" y="318"/>
                </a:lnTo>
                <a:lnTo>
                  <a:pt x="214" y="318"/>
                </a:lnTo>
                <a:lnTo>
                  <a:pt x="214" y="318"/>
                </a:lnTo>
                <a:lnTo>
                  <a:pt x="214" y="318"/>
                </a:lnTo>
                <a:lnTo>
                  <a:pt x="212" y="318"/>
                </a:lnTo>
                <a:lnTo>
                  <a:pt x="214" y="318"/>
                </a:lnTo>
                <a:lnTo>
                  <a:pt x="214" y="318"/>
                </a:lnTo>
                <a:close/>
                <a:moveTo>
                  <a:pt x="214" y="314"/>
                </a:moveTo>
                <a:lnTo>
                  <a:pt x="214" y="314"/>
                </a:lnTo>
                <a:lnTo>
                  <a:pt x="216" y="314"/>
                </a:lnTo>
                <a:lnTo>
                  <a:pt x="216" y="316"/>
                </a:lnTo>
                <a:lnTo>
                  <a:pt x="216" y="316"/>
                </a:lnTo>
                <a:lnTo>
                  <a:pt x="214" y="316"/>
                </a:lnTo>
                <a:lnTo>
                  <a:pt x="214" y="314"/>
                </a:lnTo>
                <a:lnTo>
                  <a:pt x="214" y="314"/>
                </a:lnTo>
                <a:lnTo>
                  <a:pt x="214" y="314"/>
                </a:lnTo>
                <a:close/>
                <a:moveTo>
                  <a:pt x="434" y="266"/>
                </a:moveTo>
                <a:lnTo>
                  <a:pt x="434" y="266"/>
                </a:lnTo>
                <a:lnTo>
                  <a:pt x="434" y="266"/>
                </a:lnTo>
                <a:lnTo>
                  <a:pt x="436" y="268"/>
                </a:lnTo>
                <a:lnTo>
                  <a:pt x="434" y="270"/>
                </a:lnTo>
                <a:lnTo>
                  <a:pt x="434" y="270"/>
                </a:lnTo>
                <a:lnTo>
                  <a:pt x="428" y="268"/>
                </a:lnTo>
                <a:lnTo>
                  <a:pt x="428" y="268"/>
                </a:lnTo>
                <a:lnTo>
                  <a:pt x="430" y="268"/>
                </a:lnTo>
                <a:lnTo>
                  <a:pt x="430" y="268"/>
                </a:lnTo>
                <a:lnTo>
                  <a:pt x="434" y="266"/>
                </a:lnTo>
                <a:lnTo>
                  <a:pt x="434" y="266"/>
                </a:lnTo>
                <a:close/>
                <a:moveTo>
                  <a:pt x="192" y="248"/>
                </a:moveTo>
                <a:lnTo>
                  <a:pt x="192" y="248"/>
                </a:lnTo>
                <a:lnTo>
                  <a:pt x="190" y="248"/>
                </a:lnTo>
                <a:lnTo>
                  <a:pt x="190" y="248"/>
                </a:lnTo>
                <a:lnTo>
                  <a:pt x="194" y="248"/>
                </a:lnTo>
                <a:lnTo>
                  <a:pt x="194" y="248"/>
                </a:lnTo>
                <a:lnTo>
                  <a:pt x="194" y="248"/>
                </a:lnTo>
                <a:lnTo>
                  <a:pt x="192" y="248"/>
                </a:lnTo>
                <a:lnTo>
                  <a:pt x="192" y="248"/>
                </a:lnTo>
                <a:close/>
                <a:moveTo>
                  <a:pt x="182" y="244"/>
                </a:moveTo>
                <a:lnTo>
                  <a:pt x="182" y="244"/>
                </a:lnTo>
                <a:lnTo>
                  <a:pt x="180" y="246"/>
                </a:lnTo>
                <a:lnTo>
                  <a:pt x="180" y="248"/>
                </a:lnTo>
                <a:lnTo>
                  <a:pt x="180" y="248"/>
                </a:lnTo>
                <a:lnTo>
                  <a:pt x="180" y="250"/>
                </a:lnTo>
                <a:lnTo>
                  <a:pt x="180" y="250"/>
                </a:lnTo>
                <a:lnTo>
                  <a:pt x="184" y="250"/>
                </a:lnTo>
                <a:lnTo>
                  <a:pt x="184" y="250"/>
                </a:lnTo>
                <a:lnTo>
                  <a:pt x="184" y="246"/>
                </a:lnTo>
                <a:lnTo>
                  <a:pt x="182" y="244"/>
                </a:lnTo>
                <a:lnTo>
                  <a:pt x="182" y="244"/>
                </a:lnTo>
                <a:close/>
                <a:moveTo>
                  <a:pt x="458" y="210"/>
                </a:moveTo>
                <a:lnTo>
                  <a:pt x="458" y="210"/>
                </a:lnTo>
                <a:lnTo>
                  <a:pt x="458" y="210"/>
                </a:lnTo>
                <a:lnTo>
                  <a:pt x="452" y="212"/>
                </a:lnTo>
                <a:lnTo>
                  <a:pt x="452" y="212"/>
                </a:lnTo>
                <a:lnTo>
                  <a:pt x="452" y="214"/>
                </a:lnTo>
                <a:lnTo>
                  <a:pt x="452" y="214"/>
                </a:lnTo>
                <a:lnTo>
                  <a:pt x="454" y="216"/>
                </a:lnTo>
                <a:lnTo>
                  <a:pt x="454" y="216"/>
                </a:lnTo>
                <a:lnTo>
                  <a:pt x="446" y="214"/>
                </a:lnTo>
                <a:lnTo>
                  <a:pt x="444" y="214"/>
                </a:lnTo>
                <a:lnTo>
                  <a:pt x="440" y="216"/>
                </a:lnTo>
                <a:lnTo>
                  <a:pt x="440" y="216"/>
                </a:lnTo>
                <a:lnTo>
                  <a:pt x="438" y="218"/>
                </a:lnTo>
                <a:lnTo>
                  <a:pt x="438" y="218"/>
                </a:lnTo>
                <a:lnTo>
                  <a:pt x="438" y="222"/>
                </a:lnTo>
                <a:lnTo>
                  <a:pt x="438" y="222"/>
                </a:lnTo>
                <a:lnTo>
                  <a:pt x="442" y="222"/>
                </a:lnTo>
                <a:lnTo>
                  <a:pt x="442" y="222"/>
                </a:lnTo>
                <a:lnTo>
                  <a:pt x="444" y="224"/>
                </a:lnTo>
                <a:lnTo>
                  <a:pt x="444" y="224"/>
                </a:lnTo>
                <a:lnTo>
                  <a:pt x="446" y="224"/>
                </a:lnTo>
                <a:lnTo>
                  <a:pt x="446" y="224"/>
                </a:lnTo>
                <a:lnTo>
                  <a:pt x="450" y="222"/>
                </a:lnTo>
                <a:lnTo>
                  <a:pt x="450" y="222"/>
                </a:lnTo>
                <a:lnTo>
                  <a:pt x="452" y="222"/>
                </a:lnTo>
                <a:lnTo>
                  <a:pt x="452" y="222"/>
                </a:lnTo>
                <a:lnTo>
                  <a:pt x="454" y="220"/>
                </a:lnTo>
                <a:lnTo>
                  <a:pt x="454" y="218"/>
                </a:lnTo>
                <a:lnTo>
                  <a:pt x="454" y="218"/>
                </a:lnTo>
                <a:lnTo>
                  <a:pt x="456" y="218"/>
                </a:lnTo>
                <a:lnTo>
                  <a:pt x="456" y="218"/>
                </a:lnTo>
                <a:lnTo>
                  <a:pt x="458" y="220"/>
                </a:lnTo>
                <a:lnTo>
                  <a:pt x="458" y="220"/>
                </a:lnTo>
                <a:lnTo>
                  <a:pt x="466" y="222"/>
                </a:lnTo>
                <a:lnTo>
                  <a:pt x="466" y="222"/>
                </a:lnTo>
                <a:lnTo>
                  <a:pt x="468" y="222"/>
                </a:lnTo>
                <a:lnTo>
                  <a:pt x="468" y="222"/>
                </a:lnTo>
                <a:lnTo>
                  <a:pt x="466" y="224"/>
                </a:lnTo>
                <a:lnTo>
                  <a:pt x="464" y="224"/>
                </a:lnTo>
                <a:lnTo>
                  <a:pt x="466" y="224"/>
                </a:lnTo>
                <a:lnTo>
                  <a:pt x="466" y="224"/>
                </a:lnTo>
                <a:lnTo>
                  <a:pt x="466" y="226"/>
                </a:lnTo>
                <a:lnTo>
                  <a:pt x="466" y="226"/>
                </a:lnTo>
                <a:lnTo>
                  <a:pt x="466" y="226"/>
                </a:lnTo>
                <a:lnTo>
                  <a:pt x="466" y="228"/>
                </a:lnTo>
                <a:lnTo>
                  <a:pt x="466" y="230"/>
                </a:lnTo>
                <a:lnTo>
                  <a:pt x="468" y="232"/>
                </a:lnTo>
                <a:lnTo>
                  <a:pt x="476" y="236"/>
                </a:lnTo>
                <a:lnTo>
                  <a:pt x="476" y="236"/>
                </a:lnTo>
                <a:lnTo>
                  <a:pt x="480" y="238"/>
                </a:lnTo>
                <a:lnTo>
                  <a:pt x="480" y="238"/>
                </a:lnTo>
                <a:lnTo>
                  <a:pt x="486" y="238"/>
                </a:lnTo>
                <a:lnTo>
                  <a:pt x="486" y="238"/>
                </a:lnTo>
                <a:lnTo>
                  <a:pt x="486" y="238"/>
                </a:lnTo>
                <a:lnTo>
                  <a:pt x="486" y="236"/>
                </a:lnTo>
                <a:lnTo>
                  <a:pt x="486" y="236"/>
                </a:lnTo>
                <a:lnTo>
                  <a:pt x="482" y="234"/>
                </a:lnTo>
                <a:lnTo>
                  <a:pt x="480" y="234"/>
                </a:lnTo>
                <a:lnTo>
                  <a:pt x="484" y="232"/>
                </a:lnTo>
                <a:lnTo>
                  <a:pt x="484" y="230"/>
                </a:lnTo>
                <a:lnTo>
                  <a:pt x="484" y="230"/>
                </a:lnTo>
                <a:lnTo>
                  <a:pt x="478" y="228"/>
                </a:lnTo>
                <a:lnTo>
                  <a:pt x="478" y="228"/>
                </a:lnTo>
                <a:lnTo>
                  <a:pt x="474" y="226"/>
                </a:lnTo>
                <a:lnTo>
                  <a:pt x="474" y="226"/>
                </a:lnTo>
                <a:lnTo>
                  <a:pt x="474" y="226"/>
                </a:lnTo>
                <a:lnTo>
                  <a:pt x="474" y="226"/>
                </a:lnTo>
                <a:lnTo>
                  <a:pt x="478" y="226"/>
                </a:lnTo>
                <a:lnTo>
                  <a:pt x="478" y="226"/>
                </a:lnTo>
                <a:lnTo>
                  <a:pt x="480" y="228"/>
                </a:lnTo>
                <a:lnTo>
                  <a:pt x="480" y="228"/>
                </a:lnTo>
                <a:lnTo>
                  <a:pt x="482" y="228"/>
                </a:lnTo>
                <a:lnTo>
                  <a:pt x="484" y="228"/>
                </a:lnTo>
                <a:lnTo>
                  <a:pt x="484" y="228"/>
                </a:lnTo>
                <a:lnTo>
                  <a:pt x="484" y="222"/>
                </a:lnTo>
                <a:lnTo>
                  <a:pt x="484" y="222"/>
                </a:lnTo>
                <a:lnTo>
                  <a:pt x="478" y="220"/>
                </a:lnTo>
                <a:lnTo>
                  <a:pt x="472" y="222"/>
                </a:lnTo>
                <a:lnTo>
                  <a:pt x="472" y="222"/>
                </a:lnTo>
                <a:lnTo>
                  <a:pt x="474" y="220"/>
                </a:lnTo>
                <a:lnTo>
                  <a:pt x="474" y="220"/>
                </a:lnTo>
                <a:lnTo>
                  <a:pt x="476" y="220"/>
                </a:lnTo>
                <a:lnTo>
                  <a:pt x="476" y="220"/>
                </a:lnTo>
                <a:lnTo>
                  <a:pt x="478" y="216"/>
                </a:lnTo>
                <a:lnTo>
                  <a:pt x="470" y="216"/>
                </a:lnTo>
                <a:lnTo>
                  <a:pt x="470" y="216"/>
                </a:lnTo>
                <a:lnTo>
                  <a:pt x="472" y="214"/>
                </a:lnTo>
                <a:lnTo>
                  <a:pt x="472" y="214"/>
                </a:lnTo>
                <a:lnTo>
                  <a:pt x="464" y="212"/>
                </a:lnTo>
                <a:lnTo>
                  <a:pt x="458" y="210"/>
                </a:lnTo>
                <a:lnTo>
                  <a:pt x="458" y="210"/>
                </a:lnTo>
                <a:close/>
                <a:moveTo>
                  <a:pt x="148" y="186"/>
                </a:moveTo>
                <a:lnTo>
                  <a:pt x="148" y="186"/>
                </a:lnTo>
                <a:lnTo>
                  <a:pt x="146" y="188"/>
                </a:lnTo>
                <a:lnTo>
                  <a:pt x="146" y="188"/>
                </a:lnTo>
                <a:lnTo>
                  <a:pt x="148" y="188"/>
                </a:lnTo>
                <a:lnTo>
                  <a:pt x="148" y="188"/>
                </a:lnTo>
                <a:lnTo>
                  <a:pt x="150" y="188"/>
                </a:lnTo>
                <a:lnTo>
                  <a:pt x="152" y="186"/>
                </a:lnTo>
                <a:lnTo>
                  <a:pt x="152" y="186"/>
                </a:lnTo>
                <a:lnTo>
                  <a:pt x="148" y="186"/>
                </a:lnTo>
                <a:lnTo>
                  <a:pt x="148" y="186"/>
                </a:lnTo>
                <a:close/>
                <a:moveTo>
                  <a:pt x="512" y="184"/>
                </a:moveTo>
                <a:lnTo>
                  <a:pt x="512" y="184"/>
                </a:lnTo>
                <a:lnTo>
                  <a:pt x="510" y="186"/>
                </a:lnTo>
                <a:lnTo>
                  <a:pt x="510" y="186"/>
                </a:lnTo>
                <a:lnTo>
                  <a:pt x="512" y="186"/>
                </a:lnTo>
                <a:lnTo>
                  <a:pt x="512" y="186"/>
                </a:lnTo>
                <a:lnTo>
                  <a:pt x="512" y="186"/>
                </a:lnTo>
                <a:lnTo>
                  <a:pt x="512" y="184"/>
                </a:lnTo>
                <a:lnTo>
                  <a:pt x="512" y="184"/>
                </a:lnTo>
                <a:close/>
                <a:moveTo>
                  <a:pt x="498" y="180"/>
                </a:moveTo>
                <a:lnTo>
                  <a:pt x="498" y="180"/>
                </a:lnTo>
                <a:lnTo>
                  <a:pt x="498" y="182"/>
                </a:lnTo>
                <a:lnTo>
                  <a:pt x="498" y="186"/>
                </a:lnTo>
                <a:lnTo>
                  <a:pt x="498" y="186"/>
                </a:lnTo>
                <a:lnTo>
                  <a:pt x="500" y="186"/>
                </a:lnTo>
                <a:lnTo>
                  <a:pt x="500" y="186"/>
                </a:lnTo>
                <a:lnTo>
                  <a:pt x="504" y="186"/>
                </a:lnTo>
                <a:lnTo>
                  <a:pt x="504" y="186"/>
                </a:lnTo>
                <a:lnTo>
                  <a:pt x="504" y="182"/>
                </a:lnTo>
                <a:lnTo>
                  <a:pt x="504" y="182"/>
                </a:lnTo>
                <a:lnTo>
                  <a:pt x="500" y="182"/>
                </a:lnTo>
                <a:lnTo>
                  <a:pt x="500" y="182"/>
                </a:lnTo>
                <a:lnTo>
                  <a:pt x="500" y="180"/>
                </a:lnTo>
                <a:lnTo>
                  <a:pt x="500" y="180"/>
                </a:lnTo>
                <a:lnTo>
                  <a:pt x="498" y="180"/>
                </a:lnTo>
                <a:lnTo>
                  <a:pt x="498" y="180"/>
                </a:lnTo>
                <a:close/>
                <a:moveTo>
                  <a:pt x="478" y="174"/>
                </a:moveTo>
                <a:lnTo>
                  <a:pt x="478" y="174"/>
                </a:lnTo>
                <a:lnTo>
                  <a:pt x="480" y="174"/>
                </a:lnTo>
                <a:lnTo>
                  <a:pt x="480" y="176"/>
                </a:lnTo>
                <a:lnTo>
                  <a:pt x="480" y="180"/>
                </a:lnTo>
                <a:lnTo>
                  <a:pt x="480" y="180"/>
                </a:lnTo>
                <a:lnTo>
                  <a:pt x="478" y="180"/>
                </a:lnTo>
                <a:lnTo>
                  <a:pt x="478" y="180"/>
                </a:lnTo>
                <a:lnTo>
                  <a:pt x="478" y="176"/>
                </a:lnTo>
                <a:lnTo>
                  <a:pt x="478" y="174"/>
                </a:lnTo>
                <a:lnTo>
                  <a:pt x="478" y="174"/>
                </a:lnTo>
                <a:lnTo>
                  <a:pt x="478" y="174"/>
                </a:lnTo>
                <a:close/>
                <a:moveTo>
                  <a:pt x="512" y="166"/>
                </a:moveTo>
                <a:lnTo>
                  <a:pt x="512" y="166"/>
                </a:lnTo>
                <a:lnTo>
                  <a:pt x="512" y="168"/>
                </a:lnTo>
                <a:lnTo>
                  <a:pt x="512" y="168"/>
                </a:lnTo>
                <a:lnTo>
                  <a:pt x="508" y="168"/>
                </a:lnTo>
                <a:lnTo>
                  <a:pt x="508" y="168"/>
                </a:lnTo>
                <a:lnTo>
                  <a:pt x="510" y="176"/>
                </a:lnTo>
                <a:lnTo>
                  <a:pt x="512" y="178"/>
                </a:lnTo>
                <a:lnTo>
                  <a:pt x="516" y="178"/>
                </a:lnTo>
                <a:lnTo>
                  <a:pt x="516" y="178"/>
                </a:lnTo>
                <a:lnTo>
                  <a:pt x="518" y="176"/>
                </a:lnTo>
                <a:lnTo>
                  <a:pt x="518" y="176"/>
                </a:lnTo>
                <a:lnTo>
                  <a:pt x="520" y="176"/>
                </a:lnTo>
                <a:lnTo>
                  <a:pt x="520" y="176"/>
                </a:lnTo>
                <a:lnTo>
                  <a:pt x="520" y="176"/>
                </a:lnTo>
                <a:lnTo>
                  <a:pt x="520" y="176"/>
                </a:lnTo>
                <a:lnTo>
                  <a:pt x="522" y="176"/>
                </a:lnTo>
                <a:lnTo>
                  <a:pt x="522" y="176"/>
                </a:lnTo>
                <a:lnTo>
                  <a:pt x="522" y="172"/>
                </a:lnTo>
                <a:lnTo>
                  <a:pt x="522" y="172"/>
                </a:lnTo>
                <a:lnTo>
                  <a:pt x="520" y="174"/>
                </a:lnTo>
                <a:lnTo>
                  <a:pt x="520" y="174"/>
                </a:lnTo>
                <a:lnTo>
                  <a:pt x="516" y="172"/>
                </a:lnTo>
                <a:lnTo>
                  <a:pt x="516" y="172"/>
                </a:lnTo>
                <a:lnTo>
                  <a:pt x="514" y="166"/>
                </a:lnTo>
                <a:lnTo>
                  <a:pt x="512" y="166"/>
                </a:lnTo>
                <a:close/>
                <a:moveTo>
                  <a:pt x="506" y="150"/>
                </a:moveTo>
                <a:lnTo>
                  <a:pt x="506" y="150"/>
                </a:lnTo>
                <a:lnTo>
                  <a:pt x="504" y="152"/>
                </a:lnTo>
                <a:lnTo>
                  <a:pt x="504" y="152"/>
                </a:lnTo>
                <a:lnTo>
                  <a:pt x="508" y="156"/>
                </a:lnTo>
                <a:lnTo>
                  <a:pt x="510" y="160"/>
                </a:lnTo>
                <a:lnTo>
                  <a:pt x="508" y="158"/>
                </a:lnTo>
                <a:lnTo>
                  <a:pt x="508" y="158"/>
                </a:lnTo>
                <a:lnTo>
                  <a:pt x="508" y="154"/>
                </a:lnTo>
                <a:lnTo>
                  <a:pt x="508" y="154"/>
                </a:lnTo>
                <a:lnTo>
                  <a:pt x="506" y="152"/>
                </a:lnTo>
                <a:lnTo>
                  <a:pt x="506" y="152"/>
                </a:lnTo>
                <a:lnTo>
                  <a:pt x="508" y="150"/>
                </a:lnTo>
                <a:lnTo>
                  <a:pt x="506" y="150"/>
                </a:lnTo>
                <a:close/>
                <a:moveTo>
                  <a:pt x="12" y="132"/>
                </a:moveTo>
                <a:lnTo>
                  <a:pt x="12" y="132"/>
                </a:lnTo>
                <a:lnTo>
                  <a:pt x="12" y="132"/>
                </a:lnTo>
                <a:lnTo>
                  <a:pt x="14" y="132"/>
                </a:lnTo>
                <a:lnTo>
                  <a:pt x="12" y="132"/>
                </a:lnTo>
                <a:lnTo>
                  <a:pt x="12" y="132"/>
                </a:lnTo>
                <a:lnTo>
                  <a:pt x="12" y="132"/>
                </a:lnTo>
                <a:lnTo>
                  <a:pt x="12" y="132"/>
                </a:lnTo>
                <a:close/>
                <a:moveTo>
                  <a:pt x="2" y="130"/>
                </a:moveTo>
                <a:lnTo>
                  <a:pt x="2" y="130"/>
                </a:lnTo>
                <a:lnTo>
                  <a:pt x="0" y="132"/>
                </a:lnTo>
                <a:lnTo>
                  <a:pt x="0" y="132"/>
                </a:lnTo>
                <a:lnTo>
                  <a:pt x="2" y="132"/>
                </a:lnTo>
                <a:lnTo>
                  <a:pt x="2" y="132"/>
                </a:lnTo>
                <a:lnTo>
                  <a:pt x="4" y="132"/>
                </a:lnTo>
                <a:lnTo>
                  <a:pt x="6" y="130"/>
                </a:lnTo>
                <a:lnTo>
                  <a:pt x="6" y="130"/>
                </a:lnTo>
                <a:lnTo>
                  <a:pt x="2" y="130"/>
                </a:lnTo>
                <a:lnTo>
                  <a:pt x="2" y="130"/>
                </a:lnTo>
                <a:close/>
                <a:moveTo>
                  <a:pt x="500" y="76"/>
                </a:moveTo>
                <a:lnTo>
                  <a:pt x="500" y="76"/>
                </a:lnTo>
                <a:lnTo>
                  <a:pt x="500" y="80"/>
                </a:lnTo>
                <a:lnTo>
                  <a:pt x="500" y="80"/>
                </a:lnTo>
                <a:lnTo>
                  <a:pt x="504" y="78"/>
                </a:lnTo>
                <a:lnTo>
                  <a:pt x="500" y="76"/>
                </a:lnTo>
                <a:lnTo>
                  <a:pt x="500" y="76"/>
                </a:lnTo>
                <a:close/>
                <a:moveTo>
                  <a:pt x="438" y="66"/>
                </a:moveTo>
                <a:lnTo>
                  <a:pt x="438" y="66"/>
                </a:lnTo>
                <a:lnTo>
                  <a:pt x="442" y="66"/>
                </a:lnTo>
                <a:lnTo>
                  <a:pt x="440" y="66"/>
                </a:lnTo>
                <a:lnTo>
                  <a:pt x="434" y="70"/>
                </a:lnTo>
                <a:lnTo>
                  <a:pt x="434" y="70"/>
                </a:lnTo>
                <a:lnTo>
                  <a:pt x="430" y="68"/>
                </a:lnTo>
                <a:lnTo>
                  <a:pt x="430" y="68"/>
                </a:lnTo>
                <a:lnTo>
                  <a:pt x="434" y="68"/>
                </a:lnTo>
                <a:lnTo>
                  <a:pt x="434" y="68"/>
                </a:lnTo>
                <a:lnTo>
                  <a:pt x="438" y="66"/>
                </a:lnTo>
                <a:lnTo>
                  <a:pt x="438" y="66"/>
                </a:lnTo>
                <a:close/>
                <a:moveTo>
                  <a:pt x="508" y="40"/>
                </a:moveTo>
                <a:lnTo>
                  <a:pt x="508" y="40"/>
                </a:lnTo>
                <a:lnTo>
                  <a:pt x="508" y="42"/>
                </a:lnTo>
                <a:lnTo>
                  <a:pt x="508" y="42"/>
                </a:lnTo>
                <a:lnTo>
                  <a:pt x="508" y="42"/>
                </a:lnTo>
                <a:lnTo>
                  <a:pt x="508" y="42"/>
                </a:lnTo>
                <a:lnTo>
                  <a:pt x="508" y="40"/>
                </a:lnTo>
                <a:lnTo>
                  <a:pt x="508" y="40"/>
                </a:lnTo>
                <a:close/>
                <a:moveTo>
                  <a:pt x="500" y="40"/>
                </a:moveTo>
                <a:lnTo>
                  <a:pt x="500" y="40"/>
                </a:lnTo>
                <a:lnTo>
                  <a:pt x="500" y="44"/>
                </a:lnTo>
                <a:lnTo>
                  <a:pt x="500" y="44"/>
                </a:lnTo>
                <a:lnTo>
                  <a:pt x="500" y="44"/>
                </a:lnTo>
                <a:lnTo>
                  <a:pt x="500" y="40"/>
                </a:lnTo>
                <a:lnTo>
                  <a:pt x="500" y="40"/>
                </a:lnTo>
                <a:close/>
                <a:moveTo>
                  <a:pt x="182" y="32"/>
                </a:moveTo>
                <a:lnTo>
                  <a:pt x="182" y="32"/>
                </a:lnTo>
                <a:lnTo>
                  <a:pt x="184" y="38"/>
                </a:lnTo>
                <a:lnTo>
                  <a:pt x="184" y="38"/>
                </a:lnTo>
                <a:lnTo>
                  <a:pt x="186" y="40"/>
                </a:lnTo>
                <a:lnTo>
                  <a:pt x="192" y="44"/>
                </a:lnTo>
                <a:lnTo>
                  <a:pt x="204" y="46"/>
                </a:lnTo>
                <a:lnTo>
                  <a:pt x="204" y="46"/>
                </a:lnTo>
                <a:lnTo>
                  <a:pt x="206" y="46"/>
                </a:lnTo>
                <a:lnTo>
                  <a:pt x="206" y="46"/>
                </a:lnTo>
                <a:lnTo>
                  <a:pt x="206" y="44"/>
                </a:lnTo>
                <a:lnTo>
                  <a:pt x="206" y="44"/>
                </a:lnTo>
                <a:lnTo>
                  <a:pt x="204" y="42"/>
                </a:lnTo>
                <a:lnTo>
                  <a:pt x="204" y="42"/>
                </a:lnTo>
                <a:lnTo>
                  <a:pt x="198" y="40"/>
                </a:lnTo>
                <a:lnTo>
                  <a:pt x="198" y="40"/>
                </a:lnTo>
                <a:lnTo>
                  <a:pt x="194" y="40"/>
                </a:lnTo>
                <a:lnTo>
                  <a:pt x="194" y="40"/>
                </a:lnTo>
                <a:lnTo>
                  <a:pt x="192" y="36"/>
                </a:lnTo>
                <a:lnTo>
                  <a:pt x="192" y="36"/>
                </a:lnTo>
                <a:lnTo>
                  <a:pt x="188" y="36"/>
                </a:lnTo>
                <a:lnTo>
                  <a:pt x="188" y="36"/>
                </a:lnTo>
                <a:lnTo>
                  <a:pt x="182" y="32"/>
                </a:lnTo>
                <a:lnTo>
                  <a:pt x="182" y="32"/>
                </a:lnTo>
                <a:close/>
                <a:moveTo>
                  <a:pt x="358" y="18"/>
                </a:moveTo>
                <a:lnTo>
                  <a:pt x="358" y="18"/>
                </a:lnTo>
                <a:lnTo>
                  <a:pt x="360" y="20"/>
                </a:lnTo>
                <a:lnTo>
                  <a:pt x="360" y="20"/>
                </a:lnTo>
                <a:lnTo>
                  <a:pt x="356" y="22"/>
                </a:lnTo>
                <a:lnTo>
                  <a:pt x="356" y="22"/>
                </a:lnTo>
                <a:lnTo>
                  <a:pt x="356" y="24"/>
                </a:lnTo>
                <a:lnTo>
                  <a:pt x="356" y="24"/>
                </a:lnTo>
                <a:lnTo>
                  <a:pt x="350" y="22"/>
                </a:lnTo>
                <a:lnTo>
                  <a:pt x="350" y="22"/>
                </a:lnTo>
                <a:lnTo>
                  <a:pt x="350" y="24"/>
                </a:lnTo>
                <a:lnTo>
                  <a:pt x="350" y="24"/>
                </a:lnTo>
                <a:lnTo>
                  <a:pt x="350" y="24"/>
                </a:lnTo>
                <a:lnTo>
                  <a:pt x="350" y="22"/>
                </a:lnTo>
                <a:lnTo>
                  <a:pt x="350" y="20"/>
                </a:lnTo>
                <a:lnTo>
                  <a:pt x="350" y="20"/>
                </a:lnTo>
                <a:lnTo>
                  <a:pt x="358" y="18"/>
                </a:lnTo>
                <a:lnTo>
                  <a:pt x="358" y="18"/>
                </a:lnTo>
                <a:close/>
                <a:moveTo>
                  <a:pt x="402" y="16"/>
                </a:moveTo>
                <a:lnTo>
                  <a:pt x="402" y="16"/>
                </a:lnTo>
                <a:lnTo>
                  <a:pt x="410" y="16"/>
                </a:lnTo>
                <a:lnTo>
                  <a:pt x="410" y="16"/>
                </a:lnTo>
                <a:lnTo>
                  <a:pt x="420" y="16"/>
                </a:lnTo>
                <a:lnTo>
                  <a:pt x="420" y="16"/>
                </a:lnTo>
                <a:lnTo>
                  <a:pt x="430" y="16"/>
                </a:lnTo>
                <a:lnTo>
                  <a:pt x="430" y="16"/>
                </a:lnTo>
                <a:lnTo>
                  <a:pt x="410" y="18"/>
                </a:lnTo>
                <a:lnTo>
                  <a:pt x="410" y="18"/>
                </a:lnTo>
                <a:lnTo>
                  <a:pt x="404" y="18"/>
                </a:lnTo>
                <a:lnTo>
                  <a:pt x="398" y="18"/>
                </a:lnTo>
                <a:lnTo>
                  <a:pt x="398" y="20"/>
                </a:lnTo>
                <a:lnTo>
                  <a:pt x="398" y="20"/>
                </a:lnTo>
                <a:lnTo>
                  <a:pt x="392" y="20"/>
                </a:lnTo>
                <a:lnTo>
                  <a:pt x="388" y="20"/>
                </a:lnTo>
                <a:lnTo>
                  <a:pt x="388" y="18"/>
                </a:lnTo>
                <a:lnTo>
                  <a:pt x="388" y="18"/>
                </a:lnTo>
                <a:lnTo>
                  <a:pt x="390" y="18"/>
                </a:lnTo>
                <a:lnTo>
                  <a:pt x="390" y="18"/>
                </a:lnTo>
                <a:lnTo>
                  <a:pt x="402" y="16"/>
                </a:lnTo>
                <a:lnTo>
                  <a:pt x="402" y="16"/>
                </a:lnTo>
                <a:close/>
                <a:moveTo>
                  <a:pt x="368" y="12"/>
                </a:moveTo>
                <a:lnTo>
                  <a:pt x="370" y="12"/>
                </a:lnTo>
                <a:lnTo>
                  <a:pt x="370" y="12"/>
                </a:lnTo>
                <a:lnTo>
                  <a:pt x="370" y="16"/>
                </a:lnTo>
                <a:lnTo>
                  <a:pt x="370" y="16"/>
                </a:lnTo>
                <a:lnTo>
                  <a:pt x="372" y="18"/>
                </a:lnTo>
                <a:lnTo>
                  <a:pt x="372" y="18"/>
                </a:lnTo>
                <a:lnTo>
                  <a:pt x="380" y="18"/>
                </a:lnTo>
                <a:lnTo>
                  <a:pt x="386" y="20"/>
                </a:lnTo>
                <a:lnTo>
                  <a:pt x="386" y="20"/>
                </a:lnTo>
                <a:lnTo>
                  <a:pt x="380" y="18"/>
                </a:lnTo>
                <a:lnTo>
                  <a:pt x="380" y="18"/>
                </a:lnTo>
                <a:lnTo>
                  <a:pt x="372" y="20"/>
                </a:lnTo>
                <a:lnTo>
                  <a:pt x="372" y="20"/>
                </a:lnTo>
                <a:lnTo>
                  <a:pt x="372" y="22"/>
                </a:lnTo>
                <a:lnTo>
                  <a:pt x="372" y="22"/>
                </a:lnTo>
                <a:lnTo>
                  <a:pt x="372" y="22"/>
                </a:lnTo>
                <a:lnTo>
                  <a:pt x="370" y="22"/>
                </a:lnTo>
                <a:lnTo>
                  <a:pt x="370" y="22"/>
                </a:lnTo>
                <a:lnTo>
                  <a:pt x="370" y="20"/>
                </a:lnTo>
                <a:lnTo>
                  <a:pt x="370" y="20"/>
                </a:lnTo>
                <a:lnTo>
                  <a:pt x="366" y="20"/>
                </a:lnTo>
                <a:lnTo>
                  <a:pt x="366" y="18"/>
                </a:lnTo>
                <a:lnTo>
                  <a:pt x="366" y="18"/>
                </a:lnTo>
                <a:lnTo>
                  <a:pt x="368" y="18"/>
                </a:lnTo>
                <a:lnTo>
                  <a:pt x="368" y="14"/>
                </a:lnTo>
                <a:lnTo>
                  <a:pt x="368" y="12"/>
                </a:lnTo>
                <a:lnTo>
                  <a:pt x="368" y="12"/>
                </a:lnTo>
                <a:close/>
                <a:moveTo>
                  <a:pt x="482" y="36"/>
                </a:moveTo>
                <a:lnTo>
                  <a:pt x="482" y="36"/>
                </a:lnTo>
                <a:lnTo>
                  <a:pt x="486" y="34"/>
                </a:lnTo>
                <a:lnTo>
                  <a:pt x="488" y="32"/>
                </a:lnTo>
                <a:lnTo>
                  <a:pt x="488" y="32"/>
                </a:lnTo>
                <a:lnTo>
                  <a:pt x="490" y="32"/>
                </a:lnTo>
                <a:lnTo>
                  <a:pt x="490" y="32"/>
                </a:lnTo>
                <a:lnTo>
                  <a:pt x="496" y="30"/>
                </a:lnTo>
                <a:lnTo>
                  <a:pt x="496" y="30"/>
                </a:lnTo>
                <a:lnTo>
                  <a:pt x="494" y="28"/>
                </a:lnTo>
                <a:lnTo>
                  <a:pt x="494" y="28"/>
                </a:lnTo>
                <a:lnTo>
                  <a:pt x="492" y="26"/>
                </a:lnTo>
                <a:lnTo>
                  <a:pt x="488" y="26"/>
                </a:lnTo>
                <a:lnTo>
                  <a:pt x="488" y="26"/>
                </a:lnTo>
                <a:lnTo>
                  <a:pt x="486" y="24"/>
                </a:lnTo>
                <a:lnTo>
                  <a:pt x="486" y="24"/>
                </a:lnTo>
                <a:lnTo>
                  <a:pt x="480" y="24"/>
                </a:lnTo>
                <a:lnTo>
                  <a:pt x="474" y="24"/>
                </a:lnTo>
                <a:lnTo>
                  <a:pt x="474" y="24"/>
                </a:lnTo>
                <a:lnTo>
                  <a:pt x="474" y="22"/>
                </a:lnTo>
                <a:lnTo>
                  <a:pt x="474" y="22"/>
                </a:lnTo>
                <a:lnTo>
                  <a:pt x="470" y="20"/>
                </a:lnTo>
                <a:lnTo>
                  <a:pt x="470" y="20"/>
                </a:lnTo>
                <a:lnTo>
                  <a:pt x="468" y="20"/>
                </a:lnTo>
                <a:lnTo>
                  <a:pt x="468" y="20"/>
                </a:lnTo>
                <a:lnTo>
                  <a:pt x="466" y="22"/>
                </a:lnTo>
                <a:lnTo>
                  <a:pt x="466" y="22"/>
                </a:lnTo>
                <a:lnTo>
                  <a:pt x="466" y="18"/>
                </a:lnTo>
                <a:lnTo>
                  <a:pt x="466" y="18"/>
                </a:lnTo>
                <a:lnTo>
                  <a:pt x="464" y="18"/>
                </a:lnTo>
                <a:lnTo>
                  <a:pt x="464" y="18"/>
                </a:lnTo>
                <a:lnTo>
                  <a:pt x="458" y="22"/>
                </a:lnTo>
                <a:lnTo>
                  <a:pt x="450" y="24"/>
                </a:lnTo>
                <a:lnTo>
                  <a:pt x="450" y="22"/>
                </a:lnTo>
                <a:lnTo>
                  <a:pt x="450" y="22"/>
                </a:lnTo>
                <a:lnTo>
                  <a:pt x="458" y="20"/>
                </a:lnTo>
                <a:lnTo>
                  <a:pt x="458" y="20"/>
                </a:lnTo>
                <a:lnTo>
                  <a:pt x="458" y="18"/>
                </a:lnTo>
                <a:lnTo>
                  <a:pt x="458" y="18"/>
                </a:lnTo>
                <a:lnTo>
                  <a:pt x="458" y="16"/>
                </a:lnTo>
                <a:lnTo>
                  <a:pt x="458" y="16"/>
                </a:lnTo>
                <a:lnTo>
                  <a:pt x="454" y="12"/>
                </a:lnTo>
                <a:lnTo>
                  <a:pt x="450" y="10"/>
                </a:lnTo>
                <a:lnTo>
                  <a:pt x="450" y="10"/>
                </a:lnTo>
                <a:lnTo>
                  <a:pt x="448" y="12"/>
                </a:lnTo>
                <a:lnTo>
                  <a:pt x="446" y="14"/>
                </a:lnTo>
                <a:lnTo>
                  <a:pt x="446" y="14"/>
                </a:lnTo>
                <a:lnTo>
                  <a:pt x="440" y="16"/>
                </a:lnTo>
                <a:lnTo>
                  <a:pt x="432" y="16"/>
                </a:lnTo>
                <a:lnTo>
                  <a:pt x="432" y="16"/>
                </a:lnTo>
                <a:lnTo>
                  <a:pt x="436" y="10"/>
                </a:lnTo>
                <a:lnTo>
                  <a:pt x="436" y="10"/>
                </a:lnTo>
                <a:lnTo>
                  <a:pt x="442" y="10"/>
                </a:lnTo>
                <a:lnTo>
                  <a:pt x="442" y="10"/>
                </a:lnTo>
                <a:lnTo>
                  <a:pt x="442" y="6"/>
                </a:lnTo>
                <a:lnTo>
                  <a:pt x="442" y="6"/>
                </a:lnTo>
                <a:lnTo>
                  <a:pt x="438" y="4"/>
                </a:lnTo>
                <a:lnTo>
                  <a:pt x="438" y="4"/>
                </a:lnTo>
                <a:lnTo>
                  <a:pt x="422" y="4"/>
                </a:lnTo>
                <a:lnTo>
                  <a:pt x="422" y="4"/>
                </a:lnTo>
                <a:lnTo>
                  <a:pt x="418" y="4"/>
                </a:lnTo>
                <a:lnTo>
                  <a:pt x="412" y="2"/>
                </a:lnTo>
                <a:lnTo>
                  <a:pt x="412" y="2"/>
                </a:lnTo>
                <a:lnTo>
                  <a:pt x="412" y="4"/>
                </a:lnTo>
                <a:lnTo>
                  <a:pt x="412" y="4"/>
                </a:lnTo>
                <a:lnTo>
                  <a:pt x="406" y="4"/>
                </a:lnTo>
                <a:lnTo>
                  <a:pt x="406" y="4"/>
                </a:lnTo>
                <a:lnTo>
                  <a:pt x="404" y="4"/>
                </a:lnTo>
                <a:lnTo>
                  <a:pt x="398" y="6"/>
                </a:lnTo>
                <a:lnTo>
                  <a:pt x="398" y="6"/>
                </a:lnTo>
                <a:lnTo>
                  <a:pt x="392" y="2"/>
                </a:lnTo>
                <a:lnTo>
                  <a:pt x="388" y="2"/>
                </a:lnTo>
                <a:lnTo>
                  <a:pt x="386" y="0"/>
                </a:lnTo>
                <a:lnTo>
                  <a:pt x="386" y="0"/>
                </a:lnTo>
                <a:lnTo>
                  <a:pt x="382" y="2"/>
                </a:lnTo>
                <a:lnTo>
                  <a:pt x="382" y="2"/>
                </a:lnTo>
                <a:lnTo>
                  <a:pt x="378" y="2"/>
                </a:lnTo>
                <a:lnTo>
                  <a:pt x="374" y="2"/>
                </a:lnTo>
                <a:lnTo>
                  <a:pt x="374" y="2"/>
                </a:lnTo>
                <a:lnTo>
                  <a:pt x="366" y="2"/>
                </a:lnTo>
                <a:lnTo>
                  <a:pt x="358" y="2"/>
                </a:lnTo>
                <a:lnTo>
                  <a:pt x="358" y="2"/>
                </a:lnTo>
                <a:lnTo>
                  <a:pt x="348" y="2"/>
                </a:lnTo>
                <a:lnTo>
                  <a:pt x="338" y="0"/>
                </a:lnTo>
                <a:lnTo>
                  <a:pt x="338" y="0"/>
                </a:lnTo>
                <a:lnTo>
                  <a:pt x="338" y="2"/>
                </a:lnTo>
                <a:lnTo>
                  <a:pt x="338" y="4"/>
                </a:lnTo>
                <a:lnTo>
                  <a:pt x="338" y="4"/>
                </a:lnTo>
                <a:lnTo>
                  <a:pt x="328" y="2"/>
                </a:lnTo>
                <a:lnTo>
                  <a:pt x="328" y="2"/>
                </a:lnTo>
                <a:lnTo>
                  <a:pt x="328" y="4"/>
                </a:lnTo>
                <a:lnTo>
                  <a:pt x="328" y="4"/>
                </a:lnTo>
                <a:lnTo>
                  <a:pt x="330" y="6"/>
                </a:lnTo>
                <a:lnTo>
                  <a:pt x="330" y="6"/>
                </a:lnTo>
                <a:lnTo>
                  <a:pt x="326" y="6"/>
                </a:lnTo>
                <a:lnTo>
                  <a:pt x="320" y="6"/>
                </a:lnTo>
                <a:lnTo>
                  <a:pt x="320" y="6"/>
                </a:lnTo>
                <a:lnTo>
                  <a:pt x="320" y="4"/>
                </a:lnTo>
                <a:lnTo>
                  <a:pt x="318" y="4"/>
                </a:lnTo>
                <a:lnTo>
                  <a:pt x="318" y="4"/>
                </a:lnTo>
                <a:lnTo>
                  <a:pt x="318" y="8"/>
                </a:lnTo>
                <a:lnTo>
                  <a:pt x="318" y="8"/>
                </a:lnTo>
                <a:lnTo>
                  <a:pt x="316" y="8"/>
                </a:lnTo>
                <a:lnTo>
                  <a:pt x="316" y="10"/>
                </a:lnTo>
                <a:lnTo>
                  <a:pt x="316" y="10"/>
                </a:lnTo>
                <a:lnTo>
                  <a:pt x="316" y="10"/>
                </a:lnTo>
                <a:lnTo>
                  <a:pt x="320" y="10"/>
                </a:lnTo>
                <a:lnTo>
                  <a:pt x="320" y="12"/>
                </a:lnTo>
                <a:lnTo>
                  <a:pt x="320" y="12"/>
                </a:lnTo>
                <a:lnTo>
                  <a:pt x="312" y="12"/>
                </a:lnTo>
                <a:lnTo>
                  <a:pt x="310" y="14"/>
                </a:lnTo>
                <a:lnTo>
                  <a:pt x="312" y="16"/>
                </a:lnTo>
                <a:lnTo>
                  <a:pt x="316" y="20"/>
                </a:lnTo>
                <a:lnTo>
                  <a:pt x="316" y="20"/>
                </a:lnTo>
                <a:lnTo>
                  <a:pt x="312" y="20"/>
                </a:lnTo>
                <a:lnTo>
                  <a:pt x="312" y="20"/>
                </a:lnTo>
                <a:lnTo>
                  <a:pt x="308" y="14"/>
                </a:lnTo>
                <a:lnTo>
                  <a:pt x="308" y="14"/>
                </a:lnTo>
                <a:lnTo>
                  <a:pt x="304" y="14"/>
                </a:lnTo>
                <a:lnTo>
                  <a:pt x="304" y="14"/>
                </a:lnTo>
                <a:lnTo>
                  <a:pt x="304" y="16"/>
                </a:lnTo>
                <a:lnTo>
                  <a:pt x="306" y="16"/>
                </a:lnTo>
                <a:lnTo>
                  <a:pt x="306" y="16"/>
                </a:lnTo>
                <a:lnTo>
                  <a:pt x="308" y="18"/>
                </a:lnTo>
                <a:lnTo>
                  <a:pt x="308" y="18"/>
                </a:lnTo>
                <a:lnTo>
                  <a:pt x="304" y="16"/>
                </a:lnTo>
                <a:lnTo>
                  <a:pt x="302" y="22"/>
                </a:lnTo>
                <a:lnTo>
                  <a:pt x="302" y="22"/>
                </a:lnTo>
                <a:lnTo>
                  <a:pt x="296" y="20"/>
                </a:lnTo>
                <a:lnTo>
                  <a:pt x="294" y="16"/>
                </a:lnTo>
                <a:lnTo>
                  <a:pt x="294" y="16"/>
                </a:lnTo>
                <a:lnTo>
                  <a:pt x="294" y="12"/>
                </a:lnTo>
                <a:lnTo>
                  <a:pt x="294" y="12"/>
                </a:lnTo>
                <a:lnTo>
                  <a:pt x="288" y="10"/>
                </a:lnTo>
                <a:lnTo>
                  <a:pt x="280" y="10"/>
                </a:lnTo>
                <a:lnTo>
                  <a:pt x="280" y="10"/>
                </a:lnTo>
                <a:lnTo>
                  <a:pt x="280" y="12"/>
                </a:lnTo>
                <a:lnTo>
                  <a:pt x="280" y="12"/>
                </a:lnTo>
                <a:lnTo>
                  <a:pt x="280" y="14"/>
                </a:lnTo>
                <a:lnTo>
                  <a:pt x="280" y="14"/>
                </a:lnTo>
                <a:lnTo>
                  <a:pt x="280" y="14"/>
                </a:lnTo>
                <a:lnTo>
                  <a:pt x="272" y="14"/>
                </a:lnTo>
                <a:lnTo>
                  <a:pt x="272" y="14"/>
                </a:lnTo>
                <a:lnTo>
                  <a:pt x="272" y="14"/>
                </a:lnTo>
                <a:lnTo>
                  <a:pt x="272" y="14"/>
                </a:lnTo>
                <a:lnTo>
                  <a:pt x="272" y="14"/>
                </a:lnTo>
                <a:lnTo>
                  <a:pt x="272" y="14"/>
                </a:lnTo>
                <a:lnTo>
                  <a:pt x="272" y="16"/>
                </a:lnTo>
                <a:lnTo>
                  <a:pt x="272" y="16"/>
                </a:lnTo>
                <a:lnTo>
                  <a:pt x="274" y="18"/>
                </a:lnTo>
                <a:lnTo>
                  <a:pt x="274" y="18"/>
                </a:lnTo>
                <a:lnTo>
                  <a:pt x="274" y="18"/>
                </a:lnTo>
                <a:lnTo>
                  <a:pt x="274" y="18"/>
                </a:lnTo>
                <a:lnTo>
                  <a:pt x="272" y="18"/>
                </a:lnTo>
                <a:lnTo>
                  <a:pt x="272" y="18"/>
                </a:lnTo>
                <a:lnTo>
                  <a:pt x="272" y="22"/>
                </a:lnTo>
                <a:lnTo>
                  <a:pt x="272" y="22"/>
                </a:lnTo>
                <a:lnTo>
                  <a:pt x="278" y="24"/>
                </a:lnTo>
                <a:lnTo>
                  <a:pt x="280" y="24"/>
                </a:lnTo>
                <a:lnTo>
                  <a:pt x="280" y="24"/>
                </a:lnTo>
                <a:lnTo>
                  <a:pt x="284" y="24"/>
                </a:lnTo>
                <a:lnTo>
                  <a:pt x="286" y="24"/>
                </a:lnTo>
                <a:lnTo>
                  <a:pt x="288" y="24"/>
                </a:lnTo>
                <a:lnTo>
                  <a:pt x="288" y="24"/>
                </a:lnTo>
                <a:lnTo>
                  <a:pt x="290" y="28"/>
                </a:lnTo>
                <a:lnTo>
                  <a:pt x="290" y="30"/>
                </a:lnTo>
                <a:lnTo>
                  <a:pt x="290" y="30"/>
                </a:lnTo>
                <a:lnTo>
                  <a:pt x="294" y="34"/>
                </a:lnTo>
                <a:lnTo>
                  <a:pt x="294" y="34"/>
                </a:lnTo>
                <a:lnTo>
                  <a:pt x="290" y="30"/>
                </a:lnTo>
                <a:lnTo>
                  <a:pt x="290" y="30"/>
                </a:lnTo>
                <a:lnTo>
                  <a:pt x="290" y="30"/>
                </a:lnTo>
                <a:lnTo>
                  <a:pt x="288" y="28"/>
                </a:lnTo>
                <a:lnTo>
                  <a:pt x="284" y="26"/>
                </a:lnTo>
                <a:lnTo>
                  <a:pt x="278" y="24"/>
                </a:lnTo>
                <a:lnTo>
                  <a:pt x="278" y="24"/>
                </a:lnTo>
                <a:lnTo>
                  <a:pt x="268" y="24"/>
                </a:lnTo>
                <a:lnTo>
                  <a:pt x="264" y="26"/>
                </a:lnTo>
                <a:lnTo>
                  <a:pt x="264" y="26"/>
                </a:lnTo>
                <a:lnTo>
                  <a:pt x="266" y="30"/>
                </a:lnTo>
                <a:lnTo>
                  <a:pt x="266" y="30"/>
                </a:lnTo>
                <a:lnTo>
                  <a:pt x="268" y="30"/>
                </a:lnTo>
                <a:lnTo>
                  <a:pt x="268" y="30"/>
                </a:lnTo>
                <a:lnTo>
                  <a:pt x="270" y="34"/>
                </a:lnTo>
                <a:lnTo>
                  <a:pt x="270" y="34"/>
                </a:lnTo>
                <a:lnTo>
                  <a:pt x="262" y="28"/>
                </a:lnTo>
                <a:lnTo>
                  <a:pt x="262" y="28"/>
                </a:lnTo>
                <a:lnTo>
                  <a:pt x="258" y="26"/>
                </a:lnTo>
                <a:lnTo>
                  <a:pt x="256" y="26"/>
                </a:lnTo>
                <a:lnTo>
                  <a:pt x="250" y="28"/>
                </a:lnTo>
                <a:lnTo>
                  <a:pt x="250" y="28"/>
                </a:lnTo>
                <a:lnTo>
                  <a:pt x="242" y="28"/>
                </a:lnTo>
                <a:lnTo>
                  <a:pt x="242" y="28"/>
                </a:lnTo>
                <a:lnTo>
                  <a:pt x="242" y="30"/>
                </a:lnTo>
                <a:lnTo>
                  <a:pt x="242" y="30"/>
                </a:lnTo>
                <a:lnTo>
                  <a:pt x="244" y="32"/>
                </a:lnTo>
                <a:lnTo>
                  <a:pt x="244" y="32"/>
                </a:lnTo>
                <a:lnTo>
                  <a:pt x="246" y="36"/>
                </a:lnTo>
                <a:lnTo>
                  <a:pt x="246" y="36"/>
                </a:lnTo>
                <a:lnTo>
                  <a:pt x="248" y="36"/>
                </a:lnTo>
                <a:lnTo>
                  <a:pt x="248" y="36"/>
                </a:lnTo>
                <a:lnTo>
                  <a:pt x="250" y="40"/>
                </a:lnTo>
                <a:lnTo>
                  <a:pt x="250" y="40"/>
                </a:lnTo>
                <a:lnTo>
                  <a:pt x="256" y="44"/>
                </a:lnTo>
                <a:lnTo>
                  <a:pt x="256" y="44"/>
                </a:lnTo>
                <a:lnTo>
                  <a:pt x="260" y="48"/>
                </a:lnTo>
                <a:lnTo>
                  <a:pt x="260" y="48"/>
                </a:lnTo>
                <a:lnTo>
                  <a:pt x="266" y="50"/>
                </a:lnTo>
                <a:lnTo>
                  <a:pt x="272" y="52"/>
                </a:lnTo>
                <a:lnTo>
                  <a:pt x="272" y="52"/>
                </a:lnTo>
                <a:lnTo>
                  <a:pt x="274" y="56"/>
                </a:lnTo>
                <a:lnTo>
                  <a:pt x="274" y="56"/>
                </a:lnTo>
                <a:lnTo>
                  <a:pt x="270" y="52"/>
                </a:lnTo>
                <a:lnTo>
                  <a:pt x="270" y="52"/>
                </a:lnTo>
                <a:lnTo>
                  <a:pt x="266" y="54"/>
                </a:lnTo>
                <a:lnTo>
                  <a:pt x="264" y="52"/>
                </a:lnTo>
                <a:lnTo>
                  <a:pt x="264" y="52"/>
                </a:lnTo>
                <a:lnTo>
                  <a:pt x="262" y="52"/>
                </a:lnTo>
                <a:lnTo>
                  <a:pt x="260" y="52"/>
                </a:lnTo>
                <a:lnTo>
                  <a:pt x="256" y="58"/>
                </a:lnTo>
                <a:lnTo>
                  <a:pt x="256" y="58"/>
                </a:lnTo>
                <a:lnTo>
                  <a:pt x="252" y="56"/>
                </a:lnTo>
                <a:lnTo>
                  <a:pt x="252" y="56"/>
                </a:lnTo>
                <a:lnTo>
                  <a:pt x="250" y="54"/>
                </a:lnTo>
                <a:lnTo>
                  <a:pt x="250" y="54"/>
                </a:lnTo>
                <a:lnTo>
                  <a:pt x="248" y="54"/>
                </a:lnTo>
                <a:lnTo>
                  <a:pt x="246" y="54"/>
                </a:lnTo>
                <a:lnTo>
                  <a:pt x="246" y="54"/>
                </a:lnTo>
                <a:lnTo>
                  <a:pt x="238" y="46"/>
                </a:lnTo>
                <a:lnTo>
                  <a:pt x="238" y="46"/>
                </a:lnTo>
                <a:lnTo>
                  <a:pt x="238" y="40"/>
                </a:lnTo>
                <a:lnTo>
                  <a:pt x="236" y="40"/>
                </a:lnTo>
                <a:lnTo>
                  <a:pt x="236" y="40"/>
                </a:lnTo>
                <a:lnTo>
                  <a:pt x="232" y="36"/>
                </a:lnTo>
                <a:lnTo>
                  <a:pt x="226" y="30"/>
                </a:lnTo>
                <a:lnTo>
                  <a:pt x="226" y="30"/>
                </a:lnTo>
                <a:lnTo>
                  <a:pt x="216" y="28"/>
                </a:lnTo>
                <a:lnTo>
                  <a:pt x="216" y="28"/>
                </a:lnTo>
                <a:lnTo>
                  <a:pt x="214" y="28"/>
                </a:lnTo>
                <a:lnTo>
                  <a:pt x="214" y="28"/>
                </a:lnTo>
                <a:lnTo>
                  <a:pt x="214" y="36"/>
                </a:lnTo>
                <a:lnTo>
                  <a:pt x="214" y="36"/>
                </a:lnTo>
                <a:lnTo>
                  <a:pt x="216" y="40"/>
                </a:lnTo>
                <a:lnTo>
                  <a:pt x="216" y="40"/>
                </a:lnTo>
                <a:lnTo>
                  <a:pt x="216" y="42"/>
                </a:lnTo>
                <a:lnTo>
                  <a:pt x="214" y="42"/>
                </a:lnTo>
                <a:lnTo>
                  <a:pt x="214" y="42"/>
                </a:lnTo>
                <a:lnTo>
                  <a:pt x="214" y="42"/>
                </a:lnTo>
                <a:lnTo>
                  <a:pt x="214" y="40"/>
                </a:lnTo>
                <a:lnTo>
                  <a:pt x="212" y="40"/>
                </a:lnTo>
                <a:lnTo>
                  <a:pt x="212" y="40"/>
                </a:lnTo>
                <a:lnTo>
                  <a:pt x="212" y="44"/>
                </a:lnTo>
                <a:lnTo>
                  <a:pt x="212" y="44"/>
                </a:lnTo>
                <a:lnTo>
                  <a:pt x="214" y="46"/>
                </a:lnTo>
                <a:lnTo>
                  <a:pt x="214" y="46"/>
                </a:lnTo>
                <a:lnTo>
                  <a:pt x="214" y="50"/>
                </a:lnTo>
                <a:lnTo>
                  <a:pt x="214" y="52"/>
                </a:lnTo>
                <a:lnTo>
                  <a:pt x="214" y="52"/>
                </a:lnTo>
                <a:lnTo>
                  <a:pt x="212" y="54"/>
                </a:lnTo>
                <a:lnTo>
                  <a:pt x="212" y="54"/>
                </a:lnTo>
                <a:lnTo>
                  <a:pt x="210" y="54"/>
                </a:lnTo>
                <a:lnTo>
                  <a:pt x="210" y="54"/>
                </a:lnTo>
                <a:lnTo>
                  <a:pt x="206" y="50"/>
                </a:lnTo>
                <a:lnTo>
                  <a:pt x="200" y="48"/>
                </a:lnTo>
                <a:lnTo>
                  <a:pt x="200" y="48"/>
                </a:lnTo>
                <a:lnTo>
                  <a:pt x="198" y="48"/>
                </a:lnTo>
                <a:lnTo>
                  <a:pt x="198" y="46"/>
                </a:lnTo>
                <a:lnTo>
                  <a:pt x="198" y="46"/>
                </a:lnTo>
                <a:lnTo>
                  <a:pt x="196" y="46"/>
                </a:lnTo>
                <a:lnTo>
                  <a:pt x="196" y="48"/>
                </a:lnTo>
                <a:lnTo>
                  <a:pt x="196" y="48"/>
                </a:lnTo>
                <a:lnTo>
                  <a:pt x="194" y="48"/>
                </a:lnTo>
                <a:lnTo>
                  <a:pt x="192" y="46"/>
                </a:lnTo>
                <a:lnTo>
                  <a:pt x="188" y="44"/>
                </a:lnTo>
                <a:lnTo>
                  <a:pt x="188" y="44"/>
                </a:lnTo>
                <a:lnTo>
                  <a:pt x="186" y="46"/>
                </a:lnTo>
                <a:lnTo>
                  <a:pt x="186" y="46"/>
                </a:lnTo>
                <a:lnTo>
                  <a:pt x="180" y="52"/>
                </a:lnTo>
                <a:lnTo>
                  <a:pt x="180" y="52"/>
                </a:lnTo>
                <a:lnTo>
                  <a:pt x="180" y="52"/>
                </a:lnTo>
                <a:lnTo>
                  <a:pt x="180" y="54"/>
                </a:lnTo>
                <a:lnTo>
                  <a:pt x="180" y="54"/>
                </a:lnTo>
                <a:lnTo>
                  <a:pt x="180" y="54"/>
                </a:lnTo>
                <a:lnTo>
                  <a:pt x="178" y="40"/>
                </a:lnTo>
                <a:lnTo>
                  <a:pt x="176" y="36"/>
                </a:lnTo>
                <a:lnTo>
                  <a:pt x="174" y="34"/>
                </a:lnTo>
                <a:lnTo>
                  <a:pt x="170" y="32"/>
                </a:lnTo>
                <a:lnTo>
                  <a:pt x="170" y="32"/>
                </a:lnTo>
                <a:lnTo>
                  <a:pt x="164" y="36"/>
                </a:lnTo>
                <a:lnTo>
                  <a:pt x="164" y="40"/>
                </a:lnTo>
                <a:lnTo>
                  <a:pt x="164" y="40"/>
                </a:lnTo>
                <a:lnTo>
                  <a:pt x="160" y="36"/>
                </a:lnTo>
                <a:lnTo>
                  <a:pt x="160" y="36"/>
                </a:lnTo>
                <a:lnTo>
                  <a:pt x="158" y="36"/>
                </a:lnTo>
                <a:lnTo>
                  <a:pt x="158" y="36"/>
                </a:lnTo>
                <a:lnTo>
                  <a:pt x="158" y="36"/>
                </a:lnTo>
                <a:lnTo>
                  <a:pt x="156" y="40"/>
                </a:lnTo>
                <a:lnTo>
                  <a:pt x="156" y="40"/>
                </a:lnTo>
                <a:lnTo>
                  <a:pt x="154" y="40"/>
                </a:lnTo>
                <a:lnTo>
                  <a:pt x="154" y="40"/>
                </a:lnTo>
                <a:lnTo>
                  <a:pt x="154" y="38"/>
                </a:lnTo>
                <a:lnTo>
                  <a:pt x="152" y="36"/>
                </a:lnTo>
                <a:lnTo>
                  <a:pt x="152" y="36"/>
                </a:lnTo>
                <a:lnTo>
                  <a:pt x="146" y="38"/>
                </a:lnTo>
                <a:lnTo>
                  <a:pt x="140" y="38"/>
                </a:lnTo>
                <a:lnTo>
                  <a:pt x="140" y="38"/>
                </a:lnTo>
                <a:lnTo>
                  <a:pt x="134" y="40"/>
                </a:lnTo>
                <a:lnTo>
                  <a:pt x="126" y="40"/>
                </a:lnTo>
                <a:lnTo>
                  <a:pt x="126" y="40"/>
                </a:lnTo>
                <a:lnTo>
                  <a:pt x="120" y="44"/>
                </a:lnTo>
                <a:lnTo>
                  <a:pt x="120" y="44"/>
                </a:lnTo>
                <a:lnTo>
                  <a:pt x="116" y="44"/>
                </a:lnTo>
                <a:lnTo>
                  <a:pt x="116" y="44"/>
                </a:lnTo>
                <a:lnTo>
                  <a:pt x="118" y="46"/>
                </a:lnTo>
                <a:lnTo>
                  <a:pt x="118" y="46"/>
                </a:lnTo>
                <a:lnTo>
                  <a:pt x="120" y="50"/>
                </a:lnTo>
                <a:lnTo>
                  <a:pt x="120" y="54"/>
                </a:lnTo>
                <a:lnTo>
                  <a:pt x="120" y="54"/>
                </a:lnTo>
                <a:lnTo>
                  <a:pt x="122" y="56"/>
                </a:lnTo>
                <a:lnTo>
                  <a:pt x="122" y="56"/>
                </a:lnTo>
                <a:lnTo>
                  <a:pt x="118" y="52"/>
                </a:lnTo>
                <a:lnTo>
                  <a:pt x="118" y="52"/>
                </a:lnTo>
                <a:lnTo>
                  <a:pt x="116" y="48"/>
                </a:lnTo>
                <a:lnTo>
                  <a:pt x="114" y="46"/>
                </a:lnTo>
                <a:lnTo>
                  <a:pt x="114" y="46"/>
                </a:lnTo>
                <a:lnTo>
                  <a:pt x="110" y="44"/>
                </a:lnTo>
                <a:lnTo>
                  <a:pt x="110" y="44"/>
                </a:lnTo>
                <a:lnTo>
                  <a:pt x="108" y="44"/>
                </a:lnTo>
                <a:lnTo>
                  <a:pt x="106" y="46"/>
                </a:lnTo>
                <a:lnTo>
                  <a:pt x="106" y="46"/>
                </a:lnTo>
                <a:lnTo>
                  <a:pt x="102" y="54"/>
                </a:lnTo>
                <a:lnTo>
                  <a:pt x="102" y="54"/>
                </a:lnTo>
                <a:lnTo>
                  <a:pt x="102" y="54"/>
                </a:lnTo>
                <a:lnTo>
                  <a:pt x="102" y="56"/>
                </a:lnTo>
                <a:lnTo>
                  <a:pt x="102" y="56"/>
                </a:lnTo>
                <a:lnTo>
                  <a:pt x="106" y="60"/>
                </a:lnTo>
                <a:lnTo>
                  <a:pt x="106" y="60"/>
                </a:lnTo>
                <a:lnTo>
                  <a:pt x="104" y="62"/>
                </a:lnTo>
                <a:lnTo>
                  <a:pt x="104" y="62"/>
                </a:lnTo>
                <a:lnTo>
                  <a:pt x="102" y="62"/>
                </a:lnTo>
                <a:lnTo>
                  <a:pt x="102" y="62"/>
                </a:lnTo>
                <a:lnTo>
                  <a:pt x="102" y="60"/>
                </a:lnTo>
                <a:lnTo>
                  <a:pt x="100" y="58"/>
                </a:lnTo>
                <a:lnTo>
                  <a:pt x="100" y="58"/>
                </a:lnTo>
                <a:lnTo>
                  <a:pt x="90" y="56"/>
                </a:lnTo>
                <a:lnTo>
                  <a:pt x="90" y="56"/>
                </a:lnTo>
                <a:lnTo>
                  <a:pt x="84" y="58"/>
                </a:lnTo>
                <a:lnTo>
                  <a:pt x="78" y="60"/>
                </a:lnTo>
                <a:lnTo>
                  <a:pt x="68" y="66"/>
                </a:lnTo>
                <a:lnTo>
                  <a:pt x="68" y="66"/>
                </a:lnTo>
                <a:lnTo>
                  <a:pt x="58" y="68"/>
                </a:lnTo>
                <a:lnTo>
                  <a:pt x="54" y="68"/>
                </a:lnTo>
                <a:lnTo>
                  <a:pt x="52" y="70"/>
                </a:lnTo>
                <a:lnTo>
                  <a:pt x="52" y="70"/>
                </a:lnTo>
                <a:lnTo>
                  <a:pt x="50" y="74"/>
                </a:lnTo>
                <a:lnTo>
                  <a:pt x="50" y="74"/>
                </a:lnTo>
                <a:lnTo>
                  <a:pt x="48" y="78"/>
                </a:lnTo>
                <a:lnTo>
                  <a:pt x="50" y="80"/>
                </a:lnTo>
                <a:lnTo>
                  <a:pt x="50" y="80"/>
                </a:lnTo>
                <a:lnTo>
                  <a:pt x="56" y="78"/>
                </a:lnTo>
                <a:lnTo>
                  <a:pt x="62" y="78"/>
                </a:lnTo>
                <a:lnTo>
                  <a:pt x="62" y="78"/>
                </a:lnTo>
                <a:lnTo>
                  <a:pt x="66" y="82"/>
                </a:lnTo>
                <a:lnTo>
                  <a:pt x="66" y="82"/>
                </a:lnTo>
                <a:lnTo>
                  <a:pt x="70" y="78"/>
                </a:lnTo>
                <a:lnTo>
                  <a:pt x="70" y="78"/>
                </a:lnTo>
                <a:lnTo>
                  <a:pt x="74" y="80"/>
                </a:lnTo>
                <a:lnTo>
                  <a:pt x="74" y="80"/>
                </a:lnTo>
                <a:lnTo>
                  <a:pt x="82" y="78"/>
                </a:lnTo>
                <a:lnTo>
                  <a:pt x="82" y="78"/>
                </a:lnTo>
                <a:lnTo>
                  <a:pt x="80" y="80"/>
                </a:lnTo>
                <a:lnTo>
                  <a:pt x="82" y="84"/>
                </a:lnTo>
                <a:lnTo>
                  <a:pt x="82" y="84"/>
                </a:lnTo>
                <a:lnTo>
                  <a:pt x="80" y="86"/>
                </a:lnTo>
                <a:lnTo>
                  <a:pt x="78" y="86"/>
                </a:lnTo>
                <a:lnTo>
                  <a:pt x="78" y="86"/>
                </a:lnTo>
                <a:lnTo>
                  <a:pt x="80" y="88"/>
                </a:lnTo>
                <a:lnTo>
                  <a:pt x="80" y="92"/>
                </a:lnTo>
                <a:lnTo>
                  <a:pt x="70" y="100"/>
                </a:lnTo>
                <a:lnTo>
                  <a:pt x="70" y="100"/>
                </a:lnTo>
                <a:lnTo>
                  <a:pt x="68" y="100"/>
                </a:lnTo>
                <a:lnTo>
                  <a:pt x="68" y="100"/>
                </a:lnTo>
                <a:lnTo>
                  <a:pt x="66" y="104"/>
                </a:lnTo>
                <a:lnTo>
                  <a:pt x="66" y="104"/>
                </a:lnTo>
                <a:lnTo>
                  <a:pt x="64" y="102"/>
                </a:lnTo>
                <a:lnTo>
                  <a:pt x="62" y="100"/>
                </a:lnTo>
                <a:lnTo>
                  <a:pt x="62" y="100"/>
                </a:lnTo>
                <a:lnTo>
                  <a:pt x="50" y="100"/>
                </a:lnTo>
                <a:lnTo>
                  <a:pt x="50" y="100"/>
                </a:lnTo>
                <a:lnTo>
                  <a:pt x="44" y="104"/>
                </a:lnTo>
                <a:lnTo>
                  <a:pt x="38" y="106"/>
                </a:lnTo>
                <a:lnTo>
                  <a:pt x="38" y="106"/>
                </a:lnTo>
                <a:lnTo>
                  <a:pt x="32" y="104"/>
                </a:lnTo>
                <a:lnTo>
                  <a:pt x="32" y="104"/>
                </a:lnTo>
                <a:lnTo>
                  <a:pt x="22" y="106"/>
                </a:lnTo>
                <a:lnTo>
                  <a:pt x="22" y="106"/>
                </a:lnTo>
                <a:lnTo>
                  <a:pt x="16" y="106"/>
                </a:lnTo>
                <a:lnTo>
                  <a:pt x="16" y="108"/>
                </a:lnTo>
                <a:lnTo>
                  <a:pt x="16" y="108"/>
                </a:lnTo>
                <a:lnTo>
                  <a:pt x="12" y="108"/>
                </a:lnTo>
                <a:lnTo>
                  <a:pt x="6" y="108"/>
                </a:lnTo>
                <a:lnTo>
                  <a:pt x="6" y="108"/>
                </a:lnTo>
                <a:lnTo>
                  <a:pt x="2" y="114"/>
                </a:lnTo>
                <a:lnTo>
                  <a:pt x="2" y="114"/>
                </a:lnTo>
                <a:lnTo>
                  <a:pt x="2" y="116"/>
                </a:lnTo>
                <a:lnTo>
                  <a:pt x="2" y="116"/>
                </a:lnTo>
                <a:lnTo>
                  <a:pt x="4" y="116"/>
                </a:lnTo>
                <a:lnTo>
                  <a:pt x="4" y="116"/>
                </a:lnTo>
                <a:lnTo>
                  <a:pt x="6" y="120"/>
                </a:lnTo>
                <a:lnTo>
                  <a:pt x="6" y="120"/>
                </a:lnTo>
                <a:lnTo>
                  <a:pt x="8" y="122"/>
                </a:lnTo>
                <a:lnTo>
                  <a:pt x="8" y="122"/>
                </a:lnTo>
                <a:lnTo>
                  <a:pt x="8" y="124"/>
                </a:lnTo>
                <a:lnTo>
                  <a:pt x="8" y="124"/>
                </a:lnTo>
                <a:lnTo>
                  <a:pt x="14" y="124"/>
                </a:lnTo>
                <a:lnTo>
                  <a:pt x="14" y="126"/>
                </a:lnTo>
                <a:lnTo>
                  <a:pt x="14" y="126"/>
                </a:lnTo>
                <a:lnTo>
                  <a:pt x="14" y="126"/>
                </a:lnTo>
                <a:lnTo>
                  <a:pt x="16" y="126"/>
                </a:lnTo>
                <a:lnTo>
                  <a:pt x="16" y="126"/>
                </a:lnTo>
                <a:lnTo>
                  <a:pt x="16" y="128"/>
                </a:lnTo>
                <a:lnTo>
                  <a:pt x="16" y="128"/>
                </a:lnTo>
                <a:lnTo>
                  <a:pt x="22" y="128"/>
                </a:lnTo>
                <a:lnTo>
                  <a:pt x="22" y="128"/>
                </a:lnTo>
                <a:lnTo>
                  <a:pt x="30" y="130"/>
                </a:lnTo>
                <a:lnTo>
                  <a:pt x="30" y="128"/>
                </a:lnTo>
                <a:lnTo>
                  <a:pt x="32" y="124"/>
                </a:lnTo>
                <a:lnTo>
                  <a:pt x="32" y="124"/>
                </a:lnTo>
                <a:lnTo>
                  <a:pt x="36" y="124"/>
                </a:lnTo>
                <a:lnTo>
                  <a:pt x="36" y="124"/>
                </a:lnTo>
                <a:lnTo>
                  <a:pt x="38" y="130"/>
                </a:lnTo>
                <a:lnTo>
                  <a:pt x="38" y="130"/>
                </a:lnTo>
                <a:lnTo>
                  <a:pt x="50" y="128"/>
                </a:lnTo>
                <a:lnTo>
                  <a:pt x="64" y="128"/>
                </a:lnTo>
                <a:lnTo>
                  <a:pt x="64" y="128"/>
                </a:lnTo>
                <a:lnTo>
                  <a:pt x="66" y="132"/>
                </a:lnTo>
                <a:lnTo>
                  <a:pt x="66" y="132"/>
                </a:lnTo>
                <a:lnTo>
                  <a:pt x="62" y="132"/>
                </a:lnTo>
                <a:lnTo>
                  <a:pt x="62" y="134"/>
                </a:lnTo>
                <a:lnTo>
                  <a:pt x="60" y="134"/>
                </a:lnTo>
                <a:lnTo>
                  <a:pt x="60" y="134"/>
                </a:lnTo>
                <a:lnTo>
                  <a:pt x="58" y="132"/>
                </a:lnTo>
                <a:lnTo>
                  <a:pt x="58" y="132"/>
                </a:lnTo>
                <a:lnTo>
                  <a:pt x="46" y="132"/>
                </a:lnTo>
                <a:lnTo>
                  <a:pt x="46" y="134"/>
                </a:lnTo>
                <a:lnTo>
                  <a:pt x="46" y="134"/>
                </a:lnTo>
                <a:lnTo>
                  <a:pt x="38" y="132"/>
                </a:lnTo>
                <a:lnTo>
                  <a:pt x="38" y="132"/>
                </a:lnTo>
                <a:lnTo>
                  <a:pt x="24" y="138"/>
                </a:lnTo>
                <a:lnTo>
                  <a:pt x="24" y="138"/>
                </a:lnTo>
                <a:lnTo>
                  <a:pt x="24" y="140"/>
                </a:lnTo>
                <a:lnTo>
                  <a:pt x="24" y="140"/>
                </a:lnTo>
                <a:lnTo>
                  <a:pt x="28" y="140"/>
                </a:lnTo>
                <a:lnTo>
                  <a:pt x="28" y="140"/>
                </a:lnTo>
                <a:lnTo>
                  <a:pt x="20" y="140"/>
                </a:lnTo>
                <a:lnTo>
                  <a:pt x="20" y="140"/>
                </a:lnTo>
                <a:lnTo>
                  <a:pt x="16" y="140"/>
                </a:lnTo>
                <a:lnTo>
                  <a:pt x="16" y="138"/>
                </a:lnTo>
                <a:lnTo>
                  <a:pt x="14" y="138"/>
                </a:lnTo>
                <a:lnTo>
                  <a:pt x="8" y="140"/>
                </a:lnTo>
                <a:lnTo>
                  <a:pt x="8" y="140"/>
                </a:lnTo>
                <a:lnTo>
                  <a:pt x="12" y="146"/>
                </a:lnTo>
                <a:lnTo>
                  <a:pt x="12" y="146"/>
                </a:lnTo>
                <a:lnTo>
                  <a:pt x="14" y="146"/>
                </a:lnTo>
                <a:lnTo>
                  <a:pt x="16" y="146"/>
                </a:lnTo>
                <a:lnTo>
                  <a:pt x="16" y="146"/>
                </a:lnTo>
                <a:lnTo>
                  <a:pt x="18" y="148"/>
                </a:lnTo>
                <a:lnTo>
                  <a:pt x="18" y="148"/>
                </a:lnTo>
                <a:lnTo>
                  <a:pt x="22" y="148"/>
                </a:lnTo>
                <a:lnTo>
                  <a:pt x="26" y="148"/>
                </a:lnTo>
                <a:lnTo>
                  <a:pt x="26" y="148"/>
                </a:lnTo>
                <a:lnTo>
                  <a:pt x="22" y="152"/>
                </a:lnTo>
                <a:lnTo>
                  <a:pt x="22" y="152"/>
                </a:lnTo>
                <a:lnTo>
                  <a:pt x="26" y="156"/>
                </a:lnTo>
                <a:lnTo>
                  <a:pt x="28" y="158"/>
                </a:lnTo>
                <a:lnTo>
                  <a:pt x="30" y="160"/>
                </a:lnTo>
                <a:lnTo>
                  <a:pt x="30" y="160"/>
                </a:lnTo>
                <a:lnTo>
                  <a:pt x="32" y="160"/>
                </a:lnTo>
                <a:lnTo>
                  <a:pt x="36" y="160"/>
                </a:lnTo>
                <a:lnTo>
                  <a:pt x="36" y="160"/>
                </a:lnTo>
                <a:lnTo>
                  <a:pt x="46" y="162"/>
                </a:lnTo>
                <a:lnTo>
                  <a:pt x="46" y="162"/>
                </a:lnTo>
                <a:lnTo>
                  <a:pt x="44" y="156"/>
                </a:lnTo>
                <a:lnTo>
                  <a:pt x="46" y="152"/>
                </a:lnTo>
                <a:lnTo>
                  <a:pt x="46" y="152"/>
                </a:lnTo>
                <a:lnTo>
                  <a:pt x="54" y="156"/>
                </a:lnTo>
                <a:lnTo>
                  <a:pt x="54" y="156"/>
                </a:lnTo>
                <a:lnTo>
                  <a:pt x="54" y="154"/>
                </a:lnTo>
                <a:lnTo>
                  <a:pt x="54" y="154"/>
                </a:lnTo>
                <a:lnTo>
                  <a:pt x="58" y="152"/>
                </a:lnTo>
                <a:lnTo>
                  <a:pt x="64" y="152"/>
                </a:lnTo>
                <a:lnTo>
                  <a:pt x="64" y="152"/>
                </a:lnTo>
                <a:lnTo>
                  <a:pt x="64" y="154"/>
                </a:lnTo>
                <a:lnTo>
                  <a:pt x="64" y="154"/>
                </a:lnTo>
                <a:lnTo>
                  <a:pt x="66" y="156"/>
                </a:lnTo>
                <a:lnTo>
                  <a:pt x="68" y="158"/>
                </a:lnTo>
                <a:lnTo>
                  <a:pt x="68" y="158"/>
                </a:lnTo>
                <a:lnTo>
                  <a:pt x="70" y="154"/>
                </a:lnTo>
                <a:lnTo>
                  <a:pt x="70" y="154"/>
                </a:lnTo>
                <a:lnTo>
                  <a:pt x="74" y="154"/>
                </a:lnTo>
                <a:lnTo>
                  <a:pt x="74" y="154"/>
                </a:lnTo>
                <a:lnTo>
                  <a:pt x="76" y="154"/>
                </a:lnTo>
                <a:lnTo>
                  <a:pt x="76" y="154"/>
                </a:lnTo>
                <a:lnTo>
                  <a:pt x="80" y="154"/>
                </a:lnTo>
                <a:lnTo>
                  <a:pt x="84" y="154"/>
                </a:lnTo>
                <a:lnTo>
                  <a:pt x="84" y="154"/>
                </a:lnTo>
                <a:lnTo>
                  <a:pt x="84" y="152"/>
                </a:lnTo>
                <a:lnTo>
                  <a:pt x="84" y="152"/>
                </a:lnTo>
                <a:lnTo>
                  <a:pt x="90" y="148"/>
                </a:lnTo>
                <a:lnTo>
                  <a:pt x="90" y="148"/>
                </a:lnTo>
                <a:lnTo>
                  <a:pt x="90" y="152"/>
                </a:lnTo>
                <a:lnTo>
                  <a:pt x="90" y="152"/>
                </a:lnTo>
                <a:lnTo>
                  <a:pt x="90" y="156"/>
                </a:lnTo>
                <a:lnTo>
                  <a:pt x="90" y="156"/>
                </a:lnTo>
                <a:lnTo>
                  <a:pt x="96" y="150"/>
                </a:lnTo>
                <a:lnTo>
                  <a:pt x="96" y="150"/>
                </a:lnTo>
                <a:lnTo>
                  <a:pt x="100" y="150"/>
                </a:lnTo>
                <a:lnTo>
                  <a:pt x="102" y="154"/>
                </a:lnTo>
                <a:lnTo>
                  <a:pt x="102" y="154"/>
                </a:lnTo>
                <a:lnTo>
                  <a:pt x="108" y="154"/>
                </a:lnTo>
                <a:lnTo>
                  <a:pt x="116" y="156"/>
                </a:lnTo>
                <a:lnTo>
                  <a:pt x="116" y="156"/>
                </a:lnTo>
                <a:lnTo>
                  <a:pt x="116" y="158"/>
                </a:lnTo>
                <a:lnTo>
                  <a:pt x="116" y="158"/>
                </a:lnTo>
                <a:lnTo>
                  <a:pt x="122" y="162"/>
                </a:lnTo>
                <a:lnTo>
                  <a:pt x="122" y="162"/>
                </a:lnTo>
                <a:lnTo>
                  <a:pt x="124" y="164"/>
                </a:lnTo>
                <a:lnTo>
                  <a:pt x="124" y="164"/>
                </a:lnTo>
                <a:lnTo>
                  <a:pt x="128" y="164"/>
                </a:lnTo>
                <a:lnTo>
                  <a:pt x="132" y="164"/>
                </a:lnTo>
                <a:lnTo>
                  <a:pt x="132" y="164"/>
                </a:lnTo>
                <a:lnTo>
                  <a:pt x="138" y="168"/>
                </a:lnTo>
                <a:lnTo>
                  <a:pt x="138" y="168"/>
                </a:lnTo>
                <a:lnTo>
                  <a:pt x="138" y="170"/>
                </a:lnTo>
                <a:lnTo>
                  <a:pt x="138" y="172"/>
                </a:lnTo>
                <a:lnTo>
                  <a:pt x="138" y="172"/>
                </a:lnTo>
                <a:lnTo>
                  <a:pt x="140" y="172"/>
                </a:lnTo>
                <a:lnTo>
                  <a:pt x="140" y="172"/>
                </a:lnTo>
                <a:lnTo>
                  <a:pt x="146" y="176"/>
                </a:lnTo>
                <a:lnTo>
                  <a:pt x="146" y="176"/>
                </a:lnTo>
                <a:lnTo>
                  <a:pt x="150" y="182"/>
                </a:lnTo>
                <a:lnTo>
                  <a:pt x="150" y="182"/>
                </a:lnTo>
                <a:lnTo>
                  <a:pt x="154" y="182"/>
                </a:lnTo>
                <a:lnTo>
                  <a:pt x="154" y="182"/>
                </a:lnTo>
                <a:lnTo>
                  <a:pt x="156" y="184"/>
                </a:lnTo>
                <a:lnTo>
                  <a:pt x="156" y="184"/>
                </a:lnTo>
                <a:lnTo>
                  <a:pt x="156" y="184"/>
                </a:lnTo>
                <a:lnTo>
                  <a:pt x="156" y="184"/>
                </a:lnTo>
                <a:lnTo>
                  <a:pt x="156" y="184"/>
                </a:lnTo>
                <a:lnTo>
                  <a:pt x="156" y="184"/>
                </a:lnTo>
                <a:lnTo>
                  <a:pt x="156" y="186"/>
                </a:lnTo>
                <a:lnTo>
                  <a:pt x="156" y="186"/>
                </a:lnTo>
                <a:lnTo>
                  <a:pt x="154" y="186"/>
                </a:lnTo>
                <a:lnTo>
                  <a:pt x="154" y="186"/>
                </a:lnTo>
                <a:lnTo>
                  <a:pt x="156" y="190"/>
                </a:lnTo>
                <a:lnTo>
                  <a:pt x="156" y="190"/>
                </a:lnTo>
                <a:lnTo>
                  <a:pt x="154" y="192"/>
                </a:lnTo>
                <a:lnTo>
                  <a:pt x="154" y="192"/>
                </a:lnTo>
                <a:lnTo>
                  <a:pt x="150" y="192"/>
                </a:lnTo>
                <a:lnTo>
                  <a:pt x="150" y="192"/>
                </a:lnTo>
                <a:lnTo>
                  <a:pt x="150" y="194"/>
                </a:lnTo>
                <a:lnTo>
                  <a:pt x="150" y="194"/>
                </a:lnTo>
                <a:lnTo>
                  <a:pt x="156" y="192"/>
                </a:lnTo>
                <a:lnTo>
                  <a:pt x="156" y="192"/>
                </a:lnTo>
                <a:lnTo>
                  <a:pt x="156" y="194"/>
                </a:lnTo>
                <a:lnTo>
                  <a:pt x="156" y="194"/>
                </a:lnTo>
                <a:lnTo>
                  <a:pt x="164" y="202"/>
                </a:lnTo>
                <a:lnTo>
                  <a:pt x="164" y="202"/>
                </a:lnTo>
                <a:lnTo>
                  <a:pt x="164" y="204"/>
                </a:lnTo>
                <a:lnTo>
                  <a:pt x="162" y="204"/>
                </a:lnTo>
                <a:lnTo>
                  <a:pt x="162" y="206"/>
                </a:lnTo>
                <a:lnTo>
                  <a:pt x="162" y="206"/>
                </a:lnTo>
                <a:lnTo>
                  <a:pt x="166" y="208"/>
                </a:lnTo>
                <a:lnTo>
                  <a:pt x="168" y="210"/>
                </a:lnTo>
                <a:lnTo>
                  <a:pt x="168" y="210"/>
                </a:lnTo>
                <a:lnTo>
                  <a:pt x="166" y="214"/>
                </a:lnTo>
                <a:lnTo>
                  <a:pt x="166" y="214"/>
                </a:lnTo>
                <a:lnTo>
                  <a:pt x="170" y="214"/>
                </a:lnTo>
                <a:lnTo>
                  <a:pt x="170" y="214"/>
                </a:lnTo>
                <a:lnTo>
                  <a:pt x="170" y="214"/>
                </a:lnTo>
                <a:lnTo>
                  <a:pt x="170" y="216"/>
                </a:lnTo>
                <a:lnTo>
                  <a:pt x="170" y="216"/>
                </a:lnTo>
                <a:lnTo>
                  <a:pt x="170" y="216"/>
                </a:lnTo>
                <a:lnTo>
                  <a:pt x="170" y="218"/>
                </a:lnTo>
                <a:lnTo>
                  <a:pt x="170" y="218"/>
                </a:lnTo>
                <a:lnTo>
                  <a:pt x="168" y="220"/>
                </a:lnTo>
                <a:lnTo>
                  <a:pt x="170" y="222"/>
                </a:lnTo>
                <a:lnTo>
                  <a:pt x="170" y="222"/>
                </a:lnTo>
                <a:lnTo>
                  <a:pt x="170" y="222"/>
                </a:lnTo>
                <a:lnTo>
                  <a:pt x="162" y="224"/>
                </a:lnTo>
                <a:lnTo>
                  <a:pt x="162" y="224"/>
                </a:lnTo>
                <a:lnTo>
                  <a:pt x="162" y="224"/>
                </a:lnTo>
                <a:lnTo>
                  <a:pt x="164" y="224"/>
                </a:lnTo>
                <a:lnTo>
                  <a:pt x="164" y="224"/>
                </a:lnTo>
                <a:lnTo>
                  <a:pt x="164" y="228"/>
                </a:lnTo>
                <a:lnTo>
                  <a:pt x="162" y="230"/>
                </a:lnTo>
                <a:lnTo>
                  <a:pt x="162" y="230"/>
                </a:lnTo>
                <a:lnTo>
                  <a:pt x="160" y="232"/>
                </a:lnTo>
                <a:lnTo>
                  <a:pt x="160" y="232"/>
                </a:lnTo>
                <a:lnTo>
                  <a:pt x="160" y="234"/>
                </a:lnTo>
                <a:lnTo>
                  <a:pt x="160" y="234"/>
                </a:lnTo>
                <a:lnTo>
                  <a:pt x="164" y="234"/>
                </a:lnTo>
                <a:lnTo>
                  <a:pt x="164" y="234"/>
                </a:lnTo>
                <a:lnTo>
                  <a:pt x="162" y="238"/>
                </a:lnTo>
                <a:lnTo>
                  <a:pt x="162" y="238"/>
                </a:lnTo>
                <a:lnTo>
                  <a:pt x="160" y="238"/>
                </a:lnTo>
                <a:lnTo>
                  <a:pt x="160" y="240"/>
                </a:lnTo>
                <a:lnTo>
                  <a:pt x="160" y="240"/>
                </a:lnTo>
                <a:lnTo>
                  <a:pt x="166" y="244"/>
                </a:lnTo>
                <a:lnTo>
                  <a:pt x="168" y="244"/>
                </a:lnTo>
                <a:lnTo>
                  <a:pt x="172" y="242"/>
                </a:lnTo>
                <a:lnTo>
                  <a:pt x="172" y="242"/>
                </a:lnTo>
                <a:lnTo>
                  <a:pt x="174" y="236"/>
                </a:lnTo>
                <a:lnTo>
                  <a:pt x="176" y="236"/>
                </a:lnTo>
                <a:lnTo>
                  <a:pt x="176" y="236"/>
                </a:lnTo>
                <a:lnTo>
                  <a:pt x="176" y="240"/>
                </a:lnTo>
                <a:lnTo>
                  <a:pt x="176" y="240"/>
                </a:lnTo>
                <a:lnTo>
                  <a:pt x="184" y="240"/>
                </a:lnTo>
                <a:lnTo>
                  <a:pt x="192" y="242"/>
                </a:lnTo>
                <a:lnTo>
                  <a:pt x="192" y="242"/>
                </a:lnTo>
                <a:lnTo>
                  <a:pt x="192" y="242"/>
                </a:lnTo>
                <a:lnTo>
                  <a:pt x="192" y="242"/>
                </a:lnTo>
                <a:lnTo>
                  <a:pt x="192" y="244"/>
                </a:lnTo>
                <a:lnTo>
                  <a:pt x="192" y="244"/>
                </a:lnTo>
                <a:lnTo>
                  <a:pt x="200" y="244"/>
                </a:lnTo>
                <a:lnTo>
                  <a:pt x="200" y="244"/>
                </a:lnTo>
                <a:lnTo>
                  <a:pt x="202" y="242"/>
                </a:lnTo>
                <a:lnTo>
                  <a:pt x="202" y="242"/>
                </a:lnTo>
                <a:lnTo>
                  <a:pt x="204" y="242"/>
                </a:lnTo>
                <a:lnTo>
                  <a:pt x="204" y="242"/>
                </a:lnTo>
                <a:lnTo>
                  <a:pt x="200" y="246"/>
                </a:lnTo>
                <a:lnTo>
                  <a:pt x="200" y="246"/>
                </a:lnTo>
                <a:lnTo>
                  <a:pt x="198" y="246"/>
                </a:lnTo>
                <a:lnTo>
                  <a:pt x="202" y="248"/>
                </a:lnTo>
                <a:lnTo>
                  <a:pt x="208" y="248"/>
                </a:lnTo>
                <a:lnTo>
                  <a:pt x="208" y="248"/>
                </a:lnTo>
                <a:lnTo>
                  <a:pt x="208" y="250"/>
                </a:lnTo>
                <a:lnTo>
                  <a:pt x="208" y="250"/>
                </a:lnTo>
                <a:lnTo>
                  <a:pt x="202" y="250"/>
                </a:lnTo>
                <a:lnTo>
                  <a:pt x="202" y="250"/>
                </a:lnTo>
                <a:lnTo>
                  <a:pt x="206" y="252"/>
                </a:lnTo>
                <a:lnTo>
                  <a:pt x="206" y="252"/>
                </a:lnTo>
                <a:lnTo>
                  <a:pt x="208" y="254"/>
                </a:lnTo>
                <a:lnTo>
                  <a:pt x="206" y="254"/>
                </a:lnTo>
                <a:lnTo>
                  <a:pt x="202" y="254"/>
                </a:lnTo>
                <a:lnTo>
                  <a:pt x="202" y="256"/>
                </a:lnTo>
                <a:lnTo>
                  <a:pt x="202" y="256"/>
                </a:lnTo>
                <a:lnTo>
                  <a:pt x="202" y="256"/>
                </a:lnTo>
                <a:lnTo>
                  <a:pt x="202" y="256"/>
                </a:lnTo>
                <a:lnTo>
                  <a:pt x="206" y="256"/>
                </a:lnTo>
                <a:lnTo>
                  <a:pt x="206" y="256"/>
                </a:lnTo>
                <a:lnTo>
                  <a:pt x="208" y="258"/>
                </a:lnTo>
                <a:lnTo>
                  <a:pt x="208" y="258"/>
                </a:lnTo>
                <a:lnTo>
                  <a:pt x="208" y="258"/>
                </a:lnTo>
                <a:lnTo>
                  <a:pt x="204" y="260"/>
                </a:lnTo>
                <a:lnTo>
                  <a:pt x="202" y="260"/>
                </a:lnTo>
                <a:lnTo>
                  <a:pt x="208" y="264"/>
                </a:lnTo>
                <a:lnTo>
                  <a:pt x="208" y="264"/>
                </a:lnTo>
                <a:lnTo>
                  <a:pt x="208" y="266"/>
                </a:lnTo>
                <a:lnTo>
                  <a:pt x="208" y="266"/>
                </a:lnTo>
                <a:lnTo>
                  <a:pt x="200" y="264"/>
                </a:lnTo>
                <a:lnTo>
                  <a:pt x="194" y="260"/>
                </a:lnTo>
                <a:lnTo>
                  <a:pt x="194" y="260"/>
                </a:lnTo>
                <a:lnTo>
                  <a:pt x="190" y="258"/>
                </a:lnTo>
                <a:lnTo>
                  <a:pt x="190" y="258"/>
                </a:lnTo>
                <a:lnTo>
                  <a:pt x="180" y="256"/>
                </a:lnTo>
                <a:lnTo>
                  <a:pt x="170" y="256"/>
                </a:lnTo>
                <a:lnTo>
                  <a:pt x="170" y="256"/>
                </a:lnTo>
                <a:lnTo>
                  <a:pt x="168" y="258"/>
                </a:lnTo>
                <a:lnTo>
                  <a:pt x="168" y="258"/>
                </a:lnTo>
                <a:lnTo>
                  <a:pt x="170" y="262"/>
                </a:lnTo>
                <a:lnTo>
                  <a:pt x="170" y="262"/>
                </a:lnTo>
                <a:lnTo>
                  <a:pt x="174" y="262"/>
                </a:lnTo>
                <a:lnTo>
                  <a:pt x="174" y="262"/>
                </a:lnTo>
                <a:lnTo>
                  <a:pt x="174" y="262"/>
                </a:lnTo>
                <a:lnTo>
                  <a:pt x="178" y="264"/>
                </a:lnTo>
                <a:lnTo>
                  <a:pt x="178" y="266"/>
                </a:lnTo>
                <a:lnTo>
                  <a:pt x="178" y="266"/>
                </a:lnTo>
                <a:lnTo>
                  <a:pt x="178" y="266"/>
                </a:lnTo>
                <a:lnTo>
                  <a:pt x="176" y="268"/>
                </a:lnTo>
                <a:lnTo>
                  <a:pt x="172" y="266"/>
                </a:lnTo>
                <a:lnTo>
                  <a:pt x="172" y="266"/>
                </a:lnTo>
                <a:lnTo>
                  <a:pt x="168" y="266"/>
                </a:lnTo>
                <a:lnTo>
                  <a:pt x="168" y="266"/>
                </a:lnTo>
                <a:lnTo>
                  <a:pt x="166" y="268"/>
                </a:lnTo>
                <a:lnTo>
                  <a:pt x="166" y="268"/>
                </a:lnTo>
                <a:lnTo>
                  <a:pt x="168" y="274"/>
                </a:lnTo>
                <a:lnTo>
                  <a:pt x="164" y="276"/>
                </a:lnTo>
                <a:lnTo>
                  <a:pt x="164" y="276"/>
                </a:lnTo>
                <a:lnTo>
                  <a:pt x="164" y="280"/>
                </a:lnTo>
                <a:lnTo>
                  <a:pt x="164" y="280"/>
                </a:lnTo>
                <a:lnTo>
                  <a:pt x="162" y="280"/>
                </a:lnTo>
                <a:lnTo>
                  <a:pt x="162" y="282"/>
                </a:lnTo>
                <a:lnTo>
                  <a:pt x="162" y="282"/>
                </a:lnTo>
                <a:lnTo>
                  <a:pt x="164" y="284"/>
                </a:lnTo>
                <a:lnTo>
                  <a:pt x="164" y="284"/>
                </a:lnTo>
                <a:lnTo>
                  <a:pt x="168" y="284"/>
                </a:lnTo>
                <a:lnTo>
                  <a:pt x="170" y="284"/>
                </a:lnTo>
                <a:lnTo>
                  <a:pt x="170" y="284"/>
                </a:lnTo>
                <a:lnTo>
                  <a:pt x="172" y="284"/>
                </a:lnTo>
                <a:lnTo>
                  <a:pt x="174" y="284"/>
                </a:lnTo>
                <a:lnTo>
                  <a:pt x="174" y="284"/>
                </a:lnTo>
                <a:lnTo>
                  <a:pt x="174" y="284"/>
                </a:lnTo>
                <a:lnTo>
                  <a:pt x="176" y="284"/>
                </a:lnTo>
                <a:lnTo>
                  <a:pt x="176" y="284"/>
                </a:lnTo>
                <a:lnTo>
                  <a:pt x="176" y="286"/>
                </a:lnTo>
                <a:lnTo>
                  <a:pt x="168" y="286"/>
                </a:lnTo>
                <a:lnTo>
                  <a:pt x="168" y="288"/>
                </a:lnTo>
                <a:lnTo>
                  <a:pt x="168" y="288"/>
                </a:lnTo>
                <a:lnTo>
                  <a:pt x="172" y="292"/>
                </a:lnTo>
                <a:lnTo>
                  <a:pt x="172" y="292"/>
                </a:lnTo>
                <a:lnTo>
                  <a:pt x="178" y="290"/>
                </a:lnTo>
                <a:lnTo>
                  <a:pt x="180" y="290"/>
                </a:lnTo>
                <a:lnTo>
                  <a:pt x="180" y="290"/>
                </a:lnTo>
                <a:lnTo>
                  <a:pt x="186" y="288"/>
                </a:lnTo>
                <a:lnTo>
                  <a:pt x="194" y="284"/>
                </a:lnTo>
                <a:lnTo>
                  <a:pt x="194" y="284"/>
                </a:lnTo>
                <a:lnTo>
                  <a:pt x="194" y="280"/>
                </a:lnTo>
                <a:lnTo>
                  <a:pt x="194" y="280"/>
                </a:lnTo>
                <a:lnTo>
                  <a:pt x="188" y="276"/>
                </a:lnTo>
                <a:lnTo>
                  <a:pt x="188" y="276"/>
                </a:lnTo>
                <a:lnTo>
                  <a:pt x="186" y="270"/>
                </a:lnTo>
                <a:lnTo>
                  <a:pt x="186" y="270"/>
                </a:lnTo>
                <a:lnTo>
                  <a:pt x="180" y="268"/>
                </a:lnTo>
                <a:lnTo>
                  <a:pt x="180" y="268"/>
                </a:lnTo>
                <a:lnTo>
                  <a:pt x="180" y="266"/>
                </a:lnTo>
                <a:lnTo>
                  <a:pt x="178" y="264"/>
                </a:lnTo>
                <a:lnTo>
                  <a:pt x="178" y="264"/>
                </a:lnTo>
                <a:lnTo>
                  <a:pt x="184" y="266"/>
                </a:lnTo>
                <a:lnTo>
                  <a:pt x="188" y="268"/>
                </a:lnTo>
                <a:lnTo>
                  <a:pt x="188" y="268"/>
                </a:lnTo>
                <a:lnTo>
                  <a:pt x="192" y="272"/>
                </a:lnTo>
                <a:lnTo>
                  <a:pt x="194" y="272"/>
                </a:lnTo>
                <a:lnTo>
                  <a:pt x="198" y="272"/>
                </a:lnTo>
                <a:lnTo>
                  <a:pt x="198" y="272"/>
                </a:lnTo>
                <a:lnTo>
                  <a:pt x="200" y="270"/>
                </a:lnTo>
                <a:lnTo>
                  <a:pt x="202" y="272"/>
                </a:lnTo>
                <a:lnTo>
                  <a:pt x="202" y="272"/>
                </a:lnTo>
                <a:lnTo>
                  <a:pt x="208" y="272"/>
                </a:lnTo>
                <a:lnTo>
                  <a:pt x="208" y="272"/>
                </a:lnTo>
                <a:lnTo>
                  <a:pt x="208" y="272"/>
                </a:lnTo>
                <a:lnTo>
                  <a:pt x="208" y="274"/>
                </a:lnTo>
                <a:lnTo>
                  <a:pt x="208" y="274"/>
                </a:lnTo>
                <a:lnTo>
                  <a:pt x="208" y="276"/>
                </a:lnTo>
                <a:lnTo>
                  <a:pt x="208" y="278"/>
                </a:lnTo>
                <a:lnTo>
                  <a:pt x="208" y="278"/>
                </a:lnTo>
                <a:lnTo>
                  <a:pt x="206" y="278"/>
                </a:lnTo>
                <a:lnTo>
                  <a:pt x="206" y="278"/>
                </a:lnTo>
                <a:lnTo>
                  <a:pt x="206" y="282"/>
                </a:lnTo>
                <a:lnTo>
                  <a:pt x="206" y="282"/>
                </a:lnTo>
                <a:lnTo>
                  <a:pt x="208" y="282"/>
                </a:lnTo>
                <a:lnTo>
                  <a:pt x="208" y="282"/>
                </a:lnTo>
                <a:lnTo>
                  <a:pt x="206" y="284"/>
                </a:lnTo>
                <a:lnTo>
                  <a:pt x="206" y="286"/>
                </a:lnTo>
                <a:lnTo>
                  <a:pt x="206" y="286"/>
                </a:lnTo>
                <a:lnTo>
                  <a:pt x="210" y="286"/>
                </a:lnTo>
                <a:lnTo>
                  <a:pt x="210" y="290"/>
                </a:lnTo>
                <a:lnTo>
                  <a:pt x="210" y="290"/>
                </a:lnTo>
                <a:lnTo>
                  <a:pt x="212" y="290"/>
                </a:lnTo>
                <a:lnTo>
                  <a:pt x="212" y="290"/>
                </a:lnTo>
                <a:lnTo>
                  <a:pt x="212" y="292"/>
                </a:lnTo>
                <a:lnTo>
                  <a:pt x="212" y="292"/>
                </a:lnTo>
                <a:lnTo>
                  <a:pt x="210" y="294"/>
                </a:lnTo>
                <a:lnTo>
                  <a:pt x="210" y="296"/>
                </a:lnTo>
                <a:lnTo>
                  <a:pt x="208" y="294"/>
                </a:lnTo>
                <a:lnTo>
                  <a:pt x="208" y="294"/>
                </a:lnTo>
                <a:lnTo>
                  <a:pt x="208" y="292"/>
                </a:lnTo>
                <a:lnTo>
                  <a:pt x="208" y="290"/>
                </a:lnTo>
                <a:lnTo>
                  <a:pt x="208" y="290"/>
                </a:lnTo>
                <a:lnTo>
                  <a:pt x="204" y="290"/>
                </a:lnTo>
                <a:lnTo>
                  <a:pt x="204" y="290"/>
                </a:lnTo>
                <a:lnTo>
                  <a:pt x="204" y="298"/>
                </a:lnTo>
                <a:lnTo>
                  <a:pt x="204" y="298"/>
                </a:lnTo>
                <a:lnTo>
                  <a:pt x="204" y="298"/>
                </a:lnTo>
                <a:lnTo>
                  <a:pt x="206" y="300"/>
                </a:lnTo>
                <a:lnTo>
                  <a:pt x="206" y="300"/>
                </a:lnTo>
                <a:lnTo>
                  <a:pt x="206" y="304"/>
                </a:lnTo>
                <a:lnTo>
                  <a:pt x="206" y="304"/>
                </a:lnTo>
                <a:lnTo>
                  <a:pt x="202" y="304"/>
                </a:lnTo>
                <a:lnTo>
                  <a:pt x="196" y="304"/>
                </a:lnTo>
                <a:lnTo>
                  <a:pt x="196" y="304"/>
                </a:lnTo>
                <a:lnTo>
                  <a:pt x="194" y="304"/>
                </a:lnTo>
                <a:lnTo>
                  <a:pt x="194" y="304"/>
                </a:lnTo>
                <a:lnTo>
                  <a:pt x="194" y="304"/>
                </a:lnTo>
                <a:lnTo>
                  <a:pt x="194" y="306"/>
                </a:lnTo>
                <a:lnTo>
                  <a:pt x="194" y="306"/>
                </a:lnTo>
                <a:lnTo>
                  <a:pt x="190" y="308"/>
                </a:lnTo>
                <a:lnTo>
                  <a:pt x="190" y="308"/>
                </a:lnTo>
                <a:lnTo>
                  <a:pt x="186" y="308"/>
                </a:lnTo>
                <a:lnTo>
                  <a:pt x="186" y="310"/>
                </a:lnTo>
                <a:lnTo>
                  <a:pt x="186" y="310"/>
                </a:lnTo>
                <a:lnTo>
                  <a:pt x="198" y="310"/>
                </a:lnTo>
                <a:lnTo>
                  <a:pt x="202" y="308"/>
                </a:lnTo>
                <a:lnTo>
                  <a:pt x="206" y="306"/>
                </a:lnTo>
                <a:lnTo>
                  <a:pt x="206" y="306"/>
                </a:lnTo>
                <a:lnTo>
                  <a:pt x="208" y="312"/>
                </a:lnTo>
                <a:lnTo>
                  <a:pt x="202" y="312"/>
                </a:lnTo>
                <a:lnTo>
                  <a:pt x="202" y="312"/>
                </a:lnTo>
                <a:lnTo>
                  <a:pt x="198" y="312"/>
                </a:lnTo>
                <a:lnTo>
                  <a:pt x="194" y="312"/>
                </a:lnTo>
                <a:lnTo>
                  <a:pt x="194" y="312"/>
                </a:lnTo>
                <a:lnTo>
                  <a:pt x="192" y="310"/>
                </a:lnTo>
                <a:lnTo>
                  <a:pt x="192" y="310"/>
                </a:lnTo>
                <a:lnTo>
                  <a:pt x="188" y="310"/>
                </a:lnTo>
                <a:lnTo>
                  <a:pt x="188" y="312"/>
                </a:lnTo>
                <a:lnTo>
                  <a:pt x="188" y="312"/>
                </a:lnTo>
                <a:lnTo>
                  <a:pt x="192" y="314"/>
                </a:lnTo>
                <a:lnTo>
                  <a:pt x="194" y="316"/>
                </a:lnTo>
                <a:lnTo>
                  <a:pt x="194" y="316"/>
                </a:lnTo>
                <a:lnTo>
                  <a:pt x="194" y="316"/>
                </a:lnTo>
                <a:lnTo>
                  <a:pt x="192" y="316"/>
                </a:lnTo>
                <a:lnTo>
                  <a:pt x="192" y="316"/>
                </a:lnTo>
                <a:lnTo>
                  <a:pt x="188" y="314"/>
                </a:lnTo>
                <a:lnTo>
                  <a:pt x="188" y="314"/>
                </a:lnTo>
                <a:lnTo>
                  <a:pt x="186" y="314"/>
                </a:lnTo>
                <a:lnTo>
                  <a:pt x="184" y="314"/>
                </a:lnTo>
                <a:lnTo>
                  <a:pt x="182" y="318"/>
                </a:lnTo>
                <a:lnTo>
                  <a:pt x="182" y="318"/>
                </a:lnTo>
                <a:lnTo>
                  <a:pt x="180" y="320"/>
                </a:lnTo>
                <a:lnTo>
                  <a:pt x="180" y="320"/>
                </a:lnTo>
                <a:lnTo>
                  <a:pt x="180" y="324"/>
                </a:lnTo>
                <a:lnTo>
                  <a:pt x="180" y="324"/>
                </a:lnTo>
                <a:lnTo>
                  <a:pt x="186" y="320"/>
                </a:lnTo>
                <a:lnTo>
                  <a:pt x="186" y="318"/>
                </a:lnTo>
                <a:lnTo>
                  <a:pt x="186" y="318"/>
                </a:lnTo>
                <a:lnTo>
                  <a:pt x="190" y="320"/>
                </a:lnTo>
                <a:lnTo>
                  <a:pt x="190" y="320"/>
                </a:lnTo>
                <a:lnTo>
                  <a:pt x="198" y="316"/>
                </a:lnTo>
                <a:lnTo>
                  <a:pt x="198" y="316"/>
                </a:lnTo>
                <a:lnTo>
                  <a:pt x="196" y="318"/>
                </a:lnTo>
                <a:lnTo>
                  <a:pt x="200" y="320"/>
                </a:lnTo>
                <a:lnTo>
                  <a:pt x="200" y="322"/>
                </a:lnTo>
                <a:lnTo>
                  <a:pt x="200" y="322"/>
                </a:lnTo>
                <a:lnTo>
                  <a:pt x="206" y="320"/>
                </a:lnTo>
                <a:lnTo>
                  <a:pt x="206" y="320"/>
                </a:lnTo>
                <a:lnTo>
                  <a:pt x="204" y="316"/>
                </a:lnTo>
                <a:lnTo>
                  <a:pt x="204" y="316"/>
                </a:lnTo>
                <a:lnTo>
                  <a:pt x="210" y="316"/>
                </a:lnTo>
                <a:lnTo>
                  <a:pt x="210" y="316"/>
                </a:lnTo>
                <a:lnTo>
                  <a:pt x="208" y="318"/>
                </a:lnTo>
                <a:lnTo>
                  <a:pt x="208" y="320"/>
                </a:lnTo>
                <a:lnTo>
                  <a:pt x="208" y="318"/>
                </a:lnTo>
                <a:lnTo>
                  <a:pt x="208" y="318"/>
                </a:lnTo>
                <a:lnTo>
                  <a:pt x="208" y="320"/>
                </a:lnTo>
                <a:lnTo>
                  <a:pt x="208" y="320"/>
                </a:lnTo>
                <a:lnTo>
                  <a:pt x="208" y="320"/>
                </a:lnTo>
                <a:lnTo>
                  <a:pt x="206" y="324"/>
                </a:lnTo>
                <a:lnTo>
                  <a:pt x="206" y="324"/>
                </a:lnTo>
                <a:lnTo>
                  <a:pt x="200" y="324"/>
                </a:lnTo>
                <a:lnTo>
                  <a:pt x="200" y="324"/>
                </a:lnTo>
                <a:lnTo>
                  <a:pt x="194" y="322"/>
                </a:lnTo>
                <a:lnTo>
                  <a:pt x="190" y="320"/>
                </a:lnTo>
                <a:lnTo>
                  <a:pt x="186" y="320"/>
                </a:lnTo>
                <a:lnTo>
                  <a:pt x="186" y="320"/>
                </a:lnTo>
                <a:lnTo>
                  <a:pt x="186" y="320"/>
                </a:lnTo>
                <a:lnTo>
                  <a:pt x="184" y="324"/>
                </a:lnTo>
                <a:lnTo>
                  <a:pt x="184" y="326"/>
                </a:lnTo>
                <a:lnTo>
                  <a:pt x="184" y="326"/>
                </a:lnTo>
                <a:lnTo>
                  <a:pt x="180" y="326"/>
                </a:lnTo>
                <a:lnTo>
                  <a:pt x="180" y="326"/>
                </a:lnTo>
                <a:lnTo>
                  <a:pt x="178" y="328"/>
                </a:lnTo>
                <a:lnTo>
                  <a:pt x="178" y="328"/>
                </a:lnTo>
                <a:lnTo>
                  <a:pt x="180" y="330"/>
                </a:lnTo>
                <a:lnTo>
                  <a:pt x="180" y="330"/>
                </a:lnTo>
                <a:lnTo>
                  <a:pt x="180" y="332"/>
                </a:lnTo>
                <a:lnTo>
                  <a:pt x="180" y="332"/>
                </a:lnTo>
                <a:lnTo>
                  <a:pt x="182" y="334"/>
                </a:lnTo>
                <a:lnTo>
                  <a:pt x="184" y="334"/>
                </a:lnTo>
                <a:lnTo>
                  <a:pt x="184" y="334"/>
                </a:lnTo>
                <a:lnTo>
                  <a:pt x="184" y="336"/>
                </a:lnTo>
                <a:lnTo>
                  <a:pt x="186" y="336"/>
                </a:lnTo>
                <a:lnTo>
                  <a:pt x="186" y="336"/>
                </a:lnTo>
                <a:lnTo>
                  <a:pt x="184" y="340"/>
                </a:lnTo>
                <a:lnTo>
                  <a:pt x="184" y="340"/>
                </a:lnTo>
                <a:lnTo>
                  <a:pt x="182" y="340"/>
                </a:lnTo>
                <a:lnTo>
                  <a:pt x="182" y="340"/>
                </a:lnTo>
                <a:lnTo>
                  <a:pt x="182" y="342"/>
                </a:lnTo>
                <a:lnTo>
                  <a:pt x="182" y="344"/>
                </a:lnTo>
                <a:lnTo>
                  <a:pt x="182" y="344"/>
                </a:lnTo>
                <a:lnTo>
                  <a:pt x="184" y="342"/>
                </a:lnTo>
                <a:lnTo>
                  <a:pt x="184" y="342"/>
                </a:lnTo>
                <a:lnTo>
                  <a:pt x="184" y="344"/>
                </a:lnTo>
                <a:lnTo>
                  <a:pt x="184" y="344"/>
                </a:lnTo>
                <a:lnTo>
                  <a:pt x="180" y="344"/>
                </a:lnTo>
                <a:lnTo>
                  <a:pt x="180" y="346"/>
                </a:lnTo>
                <a:lnTo>
                  <a:pt x="180" y="346"/>
                </a:lnTo>
                <a:lnTo>
                  <a:pt x="182" y="350"/>
                </a:lnTo>
                <a:lnTo>
                  <a:pt x="182" y="350"/>
                </a:lnTo>
                <a:lnTo>
                  <a:pt x="188" y="348"/>
                </a:lnTo>
                <a:lnTo>
                  <a:pt x="188" y="348"/>
                </a:lnTo>
                <a:lnTo>
                  <a:pt x="184" y="350"/>
                </a:lnTo>
                <a:lnTo>
                  <a:pt x="184" y="350"/>
                </a:lnTo>
                <a:lnTo>
                  <a:pt x="184" y="354"/>
                </a:lnTo>
                <a:lnTo>
                  <a:pt x="184" y="354"/>
                </a:lnTo>
                <a:lnTo>
                  <a:pt x="188" y="352"/>
                </a:lnTo>
                <a:lnTo>
                  <a:pt x="188" y="352"/>
                </a:lnTo>
                <a:lnTo>
                  <a:pt x="190" y="354"/>
                </a:lnTo>
                <a:lnTo>
                  <a:pt x="192" y="354"/>
                </a:lnTo>
                <a:lnTo>
                  <a:pt x="192" y="354"/>
                </a:lnTo>
                <a:lnTo>
                  <a:pt x="192" y="352"/>
                </a:lnTo>
                <a:lnTo>
                  <a:pt x="192" y="352"/>
                </a:lnTo>
                <a:lnTo>
                  <a:pt x="196" y="350"/>
                </a:lnTo>
                <a:lnTo>
                  <a:pt x="196" y="350"/>
                </a:lnTo>
                <a:lnTo>
                  <a:pt x="190" y="356"/>
                </a:lnTo>
                <a:lnTo>
                  <a:pt x="190" y="356"/>
                </a:lnTo>
                <a:lnTo>
                  <a:pt x="194" y="358"/>
                </a:lnTo>
                <a:lnTo>
                  <a:pt x="194" y="360"/>
                </a:lnTo>
                <a:lnTo>
                  <a:pt x="194" y="360"/>
                </a:lnTo>
                <a:lnTo>
                  <a:pt x="192" y="360"/>
                </a:lnTo>
                <a:lnTo>
                  <a:pt x="192" y="360"/>
                </a:lnTo>
                <a:lnTo>
                  <a:pt x="192" y="364"/>
                </a:lnTo>
                <a:lnTo>
                  <a:pt x="192" y="364"/>
                </a:lnTo>
                <a:lnTo>
                  <a:pt x="196" y="364"/>
                </a:lnTo>
                <a:lnTo>
                  <a:pt x="196" y="364"/>
                </a:lnTo>
                <a:lnTo>
                  <a:pt x="196" y="366"/>
                </a:lnTo>
                <a:lnTo>
                  <a:pt x="196" y="366"/>
                </a:lnTo>
                <a:lnTo>
                  <a:pt x="198" y="366"/>
                </a:lnTo>
                <a:lnTo>
                  <a:pt x="198" y="366"/>
                </a:lnTo>
                <a:lnTo>
                  <a:pt x="196" y="370"/>
                </a:lnTo>
                <a:lnTo>
                  <a:pt x="196" y="374"/>
                </a:lnTo>
                <a:lnTo>
                  <a:pt x="202" y="368"/>
                </a:lnTo>
                <a:lnTo>
                  <a:pt x="202" y="368"/>
                </a:lnTo>
                <a:lnTo>
                  <a:pt x="204" y="368"/>
                </a:lnTo>
                <a:lnTo>
                  <a:pt x="206" y="368"/>
                </a:lnTo>
                <a:lnTo>
                  <a:pt x="206" y="368"/>
                </a:lnTo>
                <a:lnTo>
                  <a:pt x="206" y="366"/>
                </a:lnTo>
                <a:lnTo>
                  <a:pt x="206" y="366"/>
                </a:lnTo>
                <a:lnTo>
                  <a:pt x="208" y="366"/>
                </a:lnTo>
                <a:lnTo>
                  <a:pt x="210" y="366"/>
                </a:lnTo>
                <a:lnTo>
                  <a:pt x="210" y="366"/>
                </a:lnTo>
                <a:lnTo>
                  <a:pt x="210" y="370"/>
                </a:lnTo>
                <a:lnTo>
                  <a:pt x="210" y="372"/>
                </a:lnTo>
                <a:lnTo>
                  <a:pt x="210" y="372"/>
                </a:lnTo>
                <a:lnTo>
                  <a:pt x="208" y="372"/>
                </a:lnTo>
                <a:lnTo>
                  <a:pt x="206" y="370"/>
                </a:lnTo>
                <a:lnTo>
                  <a:pt x="206" y="370"/>
                </a:lnTo>
                <a:lnTo>
                  <a:pt x="206" y="372"/>
                </a:lnTo>
                <a:lnTo>
                  <a:pt x="206" y="372"/>
                </a:lnTo>
                <a:lnTo>
                  <a:pt x="208" y="374"/>
                </a:lnTo>
                <a:lnTo>
                  <a:pt x="208" y="374"/>
                </a:lnTo>
                <a:lnTo>
                  <a:pt x="208" y="374"/>
                </a:lnTo>
                <a:lnTo>
                  <a:pt x="198" y="376"/>
                </a:lnTo>
                <a:lnTo>
                  <a:pt x="198" y="378"/>
                </a:lnTo>
                <a:lnTo>
                  <a:pt x="198" y="378"/>
                </a:lnTo>
                <a:lnTo>
                  <a:pt x="204" y="378"/>
                </a:lnTo>
                <a:lnTo>
                  <a:pt x="204" y="380"/>
                </a:lnTo>
                <a:lnTo>
                  <a:pt x="204" y="380"/>
                </a:lnTo>
                <a:lnTo>
                  <a:pt x="200" y="380"/>
                </a:lnTo>
                <a:lnTo>
                  <a:pt x="200" y="380"/>
                </a:lnTo>
                <a:lnTo>
                  <a:pt x="198" y="380"/>
                </a:lnTo>
                <a:lnTo>
                  <a:pt x="198" y="380"/>
                </a:lnTo>
                <a:lnTo>
                  <a:pt x="198" y="380"/>
                </a:lnTo>
                <a:lnTo>
                  <a:pt x="198" y="380"/>
                </a:lnTo>
                <a:lnTo>
                  <a:pt x="200" y="382"/>
                </a:lnTo>
                <a:lnTo>
                  <a:pt x="200" y="382"/>
                </a:lnTo>
                <a:lnTo>
                  <a:pt x="200" y="382"/>
                </a:lnTo>
                <a:lnTo>
                  <a:pt x="202" y="382"/>
                </a:lnTo>
                <a:lnTo>
                  <a:pt x="200" y="386"/>
                </a:lnTo>
                <a:lnTo>
                  <a:pt x="200" y="386"/>
                </a:lnTo>
                <a:lnTo>
                  <a:pt x="200" y="386"/>
                </a:lnTo>
                <a:lnTo>
                  <a:pt x="202" y="388"/>
                </a:lnTo>
                <a:lnTo>
                  <a:pt x="206" y="386"/>
                </a:lnTo>
                <a:lnTo>
                  <a:pt x="206" y="386"/>
                </a:lnTo>
                <a:lnTo>
                  <a:pt x="206" y="390"/>
                </a:lnTo>
                <a:lnTo>
                  <a:pt x="206" y="390"/>
                </a:lnTo>
                <a:lnTo>
                  <a:pt x="204" y="390"/>
                </a:lnTo>
                <a:lnTo>
                  <a:pt x="204" y="392"/>
                </a:lnTo>
                <a:lnTo>
                  <a:pt x="204" y="392"/>
                </a:lnTo>
                <a:lnTo>
                  <a:pt x="204" y="392"/>
                </a:lnTo>
                <a:lnTo>
                  <a:pt x="208" y="392"/>
                </a:lnTo>
                <a:lnTo>
                  <a:pt x="208" y="392"/>
                </a:lnTo>
                <a:lnTo>
                  <a:pt x="206" y="394"/>
                </a:lnTo>
                <a:lnTo>
                  <a:pt x="206" y="394"/>
                </a:lnTo>
                <a:lnTo>
                  <a:pt x="206" y="398"/>
                </a:lnTo>
                <a:lnTo>
                  <a:pt x="206" y="398"/>
                </a:lnTo>
                <a:lnTo>
                  <a:pt x="208" y="396"/>
                </a:lnTo>
                <a:lnTo>
                  <a:pt x="208" y="396"/>
                </a:lnTo>
                <a:lnTo>
                  <a:pt x="208" y="396"/>
                </a:lnTo>
                <a:lnTo>
                  <a:pt x="208" y="396"/>
                </a:lnTo>
                <a:lnTo>
                  <a:pt x="208" y="394"/>
                </a:lnTo>
                <a:lnTo>
                  <a:pt x="208" y="394"/>
                </a:lnTo>
                <a:lnTo>
                  <a:pt x="212" y="394"/>
                </a:lnTo>
                <a:lnTo>
                  <a:pt x="212" y="394"/>
                </a:lnTo>
                <a:lnTo>
                  <a:pt x="212" y="400"/>
                </a:lnTo>
                <a:lnTo>
                  <a:pt x="212" y="402"/>
                </a:lnTo>
                <a:lnTo>
                  <a:pt x="216" y="400"/>
                </a:lnTo>
                <a:lnTo>
                  <a:pt x="216" y="400"/>
                </a:lnTo>
                <a:lnTo>
                  <a:pt x="216" y="404"/>
                </a:lnTo>
                <a:lnTo>
                  <a:pt x="216" y="406"/>
                </a:lnTo>
                <a:lnTo>
                  <a:pt x="216" y="406"/>
                </a:lnTo>
                <a:lnTo>
                  <a:pt x="218" y="406"/>
                </a:lnTo>
                <a:lnTo>
                  <a:pt x="222" y="404"/>
                </a:lnTo>
                <a:lnTo>
                  <a:pt x="222" y="404"/>
                </a:lnTo>
                <a:lnTo>
                  <a:pt x="224" y="404"/>
                </a:lnTo>
                <a:lnTo>
                  <a:pt x="224" y="404"/>
                </a:lnTo>
                <a:lnTo>
                  <a:pt x="224" y="406"/>
                </a:lnTo>
                <a:lnTo>
                  <a:pt x="224" y="408"/>
                </a:lnTo>
                <a:lnTo>
                  <a:pt x="224" y="408"/>
                </a:lnTo>
                <a:lnTo>
                  <a:pt x="224" y="408"/>
                </a:lnTo>
                <a:lnTo>
                  <a:pt x="224" y="408"/>
                </a:lnTo>
                <a:lnTo>
                  <a:pt x="224" y="410"/>
                </a:lnTo>
                <a:lnTo>
                  <a:pt x="224" y="410"/>
                </a:lnTo>
                <a:lnTo>
                  <a:pt x="228" y="408"/>
                </a:lnTo>
                <a:lnTo>
                  <a:pt x="228" y="408"/>
                </a:lnTo>
                <a:lnTo>
                  <a:pt x="228" y="410"/>
                </a:lnTo>
                <a:lnTo>
                  <a:pt x="228" y="410"/>
                </a:lnTo>
                <a:lnTo>
                  <a:pt x="226" y="412"/>
                </a:lnTo>
                <a:lnTo>
                  <a:pt x="226" y="412"/>
                </a:lnTo>
                <a:lnTo>
                  <a:pt x="226" y="412"/>
                </a:lnTo>
                <a:lnTo>
                  <a:pt x="228" y="412"/>
                </a:lnTo>
                <a:lnTo>
                  <a:pt x="230" y="412"/>
                </a:lnTo>
                <a:lnTo>
                  <a:pt x="230" y="416"/>
                </a:lnTo>
                <a:lnTo>
                  <a:pt x="230" y="416"/>
                </a:lnTo>
                <a:lnTo>
                  <a:pt x="228" y="418"/>
                </a:lnTo>
                <a:lnTo>
                  <a:pt x="228" y="418"/>
                </a:lnTo>
                <a:lnTo>
                  <a:pt x="230" y="420"/>
                </a:lnTo>
                <a:lnTo>
                  <a:pt x="230" y="420"/>
                </a:lnTo>
                <a:lnTo>
                  <a:pt x="232" y="416"/>
                </a:lnTo>
                <a:lnTo>
                  <a:pt x="232" y="416"/>
                </a:lnTo>
                <a:lnTo>
                  <a:pt x="234" y="418"/>
                </a:lnTo>
                <a:lnTo>
                  <a:pt x="234" y="418"/>
                </a:lnTo>
                <a:lnTo>
                  <a:pt x="234" y="418"/>
                </a:lnTo>
                <a:lnTo>
                  <a:pt x="234" y="418"/>
                </a:lnTo>
                <a:lnTo>
                  <a:pt x="234" y="418"/>
                </a:lnTo>
                <a:lnTo>
                  <a:pt x="234" y="418"/>
                </a:lnTo>
                <a:lnTo>
                  <a:pt x="232" y="418"/>
                </a:lnTo>
                <a:lnTo>
                  <a:pt x="234" y="420"/>
                </a:lnTo>
                <a:lnTo>
                  <a:pt x="234" y="420"/>
                </a:lnTo>
                <a:lnTo>
                  <a:pt x="232" y="420"/>
                </a:lnTo>
                <a:lnTo>
                  <a:pt x="230" y="420"/>
                </a:lnTo>
                <a:lnTo>
                  <a:pt x="230" y="422"/>
                </a:lnTo>
                <a:lnTo>
                  <a:pt x="230" y="422"/>
                </a:lnTo>
                <a:lnTo>
                  <a:pt x="234" y="422"/>
                </a:lnTo>
                <a:lnTo>
                  <a:pt x="234" y="422"/>
                </a:lnTo>
                <a:lnTo>
                  <a:pt x="234" y="422"/>
                </a:lnTo>
                <a:lnTo>
                  <a:pt x="232" y="424"/>
                </a:lnTo>
                <a:lnTo>
                  <a:pt x="232" y="424"/>
                </a:lnTo>
                <a:lnTo>
                  <a:pt x="232" y="426"/>
                </a:lnTo>
                <a:lnTo>
                  <a:pt x="232" y="426"/>
                </a:lnTo>
                <a:lnTo>
                  <a:pt x="236" y="426"/>
                </a:lnTo>
                <a:lnTo>
                  <a:pt x="236" y="430"/>
                </a:lnTo>
                <a:lnTo>
                  <a:pt x="236" y="430"/>
                </a:lnTo>
                <a:lnTo>
                  <a:pt x="238" y="430"/>
                </a:lnTo>
                <a:lnTo>
                  <a:pt x="238" y="430"/>
                </a:lnTo>
                <a:lnTo>
                  <a:pt x="240" y="430"/>
                </a:lnTo>
                <a:lnTo>
                  <a:pt x="240" y="428"/>
                </a:lnTo>
                <a:lnTo>
                  <a:pt x="240" y="426"/>
                </a:lnTo>
                <a:lnTo>
                  <a:pt x="240" y="426"/>
                </a:lnTo>
                <a:lnTo>
                  <a:pt x="242" y="428"/>
                </a:lnTo>
                <a:lnTo>
                  <a:pt x="242" y="428"/>
                </a:lnTo>
                <a:lnTo>
                  <a:pt x="242" y="428"/>
                </a:lnTo>
                <a:lnTo>
                  <a:pt x="248" y="426"/>
                </a:lnTo>
                <a:lnTo>
                  <a:pt x="248" y="426"/>
                </a:lnTo>
                <a:lnTo>
                  <a:pt x="252" y="420"/>
                </a:lnTo>
                <a:lnTo>
                  <a:pt x="252" y="420"/>
                </a:lnTo>
                <a:lnTo>
                  <a:pt x="254" y="420"/>
                </a:lnTo>
                <a:lnTo>
                  <a:pt x="254" y="420"/>
                </a:lnTo>
                <a:lnTo>
                  <a:pt x="252" y="426"/>
                </a:lnTo>
                <a:lnTo>
                  <a:pt x="252" y="426"/>
                </a:lnTo>
                <a:lnTo>
                  <a:pt x="254" y="426"/>
                </a:lnTo>
                <a:lnTo>
                  <a:pt x="254" y="428"/>
                </a:lnTo>
                <a:lnTo>
                  <a:pt x="254" y="428"/>
                </a:lnTo>
                <a:lnTo>
                  <a:pt x="252" y="428"/>
                </a:lnTo>
                <a:lnTo>
                  <a:pt x="252" y="428"/>
                </a:lnTo>
                <a:lnTo>
                  <a:pt x="256" y="428"/>
                </a:lnTo>
                <a:lnTo>
                  <a:pt x="256" y="428"/>
                </a:lnTo>
                <a:lnTo>
                  <a:pt x="258" y="428"/>
                </a:lnTo>
                <a:lnTo>
                  <a:pt x="258" y="428"/>
                </a:lnTo>
                <a:lnTo>
                  <a:pt x="256" y="432"/>
                </a:lnTo>
                <a:lnTo>
                  <a:pt x="256" y="432"/>
                </a:lnTo>
                <a:lnTo>
                  <a:pt x="258" y="432"/>
                </a:lnTo>
                <a:lnTo>
                  <a:pt x="258" y="432"/>
                </a:lnTo>
                <a:lnTo>
                  <a:pt x="260" y="432"/>
                </a:lnTo>
                <a:lnTo>
                  <a:pt x="260" y="432"/>
                </a:lnTo>
                <a:lnTo>
                  <a:pt x="262" y="428"/>
                </a:lnTo>
                <a:lnTo>
                  <a:pt x="262" y="428"/>
                </a:lnTo>
                <a:lnTo>
                  <a:pt x="262" y="428"/>
                </a:lnTo>
                <a:lnTo>
                  <a:pt x="264" y="430"/>
                </a:lnTo>
                <a:lnTo>
                  <a:pt x="264" y="430"/>
                </a:lnTo>
                <a:lnTo>
                  <a:pt x="264" y="430"/>
                </a:lnTo>
                <a:lnTo>
                  <a:pt x="266" y="428"/>
                </a:lnTo>
                <a:lnTo>
                  <a:pt x="266" y="428"/>
                </a:lnTo>
                <a:lnTo>
                  <a:pt x="266" y="432"/>
                </a:lnTo>
                <a:lnTo>
                  <a:pt x="266" y="432"/>
                </a:lnTo>
                <a:lnTo>
                  <a:pt x="264" y="434"/>
                </a:lnTo>
                <a:lnTo>
                  <a:pt x="264" y="434"/>
                </a:lnTo>
                <a:lnTo>
                  <a:pt x="264" y="436"/>
                </a:lnTo>
                <a:lnTo>
                  <a:pt x="264" y="436"/>
                </a:lnTo>
                <a:lnTo>
                  <a:pt x="268" y="432"/>
                </a:lnTo>
                <a:lnTo>
                  <a:pt x="268" y="432"/>
                </a:lnTo>
                <a:lnTo>
                  <a:pt x="268" y="436"/>
                </a:lnTo>
                <a:lnTo>
                  <a:pt x="268" y="438"/>
                </a:lnTo>
                <a:lnTo>
                  <a:pt x="268" y="438"/>
                </a:lnTo>
                <a:lnTo>
                  <a:pt x="268" y="438"/>
                </a:lnTo>
                <a:lnTo>
                  <a:pt x="270" y="438"/>
                </a:lnTo>
                <a:lnTo>
                  <a:pt x="270" y="438"/>
                </a:lnTo>
                <a:lnTo>
                  <a:pt x="272" y="434"/>
                </a:lnTo>
                <a:lnTo>
                  <a:pt x="272" y="434"/>
                </a:lnTo>
                <a:lnTo>
                  <a:pt x="272" y="434"/>
                </a:lnTo>
                <a:lnTo>
                  <a:pt x="274" y="436"/>
                </a:lnTo>
                <a:lnTo>
                  <a:pt x="274" y="436"/>
                </a:lnTo>
                <a:lnTo>
                  <a:pt x="272" y="436"/>
                </a:lnTo>
                <a:lnTo>
                  <a:pt x="272" y="436"/>
                </a:lnTo>
                <a:lnTo>
                  <a:pt x="272" y="440"/>
                </a:lnTo>
                <a:lnTo>
                  <a:pt x="272" y="440"/>
                </a:lnTo>
                <a:lnTo>
                  <a:pt x="278" y="442"/>
                </a:lnTo>
                <a:lnTo>
                  <a:pt x="278" y="442"/>
                </a:lnTo>
                <a:lnTo>
                  <a:pt x="280" y="440"/>
                </a:lnTo>
                <a:lnTo>
                  <a:pt x="280" y="440"/>
                </a:lnTo>
                <a:lnTo>
                  <a:pt x="282" y="440"/>
                </a:lnTo>
                <a:lnTo>
                  <a:pt x="282" y="440"/>
                </a:lnTo>
                <a:lnTo>
                  <a:pt x="280" y="440"/>
                </a:lnTo>
                <a:lnTo>
                  <a:pt x="280" y="440"/>
                </a:lnTo>
                <a:lnTo>
                  <a:pt x="284" y="438"/>
                </a:lnTo>
                <a:lnTo>
                  <a:pt x="284" y="438"/>
                </a:lnTo>
                <a:lnTo>
                  <a:pt x="282" y="436"/>
                </a:lnTo>
                <a:lnTo>
                  <a:pt x="282" y="436"/>
                </a:lnTo>
                <a:lnTo>
                  <a:pt x="280" y="436"/>
                </a:lnTo>
                <a:lnTo>
                  <a:pt x="280" y="434"/>
                </a:lnTo>
                <a:lnTo>
                  <a:pt x="280" y="434"/>
                </a:lnTo>
                <a:lnTo>
                  <a:pt x="280" y="434"/>
                </a:lnTo>
                <a:lnTo>
                  <a:pt x="282" y="432"/>
                </a:lnTo>
                <a:lnTo>
                  <a:pt x="280" y="430"/>
                </a:lnTo>
                <a:lnTo>
                  <a:pt x="280" y="430"/>
                </a:lnTo>
                <a:lnTo>
                  <a:pt x="280" y="430"/>
                </a:lnTo>
                <a:lnTo>
                  <a:pt x="276" y="430"/>
                </a:lnTo>
                <a:lnTo>
                  <a:pt x="276" y="428"/>
                </a:lnTo>
                <a:lnTo>
                  <a:pt x="276" y="428"/>
                </a:lnTo>
                <a:lnTo>
                  <a:pt x="280" y="428"/>
                </a:lnTo>
                <a:lnTo>
                  <a:pt x="280" y="428"/>
                </a:lnTo>
                <a:lnTo>
                  <a:pt x="282" y="426"/>
                </a:lnTo>
                <a:lnTo>
                  <a:pt x="280" y="426"/>
                </a:lnTo>
                <a:lnTo>
                  <a:pt x="282" y="426"/>
                </a:lnTo>
                <a:lnTo>
                  <a:pt x="282" y="426"/>
                </a:lnTo>
                <a:lnTo>
                  <a:pt x="282" y="422"/>
                </a:lnTo>
                <a:lnTo>
                  <a:pt x="282" y="420"/>
                </a:lnTo>
                <a:lnTo>
                  <a:pt x="286" y="418"/>
                </a:lnTo>
                <a:lnTo>
                  <a:pt x="286" y="418"/>
                </a:lnTo>
                <a:lnTo>
                  <a:pt x="286" y="416"/>
                </a:lnTo>
                <a:lnTo>
                  <a:pt x="284" y="414"/>
                </a:lnTo>
                <a:lnTo>
                  <a:pt x="284" y="414"/>
                </a:lnTo>
                <a:lnTo>
                  <a:pt x="288" y="412"/>
                </a:lnTo>
                <a:lnTo>
                  <a:pt x="288" y="412"/>
                </a:lnTo>
                <a:lnTo>
                  <a:pt x="290" y="408"/>
                </a:lnTo>
                <a:lnTo>
                  <a:pt x="290" y="408"/>
                </a:lnTo>
                <a:lnTo>
                  <a:pt x="288" y="406"/>
                </a:lnTo>
                <a:lnTo>
                  <a:pt x="288" y="406"/>
                </a:lnTo>
                <a:lnTo>
                  <a:pt x="288" y="406"/>
                </a:lnTo>
                <a:lnTo>
                  <a:pt x="288" y="400"/>
                </a:lnTo>
                <a:lnTo>
                  <a:pt x="288" y="400"/>
                </a:lnTo>
                <a:lnTo>
                  <a:pt x="290" y="400"/>
                </a:lnTo>
                <a:lnTo>
                  <a:pt x="290" y="400"/>
                </a:lnTo>
                <a:lnTo>
                  <a:pt x="290" y="402"/>
                </a:lnTo>
                <a:lnTo>
                  <a:pt x="292" y="402"/>
                </a:lnTo>
                <a:lnTo>
                  <a:pt x="292" y="402"/>
                </a:lnTo>
                <a:lnTo>
                  <a:pt x="292" y="400"/>
                </a:lnTo>
                <a:lnTo>
                  <a:pt x="292" y="398"/>
                </a:lnTo>
                <a:lnTo>
                  <a:pt x="292" y="398"/>
                </a:lnTo>
                <a:lnTo>
                  <a:pt x="292" y="396"/>
                </a:lnTo>
                <a:lnTo>
                  <a:pt x="292" y="396"/>
                </a:lnTo>
                <a:lnTo>
                  <a:pt x="290" y="396"/>
                </a:lnTo>
                <a:lnTo>
                  <a:pt x="290" y="396"/>
                </a:lnTo>
                <a:lnTo>
                  <a:pt x="290" y="394"/>
                </a:lnTo>
                <a:lnTo>
                  <a:pt x="290" y="394"/>
                </a:lnTo>
                <a:lnTo>
                  <a:pt x="292" y="394"/>
                </a:lnTo>
                <a:lnTo>
                  <a:pt x="292" y="392"/>
                </a:lnTo>
                <a:lnTo>
                  <a:pt x="292" y="392"/>
                </a:lnTo>
                <a:lnTo>
                  <a:pt x="298" y="394"/>
                </a:lnTo>
                <a:lnTo>
                  <a:pt x="298" y="394"/>
                </a:lnTo>
                <a:lnTo>
                  <a:pt x="296" y="390"/>
                </a:lnTo>
                <a:lnTo>
                  <a:pt x="298" y="390"/>
                </a:lnTo>
                <a:lnTo>
                  <a:pt x="298" y="390"/>
                </a:lnTo>
                <a:lnTo>
                  <a:pt x="298" y="386"/>
                </a:lnTo>
                <a:lnTo>
                  <a:pt x="296" y="382"/>
                </a:lnTo>
                <a:lnTo>
                  <a:pt x="296" y="382"/>
                </a:lnTo>
                <a:lnTo>
                  <a:pt x="298" y="382"/>
                </a:lnTo>
                <a:lnTo>
                  <a:pt x="298" y="382"/>
                </a:lnTo>
                <a:lnTo>
                  <a:pt x="300" y="386"/>
                </a:lnTo>
                <a:lnTo>
                  <a:pt x="300" y="386"/>
                </a:lnTo>
                <a:lnTo>
                  <a:pt x="302" y="386"/>
                </a:lnTo>
                <a:lnTo>
                  <a:pt x="302" y="384"/>
                </a:lnTo>
                <a:lnTo>
                  <a:pt x="302" y="382"/>
                </a:lnTo>
                <a:lnTo>
                  <a:pt x="302" y="382"/>
                </a:lnTo>
                <a:lnTo>
                  <a:pt x="302" y="378"/>
                </a:lnTo>
                <a:lnTo>
                  <a:pt x="304" y="374"/>
                </a:lnTo>
                <a:lnTo>
                  <a:pt x="304" y="374"/>
                </a:lnTo>
                <a:lnTo>
                  <a:pt x="296" y="372"/>
                </a:lnTo>
                <a:lnTo>
                  <a:pt x="296" y="370"/>
                </a:lnTo>
                <a:lnTo>
                  <a:pt x="296" y="370"/>
                </a:lnTo>
                <a:lnTo>
                  <a:pt x="300" y="372"/>
                </a:lnTo>
                <a:lnTo>
                  <a:pt x="300" y="372"/>
                </a:lnTo>
                <a:lnTo>
                  <a:pt x="306" y="372"/>
                </a:lnTo>
                <a:lnTo>
                  <a:pt x="306" y="372"/>
                </a:lnTo>
                <a:lnTo>
                  <a:pt x="306" y="364"/>
                </a:lnTo>
                <a:lnTo>
                  <a:pt x="304" y="360"/>
                </a:lnTo>
                <a:lnTo>
                  <a:pt x="302" y="358"/>
                </a:lnTo>
                <a:lnTo>
                  <a:pt x="302" y="356"/>
                </a:lnTo>
                <a:lnTo>
                  <a:pt x="302" y="356"/>
                </a:lnTo>
                <a:lnTo>
                  <a:pt x="304" y="356"/>
                </a:lnTo>
                <a:lnTo>
                  <a:pt x="304" y="356"/>
                </a:lnTo>
                <a:lnTo>
                  <a:pt x="304" y="356"/>
                </a:lnTo>
                <a:lnTo>
                  <a:pt x="306" y="356"/>
                </a:lnTo>
                <a:lnTo>
                  <a:pt x="306" y="356"/>
                </a:lnTo>
                <a:lnTo>
                  <a:pt x="308" y="356"/>
                </a:lnTo>
                <a:lnTo>
                  <a:pt x="308" y="356"/>
                </a:lnTo>
                <a:lnTo>
                  <a:pt x="310" y="354"/>
                </a:lnTo>
                <a:lnTo>
                  <a:pt x="310" y="354"/>
                </a:lnTo>
                <a:lnTo>
                  <a:pt x="310" y="350"/>
                </a:lnTo>
                <a:lnTo>
                  <a:pt x="310" y="350"/>
                </a:lnTo>
                <a:lnTo>
                  <a:pt x="310" y="350"/>
                </a:lnTo>
                <a:lnTo>
                  <a:pt x="314" y="350"/>
                </a:lnTo>
                <a:lnTo>
                  <a:pt x="316" y="350"/>
                </a:lnTo>
                <a:lnTo>
                  <a:pt x="316" y="350"/>
                </a:lnTo>
                <a:lnTo>
                  <a:pt x="318" y="350"/>
                </a:lnTo>
                <a:lnTo>
                  <a:pt x="318" y="350"/>
                </a:lnTo>
                <a:lnTo>
                  <a:pt x="316" y="350"/>
                </a:lnTo>
                <a:lnTo>
                  <a:pt x="318" y="348"/>
                </a:lnTo>
                <a:lnTo>
                  <a:pt x="318" y="348"/>
                </a:lnTo>
                <a:lnTo>
                  <a:pt x="322" y="348"/>
                </a:lnTo>
                <a:lnTo>
                  <a:pt x="326" y="350"/>
                </a:lnTo>
                <a:lnTo>
                  <a:pt x="326" y="350"/>
                </a:lnTo>
                <a:lnTo>
                  <a:pt x="328" y="348"/>
                </a:lnTo>
                <a:lnTo>
                  <a:pt x="330" y="346"/>
                </a:lnTo>
                <a:lnTo>
                  <a:pt x="330" y="346"/>
                </a:lnTo>
                <a:lnTo>
                  <a:pt x="334" y="344"/>
                </a:lnTo>
                <a:lnTo>
                  <a:pt x="334" y="344"/>
                </a:lnTo>
                <a:lnTo>
                  <a:pt x="336" y="350"/>
                </a:lnTo>
                <a:lnTo>
                  <a:pt x="336" y="352"/>
                </a:lnTo>
                <a:lnTo>
                  <a:pt x="336" y="352"/>
                </a:lnTo>
                <a:lnTo>
                  <a:pt x="338" y="352"/>
                </a:lnTo>
                <a:lnTo>
                  <a:pt x="336" y="350"/>
                </a:lnTo>
                <a:lnTo>
                  <a:pt x="336" y="350"/>
                </a:lnTo>
                <a:lnTo>
                  <a:pt x="338" y="350"/>
                </a:lnTo>
                <a:lnTo>
                  <a:pt x="338" y="350"/>
                </a:lnTo>
                <a:lnTo>
                  <a:pt x="338" y="350"/>
                </a:lnTo>
                <a:lnTo>
                  <a:pt x="340" y="348"/>
                </a:lnTo>
                <a:lnTo>
                  <a:pt x="340" y="348"/>
                </a:lnTo>
                <a:lnTo>
                  <a:pt x="342" y="344"/>
                </a:lnTo>
                <a:lnTo>
                  <a:pt x="342" y="344"/>
                </a:lnTo>
                <a:lnTo>
                  <a:pt x="346" y="344"/>
                </a:lnTo>
                <a:lnTo>
                  <a:pt x="346" y="344"/>
                </a:lnTo>
                <a:lnTo>
                  <a:pt x="346" y="344"/>
                </a:lnTo>
                <a:lnTo>
                  <a:pt x="348" y="346"/>
                </a:lnTo>
                <a:lnTo>
                  <a:pt x="348" y="346"/>
                </a:lnTo>
                <a:lnTo>
                  <a:pt x="348" y="346"/>
                </a:lnTo>
                <a:lnTo>
                  <a:pt x="348" y="346"/>
                </a:lnTo>
                <a:lnTo>
                  <a:pt x="350" y="344"/>
                </a:lnTo>
                <a:lnTo>
                  <a:pt x="350" y="344"/>
                </a:lnTo>
                <a:lnTo>
                  <a:pt x="350" y="340"/>
                </a:lnTo>
                <a:lnTo>
                  <a:pt x="350" y="340"/>
                </a:lnTo>
                <a:lnTo>
                  <a:pt x="354" y="338"/>
                </a:lnTo>
                <a:lnTo>
                  <a:pt x="354" y="338"/>
                </a:lnTo>
                <a:lnTo>
                  <a:pt x="356" y="336"/>
                </a:lnTo>
                <a:lnTo>
                  <a:pt x="356" y="332"/>
                </a:lnTo>
                <a:lnTo>
                  <a:pt x="356" y="332"/>
                </a:lnTo>
                <a:lnTo>
                  <a:pt x="360" y="332"/>
                </a:lnTo>
                <a:lnTo>
                  <a:pt x="360" y="332"/>
                </a:lnTo>
                <a:lnTo>
                  <a:pt x="364" y="328"/>
                </a:lnTo>
                <a:lnTo>
                  <a:pt x="364" y="328"/>
                </a:lnTo>
                <a:lnTo>
                  <a:pt x="370" y="326"/>
                </a:lnTo>
                <a:lnTo>
                  <a:pt x="370" y="326"/>
                </a:lnTo>
                <a:lnTo>
                  <a:pt x="374" y="322"/>
                </a:lnTo>
                <a:lnTo>
                  <a:pt x="374" y="318"/>
                </a:lnTo>
                <a:lnTo>
                  <a:pt x="378" y="316"/>
                </a:lnTo>
                <a:lnTo>
                  <a:pt x="378" y="316"/>
                </a:lnTo>
                <a:lnTo>
                  <a:pt x="378" y="316"/>
                </a:lnTo>
                <a:lnTo>
                  <a:pt x="380" y="318"/>
                </a:lnTo>
                <a:lnTo>
                  <a:pt x="382" y="316"/>
                </a:lnTo>
                <a:lnTo>
                  <a:pt x="382" y="314"/>
                </a:lnTo>
                <a:lnTo>
                  <a:pt x="382" y="314"/>
                </a:lnTo>
                <a:lnTo>
                  <a:pt x="382" y="310"/>
                </a:lnTo>
                <a:lnTo>
                  <a:pt x="382" y="310"/>
                </a:lnTo>
                <a:lnTo>
                  <a:pt x="380" y="308"/>
                </a:lnTo>
                <a:lnTo>
                  <a:pt x="380" y="308"/>
                </a:lnTo>
                <a:lnTo>
                  <a:pt x="378" y="304"/>
                </a:lnTo>
                <a:lnTo>
                  <a:pt x="378" y="298"/>
                </a:lnTo>
                <a:lnTo>
                  <a:pt x="378" y="298"/>
                </a:lnTo>
                <a:lnTo>
                  <a:pt x="380" y="304"/>
                </a:lnTo>
                <a:lnTo>
                  <a:pt x="384" y="306"/>
                </a:lnTo>
                <a:lnTo>
                  <a:pt x="390" y="308"/>
                </a:lnTo>
                <a:lnTo>
                  <a:pt x="396" y="308"/>
                </a:lnTo>
                <a:lnTo>
                  <a:pt x="396" y="306"/>
                </a:lnTo>
                <a:lnTo>
                  <a:pt x="396" y="306"/>
                </a:lnTo>
                <a:lnTo>
                  <a:pt x="400" y="306"/>
                </a:lnTo>
                <a:lnTo>
                  <a:pt x="400" y="306"/>
                </a:lnTo>
                <a:lnTo>
                  <a:pt x="400" y="304"/>
                </a:lnTo>
                <a:lnTo>
                  <a:pt x="400" y="302"/>
                </a:lnTo>
                <a:lnTo>
                  <a:pt x="400" y="302"/>
                </a:lnTo>
                <a:lnTo>
                  <a:pt x="402" y="302"/>
                </a:lnTo>
                <a:lnTo>
                  <a:pt x="402" y="302"/>
                </a:lnTo>
                <a:lnTo>
                  <a:pt x="402" y="306"/>
                </a:lnTo>
                <a:lnTo>
                  <a:pt x="402" y="306"/>
                </a:lnTo>
                <a:lnTo>
                  <a:pt x="406" y="304"/>
                </a:lnTo>
                <a:lnTo>
                  <a:pt x="406" y="304"/>
                </a:lnTo>
                <a:lnTo>
                  <a:pt x="408" y="304"/>
                </a:lnTo>
                <a:lnTo>
                  <a:pt x="408" y="304"/>
                </a:lnTo>
                <a:lnTo>
                  <a:pt x="410" y="302"/>
                </a:lnTo>
                <a:lnTo>
                  <a:pt x="410" y="302"/>
                </a:lnTo>
                <a:lnTo>
                  <a:pt x="412" y="302"/>
                </a:lnTo>
                <a:lnTo>
                  <a:pt x="412" y="302"/>
                </a:lnTo>
                <a:lnTo>
                  <a:pt x="412" y="304"/>
                </a:lnTo>
                <a:lnTo>
                  <a:pt x="412" y="304"/>
                </a:lnTo>
                <a:lnTo>
                  <a:pt x="416" y="302"/>
                </a:lnTo>
                <a:lnTo>
                  <a:pt x="420" y="302"/>
                </a:lnTo>
                <a:lnTo>
                  <a:pt x="420" y="300"/>
                </a:lnTo>
                <a:lnTo>
                  <a:pt x="420" y="300"/>
                </a:lnTo>
                <a:lnTo>
                  <a:pt x="422" y="300"/>
                </a:lnTo>
                <a:lnTo>
                  <a:pt x="424" y="302"/>
                </a:lnTo>
                <a:lnTo>
                  <a:pt x="424" y="302"/>
                </a:lnTo>
                <a:lnTo>
                  <a:pt x="428" y="298"/>
                </a:lnTo>
                <a:lnTo>
                  <a:pt x="428" y="298"/>
                </a:lnTo>
                <a:lnTo>
                  <a:pt x="430" y="298"/>
                </a:lnTo>
                <a:lnTo>
                  <a:pt x="430" y="298"/>
                </a:lnTo>
                <a:lnTo>
                  <a:pt x="438" y="296"/>
                </a:lnTo>
                <a:lnTo>
                  <a:pt x="438" y="290"/>
                </a:lnTo>
                <a:lnTo>
                  <a:pt x="438" y="290"/>
                </a:lnTo>
                <a:lnTo>
                  <a:pt x="440" y="290"/>
                </a:lnTo>
                <a:lnTo>
                  <a:pt x="442" y="292"/>
                </a:lnTo>
                <a:lnTo>
                  <a:pt x="442" y="292"/>
                </a:lnTo>
                <a:lnTo>
                  <a:pt x="444" y="292"/>
                </a:lnTo>
                <a:lnTo>
                  <a:pt x="444" y="292"/>
                </a:lnTo>
                <a:lnTo>
                  <a:pt x="448" y="286"/>
                </a:lnTo>
                <a:lnTo>
                  <a:pt x="448" y="286"/>
                </a:lnTo>
                <a:lnTo>
                  <a:pt x="452" y="286"/>
                </a:lnTo>
                <a:lnTo>
                  <a:pt x="452" y="286"/>
                </a:lnTo>
                <a:lnTo>
                  <a:pt x="452" y="288"/>
                </a:lnTo>
                <a:lnTo>
                  <a:pt x="452" y="288"/>
                </a:lnTo>
                <a:lnTo>
                  <a:pt x="454" y="286"/>
                </a:lnTo>
                <a:lnTo>
                  <a:pt x="454" y="286"/>
                </a:lnTo>
                <a:lnTo>
                  <a:pt x="456" y="286"/>
                </a:lnTo>
                <a:lnTo>
                  <a:pt x="456" y="286"/>
                </a:lnTo>
                <a:lnTo>
                  <a:pt x="458" y="284"/>
                </a:lnTo>
                <a:lnTo>
                  <a:pt x="458" y="284"/>
                </a:lnTo>
                <a:lnTo>
                  <a:pt x="460" y="284"/>
                </a:lnTo>
                <a:lnTo>
                  <a:pt x="462" y="284"/>
                </a:lnTo>
                <a:lnTo>
                  <a:pt x="462" y="284"/>
                </a:lnTo>
                <a:lnTo>
                  <a:pt x="466" y="282"/>
                </a:lnTo>
                <a:lnTo>
                  <a:pt x="466" y="282"/>
                </a:lnTo>
                <a:lnTo>
                  <a:pt x="470" y="282"/>
                </a:lnTo>
                <a:lnTo>
                  <a:pt x="470" y="282"/>
                </a:lnTo>
                <a:lnTo>
                  <a:pt x="470" y="278"/>
                </a:lnTo>
                <a:lnTo>
                  <a:pt x="474" y="278"/>
                </a:lnTo>
                <a:lnTo>
                  <a:pt x="474" y="278"/>
                </a:lnTo>
                <a:lnTo>
                  <a:pt x="474" y="274"/>
                </a:lnTo>
                <a:lnTo>
                  <a:pt x="474" y="274"/>
                </a:lnTo>
                <a:lnTo>
                  <a:pt x="476" y="270"/>
                </a:lnTo>
                <a:lnTo>
                  <a:pt x="476" y="270"/>
                </a:lnTo>
                <a:lnTo>
                  <a:pt x="480" y="270"/>
                </a:lnTo>
                <a:lnTo>
                  <a:pt x="480" y="270"/>
                </a:lnTo>
                <a:lnTo>
                  <a:pt x="482" y="268"/>
                </a:lnTo>
                <a:lnTo>
                  <a:pt x="482" y="268"/>
                </a:lnTo>
                <a:lnTo>
                  <a:pt x="482" y="268"/>
                </a:lnTo>
                <a:lnTo>
                  <a:pt x="474" y="268"/>
                </a:lnTo>
                <a:lnTo>
                  <a:pt x="466" y="266"/>
                </a:lnTo>
                <a:lnTo>
                  <a:pt x="466" y="266"/>
                </a:lnTo>
                <a:lnTo>
                  <a:pt x="462" y="264"/>
                </a:lnTo>
                <a:lnTo>
                  <a:pt x="462" y="264"/>
                </a:lnTo>
                <a:lnTo>
                  <a:pt x="460" y="264"/>
                </a:lnTo>
                <a:lnTo>
                  <a:pt x="458" y="264"/>
                </a:lnTo>
                <a:lnTo>
                  <a:pt x="458" y="262"/>
                </a:lnTo>
                <a:lnTo>
                  <a:pt x="458" y="262"/>
                </a:lnTo>
                <a:lnTo>
                  <a:pt x="454" y="264"/>
                </a:lnTo>
                <a:lnTo>
                  <a:pt x="450" y="266"/>
                </a:lnTo>
                <a:lnTo>
                  <a:pt x="450" y="266"/>
                </a:lnTo>
                <a:lnTo>
                  <a:pt x="438" y="266"/>
                </a:lnTo>
                <a:lnTo>
                  <a:pt x="438" y="266"/>
                </a:lnTo>
                <a:lnTo>
                  <a:pt x="440" y="264"/>
                </a:lnTo>
                <a:lnTo>
                  <a:pt x="442" y="262"/>
                </a:lnTo>
                <a:lnTo>
                  <a:pt x="436" y="260"/>
                </a:lnTo>
                <a:lnTo>
                  <a:pt x="422" y="262"/>
                </a:lnTo>
                <a:lnTo>
                  <a:pt x="422" y="262"/>
                </a:lnTo>
                <a:lnTo>
                  <a:pt x="420" y="258"/>
                </a:lnTo>
                <a:lnTo>
                  <a:pt x="420" y="258"/>
                </a:lnTo>
                <a:lnTo>
                  <a:pt x="420" y="258"/>
                </a:lnTo>
                <a:lnTo>
                  <a:pt x="420" y="256"/>
                </a:lnTo>
                <a:lnTo>
                  <a:pt x="420" y="256"/>
                </a:lnTo>
                <a:lnTo>
                  <a:pt x="422" y="256"/>
                </a:lnTo>
                <a:lnTo>
                  <a:pt x="422" y="256"/>
                </a:lnTo>
                <a:lnTo>
                  <a:pt x="422" y="256"/>
                </a:lnTo>
                <a:lnTo>
                  <a:pt x="422" y="262"/>
                </a:lnTo>
                <a:lnTo>
                  <a:pt x="422" y="262"/>
                </a:lnTo>
                <a:lnTo>
                  <a:pt x="432" y="260"/>
                </a:lnTo>
                <a:lnTo>
                  <a:pt x="442" y="258"/>
                </a:lnTo>
                <a:lnTo>
                  <a:pt x="442" y="258"/>
                </a:lnTo>
                <a:lnTo>
                  <a:pt x="444" y="260"/>
                </a:lnTo>
                <a:lnTo>
                  <a:pt x="448" y="260"/>
                </a:lnTo>
                <a:lnTo>
                  <a:pt x="448" y="260"/>
                </a:lnTo>
                <a:lnTo>
                  <a:pt x="450" y="258"/>
                </a:lnTo>
                <a:lnTo>
                  <a:pt x="450" y="258"/>
                </a:lnTo>
                <a:lnTo>
                  <a:pt x="448" y="254"/>
                </a:lnTo>
                <a:lnTo>
                  <a:pt x="448" y="254"/>
                </a:lnTo>
                <a:lnTo>
                  <a:pt x="440" y="254"/>
                </a:lnTo>
                <a:lnTo>
                  <a:pt x="430" y="254"/>
                </a:lnTo>
                <a:lnTo>
                  <a:pt x="430" y="254"/>
                </a:lnTo>
                <a:lnTo>
                  <a:pt x="426" y="256"/>
                </a:lnTo>
                <a:lnTo>
                  <a:pt x="422" y="256"/>
                </a:lnTo>
                <a:lnTo>
                  <a:pt x="424" y="254"/>
                </a:lnTo>
                <a:lnTo>
                  <a:pt x="424" y="254"/>
                </a:lnTo>
                <a:lnTo>
                  <a:pt x="426" y="252"/>
                </a:lnTo>
                <a:lnTo>
                  <a:pt x="426" y="250"/>
                </a:lnTo>
                <a:lnTo>
                  <a:pt x="426" y="250"/>
                </a:lnTo>
                <a:lnTo>
                  <a:pt x="428" y="252"/>
                </a:lnTo>
                <a:lnTo>
                  <a:pt x="428" y="252"/>
                </a:lnTo>
                <a:lnTo>
                  <a:pt x="428" y="252"/>
                </a:lnTo>
                <a:lnTo>
                  <a:pt x="442" y="254"/>
                </a:lnTo>
                <a:lnTo>
                  <a:pt x="442" y="254"/>
                </a:lnTo>
                <a:lnTo>
                  <a:pt x="444" y="250"/>
                </a:lnTo>
                <a:lnTo>
                  <a:pt x="444" y="250"/>
                </a:lnTo>
                <a:lnTo>
                  <a:pt x="450" y="250"/>
                </a:lnTo>
                <a:lnTo>
                  <a:pt x="450" y="250"/>
                </a:lnTo>
                <a:lnTo>
                  <a:pt x="450" y="250"/>
                </a:lnTo>
                <a:lnTo>
                  <a:pt x="450" y="248"/>
                </a:lnTo>
                <a:lnTo>
                  <a:pt x="450" y="246"/>
                </a:lnTo>
                <a:lnTo>
                  <a:pt x="450" y="246"/>
                </a:lnTo>
                <a:lnTo>
                  <a:pt x="442" y="244"/>
                </a:lnTo>
                <a:lnTo>
                  <a:pt x="442" y="242"/>
                </a:lnTo>
                <a:lnTo>
                  <a:pt x="442" y="242"/>
                </a:lnTo>
                <a:lnTo>
                  <a:pt x="432" y="244"/>
                </a:lnTo>
                <a:lnTo>
                  <a:pt x="422" y="244"/>
                </a:lnTo>
                <a:lnTo>
                  <a:pt x="420" y="244"/>
                </a:lnTo>
                <a:lnTo>
                  <a:pt x="420" y="244"/>
                </a:lnTo>
                <a:lnTo>
                  <a:pt x="426" y="242"/>
                </a:lnTo>
                <a:lnTo>
                  <a:pt x="426" y="242"/>
                </a:lnTo>
                <a:lnTo>
                  <a:pt x="426" y="242"/>
                </a:lnTo>
                <a:lnTo>
                  <a:pt x="426" y="240"/>
                </a:lnTo>
                <a:lnTo>
                  <a:pt x="422" y="238"/>
                </a:lnTo>
                <a:lnTo>
                  <a:pt x="422" y="238"/>
                </a:lnTo>
                <a:lnTo>
                  <a:pt x="424" y="238"/>
                </a:lnTo>
                <a:lnTo>
                  <a:pt x="424" y="236"/>
                </a:lnTo>
                <a:lnTo>
                  <a:pt x="424" y="236"/>
                </a:lnTo>
                <a:lnTo>
                  <a:pt x="428" y="240"/>
                </a:lnTo>
                <a:lnTo>
                  <a:pt x="428" y="240"/>
                </a:lnTo>
                <a:lnTo>
                  <a:pt x="434" y="240"/>
                </a:lnTo>
                <a:lnTo>
                  <a:pt x="442" y="240"/>
                </a:lnTo>
                <a:lnTo>
                  <a:pt x="442" y="242"/>
                </a:lnTo>
                <a:lnTo>
                  <a:pt x="442" y="242"/>
                </a:lnTo>
                <a:lnTo>
                  <a:pt x="446" y="242"/>
                </a:lnTo>
                <a:lnTo>
                  <a:pt x="446" y="242"/>
                </a:lnTo>
                <a:lnTo>
                  <a:pt x="450" y="244"/>
                </a:lnTo>
                <a:lnTo>
                  <a:pt x="450" y="244"/>
                </a:lnTo>
                <a:lnTo>
                  <a:pt x="454" y="246"/>
                </a:lnTo>
                <a:lnTo>
                  <a:pt x="458" y="246"/>
                </a:lnTo>
                <a:lnTo>
                  <a:pt x="458" y="246"/>
                </a:lnTo>
                <a:lnTo>
                  <a:pt x="458" y="250"/>
                </a:lnTo>
                <a:lnTo>
                  <a:pt x="458" y="250"/>
                </a:lnTo>
                <a:lnTo>
                  <a:pt x="462" y="256"/>
                </a:lnTo>
                <a:lnTo>
                  <a:pt x="468" y="262"/>
                </a:lnTo>
                <a:lnTo>
                  <a:pt x="468" y="262"/>
                </a:lnTo>
                <a:lnTo>
                  <a:pt x="474" y="264"/>
                </a:lnTo>
                <a:lnTo>
                  <a:pt x="474" y="264"/>
                </a:lnTo>
                <a:lnTo>
                  <a:pt x="474" y="264"/>
                </a:lnTo>
                <a:lnTo>
                  <a:pt x="476" y="264"/>
                </a:lnTo>
                <a:lnTo>
                  <a:pt x="476" y="262"/>
                </a:lnTo>
                <a:lnTo>
                  <a:pt x="476" y="262"/>
                </a:lnTo>
                <a:lnTo>
                  <a:pt x="480" y="264"/>
                </a:lnTo>
                <a:lnTo>
                  <a:pt x="484" y="266"/>
                </a:lnTo>
                <a:lnTo>
                  <a:pt x="486" y="266"/>
                </a:lnTo>
                <a:lnTo>
                  <a:pt x="486" y="266"/>
                </a:lnTo>
                <a:lnTo>
                  <a:pt x="488" y="264"/>
                </a:lnTo>
                <a:lnTo>
                  <a:pt x="488" y="262"/>
                </a:lnTo>
                <a:lnTo>
                  <a:pt x="484" y="260"/>
                </a:lnTo>
                <a:lnTo>
                  <a:pt x="484" y="260"/>
                </a:lnTo>
                <a:lnTo>
                  <a:pt x="486" y="258"/>
                </a:lnTo>
                <a:lnTo>
                  <a:pt x="486" y="258"/>
                </a:lnTo>
                <a:lnTo>
                  <a:pt x="486" y="258"/>
                </a:lnTo>
                <a:lnTo>
                  <a:pt x="486" y="258"/>
                </a:lnTo>
                <a:lnTo>
                  <a:pt x="486" y="258"/>
                </a:lnTo>
                <a:lnTo>
                  <a:pt x="486" y="256"/>
                </a:lnTo>
                <a:lnTo>
                  <a:pt x="486" y="252"/>
                </a:lnTo>
                <a:lnTo>
                  <a:pt x="484" y="248"/>
                </a:lnTo>
                <a:lnTo>
                  <a:pt x="482" y="248"/>
                </a:lnTo>
                <a:lnTo>
                  <a:pt x="482" y="248"/>
                </a:lnTo>
                <a:lnTo>
                  <a:pt x="482" y="244"/>
                </a:lnTo>
                <a:lnTo>
                  <a:pt x="482" y="244"/>
                </a:lnTo>
                <a:lnTo>
                  <a:pt x="480" y="244"/>
                </a:lnTo>
                <a:lnTo>
                  <a:pt x="480" y="244"/>
                </a:lnTo>
                <a:lnTo>
                  <a:pt x="480" y="246"/>
                </a:lnTo>
                <a:lnTo>
                  <a:pt x="478" y="246"/>
                </a:lnTo>
                <a:lnTo>
                  <a:pt x="478" y="246"/>
                </a:lnTo>
                <a:lnTo>
                  <a:pt x="478" y="242"/>
                </a:lnTo>
                <a:lnTo>
                  <a:pt x="478" y="242"/>
                </a:lnTo>
                <a:lnTo>
                  <a:pt x="480" y="242"/>
                </a:lnTo>
                <a:lnTo>
                  <a:pt x="480" y="242"/>
                </a:lnTo>
                <a:lnTo>
                  <a:pt x="480" y="242"/>
                </a:lnTo>
                <a:lnTo>
                  <a:pt x="476" y="242"/>
                </a:lnTo>
                <a:lnTo>
                  <a:pt x="476" y="242"/>
                </a:lnTo>
                <a:lnTo>
                  <a:pt x="476" y="240"/>
                </a:lnTo>
                <a:lnTo>
                  <a:pt x="476" y="238"/>
                </a:lnTo>
                <a:lnTo>
                  <a:pt x="476" y="238"/>
                </a:lnTo>
                <a:lnTo>
                  <a:pt x="472" y="236"/>
                </a:lnTo>
                <a:lnTo>
                  <a:pt x="472" y="236"/>
                </a:lnTo>
                <a:lnTo>
                  <a:pt x="468" y="234"/>
                </a:lnTo>
                <a:lnTo>
                  <a:pt x="468" y="234"/>
                </a:lnTo>
                <a:lnTo>
                  <a:pt x="466" y="232"/>
                </a:lnTo>
                <a:lnTo>
                  <a:pt x="462" y="230"/>
                </a:lnTo>
                <a:lnTo>
                  <a:pt x="462" y="230"/>
                </a:lnTo>
                <a:lnTo>
                  <a:pt x="456" y="230"/>
                </a:lnTo>
                <a:lnTo>
                  <a:pt x="452" y="230"/>
                </a:lnTo>
                <a:lnTo>
                  <a:pt x="452" y="230"/>
                </a:lnTo>
                <a:lnTo>
                  <a:pt x="452" y="230"/>
                </a:lnTo>
                <a:lnTo>
                  <a:pt x="458" y="228"/>
                </a:lnTo>
                <a:lnTo>
                  <a:pt x="458" y="228"/>
                </a:lnTo>
                <a:lnTo>
                  <a:pt x="456" y="224"/>
                </a:lnTo>
                <a:lnTo>
                  <a:pt x="452" y="222"/>
                </a:lnTo>
                <a:lnTo>
                  <a:pt x="452" y="222"/>
                </a:lnTo>
                <a:lnTo>
                  <a:pt x="452" y="224"/>
                </a:lnTo>
                <a:lnTo>
                  <a:pt x="452" y="224"/>
                </a:lnTo>
                <a:lnTo>
                  <a:pt x="450" y="226"/>
                </a:lnTo>
                <a:lnTo>
                  <a:pt x="450" y="226"/>
                </a:lnTo>
                <a:lnTo>
                  <a:pt x="444" y="226"/>
                </a:lnTo>
                <a:lnTo>
                  <a:pt x="444" y="226"/>
                </a:lnTo>
                <a:lnTo>
                  <a:pt x="444" y="228"/>
                </a:lnTo>
                <a:lnTo>
                  <a:pt x="444" y="228"/>
                </a:lnTo>
                <a:lnTo>
                  <a:pt x="440" y="228"/>
                </a:lnTo>
                <a:lnTo>
                  <a:pt x="440" y="228"/>
                </a:lnTo>
                <a:lnTo>
                  <a:pt x="442" y="224"/>
                </a:lnTo>
                <a:lnTo>
                  <a:pt x="442" y="224"/>
                </a:lnTo>
                <a:lnTo>
                  <a:pt x="438" y="224"/>
                </a:lnTo>
                <a:lnTo>
                  <a:pt x="438" y="224"/>
                </a:lnTo>
                <a:lnTo>
                  <a:pt x="436" y="224"/>
                </a:lnTo>
                <a:lnTo>
                  <a:pt x="436" y="224"/>
                </a:lnTo>
                <a:lnTo>
                  <a:pt x="436" y="222"/>
                </a:lnTo>
                <a:lnTo>
                  <a:pt x="436" y="222"/>
                </a:lnTo>
                <a:lnTo>
                  <a:pt x="434" y="220"/>
                </a:lnTo>
                <a:lnTo>
                  <a:pt x="434" y="220"/>
                </a:lnTo>
                <a:lnTo>
                  <a:pt x="434" y="220"/>
                </a:lnTo>
                <a:lnTo>
                  <a:pt x="434" y="218"/>
                </a:lnTo>
                <a:lnTo>
                  <a:pt x="434" y="218"/>
                </a:lnTo>
                <a:lnTo>
                  <a:pt x="434" y="218"/>
                </a:lnTo>
                <a:lnTo>
                  <a:pt x="436" y="216"/>
                </a:lnTo>
                <a:lnTo>
                  <a:pt x="436" y="216"/>
                </a:lnTo>
                <a:lnTo>
                  <a:pt x="438" y="216"/>
                </a:lnTo>
                <a:lnTo>
                  <a:pt x="438" y="214"/>
                </a:lnTo>
                <a:lnTo>
                  <a:pt x="438" y="214"/>
                </a:lnTo>
                <a:lnTo>
                  <a:pt x="436" y="214"/>
                </a:lnTo>
                <a:lnTo>
                  <a:pt x="436" y="214"/>
                </a:lnTo>
                <a:lnTo>
                  <a:pt x="436" y="214"/>
                </a:lnTo>
                <a:lnTo>
                  <a:pt x="446" y="214"/>
                </a:lnTo>
                <a:lnTo>
                  <a:pt x="446" y="214"/>
                </a:lnTo>
                <a:lnTo>
                  <a:pt x="450" y="210"/>
                </a:lnTo>
                <a:lnTo>
                  <a:pt x="450" y="210"/>
                </a:lnTo>
                <a:lnTo>
                  <a:pt x="452" y="210"/>
                </a:lnTo>
                <a:lnTo>
                  <a:pt x="452" y="210"/>
                </a:lnTo>
                <a:lnTo>
                  <a:pt x="454" y="208"/>
                </a:lnTo>
                <a:lnTo>
                  <a:pt x="454" y="208"/>
                </a:lnTo>
                <a:lnTo>
                  <a:pt x="458" y="208"/>
                </a:lnTo>
                <a:lnTo>
                  <a:pt x="458" y="208"/>
                </a:lnTo>
                <a:lnTo>
                  <a:pt x="458" y="202"/>
                </a:lnTo>
                <a:lnTo>
                  <a:pt x="458" y="202"/>
                </a:lnTo>
                <a:lnTo>
                  <a:pt x="462" y="202"/>
                </a:lnTo>
                <a:lnTo>
                  <a:pt x="462" y="202"/>
                </a:lnTo>
                <a:lnTo>
                  <a:pt x="460" y="206"/>
                </a:lnTo>
                <a:lnTo>
                  <a:pt x="460" y="208"/>
                </a:lnTo>
                <a:lnTo>
                  <a:pt x="462" y="208"/>
                </a:lnTo>
                <a:lnTo>
                  <a:pt x="462" y="208"/>
                </a:lnTo>
                <a:lnTo>
                  <a:pt x="464" y="210"/>
                </a:lnTo>
                <a:lnTo>
                  <a:pt x="468" y="210"/>
                </a:lnTo>
                <a:lnTo>
                  <a:pt x="470" y="210"/>
                </a:lnTo>
                <a:lnTo>
                  <a:pt x="470" y="210"/>
                </a:lnTo>
                <a:lnTo>
                  <a:pt x="476" y="210"/>
                </a:lnTo>
                <a:lnTo>
                  <a:pt x="476" y="210"/>
                </a:lnTo>
                <a:lnTo>
                  <a:pt x="478" y="214"/>
                </a:lnTo>
                <a:lnTo>
                  <a:pt x="478" y="214"/>
                </a:lnTo>
                <a:lnTo>
                  <a:pt x="484" y="212"/>
                </a:lnTo>
                <a:lnTo>
                  <a:pt x="488" y="210"/>
                </a:lnTo>
                <a:lnTo>
                  <a:pt x="488" y="210"/>
                </a:lnTo>
                <a:lnTo>
                  <a:pt x="488" y="208"/>
                </a:lnTo>
                <a:lnTo>
                  <a:pt x="488" y="208"/>
                </a:lnTo>
                <a:lnTo>
                  <a:pt x="496" y="206"/>
                </a:lnTo>
                <a:lnTo>
                  <a:pt x="496" y="206"/>
                </a:lnTo>
                <a:lnTo>
                  <a:pt x="496" y="202"/>
                </a:lnTo>
                <a:lnTo>
                  <a:pt x="496" y="200"/>
                </a:lnTo>
                <a:lnTo>
                  <a:pt x="496" y="200"/>
                </a:lnTo>
                <a:lnTo>
                  <a:pt x="492" y="200"/>
                </a:lnTo>
                <a:lnTo>
                  <a:pt x="492" y="200"/>
                </a:lnTo>
                <a:lnTo>
                  <a:pt x="486" y="198"/>
                </a:lnTo>
                <a:lnTo>
                  <a:pt x="486" y="200"/>
                </a:lnTo>
                <a:lnTo>
                  <a:pt x="484" y="202"/>
                </a:lnTo>
                <a:lnTo>
                  <a:pt x="484" y="202"/>
                </a:lnTo>
                <a:lnTo>
                  <a:pt x="482" y="198"/>
                </a:lnTo>
                <a:lnTo>
                  <a:pt x="482" y="198"/>
                </a:lnTo>
                <a:lnTo>
                  <a:pt x="480" y="198"/>
                </a:lnTo>
                <a:lnTo>
                  <a:pt x="480" y="198"/>
                </a:lnTo>
                <a:lnTo>
                  <a:pt x="478" y="198"/>
                </a:lnTo>
                <a:lnTo>
                  <a:pt x="478" y="196"/>
                </a:lnTo>
                <a:lnTo>
                  <a:pt x="480" y="192"/>
                </a:lnTo>
                <a:lnTo>
                  <a:pt x="480" y="192"/>
                </a:lnTo>
                <a:lnTo>
                  <a:pt x="480" y="188"/>
                </a:lnTo>
                <a:lnTo>
                  <a:pt x="480" y="188"/>
                </a:lnTo>
                <a:lnTo>
                  <a:pt x="486" y="190"/>
                </a:lnTo>
                <a:lnTo>
                  <a:pt x="486" y="190"/>
                </a:lnTo>
                <a:lnTo>
                  <a:pt x="492" y="190"/>
                </a:lnTo>
                <a:lnTo>
                  <a:pt x="498" y="192"/>
                </a:lnTo>
                <a:lnTo>
                  <a:pt x="498" y="192"/>
                </a:lnTo>
                <a:lnTo>
                  <a:pt x="502" y="194"/>
                </a:lnTo>
                <a:lnTo>
                  <a:pt x="504" y="194"/>
                </a:lnTo>
                <a:lnTo>
                  <a:pt x="506" y="194"/>
                </a:lnTo>
                <a:lnTo>
                  <a:pt x="506" y="194"/>
                </a:lnTo>
                <a:lnTo>
                  <a:pt x="508" y="192"/>
                </a:lnTo>
                <a:lnTo>
                  <a:pt x="508" y="192"/>
                </a:lnTo>
                <a:lnTo>
                  <a:pt x="510" y="192"/>
                </a:lnTo>
                <a:lnTo>
                  <a:pt x="510" y="190"/>
                </a:lnTo>
                <a:lnTo>
                  <a:pt x="510" y="190"/>
                </a:lnTo>
                <a:lnTo>
                  <a:pt x="504" y="188"/>
                </a:lnTo>
                <a:lnTo>
                  <a:pt x="502" y="190"/>
                </a:lnTo>
                <a:lnTo>
                  <a:pt x="502" y="190"/>
                </a:lnTo>
                <a:lnTo>
                  <a:pt x="492" y="190"/>
                </a:lnTo>
                <a:lnTo>
                  <a:pt x="494" y="188"/>
                </a:lnTo>
                <a:lnTo>
                  <a:pt x="494" y="188"/>
                </a:lnTo>
                <a:lnTo>
                  <a:pt x="494" y="186"/>
                </a:lnTo>
                <a:lnTo>
                  <a:pt x="496" y="184"/>
                </a:lnTo>
                <a:lnTo>
                  <a:pt x="494" y="184"/>
                </a:lnTo>
                <a:lnTo>
                  <a:pt x="490" y="184"/>
                </a:lnTo>
                <a:lnTo>
                  <a:pt x="490" y="186"/>
                </a:lnTo>
                <a:lnTo>
                  <a:pt x="490" y="186"/>
                </a:lnTo>
                <a:lnTo>
                  <a:pt x="486" y="186"/>
                </a:lnTo>
                <a:lnTo>
                  <a:pt x="486" y="186"/>
                </a:lnTo>
                <a:lnTo>
                  <a:pt x="488" y="184"/>
                </a:lnTo>
                <a:lnTo>
                  <a:pt x="490" y="182"/>
                </a:lnTo>
                <a:lnTo>
                  <a:pt x="490" y="182"/>
                </a:lnTo>
                <a:lnTo>
                  <a:pt x="492" y="180"/>
                </a:lnTo>
                <a:lnTo>
                  <a:pt x="492" y="180"/>
                </a:lnTo>
                <a:lnTo>
                  <a:pt x="488" y="176"/>
                </a:lnTo>
                <a:lnTo>
                  <a:pt x="482" y="174"/>
                </a:lnTo>
                <a:lnTo>
                  <a:pt x="484" y="172"/>
                </a:lnTo>
                <a:lnTo>
                  <a:pt x="484" y="172"/>
                </a:lnTo>
                <a:lnTo>
                  <a:pt x="484" y="172"/>
                </a:lnTo>
                <a:lnTo>
                  <a:pt x="486" y="172"/>
                </a:lnTo>
                <a:lnTo>
                  <a:pt x="486" y="172"/>
                </a:lnTo>
                <a:lnTo>
                  <a:pt x="488" y="174"/>
                </a:lnTo>
                <a:lnTo>
                  <a:pt x="488" y="174"/>
                </a:lnTo>
                <a:lnTo>
                  <a:pt x="494" y="174"/>
                </a:lnTo>
                <a:lnTo>
                  <a:pt x="494" y="174"/>
                </a:lnTo>
                <a:lnTo>
                  <a:pt x="496" y="172"/>
                </a:lnTo>
                <a:lnTo>
                  <a:pt x="498" y="172"/>
                </a:lnTo>
                <a:lnTo>
                  <a:pt x="498" y="172"/>
                </a:lnTo>
                <a:lnTo>
                  <a:pt x="498" y="174"/>
                </a:lnTo>
                <a:lnTo>
                  <a:pt x="498" y="176"/>
                </a:lnTo>
                <a:lnTo>
                  <a:pt x="498" y="176"/>
                </a:lnTo>
                <a:lnTo>
                  <a:pt x="498" y="176"/>
                </a:lnTo>
                <a:lnTo>
                  <a:pt x="502" y="176"/>
                </a:lnTo>
                <a:lnTo>
                  <a:pt x="502" y="176"/>
                </a:lnTo>
                <a:lnTo>
                  <a:pt x="502" y="168"/>
                </a:lnTo>
                <a:lnTo>
                  <a:pt x="500" y="160"/>
                </a:lnTo>
                <a:lnTo>
                  <a:pt x="498" y="160"/>
                </a:lnTo>
                <a:lnTo>
                  <a:pt x="498" y="160"/>
                </a:lnTo>
                <a:lnTo>
                  <a:pt x="498" y="158"/>
                </a:lnTo>
                <a:lnTo>
                  <a:pt x="500" y="158"/>
                </a:lnTo>
                <a:lnTo>
                  <a:pt x="500" y="158"/>
                </a:lnTo>
                <a:lnTo>
                  <a:pt x="500" y="156"/>
                </a:lnTo>
                <a:lnTo>
                  <a:pt x="498" y="154"/>
                </a:lnTo>
                <a:lnTo>
                  <a:pt x="498" y="154"/>
                </a:lnTo>
                <a:lnTo>
                  <a:pt x="494" y="154"/>
                </a:lnTo>
                <a:lnTo>
                  <a:pt x="490" y="158"/>
                </a:lnTo>
                <a:lnTo>
                  <a:pt x="490" y="158"/>
                </a:lnTo>
                <a:lnTo>
                  <a:pt x="488" y="156"/>
                </a:lnTo>
                <a:lnTo>
                  <a:pt x="488" y="156"/>
                </a:lnTo>
                <a:lnTo>
                  <a:pt x="488" y="156"/>
                </a:lnTo>
                <a:lnTo>
                  <a:pt x="484" y="156"/>
                </a:lnTo>
                <a:lnTo>
                  <a:pt x="484" y="156"/>
                </a:lnTo>
                <a:lnTo>
                  <a:pt x="484" y="152"/>
                </a:lnTo>
                <a:lnTo>
                  <a:pt x="484" y="152"/>
                </a:lnTo>
                <a:lnTo>
                  <a:pt x="488" y="154"/>
                </a:lnTo>
                <a:lnTo>
                  <a:pt x="488" y="154"/>
                </a:lnTo>
                <a:lnTo>
                  <a:pt x="490" y="152"/>
                </a:lnTo>
                <a:lnTo>
                  <a:pt x="490" y="152"/>
                </a:lnTo>
                <a:lnTo>
                  <a:pt x="492" y="150"/>
                </a:lnTo>
                <a:lnTo>
                  <a:pt x="490" y="146"/>
                </a:lnTo>
                <a:lnTo>
                  <a:pt x="490" y="146"/>
                </a:lnTo>
                <a:lnTo>
                  <a:pt x="492" y="146"/>
                </a:lnTo>
                <a:lnTo>
                  <a:pt x="490" y="146"/>
                </a:lnTo>
                <a:lnTo>
                  <a:pt x="490" y="146"/>
                </a:lnTo>
                <a:lnTo>
                  <a:pt x="490" y="142"/>
                </a:lnTo>
                <a:lnTo>
                  <a:pt x="490" y="142"/>
                </a:lnTo>
                <a:lnTo>
                  <a:pt x="498" y="144"/>
                </a:lnTo>
                <a:lnTo>
                  <a:pt x="504" y="144"/>
                </a:lnTo>
                <a:lnTo>
                  <a:pt x="504" y="144"/>
                </a:lnTo>
                <a:lnTo>
                  <a:pt x="508" y="148"/>
                </a:lnTo>
                <a:lnTo>
                  <a:pt x="508" y="148"/>
                </a:lnTo>
                <a:lnTo>
                  <a:pt x="516" y="146"/>
                </a:lnTo>
                <a:lnTo>
                  <a:pt x="514" y="146"/>
                </a:lnTo>
                <a:lnTo>
                  <a:pt x="514" y="146"/>
                </a:lnTo>
                <a:lnTo>
                  <a:pt x="514" y="142"/>
                </a:lnTo>
                <a:lnTo>
                  <a:pt x="514" y="140"/>
                </a:lnTo>
                <a:lnTo>
                  <a:pt x="514" y="140"/>
                </a:lnTo>
                <a:lnTo>
                  <a:pt x="512" y="136"/>
                </a:lnTo>
                <a:lnTo>
                  <a:pt x="512" y="136"/>
                </a:lnTo>
                <a:lnTo>
                  <a:pt x="510" y="134"/>
                </a:lnTo>
                <a:lnTo>
                  <a:pt x="510" y="134"/>
                </a:lnTo>
                <a:lnTo>
                  <a:pt x="508" y="132"/>
                </a:lnTo>
                <a:lnTo>
                  <a:pt x="508" y="132"/>
                </a:lnTo>
                <a:lnTo>
                  <a:pt x="506" y="132"/>
                </a:lnTo>
                <a:lnTo>
                  <a:pt x="506" y="132"/>
                </a:lnTo>
                <a:lnTo>
                  <a:pt x="506" y="136"/>
                </a:lnTo>
                <a:lnTo>
                  <a:pt x="506" y="136"/>
                </a:lnTo>
                <a:lnTo>
                  <a:pt x="504" y="136"/>
                </a:lnTo>
                <a:lnTo>
                  <a:pt x="502" y="134"/>
                </a:lnTo>
                <a:lnTo>
                  <a:pt x="502" y="134"/>
                </a:lnTo>
                <a:lnTo>
                  <a:pt x="496" y="136"/>
                </a:lnTo>
                <a:lnTo>
                  <a:pt x="496" y="136"/>
                </a:lnTo>
                <a:lnTo>
                  <a:pt x="496" y="128"/>
                </a:lnTo>
                <a:lnTo>
                  <a:pt x="496" y="128"/>
                </a:lnTo>
                <a:lnTo>
                  <a:pt x="504" y="128"/>
                </a:lnTo>
                <a:lnTo>
                  <a:pt x="504" y="128"/>
                </a:lnTo>
                <a:lnTo>
                  <a:pt x="506" y="128"/>
                </a:lnTo>
                <a:lnTo>
                  <a:pt x="506" y="126"/>
                </a:lnTo>
                <a:lnTo>
                  <a:pt x="500" y="124"/>
                </a:lnTo>
                <a:lnTo>
                  <a:pt x="500" y="124"/>
                </a:lnTo>
                <a:lnTo>
                  <a:pt x="498" y="122"/>
                </a:lnTo>
                <a:lnTo>
                  <a:pt x="498" y="122"/>
                </a:lnTo>
                <a:lnTo>
                  <a:pt x="496" y="122"/>
                </a:lnTo>
                <a:lnTo>
                  <a:pt x="494" y="124"/>
                </a:lnTo>
                <a:lnTo>
                  <a:pt x="494" y="124"/>
                </a:lnTo>
                <a:lnTo>
                  <a:pt x="490" y="122"/>
                </a:lnTo>
                <a:lnTo>
                  <a:pt x="486" y="120"/>
                </a:lnTo>
                <a:lnTo>
                  <a:pt x="486" y="120"/>
                </a:lnTo>
                <a:lnTo>
                  <a:pt x="484" y="122"/>
                </a:lnTo>
                <a:lnTo>
                  <a:pt x="484" y="122"/>
                </a:lnTo>
                <a:lnTo>
                  <a:pt x="482" y="120"/>
                </a:lnTo>
                <a:lnTo>
                  <a:pt x="484" y="120"/>
                </a:lnTo>
                <a:lnTo>
                  <a:pt x="484" y="120"/>
                </a:lnTo>
                <a:lnTo>
                  <a:pt x="484" y="116"/>
                </a:lnTo>
                <a:lnTo>
                  <a:pt x="484" y="116"/>
                </a:lnTo>
                <a:lnTo>
                  <a:pt x="492" y="118"/>
                </a:lnTo>
                <a:lnTo>
                  <a:pt x="498" y="120"/>
                </a:lnTo>
                <a:lnTo>
                  <a:pt x="498" y="120"/>
                </a:lnTo>
                <a:lnTo>
                  <a:pt x="500" y="114"/>
                </a:lnTo>
                <a:lnTo>
                  <a:pt x="500" y="114"/>
                </a:lnTo>
                <a:lnTo>
                  <a:pt x="502" y="112"/>
                </a:lnTo>
                <a:lnTo>
                  <a:pt x="506" y="110"/>
                </a:lnTo>
                <a:lnTo>
                  <a:pt x="506" y="110"/>
                </a:lnTo>
                <a:lnTo>
                  <a:pt x="506" y="108"/>
                </a:lnTo>
                <a:lnTo>
                  <a:pt x="506" y="106"/>
                </a:lnTo>
                <a:lnTo>
                  <a:pt x="506" y="106"/>
                </a:lnTo>
                <a:lnTo>
                  <a:pt x="506" y="106"/>
                </a:lnTo>
                <a:lnTo>
                  <a:pt x="506" y="104"/>
                </a:lnTo>
                <a:lnTo>
                  <a:pt x="506" y="104"/>
                </a:lnTo>
                <a:lnTo>
                  <a:pt x="510" y="98"/>
                </a:lnTo>
                <a:lnTo>
                  <a:pt x="508" y="98"/>
                </a:lnTo>
                <a:lnTo>
                  <a:pt x="506" y="94"/>
                </a:lnTo>
                <a:lnTo>
                  <a:pt x="506" y="94"/>
                </a:lnTo>
                <a:lnTo>
                  <a:pt x="520" y="94"/>
                </a:lnTo>
                <a:lnTo>
                  <a:pt x="520" y="94"/>
                </a:lnTo>
                <a:lnTo>
                  <a:pt x="520" y="90"/>
                </a:lnTo>
                <a:lnTo>
                  <a:pt x="520" y="90"/>
                </a:lnTo>
                <a:lnTo>
                  <a:pt x="524" y="86"/>
                </a:lnTo>
                <a:lnTo>
                  <a:pt x="524" y="84"/>
                </a:lnTo>
                <a:lnTo>
                  <a:pt x="524" y="82"/>
                </a:lnTo>
                <a:lnTo>
                  <a:pt x="518" y="80"/>
                </a:lnTo>
                <a:lnTo>
                  <a:pt x="518" y="80"/>
                </a:lnTo>
                <a:lnTo>
                  <a:pt x="514" y="80"/>
                </a:lnTo>
                <a:lnTo>
                  <a:pt x="508" y="80"/>
                </a:lnTo>
                <a:lnTo>
                  <a:pt x="508" y="80"/>
                </a:lnTo>
                <a:lnTo>
                  <a:pt x="506" y="82"/>
                </a:lnTo>
                <a:lnTo>
                  <a:pt x="506" y="82"/>
                </a:lnTo>
                <a:lnTo>
                  <a:pt x="498" y="86"/>
                </a:lnTo>
                <a:lnTo>
                  <a:pt x="498" y="86"/>
                </a:lnTo>
                <a:lnTo>
                  <a:pt x="498" y="82"/>
                </a:lnTo>
                <a:lnTo>
                  <a:pt x="498" y="82"/>
                </a:lnTo>
                <a:lnTo>
                  <a:pt x="496" y="80"/>
                </a:lnTo>
                <a:lnTo>
                  <a:pt x="496" y="78"/>
                </a:lnTo>
                <a:lnTo>
                  <a:pt x="498" y="76"/>
                </a:lnTo>
                <a:lnTo>
                  <a:pt x="498" y="76"/>
                </a:lnTo>
                <a:lnTo>
                  <a:pt x="502" y="74"/>
                </a:lnTo>
                <a:lnTo>
                  <a:pt x="508" y="76"/>
                </a:lnTo>
                <a:lnTo>
                  <a:pt x="520" y="78"/>
                </a:lnTo>
                <a:lnTo>
                  <a:pt x="520" y="78"/>
                </a:lnTo>
                <a:lnTo>
                  <a:pt x="528" y="78"/>
                </a:lnTo>
                <a:lnTo>
                  <a:pt x="528" y="78"/>
                </a:lnTo>
                <a:lnTo>
                  <a:pt x="530" y="78"/>
                </a:lnTo>
                <a:lnTo>
                  <a:pt x="530" y="78"/>
                </a:lnTo>
                <a:lnTo>
                  <a:pt x="540" y="70"/>
                </a:lnTo>
                <a:lnTo>
                  <a:pt x="540" y="70"/>
                </a:lnTo>
                <a:lnTo>
                  <a:pt x="540" y="68"/>
                </a:lnTo>
                <a:lnTo>
                  <a:pt x="540" y="66"/>
                </a:lnTo>
                <a:lnTo>
                  <a:pt x="540" y="66"/>
                </a:lnTo>
                <a:lnTo>
                  <a:pt x="532" y="66"/>
                </a:lnTo>
                <a:lnTo>
                  <a:pt x="532" y="66"/>
                </a:lnTo>
                <a:lnTo>
                  <a:pt x="530" y="70"/>
                </a:lnTo>
                <a:lnTo>
                  <a:pt x="530" y="70"/>
                </a:lnTo>
                <a:lnTo>
                  <a:pt x="524" y="68"/>
                </a:lnTo>
                <a:lnTo>
                  <a:pt x="524" y="68"/>
                </a:lnTo>
                <a:lnTo>
                  <a:pt x="520" y="70"/>
                </a:lnTo>
                <a:lnTo>
                  <a:pt x="514" y="70"/>
                </a:lnTo>
                <a:lnTo>
                  <a:pt x="514" y="70"/>
                </a:lnTo>
                <a:lnTo>
                  <a:pt x="508" y="66"/>
                </a:lnTo>
                <a:lnTo>
                  <a:pt x="508" y="66"/>
                </a:lnTo>
                <a:lnTo>
                  <a:pt x="514" y="66"/>
                </a:lnTo>
                <a:lnTo>
                  <a:pt x="518" y="66"/>
                </a:lnTo>
                <a:lnTo>
                  <a:pt x="518" y="66"/>
                </a:lnTo>
                <a:lnTo>
                  <a:pt x="520" y="64"/>
                </a:lnTo>
                <a:lnTo>
                  <a:pt x="520" y="64"/>
                </a:lnTo>
                <a:lnTo>
                  <a:pt x="526" y="64"/>
                </a:lnTo>
                <a:lnTo>
                  <a:pt x="532" y="66"/>
                </a:lnTo>
                <a:lnTo>
                  <a:pt x="532" y="66"/>
                </a:lnTo>
                <a:lnTo>
                  <a:pt x="536" y="64"/>
                </a:lnTo>
                <a:lnTo>
                  <a:pt x="536" y="64"/>
                </a:lnTo>
                <a:lnTo>
                  <a:pt x="540" y="64"/>
                </a:lnTo>
                <a:lnTo>
                  <a:pt x="544" y="66"/>
                </a:lnTo>
                <a:lnTo>
                  <a:pt x="544" y="66"/>
                </a:lnTo>
                <a:lnTo>
                  <a:pt x="544" y="62"/>
                </a:lnTo>
                <a:lnTo>
                  <a:pt x="544" y="62"/>
                </a:lnTo>
                <a:lnTo>
                  <a:pt x="554" y="62"/>
                </a:lnTo>
                <a:lnTo>
                  <a:pt x="554" y="62"/>
                </a:lnTo>
                <a:lnTo>
                  <a:pt x="554" y="58"/>
                </a:lnTo>
                <a:lnTo>
                  <a:pt x="554" y="58"/>
                </a:lnTo>
                <a:lnTo>
                  <a:pt x="554" y="58"/>
                </a:lnTo>
                <a:lnTo>
                  <a:pt x="558" y="58"/>
                </a:lnTo>
                <a:lnTo>
                  <a:pt x="558" y="58"/>
                </a:lnTo>
                <a:lnTo>
                  <a:pt x="562" y="54"/>
                </a:lnTo>
                <a:lnTo>
                  <a:pt x="562" y="54"/>
                </a:lnTo>
                <a:lnTo>
                  <a:pt x="566" y="54"/>
                </a:lnTo>
                <a:lnTo>
                  <a:pt x="568" y="54"/>
                </a:lnTo>
                <a:lnTo>
                  <a:pt x="568" y="54"/>
                </a:lnTo>
                <a:lnTo>
                  <a:pt x="570" y="52"/>
                </a:lnTo>
                <a:lnTo>
                  <a:pt x="570" y="52"/>
                </a:lnTo>
                <a:lnTo>
                  <a:pt x="568" y="50"/>
                </a:lnTo>
                <a:lnTo>
                  <a:pt x="566" y="46"/>
                </a:lnTo>
                <a:lnTo>
                  <a:pt x="566" y="46"/>
                </a:lnTo>
                <a:lnTo>
                  <a:pt x="560" y="48"/>
                </a:lnTo>
                <a:lnTo>
                  <a:pt x="554" y="48"/>
                </a:lnTo>
                <a:lnTo>
                  <a:pt x="554" y="48"/>
                </a:lnTo>
                <a:lnTo>
                  <a:pt x="538" y="44"/>
                </a:lnTo>
                <a:lnTo>
                  <a:pt x="538" y="44"/>
                </a:lnTo>
                <a:lnTo>
                  <a:pt x="534" y="44"/>
                </a:lnTo>
                <a:lnTo>
                  <a:pt x="528" y="46"/>
                </a:lnTo>
                <a:lnTo>
                  <a:pt x="528" y="46"/>
                </a:lnTo>
                <a:lnTo>
                  <a:pt x="524" y="44"/>
                </a:lnTo>
                <a:lnTo>
                  <a:pt x="520" y="44"/>
                </a:lnTo>
                <a:lnTo>
                  <a:pt x="520" y="48"/>
                </a:lnTo>
                <a:lnTo>
                  <a:pt x="520" y="48"/>
                </a:lnTo>
                <a:lnTo>
                  <a:pt x="510" y="50"/>
                </a:lnTo>
                <a:lnTo>
                  <a:pt x="510" y="50"/>
                </a:lnTo>
                <a:lnTo>
                  <a:pt x="510" y="52"/>
                </a:lnTo>
                <a:lnTo>
                  <a:pt x="510" y="52"/>
                </a:lnTo>
                <a:lnTo>
                  <a:pt x="508" y="52"/>
                </a:lnTo>
                <a:lnTo>
                  <a:pt x="506" y="52"/>
                </a:lnTo>
                <a:lnTo>
                  <a:pt x="506" y="52"/>
                </a:lnTo>
                <a:lnTo>
                  <a:pt x="502" y="50"/>
                </a:lnTo>
                <a:lnTo>
                  <a:pt x="500" y="52"/>
                </a:lnTo>
                <a:lnTo>
                  <a:pt x="500" y="52"/>
                </a:lnTo>
                <a:lnTo>
                  <a:pt x="496" y="46"/>
                </a:lnTo>
                <a:lnTo>
                  <a:pt x="496" y="46"/>
                </a:lnTo>
                <a:lnTo>
                  <a:pt x="492" y="52"/>
                </a:lnTo>
                <a:lnTo>
                  <a:pt x="488" y="54"/>
                </a:lnTo>
                <a:lnTo>
                  <a:pt x="488" y="54"/>
                </a:lnTo>
                <a:lnTo>
                  <a:pt x="484" y="54"/>
                </a:lnTo>
                <a:lnTo>
                  <a:pt x="484" y="54"/>
                </a:lnTo>
                <a:lnTo>
                  <a:pt x="480" y="58"/>
                </a:lnTo>
                <a:lnTo>
                  <a:pt x="480" y="58"/>
                </a:lnTo>
                <a:lnTo>
                  <a:pt x="474" y="60"/>
                </a:lnTo>
                <a:lnTo>
                  <a:pt x="466" y="62"/>
                </a:lnTo>
                <a:lnTo>
                  <a:pt x="466" y="62"/>
                </a:lnTo>
                <a:lnTo>
                  <a:pt x="462" y="60"/>
                </a:lnTo>
                <a:lnTo>
                  <a:pt x="462" y="60"/>
                </a:lnTo>
                <a:lnTo>
                  <a:pt x="460" y="62"/>
                </a:lnTo>
                <a:lnTo>
                  <a:pt x="460" y="62"/>
                </a:lnTo>
                <a:lnTo>
                  <a:pt x="456" y="60"/>
                </a:lnTo>
                <a:lnTo>
                  <a:pt x="456" y="60"/>
                </a:lnTo>
                <a:lnTo>
                  <a:pt x="460" y="58"/>
                </a:lnTo>
                <a:lnTo>
                  <a:pt x="464" y="56"/>
                </a:lnTo>
                <a:lnTo>
                  <a:pt x="464" y="56"/>
                </a:lnTo>
                <a:lnTo>
                  <a:pt x="468" y="56"/>
                </a:lnTo>
                <a:lnTo>
                  <a:pt x="468" y="56"/>
                </a:lnTo>
                <a:lnTo>
                  <a:pt x="468" y="54"/>
                </a:lnTo>
                <a:lnTo>
                  <a:pt x="468" y="54"/>
                </a:lnTo>
                <a:lnTo>
                  <a:pt x="474" y="52"/>
                </a:lnTo>
                <a:lnTo>
                  <a:pt x="474" y="52"/>
                </a:lnTo>
                <a:lnTo>
                  <a:pt x="480" y="44"/>
                </a:lnTo>
                <a:lnTo>
                  <a:pt x="480" y="44"/>
                </a:lnTo>
                <a:lnTo>
                  <a:pt x="480" y="42"/>
                </a:lnTo>
                <a:lnTo>
                  <a:pt x="480" y="40"/>
                </a:lnTo>
                <a:lnTo>
                  <a:pt x="480" y="40"/>
                </a:lnTo>
                <a:lnTo>
                  <a:pt x="468" y="42"/>
                </a:lnTo>
                <a:lnTo>
                  <a:pt x="468" y="42"/>
                </a:lnTo>
                <a:lnTo>
                  <a:pt x="466" y="40"/>
                </a:lnTo>
                <a:lnTo>
                  <a:pt x="462" y="40"/>
                </a:lnTo>
                <a:lnTo>
                  <a:pt x="462" y="40"/>
                </a:lnTo>
                <a:lnTo>
                  <a:pt x="460" y="42"/>
                </a:lnTo>
                <a:lnTo>
                  <a:pt x="460" y="42"/>
                </a:lnTo>
                <a:lnTo>
                  <a:pt x="460" y="48"/>
                </a:lnTo>
                <a:lnTo>
                  <a:pt x="460" y="48"/>
                </a:lnTo>
                <a:lnTo>
                  <a:pt x="438" y="48"/>
                </a:lnTo>
                <a:lnTo>
                  <a:pt x="438" y="48"/>
                </a:lnTo>
                <a:lnTo>
                  <a:pt x="440" y="46"/>
                </a:lnTo>
                <a:lnTo>
                  <a:pt x="440" y="46"/>
                </a:lnTo>
                <a:lnTo>
                  <a:pt x="440" y="42"/>
                </a:lnTo>
                <a:lnTo>
                  <a:pt x="440" y="42"/>
                </a:lnTo>
                <a:lnTo>
                  <a:pt x="440" y="42"/>
                </a:lnTo>
                <a:lnTo>
                  <a:pt x="438" y="40"/>
                </a:lnTo>
                <a:lnTo>
                  <a:pt x="438" y="40"/>
                </a:lnTo>
                <a:lnTo>
                  <a:pt x="414" y="42"/>
                </a:lnTo>
                <a:lnTo>
                  <a:pt x="414" y="42"/>
                </a:lnTo>
                <a:lnTo>
                  <a:pt x="410" y="42"/>
                </a:lnTo>
                <a:lnTo>
                  <a:pt x="410" y="42"/>
                </a:lnTo>
                <a:lnTo>
                  <a:pt x="406" y="42"/>
                </a:lnTo>
                <a:lnTo>
                  <a:pt x="404" y="42"/>
                </a:lnTo>
                <a:lnTo>
                  <a:pt x="404" y="42"/>
                </a:lnTo>
                <a:lnTo>
                  <a:pt x="400" y="42"/>
                </a:lnTo>
                <a:lnTo>
                  <a:pt x="398" y="42"/>
                </a:lnTo>
                <a:lnTo>
                  <a:pt x="398" y="42"/>
                </a:lnTo>
                <a:lnTo>
                  <a:pt x="398" y="42"/>
                </a:lnTo>
                <a:lnTo>
                  <a:pt x="396" y="42"/>
                </a:lnTo>
                <a:lnTo>
                  <a:pt x="396" y="42"/>
                </a:lnTo>
                <a:lnTo>
                  <a:pt x="390" y="44"/>
                </a:lnTo>
                <a:lnTo>
                  <a:pt x="384" y="46"/>
                </a:lnTo>
                <a:lnTo>
                  <a:pt x="384" y="46"/>
                </a:lnTo>
                <a:lnTo>
                  <a:pt x="380" y="46"/>
                </a:lnTo>
                <a:lnTo>
                  <a:pt x="376" y="46"/>
                </a:lnTo>
                <a:lnTo>
                  <a:pt x="376" y="46"/>
                </a:lnTo>
                <a:lnTo>
                  <a:pt x="374" y="48"/>
                </a:lnTo>
                <a:lnTo>
                  <a:pt x="374" y="50"/>
                </a:lnTo>
                <a:lnTo>
                  <a:pt x="374" y="50"/>
                </a:lnTo>
                <a:lnTo>
                  <a:pt x="370" y="50"/>
                </a:lnTo>
                <a:lnTo>
                  <a:pt x="370" y="50"/>
                </a:lnTo>
                <a:lnTo>
                  <a:pt x="372" y="46"/>
                </a:lnTo>
                <a:lnTo>
                  <a:pt x="372" y="46"/>
                </a:lnTo>
                <a:lnTo>
                  <a:pt x="378" y="46"/>
                </a:lnTo>
                <a:lnTo>
                  <a:pt x="384" y="44"/>
                </a:lnTo>
                <a:lnTo>
                  <a:pt x="384" y="44"/>
                </a:lnTo>
                <a:lnTo>
                  <a:pt x="386" y="42"/>
                </a:lnTo>
                <a:lnTo>
                  <a:pt x="386" y="42"/>
                </a:lnTo>
                <a:lnTo>
                  <a:pt x="386" y="42"/>
                </a:lnTo>
                <a:lnTo>
                  <a:pt x="390" y="42"/>
                </a:lnTo>
                <a:lnTo>
                  <a:pt x="394" y="42"/>
                </a:lnTo>
                <a:lnTo>
                  <a:pt x="394" y="42"/>
                </a:lnTo>
                <a:lnTo>
                  <a:pt x="394" y="38"/>
                </a:lnTo>
                <a:lnTo>
                  <a:pt x="394" y="38"/>
                </a:lnTo>
                <a:lnTo>
                  <a:pt x="400" y="36"/>
                </a:lnTo>
                <a:lnTo>
                  <a:pt x="400" y="36"/>
                </a:lnTo>
                <a:lnTo>
                  <a:pt x="408" y="36"/>
                </a:lnTo>
                <a:lnTo>
                  <a:pt x="408" y="36"/>
                </a:lnTo>
                <a:lnTo>
                  <a:pt x="424" y="36"/>
                </a:lnTo>
                <a:lnTo>
                  <a:pt x="428" y="38"/>
                </a:lnTo>
                <a:lnTo>
                  <a:pt x="428" y="38"/>
                </a:lnTo>
                <a:lnTo>
                  <a:pt x="440" y="36"/>
                </a:lnTo>
                <a:lnTo>
                  <a:pt x="454" y="36"/>
                </a:lnTo>
                <a:lnTo>
                  <a:pt x="454" y="36"/>
                </a:lnTo>
                <a:lnTo>
                  <a:pt x="458" y="38"/>
                </a:lnTo>
                <a:lnTo>
                  <a:pt x="464" y="38"/>
                </a:lnTo>
                <a:lnTo>
                  <a:pt x="464" y="38"/>
                </a:lnTo>
                <a:lnTo>
                  <a:pt x="472" y="36"/>
                </a:lnTo>
                <a:lnTo>
                  <a:pt x="472" y="36"/>
                </a:lnTo>
                <a:lnTo>
                  <a:pt x="478" y="36"/>
                </a:lnTo>
                <a:lnTo>
                  <a:pt x="482" y="36"/>
                </a:lnTo>
                <a:lnTo>
                  <a:pt x="482" y="36"/>
                </a:lnTo>
                <a:close/>
              </a:path>
            </a:pathLst>
          </a:custGeom>
          <a:solidFill>
            <a:srgbClr val="8BBDFF"/>
          </a:solidFill>
          <a:ln w="3175">
            <a:solidFill>
              <a:srgbClr val="8BBDFF"/>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139" name="Freeform 123">
            <a:extLst>
              <a:ext uri="{FF2B5EF4-FFF2-40B4-BE49-F238E27FC236}">
                <a16:creationId xmlns:a16="http://schemas.microsoft.com/office/drawing/2014/main" id="{74111564-CF28-492E-86A0-E0CD63A74852}"/>
              </a:ext>
            </a:extLst>
          </p:cNvPr>
          <p:cNvSpPr>
            <a:spLocks/>
          </p:cNvSpPr>
          <p:nvPr userDrawn="1"/>
        </p:nvSpPr>
        <p:spPr bwMode="auto">
          <a:xfrm>
            <a:off x="8651436" y="2393658"/>
            <a:ext cx="134163" cy="192190"/>
          </a:xfrm>
          <a:custGeom>
            <a:avLst/>
            <a:gdLst>
              <a:gd name="T0" fmla="*/ 50 w 80"/>
              <a:gd name="T1" fmla="*/ 100 h 112"/>
              <a:gd name="T2" fmla="*/ 46 w 80"/>
              <a:gd name="T3" fmla="*/ 96 h 112"/>
              <a:gd name="T4" fmla="*/ 46 w 80"/>
              <a:gd name="T5" fmla="*/ 88 h 112"/>
              <a:gd name="T6" fmla="*/ 32 w 80"/>
              <a:gd name="T7" fmla="*/ 82 h 112"/>
              <a:gd name="T8" fmla="*/ 34 w 80"/>
              <a:gd name="T9" fmla="*/ 78 h 112"/>
              <a:gd name="T10" fmla="*/ 36 w 80"/>
              <a:gd name="T11" fmla="*/ 76 h 112"/>
              <a:gd name="T12" fmla="*/ 36 w 80"/>
              <a:gd name="T13" fmla="*/ 68 h 112"/>
              <a:gd name="T14" fmla="*/ 40 w 80"/>
              <a:gd name="T15" fmla="*/ 66 h 112"/>
              <a:gd name="T16" fmla="*/ 46 w 80"/>
              <a:gd name="T17" fmla="*/ 64 h 112"/>
              <a:gd name="T18" fmla="*/ 52 w 80"/>
              <a:gd name="T19" fmla="*/ 54 h 112"/>
              <a:gd name="T20" fmla="*/ 56 w 80"/>
              <a:gd name="T21" fmla="*/ 54 h 112"/>
              <a:gd name="T22" fmla="*/ 58 w 80"/>
              <a:gd name="T23" fmla="*/ 54 h 112"/>
              <a:gd name="T24" fmla="*/ 62 w 80"/>
              <a:gd name="T25" fmla="*/ 48 h 112"/>
              <a:gd name="T26" fmla="*/ 66 w 80"/>
              <a:gd name="T27" fmla="*/ 48 h 112"/>
              <a:gd name="T28" fmla="*/ 66 w 80"/>
              <a:gd name="T29" fmla="*/ 44 h 112"/>
              <a:gd name="T30" fmla="*/ 62 w 80"/>
              <a:gd name="T31" fmla="*/ 34 h 112"/>
              <a:gd name="T32" fmla="*/ 64 w 80"/>
              <a:gd name="T33" fmla="*/ 30 h 112"/>
              <a:gd name="T34" fmla="*/ 66 w 80"/>
              <a:gd name="T35" fmla="*/ 28 h 112"/>
              <a:gd name="T36" fmla="*/ 68 w 80"/>
              <a:gd name="T37" fmla="*/ 24 h 112"/>
              <a:gd name="T38" fmla="*/ 70 w 80"/>
              <a:gd name="T39" fmla="*/ 24 h 112"/>
              <a:gd name="T40" fmla="*/ 72 w 80"/>
              <a:gd name="T41" fmla="*/ 24 h 112"/>
              <a:gd name="T42" fmla="*/ 80 w 80"/>
              <a:gd name="T43" fmla="*/ 14 h 112"/>
              <a:gd name="T44" fmla="*/ 70 w 80"/>
              <a:gd name="T45" fmla="*/ 10 h 112"/>
              <a:gd name="T46" fmla="*/ 64 w 80"/>
              <a:gd name="T47" fmla="*/ 16 h 112"/>
              <a:gd name="T48" fmla="*/ 54 w 80"/>
              <a:gd name="T49" fmla="*/ 18 h 112"/>
              <a:gd name="T50" fmla="*/ 50 w 80"/>
              <a:gd name="T51" fmla="*/ 26 h 112"/>
              <a:gd name="T52" fmla="*/ 42 w 80"/>
              <a:gd name="T53" fmla="*/ 30 h 112"/>
              <a:gd name="T54" fmla="*/ 34 w 80"/>
              <a:gd name="T55" fmla="*/ 22 h 112"/>
              <a:gd name="T56" fmla="*/ 28 w 80"/>
              <a:gd name="T57" fmla="*/ 32 h 112"/>
              <a:gd name="T58" fmla="*/ 16 w 80"/>
              <a:gd name="T59" fmla="*/ 46 h 112"/>
              <a:gd name="T60" fmla="*/ 6 w 80"/>
              <a:gd name="T61" fmla="*/ 60 h 112"/>
              <a:gd name="T62" fmla="*/ 0 w 80"/>
              <a:gd name="T63" fmla="*/ 70 h 112"/>
              <a:gd name="T64" fmla="*/ 2 w 80"/>
              <a:gd name="T65" fmla="*/ 72 h 112"/>
              <a:gd name="T66" fmla="*/ 8 w 80"/>
              <a:gd name="T67" fmla="*/ 76 h 112"/>
              <a:gd name="T68" fmla="*/ 10 w 80"/>
              <a:gd name="T69" fmla="*/ 88 h 112"/>
              <a:gd name="T70" fmla="*/ 6 w 80"/>
              <a:gd name="T71" fmla="*/ 90 h 112"/>
              <a:gd name="T72" fmla="*/ 0 w 80"/>
              <a:gd name="T73" fmla="*/ 100 h 112"/>
              <a:gd name="T74" fmla="*/ 8 w 80"/>
              <a:gd name="T75" fmla="*/ 102 h 112"/>
              <a:gd name="T76" fmla="*/ 6 w 80"/>
              <a:gd name="T77" fmla="*/ 106 h 112"/>
              <a:gd name="T78" fmla="*/ 10 w 80"/>
              <a:gd name="T79" fmla="*/ 112 h 112"/>
              <a:gd name="T80" fmla="*/ 14 w 80"/>
              <a:gd name="T81" fmla="*/ 110 h 112"/>
              <a:gd name="T82" fmla="*/ 16 w 80"/>
              <a:gd name="T83" fmla="*/ 108 h 112"/>
              <a:gd name="T84" fmla="*/ 24 w 80"/>
              <a:gd name="T85" fmla="*/ 108 h 112"/>
              <a:gd name="T86" fmla="*/ 36 w 80"/>
              <a:gd name="T87" fmla="*/ 98 h 112"/>
              <a:gd name="T88" fmla="*/ 42 w 80"/>
              <a:gd name="T89" fmla="*/ 102 h 112"/>
              <a:gd name="T90" fmla="*/ 50 w 80"/>
              <a:gd name="T91" fmla="*/ 10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0" h="112">
                <a:moveTo>
                  <a:pt x="50" y="100"/>
                </a:moveTo>
                <a:lnTo>
                  <a:pt x="50" y="100"/>
                </a:lnTo>
                <a:lnTo>
                  <a:pt x="46" y="96"/>
                </a:lnTo>
                <a:lnTo>
                  <a:pt x="46" y="96"/>
                </a:lnTo>
                <a:lnTo>
                  <a:pt x="46" y="88"/>
                </a:lnTo>
                <a:lnTo>
                  <a:pt x="46" y="88"/>
                </a:lnTo>
                <a:lnTo>
                  <a:pt x="40" y="84"/>
                </a:lnTo>
                <a:lnTo>
                  <a:pt x="32" y="82"/>
                </a:lnTo>
                <a:lnTo>
                  <a:pt x="32" y="82"/>
                </a:lnTo>
                <a:lnTo>
                  <a:pt x="34" y="78"/>
                </a:lnTo>
                <a:lnTo>
                  <a:pt x="36" y="76"/>
                </a:lnTo>
                <a:lnTo>
                  <a:pt x="36" y="76"/>
                </a:lnTo>
                <a:lnTo>
                  <a:pt x="36" y="72"/>
                </a:lnTo>
                <a:lnTo>
                  <a:pt x="36" y="68"/>
                </a:lnTo>
                <a:lnTo>
                  <a:pt x="36" y="68"/>
                </a:lnTo>
                <a:lnTo>
                  <a:pt x="40" y="66"/>
                </a:lnTo>
                <a:lnTo>
                  <a:pt x="46" y="64"/>
                </a:lnTo>
                <a:lnTo>
                  <a:pt x="46" y="64"/>
                </a:lnTo>
                <a:lnTo>
                  <a:pt x="50" y="60"/>
                </a:lnTo>
                <a:lnTo>
                  <a:pt x="52" y="54"/>
                </a:lnTo>
                <a:lnTo>
                  <a:pt x="52" y="54"/>
                </a:lnTo>
                <a:lnTo>
                  <a:pt x="56" y="54"/>
                </a:lnTo>
                <a:lnTo>
                  <a:pt x="58" y="54"/>
                </a:lnTo>
                <a:lnTo>
                  <a:pt x="58" y="54"/>
                </a:lnTo>
                <a:lnTo>
                  <a:pt x="60" y="50"/>
                </a:lnTo>
                <a:lnTo>
                  <a:pt x="62" y="48"/>
                </a:lnTo>
                <a:lnTo>
                  <a:pt x="62" y="48"/>
                </a:lnTo>
                <a:lnTo>
                  <a:pt x="66" y="48"/>
                </a:lnTo>
                <a:lnTo>
                  <a:pt x="66" y="48"/>
                </a:lnTo>
                <a:lnTo>
                  <a:pt x="66" y="44"/>
                </a:lnTo>
                <a:lnTo>
                  <a:pt x="64" y="38"/>
                </a:lnTo>
                <a:lnTo>
                  <a:pt x="62" y="34"/>
                </a:lnTo>
                <a:lnTo>
                  <a:pt x="64" y="30"/>
                </a:lnTo>
                <a:lnTo>
                  <a:pt x="64" y="30"/>
                </a:lnTo>
                <a:lnTo>
                  <a:pt x="64" y="30"/>
                </a:lnTo>
                <a:lnTo>
                  <a:pt x="66" y="28"/>
                </a:lnTo>
                <a:lnTo>
                  <a:pt x="66" y="28"/>
                </a:lnTo>
                <a:lnTo>
                  <a:pt x="68" y="24"/>
                </a:lnTo>
                <a:lnTo>
                  <a:pt x="68" y="24"/>
                </a:lnTo>
                <a:lnTo>
                  <a:pt x="70" y="24"/>
                </a:lnTo>
                <a:lnTo>
                  <a:pt x="72" y="24"/>
                </a:lnTo>
                <a:lnTo>
                  <a:pt x="72" y="24"/>
                </a:lnTo>
                <a:lnTo>
                  <a:pt x="80" y="14"/>
                </a:lnTo>
                <a:lnTo>
                  <a:pt x="80" y="14"/>
                </a:lnTo>
                <a:lnTo>
                  <a:pt x="70" y="0"/>
                </a:lnTo>
                <a:lnTo>
                  <a:pt x="70" y="10"/>
                </a:lnTo>
                <a:lnTo>
                  <a:pt x="64" y="12"/>
                </a:lnTo>
                <a:lnTo>
                  <a:pt x="64" y="16"/>
                </a:lnTo>
                <a:lnTo>
                  <a:pt x="60" y="18"/>
                </a:lnTo>
                <a:lnTo>
                  <a:pt x="54" y="18"/>
                </a:lnTo>
                <a:lnTo>
                  <a:pt x="50" y="22"/>
                </a:lnTo>
                <a:lnTo>
                  <a:pt x="50" y="26"/>
                </a:lnTo>
                <a:lnTo>
                  <a:pt x="50" y="32"/>
                </a:lnTo>
                <a:lnTo>
                  <a:pt x="42" y="30"/>
                </a:lnTo>
                <a:lnTo>
                  <a:pt x="38" y="28"/>
                </a:lnTo>
                <a:lnTo>
                  <a:pt x="34" y="22"/>
                </a:lnTo>
                <a:lnTo>
                  <a:pt x="28" y="24"/>
                </a:lnTo>
                <a:lnTo>
                  <a:pt x="28" y="32"/>
                </a:lnTo>
                <a:lnTo>
                  <a:pt x="20" y="40"/>
                </a:lnTo>
                <a:lnTo>
                  <a:pt x="16" y="46"/>
                </a:lnTo>
                <a:lnTo>
                  <a:pt x="10" y="54"/>
                </a:lnTo>
                <a:lnTo>
                  <a:pt x="6" y="60"/>
                </a:lnTo>
                <a:lnTo>
                  <a:pt x="0" y="70"/>
                </a:lnTo>
                <a:lnTo>
                  <a:pt x="0" y="70"/>
                </a:lnTo>
                <a:lnTo>
                  <a:pt x="2" y="72"/>
                </a:lnTo>
                <a:lnTo>
                  <a:pt x="2" y="72"/>
                </a:lnTo>
                <a:lnTo>
                  <a:pt x="8" y="76"/>
                </a:lnTo>
                <a:lnTo>
                  <a:pt x="8" y="76"/>
                </a:lnTo>
                <a:lnTo>
                  <a:pt x="6" y="82"/>
                </a:lnTo>
                <a:lnTo>
                  <a:pt x="10" y="88"/>
                </a:lnTo>
                <a:lnTo>
                  <a:pt x="10" y="88"/>
                </a:lnTo>
                <a:lnTo>
                  <a:pt x="6" y="90"/>
                </a:lnTo>
                <a:lnTo>
                  <a:pt x="2" y="92"/>
                </a:lnTo>
                <a:lnTo>
                  <a:pt x="0" y="100"/>
                </a:lnTo>
                <a:lnTo>
                  <a:pt x="0" y="100"/>
                </a:lnTo>
                <a:lnTo>
                  <a:pt x="8" y="102"/>
                </a:lnTo>
                <a:lnTo>
                  <a:pt x="8" y="102"/>
                </a:lnTo>
                <a:lnTo>
                  <a:pt x="6" y="106"/>
                </a:lnTo>
                <a:lnTo>
                  <a:pt x="8" y="110"/>
                </a:lnTo>
                <a:lnTo>
                  <a:pt x="10" y="112"/>
                </a:lnTo>
                <a:lnTo>
                  <a:pt x="10" y="112"/>
                </a:lnTo>
                <a:lnTo>
                  <a:pt x="14" y="110"/>
                </a:lnTo>
                <a:lnTo>
                  <a:pt x="16" y="108"/>
                </a:lnTo>
                <a:lnTo>
                  <a:pt x="16" y="108"/>
                </a:lnTo>
                <a:lnTo>
                  <a:pt x="20" y="108"/>
                </a:lnTo>
                <a:lnTo>
                  <a:pt x="24" y="108"/>
                </a:lnTo>
                <a:lnTo>
                  <a:pt x="32" y="100"/>
                </a:lnTo>
                <a:lnTo>
                  <a:pt x="36" y="98"/>
                </a:lnTo>
                <a:lnTo>
                  <a:pt x="36" y="98"/>
                </a:lnTo>
                <a:lnTo>
                  <a:pt x="42" y="102"/>
                </a:lnTo>
                <a:lnTo>
                  <a:pt x="42" y="102"/>
                </a:lnTo>
                <a:lnTo>
                  <a:pt x="50" y="100"/>
                </a:lnTo>
                <a:lnTo>
                  <a:pt x="50" y="100"/>
                </a:lnTo>
                <a:close/>
              </a:path>
            </a:pathLst>
          </a:custGeom>
          <a:solidFill>
            <a:srgbClr val="B9BCBD"/>
          </a:solidFill>
          <a:ln w="3175">
            <a:solidFill>
              <a:srgbClr val="B9BCBD"/>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140" name="Freeform 124">
            <a:extLst>
              <a:ext uri="{FF2B5EF4-FFF2-40B4-BE49-F238E27FC236}">
                <a16:creationId xmlns:a16="http://schemas.microsoft.com/office/drawing/2014/main" id="{A2315E0C-7357-4E90-B16A-A53B7FDB7310}"/>
              </a:ext>
            </a:extLst>
          </p:cNvPr>
          <p:cNvSpPr>
            <a:spLocks/>
          </p:cNvSpPr>
          <p:nvPr userDrawn="1"/>
        </p:nvSpPr>
        <p:spPr bwMode="auto">
          <a:xfrm>
            <a:off x="5909481" y="3275674"/>
            <a:ext cx="273357" cy="288286"/>
          </a:xfrm>
          <a:custGeom>
            <a:avLst/>
            <a:gdLst>
              <a:gd name="T0" fmla="*/ 80 w 163"/>
              <a:gd name="T1" fmla="*/ 150 h 168"/>
              <a:gd name="T2" fmla="*/ 78 w 163"/>
              <a:gd name="T3" fmla="*/ 142 h 168"/>
              <a:gd name="T4" fmla="*/ 80 w 163"/>
              <a:gd name="T5" fmla="*/ 138 h 168"/>
              <a:gd name="T6" fmla="*/ 86 w 163"/>
              <a:gd name="T7" fmla="*/ 130 h 168"/>
              <a:gd name="T8" fmla="*/ 96 w 163"/>
              <a:gd name="T9" fmla="*/ 126 h 168"/>
              <a:gd name="T10" fmla="*/ 102 w 163"/>
              <a:gd name="T11" fmla="*/ 128 h 168"/>
              <a:gd name="T12" fmla="*/ 106 w 163"/>
              <a:gd name="T13" fmla="*/ 136 h 168"/>
              <a:gd name="T14" fmla="*/ 113 w 163"/>
              <a:gd name="T15" fmla="*/ 128 h 168"/>
              <a:gd name="T16" fmla="*/ 113 w 163"/>
              <a:gd name="T17" fmla="*/ 122 h 168"/>
              <a:gd name="T18" fmla="*/ 119 w 163"/>
              <a:gd name="T19" fmla="*/ 110 h 168"/>
              <a:gd name="T20" fmla="*/ 125 w 163"/>
              <a:gd name="T21" fmla="*/ 98 h 168"/>
              <a:gd name="T22" fmla="*/ 127 w 163"/>
              <a:gd name="T23" fmla="*/ 90 h 168"/>
              <a:gd name="T24" fmla="*/ 141 w 163"/>
              <a:gd name="T25" fmla="*/ 80 h 168"/>
              <a:gd name="T26" fmla="*/ 141 w 163"/>
              <a:gd name="T27" fmla="*/ 72 h 168"/>
              <a:gd name="T28" fmla="*/ 143 w 163"/>
              <a:gd name="T29" fmla="*/ 66 h 168"/>
              <a:gd name="T30" fmla="*/ 147 w 163"/>
              <a:gd name="T31" fmla="*/ 56 h 168"/>
              <a:gd name="T32" fmla="*/ 151 w 163"/>
              <a:gd name="T33" fmla="*/ 50 h 168"/>
              <a:gd name="T34" fmla="*/ 157 w 163"/>
              <a:gd name="T35" fmla="*/ 42 h 168"/>
              <a:gd name="T36" fmla="*/ 163 w 163"/>
              <a:gd name="T37" fmla="*/ 30 h 168"/>
              <a:gd name="T38" fmla="*/ 159 w 163"/>
              <a:gd name="T39" fmla="*/ 14 h 168"/>
              <a:gd name="T40" fmla="*/ 141 w 163"/>
              <a:gd name="T41" fmla="*/ 6 h 168"/>
              <a:gd name="T42" fmla="*/ 129 w 163"/>
              <a:gd name="T43" fmla="*/ 10 h 168"/>
              <a:gd name="T44" fmla="*/ 106 w 163"/>
              <a:gd name="T45" fmla="*/ 8 h 168"/>
              <a:gd name="T46" fmla="*/ 98 w 163"/>
              <a:gd name="T47" fmla="*/ 14 h 168"/>
              <a:gd name="T48" fmla="*/ 84 w 163"/>
              <a:gd name="T49" fmla="*/ 14 h 168"/>
              <a:gd name="T50" fmla="*/ 76 w 163"/>
              <a:gd name="T51" fmla="*/ 8 h 168"/>
              <a:gd name="T52" fmla="*/ 62 w 163"/>
              <a:gd name="T53" fmla="*/ 12 h 168"/>
              <a:gd name="T54" fmla="*/ 54 w 163"/>
              <a:gd name="T55" fmla="*/ 6 h 168"/>
              <a:gd name="T56" fmla="*/ 46 w 163"/>
              <a:gd name="T57" fmla="*/ 0 h 168"/>
              <a:gd name="T58" fmla="*/ 34 w 163"/>
              <a:gd name="T59" fmla="*/ 2 h 168"/>
              <a:gd name="T60" fmla="*/ 20 w 163"/>
              <a:gd name="T61" fmla="*/ 16 h 168"/>
              <a:gd name="T62" fmla="*/ 10 w 163"/>
              <a:gd name="T63" fmla="*/ 36 h 168"/>
              <a:gd name="T64" fmla="*/ 10 w 163"/>
              <a:gd name="T65" fmla="*/ 44 h 168"/>
              <a:gd name="T66" fmla="*/ 14 w 163"/>
              <a:gd name="T67" fmla="*/ 52 h 168"/>
              <a:gd name="T68" fmla="*/ 12 w 163"/>
              <a:gd name="T69" fmla="*/ 62 h 168"/>
              <a:gd name="T70" fmla="*/ 10 w 163"/>
              <a:gd name="T71" fmla="*/ 66 h 168"/>
              <a:gd name="T72" fmla="*/ 8 w 163"/>
              <a:gd name="T73" fmla="*/ 78 h 168"/>
              <a:gd name="T74" fmla="*/ 6 w 163"/>
              <a:gd name="T75" fmla="*/ 84 h 168"/>
              <a:gd name="T76" fmla="*/ 4 w 163"/>
              <a:gd name="T77" fmla="*/ 88 h 168"/>
              <a:gd name="T78" fmla="*/ 2 w 163"/>
              <a:gd name="T79" fmla="*/ 94 h 168"/>
              <a:gd name="T80" fmla="*/ 2 w 163"/>
              <a:gd name="T81" fmla="*/ 112 h 168"/>
              <a:gd name="T82" fmla="*/ 4 w 163"/>
              <a:gd name="T83" fmla="*/ 122 h 168"/>
              <a:gd name="T84" fmla="*/ 12 w 163"/>
              <a:gd name="T85" fmla="*/ 130 h 168"/>
              <a:gd name="T86" fmla="*/ 26 w 163"/>
              <a:gd name="T87" fmla="*/ 132 h 168"/>
              <a:gd name="T88" fmla="*/ 34 w 163"/>
              <a:gd name="T89" fmla="*/ 142 h 168"/>
              <a:gd name="T90" fmla="*/ 40 w 163"/>
              <a:gd name="T91" fmla="*/ 146 h 168"/>
              <a:gd name="T92" fmla="*/ 42 w 163"/>
              <a:gd name="T93" fmla="*/ 152 h 168"/>
              <a:gd name="T94" fmla="*/ 46 w 163"/>
              <a:gd name="T95" fmla="*/ 168 h 168"/>
              <a:gd name="T96" fmla="*/ 58 w 163"/>
              <a:gd name="T97" fmla="*/ 166 h 168"/>
              <a:gd name="T98" fmla="*/ 64 w 163"/>
              <a:gd name="T99" fmla="*/ 164 h 168"/>
              <a:gd name="T100" fmla="*/ 68 w 163"/>
              <a:gd name="T101" fmla="*/ 164 h 168"/>
              <a:gd name="T102" fmla="*/ 74 w 163"/>
              <a:gd name="T103" fmla="*/ 160 h 168"/>
              <a:gd name="T104" fmla="*/ 76 w 163"/>
              <a:gd name="T105" fmla="*/ 16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63" h="168">
                <a:moveTo>
                  <a:pt x="78" y="160"/>
                </a:moveTo>
                <a:lnTo>
                  <a:pt x="78" y="156"/>
                </a:lnTo>
                <a:lnTo>
                  <a:pt x="80" y="150"/>
                </a:lnTo>
                <a:lnTo>
                  <a:pt x="80" y="150"/>
                </a:lnTo>
                <a:lnTo>
                  <a:pt x="78" y="148"/>
                </a:lnTo>
                <a:lnTo>
                  <a:pt x="78" y="146"/>
                </a:lnTo>
                <a:lnTo>
                  <a:pt x="78" y="146"/>
                </a:lnTo>
                <a:lnTo>
                  <a:pt x="78" y="142"/>
                </a:lnTo>
                <a:lnTo>
                  <a:pt x="78" y="142"/>
                </a:lnTo>
                <a:lnTo>
                  <a:pt x="78" y="142"/>
                </a:lnTo>
                <a:lnTo>
                  <a:pt x="80" y="140"/>
                </a:lnTo>
                <a:lnTo>
                  <a:pt x="80" y="138"/>
                </a:lnTo>
                <a:lnTo>
                  <a:pt x="82" y="132"/>
                </a:lnTo>
                <a:lnTo>
                  <a:pt x="82" y="132"/>
                </a:lnTo>
                <a:lnTo>
                  <a:pt x="84" y="130"/>
                </a:lnTo>
                <a:lnTo>
                  <a:pt x="86" y="130"/>
                </a:lnTo>
                <a:lnTo>
                  <a:pt x="92" y="128"/>
                </a:lnTo>
                <a:lnTo>
                  <a:pt x="92" y="128"/>
                </a:lnTo>
                <a:lnTo>
                  <a:pt x="96" y="126"/>
                </a:lnTo>
                <a:lnTo>
                  <a:pt x="96" y="126"/>
                </a:lnTo>
                <a:lnTo>
                  <a:pt x="96" y="126"/>
                </a:lnTo>
                <a:lnTo>
                  <a:pt x="102" y="128"/>
                </a:lnTo>
                <a:lnTo>
                  <a:pt x="102" y="128"/>
                </a:lnTo>
                <a:lnTo>
                  <a:pt x="102" y="128"/>
                </a:lnTo>
                <a:lnTo>
                  <a:pt x="104" y="130"/>
                </a:lnTo>
                <a:lnTo>
                  <a:pt x="102" y="136"/>
                </a:lnTo>
                <a:lnTo>
                  <a:pt x="102" y="136"/>
                </a:lnTo>
                <a:lnTo>
                  <a:pt x="106" y="136"/>
                </a:lnTo>
                <a:lnTo>
                  <a:pt x="108" y="134"/>
                </a:lnTo>
                <a:lnTo>
                  <a:pt x="110" y="130"/>
                </a:lnTo>
                <a:lnTo>
                  <a:pt x="113" y="128"/>
                </a:lnTo>
                <a:lnTo>
                  <a:pt x="113" y="128"/>
                </a:lnTo>
                <a:lnTo>
                  <a:pt x="115" y="126"/>
                </a:lnTo>
                <a:lnTo>
                  <a:pt x="115" y="126"/>
                </a:lnTo>
                <a:lnTo>
                  <a:pt x="113" y="122"/>
                </a:lnTo>
                <a:lnTo>
                  <a:pt x="113" y="122"/>
                </a:lnTo>
                <a:lnTo>
                  <a:pt x="115" y="116"/>
                </a:lnTo>
                <a:lnTo>
                  <a:pt x="117" y="112"/>
                </a:lnTo>
                <a:lnTo>
                  <a:pt x="117" y="112"/>
                </a:lnTo>
                <a:lnTo>
                  <a:pt x="119" y="110"/>
                </a:lnTo>
                <a:lnTo>
                  <a:pt x="123" y="106"/>
                </a:lnTo>
                <a:lnTo>
                  <a:pt x="123" y="106"/>
                </a:lnTo>
                <a:lnTo>
                  <a:pt x="123" y="102"/>
                </a:lnTo>
                <a:lnTo>
                  <a:pt x="125" y="98"/>
                </a:lnTo>
                <a:lnTo>
                  <a:pt x="125" y="98"/>
                </a:lnTo>
                <a:lnTo>
                  <a:pt x="127" y="94"/>
                </a:lnTo>
                <a:lnTo>
                  <a:pt x="127" y="90"/>
                </a:lnTo>
                <a:lnTo>
                  <a:pt x="127" y="90"/>
                </a:lnTo>
                <a:lnTo>
                  <a:pt x="129" y="86"/>
                </a:lnTo>
                <a:lnTo>
                  <a:pt x="131" y="84"/>
                </a:lnTo>
                <a:lnTo>
                  <a:pt x="131" y="84"/>
                </a:lnTo>
                <a:lnTo>
                  <a:pt x="141" y="80"/>
                </a:lnTo>
                <a:lnTo>
                  <a:pt x="141" y="80"/>
                </a:lnTo>
                <a:lnTo>
                  <a:pt x="143" y="78"/>
                </a:lnTo>
                <a:lnTo>
                  <a:pt x="143" y="76"/>
                </a:lnTo>
                <a:lnTo>
                  <a:pt x="141" y="72"/>
                </a:lnTo>
                <a:lnTo>
                  <a:pt x="141" y="72"/>
                </a:lnTo>
                <a:lnTo>
                  <a:pt x="141" y="70"/>
                </a:lnTo>
                <a:lnTo>
                  <a:pt x="143" y="66"/>
                </a:lnTo>
                <a:lnTo>
                  <a:pt x="143" y="66"/>
                </a:lnTo>
                <a:lnTo>
                  <a:pt x="145" y="64"/>
                </a:lnTo>
                <a:lnTo>
                  <a:pt x="147" y="60"/>
                </a:lnTo>
                <a:lnTo>
                  <a:pt x="147" y="60"/>
                </a:lnTo>
                <a:lnTo>
                  <a:pt x="147" y="56"/>
                </a:lnTo>
                <a:lnTo>
                  <a:pt x="147" y="56"/>
                </a:lnTo>
                <a:lnTo>
                  <a:pt x="147" y="54"/>
                </a:lnTo>
                <a:lnTo>
                  <a:pt x="147" y="54"/>
                </a:lnTo>
                <a:lnTo>
                  <a:pt x="151" y="50"/>
                </a:lnTo>
                <a:lnTo>
                  <a:pt x="153" y="46"/>
                </a:lnTo>
                <a:lnTo>
                  <a:pt x="153" y="46"/>
                </a:lnTo>
                <a:lnTo>
                  <a:pt x="155" y="44"/>
                </a:lnTo>
                <a:lnTo>
                  <a:pt x="157" y="42"/>
                </a:lnTo>
                <a:lnTo>
                  <a:pt x="157" y="42"/>
                </a:lnTo>
                <a:lnTo>
                  <a:pt x="159" y="42"/>
                </a:lnTo>
                <a:lnTo>
                  <a:pt x="161" y="38"/>
                </a:lnTo>
                <a:lnTo>
                  <a:pt x="163" y="30"/>
                </a:lnTo>
                <a:lnTo>
                  <a:pt x="163" y="30"/>
                </a:lnTo>
                <a:lnTo>
                  <a:pt x="161" y="28"/>
                </a:lnTo>
                <a:lnTo>
                  <a:pt x="159" y="26"/>
                </a:lnTo>
                <a:lnTo>
                  <a:pt x="159" y="14"/>
                </a:lnTo>
                <a:lnTo>
                  <a:pt x="153" y="0"/>
                </a:lnTo>
                <a:lnTo>
                  <a:pt x="143" y="4"/>
                </a:lnTo>
                <a:lnTo>
                  <a:pt x="143" y="4"/>
                </a:lnTo>
                <a:lnTo>
                  <a:pt x="141" y="6"/>
                </a:lnTo>
                <a:lnTo>
                  <a:pt x="139" y="8"/>
                </a:lnTo>
                <a:lnTo>
                  <a:pt x="137" y="10"/>
                </a:lnTo>
                <a:lnTo>
                  <a:pt x="137" y="10"/>
                </a:lnTo>
                <a:lnTo>
                  <a:pt x="129" y="10"/>
                </a:lnTo>
                <a:lnTo>
                  <a:pt x="121" y="10"/>
                </a:lnTo>
                <a:lnTo>
                  <a:pt x="121" y="10"/>
                </a:lnTo>
                <a:lnTo>
                  <a:pt x="113" y="8"/>
                </a:lnTo>
                <a:lnTo>
                  <a:pt x="106" y="8"/>
                </a:lnTo>
                <a:lnTo>
                  <a:pt x="106" y="8"/>
                </a:lnTo>
                <a:lnTo>
                  <a:pt x="100" y="10"/>
                </a:lnTo>
                <a:lnTo>
                  <a:pt x="98" y="14"/>
                </a:lnTo>
                <a:lnTo>
                  <a:pt x="98" y="14"/>
                </a:lnTo>
                <a:lnTo>
                  <a:pt x="96" y="14"/>
                </a:lnTo>
                <a:lnTo>
                  <a:pt x="94" y="14"/>
                </a:lnTo>
                <a:lnTo>
                  <a:pt x="84" y="14"/>
                </a:lnTo>
                <a:lnTo>
                  <a:pt x="84" y="14"/>
                </a:lnTo>
                <a:lnTo>
                  <a:pt x="78" y="12"/>
                </a:lnTo>
                <a:lnTo>
                  <a:pt x="78" y="10"/>
                </a:lnTo>
                <a:lnTo>
                  <a:pt x="78" y="10"/>
                </a:lnTo>
                <a:lnTo>
                  <a:pt x="76" y="8"/>
                </a:lnTo>
                <a:lnTo>
                  <a:pt x="72" y="8"/>
                </a:lnTo>
                <a:lnTo>
                  <a:pt x="68" y="12"/>
                </a:lnTo>
                <a:lnTo>
                  <a:pt x="68" y="12"/>
                </a:lnTo>
                <a:lnTo>
                  <a:pt x="62" y="12"/>
                </a:lnTo>
                <a:lnTo>
                  <a:pt x="58" y="12"/>
                </a:lnTo>
                <a:lnTo>
                  <a:pt x="58" y="12"/>
                </a:lnTo>
                <a:lnTo>
                  <a:pt x="56" y="8"/>
                </a:lnTo>
                <a:lnTo>
                  <a:pt x="54" y="6"/>
                </a:lnTo>
                <a:lnTo>
                  <a:pt x="52" y="4"/>
                </a:lnTo>
                <a:lnTo>
                  <a:pt x="52" y="4"/>
                </a:lnTo>
                <a:lnTo>
                  <a:pt x="48" y="2"/>
                </a:lnTo>
                <a:lnTo>
                  <a:pt x="46" y="0"/>
                </a:lnTo>
                <a:lnTo>
                  <a:pt x="46" y="0"/>
                </a:lnTo>
                <a:lnTo>
                  <a:pt x="40" y="2"/>
                </a:lnTo>
                <a:lnTo>
                  <a:pt x="34" y="2"/>
                </a:lnTo>
                <a:lnTo>
                  <a:pt x="34" y="2"/>
                </a:lnTo>
                <a:lnTo>
                  <a:pt x="20" y="10"/>
                </a:lnTo>
                <a:lnTo>
                  <a:pt x="20" y="10"/>
                </a:lnTo>
                <a:lnTo>
                  <a:pt x="20" y="16"/>
                </a:lnTo>
                <a:lnTo>
                  <a:pt x="20" y="16"/>
                </a:lnTo>
                <a:lnTo>
                  <a:pt x="18" y="22"/>
                </a:lnTo>
                <a:lnTo>
                  <a:pt x="14" y="24"/>
                </a:lnTo>
                <a:lnTo>
                  <a:pt x="10" y="36"/>
                </a:lnTo>
                <a:lnTo>
                  <a:pt x="10" y="36"/>
                </a:lnTo>
                <a:lnTo>
                  <a:pt x="10" y="38"/>
                </a:lnTo>
                <a:lnTo>
                  <a:pt x="10" y="42"/>
                </a:lnTo>
                <a:lnTo>
                  <a:pt x="10" y="44"/>
                </a:lnTo>
                <a:lnTo>
                  <a:pt x="10" y="44"/>
                </a:lnTo>
                <a:lnTo>
                  <a:pt x="8" y="46"/>
                </a:lnTo>
                <a:lnTo>
                  <a:pt x="12" y="48"/>
                </a:lnTo>
                <a:lnTo>
                  <a:pt x="12" y="48"/>
                </a:lnTo>
                <a:lnTo>
                  <a:pt x="14" y="52"/>
                </a:lnTo>
                <a:lnTo>
                  <a:pt x="12" y="56"/>
                </a:lnTo>
                <a:lnTo>
                  <a:pt x="12" y="56"/>
                </a:lnTo>
                <a:lnTo>
                  <a:pt x="12" y="60"/>
                </a:lnTo>
                <a:lnTo>
                  <a:pt x="12" y="62"/>
                </a:lnTo>
                <a:lnTo>
                  <a:pt x="14" y="64"/>
                </a:lnTo>
                <a:lnTo>
                  <a:pt x="12" y="64"/>
                </a:lnTo>
                <a:lnTo>
                  <a:pt x="12" y="64"/>
                </a:lnTo>
                <a:lnTo>
                  <a:pt x="10" y="66"/>
                </a:lnTo>
                <a:lnTo>
                  <a:pt x="10" y="70"/>
                </a:lnTo>
                <a:lnTo>
                  <a:pt x="10" y="70"/>
                </a:lnTo>
                <a:lnTo>
                  <a:pt x="10" y="74"/>
                </a:lnTo>
                <a:lnTo>
                  <a:pt x="8" y="78"/>
                </a:lnTo>
                <a:lnTo>
                  <a:pt x="8" y="78"/>
                </a:lnTo>
                <a:lnTo>
                  <a:pt x="6" y="80"/>
                </a:lnTo>
                <a:lnTo>
                  <a:pt x="6" y="84"/>
                </a:lnTo>
                <a:lnTo>
                  <a:pt x="6" y="84"/>
                </a:lnTo>
                <a:lnTo>
                  <a:pt x="6" y="88"/>
                </a:lnTo>
                <a:lnTo>
                  <a:pt x="6" y="88"/>
                </a:lnTo>
                <a:lnTo>
                  <a:pt x="4" y="88"/>
                </a:lnTo>
                <a:lnTo>
                  <a:pt x="4" y="88"/>
                </a:lnTo>
                <a:lnTo>
                  <a:pt x="2" y="88"/>
                </a:lnTo>
                <a:lnTo>
                  <a:pt x="2" y="90"/>
                </a:lnTo>
                <a:lnTo>
                  <a:pt x="2" y="94"/>
                </a:lnTo>
                <a:lnTo>
                  <a:pt x="2" y="94"/>
                </a:lnTo>
                <a:lnTo>
                  <a:pt x="2" y="98"/>
                </a:lnTo>
                <a:lnTo>
                  <a:pt x="2" y="102"/>
                </a:lnTo>
                <a:lnTo>
                  <a:pt x="0" y="108"/>
                </a:lnTo>
                <a:lnTo>
                  <a:pt x="2" y="112"/>
                </a:lnTo>
                <a:lnTo>
                  <a:pt x="2" y="112"/>
                </a:lnTo>
                <a:lnTo>
                  <a:pt x="4" y="116"/>
                </a:lnTo>
                <a:lnTo>
                  <a:pt x="4" y="122"/>
                </a:lnTo>
                <a:lnTo>
                  <a:pt x="4" y="122"/>
                </a:lnTo>
                <a:lnTo>
                  <a:pt x="2" y="132"/>
                </a:lnTo>
                <a:lnTo>
                  <a:pt x="2" y="132"/>
                </a:lnTo>
                <a:lnTo>
                  <a:pt x="12" y="130"/>
                </a:lnTo>
                <a:lnTo>
                  <a:pt x="12" y="130"/>
                </a:lnTo>
                <a:lnTo>
                  <a:pt x="10" y="132"/>
                </a:lnTo>
                <a:lnTo>
                  <a:pt x="10" y="132"/>
                </a:lnTo>
                <a:lnTo>
                  <a:pt x="18" y="132"/>
                </a:lnTo>
                <a:lnTo>
                  <a:pt x="26" y="132"/>
                </a:lnTo>
                <a:lnTo>
                  <a:pt x="26" y="132"/>
                </a:lnTo>
                <a:lnTo>
                  <a:pt x="30" y="136"/>
                </a:lnTo>
                <a:lnTo>
                  <a:pt x="34" y="142"/>
                </a:lnTo>
                <a:lnTo>
                  <a:pt x="34" y="142"/>
                </a:lnTo>
                <a:lnTo>
                  <a:pt x="38" y="142"/>
                </a:lnTo>
                <a:lnTo>
                  <a:pt x="38" y="142"/>
                </a:lnTo>
                <a:lnTo>
                  <a:pt x="38" y="146"/>
                </a:lnTo>
                <a:lnTo>
                  <a:pt x="40" y="146"/>
                </a:lnTo>
                <a:lnTo>
                  <a:pt x="40" y="146"/>
                </a:lnTo>
                <a:lnTo>
                  <a:pt x="42" y="152"/>
                </a:lnTo>
                <a:lnTo>
                  <a:pt x="42" y="152"/>
                </a:lnTo>
                <a:lnTo>
                  <a:pt x="42" y="152"/>
                </a:lnTo>
                <a:lnTo>
                  <a:pt x="42" y="152"/>
                </a:lnTo>
                <a:lnTo>
                  <a:pt x="38" y="154"/>
                </a:lnTo>
                <a:lnTo>
                  <a:pt x="38" y="154"/>
                </a:lnTo>
                <a:lnTo>
                  <a:pt x="46" y="168"/>
                </a:lnTo>
                <a:lnTo>
                  <a:pt x="46" y="168"/>
                </a:lnTo>
                <a:lnTo>
                  <a:pt x="58" y="168"/>
                </a:lnTo>
                <a:lnTo>
                  <a:pt x="58" y="166"/>
                </a:lnTo>
                <a:lnTo>
                  <a:pt x="58" y="166"/>
                </a:lnTo>
                <a:lnTo>
                  <a:pt x="60" y="166"/>
                </a:lnTo>
                <a:lnTo>
                  <a:pt x="62" y="166"/>
                </a:lnTo>
                <a:lnTo>
                  <a:pt x="64" y="164"/>
                </a:lnTo>
                <a:lnTo>
                  <a:pt x="64" y="164"/>
                </a:lnTo>
                <a:lnTo>
                  <a:pt x="64" y="166"/>
                </a:lnTo>
                <a:lnTo>
                  <a:pt x="66" y="166"/>
                </a:lnTo>
                <a:lnTo>
                  <a:pt x="66" y="166"/>
                </a:lnTo>
                <a:lnTo>
                  <a:pt x="68" y="164"/>
                </a:lnTo>
                <a:lnTo>
                  <a:pt x="70" y="160"/>
                </a:lnTo>
                <a:lnTo>
                  <a:pt x="70" y="160"/>
                </a:lnTo>
                <a:lnTo>
                  <a:pt x="74" y="160"/>
                </a:lnTo>
                <a:lnTo>
                  <a:pt x="74" y="160"/>
                </a:lnTo>
                <a:lnTo>
                  <a:pt x="76" y="164"/>
                </a:lnTo>
                <a:lnTo>
                  <a:pt x="76" y="164"/>
                </a:lnTo>
                <a:lnTo>
                  <a:pt x="76" y="162"/>
                </a:lnTo>
                <a:lnTo>
                  <a:pt x="76" y="160"/>
                </a:lnTo>
                <a:lnTo>
                  <a:pt x="78" y="160"/>
                </a:lnTo>
                <a:lnTo>
                  <a:pt x="78" y="160"/>
                </a:lnTo>
                <a:close/>
              </a:path>
            </a:pathLst>
          </a:custGeom>
          <a:solidFill>
            <a:srgbClr val="B9BCBD"/>
          </a:solidFill>
          <a:ln w="3175">
            <a:solidFill>
              <a:srgbClr val="B9BCBD"/>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141" name="Freeform 125">
            <a:extLst>
              <a:ext uri="{FF2B5EF4-FFF2-40B4-BE49-F238E27FC236}">
                <a16:creationId xmlns:a16="http://schemas.microsoft.com/office/drawing/2014/main" id="{2B3360BE-FB59-46C4-BABB-2A4B0DF82C08}"/>
              </a:ext>
            </a:extLst>
          </p:cNvPr>
          <p:cNvSpPr>
            <a:spLocks/>
          </p:cNvSpPr>
          <p:nvPr userDrawn="1"/>
        </p:nvSpPr>
        <p:spPr bwMode="auto">
          <a:xfrm>
            <a:off x="5845754" y="3004549"/>
            <a:ext cx="360563" cy="332902"/>
          </a:xfrm>
          <a:custGeom>
            <a:avLst/>
            <a:gdLst>
              <a:gd name="T0" fmla="*/ 191 w 215"/>
              <a:gd name="T1" fmla="*/ 16 h 194"/>
              <a:gd name="T2" fmla="*/ 159 w 215"/>
              <a:gd name="T3" fmla="*/ 0 h 194"/>
              <a:gd name="T4" fmla="*/ 78 w 215"/>
              <a:gd name="T5" fmla="*/ 68 h 194"/>
              <a:gd name="T6" fmla="*/ 60 w 215"/>
              <a:gd name="T7" fmla="*/ 110 h 194"/>
              <a:gd name="T8" fmla="*/ 56 w 215"/>
              <a:gd name="T9" fmla="*/ 114 h 194"/>
              <a:gd name="T10" fmla="*/ 56 w 215"/>
              <a:gd name="T11" fmla="*/ 120 h 194"/>
              <a:gd name="T12" fmla="*/ 46 w 215"/>
              <a:gd name="T13" fmla="*/ 124 h 194"/>
              <a:gd name="T14" fmla="*/ 40 w 215"/>
              <a:gd name="T15" fmla="*/ 128 h 194"/>
              <a:gd name="T16" fmla="*/ 28 w 215"/>
              <a:gd name="T17" fmla="*/ 130 h 194"/>
              <a:gd name="T18" fmla="*/ 14 w 215"/>
              <a:gd name="T19" fmla="*/ 134 h 194"/>
              <a:gd name="T20" fmla="*/ 10 w 215"/>
              <a:gd name="T21" fmla="*/ 134 h 194"/>
              <a:gd name="T22" fmla="*/ 4 w 215"/>
              <a:gd name="T23" fmla="*/ 138 h 194"/>
              <a:gd name="T24" fmla="*/ 0 w 215"/>
              <a:gd name="T25" fmla="*/ 142 h 194"/>
              <a:gd name="T26" fmla="*/ 14 w 215"/>
              <a:gd name="T27" fmla="*/ 154 h 194"/>
              <a:gd name="T28" fmla="*/ 20 w 215"/>
              <a:gd name="T29" fmla="*/ 172 h 194"/>
              <a:gd name="T30" fmla="*/ 22 w 215"/>
              <a:gd name="T31" fmla="*/ 170 h 194"/>
              <a:gd name="T32" fmla="*/ 24 w 215"/>
              <a:gd name="T33" fmla="*/ 172 h 194"/>
              <a:gd name="T34" fmla="*/ 24 w 215"/>
              <a:gd name="T35" fmla="*/ 176 h 194"/>
              <a:gd name="T36" fmla="*/ 26 w 215"/>
              <a:gd name="T37" fmla="*/ 192 h 194"/>
              <a:gd name="T38" fmla="*/ 32 w 215"/>
              <a:gd name="T39" fmla="*/ 184 h 194"/>
              <a:gd name="T40" fmla="*/ 38 w 215"/>
              <a:gd name="T41" fmla="*/ 186 h 194"/>
              <a:gd name="T42" fmla="*/ 40 w 215"/>
              <a:gd name="T43" fmla="*/ 188 h 194"/>
              <a:gd name="T44" fmla="*/ 48 w 215"/>
              <a:gd name="T45" fmla="*/ 194 h 194"/>
              <a:gd name="T46" fmla="*/ 52 w 215"/>
              <a:gd name="T47" fmla="*/ 182 h 194"/>
              <a:gd name="T48" fmla="*/ 58 w 215"/>
              <a:gd name="T49" fmla="*/ 174 h 194"/>
              <a:gd name="T50" fmla="*/ 58 w 215"/>
              <a:gd name="T51" fmla="*/ 168 h 194"/>
              <a:gd name="T52" fmla="*/ 72 w 215"/>
              <a:gd name="T53" fmla="*/ 160 h 194"/>
              <a:gd name="T54" fmla="*/ 78 w 215"/>
              <a:gd name="T55" fmla="*/ 160 h 194"/>
              <a:gd name="T56" fmla="*/ 84 w 215"/>
              <a:gd name="T57" fmla="*/ 158 h 194"/>
              <a:gd name="T58" fmla="*/ 90 w 215"/>
              <a:gd name="T59" fmla="*/ 162 h 194"/>
              <a:gd name="T60" fmla="*/ 92 w 215"/>
              <a:gd name="T61" fmla="*/ 164 h 194"/>
              <a:gd name="T62" fmla="*/ 96 w 215"/>
              <a:gd name="T63" fmla="*/ 170 h 194"/>
              <a:gd name="T64" fmla="*/ 100 w 215"/>
              <a:gd name="T65" fmla="*/ 170 h 194"/>
              <a:gd name="T66" fmla="*/ 106 w 215"/>
              <a:gd name="T67" fmla="*/ 170 h 194"/>
              <a:gd name="T68" fmla="*/ 114 w 215"/>
              <a:gd name="T69" fmla="*/ 166 h 194"/>
              <a:gd name="T70" fmla="*/ 116 w 215"/>
              <a:gd name="T71" fmla="*/ 168 h 194"/>
              <a:gd name="T72" fmla="*/ 122 w 215"/>
              <a:gd name="T73" fmla="*/ 172 h 194"/>
              <a:gd name="T74" fmla="*/ 132 w 215"/>
              <a:gd name="T75" fmla="*/ 172 h 194"/>
              <a:gd name="T76" fmla="*/ 136 w 215"/>
              <a:gd name="T77" fmla="*/ 172 h 194"/>
              <a:gd name="T78" fmla="*/ 138 w 215"/>
              <a:gd name="T79" fmla="*/ 168 h 194"/>
              <a:gd name="T80" fmla="*/ 144 w 215"/>
              <a:gd name="T81" fmla="*/ 166 h 194"/>
              <a:gd name="T82" fmla="*/ 159 w 215"/>
              <a:gd name="T83" fmla="*/ 168 h 194"/>
              <a:gd name="T84" fmla="*/ 167 w 215"/>
              <a:gd name="T85" fmla="*/ 168 h 194"/>
              <a:gd name="T86" fmla="*/ 175 w 215"/>
              <a:gd name="T87" fmla="*/ 168 h 194"/>
              <a:gd name="T88" fmla="*/ 179 w 215"/>
              <a:gd name="T89" fmla="*/ 164 h 194"/>
              <a:gd name="T90" fmla="*/ 189 w 215"/>
              <a:gd name="T91" fmla="*/ 158 h 194"/>
              <a:gd name="T92" fmla="*/ 211 w 215"/>
              <a:gd name="T93" fmla="*/ 126 h 194"/>
              <a:gd name="T94" fmla="*/ 209 w 215"/>
              <a:gd name="T95" fmla="*/ 100 h 194"/>
              <a:gd name="T96" fmla="*/ 211 w 215"/>
              <a:gd name="T97" fmla="*/ 70 h 194"/>
              <a:gd name="T98" fmla="*/ 215 w 215"/>
              <a:gd name="T99" fmla="*/ 56 h 194"/>
              <a:gd name="T100" fmla="*/ 215 w 215"/>
              <a:gd name="T101" fmla="*/ 52 h 194"/>
              <a:gd name="T102" fmla="*/ 209 w 215"/>
              <a:gd name="T103" fmla="*/ 42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15" h="194">
                <a:moveTo>
                  <a:pt x="201" y="8"/>
                </a:moveTo>
                <a:lnTo>
                  <a:pt x="191" y="16"/>
                </a:lnTo>
                <a:lnTo>
                  <a:pt x="191" y="18"/>
                </a:lnTo>
                <a:lnTo>
                  <a:pt x="159" y="0"/>
                </a:lnTo>
                <a:lnTo>
                  <a:pt x="86" y="54"/>
                </a:lnTo>
                <a:lnTo>
                  <a:pt x="78" y="68"/>
                </a:lnTo>
                <a:lnTo>
                  <a:pt x="58" y="72"/>
                </a:lnTo>
                <a:lnTo>
                  <a:pt x="60" y="110"/>
                </a:lnTo>
                <a:lnTo>
                  <a:pt x="56" y="114"/>
                </a:lnTo>
                <a:lnTo>
                  <a:pt x="56" y="114"/>
                </a:lnTo>
                <a:lnTo>
                  <a:pt x="56" y="120"/>
                </a:lnTo>
                <a:lnTo>
                  <a:pt x="56" y="120"/>
                </a:lnTo>
                <a:lnTo>
                  <a:pt x="54" y="124"/>
                </a:lnTo>
                <a:lnTo>
                  <a:pt x="46" y="124"/>
                </a:lnTo>
                <a:lnTo>
                  <a:pt x="46" y="124"/>
                </a:lnTo>
                <a:lnTo>
                  <a:pt x="40" y="128"/>
                </a:lnTo>
                <a:lnTo>
                  <a:pt x="28" y="130"/>
                </a:lnTo>
                <a:lnTo>
                  <a:pt x="28" y="130"/>
                </a:lnTo>
                <a:lnTo>
                  <a:pt x="22" y="132"/>
                </a:lnTo>
                <a:lnTo>
                  <a:pt x="14" y="134"/>
                </a:lnTo>
                <a:lnTo>
                  <a:pt x="14" y="134"/>
                </a:lnTo>
                <a:lnTo>
                  <a:pt x="10" y="134"/>
                </a:lnTo>
                <a:lnTo>
                  <a:pt x="6" y="134"/>
                </a:lnTo>
                <a:lnTo>
                  <a:pt x="4" y="138"/>
                </a:lnTo>
                <a:lnTo>
                  <a:pt x="2" y="136"/>
                </a:lnTo>
                <a:lnTo>
                  <a:pt x="0" y="142"/>
                </a:lnTo>
                <a:lnTo>
                  <a:pt x="4" y="148"/>
                </a:lnTo>
                <a:lnTo>
                  <a:pt x="14" y="154"/>
                </a:lnTo>
                <a:lnTo>
                  <a:pt x="14" y="158"/>
                </a:lnTo>
                <a:lnTo>
                  <a:pt x="20" y="172"/>
                </a:lnTo>
                <a:lnTo>
                  <a:pt x="20" y="172"/>
                </a:lnTo>
                <a:lnTo>
                  <a:pt x="22" y="170"/>
                </a:lnTo>
                <a:lnTo>
                  <a:pt x="24" y="172"/>
                </a:lnTo>
                <a:lnTo>
                  <a:pt x="24" y="172"/>
                </a:lnTo>
                <a:lnTo>
                  <a:pt x="24" y="172"/>
                </a:lnTo>
                <a:lnTo>
                  <a:pt x="24" y="176"/>
                </a:lnTo>
                <a:lnTo>
                  <a:pt x="22" y="178"/>
                </a:lnTo>
                <a:lnTo>
                  <a:pt x="26" y="192"/>
                </a:lnTo>
                <a:lnTo>
                  <a:pt x="32" y="184"/>
                </a:lnTo>
                <a:lnTo>
                  <a:pt x="32" y="184"/>
                </a:lnTo>
                <a:lnTo>
                  <a:pt x="34" y="184"/>
                </a:lnTo>
                <a:lnTo>
                  <a:pt x="38" y="186"/>
                </a:lnTo>
                <a:lnTo>
                  <a:pt x="38" y="186"/>
                </a:lnTo>
                <a:lnTo>
                  <a:pt x="40" y="188"/>
                </a:lnTo>
                <a:lnTo>
                  <a:pt x="40" y="190"/>
                </a:lnTo>
                <a:lnTo>
                  <a:pt x="48" y="194"/>
                </a:lnTo>
                <a:lnTo>
                  <a:pt x="52" y="182"/>
                </a:lnTo>
                <a:lnTo>
                  <a:pt x="52" y="182"/>
                </a:lnTo>
                <a:lnTo>
                  <a:pt x="56" y="180"/>
                </a:lnTo>
                <a:lnTo>
                  <a:pt x="58" y="174"/>
                </a:lnTo>
                <a:lnTo>
                  <a:pt x="58" y="174"/>
                </a:lnTo>
                <a:lnTo>
                  <a:pt x="58" y="168"/>
                </a:lnTo>
                <a:lnTo>
                  <a:pt x="58" y="168"/>
                </a:lnTo>
                <a:lnTo>
                  <a:pt x="72" y="160"/>
                </a:lnTo>
                <a:lnTo>
                  <a:pt x="72" y="160"/>
                </a:lnTo>
                <a:lnTo>
                  <a:pt x="78" y="160"/>
                </a:lnTo>
                <a:lnTo>
                  <a:pt x="84" y="158"/>
                </a:lnTo>
                <a:lnTo>
                  <a:pt x="84" y="158"/>
                </a:lnTo>
                <a:lnTo>
                  <a:pt x="86" y="160"/>
                </a:lnTo>
                <a:lnTo>
                  <a:pt x="90" y="162"/>
                </a:lnTo>
                <a:lnTo>
                  <a:pt x="90" y="162"/>
                </a:lnTo>
                <a:lnTo>
                  <a:pt x="92" y="164"/>
                </a:lnTo>
                <a:lnTo>
                  <a:pt x="94" y="166"/>
                </a:lnTo>
                <a:lnTo>
                  <a:pt x="96" y="170"/>
                </a:lnTo>
                <a:lnTo>
                  <a:pt x="96" y="170"/>
                </a:lnTo>
                <a:lnTo>
                  <a:pt x="100" y="170"/>
                </a:lnTo>
                <a:lnTo>
                  <a:pt x="106" y="170"/>
                </a:lnTo>
                <a:lnTo>
                  <a:pt x="106" y="170"/>
                </a:lnTo>
                <a:lnTo>
                  <a:pt x="110" y="166"/>
                </a:lnTo>
                <a:lnTo>
                  <a:pt x="114" y="166"/>
                </a:lnTo>
                <a:lnTo>
                  <a:pt x="116" y="168"/>
                </a:lnTo>
                <a:lnTo>
                  <a:pt x="116" y="168"/>
                </a:lnTo>
                <a:lnTo>
                  <a:pt x="116" y="170"/>
                </a:lnTo>
                <a:lnTo>
                  <a:pt x="122" y="172"/>
                </a:lnTo>
                <a:lnTo>
                  <a:pt x="122" y="172"/>
                </a:lnTo>
                <a:lnTo>
                  <a:pt x="132" y="172"/>
                </a:lnTo>
                <a:lnTo>
                  <a:pt x="134" y="172"/>
                </a:lnTo>
                <a:lnTo>
                  <a:pt x="136" y="172"/>
                </a:lnTo>
                <a:lnTo>
                  <a:pt x="136" y="172"/>
                </a:lnTo>
                <a:lnTo>
                  <a:pt x="138" y="168"/>
                </a:lnTo>
                <a:lnTo>
                  <a:pt x="144" y="166"/>
                </a:lnTo>
                <a:lnTo>
                  <a:pt x="144" y="166"/>
                </a:lnTo>
                <a:lnTo>
                  <a:pt x="151" y="166"/>
                </a:lnTo>
                <a:lnTo>
                  <a:pt x="159" y="168"/>
                </a:lnTo>
                <a:lnTo>
                  <a:pt x="159" y="168"/>
                </a:lnTo>
                <a:lnTo>
                  <a:pt x="167" y="168"/>
                </a:lnTo>
                <a:lnTo>
                  <a:pt x="175" y="168"/>
                </a:lnTo>
                <a:lnTo>
                  <a:pt x="175" y="168"/>
                </a:lnTo>
                <a:lnTo>
                  <a:pt x="177" y="166"/>
                </a:lnTo>
                <a:lnTo>
                  <a:pt x="179" y="164"/>
                </a:lnTo>
                <a:lnTo>
                  <a:pt x="181" y="162"/>
                </a:lnTo>
                <a:lnTo>
                  <a:pt x="189" y="158"/>
                </a:lnTo>
                <a:lnTo>
                  <a:pt x="189" y="144"/>
                </a:lnTo>
                <a:lnTo>
                  <a:pt x="211" y="126"/>
                </a:lnTo>
                <a:lnTo>
                  <a:pt x="211" y="126"/>
                </a:lnTo>
                <a:lnTo>
                  <a:pt x="209" y="100"/>
                </a:lnTo>
                <a:lnTo>
                  <a:pt x="211" y="70"/>
                </a:lnTo>
                <a:lnTo>
                  <a:pt x="211" y="70"/>
                </a:lnTo>
                <a:lnTo>
                  <a:pt x="211" y="62"/>
                </a:lnTo>
                <a:lnTo>
                  <a:pt x="215" y="56"/>
                </a:lnTo>
                <a:lnTo>
                  <a:pt x="215" y="56"/>
                </a:lnTo>
                <a:lnTo>
                  <a:pt x="215" y="52"/>
                </a:lnTo>
                <a:lnTo>
                  <a:pt x="213" y="48"/>
                </a:lnTo>
                <a:lnTo>
                  <a:pt x="209" y="42"/>
                </a:lnTo>
                <a:lnTo>
                  <a:pt x="201" y="8"/>
                </a:lnTo>
                <a:close/>
              </a:path>
            </a:pathLst>
          </a:custGeom>
          <a:solidFill>
            <a:srgbClr val="B9BCBD"/>
          </a:solidFill>
          <a:ln w="3175">
            <a:solidFill>
              <a:srgbClr val="B9BCBD"/>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142" name="Freeform 126">
            <a:extLst>
              <a:ext uri="{FF2B5EF4-FFF2-40B4-BE49-F238E27FC236}">
                <a16:creationId xmlns:a16="http://schemas.microsoft.com/office/drawing/2014/main" id="{D9E33F6C-4872-4C72-9FB6-A02615D9375E}"/>
              </a:ext>
            </a:extLst>
          </p:cNvPr>
          <p:cNvSpPr>
            <a:spLocks/>
          </p:cNvSpPr>
          <p:nvPr userDrawn="1"/>
        </p:nvSpPr>
        <p:spPr bwMode="auto">
          <a:xfrm>
            <a:off x="3893683" y="3258516"/>
            <a:ext cx="93914" cy="109823"/>
          </a:xfrm>
          <a:custGeom>
            <a:avLst/>
            <a:gdLst>
              <a:gd name="T0" fmla="*/ 0 w 56"/>
              <a:gd name="T1" fmla="*/ 30 h 64"/>
              <a:gd name="T2" fmla="*/ 0 w 56"/>
              <a:gd name="T3" fmla="*/ 34 h 64"/>
              <a:gd name="T4" fmla="*/ 8 w 56"/>
              <a:gd name="T5" fmla="*/ 40 h 64"/>
              <a:gd name="T6" fmla="*/ 10 w 56"/>
              <a:gd name="T7" fmla="*/ 46 h 64"/>
              <a:gd name="T8" fmla="*/ 12 w 56"/>
              <a:gd name="T9" fmla="*/ 52 h 64"/>
              <a:gd name="T10" fmla="*/ 18 w 56"/>
              <a:gd name="T11" fmla="*/ 58 h 64"/>
              <a:gd name="T12" fmla="*/ 24 w 56"/>
              <a:gd name="T13" fmla="*/ 58 h 64"/>
              <a:gd name="T14" fmla="*/ 22 w 56"/>
              <a:gd name="T15" fmla="*/ 54 h 64"/>
              <a:gd name="T16" fmla="*/ 20 w 56"/>
              <a:gd name="T17" fmla="*/ 52 h 64"/>
              <a:gd name="T18" fmla="*/ 22 w 56"/>
              <a:gd name="T19" fmla="*/ 44 h 64"/>
              <a:gd name="T20" fmla="*/ 26 w 56"/>
              <a:gd name="T21" fmla="*/ 52 h 64"/>
              <a:gd name="T22" fmla="*/ 28 w 56"/>
              <a:gd name="T23" fmla="*/ 52 h 64"/>
              <a:gd name="T24" fmla="*/ 32 w 56"/>
              <a:gd name="T25" fmla="*/ 56 h 64"/>
              <a:gd name="T26" fmla="*/ 34 w 56"/>
              <a:gd name="T27" fmla="*/ 62 h 64"/>
              <a:gd name="T28" fmla="*/ 40 w 56"/>
              <a:gd name="T29" fmla="*/ 62 h 64"/>
              <a:gd name="T30" fmla="*/ 42 w 56"/>
              <a:gd name="T31" fmla="*/ 62 h 64"/>
              <a:gd name="T32" fmla="*/ 44 w 56"/>
              <a:gd name="T33" fmla="*/ 64 h 64"/>
              <a:gd name="T34" fmla="*/ 50 w 56"/>
              <a:gd name="T35" fmla="*/ 64 h 64"/>
              <a:gd name="T36" fmla="*/ 46 w 56"/>
              <a:gd name="T37" fmla="*/ 60 h 64"/>
              <a:gd name="T38" fmla="*/ 46 w 56"/>
              <a:gd name="T39" fmla="*/ 58 h 64"/>
              <a:gd name="T40" fmla="*/ 48 w 56"/>
              <a:gd name="T41" fmla="*/ 56 h 64"/>
              <a:gd name="T42" fmla="*/ 46 w 56"/>
              <a:gd name="T43" fmla="*/ 48 h 64"/>
              <a:gd name="T44" fmla="*/ 48 w 56"/>
              <a:gd name="T45" fmla="*/ 36 h 64"/>
              <a:gd name="T46" fmla="*/ 50 w 56"/>
              <a:gd name="T47" fmla="*/ 36 h 64"/>
              <a:gd name="T48" fmla="*/ 50 w 56"/>
              <a:gd name="T49" fmla="*/ 22 h 64"/>
              <a:gd name="T50" fmla="*/ 52 w 56"/>
              <a:gd name="T51" fmla="*/ 16 h 64"/>
              <a:gd name="T52" fmla="*/ 56 w 56"/>
              <a:gd name="T53" fmla="*/ 8 h 64"/>
              <a:gd name="T54" fmla="*/ 54 w 56"/>
              <a:gd name="T55" fmla="*/ 0 h 64"/>
              <a:gd name="T56" fmla="*/ 46 w 56"/>
              <a:gd name="T57" fmla="*/ 2 h 64"/>
              <a:gd name="T58" fmla="*/ 40 w 56"/>
              <a:gd name="T59" fmla="*/ 8 h 64"/>
              <a:gd name="T60" fmla="*/ 40 w 56"/>
              <a:gd name="T61" fmla="*/ 10 h 64"/>
              <a:gd name="T62" fmla="*/ 30 w 56"/>
              <a:gd name="T63" fmla="*/ 12 h 64"/>
              <a:gd name="T64" fmla="*/ 26 w 56"/>
              <a:gd name="T65" fmla="*/ 12 h 64"/>
              <a:gd name="T66" fmla="*/ 24 w 56"/>
              <a:gd name="T67" fmla="*/ 12 h 64"/>
              <a:gd name="T68" fmla="*/ 22 w 56"/>
              <a:gd name="T69" fmla="*/ 10 h 64"/>
              <a:gd name="T70" fmla="*/ 16 w 56"/>
              <a:gd name="T71" fmla="*/ 10 h 64"/>
              <a:gd name="T72" fmla="*/ 6 w 56"/>
              <a:gd name="T73" fmla="*/ 14 h 64"/>
              <a:gd name="T74" fmla="*/ 6 w 56"/>
              <a:gd name="T75" fmla="*/ 28 h 64"/>
              <a:gd name="T76" fmla="*/ 4 w 56"/>
              <a:gd name="T77" fmla="*/ 28 h 64"/>
              <a:gd name="T78" fmla="*/ 0 w 56"/>
              <a:gd name="T79" fmla="*/ 3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6" h="64">
                <a:moveTo>
                  <a:pt x="0" y="30"/>
                </a:moveTo>
                <a:lnTo>
                  <a:pt x="0" y="30"/>
                </a:lnTo>
                <a:lnTo>
                  <a:pt x="0" y="34"/>
                </a:lnTo>
                <a:lnTo>
                  <a:pt x="0" y="34"/>
                </a:lnTo>
                <a:lnTo>
                  <a:pt x="4" y="36"/>
                </a:lnTo>
                <a:lnTo>
                  <a:pt x="8" y="40"/>
                </a:lnTo>
                <a:lnTo>
                  <a:pt x="8" y="40"/>
                </a:lnTo>
                <a:lnTo>
                  <a:pt x="10" y="46"/>
                </a:lnTo>
                <a:lnTo>
                  <a:pt x="12" y="52"/>
                </a:lnTo>
                <a:lnTo>
                  <a:pt x="12" y="52"/>
                </a:lnTo>
                <a:lnTo>
                  <a:pt x="18" y="58"/>
                </a:lnTo>
                <a:lnTo>
                  <a:pt x="18" y="58"/>
                </a:lnTo>
                <a:lnTo>
                  <a:pt x="20" y="56"/>
                </a:lnTo>
                <a:lnTo>
                  <a:pt x="24" y="58"/>
                </a:lnTo>
                <a:lnTo>
                  <a:pt x="24" y="58"/>
                </a:lnTo>
                <a:lnTo>
                  <a:pt x="22" y="54"/>
                </a:lnTo>
                <a:lnTo>
                  <a:pt x="22" y="54"/>
                </a:lnTo>
                <a:lnTo>
                  <a:pt x="20" y="52"/>
                </a:lnTo>
                <a:lnTo>
                  <a:pt x="20" y="48"/>
                </a:lnTo>
                <a:lnTo>
                  <a:pt x="22" y="44"/>
                </a:lnTo>
                <a:lnTo>
                  <a:pt x="22" y="44"/>
                </a:lnTo>
                <a:lnTo>
                  <a:pt x="26" y="52"/>
                </a:lnTo>
                <a:lnTo>
                  <a:pt x="26" y="52"/>
                </a:lnTo>
                <a:lnTo>
                  <a:pt x="28" y="52"/>
                </a:lnTo>
                <a:lnTo>
                  <a:pt x="32" y="56"/>
                </a:lnTo>
                <a:lnTo>
                  <a:pt x="32" y="56"/>
                </a:lnTo>
                <a:lnTo>
                  <a:pt x="34" y="62"/>
                </a:lnTo>
                <a:lnTo>
                  <a:pt x="34" y="62"/>
                </a:lnTo>
                <a:lnTo>
                  <a:pt x="38" y="62"/>
                </a:lnTo>
                <a:lnTo>
                  <a:pt x="40" y="62"/>
                </a:lnTo>
                <a:lnTo>
                  <a:pt x="40" y="62"/>
                </a:lnTo>
                <a:lnTo>
                  <a:pt x="42" y="62"/>
                </a:lnTo>
                <a:lnTo>
                  <a:pt x="44" y="64"/>
                </a:lnTo>
                <a:lnTo>
                  <a:pt x="44" y="64"/>
                </a:lnTo>
                <a:lnTo>
                  <a:pt x="50" y="64"/>
                </a:lnTo>
                <a:lnTo>
                  <a:pt x="50" y="64"/>
                </a:lnTo>
                <a:lnTo>
                  <a:pt x="48" y="62"/>
                </a:lnTo>
                <a:lnTo>
                  <a:pt x="46" y="60"/>
                </a:lnTo>
                <a:lnTo>
                  <a:pt x="46" y="60"/>
                </a:lnTo>
                <a:lnTo>
                  <a:pt x="46" y="58"/>
                </a:lnTo>
                <a:lnTo>
                  <a:pt x="48" y="56"/>
                </a:lnTo>
                <a:lnTo>
                  <a:pt x="48" y="56"/>
                </a:lnTo>
                <a:lnTo>
                  <a:pt x="48" y="52"/>
                </a:lnTo>
                <a:lnTo>
                  <a:pt x="46" y="48"/>
                </a:lnTo>
                <a:lnTo>
                  <a:pt x="46" y="48"/>
                </a:lnTo>
                <a:lnTo>
                  <a:pt x="48" y="36"/>
                </a:lnTo>
                <a:lnTo>
                  <a:pt x="50" y="36"/>
                </a:lnTo>
                <a:lnTo>
                  <a:pt x="50" y="36"/>
                </a:lnTo>
                <a:lnTo>
                  <a:pt x="50" y="26"/>
                </a:lnTo>
                <a:lnTo>
                  <a:pt x="50" y="22"/>
                </a:lnTo>
                <a:lnTo>
                  <a:pt x="52" y="16"/>
                </a:lnTo>
                <a:lnTo>
                  <a:pt x="52" y="16"/>
                </a:lnTo>
                <a:lnTo>
                  <a:pt x="54" y="12"/>
                </a:lnTo>
                <a:lnTo>
                  <a:pt x="56" y="8"/>
                </a:lnTo>
                <a:lnTo>
                  <a:pt x="56" y="8"/>
                </a:lnTo>
                <a:lnTo>
                  <a:pt x="54" y="0"/>
                </a:lnTo>
                <a:lnTo>
                  <a:pt x="46" y="2"/>
                </a:lnTo>
                <a:lnTo>
                  <a:pt x="46" y="2"/>
                </a:lnTo>
                <a:lnTo>
                  <a:pt x="42" y="4"/>
                </a:lnTo>
                <a:lnTo>
                  <a:pt x="40" y="8"/>
                </a:lnTo>
                <a:lnTo>
                  <a:pt x="40" y="8"/>
                </a:lnTo>
                <a:lnTo>
                  <a:pt x="40" y="10"/>
                </a:lnTo>
                <a:lnTo>
                  <a:pt x="36" y="10"/>
                </a:lnTo>
                <a:lnTo>
                  <a:pt x="30" y="12"/>
                </a:lnTo>
                <a:lnTo>
                  <a:pt x="30" y="12"/>
                </a:lnTo>
                <a:lnTo>
                  <a:pt x="26" y="12"/>
                </a:lnTo>
                <a:lnTo>
                  <a:pt x="26" y="14"/>
                </a:lnTo>
                <a:lnTo>
                  <a:pt x="24" y="12"/>
                </a:lnTo>
                <a:lnTo>
                  <a:pt x="24" y="12"/>
                </a:lnTo>
                <a:lnTo>
                  <a:pt x="22" y="10"/>
                </a:lnTo>
                <a:lnTo>
                  <a:pt x="16" y="10"/>
                </a:lnTo>
                <a:lnTo>
                  <a:pt x="16" y="10"/>
                </a:lnTo>
                <a:lnTo>
                  <a:pt x="6" y="14"/>
                </a:lnTo>
                <a:lnTo>
                  <a:pt x="6" y="14"/>
                </a:lnTo>
                <a:lnTo>
                  <a:pt x="6" y="20"/>
                </a:lnTo>
                <a:lnTo>
                  <a:pt x="6" y="28"/>
                </a:lnTo>
                <a:lnTo>
                  <a:pt x="6" y="28"/>
                </a:lnTo>
                <a:lnTo>
                  <a:pt x="4" y="28"/>
                </a:lnTo>
                <a:lnTo>
                  <a:pt x="2" y="30"/>
                </a:lnTo>
                <a:lnTo>
                  <a:pt x="0" y="30"/>
                </a:lnTo>
                <a:lnTo>
                  <a:pt x="0" y="30"/>
                </a:lnTo>
                <a:close/>
              </a:path>
            </a:pathLst>
          </a:custGeom>
          <a:solidFill>
            <a:srgbClr val="00095B"/>
          </a:solidFill>
          <a:ln w="3175">
            <a:solidFill>
              <a:srgbClr val="00095B"/>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143" name="Freeform 127">
            <a:extLst>
              <a:ext uri="{FF2B5EF4-FFF2-40B4-BE49-F238E27FC236}">
                <a16:creationId xmlns:a16="http://schemas.microsoft.com/office/drawing/2014/main" id="{AAE15A44-981C-4B53-97ED-1056CFDE8A0A}"/>
              </a:ext>
            </a:extLst>
          </p:cNvPr>
          <p:cNvSpPr>
            <a:spLocks/>
          </p:cNvSpPr>
          <p:nvPr userDrawn="1"/>
        </p:nvSpPr>
        <p:spPr bwMode="auto">
          <a:xfrm>
            <a:off x="9741508" y="4916158"/>
            <a:ext cx="3354" cy="3432"/>
          </a:xfrm>
          <a:custGeom>
            <a:avLst/>
            <a:gdLst>
              <a:gd name="T0" fmla="*/ 0 w 2"/>
              <a:gd name="T1" fmla="*/ 0 h 2"/>
              <a:gd name="T2" fmla="*/ 2 w 2"/>
              <a:gd name="T3" fmla="*/ 2 h 2"/>
              <a:gd name="T4" fmla="*/ 2 w 2"/>
              <a:gd name="T5" fmla="*/ 2 h 2"/>
              <a:gd name="T6" fmla="*/ 2 w 2"/>
              <a:gd name="T7" fmla="*/ 2 h 2"/>
              <a:gd name="T8" fmla="*/ 0 w 2"/>
              <a:gd name="T9" fmla="*/ 0 h 2"/>
              <a:gd name="T10" fmla="*/ 0 w 2"/>
              <a:gd name="T11" fmla="*/ 0 h 2"/>
            </a:gdLst>
            <a:ahLst/>
            <a:cxnLst>
              <a:cxn ang="0">
                <a:pos x="T0" y="T1"/>
              </a:cxn>
              <a:cxn ang="0">
                <a:pos x="T2" y="T3"/>
              </a:cxn>
              <a:cxn ang="0">
                <a:pos x="T4" y="T5"/>
              </a:cxn>
              <a:cxn ang="0">
                <a:pos x="T6" y="T7"/>
              </a:cxn>
              <a:cxn ang="0">
                <a:pos x="T8" y="T9"/>
              </a:cxn>
              <a:cxn ang="0">
                <a:pos x="T10" y="T11"/>
              </a:cxn>
            </a:cxnLst>
            <a:rect l="0" t="0" r="r" b="b"/>
            <a:pathLst>
              <a:path w="2" h="2">
                <a:moveTo>
                  <a:pt x="0" y="0"/>
                </a:moveTo>
                <a:lnTo>
                  <a:pt x="2" y="2"/>
                </a:lnTo>
                <a:lnTo>
                  <a:pt x="2" y="2"/>
                </a:lnTo>
                <a:lnTo>
                  <a:pt x="2" y="2"/>
                </a:lnTo>
                <a:lnTo>
                  <a:pt x="0" y="0"/>
                </a:lnTo>
                <a:lnTo>
                  <a:pt x="0" y="0"/>
                </a:lnTo>
                <a:close/>
              </a:path>
            </a:pathLst>
          </a:custGeom>
          <a:solidFill>
            <a:srgbClr val="B9BCBD"/>
          </a:solidFill>
          <a:ln w="3175">
            <a:solidFill>
              <a:srgbClr val="B9BCBD"/>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144" name="Freeform 128">
            <a:extLst>
              <a:ext uri="{FF2B5EF4-FFF2-40B4-BE49-F238E27FC236}">
                <a16:creationId xmlns:a16="http://schemas.microsoft.com/office/drawing/2014/main" id="{D705E208-4025-4429-AEFB-0BA8B4A5152A}"/>
              </a:ext>
            </a:extLst>
          </p:cNvPr>
          <p:cNvSpPr>
            <a:spLocks noEditPoints="1"/>
          </p:cNvSpPr>
          <p:nvPr userDrawn="1"/>
        </p:nvSpPr>
        <p:spPr bwMode="auto">
          <a:xfrm>
            <a:off x="9577158" y="4710241"/>
            <a:ext cx="278388" cy="418701"/>
          </a:xfrm>
          <a:custGeom>
            <a:avLst/>
            <a:gdLst>
              <a:gd name="T0" fmla="*/ 24 w 166"/>
              <a:gd name="T1" fmla="*/ 242 h 244"/>
              <a:gd name="T2" fmla="*/ 22 w 166"/>
              <a:gd name="T3" fmla="*/ 234 h 244"/>
              <a:gd name="T4" fmla="*/ 82 w 166"/>
              <a:gd name="T5" fmla="*/ 112 h 244"/>
              <a:gd name="T6" fmla="*/ 76 w 166"/>
              <a:gd name="T7" fmla="*/ 128 h 244"/>
              <a:gd name="T8" fmla="*/ 70 w 166"/>
              <a:gd name="T9" fmla="*/ 142 h 244"/>
              <a:gd name="T10" fmla="*/ 64 w 166"/>
              <a:gd name="T11" fmla="*/ 152 h 244"/>
              <a:gd name="T12" fmla="*/ 56 w 166"/>
              <a:gd name="T13" fmla="*/ 166 h 244"/>
              <a:gd name="T14" fmla="*/ 50 w 166"/>
              <a:gd name="T15" fmla="*/ 170 h 244"/>
              <a:gd name="T16" fmla="*/ 32 w 166"/>
              <a:gd name="T17" fmla="*/ 180 h 244"/>
              <a:gd name="T18" fmla="*/ 20 w 166"/>
              <a:gd name="T19" fmla="*/ 192 h 244"/>
              <a:gd name="T20" fmla="*/ 14 w 166"/>
              <a:gd name="T21" fmla="*/ 196 h 244"/>
              <a:gd name="T22" fmla="*/ 8 w 166"/>
              <a:gd name="T23" fmla="*/ 202 h 244"/>
              <a:gd name="T24" fmla="*/ 6 w 166"/>
              <a:gd name="T25" fmla="*/ 204 h 244"/>
              <a:gd name="T26" fmla="*/ 4 w 166"/>
              <a:gd name="T27" fmla="*/ 210 h 244"/>
              <a:gd name="T28" fmla="*/ 0 w 166"/>
              <a:gd name="T29" fmla="*/ 218 h 244"/>
              <a:gd name="T30" fmla="*/ 10 w 166"/>
              <a:gd name="T31" fmla="*/ 224 h 244"/>
              <a:gd name="T32" fmla="*/ 24 w 166"/>
              <a:gd name="T33" fmla="*/ 228 h 244"/>
              <a:gd name="T34" fmla="*/ 38 w 166"/>
              <a:gd name="T35" fmla="*/ 232 h 244"/>
              <a:gd name="T36" fmla="*/ 48 w 166"/>
              <a:gd name="T37" fmla="*/ 220 h 244"/>
              <a:gd name="T38" fmla="*/ 56 w 166"/>
              <a:gd name="T39" fmla="*/ 212 h 244"/>
              <a:gd name="T40" fmla="*/ 64 w 166"/>
              <a:gd name="T41" fmla="*/ 186 h 244"/>
              <a:gd name="T42" fmla="*/ 72 w 166"/>
              <a:gd name="T43" fmla="*/ 184 h 244"/>
              <a:gd name="T44" fmla="*/ 84 w 166"/>
              <a:gd name="T45" fmla="*/ 178 h 244"/>
              <a:gd name="T46" fmla="*/ 86 w 166"/>
              <a:gd name="T47" fmla="*/ 168 h 244"/>
              <a:gd name="T48" fmla="*/ 92 w 166"/>
              <a:gd name="T49" fmla="*/ 162 h 244"/>
              <a:gd name="T50" fmla="*/ 100 w 166"/>
              <a:gd name="T51" fmla="*/ 150 h 244"/>
              <a:gd name="T52" fmla="*/ 104 w 166"/>
              <a:gd name="T53" fmla="*/ 138 h 244"/>
              <a:gd name="T54" fmla="*/ 108 w 166"/>
              <a:gd name="T55" fmla="*/ 128 h 244"/>
              <a:gd name="T56" fmla="*/ 102 w 166"/>
              <a:gd name="T57" fmla="*/ 126 h 244"/>
              <a:gd name="T58" fmla="*/ 100 w 166"/>
              <a:gd name="T59" fmla="*/ 124 h 244"/>
              <a:gd name="T60" fmla="*/ 94 w 166"/>
              <a:gd name="T61" fmla="*/ 126 h 244"/>
              <a:gd name="T62" fmla="*/ 90 w 166"/>
              <a:gd name="T63" fmla="*/ 120 h 244"/>
              <a:gd name="T64" fmla="*/ 86 w 166"/>
              <a:gd name="T65" fmla="*/ 118 h 244"/>
              <a:gd name="T66" fmla="*/ 86 w 166"/>
              <a:gd name="T67" fmla="*/ 114 h 244"/>
              <a:gd name="T68" fmla="*/ 84 w 166"/>
              <a:gd name="T69" fmla="*/ 0 h 244"/>
              <a:gd name="T70" fmla="*/ 88 w 166"/>
              <a:gd name="T71" fmla="*/ 8 h 244"/>
              <a:gd name="T72" fmla="*/ 104 w 166"/>
              <a:gd name="T73" fmla="*/ 34 h 244"/>
              <a:gd name="T74" fmla="*/ 108 w 166"/>
              <a:gd name="T75" fmla="*/ 38 h 244"/>
              <a:gd name="T76" fmla="*/ 108 w 166"/>
              <a:gd name="T77" fmla="*/ 46 h 244"/>
              <a:gd name="T78" fmla="*/ 112 w 166"/>
              <a:gd name="T79" fmla="*/ 54 h 244"/>
              <a:gd name="T80" fmla="*/ 112 w 166"/>
              <a:gd name="T81" fmla="*/ 74 h 244"/>
              <a:gd name="T82" fmla="*/ 100 w 166"/>
              <a:gd name="T83" fmla="*/ 88 h 244"/>
              <a:gd name="T84" fmla="*/ 98 w 166"/>
              <a:gd name="T85" fmla="*/ 94 h 244"/>
              <a:gd name="T86" fmla="*/ 118 w 166"/>
              <a:gd name="T87" fmla="*/ 112 h 244"/>
              <a:gd name="T88" fmla="*/ 112 w 166"/>
              <a:gd name="T89" fmla="*/ 126 h 244"/>
              <a:gd name="T90" fmla="*/ 124 w 166"/>
              <a:gd name="T91" fmla="*/ 134 h 244"/>
              <a:gd name="T92" fmla="*/ 136 w 166"/>
              <a:gd name="T93" fmla="*/ 120 h 244"/>
              <a:gd name="T94" fmla="*/ 144 w 166"/>
              <a:gd name="T95" fmla="*/ 110 h 244"/>
              <a:gd name="T96" fmla="*/ 146 w 166"/>
              <a:gd name="T97" fmla="*/ 100 h 244"/>
              <a:gd name="T98" fmla="*/ 154 w 166"/>
              <a:gd name="T99" fmla="*/ 92 h 244"/>
              <a:gd name="T100" fmla="*/ 156 w 166"/>
              <a:gd name="T101" fmla="*/ 86 h 244"/>
              <a:gd name="T102" fmla="*/ 160 w 166"/>
              <a:gd name="T103" fmla="*/ 66 h 244"/>
              <a:gd name="T104" fmla="*/ 136 w 166"/>
              <a:gd name="T105" fmla="*/ 68 h 244"/>
              <a:gd name="T106" fmla="*/ 132 w 166"/>
              <a:gd name="T107" fmla="*/ 58 h 244"/>
              <a:gd name="T108" fmla="*/ 126 w 166"/>
              <a:gd name="T109" fmla="*/ 46 h 244"/>
              <a:gd name="T110" fmla="*/ 122 w 166"/>
              <a:gd name="T111" fmla="*/ 54 h 244"/>
              <a:gd name="T112" fmla="*/ 116 w 166"/>
              <a:gd name="T113" fmla="*/ 50 h 244"/>
              <a:gd name="T114" fmla="*/ 112 w 166"/>
              <a:gd name="T115" fmla="*/ 30 h 244"/>
              <a:gd name="T116" fmla="*/ 112 w 166"/>
              <a:gd name="T117" fmla="*/ 20 h 244"/>
              <a:gd name="T118" fmla="*/ 108 w 166"/>
              <a:gd name="T119" fmla="*/ 16 h 244"/>
              <a:gd name="T120" fmla="*/ 98 w 166"/>
              <a:gd name="T121" fmla="*/ 10 h 244"/>
              <a:gd name="T122" fmla="*/ 92 w 166"/>
              <a:gd name="T123" fmla="*/ 8 h 244"/>
              <a:gd name="T124" fmla="*/ 88 w 166"/>
              <a:gd name="T125" fmla="*/ 0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6" h="244">
                <a:moveTo>
                  <a:pt x="16" y="230"/>
                </a:moveTo>
                <a:lnTo>
                  <a:pt x="16" y="230"/>
                </a:lnTo>
                <a:lnTo>
                  <a:pt x="14" y="244"/>
                </a:lnTo>
                <a:lnTo>
                  <a:pt x="14" y="244"/>
                </a:lnTo>
                <a:lnTo>
                  <a:pt x="24" y="242"/>
                </a:lnTo>
                <a:lnTo>
                  <a:pt x="24" y="242"/>
                </a:lnTo>
                <a:lnTo>
                  <a:pt x="26" y="238"/>
                </a:lnTo>
                <a:lnTo>
                  <a:pt x="22" y="238"/>
                </a:lnTo>
                <a:lnTo>
                  <a:pt x="22" y="238"/>
                </a:lnTo>
                <a:lnTo>
                  <a:pt x="22" y="234"/>
                </a:lnTo>
                <a:lnTo>
                  <a:pt x="22" y="234"/>
                </a:lnTo>
                <a:lnTo>
                  <a:pt x="16" y="230"/>
                </a:lnTo>
                <a:lnTo>
                  <a:pt x="16" y="230"/>
                </a:lnTo>
                <a:close/>
                <a:moveTo>
                  <a:pt x="82" y="112"/>
                </a:moveTo>
                <a:lnTo>
                  <a:pt x="82" y="112"/>
                </a:lnTo>
                <a:lnTo>
                  <a:pt x="80" y="116"/>
                </a:lnTo>
                <a:lnTo>
                  <a:pt x="80" y="116"/>
                </a:lnTo>
                <a:lnTo>
                  <a:pt x="76" y="122"/>
                </a:lnTo>
                <a:lnTo>
                  <a:pt x="76" y="124"/>
                </a:lnTo>
                <a:lnTo>
                  <a:pt x="76" y="128"/>
                </a:lnTo>
                <a:lnTo>
                  <a:pt x="74" y="134"/>
                </a:lnTo>
                <a:lnTo>
                  <a:pt x="74" y="134"/>
                </a:lnTo>
                <a:lnTo>
                  <a:pt x="70" y="138"/>
                </a:lnTo>
                <a:lnTo>
                  <a:pt x="70" y="138"/>
                </a:lnTo>
                <a:lnTo>
                  <a:pt x="70" y="142"/>
                </a:lnTo>
                <a:lnTo>
                  <a:pt x="70" y="142"/>
                </a:lnTo>
                <a:lnTo>
                  <a:pt x="66" y="144"/>
                </a:lnTo>
                <a:lnTo>
                  <a:pt x="66" y="144"/>
                </a:lnTo>
                <a:lnTo>
                  <a:pt x="64" y="152"/>
                </a:lnTo>
                <a:lnTo>
                  <a:pt x="64" y="152"/>
                </a:lnTo>
                <a:lnTo>
                  <a:pt x="62" y="152"/>
                </a:lnTo>
                <a:lnTo>
                  <a:pt x="62" y="152"/>
                </a:lnTo>
                <a:lnTo>
                  <a:pt x="60" y="160"/>
                </a:lnTo>
                <a:lnTo>
                  <a:pt x="56" y="166"/>
                </a:lnTo>
                <a:lnTo>
                  <a:pt x="56" y="166"/>
                </a:lnTo>
                <a:lnTo>
                  <a:pt x="54" y="166"/>
                </a:lnTo>
                <a:lnTo>
                  <a:pt x="50" y="168"/>
                </a:lnTo>
                <a:lnTo>
                  <a:pt x="50" y="168"/>
                </a:lnTo>
                <a:lnTo>
                  <a:pt x="50" y="170"/>
                </a:lnTo>
                <a:lnTo>
                  <a:pt x="50" y="170"/>
                </a:lnTo>
                <a:lnTo>
                  <a:pt x="40" y="176"/>
                </a:lnTo>
                <a:lnTo>
                  <a:pt x="40" y="176"/>
                </a:lnTo>
                <a:lnTo>
                  <a:pt x="38" y="180"/>
                </a:lnTo>
                <a:lnTo>
                  <a:pt x="38" y="180"/>
                </a:lnTo>
                <a:lnTo>
                  <a:pt x="32" y="180"/>
                </a:lnTo>
                <a:lnTo>
                  <a:pt x="28" y="182"/>
                </a:lnTo>
                <a:lnTo>
                  <a:pt x="28" y="182"/>
                </a:lnTo>
                <a:lnTo>
                  <a:pt x="24" y="186"/>
                </a:lnTo>
                <a:lnTo>
                  <a:pt x="20" y="192"/>
                </a:lnTo>
                <a:lnTo>
                  <a:pt x="20" y="192"/>
                </a:lnTo>
                <a:lnTo>
                  <a:pt x="18" y="192"/>
                </a:lnTo>
                <a:lnTo>
                  <a:pt x="14" y="192"/>
                </a:lnTo>
                <a:lnTo>
                  <a:pt x="14" y="192"/>
                </a:lnTo>
                <a:lnTo>
                  <a:pt x="14" y="196"/>
                </a:lnTo>
                <a:lnTo>
                  <a:pt x="14" y="196"/>
                </a:lnTo>
                <a:lnTo>
                  <a:pt x="10" y="198"/>
                </a:lnTo>
                <a:lnTo>
                  <a:pt x="10" y="198"/>
                </a:lnTo>
                <a:lnTo>
                  <a:pt x="8" y="200"/>
                </a:lnTo>
                <a:lnTo>
                  <a:pt x="8" y="202"/>
                </a:lnTo>
                <a:lnTo>
                  <a:pt x="8" y="202"/>
                </a:lnTo>
                <a:lnTo>
                  <a:pt x="4" y="202"/>
                </a:lnTo>
                <a:lnTo>
                  <a:pt x="4" y="202"/>
                </a:lnTo>
                <a:lnTo>
                  <a:pt x="4" y="204"/>
                </a:lnTo>
                <a:lnTo>
                  <a:pt x="4" y="204"/>
                </a:lnTo>
                <a:lnTo>
                  <a:pt x="6" y="204"/>
                </a:lnTo>
                <a:lnTo>
                  <a:pt x="6" y="204"/>
                </a:lnTo>
                <a:lnTo>
                  <a:pt x="6" y="206"/>
                </a:lnTo>
                <a:lnTo>
                  <a:pt x="6" y="206"/>
                </a:lnTo>
                <a:lnTo>
                  <a:pt x="4" y="210"/>
                </a:lnTo>
                <a:lnTo>
                  <a:pt x="4" y="210"/>
                </a:lnTo>
                <a:lnTo>
                  <a:pt x="4" y="214"/>
                </a:lnTo>
                <a:lnTo>
                  <a:pt x="0" y="214"/>
                </a:lnTo>
                <a:lnTo>
                  <a:pt x="0" y="214"/>
                </a:lnTo>
                <a:lnTo>
                  <a:pt x="0" y="218"/>
                </a:lnTo>
                <a:lnTo>
                  <a:pt x="0" y="218"/>
                </a:lnTo>
                <a:lnTo>
                  <a:pt x="2" y="220"/>
                </a:lnTo>
                <a:lnTo>
                  <a:pt x="6" y="222"/>
                </a:lnTo>
                <a:lnTo>
                  <a:pt x="8" y="224"/>
                </a:lnTo>
                <a:lnTo>
                  <a:pt x="8" y="224"/>
                </a:lnTo>
                <a:lnTo>
                  <a:pt x="10" y="224"/>
                </a:lnTo>
                <a:lnTo>
                  <a:pt x="12" y="222"/>
                </a:lnTo>
                <a:lnTo>
                  <a:pt x="16" y="222"/>
                </a:lnTo>
                <a:lnTo>
                  <a:pt x="18" y="228"/>
                </a:lnTo>
                <a:lnTo>
                  <a:pt x="18" y="228"/>
                </a:lnTo>
                <a:lnTo>
                  <a:pt x="24" y="228"/>
                </a:lnTo>
                <a:lnTo>
                  <a:pt x="24" y="228"/>
                </a:lnTo>
                <a:lnTo>
                  <a:pt x="26" y="230"/>
                </a:lnTo>
                <a:lnTo>
                  <a:pt x="26" y="230"/>
                </a:lnTo>
                <a:lnTo>
                  <a:pt x="38" y="232"/>
                </a:lnTo>
                <a:lnTo>
                  <a:pt x="38" y="232"/>
                </a:lnTo>
                <a:lnTo>
                  <a:pt x="44" y="226"/>
                </a:lnTo>
                <a:lnTo>
                  <a:pt x="44" y="224"/>
                </a:lnTo>
                <a:lnTo>
                  <a:pt x="44" y="224"/>
                </a:lnTo>
                <a:lnTo>
                  <a:pt x="48" y="222"/>
                </a:lnTo>
                <a:lnTo>
                  <a:pt x="48" y="220"/>
                </a:lnTo>
                <a:lnTo>
                  <a:pt x="48" y="220"/>
                </a:lnTo>
                <a:lnTo>
                  <a:pt x="52" y="218"/>
                </a:lnTo>
                <a:lnTo>
                  <a:pt x="54" y="216"/>
                </a:lnTo>
                <a:lnTo>
                  <a:pt x="54" y="216"/>
                </a:lnTo>
                <a:lnTo>
                  <a:pt x="56" y="212"/>
                </a:lnTo>
                <a:lnTo>
                  <a:pt x="56" y="208"/>
                </a:lnTo>
                <a:lnTo>
                  <a:pt x="56" y="208"/>
                </a:lnTo>
                <a:lnTo>
                  <a:pt x="60" y="198"/>
                </a:lnTo>
                <a:lnTo>
                  <a:pt x="64" y="186"/>
                </a:lnTo>
                <a:lnTo>
                  <a:pt x="64" y="186"/>
                </a:lnTo>
                <a:lnTo>
                  <a:pt x="64" y="186"/>
                </a:lnTo>
                <a:lnTo>
                  <a:pt x="66" y="184"/>
                </a:lnTo>
                <a:lnTo>
                  <a:pt x="66" y="184"/>
                </a:lnTo>
                <a:lnTo>
                  <a:pt x="70" y="184"/>
                </a:lnTo>
                <a:lnTo>
                  <a:pt x="72" y="184"/>
                </a:lnTo>
                <a:lnTo>
                  <a:pt x="76" y="182"/>
                </a:lnTo>
                <a:lnTo>
                  <a:pt x="76" y="182"/>
                </a:lnTo>
                <a:lnTo>
                  <a:pt x="78" y="178"/>
                </a:lnTo>
                <a:lnTo>
                  <a:pt x="78" y="178"/>
                </a:lnTo>
                <a:lnTo>
                  <a:pt x="84" y="178"/>
                </a:lnTo>
                <a:lnTo>
                  <a:pt x="90" y="178"/>
                </a:lnTo>
                <a:lnTo>
                  <a:pt x="90" y="178"/>
                </a:lnTo>
                <a:lnTo>
                  <a:pt x="84" y="178"/>
                </a:lnTo>
                <a:lnTo>
                  <a:pt x="84" y="178"/>
                </a:lnTo>
                <a:lnTo>
                  <a:pt x="86" y="168"/>
                </a:lnTo>
                <a:lnTo>
                  <a:pt x="86" y="166"/>
                </a:lnTo>
                <a:lnTo>
                  <a:pt x="90" y="164"/>
                </a:lnTo>
                <a:lnTo>
                  <a:pt x="90" y="164"/>
                </a:lnTo>
                <a:lnTo>
                  <a:pt x="92" y="162"/>
                </a:lnTo>
                <a:lnTo>
                  <a:pt x="92" y="162"/>
                </a:lnTo>
                <a:lnTo>
                  <a:pt x="92" y="162"/>
                </a:lnTo>
                <a:lnTo>
                  <a:pt x="94" y="158"/>
                </a:lnTo>
                <a:lnTo>
                  <a:pt x="96" y="154"/>
                </a:lnTo>
                <a:lnTo>
                  <a:pt x="96" y="154"/>
                </a:lnTo>
                <a:lnTo>
                  <a:pt x="100" y="150"/>
                </a:lnTo>
                <a:lnTo>
                  <a:pt x="100" y="150"/>
                </a:lnTo>
                <a:lnTo>
                  <a:pt x="104" y="142"/>
                </a:lnTo>
                <a:lnTo>
                  <a:pt x="106" y="142"/>
                </a:lnTo>
                <a:lnTo>
                  <a:pt x="106" y="142"/>
                </a:lnTo>
                <a:lnTo>
                  <a:pt x="104" y="138"/>
                </a:lnTo>
                <a:lnTo>
                  <a:pt x="104" y="134"/>
                </a:lnTo>
                <a:lnTo>
                  <a:pt x="104" y="134"/>
                </a:lnTo>
                <a:lnTo>
                  <a:pt x="106" y="132"/>
                </a:lnTo>
                <a:lnTo>
                  <a:pt x="106" y="132"/>
                </a:lnTo>
                <a:lnTo>
                  <a:pt x="108" y="128"/>
                </a:lnTo>
                <a:lnTo>
                  <a:pt x="106" y="124"/>
                </a:lnTo>
                <a:lnTo>
                  <a:pt x="106" y="124"/>
                </a:lnTo>
                <a:lnTo>
                  <a:pt x="102" y="126"/>
                </a:lnTo>
                <a:lnTo>
                  <a:pt x="102" y="126"/>
                </a:lnTo>
                <a:lnTo>
                  <a:pt x="102" y="126"/>
                </a:lnTo>
                <a:lnTo>
                  <a:pt x="102" y="126"/>
                </a:lnTo>
                <a:lnTo>
                  <a:pt x="100" y="128"/>
                </a:lnTo>
                <a:lnTo>
                  <a:pt x="100" y="128"/>
                </a:lnTo>
                <a:lnTo>
                  <a:pt x="100" y="126"/>
                </a:lnTo>
                <a:lnTo>
                  <a:pt x="100" y="124"/>
                </a:lnTo>
                <a:lnTo>
                  <a:pt x="100" y="124"/>
                </a:lnTo>
                <a:lnTo>
                  <a:pt x="96" y="124"/>
                </a:lnTo>
                <a:lnTo>
                  <a:pt x="96" y="126"/>
                </a:lnTo>
                <a:lnTo>
                  <a:pt x="96" y="126"/>
                </a:lnTo>
                <a:lnTo>
                  <a:pt x="94" y="126"/>
                </a:lnTo>
                <a:lnTo>
                  <a:pt x="96" y="128"/>
                </a:lnTo>
                <a:lnTo>
                  <a:pt x="96" y="128"/>
                </a:lnTo>
                <a:lnTo>
                  <a:pt x="90" y="128"/>
                </a:lnTo>
                <a:lnTo>
                  <a:pt x="90" y="128"/>
                </a:lnTo>
                <a:lnTo>
                  <a:pt x="90" y="120"/>
                </a:lnTo>
                <a:lnTo>
                  <a:pt x="88" y="120"/>
                </a:lnTo>
                <a:lnTo>
                  <a:pt x="88" y="120"/>
                </a:lnTo>
                <a:lnTo>
                  <a:pt x="88" y="120"/>
                </a:lnTo>
                <a:lnTo>
                  <a:pt x="86" y="118"/>
                </a:lnTo>
                <a:lnTo>
                  <a:pt x="86" y="118"/>
                </a:lnTo>
                <a:lnTo>
                  <a:pt x="86" y="118"/>
                </a:lnTo>
                <a:lnTo>
                  <a:pt x="84" y="118"/>
                </a:lnTo>
                <a:lnTo>
                  <a:pt x="84" y="116"/>
                </a:lnTo>
                <a:lnTo>
                  <a:pt x="84" y="116"/>
                </a:lnTo>
                <a:lnTo>
                  <a:pt x="86" y="114"/>
                </a:lnTo>
                <a:lnTo>
                  <a:pt x="88" y="112"/>
                </a:lnTo>
                <a:lnTo>
                  <a:pt x="88" y="112"/>
                </a:lnTo>
                <a:lnTo>
                  <a:pt x="82" y="112"/>
                </a:lnTo>
                <a:lnTo>
                  <a:pt x="82" y="112"/>
                </a:lnTo>
                <a:close/>
                <a:moveTo>
                  <a:pt x="84" y="0"/>
                </a:moveTo>
                <a:lnTo>
                  <a:pt x="84" y="0"/>
                </a:lnTo>
                <a:lnTo>
                  <a:pt x="84" y="2"/>
                </a:lnTo>
                <a:lnTo>
                  <a:pt x="84" y="4"/>
                </a:lnTo>
                <a:lnTo>
                  <a:pt x="84" y="4"/>
                </a:lnTo>
                <a:lnTo>
                  <a:pt x="88" y="8"/>
                </a:lnTo>
                <a:lnTo>
                  <a:pt x="92" y="12"/>
                </a:lnTo>
                <a:lnTo>
                  <a:pt x="92" y="12"/>
                </a:lnTo>
                <a:lnTo>
                  <a:pt x="96" y="24"/>
                </a:lnTo>
                <a:lnTo>
                  <a:pt x="96" y="24"/>
                </a:lnTo>
                <a:lnTo>
                  <a:pt x="104" y="34"/>
                </a:lnTo>
                <a:lnTo>
                  <a:pt x="104" y="34"/>
                </a:lnTo>
                <a:lnTo>
                  <a:pt x="104" y="36"/>
                </a:lnTo>
                <a:lnTo>
                  <a:pt x="104" y="36"/>
                </a:lnTo>
                <a:lnTo>
                  <a:pt x="104" y="36"/>
                </a:lnTo>
                <a:lnTo>
                  <a:pt x="108" y="38"/>
                </a:lnTo>
                <a:lnTo>
                  <a:pt x="108" y="38"/>
                </a:lnTo>
                <a:lnTo>
                  <a:pt x="110" y="42"/>
                </a:lnTo>
                <a:lnTo>
                  <a:pt x="110" y="42"/>
                </a:lnTo>
                <a:lnTo>
                  <a:pt x="108" y="44"/>
                </a:lnTo>
                <a:lnTo>
                  <a:pt x="108" y="46"/>
                </a:lnTo>
                <a:lnTo>
                  <a:pt x="108" y="50"/>
                </a:lnTo>
                <a:lnTo>
                  <a:pt x="108" y="50"/>
                </a:lnTo>
                <a:lnTo>
                  <a:pt x="114" y="52"/>
                </a:lnTo>
                <a:lnTo>
                  <a:pt x="114" y="52"/>
                </a:lnTo>
                <a:lnTo>
                  <a:pt x="112" y="54"/>
                </a:lnTo>
                <a:lnTo>
                  <a:pt x="112" y="54"/>
                </a:lnTo>
                <a:lnTo>
                  <a:pt x="114" y="64"/>
                </a:lnTo>
                <a:lnTo>
                  <a:pt x="114" y="70"/>
                </a:lnTo>
                <a:lnTo>
                  <a:pt x="112" y="74"/>
                </a:lnTo>
                <a:lnTo>
                  <a:pt x="112" y="74"/>
                </a:lnTo>
                <a:lnTo>
                  <a:pt x="110" y="78"/>
                </a:lnTo>
                <a:lnTo>
                  <a:pt x="110" y="78"/>
                </a:lnTo>
                <a:lnTo>
                  <a:pt x="108" y="86"/>
                </a:lnTo>
                <a:lnTo>
                  <a:pt x="108" y="86"/>
                </a:lnTo>
                <a:lnTo>
                  <a:pt x="100" y="88"/>
                </a:lnTo>
                <a:lnTo>
                  <a:pt x="100" y="88"/>
                </a:lnTo>
                <a:lnTo>
                  <a:pt x="100" y="90"/>
                </a:lnTo>
                <a:lnTo>
                  <a:pt x="98" y="90"/>
                </a:lnTo>
                <a:lnTo>
                  <a:pt x="98" y="90"/>
                </a:lnTo>
                <a:lnTo>
                  <a:pt x="98" y="94"/>
                </a:lnTo>
                <a:lnTo>
                  <a:pt x="98" y="94"/>
                </a:lnTo>
                <a:lnTo>
                  <a:pt x="104" y="96"/>
                </a:lnTo>
                <a:lnTo>
                  <a:pt x="112" y="102"/>
                </a:lnTo>
                <a:lnTo>
                  <a:pt x="116" y="108"/>
                </a:lnTo>
                <a:lnTo>
                  <a:pt x="118" y="112"/>
                </a:lnTo>
                <a:lnTo>
                  <a:pt x="118" y="118"/>
                </a:lnTo>
                <a:lnTo>
                  <a:pt x="118" y="118"/>
                </a:lnTo>
                <a:lnTo>
                  <a:pt x="116" y="122"/>
                </a:lnTo>
                <a:lnTo>
                  <a:pt x="112" y="126"/>
                </a:lnTo>
                <a:lnTo>
                  <a:pt x="112" y="126"/>
                </a:lnTo>
                <a:lnTo>
                  <a:pt x="112" y="128"/>
                </a:lnTo>
                <a:lnTo>
                  <a:pt x="112" y="128"/>
                </a:lnTo>
                <a:lnTo>
                  <a:pt x="120" y="130"/>
                </a:lnTo>
                <a:lnTo>
                  <a:pt x="120" y="130"/>
                </a:lnTo>
                <a:lnTo>
                  <a:pt x="124" y="134"/>
                </a:lnTo>
                <a:lnTo>
                  <a:pt x="124" y="134"/>
                </a:lnTo>
                <a:lnTo>
                  <a:pt x="130" y="130"/>
                </a:lnTo>
                <a:lnTo>
                  <a:pt x="132" y="126"/>
                </a:lnTo>
                <a:lnTo>
                  <a:pt x="132" y="126"/>
                </a:lnTo>
                <a:lnTo>
                  <a:pt x="136" y="120"/>
                </a:lnTo>
                <a:lnTo>
                  <a:pt x="136" y="120"/>
                </a:lnTo>
                <a:lnTo>
                  <a:pt x="136" y="116"/>
                </a:lnTo>
                <a:lnTo>
                  <a:pt x="136" y="116"/>
                </a:lnTo>
                <a:lnTo>
                  <a:pt x="140" y="114"/>
                </a:lnTo>
                <a:lnTo>
                  <a:pt x="144" y="110"/>
                </a:lnTo>
                <a:lnTo>
                  <a:pt x="144" y="110"/>
                </a:lnTo>
                <a:lnTo>
                  <a:pt x="144" y="108"/>
                </a:lnTo>
                <a:lnTo>
                  <a:pt x="144" y="104"/>
                </a:lnTo>
                <a:lnTo>
                  <a:pt x="144" y="104"/>
                </a:lnTo>
                <a:lnTo>
                  <a:pt x="146" y="100"/>
                </a:lnTo>
                <a:lnTo>
                  <a:pt x="146" y="100"/>
                </a:lnTo>
                <a:lnTo>
                  <a:pt x="144" y="96"/>
                </a:lnTo>
                <a:lnTo>
                  <a:pt x="144" y="96"/>
                </a:lnTo>
                <a:lnTo>
                  <a:pt x="150" y="92"/>
                </a:lnTo>
                <a:lnTo>
                  <a:pt x="154" y="92"/>
                </a:lnTo>
                <a:lnTo>
                  <a:pt x="158" y="94"/>
                </a:lnTo>
                <a:lnTo>
                  <a:pt x="158" y="94"/>
                </a:lnTo>
                <a:lnTo>
                  <a:pt x="156" y="90"/>
                </a:lnTo>
                <a:lnTo>
                  <a:pt x="156" y="86"/>
                </a:lnTo>
                <a:lnTo>
                  <a:pt x="156" y="86"/>
                </a:lnTo>
                <a:lnTo>
                  <a:pt x="158" y="84"/>
                </a:lnTo>
                <a:lnTo>
                  <a:pt x="158" y="84"/>
                </a:lnTo>
                <a:lnTo>
                  <a:pt x="166" y="70"/>
                </a:lnTo>
                <a:lnTo>
                  <a:pt x="166" y="70"/>
                </a:lnTo>
                <a:lnTo>
                  <a:pt x="160" y="66"/>
                </a:lnTo>
                <a:lnTo>
                  <a:pt x="158" y="64"/>
                </a:lnTo>
                <a:lnTo>
                  <a:pt x="148" y="70"/>
                </a:lnTo>
                <a:lnTo>
                  <a:pt x="146" y="72"/>
                </a:lnTo>
                <a:lnTo>
                  <a:pt x="146" y="72"/>
                </a:lnTo>
                <a:lnTo>
                  <a:pt x="136" y="68"/>
                </a:lnTo>
                <a:lnTo>
                  <a:pt x="136" y="68"/>
                </a:lnTo>
                <a:lnTo>
                  <a:pt x="134" y="66"/>
                </a:lnTo>
                <a:lnTo>
                  <a:pt x="132" y="64"/>
                </a:lnTo>
                <a:lnTo>
                  <a:pt x="132" y="58"/>
                </a:lnTo>
                <a:lnTo>
                  <a:pt x="132" y="58"/>
                </a:lnTo>
                <a:lnTo>
                  <a:pt x="130" y="48"/>
                </a:lnTo>
                <a:lnTo>
                  <a:pt x="130" y="48"/>
                </a:lnTo>
                <a:lnTo>
                  <a:pt x="126" y="50"/>
                </a:lnTo>
                <a:lnTo>
                  <a:pt x="126" y="50"/>
                </a:lnTo>
                <a:lnTo>
                  <a:pt x="126" y="46"/>
                </a:lnTo>
                <a:lnTo>
                  <a:pt x="126" y="42"/>
                </a:lnTo>
                <a:lnTo>
                  <a:pt x="124" y="42"/>
                </a:lnTo>
                <a:lnTo>
                  <a:pt x="124" y="42"/>
                </a:lnTo>
                <a:lnTo>
                  <a:pt x="122" y="54"/>
                </a:lnTo>
                <a:lnTo>
                  <a:pt x="122" y="54"/>
                </a:lnTo>
                <a:lnTo>
                  <a:pt x="120" y="54"/>
                </a:lnTo>
                <a:lnTo>
                  <a:pt x="120" y="52"/>
                </a:lnTo>
                <a:lnTo>
                  <a:pt x="120" y="52"/>
                </a:lnTo>
                <a:lnTo>
                  <a:pt x="116" y="50"/>
                </a:lnTo>
                <a:lnTo>
                  <a:pt x="116" y="50"/>
                </a:lnTo>
                <a:lnTo>
                  <a:pt x="116" y="38"/>
                </a:lnTo>
                <a:lnTo>
                  <a:pt x="116" y="38"/>
                </a:lnTo>
                <a:lnTo>
                  <a:pt x="114" y="34"/>
                </a:lnTo>
                <a:lnTo>
                  <a:pt x="112" y="30"/>
                </a:lnTo>
                <a:lnTo>
                  <a:pt x="112" y="30"/>
                </a:lnTo>
                <a:lnTo>
                  <a:pt x="114" y="28"/>
                </a:lnTo>
                <a:lnTo>
                  <a:pt x="114" y="28"/>
                </a:lnTo>
                <a:lnTo>
                  <a:pt x="114" y="24"/>
                </a:lnTo>
                <a:lnTo>
                  <a:pt x="112" y="20"/>
                </a:lnTo>
                <a:lnTo>
                  <a:pt x="112" y="20"/>
                </a:lnTo>
                <a:lnTo>
                  <a:pt x="110" y="20"/>
                </a:lnTo>
                <a:lnTo>
                  <a:pt x="108" y="22"/>
                </a:lnTo>
                <a:lnTo>
                  <a:pt x="108" y="22"/>
                </a:lnTo>
                <a:lnTo>
                  <a:pt x="108" y="16"/>
                </a:lnTo>
                <a:lnTo>
                  <a:pt x="108" y="16"/>
                </a:lnTo>
                <a:lnTo>
                  <a:pt x="104" y="12"/>
                </a:lnTo>
                <a:lnTo>
                  <a:pt x="104" y="12"/>
                </a:lnTo>
                <a:lnTo>
                  <a:pt x="100" y="12"/>
                </a:lnTo>
                <a:lnTo>
                  <a:pt x="100" y="12"/>
                </a:lnTo>
                <a:lnTo>
                  <a:pt x="98" y="10"/>
                </a:lnTo>
                <a:lnTo>
                  <a:pt x="98" y="8"/>
                </a:lnTo>
                <a:lnTo>
                  <a:pt x="98" y="8"/>
                </a:lnTo>
                <a:lnTo>
                  <a:pt x="96" y="10"/>
                </a:lnTo>
                <a:lnTo>
                  <a:pt x="96" y="12"/>
                </a:lnTo>
                <a:lnTo>
                  <a:pt x="92" y="8"/>
                </a:lnTo>
                <a:lnTo>
                  <a:pt x="92" y="8"/>
                </a:lnTo>
                <a:lnTo>
                  <a:pt x="88" y="4"/>
                </a:lnTo>
                <a:lnTo>
                  <a:pt x="88" y="4"/>
                </a:lnTo>
                <a:lnTo>
                  <a:pt x="88" y="2"/>
                </a:lnTo>
                <a:lnTo>
                  <a:pt x="88" y="0"/>
                </a:lnTo>
                <a:lnTo>
                  <a:pt x="88" y="0"/>
                </a:lnTo>
                <a:lnTo>
                  <a:pt x="84" y="0"/>
                </a:lnTo>
                <a:lnTo>
                  <a:pt x="84" y="0"/>
                </a:lnTo>
                <a:close/>
              </a:path>
            </a:pathLst>
          </a:custGeom>
          <a:solidFill>
            <a:srgbClr val="B9BCBD"/>
          </a:solidFill>
          <a:ln w="3175">
            <a:solidFill>
              <a:srgbClr val="B9BCBD"/>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145" name="Freeform 129">
            <a:extLst>
              <a:ext uri="{FF2B5EF4-FFF2-40B4-BE49-F238E27FC236}">
                <a16:creationId xmlns:a16="http://schemas.microsoft.com/office/drawing/2014/main" id="{134E70F3-653C-47FE-97B1-B80E2E33C34E}"/>
              </a:ext>
            </a:extLst>
          </p:cNvPr>
          <p:cNvSpPr>
            <a:spLocks/>
          </p:cNvSpPr>
          <p:nvPr userDrawn="1"/>
        </p:nvSpPr>
        <p:spPr bwMode="auto">
          <a:xfrm>
            <a:off x="5929605" y="2060758"/>
            <a:ext cx="97269" cy="78935"/>
          </a:xfrm>
          <a:custGeom>
            <a:avLst/>
            <a:gdLst>
              <a:gd name="T0" fmla="*/ 58 w 58"/>
              <a:gd name="T1" fmla="*/ 8 h 46"/>
              <a:gd name="T2" fmla="*/ 54 w 58"/>
              <a:gd name="T3" fmla="*/ 6 h 46"/>
              <a:gd name="T4" fmla="*/ 54 w 58"/>
              <a:gd name="T5" fmla="*/ 2 h 46"/>
              <a:gd name="T6" fmla="*/ 46 w 58"/>
              <a:gd name="T7" fmla="*/ 0 h 46"/>
              <a:gd name="T8" fmla="*/ 44 w 58"/>
              <a:gd name="T9" fmla="*/ 2 h 46"/>
              <a:gd name="T10" fmla="*/ 42 w 58"/>
              <a:gd name="T11" fmla="*/ 0 h 46"/>
              <a:gd name="T12" fmla="*/ 36 w 58"/>
              <a:gd name="T13" fmla="*/ 0 h 46"/>
              <a:gd name="T14" fmla="*/ 32 w 58"/>
              <a:gd name="T15" fmla="*/ 2 h 46"/>
              <a:gd name="T16" fmla="*/ 32 w 58"/>
              <a:gd name="T17" fmla="*/ 4 h 46"/>
              <a:gd name="T18" fmla="*/ 30 w 58"/>
              <a:gd name="T19" fmla="*/ 6 h 46"/>
              <a:gd name="T20" fmla="*/ 22 w 58"/>
              <a:gd name="T21" fmla="*/ 8 h 46"/>
              <a:gd name="T22" fmla="*/ 18 w 58"/>
              <a:gd name="T23" fmla="*/ 14 h 46"/>
              <a:gd name="T24" fmla="*/ 16 w 58"/>
              <a:gd name="T25" fmla="*/ 22 h 46"/>
              <a:gd name="T26" fmla="*/ 16 w 58"/>
              <a:gd name="T27" fmla="*/ 22 h 46"/>
              <a:gd name="T28" fmla="*/ 18 w 58"/>
              <a:gd name="T29" fmla="*/ 26 h 46"/>
              <a:gd name="T30" fmla="*/ 14 w 58"/>
              <a:gd name="T31" fmla="*/ 30 h 46"/>
              <a:gd name="T32" fmla="*/ 14 w 58"/>
              <a:gd name="T33" fmla="*/ 34 h 46"/>
              <a:gd name="T34" fmla="*/ 14 w 58"/>
              <a:gd name="T35" fmla="*/ 34 h 46"/>
              <a:gd name="T36" fmla="*/ 12 w 58"/>
              <a:gd name="T37" fmla="*/ 36 h 46"/>
              <a:gd name="T38" fmla="*/ 6 w 58"/>
              <a:gd name="T39" fmla="*/ 36 h 46"/>
              <a:gd name="T40" fmla="*/ 0 w 58"/>
              <a:gd name="T41" fmla="*/ 34 h 46"/>
              <a:gd name="T42" fmla="*/ 0 w 58"/>
              <a:gd name="T43" fmla="*/ 34 h 46"/>
              <a:gd name="T44" fmla="*/ 6 w 58"/>
              <a:gd name="T45" fmla="*/ 42 h 46"/>
              <a:gd name="T46" fmla="*/ 10 w 58"/>
              <a:gd name="T47" fmla="*/ 44 h 46"/>
              <a:gd name="T48" fmla="*/ 14 w 58"/>
              <a:gd name="T49" fmla="*/ 42 h 46"/>
              <a:gd name="T50" fmla="*/ 18 w 58"/>
              <a:gd name="T51" fmla="*/ 40 h 46"/>
              <a:gd name="T52" fmla="*/ 24 w 58"/>
              <a:gd name="T53" fmla="*/ 40 h 46"/>
              <a:gd name="T54" fmla="*/ 24 w 58"/>
              <a:gd name="T55" fmla="*/ 42 h 46"/>
              <a:gd name="T56" fmla="*/ 28 w 58"/>
              <a:gd name="T57" fmla="*/ 46 h 46"/>
              <a:gd name="T58" fmla="*/ 30 w 58"/>
              <a:gd name="T59" fmla="*/ 46 h 46"/>
              <a:gd name="T60" fmla="*/ 34 w 58"/>
              <a:gd name="T61" fmla="*/ 32 h 46"/>
              <a:gd name="T62" fmla="*/ 38 w 58"/>
              <a:gd name="T63" fmla="*/ 28 h 46"/>
              <a:gd name="T64" fmla="*/ 42 w 58"/>
              <a:gd name="T65" fmla="*/ 28 h 46"/>
              <a:gd name="T66" fmla="*/ 48 w 58"/>
              <a:gd name="T67" fmla="*/ 28 h 46"/>
              <a:gd name="T68" fmla="*/ 48 w 58"/>
              <a:gd name="T69" fmla="*/ 26 h 46"/>
              <a:gd name="T70" fmla="*/ 54 w 58"/>
              <a:gd name="T71" fmla="*/ 24 h 46"/>
              <a:gd name="T72" fmla="*/ 54 w 58"/>
              <a:gd name="T73" fmla="*/ 22 h 46"/>
              <a:gd name="T74" fmla="*/ 52 w 58"/>
              <a:gd name="T75" fmla="*/ 18 h 46"/>
              <a:gd name="T76" fmla="*/ 54 w 58"/>
              <a:gd name="T77" fmla="*/ 18 h 46"/>
              <a:gd name="T78" fmla="*/ 58 w 58"/>
              <a:gd name="T79" fmla="*/ 14 h 46"/>
              <a:gd name="T80" fmla="*/ 58 w 58"/>
              <a:gd name="T81" fmla="*/ 8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8" h="46">
                <a:moveTo>
                  <a:pt x="58" y="8"/>
                </a:moveTo>
                <a:lnTo>
                  <a:pt x="58" y="8"/>
                </a:lnTo>
                <a:lnTo>
                  <a:pt x="54" y="6"/>
                </a:lnTo>
                <a:lnTo>
                  <a:pt x="54" y="6"/>
                </a:lnTo>
                <a:lnTo>
                  <a:pt x="54" y="2"/>
                </a:lnTo>
                <a:lnTo>
                  <a:pt x="54" y="2"/>
                </a:lnTo>
                <a:lnTo>
                  <a:pt x="50" y="0"/>
                </a:lnTo>
                <a:lnTo>
                  <a:pt x="46" y="0"/>
                </a:lnTo>
                <a:lnTo>
                  <a:pt x="46" y="0"/>
                </a:lnTo>
                <a:lnTo>
                  <a:pt x="44" y="2"/>
                </a:lnTo>
                <a:lnTo>
                  <a:pt x="42" y="0"/>
                </a:lnTo>
                <a:lnTo>
                  <a:pt x="42" y="0"/>
                </a:lnTo>
                <a:lnTo>
                  <a:pt x="38" y="0"/>
                </a:lnTo>
                <a:lnTo>
                  <a:pt x="36" y="0"/>
                </a:lnTo>
                <a:lnTo>
                  <a:pt x="36" y="0"/>
                </a:lnTo>
                <a:lnTo>
                  <a:pt x="32" y="2"/>
                </a:lnTo>
                <a:lnTo>
                  <a:pt x="32" y="2"/>
                </a:lnTo>
                <a:lnTo>
                  <a:pt x="32" y="4"/>
                </a:lnTo>
                <a:lnTo>
                  <a:pt x="30" y="6"/>
                </a:lnTo>
                <a:lnTo>
                  <a:pt x="30" y="6"/>
                </a:lnTo>
                <a:lnTo>
                  <a:pt x="26" y="8"/>
                </a:lnTo>
                <a:lnTo>
                  <a:pt x="22" y="8"/>
                </a:lnTo>
                <a:lnTo>
                  <a:pt x="22" y="8"/>
                </a:lnTo>
                <a:lnTo>
                  <a:pt x="18" y="14"/>
                </a:lnTo>
                <a:lnTo>
                  <a:pt x="18" y="18"/>
                </a:lnTo>
                <a:lnTo>
                  <a:pt x="16" y="22"/>
                </a:lnTo>
                <a:lnTo>
                  <a:pt x="16" y="22"/>
                </a:lnTo>
                <a:lnTo>
                  <a:pt x="16" y="22"/>
                </a:lnTo>
                <a:lnTo>
                  <a:pt x="16" y="24"/>
                </a:lnTo>
                <a:lnTo>
                  <a:pt x="18" y="26"/>
                </a:lnTo>
                <a:lnTo>
                  <a:pt x="18" y="26"/>
                </a:lnTo>
                <a:lnTo>
                  <a:pt x="14" y="30"/>
                </a:lnTo>
                <a:lnTo>
                  <a:pt x="14" y="30"/>
                </a:lnTo>
                <a:lnTo>
                  <a:pt x="14" y="34"/>
                </a:lnTo>
                <a:lnTo>
                  <a:pt x="14" y="34"/>
                </a:lnTo>
                <a:lnTo>
                  <a:pt x="14" y="34"/>
                </a:lnTo>
                <a:lnTo>
                  <a:pt x="12" y="36"/>
                </a:lnTo>
                <a:lnTo>
                  <a:pt x="12" y="36"/>
                </a:lnTo>
                <a:lnTo>
                  <a:pt x="6" y="36"/>
                </a:lnTo>
                <a:lnTo>
                  <a:pt x="6" y="36"/>
                </a:lnTo>
                <a:lnTo>
                  <a:pt x="4" y="36"/>
                </a:lnTo>
                <a:lnTo>
                  <a:pt x="0" y="34"/>
                </a:lnTo>
                <a:lnTo>
                  <a:pt x="0" y="34"/>
                </a:lnTo>
                <a:lnTo>
                  <a:pt x="0" y="34"/>
                </a:lnTo>
                <a:lnTo>
                  <a:pt x="2" y="38"/>
                </a:lnTo>
                <a:lnTo>
                  <a:pt x="6" y="42"/>
                </a:lnTo>
                <a:lnTo>
                  <a:pt x="10" y="44"/>
                </a:lnTo>
                <a:lnTo>
                  <a:pt x="10" y="44"/>
                </a:lnTo>
                <a:lnTo>
                  <a:pt x="12" y="44"/>
                </a:lnTo>
                <a:lnTo>
                  <a:pt x="14" y="42"/>
                </a:lnTo>
                <a:lnTo>
                  <a:pt x="18" y="40"/>
                </a:lnTo>
                <a:lnTo>
                  <a:pt x="18" y="40"/>
                </a:lnTo>
                <a:lnTo>
                  <a:pt x="22" y="40"/>
                </a:lnTo>
                <a:lnTo>
                  <a:pt x="24" y="40"/>
                </a:lnTo>
                <a:lnTo>
                  <a:pt x="24" y="42"/>
                </a:lnTo>
                <a:lnTo>
                  <a:pt x="24" y="42"/>
                </a:lnTo>
                <a:lnTo>
                  <a:pt x="26" y="44"/>
                </a:lnTo>
                <a:lnTo>
                  <a:pt x="28" y="46"/>
                </a:lnTo>
                <a:lnTo>
                  <a:pt x="30" y="46"/>
                </a:lnTo>
                <a:lnTo>
                  <a:pt x="30" y="46"/>
                </a:lnTo>
                <a:lnTo>
                  <a:pt x="34" y="32"/>
                </a:lnTo>
                <a:lnTo>
                  <a:pt x="34" y="32"/>
                </a:lnTo>
                <a:lnTo>
                  <a:pt x="36" y="28"/>
                </a:lnTo>
                <a:lnTo>
                  <a:pt x="38" y="28"/>
                </a:lnTo>
                <a:lnTo>
                  <a:pt x="42" y="28"/>
                </a:lnTo>
                <a:lnTo>
                  <a:pt x="42" y="28"/>
                </a:lnTo>
                <a:lnTo>
                  <a:pt x="46" y="30"/>
                </a:lnTo>
                <a:lnTo>
                  <a:pt x="48" y="28"/>
                </a:lnTo>
                <a:lnTo>
                  <a:pt x="48" y="26"/>
                </a:lnTo>
                <a:lnTo>
                  <a:pt x="48" y="26"/>
                </a:lnTo>
                <a:lnTo>
                  <a:pt x="52" y="24"/>
                </a:lnTo>
                <a:lnTo>
                  <a:pt x="54" y="24"/>
                </a:lnTo>
                <a:lnTo>
                  <a:pt x="54" y="22"/>
                </a:lnTo>
                <a:lnTo>
                  <a:pt x="54" y="22"/>
                </a:lnTo>
                <a:lnTo>
                  <a:pt x="52" y="18"/>
                </a:lnTo>
                <a:lnTo>
                  <a:pt x="52" y="18"/>
                </a:lnTo>
                <a:lnTo>
                  <a:pt x="54" y="18"/>
                </a:lnTo>
                <a:lnTo>
                  <a:pt x="54" y="18"/>
                </a:lnTo>
                <a:lnTo>
                  <a:pt x="56" y="16"/>
                </a:lnTo>
                <a:lnTo>
                  <a:pt x="58" y="14"/>
                </a:lnTo>
                <a:lnTo>
                  <a:pt x="58" y="8"/>
                </a:lnTo>
                <a:lnTo>
                  <a:pt x="58" y="8"/>
                </a:lnTo>
                <a:close/>
              </a:path>
            </a:pathLst>
          </a:custGeom>
          <a:solidFill>
            <a:srgbClr val="8BBDFF"/>
          </a:solidFill>
          <a:ln w="3175">
            <a:solidFill>
              <a:srgbClr val="8BBDFF"/>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146" name="Freeform 130">
            <a:extLst>
              <a:ext uri="{FF2B5EF4-FFF2-40B4-BE49-F238E27FC236}">
                <a16:creationId xmlns:a16="http://schemas.microsoft.com/office/drawing/2014/main" id="{FA256FE9-DDC2-42F4-8DD9-B58436438A5E}"/>
              </a:ext>
            </a:extLst>
          </p:cNvPr>
          <p:cNvSpPr>
            <a:spLocks/>
          </p:cNvSpPr>
          <p:nvPr userDrawn="1"/>
        </p:nvSpPr>
        <p:spPr bwMode="auto">
          <a:xfrm>
            <a:off x="7651921" y="2819224"/>
            <a:ext cx="184474" cy="113255"/>
          </a:xfrm>
          <a:custGeom>
            <a:avLst/>
            <a:gdLst>
              <a:gd name="T0" fmla="*/ 108 w 110"/>
              <a:gd name="T1" fmla="*/ 42 h 66"/>
              <a:gd name="T2" fmla="*/ 98 w 110"/>
              <a:gd name="T3" fmla="*/ 40 h 66"/>
              <a:gd name="T4" fmla="*/ 86 w 110"/>
              <a:gd name="T5" fmla="*/ 38 h 66"/>
              <a:gd name="T6" fmla="*/ 80 w 110"/>
              <a:gd name="T7" fmla="*/ 34 h 66"/>
              <a:gd name="T8" fmla="*/ 74 w 110"/>
              <a:gd name="T9" fmla="*/ 34 h 66"/>
              <a:gd name="T10" fmla="*/ 70 w 110"/>
              <a:gd name="T11" fmla="*/ 30 h 66"/>
              <a:gd name="T12" fmla="*/ 64 w 110"/>
              <a:gd name="T13" fmla="*/ 24 h 66"/>
              <a:gd name="T14" fmla="*/ 58 w 110"/>
              <a:gd name="T15" fmla="*/ 20 h 66"/>
              <a:gd name="T16" fmla="*/ 58 w 110"/>
              <a:gd name="T17" fmla="*/ 14 h 66"/>
              <a:gd name="T18" fmla="*/ 52 w 110"/>
              <a:gd name="T19" fmla="*/ 10 h 66"/>
              <a:gd name="T20" fmla="*/ 46 w 110"/>
              <a:gd name="T21" fmla="*/ 12 h 66"/>
              <a:gd name="T22" fmla="*/ 40 w 110"/>
              <a:gd name="T23" fmla="*/ 12 h 66"/>
              <a:gd name="T24" fmla="*/ 34 w 110"/>
              <a:gd name="T25" fmla="*/ 2 h 66"/>
              <a:gd name="T26" fmla="*/ 28 w 110"/>
              <a:gd name="T27" fmla="*/ 0 h 66"/>
              <a:gd name="T28" fmla="*/ 22 w 110"/>
              <a:gd name="T29" fmla="*/ 0 h 66"/>
              <a:gd name="T30" fmla="*/ 16 w 110"/>
              <a:gd name="T31" fmla="*/ 0 h 66"/>
              <a:gd name="T32" fmla="*/ 12 w 110"/>
              <a:gd name="T33" fmla="*/ 0 h 66"/>
              <a:gd name="T34" fmla="*/ 4 w 110"/>
              <a:gd name="T35" fmla="*/ 6 h 66"/>
              <a:gd name="T36" fmla="*/ 0 w 110"/>
              <a:gd name="T37" fmla="*/ 14 h 66"/>
              <a:gd name="T38" fmla="*/ 2 w 110"/>
              <a:gd name="T39" fmla="*/ 22 h 66"/>
              <a:gd name="T40" fmla="*/ 10 w 110"/>
              <a:gd name="T41" fmla="*/ 26 h 66"/>
              <a:gd name="T42" fmla="*/ 10 w 110"/>
              <a:gd name="T43" fmla="*/ 30 h 66"/>
              <a:gd name="T44" fmla="*/ 18 w 110"/>
              <a:gd name="T45" fmla="*/ 34 h 66"/>
              <a:gd name="T46" fmla="*/ 26 w 110"/>
              <a:gd name="T47" fmla="*/ 36 h 66"/>
              <a:gd name="T48" fmla="*/ 34 w 110"/>
              <a:gd name="T49" fmla="*/ 42 h 66"/>
              <a:gd name="T50" fmla="*/ 42 w 110"/>
              <a:gd name="T51" fmla="*/ 42 h 66"/>
              <a:gd name="T52" fmla="*/ 48 w 110"/>
              <a:gd name="T53" fmla="*/ 46 h 66"/>
              <a:gd name="T54" fmla="*/ 52 w 110"/>
              <a:gd name="T55" fmla="*/ 50 h 66"/>
              <a:gd name="T56" fmla="*/ 58 w 110"/>
              <a:gd name="T57" fmla="*/ 52 h 66"/>
              <a:gd name="T58" fmla="*/ 64 w 110"/>
              <a:gd name="T59" fmla="*/ 58 h 66"/>
              <a:gd name="T60" fmla="*/ 74 w 110"/>
              <a:gd name="T61" fmla="*/ 58 h 66"/>
              <a:gd name="T62" fmla="*/ 86 w 110"/>
              <a:gd name="T63" fmla="*/ 64 h 66"/>
              <a:gd name="T64" fmla="*/ 94 w 110"/>
              <a:gd name="T65" fmla="*/ 64 h 66"/>
              <a:gd name="T66" fmla="*/ 100 w 110"/>
              <a:gd name="T67" fmla="*/ 66 h 66"/>
              <a:gd name="T68" fmla="*/ 106 w 110"/>
              <a:gd name="T69" fmla="*/ 64 h 66"/>
              <a:gd name="T70" fmla="*/ 108 w 110"/>
              <a:gd name="T71" fmla="*/ 62 h 66"/>
              <a:gd name="T72" fmla="*/ 110 w 110"/>
              <a:gd name="T73" fmla="*/ 58 h 66"/>
              <a:gd name="T74" fmla="*/ 106 w 110"/>
              <a:gd name="T75" fmla="*/ 54 h 66"/>
              <a:gd name="T76" fmla="*/ 108 w 110"/>
              <a:gd name="T77" fmla="*/ 50 h 66"/>
              <a:gd name="T78" fmla="*/ 108 w 110"/>
              <a:gd name="T79" fmla="*/ 4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10" h="66">
                <a:moveTo>
                  <a:pt x="108" y="42"/>
                </a:moveTo>
                <a:lnTo>
                  <a:pt x="98" y="40"/>
                </a:lnTo>
                <a:lnTo>
                  <a:pt x="86" y="38"/>
                </a:lnTo>
                <a:lnTo>
                  <a:pt x="80" y="34"/>
                </a:lnTo>
                <a:lnTo>
                  <a:pt x="74" y="34"/>
                </a:lnTo>
                <a:lnTo>
                  <a:pt x="70" y="30"/>
                </a:lnTo>
                <a:lnTo>
                  <a:pt x="64" y="24"/>
                </a:lnTo>
                <a:lnTo>
                  <a:pt x="58" y="20"/>
                </a:lnTo>
                <a:lnTo>
                  <a:pt x="58" y="14"/>
                </a:lnTo>
                <a:lnTo>
                  <a:pt x="52" y="10"/>
                </a:lnTo>
                <a:lnTo>
                  <a:pt x="46" y="12"/>
                </a:lnTo>
                <a:lnTo>
                  <a:pt x="40" y="12"/>
                </a:lnTo>
                <a:lnTo>
                  <a:pt x="34" y="2"/>
                </a:lnTo>
                <a:lnTo>
                  <a:pt x="28" y="0"/>
                </a:lnTo>
                <a:lnTo>
                  <a:pt x="22" y="0"/>
                </a:lnTo>
                <a:lnTo>
                  <a:pt x="16" y="0"/>
                </a:lnTo>
                <a:lnTo>
                  <a:pt x="12" y="0"/>
                </a:lnTo>
                <a:lnTo>
                  <a:pt x="4" y="6"/>
                </a:lnTo>
                <a:lnTo>
                  <a:pt x="0" y="14"/>
                </a:lnTo>
                <a:lnTo>
                  <a:pt x="2" y="22"/>
                </a:lnTo>
                <a:lnTo>
                  <a:pt x="10" y="26"/>
                </a:lnTo>
                <a:lnTo>
                  <a:pt x="10" y="30"/>
                </a:lnTo>
                <a:lnTo>
                  <a:pt x="18" y="34"/>
                </a:lnTo>
                <a:lnTo>
                  <a:pt x="26" y="36"/>
                </a:lnTo>
                <a:lnTo>
                  <a:pt x="34" y="42"/>
                </a:lnTo>
                <a:lnTo>
                  <a:pt x="42" y="42"/>
                </a:lnTo>
                <a:lnTo>
                  <a:pt x="48" y="46"/>
                </a:lnTo>
                <a:lnTo>
                  <a:pt x="52" y="50"/>
                </a:lnTo>
                <a:lnTo>
                  <a:pt x="58" y="52"/>
                </a:lnTo>
                <a:lnTo>
                  <a:pt x="64" y="58"/>
                </a:lnTo>
                <a:lnTo>
                  <a:pt x="74" y="58"/>
                </a:lnTo>
                <a:lnTo>
                  <a:pt x="86" y="64"/>
                </a:lnTo>
                <a:lnTo>
                  <a:pt x="94" y="64"/>
                </a:lnTo>
                <a:lnTo>
                  <a:pt x="100" y="66"/>
                </a:lnTo>
                <a:lnTo>
                  <a:pt x="106" y="64"/>
                </a:lnTo>
                <a:lnTo>
                  <a:pt x="108" y="62"/>
                </a:lnTo>
                <a:lnTo>
                  <a:pt x="110" y="58"/>
                </a:lnTo>
                <a:lnTo>
                  <a:pt x="106" y="54"/>
                </a:lnTo>
                <a:lnTo>
                  <a:pt x="108" y="50"/>
                </a:lnTo>
                <a:lnTo>
                  <a:pt x="108" y="42"/>
                </a:lnTo>
                <a:close/>
              </a:path>
            </a:pathLst>
          </a:custGeom>
          <a:solidFill>
            <a:srgbClr val="B9BCBD"/>
          </a:solidFill>
          <a:ln w="3175">
            <a:solidFill>
              <a:srgbClr val="B9BCBD"/>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147" name="Freeform 131">
            <a:extLst>
              <a:ext uri="{FF2B5EF4-FFF2-40B4-BE49-F238E27FC236}">
                <a16:creationId xmlns:a16="http://schemas.microsoft.com/office/drawing/2014/main" id="{B2B16D24-6192-4D31-A08F-B9EBF99CF84D}"/>
              </a:ext>
            </a:extLst>
          </p:cNvPr>
          <p:cNvSpPr>
            <a:spLocks/>
          </p:cNvSpPr>
          <p:nvPr userDrawn="1"/>
        </p:nvSpPr>
        <p:spPr bwMode="auto">
          <a:xfrm>
            <a:off x="6119110" y="4171420"/>
            <a:ext cx="298512" cy="350062"/>
          </a:xfrm>
          <a:custGeom>
            <a:avLst/>
            <a:gdLst>
              <a:gd name="T0" fmla="*/ 2 w 178"/>
              <a:gd name="T1" fmla="*/ 8 h 204"/>
              <a:gd name="T2" fmla="*/ 0 w 178"/>
              <a:gd name="T3" fmla="*/ 20 h 204"/>
              <a:gd name="T4" fmla="*/ 6 w 178"/>
              <a:gd name="T5" fmla="*/ 26 h 204"/>
              <a:gd name="T6" fmla="*/ 12 w 178"/>
              <a:gd name="T7" fmla="*/ 36 h 204"/>
              <a:gd name="T8" fmla="*/ 16 w 178"/>
              <a:gd name="T9" fmla="*/ 44 h 204"/>
              <a:gd name="T10" fmla="*/ 18 w 178"/>
              <a:gd name="T11" fmla="*/ 54 h 204"/>
              <a:gd name="T12" fmla="*/ 22 w 178"/>
              <a:gd name="T13" fmla="*/ 70 h 204"/>
              <a:gd name="T14" fmla="*/ 26 w 178"/>
              <a:gd name="T15" fmla="*/ 70 h 204"/>
              <a:gd name="T16" fmla="*/ 28 w 178"/>
              <a:gd name="T17" fmla="*/ 82 h 204"/>
              <a:gd name="T18" fmla="*/ 32 w 178"/>
              <a:gd name="T19" fmla="*/ 86 h 204"/>
              <a:gd name="T20" fmla="*/ 36 w 178"/>
              <a:gd name="T21" fmla="*/ 90 h 204"/>
              <a:gd name="T22" fmla="*/ 36 w 178"/>
              <a:gd name="T23" fmla="*/ 92 h 204"/>
              <a:gd name="T24" fmla="*/ 38 w 178"/>
              <a:gd name="T25" fmla="*/ 96 h 204"/>
              <a:gd name="T26" fmla="*/ 36 w 178"/>
              <a:gd name="T27" fmla="*/ 102 h 204"/>
              <a:gd name="T28" fmla="*/ 36 w 178"/>
              <a:gd name="T29" fmla="*/ 110 h 204"/>
              <a:gd name="T30" fmla="*/ 36 w 178"/>
              <a:gd name="T31" fmla="*/ 112 h 204"/>
              <a:gd name="T32" fmla="*/ 38 w 178"/>
              <a:gd name="T33" fmla="*/ 122 h 204"/>
              <a:gd name="T34" fmla="*/ 36 w 178"/>
              <a:gd name="T35" fmla="*/ 126 h 204"/>
              <a:gd name="T36" fmla="*/ 42 w 178"/>
              <a:gd name="T37" fmla="*/ 138 h 204"/>
              <a:gd name="T38" fmla="*/ 40 w 178"/>
              <a:gd name="T39" fmla="*/ 150 h 204"/>
              <a:gd name="T40" fmla="*/ 42 w 178"/>
              <a:gd name="T41" fmla="*/ 156 h 204"/>
              <a:gd name="T42" fmla="*/ 42 w 178"/>
              <a:gd name="T43" fmla="*/ 170 h 204"/>
              <a:gd name="T44" fmla="*/ 44 w 178"/>
              <a:gd name="T45" fmla="*/ 170 h 204"/>
              <a:gd name="T46" fmla="*/ 48 w 178"/>
              <a:gd name="T47" fmla="*/ 186 h 204"/>
              <a:gd name="T48" fmla="*/ 58 w 178"/>
              <a:gd name="T49" fmla="*/ 192 h 204"/>
              <a:gd name="T50" fmla="*/ 60 w 178"/>
              <a:gd name="T51" fmla="*/ 200 h 204"/>
              <a:gd name="T52" fmla="*/ 62 w 178"/>
              <a:gd name="T53" fmla="*/ 202 h 204"/>
              <a:gd name="T54" fmla="*/ 68 w 178"/>
              <a:gd name="T55" fmla="*/ 196 h 204"/>
              <a:gd name="T56" fmla="*/ 74 w 178"/>
              <a:gd name="T57" fmla="*/ 194 h 204"/>
              <a:gd name="T58" fmla="*/ 74 w 178"/>
              <a:gd name="T59" fmla="*/ 198 h 204"/>
              <a:gd name="T60" fmla="*/ 76 w 178"/>
              <a:gd name="T61" fmla="*/ 204 h 204"/>
              <a:gd name="T62" fmla="*/ 86 w 178"/>
              <a:gd name="T63" fmla="*/ 204 h 204"/>
              <a:gd name="T64" fmla="*/ 92 w 178"/>
              <a:gd name="T65" fmla="*/ 202 h 204"/>
              <a:gd name="T66" fmla="*/ 96 w 178"/>
              <a:gd name="T67" fmla="*/ 196 h 204"/>
              <a:gd name="T68" fmla="*/ 104 w 178"/>
              <a:gd name="T69" fmla="*/ 144 h 204"/>
              <a:gd name="T70" fmla="*/ 120 w 178"/>
              <a:gd name="T71" fmla="*/ 26 h 204"/>
              <a:gd name="T72" fmla="*/ 160 w 178"/>
              <a:gd name="T73" fmla="*/ 24 h 204"/>
              <a:gd name="T74" fmla="*/ 164 w 178"/>
              <a:gd name="T75" fmla="*/ 22 h 204"/>
              <a:gd name="T76" fmla="*/ 168 w 178"/>
              <a:gd name="T77" fmla="*/ 22 h 204"/>
              <a:gd name="T78" fmla="*/ 172 w 178"/>
              <a:gd name="T79" fmla="*/ 20 h 204"/>
              <a:gd name="T80" fmla="*/ 178 w 178"/>
              <a:gd name="T81" fmla="*/ 18 h 204"/>
              <a:gd name="T82" fmla="*/ 174 w 178"/>
              <a:gd name="T83" fmla="*/ 14 h 204"/>
              <a:gd name="T84" fmla="*/ 168 w 178"/>
              <a:gd name="T85" fmla="*/ 12 h 204"/>
              <a:gd name="T86" fmla="*/ 122 w 178"/>
              <a:gd name="T87" fmla="*/ 20 h 204"/>
              <a:gd name="T88" fmla="*/ 112 w 178"/>
              <a:gd name="T89" fmla="*/ 16 h 204"/>
              <a:gd name="T90" fmla="*/ 106 w 178"/>
              <a:gd name="T91" fmla="*/ 16 h 204"/>
              <a:gd name="T92" fmla="*/ 102 w 178"/>
              <a:gd name="T93" fmla="*/ 16 h 204"/>
              <a:gd name="T94" fmla="*/ 96 w 178"/>
              <a:gd name="T95" fmla="*/ 14 h 204"/>
              <a:gd name="T96" fmla="*/ 92 w 178"/>
              <a:gd name="T97" fmla="*/ 12 h 204"/>
              <a:gd name="T98" fmla="*/ 88 w 178"/>
              <a:gd name="T99" fmla="*/ 10 h 204"/>
              <a:gd name="T100" fmla="*/ 26 w 178"/>
              <a:gd name="T101" fmla="*/ 4 h 204"/>
              <a:gd name="T102" fmla="*/ 18 w 178"/>
              <a:gd name="T103" fmla="*/ 0 h 204"/>
              <a:gd name="T104" fmla="*/ 14 w 178"/>
              <a:gd name="T105" fmla="*/ 2 h 204"/>
              <a:gd name="T106" fmla="*/ 10 w 178"/>
              <a:gd name="T107" fmla="*/ 4 h 204"/>
              <a:gd name="T108" fmla="*/ 0 w 178"/>
              <a:gd name="T109" fmla="*/ 4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78" h="204">
                <a:moveTo>
                  <a:pt x="0" y="4"/>
                </a:moveTo>
                <a:lnTo>
                  <a:pt x="0" y="4"/>
                </a:lnTo>
                <a:lnTo>
                  <a:pt x="2" y="8"/>
                </a:lnTo>
                <a:lnTo>
                  <a:pt x="2" y="8"/>
                </a:lnTo>
                <a:lnTo>
                  <a:pt x="0" y="12"/>
                </a:lnTo>
                <a:lnTo>
                  <a:pt x="0" y="20"/>
                </a:lnTo>
                <a:lnTo>
                  <a:pt x="0" y="24"/>
                </a:lnTo>
                <a:lnTo>
                  <a:pt x="0" y="24"/>
                </a:lnTo>
                <a:lnTo>
                  <a:pt x="6" y="26"/>
                </a:lnTo>
                <a:lnTo>
                  <a:pt x="6" y="26"/>
                </a:lnTo>
                <a:lnTo>
                  <a:pt x="12" y="36"/>
                </a:lnTo>
                <a:lnTo>
                  <a:pt x="12" y="36"/>
                </a:lnTo>
                <a:lnTo>
                  <a:pt x="16" y="38"/>
                </a:lnTo>
                <a:lnTo>
                  <a:pt x="16" y="38"/>
                </a:lnTo>
                <a:lnTo>
                  <a:pt x="16" y="44"/>
                </a:lnTo>
                <a:lnTo>
                  <a:pt x="14" y="46"/>
                </a:lnTo>
                <a:lnTo>
                  <a:pt x="14" y="46"/>
                </a:lnTo>
                <a:lnTo>
                  <a:pt x="18" y="54"/>
                </a:lnTo>
                <a:lnTo>
                  <a:pt x="18" y="54"/>
                </a:lnTo>
                <a:lnTo>
                  <a:pt x="18" y="60"/>
                </a:lnTo>
                <a:lnTo>
                  <a:pt x="22" y="70"/>
                </a:lnTo>
                <a:lnTo>
                  <a:pt x="22" y="70"/>
                </a:lnTo>
                <a:lnTo>
                  <a:pt x="26" y="70"/>
                </a:lnTo>
                <a:lnTo>
                  <a:pt x="26" y="70"/>
                </a:lnTo>
                <a:lnTo>
                  <a:pt x="28" y="74"/>
                </a:lnTo>
                <a:lnTo>
                  <a:pt x="28" y="76"/>
                </a:lnTo>
                <a:lnTo>
                  <a:pt x="28" y="82"/>
                </a:lnTo>
                <a:lnTo>
                  <a:pt x="30" y="82"/>
                </a:lnTo>
                <a:lnTo>
                  <a:pt x="30" y="82"/>
                </a:lnTo>
                <a:lnTo>
                  <a:pt x="32" y="86"/>
                </a:lnTo>
                <a:lnTo>
                  <a:pt x="32" y="86"/>
                </a:lnTo>
                <a:lnTo>
                  <a:pt x="36" y="90"/>
                </a:lnTo>
                <a:lnTo>
                  <a:pt x="36" y="90"/>
                </a:lnTo>
                <a:lnTo>
                  <a:pt x="36" y="92"/>
                </a:lnTo>
                <a:lnTo>
                  <a:pt x="36" y="92"/>
                </a:lnTo>
                <a:lnTo>
                  <a:pt x="36" y="92"/>
                </a:lnTo>
                <a:lnTo>
                  <a:pt x="36" y="94"/>
                </a:lnTo>
                <a:lnTo>
                  <a:pt x="38" y="96"/>
                </a:lnTo>
                <a:lnTo>
                  <a:pt x="38" y="96"/>
                </a:lnTo>
                <a:lnTo>
                  <a:pt x="34" y="100"/>
                </a:lnTo>
                <a:lnTo>
                  <a:pt x="34" y="100"/>
                </a:lnTo>
                <a:lnTo>
                  <a:pt x="36" y="102"/>
                </a:lnTo>
                <a:lnTo>
                  <a:pt x="36" y="102"/>
                </a:lnTo>
                <a:lnTo>
                  <a:pt x="36" y="104"/>
                </a:lnTo>
                <a:lnTo>
                  <a:pt x="36" y="110"/>
                </a:lnTo>
                <a:lnTo>
                  <a:pt x="36" y="110"/>
                </a:lnTo>
                <a:lnTo>
                  <a:pt x="38" y="112"/>
                </a:lnTo>
                <a:lnTo>
                  <a:pt x="36" y="112"/>
                </a:lnTo>
                <a:lnTo>
                  <a:pt x="36" y="112"/>
                </a:lnTo>
                <a:lnTo>
                  <a:pt x="38" y="122"/>
                </a:lnTo>
                <a:lnTo>
                  <a:pt x="38" y="122"/>
                </a:lnTo>
                <a:lnTo>
                  <a:pt x="36" y="124"/>
                </a:lnTo>
                <a:lnTo>
                  <a:pt x="36" y="126"/>
                </a:lnTo>
                <a:lnTo>
                  <a:pt x="36" y="126"/>
                </a:lnTo>
                <a:lnTo>
                  <a:pt x="38" y="132"/>
                </a:lnTo>
                <a:lnTo>
                  <a:pt x="42" y="138"/>
                </a:lnTo>
                <a:lnTo>
                  <a:pt x="42" y="138"/>
                </a:lnTo>
                <a:lnTo>
                  <a:pt x="42" y="148"/>
                </a:lnTo>
                <a:lnTo>
                  <a:pt x="42" y="148"/>
                </a:lnTo>
                <a:lnTo>
                  <a:pt x="40" y="150"/>
                </a:lnTo>
                <a:lnTo>
                  <a:pt x="40" y="150"/>
                </a:lnTo>
                <a:lnTo>
                  <a:pt x="40" y="152"/>
                </a:lnTo>
                <a:lnTo>
                  <a:pt x="42" y="156"/>
                </a:lnTo>
                <a:lnTo>
                  <a:pt x="42" y="156"/>
                </a:lnTo>
                <a:lnTo>
                  <a:pt x="42" y="162"/>
                </a:lnTo>
                <a:lnTo>
                  <a:pt x="42" y="170"/>
                </a:lnTo>
                <a:lnTo>
                  <a:pt x="42" y="170"/>
                </a:lnTo>
                <a:lnTo>
                  <a:pt x="44" y="170"/>
                </a:lnTo>
                <a:lnTo>
                  <a:pt x="44" y="170"/>
                </a:lnTo>
                <a:lnTo>
                  <a:pt x="46" y="180"/>
                </a:lnTo>
                <a:lnTo>
                  <a:pt x="46" y="180"/>
                </a:lnTo>
                <a:lnTo>
                  <a:pt x="48" y="186"/>
                </a:lnTo>
                <a:lnTo>
                  <a:pt x="54" y="192"/>
                </a:lnTo>
                <a:lnTo>
                  <a:pt x="54" y="192"/>
                </a:lnTo>
                <a:lnTo>
                  <a:pt x="58" y="192"/>
                </a:lnTo>
                <a:lnTo>
                  <a:pt x="58" y="192"/>
                </a:lnTo>
                <a:lnTo>
                  <a:pt x="60" y="196"/>
                </a:lnTo>
                <a:lnTo>
                  <a:pt x="60" y="200"/>
                </a:lnTo>
                <a:lnTo>
                  <a:pt x="60" y="200"/>
                </a:lnTo>
                <a:lnTo>
                  <a:pt x="62" y="202"/>
                </a:lnTo>
                <a:lnTo>
                  <a:pt x="62" y="202"/>
                </a:lnTo>
                <a:lnTo>
                  <a:pt x="64" y="200"/>
                </a:lnTo>
                <a:lnTo>
                  <a:pt x="68" y="196"/>
                </a:lnTo>
                <a:lnTo>
                  <a:pt x="68" y="196"/>
                </a:lnTo>
                <a:lnTo>
                  <a:pt x="70" y="194"/>
                </a:lnTo>
                <a:lnTo>
                  <a:pt x="74" y="194"/>
                </a:lnTo>
                <a:lnTo>
                  <a:pt x="74" y="194"/>
                </a:lnTo>
                <a:lnTo>
                  <a:pt x="74" y="196"/>
                </a:lnTo>
                <a:lnTo>
                  <a:pt x="74" y="196"/>
                </a:lnTo>
                <a:lnTo>
                  <a:pt x="74" y="198"/>
                </a:lnTo>
                <a:lnTo>
                  <a:pt x="74" y="200"/>
                </a:lnTo>
                <a:lnTo>
                  <a:pt x="74" y="200"/>
                </a:lnTo>
                <a:lnTo>
                  <a:pt x="76" y="204"/>
                </a:lnTo>
                <a:lnTo>
                  <a:pt x="82" y="204"/>
                </a:lnTo>
                <a:lnTo>
                  <a:pt x="82" y="204"/>
                </a:lnTo>
                <a:lnTo>
                  <a:pt x="86" y="204"/>
                </a:lnTo>
                <a:lnTo>
                  <a:pt x="88" y="204"/>
                </a:lnTo>
                <a:lnTo>
                  <a:pt x="88" y="204"/>
                </a:lnTo>
                <a:lnTo>
                  <a:pt x="92" y="202"/>
                </a:lnTo>
                <a:lnTo>
                  <a:pt x="94" y="198"/>
                </a:lnTo>
                <a:lnTo>
                  <a:pt x="94" y="198"/>
                </a:lnTo>
                <a:lnTo>
                  <a:pt x="96" y="196"/>
                </a:lnTo>
                <a:lnTo>
                  <a:pt x="100" y="196"/>
                </a:lnTo>
                <a:lnTo>
                  <a:pt x="102" y="196"/>
                </a:lnTo>
                <a:lnTo>
                  <a:pt x="104" y="144"/>
                </a:lnTo>
                <a:lnTo>
                  <a:pt x="104" y="84"/>
                </a:lnTo>
                <a:lnTo>
                  <a:pt x="120" y="84"/>
                </a:lnTo>
                <a:lnTo>
                  <a:pt x="120" y="26"/>
                </a:lnTo>
                <a:lnTo>
                  <a:pt x="130" y="26"/>
                </a:lnTo>
                <a:lnTo>
                  <a:pt x="160" y="24"/>
                </a:lnTo>
                <a:lnTo>
                  <a:pt x="160" y="24"/>
                </a:lnTo>
                <a:lnTo>
                  <a:pt x="162" y="24"/>
                </a:lnTo>
                <a:lnTo>
                  <a:pt x="164" y="24"/>
                </a:lnTo>
                <a:lnTo>
                  <a:pt x="164" y="22"/>
                </a:lnTo>
                <a:lnTo>
                  <a:pt x="164" y="22"/>
                </a:lnTo>
                <a:lnTo>
                  <a:pt x="166" y="20"/>
                </a:lnTo>
                <a:lnTo>
                  <a:pt x="168" y="22"/>
                </a:lnTo>
                <a:lnTo>
                  <a:pt x="170" y="22"/>
                </a:lnTo>
                <a:lnTo>
                  <a:pt x="172" y="20"/>
                </a:lnTo>
                <a:lnTo>
                  <a:pt x="172" y="20"/>
                </a:lnTo>
                <a:lnTo>
                  <a:pt x="174" y="18"/>
                </a:lnTo>
                <a:lnTo>
                  <a:pt x="176" y="18"/>
                </a:lnTo>
                <a:lnTo>
                  <a:pt x="178" y="18"/>
                </a:lnTo>
                <a:lnTo>
                  <a:pt x="178" y="18"/>
                </a:lnTo>
                <a:lnTo>
                  <a:pt x="176" y="16"/>
                </a:lnTo>
                <a:lnTo>
                  <a:pt x="174" y="14"/>
                </a:lnTo>
                <a:lnTo>
                  <a:pt x="174" y="14"/>
                </a:lnTo>
                <a:lnTo>
                  <a:pt x="172" y="12"/>
                </a:lnTo>
                <a:lnTo>
                  <a:pt x="168" y="12"/>
                </a:lnTo>
                <a:lnTo>
                  <a:pt x="152" y="14"/>
                </a:lnTo>
                <a:lnTo>
                  <a:pt x="122" y="20"/>
                </a:lnTo>
                <a:lnTo>
                  <a:pt x="122" y="20"/>
                </a:lnTo>
                <a:lnTo>
                  <a:pt x="118" y="18"/>
                </a:lnTo>
                <a:lnTo>
                  <a:pt x="112" y="16"/>
                </a:lnTo>
                <a:lnTo>
                  <a:pt x="112" y="16"/>
                </a:lnTo>
                <a:lnTo>
                  <a:pt x="110" y="16"/>
                </a:lnTo>
                <a:lnTo>
                  <a:pt x="110" y="16"/>
                </a:lnTo>
                <a:lnTo>
                  <a:pt x="106" y="16"/>
                </a:lnTo>
                <a:lnTo>
                  <a:pt x="106" y="16"/>
                </a:lnTo>
                <a:lnTo>
                  <a:pt x="104" y="16"/>
                </a:lnTo>
                <a:lnTo>
                  <a:pt x="102" y="16"/>
                </a:lnTo>
                <a:lnTo>
                  <a:pt x="100" y="14"/>
                </a:lnTo>
                <a:lnTo>
                  <a:pt x="96" y="14"/>
                </a:lnTo>
                <a:lnTo>
                  <a:pt x="96" y="14"/>
                </a:lnTo>
                <a:lnTo>
                  <a:pt x="94" y="14"/>
                </a:lnTo>
                <a:lnTo>
                  <a:pt x="92" y="14"/>
                </a:lnTo>
                <a:lnTo>
                  <a:pt x="92" y="12"/>
                </a:lnTo>
                <a:lnTo>
                  <a:pt x="90" y="12"/>
                </a:lnTo>
                <a:lnTo>
                  <a:pt x="90" y="12"/>
                </a:lnTo>
                <a:lnTo>
                  <a:pt x="88" y="10"/>
                </a:lnTo>
                <a:lnTo>
                  <a:pt x="86" y="8"/>
                </a:lnTo>
                <a:lnTo>
                  <a:pt x="84" y="6"/>
                </a:lnTo>
                <a:lnTo>
                  <a:pt x="26" y="4"/>
                </a:lnTo>
                <a:lnTo>
                  <a:pt x="26" y="4"/>
                </a:lnTo>
                <a:lnTo>
                  <a:pt x="22" y="2"/>
                </a:lnTo>
                <a:lnTo>
                  <a:pt x="18" y="0"/>
                </a:lnTo>
                <a:lnTo>
                  <a:pt x="18" y="0"/>
                </a:lnTo>
                <a:lnTo>
                  <a:pt x="16" y="2"/>
                </a:lnTo>
                <a:lnTo>
                  <a:pt x="14" y="2"/>
                </a:lnTo>
                <a:lnTo>
                  <a:pt x="12" y="4"/>
                </a:lnTo>
                <a:lnTo>
                  <a:pt x="10" y="4"/>
                </a:lnTo>
                <a:lnTo>
                  <a:pt x="10" y="4"/>
                </a:lnTo>
                <a:lnTo>
                  <a:pt x="4" y="4"/>
                </a:lnTo>
                <a:lnTo>
                  <a:pt x="0" y="4"/>
                </a:lnTo>
                <a:lnTo>
                  <a:pt x="0" y="4"/>
                </a:lnTo>
                <a:close/>
              </a:path>
            </a:pathLst>
          </a:custGeom>
          <a:solidFill>
            <a:srgbClr val="B9BCBD"/>
          </a:solidFill>
          <a:ln w="3175">
            <a:solidFill>
              <a:srgbClr val="B9BCBD"/>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148" name="Freeform 132">
            <a:extLst>
              <a:ext uri="{FF2B5EF4-FFF2-40B4-BE49-F238E27FC236}">
                <a16:creationId xmlns:a16="http://schemas.microsoft.com/office/drawing/2014/main" id="{96B12CCD-CD75-4D53-B570-101EC92DE1A2}"/>
              </a:ext>
            </a:extLst>
          </p:cNvPr>
          <p:cNvSpPr>
            <a:spLocks/>
          </p:cNvSpPr>
          <p:nvPr userDrawn="1"/>
        </p:nvSpPr>
        <p:spPr bwMode="auto">
          <a:xfrm>
            <a:off x="6907318" y="2489753"/>
            <a:ext cx="20125" cy="24024"/>
          </a:xfrm>
          <a:custGeom>
            <a:avLst/>
            <a:gdLst>
              <a:gd name="T0" fmla="*/ 10 w 12"/>
              <a:gd name="T1" fmla="*/ 14 h 14"/>
              <a:gd name="T2" fmla="*/ 10 w 12"/>
              <a:gd name="T3" fmla="*/ 14 h 14"/>
              <a:gd name="T4" fmla="*/ 4 w 12"/>
              <a:gd name="T5" fmla="*/ 8 h 14"/>
              <a:gd name="T6" fmla="*/ 2 w 12"/>
              <a:gd name="T7" fmla="*/ 6 h 14"/>
              <a:gd name="T8" fmla="*/ 0 w 12"/>
              <a:gd name="T9" fmla="*/ 2 h 14"/>
              <a:gd name="T10" fmla="*/ 6 w 12"/>
              <a:gd name="T11" fmla="*/ 0 h 14"/>
              <a:gd name="T12" fmla="*/ 8 w 12"/>
              <a:gd name="T13" fmla="*/ 4 h 14"/>
              <a:gd name="T14" fmla="*/ 6 w 12"/>
              <a:gd name="T15" fmla="*/ 4 h 14"/>
              <a:gd name="T16" fmla="*/ 8 w 12"/>
              <a:gd name="T17" fmla="*/ 8 h 14"/>
              <a:gd name="T18" fmla="*/ 8 w 12"/>
              <a:gd name="T19" fmla="*/ 8 h 14"/>
              <a:gd name="T20" fmla="*/ 12 w 12"/>
              <a:gd name="T21" fmla="*/ 10 h 14"/>
              <a:gd name="T22" fmla="*/ 12 w 12"/>
              <a:gd name="T23" fmla="*/ 12 h 14"/>
              <a:gd name="T24" fmla="*/ 12 w 12"/>
              <a:gd name="T25" fmla="*/ 12 h 14"/>
              <a:gd name="T26" fmla="*/ 12 w 12"/>
              <a:gd name="T27" fmla="*/ 14 h 14"/>
              <a:gd name="T28" fmla="*/ 10 w 12"/>
              <a:gd name="T29" fmla="*/ 14 h 14"/>
              <a:gd name="T30" fmla="*/ 10 w 12"/>
              <a:gd name="T31"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 h="14">
                <a:moveTo>
                  <a:pt x="10" y="14"/>
                </a:moveTo>
                <a:lnTo>
                  <a:pt x="10" y="14"/>
                </a:lnTo>
                <a:lnTo>
                  <a:pt x="4" y="8"/>
                </a:lnTo>
                <a:lnTo>
                  <a:pt x="2" y="6"/>
                </a:lnTo>
                <a:lnTo>
                  <a:pt x="0" y="2"/>
                </a:lnTo>
                <a:lnTo>
                  <a:pt x="6" y="0"/>
                </a:lnTo>
                <a:lnTo>
                  <a:pt x="8" y="4"/>
                </a:lnTo>
                <a:lnTo>
                  <a:pt x="6" y="4"/>
                </a:lnTo>
                <a:lnTo>
                  <a:pt x="8" y="8"/>
                </a:lnTo>
                <a:lnTo>
                  <a:pt x="8" y="8"/>
                </a:lnTo>
                <a:lnTo>
                  <a:pt x="12" y="10"/>
                </a:lnTo>
                <a:lnTo>
                  <a:pt x="12" y="12"/>
                </a:lnTo>
                <a:lnTo>
                  <a:pt x="12" y="12"/>
                </a:lnTo>
                <a:lnTo>
                  <a:pt x="12" y="14"/>
                </a:lnTo>
                <a:lnTo>
                  <a:pt x="10" y="14"/>
                </a:lnTo>
                <a:lnTo>
                  <a:pt x="10" y="14"/>
                </a:lnTo>
                <a:close/>
              </a:path>
            </a:pathLst>
          </a:custGeom>
          <a:solidFill>
            <a:srgbClr val="92D050"/>
          </a:solidFill>
          <a:ln w="3175">
            <a:solidFill>
              <a:srgbClr val="92D050"/>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149" name="Freeform 133">
            <a:extLst>
              <a:ext uri="{FF2B5EF4-FFF2-40B4-BE49-F238E27FC236}">
                <a16:creationId xmlns:a16="http://schemas.microsoft.com/office/drawing/2014/main" id="{914D8C4D-7087-4372-B8E0-761FCCB42A02}"/>
              </a:ext>
            </a:extLst>
          </p:cNvPr>
          <p:cNvSpPr>
            <a:spLocks/>
          </p:cNvSpPr>
          <p:nvPr userDrawn="1"/>
        </p:nvSpPr>
        <p:spPr bwMode="auto">
          <a:xfrm>
            <a:off x="6531662" y="3999821"/>
            <a:ext cx="238139" cy="456452"/>
          </a:xfrm>
          <a:custGeom>
            <a:avLst/>
            <a:gdLst>
              <a:gd name="T0" fmla="*/ 66 w 142"/>
              <a:gd name="T1" fmla="*/ 50 h 266"/>
              <a:gd name="T2" fmla="*/ 72 w 142"/>
              <a:gd name="T3" fmla="*/ 62 h 266"/>
              <a:gd name="T4" fmla="*/ 72 w 142"/>
              <a:gd name="T5" fmla="*/ 76 h 266"/>
              <a:gd name="T6" fmla="*/ 66 w 142"/>
              <a:gd name="T7" fmla="*/ 82 h 266"/>
              <a:gd name="T8" fmla="*/ 66 w 142"/>
              <a:gd name="T9" fmla="*/ 96 h 266"/>
              <a:gd name="T10" fmla="*/ 60 w 142"/>
              <a:gd name="T11" fmla="*/ 102 h 266"/>
              <a:gd name="T12" fmla="*/ 56 w 142"/>
              <a:gd name="T13" fmla="*/ 94 h 266"/>
              <a:gd name="T14" fmla="*/ 48 w 142"/>
              <a:gd name="T15" fmla="*/ 80 h 266"/>
              <a:gd name="T16" fmla="*/ 48 w 142"/>
              <a:gd name="T17" fmla="*/ 64 h 266"/>
              <a:gd name="T18" fmla="*/ 36 w 142"/>
              <a:gd name="T19" fmla="*/ 66 h 266"/>
              <a:gd name="T20" fmla="*/ 0 w 142"/>
              <a:gd name="T21" fmla="*/ 66 h 266"/>
              <a:gd name="T22" fmla="*/ 4 w 142"/>
              <a:gd name="T23" fmla="*/ 74 h 266"/>
              <a:gd name="T24" fmla="*/ 16 w 142"/>
              <a:gd name="T25" fmla="*/ 88 h 266"/>
              <a:gd name="T26" fmla="*/ 32 w 142"/>
              <a:gd name="T27" fmla="*/ 98 h 266"/>
              <a:gd name="T28" fmla="*/ 32 w 142"/>
              <a:gd name="T29" fmla="*/ 106 h 266"/>
              <a:gd name="T30" fmla="*/ 32 w 142"/>
              <a:gd name="T31" fmla="*/ 122 h 266"/>
              <a:gd name="T32" fmla="*/ 30 w 142"/>
              <a:gd name="T33" fmla="*/ 136 h 266"/>
              <a:gd name="T34" fmla="*/ 32 w 142"/>
              <a:gd name="T35" fmla="*/ 144 h 266"/>
              <a:gd name="T36" fmla="*/ 30 w 142"/>
              <a:gd name="T37" fmla="*/ 154 h 266"/>
              <a:gd name="T38" fmla="*/ 30 w 142"/>
              <a:gd name="T39" fmla="*/ 168 h 266"/>
              <a:gd name="T40" fmla="*/ 34 w 142"/>
              <a:gd name="T41" fmla="*/ 170 h 266"/>
              <a:gd name="T42" fmla="*/ 18 w 142"/>
              <a:gd name="T43" fmla="*/ 194 h 266"/>
              <a:gd name="T44" fmla="*/ 16 w 142"/>
              <a:gd name="T45" fmla="*/ 214 h 266"/>
              <a:gd name="T46" fmla="*/ 16 w 142"/>
              <a:gd name="T47" fmla="*/ 236 h 266"/>
              <a:gd name="T48" fmla="*/ 18 w 142"/>
              <a:gd name="T49" fmla="*/ 250 h 266"/>
              <a:gd name="T50" fmla="*/ 24 w 142"/>
              <a:gd name="T51" fmla="*/ 256 h 266"/>
              <a:gd name="T52" fmla="*/ 34 w 142"/>
              <a:gd name="T53" fmla="*/ 258 h 266"/>
              <a:gd name="T54" fmla="*/ 28 w 142"/>
              <a:gd name="T55" fmla="*/ 252 h 266"/>
              <a:gd name="T56" fmla="*/ 64 w 142"/>
              <a:gd name="T57" fmla="*/ 234 h 266"/>
              <a:gd name="T58" fmla="*/ 68 w 142"/>
              <a:gd name="T59" fmla="*/ 224 h 266"/>
              <a:gd name="T60" fmla="*/ 68 w 142"/>
              <a:gd name="T61" fmla="*/ 194 h 266"/>
              <a:gd name="T62" fmla="*/ 62 w 142"/>
              <a:gd name="T63" fmla="*/ 168 h 266"/>
              <a:gd name="T64" fmla="*/ 58 w 142"/>
              <a:gd name="T65" fmla="*/ 148 h 266"/>
              <a:gd name="T66" fmla="*/ 68 w 142"/>
              <a:gd name="T67" fmla="*/ 138 h 266"/>
              <a:gd name="T68" fmla="*/ 76 w 142"/>
              <a:gd name="T69" fmla="*/ 128 h 266"/>
              <a:gd name="T70" fmla="*/ 88 w 142"/>
              <a:gd name="T71" fmla="*/ 118 h 266"/>
              <a:gd name="T72" fmla="*/ 102 w 142"/>
              <a:gd name="T73" fmla="*/ 114 h 266"/>
              <a:gd name="T74" fmla="*/ 116 w 142"/>
              <a:gd name="T75" fmla="*/ 108 h 266"/>
              <a:gd name="T76" fmla="*/ 126 w 142"/>
              <a:gd name="T77" fmla="*/ 98 h 266"/>
              <a:gd name="T78" fmla="*/ 130 w 142"/>
              <a:gd name="T79" fmla="*/ 90 h 266"/>
              <a:gd name="T80" fmla="*/ 136 w 142"/>
              <a:gd name="T81" fmla="*/ 78 h 266"/>
              <a:gd name="T82" fmla="*/ 138 w 142"/>
              <a:gd name="T83" fmla="*/ 72 h 266"/>
              <a:gd name="T84" fmla="*/ 138 w 142"/>
              <a:gd name="T85" fmla="*/ 62 h 266"/>
              <a:gd name="T86" fmla="*/ 142 w 142"/>
              <a:gd name="T87" fmla="*/ 46 h 266"/>
              <a:gd name="T88" fmla="*/ 140 w 142"/>
              <a:gd name="T89" fmla="*/ 38 h 266"/>
              <a:gd name="T90" fmla="*/ 136 w 142"/>
              <a:gd name="T91" fmla="*/ 6 h 266"/>
              <a:gd name="T92" fmla="*/ 124 w 142"/>
              <a:gd name="T93" fmla="*/ 6 h 266"/>
              <a:gd name="T94" fmla="*/ 108 w 142"/>
              <a:gd name="T95" fmla="*/ 12 h 266"/>
              <a:gd name="T96" fmla="*/ 100 w 142"/>
              <a:gd name="T97" fmla="*/ 12 h 266"/>
              <a:gd name="T98" fmla="*/ 86 w 142"/>
              <a:gd name="T99" fmla="*/ 18 h 266"/>
              <a:gd name="T100" fmla="*/ 72 w 142"/>
              <a:gd name="T101" fmla="*/ 16 h 266"/>
              <a:gd name="T102" fmla="*/ 66 w 142"/>
              <a:gd name="T103" fmla="*/ 16 h 266"/>
              <a:gd name="T104" fmla="*/ 58 w 142"/>
              <a:gd name="T105" fmla="*/ 26 h 266"/>
              <a:gd name="T106" fmla="*/ 60 w 142"/>
              <a:gd name="T107" fmla="*/ 38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42" h="266">
                <a:moveTo>
                  <a:pt x="62" y="44"/>
                </a:moveTo>
                <a:lnTo>
                  <a:pt x="62" y="44"/>
                </a:lnTo>
                <a:lnTo>
                  <a:pt x="64" y="46"/>
                </a:lnTo>
                <a:lnTo>
                  <a:pt x="64" y="46"/>
                </a:lnTo>
                <a:lnTo>
                  <a:pt x="66" y="50"/>
                </a:lnTo>
                <a:lnTo>
                  <a:pt x="68" y="56"/>
                </a:lnTo>
                <a:lnTo>
                  <a:pt x="68" y="56"/>
                </a:lnTo>
                <a:lnTo>
                  <a:pt x="70" y="60"/>
                </a:lnTo>
                <a:lnTo>
                  <a:pt x="72" y="62"/>
                </a:lnTo>
                <a:lnTo>
                  <a:pt x="72" y="62"/>
                </a:lnTo>
                <a:lnTo>
                  <a:pt x="74" y="62"/>
                </a:lnTo>
                <a:lnTo>
                  <a:pt x="74" y="66"/>
                </a:lnTo>
                <a:lnTo>
                  <a:pt x="72" y="72"/>
                </a:lnTo>
                <a:lnTo>
                  <a:pt x="72" y="72"/>
                </a:lnTo>
                <a:lnTo>
                  <a:pt x="72" y="76"/>
                </a:lnTo>
                <a:lnTo>
                  <a:pt x="74" y="80"/>
                </a:lnTo>
                <a:lnTo>
                  <a:pt x="74" y="80"/>
                </a:lnTo>
                <a:lnTo>
                  <a:pt x="72" y="82"/>
                </a:lnTo>
                <a:lnTo>
                  <a:pt x="70" y="84"/>
                </a:lnTo>
                <a:lnTo>
                  <a:pt x="66" y="82"/>
                </a:lnTo>
                <a:lnTo>
                  <a:pt x="66" y="82"/>
                </a:lnTo>
                <a:lnTo>
                  <a:pt x="64" y="84"/>
                </a:lnTo>
                <a:lnTo>
                  <a:pt x="64" y="88"/>
                </a:lnTo>
                <a:lnTo>
                  <a:pt x="66" y="96"/>
                </a:lnTo>
                <a:lnTo>
                  <a:pt x="66" y="96"/>
                </a:lnTo>
                <a:lnTo>
                  <a:pt x="66" y="98"/>
                </a:lnTo>
                <a:lnTo>
                  <a:pt x="66" y="100"/>
                </a:lnTo>
                <a:lnTo>
                  <a:pt x="62" y="102"/>
                </a:lnTo>
                <a:lnTo>
                  <a:pt x="62" y="102"/>
                </a:lnTo>
                <a:lnTo>
                  <a:pt x="60" y="102"/>
                </a:lnTo>
                <a:lnTo>
                  <a:pt x="60" y="100"/>
                </a:lnTo>
                <a:lnTo>
                  <a:pt x="60" y="96"/>
                </a:lnTo>
                <a:lnTo>
                  <a:pt x="60" y="96"/>
                </a:lnTo>
                <a:lnTo>
                  <a:pt x="56" y="94"/>
                </a:lnTo>
                <a:lnTo>
                  <a:pt x="56" y="94"/>
                </a:lnTo>
                <a:lnTo>
                  <a:pt x="48" y="86"/>
                </a:lnTo>
                <a:lnTo>
                  <a:pt x="48" y="86"/>
                </a:lnTo>
                <a:lnTo>
                  <a:pt x="46" y="84"/>
                </a:lnTo>
                <a:lnTo>
                  <a:pt x="48" y="80"/>
                </a:lnTo>
                <a:lnTo>
                  <a:pt x="48" y="80"/>
                </a:lnTo>
                <a:lnTo>
                  <a:pt x="50" y="74"/>
                </a:lnTo>
                <a:lnTo>
                  <a:pt x="50" y="70"/>
                </a:lnTo>
                <a:lnTo>
                  <a:pt x="50" y="70"/>
                </a:lnTo>
                <a:lnTo>
                  <a:pt x="48" y="66"/>
                </a:lnTo>
                <a:lnTo>
                  <a:pt x="48" y="64"/>
                </a:lnTo>
                <a:lnTo>
                  <a:pt x="48" y="64"/>
                </a:lnTo>
                <a:lnTo>
                  <a:pt x="38" y="66"/>
                </a:lnTo>
                <a:lnTo>
                  <a:pt x="38" y="66"/>
                </a:lnTo>
                <a:lnTo>
                  <a:pt x="38" y="66"/>
                </a:lnTo>
                <a:lnTo>
                  <a:pt x="36" y="66"/>
                </a:lnTo>
                <a:lnTo>
                  <a:pt x="36" y="62"/>
                </a:lnTo>
                <a:lnTo>
                  <a:pt x="36" y="62"/>
                </a:lnTo>
                <a:lnTo>
                  <a:pt x="32" y="58"/>
                </a:lnTo>
                <a:lnTo>
                  <a:pt x="30" y="56"/>
                </a:lnTo>
                <a:lnTo>
                  <a:pt x="0" y="66"/>
                </a:lnTo>
                <a:lnTo>
                  <a:pt x="0" y="66"/>
                </a:lnTo>
                <a:lnTo>
                  <a:pt x="2" y="70"/>
                </a:lnTo>
                <a:lnTo>
                  <a:pt x="4" y="72"/>
                </a:lnTo>
                <a:lnTo>
                  <a:pt x="4" y="74"/>
                </a:lnTo>
                <a:lnTo>
                  <a:pt x="4" y="74"/>
                </a:lnTo>
                <a:lnTo>
                  <a:pt x="2" y="84"/>
                </a:lnTo>
                <a:lnTo>
                  <a:pt x="2" y="84"/>
                </a:lnTo>
                <a:lnTo>
                  <a:pt x="8" y="84"/>
                </a:lnTo>
                <a:lnTo>
                  <a:pt x="8" y="84"/>
                </a:lnTo>
                <a:lnTo>
                  <a:pt x="16" y="88"/>
                </a:lnTo>
                <a:lnTo>
                  <a:pt x="16" y="88"/>
                </a:lnTo>
                <a:lnTo>
                  <a:pt x="24" y="92"/>
                </a:lnTo>
                <a:lnTo>
                  <a:pt x="24" y="92"/>
                </a:lnTo>
                <a:lnTo>
                  <a:pt x="28" y="94"/>
                </a:lnTo>
                <a:lnTo>
                  <a:pt x="32" y="98"/>
                </a:lnTo>
                <a:lnTo>
                  <a:pt x="32" y="98"/>
                </a:lnTo>
                <a:lnTo>
                  <a:pt x="34" y="102"/>
                </a:lnTo>
                <a:lnTo>
                  <a:pt x="34" y="104"/>
                </a:lnTo>
                <a:lnTo>
                  <a:pt x="34" y="104"/>
                </a:lnTo>
                <a:lnTo>
                  <a:pt x="32" y="106"/>
                </a:lnTo>
                <a:lnTo>
                  <a:pt x="30" y="110"/>
                </a:lnTo>
                <a:lnTo>
                  <a:pt x="30" y="110"/>
                </a:lnTo>
                <a:lnTo>
                  <a:pt x="30" y="116"/>
                </a:lnTo>
                <a:lnTo>
                  <a:pt x="32" y="122"/>
                </a:lnTo>
                <a:lnTo>
                  <a:pt x="32" y="122"/>
                </a:lnTo>
                <a:lnTo>
                  <a:pt x="36" y="128"/>
                </a:lnTo>
                <a:lnTo>
                  <a:pt x="36" y="128"/>
                </a:lnTo>
                <a:lnTo>
                  <a:pt x="32" y="134"/>
                </a:lnTo>
                <a:lnTo>
                  <a:pt x="32" y="134"/>
                </a:lnTo>
                <a:lnTo>
                  <a:pt x="30" y="136"/>
                </a:lnTo>
                <a:lnTo>
                  <a:pt x="30" y="138"/>
                </a:lnTo>
                <a:lnTo>
                  <a:pt x="30" y="140"/>
                </a:lnTo>
                <a:lnTo>
                  <a:pt x="30" y="140"/>
                </a:lnTo>
                <a:lnTo>
                  <a:pt x="32" y="142"/>
                </a:lnTo>
                <a:lnTo>
                  <a:pt x="32" y="144"/>
                </a:lnTo>
                <a:lnTo>
                  <a:pt x="32" y="144"/>
                </a:lnTo>
                <a:lnTo>
                  <a:pt x="30" y="148"/>
                </a:lnTo>
                <a:lnTo>
                  <a:pt x="30" y="148"/>
                </a:lnTo>
                <a:lnTo>
                  <a:pt x="30" y="154"/>
                </a:lnTo>
                <a:lnTo>
                  <a:pt x="30" y="154"/>
                </a:lnTo>
                <a:lnTo>
                  <a:pt x="30" y="156"/>
                </a:lnTo>
                <a:lnTo>
                  <a:pt x="30" y="160"/>
                </a:lnTo>
                <a:lnTo>
                  <a:pt x="32" y="164"/>
                </a:lnTo>
                <a:lnTo>
                  <a:pt x="32" y="164"/>
                </a:lnTo>
                <a:lnTo>
                  <a:pt x="30" y="168"/>
                </a:lnTo>
                <a:lnTo>
                  <a:pt x="30" y="168"/>
                </a:lnTo>
                <a:lnTo>
                  <a:pt x="30" y="168"/>
                </a:lnTo>
                <a:lnTo>
                  <a:pt x="32" y="170"/>
                </a:lnTo>
                <a:lnTo>
                  <a:pt x="32" y="170"/>
                </a:lnTo>
                <a:lnTo>
                  <a:pt x="34" y="170"/>
                </a:lnTo>
                <a:lnTo>
                  <a:pt x="34" y="172"/>
                </a:lnTo>
                <a:lnTo>
                  <a:pt x="34" y="172"/>
                </a:lnTo>
                <a:lnTo>
                  <a:pt x="28" y="182"/>
                </a:lnTo>
                <a:lnTo>
                  <a:pt x="18" y="194"/>
                </a:lnTo>
                <a:lnTo>
                  <a:pt x="18" y="194"/>
                </a:lnTo>
                <a:lnTo>
                  <a:pt x="18" y="200"/>
                </a:lnTo>
                <a:lnTo>
                  <a:pt x="18" y="204"/>
                </a:lnTo>
                <a:lnTo>
                  <a:pt x="16" y="208"/>
                </a:lnTo>
                <a:lnTo>
                  <a:pt x="16" y="208"/>
                </a:lnTo>
                <a:lnTo>
                  <a:pt x="16" y="214"/>
                </a:lnTo>
                <a:lnTo>
                  <a:pt x="18" y="222"/>
                </a:lnTo>
                <a:lnTo>
                  <a:pt x="18" y="222"/>
                </a:lnTo>
                <a:lnTo>
                  <a:pt x="18" y="230"/>
                </a:lnTo>
                <a:lnTo>
                  <a:pt x="16" y="236"/>
                </a:lnTo>
                <a:lnTo>
                  <a:pt x="16" y="236"/>
                </a:lnTo>
                <a:lnTo>
                  <a:pt x="16" y="240"/>
                </a:lnTo>
                <a:lnTo>
                  <a:pt x="16" y="244"/>
                </a:lnTo>
                <a:lnTo>
                  <a:pt x="16" y="244"/>
                </a:lnTo>
                <a:lnTo>
                  <a:pt x="18" y="248"/>
                </a:lnTo>
                <a:lnTo>
                  <a:pt x="18" y="250"/>
                </a:lnTo>
                <a:lnTo>
                  <a:pt x="18" y="250"/>
                </a:lnTo>
                <a:lnTo>
                  <a:pt x="22" y="252"/>
                </a:lnTo>
                <a:lnTo>
                  <a:pt x="24" y="254"/>
                </a:lnTo>
                <a:lnTo>
                  <a:pt x="24" y="256"/>
                </a:lnTo>
                <a:lnTo>
                  <a:pt x="24" y="256"/>
                </a:lnTo>
                <a:lnTo>
                  <a:pt x="22" y="264"/>
                </a:lnTo>
                <a:lnTo>
                  <a:pt x="32" y="266"/>
                </a:lnTo>
                <a:lnTo>
                  <a:pt x="32" y="266"/>
                </a:lnTo>
                <a:lnTo>
                  <a:pt x="34" y="258"/>
                </a:lnTo>
                <a:lnTo>
                  <a:pt x="34" y="258"/>
                </a:lnTo>
                <a:lnTo>
                  <a:pt x="30" y="258"/>
                </a:lnTo>
                <a:lnTo>
                  <a:pt x="28" y="256"/>
                </a:lnTo>
                <a:lnTo>
                  <a:pt x="28" y="256"/>
                </a:lnTo>
                <a:lnTo>
                  <a:pt x="28" y="252"/>
                </a:lnTo>
                <a:lnTo>
                  <a:pt x="28" y="252"/>
                </a:lnTo>
                <a:lnTo>
                  <a:pt x="32" y="248"/>
                </a:lnTo>
                <a:lnTo>
                  <a:pt x="38" y="246"/>
                </a:lnTo>
                <a:lnTo>
                  <a:pt x="48" y="242"/>
                </a:lnTo>
                <a:lnTo>
                  <a:pt x="58" y="236"/>
                </a:lnTo>
                <a:lnTo>
                  <a:pt x="64" y="234"/>
                </a:lnTo>
                <a:lnTo>
                  <a:pt x="68" y="230"/>
                </a:lnTo>
                <a:lnTo>
                  <a:pt x="68" y="230"/>
                </a:lnTo>
                <a:lnTo>
                  <a:pt x="70" y="228"/>
                </a:lnTo>
                <a:lnTo>
                  <a:pt x="70" y="228"/>
                </a:lnTo>
                <a:lnTo>
                  <a:pt x="68" y="224"/>
                </a:lnTo>
                <a:lnTo>
                  <a:pt x="68" y="220"/>
                </a:lnTo>
                <a:lnTo>
                  <a:pt x="68" y="220"/>
                </a:lnTo>
                <a:lnTo>
                  <a:pt x="68" y="208"/>
                </a:lnTo>
                <a:lnTo>
                  <a:pt x="68" y="194"/>
                </a:lnTo>
                <a:lnTo>
                  <a:pt x="68" y="194"/>
                </a:lnTo>
                <a:lnTo>
                  <a:pt x="62" y="182"/>
                </a:lnTo>
                <a:lnTo>
                  <a:pt x="62" y="182"/>
                </a:lnTo>
                <a:lnTo>
                  <a:pt x="62" y="174"/>
                </a:lnTo>
                <a:lnTo>
                  <a:pt x="62" y="168"/>
                </a:lnTo>
                <a:lnTo>
                  <a:pt x="62" y="168"/>
                </a:lnTo>
                <a:lnTo>
                  <a:pt x="58" y="166"/>
                </a:lnTo>
                <a:lnTo>
                  <a:pt x="58" y="166"/>
                </a:lnTo>
                <a:lnTo>
                  <a:pt x="56" y="158"/>
                </a:lnTo>
                <a:lnTo>
                  <a:pt x="58" y="148"/>
                </a:lnTo>
                <a:lnTo>
                  <a:pt x="58" y="148"/>
                </a:lnTo>
                <a:lnTo>
                  <a:pt x="64" y="146"/>
                </a:lnTo>
                <a:lnTo>
                  <a:pt x="64" y="146"/>
                </a:lnTo>
                <a:lnTo>
                  <a:pt x="66" y="142"/>
                </a:lnTo>
                <a:lnTo>
                  <a:pt x="68" y="138"/>
                </a:lnTo>
                <a:lnTo>
                  <a:pt x="68" y="138"/>
                </a:lnTo>
                <a:lnTo>
                  <a:pt x="70" y="136"/>
                </a:lnTo>
                <a:lnTo>
                  <a:pt x="74" y="136"/>
                </a:lnTo>
                <a:lnTo>
                  <a:pt x="74" y="136"/>
                </a:lnTo>
                <a:lnTo>
                  <a:pt x="76" y="132"/>
                </a:lnTo>
                <a:lnTo>
                  <a:pt x="76" y="128"/>
                </a:lnTo>
                <a:lnTo>
                  <a:pt x="76" y="120"/>
                </a:lnTo>
                <a:lnTo>
                  <a:pt x="76" y="120"/>
                </a:lnTo>
                <a:lnTo>
                  <a:pt x="88" y="120"/>
                </a:lnTo>
                <a:lnTo>
                  <a:pt x="88" y="120"/>
                </a:lnTo>
                <a:lnTo>
                  <a:pt x="88" y="118"/>
                </a:lnTo>
                <a:lnTo>
                  <a:pt x="88" y="118"/>
                </a:lnTo>
                <a:lnTo>
                  <a:pt x="96" y="118"/>
                </a:lnTo>
                <a:lnTo>
                  <a:pt x="96" y="116"/>
                </a:lnTo>
                <a:lnTo>
                  <a:pt x="96" y="116"/>
                </a:lnTo>
                <a:lnTo>
                  <a:pt x="102" y="114"/>
                </a:lnTo>
                <a:lnTo>
                  <a:pt x="102" y="114"/>
                </a:lnTo>
                <a:lnTo>
                  <a:pt x="104" y="110"/>
                </a:lnTo>
                <a:lnTo>
                  <a:pt x="104" y="110"/>
                </a:lnTo>
                <a:lnTo>
                  <a:pt x="110" y="110"/>
                </a:lnTo>
                <a:lnTo>
                  <a:pt x="116" y="108"/>
                </a:lnTo>
                <a:lnTo>
                  <a:pt x="116" y="108"/>
                </a:lnTo>
                <a:lnTo>
                  <a:pt x="120" y="104"/>
                </a:lnTo>
                <a:lnTo>
                  <a:pt x="122" y="100"/>
                </a:lnTo>
                <a:lnTo>
                  <a:pt x="122" y="100"/>
                </a:lnTo>
                <a:lnTo>
                  <a:pt x="126" y="98"/>
                </a:lnTo>
                <a:lnTo>
                  <a:pt x="130" y="96"/>
                </a:lnTo>
                <a:lnTo>
                  <a:pt x="130" y="96"/>
                </a:lnTo>
                <a:lnTo>
                  <a:pt x="130" y="92"/>
                </a:lnTo>
                <a:lnTo>
                  <a:pt x="130" y="90"/>
                </a:lnTo>
                <a:lnTo>
                  <a:pt x="130" y="90"/>
                </a:lnTo>
                <a:lnTo>
                  <a:pt x="136" y="86"/>
                </a:lnTo>
                <a:lnTo>
                  <a:pt x="136" y="86"/>
                </a:lnTo>
                <a:lnTo>
                  <a:pt x="136" y="84"/>
                </a:lnTo>
                <a:lnTo>
                  <a:pt x="136" y="82"/>
                </a:lnTo>
                <a:lnTo>
                  <a:pt x="136" y="78"/>
                </a:lnTo>
                <a:lnTo>
                  <a:pt x="136" y="78"/>
                </a:lnTo>
                <a:lnTo>
                  <a:pt x="140" y="76"/>
                </a:lnTo>
                <a:lnTo>
                  <a:pt x="140" y="76"/>
                </a:lnTo>
                <a:lnTo>
                  <a:pt x="140" y="72"/>
                </a:lnTo>
                <a:lnTo>
                  <a:pt x="138" y="72"/>
                </a:lnTo>
                <a:lnTo>
                  <a:pt x="138" y="72"/>
                </a:lnTo>
                <a:lnTo>
                  <a:pt x="136" y="68"/>
                </a:lnTo>
                <a:lnTo>
                  <a:pt x="136" y="66"/>
                </a:lnTo>
                <a:lnTo>
                  <a:pt x="136" y="66"/>
                </a:lnTo>
                <a:lnTo>
                  <a:pt x="138" y="62"/>
                </a:lnTo>
                <a:lnTo>
                  <a:pt x="138" y="56"/>
                </a:lnTo>
                <a:lnTo>
                  <a:pt x="140" y="50"/>
                </a:lnTo>
                <a:lnTo>
                  <a:pt x="140" y="46"/>
                </a:lnTo>
                <a:lnTo>
                  <a:pt x="140" y="46"/>
                </a:lnTo>
                <a:lnTo>
                  <a:pt x="142" y="46"/>
                </a:lnTo>
                <a:lnTo>
                  <a:pt x="142" y="44"/>
                </a:lnTo>
                <a:lnTo>
                  <a:pt x="142" y="44"/>
                </a:lnTo>
                <a:lnTo>
                  <a:pt x="142" y="44"/>
                </a:lnTo>
                <a:lnTo>
                  <a:pt x="140" y="42"/>
                </a:lnTo>
                <a:lnTo>
                  <a:pt x="140" y="38"/>
                </a:lnTo>
                <a:lnTo>
                  <a:pt x="140" y="32"/>
                </a:lnTo>
                <a:lnTo>
                  <a:pt x="140" y="32"/>
                </a:lnTo>
                <a:lnTo>
                  <a:pt x="138" y="18"/>
                </a:lnTo>
                <a:lnTo>
                  <a:pt x="138" y="10"/>
                </a:lnTo>
                <a:lnTo>
                  <a:pt x="136" y="6"/>
                </a:lnTo>
                <a:lnTo>
                  <a:pt x="136" y="6"/>
                </a:lnTo>
                <a:lnTo>
                  <a:pt x="138" y="0"/>
                </a:lnTo>
                <a:lnTo>
                  <a:pt x="138" y="0"/>
                </a:lnTo>
                <a:lnTo>
                  <a:pt x="124" y="6"/>
                </a:lnTo>
                <a:lnTo>
                  <a:pt x="124" y="6"/>
                </a:lnTo>
                <a:lnTo>
                  <a:pt x="120" y="8"/>
                </a:lnTo>
                <a:lnTo>
                  <a:pt x="114" y="8"/>
                </a:lnTo>
                <a:lnTo>
                  <a:pt x="114" y="8"/>
                </a:lnTo>
                <a:lnTo>
                  <a:pt x="110" y="10"/>
                </a:lnTo>
                <a:lnTo>
                  <a:pt x="108" y="12"/>
                </a:lnTo>
                <a:lnTo>
                  <a:pt x="108" y="12"/>
                </a:lnTo>
                <a:lnTo>
                  <a:pt x="104" y="14"/>
                </a:lnTo>
                <a:lnTo>
                  <a:pt x="102" y="12"/>
                </a:lnTo>
                <a:lnTo>
                  <a:pt x="102" y="12"/>
                </a:lnTo>
                <a:lnTo>
                  <a:pt x="100" y="12"/>
                </a:lnTo>
                <a:lnTo>
                  <a:pt x="100" y="14"/>
                </a:lnTo>
                <a:lnTo>
                  <a:pt x="96" y="16"/>
                </a:lnTo>
                <a:lnTo>
                  <a:pt x="96" y="16"/>
                </a:lnTo>
                <a:lnTo>
                  <a:pt x="86" y="18"/>
                </a:lnTo>
                <a:lnTo>
                  <a:pt x="86" y="18"/>
                </a:lnTo>
                <a:lnTo>
                  <a:pt x="78" y="20"/>
                </a:lnTo>
                <a:lnTo>
                  <a:pt x="78" y="20"/>
                </a:lnTo>
                <a:lnTo>
                  <a:pt x="74" y="20"/>
                </a:lnTo>
                <a:lnTo>
                  <a:pt x="74" y="18"/>
                </a:lnTo>
                <a:lnTo>
                  <a:pt x="72" y="16"/>
                </a:lnTo>
                <a:lnTo>
                  <a:pt x="70" y="14"/>
                </a:lnTo>
                <a:lnTo>
                  <a:pt x="70" y="14"/>
                </a:lnTo>
                <a:lnTo>
                  <a:pt x="68" y="14"/>
                </a:lnTo>
                <a:lnTo>
                  <a:pt x="66" y="16"/>
                </a:lnTo>
                <a:lnTo>
                  <a:pt x="66" y="16"/>
                </a:lnTo>
                <a:lnTo>
                  <a:pt x="60" y="18"/>
                </a:lnTo>
                <a:lnTo>
                  <a:pt x="60" y="18"/>
                </a:lnTo>
                <a:lnTo>
                  <a:pt x="58" y="22"/>
                </a:lnTo>
                <a:lnTo>
                  <a:pt x="58" y="26"/>
                </a:lnTo>
                <a:lnTo>
                  <a:pt x="58" y="26"/>
                </a:lnTo>
                <a:lnTo>
                  <a:pt x="62" y="30"/>
                </a:lnTo>
                <a:lnTo>
                  <a:pt x="62" y="30"/>
                </a:lnTo>
                <a:lnTo>
                  <a:pt x="60" y="34"/>
                </a:lnTo>
                <a:lnTo>
                  <a:pt x="60" y="38"/>
                </a:lnTo>
                <a:lnTo>
                  <a:pt x="60" y="38"/>
                </a:lnTo>
                <a:lnTo>
                  <a:pt x="62" y="44"/>
                </a:lnTo>
                <a:lnTo>
                  <a:pt x="62" y="44"/>
                </a:lnTo>
                <a:close/>
              </a:path>
            </a:pathLst>
          </a:custGeom>
          <a:solidFill>
            <a:srgbClr val="B9BCBD"/>
          </a:solidFill>
          <a:ln w="3175">
            <a:solidFill>
              <a:srgbClr val="B9BCBD"/>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150" name="Freeform 134">
            <a:extLst>
              <a:ext uri="{FF2B5EF4-FFF2-40B4-BE49-F238E27FC236}">
                <a16:creationId xmlns:a16="http://schemas.microsoft.com/office/drawing/2014/main" id="{A32D23DC-3B28-4AAC-93CB-39EAB37965F7}"/>
              </a:ext>
            </a:extLst>
          </p:cNvPr>
          <p:cNvSpPr>
            <a:spLocks/>
          </p:cNvSpPr>
          <p:nvPr userDrawn="1"/>
        </p:nvSpPr>
        <p:spPr bwMode="auto">
          <a:xfrm>
            <a:off x="5574075" y="2630463"/>
            <a:ext cx="251555" cy="257398"/>
          </a:xfrm>
          <a:custGeom>
            <a:avLst/>
            <a:gdLst>
              <a:gd name="T0" fmla="*/ 136 w 150"/>
              <a:gd name="T1" fmla="*/ 14 h 150"/>
              <a:gd name="T2" fmla="*/ 130 w 150"/>
              <a:gd name="T3" fmla="*/ 8 h 150"/>
              <a:gd name="T4" fmla="*/ 126 w 150"/>
              <a:gd name="T5" fmla="*/ 10 h 150"/>
              <a:gd name="T6" fmla="*/ 118 w 150"/>
              <a:gd name="T7" fmla="*/ 12 h 150"/>
              <a:gd name="T8" fmla="*/ 108 w 150"/>
              <a:gd name="T9" fmla="*/ 12 h 150"/>
              <a:gd name="T10" fmla="*/ 100 w 150"/>
              <a:gd name="T11" fmla="*/ 12 h 150"/>
              <a:gd name="T12" fmla="*/ 96 w 150"/>
              <a:gd name="T13" fmla="*/ 0 h 150"/>
              <a:gd name="T14" fmla="*/ 86 w 150"/>
              <a:gd name="T15" fmla="*/ 6 h 150"/>
              <a:gd name="T16" fmla="*/ 84 w 150"/>
              <a:gd name="T17" fmla="*/ 14 h 150"/>
              <a:gd name="T18" fmla="*/ 82 w 150"/>
              <a:gd name="T19" fmla="*/ 22 h 150"/>
              <a:gd name="T20" fmla="*/ 76 w 150"/>
              <a:gd name="T21" fmla="*/ 30 h 150"/>
              <a:gd name="T22" fmla="*/ 74 w 150"/>
              <a:gd name="T23" fmla="*/ 36 h 150"/>
              <a:gd name="T24" fmla="*/ 58 w 150"/>
              <a:gd name="T25" fmla="*/ 48 h 150"/>
              <a:gd name="T26" fmla="*/ 46 w 150"/>
              <a:gd name="T27" fmla="*/ 54 h 150"/>
              <a:gd name="T28" fmla="*/ 40 w 150"/>
              <a:gd name="T29" fmla="*/ 68 h 150"/>
              <a:gd name="T30" fmla="*/ 34 w 150"/>
              <a:gd name="T31" fmla="*/ 76 h 150"/>
              <a:gd name="T32" fmla="*/ 34 w 150"/>
              <a:gd name="T33" fmla="*/ 86 h 150"/>
              <a:gd name="T34" fmla="*/ 36 w 150"/>
              <a:gd name="T35" fmla="*/ 110 h 150"/>
              <a:gd name="T36" fmla="*/ 32 w 150"/>
              <a:gd name="T37" fmla="*/ 118 h 150"/>
              <a:gd name="T38" fmla="*/ 22 w 150"/>
              <a:gd name="T39" fmla="*/ 134 h 150"/>
              <a:gd name="T40" fmla="*/ 18 w 150"/>
              <a:gd name="T41" fmla="*/ 134 h 150"/>
              <a:gd name="T42" fmla="*/ 10 w 150"/>
              <a:gd name="T43" fmla="*/ 144 h 150"/>
              <a:gd name="T44" fmla="*/ 0 w 150"/>
              <a:gd name="T45" fmla="*/ 150 h 150"/>
              <a:gd name="T46" fmla="*/ 58 w 150"/>
              <a:gd name="T47" fmla="*/ 134 h 150"/>
              <a:gd name="T48" fmla="*/ 62 w 150"/>
              <a:gd name="T49" fmla="*/ 130 h 150"/>
              <a:gd name="T50" fmla="*/ 72 w 150"/>
              <a:gd name="T51" fmla="*/ 120 h 150"/>
              <a:gd name="T52" fmla="*/ 86 w 150"/>
              <a:gd name="T53" fmla="*/ 116 h 150"/>
              <a:gd name="T54" fmla="*/ 92 w 150"/>
              <a:gd name="T55" fmla="*/ 112 h 150"/>
              <a:gd name="T56" fmla="*/ 100 w 150"/>
              <a:gd name="T57" fmla="*/ 108 h 150"/>
              <a:gd name="T58" fmla="*/ 110 w 150"/>
              <a:gd name="T59" fmla="*/ 104 h 150"/>
              <a:gd name="T60" fmla="*/ 120 w 150"/>
              <a:gd name="T61" fmla="*/ 88 h 150"/>
              <a:gd name="T62" fmla="*/ 128 w 150"/>
              <a:gd name="T63" fmla="*/ 84 h 150"/>
              <a:gd name="T64" fmla="*/ 132 w 150"/>
              <a:gd name="T65" fmla="*/ 76 h 150"/>
              <a:gd name="T66" fmla="*/ 134 w 150"/>
              <a:gd name="T67" fmla="*/ 72 h 150"/>
              <a:gd name="T68" fmla="*/ 138 w 150"/>
              <a:gd name="T69" fmla="*/ 68 h 150"/>
              <a:gd name="T70" fmla="*/ 148 w 150"/>
              <a:gd name="T71" fmla="*/ 60 h 150"/>
              <a:gd name="T72" fmla="*/ 148 w 150"/>
              <a:gd name="T73" fmla="*/ 56 h 150"/>
              <a:gd name="T74" fmla="*/ 144 w 150"/>
              <a:gd name="T75" fmla="*/ 48 h 150"/>
              <a:gd name="T76" fmla="*/ 142 w 150"/>
              <a:gd name="T77" fmla="*/ 40 h 150"/>
              <a:gd name="T78" fmla="*/ 138 w 150"/>
              <a:gd name="T79" fmla="*/ 34 h 150"/>
              <a:gd name="T80" fmla="*/ 140 w 150"/>
              <a:gd name="T81" fmla="*/ 24 h 150"/>
              <a:gd name="T82" fmla="*/ 138 w 150"/>
              <a:gd name="T83" fmla="*/ 16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0" h="150">
                <a:moveTo>
                  <a:pt x="136" y="14"/>
                </a:moveTo>
                <a:lnTo>
                  <a:pt x="136" y="14"/>
                </a:lnTo>
                <a:lnTo>
                  <a:pt x="136" y="14"/>
                </a:lnTo>
                <a:lnTo>
                  <a:pt x="130" y="12"/>
                </a:lnTo>
                <a:lnTo>
                  <a:pt x="130" y="12"/>
                </a:lnTo>
                <a:lnTo>
                  <a:pt x="130" y="8"/>
                </a:lnTo>
                <a:lnTo>
                  <a:pt x="128" y="8"/>
                </a:lnTo>
                <a:lnTo>
                  <a:pt x="128" y="8"/>
                </a:lnTo>
                <a:lnTo>
                  <a:pt x="126" y="10"/>
                </a:lnTo>
                <a:lnTo>
                  <a:pt x="124" y="12"/>
                </a:lnTo>
                <a:lnTo>
                  <a:pt x="124" y="12"/>
                </a:lnTo>
                <a:lnTo>
                  <a:pt x="118" y="12"/>
                </a:lnTo>
                <a:lnTo>
                  <a:pt x="112" y="12"/>
                </a:lnTo>
                <a:lnTo>
                  <a:pt x="112" y="12"/>
                </a:lnTo>
                <a:lnTo>
                  <a:pt x="108" y="12"/>
                </a:lnTo>
                <a:lnTo>
                  <a:pt x="104" y="14"/>
                </a:lnTo>
                <a:lnTo>
                  <a:pt x="104" y="14"/>
                </a:lnTo>
                <a:lnTo>
                  <a:pt x="100" y="12"/>
                </a:lnTo>
                <a:lnTo>
                  <a:pt x="98" y="8"/>
                </a:lnTo>
                <a:lnTo>
                  <a:pt x="96" y="0"/>
                </a:lnTo>
                <a:lnTo>
                  <a:pt x="96" y="0"/>
                </a:lnTo>
                <a:lnTo>
                  <a:pt x="92" y="0"/>
                </a:lnTo>
                <a:lnTo>
                  <a:pt x="92" y="0"/>
                </a:lnTo>
                <a:lnTo>
                  <a:pt x="86" y="6"/>
                </a:lnTo>
                <a:lnTo>
                  <a:pt x="86" y="6"/>
                </a:lnTo>
                <a:lnTo>
                  <a:pt x="86" y="10"/>
                </a:lnTo>
                <a:lnTo>
                  <a:pt x="84" y="14"/>
                </a:lnTo>
                <a:lnTo>
                  <a:pt x="82" y="16"/>
                </a:lnTo>
                <a:lnTo>
                  <a:pt x="82" y="16"/>
                </a:lnTo>
                <a:lnTo>
                  <a:pt x="82" y="22"/>
                </a:lnTo>
                <a:lnTo>
                  <a:pt x="82" y="22"/>
                </a:lnTo>
                <a:lnTo>
                  <a:pt x="80" y="26"/>
                </a:lnTo>
                <a:lnTo>
                  <a:pt x="76" y="30"/>
                </a:lnTo>
                <a:lnTo>
                  <a:pt x="76" y="30"/>
                </a:lnTo>
                <a:lnTo>
                  <a:pt x="74" y="36"/>
                </a:lnTo>
                <a:lnTo>
                  <a:pt x="74" y="36"/>
                </a:lnTo>
                <a:lnTo>
                  <a:pt x="68" y="42"/>
                </a:lnTo>
                <a:lnTo>
                  <a:pt x="58" y="48"/>
                </a:lnTo>
                <a:lnTo>
                  <a:pt x="58" y="48"/>
                </a:lnTo>
                <a:lnTo>
                  <a:pt x="54" y="48"/>
                </a:lnTo>
                <a:lnTo>
                  <a:pt x="54" y="48"/>
                </a:lnTo>
                <a:lnTo>
                  <a:pt x="46" y="54"/>
                </a:lnTo>
                <a:lnTo>
                  <a:pt x="40" y="60"/>
                </a:lnTo>
                <a:lnTo>
                  <a:pt x="40" y="60"/>
                </a:lnTo>
                <a:lnTo>
                  <a:pt x="40" y="68"/>
                </a:lnTo>
                <a:lnTo>
                  <a:pt x="40" y="68"/>
                </a:lnTo>
                <a:lnTo>
                  <a:pt x="38" y="72"/>
                </a:lnTo>
                <a:lnTo>
                  <a:pt x="34" y="76"/>
                </a:lnTo>
                <a:lnTo>
                  <a:pt x="34" y="76"/>
                </a:lnTo>
                <a:lnTo>
                  <a:pt x="34" y="80"/>
                </a:lnTo>
                <a:lnTo>
                  <a:pt x="34" y="86"/>
                </a:lnTo>
                <a:lnTo>
                  <a:pt x="36" y="96"/>
                </a:lnTo>
                <a:lnTo>
                  <a:pt x="36" y="106"/>
                </a:lnTo>
                <a:lnTo>
                  <a:pt x="36" y="110"/>
                </a:lnTo>
                <a:lnTo>
                  <a:pt x="34" y="116"/>
                </a:lnTo>
                <a:lnTo>
                  <a:pt x="34" y="116"/>
                </a:lnTo>
                <a:lnTo>
                  <a:pt x="32" y="118"/>
                </a:lnTo>
                <a:lnTo>
                  <a:pt x="32" y="118"/>
                </a:lnTo>
                <a:lnTo>
                  <a:pt x="26" y="126"/>
                </a:lnTo>
                <a:lnTo>
                  <a:pt x="22" y="134"/>
                </a:lnTo>
                <a:lnTo>
                  <a:pt x="22" y="134"/>
                </a:lnTo>
                <a:lnTo>
                  <a:pt x="18" y="134"/>
                </a:lnTo>
                <a:lnTo>
                  <a:pt x="18" y="134"/>
                </a:lnTo>
                <a:lnTo>
                  <a:pt x="14" y="140"/>
                </a:lnTo>
                <a:lnTo>
                  <a:pt x="10" y="144"/>
                </a:lnTo>
                <a:lnTo>
                  <a:pt x="10" y="144"/>
                </a:lnTo>
                <a:lnTo>
                  <a:pt x="4" y="146"/>
                </a:lnTo>
                <a:lnTo>
                  <a:pt x="4" y="146"/>
                </a:lnTo>
                <a:lnTo>
                  <a:pt x="0" y="150"/>
                </a:lnTo>
                <a:lnTo>
                  <a:pt x="58" y="148"/>
                </a:lnTo>
                <a:lnTo>
                  <a:pt x="58" y="134"/>
                </a:lnTo>
                <a:lnTo>
                  <a:pt x="58" y="134"/>
                </a:lnTo>
                <a:lnTo>
                  <a:pt x="58" y="134"/>
                </a:lnTo>
                <a:lnTo>
                  <a:pt x="62" y="130"/>
                </a:lnTo>
                <a:lnTo>
                  <a:pt x="62" y="130"/>
                </a:lnTo>
                <a:lnTo>
                  <a:pt x="68" y="122"/>
                </a:lnTo>
                <a:lnTo>
                  <a:pt x="68" y="122"/>
                </a:lnTo>
                <a:lnTo>
                  <a:pt x="72" y="120"/>
                </a:lnTo>
                <a:lnTo>
                  <a:pt x="78" y="118"/>
                </a:lnTo>
                <a:lnTo>
                  <a:pt x="78" y="118"/>
                </a:lnTo>
                <a:lnTo>
                  <a:pt x="86" y="116"/>
                </a:lnTo>
                <a:lnTo>
                  <a:pt x="90" y="114"/>
                </a:lnTo>
                <a:lnTo>
                  <a:pt x="92" y="112"/>
                </a:lnTo>
                <a:lnTo>
                  <a:pt x="92" y="112"/>
                </a:lnTo>
                <a:lnTo>
                  <a:pt x="96" y="108"/>
                </a:lnTo>
                <a:lnTo>
                  <a:pt x="100" y="108"/>
                </a:lnTo>
                <a:lnTo>
                  <a:pt x="100" y="108"/>
                </a:lnTo>
                <a:lnTo>
                  <a:pt x="106" y="106"/>
                </a:lnTo>
                <a:lnTo>
                  <a:pt x="110" y="104"/>
                </a:lnTo>
                <a:lnTo>
                  <a:pt x="110" y="104"/>
                </a:lnTo>
                <a:lnTo>
                  <a:pt x="114" y="100"/>
                </a:lnTo>
                <a:lnTo>
                  <a:pt x="116" y="94"/>
                </a:lnTo>
                <a:lnTo>
                  <a:pt x="120" y="88"/>
                </a:lnTo>
                <a:lnTo>
                  <a:pt x="120" y="88"/>
                </a:lnTo>
                <a:lnTo>
                  <a:pt x="122" y="88"/>
                </a:lnTo>
                <a:lnTo>
                  <a:pt x="128" y="84"/>
                </a:lnTo>
                <a:lnTo>
                  <a:pt x="128" y="84"/>
                </a:lnTo>
                <a:lnTo>
                  <a:pt x="132" y="80"/>
                </a:lnTo>
                <a:lnTo>
                  <a:pt x="132" y="76"/>
                </a:lnTo>
                <a:lnTo>
                  <a:pt x="132" y="76"/>
                </a:lnTo>
                <a:lnTo>
                  <a:pt x="132" y="74"/>
                </a:lnTo>
                <a:lnTo>
                  <a:pt x="134" y="72"/>
                </a:lnTo>
                <a:lnTo>
                  <a:pt x="136" y="70"/>
                </a:lnTo>
                <a:lnTo>
                  <a:pt x="138" y="68"/>
                </a:lnTo>
                <a:lnTo>
                  <a:pt x="138" y="68"/>
                </a:lnTo>
                <a:lnTo>
                  <a:pt x="140" y="66"/>
                </a:lnTo>
                <a:lnTo>
                  <a:pt x="142" y="64"/>
                </a:lnTo>
                <a:lnTo>
                  <a:pt x="148" y="60"/>
                </a:lnTo>
                <a:lnTo>
                  <a:pt x="148" y="60"/>
                </a:lnTo>
                <a:lnTo>
                  <a:pt x="150" y="58"/>
                </a:lnTo>
                <a:lnTo>
                  <a:pt x="148" y="56"/>
                </a:lnTo>
                <a:lnTo>
                  <a:pt x="146" y="52"/>
                </a:lnTo>
                <a:lnTo>
                  <a:pt x="146" y="52"/>
                </a:lnTo>
                <a:lnTo>
                  <a:pt x="144" y="48"/>
                </a:lnTo>
                <a:lnTo>
                  <a:pt x="144" y="42"/>
                </a:lnTo>
                <a:lnTo>
                  <a:pt x="144" y="42"/>
                </a:lnTo>
                <a:lnTo>
                  <a:pt x="142" y="40"/>
                </a:lnTo>
                <a:lnTo>
                  <a:pt x="140" y="38"/>
                </a:lnTo>
                <a:lnTo>
                  <a:pt x="140" y="38"/>
                </a:lnTo>
                <a:lnTo>
                  <a:pt x="138" y="34"/>
                </a:lnTo>
                <a:lnTo>
                  <a:pt x="138" y="34"/>
                </a:lnTo>
                <a:lnTo>
                  <a:pt x="140" y="28"/>
                </a:lnTo>
                <a:lnTo>
                  <a:pt x="140" y="24"/>
                </a:lnTo>
                <a:lnTo>
                  <a:pt x="140" y="24"/>
                </a:lnTo>
                <a:lnTo>
                  <a:pt x="140" y="20"/>
                </a:lnTo>
                <a:lnTo>
                  <a:pt x="138" y="16"/>
                </a:lnTo>
                <a:lnTo>
                  <a:pt x="136" y="14"/>
                </a:lnTo>
                <a:lnTo>
                  <a:pt x="136" y="14"/>
                </a:lnTo>
                <a:close/>
              </a:path>
            </a:pathLst>
          </a:custGeom>
          <a:solidFill>
            <a:srgbClr val="B9BCBD"/>
          </a:solidFill>
          <a:ln w="3175">
            <a:solidFill>
              <a:srgbClr val="B9BCBD"/>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151" name="Freeform 135">
            <a:extLst>
              <a:ext uri="{FF2B5EF4-FFF2-40B4-BE49-F238E27FC236}">
                <a16:creationId xmlns:a16="http://schemas.microsoft.com/office/drawing/2014/main" id="{E5A305E6-7858-4458-8886-85047B385762}"/>
              </a:ext>
            </a:extLst>
          </p:cNvPr>
          <p:cNvSpPr>
            <a:spLocks/>
          </p:cNvSpPr>
          <p:nvPr userDrawn="1"/>
        </p:nvSpPr>
        <p:spPr bwMode="auto">
          <a:xfrm>
            <a:off x="7836396" y="2101940"/>
            <a:ext cx="707709" cy="350062"/>
          </a:xfrm>
          <a:custGeom>
            <a:avLst/>
            <a:gdLst>
              <a:gd name="T0" fmla="*/ 14 w 422"/>
              <a:gd name="T1" fmla="*/ 52 h 204"/>
              <a:gd name="T2" fmla="*/ 20 w 422"/>
              <a:gd name="T3" fmla="*/ 40 h 204"/>
              <a:gd name="T4" fmla="*/ 40 w 422"/>
              <a:gd name="T5" fmla="*/ 30 h 204"/>
              <a:gd name="T6" fmla="*/ 62 w 422"/>
              <a:gd name="T7" fmla="*/ 26 h 204"/>
              <a:gd name="T8" fmla="*/ 82 w 422"/>
              <a:gd name="T9" fmla="*/ 32 h 204"/>
              <a:gd name="T10" fmla="*/ 108 w 422"/>
              <a:gd name="T11" fmla="*/ 38 h 204"/>
              <a:gd name="T12" fmla="*/ 134 w 422"/>
              <a:gd name="T13" fmla="*/ 34 h 204"/>
              <a:gd name="T14" fmla="*/ 122 w 422"/>
              <a:gd name="T15" fmla="*/ 16 h 204"/>
              <a:gd name="T16" fmla="*/ 130 w 422"/>
              <a:gd name="T17" fmla="*/ 0 h 204"/>
              <a:gd name="T18" fmla="*/ 156 w 422"/>
              <a:gd name="T19" fmla="*/ 2 h 204"/>
              <a:gd name="T20" fmla="*/ 182 w 422"/>
              <a:gd name="T21" fmla="*/ 18 h 204"/>
              <a:gd name="T22" fmla="*/ 198 w 422"/>
              <a:gd name="T23" fmla="*/ 36 h 204"/>
              <a:gd name="T24" fmla="*/ 220 w 422"/>
              <a:gd name="T25" fmla="*/ 42 h 204"/>
              <a:gd name="T26" fmla="*/ 240 w 422"/>
              <a:gd name="T27" fmla="*/ 38 h 204"/>
              <a:gd name="T28" fmla="*/ 258 w 422"/>
              <a:gd name="T29" fmla="*/ 48 h 204"/>
              <a:gd name="T30" fmla="*/ 276 w 422"/>
              <a:gd name="T31" fmla="*/ 56 h 204"/>
              <a:gd name="T32" fmla="*/ 294 w 422"/>
              <a:gd name="T33" fmla="*/ 56 h 204"/>
              <a:gd name="T34" fmla="*/ 320 w 422"/>
              <a:gd name="T35" fmla="*/ 52 h 204"/>
              <a:gd name="T36" fmla="*/ 348 w 422"/>
              <a:gd name="T37" fmla="*/ 40 h 204"/>
              <a:gd name="T38" fmla="*/ 374 w 422"/>
              <a:gd name="T39" fmla="*/ 48 h 204"/>
              <a:gd name="T40" fmla="*/ 370 w 422"/>
              <a:gd name="T41" fmla="*/ 70 h 204"/>
              <a:gd name="T42" fmla="*/ 368 w 422"/>
              <a:gd name="T43" fmla="*/ 76 h 204"/>
              <a:gd name="T44" fmla="*/ 376 w 422"/>
              <a:gd name="T45" fmla="*/ 90 h 204"/>
              <a:gd name="T46" fmla="*/ 396 w 422"/>
              <a:gd name="T47" fmla="*/ 82 h 204"/>
              <a:gd name="T48" fmla="*/ 416 w 422"/>
              <a:gd name="T49" fmla="*/ 96 h 204"/>
              <a:gd name="T50" fmla="*/ 418 w 422"/>
              <a:gd name="T51" fmla="*/ 108 h 204"/>
              <a:gd name="T52" fmla="*/ 408 w 422"/>
              <a:gd name="T53" fmla="*/ 108 h 204"/>
              <a:gd name="T54" fmla="*/ 400 w 422"/>
              <a:gd name="T55" fmla="*/ 112 h 204"/>
              <a:gd name="T56" fmla="*/ 380 w 422"/>
              <a:gd name="T57" fmla="*/ 122 h 204"/>
              <a:gd name="T58" fmla="*/ 368 w 422"/>
              <a:gd name="T59" fmla="*/ 126 h 204"/>
              <a:gd name="T60" fmla="*/ 344 w 422"/>
              <a:gd name="T61" fmla="*/ 144 h 204"/>
              <a:gd name="T62" fmla="*/ 318 w 422"/>
              <a:gd name="T63" fmla="*/ 140 h 204"/>
              <a:gd name="T64" fmla="*/ 304 w 422"/>
              <a:gd name="T65" fmla="*/ 150 h 204"/>
              <a:gd name="T66" fmla="*/ 306 w 422"/>
              <a:gd name="T67" fmla="*/ 172 h 204"/>
              <a:gd name="T68" fmla="*/ 286 w 422"/>
              <a:gd name="T69" fmla="*/ 184 h 204"/>
              <a:gd name="T70" fmla="*/ 252 w 422"/>
              <a:gd name="T71" fmla="*/ 190 h 204"/>
              <a:gd name="T72" fmla="*/ 232 w 422"/>
              <a:gd name="T73" fmla="*/ 202 h 204"/>
              <a:gd name="T74" fmla="*/ 200 w 422"/>
              <a:gd name="T75" fmla="*/ 204 h 204"/>
              <a:gd name="T76" fmla="*/ 182 w 422"/>
              <a:gd name="T77" fmla="*/ 190 h 204"/>
              <a:gd name="T78" fmla="*/ 138 w 422"/>
              <a:gd name="T79" fmla="*/ 188 h 204"/>
              <a:gd name="T80" fmla="*/ 114 w 422"/>
              <a:gd name="T81" fmla="*/ 182 h 204"/>
              <a:gd name="T82" fmla="*/ 94 w 422"/>
              <a:gd name="T83" fmla="*/ 166 h 204"/>
              <a:gd name="T84" fmla="*/ 78 w 422"/>
              <a:gd name="T85" fmla="*/ 150 h 204"/>
              <a:gd name="T86" fmla="*/ 58 w 422"/>
              <a:gd name="T87" fmla="*/ 140 h 204"/>
              <a:gd name="T88" fmla="*/ 50 w 422"/>
              <a:gd name="T89" fmla="*/ 124 h 204"/>
              <a:gd name="T90" fmla="*/ 40 w 422"/>
              <a:gd name="T91" fmla="*/ 108 h 204"/>
              <a:gd name="T92" fmla="*/ 24 w 422"/>
              <a:gd name="T93" fmla="*/ 88 h 204"/>
              <a:gd name="T94" fmla="*/ 4 w 422"/>
              <a:gd name="T95" fmla="*/ 84 h 204"/>
              <a:gd name="T96" fmla="*/ 2 w 422"/>
              <a:gd name="T97" fmla="*/ 56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22" h="204">
                <a:moveTo>
                  <a:pt x="2" y="56"/>
                </a:moveTo>
                <a:lnTo>
                  <a:pt x="8" y="54"/>
                </a:lnTo>
                <a:lnTo>
                  <a:pt x="14" y="52"/>
                </a:lnTo>
                <a:lnTo>
                  <a:pt x="16" y="48"/>
                </a:lnTo>
                <a:lnTo>
                  <a:pt x="16" y="44"/>
                </a:lnTo>
                <a:lnTo>
                  <a:pt x="20" y="40"/>
                </a:lnTo>
                <a:lnTo>
                  <a:pt x="24" y="36"/>
                </a:lnTo>
                <a:lnTo>
                  <a:pt x="32" y="34"/>
                </a:lnTo>
                <a:lnTo>
                  <a:pt x="40" y="30"/>
                </a:lnTo>
                <a:lnTo>
                  <a:pt x="44" y="26"/>
                </a:lnTo>
                <a:lnTo>
                  <a:pt x="54" y="26"/>
                </a:lnTo>
                <a:lnTo>
                  <a:pt x="62" y="26"/>
                </a:lnTo>
                <a:lnTo>
                  <a:pt x="64" y="30"/>
                </a:lnTo>
                <a:lnTo>
                  <a:pt x="72" y="28"/>
                </a:lnTo>
                <a:lnTo>
                  <a:pt x="82" y="32"/>
                </a:lnTo>
                <a:lnTo>
                  <a:pt x="90" y="36"/>
                </a:lnTo>
                <a:lnTo>
                  <a:pt x="98" y="38"/>
                </a:lnTo>
                <a:lnTo>
                  <a:pt x="108" y="38"/>
                </a:lnTo>
                <a:lnTo>
                  <a:pt x="120" y="38"/>
                </a:lnTo>
                <a:lnTo>
                  <a:pt x="130" y="38"/>
                </a:lnTo>
                <a:lnTo>
                  <a:pt x="134" y="34"/>
                </a:lnTo>
                <a:lnTo>
                  <a:pt x="132" y="26"/>
                </a:lnTo>
                <a:lnTo>
                  <a:pt x="128" y="20"/>
                </a:lnTo>
                <a:lnTo>
                  <a:pt x="122" y="16"/>
                </a:lnTo>
                <a:lnTo>
                  <a:pt x="124" y="10"/>
                </a:lnTo>
                <a:lnTo>
                  <a:pt x="128" y="4"/>
                </a:lnTo>
                <a:lnTo>
                  <a:pt x="130" y="0"/>
                </a:lnTo>
                <a:lnTo>
                  <a:pt x="140" y="0"/>
                </a:lnTo>
                <a:lnTo>
                  <a:pt x="146" y="2"/>
                </a:lnTo>
                <a:lnTo>
                  <a:pt x="156" y="2"/>
                </a:lnTo>
                <a:lnTo>
                  <a:pt x="160" y="6"/>
                </a:lnTo>
                <a:lnTo>
                  <a:pt x="170" y="8"/>
                </a:lnTo>
                <a:lnTo>
                  <a:pt x="182" y="18"/>
                </a:lnTo>
                <a:lnTo>
                  <a:pt x="190" y="24"/>
                </a:lnTo>
                <a:lnTo>
                  <a:pt x="194" y="34"/>
                </a:lnTo>
                <a:lnTo>
                  <a:pt x="198" y="36"/>
                </a:lnTo>
                <a:lnTo>
                  <a:pt x="208" y="42"/>
                </a:lnTo>
                <a:lnTo>
                  <a:pt x="214" y="42"/>
                </a:lnTo>
                <a:lnTo>
                  <a:pt x="220" y="42"/>
                </a:lnTo>
                <a:lnTo>
                  <a:pt x="226" y="40"/>
                </a:lnTo>
                <a:lnTo>
                  <a:pt x="232" y="36"/>
                </a:lnTo>
                <a:lnTo>
                  <a:pt x="240" y="38"/>
                </a:lnTo>
                <a:lnTo>
                  <a:pt x="252" y="42"/>
                </a:lnTo>
                <a:lnTo>
                  <a:pt x="258" y="42"/>
                </a:lnTo>
                <a:lnTo>
                  <a:pt x="258" y="48"/>
                </a:lnTo>
                <a:lnTo>
                  <a:pt x="264" y="52"/>
                </a:lnTo>
                <a:lnTo>
                  <a:pt x="270" y="52"/>
                </a:lnTo>
                <a:lnTo>
                  <a:pt x="276" y="56"/>
                </a:lnTo>
                <a:lnTo>
                  <a:pt x="282" y="56"/>
                </a:lnTo>
                <a:lnTo>
                  <a:pt x="288" y="54"/>
                </a:lnTo>
                <a:lnTo>
                  <a:pt x="294" y="56"/>
                </a:lnTo>
                <a:lnTo>
                  <a:pt x="304" y="58"/>
                </a:lnTo>
                <a:lnTo>
                  <a:pt x="314" y="56"/>
                </a:lnTo>
                <a:lnTo>
                  <a:pt x="320" y="52"/>
                </a:lnTo>
                <a:lnTo>
                  <a:pt x="332" y="50"/>
                </a:lnTo>
                <a:lnTo>
                  <a:pt x="344" y="42"/>
                </a:lnTo>
                <a:lnTo>
                  <a:pt x="348" y="40"/>
                </a:lnTo>
                <a:lnTo>
                  <a:pt x="358" y="46"/>
                </a:lnTo>
                <a:lnTo>
                  <a:pt x="364" y="46"/>
                </a:lnTo>
                <a:lnTo>
                  <a:pt x="374" y="48"/>
                </a:lnTo>
                <a:lnTo>
                  <a:pt x="368" y="64"/>
                </a:lnTo>
                <a:lnTo>
                  <a:pt x="368" y="64"/>
                </a:lnTo>
                <a:lnTo>
                  <a:pt x="370" y="70"/>
                </a:lnTo>
                <a:lnTo>
                  <a:pt x="370" y="70"/>
                </a:lnTo>
                <a:lnTo>
                  <a:pt x="370" y="74"/>
                </a:lnTo>
                <a:lnTo>
                  <a:pt x="368" y="76"/>
                </a:lnTo>
                <a:lnTo>
                  <a:pt x="366" y="80"/>
                </a:lnTo>
                <a:lnTo>
                  <a:pt x="366" y="86"/>
                </a:lnTo>
                <a:lnTo>
                  <a:pt x="376" y="90"/>
                </a:lnTo>
                <a:lnTo>
                  <a:pt x="386" y="88"/>
                </a:lnTo>
                <a:lnTo>
                  <a:pt x="392" y="82"/>
                </a:lnTo>
                <a:lnTo>
                  <a:pt x="396" y="82"/>
                </a:lnTo>
                <a:lnTo>
                  <a:pt x="400" y="86"/>
                </a:lnTo>
                <a:lnTo>
                  <a:pt x="406" y="92"/>
                </a:lnTo>
                <a:lnTo>
                  <a:pt x="416" y="96"/>
                </a:lnTo>
                <a:lnTo>
                  <a:pt x="422" y="102"/>
                </a:lnTo>
                <a:lnTo>
                  <a:pt x="418" y="108"/>
                </a:lnTo>
                <a:lnTo>
                  <a:pt x="418" y="108"/>
                </a:lnTo>
                <a:lnTo>
                  <a:pt x="414" y="106"/>
                </a:lnTo>
                <a:lnTo>
                  <a:pt x="410" y="106"/>
                </a:lnTo>
                <a:lnTo>
                  <a:pt x="408" y="108"/>
                </a:lnTo>
                <a:lnTo>
                  <a:pt x="408" y="108"/>
                </a:lnTo>
                <a:lnTo>
                  <a:pt x="404" y="110"/>
                </a:lnTo>
                <a:lnTo>
                  <a:pt x="400" y="112"/>
                </a:lnTo>
                <a:lnTo>
                  <a:pt x="398" y="116"/>
                </a:lnTo>
                <a:lnTo>
                  <a:pt x="390" y="114"/>
                </a:lnTo>
                <a:lnTo>
                  <a:pt x="380" y="122"/>
                </a:lnTo>
                <a:lnTo>
                  <a:pt x="374" y="118"/>
                </a:lnTo>
                <a:lnTo>
                  <a:pt x="370" y="118"/>
                </a:lnTo>
                <a:lnTo>
                  <a:pt x="368" y="126"/>
                </a:lnTo>
                <a:lnTo>
                  <a:pt x="364" y="130"/>
                </a:lnTo>
                <a:lnTo>
                  <a:pt x="346" y="134"/>
                </a:lnTo>
                <a:lnTo>
                  <a:pt x="344" y="144"/>
                </a:lnTo>
                <a:lnTo>
                  <a:pt x="332" y="150"/>
                </a:lnTo>
                <a:lnTo>
                  <a:pt x="324" y="146"/>
                </a:lnTo>
                <a:lnTo>
                  <a:pt x="318" y="140"/>
                </a:lnTo>
                <a:lnTo>
                  <a:pt x="312" y="138"/>
                </a:lnTo>
                <a:lnTo>
                  <a:pt x="306" y="142"/>
                </a:lnTo>
                <a:lnTo>
                  <a:pt x="304" y="150"/>
                </a:lnTo>
                <a:lnTo>
                  <a:pt x="302" y="156"/>
                </a:lnTo>
                <a:lnTo>
                  <a:pt x="304" y="166"/>
                </a:lnTo>
                <a:lnTo>
                  <a:pt x="306" y="172"/>
                </a:lnTo>
                <a:lnTo>
                  <a:pt x="302" y="178"/>
                </a:lnTo>
                <a:lnTo>
                  <a:pt x="296" y="182"/>
                </a:lnTo>
                <a:lnTo>
                  <a:pt x="286" y="184"/>
                </a:lnTo>
                <a:lnTo>
                  <a:pt x="272" y="188"/>
                </a:lnTo>
                <a:lnTo>
                  <a:pt x="260" y="188"/>
                </a:lnTo>
                <a:lnTo>
                  <a:pt x="252" y="190"/>
                </a:lnTo>
                <a:lnTo>
                  <a:pt x="248" y="190"/>
                </a:lnTo>
                <a:lnTo>
                  <a:pt x="240" y="198"/>
                </a:lnTo>
                <a:lnTo>
                  <a:pt x="232" y="202"/>
                </a:lnTo>
                <a:lnTo>
                  <a:pt x="222" y="202"/>
                </a:lnTo>
                <a:lnTo>
                  <a:pt x="212" y="204"/>
                </a:lnTo>
                <a:lnTo>
                  <a:pt x="200" y="204"/>
                </a:lnTo>
                <a:lnTo>
                  <a:pt x="192" y="200"/>
                </a:lnTo>
                <a:lnTo>
                  <a:pt x="186" y="192"/>
                </a:lnTo>
                <a:lnTo>
                  <a:pt x="182" y="190"/>
                </a:lnTo>
                <a:lnTo>
                  <a:pt x="162" y="190"/>
                </a:lnTo>
                <a:lnTo>
                  <a:pt x="150" y="188"/>
                </a:lnTo>
                <a:lnTo>
                  <a:pt x="138" y="188"/>
                </a:lnTo>
                <a:lnTo>
                  <a:pt x="128" y="188"/>
                </a:lnTo>
                <a:lnTo>
                  <a:pt x="120" y="188"/>
                </a:lnTo>
                <a:lnTo>
                  <a:pt x="114" y="182"/>
                </a:lnTo>
                <a:lnTo>
                  <a:pt x="106" y="176"/>
                </a:lnTo>
                <a:lnTo>
                  <a:pt x="98" y="170"/>
                </a:lnTo>
                <a:lnTo>
                  <a:pt x="94" y="166"/>
                </a:lnTo>
                <a:lnTo>
                  <a:pt x="92" y="158"/>
                </a:lnTo>
                <a:lnTo>
                  <a:pt x="86" y="152"/>
                </a:lnTo>
                <a:lnTo>
                  <a:pt x="78" y="150"/>
                </a:lnTo>
                <a:lnTo>
                  <a:pt x="74" y="146"/>
                </a:lnTo>
                <a:lnTo>
                  <a:pt x="66" y="142"/>
                </a:lnTo>
                <a:lnTo>
                  <a:pt x="58" y="140"/>
                </a:lnTo>
                <a:lnTo>
                  <a:pt x="50" y="138"/>
                </a:lnTo>
                <a:lnTo>
                  <a:pt x="48" y="132"/>
                </a:lnTo>
                <a:lnTo>
                  <a:pt x="50" y="124"/>
                </a:lnTo>
                <a:lnTo>
                  <a:pt x="52" y="118"/>
                </a:lnTo>
                <a:lnTo>
                  <a:pt x="48" y="110"/>
                </a:lnTo>
                <a:lnTo>
                  <a:pt x="40" y="108"/>
                </a:lnTo>
                <a:lnTo>
                  <a:pt x="40" y="102"/>
                </a:lnTo>
                <a:lnTo>
                  <a:pt x="32" y="94"/>
                </a:lnTo>
                <a:lnTo>
                  <a:pt x="24" y="88"/>
                </a:lnTo>
                <a:lnTo>
                  <a:pt x="16" y="90"/>
                </a:lnTo>
                <a:lnTo>
                  <a:pt x="8" y="88"/>
                </a:lnTo>
                <a:lnTo>
                  <a:pt x="4" y="84"/>
                </a:lnTo>
                <a:lnTo>
                  <a:pt x="2" y="80"/>
                </a:lnTo>
                <a:lnTo>
                  <a:pt x="0" y="70"/>
                </a:lnTo>
                <a:lnTo>
                  <a:pt x="2" y="56"/>
                </a:lnTo>
                <a:close/>
              </a:path>
            </a:pathLst>
          </a:custGeom>
          <a:solidFill>
            <a:srgbClr val="B9BCBD"/>
          </a:solidFill>
          <a:ln w="3175">
            <a:solidFill>
              <a:srgbClr val="B9BCBD"/>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152" name="Freeform 136">
            <a:extLst>
              <a:ext uri="{FF2B5EF4-FFF2-40B4-BE49-F238E27FC236}">
                <a16:creationId xmlns:a16="http://schemas.microsoft.com/office/drawing/2014/main" id="{B943A684-20FE-495E-8DFF-A510AFC24D14}"/>
              </a:ext>
            </a:extLst>
          </p:cNvPr>
          <p:cNvSpPr>
            <a:spLocks/>
          </p:cNvSpPr>
          <p:nvPr userDrawn="1"/>
        </p:nvSpPr>
        <p:spPr bwMode="auto">
          <a:xfrm>
            <a:off x="6003395" y="2383361"/>
            <a:ext cx="10062" cy="6864"/>
          </a:xfrm>
          <a:custGeom>
            <a:avLst/>
            <a:gdLst>
              <a:gd name="T0" fmla="*/ 4 w 6"/>
              <a:gd name="T1" fmla="*/ 4 h 4"/>
              <a:gd name="T2" fmla="*/ 0 w 6"/>
              <a:gd name="T3" fmla="*/ 2 h 4"/>
              <a:gd name="T4" fmla="*/ 4 w 6"/>
              <a:gd name="T5" fmla="*/ 0 h 4"/>
              <a:gd name="T6" fmla="*/ 6 w 6"/>
              <a:gd name="T7" fmla="*/ 2 h 4"/>
              <a:gd name="T8" fmla="*/ 6 w 6"/>
              <a:gd name="T9" fmla="*/ 2 h 4"/>
              <a:gd name="T10" fmla="*/ 4 w 6"/>
              <a:gd name="T11" fmla="*/ 4 h 4"/>
              <a:gd name="T12" fmla="*/ 4 w 6"/>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6" h="4">
                <a:moveTo>
                  <a:pt x="4" y="4"/>
                </a:moveTo>
                <a:lnTo>
                  <a:pt x="0" y="2"/>
                </a:lnTo>
                <a:lnTo>
                  <a:pt x="4" y="0"/>
                </a:lnTo>
                <a:lnTo>
                  <a:pt x="6" y="2"/>
                </a:lnTo>
                <a:lnTo>
                  <a:pt x="6" y="2"/>
                </a:lnTo>
                <a:lnTo>
                  <a:pt x="4" y="4"/>
                </a:lnTo>
                <a:lnTo>
                  <a:pt x="4" y="4"/>
                </a:lnTo>
                <a:close/>
              </a:path>
            </a:pathLst>
          </a:custGeom>
          <a:solidFill>
            <a:srgbClr val="8BBDFF"/>
          </a:solidFill>
          <a:ln w="3175">
            <a:solidFill>
              <a:srgbClr val="8BBDFF"/>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153" name="Freeform 137">
            <a:extLst>
              <a:ext uri="{FF2B5EF4-FFF2-40B4-BE49-F238E27FC236}">
                <a16:creationId xmlns:a16="http://schemas.microsoft.com/office/drawing/2014/main" id="{DE68418D-67B9-45CF-901F-D230DF45ECA4}"/>
              </a:ext>
            </a:extLst>
          </p:cNvPr>
          <p:cNvSpPr>
            <a:spLocks/>
          </p:cNvSpPr>
          <p:nvPr userDrawn="1"/>
        </p:nvSpPr>
        <p:spPr bwMode="auto">
          <a:xfrm>
            <a:off x="6457872" y="2215197"/>
            <a:ext cx="83852" cy="109823"/>
          </a:xfrm>
          <a:custGeom>
            <a:avLst/>
            <a:gdLst>
              <a:gd name="T0" fmla="*/ 24 w 50"/>
              <a:gd name="T1" fmla="*/ 64 h 64"/>
              <a:gd name="T2" fmla="*/ 30 w 50"/>
              <a:gd name="T3" fmla="*/ 56 h 64"/>
              <a:gd name="T4" fmla="*/ 32 w 50"/>
              <a:gd name="T5" fmla="*/ 52 h 64"/>
              <a:gd name="T6" fmla="*/ 36 w 50"/>
              <a:gd name="T7" fmla="*/ 48 h 64"/>
              <a:gd name="T8" fmla="*/ 36 w 50"/>
              <a:gd name="T9" fmla="*/ 48 h 64"/>
              <a:gd name="T10" fmla="*/ 42 w 50"/>
              <a:gd name="T11" fmla="*/ 50 h 64"/>
              <a:gd name="T12" fmla="*/ 48 w 50"/>
              <a:gd name="T13" fmla="*/ 52 h 64"/>
              <a:gd name="T14" fmla="*/ 42 w 50"/>
              <a:gd name="T15" fmla="*/ 42 h 64"/>
              <a:gd name="T16" fmla="*/ 40 w 50"/>
              <a:gd name="T17" fmla="*/ 40 h 64"/>
              <a:gd name="T18" fmla="*/ 38 w 50"/>
              <a:gd name="T19" fmla="*/ 34 h 64"/>
              <a:gd name="T20" fmla="*/ 38 w 50"/>
              <a:gd name="T21" fmla="*/ 30 h 64"/>
              <a:gd name="T22" fmla="*/ 36 w 50"/>
              <a:gd name="T23" fmla="*/ 26 h 64"/>
              <a:gd name="T24" fmla="*/ 34 w 50"/>
              <a:gd name="T25" fmla="*/ 20 h 64"/>
              <a:gd name="T26" fmla="*/ 32 w 50"/>
              <a:gd name="T27" fmla="*/ 14 h 64"/>
              <a:gd name="T28" fmla="*/ 28 w 50"/>
              <a:gd name="T29" fmla="*/ 10 h 64"/>
              <a:gd name="T30" fmla="*/ 22 w 50"/>
              <a:gd name="T31" fmla="*/ 6 h 64"/>
              <a:gd name="T32" fmla="*/ 16 w 50"/>
              <a:gd name="T33" fmla="*/ 2 h 64"/>
              <a:gd name="T34" fmla="*/ 8 w 50"/>
              <a:gd name="T35" fmla="*/ 2 h 64"/>
              <a:gd name="T36" fmla="*/ 4 w 50"/>
              <a:gd name="T37" fmla="*/ 2 h 64"/>
              <a:gd name="T38" fmla="*/ 0 w 50"/>
              <a:gd name="T39" fmla="*/ 6 h 64"/>
              <a:gd name="T40" fmla="*/ 4 w 50"/>
              <a:gd name="T41" fmla="*/ 8 h 64"/>
              <a:gd name="T42" fmla="*/ 10 w 50"/>
              <a:gd name="T43" fmla="*/ 16 h 64"/>
              <a:gd name="T44" fmla="*/ 14 w 50"/>
              <a:gd name="T45" fmla="*/ 24 h 64"/>
              <a:gd name="T46" fmla="*/ 18 w 50"/>
              <a:gd name="T47" fmla="*/ 30 h 64"/>
              <a:gd name="T48" fmla="*/ 20 w 50"/>
              <a:gd name="T49" fmla="*/ 34 h 64"/>
              <a:gd name="T50" fmla="*/ 20 w 50"/>
              <a:gd name="T51" fmla="*/ 38 h 64"/>
              <a:gd name="T52" fmla="*/ 20 w 50"/>
              <a:gd name="T53" fmla="*/ 42 h 64"/>
              <a:gd name="T54" fmla="*/ 22 w 50"/>
              <a:gd name="T55" fmla="*/ 44 h 64"/>
              <a:gd name="T56" fmla="*/ 20 w 50"/>
              <a:gd name="T57" fmla="*/ 46 h 64"/>
              <a:gd name="T58" fmla="*/ 20 w 50"/>
              <a:gd name="T59" fmla="*/ 48 h 64"/>
              <a:gd name="T60" fmla="*/ 20 w 50"/>
              <a:gd name="T61" fmla="*/ 56 h 64"/>
              <a:gd name="T62" fmla="*/ 20 w 50"/>
              <a:gd name="T63" fmla="*/ 56 h 64"/>
              <a:gd name="T64" fmla="*/ 20 w 50"/>
              <a:gd name="T65" fmla="*/ 60 h 64"/>
              <a:gd name="T66" fmla="*/ 22 w 50"/>
              <a:gd name="T67" fmla="*/ 64 h 64"/>
              <a:gd name="T68" fmla="*/ 24 w 50"/>
              <a:gd name="T69"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0" h="64">
                <a:moveTo>
                  <a:pt x="24" y="64"/>
                </a:moveTo>
                <a:lnTo>
                  <a:pt x="24" y="64"/>
                </a:lnTo>
                <a:lnTo>
                  <a:pt x="28" y="62"/>
                </a:lnTo>
                <a:lnTo>
                  <a:pt x="30" y="56"/>
                </a:lnTo>
                <a:lnTo>
                  <a:pt x="30" y="56"/>
                </a:lnTo>
                <a:lnTo>
                  <a:pt x="32" y="52"/>
                </a:lnTo>
                <a:lnTo>
                  <a:pt x="34" y="50"/>
                </a:lnTo>
                <a:lnTo>
                  <a:pt x="36" y="48"/>
                </a:lnTo>
                <a:lnTo>
                  <a:pt x="36" y="48"/>
                </a:lnTo>
                <a:lnTo>
                  <a:pt x="36" y="48"/>
                </a:lnTo>
                <a:lnTo>
                  <a:pt x="38" y="48"/>
                </a:lnTo>
                <a:lnTo>
                  <a:pt x="42" y="50"/>
                </a:lnTo>
                <a:lnTo>
                  <a:pt x="42" y="50"/>
                </a:lnTo>
                <a:lnTo>
                  <a:pt x="48" y="52"/>
                </a:lnTo>
                <a:lnTo>
                  <a:pt x="50" y="54"/>
                </a:lnTo>
                <a:lnTo>
                  <a:pt x="42" y="42"/>
                </a:lnTo>
                <a:lnTo>
                  <a:pt x="42" y="42"/>
                </a:lnTo>
                <a:lnTo>
                  <a:pt x="40" y="40"/>
                </a:lnTo>
                <a:lnTo>
                  <a:pt x="38" y="38"/>
                </a:lnTo>
                <a:lnTo>
                  <a:pt x="38" y="34"/>
                </a:lnTo>
                <a:lnTo>
                  <a:pt x="38" y="34"/>
                </a:lnTo>
                <a:lnTo>
                  <a:pt x="38" y="30"/>
                </a:lnTo>
                <a:lnTo>
                  <a:pt x="36" y="26"/>
                </a:lnTo>
                <a:lnTo>
                  <a:pt x="36" y="26"/>
                </a:lnTo>
                <a:lnTo>
                  <a:pt x="34" y="24"/>
                </a:lnTo>
                <a:lnTo>
                  <a:pt x="34" y="20"/>
                </a:lnTo>
                <a:lnTo>
                  <a:pt x="34" y="20"/>
                </a:lnTo>
                <a:lnTo>
                  <a:pt x="32" y="14"/>
                </a:lnTo>
                <a:lnTo>
                  <a:pt x="28" y="10"/>
                </a:lnTo>
                <a:lnTo>
                  <a:pt x="28" y="10"/>
                </a:lnTo>
                <a:lnTo>
                  <a:pt x="22" y="6"/>
                </a:lnTo>
                <a:lnTo>
                  <a:pt x="22" y="6"/>
                </a:lnTo>
                <a:lnTo>
                  <a:pt x="16" y="2"/>
                </a:lnTo>
                <a:lnTo>
                  <a:pt x="16" y="2"/>
                </a:lnTo>
                <a:lnTo>
                  <a:pt x="12" y="0"/>
                </a:lnTo>
                <a:lnTo>
                  <a:pt x="8" y="2"/>
                </a:lnTo>
                <a:lnTo>
                  <a:pt x="8" y="2"/>
                </a:lnTo>
                <a:lnTo>
                  <a:pt x="4" y="2"/>
                </a:lnTo>
                <a:lnTo>
                  <a:pt x="0" y="4"/>
                </a:lnTo>
                <a:lnTo>
                  <a:pt x="0" y="6"/>
                </a:lnTo>
                <a:lnTo>
                  <a:pt x="0" y="6"/>
                </a:lnTo>
                <a:lnTo>
                  <a:pt x="4" y="8"/>
                </a:lnTo>
                <a:lnTo>
                  <a:pt x="10" y="16"/>
                </a:lnTo>
                <a:lnTo>
                  <a:pt x="10" y="16"/>
                </a:lnTo>
                <a:lnTo>
                  <a:pt x="10" y="20"/>
                </a:lnTo>
                <a:lnTo>
                  <a:pt x="14" y="24"/>
                </a:lnTo>
                <a:lnTo>
                  <a:pt x="14" y="24"/>
                </a:lnTo>
                <a:lnTo>
                  <a:pt x="18" y="30"/>
                </a:lnTo>
                <a:lnTo>
                  <a:pt x="20" y="34"/>
                </a:lnTo>
                <a:lnTo>
                  <a:pt x="20" y="34"/>
                </a:lnTo>
                <a:lnTo>
                  <a:pt x="20" y="36"/>
                </a:lnTo>
                <a:lnTo>
                  <a:pt x="20" y="38"/>
                </a:lnTo>
                <a:lnTo>
                  <a:pt x="20" y="40"/>
                </a:lnTo>
                <a:lnTo>
                  <a:pt x="20" y="42"/>
                </a:lnTo>
                <a:lnTo>
                  <a:pt x="20" y="42"/>
                </a:lnTo>
                <a:lnTo>
                  <a:pt x="22" y="44"/>
                </a:lnTo>
                <a:lnTo>
                  <a:pt x="22" y="44"/>
                </a:lnTo>
                <a:lnTo>
                  <a:pt x="20" y="46"/>
                </a:lnTo>
                <a:lnTo>
                  <a:pt x="20" y="48"/>
                </a:lnTo>
                <a:lnTo>
                  <a:pt x="20" y="48"/>
                </a:lnTo>
                <a:lnTo>
                  <a:pt x="20" y="54"/>
                </a:lnTo>
                <a:lnTo>
                  <a:pt x="20" y="56"/>
                </a:lnTo>
                <a:lnTo>
                  <a:pt x="20" y="56"/>
                </a:lnTo>
                <a:lnTo>
                  <a:pt x="20" y="56"/>
                </a:lnTo>
                <a:lnTo>
                  <a:pt x="22" y="58"/>
                </a:lnTo>
                <a:lnTo>
                  <a:pt x="20" y="60"/>
                </a:lnTo>
                <a:lnTo>
                  <a:pt x="20" y="62"/>
                </a:lnTo>
                <a:lnTo>
                  <a:pt x="22" y="64"/>
                </a:lnTo>
                <a:lnTo>
                  <a:pt x="22" y="64"/>
                </a:lnTo>
                <a:lnTo>
                  <a:pt x="24" y="64"/>
                </a:lnTo>
                <a:lnTo>
                  <a:pt x="24" y="64"/>
                </a:lnTo>
                <a:close/>
              </a:path>
            </a:pathLst>
          </a:custGeom>
          <a:solidFill>
            <a:srgbClr val="8BBDFF"/>
          </a:solidFill>
          <a:ln w="3175">
            <a:solidFill>
              <a:srgbClr val="8BBDFF"/>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154" name="Freeform 138">
            <a:extLst>
              <a:ext uri="{FF2B5EF4-FFF2-40B4-BE49-F238E27FC236}">
                <a16:creationId xmlns:a16="http://schemas.microsoft.com/office/drawing/2014/main" id="{67C225B8-8EC2-44C4-8FA0-C166A3E3F279}"/>
              </a:ext>
            </a:extLst>
          </p:cNvPr>
          <p:cNvSpPr>
            <a:spLocks/>
          </p:cNvSpPr>
          <p:nvPr userDrawn="1"/>
        </p:nvSpPr>
        <p:spPr bwMode="auto">
          <a:xfrm>
            <a:off x="3226223" y="2723127"/>
            <a:ext cx="677522" cy="528524"/>
          </a:xfrm>
          <a:custGeom>
            <a:avLst/>
            <a:gdLst>
              <a:gd name="T0" fmla="*/ 6 w 404"/>
              <a:gd name="T1" fmla="*/ 18 h 308"/>
              <a:gd name="T2" fmla="*/ 16 w 404"/>
              <a:gd name="T3" fmla="*/ 36 h 308"/>
              <a:gd name="T4" fmla="*/ 26 w 404"/>
              <a:gd name="T5" fmla="*/ 46 h 308"/>
              <a:gd name="T6" fmla="*/ 38 w 404"/>
              <a:gd name="T7" fmla="*/ 68 h 308"/>
              <a:gd name="T8" fmla="*/ 34 w 404"/>
              <a:gd name="T9" fmla="*/ 92 h 308"/>
              <a:gd name="T10" fmla="*/ 48 w 404"/>
              <a:gd name="T11" fmla="*/ 102 h 308"/>
              <a:gd name="T12" fmla="*/ 64 w 404"/>
              <a:gd name="T13" fmla="*/ 126 h 308"/>
              <a:gd name="T14" fmla="*/ 78 w 404"/>
              <a:gd name="T15" fmla="*/ 148 h 308"/>
              <a:gd name="T16" fmla="*/ 94 w 404"/>
              <a:gd name="T17" fmla="*/ 168 h 308"/>
              <a:gd name="T18" fmla="*/ 90 w 404"/>
              <a:gd name="T19" fmla="*/ 152 h 308"/>
              <a:gd name="T20" fmla="*/ 82 w 404"/>
              <a:gd name="T21" fmla="*/ 142 h 308"/>
              <a:gd name="T22" fmla="*/ 74 w 404"/>
              <a:gd name="T23" fmla="*/ 118 h 308"/>
              <a:gd name="T24" fmla="*/ 60 w 404"/>
              <a:gd name="T25" fmla="*/ 90 h 308"/>
              <a:gd name="T26" fmla="*/ 52 w 404"/>
              <a:gd name="T27" fmla="*/ 70 h 308"/>
              <a:gd name="T28" fmla="*/ 46 w 404"/>
              <a:gd name="T29" fmla="*/ 64 h 308"/>
              <a:gd name="T30" fmla="*/ 38 w 404"/>
              <a:gd name="T31" fmla="*/ 48 h 308"/>
              <a:gd name="T32" fmla="*/ 26 w 404"/>
              <a:gd name="T33" fmla="*/ 26 h 308"/>
              <a:gd name="T34" fmla="*/ 32 w 404"/>
              <a:gd name="T35" fmla="*/ 14 h 308"/>
              <a:gd name="T36" fmla="*/ 48 w 404"/>
              <a:gd name="T37" fmla="*/ 16 h 308"/>
              <a:gd name="T38" fmla="*/ 60 w 404"/>
              <a:gd name="T39" fmla="*/ 52 h 308"/>
              <a:gd name="T40" fmla="*/ 72 w 404"/>
              <a:gd name="T41" fmla="*/ 70 h 308"/>
              <a:gd name="T42" fmla="*/ 90 w 404"/>
              <a:gd name="T43" fmla="*/ 86 h 308"/>
              <a:gd name="T44" fmla="*/ 100 w 404"/>
              <a:gd name="T45" fmla="*/ 102 h 308"/>
              <a:gd name="T46" fmla="*/ 102 w 404"/>
              <a:gd name="T47" fmla="*/ 112 h 308"/>
              <a:gd name="T48" fmla="*/ 114 w 404"/>
              <a:gd name="T49" fmla="*/ 128 h 308"/>
              <a:gd name="T50" fmla="*/ 132 w 404"/>
              <a:gd name="T51" fmla="*/ 150 h 308"/>
              <a:gd name="T52" fmla="*/ 142 w 404"/>
              <a:gd name="T53" fmla="*/ 164 h 308"/>
              <a:gd name="T54" fmla="*/ 156 w 404"/>
              <a:gd name="T55" fmla="*/ 196 h 308"/>
              <a:gd name="T56" fmla="*/ 156 w 404"/>
              <a:gd name="T57" fmla="*/ 214 h 308"/>
              <a:gd name="T58" fmla="*/ 158 w 404"/>
              <a:gd name="T59" fmla="*/ 232 h 308"/>
              <a:gd name="T60" fmla="*/ 180 w 404"/>
              <a:gd name="T61" fmla="*/ 248 h 308"/>
              <a:gd name="T62" fmla="*/ 202 w 404"/>
              <a:gd name="T63" fmla="*/ 262 h 308"/>
              <a:gd name="T64" fmla="*/ 222 w 404"/>
              <a:gd name="T65" fmla="*/ 278 h 308"/>
              <a:gd name="T66" fmla="*/ 246 w 404"/>
              <a:gd name="T67" fmla="*/ 284 h 308"/>
              <a:gd name="T68" fmla="*/ 260 w 404"/>
              <a:gd name="T69" fmla="*/ 290 h 308"/>
              <a:gd name="T70" fmla="*/ 274 w 404"/>
              <a:gd name="T71" fmla="*/ 296 h 308"/>
              <a:gd name="T72" fmla="*/ 298 w 404"/>
              <a:gd name="T73" fmla="*/ 288 h 308"/>
              <a:gd name="T74" fmla="*/ 322 w 404"/>
              <a:gd name="T75" fmla="*/ 296 h 308"/>
              <a:gd name="T76" fmla="*/ 330 w 404"/>
              <a:gd name="T77" fmla="*/ 300 h 308"/>
              <a:gd name="T78" fmla="*/ 350 w 404"/>
              <a:gd name="T79" fmla="*/ 278 h 308"/>
              <a:gd name="T80" fmla="*/ 380 w 404"/>
              <a:gd name="T81" fmla="*/ 254 h 308"/>
              <a:gd name="T82" fmla="*/ 394 w 404"/>
              <a:gd name="T83" fmla="*/ 256 h 308"/>
              <a:gd name="T84" fmla="*/ 398 w 404"/>
              <a:gd name="T85" fmla="*/ 218 h 308"/>
              <a:gd name="T86" fmla="*/ 388 w 404"/>
              <a:gd name="T87" fmla="*/ 194 h 308"/>
              <a:gd name="T88" fmla="*/ 364 w 404"/>
              <a:gd name="T89" fmla="*/ 206 h 308"/>
              <a:gd name="T90" fmla="*/ 354 w 404"/>
              <a:gd name="T91" fmla="*/ 236 h 308"/>
              <a:gd name="T92" fmla="*/ 338 w 404"/>
              <a:gd name="T93" fmla="*/ 250 h 308"/>
              <a:gd name="T94" fmla="*/ 314 w 404"/>
              <a:gd name="T95" fmla="*/ 254 h 308"/>
              <a:gd name="T96" fmla="*/ 284 w 404"/>
              <a:gd name="T97" fmla="*/ 248 h 308"/>
              <a:gd name="T98" fmla="*/ 274 w 404"/>
              <a:gd name="T99" fmla="*/ 228 h 308"/>
              <a:gd name="T100" fmla="*/ 260 w 404"/>
              <a:gd name="T101" fmla="*/ 206 h 308"/>
              <a:gd name="T102" fmla="*/ 260 w 404"/>
              <a:gd name="T103" fmla="*/ 182 h 308"/>
              <a:gd name="T104" fmla="*/ 258 w 404"/>
              <a:gd name="T105" fmla="*/ 152 h 308"/>
              <a:gd name="T106" fmla="*/ 260 w 404"/>
              <a:gd name="T107" fmla="*/ 136 h 308"/>
              <a:gd name="T108" fmla="*/ 266 w 404"/>
              <a:gd name="T109" fmla="*/ 122 h 308"/>
              <a:gd name="T110" fmla="*/ 230 w 404"/>
              <a:gd name="T111" fmla="*/ 90 h 308"/>
              <a:gd name="T112" fmla="*/ 202 w 404"/>
              <a:gd name="T113" fmla="*/ 54 h 308"/>
              <a:gd name="T114" fmla="*/ 168 w 404"/>
              <a:gd name="T115" fmla="*/ 48 h 308"/>
              <a:gd name="T116" fmla="*/ 72 w 404"/>
              <a:gd name="T117" fmla="*/ 2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04" h="308">
                <a:moveTo>
                  <a:pt x="0" y="4"/>
                </a:moveTo>
                <a:lnTo>
                  <a:pt x="0" y="4"/>
                </a:lnTo>
                <a:lnTo>
                  <a:pt x="0" y="6"/>
                </a:lnTo>
                <a:lnTo>
                  <a:pt x="2" y="10"/>
                </a:lnTo>
                <a:lnTo>
                  <a:pt x="2" y="10"/>
                </a:lnTo>
                <a:lnTo>
                  <a:pt x="6" y="14"/>
                </a:lnTo>
                <a:lnTo>
                  <a:pt x="6" y="14"/>
                </a:lnTo>
                <a:lnTo>
                  <a:pt x="6" y="18"/>
                </a:lnTo>
                <a:lnTo>
                  <a:pt x="6" y="18"/>
                </a:lnTo>
                <a:lnTo>
                  <a:pt x="8" y="20"/>
                </a:lnTo>
                <a:lnTo>
                  <a:pt x="10" y="24"/>
                </a:lnTo>
                <a:lnTo>
                  <a:pt x="10" y="24"/>
                </a:lnTo>
                <a:lnTo>
                  <a:pt x="10" y="28"/>
                </a:lnTo>
                <a:lnTo>
                  <a:pt x="10" y="32"/>
                </a:lnTo>
                <a:lnTo>
                  <a:pt x="12" y="36"/>
                </a:lnTo>
                <a:lnTo>
                  <a:pt x="12" y="36"/>
                </a:lnTo>
                <a:lnTo>
                  <a:pt x="16" y="36"/>
                </a:lnTo>
                <a:lnTo>
                  <a:pt x="16" y="36"/>
                </a:lnTo>
                <a:lnTo>
                  <a:pt x="16" y="40"/>
                </a:lnTo>
                <a:lnTo>
                  <a:pt x="16" y="40"/>
                </a:lnTo>
                <a:lnTo>
                  <a:pt x="20" y="42"/>
                </a:lnTo>
                <a:lnTo>
                  <a:pt x="20" y="42"/>
                </a:lnTo>
                <a:lnTo>
                  <a:pt x="22" y="46"/>
                </a:lnTo>
                <a:lnTo>
                  <a:pt x="22" y="46"/>
                </a:lnTo>
                <a:lnTo>
                  <a:pt x="24" y="46"/>
                </a:lnTo>
                <a:lnTo>
                  <a:pt x="26" y="46"/>
                </a:lnTo>
                <a:lnTo>
                  <a:pt x="26" y="46"/>
                </a:lnTo>
                <a:lnTo>
                  <a:pt x="28" y="50"/>
                </a:lnTo>
                <a:lnTo>
                  <a:pt x="28" y="50"/>
                </a:lnTo>
                <a:lnTo>
                  <a:pt x="32" y="52"/>
                </a:lnTo>
                <a:lnTo>
                  <a:pt x="32" y="52"/>
                </a:lnTo>
                <a:lnTo>
                  <a:pt x="34" y="56"/>
                </a:lnTo>
                <a:lnTo>
                  <a:pt x="34" y="58"/>
                </a:lnTo>
                <a:lnTo>
                  <a:pt x="36" y="64"/>
                </a:lnTo>
                <a:lnTo>
                  <a:pt x="36" y="64"/>
                </a:lnTo>
                <a:lnTo>
                  <a:pt x="38" y="68"/>
                </a:lnTo>
                <a:lnTo>
                  <a:pt x="38" y="68"/>
                </a:lnTo>
                <a:lnTo>
                  <a:pt x="38" y="76"/>
                </a:lnTo>
                <a:lnTo>
                  <a:pt x="36" y="84"/>
                </a:lnTo>
                <a:lnTo>
                  <a:pt x="36" y="84"/>
                </a:lnTo>
                <a:lnTo>
                  <a:pt x="26" y="84"/>
                </a:lnTo>
                <a:lnTo>
                  <a:pt x="26" y="86"/>
                </a:lnTo>
                <a:lnTo>
                  <a:pt x="26" y="86"/>
                </a:lnTo>
                <a:lnTo>
                  <a:pt x="34" y="92"/>
                </a:lnTo>
                <a:lnTo>
                  <a:pt x="34" y="92"/>
                </a:lnTo>
                <a:lnTo>
                  <a:pt x="36" y="94"/>
                </a:lnTo>
                <a:lnTo>
                  <a:pt x="38" y="98"/>
                </a:lnTo>
                <a:lnTo>
                  <a:pt x="38" y="98"/>
                </a:lnTo>
                <a:lnTo>
                  <a:pt x="42" y="98"/>
                </a:lnTo>
                <a:lnTo>
                  <a:pt x="42" y="98"/>
                </a:lnTo>
                <a:lnTo>
                  <a:pt x="42" y="100"/>
                </a:lnTo>
                <a:lnTo>
                  <a:pt x="42" y="102"/>
                </a:lnTo>
                <a:lnTo>
                  <a:pt x="42" y="102"/>
                </a:lnTo>
                <a:lnTo>
                  <a:pt x="48" y="102"/>
                </a:lnTo>
                <a:lnTo>
                  <a:pt x="48" y="102"/>
                </a:lnTo>
                <a:lnTo>
                  <a:pt x="56" y="108"/>
                </a:lnTo>
                <a:lnTo>
                  <a:pt x="62" y="114"/>
                </a:lnTo>
                <a:lnTo>
                  <a:pt x="62" y="114"/>
                </a:lnTo>
                <a:lnTo>
                  <a:pt x="62" y="116"/>
                </a:lnTo>
                <a:lnTo>
                  <a:pt x="62" y="118"/>
                </a:lnTo>
                <a:lnTo>
                  <a:pt x="62" y="118"/>
                </a:lnTo>
                <a:lnTo>
                  <a:pt x="64" y="126"/>
                </a:lnTo>
                <a:lnTo>
                  <a:pt x="64" y="126"/>
                </a:lnTo>
                <a:lnTo>
                  <a:pt x="64" y="132"/>
                </a:lnTo>
                <a:lnTo>
                  <a:pt x="64" y="138"/>
                </a:lnTo>
                <a:lnTo>
                  <a:pt x="64" y="138"/>
                </a:lnTo>
                <a:lnTo>
                  <a:pt x="68" y="140"/>
                </a:lnTo>
                <a:lnTo>
                  <a:pt x="72" y="140"/>
                </a:lnTo>
                <a:lnTo>
                  <a:pt x="72" y="140"/>
                </a:lnTo>
                <a:lnTo>
                  <a:pt x="72" y="144"/>
                </a:lnTo>
                <a:lnTo>
                  <a:pt x="72" y="144"/>
                </a:lnTo>
                <a:lnTo>
                  <a:pt x="78" y="148"/>
                </a:lnTo>
                <a:lnTo>
                  <a:pt x="78" y="148"/>
                </a:lnTo>
                <a:lnTo>
                  <a:pt x="90" y="164"/>
                </a:lnTo>
                <a:lnTo>
                  <a:pt x="90" y="164"/>
                </a:lnTo>
                <a:lnTo>
                  <a:pt x="90" y="170"/>
                </a:lnTo>
                <a:lnTo>
                  <a:pt x="94" y="170"/>
                </a:lnTo>
                <a:lnTo>
                  <a:pt x="94" y="170"/>
                </a:lnTo>
                <a:lnTo>
                  <a:pt x="94" y="168"/>
                </a:lnTo>
                <a:lnTo>
                  <a:pt x="94" y="168"/>
                </a:lnTo>
                <a:lnTo>
                  <a:pt x="94" y="168"/>
                </a:lnTo>
                <a:lnTo>
                  <a:pt x="94" y="168"/>
                </a:lnTo>
                <a:lnTo>
                  <a:pt x="96" y="166"/>
                </a:lnTo>
                <a:lnTo>
                  <a:pt x="98" y="164"/>
                </a:lnTo>
                <a:lnTo>
                  <a:pt x="98" y="164"/>
                </a:lnTo>
                <a:lnTo>
                  <a:pt x="98" y="162"/>
                </a:lnTo>
                <a:lnTo>
                  <a:pt x="96" y="158"/>
                </a:lnTo>
                <a:lnTo>
                  <a:pt x="96" y="158"/>
                </a:lnTo>
                <a:lnTo>
                  <a:pt x="90" y="152"/>
                </a:lnTo>
                <a:lnTo>
                  <a:pt x="90" y="152"/>
                </a:lnTo>
                <a:lnTo>
                  <a:pt x="90" y="148"/>
                </a:lnTo>
                <a:lnTo>
                  <a:pt x="90" y="148"/>
                </a:lnTo>
                <a:lnTo>
                  <a:pt x="88" y="146"/>
                </a:lnTo>
                <a:lnTo>
                  <a:pt x="88" y="146"/>
                </a:lnTo>
                <a:lnTo>
                  <a:pt x="84" y="146"/>
                </a:lnTo>
                <a:lnTo>
                  <a:pt x="84" y="146"/>
                </a:lnTo>
                <a:lnTo>
                  <a:pt x="82" y="144"/>
                </a:lnTo>
                <a:lnTo>
                  <a:pt x="82" y="144"/>
                </a:lnTo>
                <a:lnTo>
                  <a:pt x="82" y="142"/>
                </a:lnTo>
                <a:lnTo>
                  <a:pt x="84" y="138"/>
                </a:lnTo>
                <a:lnTo>
                  <a:pt x="84" y="138"/>
                </a:lnTo>
                <a:lnTo>
                  <a:pt x="80" y="134"/>
                </a:lnTo>
                <a:lnTo>
                  <a:pt x="80" y="134"/>
                </a:lnTo>
                <a:lnTo>
                  <a:pt x="80" y="130"/>
                </a:lnTo>
                <a:lnTo>
                  <a:pt x="80" y="128"/>
                </a:lnTo>
                <a:lnTo>
                  <a:pt x="80" y="128"/>
                </a:lnTo>
                <a:lnTo>
                  <a:pt x="74" y="118"/>
                </a:lnTo>
                <a:lnTo>
                  <a:pt x="74" y="118"/>
                </a:lnTo>
                <a:lnTo>
                  <a:pt x="74" y="114"/>
                </a:lnTo>
                <a:lnTo>
                  <a:pt x="74" y="114"/>
                </a:lnTo>
                <a:lnTo>
                  <a:pt x="70" y="106"/>
                </a:lnTo>
                <a:lnTo>
                  <a:pt x="64" y="100"/>
                </a:lnTo>
                <a:lnTo>
                  <a:pt x="64" y="100"/>
                </a:lnTo>
                <a:lnTo>
                  <a:pt x="64" y="96"/>
                </a:lnTo>
                <a:lnTo>
                  <a:pt x="64" y="92"/>
                </a:lnTo>
                <a:lnTo>
                  <a:pt x="64" y="92"/>
                </a:lnTo>
                <a:lnTo>
                  <a:pt x="60" y="90"/>
                </a:lnTo>
                <a:lnTo>
                  <a:pt x="60" y="90"/>
                </a:lnTo>
                <a:lnTo>
                  <a:pt x="60" y="86"/>
                </a:lnTo>
                <a:lnTo>
                  <a:pt x="60" y="86"/>
                </a:lnTo>
                <a:lnTo>
                  <a:pt x="58" y="84"/>
                </a:lnTo>
                <a:lnTo>
                  <a:pt x="56" y="82"/>
                </a:lnTo>
                <a:lnTo>
                  <a:pt x="56" y="82"/>
                </a:lnTo>
                <a:lnTo>
                  <a:pt x="56" y="76"/>
                </a:lnTo>
                <a:lnTo>
                  <a:pt x="54" y="70"/>
                </a:lnTo>
                <a:lnTo>
                  <a:pt x="52" y="70"/>
                </a:lnTo>
                <a:lnTo>
                  <a:pt x="52" y="70"/>
                </a:lnTo>
                <a:lnTo>
                  <a:pt x="52" y="66"/>
                </a:lnTo>
                <a:lnTo>
                  <a:pt x="52" y="66"/>
                </a:lnTo>
                <a:lnTo>
                  <a:pt x="50" y="66"/>
                </a:lnTo>
                <a:lnTo>
                  <a:pt x="50" y="66"/>
                </a:lnTo>
                <a:lnTo>
                  <a:pt x="50" y="66"/>
                </a:lnTo>
                <a:lnTo>
                  <a:pt x="50" y="66"/>
                </a:lnTo>
                <a:lnTo>
                  <a:pt x="48" y="66"/>
                </a:lnTo>
                <a:lnTo>
                  <a:pt x="46" y="64"/>
                </a:lnTo>
                <a:lnTo>
                  <a:pt x="46" y="64"/>
                </a:lnTo>
                <a:lnTo>
                  <a:pt x="46" y="62"/>
                </a:lnTo>
                <a:lnTo>
                  <a:pt x="46" y="60"/>
                </a:lnTo>
                <a:lnTo>
                  <a:pt x="48" y="60"/>
                </a:lnTo>
                <a:lnTo>
                  <a:pt x="48" y="58"/>
                </a:lnTo>
                <a:lnTo>
                  <a:pt x="44" y="50"/>
                </a:lnTo>
                <a:lnTo>
                  <a:pt x="44" y="50"/>
                </a:lnTo>
                <a:lnTo>
                  <a:pt x="40" y="50"/>
                </a:lnTo>
                <a:lnTo>
                  <a:pt x="38" y="48"/>
                </a:lnTo>
                <a:lnTo>
                  <a:pt x="38" y="48"/>
                </a:lnTo>
                <a:lnTo>
                  <a:pt x="38" y="46"/>
                </a:lnTo>
                <a:lnTo>
                  <a:pt x="38" y="46"/>
                </a:lnTo>
                <a:lnTo>
                  <a:pt x="34" y="40"/>
                </a:lnTo>
                <a:lnTo>
                  <a:pt x="34" y="40"/>
                </a:lnTo>
                <a:lnTo>
                  <a:pt x="32" y="36"/>
                </a:lnTo>
                <a:lnTo>
                  <a:pt x="30" y="30"/>
                </a:lnTo>
                <a:lnTo>
                  <a:pt x="30" y="30"/>
                </a:lnTo>
                <a:lnTo>
                  <a:pt x="26" y="26"/>
                </a:lnTo>
                <a:lnTo>
                  <a:pt x="26" y="26"/>
                </a:lnTo>
                <a:lnTo>
                  <a:pt x="26" y="20"/>
                </a:lnTo>
                <a:lnTo>
                  <a:pt x="28" y="16"/>
                </a:lnTo>
                <a:lnTo>
                  <a:pt x="28" y="16"/>
                </a:lnTo>
                <a:lnTo>
                  <a:pt x="26" y="16"/>
                </a:lnTo>
                <a:lnTo>
                  <a:pt x="26" y="14"/>
                </a:lnTo>
                <a:lnTo>
                  <a:pt x="26" y="14"/>
                </a:lnTo>
                <a:lnTo>
                  <a:pt x="32" y="14"/>
                </a:lnTo>
                <a:lnTo>
                  <a:pt x="32" y="14"/>
                </a:lnTo>
                <a:lnTo>
                  <a:pt x="36" y="18"/>
                </a:lnTo>
                <a:lnTo>
                  <a:pt x="36" y="18"/>
                </a:lnTo>
                <a:lnTo>
                  <a:pt x="40" y="20"/>
                </a:lnTo>
                <a:lnTo>
                  <a:pt x="40" y="20"/>
                </a:lnTo>
                <a:lnTo>
                  <a:pt x="42" y="18"/>
                </a:lnTo>
                <a:lnTo>
                  <a:pt x="42" y="18"/>
                </a:lnTo>
                <a:lnTo>
                  <a:pt x="44" y="16"/>
                </a:lnTo>
                <a:lnTo>
                  <a:pt x="48" y="16"/>
                </a:lnTo>
                <a:lnTo>
                  <a:pt x="48" y="16"/>
                </a:lnTo>
                <a:lnTo>
                  <a:pt x="48" y="20"/>
                </a:lnTo>
                <a:lnTo>
                  <a:pt x="52" y="24"/>
                </a:lnTo>
                <a:lnTo>
                  <a:pt x="52" y="24"/>
                </a:lnTo>
                <a:lnTo>
                  <a:pt x="52" y="34"/>
                </a:lnTo>
                <a:lnTo>
                  <a:pt x="56" y="40"/>
                </a:lnTo>
                <a:lnTo>
                  <a:pt x="58" y="40"/>
                </a:lnTo>
                <a:lnTo>
                  <a:pt x="58" y="40"/>
                </a:lnTo>
                <a:lnTo>
                  <a:pt x="60" y="46"/>
                </a:lnTo>
                <a:lnTo>
                  <a:pt x="60" y="52"/>
                </a:lnTo>
                <a:lnTo>
                  <a:pt x="60" y="52"/>
                </a:lnTo>
                <a:lnTo>
                  <a:pt x="68" y="62"/>
                </a:lnTo>
                <a:lnTo>
                  <a:pt x="68" y="62"/>
                </a:lnTo>
                <a:lnTo>
                  <a:pt x="72" y="62"/>
                </a:lnTo>
                <a:lnTo>
                  <a:pt x="72" y="62"/>
                </a:lnTo>
                <a:lnTo>
                  <a:pt x="72" y="66"/>
                </a:lnTo>
                <a:lnTo>
                  <a:pt x="72" y="68"/>
                </a:lnTo>
                <a:lnTo>
                  <a:pt x="72" y="70"/>
                </a:lnTo>
                <a:lnTo>
                  <a:pt x="72" y="70"/>
                </a:lnTo>
                <a:lnTo>
                  <a:pt x="78" y="72"/>
                </a:lnTo>
                <a:lnTo>
                  <a:pt x="78" y="72"/>
                </a:lnTo>
                <a:lnTo>
                  <a:pt x="80" y="78"/>
                </a:lnTo>
                <a:lnTo>
                  <a:pt x="82" y="82"/>
                </a:lnTo>
                <a:lnTo>
                  <a:pt x="84" y="84"/>
                </a:lnTo>
                <a:lnTo>
                  <a:pt x="84" y="84"/>
                </a:lnTo>
                <a:lnTo>
                  <a:pt x="88" y="84"/>
                </a:lnTo>
                <a:lnTo>
                  <a:pt x="88" y="84"/>
                </a:lnTo>
                <a:lnTo>
                  <a:pt x="90" y="86"/>
                </a:lnTo>
                <a:lnTo>
                  <a:pt x="90" y="88"/>
                </a:lnTo>
                <a:lnTo>
                  <a:pt x="88" y="92"/>
                </a:lnTo>
                <a:lnTo>
                  <a:pt x="88" y="92"/>
                </a:lnTo>
                <a:lnTo>
                  <a:pt x="92" y="94"/>
                </a:lnTo>
                <a:lnTo>
                  <a:pt x="96" y="96"/>
                </a:lnTo>
                <a:lnTo>
                  <a:pt x="96" y="96"/>
                </a:lnTo>
                <a:lnTo>
                  <a:pt x="96" y="102"/>
                </a:lnTo>
                <a:lnTo>
                  <a:pt x="96" y="102"/>
                </a:lnTo>
                <a:lnTo>
                  <a:pt x="100" y="102"/>
                </a:lnTo>
                <a:lnTo>
                  <a:pt x="102" y="102"/>
                </a:lnTo>
                <a:lnTo>
                  <a:pt x="102" y="102"/>
                </a:lnTo>
                <a:lnTo>
                  <a:pt x="104" y="104"/>
                </a:lnTo>
                <a:lnTo>
                  <a:pt x="106" y="106"/>
                </a:lnTo>
                <a:lnTo>
                  <a:pt x="108" y="106"/>
                </a:lnTo>
                <a:lnTo>
                  <a:pt x="108" y="106"/>
                </a:lnTo>
                <a:lnTo>
                  <a:pt x="106" y="110"/>
                </a:lnTo>
                <a:lnTo>
                  <a:pt x="106" y="110"/>
                </a:lnTo>
                <a:lnTo>
                  <a:pt x="102" y="112"/>
                </a:lnTo>
                <a:lnTo>
                  <a:pt x="102" y="112"/>
                </a:lnTo>
                <a:lnTo>
                  <a:pt x="102" y="118"/>
                </a:lnTo>
                <a:lnTo>
                  <a:pt x="102" y="118"/>
                </a:lnTo>
                <a:lnTo>
                  <a:pt x="108" y="120"/>
                </a:lnTo>
                <a:lnTo>
                  <a:pt x="108" y="120"/>
                </a:lnTo>
                <a:lnTo>
                  <a:pt x="108" y="124"/>
                </a:lnTo>
                <a:lnTo>
                  <a:pt x="108" y="124"/>
                </a:lnTo>
                <a:lnTo>
                  <a:pt x="112" y="126"/>
                </a:lnTo>
                <a:lnTo>
                  <a:pt x="114" y="128"/>
                </a:lnTo>
                <a:lnTo>
                  <a:pt x="114" y="128"/>
                </a:lnTo>
                <a:lnTo>
                  <a:pt x="122" y="138"/>
                </a:lnTo>
                <a:lnTo>
                  <a:pt x="122" y="138"/>
                </a:lnTo>
                <a:lnTo>
                  <a:pt x="124" y="142"/>
                </a:lnTo>
                <a:lnTo>
                  <a:pt x="124" y="142"/>
                </a:lnTo>
                <a:lnTo>
                  <a:pt x="126" y="144"/>
                </a:lnTo>
                <a:lnTo>
                  <a:pt x="128" y="146"/>
                </a:lnTo>
                <a:lnTo>
                  <a:pt x="128" y="146"/>
                </a:lnTo>
                <a:lnTo>
                  <a:pt x="132" y="150"/>
                </a:lnTo>
                <a:lnTo>
                  <a:pt x="132" y="150"/>
                </a:lnTo>
                <a:lnTo>
                  <a:pt x="132" y="154"/>
                </a:lnTo>
                <a:lnTo>
                  <a:pt x="132" y="154"/>
                </a:lnTo>
                <a:lnTo>
                  <a:pt x="140" y="160"/>
                </a:lnTo>
                <a:lnTo>
                  <a:pt x="140" y="160"/>
                </a:lnTo>
                <a:lnTo>
                  <a:pt x="140" y="162"/>
                </a:lnTo>
                <a:lnTo>
                  <a:pt x="140" y="162"/>
                </a:lnTo>
                <a:lnTo>
                  <a:pt x="142" y="164"/>
                </a:lnTo>
                <a:lnTo>
                  <a:pt x="142" y="164"/>
                </a:lnTo>
                <a:lnTo>
                  <a:pt x="144" y="172"/>
                </a:lnTo>
                <a:lnTo>
                  <a:pt x="144" y="172"/>
                </a:lnTo>
                <a:lnTo>
                  <a:pt x="148" y="178"/>
                </a:lnTo>
                <a:lnTo>
                  <a:pt x="152" y="184"/>
                </a:lnTo>
                <a:lnTo>
                  <a:pt x="154" y="186"/>
                </a:lnTo>
                <a:lnTo>
                  <a:pt x="154" y="186"/>
                </a:lnTo>
                <a:lnTo>
                  <a:pt x="154" y="194"/>
                </a:lnTo>
                <a:lnTo>
                  <a:pt x="154" y="194"/>
                </a:lnTo>
                <a:lnTo>
                  <a:pt x="156" y="196"/>
                </a:lnTo>
                <a:lnTo>
                  <a:pt x="158" y="200"/>
                </a:lnTo>
                <a:lnTo>
                  <a:pt x="158" y="204"/>
                </a:lnTo>
                <a:lnTo>
                  <a:pt x="158" y="204"/>
                </a:lnTo>
                <a:lnTo>
                  <a:pt x="154" y="210"/>
                </a:lnTo>
                <a:lnTo>
                  <a:pt x="154" y="210"/>
                </a:lnTo>
                <a:lnTo>
                  <a:pt x="152" y="212"/>
                </a:lnTo>
                <a:lnTo>
                  <a:pt x="154" y="212"/>
                </a:lnTo>
                <a:lnTo>
                  <a:pt x="156" y="214"/>
                </a:lnTo>
                <a:lnTo>
                  <a:pt x="156" y="214"/>
                </a:lnTo>
                <a:lnTo>
                  <a:pt x="154" y="216"/>
                </a:lnTo>
                <a:lnTo>
                  <a:pt x="152" y="218"/>
                </a:lnTo>
                <a:lnTo>
                  <a:pt x="152" y="220"/>
                </a:lnTo>
                <a:lnTo>
                  <a:pt x="152" y="220"/>
                </a:lnTo>
                <a:lnTo>
                  <a:pt x="156" y="228"/>
                </a:lnTo>
                <a:lnTo>
                  <a:pt x="158" y="228"/>
                </a:lnTo>
                <a:lnTo>
                  <a:pt x="158" y="228"/>
                </a:lnTo>
                <a:lnTo>
                  <a:pt x="158" y="232"/>
                </a:lnTo>
                <a:lnTo>
                  <a:pt x="158" y="232"/>
                </a:lnTo>
                <a:lnTo>
                  <a:pt x="166" y="240"/>
                </a:lnTo>
                <a:lnTo>
                  <a:pt x="166" y="240"/>
                </a:lnTo>
                <a:lnTo>
                  <a:pt x="172" y="240"/>
                </a:lnTo>
                <a:lnTo>
                  <a:pt x="172" y="240"/>
                </a:lnTo>
                <a:lnTo>
                  <a:pt x="172" y="242"/>
                </a:lnTo>
                <a:lnTo>
                  <a:pt x="174" y="244"/>
                </a:lnTo>
                <a:lnTo>
                  <a:pt x="174" y="244"/>
                </a:lnTo>
                <a:lnTo>
                  <a:pt x="176" y="246"/>
                </a:lnTo>
                <a:lnTo>
                  <a:pt x="180" y="248"/>
                </a:lnTo>
                <a:lnTo>
                  <a:pt x="180" y="248"/>
                </a:lnTo>
                <a:lnTo>
                  <a:pt x="184" y="254"/>
                </a:lnTo>
                <a:lnTo>
                  <a:pt x="184" y="254"/>
                </a:lnTo>
                <a:lnTo>
                  <a:pt x="188" y="260"/>
                </a:lnTo>
                <a:lnTo>
                  <a:pt x="188" y="260"/>
                </a:lnTo>
                <a:lnTo>
                  <a:pt x="192" y="262"/>
                </a:lnTo>
                <a:lnTo>
                  <a:pt x="194" y="262"/>
                </a:lnTo>
                <a:lnTo>
                  <a:pt x="198" y="262"/>
                </a:lnTo>
                <a:lnTo>
                  <a:pt x="202" y="262"/>
                </a:lnTo>
                <a:lnTo>
                  <a:pt x="202" y="262"/>
                </a:lnTo>
                <a:lnTo>
                  <a:pt x="204" y="266"/>
                </a:lnTo>
                <a:lnTo>
                  <a:pt x="208" y="268"/>
                </a:lnTo>
                <a:lnTo>
                  <a:pt x="208" y="268"/>
                </a:lnTo>
                <a:lnTo>
                  <a:pt x="214" y="272"/>
                </a:lnTo>
                <a:lnTo>
                  <a:pt x="220" y="274"/>
                </a:lnTo>
                <a:lnTo>
                  <a:pt x="220" y="274"/>
                </a:lnTo>
                <a:lnTo>
                  <a:pt x="222" y="278"/>
                </a:lnTo>
                <a:lnTo>
                  <a:pt x="222" y="278"/>
                </a:lnTo>
                <a:lnTo>
                  <a:pt x="230" y="280"/>
                </a:lnTo>
                <a:lnTo>
                  <a:pt x="236" y="280"/>
                </a:lnTo>
                <a:lnTo>
                  <a:pt x="238" y="282"/>
                </a:lnTo>
                <a:lnTo>
                  <a:pt x="238" y="282"/>
                </a:lnTo>
                <a:lnTo>
                  <a:pt x="242" y="282"/>
                </a:lnTo>
                <a:lnTo>
                  <a:pt x="244" y="282"/>
                </a:lnTo>
                <a:lnTo>
                  <a:pt x="244" y="282"/>
                </a:lnTo>
                <a:lnTo>
                  <a:pt x="246" y="284"/>
                </a:lnTo>
                <a:lnTo>
                  <a:pt x="246" y="284"/>
                </a:lnTo>
                <a:lnTo>
                  <a:pt x="250" y="284"/>
                </a:lnTo>
                <a:lnTo>
                  <a:pt x="250" y="284"/>
                </a:lnTo>
                <a:lnTo>
                  <a:pt x="254" y="288"/>
                </a:lnTo>
                <a:lnTo>
                  <a:pt x="254" y="292"/>
                </a:lnTo>
                <a:lnTo>
                  <a:pt x="254" y="292"/>
                </a:lnTo>
                <a:lnTo>
                  <a:pt x="256" y="290"/>
                </a:lnTo>
                <a:lnTo>
                  <a:pt x="258" y="290"/>
                </a:lnTo>
                <a:lnTo>
                  <a:pt x="258" y="290"/>
                </a:lnTo>
                <a:lnTo>
                  <a:pt x="260" y="290"/>
                </a:lnTo>
                <a:lnTo>
                  <a:pt x="262" y="292"/>
                </a:lnTo>
                <a:lnTo>
                  <a:pt x="262" y="292"/>
                </a:lnTo>
                <a:lnTo>
                  <a:pt x="266" y="292"/>
                </a:lnTo>
                <a:lnTo>
                  <a:pt x="270" y="292"/>
                </a:lnTo>
                <a:lnTo>
                  <a:pt x="270" y="292"/>
                </a:lnTo>
                <a:lnTo>
                  <a:pt x="270" y="294"/>
                </a:lnTo>
                <a:lnTo>
                  <a:pt x="270" y="294"/>
                </a:lnTo>
                <a:lnTo>
                  <a:pt x="274" y="296"/>
                </a:lnTo>
                <a:lnTo>
                  <a:pt x="274" y="296"/>
                </a:lnTo>
                <a:lnTo>
                  <a:pt x="278" y="296"/>
                </a:lnTo>
                <a:lnTo>
                  <a:pt x="280" y="294"/>
                </a:lnTo>
                <a:lnTo>
                  <a:pt x="284" y="292"/>
                </a:lnTo>
                <a:lnTo>
                  <a:pt x="284" y="292"/>
                </a:lnTo>
                <a:lnTo>
                  <a:pt x="290" y="290"/>
                </a:lnTo>
                <a:lnTo>
                  <a:pt x="294" y="292"/>
                </a:lnTo>
                <a:lnTo>
                  <a:pt x="294" y="292"/>
                </a:lnTo>
                <a:lnTo>
                  <a:pt x="298" y="288"/>
                </a:lnTo>
                <a:lnTo>
                  <a:pt x="298" y="288"/>
                </a:lnTo>
                <a:lnTo>
                  <a:pt x="300" y="288"/>
                </a:lnTo>
                <a:lnTo>
                  <a:pt x="302" y="290"/>
                </a:lnTo>
                <a:lnTo>
                  <a:pt x="302" y="290"/>
                </a:lnTo>
                <a:lnTo>
                  <a:pt x="308" y="290"/>
                </a:lnTo>
                <a:lnTo>
                  <a:pt x="314" y="292"/>
                </a:lnTo>
                <a:lnTo>
                  <a:pt x="314" y="292"/>
                </a:lnTo>
                <a:lnTo>
                  <a:pt x="318" y="296"/>
                </a:lnTo>
                <a:lnTo>
                  <a:pt x="318" y="296"/>
                </a:lnTo>
                <a:lnTo>
                  <a:pt x="322" y="296"/>
                </a:lnTo>
                <a:lnTo>
                  <a:pt x="322" y="296"/>
                </a:lnTo>
                <a:lnTo>
                  <a:pt x="326" y="300"/>
                </a:lnTo>
                <a:lnTo>
                  <a:pt x="328" y="306"/>
                </a:lnTo>
                <a:lnTo>
                  <a:pt x="328" y="308"/>
                </a:lnTo>
                <a:lnTo>
                  <a:pt x="328" y="308"/>
                </a:lnTo>
                <a:lnTo>
                  <a:pt x="330" y="304"/>
                </a:lnTo>
                <a:lnTo>
                  <a:pt x="330" y="302"/>
                </a:lnTo>
                <a:lnTo>
                  <a:pt x="330" y="300"/>
                </a:lnTo>
                <a:lnTo>
                  <a:pt x="330" y="300"/>
                </a:lnTo>
                <a:lnTo>
                  <a:pt x="330" y="296"/>
                </a:lnTo>
                <a:lnTo>
                  <a:pt x="332" y="292"/>
                </a:lnTo>
                <a:lnTo>
                  <a:pt x="338" y="286"/>
                </a:lnTo>
                <a:lnTo>
                  <a:pt x="354" y="288"/>
                </a:lnTo>
                <a:lnTo>
                  <a:pt x="354" y="288"/>
                </a:lnTo>
                <a:lnTo>
                  <a:pt x="354" y="284"/>
                </a:lnTo>
                <a:lnTo>
                  <a:pt x="352" y="282"/>
                </a:lnTo>
                <a:lnTo>
                  <a:pt x="350" y="278"/>
                </a:lnTo>
                <a:lnTo>
                  <a:pt x="350" y="278"/>
                </a:lnTo>
                <a:lnTo>
                  <a:pt x="346" y="274"/>
                </a:lnTo>
                <a:lnTo>
                  <a:pt x="344" y="270"/>
                </a:lnTo>
                <a:lnTo>
                  <a:pt x="344" y="266"/>
                </a:lnTo>
                <a:lnTo>
                  <a:pt x="348" y="266"/>
                </a:lnTo>
                <a:lnTo>
                  <a:pt x="350" y="258"/>
                </a:lnTo>
                <a:lnTo>
                  <a:pt x="372" y="258"/>
                </a:lnTo>
                <a:lnTo>
                  <a:pt x="378" y="256"/>
                </a:lnTo>
                <a:lnTo>
                  <a:pt x="378" y="256"/>
                </a:lnTo>
                <a:lnTo>
                  <a:pt x="380" y="254"/>
                </a:lnTo>
                <a:lnTo>
                  <a:pt x="382" y="252"/>
                </a:lnTo>
                <a:lnTo>
                  <a:pt x="384" y="254"/>
                </a:lnTo>
                <a:lnTo>
                  <a:pt x="384" y="254"/>
                </a:lnTo>
                <a:lnTo>
                  <a:pt x="388" y="246"/>
                </a:lnTo>
                <a:lnTo>
                  <a:pt x="388" y="246"/>
                </a:lnTo>
                <a:lnTo>
                  <a:pt x="388" y="250"/>
                </a:lnTo>
                <a:lnTo>
                  <a:pt x="388" y="252"/>
                </a:lnTo>
                <a:lnTo>
                  <a:pt x="388" y="252"/>
                </a:lnTo>
                <a:lnTo>
                  <a:pt x="394" y="256"/>
                </a:lnTo>
                <a:lnTo>
                  <a:pt x="394" y="256"/>
                </a:lnTo>
                <a:lnTo>
                  <a:pt x="394" y="244"/>
                </a:lnTo>
                <a:lnTo>
                  <a:pt x="396" y="230"/>
                </a:lnTo>
                <a:lnTo>
                  <a:pt x="398" y="230"/>
                </a:lnTo>
                <a:lnTo>
                  <a:pt x="398" y="230"/>
                </a:lnTo>
                <a:lnTo>
                  <a:pt x="398" y="228"/>
                </a:lnTo>
                <a:lnTo>
                  <a:pt x="396" y="224"/>
                </a:lnTo>
                <a:lnTo>
                  <a:pt x="396" y="224"/>
                </a:lnTo>
                <a:lnTo>
                  <a:pt x="398" y="218"/>
                </a:lnTo>
                <a:lnTo>
                  <a:pt x="402" y="210"/>
                </a:lnTo>
                <a:lnTo>
                  <a:pt x="404" y="202"/>
                </a:lnTo>
                <a:lnTo>
                  <a:pt x="402" y="198"/>
                </a:lnTo>
                <a:lnTo>
                  <a:pt x="400" y="196"/>
                </a:lnTo>
                <a:lnTo>
                  <a:pt x="400" y="196"/>
                </a:lnTo>
                <a:lnTo>
                  <a:pt x="398" y="196"/>
                </a:lnTo>
                <a:lnTo>
                  <a:pt x="396" y="194"/>
                </a:lnTo>
                <a:lnTo>
                  <a:pt x="396" y="194"/>
                </a:lnTo>
                <a:lnTo>
                  <a:pt x="388" y="194"/>
                </a:lnTo>
                <a:lnTo>
                  <a:pt x="384" y="196"/>
                </a:lnTo>
                <a:lnTo>
                  <a:pt x="384" y="196"/>
                </a:lnTo>
                <a:lnTo>
                  <a:pt x="380" y="200"/>
                </a:lnTo>
                <a:lnTo>
                  <a:pt x="380" y="200"/>
                </a:lnTo>
                <a:lnTo>
                  <a:pt x="374" y="202"/>
                </a:lnTo>
                <a:lnTo>
                  <a:pt x="374" y="202"/>
                </a:lnTo>
                <a:lnTo>
                  <a:pt x="370" y="204"/>
                </a:lnTo>
                <a:lnTo>
                  <a:pt x="370" y="204"/>
                </a:lnTo>
                <a:lnTo>
                  <a:pt x="364" y="206"/>
                </a:lnTo>
                <a:lnTo>
                  <a:pt x="364" y="206"/>
                </a:lnTo>
                <a:lnTo>
                  <a:pt x="362" y="208"/>
                </a:lnTo>
                <a:lnTo>
                  <a:pt x="362" y="208"/>
                </a:lnTo>
                <a:lnTo>
                  <a:pt x="360" y="218"/>
                </a:lnTo>
                <a:lnTo>
                  <a:pt x="358" y="228"/>
                </a:lnTo>
                <a:lnTo>
                  <a:pt x="358" y="228"/>
                </a:lnTo>
                <a:lnTo>
                  <a:pt x="354" y="232"/>
                </a:lnTo>
                <a:lnTo>
                  <a:pt x="354" y="232"/>
                </a:lnTo>
                <a:lnTo>
                  <a:pt x="354" y="236"/>
                </a:lnTo>
                <a:lnTo>
                  <a:pt x="354" y="240"/>
                </a:lnTo>
                <a:lnTo>
                  <a:pt x="354" y="240"/>
                </a:lnTo>
                <a:lnTo>
                  <a:pt x="352" y="240"/>
                </a:lnTo>
                <a:lnTo>
                  <a:pt x="352" y="240"/>
                </a:lnTo>
                <a:lnTo>
                  <a:pt x="348" y="244"/>
                </a:lnTo>
                <a:lnTo>
                  <a:pt x="344" y="250"/>
                </a:lnTo>
                <a:lnTo>
                  <a:pt x="344" y="250"/>
                </a:lnTo>
                <a:lnTo>
                  <a:pt x="340" y="250"/>
                </a:lnTo>
                <a:lnTo>
                  <a:pt x="338" y="250"/>
                </a:lnTo>
                <a:lnTo>
                  <a:pt x="338" y="250"/>
                </a:lnTo>
                <a:lnTo>
                  <a:pt x="336" y="246"/>
                </a:lnTo>
                <a:lnTo>
                  <a:pt x="336" y="246"/>
                </a:lnTo>
                <a:lnTo>
                  <a:pt x="330" y="248"/>
                </a:lnTo>
                <a:lnTo>
                  <a:pt x="324" y="252"/>
                </a:lnTo>
                <a:lnTo>
                  <a:pt x="324" y="252"/>
                </a:lnTo>
                <a:lnTo>
                  <a:pt x="322" y="254"/>
                </a:lnTo>
                <a:lnTo>
                  <a:pt x="322" y="254"/>
                </a:lnTo>
                <a:lnTo>
                  <a:pt x="314" y="254"/>
                </a:lnTo>
                <a:lnTo>
                  <a:pt x="314" y="258"/>
                </a:lnTo>
                <a:lnTo>
                  <a:pt x="314" y="258"/>
                </a:lnTo>
                <a:lnTo>
                  <a:pt x="302" y="258"/>
                </a:lnTo>
                <a:lnTo>
                  <a:pt x="302" y="258"/>
                </a:lnTo>
                <a:lnTo>
                  <a:pt x="298" y="252"/>
                </a:lnTo>
                <a:lnTo>
                  <a:pt x="296" y="248"/>
                </a:lnTo>
                <a:lnTo>
                  <a:pt x="292" y="248"/>
                </a:lnTo>
                <a:lnTo>
                  <a:pt x="284" y="248"/>
                </a:lnTo>
                <a:lnTo>
                  <a:pt x="284" y="248"/>
                </a:lnTo>
                <a:lnTo>
                  <a:pt x="284" y="244"/>
                </a:lnTo>
                <a:lnTo>
                  <a:pt x="284" y="244"/>
                </a:lnTo>
                <a:lnTo>
                  <a:pt x="282" y="238"/>
                </a:lnTo>
                <a:lnTo>
                  <a:pt x="278" y="234"/>
                </a:lnTo>
                <a:lnTo>
                  <a:pt x="278" y="234"/>
                </a:lnTo>
                <a:lnTo>
                  <a:pt x="278" y="228"/>
                </a:lnTo>
                <a:lnTo>
                  <a:pt x="278" y="228"/>
                </a:lnTo>
                <a:lnTo>
                  <a:pt x="274" y="228"/>
                </a:lnTo>
                <a:lnTo>
                  <a:pt x="274" y="228"/>
                </a:lnTo>
                <a:lnTo>
                  <a:pt x="272" y="224"/>
                </a:lnTo>
                <a:lnTo>
                  <a:pt x="270" y="220"/>
                </a:lnTo>
                <a:lnTo>
                  <a:pt x="270" y="220"/>
                </a:lnTo>
                <a:lnTo>
                  <a:pt x="266" y="218"/>
                </a:lnTo>
                <a:lnTo>
                  <a:pt x="266" y="218"/>
                </a:lnTo>
                <a:lnTo>
                  <a:pt x="264" y="214"/>
                </a:lnTo>
                <a:lnTo>
                  <a:pt x="264" y="210"/>
                </a:lnTo>
                <a:lnTo>
                  <a:pt x="264" y="210"/>
                </a:lnTo>
                <a:lnTo>
                  <a:pt x="260" y="206"/>
                </a:lnTo>
                <a:lnTo>
                  <a:pt x="260" y="206"/>
                </a:lnTo>
                <a:lnTo>
                  <a:pt x="260" y="200"/>
                </a:lnTo>
                <a:lnTo>
                  <a:pt x="260" y="200"/>
                </a:lnTo>
                <a:lnTo>
                  <a:pt x="256" y="202"/>
                </a:lnTo>
                <a:lnTo>
                  <a:pt x="256" y="202"/>
                </a:lnTo>
                <a:lnTo>
                  <a:pt x="258" y="194"/>
                </a:lnTo>
                <a:lnTo>
                  <a:pt x="258" y="186"/>
                </a:lnTo>
                <a:lnTo>
                  <a:pt x="258" y="186"/>
                </a:lnTo>
                <a:lnTo>
                  <a:pt x="260" y="182"/>
                </a:lnTo>
                <a:lnTo>
                  <a:pt x="260" y="176"/>
                </a:lnTo>
                <a:lnTo>
                  <a:pt x="258" y="172"/>
                </a:lnTo>
                <a:lnTo>
                  <a:pt x="258" y="172"/>
                </a:lnTo>
                <a:lnTo>
                  <a:pt x="258" y="168"/>
                </a:lnTo>
                <a:lnTo>
                  <a:pt x="258" y="166"/>
                </a:lnTo>
                <a:lnTo>
                  <a:pt x="256" y="164"/>
                </a:lnTo>
                <a:lnTo>
                  <a:pt x="256" y="164"/>
                </a:lnTo>
                <a:lnTo>
                  <a:pt x="256" y="158"/>
                </a:lnTo>
                <a:lnTo>
                  <a:pt x="258" y="152"/>
                </a:lnTo>
                <a:lnTo>
                  <a:pt x="256" y="148"/>
                </a:lnTo>
                <a:lnTo>
                  <a:pt x="256" y="148"/>
                </a:lnTo>
                <a:lnTo>
                  <a:pt x="256" y="144"/>
                </a:lnTo>
                <a:lnTo>
                  <a:pt x="256" y="142"/>
                </a:lnTo>
                <a:lnTo>
                  <a:pt x="256" y="140"/>
                </a:lnTo>
                <a:lnTo>
                  <a:pt x="256" y="140"/>
                </a:lnTo>
                <a:lnTo>
                  <a:pt x="258" y="138"/>
                </a:lnTo>
                <a:lnTo>
                  <a:pt x="260" y="136"/>
                </a:lnTo>
                <a:lnTo>
                  <a:pt x="260" y="136"/>
                </a:lnTo>
                <a:lnTo>
                  <a:pt x="260" y="132"/>
                </a:lnTo>
                <a:lnTo>
                  <a:pt x="260" y="132"/>
                </a:lnTo>
                <a:lnTo>
                  <a:pt x="264" y="132"/>
                </a:lnTo>
                <a:lnTo>
                  <a:pt x="264" y="132"/>
                </a:lnTo>
                <a:lnTo>
                  <a:pt x="266" y="130"/>
                </a:lnTo>
                <a:lnTo>
                  <a:pt x="266" y="126"/>
                </a:lnTo>
                <a:lnTo>
                  <a:pt x="266" y="126"/>
                </a:lnTo>
                <a:lnTo>
                  <a:pt x="268" y="124"/>
                </a:lnTo>
                <a:lnTo>
                  <a:pt x="266" y="122"/>
                </a:lnTo>
                <a:lnTo>
                  <a:pt x="260" y="122"/>
                </a:lnTo>
                <a:lnTo>
                  <a:pt x="256" y="120"/>
                </a:lnTo>
                <a:lnTo>
                  <a:pt x="250" y="118"/>
                </a:lnTo>
                <a:lnTo>
                  <a:pt x="246" y="116"/>
                </a:lnTo>
                <a:lnTo>
                  <a:pt x="240" y="114"/>
                </a:lnTo>
                <a:lnTo>
                  <a:pt x="240" y="108"/>
                </a:lnTo>
                <a:lnTo>
                  <a:pt x="238" y="98"/>
                </a:lnTo>
                <a:lnTo>
                  <a:pt x="234" y="94"/>
                </a:lnTo>
                <a:lnTo>
                  <a:pt x="230" y="90"/>
                </a:lnTo>
                <a:lnTo>
                  <a:pt x="228" y="86"/>
                </a:lnTo>
                <a:lnTo>
                  <a:pt x="224" y="78"/>
                </a:lnTo>
                <a:lnTo>
                  <a:pt x="222" y="72"/>
                </a:lnTo>
                <a:lnTo>
                  <a:pt x="220" y="70"/>
                </a:lnTo>
                <a:lnTo>
                  <a:pt x="218" y="64"/>
                </a:lnTo>
                <a:lnTo>
                  <a:pt x="214" y="60"/>
                </a:lnTo>
                <a:lnTo>
                  <a:pt x="210" y="56"/>
                </a:lnTo>
                <a:lnTo>
                  <a:pt x="206" y="54"/>
                </a:lnTo>
                <a:lnTo>
                  <a:pt x="202" y="54"/>
                </a:lnTo>
                <a:lnTo>
                  <a:pt x="196" y="56"/>
                </a:lnTo>
                <a:lnTo>
                  <a:pt x="192" y="62"/>
                </a:lnTo>
                <a:lnTo>
                  <a:pt x="188" y="64"/>
                </a:lnTo>
                <a:lnTo>
                  <a:pt x="184" y="64"/>
                </a:lnTo>
                <a:lnTo>
                  <a:pt x="180" y="64"/>
                </a:lnTo>
                <a:lnTo>
                  <a:pt x="176" y="62"/>
                </a:lnTo>
                <a:lnTo>
                  <a:pt x="172" y="56"/>
                </a:lnTo>
                <a:lnTo>
                  <a:pt x="168" y="52"/>
                </a:lnTo>
                <a:lnTo>
                  <a:pt x="168" y="48"/>
                </a:lnTo>
                <a:lnTo>
                  <a:pt x="164" y="42"/>
                </a:lnTo>
                <a:lnTo>
                  <a:pt x="160" y="36"/>
                </a:lnTo>
                <a:lnTo>
                  <a:pt x="156" y="32"/>
                </a:lnTo>
                <a:lnTo>
                  <a:pt x="154" y="30"/>
                </a:lnTo>
                <a:lnTo>
                  <a:pt x="150" y="26"/>
                </a:lnTo>
                <a:lnTo>
                  <a:pt x="144" y="18"/>
                </a:lnTo>
                <a:lnTo>
                  <a:pt x="116" y="18"/>
                </a:lnTo>
                <a:lnTo>
                  <a:pt x="116" y="26"/>
                </a:lnTo>
                <a:lnTo>
                  <a:pt x="72" y="24"/>
                </a:lnTo>
                <a:lnTo>
                  <a:pt x="36" y="6"/>
                </a:lnTo>
                <a:lnTo>
                  <a:pt x="36" y="0"/>
                </a:lnTo>
                <a:lnTo>
                  <a:pt x="0" y="4"/>
                </a:lnTo>
                <a:close/>
              </a:path>
            </a:pathLst>
          </a:custGeom>
          <a:solidFill>
            <a:srgbClr val="00095B"/>
          </a:solidFill>
          <a:ln w="3175">
            <a:solidFill>
              <a:srgbClr val="00095B"/>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155" name="Freeform 139">
            <a:extLst>
              <a:ext uri="{FF2B5EF4-FFF2-40B4-BE49-F238E27FC236}">
                <a16:creationId xmlns:a16="http://schemas.microsoft.com/office/drawing/2014/main" id="{5A8A9ADE-7404-4F0C-B308-55D76AC6440C}"/>
              </a:ext>
            </a:extLst>
          </p:cNvPr>
          <p:cNvSpPr>
            <a:spLocks/>
          </p:cNvSpPr>
          <p:nvPr userDrawn="1"/>
        </p:nvSpPr>
        <p:spPr bwMode="auto">
          <a:xfrm>
            <a:off x="5470097" y="2905021"/>
            <a:ext cx="278388" cy="350062"/>
          </a:xfrm>
          <a:custGeom>
            <a:avLst/>
            <a:gdLst>
              <a:gd name="T0" fmla="*/ 12 w 166"/>
              <a:gd name="T1" fmla="*/ 176 h 204"/>
              <a:gd name="T2" fmla="*/ 14 w 166"/>
              <a:gd name="T3" fmla="*/ 174 h 204"/>
              <a:gd name="T4" fmla="*/ 18 w 166"/>
              <a:gd name="T5" fmla="*/ 172 h 204"/>
              <a:gd name="T6" fmla="*/ 18 w 166"/>
              <a:gd name="T7" fmla="*/ 170 h 204"/>
              <a:gd name="T8" fmla="*/ 24 w 166"/>
              <a:gd name="T9" fmla="*/ 172 h 204"/>
              <a:gd name="T10" fmla="*/ 34 w 166"/>
              <a:gd name="T11" fmla="*/ 172 h 204"/>
              <a:gd name="T12" fmla="*/ 38 w 166"/>
              <a:gd name="T13" fmla="*/ 172 h 204"/>
              <a:gd name="T14" fmla="*/ 42 w 166"/>
              <a:gd name="T15" fmla="*/ 176 h 204"/>
              <a:gd name="T16" fmla="*/ 44 w 166"/>
              <a:gd name="T17" fmla="*/ 178 h 204"/>
              <a:gd name="T18" fmla="*/ 46 w 166"/>
              <a:gd name="T19" fmla="*/ 184 h 204"/>
              <a:gd name="T20" fmla="*/ 48 w 166"/>
              <a:gd name="T21" fmla="*/ 186 h 204"/>
              <a:gd name="T22" fmla="*/ 52 w 166"/>
              <a:gd name="T23" fmla="*/ 186 h 204"/>
              <a:gd name="T24" fmla="*/ 54 w 166"/>
              <a:gd name="T25" fmla="*/ 190 h 204"/>
              <a:gd name="T26" fmla="*/ 54 w 166"/>
              <a:gd name="T27" fmla="*/ 196 h 204"/>
              <a:gd name="T28" fmla="*/ 58 w 166"/>
              <a:gd name="T29" fmla="*/ 198 h 204"/>
              <a:gd name="T30" fmla="*/ 62 w 166"/>
              <a:gd name="T31" fmla="*/ 198 h 204"/>
              <a:gd name="T32" fmla="*/ 66 w 166"/>
              <a:gd name="T33" fmla="*/ 204 h 204"/>
              <a:gd name="T34" fmla="*/ 68 w 166"/>
              <a:gd name="T35" fmla="*/ 204 h 204"/>
              <a:gd name="T36" fmla="*/ 70 w 166"/>
              <a:gd name="T37" fmla="*/ 202 h 204"/>
              <a:gd name="T38" fmla="*/ 72 w 166"/>
              <a:gd name="T39" fmla="*/ 198 h 204"/>
              <a:gd name="T40" fmla="*/ 72 w 166"/>
              <a:gd name="T41" fmla="*/ 194 h 204"/>
              <a:gd name="T42" fmla="*/ 74 w 166"/>
              <a:gd name="T43" fmla="*/ 188 h 204"/>
              <a:gd name="T44" fmla="*/ 84 w 166"/>
              <a:gd name="T45" fmla="*/ 190 h 204"/>
              <a:gd name="T46" fmla="*/ 90 w 166"/>
              <a:gd name="T47" fmla="*/ 190 h 204"/>
              <a:gd name="T48" fmla="*/ 92 w 166"/>
              <a:gd name="T49" fmla="*/ 190 h 204"/>
              <a:gd name="T50" fmla="*/ 96 w 166"/>
              <a:gd name="T51" fmla="*/ 190 h 204"/>
              <a:gd name="T52" fmla="*/ 96 w 166"/>
              <a:gd name="T53" fmla="*/ 188 h 204"/>
              <a:gd name="T54" fmla="*/ 96 w 166"/>
              <a:gd name="T55" fmla="*/ 182 h 204"/>
              <a:gd name="T56" fmla="*/ 100 w 166"/>
              <a:gd name="T57" fmla="*/ 182 h 204"/>
              <a:gd name="T58" fmla="*/ 150 w 166"/>
              <a:gd name="T59" fmla="*/ 184 h 204"/>
              <a:gd name="T60" fmla="*/ 154 w 166"/>
              <a:gd name="T61" fmla="*/ 176 h 204"/>
              <a:gd name="T62" fmla="*/ 154 w 166"/>
              <a:gd name="T63" fmla="*/ 172 h 204"/>
              <a:gd name="T64" fmla="*/ 150 w 166"/>
              <a:gd name="T65" fmla="*/ 170 h 204"/>
              <a:gd name="T66" fmla="*/ 166 w 166"/>
              <a:gd name="T67" fmla="*/ 34 h 204"/>
              <a:gd name="T68" fmla="*/ 120 w 166"/>
              <a:gd name="T69" fmla="*/ 24 h 204"/>
              <a:gd name="T70" fmla="*/ 70 w 166"/>
              <a:gd name="T71" fmla="*/ 60 h 204"/>
              <a:gd name="T72" fmla="*/ 62 w 166"/>
              <a:gd name="T73" fmla="*/ 62 h 204"/>
              <a:gd name="T74" fmla="*/ 54 w 166"/>
              <a:gd name="T75" fmla="*/ 66 h 204"/>
              <a:gd name="T76" fmla="*/ 54 w 166"/>
              <a:gd name="T77" fmla="*/ 70 h 204"/>
              <a:gd name="T78" fmla="*/ 4 w 166"/>
              <a:gd name="T79" fmla="*/ 98 h 204"/>
              <a:gd name="T80" fmla="*/ 4 w 166"/>
              <a:gd name="T81" fmla="*/ 98 h 204"/>
              <a:gd name="T82" fmla="*/ 0 w 166"/>
              <a:gd name="T83" fmla="*/ 102 h 204"/>
              <a:gd name="T84" fmla="*/ 4 w 166"/>
              <a:gd name="T85" fmla="*/ 108 h 204"/>
              <a:gd name="T86" fmla="*/ 8 w 166"/>
              <a:gd name="T87" fmla="*/ 114 h 204"/>
              <a:gd name="T88" fmla="*/ 8 w 166"/>
              <a:gd name="T89" fmla="*/ 116 h 204"/>
              <a:gd name="T90" fmla="*/ 6 w 166"/>
              <a:gd name="T91" fmla="*/ 120 h 204"/>
              <a:gd name="T92" fmla="*/ 8 w 166"/>
              <a:gd name="T93" fmla="*/ 122 h 204"/>
              <a:gd name="T94" fmla="*/ 8 w 166"/>
              <a:gd name="T95" fmla="*/ 128 h 204"/>
              <a:gd name="T96" fmla="*/ 8 w 166"/>
              <a:gd name="T97" fmla="*/ 128 h 204"/>
              <a:gd name="T98" fmla="*/ 6 w 166"/>
              <a:gd name="T99" fmla="*/ 136 h 204"/>
              <a:gd name="T100" fmla="*/ 8 w 166"/>
              <a:gd name="T101" fmla="*/ 140 h 204"/>
              <a:gd name="T102" fmla="*/ 10 w 166"/>
              <a:gd name="T103" fmla="*/ 142 h 204"/>
              <a:gd name="T104" fmla="*/ 10 w 166"/>
              <a:gd name="T105" fmla="*/ 154 h 204"/>
              <a:gd name="T106" fmla="*/ 12 w 166"/>
              <a:gd name="T107" fmla="*/ 156 h 204"/>
              <a:gd name="T108" fmla="*/ 12 w 166"/>
              <a:gd name="T109" fmla="*/ 158 h 204"/>
              <a:gd name="T110" fmla="*/ 10 w 166"/>
              <a:gd name="T111" fmla="*/ 162 h 204"/>
              <a:gd name="T112" fmla="*/ 10 w 166"/>
              <a:gd name="T113" fmla="*/ 170 h 204"/>
              <a:gd name="T114" fmla="*/ 8 w 166"/>
              <a:gd name="T115" fmla="*/ 178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66" h="204">
                <a:moveTo>
                  <a:pt x="8" y="178"/>
                </a:moveTo>
                <a:lnTo>
                  <a:pt x="12" y="176"/>
                </a:lnTo>
                <a:lnTo>
                  <a:pt x="12" y="176"/>
                </a:lnTo>
                <a:lnTo>
                  <a:pt x="14" y="174"/>
                </a:lnTo>
                <a:lnTo>
                  <a:pt x="16" y="174"/>
                </a:lnTo>
                <a:lnTo>
                  <a:pt x="18" y="172"/>
                </a:lnTo>
                <a:lnTo>
                  <a:pt x="18" y="172"/>
                </a:lnTo>
                <a:lnTo>
                  <a:pt x="18" y="170"/>
                </a:lnTo>
                <a:lnTo>
                  <a:pt x="20" y="170"/>
                </a:lnTo>
                <a:lnTo>
                  <a:pt x="24" y="172"/>
                </a:lnTo>
                <a:lnTo>
                  <a:pt x="24" y="172"/>
                </a:lnTo>
                <a:lnTo>
                  <a:pt x="34" y="172"/>
                </a:lnTo>
                <a:lnTo>
                  <a:pt x="34" y="172"/>
                </a:lnTo>
                <a:lnTo>
                  <a:pt x="38" y="172"/>
                </a:lnTo>
                <a:lnTo>
                  <a:pt x="38" y="172"/>
                </a:lnTo>
                <a:lnTo>
                  <a:pt x="42" y="176"/>
                </a:lnTo>
                <a:lnTo>
                  <a:pt x="42" y="176"/>
                </a:lnTo>
                <a:lnTo>
                  <a:pt x="44" y="178"/>
                </a:lnTo>
                <a:lnTo>
                  <a:pt x="46" y="184"/>
                </a:lnTo>
                <a:lnTo>
                  <a:pt x="46" y="184"/>
                </a:lnTo>
                <a:lnTo>
                  <a:pt x="46" y="186"/>
                </a:lnTo>
                <a:lnTo>
                  <a:pt x="48" y="186"/>
                </a:lnTo>
                <a:lnTo>
                  <a:pt x="52" y="186"/>
                </a:lnTo>
                <a:lnTo>
                  <a:pt x="52" y="186"/>
                </a:lnTo>
                <a:lnTo>
                  <a:pt x="54" y="188"/>
                </a:lnTo>
                <a:lnTo>
                  <a:pt x="54" y="190"/>
                </a:lnTo>
                <a:lnTo>
                  <a:pt x="54" y="196"/>
                </a:lnTo>
                <a:lnTo>
                  <a:pt x="54" y="196"/>
                </a:lnTo>
                <a:lnTo>
                  <a:pt x="56" y="198"/>
                </a:lnTo>
                <a:lnTo>
                  <a:pt x="58" y="198"/>
                </a:lnTo>
                <a:lnTo>
                  <a:pt x="62" y="198"/>
                </a:lnTo>
                <a:lnTo>
                  <a:pt x="62" y="198"/>
                </a:lnTo>
                <a:lnTo>
                  <a:pt x="62" y="198"/>
                </a:lnTo>
                <a:lnTo>
                  <a:pt x="66" y="204"/>
                </a:lnTo>
                <a:lnTo>
                  <a:pt x="66" y="204"/>
                </a:lnTo>
                <a:lnTo>
                  <a:pt x="68" y="204"/>
                </a:lnTo>
                <a:lnTo>
                  <a:pt x="70" y="202"/>
                </a:lnTo>
                <a:lnTo>
                  <a:pt x="70" y="202"/>
                </a:lnTo>
                <a:lnTo>
                  <a:pt x="72" y="200"/>
                </a:lnTo>
                <a:lnTo>
                  <a:pt x="72" y="198"/>
                </a:lnTo>
                <a:lnTo>
                  <a:pt x="72" y="194"/>
                </a:lnTo>
                <a:lnTo>
                  <a:pt x="72" y="194"/>
                </a:lnTo>
                <a:lnTo>
                  <a:pt x="74" y="190"/>
                </a:lnTo>
                <a:lnTo>
                  <a:pt x="74" y="188"/>
                </a:lnTo>
                <a:lnTo>
                  <a:pt x="74" y="188"/>
                </a:lnTo>
                <a:lnTo>
                  <a:pt x="84" y="190"/>
                </a:lnTo>
                <a:lnTo>
                  <a:pt x="84" y="190"/>
                </a:lnTo>
                <a:lnTo>
                  <a:pt x="90" y="190"/>
                </a:lnTo>
                <a:lnTo>
                  <a:pt x="92" y="190"/>
                </a:lnTo>
                <a:lnTo>
                  <a:pt x="92" y="190"/>
                </a:lnTo>
                <a:lnTo>
                  <a:pt x="94" y="190"/>
                </a:lnTo>
                <a:lnTo>
                  <a:pt x="96" y="190"/>
                </a:lnTo>
                <a:lnTo>
                  <a:pt x="96" y="188"/>
                </a:lnTo>
                <a:lnTo>
                  <a:pt x="96" y="188"/>
                </a:lnTo>
                <a:lnTo>
                  <a:pt x="94" y="184"/>
                </a:lnTo>
                <a:lnTo>
                  <a:pt x="96" y="182"/>
                </a:lnTo>
                <a:lnTo>
                  <a:pt x="96" y="182"/>
                </a:lnTo>
                <a:lnTo>
                  <a:pt x="100" y="182"/>
                </a:lnTo>
                <a:lnTo>
                  <a:pt x="102" y="184"/>
                </a:lnTo>
                <a:lnTo>
                  <a:pt x="150" y="184"/>
                </a:lnTo>
                <a:lnTo>
                  <a:pt x="150" y="184"/>
                </a:lnTo>
                <a:lnTo>
                  <a:pt x="154" y="176"/>
                </a:lnTo>
                <a:lnTo>
                  <a:pt x="154" y="176"/>
                </a:lnTo>
                <a:lnTo>
                  <a:pt x="154" y="172"/>
                </a:lnTo>
                <a:lnTo>
                  <a:pt x="152" y="172"/>
                </a:lnTo>
                <a:lnTo>
                  <a:pt x="150" y="170"/>
                </a:lnTo>
                <a:lnTo>
                  <a:pt x="142" y="34"/>
                </a:lnTo>
                <a:lnTo>
                  <a:pt x="166" y="34"/>
                </a:lnTo>
                <a:lnTo>
                  <a:pt x="120" y="0"/>
                </a:lnTo>
                <a:lnTo>
                  <a:pt x="120" y="24"/>
                </a:lnTo>
                <a:lnTo>
                  <a:pt x="70" y="24"/>
                </a:lnTo>
                <a:lnTo>
                  <a:pt x="70" y="60"/>
                </a:lnTo>
                <a:lnTo>
                  <a:pt x="70" y="60"/>
                </a:lnTo>
                <a:lnTo>
                  <a:pt x="62" y="62"/>
                </a:lnTo>
                <a:lnTo>
                  <a:pt x="56" y="64"/>
                </a:lnTo>
                <a:lnTo>
                  <a:pt x="54" y="66"/>
                </a:lnTo>
                <a:lnTo>
                  <a:pt x="54" y="70"/>
                </a:lnTo>
                <a:lnTo>
                  <a:pt x="54" y="70"/>
                </a:lnTo>
                <a:lnTo>
                  <a:pt x="54" y="96"/>
                </a:lnTo>
                <a:lnTo>
                  <a:pt x="4" y="98"/>
                </a:lnTo>
                <a:lnTo>
                  <a:pt x="4" y="98"/>
                </a:lnTo>
                <a:lnTo>
                  <a:pt x="4" y="98"/>
                </a:lnTo>
                <a:lnTo>
                  <a:pt x="0" y="102"/>
                </a:lnTo>
                <a:lnTo>
                  <a:pt x="0" y="102"/>
                </a:lnTo>
                <a:lnTo>
                  <a:pt x="4" y="108"/>
                </a:lnTo>
                <a:lnTo>
                  <a:pt x="4" y="108"/>
                </a:lnTo>
                <a:lnTo>
                  <a:pt x="6" y="112"/>
                </a:lnTo>
                <a:lnTo>
                  <a:pt x="8" y="114"/>
                </a:lnTo>
                <a:lnTo>
                  <a:pt x="8" y="116"/>
                </a:lnTo>
                <a:lnTo>
                  <a:pt x="8" y="116"/>
                </a:lnTo>
                <a:lnTo>
                  <a:pt x="8" y="118"/>
                </a:lnTo>
                <a:lnTo>
                  <a:pt x="6" y="120"/>
                </a:lnTo>
                <a:lnTo>
                  <a:pt x="6" y="120"/>
                </a:lnTo>
                <a:lnTo>
                  <a:pt x="8" y="122"/>
                </a:lnTo>
                <a:lnTo>
                  <a:pt x="8" y="128"/>
                </a:lnTo>
                <a:lnTo>
                  <a:pt x="8" y="128"/>
                </a:lnTo>
                <a:lnTo>
                  <a:pt x="8" y="128"/>
                </a:lnTo>
                <a:lnTo>
                  <a:pt x="8" y="128"/>
                </a:lnTo>
                <a:lnTo>
                  <a:pt x="6" y="130"/>
                </a:lnTo>
                <a:lnTo>
                  <a:pt x="6" y="136"/>
                </a:lnTo>
                <a:lnTo>
                  <a:pt x="6" y="136"/>
                </a:lnTo>
                <a:lnTo>
                  <a:pt x="8" y="140"/>
                </a:lnTo>
                <a:lnTo>
                  <a:pt x="10" y="142"/>
                </a:lnTo>
                <a:lnTo>
                  <a:pt x="10" y="142"/>
                </a:lnTo>
                <a:lnTo>
                  <a:pt x="10" y="148"/>
                </a:lnTo>
                <a:lnTo>
                  <a:pt x="10" y="154"/>
                </a:lnTo>
                <a:lnTo>
                  <a:pt x="10" y="154"/>
                </a:lnTo>
                <a:lnTo>
                  <a:pt x="12" y="156"/>
                </a:lnTo>
                <a:lnTo>
                  <a:pt x="12" y="158"/>
                </a:lnTo>
                <a:lnTo>
                  <a:pt x="12" y="158"/>
                </a:lnTo>
                <a:lnTo>
                  <a:pt x="10" y="158"/>
                </a:lnTo>
                <a:lnTo>
                  <a:pt x="10" y="162"/>
                </a:lnTo>
                <a:lnTo>
                  <a:pt x="10" y="162"/>
                </a:lnTo>
                <a:lnTo>
                  <a:pt x="10" y="170"/>
                </a:lnTo>
                <a:lnTo>
                  <a:pt x="10" y="170"/>
                </a:lnTo>
                <a:lnTo>
                  <a:pt x="8" y="178"/>
                </a:lnTo>
                <a:lnTo>
                  <a:pt x="8" y="178"/>
                </a:lnTo>
                <a:close/>
              </a:path>
            </a:pathLst>
          </a:custGeom>
          <a:solidFill>
            <a:srgbClr val="B9BCBD"/>
          </a:solidFill>
          <a:ln w="3175">
            <a:solidFill>
              <a:srgbClr val="B9BCBD"/>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156" name="Freeform 140">
            <a:extLst>
              <a:ext uri="{FF2B5EF4-FFF2-40B4-BE49-F238E27FC236}">
                <a16:creationId xmlns:a16="http://schemas.microsoft.com/office/drawing/2014/main" id="{0D58AE44-0CD5-458F-85D0-A0B46818DF76}"/>
              </a:ext>
            </a:extLst>
          </p:cNvPr>
          <p:cNvSpPr>
            <a:spLocks/>
          </p:cNvSpPr>
          <p:nvPr userDrawn="1"/>
        </p:nvSpPr>
        <p:spPr bwMode="auto">
          <a:xfrm>
            <a:off x="5577427" y="2963367"/>
            <a:ext cx="368948" cy="446157"/>
          </a:xfrm>
          <a:custGeom>
            <a:avLst/>
            <a:gdLst>
              <a:gd name="T0" fmla="*/ 88 w 220"/>
              <a:gd name="T1" fmla="*/ 232 h 260"/>
              <a:gd name="T2" fmla="*/ 92 w 220"/>
              <a:gd name="T3" fmla="*/ 226 h 260"/>
              <a:gd name="T4" fmla="*/ 92 w 220"/>
              <a:gd name="T5" fmla="*/ 216 h 260"/>
              <a:gd name="T6" fmla="*/ 98 w 220"/>
              <a:gd name="T7" fmla="*/ 210 h 260"/>
              <a:gd name="T8" fmla="*/ 104 w 220"/>
              <a:gd name="T9" fmla="*/ 202 h 260"/>
              <a:gd name="T10" fmla="*/ 108 w 220"/>
              <a:gd name="T11" fmla="*/ 194 h 260"/>
              <a:gd name="T12" fmla="*/ 122 w 220"/>
              <a:gd name="T13" fmla="*/ 188 h 260"/>
              <a:gd name="T14" fmla="*/ 130 w 220"/>
              <a:gd name="T15" fmla="*/ 176 h 260"/>
              <a:gd name="T16" fmla="*/ 136 w 220"/>
              <a:gd name="T17" fmla="*/ 172 h 260"/>
              <a:gd name="T18" fmla="*/ 142 w 220"/>
              <a:gd name="T19" fmla="*/ 162 h 260"/>
              <a:gd name="T20" fmla="*/ 148 w 220"/>
              <a:gd name="T21" fmla="*/ 158 h 260"/>
              <a:gd name="T22" fmla="*/ 154 w 220"/>
              <a:gd name="T23" fmla="*/ 156 h 260"/>
              <a:gd name="T24" fmla="*/ 158 w 220"/>
              <a:gd name="T25" fmla="*/ 156 h 260"/>
              <a:gd name="T26" fmla="*/ 166 w 220"/>
              <a:gd name="T27" fmla="*/ 158 h 260"/>
              <a:gd name="T28" fmla="*/ 174 w 220"/>
              <a:gd name="T29" fmla="*/ 158 h 260"/>
              <a:gd name="T30" fmla="*/ 200 w 220"/>
              <a:gd name="T31" fmla="*/ 152 h 260"/>
              <a:gd name="T32" fmla="*/ 216 w 220"/>
              <a:gd name="T33" fmla="*/ 144 h 260"/>
              <a:gd name="T34" fmla="*/ 218 w 220"/>
              <a:gd name="T35" fmla="*/ 96 h 260"/>
              <a:gd name="T36" fmla="*/ 206 w 220"/>
              <a:gd name="T37" fmla="*/ 98 h 260"/>
              <a:gd name="T38" fmla="*/ 204 w 220"/>
              <a:gd name="T39" fmla="*/ 90 h 260"/>
              <a:gd name="T40" fmla="*/ 204 w 220"/>
              <a:gd name="T41" fmla="*/ 80 h 260"/>
              <a:gd name="T42" fmla="*/ 196 w 220"/>
              <a:gd name="T43" fmla="*/ 74 h 260"/>
              <a:gd name="T44" fmla="*/ 186 w 220"/>
              <a:gd name="T45" fmla="*/ 64 h 260"/>
              <a:gd name="T46" fmla="*/ 86 w 220"/>
              <a:gd name="T47" fmla="*/ 136 h 260"/>
              <a:gd name="T48" fmla="*/ 90 w 220"/>
              <a:gd name="T49" fmla="*/ 142 h 260"/>
              <a:gd name="T50" fmla="*/ 36 w 220"/>
              <a:gd name="T51" fmla="*/ 148 h 260"/>
              <a:gd name="T52" fmla="*/ 32 w 220"/>
              <a:gd name="T53" fmla="*/ 154 h 260"/>
              <a:gd name="T54" fmla="*/ 28 w 220"/>
              <a:gd name="T55" fmla="*/ 156 h 260"/>
              <a:gd name="T56" fmla="*/ 20 w 220"/>
              <a:gd name="T57" fmla="*/ 156 h 260"/>
              <a:gd name="T58" fmla="*/ 8 w 220"/>
              <a:gd name="T59" fmla="*/ 160 h 260"/>
              <a:gd name="T60" fmla="*/ 6 w 220"/>
              <a:gd name="T61" fmla="*/ 168 h 260"/>
              <a:gd name="T62" fmla="*/ 2 w 220"/>
              <a:gd name="T63" fmla="*/ 170 h 260"/>
              <a:gd name="T64" fmla="*/ 2 w 220"/>
              <a:gd name="T65" fmla="*/ 178 h 260"/>
              <a:gd name="T66" fmla="*/ 0 w 220"/>
              <a:gd name="T67" fmla="*/ 190 h 260"/>
              <a:gd name="T68" fmla="*/ 6 w 220"/>
              <a:gd name="T69" fmla="*/ 198 h 260"/>
              <a:gd name="T70" fmla="*/ 8 w 220"/>
              <a:gd name="T71" fmla="*/ 216 h 260"/>
              <a:gd name="T72" fmla="*/ 16 w 220"/>
              <a:gd name="T73" fmla="*/ 214 h 260"/>
              <a:gd name="T74" fmla="*/ 22 w 220"/>
              <a:gd name="T75" fmla="*/ 216 h 260"/>
              <a:gd name="T76" fmla="*/ 28 w 220"/>
              <a:gd name="T77" fmla="*/ 214 h 260"/>
              <a:gd name="T78" fmla="*/ 38 w 220"/>
              <a:gd name="T79" fmla="*/ 214 h 260"/>
              <a:gd name="T80" fmla="*/ 40 w 220"/>
              <a:gd name="T81" fmla="*/ 222 h 260"/>
              <a:gd name="T82" fmla="*/ 38 w 220"/>
              <a:gd name="T83" fmla="*/ 232 h 260"/>
              <a:gd name="T84" fmla="*/ 42 w 220"/>
              <a:gd name="T85" fmla="*/ 238 h 260"/>
              <a:gd name="T86" fmla="*/ 36 w 220"/>
              <a:gd name="T87" fmla="*/ 246 h 260"/>
              <a:gd name="T88" fmla="*/ 40 w 220"/>
              <a:gd name="T89" fmla="*/ 248 h 260"/>
              <a:gd name="T90" fmla="*/ 44 w 220"/>
              <a:gd name="T91" fmla="*/ 248 h 260"/>
              <a:gd name="T92" fmla="*/ 52 w 220"/>
              <a:gd name="T93" fmla="*/ 252 h 260"/>
              <a:gd name="T94" fmla="*/ 58 w 220"/>
              <a:gd name="T95" fmla="*/ 258 h 260"/>
              <a:gd name="T96" fmla="*/ 64 w 220"/>
              <a:gd name="T97" fmla="*/ 258 h 260"/>
              <a:gd name="T98" fmla="*/ 72 w 220"/>
              <a:gd name="T99" fmla="*/ 256 h 260"/>
              <a:gd name="T100" fmla="*/ 76 w 220"/>
              <a:gd name="T101" fmla="*/ 248 h 260"/>
              <a:gd name="T102" fmla="*/ 82 w 220"/>
              <a:gd name="T103" fmla="*/ 252 h 260"/>
              <a:gd name="T104" fmla="*/ 88 w 220"/>
              <a:gd name="T105" fmla="*/ 242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20" h="260">
                <a:moveTo>
                  <a:pt x="88" y="242"/>
                </a:moveTo>
                <a:lnTo>
                  <a:pt x="88" y="242"/>
                </a:lnTo>
                <a:lnTo>
                  <a:pt x="88" y="236"/>
                </a:lnTo>
                <a:lnTo>
                  <a:pt x="88" y="232"/>
                </a:lnTo>
                <a:lnTo>
                  <a:pt x="90" y="230"/>
                </a:lnTo>
                <a:lnTo>
                  <a:pt x="90" y="230"/>
                </a:lnTo>
                <a:lnTo>
                  <a:pt x="92" y="228"/>
                </a:lnTo>
                <a:lnTo>
                  <a:pt x="92" y="226"/>
                </a:lnTo>
                <a:lnTo>
                  <a:pt x="92" y="222"/>
                </a:lnTo>
                <a:lnTo>
                  <a:pt x="92" y="222"/>
                </a:lnTo>
                <a:lnTo>
                  <a:pt x="92" y="218"/>
                </a:lnTo>
                <a:lnTo>
                  <a:pt x="92" y="216"/>
                </a:lnTo>
                <a:lnTo>
                  <a:pt x="92" y="216"/>
                </a:lnTo>
                <a:lnTo>
                  <a:pt x="94" y="214"/>
                </a:lnTo>
                <a:lnTo>
                  <a:pt x="98" y="210"/>
                </a:lnTo>
                <a:lnTo>
                  <a:pt x="98" y="210"/>
                </a:lnTo>
                <a:lnTo>
                  <a:pt x="100" y="212"/>
                </a:lnTo>
                <a:lnTo>
                  <a:pt x="100" y="212"/>
                </a:lnTo>
                <a:lnTo>
                  <a:pt x="100" y="212"/>
                </a:lnTo>
                <a:lnTo>
                  <a:pt x="104" y="202"/>
                </a:lnTo>
                <a:lnTo>
                  <a:pt x="104" y="202"/>
                </a:lnTo>
                <a:lnTo>
                  <a:pt x="106" y="196"/>
                </a:lnTo>
                <a:lnTo>
                  <a:pt x="108" y="194"/>
                </a:lnTo>
                <a:lnTo>
                  <a:pt x="108" y="194"/>
                </a:lnTo>
                <a:lnTo>
                  <a:pt x="114" y="192"/>
                </a:lnTo>
                <a:lnTo>
                  <a:pt x="120" y="190"/>
                </a:lnTo>
                <a:lnTo>
                  <a:pt x="120" y="190"/>
                </a:lnTo>
                <a:lnTo>
                  <a:pt x="122" y="188"/>
                </a:lnTo>
                <a:lnTo>
                  <a:pt x="124" y="184"/>
                </a:lnTo>
                <a:lnTo>
                  <a:pt x="124" y="184"/>
                </a:lnTo>
                <a:lnTo>
                  <a:pt x="126" y="180"/>
                </a:lnTo>
                <a:lnTo>
                  <a:pt x="130" y="176"/>
                </a:lnTo>
                <a:lnTo>
                  <a:pt x="130" y="176"/>
                </a:lnTo>
                <a:lnTo>
                  <a:pt x="134" y="174"/>
                </a:lnTo>
                <a:lnTo>
                  <a:pt x="136" y="172"/>
                </a:lnTo>
                <a:lnTo>
                  <a:pt x="136" y="172"/>
                </a:lnTo>
                <a:lnTo>
                  <a:pt x="136" y="172"/>
                </a:lnTo>
                <a:lnTo>
                  <a:pt x="138" y="166"/>
                </a:lnTo>
                <a:lnTo>
                  <a:pt x="138" y="164"/>
                </a:lnTo>
                <a:lnTo>
                  <a:pt x="142" y="162"/>
                </a:lnTo>
                <a:lnTo>
                  <a:pt x="142" y="162"/>
                </a:lnTo>
                <a:lnTo>
                  <a:pt x="146" y="162"/>
                </a:lnTo>
                <a:lnTo>
                  <a:pt x="148" y="158"/>
                </a:lnTo>
                <a:lnTo>
                  <a:pt x="148" y="158"/>
                </a:lnTo>
                <a:lnTo>
                  <a:pt x="150" y="154"/>
                </a:lnTo>
                <a:lnTo>
                  <a:pt x="152" y="154"/>
                </a:lnTo>
                <a:lnTo>
                  <a:pt x="154" y="156"/>
                </a:lnTo>
                <a:lnTo>
                  <a:pt x="154" y="156"/>
                </a:lnTo>
                <a:lnTo>
                  <a:pt x="154" y="156"/>
                </a:lnTo>
                <a:lnTo>
                  <a:pt x="156" y="156"/>
                </a:lnTo>
                <a:lnTo>
                  <a:pt x="158" y="154"/>
                </a:lnTo>
                <a:lnTo>
                  <a:pt x="158" y="156"/>
                </a:lnTo>
                <a:lnTo>
                  <a:pt x="158" y="156"/>
                </a:lnTo>
                <a:lnTo>
                  <a:pt x="162" y="160"/>
                </a:lnTo>
                <a:lnTo>
                  <a:pt x="164" y="162"/>
                </a:lnTo>
                <a:lnTo>
                  <a:pt x="166" y="158"/>
                </a:lnTo>
                <a:lnTo>
                  <a:pt x="166" y="158"/>
                </a:lnTo>
                <a:lnTo>
                  <a:pt x="170" y="158"/>
                </a:lnTo>
                <a:lnTo>
                  <a:pt x="174" y="158"/>
                </a:lnTo>
                <a:lnTo>
                  <a:pt x="174" y="158"/>
                </a:lnTo>
                <a:lnTo>
                  <a:pt x="182" y="156"/>
                </a:lnTo>
                <a:lnTo>
                  <a:pt x="188" y="154"/>
                </a:lnTo>
                <a:lnTo>
                  <a:pt x="188" y="154"/>
                </a:lnTo>
                <a:lnTo>
                  <a:pt x="200" y="152"/>
                </a:lnTo>
                <a:lnTo>
                  <a:pt x="206" y="148"/>
                </a:lnTo>
                <a:lnTo>
                  <a:pt x="214" y="148"/>
                </a:lnTo>
                <a:lnTo>
                  <a:pt x="214" y="148"/>
                </a:lnTo>
                <a:lnTo>
                  <a:pt x="216" y="144"/>
                </a:lnTo>
                <a:lnTo>
                  <a:pt x="216" y="144"/>
                </a:lnTo>
                <a:lnTo>
                  <a:pt x="216" y="138"/>
                </a:lnTo>
                <a:lnTo>
                  <a:pt x="220" y="134"/>
                </a:lnTo>
                <a:lnTo>
                  <a:pt x="218" y="96"/>
                </a:lnTo>
                <a:lnTo>
                  <a:pt x="218" y="96"/>
                </a:lnTo>
                <a:lnTo>
                  <a:pt x="212" y="98"/>
                </a:lnTo>
                <a:lnTo>
                  <a:pt x="206" y="98"/>
                </a:lnTo>
                <a:lnTo>
                  <a:pt x="206" y="98"/>
                </a:lnTo>
                <a:lnTo>
                  <a:pt x="206" y="98"/>
                </a:lnTo>
                <a:lnTo>
                  <a:pt x="206" y="96"/>
                </a:lnTo>
                <a:lnTo>
                  <a:pt x="204" y="90"/>
                </a:lnTo>
                <a:lnTo>
                  <a:pt x="204" y="90"/>
                </a:lnTo>
                <a:lnTo>
                  <a:pt x="204" y="88"/>
                </a:lnTo>
                <a:lnTo>
                  <a:pt x="204" y="84"/>
                </a:lnTo>
                <a:lnTo>
                  <a:pt x="204" y="84"/>
                </a:lnTo>
                <a:lnTo>
                  <a:pt x="204" y="80"/>
                </a:lnTo>
                <a:lnTo>
                  <a:pt x="204" y="78"/>
                </a:lnTo>
                <a:lnTo>
                  <a:pt x="200" y="76"/>
                </a:lnTo>
                <a:lnTo>
                  <a:pt x="200" y="76"/>
                </a:lnTo>
                <a:lnTo>
                  <a:pt x="196" y="74"/>
                </a:lnTo>
                <a:lnTo>
                  <a:pt x="190" y="70"/>
                </a:lnTo>
                <a:lnTo>
                  <a:pt x="190" y="70"/>
                </a:lnTo>
                <a:lnTo>
                  <a:pt x="186" y="66"/>
                </a:lnTo>
                <a:lnTo>
                  <a:pt x="186" y="64"/>
                </a:lnTo>
                <a:lnTo>
                  <a:pt x="102" y="0"/>
                </a:lnTo>
                <a:lnTo>
                  <a:pt x="78" y="0"/>
                </a:lnTo>
                <a:lnTo>
                  <a:pt x="86" y="136"/>
                </a:lnTo>
                <a:lnTo>
                  <a:pt x="86" y="136"/>
                </a:lnTo>
                <a:lnTo>
                  <a:pt x="88" y="138"/>
                </a:lnTo>
                <a:lnTo>
                  <a:pt x="90" y="138"/>
                </a:lnTo>
                <a:lnTo>
                  <a:pt x="90" y="142"/>
                </a:lnTo>
                <a:lnTo>
                  <a:pt x="90" y="142"/>
                </a:lnTo>
                <a:lnTo>
                  <a:pt x="86" y="150"/>
                </a:lnTo>
                <a:lnTo>
                  <a:pt x="38" y="150"/>
                </a:lnTo>
                <a:lnTo>
                  <a:pt x="38" y="150"/>
                </a:lnTo>
                <a:lnTo>
                  <a:pt x="36" y="148"/>
                </a:lnTo>
                <a:lnTo>
                  <a:pt x="32" y="148"/>
                </a:lnTo>
                <a:lnTo>
                  <a:pt x="32" y="148"/>
                </a:lnTo>
                <a:lnTo>
                  <a:pt x="30" y="150"/>
                </a:lnTo>
                <a:lnTo>
                  <a:pt x="32" y="154"/>
                </a:lnTo>
                <a:lnTo>
                  <a:pt x="32" y="154"/>
                </a:lnTo>
                <a:lnTo>
                  <a:pt x="32" y="156"/>
                </a:lnTo>
                <a:lnTo>
                  <a:pt x="30" y="156"/>
                </a:lnTo>
                <a:lnTo>
                  <a:pt x="28" y="156"/>
                </a:lnTo>
                <a:lnTo>
                  <a:pt x="28" y="156"/>
                </a:lnTo>
                <a:lnTo>
                  <a:pt x="26" y="156"/>
                </a:lnTo>
                <a:lnTo>
                  <a:pt x="20" y="156"/>
                </a:lnTo>
                <a:lnTo>
                  <a:pt x="20" y="156"/>
                </a:lnTo>
                <a:lnTo>
                  <a:pt x="10" y="154"/>
                </a:lnTo>
                <a:lnTo>
                  <a:pt x="10" y="154"/>
                </a:lnTo>
                <a:lnTo>
                  <a:pt x="10" y="156"/>
                </a:lnTo>
                <a:lnTo>
                  <a:pt x="8" y="160"/>
                </a:lnTo>
                <a:lnTo>
                  <a:pt x="8" y="160"/>
                </a:lnTo>
                <a:lnTo>
                  <a:pt x="8" y="164"/>
                </a:lnTo>
                <a:lnTo>
                  <a:pt x="8" y="166"/>
                </a:lnTo>
                <a:lnTo>
                  <a:pt x="6" y="168"/>
                </a:lnTo>
                <a:lnTo>
                  <a:pt x="6" y="168"/>
                </a:lnTo>
                <a:lnTo>
                  <a:pt x="4" y="170"/>
                </a:lnTo>
                <a:lnTo>
                  <a:pt x="2" y="170"/>
                </a:lnTo>
                <a:lnTo>
                  <a:pt x="2" y="170"/>
                </a:lnTo>
                <a:lnTo>
                  <a:pt x="0" y="174"/>
                </a:lnTo>
                <a:lnTo>
                  <a:pt x="2" y="176"/>
                </a:lnTo>
                <a:lnTo>
                  <a:pt x="2" y="178"/>
                </a:lnTo>
                <a:lnTo>
                  <a:pt x="2" y="178"/>
                </a:lnTo>
                <a:lnTo>
                  <a:pt x="2" y="180"/>
                </a:lnTo>
                <a:lnTo>
                  <a:pt x="2" y="184"/>
                </a:lnTo>
                <a:lnTo>
                  <a:pt x="0" y="190"/>
                </a:lnTo>
                <a:lnTo>
                  <a:pt x="0" y="190"/>
                </a:lnTo>
                <a:lnTo>
                  <a:pt x="0" y="192"/>
                </a:lnTo>
                <a:lnTo>
                  <a:pt x="2" y="194"/>
                </a:lnTo>
                <a:lnTo>
                  <a:pt x="2" y="194"/>
                </a:lnTo>
                <a:lnTo>
                  <a:pt x="6" y="198"/>
                </a:lnTo>
                <a:lnTo>
                  <a:pt x="6" y="200"/>
                </a:lnTo>
                <a:lnTo>
                  <a:pt x="6" y="200"/>
                </a:lnTo>
                <a:lnTo>
                  <a:pt x="8" y="210"/>
                </a:lnTo>
                <a:lnTo>
                  <a:pt x="8" y="216"/>
                </a:lnTo>
                <a:lnTo>
                  <a:pt x="12" y="216"/>
                </a:lnTo>
                <a:lnTo>
                  <a:pt x="12" y="216"/>
                </a:lnTo>
                <a:lnTo>
                  <a:pt x="12" y="214"/>
                </a:lnTo>
                <a:lnTo>
                  <a:pt x="16" y="214"/>
                </a:lnTo>
                <a:lnTo>
                  <a:pt x="16" y="214"/>
                </a:lnTo>
                <a:lnTo>
                  <a:pt x="20" y="216"/>
                </a:lnTo>
                <a:lnTo>
                  <a:pt x="22" y="216"/>
                </a:lnTo>
                <a:lnTo>
                  <a:pt x="22" y="216"/>
                </a:lnTo>
                <a:lnTo>
                  <a:pt x="24" y="214"/>
                </a:lnTo>
                <a:lnTo>
                  <a:pt x="26" y="212"/>
                </a:lnTo>
                <a:lnTo>
                  <a:pt x="26" y="212"/>
                </a:lnTo>
                <a:lnTo>
                  <a:pt x="28" y="214"/>
                </a:lnTo>
                <a:lnTo>
                  <a:pt x="30" y="214"/>
                </a:lnTo>
                <a:lnTo>
                  <a:pt x="32" y="214"/>
                </a:lnTo>
                <a:lnTo>
                  <a:pt x="32" y="214"/>
                </a:lnTo>
                <a:lnTo>
                  <a:pt x="38" y="214"/>
                </a:lnTo>
                <a:lnTo>
                  <a:pt x="38" y="216"/>
                </a:lnTo>
                <a:lnTo>
                  <a:pt x="38" y="216"/>
                </a:lnTo>
                <a:lnTo>
                  <a:pt x="40" y="222"/>
                </a:lnTo>
                <a:lnTo>
                  <a:pt x="40" y="222"/>
                </a:lnTo>
                <a:lnTo>
                  <a:pt x="40" y="226"/>
                </a:lnTo>
                <a:lnTo>
                  <a:pt x="38" y="228"/>
                </a:lnTo>
                <a:lnTo>
                  <a:pt x="38" y="230"/>
                </a:lnTo>
                <a:lnTo>
                  <a:pt x="38" y="232"/>
                </a:lnTo>
                <a:lnTo>
                  <a:pt x="38" y="232"/>
                </a:lnTo>
                <a:lnTo>
                  <a:pt x="40" y="234"/>
                </a:lnTo>
                <a:lnTo>
                  <a:pt x="42" y="238"/>
                </a:lnTo>
                <a:lnTo>
                  <a:pt x="42" y="238"/>
                </a:lnTo>
                <a:lnTo>
                  <a:pt x="42" y="240"/>
                </a:lnTo>
                <a:lnTo>
                  <a:pt x="44" y="240"/>
                </a:lnTo>
                <a:lnTo>
                  <a:pt x="48" y="240"/>
                </a:lnTo>
                <a:lnTo>
                  <a:pt x="36" y="246"/>
                </a:lnTo>
                <a:lnTo>
                  <a:pt x="36" y="246"/>
                </a:lnTo>
                <a:lnTo>
                  <a:pt x="38" y="246"/>
                </a:lnTo>
                <a:lnTo>
                  <a:pt x="40" y="248"/>
                </a:lnTo>
                <a:lnTo>
                  <a:pt x="40" y="248"/>
                </a:lnTo>
                <a:lnTo>
                  <a:pt x="42" y="246"/>
                </a:lnTo>
                <a:lnTo>
                  <a:pt x="44" y="246"/>
                </a:lnTo>
                <a:lnTo>
                  <a:pt x="44" y="248"/>
                </a:lnTo>
                <a:lnTo>
                  <a:pt x="44" y="248"/>
                </a:lnTo>
                <a:lnTo>
                  <a:pt x="46" y="250"/>
                </a:lnTo>
                <a:lnTo>
                  <a:pt x="48" y="250"/>
                </a:lnTo>
                <a:lnTo>
                  <a:pt x="50" y="250"/>
                </a:lnTo>
                <a:lnTo>
                  <a:pt x="52" y="252"/>
                </a:lnTo>
                <a:lnTo>
                  <a:pt x="52" y="252"/>
                </a:lnTo>
                <a:lnTo>
                  <a:pt x="54" y="256"/>
                </a:lnTo>
                <a:lnTo>
                  <a:pt x="58" y="258"/>
                </a:lnTo>
                <a:lnTo>
                  <a:pt x="58" y="258"/>
                </a:lnTo>
                <a:lnTo>
                  <a:pt x="62" y="260"/>
                </a:lnTo>
                <a:lnTo>
                  <a:pt x="62" y="260"/>
                </a:lnTo>
                <a:lnTo>
                  <a:pt x="62" y="260"/>
                </a:lnTo>
                <a:lnTo>
                  <a:pt x="64" y="258"/>
                </a:lnTo>
                <a:lnTo>
                  <a:pt x="68" y="256"/>
                </a:lnTo>
                <a:lnTo>
                  <a:pt x="68" y="256"/>
                </a:lnTo>
                <a:lnTo>
                  <a:pt x="70" y="254"/>
                </a:lnTo>
                <a:lnTo>
                  <a:pt x="72" y="256"/>
                </a:lnTo>
                <a:lnTo>
                  <a:pt x="72" y="258"/>
                </a:lnTo>
                <a:lnTo>
                  <a:pt x="74" y="250"/>
                </a:lnTo>
                <a:lnTo>
                  <a:pt x="76" y="248"/>
                </a:lnTo>
                <a:lnTo>
                  <a:pt x="76" y="248"/>
                </a:lnTo>
                <a:lnTo>
                  <a:pt x="78" y="250"/>
                </a:lnTo>
                <a:lnTo>
                  <a:pt x="80" y="252"/>
                </a:lnTo>
                <a:lnTo>
                  <a:pt x="82" y="252"/>
                </a:lnTo>
                <a:lnTo>
                  <a:pt x="82" y="252"/>
                </a:lnTo>
                <a:lnTo>
                  <a:pt x="84" y="250"/>
                </a:lnTo>
                <a:lnTo>
                  <a:pt x="86" y="248"/>
                </a:lnTo>
                <a:lnTo>
                  <a:pt x="86" y="246"/>
                </a:lnTo>
                <a:lnTo>
                  <a:pt x="88" y="242"/>
                </a:lnTo>
                <a:close/>
              </a:path>
            </a:pathLst>
          </a:custGeom>
          <a:solidFill>
            <a:srgbClr val="B9BCBD"/>
          </a:solidFill>
          <a:ln w="3175">
            <a:solidFill>
              <a:srgbClr val="B9BCBD"/>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157" name="Freeform 141">
            <a:extLst>
              <a:ext uri="{FF2B5EF4-FFF2-40B4-BE49-F238E27FC236}">
                <a16:creationId xmlns:a16="http://schemas.microsoft.com/office/drawing/2014/main" id="{07806FF6-BBB9-4DB2-96BD-00016C5B2E6B}"/>
              </a:ext>
            </a:extLst>
          </p:cNvPr>
          <p:cNvSpPr>
            <a:spLocks noEditPoints="1"/>
          </p:cNvSpPr>
          <p:nvPr userDrawn="1"/>
        </p:nvSpPr>
        <p:spPr bwMode="auto">
          <a:xfrm>
            <a:off x="8104722" y="3491889"/>
            <a:ext cx="415905" cy="175030"/>
          </a:xfrm>
          <a:custGeom>
            <a:avLst/>
            <a:gdLst>
              <a:gd name="T0" fmla="*/ 126 w 248"/>
              <a:gd name="T1" fmla="*/ 96 h 102"/>
              <a:gd name="T2" fmla="*/ 142 w 248"/>
              <a:gd name="T3" fmla="*/ 102 h 102"/>
              <a:gd name="T4" fmla="*/ 158 w 248"/>
              <a:gd name="T5" fmla="*/ 96 h 102"/>
              <a:gd name="T6" fmla="*/ 178 w 248"/>
              <a:gd name="T7" fmla="*/ 96 h 102"/>
              <a:gd name="T8" fmla="*/ 188 w 248"/>
              <a:gd name="T9" fmla="*/ 82 h 102"/>
              <a:gd name="T10" fmla="*/ 196 w 248"/>
              <a:gd name="T11" fmla="*/ 72 h 102"/>
              <a:gd name="T12" fmla="*/ 204 w 248"/>
              <a:gd name="T13" fmla="*/ 54 h 102"/>
              <a:gd name="T14" fmla="*/ 224 w 248"/>
              <a:gd name="T15" fmla="*/ 50 h 102"/>
              <a:gd name="T16" fmla="*/ 226 w 248"/>
              <a:gd name="T17" fmla="*/ 46 h 102"/>
              <a:gd name="T18" fmla="*/ 236 w 248"/>
              <a:gd name="T19" fmla="*/ 44 h 102"/>
              <a:gd name="T20" fmla="*/ 238 w 248"/>
              <a:gd name="T21" fmla="*/ 44 h 102"/>
              <a:gd name="T22" fmla="*/ 238 w 248"/>
              <a:gd name="T23" fmla="*/ 40 h 102"/>
              <a:gd name="T24" fmla="*/ 236 w 248"/>
              <a:gd name="T25" fmla="*/ 36 h 102"/>
              <a:gd name="T26" fmla="*/ 244 w 248"/>
              <a:gd name="T27" fmla="*/ 34 h 102"/>
              <a:gd name="T28" fmla="*/ 248 w 248"/>
              <a:gd name="T29" fmla="*/ 28 h 102"/>
              <a:gd name="T30" fmla="*/ 242 w 248"/>
              <a:gd name="T31" fmla="*/ 20 h 102"/>
              <a:gd name="T32" fmla="*/ 236 w 248"/>
              <a:gd name="T33" fmla="*/ 22 h 102"/>
              <a:gd name="T34" fmla="*/ 232 w 248"/>
              <a:gd name="T35" fmla="*/ 16 h 102"/>
              <a:gd name="T36" fmla="*/ 234 w 248"/>
              <a:gd name="T37" fmla="*/ 10 h 102"/>
              <a:gd name="T38" fmla="*/ 228 w 248"/>
              <a:gd name="T39" fmla="*/ 6 h 102"/>
              <a:gd name="T40" fmla="*/ 228 w 248"/>
              <a:gd name="T41" fmla="*/ 2 h 102"/>
              <a:gd name="T42" fmla="*/ 226 w 248"/>
              <a:gd name="T43" fmla="*/ 4 h 102"/>
              <a:gd name="T44" fmla="*/ 222 w 248"/>
              <a:gd name="T45" fmla="*/ 4 h 102"/>
              <a:gd name="T46" fmla="*/ 218 w 248"/>
              <a:gd name="T47" fmla="*/ 0 h 102"/>
              <a:gd name="T48" fmla="*/ 212 w 248"/>
              <a:gd name="T49" fmla="*/ 14 h 102"/>
              <a:gd name="T50" fmla="*/ 202 w 248"/>
              <a:gd name="T51" fmla="*/ 26 h 102"/>
              <a:gd name="T52" fmla="*/ 204 w 248"/>
              <a:gd name="T53" fmla="*/ 30 h 102"/>
              <a:gd name="T54" fmla="*/ 202 w 248"/>
              <a:gd name="T55" fmla="*/ 36 h 102"/>
              <a:gd name="T56" fmla="*/ 200 w 248"/>
              <a:gd name="T57" fmla="*/ 46 h 102"/>
              <a:gd name="T58" fmla="*/ 192 w 248"/>
              <a:gd name="T59" fmla="*/ 50 h 102"/>
              <a:gd name="T60" fmla="*/ 182 w 248"/>
              <a:gd name="T61" fmla="*/ 44 h 102"/>
              <a:gd name="T62" fmla="*/ 170 w 248"/>
              <a:gd name="T63" fmla="*/ 66 h 102"/>
              <a:gd name="T64" fmla="*/ 162 w 248"/>
              <a:gd name="T65" fmla="*/ 66 h 102"/>
              <a:gd name="T66" fmla="*/ 146 w 248"/>
              <a:gd name="T67" fmla="*/ 72 h 102"/>
              <a:gd name="T68" fmla="*/ 146 w 248"/>
              <a:gd name="T69" fmla="*/ 78 h 102"/>
              <a:gd name="T70" fmla="*/ 144 w 248"/>
              <a:gd name="T71" fmla="*/ 86 h 102"/>
              <a:gd name="T72" fmla="*/ 142 w 248"/>
              <a:gd name="T73" fmla="*/ 90 h 102"/>
              <a:gd name="T74" fmla="*/ 136 w 248"/>
              <a:gd name="T75" fmla="*/ 88 h 102"/>
              <a:gd name="T76" fmla="*/ 132 w 248"/>
              <a:gd name="T77" fmla="*/ 84 h 102"/>
              <a:gd name="T78" fmla="*/ 128 w 248"/>
              <a:gd name="T79" fmla="*/ 86 h 102"/>
              <a:gd name="T80" fmla="*/ 124 w 248"/>
              <a:gd name="T81" fmla="*/ 82 h 102"/>
              <a:gd name="T82" fmla="*/ 2 w 248"/>
              <a:gd name="T83" fmla="*/ 24 h 102"/>
              <a:gd name="T84" fmla="*/ 4 w 248"/>
              <a:gd name="T85" fmla="*/ 32 h 102"/>
              <a:gd name="T86" fmla="*/ 8 w 248"/>
              <a:gd name="T87" fmla="*/ 50 h 102"/>
              <a:gd name="T88" fmla="*/ 8 w 248"/>
              <a:gd name="T89" fmla="*/ 56 h 102"/>
              <a:gd name="T90" fmla="*/ 14 w 248"/>
              <a:gd name="T91" fmla="*/ 62 h 102"/>
              <a:gd name="T92" fmla="*/ 16 w 248"/>
              <a:gd name="T93" fmla="*/ 72 h 102"/>
              <a:gd name="T94" fmla="*/ 26 w 248"/>
              <a:gd name="T95" fmla="*/ 80 h 102"/>
              <a:gd name="T96" fmla="*/ 28 w 248"/>
              <a:gd name="T97" fmla="*/ 84 h 102"/>
              <a:gd name="T98" fmla="*/ 42 w 248"/>
              <a:gd name="T99" fmla="*/ 90 h 102"/>
              <a:gd name="T100" fmla="*/ 52 w 248"/>
              <a:gd name="T101" fmla="*/ 88 h 102"/>
              <a:gd name="T102" fmla="*/ 52 w 248"/>
              <a:gd name="T103" fmla="*/ 82 h 102"/>
              <a:gd name="T104" fmla="*/ 48 w 248"/>
              <a:gd name="T105" fmla="*/ 74 h 102"/>
              <a:gd name="T106" fmla="*/ 44 w 248"/>
              <a:gd name="T107" fmla="*/ 68 h 102"/>
              <a:gd name="T108" fmla="*/ 42 w 248"/>
              <a:gd name="T109" fmla="*/ 58 h 102"/>
              <a:gd name="T110" fmla="*/ 44 w 248"/>
              <a:gd name="T111" fmla="*/ 42 h 102"/>
              <a:gd name="T112" fmla="*/ 38 w 248"/>
              <a:gd name="T113" fmla="*/ 32 h 102"/>
              <a:gd name="T114" fmla="*/ 32 w 248"/>
              <a:gd name="T115" fmla="*/ 20 h 102"/>
              <a:gd name="T116" fmla="*/ 24 w 248"/>
              <a:gd name="T117" fmla="*/ 14 h 102"/>
              <a:gd name="T118" fmla="*/ 16 w 248"/>
              <a:gd name="T119" fmla="*/ 22 h 102"/>
              <a:gd name="T120" fmla="*/ 12 w 248"/>
              <a:gd name="T121" fmla="*/ 20 h 102"/>
              <a:gd name="T122" fmla="*/ 0 w 248"/>
              <a:gd name="T123" fmla="*/ 18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48" h="102">
                <a:moveTo>
                  <a:pt x="124" y="82"/>
                </a:moveTo>
                <a:lnTo>
                  <a:pt x="124" y="90"/>
                </a:lnTo>
                <a:lnTo>
                  <a:pt x="126" y="96"/>
                </a:lnTo>
                <a:lnTo>
                  <a:pt x="132" y="98"/>
                </a:lnTo>
                <a:lnTo>
                  <a:pt x="136" y="100"/>
                </a:lnTo>
                <a:lnTo>
                  <a:pt x="142" y="102"/>
                </a:lnTo>
                <a:lnTo>
                  <a:pt x="148" y="100"/>
                </a:lnTo>
                <a:lnTo>
                  <a:pt x="156" y="98"/>
                </a:lnTo>
                <a:lnTo>
                  <a:pt x="158" y="96"/>
                </a:lnTo>
                <a:lnTo>
                  <a:pt x="166" y="94"/>
                </a:lnTo>
                <a:lnTo>
                  <a:pt x="170" y="96"/>
                </a:lnTo>
                <a:lnTo>
                  <a:pt x="178" y="96"/>
                </a:lnTo>
                <a:lnTo>
                  <a:pt x="184" y="92"/>
                </a:lnTo>
                <a:lnTo>
                  <a:pt x="186" y="90"/>
                </a:lnTo>
                <a:lnTo>
                  <a:pt x="188" y="82"/>
                </a:lnTo>
                <a:lnTo>
                  <a:pt x="188" y="78"/>
                </a:lnTo>
                <a:lnTo>
                  <a:pt x="192" y="76"/>
                </a:lnTo>
                <a:lnTo>
                  <a:pt x="196" y="72"/>
                </a:lnTo>
                <a:lnTo>
                  <a:pt x="198" y="68"/>
                </a:lnTo>
                <a:lnTo>
                  <a:pt x="202" y="64"/>
                </a:lnTo>
                <a:lnTo>
                  <a:pt x="204" y="54"/>
                </a:lnTo>
                <a:lnTo>
                  <a:pt x="206" y="50"/>
                </a:lnTo>
                <a:lnTo>
                  <a:pt x="214" y="52"/>
                </a:lnTo>
                <a:lnTo>
                  <a:pt x="224" y="50"/>
                </a:lnTo>
                <a:lnTo>
                  <a:pt x="224" y="50"/>
                </a:lnTo>
                <a:lnTo>
                  <a:pt x="226" y="46"/>
                </a:lnTo>
                <a:lnTo>
                  <a:pt x="226" y="46"/>
                </a:lnTo>
                <a:lnTo>
                  <a:pt x="234" y="48"/>
                </a:lnTo>
                <a:lnTo>
                  <a:pt x="234" y="48"/>
                </a:lnTo>
                <a:lnTo>
                  <a:pt x="236" y="44"/>
                </a:lnTo>
                <a:lnTo>
                  <a:pt x="236" y="44"/>
                </a:lnTo>
                <a:lnTo>
                  <a:pt x="238" y="44"/>
                </a:lnTo>
                <a:lnTo>
                  <a:pt x="238" y="44"/>
                </a:lnTo>
                <a:lnTo>
                  <a:pt x="238" y="44"/>
                </a:lnTo>
                <a:lnTo>
                  <a:pt x="238" y="40"/>
                </a:lnTo>
                <a:lnTo>
                  <a:pt x="238" y="40"/>
                </a:lnTo>
                <a:lnTo>
                  <a:pt x="236" y="38"/>
                </a:lnTo>
                <a:lnTo>
                  <a:pt x="236" y="38"/>
                </a:lnTo>
                <a:lnTo>
                  <a:pt x="236" y="36"/>
                </a:lnTo>
                <a:lnTo>
                  <a:pt x="236" y="34"/>
                </a:lnTo>
                <a:lnTo>
                  <a:pt x="236" y="34"/>
                </a:lnTo>
                <a:lnTo>
                  <a:pt x="244" y="34"/>
                </a:lnTo>
                <a:lnTo>
                  <a:pt x="246" y="32"/>
                </a:lnTo>
                <a:lnTo>
                  <a:pt x="248" y="30"/>
                </a:lnTo>
                <a:lnTo>
                  <a:pt x="248" y="28"/>
                </a:lnTo>
                <a:lnTo>
                  <a:pt x="248" y="28"/>
                </a:lnTo>
                <a:lnTo>
                  <a:pt x="244" y="24"/>
                </a:lnTo>
                <a:lnTo>
                  <a:pt x="242" y="20"/>
                </a:lnTo>
                <a:lnTo>
                  <a:pt x="242" y="20"/>
                </a:lnTo>
                <a:lnTo>
                  <a:pt x="236" y="22"/>
                </a:lnTo>
                <a:lnTo>
                  <a:pt x="236" y="22"/>
                </a:lnTo>
                <a:lnTo>
                  <a:pt x="236" y="18"/>
                </a:lnTo>
                <a:lnTo>
                  <a:pt x="236" y="18"/>
                </a:lnTo>
                <a:lnTo>
                  <a:pt x="232" y="16"/>
                </a:lnTo>
                <a:lnTo>
                  <a:pt x="232" y="16"/>
                </a:lnTo>
                <a:lnTo>
                  <a:pt x="234" y="10"/>
                </a:lnTo>
                <a:lnTo>
                  <a:pt x="234" y="10"/>
                </a:lnTo>
                <a:lnTo>
                  <a:pt x="230" y="6"/>
                </a:lnTo>
                <a:lnTo>
                  <a:pt x="230" y="6"/>
                </a:lnTo>
                <a:lnTo>
                  <a:pt x="228" y="6"/>
                </a:lnTo>
                <a:lnTo>
                  <a:pt x="228" y="6"/>
                </a:lnTo>
                <a:lnTo>
                  <a:pt x="228" y="2"/>
                </a:lnTo>
                <a:lnTo>
                  <a:pt x="228" y="2"/>
                </a:lnTo>
                <a:lnTo>
                  <a:pt x="226" y="4"/>
                </a:lnTo>
                <a:lnTo>
                  <a:pt x="226" y="4"/>
                </a:lnTo>
                <a:lnTo>
                  <a:pt x="226" y="4"/>
                </a:lnTo>
                <a:lnTo>
                  <a:pt x="226" y="4"/>
                </a:lnTo>
                <a:lnTo>
                  <a:pt x="222" y="4"/>
                </a:lnTo>
                <a:lnTo>
                  <a:pt x="222" y="4"/>
                </a:lnTo>
                <a:lnTo>
                  <a:pt x="220" y="2"/>
                </a:lnTo>
                <a:lnTo>
                  <a:pt x="220" y="0"/>
                </a:lnTo>
                <a:lnTo>
                  <a:pt x="218" y="0"/>
                </a:lnTo>
                <a:lnTo>
                  <a:pt x="218" y="0"/>
                </a:lnTo>
                <a:lnTo>
                  <a:pt x="214" y="8"/>
                </a:lnTo>
                <a:lnTo>
                  <a:pt x="212" y="14"/>
                </a:lnTo>
                <a:lnTo>
                  <a:pt x="200" y="24"/>
                </a:lnTo>
                <a:lnTo>
                  <a:pt x="200" y="24"/>
                </a:lnTo>
                <a:lnTo>
                  <a:pt x="202" y="26"/>
                </a:lnTo>
                <a:lnTo>
                  <a:pt x="204" y="26"/>
                </a:lnTo>
                <a:lnTo>
                  <a:pt x="204" y="26"/>
                </a:lnTo>
                <a:lnTo>
                  <a:pt x="204" y="30"/>
                </a:lnTo>
                <a:lnTo>
                  <a:pt x="204" y="30"/>
                </a:lnTo>
                <a:lnTo>
                  <a:pt x="202" y="32"/>
                </a:lnTo>
                <a:lnTo>
                  <a:pt x="202" y="36"/>
                </a:lnTo>
                <a:lnTo>
                  <a:pt x="198" y="36"/>
                </a:lnTo>
                <a:lnTo>
                  <a:pt x="202" y="46"/>
                </a:lnTo>
                <a:lnTo>
                  <a:pt x="200" y="46"/>
                </a:lnTo>
                <a:lnTo>
                  <a:pt x="196" y="44"/>
                </a:lnTo>
                <a:lnTo>
                  <a:pt x="194" y="48"/>
                </a:lnTo>
                <a:lnTo>
                  <a:pt x="192" y="50"/>
                </a:lnTo>
                <a:lnTo>
                  <a:pt x="188" y="50"/>
                </a:lnTo>
                <a:lnTo>
                  <a:pt x="182" y="44"/>
                </a:lnTo>
                <a:lnTo>
                  <a:pt x="182" y="44"/>
                </a:lnTo>
                <a:lnTo>
                  <a:pt x="182" y="46"/>
                </a:lnTo>
                <a:lnTo>
                  <a:pt x="170" y="66"/>
                </a:lnTo>
                <a:lnTo>
                  <a:pt x="170" y="66"/>
                </a:lnTo>
                <a:lnTo>
                  <a:pt x="166" y="66"/>
                </a:lnTo>
                <a:lnTo>
                  <a:pt x="162" y="66"/>
                </a:lnTo>
                <a:lnTo>
                  <a:pt x="162" y="66"/>
                </a:lnTo>
                <a:lnTo>
                  <a:pt x="154" y="68"/>
                </a:lnTo>
                <a:lnTo>
                  <a:pt x="146" y="72"/>
                </a:lnTo>
                <a:lnTo>
                  <a:pt x="146" y="72"/>
                </a:lnTo>
                <a:lnTo>
                  <a:pt x="146" y="76"/>
                </a:lnTo>
                <a:lnTo>
                  <a:pt x="146" y="78"/>
                </a:lnTo>
                <a:lnTo>
                  <a:pt x="146" y="78"/>
                </a:lnTo>
                <a:lnTo>
                  <a:pt x="146" y="78"/>
                </a:lnTo>
                <a:lnTo>
                  <a:pt x="144" y="86"/>
                </a:lnTo>
                <a:lnTo>
                  <a:pt x="144" y="86"/>
                </a:lnTo>
                <a:lnTo>
                  <a:pt x="142" y="86"/>
                </a:lnTo>
                <a:lnTo>
                  <a:pt x="142" y="86"/>
                </a:lnTo>
                <a:lnTo>
                  <a:pt x="142" y="90"/>
                </a:lnTo>
                <a:lnTo>
                  <a:pt x="142" y="90"/>
                </a:lnTo>
                <a:lnTo>
                  <a:pt x="138" y="90"/>
                </a:lnTo>
                <a:lnTo>
                  <a:pt x="136" y="88"/>
                </a:lnTo>
                <a:lnTo>
                  <a:pt x="134" y="86"/>
                </a:lnTo>
                <a:lnTo>
                  <a:pt x="134" y="86"/>
                </a:lnTo>
                <a:lnTo>
                  <a:pt x="132" y="84"/>
                </a:lnTo>
                <a:lnTo>
                  <a:pt x="130" y="86"/>
                </a:lnTo>
                <a:lnTo>
                  <a:pt x="130" y="86"/>
                </a:lnTo>
                <a:lnTo>
                  <a:pt x="128" y="86"/>
                </a:lnTo>
                <a:lnTo>
                  <a:pt x="128" y="86"/>
                </a:lnTo>
                <a:lnTo>
                  <a:pt x="124" y="82"/>
                </a:lnTo>
                <a:lnTo>
                  <a:pt x="124" y="82"/>
                </a:lnTo>
                <a:close/>
                <a:moveTo>
                  <a:pt x="0" y="18"/>
                </a:moveTo>
                <a:lnTo>
                  <a:pt x="0" y="18"/>
                </a:lnTo>
                <a:lnTo>
                  <a:pt x="2" y="24"/>
                </a:lnTo>
                <a:lnTo>
                  <a:pt x="4" y="28"/>
                </a:lnTo>
                <a:lnTo>
                  <a:pt x="4" y="28"/>
                </a:lnTo>
                <a:lnTo>
                  <a:pt x="4" y="32"/>
                </a:lnTo>
                <a:lnTo>
                  <a:pt x="2" y="36"/>
                </a:lnTo>
                <a:lnTo>
                  <a:pt x="2" y="36"/>
                </a:lnTo>
                <a:lnTo>
                  <a:pt x="8" y="50"/>
                </a:lnTo>
                <a:lnTo>
                  <a:pt x="8" y="50"/>
                </a:lnTo>
                <a:lnTo>
                  <a:pt x="8" y="54"/>
                </a:lnTo>
                <a:lnTo>
                  <a:pt x="8" y="56"/>
                </a:lnTo>
                <a:lnTo>
                  <a:pt x="8" y="56"/>
                </a:lnTo>
                <a:lnTo>
                  <a:pt x="10" y="58"/>
                </a:lnTo>
                <a:lnTo>
                  <a:pt x="14" y="62"/>
                </a:lnTo>
                <a:lnTo>
                  <a:pt x="14" y="62"/>
                </a:lnTo>
                <a:lnTo>
                  <a:pt x="14" y="68"/>
                </a:lnTo>
                <a:lnTo>
                  <a:pt x="16" y="72"/>
                </a:lnTo>
                <a:lnTo>
                  <a:pt x="16" y="72"/>
                </a:lnTo>
                <a:lnTo>
                  <a:pt x="20" y="76"/>
                </a:lnTo>
                <a:lnTo>
                  <a:pt x="26" y="80"/>
                </a:lnTo>
                <a:lnTo>
                  <a:pt x="26" y="80"/>
                </a:lnTo>
                <a:lnTo>
                  <a:pt x="28" y="84"/>
                </a:lnTo>
                <a:lnTo>
                  <a:pt x="28" y="84"/>
                </a:lnTo>
                <a:lnTo>
                  <a:pt x="42" y="92"/>
                </a:lnTo>
                <a:lnTo>
                  <a:pt x="42" y="90"/>
                </a:lnTo>
                <a:lnTo>
                  <a:pt x="42" y="90"/>
                </a:lnTo>
                <a:lnTo>
                  <a:pt x="46" y="88"/>
                </a:lnTo>
                <a:lnTo>
                  <a:pt x="46" y="88"/>
                </a:lnTo>
                <a:lnTo>
                  <a:pt x="52" y="88"/>
                </a:lnTo>
                <a:lnTo>
                  <a:pt x="52" y="88"/>
                </a:lnTo>
                <a:lnTo>
                  <a:pt x="52" y="82"/>
                </a:lnTo>
                <a:lnTo>
                  <a:pt x="52" y="82"/>
                </a:lnTo>
                <a:lnTo>
                  <a:pt x="50" y="78"/>
                </a:lnTo>
                <a:lnTo>
                  <a:pt x="48" y="74"/>
                </a:lnTo>
                <a:lnTo>
                  <a:pt x="48" y="74"/>
                </a:lnTo>
                <a:lnTo>
                  <a:pt x="48" y="70"/>
                </a:lnTo>
                <a:lnTo>
                  <a:pt x="48" y="70"/>
                </a:lnTo>
                <a:lnTo>
                  <a:pt x="44" y="68"/>
                </a:lnTo>
                <a:lnTo>
                  <a:pt x="42" y="66"/>
                </a:lnTo>
                <a:lnTo>
                  <a:pt x="42" y="66"/>
                </a:lnTo>
                <a:lnTo>
                  <a:pt x="42" y="58"/>
                </a:lnTo>
                <a:lnTo>
                  <a:pt x="42" y="54"/>
                </a:lnTo>
                <a:lnTo>
                  <a:pt x="42" y="54"/>
                </a:lnTo>
                <a:lnTo>
                  <a:pt x="44" y="42"/>
                </a:lnTo>
                <a:lnTo>
                  <a:pt x="40" y="34"/>
                </a:lnTo>
                <a:lnTo>
                  <a:pt x="40" y="34"/>
                </a:lnTo>
                <a:lnTo>
                  <a:pt x="38" y="32"/>
                </a:lnTo>
                <a:lnTo>
                  <a:pt x="38" y="32"/>
                </a:lnTo>
                <a:lnTo>
                  <a:pt x="36" y="24"/>
                </a:lnTo>
                <a:lnTo>
                  <a:pt x="32" y="20"/>
                </a:lnTo>
                <a:lnTo>
                  <a:pt x="32" y="20"/>
                </a:lnTo>
                <a:lnTo>
                  <a:pt x="28" y="16"/>
                </a:lnTo>
                <a:lnTo>
                  <a:pt x="24" y="14"/>
                </a:lnTo>
                <a:lnTo>
                  <a:pt x="22" y="16"/>
                </a:lnTo>
                <a:lnTo>
                  <a:pt x="22" y="24"/>
                </a:lnTo>
                <a:lnTo>
                  <a:pt x="16" y="22"/>
                </a:lnTo>
                <a:lnTo>
                  <a:pt x="16" y="26"/>
                </a:lnTo>
                <a:lnTo>
                  <a:pt x="12" y="26"/>
                </a:lnTo>
                <a:lnTo>
                  <a:pt x="12" y="20"/>
                </a:lnTo>
                <a:lnTo>
                  <a:pt x="6" y="16"/>
                </a:lnTo>
                <a:lnTo>
                  <a:pt x="0" y="18"/>
                </a:lnTo>
                <a:lnTo>
                  <a:pt x="0" y="18"/>
                </a:lnTo>
                <a:close/>
              </a:path>
            </a:pathLst>
          </a:custGeom>
          <a:solidFill>
            <a:srgbClr val="B9BCBD"/>
          </a:solidFill>
          <a:ln w="3175">
            <a:solidFill>
              <a:srgbClr val="B9BCBD"/>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158" name="Freeform 142">
            <a:extLst>
              <a:ext uri="{FF2B5EF4-FFF2-40B4-BE49-F238E27FC236}">
                <a16:creationId xmlns:a16="http://schemas.microsoft.com/office/drawing/2014/main" id="{D65D3564-C915-48D7-9558-FB20F52CF05E}"/>
              </a:ext>
            </a:extLst>
          </p:cNvPr>
          <p:cNvSpPr>
            <a:spLocks/>
          </p:cNvSpPr>
          <p:nvPr userDrawn="1"/>
        </p:nvSpPr>
        <p:spPr bwMode="auto">
          <a:xfrm>
            <a:off x="6578618" y="3958638"/>
            <a:ext cx="77144" cy="216214"/>
          </a:xfrm>
          <a:custGeom>
            <a:avLst/>
            <a:gdLst>
              <a:gd name="T0" fmla="*/ 8 w 46"/>
              <a:gd name="T1" fmla="*/ 0 h 126"/>
              <a:gd name="T2" fmla="*/ 12 w 46"/>
              <a:gd name="T3" fmla="*/ 6 h 126"/>
              <a:gd name="T4" fmla="*/ 14 w 46"/>
              <a:gd name="T5" fmla="*/ 12 h 126"/>
              <a:gd name="T6" fmla="*/ 14 w 46"/>
              <a:gd name="T7" fmla="*/ 16 h 126"/>
              <a:gd name="T8" fmla="*/ 12 w 46"/>
              <a:gd name="T9" fmla="*/ 24 h 126"/>
              <a:gd name="T10" fmla="*/ 8 w 46"/>
              <a:gd name="T11" fmla="*/ 28 h 126"/>
              <a:gd name="T12" fmla="*/ 8 w 46"/>
              <a:gd name="T13" fmla="*/ 34 h 126"/>
              <a:gd name="T14" fmla="*/ 8 w 46"/>
              <a:gd name="T15" fmla="*/ 42 h 126"/>
              <a:gd name="T16" fmla="*/ 12 w 46"/>
              <a:gd name="T17" fmla="*/ 44 h 126"/>
              <a:gd name="T18" fmla="*/ 10 w 46"/>
              <a:gd name="T19" fmla="*/ 48 h 126"/>
              <a:gd name="T20" fmla="*/ 2 w 46"/>
              <a:gd name="T21" fmla="*/ 54 h 126"/>
              <a:gd name="T22" fmla="*/ 2 w 46"/>
              <a:gd name="T23" fmla="*/ 64 h 126"/>
              <a:gd name="T24" fmla="*/ 0 w 46"/>
              <a:gd name="T25" fmla="*/ 72 h 126"/>
              <a:gd name="T26" fmla="*/ 2 w 46"/>
              <a:gd name="T27" fmla="*/ 80 h 126"/>
              <a:gd name="T28" fmla="*/ 8 w 46"/>
              <a:gd name="T29" fmla="*/ 86 h 126"/>
              <a:gd name="T30" fmla="*/ 10 w 46"/>
              <a:gd name="T31" fmla="*/ 90 h 126"/>
              <a:gd name="T32" fmla="*/ 20 w 46"/>
              <a:gd name="T33" fmla="*/ 88 h 126"/>
              <a:gd name="T34" fmla="*/ 22 w 46"/>
              <a:gd name="T35" fmla="*/ 94 h 126"/>
              <a:gd name="T36" fmla="*/ 20 w 46"/>
              <a:gd name="T37" fmla="*/ 104 h 126"/>
              <a:gd name="T38" fmla="*/ 20 w 46"/>
              <a:gd name="T39" fmla="*/ 110 h 126"/>
              <a:gd name="T40" fmla="*/ 32 w 46"/>
              <a:gd name="T41" fmla="*/ 120 h 126"/>
              <a:gd name="T42" fmla="*/ 32 w 46"/>
              <a:gd name="T43" fmla="*/ 126 h 126"/>
              <a:gd name="T44" fmla="*/ 38 w 46"/>
              <a:gd name="T45" fmla="*/ 124 h 126"/>
              <a:gd name="T46" fmla="*/ 38 w 46"/>
              <a:gd name="T47" fmla="*/ 120 h 126"/>
              <a:gd name="T48" fmla="*/ 38 w 46"/>
              <a:gd name="T49" fmla="*/ 106 h 126"/>
              <a:gd name="T50" fmla="*/ 44 w 46"/>
              <a:gd name="T51" fmla="*/ 106 h 126"/>
              <a:gd name="T52" fmla="*/ 44 w 46"/>
              <a:gd name="T53" fmla="*/ 100 h 126"/>
              <a:gd name="T54" fmla="*/ 46 w 46"/>
              <a:gd name="T55" fmla="*/ 90 h 126"/>
              <a:gd name="T56" fmla="*/ 44 w 46"/>
              <a:gd name="T57" fmla="*/ 86 h 126"/>
              <a:gd name="T58" fmla="*/ 40 w 46"/>
              <a:gd name="T59" fmla="*/ 80 h 126"/>
              <a:gd name="T60" fmla="*/ 36 w 46"/>
              <a:gd name="T61" fmla="*/ 70 h 126"/>
              <a:gd name="T62" fmla="*/ 34 w 46"/>
              <a:gd name="T63" fmla="*/ 70 h 126"/>
              <a:gd name="T64" fmla="*/ 36 w 46"/>
              <a:gd name="T65" fmla="*/ 72 h 126"/>
              <a:gd name="T66" fmla="*/ 32 w 46"/>
              <a:gd name="T67" fmla="*/ 74 h 126"/>
              <a:gd name="T68" fmla="*/ 30 w 46"/>
              <a:gd name="T69" fmla="*/ 74 h 126"/>
              <a:gd name="T70" fmla="*/ 30 w 46"/>
              <a:gd name="T71" fmla="*/ 66 h 126"/>
              <a:gd name="T72" fmla="*/ 26 w 46"/>
              <a:gd name="T73" fmla="*/ 64 h 126"/>
              <a:gd name="T74" fmla="*/ 26 w 46"/>
              <a:gd name="T75" fmla="*/ 58 h 126"/>
              <a:gd name="T76" fmla="*/ 26 w 46"/>
              <a:gd name="T77" fmla="*/ 54 h 126"/>
              <a:gd name="T78" fmla="*/ 24 w 46"/>
              <a:gd name="T79" fmla="*/ 48 h 126"/>
              <a:gd name="T80" fmla="*/ 22 w 46"/>
              <a:gd name="T81" fmla="*/ 42 h 126"/>
              <a:gd name="T82" fmla="*/ 26 w 46"/>
              <a:gd name="T83" fmla="*/ 32 h 126"/>
              <a:gd name="T84" fmla="*/ 24 w 46"/>
              <a:gd name="T85" fmla="*/ 10 h 126"/>
              <a:gd name="T86" fmla="*/ 22 w 46"/>
              <a:gd name="T87" fmla="*/ 2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6" h="126">
                <a:moveTo>
                  <a:pt x="24" y="2"/>
                </a:moveTo>
                <a:lnTo>
                  <a:pt x="22" y="2"/>
                </a:lnTo>
                <a:lnTo>
                  <a:pt x="8" y="0"/>
                </a:lnTo>
                <a:lnTo>
                  <a:pt x="8" y="0"/>
                </a:lnTo>
                <a:lnTo>
                  <a:pt x="10" y="2"/>
                </a:lnTo>
                <a:lnTo>
                  <a:pt x="12" y="6"/>
                </a:lnTo>
                <a:lnTo>
                  <a:pt x="12" y="6"/>
                </a:lnTo>
                <a:lnTo>
                  <a:pt x="14" y="8"/>
                </a:lnTo>
                <a:lnTo>
                  <a:pt x="14" y="12"/>
                </a:lnTo>
                <a:lnTo>
                  <a:pt x="14" y="14"/>
                </a:lnTo>
                <a:lnTo>
                  <a:pt x="14" y="16"/>
                </a:lnTo>
                <a:lnTo>
                  <a:pt x="14" y="16"/>
                </a:lnTo>
                <a:lnTo>
                  <a:pt x="16" y="18"/>
                </a:lnTo>
                <a:lnTo>
                  <a:pt x="14" y="20"/>
                </a:lnTo>
                <a:lnTo>
                  <a:pt x="12" y="24"/>
                </a:lnTo>
                <a:lnTo>
                  <a:pt x="12" y="24"/>
                </a:lnTo>
                <a:lnTo>
                  <a:pt x="8" y="26"/>
                </a:lnTo>
                <a:lnTo>
                  <a:pt x="8" y="28"/>
                </a:lnTo>
                <a:lnTo>
                  <a:pt x="8" y="30"/>
                </a:lnTo>
                <a:lnTo>
                  <a:pt x="8" y="30"/>
                </a:lnTo>
                <a:lnTo>
                  <a:pt x="8" y="34"/>
                </a:lnTo>
                <a:lnTo>
                  <a:pt x="8" y="40"/>
                </a:lnTo>
                <a:lnTo>
                  <a:pt x="8" y="40"/>
                </a:lnTo>
                <a:lnTo>
                  <a:pt x="8" y="42"/>
                </a:lnTo>
                <a:lnTo>
                  <a:pt x="10" y="42"/>
                </a:lnTo>
                <a:lnTo>
                  <a:pt x="10" y="42"/>
                </a:lnTo>
                <a:lnTo>
                  <a:pt x="12" y="44"/>
                </a:lnTo>
                <a:lnTo>
                  <a:pt x="12" y="44"/>
                </a:lnTo>
                <a:lnTo>
                  <a:pt x="12" y="46"/>
                </a:lnTo>
                <a:lnTo>
                  <a:pt x="10" y="48"/>
                </a:lnTo>
                <a:lnTo>
                  <a:pt x="4" y="52"/>
                </a:lnTo>
                <a:lnTo>
                  <a:pt x="4" y="52"/>
                </a:lnTo>
                <a:lnTo>
                  <a:pt x="2" y="54"/>
                </a:lnTo>
                <a:lnTo>
                  <a:pt x="2" y="58"/>
                </a:lnTo>
                <a:lnTo>
                  <a:pt x="2" y="64"/>
                </a:lnTo>
                <a:lnTo>
                  <a:pt x="2" y="64"/>
                </a:lnTo>
                <a:lnTo>
                  <a:pt x="2" y="66"/>
                </a:lnTo>
                <a:lnTo>
                  <a:pt x="2" y="68"/>
                </a:lnTo>
                <a:lnTo>
                  <a:pt x="0" y="72"/>
                </a:lnTo>
                <a:lnTo>
                  <a:pt x="0" y="72"/>
                </a:lnTo>
                <a:lnTo>
                  <a:pt x="2" y="80"/>
                </a:lnTo>
                <a:lnTo>
                  <a:pt x="2" y="80"/>
                </a:lnTo>
                <a:lnTo>
                  <a:pt x="4" y="82"/>
                </a:lnTo>
                <a:lnTo>
                  <a:pt x="8" y="86"/>
                </a:lnTo>
                <a:lnTo>
                  <a:pt x="8" y="86"/>
                </a:lnTo>
                <a:lnTo>
                  <a:pt x="8" y="90"/>
                </a:lnTo>
                <a:lnTo>
                  <a:pt x="10" y="90"/>
                </a:lnTo>
                <a:lnTo>
                  <a:pt x="10" y="90"/>
                </a:lnTo>
                <a:lnTo>
                  <a:pt x="10" y="90"/>
                </a:lnTo>
                <a:lnTo>
                  <a:pt x="20" y="88"/>
                </a:lnTo>
                <a:lnTo>
                  <a:pt x="20" y="88"/>
                </a:lnTo>
                <a:lnTo>
                  <a:pt x="20" y="90"/>
                </a:lnTo>
                <a:lnTo>
                  <a:pt x="22" y="94"/>
                </a:lnTo>
                <a:lnTo>
                  <a:pt x="22" y="94"/>
                </a:lnTo>
                <a:lnTo>
                  <a:pt x="22" y="98"/>
                </a:lnTo>
                <a:lnTo>
                  <a:pt x="20" y="104"/>
                </a:lnTo>
                <a:lnTo>
                  <a:pt x="20" y="104"/>
                </a:lnTo>
                <a:lnTo>
                  <a:pt x="18" y="108"/>
                </a:lnTo>
                <a:lnTo>
                  <a:pt x="20" y="110"/>
                </a:lnTo>
                <a:lnTo>
                  <a:pt x="20" y="110"/>
                </a:lnTo>
                <a:lnTo>
                  <a:pt x="28" y="118"/>
                </a:lnTo>
                <a:lnTo>
                  <a:pt x="28" y="118"/>
                </a:lnTo>
                <a:lnTo>
                  <a:pt x="32" y="120"/>
                </a:lnTo>
                <a:lnTo>
                  <a:pt x="32" y="120"/>
                </a:lnTo>
                <a:lnTo>
                  <a:pt x="32" y="124"/>
                </a:lnTo>
                <a:lnTo>
                  <a:pt x="32" y="126"/>
                </a:lnTo>
                <a:lnTo>
                  <a:pt x="34" y="126"/>
                </a:lnTo>
                <a:lnTo>
                  <a:pt x="34" y="126"/>
                </a:lnTo>
                <a:lnTo>
                  <a:pt x="38" y="124"/>
                </a:lnTo>
                <a:lnTo>
                  <a:pt x="38" y="122"/>
                </a:lnTo>
                <a:lnTo>
                  <a:pt x="38" y="120"/>
                </a:lnTo>
                <a:lnTo>
                  <a:pt x="38" y="120"/>
                </a:lnTo>
                <a:lnTo>
                  <a:pt x="36" y="112"/>
                </a:lnTo>
                <a:lnTo>
                  <a:pt x="36" y="108"/>
                </a:lnTo>
                <a:lnTo>
                  <a:pt x="38" y="106"/>
                </a:lnTo>
                <a:lnTo>
                  <a:pt x="38" y="106"/>
                </a:lnTo>
                <a:lnTo>
                  <a:pt x="42" y="108"/>
                </a:lnTo>
                <a:lnTo>
                  <a:pt x="44" y="106"/>
                </a:lnTo>
                <a:lnTo>
                  <a:pt x="46" y="104"/>
                </a:lnTo>
                <a:lnTo>
                  <a:pt x="46" y="104"/>
                </a:lnTo>
                <a:lnTo>
                  <a:pt x="44" y="100"/>
                </a:lnTo>
                <a:lnTo>
                  <a:pt x="44" y="96"/>
                </a:lnTo>
                <a:lnTo>
                  <a:pt x="44" y="96"/>
                </a:lnTo>
                <a:lnTo>
                  <a:pt x="46" y="90"/>
                </a:lnTo>
                <a:lnTo>
                  <a:pt x="46" y="86"/>
                </a:lnTo>
                <a:lnTo>
                  <a:pt x="44" y="86"/>
                </a:lnTo>
                <a:lnTo>
                  <a:pt x="44" y="86"/>
                </a:lnTo>
                <a:lnTo>
                  <a:pt x="42" y="84"/>
                </a:lnTo>
                <a:lnTo>
                  <a:pt x="40" y="80"/>
                </a:lnTo>
                <a:lnTo>
                  <a:pt x="40" y="80"/>
                </a:lnTo>
                <a:lnTo>
                  <a:pt x="38" y="74"/>
                </a:lnTo>
                <a:lnTo>
                  <a:pt x="36" y="70"/>
                </a:lnTo>
                <a:lnTo>
                  <a:pt x="36" y="70"/>
                </a:lnTo>
                <a:lnTo>
                  <a:pt x="34" y="68"/>
                </a:lnTo>
                <a:lnTo>
                  <a:pt x="34" y="68"/>
                </a:lnTo>
                <a:lnTo>
                  <a:pt x="34" y="70"/>
                </a:lnTo>
                <a:lnTo>
                  <a:pt x="34" y="70"/>
                </a:lnTo>
                <a:lnTo>
                  <a:pt x="36" y="72"/>
                </a:lnTo>
                <a:lnTo>
                  <a:pt x="36" y="72"/>
                </a:lnTo>
                <a:lnTo>
                  <a:pt x="36" y="76"/>
                </a:lnTo>
                <a:lnTo>
                  <a:pt x="36" y="76"/>
                </a:lnTo>
                <a:lnTo>
                  <a:pt x="32" y="74"/>
                </a:lnTo>
                <a:lnTo>
                  <a:pt x="32" y="74"/>
                </a:lnTo>
                <a:lnTo>
                  <a:pt x="30" y="74"/>
                </a:lnTo>
                <a:lnTo>
                  <a:pt x="30" y="74"/>
                </a:lnTo>
                <a:lnTo>
                  <a:pt x="30" y="74"/>
                </a:lnTo>
                <a:lnTo>
                  <a:pt x="30" y="70"/>
                </a:lnTo>
                <a:lnTo>
                  <a:pt x="30" y="66"/>
                </a:lnTo>
                <a:lnTo>
                  <a:pt x="30" y="66"/>
                </a:lnTo>
                <a:lnTo>
                  <a:pt x="26" y="64"/>
                </a:lnTo>
                <a:lnTo>
                  <a:pt x="26" y="64"/>
                </a:lnTo>
                <a:lnTo>
                  <a:pt x="26" y="60"/>
                </a:lnTo>
                <a:lnTo>
                  <a:pt x="26" y="58"/>
                </a:lnTo>
                <a:lnTo>
                  <a:pt x="26" y="58"/>
                </a:lnTo>
                <a:lnTo>
                  <a:pt x="26" y="58"/>
                </a:lnTo>
                <a:lnTo>
                  <a:pt x="28" y="56"/>
                </a:lnTo>
                <a:lnTo>
                  <a:pt x="26" y="54"/>
                </a:lnTo>
                <a:lnTo>
                  <a:pt x="24" y="52"/>
                </a:lnTo>
                <a:lnTo>
                  <a:pt x="24" y="52"/>
                </a:lnTo>
                <a:lnTo>
                  <a:pt x="24" y="48"/>
                </a:lnTo>
                <a:lnTo>
                  <a:pt x="26" y="42"/>
                </a:lnTo>
                <a:lnTo>
                  <a:pt x="26" y="42"/>
                </a:lnTo>
                <a:lnTo>
                  <a:pt x="22" y="42"/>
                </a:lnTo>
                <a:lnTo>
                  <a:pt x="22" y="42"/>
                </a:lnTo>
                <a:lnTo>
                  <a:pt x="22" y="38"/>
                </a:lnTo>
                <a:lnTo>
                  <a:pt x="26" y="32"/>
                </a:lnTo>
                <a:lnTo>
                  <a:pt x="26" y="32"/>
                </a:lnTo>
                <a:lnTo>
                  <a:pt x="26" y="22"/>
                </a:lnTo>
                <a:lnTo>
                  <a:pt x="24" y="10"/>
                </a:lnTo>
                <a:lnTo>
                  <a:pt x="24" y="10"/>
                </a:lnTo>
                <a:lnTo>
                  <a:pt x="24" y="6"/>
                </a:lnTo>
                <a:lnTo>
                  <a:pt x="22" y="2"/>
                </a:lnTo>
                <a:lnTo>
                  <a:pt x="24" y="2"/>
                </a:lnTo>
                <a:lnTo>
                  <a:pt x="24" y="2"/>
                </a:lnTo>
                <a:close/>
              </a:path>
            </a:pathLst>
          </a:custGeom>
          <a:solidFill>
            <a:srgbClr val="B9BCBD"/>
          </a:solidFill>
          <a:ln w="3175">
            <a:solidFill>
              <a:srgbClr val="B9BCBD"/>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159" name="Freeform 143">
            <a:extLst>
              <a:ext uri="{FF2B5EF4-FFF2-40B4-BE49-F238E27FC236}">
                <a16:creationId xmlns:a16="http://schemas.microsoft.com/office/drawing/2014/main" id="{E00CB419-F07B-48E0-8389-B4E9AA0CBAFB}"/>
              </a:ext>
            </a:extLst>
          </p:cNvPr>
          <p:cNvSpPr>
            <a:spLocks/>
          </p:cNvSpPr>
          <p:nvPr userDrawn="1"/>
        </p:nvSpPr>
        <p:spPr bwMode="auto">
          <a:xfrm>
            <a:off x="6813404" y="4047870"/>
            <a:ext cx="171058" cy="380949"/>
          </a:xfrm>
          <a:custGeom>
            <a:avLst/>
            <a:gdLst>
              <a:gd name="T0" fmla="*/ 78 w 102"/>
              <a:gd name="T1" fmla="*/ 6 h 222"/>
              <a:gd name="T2" fmla="*/ 72 w 102"/>
              <a:gd name="T3" fmla="*/ 24 h 222"/>
              <a:gd name="T4" fmla="*/ 68 w 102"/>
              <a:gd name="T5" fmla="*/ 26 h 222"/>
              <a:gd name="T6" fmla="*/ 66 w 102"/>
              <a:gd name="T7" fmla="*/ 36 h 222"/>
              <a:gd name="T8" fmla="*/ 66 w 102"/>
              <a:gd name="T9" fmla="*/ 40 h 222"/>
              <a:gd name="T10" fmla="*/ 62 w 102"/>
              <a:gd name="T11" fmla="*/ 46 h 222"/>
              <a:gd name="T12" fmla="*/ 56 w 102"/>
              <a:gd name="T13" fmla="*/ 44 h 222"/>
              <a:gd name="T14" fmla="*/ 54 w 102"/>
              <a:gd name="T15" fmla="*/ 54 h 222"/>
              <a:gd name="T16" fmla="*/ 46 w 102"/>
              <a:gd name="T17" fmla="*/ 56 h 222"/>
              <a:gd name="T18" fmla="*/ 36 w 102"/>
              <a:gd name="T19" fmla="*/ 56 h 222"/>
              <a:gd name="T20" fmla="*/ 34 w 102"/>
              <a:gd name="T21" fmla="*/ 60 h 222"/>
              <a:gd name="T22" fmla="*/ 24 w 102"/>
              <a:gd name="T23" fmla="*/ 64 h 222"/>
              <a:gd name="T24" fmla="*/ 20 w 102"/>
              <a:gd name="T25" fmla="*/ 70 h 222"/>
              <a:gd name="T26" fmla="*/ 16 w 102"/>
              <a:gd name="T27" fmla="*/ 76 h 222"/>
              <a:gd name="T28" fmla="*/ 10 w 102"/>
              <a:gd name="T29" fmla="*/ 82 h 222"/>
              <a:gd name="T30" fmla="*/ 14 w 102"/>
              <a:gd name="T31" fmla="*/ 100 h 222"/>
              <a:gd name="T32" fmla="*/ 18 w 102"/>
              <a:gd name="T33" fmla="*/ 114 h 222"/>
              <a:gd name="T34" fmla="*/ 18 w 102"/>
              <a:gd name="T35" fmla="*/ 124 h 222"/>
              <a:gd name="T36" fmla="*/ 14 w 102"/>
              <a:gd name="T37" fmla="*/ 132 h 222"/>
              <a:gd name="T38" fmla="*/ 8 w 102"/>
              <a:gd name="T39" fmla="*/ 136 h 222"/>
              <a:gd name="T40" fmla="*/ 2 w 102"/>
              <a:gd name="T41" fmla="*/ 150 h 222"/>
              <a:gd name="T42" fmla="*/ 2 w 102"/>
              <a:gd name="T43" fmla="*/ 156 h 222"/>
              <a:gd name="T44" fmla="*/ 4 w 102"/>
              <a:gd name="T45" fmla="*/ 184 h 222"/>
              <a:gd name="T46" fmla="*/ 8 w 102"/>
              <a:gd name="T47" fmla="*/ 188 h 222"/>
              <a:gd name="T48" fmla="*/ 12 w 102"/>
              <a:gd name="T49" fmla="*/ 204 h 222"/>
              <a:gd name="T50" fmla="*/ 20 w 102"/>
              <a:gd name="T51" fmla="*/ 216 h 222"/>
              <a:gd name="T52" fmla="*/ 30 w 102"/>
              <a:gd name="T53" fmla="*/ 222 h 222"/>
              <a:gd name="T54" fmla="*/ 40 w 102"/>
              <a:gd name="T55" fmla="*/ 218 h 222"/>
              <a:gd name="T56" fmla="*/ 52 w 102"/>
              <a:gd name="T57" fmla="*/ 212 h 222"/>
              <a:gd name="T58" fmla="*/ 54 w 102"/>
              <a:gd name="T59" fmla="*/ 208 h 222"/>
              <a:gd name="T60" fmla="*/ 60 w 102"/>
              <a:gd name="T61" fmla="*/ 184 h 222"/>
              <a:gd name="T62" fmla="*/ 68 w 102"/>
              <a:gd name="T63" fmla="*/ 162 h 222"/>
              <a:gd name="T64" fmla="*/ 70 w 102"/>
              <a:gd name="T65" fmla="*/ 156 h 222"/>
              <a:gd name="T66" fmla="*/ 74 w 102"/>
              <a:gd name="T67" fmla="*/ 148 h 222"/>
              <a:gd name="T68" fmla="*/ 76 w 102"/>
              <a:gd name="T69" fmla="*/ 132 h 222"/>
              <a:gd name="T70" fmla="*/ 80 w 102"/>
              <a:gd name="T71" fmla="*/ 118 h 222"/>
              <a:gd name="T72" fmla="*/ 84 w 102"/>
              <a:gd name="T73" fmla="*/ 108 h 222"/>
              <a:gd name="T74" fmla="*/ 88 w 102"/>
              <a:gd name="T75" fmla="*/ 98 h 222"/>
              <a:gd name="T76" fmla="*/ 88 w 102"/>
              <a:gd name="T77" fmla="*/ 82 h 222"/>
              <a:gd name="T78" fmla="*/ 92 w 102"/>
              <a:gd name="T79" fmla="*/ 78 h 222"/>
              <a:gd name="T80" fmla="*/ 94 w 102"/>
              <a:gd name="T81" fmla="*/ 74 h 222"/>
              <a:gd name="T82" fmla="*/ 90 w 102"/>
              <a:gd name="T83" fmla="*/ 64 h 222"/>
              <a:gd name="T84" fmla="*/ 90 w 102"/>
              <a:gd name="T85" fmla="*/ 52 h 222"/>
              <a:gd name="T86" fmla="*/ 98 w 102"/>
              <a:gd name="T87" fmla="*/ 60 h 222"/>
              <a:gd name="T88" fmla="*/ 102 w 102"/>
              <a:gd name="T89" fmla="*/ 40 h 222"/>
              <a:gd name="T90" fmla="*/ 98 w 102"/>
              <a:gd name="T91" fmla="*/ 28 h 222"/>
              <a:gd name="T92" fmla="*/ 96 w 102"/>
              <a:gd name="T93" fmla="*/ 18 h 222"/>
              <a:gd name="T94" fmla="*/ 92 w 102"/>
              <a:gd name="T95" fmla="*/ 8 h 222"/>
              <a:gd name="T96" fmla="*/ 86 w 102"/>
              <a:gd name="T97" fmla="*/ 4 h 222"/>
              <a:gd name="T98" fmla="*/ 84 w 102"/>
              <a:gd name="T99" fmla="*/ 2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2" h="222">
                <a:moveTo>
                  <a:pt x="82" y="0"/>
                </a:moveTo>
                <a:lnTo>
                  <a:pt x="82" y="0"/>
                </a:lnTo>
                <a:lnTo>
                  <a:pt x="78" y="6"/>
                </a:lnTo>
                <a:lnTo>
                  <a:pt x="78" y="6"/>
                </a:lnTo>
                <a:lnTo>
                  <a:pt x="78" y="16"/>
                </a:lnTo>
                <a:lnTo>
                  <a:pt x="78" y="24"/>
                </a:lnTo>
                <a:lnTo>
                  <a:pt x="78" y="24"/>
                </a:lnTo>
                <a:lnTo>
                  <a:pt x="72" y="24"/>
                </a:lnTo>
                <a:lnTo>
                  <a:pt x="72" y="26"/>
                </a:lnTo>
                <a:lnTo>
                  <a:pt x="72" y="26"/>
                </a:lnTo>
                <a:lnTo>
                  <a:pt x="70" y="28"/>
                </a:lnTo>
                <a:lnTo>
                  <a:pt x="68" y="26"/>
                </a:lnTo>
                <a:lnTo>
                  <a:pt x="68" y="26"/>
                </a:lnTo>
                <a:lnTo>
                  <a:pt x="68" y="36"/>
                </a:lnTo>
                <a:lnTo>
                  <a:pt x="68" y="36"/>
                </a:lnTo>
                <a:lnTo>
                  <a:pt x="66" y="36"/>
                </a:lnTo>
                <a:lnTo>
                  <a:pt x="66" y="36"/>
                </a:lnTo>
                <a:lnTo>
                  <a:pt x="66" y="38"/>
                </a:lnTo>
                <a:lnTo>
                  <a:pt x="66" y="40"/>
                </a:lnTo>
                <a:lnTo>
                  <a:pt x="66" y="40"/>
                </a:lnTo>
                <a:lnTo>
                  <a:pt x="64" y="40"/>
                </a:lnTo>
                <a:lnTo>
                  <a:pt x="64" y="40"/>
                </a:lnTo>
                <a:lnTo>
                  <a:pt x="62" y="46"/>
                </a:lnTo>
                <a:lnTo>
                  <a:pt x="62" y="46"/>
                </a:lnTo>
                <a:lnTo>
                  <a:pt x="58" y="42"/>
                </a:lnTo>
                <a:lnTo>
                  <a:pt x="58" y="42"/>
                </a:lnTo>
                <a:lnTo>
                  <a:pt x="56" y="44"/>
                </a:lnTo>
                <a:lnTo>
                  <a:pt x="56" y="44"/>
                </a:lnTo>
                <a:lnTo>
                  <a:pt x="56" y="50"/>
                </a:lnTo>
                <a:lnTo>
                  <a:pt x="56" y="54"/>
                </a:lnTo>
                <a:lnTo>
                  <a:pt x="56" y="54"/>
                </a:lnTo>
                <a:lnTo>
                  <a:pt x="54" y="54"/>
                </a:lnTo>
                <a:lnTo>
                  <a:pt x="54" y="52"/>
                </a:lnTo>
                <a:lnTo>
                  <a:pt x="54" y="52"/>
                </a:lnTo>
                <a:lnTo>
                  <a:pt x="50" y="54"/>
                </a:lnTo>
                <a:lnTo>
                  <a:pt x="46" y="56"/>
                </a:lnTo>
                <a:lnTo>
                  <a:pt x="44" y="58"/>
                </a:lnTo>
                <a:lnTo>
                  <a:pt x="44" y="58"/>
                </a:lnTo>
                <a:lnTo>
                  <a:pt x="36" y="56"/>
                </a:lnTo>
                <a:lnTo>
                  <a:pt x="36" y="56"/>
                </a:lnTo>
                <a:lnTo>
                  <a:pt x="36" y="58"/>
                </a:lnTo>
                <a:lnTo>
                  <a:pt x="36" y="60"/>
                </a:lnTo>
                <a:lnTo>
                  <a:pt x="36" y="60"/>
                </a:lnTo>
                <a:lnTo>
                  <a:pt x="34" y="60"/>
                </a:lnTo>
                <a:lnTo>
                  <a:pt x="32" y="60"/>
                </a:lnTo>
                <a:lnTo>
                  <a:pt x="30" y="62"/>
                </a:lnTo>
                <a:lnTo>
                  <a:pt x="30" y="62"/>
                </a:lnTo>
                <a:lnTo>
                  <a:pt x="24" y="64"/>
                </a:lnTo>
                <a:lnTo>
                  <a:pt x="24" y="64"/>
                </a:lnTo>
                <a:lnTo>
                  <a:pt x="22" y="68"/>
                </a:lnTo>
                <a:lnTo>
                  <a:pt x="22" y="68"/>
                </a:lnTo>
                <a:lnTo>
                  <a:pt x="20" y="70"/>
                </a:lnTo>
                <a:lnTo>
                  <a:pt x="16" y="72"/>
                </a:lnTo>
                <a:lnTo>
                  <a:pt x="16" y="72"/>
                </a:lnTo>
                <a:lnTo>
                  <a:pt x="16" y="72"/>
                </a:lnTo>
                <a:lnTo>
                  <a:pt x="16" y="76"/>
                </a:lnTo>
                <a:lnTo>
                  <a:pt x="16" y="76"/>
                </a:lnTo>
                <a:lnTo>
                  <a:pt x="14" y="78"/>
                </a:lnTo>
                <a:lnTo>
                  <a:pt x="10" y="82"/>
                </a:lnTo>
                <a:lnTo>
                  <a:pt x="10" y="82"/>
                </a:lnTo>
                <a:lnTo>
                  <a:pt x="10" y="88"/>
                </a:lnTo>
                <a:lnTo>
                  <a:pt x="12" y="92"/>
                </a:lnTo>
                <a:lnTo>
                  <a:pt x="14" y="100"/>
                </a:lnTo>
                <a:lnTo>
                  <a:pt x="14" y="100"/>
                </a:lnTo>
                <a:lnTo>
                  <a:pt x="16" y="106"/>
                </a:lnTo>
                <a:lnTo>
                  <a:pt x="16" y="112"/>
                </a:lnTo>
                <a:lnTo>
                  <a:pt x="16" y="112"/>
                </a:lnTo>
                <a:lnTo>
                  <a:pt x="18" y="114"/>
                </a:lnTo>
                <a:lnTo>
                  <a:pt x="18" y="114"/>
                </a:lnTo>
                <a:lnTo>
                  <a:pt x="18" y="120"/>
                </a:lnTo>
                <a:lnTo>
                  <a:pt x="18" y="124"/>
                </a:lnTo>
                <a:lnTo>
                  <a:pt x="18" y="124"/>
                </a:lnTo>
                <a:lnTo>
                  <a:pt x="16" y="126"/>
                </a:lnTo>
                <a:lnTo>
                  <a:pt x="16" y="126"/>
                </a:lnTo>
                <a:lnTo>
                  <a:pt x="16" y="130"/>
                </a:lnTo>
                <a:lnTo>
                  <a:pt x="14" y="132"/>
                </a:lnTo>
                <a:lnTo>
                  <a:pt x="14" y="132"/>
                </a:lnTo>
                <a:lnTo>
                  <a:pt x="12" y="134"/>
                </a:lnTo>
                <a:lnTo>
                  <a:pt x="8" y="136"/>
                </a:lnTo>
                <a:lnTo>
                  <a:pt x="8" y="136"/>
                </a:lnTo>
                <a:lnTo>
                  <a:pt x="8" y="140"/>
                </a:lnTo>
                <a:lnTo>
                  <a:pt x="8" y="142"/>
                </a:lnTo>
                <a:lnTo>
                  <a:pt x="8" y="144"/>
                </a:lnTo>
                <a:lnTo>
                  <a:pt x="2" y="150"/>
                </a:lnTo>
                <a:lnTo>
                  <a:pt x="2" y="150"/>
                </a:lnTo>
                <a:lnTo>
                  <a:pt x="2" y="152"/>
                </a:lnTo>
                <a:lnTo>
                  <a:pt x="2" y="156"/>
                </a:lnTo>
                <a:lnTo>
                  <a:pt x="2" y="156"/>
                </a:lnTo>
                <a:lnTo>
                  <a:pt x="0" y="160"/>
                </a:lnTo>
                <a:lnTo>
                  <a:pt x="0" y="160"/>
                </a:lnTo>
                <a:lnTo>
                  <a:pt x="0" y="172"/>
                </a:lnTo>
                <a:lnTo>
                  <a:pt x="4" y="184"/>
                </a:lnTo>
                <a:lnTo>
                  <a:pt x="4" y="184"/>
                </a:lnTo>
                <a:lnTo>
                  <a:pt x="8" y="186"/>
                </a:lnTo>
                <a:lnTo>
                  <a:pt x="8" y="186"/>
                </a:lnTo>
                <a:lnTo>
                  <a:pt x="8" y="188"/>
                </a:lnTo>
                <a:lnTo>
                  <a:pt x="6" y="190"/>
                </a:lnTo>
                <a:lnTo>
                  <a:pt x="8" y="192"/>
                </a:lnTo>
                <a:lnTo>
                  <a:pt x="8" y="192"/>
                </a:lnTo>
                <a:lnTo>
                  <a:pt x="12" y="204"/>
                </a:lnTo>
                <a:lnTo>
                  <a:pt x="12" y="210"/>
                </a:lnTo>
                <a:lnTo>
                  <a:pt x="16" y="214"/>
                </a:lnTo>
                <a:lnTo>
                  <a:pt x="16" y="214"/>
                </a:lnTo>
                <a:lnTo>
                  <a:pt x="20" y="216"/>
                </a:lnTo>
                <a:lnTo>
                  <a:pt x="26" y="218"/>
                </a:lnTo>
                <a:lnTo>
                  <a:pt x="26" y="218"/>
                </a:lnTo>
                <a:lnTo>
                  <a:pt x="30" y="222"/>
                </a:lnTo>
                <a:lnTo>
                  <a:pt x="30" y="222"/>
                </a:lnTo>
                <a:lnTo>
                  <a:pt x="34" y="222"/>
                </a:lnTo>
                <a:lnTo>
                  <a:pt x="36" y="222"/>
                </a:lnTo>
                <a:lnTo>
                  <a:pt x="40" y="218"/>
                </a:lnTo>
                <a:lnTo>
                  <a:pt x="40" y="218"/>
                </a:lnTo>
                <a:lnTo>
                  <a:pt x="46" y="216"/>
                </a:lnTo>
                <a:lnTo>
                  <a:pt x="50" y="214"/>
                </a:lnTo>
                <a:lnTo>
                  <a:pt x="52" y="212"/>
                </a:lnTo>
                <a:lnTo>
                  <a:pt x="52" y="212"/>
                </a:lnTo>
                <a:lnTo>
                  <a:pt x="52" y="208"/>
                </a:lnTo>
                <a:lnTo>
                  <a:pt x="52" y="208"/>
                </a:lnTo>
                <a:lnTo>
                  <a:pt x="54" y="208"/>
                </a:lnTo>
                <a:lnTo>
                  <a:pt x="54" y="208"/>
                </a:lnTo>
                <a:lnTo>
                  <a:pt x="58" y="194"/>
                </a:lnTo>
                <a:lnTo>
                  <a:pt x="58" y="194"/>
                </a:lnTo>
                <a:lnTo>
                  <a:pt x="60" y="184"/>
                </a:lnTo>
                <a:lnTo>
                  <a:pt x="60" y="184"/>
                </a:lnTo>
                <a:lnTo>
                  <a:pt x="66" y="176"/>
                </a:lnTo>
                <a:lnTo>
                  <a:pt x="66" y="176"/>
                </a:lnTo>
                <a:lnTo>
                  <a:pt x="66" y="170"/>
                </a:lnTo>
                <a:lnTo>
                  <a:pt x="68" y="162"/>
                </a:lnTo>
                <a:lnTo>
                  <a:pt x="70" y="160"/>
                </a:lnTo>
                <a:lnTo>
                  <a:pt x="70" y="160"/>
                </a:lnTo>
                <a:lnTo>
                  <a:pt x="70" y="156"/>
                </a:lnTo>
                <a:lnTo>
                  <a:pt x="70" y="156"/>
                </a:lnTo>
                <a:lnTo>
                  <a:pt x="70" y="152"/>
                </a:lnTo>
                <a:lnTo>
                  <a:pt x="70" y="152"/>
                </a:lnTo>
                <a:lnTo>
                  <a:pt x="74" y="148"/>
                </a:lnTo>
                <a:lnTo>
                  <a:pt x="74" y="148"/>
                </a:lnTo>
                <a:lnTo>
                  <a:pt x="74" y="142"/>
                </a:lnTo>
                <a:lnTo>
                  <a:pt x="74" y="142"/>
                </a:lnTo>
                <a:lnTo>
                  <a:pt x="76" y="132"/>
                </a:lnTo>
                <a:lnTo>
                  <a:pt x="76" y="132"/>
                </a:lnTo>
                <a:lnTo>
                  <a:pt x="76" y="128"/>
                </a:lnTo>
                <a:lnTo>
                  <a:pt x="76" y="124"/>
                </a:lnTo>
                <a:lnTo>
                  <a:pt x="76" y="124"/>
                </a:lnTo>
                <a:lnTo>
                  <a:pt x="80" y="118"/>
                </a:lnTo>
                <a:lnTo>
                  <a:pt x="80" y="118"/>
                </a:lnTo>
                <a:lnTo>
                  <a:pt x="80" y="112"/>
                </a:lnTo>
                <a:lnTo>
                  <a:pt x="80" y="112"/>
                </a:lnTo>
                <a:lnTo>
                  <a:pt x="84" y="108"/>
                </a:lnTo>
                <a:lnTo>
                  <a:pt x="84" y="108"/>
                </a:lnTo>
                <a:lnTo>
                  <a:pt x="84" y="102"/>
                </a:lnTo>
                <a:lnTo>
                  <a:pt x="84" y="102"/>
                </a:lnTo>
                <a:lnTo>
                  <a:pt x="88" y="98"/>
                </a:lnTo>
                <a:lnTo>
                  <a:pt x="88" y="98"/>
                </a:lnTo>
                <a:lnTo>
                  <a:pt x="88" y="90"/>
                </a:lnTo>
                <a:lnTo>
                  <a:pt x="88" y="86"/>
                </a:lnTo>
                <a:lnTo>
                  <a:pt x="88" y="82"/>
                </a:lnTo>
                <a:lnTo>
                  <a:pt x="88" y="82"/>
                </a:lnTo>
                <a:lnTo>
                  <a:pt x="92" y="80"/>
                </a:lnTo>
                <a:lnTo>
                  <a:pt x="92" y="78"/>
                </a:lnTo>
                <a:lnTo>
                  <a:pt x="92" y="78"/>
                </a:lnTo>
                <a:lnTo>
                  <a:pt x="92" y="78"/>
                </a:lnTo>
                <a:lnTo>
                  <a:pt x="92" y="76"/>
                </a:lnTo>
                <a:lnTo>
                  <a:pt x="92" y="74"/>
                </a:lnTo>
                <a:lnTo>
                  <a:pt x="94" y="74"/>
                </a:lnTo>
                <a:lnTo>
                  <a:pt x="94" y="74"/>
                </a:lnTo>
                <a:lnTo>
                  <a:pt x="94" y="68"/>
                </a:lnTo>
                <a:lnTo>
                  <a:pt x="94" y="68"/>
                </a:lnTo>
                <a:lnTo>
                  <a:pt x="90" y="64"/>
                </a:lnTo>
                <a:lnTo>
                  <a:pt x="90" y="64"/>
                </a:lnTo>
                <a:lnTo>
                  <a:pt x="88" y="52"/>
                </a:lnTo>
                <a:lnTo>
                  <a:pt x="88" y="52"/>
                </a:lnTo>
                <a:lnTo>
                  <a:pt x="90" y="52"/>
                </a:lnTo>
                <a:lnTo>
                  <a:pt x="92" y="52"/>
                </a:lnTo>
                <a:lnTo>
                  <a:pt x="92" y="52"/>
                </a:lnTo>
                <a:lnTo>
                  <a:pt x="96" y="60"/>
                </a:lnTo>
                <a:lnTo>
                  <a:pt x="98" y="60"/>
                </a:lnTo>
                <a:lnTo>
                  <a:pt x="98" y="60"/>
                </a:lnTo>
                <a:lnTo>
                  <a:pt x="100" y="50"/>
                </a:lnTo>
                <a:lnTo>
                  <a:pt x="102" y="46"/>
                </a:lnTo>
                <a:lnTo>
                  <a:pt x="102" y="40"/>
                </a:lnTo>
                <a:lnTo>
                  <a:pt x="102" y="40"/>
                </a:lnTo>
                <a:lnTo>
                  <a:pt x="98" y="34"/>
                </a:lnTo>
                <a:lnTo>
                  <a:pt x="98" y="34"/>
                </a:lnTo>
                <a:lnTo>
                  <a:pt x="98" y="28"/>
                </a:lnTo>
                <a:lnTo>
                  <a:pt x="98" y="28"/>
                </a:lnTo>
                <a:lnTo>
                  <a:pt x="98" y="26"/>
                </a:lnTo>
                <a:lnTo>
                  <a:pt x="98" y="26"/>
                </a:lnTo>
                <a:lnTo>
                  <a:pt x="96" y="18"/>
                </a:lnTo>
                <a:lnTo>
                  <a:pt x="94" y="10"/>
                </a:lnTo>
                <a:lnTo>
                  <a:pt x="94" y="10"/>
                </a:lnTo>
                <a:lnTo>
                  <a:pt x="92" y="8"/>
                </a:lnTo>
                <a:lnTo>
                  <a:pt x="92" y="8"/>
                </a:lnTo>
                <a:lnTo>
                  <a:pt x="88" y="8"/>
                </a:lnTo>
                <a:lnTo>
                  <a:pt x="88" y="8"/>
                </a:lnTo>
                <a:lnTo>
                  <a:pt x="86" y="4"/>
                </a:lnTo>
                <a:lnTo>
                  <a:pt x="86" y="4"/>
                </a:lnTo>
                <a:lnTo>
                  <a:pt x="84" y="4"/>
                </a:lnTo>
                <a:lnTo>
                  <a:pt x="84" y="4"/>
                </a:lnTo>
                <a:lnTo>
                  <a:pt x="84" y="2"/>
                </a:lnTo>
                <a:lnTo>
                  <a:pt x="84" y="2"/>
                </a:lnTo>
                <a:lnTo>
                  <a:pt x="84" y="0"/>
                </a:lnTo>
                <a:lnTo>
                  <a:pt x="82" y="0"/>
                </a:lnTo>
                <a:close/>
              </a:path>
            </a:pathLst>
          </a:custGeom>
          <a:solidFill>
            <a:srgbClr val="B9BCBD"/>
          </a:solidFill>
          <a:ln w="3175">
            <a:solidFill>
              <a:srgbClr val="B9BCBD"/>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160" name="Freeform 144">
            <a:extLst>
              <a:ext uri="{FF2B5EF4-FFF2-40B4-BE49-F238E27FC236}">
                <a16:creationId xmlns:a16="http://schemas.microsoft.com/office/drawing/2014/main" id="{7C586CC4-47CF-46D3-995F-37E110F2767E}"/>
              </a:ext>
            </a:extLst>
          </p:cNvPr>
          <p:cNvSpPr>
            <a:spLocks/>
          </p:cNvSpPr>
          <p:nvPr userDrawn="1"/>
        </p:nvSpPr>
        <p:spPr bwMode="auto">
          <a:xfrm>
            <a:off x="6320355" y="2427978"/>
            <a:ext cx="67082" cy="58344"/>
          </a:xfrm>
          <a:custGeom>
            <a:avLst/>
            <a:gdLst>
              <a:gd name="T0" fmla="*/ 4 w 40"/>
              <a:gd name="T1" fmla="*/ 12 h 34"/>
              <a:gd name="T2" fmla="*/ 8 w 40"/>
              <a:gd name="T3" fmla="*/ 8 h 34"/>
              <a:gd name="T4" fmla="*/ 12 w 40"/>
              <a:gd name="T5" fmla="*/ 6 h 34"/>
              <a:gd name="T6" fmla="*/ 14 w 40"/>
              <a:gd name="T7" fmla="*/ 10 h 34"/>
              <a:gd name="T8" fmla="*/ 16 w 40"/>
              <a:gd name="T9" fmla="*/ 4 h 34"/>
              <a:gd name="T10" fmla="*/ 20 w 40"/>
              <a:gd name="T11" fmla="*/ 4 h 34"/>
              <a:gd name="T12" fmla="*/ 24 w 40"/>
              <a:gd name="T13" fmla="*/ 4 h 34"/>
              <a:gd name="T14" fmla="*/ 30 w 40"/>
              <a:gd name="T15" fmla="*/ 2 h 34"/>
              <a:gd name="T16" fmla="*/ 32 w 40"/>
              <a:gd name="T17" fmla="*/ 0 h 34"/>
              <a:gd name="T18" fmla="*/ 32 w 40"/>
              <a:gd name="T19" fmla="*/ 0 h 34"/>
              <a:gd name="T20" fmla="*/ 36 w 40"/>
              <a:gd name="T21" fmla="*/ 4 h 34"/>
              <a:gd name="T22" fmla="*/ 36 w 40"/>
              <a:gd name="T23" fmla="*/ 4 h 34"/>
              <a:gd name="T24" fmla="*/ 36 w 40"/>
              <a:gd name="T25" fmla="*/ 6 h 34"/>
              <a:gd name="T26" fmla="*/ 36 w 40"/>
              <a:gd name="T27" fmla="*/ 8 h 34"/>
              <a:gd name="T28" fmla="*/ 36 w 40"/>
              <a:gd name="T29" fmla="*/ 8 h 34"/>
              <a:gd name="T30" fmla="*/ 36 w 40"/>
              <a:gd name="T31" fmla="*/ 10 h 34"/>
              <a:gd name="T32" fmla="*/ 36 w 40"/>
              <a:gd name="T33" fmla="*/ 10 h 34"/>
              <a:gd name="T34" fmla="*/ 40 w 40"/>
              <a:gd name="T35" fmla="*/ 14 h 34"/>
              <a:gd name="T36" fmla="*/ 38 w 40"/>
              <a:gd name="T37" fmla="*/ 14 h 34"/>
              <a:gd name="T38" fmla="*/ 38 w 40"/>
              <a:gd name="T39" fmla="*/ 20 h 34"/>
              <a:gd name="T40" fmla="*/ 38 w 40"/>
              <a:gd name="T41" fmla="*/ 20 h 34"/>
              <a:gd name="T42" fmla="*/ 38 w 40"/>
              <a:gd name="T43" fmla="*/ 20 h 34"/>
              <a:gd name="T44" fmla="*/ 36 w 40"/>
              <a:gd name="T45" fmla="*/ 24 h 34"/>
              <a:gd name="T46" fmla="*/ 36 w 40"/>
              <a:gd name="T47" fmla="*/ 24 h 34"/>
              <a:gd name="T48" fmla="*/ 36 w 40"/>
              <a:gd name="T49" fmla="*/ 26 h 34"/>
              <a:gd name="T50" fmla="*/ 36 w 40"/>
              <a:gd name="T51" fmla="*/ 26 h 34"/>
              <a:gd name="T52" fmla="*/ 34 w 40"/>
              <a:gd name="T53" fmla="*/ 26 h 34"/>
              <a:gd name="T54" fmla="*/ 34 w 40"/>
              <a:gd name="T55" fmla="*/ 26 h 34"/>
              <a:gd name="T56" fmla="*/ 30 w 40"/>
              <a:gd name="T57" fmla="*/ 26 h 34"/>
              <a:gd name="T58" fmla="*/ 28 w 40"/>
              <a:gd name="T59" fmla="*/ 28 h 34"/>
              <a:gd name="T60" fmla="*/ 26 w 40"/>
              <a:gd name="T61" fmla="*/ 28 h 34"/>
              <a:gd name="T62" fmla="*/ 26 w 40"/>
              <a:gd name="T63" fmla="*/ 28 h 34"/>
              <a:gd name="T64" fmla="*/ 26 w 40"/>
              <a:gd name="T65" fmla="*/ 30 h 34"/>
              <a:gd name="T66" fmla="*/ 24 w 40"/>
              <a:gd name="T67" fmla="*/ 30 h 34"/>
              <a:gd name="T68" fmla="*/ 24 w 40"/>
              <a:gd name="T69" fmla="*/ 30 h 34"/>
              <a:gd name="T70" fmla="*/ 22 w 40"/>
              <a:gd name="T71" fmla="*/ 32 h 34"/>
              <a:gd name="T72" fmla="*/ 22 w 40"/>
              <a:gd name="T73" fmla="*/ 32 h 34"/>
              <a:gd name="T74" fmla="*/ 20 w 40"/>
              <a:gd name="T75" fmla="*/ 34 h 34"/>
              <a:gd name="T76" fmla="*/ 18 w 40"/>
              <a:gd name="T77" fmla="*/ 34 h 34"/>
              <a:gd name="T78" fmla="*/ 18 w 40"/>
              <a:gd name="T79" fmla="*/ 34 h 34"/>
              <a:gd name="T80" fmla="*/ 6 w 40"/>
              <a:gd name="T81" fmla="*/ 34 h 34"/>
              <a:gd name="T82" fmla="*/ 6 w 40"/>
              <a:gd name="T83" fmla="*/ 34 h 34"/>
              <a:gd name="T84" fmla="*/ 4 w 40"/>
              <a:gd name="T85" fmla="*/ 32 h 34"/>
              <a:gd name="T86" fmla="*/ 2 w 40"/>
              <a:gd name="T87" fmla="*/ 28 h 34"/>
              <a:gd name="T88" fmla="*/ 2 w 40"/>
              <a:gd name="T89" fmla="*/ 28 h 34"/>
              <a:gd name="T90" fmla="*/ 0 w 40"/>
              <a:gd name="T91" fmla="*/ 24 h 34"/>
              <a:gd name="T92" fmla="*/ 2 w 40"/>
              <a:gd name="T93" fmla="*/ 22 h 34"/>
              <a:gd name="T94" fmla="*/ 2 w 40"/>
              <a:gd name="T95" fmla="*/ 22 h 34"/>
              <a:gd name="T96" fmla="*/ 2 w 40"/>
              <a:gd name="T97" fmla="*/ 16 h 34"/>
              <a:gd name="T98" fmla="*/ 2 w 40"/>
              <a:gd name="T99" fmla="*/ 14 h 34"/>
              <a:gd name="T100" fmla="*/ 4 w 40"/>
              <a:gd name="T101" fmla="*/ 1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0" h="34">
                <a:moveTo>
                  <a:pt x="4" y="12"/>
                </a:moveTo>
                <a:lnTo>
                  <a:pt x="8" y="8"/>
                </a:lnTo>
                <a:lnTo>
                  <a:pt x="12" y="6"/>
                </a:lnTo>
                <a:lnTo>
                  <a:pt x="14" y="10"/>
                </a:lnTo>
                <a:lnTo>
                  <a:pt x="16" y="4"/>
                </a:lnTo>
                <a:lnTo>
                  <a:pt x="20" y="4"/>
                </a:lnTo>
                <a:lnTo>
                  <a:pt x="24" y="4"/>
                </a:lnTo>
                <a:lnTo>
                  <a:pt x="30" y="2"/>
                </a:lnTo>
                <a:lnTo>
                  <a:pt x="32" y="0"/>
                </a:lnTo>
                <a:lnTo>
                  <a:pt x="32" y="0"/>
                </a:lnTo>
                <a:lnTo>
                  <a:pt x="36" y="4"/>
                </a:lnTo>
                <a:lnTo>
                  <a:pt x="36" y="4"/>
                </a:lnTo>
                <a:lnTo>
                  <a:pt x="36" y="6"/>
                </a:lnTo>
                <a:lnTo>
                  <a:pt x="36" y="8"/>
                </a:lnTo>
                <a:lnTo>
                  <a:pt x="36" y="8"/>
                </a:lnTo>
                <a:lnTo>
                  <a:pt x="36" y="10"/>
                </a:lnTo>
                <a:lnTo>
                  <a:pt x="36" y="10"/>
                </a:lnTo>
                <a:lnTo>
                  <a:pt x="40" y="14"/>
                </a:lnTo>
                <a:lnTo>
                  <a:pt x="38" y="14"/>
                </a:lnTo>
                <a:lnTo>
                  <a:pt x="38" y="20"/>
                </a:lnTo>
                <a:lnTo>
                  <a:pt x="38" y="20"/>
                </a:lnTo>
                <a:lnTo>
                  <a:pt x="38" y="20"/>
                </a:lnTo>
                <a:lnTo>
                  <a:pt x="36" y="24"/>
                </a:lnTo>
                <a:lnTo>
                  <a:pt x="36" y="24"/>
                </a:lnTo>
                <a:lnTo>
                  <a:pt x="36" y="26"/>
                </a:lnTo>
                <a:lnTo>
                  <a:pt x="36" y="26"/>
                </a:lnTo>
                <a:lnTo>
                  <a:pt x="34" y="26"/>
                </a:lnTo>
                <a:lnTo>
                  <a:pt x="34" y="26"/>
                </a:lnTo>
                <a:lnTo>
                  <a:pt x="30" y="26"/>
                </a:lnTo>
                <a:lnTo>
                  <a:pt x="28" y="28"/>
                </a:lnTo>
                <a:lnTo>
                  <a:pt x="26" y="28"/>
                </a:lnTo>
                <a:lnTo>
                  <a:pt x="26" y="28"/>
                </a:lnTo>
                <a:lnTo>
                  <a:pt x="26" y="30"/>
                </a:lnTo>
                <a:lnTo>
                  <a:pt x="24" y="30"/>
                </a:lnTo>
                <a:lnTo>
                  <a:pt x="24" y="30"/>
                </a:lnTo>
                <a:lnTo>
                  <a:pt x="22" y="32"/>
                </a:lnTo>
                <a:lnTo>
                  <a:pt x="22" y="32"/>
                </a:lnTo>
                <a:lnTo>
                  <a:pt x="20" y="34"/>
                </a:lnTo>
                <a:lnTo>
                  <a:pt x="18" y="34"/>
                </a:lnTo>
                <a:lnTo>
                  <a:pt x="18" y="34"/>
                </a:lnTo>
                <a:lnTo>
                  <a:pt x="6" y="34"/>
                </a:lnTo>
                <a:lnTo>
                  <a:pt x="6" y="34"/>
                </a:lnTo>
                <a:lnTo>
                  <a:pt x="4" y="32"/>
                </a:lnTo>
                <a:lnTo>
                  <a:pt x="2" y="28"/>
                </a:lnTo>
                <a:lnTo>
                  <a:pt x="2" y="28"/>
                </a:lnTo>
                <a:lnTo>
                  <a:pt x="0" y="24"/>
                </a:lnTo>
                <a:lnTo>
                  <a:pt x="2" y="22"/>
                </a:lnTo>
                <a:lnTo>
                  <a:pt x="2" y="22"/>
                </a:lnTo>
                <a:lnTo>
                  <a:pt x="2" y="16"/>
                </a:lnTo>
                <a:lnTo>
                  <a:pt x="2" y="14"/>
                </a:lnTo>
                <a:lnTo>
                  <a:pt x="4" y="12"/>
                </a:lnTo>
                <a:close/>
              </a:path>
            </a:pathLst>
          </a:custGeom>
          <a:solidFill>
            <a:srgbClr val="8BBDFF"/>
          </a:solidFill>
          <a:ln w="3175">
            <a:solidFill>
              <a:srgbClr val="8BBDFF"/>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161" name="Freeform 145">
            <a:extLst>
              <a:ext uri="{FF2B5EF4-FFF2-40B4-BE49-F238E27FC236}">
                <a16:creationId xmlns:a16="http://schemas.microsoft.com/office/drawing/2014/main" id="{EBDFD35E-B5A7-4319-A6DE-59FE78260C13}"/>
              </a:ext>
            </a:extLst>
          </p:cNvPr>
          <p:cNvSpPr>
            <a:spLocks/>
          </p:cNvSpPr>
          <p:nvPr userDrawn="1"/>
        </p:nvSpPr>
        <p:spPr bwMode="auto">
          <a:xfrm>
            <a:off x="5983271" y="2167147"/>
            <a:ext cx="13417" cy="30888"/>
          </a:xfrm>
          <a:custGeom>
            <a:avLst/>
            <a:gdLst>
              <a:gd name="T0" fmla="*/ 0 w 8"/>
              <a:gd name="T1" fmla="*/ 10 h 18"/>
              <a:gd name="T2" fmla="*/ 0 w 8"/>
              <a:gd name="T3" fmla="*/ 10 h 18"/>
              <a:gd name="T4" fmla="*/ 0 w 8"/>
              <a:gd name="T5" fmla="*/ 10 h 18"/>
              <a:gd name="T6" fmla="*/ 0 w 8"/>
              <a:gd name="T7" fmla="*/ 6 h 18"/>
              <a:gd name="T8" fmla="*/ 0 w 8"/>
              <a:gd name="T9" fmla="*/ 6 h 18"/>
              <a:gd name="T10" fmla="*/ 0 w 8"/>
              <a:gd name="T11" fmla="*/ 2 h 18"/>
              <a:gd name="T12" fmla="*/ 2 w 8"/>
              <a:gd name="T13" fmla="*/ 2 h 18"/>
              <a:gd name="T14" fmla="*/ 4 w 8"/>
              <a:gd name="T15" fmla="*/ 0 h 18"/>
              <a:gd name="T16" fmla="*/ 4 w 8"/>
              <a:gd name="T17" fmla="*/ 0 h 18"/>
              <a:gd name="T18" fmla="*/ 4 w 8"/>
              <a:gd name="T19" fmla="*/ 2 h 18"/>
              <a:gd name="T20" fmla="*/ 6 w 8"/>
              <a:gd name="T21" fmla="*/ 4 h 18"/>
              <a:gd name="T22" fmla="*/ 6 w 8"/>
              <a:gd name="T23" fmla="*/ 4 h 18"/>
              <a:gd name="T24" fmla="*/ 8 w 8"/>
              <a:gd name="T25" fmla="*/ 6 h 18"/>
              <a:gd name="T26" fmla="*/ 8 w 8"/>
              <a:gd name="T27" fmla="*/ 6 h 18"/>
              <a:gd name="T28" fmla="*/ 8 w 8"/>
              <a:gd name="T29" fmla="*/ 10 h 18"/>
              <a:gd name="T30" fmla="*/ 8 w 8"/>
              <a:gd name="T31" fmla="*/ 10 h 18"/>
              <a:gd name="T32" fmla="*/ 6 w 8"/>
              <a:gd name="T33" fmla="*/ 12 h 18"/>
              <a:gd name="T34" fmla="*/ 6 w 8"/>
              <a:gd name="T35" fmla="*/ 16 h 18"/>
              <a:gd name="T36" fmla="*/ 8 w 8"/>
              <a:gd name="T37" fmla="*/ 18 h 18"/>
              <a:gd name="T38" fmla="*/ 8 w 8"/>
              <a:gd name="T39" fmla="*/ 18 h 18"/>
              <a:gd name="T40" fmla="*/ 2 w 8"/>
              <a:gd name="T41" fmla="*/ 16 h 18"/>
              <a:gd name="T42" fmla="*/ 2 w 8"/>
              <a:gd name="T43" fmla="*/ 16 h 18"/>
              <a:gd name="T44" fmla="*/ 0 w 8"/>
              <a:gd name="T45" fmla="*/ 14 h 18"/>
              <a:gd name="T46" fmla="*/ 0 w 8"/>
              <a:gd name="T47" fmla="*/ 12 h 18"/>
              <a:gd name="T48" fmla="*/ 0 w 8"/>
              <a:gd name="T49" fmla="*/ 10 h 18"/>
              <a:gd name="T50" fmla="*/ 0 w 8"/>
              <a:gd name="T51" fmla="*/ 1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 h="18">
                <a:moveTo>
                  <a:pt x="0" y="10"/>
                </a:moveTo>
                <a:lnTo>
                  <a:pt x="0" y="10"/>
                </a:lnTo>
                <a:lnTo>
                  <a:pt x="0" y="10"/>
                </a:lnTo>
                <a:lnTo>
                  <a:pt x="0" y="6"/>
                </a:lnTo>
                <a:lnTo>
                  <a:pt x="0" y="6"/>
                </a:lnTo>
                <a:lnTo>
                  <a:pt x="0" y="2"/>
                </a:lnTo>
                <a:lnTo>
                  <a:pt x="2" y="2"/>
                </a:lnTo>
                <a:lnTo>
                  <a:pt x="4" y="0"/>
                </a:lnTo>
                <a:lnTo>
                  <a:pt x="4" y="0"/>
                </a:lnTo>
                <a:lnTo>
                  <a:pt x="4" y="2"/>
                </a:lnTo>
                <a:lnTo>
                  <a:pt x="6" y="4"/>
                </a:lnTo>
                <a:lnTo>
                  <a:pt x="6" y="4"/>
                </a:lnTo>
                <a:lnTo>
                  <a:pt x="8" y="6"/>
                </a:lnTo>
                <a:lnTo>
                  <a:pt x="8" y="6"/>
                </a:lnTo>
                <a:lnTo>
                  <a:pt x="8" y="10"/>
                </a:lnTo>
                <a:lnTo>
                  <a:pt x="8" y="10"/>
                </a:lnTo>
                <a:lnTo>
                  <a:pt x="6" y="12"/>
                </a:lnTo>
                <a:lnTo>
                  <a:pt x="6" y="16"/>
                </a:lnTo>
                <a:lnTo>
                  <a:pt x="8" y="18"/>
                </a:lnTo>
                <a:lnTo>
                  <a:pt x="8" y="18"/>
                </a:lnTo>
                <a:lnTo>
                  <a:pt x="2" y="16"/>
                </a:lnTo>
                <a:lnTo>
                  <a:pt x="2" y="16"/>
                </a:lnTo>
                <a:lnTo>
                  <a:pt x="0" y="14"/>
                </a:lnTo>
                <a:lnTo>
                  <a:pt x="0" y="12"/>
                </a:lnTo>
                <a:lnTo>
                  <a:pt x="0" y="10"/>
                </a:lnTo>
                <a:lnTo>
                  <a:pt x="0" y="10"/>
                </a:lnTo>
                <a:close/>
              </a:path>
            </a:pathLst>
          </a:custGeom>
          <a:solidFill>
            <a:srgbClr val="8BBDFF"/>
          </a:solidFill>
          <a:ln w="3175">
            <a:solidFill>
              <a:srgbClr val="8BBDFF"/>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162" name="Freeform 146">
            <a:extLst>
              <a:ext uri="{FF2B5EF4-FFF2-40B4-BE49-F238E27FC236}">
                <a16:creationId xmlns:a16="http://schemas.microsoft.com/office/drawing/2014/main" id="{D311C5E4-227F-4362-A5D5-0EDCC6073880}"/>
              </a:ext>
            </a:extLst>
          </p:cNvPr>
          <p:cNvSpPr>
            <a:spLocks noEditPoints="1"/>
          </p:cNvSpPr>
          <p:nvPr userDrawn="1"/>
        </p:nvSpPr>
        <p:spPr bwMode="auto">
          <a:xfrm>
            <a:off x="6320355" y="1940639"/>
            <a:ext cx="137517" cy="102959"/>
          </a:xfrm>
          <a:custGeom>
            <a:avLst/>
            <a:gdLst>
              <a:gd name="T0" fmla="*/ 4 w 82"/>
              <a:gd name="T1" fmla="*/ 6 h 60"/>
              <a:gd name="T2" fmla="*/ 6 w 82"/>
              <a:gd name="T3" fmla="*/ 24 h 60"/>
              <a:gd name="T4" fmla="*/ 2 w 82"/>
              <a:gd name="T5" fmla="*/ 28 h 60"/>
              <a:gd name="T6" fmla="*/ 12 w 82"/>
              <a:gd name="T7" fmla="*/ 38 h 60"/>
              <a:gd name="T8" fmla="*/ 22 w 82"/>
              <a:gd name="T9" fmla="*/ 42 h 60"/>
              <a:gd name="T10" fmla="*/ 32 w 82"/>
              <a:gd name="T11" fmla="*/ 54 h 60"/>
              <a:gd name="T12" fmla="*/ 40 w 82"/>
              <a:gd name="T13" fmla="*/ 54 h 60"/>
              <a:gd name="T14" fmla="*/ 50 w 82"/>
              <a:gd name="T15" fmla="*/ 56 h 60"/>
              <a:gd name="T16" fmla="*/ 52 w 82"/>
              <a:gd name="T17" fmla="*/ 60 h 60"/>
              <a:gd name="T18" fmla="*/ 58 w 82"/>
              <a:gd name="T19" fmla="*/ 58 h 60"/>
              <a:gd name="T20" fmla="*/ 66 w 82"/>
              <a:gd name="T21" fmla="*/ 58 h 60"/>
              <a:gd name="T22" fmla="*/ 68 w 82"/>
              <a:gd name="T23" fmla="*/ 56 h 60"/>
              <a:gd name="T24" fmla="*/ 74 w 82"/>
              <a:gd name="T25" fmla="*/ 52 h 60"/>
              <a:gd name="T26" fmla="*/ 74 w 82"/>
              <a:gd name="T27" fmla="*/ 44 h 60"/>
              <a:gd name="T28" fmla="*/ 74 w 82"/>
              <a:gd name="T29" fmla="*/ 38 h 60"/>
              <a:gd name="T30" fmla="*/ 78 w 82"/>
              <a:gd name="T31" fmla="*/ 32 h 60"/>
              <a:gd name="T32" fmla="*/ 82 w 82"/>
              <a:gd name="T33" fmla="*/ 28 h 60"/>
              <a:gd name="T34" fmla="*/ 80 w 82"/>
              <a:gd name="T35" fmla="*/ 24 h 60"/>
              <a:gd name="T36" fmla="*/ 74 w 82"/>
              <a:gd name="T37" fmla="*/ 22 h 60"/>
              <a:gd name="T38" fmla="*/ 68 w 82"/>
              <a:gd name="T39" fmla="*/ 18 h 60"/>
              <a:gd name="T40" fmla="*/ 60 w 82"/>
              <a:gd name="T41" fmla="*/ 16 h 60"/>
              <a:gd name="T42" fmla="*/ 58 w 82"/>
              <a:gd name="T43" fmla="*/ 12 h 60"/>
              <a:gd name="T44" fmla="*/ 56 w 82"/>
              <a:gd name="T45" fmla="*/ 10 h 60"/>
              <a:gd name="T46" fmla="*/ 50 w 82"/>
              <a:gd name="T47" fmla="*/ 10 h 60"/>
              <a:gd name="T48" fmla="*/ 42 w 82"/>
              <a:gd name="T49" fmla="*/ 8 h 60"/>
              <a:gd name="T50" fmla="*/ 30 w 82"/>
              <a:gd name="T51" fmla="*/ 4 h 60"/>
              <a:gd name="T52" fmla="*/ 22 w 82"/>
              <a:gd name="T53" fmla="*/ 2 h 60"/>
              <a:gd name="T54" fmla="*/ 16 w 82"/>
              <a:gd name="T55" fmla="*/ 0 h 60"/>
              <a:gd name="T56" fmla="*/ 4 w 82"/>
              <a:gd name="T57" fmla="*/ 6 h 60"/>
              <a:gd name="T58" fmla="*/ 0 w 82"/>
              <a:gd name="T59" fmla="*/ 20 h 60"/>
              <a:gd name="T60" fmla="*/ 2 w 82"/>
              <a:gd name="T61" fmla="*/ 22 h 60"/>
              <a:gd name="T62" fmla="*/ 2 w 82"/>
              <a:gd name="T63" fmla="*/ 20 h 60"/>
              <a:gd name="T64" fmla="*/ 0 w 82"/>
              <a:gd name="T65" fmla="*/ 2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2" h="60">
                <a:moveTo>
                  <a:pt x="4" y="6"/>
                </a:moveTo>
                <a:lnTo>
                  <a:pt x="4" y="6"/>
                </a:lnTo>
                <a:lnTo>
                  <a:pt x="6" y="24"/>
                </a:lnTo>
                <a:lnTo>
                  <a:pt x="6" y="24"/>
                </a:lnTo>
                <a:lnTo>
                  <a:pt x="2" y="28"/>
                </a:lnTo>
                <a:lnTo>
                  <a:pt x="2" y="28"/>
                </a:lnTo>
                <a:lnTo>
                  <a:pt x="12" y="38"/>
                </a:lnTo>
                <a:lnTo>
                  <a:pt x="12" y="38"/>
                </a:lnTo>
                <a:lnTo>
                  <a:pt x="16" y="40"/>
                </a:lnTo>
                <a:lnTo>
                  <a:pt x="22" y="42"/>
                </a:lnTo>
                <a:lnTo>
                  <a:pt x="30" y="42"/>
                </a:lnTo>
                <a:lnTo>
                  <a:pt x="32" y="54"/>
                </a:lnTo>
                <a:lnTo>
                  <a:pt x="32" y="54"/>
                </a:lnTo>
                <a:lnTo>
                  <a:pt x="40" y="54"/>
                </a:lnTo>
                <a:lnTo>
                  <a:pt x="50" y="56"/>
                </a:lnTo>
                <a:lnTo>
                  <a:pt x="50" y="56"/>
                </a:lnTo>
                <a:lnTo>
                  <a:pt x="52" y="58"/>
                </a:lnTo>
                <a:lnTo>
                  <a:pt x="52" y="60"/>
                </a:lnTo>
                <a:lnTo>
                  <a:pt x="52" y="60"/>
                </a:lnTo>
                <a:lnTo>
                  <a:pt x="58" y="58"/>
                </a:lnTo>
                <a:lnTo>
                  <a:pt x="66" y="58"/>
                </a:lnTo>
                <a:lnTo>
                  <a:pt x="66" y="58"/>
                </a:lnTo>
                <a:lnTo>
                  <a:pt x="66" y="58"/>
                </a:lnTo>
                <a:lnTo>
                  <a:pt x="68" y="56"/>
                </a:lnTo>
                <a:lnTo>
                  <a:pt x="68" y="54"/>
                </a:lnTo>
                <a:lnTo>
                  <a:pt x="74" y="52"/>
                </a:lnTo>
                <a:lnTo>
                  <a:pt x="74" y="52"/>
                </a:lnTo>
                <a:lnTo>
                  <a:pt x="74" y="44"/>
                </a:lnTo>
                <a:lnTo>
                  <a:pt x="74" y="44"/>
                </a:lnTo>
                <a:lnTo>
                  <a:pt x="74" y="38"/>
                </a:lnTo>
                <a:lnTo>
                  <a:pt x="78" y="32"/>
                </a:lnTo>
                <a:lnTo>
                  <a:pt x="78" y="32"/>
                </a:lnTo>
                <a:lnTo>
                  <a:pt x="80" y="30"/>
                </a:lnTo>
                <a:lnTo>
                  <a:pt x="82" y="28"/>
                </a:lnTo>
                <a:lnTo>
                  <a:pt x="80" y="24"/>
                </a:lnTo>
                <a:lnTo>
                  <a:pt x="80" y="24"/>
                </a:lnTo>
                <a:lnTo>
                  <a:pt x="74" y="22"/>
                </a:lnTo>
                <a:lnTo>
                  <a:pt x="74" y="22"/>
                </a:lnTo>
                <a:lnTo>
                  <a:pt x="68" y="18"/>
                </a:lnTo>
                <a:lnTo>
                  <a:pt x="68" y="18"/>
                </a:lnTo>
                <a:lnTo>
                  <a:pt x="64" y="16"/>
                </a:lnTo>
                <a:lnTo>
                  <a:pt x="60" y="16"/>
                </a:lnTo>
                <a:lnTo>
                  <a:pt x="60" y="16"/>
                </a:lnTo>
                <a:lnTo>
                  <a:pt x="58" y="12"/>
                </a:lnTo>
                <a:lnTo>
                  <a:pt x="56" y="10"/>
                </a:lnTo>
                <a:lnTo>
                  <a:pt x="56" y="10"/>
                </a:lnTo>
                <a:lnTo>
                  <a:pt x="50" y="10"/>
                </a:lnTo>
                <a:lnTo>
                  <a:pt x="50" y="10"/>
                </a:lnTo>
                <a:lnTo>
                  <a:pt x="46" y="10"/>
                </a:lnTo>
                <a:lnTo>
                  <a:pt x="42" y="8"/>
                </a:lnTo>
                <a:lnTo>
                  <a:pt x="42" y="8"/>
                </a:lnTo>
                <a:lnTo>
                  <a:pt x="30" y="4"/>
                </a:lnTo>
                <a:lnTo>
                  <a:pt x="30" y="4"/>
                </a:lnTo>
                <a:lnTo>
                  <a:pt x="22" y="2"/>
                </a:lnTo>
                <a:lnTo>
                  <a:pt x="16" y="0"/>
                </a:lnTo>
                <a:lnTo>
                  <a:pt x="16" y="0"/>
                </a:lnTo>
                <a:lnTo>
                  <a:pt x="10" y="4"/>
                </a:lnTo>
                <a:lnTo>
                  <a:pt x="4" y="6"/>
                </a:lnTo>
                <a:lnTo>
                  <a:pt x="4" y="6"/>
                </a:lnTo>
                <a:close/>
                <a:moveTo>
                  <a:pt x="0" y="20"/>
                </a:moveTo>
                <a:lnTo>
                  <a:pt x="0" y="22"/>
                </a:lnTo>
                <a:lnTo>
                  <a:pt x="2" y="22"/>
                </a:lnTo>
                <a:lnTo>
                  <a:pt x="2" y="22"/>
                </a:lnTo>
                <a:lnTo>
                  <a:pt x="2" y="20"/>
                </a:lnTo>
                <a:lnTo>
                  <a:pt x="0" y="20"/>
                </a:lnTo>
                <a:lnTo>
                  <a:pt x="0" y="20"/>
                </a:lnTo>
                <a:close/>
              </a:path>
            </a:pathLst>
          </a:custGeom>
          <a:solidFill>
            <a:srgbClr val="8BBDFF"/>
          </a:solidFill>
          <a:ln w="3175">
            <a:solidFill>
              <a:srgbClr val="8BBDFF"/>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163" name="Freeform 147">
            <a:extLst>
              <a:ext uri="{FF2B5EF4-FFF2-40B4-BE49-F238E27FC236}">
                <a16:creationId xmlns:a16="http://schemas.microsoft.com/office/drawing/2014/main" id="{A47F4967-65B0-4A4D-B8C2-088C7E318A4A}"/>
              </a:ext>
            </a:extLst>
          </p:cNvPr>
          <p:cNvSpPr>
            <a:spLocks/>
          </p:cNvSpPr>
          <p:nvPr userDrawn="1"/>
        </p:nvSpPr>
        <p:spPr bwMode="auto">
          <a:xfrm>
            <a:off x="6080538" y="2263242"/>
            <a:ext cx="6708" cy="13728"/>
          </a:xfrm>
          <a:custGeom>
            <a:avLst/>
            <a:gdLst>
              <a:gd name="T0" fmla="*/ 4 w 4"/>
              <a:gd name="T1" fmla="*/ 8 h 8"/>
              <a:gd name="T2" fmla="*/ 4 w 4"/>
              <a:gd name="T3" fmla="*/ 8 h 8"/>
              <a:gd name="T4" fmla="*/ 2 w 4"/>
              <a:gd name="T5" fmla="*/ 6 h 8"/>
              <a:gd name="T6" fmla="*/ 0 w 4"/>
              <a:gd name="T7" fmla="*/ 4 h 8"/>
              <a:gd name="T8" fmla="*/ 0 w 4"/>
              <a:gd name="T9" fmla="*/ 0 h 8"/>
              <a:gd name="T10" fmla="*/ 0 w 4"/>
              <a:gd name="T11" fmla="*/ 0 h 8"/>
              <a:gd name="T12" fmla="*/ 4 w 4"/>
              <a:gd name="T13" fmla="*/ 0 h 8"/>
              <a:gd name="T14" fmla="*/ 4 w 4"/>
              <a:gd name="T15" fmla="*/ 2 h 8"/>
              <a:gd name="T16" fmla="*/ 4 w 4"/>
              <a:gd name="T17" fmla="*/ 8 h 8"/>
              <a:gd name="T18" fmla="*/ 4 w 4"/>
              <a:gd name="T19"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8">
                <a:moveTo>
                  <a:pt x="4" y="8"/>
                </a:moveTo>
                <a:lnTo>
                  <a:pt x="4" y="8"/>
                </a:lnTo>
                <a:lnTo>
                  <a:pt x="2" y="6"/>
                </a:lnTo>
                <a:lnTo>
                  <a:pt x="0" y="4"/>
                </a:lnTo>
                <a:lnTo>
                  <a:pt x="0" y="0"/>
                </a:lnTo>
                <a:lnTo>
                  <a:pt x="0" y="0"/>
                </a:lnTo>
                <a:lnTo>
                  <a:pt x="4" y="0"/>
                </a:lnTo>
                <a:lnTo>
                  <a:pt x="4" y="2"/>
                </a:lnTo>
                <a:lnTo>
                  <a:pt x="4" y="8"/>
                </a:lnTo>
                <a:lnTo>
                  <a:pt x="4" y="8"/>
                </a:lnTo>
                <a:close/>
              </a:path>
            </a:pathLst>
          </a:custGeom>
          <a:solidFill>
            <a:srgbClr val="8BBDFF"/>
          </a:solidFill>
          <a:ln w="3175">
            <a:solidFill>
              <a:srgbClr val="8BBDFF"/>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164" name="Freeform 148">
            <a:extLst>
              <a:ext uri="{FF2B5EF4-FFF2-40B4-BE49-F238E27FC236}">
                <a16:creationId xmlns:a16="http://schemas.microsoft.com/office/drawing/2014/main" id="{BAF130DA-4CCF-4BC1-B23D-0E9859B7DF2F}"/>
              </a:ext>
            </a:extLst>
          </p:cNvPr>
          <p:cNvSpPr>
            <a:spLocks/>
          </p:cNvSpPr>
          <p:nvPr userDrawn="1"/>
        </p:nvSpPr>
        <p:spPr bwMode="auto">
          <a:xfrm>
            <a:off x="6040289" y="2712833"/>
            <a:ext cx="380687" cy="408405"/>
          </a:xfrm>
          <a:custGeom>
            <a:avLst/>
            <a:gdLst>
              <a:gd name="T0" fmla="*/ 37 w 227"/>
              <a:gd name="T1" fmla="*/ 8 h 238"/>
              <a:gd name="T2" fmla="*/ 35 w 227"/>
              <a:gd name="T3" fmla="*/ 16 h 238"/>
              <a:gd name="T4" fmla="*/ 28 w 227"/>
              <a:gd name="T5" fmla="*/ 20 h 238"/>
              <a:gd name="T6" fmla="*/ 20 w 227"/>
              <a:gd name="T7" fmla="*/ 22 h 238"/>
              <a:gd name="T8" fmla="*/ 18 w 227"/>
              <a:gd name="T9" fmla="*/ 28 h 238"/>
              <a:gd name="T10" fmla="*/ 20 w 227"/>
              <a:gd name="T11" fmla="*/ 38 h 238"/>
              <a:gd name="T12" fmla="*/ 16 w 227"/>
              <a:gd name="T13" fmla="*/ 42 h 238"/>
              <a:gd name="T14" fmla="*/ 12 w 227"/>
              <a:gd name="T15" fmla="*/ 48 h 238"/>
              <a:gd name="T16" fmla="*/ 6 w 227"/>
              <a:gd name="T17" fmla="*/ 50 h 238"/>
              <a:gd name="T18" fmla="*/ 8 w 227"/>
              <a:gd name="T19" fmla="*/ 54 h 238"/>
              <a:gd name="T20" fmla="*/ 12 w 227"/>
              <a:gd name="T21" fmla="*/ 90 h 238"/>
              <a:gd name="T22" fmla="*/ 8 w 227"/>
              <a:gd name="T23" fmla="*/ 94 h 238"/>
              <a:gd name="T24" fmla="*/ 8 w 227"/>
              <a:gd name="T25" fmla="*/ 96 h 238"/>
              <a:gd name="T26" fmla="*/ 8 w 227"/>
              <a:gd name="T27" fmla="*/ 100 h 238"/>
              <a:gd name="T28" fmla="*/ 8 w 227"/>
              <a:gd name="T29" fmla="*/ 116 h 238"/>
              <a:gd name="T30" fmla="*/ 0 w 227"/>
              <a:gd name="T31" fmla="*/ 124 h 238"/>
              <a:gd name="T32" fmla="*/ 4 w 227"/>
              <a:gd name="T33" fmla="*/ 130 h 238"/>
              <a:gd name="T34" fmla="*/ 10 w 227"/>
              <a:gd name="T35" fmla="*/ 140 h 238"/>
              <a:gd name="T36" fmla="*/ 12 w 227"/>
              <a:gd name="T37" fmla="*/ 148 h 238"/>
              <a:gd name="T38" fmla="*/ 18 w 227"/>
              <a:gd name="T39" fmla="*/ 156 h 238"/>
              <a:gd name="T40" fmla="*/ 28 w 227"/>
              <a:gd name="T41" fmla="*/ 158 h 238"/>
              <a:gd name="T42" fmla="*/ 35 w 227"/>
              <a:gd name="T43" fmla="*/ 164 h 238"/>
              <a:gd name="T44" fmla="*/ 39 w 227"/>
              <a:gd name="T45" fmla="*/ 166 h 238"/>
              <a:gd name="T46" fmla="*/ 75 w 227"/>
              <a:gd name="T47" fmla="*/ 186 h 238"/>
              <a:gd name="T48" fmla="*/ 215 w 227"/>
              <a:gd name="T49" fmla="*/ 238 h 238"/>
              <a:gd name="T50" fmla="*/ 227 w 227"/>
              <a:gd name="T51" fmla="*/ 194 h 238"/>
              <a:gd name="T52" fmla="*/ 223 w 227"/>
              <a:gd name="T53" fmla="*/ 68 h 238"/>
              <a:gd name="T54" fmla="*/ 221 w 227"/>
              <a:gd name="T55" fmla="*/ 60 h 238"/>
              <a:gd name="T56" fmla="*/ 223 w 227"/>
              <a:gd name="T57" fmla="*/ 50 h 238"/>
              <a:gd name="T58" fmla="*/ 225 w 227"/>
              <a:gd name="T59" fmla="*/ 44 h 238"/>
              <a:gd name="T60" fmla="*/ 221 w 227"/>
              <a:gd name="T61" fmla="*/ 32 h 238"/>
              <a:gd name="T62" fmla="*/ 215 w 227"/>
              <a:gd name="T63" fmla="*/ 26 h 238"/>
              <a:gd name="T64" fmla="*/ 215 w 227"/>
              <a:gd name="T65" fmla="*/ 24 h 238"/>
              <a:gd name="T66" fmla="*/ 201 w 227"/>
              <a:gd name="T67" fmla="*/ 24 h 238"/>
              <a:gd name="T68" fmla="*/ 201 w 227"/>
              <a:gd name="T69" fmla="*/ 18 h 238"/>
              <a:gd name="T70" fmla="*/ 197 w 227"/>
              <a:gd name="T71" fmla="*/ 16 h 238"/>
              <a:gd name="T72" fmla="*/ 191 w 227"/>
              <a:gd name="T73" fmla="*/ 14 h 238"/>
              <a:gd name="T74" fmla="*/ 181 w 227"/>
              <a:gd name="T75" fmla="*/ 10 h 238"/>
              <a:gd name="T76" fmla="*/ 175 w 227"/>
              <a:gd name="T77" fmla="*/ 10 h 238"/>
              <a:gd name="T78" fmla="*/ 167 w 227"/>
              <a:gd name="T79" fmla="*/ 16 h 238"/>
              <a:gd name="T80" fmla="*/ 163 w 227"/>
              <a:gd name="T81" fmla="*/ 16 h 238"/>
              <a:gd name="T82" fmla="*/ 159 w 227"/>
              <a:gd name="T83" fmla="*/ 24 h 238"/>
              <a:gd name="T84" fmla="*/ 159 w 227"/>
              <a:gd name="T85" fmla="*/ 32 h 238"/>
              <a:gd name="T86" fmla="*/ 153 w 227"/>
              <a:gd name="T87" fmla="*/ 48 h 238"/>
              <a:gd name="T88" fmla="*/ 151 w 227"/>
              <a:gd name="T89" fmla="*/ 52 h 238"/>
              <a:gd name="T90" fmla="*/ 121 w 227"/>
              <a:gd name="T91" fmla="*/ 44 h 238"/>
              <a:gd name="T92" fmla="*/ 117 w 227"/>
              <a:gd name="T93" fmla="*/ 44 h 238"/>
              <a:gd name="T94" fmla="*/ 109 w 227"/>
              <a:gd name="T95" fmla="*/ 42 h 238"/>
              <a:gd name="T96" fmla="*/ 103 w 227"/>
              <a:gd name="T97" fmla="*/ 40 h 238"/>
              <a:gd name="T98" fmla="*/ 91 w 227"/>
              <a:gd name="T99" fmla="*/ 28 h 238"/>
              <a:gd name="T100" fmla="*/ 91 w 227"/>
              <a:gd name="T101" fmla="*/ 24 h 238"/>
              <a:gd name="T102" fmla="*/ 87 w 227"/>
              <a:gd name="T103" fmla="*/ 22 h 238"/>
              <a:gd name="T104" fmla="*/ 81 w 227"/>
              <a:gd name="T105" fmla="*/ 18 h 238"/>
              <a:gd name="T106" fmla="*/ 77 w 227"/>
              <a:gd name="T107" fmla="*/ 16 h 238"/>
              <a:gd name="T108" fmla="*/ 67 w 227"/>
              <a:gd name="T109" fmla="*/ 12 h 238"/>
              <a:gd name="T110" fmla="*/ 67 w 227"/>
              <a:gd name="T111" fmla="*/ 12 h 238"/>
              <a:gd name="T112" fmla="*/ 53 w 227"/>
              <a:gd name="T113" fmla="*/ 12 h 238"/>
              <a:gd name="T114" fmla="*/ 49 w 227"/>
              <a:gd name="T115" fmla="*/ 8 h 238"/>
              <a:gd name="T116" fmla="*/ 43 w 227"/>
              <a:gd name="T117" fmla="*/ 6 h 238"/>
              <a:gd name="T118" fmla="*/ 41 w 227"/>
              <a:gd name="T119" fmla="*/ 0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27" h="238">
                <a:moveTo>
                  <a:pt x="41" y="0"/>
                </a:moveTo>
                <a:lnTo>
                  <a:pt x="37" y="8"/>
                </a:lnTo>
                <a:lnTo>
                  <a:pt x="37" y="8"/>
                </a:lnTo>
                <a:lnTo>
                  <a:pt x="37" y="10"/>
                </a:lnTo>
                <a:lnTo>
                  <a:pt x="37" y="12"/>
                </a:lnTo>
                <a:lnTo>
                  <a:pt x="35" y="16"/>
                </a:lnTo>
                <a:lnTo>
                  <a:pt x="35" y="16"/>
                </a:lnTo>
                <a:lnTo>
                  <a:pt x="30" y="20"/>
                </a:lnTo>
                <a:lnTo>
                  <a:pt x="28" y="20"/>
                </a:lnTo>
                <a:lnTo>
                  <a:pt x="24" y="22"/>
                </a:lnTo>
                <a:lnTo>
                  <a:pt x="24" y="22"/>
                </a:lnTo>
                <a:lnTo>
                  <a:pt x="20" y="22"/>
                </a:lnTo>
                <a:lnTo>
                  <a:pt x="20" y="24"/>
                </a:lnTo>
                <a:lnTo>
                  <a:pt x="20" y="24"/>
                </a:lnTo>
                <a:lnTo>
                  <a:pt x="18" y="28"/>
                </a:lnTo>
                <a:lnTo>
                  <a:pt x="20" y="36"/>
                </a:lnTo>
                <a:lnTo>
                  <a:pt x="20" y="36"/>
                </a:lnTo>
                <a:lnTo>
                  <a:pt x="20" y="38"/>
                </a:lnTo>
                <a:lnTo>
                  <a:pt x="18" y="40"/>
                </a:lnTo>
                <a:lnTo>
                  <a:pt x="16" y="42"/>
                </a:lnTo>
                <a:lnTo>
                  <a:pt x="16" y="42"/>
                </a:lnTo>
                <a:lnTo>
                  <a:pt x="16" y="46"/>
                </a:lnTo>
                <a:lnTo>
                  <a:pt x="14" y="46"/>
                </a:lnTo>
                <a:lnTo>
                  <a:pt x="12" y="48"/>
                </a:lnTo>
                <a:lnTo>
                  <a:pt x="12" y="48"/>
                </a:lnTo>
                <a:lnTo>
                  <a:pt x="10" y="48"/>
                </a:lnTo>
                <a:lnTo>
                  <a:pt x="6" y="50"/>
                </a:lnTo>
                <a:lnTo>
                  <a:pt x="6" y="50"/>
                </a:lnTo>
                <a:lnTo>
                  <a:pt x="6" y="52"/>
                </a:lnTo>
                <a:lnTo>
                  <a:pt x="8" y="54"/>
                </a:lnTo>
                <a:lnTo>
                  <a:pt x="8" y="56"/>
                </a:lnTo>
                <a:lnTo>
                  <a:pt x="8" y="84"/>
                </a:lnTo>
                <a:lnTo>
                  <a:pt x="12" y="90"/>
                </a:lnTo>
                <a:lnTo>
                  <a:pt x="12" y="90"/>
                </a:lnTo>
                <a:lnTo>
                  <a:pt x="10" y="92"/>
                </a:lnTo>
                <a:lnTo>
                  <a:pt x="8" y="94"/>
                </a:lnTo>
                <a:lnTo>
                  <a:pt x="8" y="94"/>
                </a:lnTo>
                <a:lnTo>
                  <a:pt x="8" y="94"/>
                </a:lnTo>
                <a:lnTo>
                  <a:pt x="8" y="96"/>
                </a:lnTo>
                <a:lnTo>
                  <a:pt x="10" y="96"/>
                </a:lnTo>
                <a:lnTo>
                  <a:pt x="8" y="100"/>
                </a:lnTo>
                <a:lnTo>
                  <a:pt x="8" y="100"/>
                </a:lnTo>
                <a:lnTo>
                  <a:pt x="10" y="106"/>
                </a:lnTo>
                <a:lnTo>
                  <a:pt x="8" y="116"/>
                </a:lnTo>
                <a:lnTo>
                  <a:pt x="8" y="116"/>
                </a:lnTo>
                <a:lnTo>
                  <a:pt x="6" y="120"/>
                </a:lnTo>
                <a:lnTo>
                  <a:pt x="4" y="122"/>
                </a:lnTo>
                <a:lnTo>
                  <a:pt x="0" y="124"/>
                </a:lnTo>
                <a:lnTo>
                  <a:pt x="0" y="124"/>
                </a:lnTo>
                <a:lnTo>
                  <a:pt x="4" y="130"/>
                </a:lnTo>
                <a:lnTo>
                  <a:pt x="4" y="130"/>
                </a:lnTo>
                <a:lnTo>
                  <a:pt x="6" y="134"/>
                </a:lnTo>
                <a:lnTo>
                  <a:pt x="10" y="140"/>
                </a:lnTo>
                <a:lnTo>
                  <a:pt x="10" y="140"/>
                </a:lnTo>
                <a:lnTo>
                  <a:pt x="12" y="144"/>
                </a:lnTo>
                <a:lnTo>
                  <a:pt x="12" y="148"/>
                </a:lnTo>
                <a:lnTo>
                  <a:pt x="12" y="148"/>
                </a:lnTo>
                <a:lnTo>
                  <a:pt x="14" y="154"/>
                </a:lnTo>
                <a:lnTo>
                  <a:pt x="16" y="156"/>
                </a:lnTo>
                <a:lnTo>
                  <a:pt x="18" y="156"/>
                </a:lnTo>
                <a:lnTo>
                  <a:pt x="18" y="156"/>
                </a:lnTo>
                <a:lnTo>
                  <a:pt x="28" y="158"/>
                </a:lnTo>
                <a:lnTo>
                  <a:pt x="28" y="158"/>
                </a:lnTo>
                <a:lnTo>
                  <a:pt x="30" y="162"/>
                </a:lnTo>
                <a:lnTo>
                  <a:pt x="32" y="164"/>
                </a:lnTo>
                <a:lnTo>
                  <a:pt x="35" y="164"/>
                </a:lnTo>
                <a:lnTo>
                  <a:pt x="35" y="164"/>
                </a:lnTo>
                <a:lnTo>
                  <a:pt x="37" y="164"/>
                </a:lnTo>
                <a:lnTo>
                  <a:pt x="39" y="166"/>
                </a:lnTo>
                <a:lnTo>
                  <a:pt x="43" y="170"/>
                </a:lnTo>
                <a:lnTo>
                  <a:pt x="75" y="188"/>
                </a:lnTo>
                <a:lnTo>
                  <a:pt x="75" y="186"/>
                </a:lnTo>
                <a:lnTo>
                  <a:pt x="85" y="178"/>
                </a:lnTo>
                <a:lnTo>
                  <a:pt x="99" y="168"/>
                </a:lnTo>
                <a:lnTo>
                  <a:pt x="215" y="238"/>
                </a:lnTo>
                <a:lnTo>
                  <a:pt x="215" y="226"/>
                </a:lnTo>
                <a:lnTo>
                  <a:pt x="227" y="226"/>
                </a:lnTo>
                <a:lnTo>
                  <a:pt x="227" y="194"/>
                </a:lnTo>
                <a:lnTo>
                  <a:pt x="227" y="74"/>
                </a:lnTo>
                <a:lnTo>
                  <a:pt x="227" y="74"/>
                </a:lnTo>
                <a:lnTo>
                  <a:pt x="223" y="68"/>
                </a:lnTo>
                <a:lnTo>
                  <a:pt x="223" y="68"/>
                </a:lnTo>
                <a:lnTo>
                  <a:pt x="221" y="66"/>
                </a:lnTo>
                <a:lnTo>
                  <a:pt x="221" y="60"/>
                </a:lnTo>
                <a:lnTo>
                  <a:pt x="221" y="60"/>
                </a:lnTo>
                <a:lnTo>
                  <a:pt x="221" y="54"/>
                </a:lnTo>
                <a:lnTo>
                  <a:pt x="223" y="50"/>
                </a:lnTo>
                <a:lnTo>
                  <a:pt x="223" y="50"/>
                </a:lnTo>
                <a:lnTo>
                  <a:pt x="225" y="48"/>
                </a:lnTo>
                <a:lnTo>
                  <a:pt x="225" y="44"/>
                </a:lnTo>
                <a:lnTo>
                  <a:pt x="221" y="38"/>
                </a:lnTo>
                <a:lnTo>
                  <a:pt x="221" y="38"/>
                </a:lnTo>
                <a:lnTo>
                  <a:pt x="221" y="32"/>
                </a:lnTo>
                <a:lnTo>
                  <a:pt x="221" y="28"/>
                </a:lnTo>
                <a:lnTo>
                  <a:pt x="221" y="28"/>
                </a:lnTo>
                <a:lnTo>
                  <a:pt x="215" y="26"/>
                </a:lnTo>
                <a:lnTo>
                  <a:pt x="215" y="26"/>
                </a:lnTo>
                <a:lnTo>
                  <a:pt x="215" y="24"/>
                </a:lnTo>
                <a:lnTo>
                  <a:pt x="215" y="24"/>
                </a:lnTo>
                <a:lnTo>
                  <a:pt x="207" y="22"/>
                </a:lnTo>
                <a:lnTo>
                  <a:pt x="201" y="24"/>
                </a:lnTo>
                <a:lnTo>
                  <a:pt x="201" y="24"/>
                </a:lnTo>
                <a:lnTo>
                  <a:pt x="201" y="20"/>
                </a:lnTo>
                <a:lnTo>
                  <a:pt x="201" y="18"/>
                </a:lnTo>
                <a:lnTo>
                  <a:pt x="201" y="18"/>
                </a:lnTo>
                <a:lnTo>
                  <a:pt x="197" y="18"/>
                </a:lnTo>
                <a:lnTo>
                  <a:pt x="197" y="18"/>
                </a:lnTo>
                <a:lnTo>
                  <a:pt x="197" y="16"/>
                </a:lnTo>
                <a:lnTo>
                  <a:pt x="197" y="14"/>
                </a:lnTo>
                <a:lnTo>
                  <a:pt x="197" y="14"/>
                </a:lnTo>
                <a:lnTo>
                  <a:pt x="191" y="14"/>
                </a:lnTo>
                <a:lnTo>
                  <a:pt x="191" y="14"/>
                </a:lnTo>
                <a:lnTo>
                  <a:pt x="181" y="10"/>
                </a:lnTo>
                <a:lnTo>
                  <a:pt x="181" y="10"/>
                </a:lnTo>
                <a:lnTo>
                  <a:pt x="177" y="8"/>
                </a:lnTo>
                <a:lnTo>
                  <a:pt x="175" y="10"/>
                </a:lnTo>
                <a:lnTo>
                  <a:pt x="175" y="10"/>
                </a:lnTo>
                <a:lnTo>
                  <a:pt x="171" y="12"/>
                </a:lnTo>
                <a:lnTo>
                  <a:pt x="171" y="12"/>
                </a:lnTo>
                <a:lnTo>
                  <a:pt x="167" y="16"/>
                </a:lnTo>
                <a:lnTo>
                  <a:pt x="167" y="16"/>
                </a:lnTo>
                <a:lnTo>
                  <a:pt x="163" y="16"/>
                </a:lnTo>
                <a:lnTo>
                  <a:pt x="163" y="16"/>
                </a:lnTo>
                <a:lnTo>
                  <a:pt x="161" y="20"/>
                </a:lnTo>
                <a:lnTo>
                  <a:pt x="159" y="24"/>
                </a:lnTo>
                <a:lnTo>
                  <a:pt x="159" y="24"/>
                </a:lnTo>
                <a:lnTo>
                  <a:pt x="155" y="26"/>
                </a:lnTo>
                <a:lnTo>
                  <a:pt x="155" y="26"/>
                </a:lnTo>
                <a:lnTo>
                  <a:pt x="159" y="32"/>
                </a:lnTo>
                <a:lnTo>
                  <a:pt x="161" y="38"/>
                </a:lnTo>
                <a:lnTo>
                  <a:pt x="159" y="42"/>
                </a:lnTo>
                <a:lnTo>
                  <a:pt x="153" y="48"/>
                </a:lnTo>
                <a:lnTo>
                  <a:pt x="153" y="48"/>
                </a:lnTo>
                <a:lnTo>
                  <a:pt x="151" y="52"/>
                </a:lnTo>
                <a:lnTo>
                  <a:pt x="151" y="52"/>
                </a:lnTo>
                <a:lnTo>
                  <a:pt x="143" y="52"/>
                </a:lnTo>
                <a:lnTo>
                  <a:pt x="135" y="50"/>
                </a:lnTo>
                <a:lnTo>
                  <a:pt x="121" y="44"/>
                </a:lnTo>
                <a:lnTo>
                  <a:pt x="121" y="44"/>
                </a:lnTo>
                <a:lnTo>
                  <a:pt x="117" y="44"/>
                </a:lnTo>
                <a:lnTo>
                  <a:pt x="117" y="44"/>
                </a:lnTo>
                <a:lnTo>
                  <a:pt x="115" y="42"/>
                </a:lnTo>
                <a:lnTo>
                  <a:pt x="115" y="42"/>
                </a:lnTo>
                <a:lnTo>
                  <a:pt x="109" y="42"/>
                </a:lnTo>
                <a:lnTo>
                  <a:pt x="107" y="42"/>
                </a:lnTo>
                <a:lnTo>
                  <a:pt x="103" y="40"/>
                </a:lnTo>
                <a:lnTo>
                  <a:pt x="103" y="40"/>
                </a:lnTo>
                <a:lnTo>
                  <a:pt x="97" y="34"/>
                </a:lnTo>
                <a:lnTo>
                  <a:pt x="91" y="28"/>
                </a:lnTo>
                <a:lnTo>
                  <a:pt x="91" y="28"/>
                </a:lnTo>
                <a:lnTo>
                  <a:pt x="91" y="28"/>
                </a:lnTo>
                <a:lnTo>
                  <a:pt x="91" y="28"/>
                </a:lnTo>
                <a:lnTo>
                  <a:pt x="91" y="24"/>
                </a:lnTo>
                <a:lnTo>
                  <a:pt x="89" y="22"/>
                </a:lnTo>
                <a:lnTo>
                  <a:pt x="89" y="22"/>
                </a:lnTo>
                <a:lnTo>
                  <a:pt x="87" y="22"/>
                </a:lnTo>
                <a:lnTo>
                  <a:pt x="85" y="20"/>
                </a:lnTo>
                <a:lnTo>
                  <a:pt x="85" y="20"/>
                </a:lnTo>
                <a:lnTo>
                  <a:pt x="81" y="18"/>
                </a:lnTo>
                <a:lnTo>
                  <a:pt x="81" y="18"/>
                </a:lnTo>
                <a:lnTo>
                  <a:pt x="77" y="18"/>
                </a:lnTo>
                <a:lnTo>
                  <a:pt x="77" y="16"/>
                </a:lnTo>
                <a:lnTo>
                  <a:pt x="77" y="16"/>
                </a:lnTo>
                <a:lnTo>
                  <a:pt x="71" y="14"/>
                </a:lnTo>
                <a:lnTo>
                  <a:pt x="67" y="12"/>
                </a:lnTo>
                <a:lnTo>
                  <a:pt x="67" y="12"/>
                </a:lnTo>
                <a:lnTo>
                  <a:pt x="67" y="12"/>
                </a:lnTo>
                <a:lnTo>
                  <a:pt x="67" y="12"/>
                </a:lnTo>
                <a:lnTo>
                  <a:pt x="59" y="12"/>
                </a:lnTo>
                <a:lnTo>
                  <a:pt x="57" y="12"/>
                </a:lnTo>
                <a:lnTo>
                  <a:pt x="53" y="12"/>
                </a:lnTo>
                <a:lnTo>
                  <a:pt x="53" y="12"/>
                </a:lnTo>
                <a:lnTo>
                  <a:pt x="51" y="10"/>
                </a:lnTo>
                <a:lnTo>
                  <a:pt x="49" y="8"/>
                </a:lnTo>
                <a:lnTo>
                  <a:pt x="49" y="8"/>
                </a:lnTo>
                <a:lnTo>
                  <a:pt x="43" y="6"/>
                </a:lnTo>
                <a:lnTo>
                  <a:pt x="43" y="6"/>
                </a:lnTo>
                <a:lnTo>
                  <a:pt x="41" y="4"/>
                </a:lnTo>
                <a:lnTo>
                  <a:pt x="41" y="2"/>
                </a:lnTo>
                <a:lnTo>
                  <a:pt x="41" y="0"/>
                </a:lnTo>
                <a:close/>
              </a:path>
            </a:pathLst>
          </a:custGeom>
          <a:solidFill>
            <a:srgbClr val="B9BCBD"/>
          </a:solidFill>
          <a:ln w="3175">
            <a:solidFill>
              <a:srgbClr val="B9BCBD"/>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165" name="Freeform 149">
            <a:extLst>
              <a:ext uri="{FF2B5EF4-FFF2-40B4-BE49-F238E27FC236}">
                <a16:creationId xmlns:a16="http://schemas.microsoft.com/office/drawing/2014/main" id="{248FDC68-6892-4ECD-A4E7-7B8756AD75A9}"/>
              </a:ext>
            </a:extLst>
          </p:cNvPr>
          <p:cNvSpPr>
            <a:spLocks/>
          </p:cNvSpPr>
          <p:nvPr userDrawn="1"/>
        </p:nvSpPr>
        <p:spPr bwMode="auto">
          <a:xfrm>
            <a:off x="5590844" y="3433547"/>
            <a:ext cx="97269" cy="130415"/>
          </a:xfrm>
          <a:custGeom>
            <a:avLst/>
            <a:gdLst>
              <a:gd name="T0" fmla="*/ 2 w 58"/>
              <a:gd name="T1" fmla="*/ 34 h 76"/>
              <a:gd name="T2" fmla="*/ 6 w 58"/>
              <a:gd name="T3" fmla="*/ 40 h 76"/>
              <a:gd name="T4" fmla="*/ 10 w 58"/>
              <a:gd name="T5" fmla="*/ 46 h 76"/>
              <a:gd name="T6" fmla="*/ 12 w 58"/>
              <a:gd name="T7" fmla="*/ 46 h 76"/>
              <a:gd name="T8" fmla="*/ 12 w 58"/>
              <a:gd name="T9" fmla="*/ 48 h 76"/>
              <a:gd name="T10" fmla="*/ 24 w 58"/>
              <a:gd name="T11" fmla="*/ 56 h 76"/>
              <a:gd name="T12" fmla="*/ 26 w 58"/>
              <a:gd name="T13" fmla="*/ 62 h 76"/>
              <a:gd name="T14" fmla="*/ 38 w 58"/>
              <a:gd name="T15" fmla="*/ 72 h 76"/>
              <a:gd name="T16" fmla="*/ 44 w 58"/>
              <a:gd name="T17" fmla="*/ 72 h 76"/>
              <a:gd name="T18" fmla="*/ 48 w 58"/>
              <a:gd name="T19" fmla="*/ 76 h 76"/>
              <a:gd name="T20" fmla="*/ 52 w 58"/>
              <a:gd name="T21" fmla="*/ 76 h 76"/>
              <a:gd name="T22" fmla="*/ 54 w 58"/>
              <a:gd name="T23" fmla="*/ 72 h 76"/>
              <a:gd name="T24" fmla="*/ 52 w 58"/>
              <a:gd name="T25" fmla="*/ 68 h 76"/>
              <a:gd name="T26" fmla="*/ 54 w 58"/>
              <a:gd name="T27" fmla="*/ 66 h 76"/>
              <a:gd name="T28" fmla="*/ 56 w 58"/>
              <a:gd name="T29" fmla="*/ 62 h 76"/>
              <a:gd name="T30" fmla="*/ 56 w 58"/>
              <a:gd name="T31" fmla="*/ 58 h 76"/>
              <a:gd name="T32" fmla="*/ 56 w 58"/>
              <a:gd name="T33" fmla="*/ 54 h 76"/>
              <a:gd name="T34" fmla="*/ 54 w 58"/>
              <a:gd name="T35" fmla="*/ 54 h 76"/>
              <a:gd name="T36" fmla="*/ 50 w 58"/>
              <a:gd name="T37" fmla="*/ 46 h 76"/>
              <a:gd name="T38" fmla="*/ 48 w 58"/>
              <a:gd name="T39" fmla="*/ 42 h 76"/>
              <a:gd name="T40" fmla="*/ 46 w 58"/>
              <a:gd name="T41" fmla="*/ 38 h 76"/>
              <a:gd name="T42" fmla="*/ 36 w 58"/>
              <a:gd name="T43" fmla="*/ 36 h 76"/>
              <a:gd name="T44" fmla="*/ 44 w 58"/>
              <a:gd name="T45" fmla="*/ 26 h 76"/>
              <a:gd name="T46" fmla="*/ 44 w 58"/>
              <a:gd name="T47" fmla="*/ 22 h 76"/>
              <a:gd name="T48" fmla="*/ 42 w 58"/>
              <a:gd name="T49" fmla="*/ 16 h 76"/>
              <a:gd name="T50" fmla="*/ 42 w 58"/>
              <a:gd name="T51" fmla="*/ 14 h 76"/>
              <a:gd name="T52" fmla="*/ 38 w 58"/>
              <a:gd name="T53" fmla="*/ 14 h 76"/>
              <a:gd name="T54" fmla="*/ 32 w 58"/>
              <a:gd name="T55" fmla="*/ 22 h 76"/>
              <a:gd name="T56" fmla="*/ 28 w 58"/>
              <a:gd name="T57" fmla="*/ 20 h 76"/>
              <a:gd name="T58" fmla="*/ 32 w 58"/>
              <a:gd name="T59" fmla="*/ 12 h 76"/>
              <a:gd name="T60" fmla="*/ 32 w 58"/>
              <a:gd name="T61" fmla="*/ 10 h 76"/>
              <a:gd name="T62" fmla="*/ 28 w 58"/>
              <a:gd name="T63" fmla="*/ 0 h 76"/>
              <a:gd name="T64" fmla="*/ 26 w 58"/>
              <a:gd name="T65" fmla="*/ 6 h 76"/>
              <a:gd name="T66" fmla="*/ 22 w 58"/>
              <a:gd name="T67" fmla="*/ 6 h 76"/>
              <a:gd name="T68" fmla="*/ 20 w 58"/>
              <a:gd name="T69" fmla="*/ 6 h 76"/>
              <a:gd name="T70" fmla="*/ 18 w 58"/>
              <a:gd name="T71" fmla="*/ 10 h 76"/>
              <a:gd name="T72" fmla="*/ 16 w 58"/>
              <a:gd name="T73" fmla="*/ 10 h 76"/>
              <a:gd name="T74" fmla="*/ 12 w 58"/>
              <a:gd name="T75" fmla="*/ 16 h 76"/>
              <a:gd name="T76" fmla="*/ 4 w 58"/>
              <a:gd name="T77" fmla="*/ 24 h 76"/>
              <a:gd name="T78" fmla="*/ 2 w 58"/>
              <a:gd name="T79" fmla="*/ 30 h 76"/>
              <a:gd name="T80" fmla="*/ 2 w 58"/>
              <a:gd name="T81" fmla="*/ 3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8" h="76">
                <a:moveTo>
                  <a:pt x="2" y="34"/>
                </a:moveTo>
                <a:lnTo>
                  <a:pt x="2" y="34"/>
                </a:lnTo>
                <a:lnTo>
                  <a:pt x="4" y="38"/>
                </a:lnTo>
                <a:lnTo>
                  <a:pt x="6" y="40"/>
                </a:lnTo>
                <a:lnTo>
                  <a:pt x="10" y="46"/>
                </a:lnTo>
                <a:lnTo>
                  <a:pt x="10" y="46"/>
                </a:lnTo>
                <a:lnTo>
                  <a:pt x="12" y="46"/>
                </a:lnTo>
                <a:lnTo>
                  <a:pt x="12" y="46"/>
                </a:lnTo>
                <a:lnTo>
                  <a:pt x="12" y="48"/>
                </a:lnTo>
                <a:lnTo>
                  <a:pt x="12" y="48"/>
                </a:lnTo>
                <a:lnTo>
                  <a:pt x="22" y="56"/>
                </a:lnTo>
                <a:lnTo>
                  <a:pt x="24" y="56"/>
                </a:lnTo>
                <a:lnTo>
                  <a:pt x="24" y="56"/>
                </a:lnTo>
                <a:lnTo>
                  <a:pt x="26" y="62"/>
                </a:lnTo>
                <a:lnTo>
                  <a:pt x="38" y="72"/>
                </a:lnTo>
                <a:lnTo>
                  <a:pt x="38" y="72"/>
                </a:lnTo>
                <a:lnTo>
                  <a:pt x="44" y="72"/>
                </a:lnTo>
                <a:lnTo>
                  <a:pt x="44" y="72"/>
                </a:lnTo>
                <a:lnTo>
                  <a:pt x="46" y="74"/>
                </a:lnTo>
                <a:lnTo>
                  <a:pt x="48" y="76"/>
                </a:lnTo>
                <a:lnTo>
                  <a:pt x="48" y="76"/>
                </a:lnTo>
                <a:lnTo>
                  <a:pt x="52" y="76"/>
                </a:lnTo>
                <a:lnTo>
                  <a:pt x="52" y="76"/>
                </a:lnTo>
                <a:lnTo>
                  <a:pt x="54" y="72"/>
                </a:lnTo>
                <a:lnTo>
                  <a:pt x="54" y="72"/>
                </a:lnTo>
                <a:lnTo>
                  <a:pt x="52" y="68"/>
                </a:lnTo>
                <a:lnTo>
                  <a:pt x="52" y="68"/>
                </a:lnTo>
                <a:lnTo>
                  <a:pt x="54" y="66"/>
                </a:lnTo>
                <a:lnTo>
                  <a:pt x="54" y="66"/>
                </a:lnTo>
                <a:lnTo>
                  <a:pt x="56" y="62"/>
                </a:lnTo>
                <a:lnTo>
                  <a:pt x="56" y="58"/>
                </a:lnTo>
                <a:lnTo>
                  <a:pt x="56" y="58"/>
                </a:lnTo>
                <a:lnTo>
                  <a:pt x="58" y="54"/>
                </a:lnTo>
                <a:lnTo>
                  <a:pt x="56" y="54"/>
                </a:lnTo>
                <a:lnTo>
                  <a:pt x="56" y="54"/>
                </a:lnTo>
                <a:lnTo>
                  <a:pt x="54" y="54"/>
                </a:lnTo>
                <a:lnTo>
                  <a:pt x="52" y="52"/>
                </a:lnTo>
                <a:lnTo>
                  <a:pt x="50" y="46"/>
                </a:lnTo>
                <a:lnTo>
                  <a:pt x="50" y="46"/>
                </a:lnTo>
                <a:lnTo>
                  <a:pt x="48" y="42"/>
                </a:lnTo>
                <a:lnTo>
                  <a:pt x="46" y="38"/>
                </a:lnTo>
                <a:lnTo>
                  <a:pt x="46" y="38"/>
                </a:lnTo>
                <a:lnTo>
                  <a:pt x="36" y="36"/>
                </a:lnTo>
                <a:lnTo>
                  <a:pt x="36" y="36"/>
                </a:lnTo>
                <a:lnTo>
                  <a:pt x="40" y="32"/>
                </a:lnTo>
                <a:lnTo>
                  <a:pt x="44" y="26"/>
                </a:lnTo>
                <a:lnTo>
                  <a:pt x="44" y="26"/>
                </a:lnTo>
                <a:lnTo>
                  <a:pt x="44" y="22"/>
                </a:lnTo>
                <a:lnTo>
                  <a:pt x="44" y="20"/>
                </a:lnTo>
                <a:lnTo>
                  <a:pt x="42" y="16"/>
                </a:lnTo>
                <a:lnTo>
                  <a:pt x="42" y="16"/>
                </a:lnTo>
                <a:lnTo>
                  <a:pt x="42" y="14"/>
                </a:lnTo>
                <a:lnTo>
                  <a:pt x="40" y="12"/>
                </a:lnTo>
                <a:lnTo>
                  <a:pt x="38" y="14"/>
                </a:lnTo>
                <a:lnTo>
                  <a:pt x="38" y="14"/>
                </a:lnTo>
                <a:lnTo>
                  <a:pt x="32" y="22"/>
                </a:lnTo>
                <a:lnTo>
                  <a:pt x="28" y="20"/>
                </a:lnTo>
                <a:lnTo>
                  <a:pt x="28" y="20"/>
                </a:lnTo>
                <a:lnTo>
                  <a:pt x="30" y="16"/>
                </a:lnTo>
                <a:lnTo>
                  <a:pt x="32" y="12"/>
                </a:lnTo>
                <a:lnTo>
                  <a:pt x="32" y="10"/>
                </a:lnTo>
                <a:lnTo>
                  <a:pt x="32" y="10"/>
                </a:lnTo>
                <a:lnTo>
                  <a:pt x="28" y="0"/>
                </a:lnTo>
                <a:lnTo>
                  <a:pt x="28" y="0"/>
                </a:lnTo>
                <a:lnTo>
                  <a:pt x="28" y="2"/>
                </a:lnTo>
                <a:lnTo>
                  <a:pt x="26" y="6"/>
                </a:lnTo>
                <a:lnTo>
                  <a:pt x="26" y="6"/>
                </a:lnTo>
                <a:lnTo>
                  <a:pt x="22" y="6"/>
                </a:lnTo>
                <a:lnTo>
                  <a:pt x="20" y="6"/>
                </a:lnTo>
                <a:lnTo>
                  <a:pt x="20" y="6"/>
                </a:lnTo>
                <a:lnTo>
                  <a:pt x="18" y="8"/>
                </a:lnTo>
                <a:lnTo>
                  <a:pt x="18" y="10"/>
                </a:lnTo>
                <a:lnTo>
                  <a:pt x="16" y="10"/>
                </a:lnTo>
                <a:lnTo>
                  <a:pt x="16" y="10"/>
                </a:lnTo>
                <a:lnTo>
                  <a:pt x="12" y="12"/>
                </a:lnTo>
                <a:lnTo>
                  <a:pt x="12" y="16"/>
                </a:lnTo>
                <a:lnTo>
                  <a:pt x="12" y="16"/>
                </a:lnTo>
                <a:lnTo>
                  <a:pt x="4" y="24"/>
                </a:lnTo>
                <a:lnTo>
                  <a:pt x="4" y="24"/>
                </a:lnTo>
                <a:lnTo>
                  <a:pt x="2" y="30"/>
                </a:lnTo>
                <a:lnTo>
                  <a:pt x="0" y="34"/>
                </a:lnTo>
                <a:lnTo>
                  <a:pt x="2" y="34"/>
                </a:lnTo>
                <a:close/>
              </a:path>
            </a:pathLst>
          </a:custGeom>
          <a:solidFill>
            <a:srgbClr val="B9BCBD"/>
          </a:solidFill>
          <a:ln w="3175">
            <a:solidFill>
              <a:srgbClr val="B9BCBD"/>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166" name="Freeform 150">
            <a:extLst>
              <a:ext uri="{FF2B5EF4-FFF2-40B4-BE49-F238E27FC236}">
                <a16:creationId xmlns:a16="http://schemas.microsoft.com/office/drawing/2014/main" id="{F52E6DAF-5F3B-4310-8899-2C112B41AD42}"/>
              </a:ext>
            </a:extLst>
          </p:cNvPr>
          <p:cNvSpPr>
            <a:spLocks/>
          </p:cNvSpPr>
          <p:nvPr userDrawn="1"/>
        </p:nvSpPr>
        <p:spPr bwMode="auto">
          <a:xfrm>
            <a:off x="6645700" y="2675079"/>
            <a:ext cx="43603" cy="65208"/>
          </a:xfrm>
          <a:custGeom>
            <a:avLst/>
            <a:gdLst>
              <a:gd name="T0" fmla="*/ 14 w 26"/>
              <a:gd name="T1" fmla="*/ 4 h 38"/>
              <a:gd name="T2" fmla="*/ 14 w 26"/>
              <a:gd name="T3" fmla="*/ 4 h 38"/>
              <a:gd name="T4" fmla="*/ 12 w 26"/>
              <a:gd name="T5" fmla="*/ 6 h 38"/>
              <a:gd name="T6" fmla="*/ 10 w 26"/>
              <a:gd name="T7" fmla="*/ 12 h 38"/>
              <a:gd name="T8" fmla="*/ 10 w 26"/>
              <a:gd name="T9" fmla="*/ 12 h 38"/>
              <a:gd name="T10" fmla="*/ 8 w 26"/>
              <a:gd name="T11" fmla="*/ 12 h 38"/>
              <a:gd name="T12" fmla="*/ 6 w 26"/>
              <a:gd name="T13" fmla="*/ 14 h 38"/>
              <a:gd name="T14" fmla="*/ 6 w 26"/>
              <a:gd name="T15" fmla="*/ 14 h 38"/>
              <a:gd name="T16" fmla="*/ 6 w 26"/>
              <a:gd name="T17" fmla="*/ 20 h 38"/>
              <a:gd name="T18" fmla="*/ 6 w 26"/>
              <a:gd name="T19" fmla="*/ 28 h 38"/>
              <a:gd name="T20" fmla="*/ 6 w 26"/>
              <a:gd name="T21" fmla="*/ 28 h 38"/>
              <a:gd name="T22" fmla="*/ 2 w 26"/>
              <a:gd name="T23" fmla="*/ 30 h 38"/>
              <a:gd name="T24" fmla="*/ 0 w 26"/>
              <a:gd name="T25" fmla="*/ 34 h 38"/>
              <a:gd name="T26" fmla="*/ 0 w 26"/>
              <a:gd name="T27" fmla="*/ 34 h 38"/>
              <a:gd name="T28" fmla="*/ 0 w 26"/>
              <a:gd name="T29" fmla="*/ 38 h 38"/>
              <a:gd name="T30" fmla="*/ 0 w 26"/>
              <a:gd name="T31" fmla="*/ 38 h 38"/>
              <a:gd name="T32" fmla="*/ 4 w 26"/>
              <a:gd name="T33" fmla="*/ 38 h 38"/>
              <a:gd name="T34" fmla="*/ 6 w 26"/>
              <a:gd name="T35" fmla="*/ 38 h 38"/>
              <a:gd name="T36" fmla="*/ 6 w 26"/>
              <a:gd name="T37" fmla="*/ 38 h 38"/>
              <a:gd name="T38" fmla="*/ 6 w 26"/>
              <a:gd name="T39" fmla="*/ 38 h 38"/>
              <a:gd name="T40" fmla="*/ 8 w 26"/>
              <a:gd name="T41" fmla="*/ 36 h 38"/>
              <a:gd name="T42" fmla="*/ 8 w 26"/>
              <a:gd name="T43" fmla="*/ 36 h 38"/>
              <a:gd name="T44" fmla="*/ 10 w 26"/>
              <a:gd name="T45" fmla="*/ 36 h 38"/>
              <a:gd name="T46" fmla="*/ 10 w 26"/>
              <a:gd name="T47" fmla="*/ 36 h 38"/>
              <a:gd name="T48" fmla="*/ 14 w 26"/>
              <a:gd name="T49" fmla="*/ 30 h 38"/>
              <a:gd name="T50" fmla="*/ 14 w 26"/>
              <a:gd name="T51" fmla="*/ 30 h 38"/>
              <a:gd name="T52" fmla="*/ 16 w 26"/>
              <a:gd name="T53" fmla="*/ 28 h 38"/>
              <a:gd name="T54" fmla="*/ 18 w 26"/>
              <a:gd name="T55" fmla="*/ 26 h 38"/>
              <a:gd name="T56" fmla="*/ 18 w 26"/>
              <a:gd name="T57" fmla="*/ 26 h 38"/>
              <a:gd name="T58" fmla="*/ 18 w 26"/>
              <a:gd name="T59" fmla="*/ 22 h 38"/>
              <a:gd name="T60" fmla="*/ 20 w 26"/>
              <a:gd name="T61" fmla="*/ 18 h 38"/>
              <a:gd name="T62" fmla="*/ 20 w 26"/>
              <a:gd name="T63" fmla="*/ 18 h 38"/>
              <a:gd name="T64" fmla="*/ 24 w 26"/>
              <a:gd name="T65" fmla="*/ 12 h 38"/>
              <a:gd name="T66" fmla="*/ 26 w 26"/>
              <a:gd name="T67" fmla="*/ 4 h 38"/>
              <a:gd name="T68" fmla="*/ 26 w 26"/>
              <a:gd name="T69" fmla="*/ 4 h 38"/>
              <a:gd name="T70" fmla="*/ 26 w 26"/>
              <a:gd name="T71" fmla="*/ 2 h 38"/>
              <a:gd name="T72" fmla="*/ 24 w 26"/>
              <a:gd name="T73" fmla="*/ 2 h 38"/>
              <a:gd name="T74" fmla="*/ 20 w 26"/>
              <a:gd name="T75" fmla="*/ 0 h 38"/>
              <a:gd name="T76" fmla="*/ 20 w 26"/>
              <a:gd name="T77" fmla="*/ 0 h 38"/>
              <a:gd name="T78" fmla="*/ 18 w 26"/>
              <a:gd name="T79" fmla="*/ 0 h 38"/>
              <a:gd name="T80" fmla="*/ 16 w 26"/>
              <a:gd name="T81" fmla="*/ 0 h 38"/>
              <a:gd name="T82" fmla="*/ 14 w 26"/>
              <a:gd name="T83" fmla="*/ 4 h 38"/>
              <a:gd name="T84" fmla="*/ 14 w 26"/>
              <a:gd name="T85" fmla="*/ 4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6" h="38">
                <a:moveTo>
                  <a:pt x="14" y="4"/>
                </a:moveTo>
                <a:lnTo>
                  <a:pt x="14" y="4"/>
                </a:lnTo>
                <a:lnTo>
                  <a:pt x="12" y="6"/>
                </a:lnTo>
                <a:lnTo>
                  <a:pt x="10" y="12"/>
                </a:lnTo>
                <a:lnTo>
                  <a:pt x="10" y="12"/>
                </a:lnTo>
                <a:lnTo>
                  <a:pt x="8" y="12"/>
                </a:lnTo>
                <a:lnTo>
                  <a:pt x="6" y="14"/>
                </a:lnTo>
                <a:lnTo>
                  <a:pt x="6" y="14"/>
                </a:lnTo>
                <a:lnTo>
                  <a:pt x="6" y="20"/>
                </a:lnTo>
                <a:lnTo>
                  <a:pt x="6" y="28"/>
                </a:lnTo>
                <a:lnTo>
                  <a:pt x="6" y="28"/>
                </a:lnTo>
                <a:lnTo>
                  <a:pt x="2" y="30"/>
                </a:lnTo>
                <a:lnTo>
                  <a:pt x="0" y="34"/>
                </a:lnTo>
                <a:lnTo>
                  <a:pt x="0" y="34"/>
                </a:lnTo>
                <a:lnTo>
                  <a:pt x="0" y="38"/>
                </a:lnTo>
                <a:lnTo>
                  <a:pt x="0" y="38"/>
                </a:lnTo>
                <a:lnTo>
                  <a:pt x="4" y="38"/>
                </a:lnTo>
                <a:lnTo>
                  <a:pt x="6" y="38"/>
                </a:lnTo>
                <a:lnTo>
                  <a:pt x="6" y="38"/>
                </a:lnTo>
                <a:lnTo>
                  <a:pt x="6" y="38"/>
                </a:lnTo>
                <a:lnTo>
                  <a:pt x="8" y="36"/>
                </a:lnTo>
                <a:lnTo>
                  <a:pt x="8" y="36"/>
                </a:lnTo>
                <a:lnTo>
                  <a:pt x="10" y="36"/>
                </a:lnTo>
                <a:lnTo>
                  <a:pt x="10" y="36"/>
                </a:lnTo>
                <a:lnTo>
                  <a:pt x="14" y="30"/>
                </a:lnTo>
                <a:lnTo>
                  <a:pt x="14" y="30"/>
                </a:lnTo>
                <a:lnTo>
                  <a:pt x="16" y="28"/>
                </a:lnTo>
                <a:lnTo>
                  <a:pt x="18" y="26"/>
                </a:lnTo>
                <a:lnTo>
                  <a:pt x="18" y="26"/>
                </a:lnTo>
                <a:lnTo>
                  <a:pt x="18" y="22"/>
                </a:lnTo>
                <a:lnTo>
                  <a:pt x="20" y="18"/>
                </a:lnTo>
                <a:lnTo>
                  <a:pt x="20" y="18"/>
                </a:lnTo>
                <a:lnTo>
                  <a:pt x="24" y="12"/>
                </a:lnTo>
                <a:lnTo>
                  <a:pt x="26" y="4"/>
                </a:lnTo>
                <a:lnTo>
                  <a:pt x="26" y="4"/>
                </a:lnTo>
                <a:lnTo>
                  <a:pt x="26" y="2"/>
                </a:lnTo>
                <a:lnTo>
                  <a:pt x="24" y="2"/>
                </a:lnTo>
                <a:lnTo>
                  <a:pt x="20" y="0"/>
                </a:lnTo>
                <a:lnTo>
                  <a:pt x="20" y="0"/>
                </a:lnTo>
                <a:lnTo>
                  <a:pt x="18" y="0"/>
                </a:lnTo>
                <a:lnTo>
                  <a:pt x="16" y="0"/>
                </a:lnTo>
                <a:lnTo>
                  <a:pt x="14" y="4"/>
                </a:lnTo>
                <a:lnTo>
                  <a:pt x="14" y="4"/>
                </a:lnTo>
                <a:close/>
              </a:path>
            </a:pathLst>
          </a:custGeom>
          <a:solidFill>
            <a:srgbClr val="B9BCBD"/>
          </a:solidFill>
          <a:ln w="3175">
            <a:solidFill>
              <a:srgbClr val="B9BCBD"/>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167" name="Freeform 151">
            <a:extLst>
              <a:ext uri="{FF2B5EF4-FFF2-40B4-BE49-F238E27FC236}">
                <a16:creationId xmlns:a16="http://schemas.microsoft.com/office/drawing/2014/main" id="{B808225E-0431-417C-80D7-D35B1284C0A8}"/>
              </a:ext>
            </a:extLst>
          </p:cNvPr>
          <p:cNvSpPr>
            <a:spLocks/>
          </p:cNvSpPr>
          <p:nvPr userDrawn="1"/>
        </p:nvSpPr>
        <p:spPr bwMode="auto">
          <a:xfrm>
            <a:off x="6327063" y="1878864"/>
            <a:ext cx="174412" cy="102959"/>
          </a:xfrm>
          <a:custGeom>
            <a:avLst/>
            <a:gdLst>
              <a:gd name="T0" fmla="*/ 0 w 104"/>
              <a:gd name="T1" fmla="*/ 42 h 60"/>
              <a:gd name="T2" fmla="*/ 12 w 104"/>
              <a:gd name="T3" fmla="*/ 36 h 60"/>
              <a:gd name="T4" fmla="*/ 18 w 104"/>
              <a:gd name="T5" fmla="*/ 38 h 60"/>
              <a:gd name="T6" fmla="*/ 26 w 104"/>
              <a:gd name="T7" fmla="*/ 40 h 60"/>
              <a:gd name="T8" fmla="*/ 38 w 104"/>
              <a:gd name="T9" fmla="*/ 44 h 60"/>
              <a:gd name="T10" fmla="*/ 46 w 104"/>
              <a:gd name="T11" fmla="*/ 46 h 60"/>
              <a:gd name="T12" fmla="*/ 52 w 104"/>
              <a:gd name="T13" fmla="*/ 46 h 60"/>
              <a:gd name="T14" fmla="*/ 54 w 104"/>
              <a:gd name="T15" fmla="*/ 48 h 60"/>
              <a:gd name="T16" fmla="*/ 56 w 104"/>
              <a:gd name="T17" fmla="*/ 52 h 60"/>
              <a:gd name="T18" fmla="*/ 64 w 104"/>
              <a:gd name="T19" fmla="*/ 54 h 60"/>
              <a:gd name="T20" fmla="*/ 70 w 104"/>
              <a:gd name="T21" fmla="*/ 58 h 60"/>
              <a:gd name="T22" fmla="*/ 76 w 104"/>
              <a:gd name="T23" fmla="*/ 60 h 60"/>
              <a:gd name="T24" fmla="*/ 80 w 104"/>
              <a:gd name="T25" fmla="*/ 56 h 60"/>
              <a:gd name="T26" fmla="*/ 86 w 104"/>
              <a:gd name="T27" fmla="*/ 54 h 60"/>
              <a:gd name="T28" fmla="*/ 90 w 104"/>
              <a:gd name="T29" fmla="*/ 56 h 60"/>
              <a:gd name="T30" fmla="*/ 92 w 104"/>
              <a:gd name="T31" fmla="*/ 50 h 60"/>
              <a:gd name="T32" fmla="*/ 94 w 104"/>
              <a:gd name="T33" fmla="*/ 42 h 60"/>
              <a:gd name="T34" fmla="*/ 98 w 104"/>
              <a:gd name="T35" fmla="*/ 44 h 60"/>
              <a:gd name="T36" fmla="*/ 104 w 104"/>
              <a:gd name="T37" fmla="*/ 42 h 60"/>
              <a:gd name="T38" fmla="*/ 102 w 104"/>
              <a:gd name="T39" fmla="*/ 36 h 60"/>
              <a:gd name="T40" fmla="*/ 98 w 104"/>
              <a:gd name="T41" fmla="*/ 30 h 60"/>
              <a:gd name="T42" fmla="*/ 94 w 104"/>
              <a:gd name="T43" fmla="*/ 28 h 60"/>
              <a:gd name="T44" fmla="*/ 92 w 104"/>
              <a:gd name="T45" fmla="*/ 26 h 60"/>
              <a:gd name="T46" fmla="*/ 92 w 104"/>
              <a:gd name="T47" fmla="*/ 16 h 60"/>
              <a:gd name="T48" fmla="*/ 88 w 104"/>
              <a:gd name="T49" fmla="*/ 18 h 60"/>
              <a:gd name="T50" fmla="*/ 84 w 104"/>
              <a:gd name="T51" fmla="*/ 16 h 60"/>
              <a:gd name="T52" fmla="*/ 84 w 104"/>
              <a:gd name="T53" fmla="*/ 12 h 60"/>
              <a:gd name="T54" fmla="*/ 76 w 104"/>
              <a:gd name="T55" fmla="*/ 14 h 60"/>
              <a:gd name="T56" fmla="*/ 68 w 104"/>
              <a:gd name="T57" fmla="*/ 6 h 60"/>
              <a:gd name="T58" fmla="*/ 68 w 104"/>
              <a:gd name="T59" fmla="*/ 4 h 60"/>
              <a:gd name="T60" fmla="*/ 64 w 104"/>
              <a:gd name="T61" fmla="*/ 2 h 60"/>
              <a:gd name="T62" fmla="*/ 54 w 104"/>
              <a:gd name="T63" fmla="*/ 0 h 60"/>
              <a:gd name="T64" fmla="*/ 54 w 104"/>
              <a:gd name="T65" fmla="*/ 2 h 60"/>
              <a:gd name="T66" fmla="*/ 50 w 104"/>
              <a:gd name="T67" fmla="*/ 2 h 60"/>
              <a:gd name="T68" fmla="*/ 42 w 104"/>
              <a:gd name="T69" fmla="*/ 2 h 60"/>
              <a:gd name="T70" fmla="*/ 44 w 104"/>
              <a:gd name="T71" fmla="*/ 20 h 60"/>
              <a:gd name="T72" fmla="*/ 36 w 104"/>
              <a:gd name="T73" fmla="*/ 24 h 60"/>
              <a:gd name="T74" fmla="*/ 28 w 104"/>
              <a:gd name="T75" fmla="*/ 22 h 60"/>
              <a:gd name="T76" fmla="*/ 28 w 104"/>
              <a:gd name="T77" fmla="*/ 22 h 60"/>
              <a:gd name="T78" fmla="*/ 20 w 104"/>
              <a:gd name="T79" fmla="*/ 14 h 60"/>
              <a:gd name="T80" fmla="*/ 20 w 104"/>
              <a:gd name="T81" fmla="*/ 12 h 60"/>
              <a:gd name="T82" fmla="*/ 22 w 104"/>
              <a:gd name="T83" fmla="*/ 12 h 60"/>
              <a:gd name="T84" fmla="*/ 22 w 104"/>
              <a:gd name="T85" fmla="*/ 8 h 60"/>
              <a:gd name="T86" fmla="*/ 18 w 104"/>
              <a:gd name="T87" fmla="*/ 10 h 60"/>
              <a:gd name="T88" fmla="*/ 12 w 104"/>
              <a:gd name="T89" fmla="*/ 12 h 60"/>
              <a:gd name="T90" fmla="*/ 10 w 104"/>
              <a:gd name="T91" fmla="*/ 18 h 60"/>
              <a:gd name="T92" fmla="*/ 0 w 104"/>
              <a:gd name="T93" fmla="*/ 4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4" h="60">
                <a:moveTo>
                  <a:pt x="0" y="42"/>
                </a:moveTo>
                <a:lnTo>
                  <a:pt x="0" y="42"/>
                </a:lnTo>
                <a:lnTo>
                  <a:pt x="6" y="40"/>
                </a:lnTo>
                <a:lnTo>
                  <a:pt x="12" y="36"/>
                </a:lnTo>
                <a:lnTo>
                  <a:pt x="12" y="36"/>
                </a:lnTo>
                <a:lnTo>
                  <a:pt x="18" y="38"/>
                </a:lnTo>
                <a:lnTo>
                  <a:pt x="26" y="40"/>
                </a:lnTo>
                <a:lnTo>
                  <a:pt x="26" y="40"/>
                </a:lnTo>
                <a:lnTo>
                  <a:pt x="38" y="44"/>
                </a:lnTo>
                <a:lnTo>
                  <a:pt x="38" y="44"/>
                </a:lnTo>
                <a:lnTo>
                  <a:pt x="42" y="46"/>
                </a:lnTo>
                <a:lnTo>
                  <a:pt x="46" y="46"/>
                </a:lnTo>
                <a:lnTo>
                  <a:pt x="46" y="46"/>
                </a:lnTo>
                <a:lnTo>
                  <a:pt x="52" y="46"/>
                </a:lnTo>
                <a:lnTo>
                  <a:pt x="52" y="46"/>
                </a:lnTo>
                <a:lnTo>
                  <a:pt x="54" y="48"/>
                </a:lnTo>
                <a:lnTo>
                  <a:pt x="56" y="52"/>
                </a:lnTo>
                <a:lnTo>
                  <a:pt x="56" y="52"/>
                </a:lnTo>
                <a:lnTo>
                  <a:pt x="60" y="52"/>
                </a:lnTo>
                <a:lnTo>
                  <a:pt x="64" y="54"/>
                </a:lnTo>
                <a:lnTo>
                  <a:pt x="64" y="54"/>
                </a:lnTo>
                <a:lnTo>
                  <a:pt x="70" y="58"/>
                </a:lnTo>
                <a:lnTo>
                  <a:pt x="70" y="58"/>
                </a:lnTo>
                <a:lnTo>
                  <a:pt x="76" y="60"/>
                </a:lnTo>
                <a:lnTo>
                  <a:pt x="76" y="60"/>
                </a:lnTo>
                <a:lnTo>
                  <a:pt x="80" y="56"/>
                </a:lnTo>
                <a:lnTo>
                  <a:pt x="82" y="54"/>
                </a:lnTo>
                <a:lnTo>
                  <a:pt x="86" y="54"/>
                </a:lnTo>
                <a:lnTo>
                  <a:pt x="86" y="54"/>
                </a:lnTo>
                <a:lnTo>
                  <a:pt x="90" y="56"/>
                </a:lnTo>
                <a:lnTo>
                  <a:pt x="92" y="50"/>
                </a:lnTo>
                <a:lnTo>
                  <a:pt x="92" y="50"/>
                </a:lnTo>
                <a:lnTo>
                  <a:pt x="92" y="44"/>
                </a:lnTo>
                <a:lnTo>
                  <a:pt x="94" y="42"/>
                </a:lnTo>
                <a:lnTo>
                  <a:pt x="94" y="42"/>
                </a:lnTo>
                <a:lnTo>
                  <a:pt x="98" y="44"/>
                </a:lnTo>
                <a:lnTo>
                  <a:pt x="102" y="44"/>
                </a:lnTo>
                <a:lnTo>
                  <a:pt x="104" y="42"/>
                </a:lnTo>
                <a:lnTo>
                  <a:pt x="102" y="36"/>
                </a:lnTo>
                <a:lnTo>
                  <a:pt x="102" y="36"/>
                </a:lnTo>
                <a:lnTo>
                  <a:pt x="98" y="30"/>
                </a:lnTo>
                <a:lnTo>
                  <a:pt x="98" y="30"/>
                </a:lnTo>
                <a:lnTo>
                  <a:pt x="96" y="28"/>
                </a:lnTo>
                <a:lnTo>
                  <a:pt x="94" y="28"/>
                </a:lnTo>
                <a:lnTo>
                  <a:pt x="94" y="28"/>
                </a:lnTo>
                <a:lnTo>
                  <a:pt x="92" y="26"/>
                </a:lnTo>
                <a:lnTo>
                  <a:pt x="92" y="26"/>
                </a:lnTo>
                <a:lnTo>
                  <a:pt x="92" y="16"/>
                </a:lnTo>
                <a:lnTo>
                  <a:pt x="92" y="16"/>
                </a:lnTo>
                <a:lnTo>
                  <a:pt x="88" y="18"/>
                </a:lnTo>
                <a:lnTo>
                  <a:pt x="86" y="18"/>
                </a:lnTo>
                <a:lnTo>
                  <a:pt x="84" y="16"/>
                </a:lnTo>
                <a:lnTo>
                  <a:pt x="84" y="16"/>
                </a:lnTo>
                <a:lnTo>
                  <a:pt x="84" y="12"/>
                </a:lnTo>
                <a:lnTo>
                  <a:pt x="82" y="12"/>
                </a:lnTo>
                <a:lnTo>
                  <a:pt x="76" y="14"/>
                </a:lnTo>
                <a:lnTo>
                  <a:pt x="72" y="6"/>
                </a:lnTo>
                <a:lnTo>
                  <a:pt x="68" y="6"/>
                </a:lnTo>
                <a:lnTo>
                  <a:pt x="68" y="6"/>
                </a:lnTo>
                <a:lnTo>
                  <a:pt x="68" y="4"/>
                </a:lnTo>
                <a:lnTo>
                  <a:pt x="64" y="2"/>
                </a:lnTo>
                <a:lnTo>
                  <a:pt x="64" y="2"/>
                </a:lnTo>
                <a:lnTo>
                  <a:pt x="58" y="0"/>
                </a:lnTo>
                <a:lnTo>
                  <a:pt x="54" y="0"/>
                </a:lnTo>
                <a:lnTo>
                  <a:pt x="54" y="0"/>
                </a:lnTo>
                <a:lnTo>
                  <a:pt x="54" y="2"/>
                </a:lnTo>
                <a:lnTo>
                  <a:pt x="50" y="2"/>
                </a:lnTo>
                <a:lnTo>
                  <a:pt x="50" y="2"/>
                </a:lnTo>
                <a:lnTo>
                  <a:pt x="42" y="2"/>
                </a:lnTo>
                <a:lnTo>
                  <a:pt x="42" y="2"/>
                </a:lnTo>
                <a:lnTo>
                  <a:pt x="42" y="10"/>
                </a:lnTo>
                <a:lnTo>
                  <a:pt x="44" y="20"/>
                </a:lnTo>
                <a:lnTo>
                  <a:pt x="44" y="20"/>
                </a:lnTo>
                <a:lnTo>
                  <a:pt x="36" y="24"/>
                </a:lnTo>
                <a:lnTo>
                  <a:pt x="32" y="24"/>
                </a:lnTo>
                <a:lnTo>
                  <a:pt x="28" y="22"/>
                </a:lnTo>
                <a:lnTo>
                  <a:pt x="28" y="22"/>
                </a:lnTo>
                <a:lnTo>
                  <a:pt x="28" y="22"/>
                </a:lnTo>
                <a:lnTo>
                  <a:pt x="28" y="22"/>
                </a:lnTo>
                <a:lnTo>
                  <a:pt x="20" y="14"/>
                </a:lnTo>
                <a:lnTo>
                  <a:pt x="20" y="14"/>
                </a:lnTo>
                <a:lnTo>
                  <a:pt x="20" y="12"/>
                </a:lnTo>
                <a:lnTo>
                  <a:pt x="20" y="12"/>
                </a:lnTo>
                <a:lnTo>
                  <a:pt x="22" y="12"/>
                </a:lnTo>
                <a:lnTo>
                  <a:pt x="22" y="12"/>
                </a:lnTo>
                <a:lnTo>
                  <a:pt x="22" y="8"/>
                </a:lnTo>
                <a:lnTo>
                  <a:pt x="20" y="8"/>
                </a:lnTo>
                <a:lnTo>
                  <a:pt x="18" y="10"/>
                </a:lnTo>
                <a:lnTo>
                  <a:pt x="18" y="10"/>
                </a:lnTo>
                <a:lnTo>
                  <a:pt x="12" y="12"/>
                </a:lnTo>
                <a:lnTo>
                  <a:pt x="10" y="18"/>
                </a:lnTo>
                <a:lnTo>
                  <a:pt x="10" y="18"/>
                </a:lnTo>
                <a:lnTo>
                  <a:pt x="2" y="30"/>
                </a:lnTo>
                <a:lnTo>
                  <a:pt x="0" y="42"/>
                </a:lnTo>
                <a:lnTo>
                  <a:pt x="0" y="42"/>
                </a:lnTo>
                <a:close/>
              </a:path>
            </a:pathLst>
          </a:custGeom>
          <a:solidFill>
            <a:srgbClr val="8BBDFF"/>
          </a:solidFill>
          <a:ln w="3175">
            <a:solidFill>
              <a:srgbClr val="8BBDFF"/>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168" name="Freeform 152">
            <a:extLst>
              <a:ext uri="{FF2B5EF4-FFF2-40B4-BE49-F238E27FC236}">
                <a16:creationId xmlns:a16="http://schemas.microsoft.com/office/drawing/2014/main" id="{270A57FD-3C28-447F-BED4-4DD97C4CF8E5}"/>
              </a:ext>
            </a:extLst>
          </p:cNvPr>
          <p:cNvSpPr>
            <a:spLocks/>
          </p:cNvSpPr>
          <p:nvPr userDrawn="1"/>
        </p:nvSpPr>
        <p:spPr bwMode="auto">
          <a:xfrm>
            <a:off x="8108076" y="3042300"/>
            <a:ext cx="154287" cy="243670"/>
          </a:xfrm>
          <a:custGeom>
            <a:avLst/>
            <a:gdLst>
              <a:gd name="T0" fmla="*/ 2 w 92"/>
              <a:gd name="T1" fmla="*/ 36 h 142"/>
              <a:gd name="T2" fmla="*/ 0 w 92"/>
              <a:gd name="T3" fmla="*/ 44 h 142"/>
              <a:gd name="T4" fmla="*/ 4 w 92"/>
              <a:gd name="T5" fmla="*/ 48 h 142"/>
              <a:gd name="T6" fmla="*/ 10 w 92"/>
              <a:gd name="T7" fmla="*/ 52 h 142"/>
              <a:gd name="T8" fmla="*/ 8 w 92"/>
              <a:gd name="T9" fmla="*/ 62 h 142"/>
              <a:gd name="T10" fmla="*/ 10 w 92"/>
              <a:gd name="T11" fmla="*/ 68 h 142"/>
              <a:gd name="T12" fmla="*/ 10 w 92"/>
              <a:gd name="T13" fmla="*/ 78 h 142"/>
              <a:gd name="T14" fmla="*/ 18 w 92"/>
              <a:gd name="T15" fmla="*/ 78 h 142"/>
              <a:gd name="T16" fmla="*/ 28 w 92"/>
              <a:gd name="T17" fmla="*/ 68 h 142"/>
              <a:gd name="T18" fmla="*/ 32 w 92"/>
              <a:gd name="T19" fmla="*/ 72 h 142"/>
              <a:gd name="T20" fmla="*/ 40 w 92"/>
              <a:gd name="T21" fmla="*/ 78 h 142"/>
              <a:gd name="T22" fmla="*/ 52 w 92"/>
              <a:gd name="T23" fmla="*/ 86 h 142"/>
              <a:gd name="T24" fmla="*/ 52 w 92"/>
              <a:gd name="T25" fmla="*/ 100 h 142"/>
              <a:gd name="T26" fmla="*/ 60 w 92"/>
              <a:gd name="T27" fmla="*/ 108 h 142"/>
              <a:gd name="T28" fmla="*/ 62 w 92"/>
              <a:gd name="T29" fmla="*/ 118 h 142"/>
              <a:gd name="T30" fmla="*/ 62 w 92"/>
              <a:gd name="T31" fmla="*/ 126 h 142"/>
              <a:gd name="T32" fmla="*/ 56 w 92"/>
              <a:gd name="T33" fmla="*/ 134 h 142"/>
              <a:gd name="T34" fmla="*/ 66 w 92"/>
              <a:gd name="T35" fmla="*/ 138 h 142"/>
              <a:gd name="T36" fmla="*/ 74 w 92"/>
              <a:gd name="T37" fmla="*/ 140 h 142"/>
              <a:gd name="T38" fmla="*/ 78 w 92"/>
              <a:gd name="T39" fmla="*/ 128 h 142"/>
              <a:gd name="T40" fmla="*/ 86 w 92"/>
              <a:gd name="T41" fmla="*/ 134 h 142"/>
              <a:gd name="T42" fmla="*/ 92 w 92"/>
              <a:gd name="T43" fmla="*/ 128 h 142"/>
              <a:gd name="T44" fmla="*/ 90 w 92"/>
              <a:gd name="T45" fmla="*/ 112 h 142"/>
              <a:gd name="T46" fmla="*/ 82 w 92"/>
              <a:gd name="T47" fmla="*/ 102 h 142"/>
              <a:gd name="T48" fmla="*/ 74 w 92"/>
              <a:gd name="T49" fmla="*/ 92 h 142"/>
              <a:gd name="T50" fmla="*/ 68 w 92"/>
              <a:gd name="T51" fmla="*/ 82 h 142"/>
              <a:gd name="T52" fmla="*/ 58 w 92"/>
              <a:gd name="T53" fmla="*/ 70 h 142"/>
              <a:gd name="T54" fmla="*/ 48 w 92"/>
              <a:gd name="T55" fmla="*/ 56 h 142"/>
              <a:gd name="T56" fmla="*/ 52 w 92"/>
              <a:gd name="T57" fmla="*/ 46 h 142"/>
              <a:gd name="T58" fmla="*/ 62 w 92"/>
              <a:gd name="T59" fmla="*/ 40 h 142"/>
              <a:gd name="T60" fmla="*/ 56 w 92"/>
              <a:gd name="T61" fmla="*/ 28 h 142"/>
              <a:gd name="T62" fmla="*/ 46 w 92"/>
              <a:gd name="T63" fmla="*/ 30 h 142"/>
              <a:gd name="T64" fmla="*/ 40 w 92"/>
              <a:gd name="T65" fmla="*/ 24 h 142"/>
              <a:gd name="T66" fmla="*/ 30 w 92"/>
              <a:gd name="T67" fmla="*/ 16 h 142"/>
              <a:gd name="T68" fmla="*/ 24 w 92"/>
              <a:gd name="T69" fmla="*/ 2 h 142"/>
              <a:gd name="T70" fmla="*/ 16 w 92"/>
              <a:gd name="T71" fmla="*/ 6 h 142"/>
              <a:gd name="T72" fmla="*/ 20 w 92"/>
              <a:gd name="T73" fmla="*/ 24 h 142"/>
              <a:gd name="T74" fmla="*/ 16 w 92"/>
              <a:gd name="T75" fmla="*/ 30 h 142"/>
              <a:gd name="T76" fmla="*/ 8 w 92"/>
              <a:gd name="T77" fmla="*/ 3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2" h="142">
                <a:moveTo>
                  <a:pt x="8" y="30"/>
                </a:moveTo>
                <a:lnTo>
                  <a:pt x="2" y="36"/>
                </a:lnTo>
                <a:lnTo>
                  <a:pt x="2" y="42"/>
                </a:lnTo>
                <a:lnTo>
                  <a:pt x="0" y="44"/>
                </a:lnTo>
                <a:lnTo>
                  <a:pt x="0" y="48"/>
                </a:lnTo>
                <a:lnTo>
                  <a:pt x="4" y="48"/>
                </a:lnTo>
                <a:lnTo>
                  <a:pt x="8" y="48"/>
                </a:lnTo>
                <a:lnTo>
                  <a:pt x="10" y="52"/>
                </a:lnTo>
                <a:lnTo>
                  <a:pt x="6" y="60"/>
                </a:lnTo>
                <a:lnTo>
                  <a:pt x="8" y="62"/>
                </a:lnTo>
                <a:lnTo>
                  <a:pt x="8" y="66"/>
                </a:lnTo>
                <a:lnTo>
                  <a:pt x="10" y="68"/>
                </a:lnTo>
                <a:lnTo>
                  <a:pt x="12" y="74"/>
                </a:lnTo>
                <a:lnTo>
                  <a:pt x="10" y="78"/>
                </a:lnTo>
                <a:lnTo>
                  <a:pt x="14" y="80"/>
                </a:lnTo>
                <a:lnTo>
                  <a:pt x="18" y="78"/>
                </a:lnTo>
                <a:lnTo>
                  <a:pt x="20" y="74"/>
                </a:lnTo>
                <a:lnTo>
                  <a:pt x="28" y="68"/>
                </a:lnTo>
                <a:lnTo>
                  <a:pt x="32" y="70"/>
                </a:lnTo>
                <a:lnTo>
                  <a:pt x="32" y="72"/>
                </a:lnTo>
                <a:lnTo>
                  <a:pt x="34" y="74"/>
                </a:lnTo>
                <a:lnTo>
                  <a:pt x="40" y="78"/>
                </a:lnTo>
                <a:lnTo>
                  <a:pt x="46" y="78"/>
                </a:lnTo>
                <a:lnTo>
                  <a:pt x="52" y="86"/>
                </a:lnTo>
                <a:lnTo>
                  <a:pt x="52" y="92"/>
                </a:lnTo>
                <a:lnTo>
                  <a:pt x="52" y="100"/>
                </a:lnTo>
                <a:lnTo>
                  <a:pt x="56" y="104"/>
                </a:lnTo>
                <a:lnTo>
                  <a:pt x="60" y="108"/>
                </a:lnTo>
                <a:lnTo>
                  <a:pt x="62" y="112"/>
                </a:lnTo>
                <a:lnTo>
                  <a:pt x="62" y="118"/>
                </a:lnTo>
                <a:lnTo>
                  <a:pt x="64" y="120"/>
                </a:lnTo>
                <a:lnTo>
                  <a:pt x="62" y="126"/>
                </a:lnTo>
                <a:lnTo>
                  <a:pt x="60" y="130"/>
                </a:lnTo>
                <a:lnTo>
                  <a:pt x="56" y="134"/>
                </a:lnTo>
                <a:lnTo>
                  <a:pt x="64" y="136"/>
                </a:lnTo>
                <a:lnTo>
                  <a:pt x="66" y="138"/>
                </a:lnTo>
                <a:lnTo>
                  <a:pt x="70" y="142"/>
                </a:lnTo>
                <a:lnTo>
                  <a:pt x="74" y="140"/>
                </a:lnTo>
                <a:lnTo>
                  <a:pt x="74" y="134"/>
                </a:lnTo>
                <a:lnTo>
                  <a:pt x="78" y="128"/>
                </a:lnTo>
                <a:lnTo>
                  <a:pt x="82" y="130"/>
                </a:lnTo>
                <a:lnTo>
                  <a:pt x="86" y="134"/>
                </a:lnTo>
                <a:lnTo>
                  <a:pt x="92" y="132"/>
                </a:lnTo>
                <a:lnTo>
                  <a:pt x="92" y="128"/>
                </a:lnTo>
                <a:lnTo>
                  <a:pt x="92" y="118"/>
                </a:lnTo>
                <a:lnTo>
                  <a:pt x="90" y="112"/>
                </a:lnTo>
                <a:lnTo>
                  <a:pt x="86" y="110"/>
                </a:lnTo>
                <a:lnTo>
                  <a:pt x="82" y="102"/>
                </a:lnTo>
                <a:lnTo>
                  <a:pt x="80" y="96"/>
                </a:lnTo>
                <a:lnTo>
                  <a:pt x="74" y="92"/>
                </a:lnTo>
                <a:lnTo>
                  <a:pt x="70" y="88"/>
                </a:lnTo>
                <a:lnTo>
                  <a:pt x="68" y="82"/>
                </a:lnTo>
                <a:lnTo>
                  <a:pt x="64" y="78"/>
                </a:lnTo>
                <a:lnTo>
                  <a:pt x="58" y="70"/>
                </a:lnTo>
                <a:lnTo>
                  <a:pt x="56" y="60"/>
                </a:lnTo>
                <a:lnTo>
                  <a:pt x="48" y="56"/>
                </a:lnTo>
                <a:lnTo>
                  <a:pt x="48" y="48"/>
                </a:lnTo>
                <a:lnTo>
                  <a:pt x="52" y="46"/>
                </a:lnTo>
                <a:lnTo>
                  <a:pt x="58" y="42"/>
                </a:lnTo>
                <a:lnTo>
                  <a:pt x="62" y="40"/>
                </a:lnTo>
                <a:lnTo>
                  <a:pt x="62" y="32"/>
                </a:lnTo>
                <a:lnTo>
                  <a:pt x="56" y="28"/>
                </a:lnTo>
                <a:lnTo>
                  <a:pt x="50" y="26"/>
                </a:lnTo>
                <a:lnTo>
                  <a:pt x="46" y="30"/>
                </a:lnTo>
                <a:lnTo>
                  <a:pt x="40" y="28"/>
                </a:lnTo>
                <a:lnTo>
                  <a:pt x="40" y="24"/>
                </a:lnTo>
                <a:lnTo>
                  <a:pt x="34" y="22"/>
                </a:lnTo>
                <a:lnTo>
                  <a:pt x="30" y="16"/>
                </a:lnTo>
                <a:lnTo>
                  <a:pt x="30" y="12"/>
                </a:lnTo>
                <a:lnTo>
                  <a:pt x="24" y="2"/>
                </a:lnTo>
                <a:lnTo>
                  <a:pt x="20" y="0"/>
                </a:lnTo>
                <a:lnTo>
                  <a:pt x="16" y="6"/>
                </a:lnTo>
                <a:lnTo>
                  <a:pt x="20" y="14"/>
                </a:lnTo>
                <a:lnTo>
                  <a:pt x="20" y="24"/>
                </a:lnTo>
                <a:lnTo>
                  <a:pt x="16" y="30"/>
                </a:lnTo>
                <a:lnTo>
                  <a:pt x="16" y="30"/>
                </a:lnTo>
                <a:lnTo>
                  <a:pt x="8" y="30"/>
                </a:lnTo>
                <a:lnTo>
                  <a:pt x="8" y="30"/>
                </a:lnTo>
                <a:close/>
              </a:path>
            </a:pathLst>
          </a:custGeom>
          <a:solidFill>
            <a:srgbClr val="B9BCBD"/>
          </a:solidFill>
          <a:ln w="3175">
            <a:solidFill>
              <a:srgbClr val="B9BCBD"/>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169" name="Freeform 153">
            <a:extLst>
              <a:ext uri="{FF2B5EF4-FFF2-40B4-BE49-F238E27FC236}">
                <a16:creationId xmlns:a16="http://schemas.microsoft.com/office/drawing/2014/main" id="{CCFDFC46-BD2B-4DA2-8F5B-7D5073627294}"/>
              </a:ext>
            </a:extLst>
          </p:cNvPr>
          <p:cNvSpPr>
            <a:spLocks/>
          </p:cNvSpPr>
          <p:nvPr userDrawn="1"/>
        </p:nvSpPr>
        <p:spPr bwMode="auto">
          <a:xfrm>
            <a:off x="7407075" y="2403956"/>
            <a:ext cx="248201" cy="120119"/>
          </a:xfrm>
          <a:custGeom>
            <a:avLst/>
            <a:gdLst>
              <a:gd name="T0" fmla="*/ 54 w 148"/>
              <a:gd name="T1" fmla="*/ 64 h 70"/>
              <a:gd name="T2" fmla="*/ 60 w 148"/>
              <a:gd name="T3" fmla="*/ 62 h 70"/>
              <a:gd name="T4" fmla="*/ 68 w 148"/>
              <a:gd name="T5" fmla="*/ 52 h 70"/>
              <a:gd name="T6" fmla="*/ 74 w 148"/>
              <a:gd name="T7" fmla="*/ 54 h 70"/>
              <a:gd name="T8" fmla="*/ 78 w 148"/>
              <a:gd name="T9" fmla="*/ 58 h 70"/>
              <a:gd name="T10" fmla="*/ 84 w 148"/>
              <a:gd name="T11" fmla="*/ 56 h 70"/>
              <a:gd name="T12" fmla="*/ 92 w 148"/>
              <a:gd name="T13" fmla="*/ 54 h 70"/>
              <a:gd name="T14" fmla="*/ 96 w 148"/>
              <a:gd name="T15" fmla="*/ 50 h 70"/>
              <a:gd name="T16" fmla="*/ 98 w 148"/>
              <a:gd name="T17" fmla="*/ 40 h 70"/>
              <a:gd name="T18" fmla="*/ 104 w 148"/>
              <a:gd name="T19" fmla="*/ 36 h 70"/>
              <a:gd name="T20" fmla="*/ 120 w 148"/>
              <a:gd name="T21" fmla="*/ 34 h 70"/>
              <a:gd name="T22" fmla="*/ 120 w 148"/>
              <a:gd name="T23" fmla="*/ 30 h 70"/>
              <a:gd name="T24" fmla="*/ 126 w 148"/>
              <a:gd name="T25" fmla="*/ 24 h 70"/>
              <a:gd name="T26" fmla="*/ 136 w 148"/>
              <a:gd name="T27" fmla="*/ 18 h 70"/>
              <a:gd name="T28" fmla="*/ 148 w 148"/>
              <a:gd name="T29" fmla="*/ 12 h 70"/>
              <a:gd name="T30" fmla="*/ 136 w 148"/>
              <a:gd name="T31" fmla="*/ 8 h 70"/>
              <a:gd name="T32" fmla="*/ 130 w 148"/>
              <a:gd name="T33" fmla="*/ 2 h 70"/>
              <a:gd name="T34" fmla="*/ 118 w 148"/>
              <a:gd name="T35" fmla="*/ 0 h 70"/>
              <a:gd name="T36" fmla="*/ 96 w 148"/>
              <a:gd name="T37" fmla="*/ 0 h 70"/>
              <a:gd name="T38" fmla="*/ 82 w 148"/>
              <a:gd name="T39" fmla="*/ 8 h 70"/>
              <a:gd name="T40" fmla="*/ 78 w 148"/>
              <a:gd name="T41" fmla="*/ 6 h 70"/>
              <a:gd name="T42" fmla="*/ 76 w 148"/>
              <a:gd name="T43" fmla="*/ 4 h 70"/>
              <a:gd name="T44" fmla="*/ 70 w 148"/>
              <a:gd name="T45" fmla="*/ 0 h 70"/>
              <a:gd name="T46" fmla="*/ 64 w 148"/>
              <a:gd name="T47" fmla="*/ 4 h 70"/>
              <a:gd name="T48" fmla="*/ 58 w 148"/>
              <a:gd name="T49" fmla="*/ 6 h 70"/>
              <a:gd name="T50" fmla="*/ 54 w 148"/>
              <a:gd name="T51" fmla="*/ 10 h 70"/>
              <a:gd name="T52" fmla="*/ 50 w 148"/>
              <a:gd name="T53" fmla="*/ 14 h 70"/>
              <a:gd name="T54" fmla="*/ 38 w 148"/>
              <a:gd name="T55" fmla="*/ 6 h 70"/>
              <a:gd name="T56" fmla="*/ 24 w 148"/>
              <a:gd name="T57" fmla="*/ 6 h 70"/>
              <a:gd name="T58" fmla="*/ 18 w 148"/>
              <a:gd name="T59" fmla="*/ 14 h 70"/>
              <a:gd name="T60" fmla="*/ 22 w 148"/>
              <a:gd name="T61" fmla="*/ 12 h 70"/>
              <a:gd name="T62" fmla="*/ 24 w 148"/>
              <a:gd name="T63" fmla="*/ 18 h 70"/>
              <a:gd name="T64" fmla="*/ 18 w 148"/>
              <a:gd name="T65" fmla="*/ 24 h 70"/>
              <a:gd name="T66" fmla="*/ 14 w 148"/>
              <a:gd name="T67" fmla="*/ 26 h 70"/>
              <a:gd name="T68" fmla="*/ 18 w 148"/>
              <a:gd name="T69" fmla="*/ 30 h 70"/>
              <a:gd name="T70" fmla="*/ 22 w 148"/>
              <a:gd name="T71" fmla="*/ 30 h 70"/>
              <a:gd name="T72" fmla="*/ 28 w 148"/>
              <a:gd name="T73" fmla="*/ 32 h 70"/>
              <a:gd name="T74" fmla="*/ 30 w 148"/>
              <a:gd name="T75" fmla="*/ 36 h 70"/>
              <a:gd name="T76" fmla="*/ 40 w 148"/>
              <a:gd name="T77" fmla="*/ 38 h 70"/>
              <a:gd name="T78" fmla="*/ 46 w 148"/>
              <a:gd name="T79" fmla="*/ 40 h 70"/>
              <a:gd name="T80" fmla="*/ 44 w 148"/>
              <a:gd name="T81" fmla="*/ 42 h 70"/>
              <a:gd name="T82" fmla="*/ 32 w 148"/>
              <a:gd name="T83" fmla="*/ 54 h 70"/>
              <a:gd name="T84" fmla="*/ 26 w 148"/>
              <a:gd name="T85" fmla="*/ 54 h 70"/>
              <a:gd name="T86" fmla="*/ 18 w 148"/>
              <a:gd name="T87" fmla="*/ 58 h 70"/>
              <a:gd name="T88" fmla="*/ 16 w 148"/>
              <a:gd name="T89" fmla="*/ 56 h 70"/>
              <a:gd name="T90" fmla="*/ 8 w 148"/>
              <a:gd name="T91" fmla="*/ 56 h 70"/>
              <a:gd name="T92" fmla="*/ 14 w 148"/>
              <a:gd name="T93" fmla="*/ 64 h 70"/>
              <a:gd name="T94" fmla="*/ 16 w 148"/>
              <a:gd name="T95" fmla="*/ 68 h 70"/>
              <a:gd name="T96" fmla="*/ 22 w 148"/>
              <a:gd name="T97" fmla="*/ 66 h 70"/>
              <a:gd name="T98" fmla="*/ 26 w 148"/>
              <a:gd name="T99" fmla="*/ 68 h 70"/>
              <a:gd name="T100" fmla="*/ 32 w 148"/>
              <a:gd name="T101" fmla="*/ 70 h 70"/>
              <a:gd name="T102" fmla="*/ 40 w 148"/>
              <a:gd name="T103" fmla="*/ 70 h 70"/>
              <a:gd name="T104" fmla="*/ 50 w 148"/>
              <a:gd name="T105" fmla="*/ 68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48" h="70">
                <a:moveTo>
                  <a:pt x="50" y="68"/>
                </a:moveTo>
                <a:lnTo>
                  <a:pt x="50" y="68"/>
                </a:lnTo>
                <a:lnTo>
                  <a:pt x="54" y="64"/>
                </a:lnTo>
                <a:lnTo>
                  <a:pt x="54" y="64"/>
                </a:lnTo>
                <a:lnTo>
                  <a:pt x="60" y="62"/>
                </a:lnTo>
                <a:lnTo>
                  <a:pt x="60" y="62"/>
                </a:lnTo>
                <a:lnTo>
                  <a:pt x="64" y="56"/>
                </a:lnTo>
                <a:lnTo>
                  <a:pt x="64" y="56"/>
                </a:lnTo>
                <a:lnTo>
                  <a:pt x="68" y="52"/>
                </a:lnTo>
                <a:lnTo>
                  <a:pt x="72" y="52"/>
                </a:lnTo>
                <a:lnTo>
                  <a:pt x="72" y="52"/>
                </a:lnTo>
                <a:lnTo>
                  <a:pt x="74" y="54"/>
                </a:lnTo>
                <a:lnTo>
                  <a:pt x="74" y="56"/>
                </a:lnTo>
                <a:lnTo>
                  <a:pt x="76" y="58"/>
                </a:lnTo>
                <a:lnTo>
                  <a:pt x="78" y="58"/>
                </a:lnTo>
                <a:lnTo>
                  <a:pt x="78" y="58"/>
                </a:lnTo>
                <a:lnTo>
                  <a:pt x="80" y="58"/>
                </a:lnTo>
                <a:lnTo>
                  <a:pt x="84" y="56"/>
                </a:lnTo>
                <a:lnTo>
                  <a:pt x="84" y="56"/>
                </a:lnTo>
                <a:lnTo>
                  <a:pt x="90" y="54"/>
                </a:lnTo>
                <a:lnTo>
                  <a:pt x="92" y="54"/>
                </a:lnTo>
                <a:lnTo>
                  <a:pt x="96" y="52"/>
                </a:lnTo>
                <a:lnTo>
                  <a:pt x="96" y="52"/>
                </a:lnTo>
                <a:lnTo>
                  <a:pt x="96" y="50"/>
                </a:lnTo>
                <a:lnTo>
                  <a:pt x="98" y="46"/>
                </a:lnTo>
                <a:lnTo>
                  <a:pt x="98" y="44"/>
                </a:lnTo>
                <a:lnTo>
                  <a:pt x="98" y="40"/>
                </a:lnTo>
                <a:lnTo>
                  <a:pt x="98" y="40"/>
                </a:lnTo>
                <a:lnTo>
                  <a:pt x="100" y="38"/>
                </a:lnTo>
                <a:lnTo>
                  <a:pt x="104" y="36"/>
                </a:lnTo>
                <a:lnTo>
                  <a:pt x="112" y="34"/>
                </a:lnTo>
                <a:lnTo>
                  <a:pt x="118" y="34"/>
                </a:lnTo>
                <a:lnTo>
                  <a:pt x="120" y="34"/>
                </a:lnTo>
                <a:lnTo>
                  <a:pt x="120" y="32"/>
                </a:lnTo>
                <a:lnTo>
                  <a:pt x="120" y="32"/>
                </a:lnTo>
                <a:lnTo>
                  <a:pt x="120" y="30"/>
                </a:lnTo>
                <a:lnTo>
                  <a:pt x="122" y="26"/>
                </a:lnTo>
                <a:lnTo>
                  <a:pt x="122" y="26"/>
                </a:lnTo>
                <a:lnTo>
                  <a:pt x="126" y="24"/>
                </a:lnTo>
                <a:lnTo>
                  <a:pt x="130" y="24"/>
                </a:lnTo>
                <a:lnTo>
                  <a:pt x="130" y="24"/>
                </a:lnTo>
                <a:lnTo>
                  <a:pt x="136" y="18"/>
                </a:lnTo>
                <a:lnTo>
                  <a:pt x="136" y="18"/>
                </a:lnTo>
                <a:lnTo>
                  <a:pt x="142" y="14"/>
                </a:lnTo>
                <a:lnTo>
                  <a:pt x="148" y="12"/>
                </a:lnTo>
                <a:lnTo>
                  <a:pt x="140" y="8"/>
                </a:lnTo>
                <a:lnTo>
                  <a:pt x="140" y="8"/>
                </a:lnTo>
                <a:lnTo>
                  <a:pt x="136" y="8"/>
                </a:lnTo>
                <a:lnTo>
                  <a:pt x="132" y="6"/>
                </a:lnTo>
                <a:lnTo>
                  <a:pt x="132" y="6"/>
                </a:lnTo>
                <a:lnTo>
                  <a:pt x="130" y="2"/>
                </a:lnTo>
                <a:lnTo>
                  <a:pt x="124" y="0"/>
                </a:lnTo>
                <a:lnTo>
                  <a:pt x="124" y="0"/>
                </a:lnTo>
                <a:lnTo>
                  <a:pt x="118" y="0"/>
                </a:lnTo>
                <a:lnTo>
                  <a:pt x="112" y="0"/>
                </a:lnTo>
                <a:lnTo>
                  <a:pt x="112" y="0"/>
                </a:lnTo>
                <a:lnTo>
                  <a:pt x="96" y="0"/>
                </a:lnTo>
                <a:lnTo>
                  <a:pt x="96" y="0"/>
                </a:lnTo>
                <a:lnTo>
                  <a:pt x="90" y="4"/>
                </a:lnTo>
                <a:lnTo>
                  <a:pt x="82" y="8"/>
                </a:lnTo>
                <a:lnTo>
                  <a:pt x="82" y="8"/>
                </a:lnTo>
                <a:lnTo>
                  <a:pt x="80" y="8"/>
                </a:lnTo>
                <a:lnTo>
                  <a:pt x="78" y="6"/>
                </a:lnTo>
                <a:lnTo>
                  <a:pt x="78" y="6"/>
                </a:lnTo>
                <a:lnTo>
                  <a:pt x="76" y="4"/>
                </a:lnTo>
                <a:lnTo>
                  <a:pt x="76" y="4"/>
                </a:lnTo>
                <a:lnTo>
                  <a:pt x="72" y="4"/>
                </a:lnTo>
                <a:lnTo>
                  <a:pt x="72" y="2"/>
                </a:lnTo>
                <a:lnTo>
                  <a:pt x="70" y="0"/>
                </a:lnTo>
                <a:lnTo>
                  <a:pt x="68" y="0"/>
                </a:lnTo>
                <a:lnTo>
                  <a:pt x="68" y="0"/>
                </a:lnTo>
                <a:lnTo>
                  <a:pt x="64" y="4"/>
                </a:lnTo>
                <a:lnTo>
                  <a:pt x="62" y="4"/>
                </a:lnTo>
                <a:lnTo>
                  <a:pt x="62" y="4"/>
                </a:lnTo>
                <a:lnTo>
                  <a:pt x="58" y="6"/>
                </a:lnTo>
                <a:lnTo>
                  <a:pt x="56" y="8"/>
                </a:lnTo>
                <a:lnTo>
                  <a:pt x="56" y="8"/>
                </a:lnTo>
                <a:lnTo>
                  <a:pt x="54" y="10"/>
                </a:lnTo>
                <a:lnTo>
                  <a:pt x="52" y="14"/>
                </a:lnTo>
                <a:lnTo>
                  <a:pt x="52" y="14"/>
                </a:lnTo>
                <a:lnTo>
                  <a:pt x="50" y="14"/>
                </a:lnTo>
                <a:lnTo>
                  <a:pt x="48" y="10"/>
                </a:lnTo>
                <a:lnTo>
                  <a:pt x="42" y="6"/>
                </a:lnTo>
                <a:lnTo>
                  <a:pt x="38" y="6"/>
                </a:lnTo>
                <a:lnTo>
                  <a:pt x="28" y="6"/>
                </a:lnTo>
                <a:lnTo>
                  <a:pt x="28" y="6"/>
                </a:lnTo>
                <a:lnTo>
                  <a:pt x="24" y="6"/>
                </a:lnTo>
                <a:lnTo>
                  <a:pt x="22" y="10"/>
                </a:lnTo>
                <a:lnTo>
                  <a:pt x="18" y="14"/>
                </a:lnTo>
                <a:lnTo>
                  <a:pt x="18" y="14"/>
                </a:lnTo>
                <a:lnTo>
                  <a:pt x="22" y="12"/>
                </a:lnTo>
                <a:lnTo>
                  <a:pt x="22" y="12"/>
                </a:lnTo>
                <a:lnTo>
                  <a:pt x="22" y="12"/>
                </a:lnTo>
                <a:lnTo>
                  <a:pt x="24" y="14"/>
                </a:lnTo>
                <a:lnTo>
                  <a:pt x="26" y="16"/>
                </a:lnTo>
                <a:lnTo>
                  <a:pt x="24" y="18"/>
                </a:lnTo>
                <a:lnTo>
                  <a:pt x="24" y="18"/>
                </a:lnTo>
                <a:lnTo>
                  <a:pt x="18" y="24"/>
                </a:lnTo>
                <a:lnTo>
                  <a:pt x="18" y="24"/>
                </a:lnTo>
                <a:lnTo>
                  <a:pt x="14" y="26"/>
                </a:lnTo>
                <a:lnTo>
                  <a:pt x="12" y="26"/>
                </a:lnTo>
                <a:lnTo>
                  <a:pt x="14" y="26"/>
                </a:lnTo>
                <a:lnTo>
                  <a:pt x="14" y="26"/>
                </a:lnTo>
                <a:lnTo>
                  <a:pt x="16" y="28"/>
                </a:lnTo>
                <a:lnTo>
                  <a:pt x="18" y="30"/>
                </a:lnTo>
                <a:lnTo>
                  <a:pt x="20" y="32"/>
                </a:lnTo>
                <a:lnTo>
                  <a:pt x="22" y="30"/>
                </a:lnTo>
                <a:lnTo>
                  <a:pt x="22" y="30"/>
                </a:lnTo>
                <a:lnTo>
                  <a:pt x="26" y="30"/>
                </a:lnTo>
                <a:lnTo>
                  <a:pt x="28" y="30"/>
                </a:lnTo>
                <a:lnTo>
                  <a:pt x="28" y="32"/>
                </a:lnTo>
                <a:lnTo>
                  <a:pt x="28" y="32"/>
                </a:lnTo>
                <a:lnTo>
                  <a:pt x="26" y="34"/>
                </a:lnTo>
                <a:lnTo>
                  <a:pt x="30" y="36"/>
                </a:lnTo>
                <a:lnTo>
                  <a:pt x="30" y="36"/>
                </a:lnTo>
                <a:lnTo>
                  <a:pt x="34" y="36"/>
                </a:lnTo>
                <a:lnTo>
                  <a:pt x="40" y="38"/>
                </a:lnTo>
                <a:lnTo>
                  <a:pt x="40" y="38"/>
                </a:lnTo>
                <a:lnTo>
                  <a:pt x="44" y="40"/>
                </a:lnTo>
                <a:lnTo>
                  <a:pt x="46" y="40"/>
                </a:lnTo>
                <a:lnTo>
                  <a:pt x="46" y="40"/>
                </a:lnTo>
                <a:lnTo>
                  <a:pt x="44" y="42"/>
                </a:lnTo>
                <a:lnTo>
                  <a:pt x="44" y="42"/>
                </a:lnTo>
                <a:lnTo>
                  <a:pt x="38" y="50"/>
                </a:lnTo>
                <a:lnTo>
                  <a:pt x="36" y="52"/>
                </a:lnTo>
                <a:lnTo>
                  <a:pt x="32" y="54"/>
                </a:lnTo>
                <a:lnTo>
                  <a:pt x="32" y="54"/>
                </a:lnTo>
                <a:lnTo>
                  <a:pt x="26" y="54"/>
                </a:lnTo>
                <a:lnTo>
                  <a:pt x="26" y="54"/>
                </a:lnTo>
                <a:lnTo>
                  <a:pt x="22" y="58"/>
                </a:lnTo>
                <a:lnTo>
                  <a:pt x="20" y="58"/>
                </a:lnTo>
                <a:lnTo>
                  <a:pt x="18" y="58"/>
                </a:lnTo>
                <a:lnTo>
                  <a:pt x="18" y="58"/>
                </a:lnTo>
                <a:lnTo>
                  <a:pt x="18" y="56"/>
                </a:lnTo>
                <a:lnTo>
                  <a:pt x="16" y="56"/>
                </a:lnTo>
                <a:lnTo>
                  <a:pt x="14" y="56"/>
                </a:lnTo>
                <a:lnTo>
                  <a:pt x="14" y="60"/>
                </a:lnTo>
                <a:lnTo>
                  <a:pt x="8" y="56"/>
                </a:lnTo>
                <a:lnTo>
                  <a:pt x="0" y="60"/>
                </a:lnTo>
                <a:lnTo>
                  <a:pt x="4" y="66"/>
                </a:lnTo>
                <a:lnTo>
                  <a:pt x="14" y="64"/>
                </a:lnTo>
                <a:lnTo>
                  <a:pt x="14" y="64"/>
                </a:lnTo>
                <a:lnTo>
                  <a:pt x="14" y="66"/>
                </a:lnTo>
                <a:lnTo>
                  <a:pt x="16" y="68"/>
                </a:lnTo>
                <a:lnTo>
                  <a:pt x="18" y="68"/>
                </a:lnTo>
                <a:lnTo>
                  <a:pt x="18" y="68"/>
                </a:lnTo>
                <a:lnTo>
                  <a:pt x="22" y="66"/>
                </a:lnTo>
                <a:lnTo>
                  <a:pt x="24" y="66"/>
                </a:lnTo>
                <a:lnTo>
                  <a:pt x="26" y="68"/>
                </a:lnTo>
                <a:lnTo>
                  <a:pt x="26" y="68"/>
                </a:lnTo>
                <a:lnTo>
                  <a:pt x="28" y="70"/>
                </a:lnTo>
                <a:lnTo>
                  <a:pt x="30" y="70"/>
                </a:lnTo>
                <a:lnTo>
                  <a:pt x="32" y="70"/>
                </a:lnTo>
                <a:lnTo>
                  <a:pt x="32" y="70"/>
                </a:lnTo>
                <a:lnTo>
                  <a:pt x="36" y="70"/>
                </a:lnTo>
                <a:lnTo>
                  <a:pt x="40" y="70"/>
                </a:lnTo>
                <a:lnTo>
                  <a:pt x="40" y="70"/>
                </a:lnTo>
                <a:lnTo>
                  <a:pt x="46" y="68"/>
                </a:lnTo>
                <a:lnTo>
                  <a:pt x="50" y="68"/>
                </a:lnTo>
                <a:lnTo>
                  <a:pt x="50" y="68"/>
                </a:lnTo>
                <a:close/>
              </a:path>
            </a:pathLst>
          </a:custGeom>
          <a:solidFill>
            <a:srgbClr val="B9BCBD"/>
          </a:solidFill>
          <a:ln w="3175">
            <a:solidFill>
              <a:srgbClr val="B9BCBD"/>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170" name="Freeform 154">
            <a:extLst>
              <a:ext uri="{FF2B5EF4-FFF2-40B4-BE49-F238E27FC236}">
                <a16:creationId xmlns:a16="http://schemas.microsoft.com/office/drawing/2014/main" id="{0DE081B1-2009-452C-9D3B-9FBC1B4EB1DE}"/>
              </a:ext>
            </a:extLst>
          </p:cNvPr>
          <p:cNvSpPr>
            <a:spLocks/>
          </p:cNvSpPr>
          <p:nvPr userDrawn="1"/>
        </p:nvSpPr>
        <p:spPr bwMode="auto">
          <a:xfrm>
            <a:off x="6883839" y="2798631"/>
            <a:ext cx="60374" cy="51480"/>
          </a:xfrm>
          <a:custGeom>
            <a:avLst/>
            <a:gdLst>
              <a:gd name="T0" fmla="*/ 30 w 36"/>
              <a:gd name="T1" fmla="*/ 2 h 30"/>
              <a:gd name="T2" fmla="*/ 30 w 36"/>
              <a:gd name="T3" fmla="*/ 2 h 30"/>
              <a:gd name="T4" fmla="*/ 22 w 36"/>
              <a:gd name="T5" fmla="*/ 0 h 30"/>
              <a:gd name="T6" fmla="*/ 22 w 36"/>
              <a:gd name="T7" fmla="*/ 0 h 30"/>
              <a:gd name="T8" fmla="*/ 20 w 36"/>
              <a:gd name="T9" fmla="*/ 2 h 30"/>
              <a:gd name="T10" fmla="*/ 18 w 36"/>
              <a:gd name="T11" fmla="*/ 4 h 30"/>
              <a:gd name="T12" fmla="*/ 12 w 36"/>
              <a:gd name="T13" fmla="*/ 10 h 30"/>
              <a:gd name="T14" fmla="*/ 12 w 36"/>
              <a:gd name="T15" fmla="*/ 10 h 30"/>
              <a:gd name="T16" fmla="*/ 6 w 36"/>
              <a:gd name="T17" fmla="*/ 18 h 30"/>
              <a:gd name="T18" fmla="*/ 0 w 36"/>
              <a:gd name="T19" fmla="*/ 20 h 30"/>
              <a:gd name="T20" fmla="*/ 18 w 36"/>
              <a:gd name="T21" fmla="*/ 24 h 30"/>
              <a:gd name="T22" fmla="*/ 20 w 36"/>
              <a:gd name="T23" fmla="*/ 30 h 30"/>
              <a:gd name="T24" fmla="*/ 32 w 36"/>
              <a:gd name="T25" fmla="*/ 30 h 30"/>
              <a:gd name="T26" fmla="*/ 32 w 36"/>
              <a:gd name="T27" fmla="*/ 30 h 30"/>
              <a:gd name="T28" fmla="*/ 28 w 36"/>
              <a:gd name="T29" fmla="*/ 22 h 30"/>
              <a:gd name="T30" fmla="*/ 26 w 36"/>
              <a:gd name="T31" fmla="*/ 22 h 30"/>
              <a:gd name="T32" fmla="*/ 26 w 36"/>
              <a:gd name="T33" fmla="*/ 22 h 30"/>
              <a:gd name="T34" fmla="*/ 26 w 36"/>
              <a:gd name="T35" fmla="*/ 14 h 30"/>
              <a:gd name="T36" fmla="*/ 28 w 36"/>
              <a:gd name="T37" fmla="*/ 10 h 30"/>
              <a:gd name="T38" fmla="*/ 28 w 36"/>
              <a:gd name="T39" fmla="*/ 10 h 30"/>
              <a:gd name="T40" fmla="*/ 34 w 36"/>
              <a:gd name="T41" fmla="*/ 12 h 30"/>
              <a:gd name="T42" fmla="*/ 34 w 36"/>
              <a:gd name="T43" fmla="*/ 12 h 30"/>
              <a:gd name="T44" fmla="*/ 34 w 36"/>
              <a:gd name="T45" fmla="*/ 12 h 30"/>
              <a:gd name="T46" fmla="*/ 34 w 36"/>
              <a:gd name="T47" fmla="*/ 12 h 30"/>
              <a:gd name="T48" fmla="*/ 36 w 36"/>
              <a:gd name="T49" fmla="*/ 12 h 30"/>
              <a:gd name="T50" fmla="*/ 36 w 36"/>
              <a:gd name="T51" fmla="*/ 10 h 30"/>
              <a:gd name="T52" fmla="*/ 36 w 36"/>
              <a:gd name="T53" fmla="*/ 10 h 30"/>
              <a:gd name="T54" fmla="*/ 32 w 36"/>
              <a:gd name="T55" fmla="*/ 10 h 30"/>
              <a:gd name="T56" fmla="*/ 32 w 36"/>
              <a:gd name="T57" fmla="*/ 10 h 30"/>
              <a:gd name="T58" fmla="*/ 30 w 36"/>
              <a:gd name="T59" fmla="*/ 6 h 30"/>
              <a:gd name="T60" fmla="*/ 30 w 36"/>
              <a:gd name="T61" fmla="*/ 2 h 30"/>
              <a:gd name="T62" fmla="*/ 30 w 36"/>
              <a:gd name="T63" fmla="*/ 2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6" h="30">
                <a:moveTo>
                  <a:pt x="30" y="2"/>
                </a:moveTo>
                <a:lnTo>
                  <a:pt x="30" y="2"/>
                </a:lnTo>
                <a:lnTo>
                  <a:pt x="22" y="0"/>
                </a:lnTo>
                <a:lnTo>
                  <a:pt x="22" y="0"/>
                </a:lnTo>
                <a:lnTo>
                  <a:pt x="20" y="2"/>
                </a:lnTo>
                <a:lnTo>
                  <a:pt x="18" y="4"/>
                </a:lnTo>
                <a:lnTo>
                  <a:pt x="12" y="10"/>
                </a:lnTo>
                <a:lnTo>
                  <a:pt x="12" y="10"/>
                </a:lnTo>
                <a:lnTo>
                  <a:pt x="6" y="18"/>
                </a:lnTo>
                <a:lnTo>
                  <a:pt x="0" y="20"/>
                </a:lnTo>
                <a:lnTo>
                  <a:pt x="18" y="24"/>
                </a:lnTo>
                <a:lnTo>
                  <a:pt x="20" y="30"/>
                </a:lnTo>
                <a:lnTo>
                  <a:pt x="32" y="30"/>
                </a:lnTo>
                <a:lnTo>
                  <a:pt x="32" y="30"/>
                </a:lnTo>
                <a:lnTo>
                  <a:pt x="28" y="22"/>
                </a:lnTo>
                <a:lnTo>
                  <a:pt x="26" y="22"/>
                </a:lnTo>
                <a:lnTo>
                  <a:pt x="26" y="22"/>
                </a:lnTo>
                <a:lnTo>
                  <a:pt x="26" y="14"/>
                </a:lnTo>
                <a:lnTo>
                  <a:pt x="28" y="10"/>
                </a:lnTo>
                <a:lnTo>
                  <a:pt x="28" y="10"/>
                </a:lnTo>
                <a:lnTo>
                  <a:pt x="34" y="12"/>
                </a:lnTo>
                <a:lnTo>
                  <a:pt x="34" y="12"/>
                </a:lnTo>
                <a:lnTo>
                  <a:pt x="34" y="12"/>
                </a:lnTo>
                <a:lnTo>
                  <a:pt x="34" y="12"/>
                </a:lnTo>
                <a:lnTo>
                  <a:pt x="36" y="12"/>
                </a:lnTo>
                <a:lnTo>
                  <a:pt x="36" y="10"/>
                </a:lnTo>
                <a:lnTo>
                  <a:pt x="36" y="10"/>
                </a:lnTo>
                <a:lnTo>
                  <a:pt x="32" y="10"/>
                </a:lnTo>
                <a:lnTo>
                  <a:pt x="32" y="10"/>
                </a:lnTo>
                <a:lnTo>
                  <a:pt x="30" y="6"/>
                </a:lnTo>
                <a:lnTo>
                  <a:pt x="30" y="2"/>
                </a:lnTo>
                <a:lnTo>
                  <a:pt x="30" y="2"/>
                </a:lnTo>
                <a:close/>
              </a:path>
            </a:pathLst>
          </a:custGeom>
          <a:solidFill>
            <a:srgbClr val="B9BCBD"/>
          </a:solidFill>
          <a:ln w="3175">
            <a:solidFill>
              <a:srgbClr val="B9BCBD"/>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171" name="Freeform 155">
            <a:extLst>
              <a:ext uri="{FF2B5EF4-FFF2-40B4-BE49-F238E27FC236}">
                <a16:creationId xmlns:a16="http://schemas.microsoft.com/office/drawing/2014/main" id="{1293E4B7-A246-4302-A0E0-14162CE7A46E}"/>
              </a:ext>
            </a:extLst>
          </p:cNvPr>
          <p:cNvSpPr>
            <a:spLocks noEditPoints="1"/>
          </p:cNvSpPr>
          <p:nvPr userDrawn="1"/>
        </p:nvSpPr>
        <p:spPr bwMode="auto">
          <a:xfrm>
            <a:off x="6615513" y="3553665"/>
            <a:ext cx="194536" cy="264262"/>
          </a:xfrm>
          <a:custGeom>
            <a:avLst/>
            <a:gdLst>
              <a:gd name="T0" fmla="*/ 6 w 116"/>
              <a:gd name="T1" fmla="*/ 88 h 154"/>
              <a:gd name="T2" fmla="*/ 10 w 116"/>
              <a:gd name="T3" fmla="*/ 90 h 154"/>
              <a:gd name="T4" fmla="*/ 14 w 116"/>
              <a:gd name="T5" fmla="*/ 88 h 154"/>
              <a:gd name="T6" fmla="*/ 12 w 116"/>
              <a:gd name="T7" fmla="*/ 90 h 154"/>
              <a:gd name="T8" fmla="*/ 12 w 116"/>
              <a:gd name="T9" fmla="*/ 98 h 154"/>
              <a:gd name="T10" fmla="*/ 8 w 116"/>
              <a:gd name="T11" fmla="*/ 100 h 154"/>
              <a:gd name="T12" fmla="*/ 48 w 116"/>
              <a:gd name="T13" fmla="*/ 128 h 154"/>
              <a:gd name="T14" fmla="*/ 52 w 116"/>
              <a:gd name="T15" fmla="*/ 134 h 154"/>
              <a:gd name="T16" fmla="*/ 52 w 116"/>
              <a:gd name="T17" fmla="*/ 140 h 154"/>
              <a:gd name="T18" fmla="*/ 56 w 116"/>
              <a:gd name="T19" fmla="*/ 144 h 154"/>
              <a:gd name="T20" fmla="*/ 74 w 116"/>
              <a:gd name="T21" fmla="*/ 154 h 154"/>
              <a:gd name="T22" fmla="*/ 76 w 116"/>
              <a:gd name="T23" fmla="*/ 146 h 154"/>
              <a:gd name="T24" fmla="*/ 80 w 116"/>
              <a:gd name="T25" fmla="*/ 138 h 154"/>
              <a:gd name="T26" fmla="*/ 86 w 116"/>
              <a:gd name="T27" fmla="*/ 126 h 154"/>
              <a:gd name="T28" fmla="*/ 92 w 116"/>
              <a:gd name="T29" fmla="*/ 124 h 154"/>
              <a:gd name="T30" fmla="*/ 98 w 116"/>
              <a:gd name="T31" fmla="*/ 114 h 154"/>
              <a:gd name="T32" fmla="*/ 104 w 116"/>
              <a:gd name="T33" fmla="*/ 112 h 154"/>
              <a:gd name="T34" fmla="*/ 106 w 116"/>
              <a:gd name="T35" fmla="*/ 102 h 154"/>
              <a:gd name="T36" fmla="*/ 112 w 116"/>
              <a:gd name="T37" fmla="*/ 98 h 154"/>
              <a:gd name="T38" fmla="*/ 110 w 116"/>
              <a:gd name="T39" fmla="*/ 94 h 154"/>
              <a:gd name="T40" fmla="*/ 102 w 116"/>
              <a:gd name="T41" fmla="*/ 26 h 154"/>
              <a:gd name="T42" fmla="*/ 116 w 116"/>
              <a:gd name="T43" fmla="*/ 4 h 154"/>
              <a:gd name="T44" fmla="*/ 102 w 116"/>
              <a:gd name="T45" fmla="*/ 4 h 154"/>
              <a:gd name="T46" fmla="*/ 98 w 116"/>
              <a:gd name="T47" fmla="*/ 0 h 154"/>
              <a:gd name="T48" fmla="*/ 92 w 116"/>
              <a:gd name="T49" fmla="*/ 4 h 154"/>
              <a:gd name="T50" fmla="*/ 86 w 116"/>
              <a:gd name="T51" fmla="*/ 4 h 154"/>
              <a:gd name="T52" fmla="*/ 84 w 116"/>
              <a:gd name="T53" fmla="*/ 8 h 154"/>
              <a:gd name="T54" fmla="*/ 72 w 116"/>
              <a:gd name="T55" fmla="*/ 8 h 154"/>
              <a:gd name="T56" fmla="*/ 62 w 116"/>
              <a:gd name="T57" fmla="*/ 6 h 154"/>
              <a:gd name="T58" fmla="*/ 54 w 116"/>
              <a:gd name="T59" fmla="*/ 6 h 154"/>
              <a:gd name="T60" fmla="*/ 48 w 116"/>
              <a:gd name="T61" fmla="*/ 6 h 154"/>
              <a:gd name="T62" fmla="*/ 40 w 116"/>
              <a:gd name="T63" fmla="*/ 8 h 154"/>
              <a:gd name="T64" fmla="*/ 22 w 116"/>
              <a:gd name="T65" fmla="*/ 0 h 154"/>
              <a:gd name="T66" fmla="*/ 10 w 116"/>
              <a:gd name="T67" fmla="*/ 0 h 154"/>
              <a:gd name="T68" fmla="*/ 0 w 116"/>
              <a:gd name="T69" fmla="*/ 10 h 154"/>
              <a:gd name="T70" fmla="*/ 4 w 116"/>
              <a:gd name="T71" fmla="*/ 14 h 154"/>
              <a:gd name="T72" fmla="*/ 6 w 116"/>
              <a:gd name="T73" fmla="*/ 16 h 154"/>
              <a:gd name="T74" fmla="*/ 6 w 116"/>
              <a:gd name="T75" fmla="*/ 24 h 154"/>
              <a:gd name="T76" fmla="*/ 8 w 116"/>
              <a:gd name="T77" fmla="*/ 34 h 154"/>
              <a:gd name="T78" fmla="*/ 10 w 116"/>
              <a:gd name="T79" fmla="*/ 44 h 154"/>
              <a:gd name="T80" fmla="*/ 8 w 116"/>
              <a:gd name="T81" fmla="*/ 50 h 154"/>
              <a:gd name="T82" fmla="*/ 4 w 116"/>
              <a:gd name="T83" fmla="*/ 56 h 154"/>
              <a:gd name="T84" fmla="*/ 2 w 116"/>
              <a:gd name="T85" fmla="*/ 66 h 154"/>
              <a:gd name="T86" fmla="*/ 2 w 116"/>
              <a:gd name="T87" fmla="*/ 74 h 154"/>
              <a:gd name="T88" fmla="*/ 4 w 116"/>
              <a:gd name="T89" fmla="*/ 80 h 154"/>
              <a:gd name="T90" fmla="*/ 4 w 116"/>
              <a:gd name="T91" fmla="*/ 84 h 154"/>
              <a:gd name="T92" fmla="*/ 30 w 116"/>
              <a:gd name="T93" fmla="*/ 6 h 154"/>
              <a:gd name="T94" fmla="*/ 34 w 116"/>
              <a:gd name="T95" fmla="*/ 8 h 154"/>
              <a:gd name="T96" fmla="*/ 34 w 116"/>
              <a:gd name="T97" fmla="*/ 24 h 154"/>
              <a:gd name="T98" fmla="*/ 40 w 116"/>
              <a:gd name="T99" fmla="*/ 32 h 154"/>
              <a:gd name="T100" fmla="*/ 38 w 116"/>
              <a:gd name="T101" fmla="*/ 40 h 154"/>
              <a:gd name="T102" fmla="*/ 32 w 116"/>
              <a:gd name="T103" fmla="*/ 30 h 154"/>
              <a:gd name="T104" fmla="*/ 30 w 116"/>
              <a:gd name="T105" fmla="*/ 24 h 154"/>
              <a:gd name="T106" fmla="*/ 28 w 116"/>
              <a:gd name="T107" fmla="*/ 14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6" h="154">
                <a:moveTo>
                  <a:pt x="4" y="86"/>
                </a:moveTo>
                <a:lnTo>
                  <a:pt x="4" y="86"/>
                </a:lnTo>
                <a:lnTo>
                  <a:pt x="6" y="88"/>
                </a:lnTo>
                <a:lnTo>
                  <a:pt x="8" y="90"/>
                </a:lnTo>
                <a:lnTo>
                  <a:pt x="10" y="90"/>
                </a:lnTo>
                <a:lnTo>
                  <a:pt x="10" y="90"/>
                </a:lnTo>
                <a:lnTo>
                  <a:pt x="12" y="88"/>
                </a:lnTo>
                <a:lnTo>
                  <a:pt x="12" y="88"/>
                </a:lnTo>
                <a:lnTo>
                  <a:pt x="14" y="88"/>
                </a:lnTo>
                <a:lnTo>
                  <a:pt x="16" y="88"/>
                </a:lnTo>
                <a:lnTo>
                  <a:pt x="16" y="88"/>
                </a:lnTo>
                <a:lnTo>
                  <a:pt x="12" y="90"/>
                </a:lnTo>
                <a:lnTo>
                  <a:pt x="12" y="90"/>
                </a:lnTo>
                <a:lnTo>
                  <a:pt x="12" y="94"/>
                </a:lnTo>
                <a:lnTo>
                  <a:pt x="12" y="98"/>
                </a:lnTo>
                <a:lnTo>
                  <a:pt x="12" y="98"/>
                </a:lnTo>
                <a:lnTo>
                  <a:pt x="8" y="100"/>
                </a:lnTo>
                <a:lnTo>
                  <a:pt x="8" y="100"/>
                </a:lnTo>
                <a:lnTo>
                  <a:pt x="8" y="104"/>
                </a:lnTo>
                <a:lnTo>
                  <a:pt x="8" y="108"/>
                </a:lnTo>
                <a:lnTo>
                  <a:pt x="48" y="128"/>
                </a:lnTo>
                <a:lnTo>
                  <a:pt x="48" y="128"/>
                </a:lnTo>
                <a:lnTo>
                  <a:pt x="50" y="130"/>
                </a:lnTo>
                <a:lnTo>
                  <a:pt x="52" y="134"/>
                </a:lnTo>
                <a:lnTo>
                  <a:pt x="52" y="134"/>
                </a:lnTo>
                <a:lnTo>
                  <a:pt x="52" y="140"/>
                </a:lnTo>
                <a:lnTo>
                  <a:pt x="52" y="140"/>
                </a:lnTo>
                <a:lnTo>
                  <a:pt x="54" y="142"/>
                </a:lnTo>
                <a:lnTo>
                  <a:pt x="54" y="142"/>
                </a:lnTo>
                <a:lnTo>
                  <a:pt x="56" y="144"/>
                </a:lnTo>
                <a:lnTo>
                  <a:pt x="58" y="144"/>
                </a:lnTo>
                <a:lnTo>
                  <a:pt x="74" y="154"/>
                </a:lnTo>
                <a:lnTo>
                  <a:pt x="74" y="154"/>
                </a:lnTo>
                <a:lnTo>
                  <a:pt x="78" y="152"/>
                </a:lnTo>
                <a:lnTo>
                  <a:pt x="78" y="152"/>
                </a:lnTo>
                <a:lnTo>
                  <a:pt x="76" y="146"/>
                </a:lnTo>
                <a:lnTo>
                  <a:pt x="76" y="142"/>
                </a:lnTo>
                <a:lnTo>
                  <a:pt x="78" y="138"/>
                </a:lnTo>
                <a:lnTo>
                  <a:pt x="80" y="138"/>
                </a:lnTo>
                <a:lnTo>
                  <a:pt x="80" y="138"/>
                </a:lnTo>
                <a:lnTo>
                  <a:pt x="82" y="132"/>
                </a:lnTo>
                <a:lnTo>
                  <a:pt x="86" y="126"/>
                </a:lnTo>
                <a:lnTo>
                  <a:pt x="86" y="126"/>
                </a:lnTo>
                <a:lnTo>
                  <a:pt x="88" y="126"/>
                </a:lnTo>
                <a:lnTo>
                  <a:pt x="92" y="124"/>
                </a:lnTo>
                <a:lnTo>
                  <a:pt x="92" y="124"/>
                </a:lnTo>
                <a:lnTo>
                  <a:pt x="96" y="120"/>
                </a:lnTo>
                <a:lnTo>
                  <a:pt x="98" y="114"/>
                </a:lnTo>
                <a:lnTo>
                  <a:pt x="98" y="114"/>
                </a:lnTo>
                <a:lnTo>
                  <a:pt x="100" y="114"/>
                </a:lnTo>
                <a:lnTo>
                  <a:pt x="104" y="112"/>
                </a:lnTo>
                <a:lnTo>
                  <a:pt x="104" y="112"/>
                </a:lnTo>
                <a:lnTo>
                  <a:pt x="104" y="108"/>
                </a:lnTo>
                <a:lnTo>
                  <a:pt x="106" y="102"/>
                </a:lnTo>
                <a:lnTo>
                  <a:pt x="106" y="102"/>
                </a:lnTo>
                <a:lnTo>
                  <a:pt x="112" y="98"/>
                </a:lnTo>
                <a:lnTo>
                  <a:pt x="112" y="98"/>
                </a:lnTo>
                <a:lnTo>
                  <a:pt x="110" y="96"/>
                </a:lnTo>
                <a:lnTo>
                  <a:pt x="110" y="94"/>
                </a:lnTo>
                <a:lnTo>
                  <a:pt x="110" y="94"/>
                </a:lnTo>
                <a:lnTo>
                  <a:pt x="112" y="92"/>
                </a:lnTo>
                <a:lnTo>
                  <a:pt x="102" y="82"/>
                </a:lnTo>
                <a:lnTo>
                  <a:pt x="102" y="26"/>
                </a:lnTo>
                <a:lnTo>
                  <a:pt x="108" y="20"/>
                </a:lnTo>
                <a:lnTo>
                  <a:pt x="116" y="4"/>
                </a:lnTo>
                <a:lnTo>
                  <a:pt x="116" y="4"/>
                </a:lnTo>
                <a:lnTo>
                  <a:pt x="110" y="4"/>
                </a:lnTo>
                <a:lnTo>
                  <a:pt x="106" y="6"/>
                </a:lnTo>
                <a:lnTo>
                  <a:pt x="102" y="4"/>
                </a:lnTo>
                <a:lnTo>
                  <a:pt x="102" y="4"/>
                </a:lnTo>
                <a:lnTo>
                  <a:pt x="98" y="2"/>
                </a:lnTo>
                <a:lnTo>
                  <a:pt x="98" y="0"/>
                </a:lnTo>
                <a:lnTo>
                  <a:pt x="98" y="0"/>
                </a:lnTo>
                <a:lnTo>
                  <a:pt x="94" y="2"/>
                </a:lnTo>
                <a:lnTo>
                  <a:pt x="92" y="4"/>
                </a:lnTo>
                <a:lnTo>
                  <a:pt x="88" y="4"/>
                </a:lnTo>
                <a:lnTo>
                  <a:pt x="88" y="4"/>
                </a:lnTo>
                <a:lnTo>
                  <a:pt x="86" y="4"/>
                </a:lnTo>
                <a:lnTo>
                  <a:pt x="84" y="4"/>
                </a:lnTo>
                <a:lnTo>
                  <a:pt x="84" y="8"/>
                </a:lnTo>
                <a:lnTo>
                  <a:pt x="84" y="8"/>
                </a:lnTo>
                <a:lnTo>
                  <a:pt x="76" y="8"/>
                </a:lnTo>
                <a:lnTo>
                  <a:pt x="76" y="8"/>
                </a:lnTo>
                <a:lnTo>
                  <a:pt x="72" y="8"/>
                </a:lnTo>
                <a:lnTo>
                  <a:pt x="68" y="8"/>
                </a:lnTo>
                <a:lnTo>
                  <a:pt x="68" y="8"/>
                </a:lnTo>
                <a:lnTo>
                  <a:pt x="62" y="6"/>
                </a:lnTo>
                <a:lnTo>
                  <a:pt x="58" y="6"/>
                </a:lnTo>
                <a:lnTo>
                  <a:pt x="58" y="6"/>
                </a:lnTo>
                <a:lnTo>
                  <a:pt x="54" y="6"/>
                </a:lnTo>
                <a:lnTo>
                  <a:pt x="50" y="8"/>
                </a:lnTo>
                <a:lnTo>
                  <a:pt x="48" y="6"/>
                </a:lnTo>
                <a:lnTo>
                  <a:pt x="48" y="6"/>
                </a:lnTo>
                <a:lnTo>
                  <a:pt x="46" y="6"/>
                </a:lnTo>
                <a:lnTo>
                  <a:pt x="44" y="6"/>
                </a:lnTo>
                <a:lnTo>
                  <a:pt x="40" y="8"/>
                </a:lnTo>
                <a:lnTo>
                  <a:pt x="40" y="8"/>
                </a:lnTo>
                <a:lnTo>
                  <a:pt x="28" y="6"/>
                </a:lnTo>
                <a:lnTo>
                  <a:pt x="22" y="0"/>
                </a:lnTo>
                <a:lnTo>
                  <a:pt x="16" y="0"/>
                </a:lnTo>
                <a:lnTo>
                  <a:pt x="16" y="0"/>
                </a:lnTo>
                <a:lnTo>
                  <a:pt x="10" y="0"/>
                </a:lnTo>
                <a:lnTo>
                  <a:pt x="6" y="4"/>
                </a:lnTo>
                <a:lnTo>
                  <a:pt x="0" y="6"/>
                </a:lnTo>
                <a:lnTo>
                  <a:pt x="0" y="10"/>
                </a:lnTo>
                <a:lnTo>
                  <a:pt x="0" y="10"/>
                </a:lnTo>
                <a:lnTo>
                  <a:pt x="4" y="14"/>
                </a:lnTo>
                <a:lnTo>
                  <a:pt x="4" y="14"/>
                </a:lnTo>
                <a:lnTo>
                  <a:pt x="6" y="14"/>
                </a:lnTo>
                <a:lnTo>
                  <a:pt x="6" y="16"/>
                </a:lnTo>
                <a:lnTo>
                  <a:pt x="6" y="16"/>
                </a:lnTo>
                <a:lnTo>
                  <a:pt x="8" y="18"/>
                </a:lnTo>
                <a:lnTo>
                  <a:pt x="8" y="20"/>
                </a:lnTo>
                <a:lnTo>
                  <a:pt x="6" y="24"/>
                </a:lnTo>
                <a:lnTo>
                  <a:pt x="6" y="24"/>
                </a:lnTo>
                <a:lnTo>
                  <a:pt x="4" y="30"/>
                </a:lnTo>
                <a:lnTo>
                  <a:pt x="8" y="34"/>
                </a:lnTo>
                <a:lnTo>
                  <a:pt x="8" y="34"/>
                </a:lnTo>
                <a:lnTo>
                  <a:pt x="10" y="38"/>
                </a:lnTo>
                <a:lnTo>
                  <a:pt x="10" y="44"/>
                </a:lnTo>
                <a:lnTo>
                  <a:pt x="10" y="44"/>
                </a:lnTo>
                <a:lnTo>
                  <a:pt x="8" y="50"/>
                </a:lnTo>
                <a:lnTo>
                  <a:pt x="8" y="50"/>
                </a:lnTo>
                <a:lnTo>
                  <a:pt x="6" y="52"/>
                </a:lnTo>
                <a:lnTo>
                  <a:pt x="4" y="54"/>
                </a:lnTo>
                <a:lnTo>
                  <a:pt x="4" y="56"/>
                </a:lnTo>
                <a:lnTo>
                  <a:pt x="4" y="56"/>
                </a:lnTo>
                <a:lnTo>
                  <a:pt x="4" y="62"/>
                </a:lnTo>
                <a:lnTo>
                  <a:pt x="2" y="66"/>
                </a:lnTo>
                <a:lnTo>
                  <a:pt x="2" y="66"/>
                </a:lnTo>
                <a:lnTo>
                  <a:pt x="2" y="70"/>
                </a:lnTo>
                <a:lnTo>
                  <a:pt x="2" y="74"/>
                </a:lnTo>
                <a:lnTo>
                  <a:pt x="4" y="78"/>
                </a:lnTo>
                <a:lnTo>
                  <a:pt x="4" y="80"/>
                </a:lnTo>
                <a:lnTo>
                  <a:pt x="4" y="80"/>
                </a:lnTo>
                <a:lnTo>
                  <a:pt x="2" y="82"/>
                </a:lnTo>
                <a:lnTo>
                  <a:pt x="4" y="84"/>
                </a:lnTo>
                <a:lnTo>
                  <a:pt x="4" y="84"/>
                </a:lnTo>
                <a:lnTo>
                  <a:pt x="4" y="86"/>
                </a:lnTo>
                <a:lnTo>
                  <a:pt x="4" y="86"/>
                </a:lnTo>
                <a:close/>
                <a:moveTo>
                  <a:pt x="30" y="6"/>
                </a:moveTo>
                <a:lnTo>
                  <a:pt x="30" y="6"/>
                </a:lnTo>
                <a:lnTo>
                  <a:pt x="34" y="8"/>
                </a:lnTo>
                <a:lnTo>
                  <a:pt x="34" y="8"/>
                </a:lnTo>
                <a:lnTo>
                  <a:pt x="34" y="16"/>
                </a:lnTo>
                <a:lnTo>
                  <a:pt x="34" y="24"/>
                </a:lnTo>
                <a:lnTo>
                  <a:pt x="34" y="24"/>
                </a:lnTo>
                <a:lnTo>
                  <a:pt x="38" y="28"/>
                </a:lnTo>
                <a:lnTo>
                  <a:pt x="40" y="32"/>
                </a:lnTo>
                <a:lnTo>
                  <a:pt x="40" y="32"/>
                </a:lnTo>
                <a:lnTo>
                  <a:pt x="42" y="40"/>
                </a:lnTo>
                <a:lnTo>
                  <a:pt x="38" y="40"/>
                </a:lnTo>
                <a:lnTo>
                  <a:pt x="38" y="40"/>
                </a:lnTo>
                <a:lnTo>
                  <a:pt x="36" y="32"/>
                </a:lnTo>
                <a:lnTo>
                  <a:pt x="36" y="32"/>
                </a:lnTo>
                <a:lnTo>
                  <a:pt x="32" y="30"/>
                </a:lnTo>
                <a:lnTo>
                  <a:pt x="30" y="26"/>
                </a:lnTo>
                <a:lnTo>
                  <a:pt x="30" y="26"/>
                </a:lnTo>
                <a:lnTo>
                  <a:pt x="30" y="24"/>
                </a:lnTo>
                <a:lnTo>
                  <a:pt x="28" y="24"/>
                </a:lnTo>
                <a:lnTo>
                  <a:pt x="28" y="24"/>
                </a:lnTo>
                <a:lnTo>
                  <a:pt x="28" y="14"/>
                </a:lnTo>
                <a:lnTo>
                  <a:pt x="30" y="6"/>
                </a:lnTo>
                <a:lnTo>
                  <a:pt x="30" y="6"/>
                </a:lnTo>
                <a:close/>
              </a:path>
            </a:pathLst>
          </a:custGeom>
          <a:solidFill>
            <a:srgbClr val="B9BCBD"/>
          </a:solidFill>
          <a:ln w="3175">
            <a:solidFill>
              <a:srgbClr val="B9BCBD"/>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172" name="Freeform 156">
            <a:extLst>
              <a:ext uri="{FF2B5EF4-FFF2-40B4-BE49-F238E27FC236}">
                <a16:creationId xmlns:a16="http://schemas.microsoft.com/office/drawing/2014/main" id="{A26DF164-EAA8-4965-9ACD-F09CCF5C296B}"/>
              </a:ext>
            </a:extLst>
          </p:cNvPr>
          <p:cNvSpPr>
            <a:spLocks/>
          </p:cNvSpPr>
          <p:nvPr userDrawn="1"/>
        </p:nvSpPr>
        <p:spPr bwMode="auto">
          <a:xfrm>
            <a:off x="6910671" y="1992117"/>
            <a:ext cx="919016" cy="480476"/>
          </a:xfrm>
          <a:custGeom>
            <a:avLst/>
            <a:gdLst>
              <a:gd name="T0" fmla="*/ 488 w 548"/>
              <a:gd name="T1" fmla="*/ 158 h 280"/>
              <a:gd name="T2" fmla="*/ 450 w 548"/>
              <a:gd name="T3" fmla="*/ 208 h 280"/>
              <a:gd name="T4" fmla="*/ 436 w 548"/>
              <a:gd name="T5" fmla="*/ 248 h 280"/>
              <a:gd name="T6" fmla="*/ 408 w 548"/>
              <a:gd name="T7" fmla="*/ 240 h 280"/>
              <a:gd name="T8" fmla="*/ 372 w 548"/>
              <a:gd name="T9" fmla="*/ 244 h 280"/>
              <a:gd name="T10" fmla="*/ 358 w 548"/>
              <a:gd name="T11" fmla="*/ 244 h 280"/>
              <a:gd name="T12" fmla="*/ 338 w 548"/>
              <a:gd name="T13" fmla="*/ 246 h 280"/>
              <a:gd name="T14" fmla="*/ 306 w 548"/>
              <a:gd name="T15" fmla="*/ 256 h 280"/>
              <a:gd name="T16" fmla="*/ 290 w 548"/>
              <a:gd name="T17" fmla="*/ 264 h 280"/>
              <a:gd name="T18" fmla="*/ 272 w 548"/>
              <a:gd name="T19" fmla="*/ 280 h 280"/>
              <a:gd name="T20" fmla="*/ 250 w 548"/>
              <a:gd name="T21" fmla="*/ 268 h 280"/>
              <a:gd name="T22" fmla="*/ 246 w 548"/>
              <a:gd name="T23" fmla="*/ 260 h 280"/>
              <a:gd name="T24" fmla="*/ 228 w 548"/>
              <a:gd name="T25" fmla="*/ 250 h 280"/>
              <a:gd name="T26" fmla="*/ 194 w 548"/>
              <a:gd name="T27" fmla="*/ 226 h 280"/>
              <a:gd name="T28" fmla="*/ 200 w 548"/>
              <a:gd name="T29" fmla="*/ 210 h 280"/>
              <a:gd name="T30" fmla="*/ 188 w 548"/>
              <a:gd name="T31" fmla="*/ 186 h 280"/>
              <a:gd name="T32" fmla="*/ 188 w 548"/>
              <a:gd name="T33" fmla="*/ 172 h 280"/>
              <a:gd name="T34" fmla="*/ 178 w 548"/>
              <a:gd name="T35" fmla="*/ 182 h 280"/>
              <a:gd name="T36" fmla="*/ 164 w 548"/>
              <a:gd name="T37" fmla="*/ 192 h 280"/>
              <a:gd name="T38" fmla="*/ 156 w 548"/>
              <a:gd name="T39" fmla="*/ 190 h 280"/>
              <a:gd name="T40" fmla="*/ 136 w 548"/>
              <a:gd name="T41" fmla="*/ 196 h 280"/>
              <a:gd name="T42" fmla="*/ 102 w 548"/>
              <a:gd name="T43" fmla="*/ 258 h 280"/>
              <a:gd name="T44" fmla="*/ 74 w 548"/>
              <a:gd name="T45" fmla="*/ 264 h 280"/>
              <a:gd name="T46" fmla="*/ 64 w 548"/>
              <a:gd name="T47" fmla="*/ 242 h 280"/>
              <a:gd name="T48" fmla="*/ 52 w 548"/>
              <a:gd name="T49" fmla="*/ 226 h 280"/>
              <a:gd name="T50" fmla="*/ 56 w 548"/>
              <a:gd name="T51" fmla="*/ 214 h 280"/>
              <a:gd name="T52" fmla="*/ 60 w 548"/>
              <a:gd name="T53" fmla="*/ 206 h 280"/>
              <a:gd name="T54" fmla="*/ 72 w 548"/>
              <a:gd name="T55" fmla="*/ 198 h 280"/>
              <a:gd name="T56" fmla="*/ 92 w 548"/>
              <a:gd name="T57" fmla="*/ 206 h 280"/>
              <a:gd name="T58" fmla="*/ 96 w 548"/>
              <a:gd name="T59" fmla="*/ 194 h 280"/>
              <a:gd name="T60" fmla="*/ 90 w 548"/>
              <a:gd name="T61" fmla="*/ 178 h 280"/>
              <a:gd name="T62" fmla="*/ 74 w 548"/>
              <a:gd name="T63" fmla="*/ 166 h 280"/>
              <a:gd name="T64" fmla="*/ 56 w 548"/>
              <a:gd name="T65" fmla="*/ 158 h 280"/>
              <a:gd name="T66" fmla="*/ 42 w 548"/>
              <a:gd name="T67" fmla="*/ 166 h 280"/>
              <a:gd name="T68" fmla="*/ 26 w 548"/>
              <a:gd name="T69" fmla="*/ 174 h 280"/>
              <a:gd name="T70" fmla="*/ 16 w 548"/>
              <a:gd name="T71" fmla="*/ 148 h 280"/>
              <a:gd name="T72" fmla="*/ 6 w 548"/>
              <a:gd name="T73" fmla="*/ 138 h 280"/>
              <a:gd name="T74" fmla="*/ 10 w 548"/>
              <a:gd name="T75" fmla="*/ 116 h 280"/>
              <a:gd name="T76" fmla="*/ 10 w 548"/>
              <a:gd name="T77" fmla="*/ 100 h 280"/>
              <a:gd name="T78" fmla="*/ 26 w 548"/>
              <a:gd name="T79" fmla="*/ 102 h 280"/>
              <a:gd name="T80" fmla="*/ 34 w 548"/>
              <a:gd name="T81" fmla="*/ 80 h 280"/>
              <a:gd name="T82" fmla="*/ 50 w 548"/>
              <a:gd name="T83" fmla="*/ 76 h 280"/>
              <a:gd name="T84" fmla="*/ 76 w 548"/>
              <a:gd name="T85" fmla="*/ 62 h 280"/>
              <a:gd name="T86" fmla="*/ 84 w 548"/>
              <a:gd name="T87" fmla="*/ 68 h 280"/>
              <a:gd name="T88" fmla="*/ 104 w 548"/>
              <a:gd name="T89" fmla="*/ 80 h 280"/>
              <a:gd name="T90" fmla="*/ 118 w 548"/>
              <a:gd name="T91" fmla="*/ 92 h 280"/>
              <a:gd name="T92" fmla="*/ 126 w 548"/>
              <a:gd name="T93" fmla="*/ 82 h 280"/>
              <a:gd name="T94" fmla="*/ 152 w 548"/>
              <a:gd name="T95" fmla="*/ 80 h 280"/>
              <a:gd name="T96" fmla="*/ 168 w 548"/>
              <a:gd name="T97" fmla="*/ 92 h 280"/>
              <a:gd name="T98" fmla="*/ 180 w 548"/>
              <a:gd name="T99" fmla="*/ 80 h 280"/>
              <a:gd name="T100" fmla="*/ 182 w 548"/>
              <a:gd name="T101" fmla="*/ 20 h 280"/>
              <a:gd name="T102" fmla="*/ 256 w 548"/>
              <a:gd name="T103" fmla="*/ 12 h 280"/>
              <a:gd name="T104" fmla="*/ 298 w 548"/>
              <a:gd name="T105" fmla="*/ 18 h 280"/>
              <a:gd name="T106" fmla="*/ 334 w 548"/>
              <a:gd name="T107" fmla="*/ 20 h 280"/>
              <a:gd name="T108" fmla="*/ 394 w 548"/>
              <a:gd name="T109" fmla="*/ 12 h 280"/>
              <a:gd name="T110" fmla="*/ 430 w 548"/>
              <a:gd name="T111" fmla="*/ 84 h 280"/>
              <a:gd name="T112" fmla="*/ 472 w 548"/>
              <a:gd name="T113" fmla="*/ 100 h 280"/>
              <a:gd name="T114" fmla="*/ 536 w 548"/>
              <a:gd name="T115" fmla="*/ 118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48" h="280">
                <a:moveTo>
                  <a:pt x="548" y="124"/>
                </a:moveTo>
                <a:lnTo>
                  <a:pt x="528" y="128"/>
                </a:lnTo>
                <a:lnTo>
                  <a:pt x="522" y="134"/>
                </a:lnTo>
                <a:lnTo>
                  <a:pt x="518" y="140"/>
                </a:lnTo>
                <a:lnTo>
                  <a:pt x="510" y="142"/>
                </a:lnTo>
                <a:lnTo>
                  <a:pt x="508" y="146"/>
                </a:lnTo>
                <a:lnTo>
                  <a:pt x="506" y="154"/>
                </a:lnTo>
                <a:lnTo>
                  <a:pt x="496" y="158"/>
                </a:lnTo>
                <a:lnTo>
                  <a:pt x="488" y="158"/>
                </a:lnTo>
                <a:lnTo>
                  <a:pt x="482" y="162"/>
                </a:lnTo>
                <a:lnTo>
                  <a:pt x="478" y="170"/>
                </a:lnTo>
                <a:lnTo>
                  <a:pt x="472" y="174"/>
                </a:lnTo>
                <a:lnTo>
                  <a:pt x="470" y="184"/>
                </a:lnTo>
                <a:lnTo>
                  <a:pt x="472" y="194"/>
                </a:lnTo>
                <a:lnTo>
                  <a:pt x="476" y="198"/>
                </a:lnTo>
                <a:lnTo>
                  <a:pt x="474" y="202"/>
                </a:lnTo>
                <a:lnTo>
                  <a:pt x="460" y="202"/>
                </a:lnTo>
                <a:lnTo>
                  <a:pt x="450" y="208"/>
                </a:lnTo>
                <a:lnTo>
                  <a:pt x="440" y="210"/>
                </a:lnTo>
                <a:lnTo>
                  <a:pt x="436" y="212"/>
                </a:lnTo>
                <a:lnTo>
                  <a:pt x="438" y="218"/>
                </a:lnTo>
                <a:lnTo>
                  <a:pt x="446" y="224"/>
                </a:lnTo>
                <a:lnTo>
                  <a:pt x="448" y="230"/>
                </a:lnTo>
                <a:lnTo>
                  <a:pt x="442" y="242"/>
                </a:lnTo>
                <a:lnTo>
                  <a:pt x="442" y="252"/>
                </a:lnTo>
                <a:lnTo>
                  <a:pt x="436" y="248"/>
                </a:lnTo>
                <a:lnTo>
                  <a:pt x="436" y="248"/>
                </a:lnTo>
                <a:lnTo>
                  <a:pt x="432" y="248"/>
                </a:lnTo>
                <a:lnTo>
                  <a:pt x="428" y="246"/>
                </a:lnTo>
                <a:lnTo>
                  <a:pt x="428" y="246"/>
                </a:lnTo>
                <a:lnTo>
                  <a:pt x="426" y="242"/>
                </a:lnTo>
                <a:lnTo>
                  <a:pt x="420" y="240"/>
                </a:lnTo>
                <a:lnTo>
                  <a:pt x="420" y="240"/>
                </a:lnTo>
                <a:lnTo>
                  <a:pt x="414" y="240"/>
                </a:lnTo>
                <a:lnTo>
                  <a:pt x="408" y="240"/>
                </a:lnTo>
                <a:lnTo>
                  <a:pt x="408" y="240"/>
                </a:lnTo>
                <a:lnTo>
                  <a:pt x="392" y="240"/>
                </a:lnTo>
                <a:lnTo>
                  <a:pt x="392" y="240"/>
                </a:lnTo>
                <a:lnTo>
                  <a:pt x="386" y="244"/>
                </a:lnTo>
                <a:lnTo>
                  <a:pt x="378" y="248"/>
                </a:lnTo>
                <a:lnTo>
                  <a:pt x="378" y="248"/>
                </a:lnTo>
                <a:lnTo>
                  <a:pt x="376" y="248"/>
                </a:lnTo>
                <a:lnTo>
                  <a:pt x="374" y="246"/>
                </a:lnTo>
                <a:lnTo>
                  <a:pt x="374" y="246"/>
                </a:lnTo>
                <a:lnTo>
                  <a:pt x="372" y="244"/>
                </a:lnTo>
                <a:lnTo>
                  <a:pt x="372" y="244"/>
                </a:lnTo>
                <a:lnTo>
                  <a:pt x="368" y="244"/>
                </a:lnTo>
                <a:lnTo>
                  <a:pt x="368" y="242"/>
                </a:lnTo>
                <a:lnTo>
                  <a:pt x="366" y="240"/>
                </a:lnTo>
                <a:lnTo>
                  <a:pt x="364" y="240"/>
                </a:lnTo>
                <a:lnTo>
                  <a:pt x="364" y="240"/>
                </a:lnTo>
                <a:lnTo>
                  <a:pt x="360" y="244"/>
                </a:lnTo>
                <a:lnTo>
                  <a:pt x="358" y="244"/>
                </a:lnTo>
                <a:lnTo>
                  <a:pt x="358" y="244"/>
                </a:lnTo>
                <a:lnTo>
                  <a:pt x="354" y="246"/>
                </a:lnTo>
                <a:lnTo>
                  <a:pt x="352" y="248"/>
                </a:lnTo>
                <a:lnTo>
                  <a:pt x="352" y="248"/>
                </a:lnTo>
                <a:lnTo>
                  <a:pt x="350" y="250"/>
                </a:lnTo>
                <a:lnTo>
                  <a:pt x="348" y="254"/>
                </a:lnTo>
                <a:lnTo>
                  <a:pt x="348" y="254"/>
                </a:lnTo>
                <a:lnTo>
                  <a:pt x="346" y="254"/>
                </a:lnTo>
                <a:lnTo>
                  <a:pt x="344" y="250"/>
                </a:lnTo>
                <a:lnTo>
                  <a:pt x="338" y="246"/>
                </a:lnTo>
                <a:lnTo>
                  <a:pt x="334" y="246"/>
                </a:lnTo>
                <a:lnTo>
                  <a:pt x="324" y="246"/>
                </a:lnTo>
                <a:lnTo>
                  <a:pt x="324" y="246"/>
                </a:lnTo>
                <a:lnTo>
                  <a:pt x="320" y="246"/>
                </a:lnTo>
                <a:lnTo>
                  <a:pt x="318" y="250"/>
                </a:lnTo>
                <a:lnTo>
                  <a:pt x="314" y="254"/>
                </a:lnTo>
                <a:lnTo>
                  <a:pt x="314" y="254"/>
                </a:lnTo>
                <a:lnTo>
                  <a:pt x="310" y="256"/>
                </a:lnTo>
                <a:lnTo>
                  <a:pt x="306" y="256"/>
                </a:lnTo>
                <a:lnTo>
                  <a:pt x="306" y="256"/>
                </a:lnTo>
                <a:lnTo>
                  <a:pt x="300" y="258"/>
                </a:lnTo>
                <a:lnTo>
                  <a:pt x="298" y="258"/>
                </a:lnTo>
                <a:lnTo>
                  <a:pt x="298" y="260"/>
                </a:lnTo>
                <a:lnTo>
                  <a:pt x="298" y="260"/>
                </a:lnTo>
                <a:lnTo>
                  <a:pt x="296" y="262"/>
                </a:lnTo>
                <a:lnTo>
                  <a:pt x="294" y="262"/>
                </a:lnTo>
                <a:lnTo>
                  <a:pt x="290" y="264"/>
                </a:lnTo>
                <a:lnTo>
                  <a:pt x="290" y="264"/>
                </a:lnTo>
                <a:lnTo>
                  <a:pt x="288" y="266"/>
                </a:lnTo>
                <a:lnTo>
                  <a:pt x="286" y="268"/>
                </a:lnTo>
                <a:lnTo>
                  <a:pt x="286" y="272"/>
                </a:lnTo>
                <a:lnTo>
                  <a:pt x="286" y="272"/>
                </a:lnTo>
                <a:lnTo>
                  <a:pt x="278" y="274"/>
                </a:lnTo>
                <a:lnTo>
                  <a:pt x="278" y="278"/>
                </a:lnTo>
                <a:lnTo>
                  <a:pt x="278" y="278"/>
                </a:lnTo>
                <a:lnTo>
                  <a:pt x="272" y="280"/>
                </a:lnTo>
                <a:lnTo>
                  <a:pt x="272" y="280"/>
                </a:lnTo>
                <a:lnTo>
                  <a:pt x="272" y="280"/>
                </a:lnTo>
                <a:lnTo>
                  <a:pt x="272" y="278"/>
                </a:lnTo>
                <a:lnTo>
                  <a:pt x="272" y="274"/>
                </a:lnTo>
                <a:lnTo>
                  <a:pt x="272" y="274"/>
                </a:lnTo>
                <a:lnTo>
                  <a:pt x="266" y="270"/>
                </a:lnTo>
                <a:lnTo>
                  <a:pt x="262" y="270"/>
                </a:lnTo>
                <a:lnTo>
                  <a:pt x="262" y="270"/>
                </a:lnTo>
                <a:lnTo>
                  <a:pt x="256" y="270"/>
                </a:lnTo>
                <a:lnTo>
                  <a:pt x="250" y="268"/>
                </a:lnTo>
                <a:lnTo>
                  <a:pt x="250" y="268"/>
                </a:lnTo>
                <a:lnTo>
                  <a:pt x="248" y="268"/>
                </a:lnTo>
                <a:lnTo>
                  <a:pt x="248" y="266"/>
                </a:lnTo>
                <a:lnTo>
                  <a:pt x="250" y="262"/>
                </a:lnTo>
                <a:lnTo>
                  <a:pt x="250" y="262"/>
                </a:lnTo>
                <a:lnTo>
                  <a:pt x="248" y="262"/>
                </a:lnTo>
                <a:lnTo>
                  <a:pt x="248" y="260"/>
                </a:lnTo>
                <a:lnTo>
                  <a:pt x="246" y="260"/>
                </a:lnTo>
                <a:lnTo>
                  <a:pt x="246" y="260"/>
                </a:lnTo>
                <a:lnTo>
                  <a:pt x="246" y="260"/>
                </a:lnTo>
                <a:lnTo>
                  <a:pt x="246" y="256"/>
                </a:lnTo>
                <a:lnTo>
                  <a:pt x="242" y="256"/>
                </a:lnTo>
                <a:lnTo>
                  <a:pt x="242" y="256"/>
                </a:lnTo>
                <a:lnTo>
                  <a:pt x="238" y="256"/>
                </a:lnTo>
                <a:lnTo>
                  <a:pt x="234" y="254"/>
                </a:lnTo>
                <a:lnTo>
                  <a:pt x="234" y="254"/>
                </a:lnTo>
                <a:lnTo>
                  <a:pt x="230" y="246"/>
                </a:lnTo>
                <a:lnTo>
                  <a:pt x="228" y="250"/>
                </a:lnTo>
                <a:lnTo>
                  <a:pt x="228" y="250"/>
                </a:lnTo>
                <a:lnTo>
                  <a:pt x="212" y="246"/>
                </a:lnTo>
                <a:lnTo>
                  <a:pt x="212" y="246"/>
                </a:lnTo>
                <a:lnTo>
                  <a:pt x="202" y="246"/>
                </a:lnTo>
                <a:lnTo>
                  <a:pt x="198" y="246"/>
                </a:lnTo>
                <a:lnTo>
                  <a:pt x="198" y="246"/>
                </a:lnTo>
                <a:lnTo>
                  <a:pt x="196" y="230"/>
                </a:lnTo>
                <a:lnTo>
                  <a:pt x="196" y="230"/>
                </a:lnTo>
                <a:lnTo>
                  <a:pt x="194" y="226"/>
                </a:lnTo>
                <a:lnTo>
                  <a:pt x="194" y="222"/>
                </a:lnTo>
                <a:lnTo>
                  <a:pt x="192" y="222"/>
                </a:lnTo>
                <a:lnTo>
                  <a:pt x="192" y="222"/>
                </a:lnTo>
                <a:lnTo>
                  <a:pt x="194" y="220"/>
                </a:lnTo>
                <a:lnTo>
                  <a:pt x="196" y="218"/>
                </a:lnTo>
                <a:lnTo>
                  <a:pt x="196" y="218"/>
                </a:lnTo>
                <a:lnTo>
                  <a:pt x="196" y="214"/>
                </a:lnTo>
                <a:lnTo>
                  <a:pt x="200" y="212"/>
                </a:lnTo>
                <a:lnTo>
                  <a:pt x="200" y="210"/>
                </a:lnTo>
                <a:lnTo>
                  <a:pt x="200" y="210"/>
                </a:lnTo>
                <a:lnTo>
                  <a:pt x="192" y="206"/>
                </a:lnTo>
                <a:lnTo>
                  <a:pt x="190" y="204"/>
                </a:lnTo>
                <a:lnTo>
                  <a:pt x="188" y="200"/>
                </a:lnTo>
                <a:lnTo>
                  <a:pt x="188" y="200"/>
                </a:lnTo>
                <a:lnTo>
                  <a:pt x="188" y="196"/>
                </a:lnTo>
                <a:lnTo>
                  <a:pt x="188" y="192"/>
                </a:lnTo>
                <a:lnTo>
                  <a:pt x="188" y="192"/>
                </a:lnTo>
                <a:lnTo>
                  <a:pt x="188" y="186"/>
                </a:lnTo>
                <a:lnTo>
                  <a:pt x="188" y="186"/>
                </a:lnTo>
                <a:lnTo>
                  <a:pt x="196" y="172"/>
                </a:lnTo>
                <a:lnTo>
                  <a:pt x="196" y="172"/>
                </a:lnTo>
                <a:lnTo>
                  <a:pt x="194" y="172"/>
                </a:lnTo>
                <a:lnTo>
                  <a:pt x="192" y="174"/>
                </a:lnTo>
                <a:lnTo>
                  <a:pt x="192" y="174"/>
                </a:lnTo>
                <a:lnTo>
                  <a:pt x="188" y="172"/>
                </a:lnTo>
                <a:lnTo>
                  <a:pt x="188" y="172"/>
                </a:lnTo>
                <a:lnTo>
                  <a:pt x="188" y="172"/>
                </a:lnTo>
                <a:lnTo>
                  <a:pt x="188" y="174"/>
                </a:lnTo>
                <a:lnTo>
                  <a:pt x="188" y="174"/>
                </a:lnTo>
                <a:lnTo>
                  <a:pt x="178" y="174"/>
                </a:lnTo>
                <a:lnTo>
                  <a:pt x="178" y="174"/>
                </a:lnTo>
                <a:lnTo>
                  <a:pt x="178" y="176"/>
                </a:lnTo>
                <a:lnTo>
                  <a:pt x="178" y="176"/>
                </a:lnTo>
                <a:lnTo>
                  <a:pt x="180" y="178"/>
                </a:lnTo>
                <a:lnTo>
                  <a:pt x="180" y="178"/>
                </a:lnTo>
                <a:lnTo>
                  <a:pt x="178" y="182"/>
                </a:lnTo>
                <a:lnTo>
                  <a:pt x="178" y="182"/>
                </a:lnTo>
                <a:lnTo>
                  <a:pt x="172" y="180"/>
                </a:lnTo>
                <a:lnTo>
                  <a:pt x="170" y="184"/>
                </a:lnTo>
                <a:lnTo>
                  <a:pt x="170" y="184"/>
                </a:lnTo>
                <a:lnTo>
                  <a:pt x="166" y="184"/>
                </a:lnTo>
                <a:lnTo>
                  <a:pt x="166" y="184"/>
                </a:lnTo>
                <a:lnTo>
                  <a:pt x="164" y="190"/>
                </a:lnTo>
                <a:lnTo>
                  <a:pt x="164" y="190"/>
                </a:lnTo>
                <a:lnTo>
                  <a:pt x="164" y="192"/>
                </a:lnTo>
                <a:lnTo>
                  <a:pt x="164" y="194"/>
                </a:lnTo>
                <a:lnTo>
                  <a:pt x="164" y="194"/>
                </a:lnTo>
                <a:lnTo>
                  <a:pt x="162" y="194"/>
                </a:lnTo>
                <a:lnTo>
                  <a:pt x="162" y="192"/>
                </a:lnTo>
                <a:lnTo>
                  <a:pt x="162" y="188"/>
                </a:lnTo>
                <a:lnTo>
                  <a:pt x="162" y="188"/>
                </a:lnTo>
                <a:lnTo>
                  <a:pt x="160" y="188"/>
                </a:lnTo>
                <a:lnTo>
                  <a:pt x="160" y="188"/>
                </a:lnTo>
                <a:lnTo>
                  <a:pt x="156" y="190"/>
                </a:lnTo>
                <a:lnTo>
                  <a:pt x="156" y="190"/>
                </a:lnTo>
                <a:lnTo>
                  <a:pt x="154" y="192"/>
                </a:lnTo>
                <a:lnTo>
                  <a:pt x="154" y="194"/>
                </a:lnTo>
                <a:lnTo>
                  <a:pt x="154" y="196"/>
                </a:lnTo>
                <a:lnTo>
                  <a:pt x="154" y="196"/>
                </a:lnTo>
                <a:lnTo>
                  <a:pt x="148" y="194"/>
                </a:lnTo>
                <a:lnTo>
                  <a:pt x="148" y="194"/>
                </a:lnTo>
                <a:lnTo>
                  <a:pt x="142" y="196"/>
                </a:lnTo>
                <a:lnTo>
                  <a:pt x="136" y="196"/>
                </a:lnTo>
                <a:lnTo>
                  <a:pt x="136" y="196"/>
                </a:lnTo>
                <a:lnTo>
                  <a:pt x="128" y="200"/>
                </a:lnTo>
                <a:lnTo>
                  <a:pt x="122" y="202"/>
                </a:lnTo>
                <a:lnTo>
                  <a:pt x="120" y="266"/>
                </a:lnTo>
                <a:lnTo>
                  <a:pt x="120" y="266"/>
                </a:lnTo>
                <a:lnTo>
                  <a:pt x="116" y="266"/>
                </a:lnTo>
                <a:lnTo>
                  <a:pt x="108" y="266"/>
                </a:lnTo>
                <a:lnTo>
                  <a:pt x="108" y="266"/>
                </a:lnTo>
                <a:lnTo>
                  <a:pt x="102" y="258"/>
                </a:lnTo>
                <a:lnTo>
                  <a:pt x="98" y="254"/>
                </a:lnTo>
                <a:lnTo>
                  <a:pt x="94" y="252"/>
                </a:lnTo>
                <a:lnTo>
                  <a:pt x="90" y="252"/>
                </a:lnTo>
                <a:lnTo>
                  <a:pt x="90" y="252"/>
                </a:lnTo>
                <a:lnTo>
                  <a:pt x="80" y="252"/>
                </a:lnTo>
                <a:lnTo>
                  <a:pt x="76" y="254"/>
                </a:lnTo>
                <a:lnTo>
                  <a:pt x="76" y="260"/>
                </a:lnTo>
                <a:lnTo>
                  <a:pt x="76" y="260"/>
                </a:lnTo>
                <a:lnTo>
                  <a:pt x="74" y="264"/>
                </a:lnTo>
                <a:lnTo>
                  <a:pt x="72" y="264"/>
                </a:lnTo>
                <a:lnTo>
                  <a:pt x="72" y="264"/>
                </a:lnTo>
                <a:lnTo>
                  <a:pt x="72" y="264"/>
                </a:lnTo>
                <a:lnTo>
                  <a:pt x="74" y="256"/>
                </a:lnTo>
                <a:lnTo>
                  <a:pt x="76" y="246"/>
                </a:lnTo>
                <a:lnTo>
                  <a:pt x="76" y="246"/>
                </a:lnTo>
                <a:lnTo>
                  <a:pt x="66" y="244"/>
                </a:lnTo>
                <a:lnTo>
                  <a:pt x="66" y="244"/>
                </a:lnTo>
                <a:lnTo>
                  <a:pt x="64" y="242"/>
                </a:lnTo>
                <a:lnTo>
                  <a:pt x="64" y="240"/>
                </a:lnTo>
                <a:lnTo>
                  <a:pt x="62" y="238"/>
                </a:lnTo>
                <a:lnTo>
                  <a:pt x="58" y="240"/>
                </a:lnTo>
                <a:lnTo>
                  <a:pt x="58" y="240"/>
                </a:lnTo>
                <a:lnTo>
                  <a:pt x="58" y="236"/>
                </a:lnTo>
                <a:lnTo>
                  <a:pt x="58" y="234"/>
                </a:lnTo>
                <a:lnTo>
                  <a:pt x="56" y="234"/>
                </a:lnTo>
                <a:lnTo>
                  <a:pt x="56" y="234"/>
                </a:lnTo>
                <a:lnTo>
                  <a:pt x="52" y="226"/>
                </a:lnTo>
                <a:lnTo>
                  <a:pt x="44" y="220"/>
                </a:lnTo>
                <a:lnTo>
                  <a:pt x="44" y="220"/>
                </a:lnTo>
                <a:lnTo>
                  <a:pt x="46" y="216"/>
                </a:lnTo>
                <a:lnTo>
                  <a:pt x="46" y="216"/>
                </a:lnTo>
                <a:lnTo>
                  <a:pt x="54" y="218"/>
                </a:lnTo>
                <a:lnTo>
                  <a:pt x="60" y="218"/>
                </a:lnTo>
                <a:lnTo>
                  <a:pt x="62" y="214"/>
                </a:lnTo>
                <a:lnTo>
                  <a:pt x="62" y="214"/>
                </a:lnTo>
                <a:lnTo>
                  <a:pt x="56" y="214"/>
                </a:lnTo>
                <a:lnTo>
                  <a:pt x="56" y="214"/>
                </a:lnTo>
                <a:lnTo>
                  <a:pt x="52" y="208"/>
                </a:lnTo>
                <a:lnTo>
                  <a:pt x="52" y="208"/>
                </a:lnTo>
                <a:lnTo>
                  <a:pt x="52" y="206"/>
                </a:lnTo>
                <a:lnTo>
                  <a:pt x="54" y="206"/>
                </a:lnTo>
                <a:lnTo>
                  <a:pt x="54" y="206"/>
                </a:lnTo>
                <a:lnTo>
                  <a:pt x="56" y="208"/>
                </a:lnTo>
                <a:lnTo>
                  <a:pt x="56" y="208"/>
                </a:lnTo>
                <a:lnTo>
                  <a:pt x="60" y="206"/>
                </a:lnTo>
                <a:lnTo>
                  <a:pt x="62" y="206"/>
                </a:lnTo>
                <a:lnTo>
                  <a:pt x="62" y="206"/>
                </a:lnTo>
                <a:lnTo>
                  <a:pt x="64" y="206"/>
                </a:lnTo>
                <a:lnTo>
                  <a:pt x="66" y="206"/>
                </a:lnTo>
                <a:lnTo>
                  <a:pt x="66" y="206"/>
                </a:lnTo>
                <a:lnTo>
                  <a:pt x="66" y="198"/>
                </a:lnTo>
                <a:lnTo>
                  <a:pt x="66" y="198"/>
                </a:lnTo>
                <a:lnTo>
                  <a:pt x="72" y="198"/>
                </a:lnTo>
                <a:lnTo>
                  <a:pt x="72" y="198"/>
                </a:lnTo>
                <a:lnTo>
                  <a:pt x="76" y="202"/>
                </a:lnTo>
                <a:lnTo>
                  <a:pt x="76" y="202"/>
                </a:lnTo>
                <a:lnTo>
                  <a:pt x="88" y="204"/>
                </a:lnTo>
                <a:lnTo>
                  <a:pt x="88" y="204"/>
                </a:lnTo>
                <a:lnTo>
                  <a:pt x="84" y="210"/>
                </a:lnTo>
                <a:lnTo>
                  <a:pt x="84" y="210"/>
                </a:lnTo>
                <a:lnTo>
                  <a:pt x="88" y="208"/>
                </a:lnTo>
                <a:lnTo>
                  <a:pt x="92" y="206"/>
                </a:lnTo>
                <a:lnTo>
                  <a:pt x="92" y="206"/>
                </a:lnTo>
                <a:lnTo>
                  <a:pt x="92" y="206"/>
                </a:lnTo>
                <a:lnTo>
                  <a:pt x="94" y="208"/>
                </a:lnTo>
                <a:lnTo>
                  <a:pt x="94" y="208"/>
                </a:lnTo>
                <a:lnTo>
                  <a:pt x="96" y="206"/>
                </a:lnTo>
                <a:lnTo>
                  <a:pt x="96" y="206"/>
                </a:lnTo>
                <a:lnTo>
                  <a:pt x="96" y="206"/>
                </a:lnTo>
                <a:lnTo>
                  <a:pt x="98" y="194"/>
                </a:lnTo>
                <a:lnTo>
                  <a:pt x="98" y="194"/>
                </a:lnTo>
                <a:lnTo>
                  <a:pt x="96" y="194"/>
                </a:lnTo>
                <a:lnTo>
                  <a:pt x="96" y="194"/>
                </a:lnTo>
                <a:lnTo>
                  <a:pt x="94" y="190"/>
                </a:lnTo>
                <a:lnTo>
                  <a:pt x="94" y="190"/>
                </a:lnTo>
                <a:lnTo>
                  <a:pt x="94" y="190"/>
                </a:lnTo>
                <a:lnTo>
                  <a:pt x="92" y="190"/>
                </a:lnTo>
                <a:lnTo>
                  <a:pt x="92" y="190"/>
                </a:lnTo>
                <a:lnTo>
                  <a:pt x="90" y="184"/>
                </a:lnTo>
                <a:lnTo>
                  <a:pt x="90" y="178"/>
                </a:lnTo>
                <a:lnTo>
                  <a:pt x="90" y="178"/>
                </a:lnTo>
                <a:lnTo>
                  <a:pt x="86" y="178"/>
                </a:lnTo>
                <a:lnTo>
                  <a:pt x="84" y="178"/>
                </a:lnTo>
                <a:lnTo>
                  <a:pt x="84" y="178"/>
                </a:lnTo>
                <a:lnTo>
                  <a:pt x="82" y="172"/>
                </a:lnTo>
                <a:lnTo>
                  <a:pt x="82" y="172"/>
                </a:lnTo>
                <a:lnTo>
                  <a:pt x="78" y="172"/>
                </a:lnTo>
                <a:lnTo>
                  <a:pt x="78" y="172"/>
                </a:lnTo>
                <a:lnTo>
                  <a:pt x="74" y="166"/>
                </a:lnTo>
                <a:lnTo>
                  <a:pt x="74" y="166"/>
                </a:lnTo>
                <a:lnTo>
                  <a:pt x="72" y="166"/>
                </a:lnTo>
                <a:lnTo>
                  <a:pt x="70" y="166"/>
                </a:lnTo>
                <a:lnTo>
                  <a:pt x="68" y="164"/>
                </a:lnTo>
                <a:lnTo>
                  <a:pt x="68" y="164"/>
                </a:lnTo>
                <a:lnTo>
                  <a:pt x="60" y="164"/>
                </a:lnTo>
                <a:lnTo>
                  <a:pt x="60" y="164"/>
                </a:lnTo>
                <a:lnTo>
                  <a:pt x="60" y="160"/>
                </a:lnTo>
                <a:lnTo>
                  <a:pt x="60" y="160"/>
                </a:lnTo>
                <a:lnTo>
                  <a:pt x="56" y="158"/>
                </a:lnTo>
                <a:lnTo>
                  <a:pt x="56" y="158"/>
                </a:lnTo>
                <a:lnTo>
                  <a:pt x="52" y="158"/>
                </a:lnTo>
                <a:lnTo>
                  <a:pt x="52" y="158"/>
                </a:lnTo>
                <a:lnTo>
                  <a:pt x="50" y="158"/>
                </a:lnTo>
                <a:lnTo>
                  <a:pt x="50" y="158"/>
                </a:lnTo>
                <a:lnTo>
                  <a:pt x="50" y="162"/>
                </a:lnTo>
                <a:lnTo>
                  <a:pt x="50" y="162"/>
                </a:lnTo>
                <a:lnTo>
                  <a:pt x="46" y="166"/>
                </a:lnTo>
                <a:lnTo>
                  <a:pt x="42" y="166"/>
                </a:lnTo>
                <a:lnTo>
                  <a:pt x="42" y="166"/>
                </a:lnTo>
                <a:lnTo>
                  <a:pt x="40" y="170"/>
                </a:lnTo>
                <a:lnTo>
                  <a:pt x="40" y="170"/>
                </a:lnTo>
                <a:lnTo>
                  <a:pt x="36" y="170"/>
                </a:lnTo>
                <a:lnTo>
                  <a:pt x="32" y="170"/>
                </a:lnTo>
                <a:lnTo>
                  <a:pt x="32" y="170"/>
                </a:lnTo>
                <a:lnTo>
                  <a:pt x="28" y="174"/>
                </a:lnTo>
                <a:lnTo>
                  <a:pt x="28" y="174"/>
                </a:lnTo>
                <a:lnTo>
                  <a:pt x="26" y="174"/>
                </a:lnTo>
                <a:lnTo>
                  <a:pt x="22" y="174"/>
                </a:lnTo>
                <a:lnTo>
                  <a:pt x="22" y="174"/>
                </a:lnTo>
                <a:lnTo>
                  <a:pt x="22" y="172"/>
                </a:lnTo>
                <a:lnTo>
                  <a:pt x="20" y="168"/>
                </a:lnTo>
                <a:lnTo>
                  <a:pt x="20" y="166"/>
                </a:lnTo>
                <a:lnTo>
                  <a:pt x="20" y="166"/>
                </a:lnTo>
                <a:lnTo>
                  <a:pt x="22" y="162"/>
                </a:lnTo>
                <a:lnTo>
                  <a:pt x="20" y="160"/>
                </a:lnTo>
                <a:lnTo>
                  <a:pt x="16" y="148"/>
                </a:lnTo>
                <a:lnTo>
                  <a:pt x="16" y="148"/>
                </a:lnTo>
                <a:lnTo>
                  <a:pt x="12" y="150"/>
                </a:lnTo>
                <a:lnTo>
                  <a:pt x="10" y="150"/>
                </a:lnTo>
                <a:lnTo>
                  <a:pt x="8" y="148"/>
                </a:lnTo>
                <a:lnTo>
                  <a:pt x="8" y="148"/>
                </a:lnTo>
                <a:lnTo>
                  <a:pt x="8" y="142"/>
                </a:lnTo>
                <a:lnTo>
                  <a:pt x="8" y="140"/>
                </a:lnTo>
                <a:lnTo>
                  <a:pt x="6" y="138"/>
                </a:lnTo>
                <a:lnTo>
                  <a:pt x="6" y="138"/>
                </a:lnTo>
                <a:lnTo>
                  <a:pt x="2" y="134"/>
                </a:lnTo>
                <a:lnTo>
                  <a:pt x="0" y="132"/>
                </a:lnTo>
                <a:lnTo>
                  <a:pt x="2" y="130"/>
                </a:lnTo>
                <a:lnTo>
                  <a:pt x="2" y="130"/>
                </a:lnTo>
                <a:lnTo>
                  <a:pt x="8" y="122"/>
                </a:lnTo>
                <a:lnTo>
                  <a:pt x="8" y="122"/>
                </a:lnTo>
                <a:lnTo>
                  <a:pt x="8" y="120"/>
                </a:lnTo>
                <a:lnTo>
                  <a:pt x="10" y="118"/>
                </a:lnTo>
                <a:lnTo>
                  <a:pt x="10" y="116"/>
                </a:lnTo>
                <a:lnTo>
                  <a:pt x="10" y="116"/>
                </a:lnTo>
                <a:lnTo>
                  <a:pt x="8" y="114"/>
                </a:lnTo>
                <a:lnTo>
                  <a:pt x="6" y="114"/>
                </a:lnTo>
                <a:lnTo>
                  <a:pt x="6" y="114"/>
                </a:lnTo>
                <a:lnTo>
                  <a:pt x="8" y="110"/>
                </a:lnTo>
                <a:lnTo>
                  <a:pt x="10" y="106"/>
                </a:lnTo>
                <a:lnTo>
                  <a:pt x="10" y="100"/>
                </a:lnTo>
                <a:lnTo>
                  <a:pt x="10" y="100"/>
                </a:lnTo>
                <a:lnTo>
                  <a:pt x="10" y="100"/>
                </a:lnTo>
                <a:lnTo>
                  <a:pt x="12" y="100"/>
                </a:lnTo>
                <a:lnTo>
                  <a:pt x="14" y="98"/>
                </a:lnTo>
                <a:lnTo>
                  <a:pt x="16" y="98"/>
                </a:lnTo>
                <a:lnTo>
                  <a:pt x="16" y="98"/>
                </a:lnTo>
                <a:lnTo>
                  <a:pt x="18" y="92"/>
                </a:lnTo>
                <a:lnTo>
                  <a:pt x="22" y="92"/>
                </a:lnTo>
                <a:lnTo>
                  <a:pt x="22" y="92"/>
                </a:lnTo>
                <a:lnTo>
                  <a:pt x="22" y="92"/>
                </a:lnTo>
                <a:lnTo>
                  <a:pt x="26" y="102"/>
                </a:lnTo>
                <a:lnTo>
                  <a:pt x="36" y="98"/>
                </a:lnTo>
                <a:lnTo>
                  <a:pt x="36" y="98"/>
                </a:lnTo>
                <a:lnTo>
                  <a:pt x="32" y="94"/>
                </a:lnTo>
                <a:lnTo>
                  <a:pt x="30" y="92"/>
                </a:lnTo>
                <a:lnTo>
                  <a:pt x="30" y="90"/>
                </a:lnTo>
                <a:lnTo>
                  <a:pt x="30" y="90"/>
                </a:lnTo>
                <a:lnTo>
                  <a:pt x="30" y="84"/>
                </a:lnTo>
                <a:lnTo>
                  <a:pt x="32" y="80"/>
                </a:lnTo>
                <a:lnTo>
                  <a:pt x="34" y="80"/>
                </a:lnTo>
                <a:lnTo>
                  <a:pt x="34" y="80"/>
                </a:lnTo>
                <a:lnTo>
                  <a:pt x="36" y="78"/>
                </a:lnTo>
                <a:lnTo>
                  <a:pt x="36" y="76"/>
                </a:lnTo>
                <a:lnTo>
                  <a:pt x="38" y="76"/>
                </a:lnTo>
                <a:lnTo>
                  <a:pt x="40" y="76"/>
                </a:lnTo>
                <a:lnTo>
                  <a:pt x="40" y="76"/>
                </a:lnTo>
                <a:lnTo>
                  <a:pt x="46" y="76"/>
                </a:lnTo>
                <a:lnTo>
                  <a:pt x="50" y="76"/>
                </a:lnTo>
                <a:lnTo>
                  <a:pt x="50" y="76"/>
                </a:lnTo>
                <a:lnTo>
                  <a:pt x="60" y="64"/>
                </a:lnTo>
                <a:lnTo>
                  <a:pt x="60" y="64"/>
                </a:lnTo>
                <a:lnTo>
                  <a:pt x="60" y="62"/>
                </a:lnTo>
                <a:lnTo>
                  <a:pt x="60" y="62"/>
                </a:lnTo>
                <a:lnTo>
                  <a:pt x="58" y="60"/>
                </a:lnTo>
                <a:lnTo>
                  <a:pt x="70" y="58"/>
                </a:lnTo>
                <a:lnTo>
                  <a:pt x="70" y="62"/>
                </a:lnTo>
                <a:lnTo>
                  <a:pt x="76" y="62"/>
                </a:lnTo>
                <a:lnTo>
                  <a:pt x="76" y="62"/>
                </a:lnTo>
                <a:lnTo>
                  <a:pt x="76" y="60"/>
                </a:lnTo>
                <a:lnTo>
                  <a:pt x="76" y="58"/>
                </a:lnTo>
                <a:lnTo>
                  <a:pt x="76" y="58"/>
                </a:lnTo>
                <a:lnTo>
                  <a:pt x="76" y="58"/>
                </a:lnTo>
                <a:lnTo>
                  <a:pt x="80" y="60"/>
                </a:lnTo>
                <a:lnTo>
                  <a:pt x="84" y="62"/>
                </a:lnTo>
                <a:lnTo>
                  <a:pt x="84" y="62"/>
                </a:lnTo>
                <a:lnTo>
                  <a:pt x="84" y="66"/>
                </a:lnTo>
                <a:lnTo>
                  <a:pt x="84" y="68"/>
                </a:lnTo>
                <a:lnTo>
                  <a:pt x="84" y="68"/>
                </a:lnTo>
                <a:lnTo>
                  <a:pt x="88" y="68"/>
                </a:lnTo>
                <a:lnTo>
                  <a:pt x="92" y="70"/>
                </a:lnTo>
                <a:lnTo>
                  <a:pt x="92" y="70"/>
                </a:lnTo>
                <a:lnTo>
                  <a:pt x="96" y="72"/>
                </a:lnTo>
                <a:lnTo>
                  <a:pt x="100" y="76"/>
                </a:lnTo>
                <a:lnTo>
                  <a:pt x="100" y="76"/>
                </a:lnTo>
                <a:lnTo>
                  <a:pt x="102" y="80"/>
                </a:lnTo>
                <a:lnTo>
                  <a:pt x="104" y="80"/>
                </a:lnTo>
                <a:lnTo>
                  <a:pt x="104" y="80"/>
                </a:lnTo>
                <a:lnTo>
                  <a:pt x="110" y="80"/>
                </a:lnTo>
                <a:lnTo>
                  <a:pt x="112" y="80"/>
                </a:lnTo>
                <a:lnTo>
                  <a:pt x="112" y="82"/>
                </a:lnTo>
                <a:lnTo>
                  <a:pt x="112" y="82"/>
                </a:lnTo>
                <a:lnTo>
                  <a:pt x="114" y="86"/>
                </a:lnTo>
                <a:lnTo>
                  <a:pt x="112" y="88"/>
                </a:lnTo>
                <a:lnTo>
                  <a:pt x="110" y="90"/>
                </a:lnTo>
                <a:lnTo>
                  <a:pt x="118" y="92"/>
                </a:lnTo>
                <a:lnTo>
                  <a:pt x="118" y="92"/>
                </a:lnTo>
                <a:lnTo>
                  <a:pt x="118" y="88"/>
                </a:lnTo>
                <a:lnTo>
                  <a:pt x="118" y="86"/>
                </a:lnTo>
                <a:lnTo>
                  <a:pt x="118" y="84"/>
                </a:lnTo>
                <a:lnTo>
                  <a:pt x="118" y="84"/>
                </a:lnTo>
                <a:lnTo>
                  <a:pt x="120" y="82"/>
                </a:lnTo>
                <a:lnTo>
                  <a:pt x="122" y="82"/>
                </a:lnTo>
                <a:lnTo>
                  <a:pt x="126" y="82"/>
                </a:lnTo>
                <a:lnTo>
                  <a:pt x="126" y="82"/>
                </a:lnTo>
                <a:lnTo>
                  <a:pt x="132" y="86"/>
                </a:lnTo>
                <a:lnTo>
                  <a:pt x="136" y="86"/>
                </a:lnTo>
                <a:lnTo>
                  <a:pt x="138" y="86"/>
                </a:lnTo>
                <a:lnTo>
                  <a:pt x="138" y="86"/>
                </a:lnTo>
                <a:lnTo>
                  <a:pt x="142" y="82"/>
                </a:lnTo>
                <a:lnTo>
                  <a:pt x="148" y="78"/>
                </a:lnTo>
                <a:lnTo>
                  <a:pt x="148" y="78"/>
                </a:lnTo>
                <a:lnTo>
                  <a:pt x="152" y="78"/>
                </a:lnTo>
                <a:lnTo>
                  <a:pt x="152" y="80"/>
                </a:lnTo>
                <a:lnTo>
                  <a:pt x="154" y="82"/>
                </a:lnTo>
                <a:lnTo>
                  <a:pt x="156" y="82"/>
                </a:lnTo>
                <a:lnTo>
                  <a:pt x="156" y="82"/>
                </a:lnTo>
                <a:lnTo>
                  <a:pt x="158" y="80"/>
                </a:lnTo>
                <a:lnTo>
                  <a:pt x="160" y="80"/>
                </a:lnTo>
                <a:lnTo>
                  <a:pt x="162" y="80"/>
                </a:lnTo>
                <a:lnTo>
                  <a:pt x="162" y="80"/>
                </a:lnTo>
                <a:lnTo>
                  <a:pt x="166" y="88"/>
                </a:lnTo>
                <a:lnTo>
                  <a:pt x="168" y="92"/>
                </a:lnTo>
                <a:lnTo>
                  <a:pt x="176" y="94"/>
                </a:lnTo>
                <a:lnTo>
                  <a:pt x="182" y="94"/>
                </a:lnTo>
                <a:lnTo>
                  <a:pt x="182" y="94"/>
                </a:lnTo>
                <a:lnTo>
                  <a:pt x="186" y="92"/>
                </a:lnTo>
                <a:lnTo>
                  <a:pt x="188" y="90"/>
                </a:lnTo>
                <a:lnTo>
                  <a:pt x="188" y="86"/>
                </a:lnTo>
                <a:lnTo>
                  <a:pt x="188" y="86"/>
                </a:lnTo>
                <a:lnTo>
                  <a:pt x="182" y="80"/>
                </a:lnTo>
                <a:lnTo>
                  <a:pt x="180" y="80"/>
                </a:lnTo>
                <a:lnTo>
                  <a:pt x="174" y="76"/>
                </a:lnTo>
                <a:lnTo>
                  <a:pt x="180" y="66"/>
                </a:lnTo>
                <a:lnTo>
                  <a:pt x="178" y="62"/>
                </a:lnTo>
                <a:lnTo>
                  <a:pt x="172" y="54"/>
                </a:lnTo>
                <a:lnTo>
                  <a:pt x="172" y="48"/>
                </a:lnTo>
                <a:lnTo>
                  <a:pt x="176" y="42"/>
                </a:lnTo>
                <a:lnTo>
                  <a:pt x="176" y="34"/>
                </a:lnTo>
                <a:lnTo>
                  <a:pt x="182" y="28"/>
                </a:lnTo>
                <a:lnTo>
                  <a:pt x="182" y="20"/>
                </a:lnTo>
                <a:lnTo>
                  <a:pt x="180" y="16"/>
                </a:lnTo>
                <a:lnTo>
                  <a:pt x="186" y="12"/>
                </a:lnTo>
                <a:lnTo>
                  <a:pt x="194" y="16"/>
                </a:lnTo>
                <a:lnTo>
                  <a:pt x="202" y="18"/>
                </a:lnTo>
                <a:lnTo>
                  <a:pt x="208" y="20"/>
                </a:lnTo>
                <a:lnTo>
                  <a:pt x="220" y="18"/>
                </a:lnTo>
                <a:lnTo>
                  <a:pt x="230" y="14"/>
                </a:lnTo>
                <a:lnTo>
                  <a:pt x="242" y="16"/>
                </a:lnTo>
                <a:lnTo>
                  <a:pt x="256" y="12"/>
                </a:lnTo>
                <a:lnTo>
                  <a:pt x="260" y="12"/>
                </a:lnTo>
                <a:lnTo>
                  <a:pt x="272" y="4"/>
                </a:lnTo>
                <a:lnTo>
                  <a:pt x="282" y="2"/>
                </a:lnTo>
                <a:lnTo>
                  <a:pt x="288" y="0"/>
                </a:lnTo>
                <a:lnTo>
                  <a:pt x="290" y="4"/>
                </a:lnTo>
                <a:lnTo>
                  <a:pt x="296" y="6"/>
                </a:lnTo>
                <a:lnTo>
                  <a:pt x="296" y="10"/>
                </a:lnTo>
                <a:lnTo>
                  <a:pt x="294" y="16"/>
                </a:lnTo>
                <a:lnTo>
                  <a:pt x="298" y="18"/>
                </a:lnTo>
                <a:lnTo>
                  <a:pt x="304" y="24"/>
                </a:lnTo>
                <a:lnTo>
                  <a:pt x="310" y="22"/>
                </a:lnTo>
                <a:lnTo>
                  <a:pt x="316" y="14"/>
                </a:lnTo>
                <a:lnTo>
                  <a:pt x="324" y="20"/>
                </a:lnTo>
                <a:lnTo>
                  <a:pt x="326" y="22"/>
                </a:lnTo>
                <a:lnTo>
                  <a:pt x="332" y="20"/>
                </a:lnTo>
                <a:lnTo>
                  <a:pt x="332" y="20"/>
                </a:lnTo>
                <a:lnTo>
                  <a:pt x="332" y="20"/>
                </a:lnTo>
                <a:lnTo>
                  <a:pt x="334" y="20"/>
                </a:lnTo>
                <a:lnTo>
                  <a:pt x="336" y="22"/>
                </a:lnTo>
                <a:lnTo>
                  <a:pt x="336" y="22"/>
                </a:lnTo>
                <a:lnTo>
                  <a:pt x="336" y="26"/>
                </a:lnTo>
                <a:lnTo>
                  <a:pt x="336" y="28"/>
                </a:lnTo>
                <a:lnTo>
                  <a:pt x="348" y="28"/>
                </a:lnTo>
                <a:lnTo>
                  <a:pt x="358" y="24"/>
                </a:lnTo>
                <a:lnTo>
                  <a:pt x="372" y="18"/>
                </a:lnTo>
                <a:lnTo>
                  <a:pt x="382" y="14"/>
                </a:lnTo>
                <a:lnTo>
                  <a:pt x="394" y="12"/>
                </a:lnTo>
                <a:lnTo>
                  <a:pt x="396" y="14"/>
                </a:lnTo>
                <a:lnTo>
                  <a:pt x="394" y="20"/>
                </a:lnTo>
                <a:lnTo>
                  <a:pt x="404" y="36"/>
                </a:lnTo>
                <a:lnTo>
                  <a:pt x="414" y="58"/>
                </a:lnTo>
                <a:lnTo>
                  <a:pt x="420" y="74"/>
                </a:lnTo>
                <a:lnTo>
                  <a:pt x="420" y="74"/>
                </a:lnTo>
                <a:lnTo>
                  <a:pt x="424" y="78"/>
                </a:lnTo>
                <a:lnTo>
                  <a:pt x="426" y="82"/>
                </a:lnTo>
                <a:lnTo>
                  <a:pt x="430" y="84"/>
                </a:lnTo>
                <a:lnTo>
                  <a:pt x="430" y="84"/>
                </a:lnTo>
                <a:lnTo>
                  <a:pt x="438" y="82"/>
                </a:lnTo>
                <a:lnTo>
                  <a:pt x="442" y="80"/>
                </a:lnTo>
                <a:lnTo>
                  <a:pt x="456" y="80"/>
                </a:lnTo>
                <a:lnTo>
                  <a:pt x="456" y="80"/>
                </a:lnTo>
                <a:lnTo>
                  <a:pt x="460" y="82"/>
                </a:lnTo>
                <a:lnTo>
                  <a:pt x="464" y="86"/>
                </a:lnTo>
                <a:lnTo>
                  <a:pt x="470" y="92"/>
                </a:lnTo>
                <a:lnTo>
                  <a:pt x="472" y="100"/>
                </a:lnTo>
                <a:lnTo>
                  <a:pt x="474" y="110"/>
                </a:lnTo>
                <a:lnTo>
                  <a:pt x="478" y="114"/>
                </a:lnTo>
                <a:lnTo>
                  <a:pt x="484" y="118"/>
                </a:lnTo>
                <a:lnTo>
                  <a:pt x="494" y="116"/>
                </a:lnTo>
                <a:lnTo>
                  <a:pt x="510" y="108"/>
                </a:lnTo>
                <a:lnTo>
                  <a:pt x="520" y="106"/>
                </a:lnTo>
                <a:lnTo>
                  <a:pt x="528" y="106"/>
                </a:lnTo>
                <a:lnTo>
                  <a:pt x="530" y="114"/>
                </a:lnTo>
                <a:lnTo>
                  <a:pt x="536" y="118"/>
                </a:lnTo>
                <a:lnTo>
                  <a:pt x="538" y="122"/>
                </a:lnTo>
                <a:lnTo>
                  <a:pt x="548" y="124"/>
                </a:lnTo>
                <a:lnTo>
                  <a:pt x="548" y="124"/>
                </a:lnTo>
                <a:close/>
              </a:path>
            </a:pathLst>
          </a:custGeom>
          <a:solidFill>
            <a:srgbClr val="8BBDFF"/>
          </a:solidFill>
          <a:ln w="3175">
            <a:solidFill>
              <a:srgbClr val="8BBDFF"/>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173" name="Freeform 157">
            <a:extLst>
              <a:ext uri="{FF2B5EF4-FFF2-40B4-BE49-F238E27FC236}">
                <a16:creationId xmlns:a16="http://schemas.microsoft.com/office/drawing/2014/main" id="{2F0BD361-8A34-4186-8B1A-215A1C64FFBF}"/>
              </a:ext>
            </a:extLst>
          </p:cNvPr>
          <p:cNvSpPr>
            <a:spLocks/>
          </p:cNvSpPr>
          <p:nvPr userDrawn="1"/>
        </p:nvSpPr>
        <p:spPr bwMode="auto">
          <a:xfrm>
            <a:off x="6642346" y="2719697"/>
            <a:ext cx="100622" cy="123551"/>
          </a:xfrm>
          <a:custGeom>
            <a:avLst/>
            <a:gdLst>
              <a:gd name="T0" fmla="*/ 10 w 60"/>
              <a:gd name="T1" fmla="*/ 24 h 72"/>
              <a:gd name="T2" fmla="*/ 10 w 60"/>
              <a:gd name="T3" fmla="*/ 24 h 72"/>
              <a:gd name="T4" fmla="*/ 12 w 60"/>
              <a:gd name="T5" fmla="*/ 22 h 72"/>
              <a:gd name="T6" fmla="*/ 12 w 60"/>
              <a:gd name="T7" fmla="*/ 22 h 72"/>
              <a:gd name="T8" fmla="*/ 12 w 60"/>
              <a:gd name="T9" fmla="*/ 22 h 72"/>
              <a:gd name="T10" fmla="*/ 12 w 60"/>
              <a:gd name="T11" fmla="*/ 20 h 72"/>
              <a:gd name="T12" fmla="*/ 14 w 60"/>
              <a:gd name="T13" fmla="*/ 16 h 72"/>
              <a:gd name="T14" fmla="*/ 14 w 60"/>
              <a:gd name="T15" fmla="*/ 16 h 72"/>
              <a:gd name="T16" fmla="*/ 18 w 60"/>
              <a:gd name="T17" fmla="*/ 12 h 72"/>
              <a:gd name="T18" fmla="*/ 20 w 60"/>
              <a:gd name="T19" fmla="*/ 12 h 72"/>
              <a:gd name="T20" fmla="*/ 22 w 60"/>
              <a:gd name="T21" fmla="*/ 12 h 72"/>
              <a:gd name="T22" fmla="*/ 22 w 60"/>
              <a:gd name="T23" fmla="*/ 12 h 72"/>
              <a:gd name="T24" fmla="*/ 28 w 60"/>
              <a:gd name="T25" fmla="*/ 14 h 72"/>
              <a:gd name="T26" fmla="*/ 32 w 60"/>
              <a:gd name="T27" fmla="*/ 16 h 72"/>
              <a:gd name="T28" fmla="*/ 52 w 60"/>
              <a:gd name="T29" fmla="*/ 0 h 72"/>
              <a:gd name="T30" fmla="*/ 60 w 60"/>
              <a:gd name="T31" fmla="*/ 24 h 72"/>
              <a:gd name="T32" fmla="*/ 60 w 60"/>
              <a:gd name="T33" fmla="*/ 26 h 72"/>
              <a:gd name="T34" fmla="*/ 32 w 60"/>
              <a:gd name="T35" fmla="*/ 34 h 72"/>
              <a:gd name="T36" fmla="*/ 42 w 60"/>
              <a:gd name="T37" fmla="*/ 48 h 72"/>
              <a:gd name="T38" fmla="*/ 42 w 60"/>
              <a:gd name="T39" fmla="*/ 48 h 72"/>
              <a:gd name="T40" fmla="*/ 38 w 60"/>
              <a:gd name="T41" fmla="*/ 50 h 72"/>
              <a:gd name="T42" fmla="*/ 36 w 60"/>
              <a:gd name="T43" fmla="*/ 52 h 72"/>
              <a:gd name="T44" fmla="*/ 34 w 60"/>
              <a:gd name="T45" fmla="*/ 54 h 72"/>
              <a:gd name="T46" fmla="*/ 34 w 60"/>
              <a:gd name="T47" fmla="*/ 54 h 72"/>
              <a:gd name="T48" fmla="*/ 32 w 60"/>
              <a:gd name="T49" fmla="*/ 56 h 72"/>
              <a:gd name="T50" fmla="*/ 28 w 60"/>
              <a:gd name="T51" fmla="*/ 60 h 72"/>
              <a:gd name="T52" fmla="*/ 28 w 60"/>
              <a:gd name="T53" fmla="*/ 60 h 72"/>
              <a:gd name="T54" fmla="*/ 26 w 60"/>
              <a:gd name="T55" fmla="*/ 64 h 72"/>
              <a:gd name="T56" fmla="*/ 24 w 60"/>
              <a:gd name="T57" fmla="*/ 64 h 72"/>
              <a:gd name="T58" fmla="*/ 14 w 60"/>
              <a:gd name="T59" fmla="*/ 72 h 72"/>
              <a:gd name="T60" fmla="*/ 0 w 60"/>
              <a:gd name="T61" fmla="*/ 72 h 72"/>
              <a:gd name="T62" fmla="*/ 0 w 60"/>
              <a:gd name="T63" fmla="*/ 72 h 72"/>
              <a:gd name="T64" fmla="*/ 0 w 60"/>
              <a:gd name="T65" fmla="*/ 70 h 72"/>
              <a:gd name="T66" fmla="*/ 0 w 60"/>
              <a:gd name="T67" fmla="*/ 70 h 72"/>
              <a:gd name="T68" fmla="*/ 4 w 60"/>
              <a:gd name="T69" fmla="*/ 64 h 72"/>
              <a:gd name="T70" fmla="*/ 8 w 60"/>
              <a:gd name="T71" fmla="*/ 58 h 72"/>
              <a:gd name="T72" fmla="*/ 8 w 60"/>
              <a:gd name="T73" fmla="*/ 54 h 72"/>
              <a:gd name="T74" fmla="*/ 8 w 60"/>
              <a:gd name="T75" fmla="*/ 54 h 72"/>
              <a:gd name="T76" fmla="*/ 8 w 60"/>
              <a:gd name="T77" fmla="*/ 48 h 72"/>
              <a:gd name="T78" fmla="*/ 10 w 60"/>
              <a:gd name="T79" fmla="*/ 44 h 72"/>
              <a:gd name="T80" fmla="*/ 12 w 60"/>
              <a:gd name="T81" fmla="*/ 38 h 72"/>
              <a:gd name="T82" fmla="*/ 12 w 60"/>
              <a:gd name="T83" fmla="*/ 38 h 72"/>
              <a:gd name="T84" fmla="*/ 12 w 60"/>
              <a:gd name="T85" fmla="*/ 32 h 72"/>
              <a:gd name="T86" fmla="*/ 12 w 60"/>
              <a:gd name="T87" fmla="*/ 32 h 72"/>
              <a:gd name="T88" fmla="*/ 12 w 60"/>
              <a:gd name="T89" fmla="*/ 30 h 72"/>
              <a:gd name="T90" fmla="*/ 12 w 60"/>
              <a:gd name="T91" fmla="*/ 30 h 72"/>
              <a:gd name="T92" fmla="*/ 12 w 60"/>
              <a:gd name="T93" fmla="*/ 30 h 72"/>
              <a:gd name="T94" fmla="*/ 12 w 60"/>
              <a:gd name="T95" fmla="*/ 30 h 72"/>
              <a:gd name="T96" fmla="*/ 10 w 60"/>
              <a:gd name="T97" fmla="*/ 24 h 72"/>
              <a:gd name="T98" fmla="*/ 10 w 60"/>
              <a:gd name="T99" fmla="*/ 2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0" h="72">
                <a:moveTo>
                  <a:pt x="10" y="24"/>
                </a:moveTo>
                <a:lnTo>
                  <a:pt x="10" y="24"/>
                </a:lnTo>
                <a:lnTo>
                  <a:pt x="12" y="22"/>
                </a:lnTo>
                <a:lnTo>
                  <a:pt x="12" y="22"/>
                </a:lnTo>
                <a:lnTo>
                  <a:pt x="12" y="22"/>
                </a:lnTo>
                <a:lnTo>
                  <a:pt x="12" y="20"/>
                </a:lnTo>
                <a:lnTo>
                  <a:pt x="14" y="16"/>
                </a:lnTo>
                <a:lnTo>
                  <a:pt x="14" y="16"/>
                </a:lnTo>
                <a:lnTo>
                  <a:pt x="18" y="12"/>
                </a:lnTo>
                <a:lnTo>
                  <a:pt x="20" y="12"/>
                </a:lnTo>
                <a:lnTo>
                  <a:pt x="22" y="12"/>
                </a:lnTo>
                <a:lnTo>
                  <a:pt x="22" y="12"/>
                </a:lnTo>
                <a:lnTo>
                  <a:pt x="28" y="14"/>
                </a:lnTo>
                <a:lnTo>
                  <a:pt x="32" y="16"/>
                </a:lnTo>
                <a:lnTo>
                  <a:pt x="52" y="0"/>
                </a:lnTo>
                <a:lnTo>
                  <a:pt x="60" y="24"/>
                </a:lnTo>
                <a:lnTo>
                  <a:pt x="60" y="26"/>
                </a:lnTo>
                <a:lnTo>
                  <a:pt x="32" y="34"/>
                </a:lnTo>
                <a:lnTo>
                  <a:pt x="42" y="48"/>
                </a:lnTo>
                <a:lnTo>
                  <a:pt x="42" y="48"/>
                </a:lnTo>
                <a:lnTo>
                  <a:pt x="38" y="50"/>
                </a:lnTo>
                <a:lnTo>
                  <a:pt x="36" y="52"/>
                </a:lnTo>
                <a:lnTo>
                  <a:pt x="34" y="54"/>
                </a:lnTo>
                <a:lnTo>
                  <a:pt x="34" y="54"/>
                </a:lnTo>
                <a:lnTo>
                  <a:pt x="32" y="56"/>
                </a:lnTo>
                <a:lnTo>
                  <a:pt x="28" y="60"/>
                </a:lnTo>
                <a:lnTo>
                  <a:pt x="28" y="60"/>
                </a:lnTo>
                <a:lnTo>
                  <a:pt x="26" y="64"/>
                </a:lnTo>
                <a:lnTo>
                  <a:pt x="24" y="64"/>
                </a:lnTo>
                <a:lnTo>
                  <a:pt x="14" y="72"/>
                </a:lnTo>
                <a:lnTo>
                  <a:pt x="0" y="72"/>
                </a:lnTo>
                <a:lnTo>
                  <a:pt x="0" y="72"/>
                </a:lnTo>
                <a:lnTo>
                  <a:pt x="0" y="70"/>
                </a:lnTo>
                <a:lnTo>
                  <a:pt x="0" y="70"/>
                </a:lnTo>
                <a:lnTo>
                  <a:pt x="4" y="64"/>
                </a:lnTo>
                <a:lnTo>
                  <a:pt x="8" y="58"/>
                </a:lnTo>
                <a:lnTo>
                  <a:pt x="8" y="54"/>
                </a:lnTo>
                <a:lnTo>
                  <a:pt x="8" y="54"/>
                </a:lnTo>
                <a:lnTo>
                  <a:pt x="8" y="48"/>
                </a:lnTo>
                <a:lnTo>
                  <a:pt x="10" y="44"/>
                </a:lnTo>
                <a:lnTo>
                  <a:pt x="12" y="38"/>
                </a:lnTo>
                <a:lnTo>
                  <a:pt x="12" y="38"/>
                </a:lnTo>
                <a:lnTo>
                  <a:pt x="12" y="32"/>
                </a:lnTo>
                <a:lnTo>
                  <a:pt x="12" y="32"/>
                </a:lnTo>
                <a:lnTo>
                  <a:pt x="12" y="30"/>
                </a:lnTo>
                <a:lnTo>
                  <a:pt x="12" y="30"/>
                </a:lnTo>
                <a:lnTo>
                  <a:pt x="12" y="30"/>
                </a:lnTo>
                <a:lnTo>
                  <a:pt x="12" y="30"/>
                </a:lnTo>
                <a:lnTo>
                  <a:pt x="10" y="24"/>
                </a:lnTo>
                <a:lnTo>
                  <a:pt x="10" y="24"/>
                </a:lnTo>
                <a:close/>
              </a:path>
            </a:pathLst>
          </a:custGeom>
          <a:solidFill>
            <a:srgbClr val="B9BCBD"/>
          </a:solidFill>
          <a:ln w="3175">
            <a:solidFill>
              <a:srgbClr val="B9BCBD"/>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174" name="Freeform 158">
            <a:extLst>
              <a:ext uri="{FF2B5EF4-FFF2-40B4-BE49-F238E27FC236}">
                <a16:creationId xmlns:a16="http://schemas.microsoft.com/office/drawing/2014/main" id="{1B800B12-974A-4CB5-9CE0-535D85D7DF34}"/>
              </a:ext>
            </a:extLst>
          </p:cNvPr>
          <p:cNvSpPr>
            <a:spLocks/>
          </p:cNvSpPr>
          <p:nvPr userDrawn="1"/>
        </p:nvSpPr>
        <p:spPr bwMode="auto">
          <a:xfrm>
            <a:off x="8835909" y="2664783"/>
            <a:ext cx="6708" cy="6864"/>
          </a:xfrm>
          <a:custGeom>
            <a:avLst/>
            <a:gdLst>
              <a:gd name="T0" fmla="*/ 2 w 4"/>
              <a:gd name="T1" fmla="*/ 0 h 4"/>
              <a:gd name="T2" fmla="*/ 2 w 4"/>
              <a:gd name="T3" fmla="*/ 0 h 4"/>
              <a:gd name="T4" fmla="*/ 4 w 4"/>
              <a:gd name="T5" fmla="*/ 0 h 4"/>
              <a:gd name="T6" fmla="*/ 4 w 4"/>
              <a:gd name="T7" fmla="*/ 2 h 4"/>
              <a:gd name="T8" fmla="*/ 4 w 4"/>
              <a:gd name="T9" fmla="*/ 4 h 4"/>
              <a:gd name="T10" fmla="*/ 4 w 4"/>
              <a:gd name="T11" fmla="*/ 4 h 4"/>
              <a:gd name="T12" fmla="*/ 0 w 4"/>
              <a:gd name="T13" fmla="*/ 4 h 4"/>
              <a:gd name="T14" fmla="*/ 0 w 4"/>
              <a:gd name="T15" fmla="*/ 4 h 4"/>
              <a:gd name="T16" fmla="*/ 0 w 4"/>
              <a:gd name="T17" fmla="*/ 2 h 4"/>
              <a:gd name="T18" fmla="*/ 0 w 4"/>
              <a:gd name="T19" fmla="*/ 0 h 4"/>
              <a:gd name="T20" fmla="*/ 0 w 4"/>
              <a:gd name="T21" fmla="*/ 0 h 4"/>
              <a:gd name="T22" fmla="*/ 2 w 4"/>
              <a:gd name="T23"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 h="4">
                <a:moveTo>
                  <a:pt x="2" y="0"/>
                </a:moveTo>
                <a:lnTo>
                  <a:pt x="2" y="0"/>
                </a:lnTo>
                <a:lnTo>
                  <a:pt x="4" y="0"/>
                </a:lnTo>
                <a:lnTo>
                  <a:pt x="4" y="2"/>
                </a:lnTo>
                <a:lnTo>
                  <a:pt x="4" y="4"/>
                </a:lnTo>
                <a:lnTo>
                  <a:pt x="4" y="4"/>
                </a:lnTo>
                <a:lnTo>
                  <a:pt x="0" y="4"/>
                </a:lnTo>
                <a:lnTo>
                  <a:pt x="0" y="4"/>
                </a:lnTo>
                <a:lnTo>
                  <a:pt x="0" y="2"/>
                </a:lnTo>
                <a:lnTo>
                  <a:pt x="0" y="0"/>
                </a:lnTo>
                <a:lnTo>
                  <a:pt x="0" y="0"/>
                </a:lnTo>
                <a:lnTo>
                  <a:pt x="2" y="0"/>
                </a:lnTo>
                <a:close/>
              </a:path>
            </a:pathLst>
          </a:custGeom>
          <a:solidFill>
            <a:srgbClr val="E8EC36"/>
          </a:solidFill>
          <a:ln w="3175">
            <a:solidFill>
              <a:srgbClr val="E8EC36"/>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175" name="Freeform 159">
            <a:extLst>
              <a:ext uri="{FF2B5EF4-FFF2-40B4-BE49-F238E27FC236}">
                <a16:creationId xmlns:a16="http://schemas.microsoft.com/office/drawing/2014/main" id="{A2FD73AD-ADBF-4DC9-9093-AFB60B839466}"/>
              </a:ext>
            </a:extLst>
          </p:cNvPr>
          <p:cNvSpPr>
            <a:spLocks noEditPoints="1"/>
          </p:cNvSpPr>
          <p:nvPr userDrawn="1"/>
        </p:nvSpPr>
        <p:spPr bwMode="auto">
          <a:xfrm>
            <a:off x="8755411" y="2321586"/>
            <a:ext cx="358885" cy="463316"/>
          </a:xfrm>
          <a:custGeom>
            <a:avLst/>
            <a:gdLst>
              <a:gd name="T0" fmla="*/ 10 w 214"/>
              <a:gd name="T1" fmla="*/ 222 h 270"/>
              <a:gd name="T2" fmla="*/ 2 w 214"/>
              <a:gd name="T3" fmla="*/ 226 h 270"/>
              <a:gd name="T4" fmla="*/ 4 w 214"/>
              <a:gd name="T5" fmla="*/ 242 h 270"/>
              <a:gd name="T6" fmla="*/ 6 w 214"/>
              <a:gd name="T7" fmla="*/ 246 h 270"/>
              <a:gd name="T8" fmla="*/ 14 w 214"/>
              <a:gd name="T9" fmla="*/ 244 h 270"/>
              <a:gd name="T10" fmla="*/ 14 w 214"/>
              <a:gd name="T11" fmla="*/ 244 h 270"/>
              <a:gd name="T12" fmla="*/ 6 w 214"/>
              <a:gd name="T13" fmla="*/ 262 h 270"/>
              <a:gd name="T14" fmla="*/ 14 w 214"/>
              <a:gd name="T15" fmla="*/ 260 h 270"/>
              <a:gd name="T16" fmla="*/ 20 w 214"/>
              <a:gd name="T17" fmla="*/ 266 h 270"/>
              <a:gd name="T18" fmla="*/ 24 w 214"/>
              <a:gd name="T19" fmla="*/ 250 h 270"/>
              <a:gd name="T20" fmla="*/ 26 w 214"/>
              <a:gd name="T21" fmla="*/ 230 h 270"/>
              <a:gd name="T22" fmla="*/ 14 w 214"/>
              <a:gd name="T23" fmla="*/ 218 h 270"/>
              <a:gd name="T24" fmla="*/ 44 w 214"/>
              <a:gd name="T25" fmla="*/ 218 h 270"/>
              <a:gd name="T26" fmla="*/ 34 w 214"/>
              <a:gd name="T27" fmla="*/ 228 h 270"/>
              <a:gd name="T28" fmla="*/ 44 w 214"/>
              <a:gd name="T29" fmla="*/ 242 h 270"/>
              <a:gd name="T30" fmla="*/ 50 w 214"/>
              <a:gd name="T31" fmla="*/ 232 h 270"/>
              <a:gd name="T32" fmla="*/ 62 w 214"/>
              <a:gd name="T33" fmla="*/ 230 h 270"/>
              <a:gd name="T34" fmla="*/ 62 w 214"/>
              <a:gd name="T35" fmla="*/ 212 h 270"/>
              <a:gd name="T36" fmla="*/ 136 w 214"/>
              <a:gd name="T37" fmla="*/ 96 h 270"/>
              <a:gd name="T38" fmla="*/ 134 w 214"/>
              <a:gd name="T39" fmla="*/ 112 h 270"/>
              <a:gd name="T40" fmla="*/ 134 w 214"/>
              <a:gd name="T41" fmla="*/ 132 h 270"/>
              <a:gd name="T42" fmla="*/ 116 w 214"/>
              <a:gd name="T43" fmla="*/ 154 h 270"/>
              <a:gd name="T44" fmla="*/ 102 w 214"/>
              <a:gd name="T45" fmla="*/ 166 h 270"/>
              <a:gd name="T46" fmla="*/ 92 w 214"/>
              <a:gd name="T47" fmla="*/ 162 h 270"/>
              <a:gd name="T48" fmla="*/ 96 w 214"/>
              <a:gd name="T49" fmla="*/ 156 h 270"/>
              <a:gd name="T50" fmla="*/ 84 w 214"/>
              <a:gd name="T51" fmla="*/ 188 h 270"/>
              <a:gd name="T52" fmla="*/ 68 w 214"/>
              <a:gd name="T53" fmla="*/ 190 h 270"/>
              <a:gd name="T54" fmla="*/ 52 w 214"/>
              <a:gd name="T55" fmla="*/ 196 h 270"/>
              <a:gd name="T56" fmla="*/ 44 w 214"/>
              <a:gd name="T57" fmla="*/ 196 h 270"/>
              <a:gd name="T58" fmla="*/ 34 w 214"/>
              <a:gd name="T59" fmla="*/ 208 h 270"/>
              <a:gd name="T60" fmla="*/ 16 w 214"/>
              <a:gd name="T61" fmla="*/ 216 h 270"/>
              <a:gd name="T62" fmla="*/ 52 w 214"/>
              <a:gd name="T63" fmla="*/ 212 h 270"/>
              <a:gd name="T64" fmla="*/ 76 w 214"/>
              <a:gd name="T65" fmla="*/ 208 h 270"/>
              <a:gd name="T66" fmla="*/ 74 w 214"/>
              <a:gd name="T67" fmla="*/ 226 h 270"/>
              <a:gd name="T68" fmla="*/ 94 w 214"/>
              <a:gd name="T69" fmla="*/ 216 h 270"/>
              <a:gd name="T70" fmla="*/ 102 w 214"/>
              <a:gd name="T71" fmla="*/ 210 h 270"/>
              <a:gd name="T72" fmla="*/ 108 w 214"/>
              <a:gd name="T73" fmla="*/ 208 h 270"/>
              <a:gd name="T74" fmla="*/ 124 w 214"/>
              <a:gd name="T75" fmla="*/ 204 h 270"/>
              <a:gd name="T76" fmla="*/ 134 w 214"/>
              <a:gd name="T77" fmla="*/ 202 h 270"/>
              <a:gd name="T78" fmla="*/ 142 w 214"/>
              <a:gd name="T79" fmla="*/ 192 h 270"/>
              <a:gd name="T80" fmla="*/ 150 w 214"/>
              <a:gd name="T81" fmla="*/ 190 h 270"/>
              <a:gd name="T82" fmla="*/ 148 w 214"/>
              <a:gd name="T83" fmla="*/ 166 h 270"/>
              <a:gd name="T84" fmla="*/ 156 w 214"/>
              <a:gd name="T85" fmla="*/ 130 h 270"/>
              <a:gd name="T86" fmla="*/ 160 w 214"/>
              <a:gd name="T87" fmla="*/ 102 h 270"/>
              <a:gd name="T88" fmla="*/ 148 w 214"/>
              <a:gd name="T89" fmla="*/ 86 h 270"/>
              <a:gd name="T90" fmla="*/ 160 w 214"/>
              <a:gd name="T91" fmla="*/ 14 h 270"/>
              <a:gd name="T92" fmla="*/ 158 w 214"/>
              <a:gd name="T93" fmla="*/ 34 h 270"/>
              <a:gd name="T94" fmla="*/ 148 w 214"/>
              <a:gd name="T95" fmla="*/ 46 h 270"/>
              <a:gd name="T96" fmla="*/ 136 w 214"/>
              <a:gd name="T97" fmla="*/ 62 h 270"/>
              <a:gd name="T98" fmla="*/ 148 w 214"/>
              <a:gd name="T99" fmla="*/ 72 h 270"/>
              <a:gd name="T100" fmla="*/ 152 w 214"/>
              <a:gd name="T101" fmla="*/ 58 h 270"/>
              <a:gd name="T102" fmla="*/ 164 w 214"/>
              <a:gd name="T103" fmla="*/ 58 h 270"/>
              <a:gd name="T104" fmla="*/ 192 w 214"/>
              <a:gd name="T105" fmla="*/ 52 h 270"/>
              <a:gd name="T106" fmla="*/ 210 w 214"/>
              <a:gd name="T107" fmla="*/ 50 h 270"/>
              <a:gd name="T108" fmla="*/ 210 w 214"/>
              <a:gd name="T109" fmla="*/ 34 h 270"/>
              <a:gd name="T110" fmla="*/ 182 w 214"/>
              <a:gd name="T111" fmla="*/ 30 h 270"/>
              <a:gd name="T112" fmla="*/ 162 w 214"/>
              <a:gd name="T113" fmla="*/ 0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14" h="270">
                <a:moveTo>
                  <a:pt x="14" y="218"/>
                </a:moveTo>
                <a:lnTo>
                  <a:pt x="14" y="218"/>
                </a:lnTo>
                <a:lnTo>
                  <a:pt x="12" y="218"/>
                </a:lnTo>
                <a:lnTo>
                  <a:pt x="12" y="220"/>
                </a:lnTo>
                <a:lnTo>
                  <a:pt x="12" y="224"/>
                </a:lnTo>
                <a:lnTo>
                  <a:pt x="12" y="224"/>
                </a:lnTo>
                <a:lnTo>
                  <a:pt x="12" y="224"/>
                </a:lnTo>
                <a:lnTo>
                  <a:pt x="10" y="222"/>
                </a:lnTo>
                <a:lnTo>
                  <a:pt x="10" y="222"/>
                </a:lnTo>
                <a:lnTo>
                  <a:pt x="8" y="222"/>
                </a:lnTo>
                <a:lnTo>
                  <a:pt x="8" y="222"/>
                </a:lnTo>
                <a:lnTo>
                  <a:pt x="8" y="226"/>
                </a:lnTo>
                <a:lnTo>
                  <a:pt x="8" y="226"/>
                </a:lnTo>
                <a:lnTo>
                  <a:pt x="6" y="226"/>
                </a:lnTo>
                <a:lnTo>
                  <a:pt x="4" y="228"/>
                </a:lnTo>
                <a:lnTo>
                  <a:pt x="4" y="228"/>
                </a:lnTo>
                <a:lnTo>
                  <a:pt x="4" y="226"/>
                </a:lnTo>
                <a:lnTo>
                  <a:pt x="2" y="226"/>
                </a:lnTo>
                <a:lnTo>
                  <a:pt x="2" y="226"/>
                </a:lnTo>
                <a:lnTo>
                  <a:pt x="0" y="228"/>
                </a:lnTo>
                <a:lnTo>
                  <a:pt x="2" y="234"/>
                </a:lnTo>
                <a:lnTo>
                  <a:pt x="2" y="234"/>
                </a:lnTo>
                <a:lnTo>
                  <a:pt x="4" y="236"/>
                </a:lnTo>
                <a:lnTo>
                  <a:pt x="6" y="238"/>
                </a:lnTo>
                <a:lnTo>
                  <a:pt x="6" y="238"/>
                </a:lnTo>
                <a:lnTo>
                  <a:pt x="6" y="242"/>
                </a:lnTo>
                <a:lnTo>
                  <a:pt x="4" y="242"/>
                </a:lnTo>
                <a:lnTo>
                  <a:pt x="4" y="240"/>
                </a:lnTo>
                <a:lnTo>
                  <a:pt x="4" y="238"/>
                </a:lnTo>
                <a:lnTo>
                  <a:pt x="4" y="238"/>
                </a:lnTo>
                <a:lnTo>
                  <a:pt x="2" y="240"/>
                </a:lnTo>
                <a:lnTo>
                  <a:pt x="2" y="242"/>
                </a:lnTo>
                <a:lnTo>
                  <a:pt x="4" y="244"/>
                </a:lnTo>
                <a:lnTo>
                  <a:pt x="4" y="244"/>
                </a:lnTo>
                <a:lnTo>
                  <a:pt x="6" y="246"/>
                </a:lnTo>
                <a:lnTo>
                  <a:pt x="6" y="246"/>
                </a:lnTo>
                <a:lnTo>
                  <a:pt x="8" y="246"/>
                </a:lnTo>
                <a:lnTo>
                  <a:pt x="8" y="244"/>
                </a:lnTo>
                <a:lnTo>
                  <a:pt x="8" y="244"/>
                </a:lnTo>
                <a:lnTo>
                  <a:pt x="10" y="246"/>
                </a:lnTo>
                <a:lnTo>
                  <a:pt x="12" y="246"/>
                </a:lnTo>
                <a:lnTo>
                  <a:pt x="12" y="246"/>
                </a:lnTo>
                <a:lnTo>
                  <a:pt x="12" y="246"/>
                </a:lnTo>
                <a:lnTo>
                  <a:pt x="14" y="244"/>
                </a:lnTo>
                <a:lnTo>
                  <a:pt x="14" y="244"/>
                </a:lnTo>
                <a:lnTo>
                  <a:pt x="10" y="236"/>
                </a:lnTo>
                <a:lnTo>
                  <a:pt x="10" y="236"/>
                </a:lnTo>
                <a:lnTo>
                  <a:pt x="14" y="236"/>
                </a:lnTo>
                <a:lnTo>
                  <a:pt x="14" y="236"/>
                </a:lnTo>
                <a:lnTo>
                  <a:pt x="14" y="238"/>
                </a:lnTo>
                <a:lnTo>
                  <a:pt x="16" y="242"/>
                </a:lnTo>
                <a:lnTo>
                  <a:pt x="16" y="242"/>
                </a:lnTo>
                <a:lnTo>
                  <a:pt x="16" y="244"/>
                </a:lnTo>
                <a:lnTo>
                  <a:pt x="14" y="244"/>
                </a:lnTo>
                <a:lnTo>
                  <a:pt x="14" y="244"/>
                </a:lnTo>
                <a:lnTo>
                  <a:pt x="12" y="248"/>
                </a:lnTo>
                <a:lnTo>
                  <a:pt x="8" y="252"/>
                </a:lnTo>
                <a:lnTo>
                  <a:pt x="8" y="252"/>
                </a:lnTo>
                <a:lnTo>
                  <a:pt x="6" y="258"/>
                </a:lnTo>
                <a:lnTo>
                  <a:pt x="6" y="258"/>
                </a:lnTo>
                <a:lnTo>
                  <a:pt x="8" y="260"/>
                </a:lnTo>
                <a:lnTo>
                  <a:pt x="8" y="260"/>
                </a:lnTo>
                <a:lnTo>
                  <a:pt x="6" y="262"/>
                </a:lnTo>
                <a:lnTo>
                  <a:pt x="6" y="264"/>
                </a:lnTo>
                <a:lnTo>
                  <a:pt x="6" y="264"/>
                </a:lnTo>
                <a:lnTo>
                  <a:pt x="10" y="266"/>
                </a:lnTo>
                <a:lnTo>
                  <a:pt x="10" y="266"/>
                </a:lnTo>
                <a:lnTo>
                  <a:pt x="10" y="266"/>
                </a:lnTo>
                <a:lnTo>
                  <a:pt x="12" y="260"/>
                </a:lnTo>
                <a:lnTo>
                  <a:pt x="12" y="260"/>
                </a:lnTo>
                <a:lnTo>
                  <a:pt x="12" y="258"/>
                </a:lnTo>
                <a:lnTo>
                  <a:pt x="14" y="260"/>
                </a:lnTo>
                <a:lnTo>
                  <a:pt x="14" y="262"/>
                </a:lnTo>
                <a:lnTo>
                  <a:pt x="14" y="262"/>
                </a:lnTo>
                <a:lnTo>
                  <a:pt x="14" y="262"/>
                </a:lnTo>
                <a:lnTo>
                  <a:pt x="14" y="266"/>
                </a:lnTo>
                <a:lnTo>
                  <a:pt x="14" y="270"/>
                </a:lnTo>
                <a:lnTo>
                  <a:pt x="14" y="270"/>
                </a:lnTo>
                <a:lnTo>
                  <a:pt x="16" y="270"/>
                </a:lnTo>
                <a:lnTo>
                  <a:pt x="16" y="270"/>
                </a:lnTo>
                <a:lnTo>
                  <a:pt x="20" y="266"/>
                </a:lnTo>
                <a:lnTo>
                  <a:pt x="20" y="266"/>
                </a:lnTo>
                <a:lnTo>
                  <a:pt x="20" y="266"/>
                </a:lnTo>
                <a:lnTo>
                  <a:pt x="20" y="264"/>
                </a:lnTo>
                <a:lnTo>
                  <a:pt x="20" y="264"/>
                </a:lnTo>
                <a:lnTo>
                  <a:pt x="24" y="262"/>
                </a:lnTo>
                <a:lnTo>
                  <a:pt x="24" y="262"/>
                </a:lnTo>
                <a:lnTo>
                  <a:pt x="24" y="256"/>
                </a:lnTo>
                <a:lnTo>
                  <a:pt x="24" y="250"/>
                </a:lnTo>
                <a:lnTo>
                  <a:pt x="24" y="250"/>
                </a:lnTo>
                <a:lnTo>
                  <a:pt x="28" y="244"/>
                </a:lnTo>
                <a:lnTo>
                  <a:pt x="32" y="238"/>
                </a:lnTo>
                <a:lnTo>
                  <a:pt x="32" y="238"/>
                </a:lnTo>
                <a:lnTo>
                  <a:pt x="28" y="236"/>
                </a:lnTo>
                <a:lnTo>
                  <a:pt x="28" y="236"/>
                </a:lnTo>
                <a:lnTo>
                  <a:pt x="28" y="232"/>
                </a:lnTo>
                <a:lnTo>
                  <a:pt x="28" y="232"/>
                </a:lnTo>
                <a:lnTo>
                  <a:pt x="26" y="232"/>
                </a:lnTo>
                <a:lnTo>
                  <a:pt x="26" y="230"/>
                </a:lnTo>
                <a:lnTo>
                  <a:pt x="26" y="224"/>
                </a:lnTo>
                <a:lnTo>
                  <a:pt x="26" y="224"/>
                </a:lnTo>
                <a:lnTo>
                  <a:pt x="20" y="224"/>
                </a:lnTo>
                <a:lnTo>
                  <a:pt x="20" y="224"/>
                </a:lnTo>
                <a:lnTo>
                  <a:pt x="20" y="222"/>
                </a:lnTo>
                <a:lnTo>
                  <a:pt x="20" y="220"/>
                </a:lnTo>
                <a:lnTo>
                  <a:pt x="20" y="220"/>
                </a:lnTo>
                <a:lnTo>
                  <a:pt x="14" y="218"/>
                </a:lnTo>
                <a:lnTo>
                  <a:pt x="14" y="218"/>
                </a:lnTo>
                <a:close/>
                <a:moveTo>
                  <a:pt x="58" y="212"/>
                </a:moveTo>
                <a:lnTo>
                  <a:pt x="58" y="212"/>
                </a:lnTo>
                <a:lnTo>
                  <a:pt x="54" y="212"/>
                </a:lnTo>
                <a:lnTo>
                  <a:pt x="54" y="212"/>
                </a:lnTo>
                <a:lnTo>
                  <a:pt x="54" y="216"/>
                </a:lnTo>
                <a:lnTo>
                  <a:pt x="52" y="218"/>
                </a:lnTo>
                <a:lnTo>
                  <a:pt x="52" y="218"/>
                </a:lnTo>
                <a:lnTo>
                  <a:pt x="48" y="218"/>
                </a:lnTo>
                <a:lnTo>
                  <a:pt x="44" y="218"/>
                </a:lnTo>
                <a:lnTo>
                  <a:pt x="44" y="218"/>
                </a:lnTo>
                <a:lnTo>
                  <a:pt x="42" y="222"/>
                </a:lnTo>
                <a:lnTo>
                  <a:pt x="42" y="222"/>
                </a:lnTo>
                <a:lnTo>
                  <a:pt x="38" y="228"/>
                </a:lnTo>
                <a:lnTo>
                  <a:pt x="38" y="228"/>
                </a:lnTo>
                <a:lnTo>
                  <a:pt x="36" y="228"/>
                </a:lnTo>
                <a:lnTo>
                  <a:pt x="36" y="228"/>
                </a:lnTo>
                <a:lnTo>
                  <a:pt x="36" y="228"/>
                </a:lnTo>
                <a:lnTo>
                  <a:pt x="34" y="228"/>
                </a:lnTo>
                <a:lnTo>
                  <a:pt x="36" y="230"/>
                </a:lnTo>
                <a:lnTo>
                  <a:pt x="40" y="234"/>
                </a:lnTo>
                <a:lnTo>
                  <a:pt x="40" y="234"/>
                </a:lnTo>
                <a:lnTo>
                  <a:pt x="40" y="234"/>
                </a:lnTo>
                <a:lnTo>
                  <a:pt x="40" y="236"/>
                </a:lnTo>
                <a:lnTo>
                  <a:pt x="42" y="240"/>
                </a:lnTo>
                <a:lnTo>
                  <a:pt x="42" y="240"/>
                </a:lnTo>
                <a:lnTo>
                  <a:pt x="44" y="242"/>
                </a:lnTo>
                <a:lnTo>
                  <a:pt x="44" y="242"/>
                </a:lnTo>
                <a:lnTo>
                  <a:pt x="44" y="244"/>
                </a:lnTo>
                <a:lnTo>
                  <a:pt x="44" y="244"/>
                </a:lnTo>
                <a:lnTo>
                  <a:pt x="46" y="244"/>
                </a:lnTo>
                <a:lnTo>
                  <a:pt x="46" y="244"/>
                </a:lnTo>
                <a:lnTo>
                  <a:pt x="48" y="240"/>
                </a:lnTo>
                <a:lnTo>
                  <a:pt x="48" y="240"/>
                </a:lnTo>
                <a:lnTo>
                  <a:pt x="48" y="236"/>
                </a:lnTo>
                <a:lnTo>
                  <a:pt x="50" y="232"/>
                </a:lnTo>
                <a:lnTo>
                  <a:pt x="50" y="232"/>
                </a:lnTo>
                <a:lnTo>
                  <a:pt x="54" y="232"/>
                </a:lnTo>
                <a:lnTo>
                  <a:pt x="54" y="232"/>
                </a:lnTo>
                <a:lnTo>
                  <a:pt x="56" y="230"/>
                </a:lnTo>
                <a:lnTo>
                  <a:pt x="58" y="228"/>
                </a:lnTo>
                <a:lnTo>
                  <a:pt x="58" y="228"/>
                </a:lnTo>
                <a:lnTo>
                  <a:pt x="58" y="232"/>
                </a:lnTo>
                <a:lnTo>
                  <a:pt x="58" y="232"/>
                </a:lnTo>
                <a:lnTo>
                  <a:pt x="62" y="230"/>
                </a:lnTo>
                <a:lnTo>
                  <a:pt x="62" y="230"/>
                </a:lnTo>
                <a:lnTo>
                  <a:pt x="62" y="228"/>
                </a:lnTo>
                <a:lnTo>
                  <a:pt x="62" y="228"/>
                </a:lnTo>
                <a:lnTo>
                  <a:pt x="66" y="224"/>
                </a:lnTo>
                <a:lnTo>
                  <a:pt x="66" y="224"/>
                </a:lnTo>
                <a:lnTo>
                  <a:pt x="66" y="220"/>
                </a:lnTo>
                <a:lnTo>
                  <a:pt x="66" y="220"/>
                </a:lnTo>
                <a:lnTo>
                  <a:pt x="62" y="218"/>
                </a:lnTo>
                <a:lnTo>
                  <a:pt x="62" y="218"/>
                </a:lnTo>
                <a:lnTo>
                  <a:pt x="62" y="212"/>
                </a:lnTo>
                <a:lnTo>
                  <a:pt x="62" y="212"/>
                </a:lnTo>
                <a:lnTo>
                  <a:pt x="58" y="212"/>
                </a:lnTo>
                <a:lnTo>
                  <a:pt x="58" y="212"/>
                </a:lnTo>
                <a:close/>
                <a:moveTo>
                  <a:pt x="146" y="84"/>
                </a:moveTo>
                <a:lnTo>
                  <a:pt x="146" y="84"/>
                </a:lnTo>
                <a:lnTo>
                  <a:pt x="142" y="84"/>
                </a:lnTo>
                <a:lnTo>
                  <a:pt x="142" y="84"/>
                </a:lnTo>
                <a:lnTo>
                  <a:pt x="142" y="92"/>
                </a:lnTo>
                <a:lnTo>
                  <a:pt x="136" y="96"/>
                </a:lnTo>
                <a:lnTo>
                  <a:pt x="136" y="96"/>
                </a:lnTo>
                <a:lnTo>
                  <a:pt x="136" y="98"/>
                </a:lnTo>
                <a:lnTo>
                  <a:pt x="138" y="98"/>
                </a:lnTo>
                <a:lnTo>
                  <a:pt x="138" y="98"/>
                </a:lnTo>
                <a:lnTo>
                  <a:pt x="138" y="106"/>
                </a:lnTo>
                <a:lnTo>
                  <a:pt x="132" y="112"/>
                </a:lnTo>
                <a:lnTo>
                  <a:pt x="132" y="112"/>
                </a:lnTo>
                <a:lnTo>
                  <a:pt x="134" y="112"/>
                </a:lnTo>
                <a:lnTo>
                  <a:pt x="134" y="112"/>
                </a:lnTo>
                <a:lnTo>
                  <a:pt x="134" y="112"/>
                </a:lnTo>
                <a:lnTo>
                  <a:pt x="140" y="110"/>
                </a:lnTo>
                <a:lnTo>
                  <a:pt x="140" y="110"/>
                </a:lnTo>
                <a:lnTo>
                  <a:pt x="138" y="116"/>
                </a:lnTo>
                <a:lnTo>
                  <a:pt x="138" y="120"/>
                </a:lnTo>
                <a:lnTo>
                  <a:pt x="138" y="120"/>
                </a:lnTo>
                <a:lnTo>
                  <a:pt x="134" y="124"/>
                </a:lnTo>
                <a:lnTo>
                  <a:pt x="134" y="124"/>
                </a:lnTo>
                <a:lnTo>
                  <a:pt x="134" y="132"/>
                </a:lnTo>
                <a:lnTo>
                  <a:pt x="134" y="132"/>
                </a:lnTo>
                <a:lnTo>
                  <a:pt x="130" y="134"/>
                </a:lnTo>
                <a:lnTo>
                  <a:pt x="130" y="134"/>
                </a:lnTo>
                <a:lnTo>
                  <a:pt x="128" y="140"/>
                </a:lnTo>
                <a:lnTo>
                  <a:pt x="128" y="140"/>
                </a:lnTo>
                <a:lnTo>
                  <a:pt x="120" y="150"/>
                </a:lnTo>
                <a:lnTo>
                  <a:pt x="120" y="150"/>
                </a:lnTo>
                <a:lnTo>
                  <a:pt x="118" y="152"/>
                </a:lnTo>
                <a:lnTo>
                  <a:pt x="116" y="154"/>
                </a:lnTo>
                <a:lnTo>
                  <a:pt x="116" y="154"/>
                </a:lnTo>
                <a:lnTo>
                  <a:pt x="114" y="158"/>
                </a:lnTo>
                <a:lnTo>
                  <a:pt x="114" y="160"/>
                </a:lnTo>
                <a:lnTo>
                  <a:pt x="112" y="162"/>
                </a:lnTo>
                <a:lnTo>
                  <a:pt x="112" y="164"/>
                </a:lnTo>
                <a:lnTo>
                  <a:pt x="112" y="164"/>
                </a:lnTo>
                <a:lnTo>
                  <a:pt x="108" y="164"/>
                </a:lnTo>
                <a:lnTo>
                  <a:pt x="108" y="164"/>
                </a:lnTo>
                <a:lnTo>
                  <a:pt x="102" y="166"/>
                </a:lnTo>
                <a:lnTo>
                  <a:pt x="98" y="170"/>
                </a:lnTo>
                <a:lnTo>
                  <a:pt x="98" y="170"/>
                </a:lnTo>
                <a:lnTo>
                  <a:pt x="94" y="168"/>
                </a:lnTo>
                <a:lnTo>
                  <a:pt x="94" y="168"/>
                </a:lnTo>
                <a:lnTo>
                  <a:pt x="94" y="166"/>
                </a:lnTo>
                <a:lnTo>
                  <a:pt x="94" y="166"/>
                </a:lnTo>
                <a:lnTo>
                  <a:pt x="92" y="166"/>
                </a:lnTo>
                <a:lnTo>
                  <a:pt x="92" y="164"/>
                </a:lnTo>
                <a:lnTo>
                  <a:pt x="92" y="162"/>
                </a:lnTo>
                <a:lnTo>
                  <a:pt x="92" y="162"/>
                </a:lnTo>
                <a:lnTo>
                  <a:pt x="96" y="160"/>
                </a:lnTo>
                <a:lnTo>
                  <a:pt x="98" y="158"/>
                </a:lnTo>
                <a:lnTo>
                  <a:pt x="98" y="158"/>
                </a:lnTo>
                <a:lnTo>
                  <a:pt x="98" y="156"/>
                </a:lnTo>
                <a:lnTo>
                  <a:pt x="98" y="156"/>
                </a:lnTo>
                <a:lnTo>
                  <a:pt x="98" y="154"/>
                </a:lnTo>
                <a:lnTo>
                  <a:pt x="96" y="156"/>
                </a:lnTo>
                <a:lnTo>
                  <a:pt x="96" y="156"/>
                </a:lnTo>
                <a:lnTo>
                  <a:pt x="92" y="158"/>
                </a:lnTo>
                <a:lnTo>
                  <a:pt x="90" y="162"/>
                </a:lnTo>
                <a:lnTo>
                  <a:pt x="90" y="162"/>
                </a:lnTo>
                <a:lnTo>
                  <a:pt x="90" y="166"/>
                </a:lnTo>
                <a:lnTo>
                  <a:pt x="90" y="170"/>
                </a:lnTo>
                <a:lnTo>
                  <a:pt x="90" y="170"/>
                </a:lnTo>
                <a:lnTo>
                  <a:pt x="84" y="180"/>
                </a:lnTo>
                <a:lnTo>
                  <a:pt x="84" y="180"/>
                </a:lnTo>
                <a:lnTo>
                  <a:pt x="84" y="188"/>
                </a:lnTo>
                <a:lnTo>
                  <a:pt x="84" y="188"/>
                </a:lnTo>
                <a:lnTo>
                  <a:pt x="84" y="190"/>
                </a:lnTo>
                <a:lnTo>
                  <a:pt x="84" y="190"/>
                </a:lnTo>
                <a:lnTo>
                  <a:pt x="80" y="192"/>
                </a:lnTo>
                <a:lnTo>
                  <a:pt x="78" y="194"/>
                </a:lnTo>
                <a:lnTo>
                  <a:pt x="72" y="192"/>
                </a:lnTo>
                <a:lnTo>
                  <a:pt x="72" y="190"/>
                </a:lnTo>
                <a:lnTo>
                  <a:pt x="72" y="190"/>
                </a:lnTo>
                <a:lnTo>
                  <a:pt x="68" y="190"/>
                </a:lnTo>
                <a:lnTo>
                  <a:pt x="64" y="190"/>
                </a:lnTo>
                <a:lnTo>
                  <a:pt x="60" y="194"/>
                </a:lnTo>
                <a:lnTo>
                  <a:pt x="60" y="194"/>
                </a:lnTo>
                <a:lnTo>
                  <a:pt x="54" y="194"/>
                </a:lnTo>
                <a:lnTo>
                  <a:pt x="50" y="192"/>
                </a:lnTo>
                <a:lnTo>
                  <a:pt x="50" y="192"/>
                </a:lnTo>
                <a:lnTo>
                  <a:pt x="50" y="194"/>
                </a:lnTo>
                <a:lnTo>
                  <a:pt x="50" y="196"/>
                </a:lnTo>
                <a:lnTo>
                  <a:pt x="52" y="196"/>
                </a:lnTo>
                <a:lnTo>
                  <a:pt x="52" y="196"/>
                </a:lnTo>
                <a:lnTo>
                  <a:pt x="52" y="198"/>
                </a:lnTo>
                <a:lnTo>
                  <a:pt x="50" y="198"/>
                </a:lnTo>
                <a:lnTo>
                  <a:pt x="48" y="198"/>
                </a:lnTo>
                <a:lnTo>
                  <a:pt x="48" y="198"/>
                </a:lnTo>
                <a:lnTo>
                  <a:pt x="48" y="194"/>
                </a:lnTo>
                <a:lnTo>
                  <a:pt x="46" y="194"/>
                </a:lnTo>
                <a:lnTo>
                  <a:pt x="46" y="194"/>
                </a:lnTo>
                <a:lnTo>
                  <a:pt x="44" y="196"/>
                </a:lnTo>
                <a:lnTo>
                  <a:pt x="44" y="196"/>
                </a:lnTo>
                <a:lnTo>
                  <a:pt x="42" y="198"/>
                </a:lnTo>
                <a:lnTo>
                  <a:pt x="42" y="200"/>
                </a:lnTo>
                <a:lnTo>
                  <a:pt x="42" y="200"/>
                </a:lnTo>
                <a:lnTo>
                  <a:pt x="38" y="202"/>
                </a:lnTo>
                <a:lnTo>
                  <a:pt x="36" y="202"/>
                </a:lnTo>
                <a:lnTo>
                  <a:pt x="36" y="202"/>
                </a:lnTo>
                <a:lnTo>
                  <a:pt x="36" y="206"/>
                </a:lnTo>
                <a:lnTo>
                  <a:pt x="34" y="208"/>
                </a:lnTo>
                <a:lnTo>
                  <a:pt x="34" y="208"/>
                </a:lnTo>
                <a:lnTo>
                  <a:pt x="28" y="212"/>
                </a:lnTo>
                <a:lnTo>
                  <a:pt x="22" y="212"/>
                </a:lnTo>
                <a:lnTo>
                  <a:pt x="22" y="212"/>
                </a:lnTo>
                <a:lnTo>
                  <a:pt x="20" y="212"/>
                </a:lnTo>
                <a:lnTo>
                  <a:pt x="20" y="210"/>
                </a:lnTo>
                <a:lnTo>
                  <a:pt x="20" y="210"/>
                </a:lnTo>
                <a:lnTo>
                  <a:pt x="16" y="216"/>
                </a:lnTo>
                <a:lnTo>
                  <a:pt x="16" y="216"/>
                </a:lnTo>
                <a:lnTo>
                  <a:pt x="26" y="218"/>
                </a:lnTo>
                <a:lnTo>
                  <a:pt x="36" y="218"/>
                </a:lnTo>
                <a:lnTo>
                  <a:pt x="36" y="218"/>
                </a:lnTo>
                <a:lnTo>
                  <a:pt x="36" y="216"/>
                </a:lnTo>
                <a:lnTo>
                  <a:pt x="38" y="212"/>
                </a:lnTo>
                <a:lnTo>
                  <a:pt x="38" y="212"/>
                </a:lnTo>
                <a:lnTo>
                  <a:pt x="44" y="214"/>
                </a:lnTo>
                <a:lnTo>
                  <a:pt x="52" y="212"/>
                </a:lnTo>
                <a:lnTo>
                  <a:pt x="52" y="212"/>
                </a:lnTo>
                <a:lnTo>
                  <a:pt x="56" y="208"/>
                </a:lnTo>
                <a:lnTo>
                  <a:pt x="56" y="208"/>
                </a:lnTo>
                <a:lnTo>
                  <a:pt x="58" y="210"/>
                </a:lnTo>
                <a:lnTo>
                  <a:pt x="60" y="210"/>
                </a:lnTo>
                <a:lnTo>
                  <a:pt x="60" y="210"/>
                </a:lnTo>
                <a:lnTo>
                  <a:pt x="64" y="206"/>
                </a:lnTo>
                <a:lnTo>
                  <a:pt x="64" y="206"/>
                </a:lnTo>
                <a:lnTo>
                  <a:pt x="76" y="208"/>
                </a:lnTo>
                <a:lnTo>
                  <a:pt x="76" y="208"/>
                </a:lnTo>
                <a:lnTo>
                  <a:pt x="74" y="212"/>
                </a:lnTo>
                <a:lnTo>
                  <a:pt x="74" y="212"/>
                </a:lnTo>
                <a:lnTo>
                  <a:pt x="72" y="214"/>
                </a:lnTo>
                <a:lnTo>
                  <a:pt x="72" y="220"/>
                </a:lnTo>
                <a:lnTo>
                  <a:pt x="72" y="220"/>
                </a:lnTo>
                <a:lnTo>
                  <a:pt x="70" y="220"/>
                </a:lnTo>
                <a:lnTo>
                  <a:pt x="70" y="220"/>
                </a:lnTo>
                <a:lnTo>
                  <a:pt x="70" y="220"/>
                </a:lnTo>
                <a:lnTo>
                  <a:pt x="74" y="226"/>
                </a:lnTo>
                <a:lnTo>
                  <a:pt x="76" y="228"/>
                </a:lnTo>
                <a:lnTo>
                  <a:pt x="80" y="228"/>
                </a:lnTo>
                <a:lnTo>
                  <a:pt x="80" y="228"/>
                </a:lnTo>
                <a:lnTo>
                  <a:pt x="82" y="228"/>
                </a:lnTo>
                <a:lnTo>
                  <a:pt x="84" y="224"/>
                </a:lnTo>
                <a:lnTo>
                  <a:pt x="88" y="220"/>
                </a:lnTo>
                <a:lnTo>
                  <a:pt x="88" y="220"/>
                </a:lnTo>
                <a:lnTo>
                  <a:pt x="94" y="216"/>
                </a:lnTo>
                <a:lnTo>
                  <a:pt x="94" y="216"/>
                </a:lnTo>
                <a:lnTo>
                  <a:pt x="92" y="210"/>
                </a:lnTo>
                <a:lnTo>
                  <a:pt x="92" y="210"/>
                </a:lnTo>
                <a:lnTo>
                  <a:pt x="92" y="210"/>
                </a:lnTo>
                <a:lnTo>
                  <a:pt x="92" y="208"/>
                </a:lnTo>
                <a:lnTo>
                  <a:pt x="92" y="208"/>
                </a:lnTo>
                <a:lnTo>
                  <a:pt x="96" y="208"/>
                </a:lnTo>
                <a:lnTo>
                  <a:pt x="96" y="208"/>
                </a:lnTo>
                <a:lnTo>
                  <a:pt x="102" y="208"/>
                </a:lnTo>
                <a:lnTo>
                  <a:pt x="102" y="210"/>
                </a:lnTo>
                <a:lnTo>
                  <a:pt x="102" y="210"/>
                </a:lnTo>
                <a:lnTo>
                  <a:pt x="102" y="210"/>
                </a:lnTo>
                <a:lnTo>
                  <a:pt x="100" y="212"/>
                </a:lnTo>
                <a:lnTo>
                  <a:pt x="100" y="212"/>
                </a:lnTo>
                <a:lnTo>
                  <a:pt x="100" y="212"/>
                </a:lnTo>
                <a:lnTo>
                  <a:pt x="106" y="212"/>
                </a:lnTo>
                <a:lnTo>
                  <a:pt x="106" y="212"/>
                </a:lnTo>
                <a:lnTo>
                  <a:pt x="108" y="208"/>
                </a:lnTo>
                <a:lnTo>
                  <a:pt x="108" y="208"/>
                </a:lnTo>
                <a:lnTo>
                  <a:pt x="110" y="210"/>
                </a:lnTo>
                <a:lnTo>
                  <a:pt x="116" y="210"/>
                </a:lnTo>
                <a:lnTo>
                  <a:pt x="116" y="210"/>
                </a:lnTo>
                <a:lnTo>
                  <a:pt x="116" y="208"/>
                </a:lnTo>
                <a:lnTo>
                  <a:pt x="116" y="208"/>
                </a:lnTo>
                <a:lnTo>
                  <a:pt x="120" y="208"/>
                </a:lnTo>
                <a:lnTo>
                  <a:pt x="120" y="208"/>
                </a:lnTo>
                <a:lnTo>
                  <a:pt x="124" y="204"/>
                </a:lnTo>
                <a:lnTo>
                  <a:pt x="124" y="204"/>
                </a:lnTo>
                <a:lnTo>
                  <a:pt x="124" y="212"/>
                </a:lnTo>
                <a:lnTo>
                  <a:pt x="126" y="212"/>
                </a:lnTo>
                <a:lnTo>
                  <a:pt x="126" y="212"/>
                </a:lnTo>
                <a:lnTo>
                  <a:pt x="128" y="202"/>
                </a:lnTo>
                <a:lnTo>
                  <a:pt x="132" y="200"/>
                </a:lnTo>
                <a:lnTo>
                  <a:pt x="132" y="200"/>
                </a:lnTo>
                <a:lnTo>
                  <a:pt x="134" y="202"/>
                </a:lnTo>
                <a:lnTo>
                  <a:pt x="134" y="202"/>
                </a:lnTo>
                <a:lnTo>
                  <a:pt x="134" y="202"/>
                </a:lnTo>
                <a:lnTo>
                  <a:pt x="136" y="200"/>
                </a:lnTo>
                <a:lnTo>
                  <a:pt x="134" y="200"/>
                </a:lnTo>
                <a:lnTo>
                  <a:pt x="134" y="200"/>
                </a:lnTo>
                <a:lnTo>
                  <a:pt x="136" y="190"/>
                </a:lnTo>
                <a:lnTo>
                  <a:pt x="136" y="190"/>
                </a:lnTo>
                <a:lnTo>
                  <a:pt x="142" y="188"/>
                </a:lnTo>
                <a:lnTo>
                  <a:pt x="142" y="188"/>
                </a:lnTo>
                <a:lnTo>
                  <a:pt x="142" y="190"/>
                </a:lnTo>
                <a:lnTo>
                  <a:pt x="142" y="192"/>
                </a:lnTo>
                <a:lnTo>
                  <a:pt x="142" y="192"/>
                </a:lnTo>
                <a:lnTo>
                  <a:pt x="140" y="194"/>
                </a:lnTo>
                <a:lnTo>
                  <a:pt x="140" y="194"/>
                </a:lnTo>
                <a:lnTo>
                  <a:pt x="138" y="198"/>
                </a:lnTo>
                <a:lnTo>
                  <a:pt x="138" y="202"/>
                </a:lnTo>
                <a:lnTo>
                  <a:pt x="142" y="204"/>
                </a:lnTo>
                <a:lnTo>
                  <a:pt x="142" y="204"/>
                </a:lnTo>
                <a:lnTo>
                  <a:pt x="150" y="190"/>
                </a:lnTo>
                <a:lnTo>
                  <a:pt x="150" y="190"/>
                </a:lnTo>
                <a:lnTo>
                  <a:pt x="150" y="188"/>
                </a:lnTo>
                <a:lnTo>
                  <a:pt x="150" y="188"/>
                </a:lnTo>
                <a:lnTo>
                  <a:pt x="144" y="186"/>
                </a:lnTo>
                <a:lnTo>
                  <a:pt x="144" y="186"/>
                </a:lnTo>
                <a:lnTo>
                  <a:pt x="148" y="184"/>
                </a:lnTo>
                <a:lnTo>
                  <a:pt x="148" y="184"/>
                </a:lnTo>
                <a:lnTo>
                  <a:pt x="146" y="172"/>
                </a:lnTo>
                <a:lnTo>
                  <a:pt x="146" y="172"/>
                </a:lnTo>
                <a:lnTo>
                  <a:pt x="148" y="166"/>
                </a:lnTo>
                <a:lnTo>
                  <a:pt x="150" y="158"/>
                </a:lnTo>
                <a:lnTo>
                  <a:pt x="150" y="158"/>
                </a:lnTo>
                <a:lnTo>
                  <a:pt x="150" y="148"/>
                </a:lnTo>
                <a:lnTo>
                  <a:pt x="150" y="136"/>
                </a:lnTo>
                <a:lnTo>
                  <a:pt x="150" y="136"/>
                </a:lnTo>
                <a:lnTo>
                  <a:pt x="156" y="136"/>
                </a:lnTo>
                <a:lnTo>
                  <a:pt x="156" y="136"/>
                </a:lnTo>
                <a:lnTo>
                  <a:pt x="156" y="132"/>
                </a:lnTo>
                <a:lnTo>
                  <a:pt x="156" y="130"/>
                </a:lnTo>
                <a:lnTo>
                  <a:pt x="156" y="130"/>
                </a:lnTo>
                <a:lnTo>
                  <a:pt x="160" y="130"/>
                </a:lnTo>
                <a:lnTo>
                  <a:pt x="160" y="130"/>
                </a:lnTo>
                <a:lnTo>
                  <a:pt x="160" y="126"/>
                </a:lnTo>
                <a:lnTo>
                  <a:pt x="160" y="126"/>
                </a:lnTo>
                <a:lnTo>
                  <a:pt x="164" y="120"/>
                </a:lnTo>
                <a:lnTo>
                  <a:pt x="164" y="120"/>
                </a:lnTo>
                <a:lnTo>
                  <a:pt x="162" y="104"/>
                </a:lnTo>
                <a:lnTo>
                  <a:pt x="160" y="102"/>
                </a:lnTo>
                <a:lnTo>
                  <a:pt x="160" y="102"/>
                </a:lnTo>
                <a:lnTo>
                  <a:pt x="158" y="96"/>
                </a:lnTo>
                <a:lnTo>
                  <a:pt x="158" y="92"/>
                </a:lnTo>
                <a:lnTo>
                  <a:pt x="156" y="90"/>
                </a:lnTo>
                <a:lnTo>
                  <a:pt x="156" y="90"/>
                </a:lnTo>
                <a:lnTo>
                  <a:pt x="148" y="88"/>
                </a:lnTo>
                <a:lnTo>
                  <a:pt x="148" y="88"/>
                </a:lnTo>
                <a:lnTo>
                  <a:pt x="148" y="86"/>
                </a:lnTo>
                <a:lnTo>
                  <a:pt x="148" y="86"/>
                </a:lnTo>
                <a:lnTo>
                  <a:pt x="148" y="86"/>
                </a:lnTo>
                <a:lnTo>
                  <a:pt x="146" y="84"/>
                </a:lnTo>
                <a:lnTo>
                  <a:pt x="146" y="84"/>
                </a:lnTo>
                <a:close/>
                <a:moveTo>
                  <a:pt x="162" y="0"/>
                </a:moveTo>
                <a:lnTo>
                  <a:pt x="162" y="0"/>
                </a:lnTo>
                <a:lnTo>
                  <a:pt x="158" y="4"/>
                </a:lnTo>
                <a:lnTo>
                  <a:pt x="158" y="6"/>
                </a:lnTo>
                <a:lnTo>
                  <a:pt x="158" y="10"/>
                </a:lnTo>
                <a:lnTo>
                  <a:pt x="160" y="14"/>
                </a:lnTo>
                <a:lnTo>
                  <a:pt x="160" y="14"/>
                </a:lnTo>
                <a:lnTo>
                  <a:pt x="164" y="16"/>
                </a:lnTo>
                <a:lnTo>
                  <a:pt x="164" y="16"/>
                </a:lnTo>
                <a:lnTo>
                  <a:pt x="162" y="20"/>
                </a:lnTo>
                <a:lnTo>
                  <a:pt x="160" y="24"/>
                </a:lnTo>
                <a:lnTo>
                  <a:pt x="160" y="24"/>
                </a:lnTo>
                <a:lnTo>
                  <a:pt x="160" y="32"/>
                </a:lnTo>
                <a:lnTo>
                  <a:pt x="160" y="32"/>
                </a:lnTo>
                <a:lnTo>
                  <a:pt x="158" y="34"/>
                </a:lnTo>
                <a:lnTo>
                  <a:pt x="156" y="36"/>
                </a:lnTo>
                <a:lnTo>
                  <a:pt x="156" y="36"/>
                </a:lnTo>
                <a:lnTo>
                  <a:pt x="156" y="40"/>
                </a:lnTo>
                <a:lnTo>
                  <a:pt x="158" y="46"/>
                </a:lnTo>
                <a:lnTo>
                  <a:pt x="158" y="48"/>
                </a:lnTo>
                <a:lnTo>
                  <a:pt x="156" y="48"/>
                </a:lnTo>
                <a:lnTo>
                  <a:pt x="150" y="48"/>
                </a:lnTo>
                <a:lnTo>
                  <a:pt x="150" y="48"/>
                </a:lnTo>
                <a:lnTo>
                  <a:pt x="148" y="46"/>
                </a:lnTo>
                <a:lnTo>
                  <a:pt x="144" y="44"/>
                </a:lnTo>
                <a:lnTo>
                  <a:pt x="144" y="44"/>
                </a:lnTo>
                <a:lnTo>
                  <a:pt x="142" y="46"/>
                </a:lnTo>
                <a:lnTo>
                  <a:pt x="144" y="48"/>
                </a:lnTo>
                <a:lnTo>
                  <a:pt x="144" y="48"/>
                </a:lnTo>
                <a:lnTo>
                  <a:pt x="142" y="52"/>
                </a:lnTo>
                <a:lnTo>
                  <a:pt x="136" y="56"/>
                </a:lnTo>
                <a:lnTo>
                  <a:pt x="136" y="56"/>
                </a:lnTo>
                <a:lnTo>
                  <a:pt x="136" y="62"/>
                </a:lnTo>
                <a:lnTo>
                  <a:pt x="136" y="62"/>
                </a:lnTo>
                <a:lnTo>
                  <a:pt x="140" y="66"/>
                </a:lnTo>
                <a:lnTo>
                  <a:pt x="140" y="66"/>
                </a:lnTo>
                <a:lnTo>
                  <a:pt x="140" y="76"/>
                </a:lnTo>
                <a:lnTo>
                  <a:pt x="140" y="76"/>
                </a:lnTo>
                <a:lnTo>
                  <a:pt x="142" y="76"/>
                </a:lnTo>
                <a:lnTo>
                  <a:pt x="144" y="76"/>
                </a:lnTo>
                <a:lnTo>
                  <a:pt x="144" y="76"/>
                </a:lnTo>
                <a:lnTo>
                  <a:pt x="148" y="72"/>
                </a:lnTo>
                <a:lnTo>
                  <a:pt x="148" y="72"/>
                </a:lnTo>
                <a:lnTo>
                  <a:pt x="156" y="72"/>
                </a:lnTo>
                <a:lnTo>
                  <a:pt x="156" y="72"/>
                </a:lnTo>
                <a:lnTo>
                  <a:pt x="146" y="66"/>
                </a:lnTo>
                <a:lnTo>
                  <a:pt x="146" y="66"/>
                </a:lnTo>
                <a:lnTo>
                  <a:pt x="146" y="60"/>
                </a:lnTo>
                <a:lnTo>
                  <a:pt x="146" y="60"/>
                </a:lnTo>
                <a:lnTo>
                  <a:pt x="148" y="58"/>
                </a:lnTo>
                <a:lnTo>
                  <a:pt x="152" y="58"/>
                </a:lnTo>
                <a:lnTo>
                  <a:pt x="152" y="58"/>
                </a:lnTo>
                <a:lnTo>
                  <a:pt x="154" y="60"/>
                </a:lnTo>
                <a:lnTo>
                  <a:pt x="156" y="60"/>
                </a:lnTo>
                <a:lnTo>
                  <a:pt x="156" y="60"/>
                </a:lnTo>
                <a:lnTo>
                  <a:pt x="158" y="58"/>
                </a:lnTo>
                <a:lnTo>
                  <a:pt x="158" y="58"/>
                </a:lnTo>
                <a:lnTo>
                  <a:pt x="160" y="58"/>
                </a:lnTo>
                <a:lnTo>
                  <a:pt x="162" y="58"/>
                </a:lnTo>
                <a:lnTo>
                  <a:pt x="164" y="58"/>
                </a:lnTo>
                <a:lnTo>
                  <a:pt x="164" y="58"/>
                </a:lnTo>
                <a:lnTo>
                  <a:pt x="166" y="62"/>
                </a:lnTo>
                <a:lnTo>
                  <a:pt x="166" y="62"/>
                </a:lnTo>
                <a:lnTo>
                  <a:pt x="166" y="66"/>
                </a:lnTo>
                <a:lnTo>
                  <a:pt x="166" y="66"/>
                </a:lnTo>
                <a:lnTo>
                  <a:pt x="182" y="66"/>
                </a:lnTo>
                <a:lnTo>
                  <a:pt x="182" y="66"/>
                </a:lnTo>
                <a:lnTo>
                  <a:pt x="186" y="54"/>
                </a:lnTo>
                <a:lnTo>
                  <a:pt x="192" y="52"/>
                </a:lnTo>
                <a:lnTo>
                  <a:pt x="198" y="50"/>
                </a:lnTo>
                <a:lnTo>
                  <a:pt x="198" y="50"/>
                </a:lnTo>
                <a:lnTo>
                  <a:pt x="200" y="54"/>
                </a:lnTo>
                <a:lnTo>
                  <a:pt x="200" y="54"/>
                </a:lnTo>
                <a:lnTo>
                  <a:pt x="202" y="52"/>
                </a:lnTo>
                <a:lnTo>
                  <a:pt x="202" y="50"/>
                </a:lnTo>
                <a:lnTo>
                  <a:pt x="202" y="50"/>
                </a:lnTo>
                <a:lnTo>
                  <a:pt x="210" y="50"/>
                </a:lnTo>
                <a:lnTo>
                  <a:pt x="210" y="50"/>
                </a:lnTo>
                <a:lnTo>
                  <a:pt x="214" y="48"/>
                </a:lnTo>
                <a:lnTo>
                  <a:pt x="214" y="46"/>
                </a:lnTo>
                <a:lnTo>
                  <a:pt x="212" y="44"/>
                </a:lnTo>
                <a:lnTo>
                  <a:pt x="212" y="44"/>
                </a:lnTo>
                <a:lnTo>
                  <a:pt x="212" y="42"/>
                </a:lnTo>
                <a:lnTo>
                  <a:pt x="212" y="42"/>
                </a:lnTo>
                <a:lnTo>
                  <a:pt x="208" y="42"/>
                </a:lnTo>
                <a:lnTo>
                  <a:pt x="208" y="40"/>
                </a:lnTo>
                <a:lnTo>
                  <a:pt x="210" y="34"/>
                </a:lnTo>
                <a:lnTo>
                  <a:pt x="210" y="34"/>
                </a:lnTo>
                <a:lnTo>
                  <a:pt x="202" y="34"/>
                </a:lnTo>
                <a:lnTo>
                  <a:pt x="200" y="32"/>
                </a:lnTo>
                <a:lnTo>
                  <a:pt x="196" y="28"/>
                </a:lnTo>
                <a:lnTo>
                  <a:pt x="196" y="28"/>
                </a:lnTo>
                <a:lnTo>
                  <a:pt x="190" y="30"/>
                </a:lnTo>
                <a:lnTo>
                  <a:pt x="184" y="30"/>
                </a:lnTo>
                <a:lnTo>
                  <a:pt x="182" y="30"/>
                </a:lnTo>
                <a:lnTo>
                  <a:pt x="182" y="30"/>
                </a:lnTo>
                <a:lnTo>
                  <a:pt x="178" y="22"/>
                </a:lnTo>
                <a:lnTo>
                  <a:pt x="174" y="12"/>
                </a:lnTo>
                <a:lnTo>
                  <a:pt x="174" y="12"/>
                </a:lnTo>
                <a:lnTo>
                  <a:pt x="168" y="10"/>
                </a:lnTo>
                <a:lnTo>
                  <a:pt x="168" y="10"/>
                </a:lnTo>
                <a:lnTo>
                  <a:pt x="166" y="4"/>
                </a:lnTo>
                <a:lnTo>
                  <a:pt x="166" y="4"/>
                </a:lnTo>
                <a:lnTo>
                  <a:pt x="162" y="0"/>
                </a:lnTo>
                <a:lnTo>
                  <a:pt x="162" y="0"/>
                </a:lnTo>
                <a:close/>
              </a:path>
            </a:pathLst>
          </a:custGeom>
          <a:solidFill>
            <a:srgbClr val="B9BCBD"/>
          </a:solidFill>
          <a:ln w="3175">
            <a:solidFill>
              <a:srgbClr val="B9BCBD"/>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176" name="Freeform 160">
            <a:extLst>
              <a:ext uri="{FF2B5EF4-FFF2-40B4-BE49-F238E27FC236}">
                <a16:creationId xmlns:a16="http://schemas.microsoft.com/office/drawing/2014/main" id="{E72A8D1E-99F7-4981-8595-80E8FF6F4CDA}"/>
              </a:ext>
            </a:extLst>
          </p:cNvPr>
          <p:cNvSpPr>
            <a:spLocks/>
          </p:cNvSpPr>
          <p:nvPr userDrawn="1"/>
        </p:nvSpPr>
        <p:spPr bwMode="auto">
          <a:xfrm>
            <a:off x="4094928" y="3141828"/>
            <a:ext cx="50311" cy="27456"/>
          </a:xfrm>
          <a:custGeom>
            <a:avLst/>
            <a:gdLst>
              <a:gd name="T0" fmla="*/ 8 w 30"/>
              <a:gd name="T1" fmla="*/ 0 h 16"/>
              <a:gd name="T2" fmla="*/ 8 w 30"/>
              <a:gd name="T3" fmla="*/ 0 h 16"/>
              <a:gd name="T4" fmla="*/ 4 w 30"/>
              <a:gd name="T5" fmla="*/ 2 h 16"/>
              <a:gd name="T6" fmla="*/ 0 w 30"/>
              <a:gd name="T7" fmla="*/ 4 h 16"/>
              <a:gd name="T8" fmla="*/ 0 w 30"/>
              <a:gd name="T9" fmla="*/ 4 h 16"/>
              <a:gd name="T10" fmla="*/ 2 w 30"/>
              <a:gd name="T11" fmla="*/ 6 h 16"/>
              <a:gd name="T12" fmla="*/ 2 w 30"/>
              <a:gd name="T13" fmla="*/ 6 h 16"/>
              <a:gd name="T14" fmla="*/ 6 w 30"/>
              <a:gd name="T15" fmla="*/ 6 h 16"/>
              <a:gd name="T16" fmla="*/ 6 w 30"/>
              <a:gd name="T17" fmla="*/ 6 h 16"/>
              <a:gd name="T18" fmla="*/ 6 w 30"/>
              <a:gd name="T19" fmla="*/ 8 h 16"/>
              <a:gd name="T20" fmla="*/ 8 w 30"/>
              <a:gd name="T21" fmla="*/ 10 h 16"/>
              <a:gd name="T22" fmla="*/ 8 w 30"/>
              <a:gd name="T23" fmla="*/ 10 h 16"/>
              <a:gd name="T24" fmla="*/ 14 w 30"/>
              <a:gd name="T25" fmla="*/ 14 h 16"/>
              <a:gd name="T26" fmla="*/ 22 w 30"/>
              <a:gd name="T27" fmla="*/ 16 h 16"/>
              <a:gd name="T28" fmla="*/ 22 w 30"/>
              <a:gd name="T29" fmla="*/ 16 h 16"/>
              <a:gd name="T30" fmla="*/ 22 w 30"/>
              <a:gd name="T31" fmla="*/ 12 h 16"/>
              <a:gd name="T32" fmla="*/ 22 w 30"/>
              <a:gd name="T33" fmla="*/ 12 h 16"/>
              <a:gd name="T34" fmla="*/ 30 w 30"/>
              <a:gd name="T35" fmla="*/ 12 h 16"/>
              <a:gd name="T36" fmla="*/ 30 w 30"/>
              <a:gd name="T37" fmla="*/ 12 h 16"/>
              <a:gd name="T38" fmla="*/ 30 w 30"/>
              <a:gd name="T39" fmla="*/ 8 h 16"/>
              <a:gd name="T40" fmla="*/ 30 w 30"/>
              <a:gd name="T41" fmla="*/ 8 h 16"/>
              <a:gd name="T42" fmla="*/ 24 w 30"/>
              <a:gd name="T43" fmla="*/ 2 h 16"/>
              <a:gd name="T44" fmla="*/ 24 w 30"/>
              <a:gd name="T45" fmla="*/ 2 h 16"/>
              <a:gd name="T46" fmla="*/ 20 w 30"/>
              <a:gd name="T47" fmla="*/ 2 h 16"/>
              <a:gd name="T48" fmla="*/ 14 w 30"/>
              <a:gd name="T49" fmla="*/ 2 h 16"/>
              <a:gd name="T50" fmla="*/ 14 w 30"/>
              <a:gd name="T51" fmla="*/ 2 h 16"/>
              <a:gd name="T52" fmla="*/ 14 w 30"/>
              <a:gd name="T53" fmla="*/ 2 h 16"/>
              <a:gd name="T54" fmla="*/ 8 w 30"/>
              <a:gd name="T55" fmla="*/ 0 h 16"/>
              <a:gd name="T56" fmla="*/ 8 w 30"/>
              <a:gd name="T57"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0" h="16">
                <a:moveTo>
                  <a:pt x="8" y="0"/>
                </a:moveTo>
                <a:lnTo>
                  <a:pt x="8" y="0"/>
                </a:lnTo>
                <a:lnTo>
                  <a:pt x="4" y="2"/>
                </a:lnTo>
                <a:lnTo>
                  <a:pt x="0" y="4"/>
                </a:lnTo>
                <a:lnTo>
                  <a:pt x="0" y="4"/>
                </a:lnTo>
                <a:lnTo>
                  <a:pt x="2" y="6"/>
                </a:lnTo>
                <a:lnTo>
                  <a:pt x="2" y="6"/>
                </a:lnTo>
                <a:lnTo>
                  <a:pt x="6" y="6"/>
                </a:lnTo>
                <a:lnTo>
                  <a:pt x="6" y="6"/>
                </a:lnTo>
                <a:lnTo>
                  <a:pt x="6" y="8"/>
                </a:lnTo>
                <a:lnTo>
                  <a:pt x="8" y="10"/>
                </a:lnTo>
                <a:lnTo>
                  <a:pt x="8" y="10"/>
                </a:lnTo>
                <a:lnTo>
                  <a:pt x="14" y="14"/>
                </a:lnTo>
                <a:lnTo>
                  <a:pt x="22" y="16"/>
                </a:lnTo>
                <a:lnTo>
                  <a:pt x="22" y="16"/>
                </a:lnTo>
                <a:lnTo>
                  <a:pt x="22" y="12"/>
                </a:lnTo>
                <a:lnTo>
                  <a:pt x="22" y="12"/>
                </a:lnTo>
                <a:lnTo>
                  <a:pt x="30" y="12"/>
                </a:lnTo>
                <a:lnTo>
                  <a:pt x="30" y="12"/>
                </a:lnTo>
                <a:lnTo>
                  <a:pt x="30" y="8"/>
                </a:lnTo>
                <a:lnTo>
                  <a:pt x="30" y="8"/>
                </a:lnTo>
                <a:lnTo>
                  <a:pt x="24" y="2"/>
                </a:lnTo>
                <a:lnTo>
                  <a:pt x="24" y="2"/>
                </a:lnTo>
                <a:lnTo>
                  <a:pt x="20" y="2"/>
                </a:lnTo>
                <a:lnTo>
                  <a:pt x="14" y="2"/>
                </a:lnTo>
                <a:lnTo>
                  <a:pt x="14" y="2"/>
                </a:lnTo>
                <a:lnTo>
                  <a:pt x="14" y="2"/>
                </a:lnTo>
                <a:lnTo>
                  <a:pt x="8" y="0"/>
                </a:lnTo>
                <a:lnTo>
                  <a:pt x="8" y="0"/>
                </a:lnTo>
                <a:close/>
              </a:path>
            </a:pathLst>
          </a:custGeom>
          <a:solidFill>
            <a:srgbClr val="00095B"/>
          </a:solidFill>
          <a:ln w="3175">
            <a:solidFill>
              <a:srgbClr val="00095B"/>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177" name="Freeform 161">
            <a:extLst>
              <a:ext uri="{FF2B5EF4-FFF2-40B4-BE49-F238E27FC236}">
                <a16:creationId xmlns:a16="http://schemas.microsoft.com/office/drawing/2014/main" id="{1680E49F-44BA-48FA-9E8D-514303F31807}"/>
              </a:ext>
            </a:extLst>
          </p:cNvPr>
          <p:cNvSpPr>
            <a:spLocks/>
          </p:cNvSpPr>
          <p:nvPr userDrawn="1"/>
        </p:nvSpPr>
        <p:spPr bwMode="auto">
          <a:xfrm>
            <a:off x="5651218" y="3378636"/>
            <a:ext cx="147579" cy="185327"/>
          </a:xfrm>
          <a:custGeom>
            <a:avLst/>
            <a:gdLst>
              <a:gd name="T0" fmla="*/ 18 w 88"/>
              <a:gd name="T1" fmla="*/ 108 h 108"/>
              <a:gd name="T2" fmla="*/ 36 w 88"/>
              <a:gd name="T3" fmla="*/ 100 h 108"/>
              <a:gd name="T4" fmla="*/ 40 w 88"/>
              <a:gd name="T5" fmla="*/ 94 h 108"/>
              <a:gd name="T6" fmla="*/ 50 w 88"/>
              <a:gd name="T7" fmla="*/ 94 h 108"/>
              <a:gd name="T8" fmla="*/ 60 w 88"/>
              <a:gd name="T9" fmla="*/ 94 h 108"/>
              <a:gd name="T10" fmla="*/ 70 w 88"/>
              <a:gd name="T11" fmla="*/ 100 h 108"/>
              <a:gd name="T12" fmla="*/ 74 w 88"/>
              <a:gd name="T13" fmla="*/ 92 h 108"/>
              <a:gd name="T14" fmla="*/ 74 w 88"/>
              <a:gd name="T15" fmla="*/ 88 h 108"/>
              <a:gd name="T16" fmla="*/ 72 w 88"/>
              <a:gd name="T17" fmla="*/ 76 h 108"/>
              <a:gd name="T18" fmla="*/ 74 w 88"/>
              <a:gd name="T19" fmla="*/ 66 h 108"/>
              <a:gd name="T20" fmla="*/ 78 w 88"/>
              <a:gd name="T21" fmla="*/ 56 h 108"/>
              <a:gd name="T22" fmla="*/ 82 w 88"/>
              <a:gd name="T23" fmla="*/ 46 h 108"/>
              <a:gd name="T24" fmla="*/ 86 w 88"/>
              <a:gd name="T25" fmla="*/ 38 h 108"/>
              <a:gd name="T26" fmla="*/ 88 w 88"/>
              <a:gd name="T27" fmla="*/ 26 h 108"/>
              <a:gd name="T28" fmla="*/ 86 w 88"/>
              <a:gd name="T29" fmla="*/ 20 h 108"/>
              <a:gd name="T30" fmla="*/ 84 w 88"/>
              <a:gd name="T31" fmla="*/ 18 h 108"/>
              <a:gd name="T32" fmla="*/ 84 w 88"/>
              <a:gd name="T33" fmla="*/ 12 h 108"/>
              <a:gd name="T34" fmla="*/ 84 w 88"/>
              <a:gd name="T35" fmla="*/ 8 h 108"/>
              <a:gd name="T36" fmla="*/ 74 w 88"/>
              <a:gd name="T37" fmla="*/ 10 h 108"/>
              <a:gd name="T38" fmla="*/ 72 w 88"/>
              <a:gd name="T39" fmla="*/ 6 h 108"/>
              <a:gd name="T40" fmla="*/ 66 w 88"/>
              <a:gd name="T41" fmla="*/ 2 h 108"/>
              <a:gd name="T42" fmla="*/ 56 w 88"/>
              <a:gd name="T43" fmla="*/ 4 h 108"/>
              <a:gd name="T44" fmla="*/ 44 w 88"/>
              <a:gd name="T45" fmla="*/ 0 h 108"/>
              <a:gd name="T46" fmla="*/ 42 w 88"/>
              <a:gd name="T47" fmla="*/ 4 h 108"/>
              <a:gd name="T48" fmla="*/ 40 w 88"/>
              <a:gd name="T49" fmla="*/ 8 h 108"/>
              <a:gd name="T50" fmla="*/ 38 w 88"/>
              <a:gd name="T51" fmla="*/ 10 h 108"/>
              <a:gd name="T52" fmla="*/ 34 w 88"/>
              <a:gd name="T53" fmla="*/ 8 h 108"/>
              <a:gd name="T54" fmla="*/ 30 w 88"/>
              <a:gd name="T55" fmla="*/ 8 h 108"/>
              <a:gd name="T56" fmla="*/ 28 w 88"/>
              <a:gd name="T57" fmla="*/ 16 h 108"/>
              <a:gd name="T58" fmla="*/ 26 w 88"/>
              <a:gd name="T59" fmla="*/ 12 h 108"/>
              <a:gd name="T60" fmla="*/ 24 w 88"/>
              <a:gd name="T61" fmla="*/ 14 h 108"/>
              <a:gd name="T62" fmla="*/ 18 w 88"/>
              <a:gd name="T63" fmla="*/ 18 h 108"/>
              <a:gd name="T64" fmla="*/ 16 w 88"/>
              <a:gd name="T65" fmla="*/ 22 h 108"/>
              <a:gd name="T66" fmla="*/ 14 w 88"/>
              <a:gd name="T67" fmla="*/ 26 h 108"/>
              <a:gd name="T68" fmla="*/ 18 w 88"/>
              <a:gd name="T69" fmla="*/ 30 h 108"/>
              <a:gd name="T70" fmla="*/ 18 w 88"/>
              <a:gd name="T71" fmla="*/ 34 h 108"/>
              <a:gd name="T72" fmla="*/ 16 w 88"/>
              <a:gd name="T73" fmla="*/ 36 h 108"/>
              <a:gd name="T74" fmla="*/ 10 w 88"/>
              <a:gd name="T75" fmla="*/ 38 h 108"/>
              <a:gd name="T76" fmla="*/ 10 w 88"/>
              <a:gd name="T77" fmla="*/ 40 h 108"/>
              <a:gd name="T78" fmla="*/ 6 w 88"/>
              <a:gd name="T79" fmla="*/ 48 h 108"/>
              <a:gd name="T80" fmla="*/ 8 w 88"/>
              <a:gd name="T81" fmla="*/ 52 h 108"/>
              <a:gd name="T82" fmla="*/ 8 w 88"/>
              <a:gd name="T83" fmla="*/ 58 h 108"/>
              <a:gd name="T84" fmla="*/ 4 w 88"/>
              <a:gd name="T85" fmla="*/ 64 h 108"/>
              <a:gd name="T86" fmla="*/ 0 w 88"/>
              <a:gd name="T87" fmla="*/ 68 h 108"/>
              <a:gd name="T88" fmla="*/ 10 w 88"/>
              <a:gd name="T89" fmla="*/ 70 h 108"/>
              <a:gd name="T90" fmla="*/ 14 w 88"/>
              <a:gd name="T91" fmla="*/ 78 h 108"/>
              <a:gd name="T92" fmla="*/ 16 w 88"/>
              <a:gd name="T93" fmla="*/ 84 h 108"/>
              <a:gd name="T94" fmla="*/ 20 w 88"/>
              <a:gd name="T95" fmla="*/ 86 h 108"/>
              <a:gd name="T96" fmla="*/ 22 w 88"/>
              <a:gd name="T97" fmla="*/ 86 h 108"/>
              <a:gd name="T98" fmla="*/ 20 w 88"/>
              <a:gd name="T99" fmla="*/ 90 h 108"/>
              <a:gd name="T100" fmla="*/ 18 w 88"/>
              <a:gd name="T101" fmla="*/ 98 h 108"/>
              <a:gd name="T102" fmla="*/ 16 w 88"/>
              <a:gd name="T103" fmla="*/ 100 h 108"/>
              <a:gd name="T104" fmla="*/ 18 w 88"/>
              <a:gd name="T105" fmla="*/ 104 h 108"/>
              <a:gd name="T106" fmla="*/ 16 w 88"/>
              <a:gd name="T107" fmla="*/ 108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8" h="108">
                <a:moveTo>
                  <a:pt x="18" y="108"/>
                </a:moveTo>
                <a:lnTo>
                  <a:pt x="18" y="108"/>
                </a:lnTo>
                <a:lnTo>
                  <a:pt x="28" y="104"/>
                </a:lnTo>
                <a:lnTo>
                  <a:pt x="36" y="100"/>
                </a:lnTo>
                <a:lnTo>
                  <a:pt x="36" y="100"/>
                </a:lnTo>
                <a:lnTo>
                  <a:pt x="40" y="94"/>
                </a:lnTo>
                <a:lnTo>
                  <a:pt x="40" y="94"/>
                </a:lnTo>
                <a:lnTo>
                  <a:pt x="50" y="94"/>
                </a:lnTo>
                <a:lnTo>
                  <a:pt x="60" y="94"/>
                </a:lnTo>
                <a:lnTo>
                  <a:pt x="60" y="94"/>
                </a:lnTo>
                <a:lnTo>
                  <a:pt x="66" y="96"/>
                </a:lnTo>
                <a:lnTo>
                  <a:pt x="70" y="100"/>
                </a:lnTo>
                <a:lnTo>
                  <a:pt x="70" y="100"/>
                </a:lnTo>
                <a:lnTo>
                  <a:pt x="74" y="92"/>
                </a:lnTo>
                <a:lnTo>
                  <a:pt x="74" y="92"/>
                </a:lnTo>
                <a:lnTo>
                  <a:pt x="74" y="88"/>
                </a:lnTo>
                <a:lnTo>
                  <a:pt x="72" y="86"/>
                </a:lnTo>
                <a:lnTo>
                  <a:pt x="72" y="76"/>
                </a:lnTo>
                <a:lnTo>
                  <a:pt x="74" y="66"/>
                </a:lnTo>
                <a:lnTo>
                  <a:pt x="74" y="66"/>
                </a:lnTo>
                <a:lnTo>
                  <a:pt x="78" y="56"/>
                </a:lnTo>
                <a:lnTo>
                  <a:pt x="78" y="56"/>
                </a:lnTo>
                <a:lnTo>
                  <a:pt x="82" y="46"/>
                </a:lnTo>
                <a:lnTo>
                  <a:pt x="82" y="46"/>
                </a:lnTo>
                <a:lnTo>
                  <a:pt x="84" y="40"/>
                </a:lnTo>
                <a:lnTo>
                  <a:pt x="86" y="38"/>
                </a:lnTo>
                <a:lnTo>
                  <a:pt x="86" y="38"/>
                </a:lnTo>
                <a:lnTo>
                  <a:pt x="88" y="26"/>
                </a:lnTo>
                <a:lnTo>
                  <a:pt x="88" y="26"/>
                </a:lnTo>
                <a:lnTo>
                  <a:pt x="86" y="20"/>
                </a:lnTo>
                <a:lnTo>
                  <a:pt x="84" y="20"/>
                </a:lnTo>
                <a:lnTo>
                  <a:pt x="84" y="18"/>
                </a:lnTo>
                <a:lnTo>
                  <a:pt x="84" y="18"/>
                </a:lnTo>
                <a:lnTo>
                  <a:pt x="84" y="12"/>
                </a:lnTo>
                <a:lnTo>
                  <a:pt x="84" y="8"/>
                </a:lnTo>
                <a:lnTo>
                  <a:pt x="84" y="8"/>
                </a:lnTo>
                <a:lnTo>
                  <a:pt x="74" y="10"/>
                </a:lnTo>
                <a:lnTo>
                  <a:pt x="74" y="10"/>
                </a:lnTo>
                <a:lnTo>
                  <a:pt x="72" y="8"/>
                </a:lnTo>
                <a:lnTo>
                  <a:pt x="72" y="6"/>
                </a:lnTo>
                <a:lnTo>
                  <a:pt x="72" y="2"/>
                </a:lnTo>
                <a:lnTo>
                  <a:pt x="66" y="2"/>
                </a:lnTo>
                <a:lnTo>
                  <a:pt x="62" y="6"/>
                </a:lnTo>
                <a:lnTo>
                  <a:pt x="56" y="4"/>
                </a:lnTo>
                <a:lnTo>
                  <a:pt x="56" y="0"/>
                </a:lnTo>
                <a:lnTo>
                  <a:pt x="44" y="0"/>
                </a:lnTo>
                <a:lnTo>
                  <a:pt x="42" y="4"/>
                </a:lnTo>
                <a:lnTo>
                  <a:pt x="42" y="4"/>
                </a:lnTo>
                <a:lnTo>
                  <a:pt x="42" y="6"/>
                </a:lnTo>
                <a:lnTo>
                  <a:pt x="40" y="8"/>
                </a:lnTo>
                <a:lnTo>
                  <a:pt x="38" y="10"/>
                </a:lnTo>
                <a:lnTo>
                  <a:pt x="38" y="10"/>
                </a:lnTo>
                <a:lnTo>
                  <a:pt x="36" y="10"/>
                </a:lnTo>
                <a:lnTo>
                  <a:pt x="34" y="8"/>
                </a:lnTo>
                <a:lnTo>
                  <a:pt x="32" y="6"/>
                </a:lnTo>
                <a:lnTo>
                  <a:pt x="30" y="8"/>
                </a:lnTo>
                <a:lnTo>
                  <a:pt x="28" y="16"/>
                </a:lnTo>
                <a:lnTo>
                  <a:pt x="28" y="16"/>
                </a:lnTo>
                <a:lnTo>
                  <a:pt x="28" y="14"/>
                </a:lnTo>
                <a:lnTo>
                  <a:pt x="26" y="12"/>
                </a:lnTo>
                <a:lnTo>
                  <a:pt x="24" y="14"/>
                </a:lnTo>
                <a:lnTo>
                  <a:pt x="24" y="14"/>
                </a:lnTo>
                <a:lnTo>
                  <a:pt x="20" y="16"/>
                </a:lnTo>
                <a:lnTo>
                  <a:pt x="18" y="18"/>
                </a:lnTo>
                <a:lnTo>
                  <a:pt x="18" y="18"/>
                </a:lnTo>
                <a:lnTo>
                  <a:pt x="16" y="22"/>
                </a:lnTo>
                <a:lnTo>
                  <a:pt x="14" y="24"/>
                </a:lnTo>
                <a:lnTo>
                  <a:pt x="14" y="26"/>
                </a:lnTo>
                <a:lnTo>
                  <a:pt x="14" y="26"/>
                </a:lnTo>
                <a:lnTo>
                  <a:pt x="18" y="30"/>
                </a:lnTo>
                <a:lnTo>
                  <a:pt x="18" y="32"/>
                </a:lnTo>
                <a:lnTo>
                  <a:pt x="18" y="34"/>
                </a:lnTo>
                <a:lnTo>
                  <a:pt x="18" y="34"/>
                </a:lnTo>
                <a:lnTo>
                  <a:pt x="16" y="36"/>
                </a:lnTo>
                <a:lnTo>
                  <a:pt x="12" y="38"/>
                </a:lnTo>
                <a:lnTo>
                  <a:pt x="10" y="38"/>
                </a:lnTo>
                <a:lnTo>
                  <a:pt x="10" y="40"/>
                </a:lnTo>
                <a:lnTo>
                  <a:pt x="10" y="40"/>
                </a:lnTo>
                <a:lnTo>
                  <a:pt x="10" y="44"/>
                </a:lnTo>
                <a:lnTo>
                  <a:pt x="6" y="48"/>
                </a:lnTo>
                <a:lnTo>
                  <a:pt x="6" y="48"/>
                </a:lnTo>
                <a:lnTo>
                  <a:pt x="8" y="52"/>
                </a:lnTo>
                <a:lnTo>
                  <a:pt x="8" y="54"/>
                </a:lnTo>
                <a:lnTo>
                  <a:pt x="8" y="58"/>
                </a:lnTo>
                <a:lnTo>
                  <a:pt x="8" y="58"/>
                </a:lnTo>
                <a:lnTo>
                  <a:pt x="4" y="64"/>
                </a:lnTo>
                <a:lnTo>
                  <a:pt x="0" y="68"/>
                </a:lnTo>
                <a:lnTo>
                  <a:pt x="0" y="68"/>
                </a:lnTo>
                <a:lnTo>
                  <a:pt x="10" y="70"/>
                </a:lnTo>
                <a:lnTo>
                  <a:pt x="10" y="70"/>
                </a:lnTo>
                <a:lnTo>
                  <a:pt x="12" y="74"/>
                </a:lnTo>
                <a:lnTo>
                  <a:pt x="14" y="78"/>
                </a:lnTo>
                <a:lnTo>
                  <a:pt x="14" y="78"/>
                </a:lnTo>
                <a:lnTo>
                  <a:pt x="16" y="84"/>
                </a:lnTo>
                <a:lnTo>
                  <a:pt x="18" y="86"/>
                </a:lnTo>
                <a:lnTo>
                  <a:pt x="20" y="86"/>
                </a:lnTo>
                <a:lnTo>
                  <a:pt x="20" y="86"/>
                </a:lnTo>
                <a:lnTo>
                  <a:pt x="22" y="86"/>
                </a:lnTo>
                <a:lnTo>
                  <a:pt x="20" y="90"/>
                </a:lnTo>
                <a:lnTo>
                  <a:pt x="20" y="90"/>
                </a:lnTo>
                <a:lnTo>
                  <a:pt x="20" y="94"/>
                </a:lnTo>
                <a:lnTo>
                  <a:pt x="18" y="98"/>
                </a:lnTo>
                <a:lnTo>
                  <a:pt x="18" y="98"/>
                </a:lnTo>
                <a:lnTo>
                  <a:pt x="16" y="100"/>
                </a:lnTo>
                <a:lnTo>
                  <a:pt x="16" y="100"/>
                </a:lnTo>
                <a:lnTo>
                  <a:pt x="18" y="104"/>
                </a:lnTo>
                <a:lnTo>
                  <a:pt x="18" y="104"/>
                </a:lnTo>
                <a:lnTo>
                  <a:pt x="16" y="108"/>
                </a:lnTo>
                <a:lnTo>
                  <a:pt x="18" y="108"/>
                </a:lnTo>
                <a:close/>
              </a:path>
            </a:pathLst>
          </a:custGeom>
          <a:solidFill>
            <a:srgbClr val="B9BCBD"/>
          </a:solidFill>
          <a:ln w="3175">
            <a:solidFill>
              <a:srgbClr val="B9BCBD"/>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178" name="Freeform 162">
            <a:extLst>
              <a:ext uri="{FF2B5EF4-FFF2-40B4-BE49-F238E27FC236}">
                <a16:creationId xmlns:a16="http://schemas.microsoft.com/office/drawing/2014/main" id="{950DD46D-7669-40BC-9F24-DBD8889439A2}"/>
              </a:ext>
            </a:extLst>
          </p:cNvPr>
          <p:cNvSpPr>
            <a:spLocks noEditPoints="1"/>
          </p:cNvSpPr>
          <p:nvPr userDrawn="1"/>
        </p:nvSpPr>
        <p:spPr bwMode="auto">
          <a:xfrm>
            <a:off x="6003395" y="2276970"/>
            <a:ext cx="259941" cy="332902"/>
          </a:xfrm>
          <a:custGeom>
            <a:avLst/>
            <a:gdLst>
              <a:gd name="T0" fmla="*/ 79 w 155"/>
              <a:gd name="T1" fmla="*/ 176 h 194"/>
              <a:gd name="T2" fmla="*/ 93 w 155"/>
              <a:gd name="T3" fmla="*/ 186 h 194"/>
              <a:gd name="T4" fmla="*/ 107 w 155"/>
              <a:gd name="T5" fmla="*/ 192 h 194"/>
              <a:gd name="T6" fmla="*/ 111 w 155"/>
              <a:gd name="T7" fmla="*/ 188 h 194"/>
              <a:gd name="T8" fmla="*/ 115 w 155"/>
              <a:gd name="T9" fmla="*/ 178 h 194"/>
              <a:gd name="T10" fmla="*/ 117 w 155"/>
              <a:gd name="T11" fmla="*/ 168 h 194"/>
              <a:gd name="T12" fmla="*/ 89 w 155"/>
              <a:gd name="T13" fmla="*/ 170 h 194"/>
              <a:gd name="T14" fmla="*/ 81 w 155"/>
              <a:gd name="T15" fmla="*/ 168 h 194"/>
              <a:gd name="T16" fmla="*/ 18 w 155"/>
              <a:gd name="T17" fmla="*/ 62 h 194"/>
              <a:gd name="T18" fmla="*/ 22 w 155"/>
              <a:gd name="T19" fmla="*/ 52 h 194"/>
              <a:gd name="T20" fmla="*/ 40 w 155"/>
              <a:gd name="T21" fmla="*/ 54 h 194"/>
              <a:gd name="T22" fmla="*/ 48 w 155"/>
              <a:gd name="T23" fmla="*/ 64 h 194"/>
              <a:gd name="T24" fmla="*/ 52 w 155"/>
              <a:gd name="T25" fmla="*/ 76 h 194"/>
              <a:gd name="T26" fmla="*/ 61 w 155"/>
              <a:gd name="T27" fmla="*/ 90 h 194"/>
              <a:gd name="T28" fmla="*/ 77 w 155"/>
              <a:gd name="T29" fmla="*/ 108 h 194"/>
              <a:gd name="T30" fmla="*/ 93 w 155"/>
              <a:gd name="T31" fmla="*/ 112 h 194"/>
              <a:gd name="T32" fmla="*/ 103 w 155"/>
              <a:gd name="T33" fmla="*/ 124 h 194"/>
              <a:gd name="T34" fmla="*/ 111 w 155"/>
              <a:gd name="T35" fmla="*/ 132 h 194"/>
              <a:gd name="T36" fmla="*/ 125 w 155"/>
              <a:gd name="T37" fmla="*/ 158 h 194"/>
              <a:gd name="T38" fmla="*/ 119 w 155"/>
              <a:gd name="T39" fmla="*/ 170 h 194"/>
              <a:gd name="T40" fmla="*/ 125 w 155"/>
              <a:gd name="T41" fmla="*/ 176 h 194"/>
              <a:gd name="T42" fmla="*/ 133 w 155"/>
              <a:gd name="T43" fmla="*/ 158 h 194"/>
              <a:gd name="T44" fmla="*/ 137 w 155"/>
              <a:gd name="T45" fmla="*/ 148 h 194"/>
              <a:gd name="T46" fmla="*/ 129 w 155"/>
              <a:gd name="T47" fmla="*/ 138 h 194"/>
              <a:gd name="T48" fmla="*/ 139 w 155"/>
              <a:gd name="T49" fmla="*/ 128 h 194"/>
              <a:gd name="T50" fmla="*/ 153 w 155"/>
              <a:gd name="T51" fmla="*/ 136 h 194"/>
              <a:gd name="T52" fmla="*/ 153 w 155"/>
              <a:gd name="T53" fmla="*/ 126 h 194"/>
              <a:gd name="T54" fmla="*/ 143 w 155"/>
              <a:gd name="T55" fmla="*/ 118 h 194"/>
              <a:gd name="T56" fmla="*/ 117 w 155"/>
              <a:gd name="T57" fmla="*/ 100 h 194"/>
              <a:gd name="T58" fmla="*/ 95 w 155"/>
              <a:gd name="T59" fmla="*/ 76 h 194"/>
              <a:gd name="T60" fmla="*/ 87 w 155"/>
              <a:gd name="T61" fmla="*/ 64 h 194"/>
              <a:gd name="T62" fmla="*/ 75 w 155"/>
              <a:gd name="T63" fmla="*/ 56 h 194"/>
              <a:gd name="T64" fmla="*/ 77 w 155"/>
              <a:gd name="T65" fmla="*/ 42 h 194"/>
              <a:gd name="T66" fmla="*/ 75 w 155"/>
              <a:gd name="T67" fmla="*/ 32 h 194"/>
              <a:gd name="T68" fmla="*/ 93 w 155"/>
              <a:gd name="T69" fmla="*/ 26 h 194"/>
              <a:gd name="T70" fmla="*/ 91 w 155"/>
              <a:gd name="T71" fmla="*/ 14 h 194"/>
              <a:gd name="T72" fmla="*/ 89 w 155"/>
              <a:gd name="T73" fmla="*/ 4 h 194"/>
              <a:gd name="T74" fmla="*/ 75 w 155"/>
              <a:gd name="T75" fmla="*/ 6 h 194"/>
              <a:gd name="T76" fmla="*/ 65 w 155"/>
              <a:gd name="T77" fmla="*/ 2 h 194"/>
              <a:gd name="T78" fmla="*/ 59 w 155"/>
              <a:gd name="T79" fmla="*/ 2 h 194"/>
              <a:gd name="T80" fmla="*/ 50 w 155"/>
              <a:gd name="T81" fmla="*/ 4 h 194"/>
              <a:gd name="T82" fmla="*/ 48 w 155"/>
              <a:gd name="T83" fmla="*/ 10 h 194"/>
              <a:gd name="T84" fmla="*/ 40 w 155"/>
              <a:gd name="T85" fmla="*/ 12 h 194"/>
              <a:gd name="T86" fmla="*/ 36 w 155"/>
              <a:gd name="T87" fmla="*/ 22 h 194"/>
              <a:gd name="T88" fmla="*/ 24 w 155"/>
              <a:gd name="T89" fmla="*/ 20 h 194"/>
              <a:gd name="T90" fmla="*/ 20 w 155"/>
              <a:gd name="T91" fmla="*/ 20 h 194"/>
              <a:gd name="T92" fmla="*/ 8 w 155"/>
              <a:gd name="T93" fmla="*/ 32 h 194"/>
              <a:gd name="T94" fmla="*/ 0 w 155"/>
              <a:gd name="T95" fmla="*/ 40 h 194"/>
              <a:gd name="T96" fmla="*/ 2 w 155"/>
              <a:gd name="T97" fmla="*/ 52 h 194"/>
              <a:gd name="T98" fmla="*/ 10 w 155"/>
              <a:gd name="T99" fmla="*/ 56 h 194"/>
              <a:gd name="T100" fmla="*/ 8 w 155"/>
              <a:gd name="T101" fmla="*/ 64 h 194"/>
              <a:gd name="T102" fmla="*/ 22 w 155"/>
              <a:gd name="T103" fmla="*/ 118 h 194"/>
              <a:gd name="T104" fmla="*/ 28 w 155"/>
              <a:gd name="T105" fmla="*/ 148 h 194"/>
              <a:gd name="T106" fmla="*/ 36 w 155"/>
              <a:gd name="T107" fmla="*/ 152 h 194"/>
              <a:gd name="T108" fmla="*/ 40 w 155"/>
              <a:gd name="T109" fmla="*/ 118 h 194"/>
              <a:gd name="T110" fmla="*/ 34 w 155"/>
              <a:gd name="T111" fmla="*/ 110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55" h="194">
                <a:moveTo>
                  <a:pt x="81" y="168"/>
                </a:moveTo>
                <a:lnTo>
                  <a:pt x="81" y="168"/>
                </a:lnTo>
                <a:lnTo>
                  <a:pt x="81" y="170"/>
                </a:lnTo>
                <a:lnTo>
                  <a:pt x="79" y="170"/>
                </a:lnTo>
                <a:lnTo>
                  <a:pt x="79" y="170"/>
                </a:lnTo>
                <a:lnTo>
                  <a:pt x="79" y="176"/>
                </a:lnTo>
                <a:lnTo>
                  <a:pt x="79" y="176"/>
                </a:lnTo>
                <a:lnTo>
                  <a:pt x="85" y="180"/>
                </a:lnTo>
                <a:lnTo>
                  <a:pt x="85" y="180"/>
                </a:lnTo>
                <a:lnTo>
                  <a:pt x="91" y="182"/>
                </a:lnTo>
                <a:lnTo>
                  <a:pt x="91" y="182"/>
                </a:lnTo>
                <a:lnTo>
                  <a:pt x="93" y="186"/>
                </a:lnTo>
                <a:lnTo>
                  <a:pt x="93" y="186"/>
                </a:lnTo>
                <a:lnTo>
                  <a:pt x="95" y="186"/>
                </a:lnTo>
                <a:lnTo>
                  <a:pt x="99" y="186"/>
                </a:lnTo>
                <a:lnTo>
                  <a:pt x="99" y="186"/>
                </a:lnTo>
                <a:lnTo>
                  <a:pt x="101" y="188"/>
                </a:lnTo>
                <a:lnTo>
                  <a:pt x="107" y="192"/>
                </a:lnTo>
                <a:lnTo>
                  <a:pt x="107" y="194"/>
                </a:lnTo>
                <a:lnTo>
                  <a:pt x="107" y="194"/>
                </a:lnTo>
                <a:lnTo>
                  <a:pt x="113" y="194"/>
                </a:lnTo>
                <a:lnTo>
                  <a:pt x="113" y="194"/>
                </a:lnTo>
                <a:lnTo>
                  <a:pt x="111" y="188"/>
                </a:lnTo>
                <a:lnTo>
                  <a:pt x="111" y="188"/>
                </a:lnTo>
                <a:lnTo>
                  <a:pt x="115" y="186"/>
                </a:lnTo>
                <a:lnTo>
                  <a:pt x="115" y="186"/>
                </a:lnTo>
                <a:lnTo>
                  <a:pt x="115" y="182"/>
                </a:lnTo>
                <a:lnTo>
                  <a:pt x="115" y="178"/>
                </a:lnTo>
                <a:lnTo>
                  <a:pt x="115" y="178"/>
                </a:lnTo>
                <a:lnTo>
                  <a:pt x="115" y="178"/>
                </a:lnTo>
                <a:lnTo>
                  <a:pt x="115" y="176"/>
                </a:lnTo>
                <a:lnTo>
                  <a:pt x="115" y="176"/>
                </a:lnTo>
                <a:lnTo>
                  <a:pt x="115" y="174"/>
                </a:lnTo>
                <a:lnTo>
                  <a:pt x="117" y="172"/>
                </a:lnTo>
                <a:lnTo>
                  <a:pt x="117" y="172"/>
                </a:lnTo>
                <a:lnTo>
                  <a:pt x="117" y="168"/>
                </a:lnTo>
                <a:lnTo>
                  <a:pt x="117" y="168"/>
                </a:lnTo>
                <a:lnTo>
                  <a:pt x="105" y="172"/>
                </a:lnTo>
                <a:lnTo>
                  <a:pt x="99" y="174"/>
                </a:lnTo>
                <a:lnTo>
                  <a:pt x="93" y="172"/>
                </a:lnTo>
                <a:lnTo>
                  <a:pt x="93" y="172"/>
                </a:lnTo>
                <a:lnTo>
                  <a:pt x="89" y="170"/>
                </a:lnTo>
                <a:lnTo>
                  <a:pt x="89" y="170"/>
                </a:lnTo>
                <a:lnTo>
                  <a:pt x="87" y="170"/>
                </a:lnTo>
                <a:lnTo>
                  <a:pt x="83" y="170"/>
                </a:lnTo>
                <a:lnTo>
                  <a:pt x="83" y="170"/>
                </a:lnTo>
                <a:lnTo>
                  <a:pt x="81" y="168"/>
                </a:lnTo>
                <a:lnTo>
                  <a:pt x="81" y="168"/>
                </a:lnTo>
                <a:close/>
                <a:moveTo>
                  <a:pt x="8" y="64"/>
                </a:moveTo>
                <a:lnTo>
                  <a:pt x="8" y="64"/>
                </a:lnTo>
                <a:lnTo>
                  <a:pt x="12" y="62"/>
                </a:lnTo>
                <a:lnTo>
                  <a:pt x="12" y="62"/>
                </a:lnTo>
                <a:lnTo>
                  <a:pt x="18" y="62"/>
                </a:lnTo>
                <a:lnTo>
                  <a:pt x="18" y="62"/>
                </a:lnTo>
                <a:lnTo>
                  <a:pt x="18" y="58"/>
                </a:lnTo>
                <a:lnTo>
                  <a:pt x="18" y="58"/>
                </a:lnTo>
                <a:lnTo>
                  <a:pt x="22" y="56"/>
                </a:lnTo>
                <a:lnTo>
                  <a:pt x="22" y="56"/>
                </a:lnTo>
                <a:lnTo>
                  <a:pt x="22" y="52"/>
                </a:lnTo>
                <a:lnTo>
                  <a:pt x="22" y="52"/>
                </a:lnTo>
                <a:lnTo>
                  <a:pt x="26" y="50"/>
                </a:lnTo>
                <a:lnTo>
                  <a:pt x="32" y="50"/>
                </a:lnTo>
                <a:lnTo>
                  <a:pt x="32" y="50"/>
                </a:lnTo>
                <a:lnTo>
                  <a:pt x="36" y="54"/>
                </a:lnTo>
                <a:lnTo>
                  <a:pt x="36" y="54"/>
                </a:lnTo>
                <a:lnTo>
                  <a:pt x="40" y="54"/>
                </a:lnTo>
                <a:lnTo>
                  <a:pt x="40" y="54"/>
                </a:lnTo>
                <a:lnTo>
                  <a:pt x="46" y="58"/>
                </a:lnTo>
                <a:lnTo>
                  <a:pt x="46" y="60"/>
                </a:lnTo>
                <a:lnTo>
                  <a:pt x="48" y="60"/>
                </a:lnTo>
                <a:lnTo>
                  <a:pt x="48" y="60"/>
                </a:lnTo>
                <a:lnTo>
                  <a:pt x="48" y="64"/>
                </a:lnTo>
                <a:lnTo>
                  <a:pt x="48" y="66"/>
                </a:lnTo>
                <a:lnTo>
                  <a:pt x="48" y="66"/>
                </a:lnTo>
                <a:lnTo>
                  <a:pt x="52" y="70"/>
                </a:lnTo>
                <a:lnTo>
                  <a:pt x="52" y="70"/>
                </a:lnTo>
                <a:lnTo>
                  <a:pt x="52" y="76"/>
                </a:lnTo>
                <a:lnTo>
                  <a:pt x="52" y="76"/>
                </a:lnTo>
                <a:lnTo>
                  <a:pt x="57" y="78"/>
                </a:lnTo>
                <a:lnTo>
                  <a:pt x="57" y="78"/>
                </a:lnTo>
                <a:lnTo>
                  <a:pt x="57" y="82"/>
                </a:lnTo>
                <a:lnTo>
                  <a:pt x="59" y="88"/>
                </a:lnTo>
                <a:lnTo>
                  <a:pt x="59" y="88"/>
                </a:lnTo>
                <a:lnTo>
                  <a:pt x="61" y="90"/>
                </a:lnTo>
                <a:lnTo>
                  <a:pt x="65" y="94"/>
                </a:lnTo>
                <a:lnTo>
                  <a:pt x="73" y="100"/>
                </a:lnTo>
                <a:lnTo>
                  <a:pt x="73" y="100"/>
                </a:lnTo>
                <a:lnTo>
                  <a:pt x="75" y="104"/>
                </a:lnTo>
                <a:lnTo>
                  <a:pt x="77" y="108"/>
                </a:lnTo>
                <a:lnTo>
                  <a:pt x="77" y="108"/>
                </a:lnTo>
                <a:lnTo>
                  <a:pt x="87" y="112"/>
                </a:lnTo>
                <a:lnTo>
                  <a:pt x="87" y="114"/>
                </a:lnTo>
                <a:lnTo>
                  <a:pt x="87" y="114"/>
                </a:lnTo>
                <a:lnTo>
                  <a:pt x="91" y="112"/>
                </a:lnTo>
                <a:lnTo>
                  <a:pt x="93" y="112"/>
                </a:lnTo>
                <a:lnTo>
                  <a:pt x="93" y="112"/>
                </a:lnTo>
                <a:lnTo>
                  <a:pt x="97" y="116"/>
                </a:lnTo>
                <a:lnTo>
                  <a:pt x="101" y="120"/>
                </a:lnTo>
                <a:lnTo>
                  <a:pt x="103" y="120"/>
                </a:lnTo>
                <a:lnTo>
                  <a:pt x="103" y="120"/>
                </a:lnTo>
                <a:lnTo>
                  <a:pt x="103" y="122"/>
                </a:lnTo>
                <a:lnTo>
                  <a:pt x="103" y="124"/>
                </a:lnTo>
                <a:lnTo>
                  <a:pt x="103" y="124"/>
                </a:lnTo>
                <a:lnTo>
                  <a:pt x="105" y="124"/>
                </a:lnTo>
                <a:lnTo>
                  <a:pt x="109" y="124"/>
                </a:lnTo>
                <a:lnTo>
                  <a:pt x="109" y="124"/>
                </a:lnTo>
                <a:lnTo>
                  <a:pt x="109" y="128"/>
                </a:lnTo>
                <a:lnTo>
                  <a:pt x="111" y="132"/>
                </a:lnTo>
                <a:lnTo>
                  <a:pt x="111" y="132"/>
                </a:lnTo>
                <a:lnTo>
                  <a:pt x="115" y="134"/>
                </a:lnTo>
                <a:lnTo>
                  <a:pt x="119" y="136"/>
                </a:lnTo>
                <a:lnTo>
                  <a:pt x="119" y="136"/>
                </a:lnTo>
                <a:lnTo>
                  <a:pt x="123" y="146"/>
                </a:lnTo>
                <a:lnTo>
                  <a:pt x="125" y="158"/>
                </a:lnTo>
                <a:lnTo>
                  <a:pt x="121" y="158"/>
                </a:lnTo>
                <a:lnTo>
                  <a:pt x="121" y="158"/>
                </a:lnTo>
                <a:lnTo>
                  <a:pt x="121" y="166"/>
                </a:lnTo>
                <a:lnTo>
                  <a:pt x="121" y="166"/>
                </a:lnTo>
                <a:lnTo>
                  <a:pt x="119" y="170"/>
                </a:lnTo>
                <a:lnTo>
                  <a:pt x="119" y="170"/>
                </a:lnTo>
                <a:lnTo>
                  <a:pt x="119" y="174"/>
                </a:lnTo>
                <a:lnTo>
                  <a:pt x="121" y="176"/>
                </a:lnTo>
                <a:lnTo>
                  <a:pt x="121" y="176"/>
                </a:lnTo>
                <a:lnTo>
                  <a:pt x="123" y="176"/>
                </a:lnTo>
                <a:lnTo>
                  <a:pt x="125" y="176"/>
                </a:lnTo>
                <a:lnTo>
                  <a:pt x="125" y="176"/>
                </a:lnTo>
                <a:lnTo>
                  <a:pt x="127" y="170"/>
                </a:lnTo>
                <a:lnTo>
                  <a:pt x="127" y="170"/>
                </a:lnTo>
                <a:lnTo>
                  <a:pt x="133" y="166"/>
                </a:lnTo>
                <a:lnTo>
                  <a:pt x="133" y="166"/>
                </a:lnTo>
                <a:lnTo>
                  <a:pt x="133" y="162"/>
                </a:lnTo>
                <a:lnTo>
                  <a:pt x="133" y="158"/>
                </a:lnTo>
                <a:lnTo>
                  <a:pt x="133" y="158"/>
                </a:lnTo>
                <a:lnTo>
                  <a:pt x="135" y="158"/>
                </a:lnTo>
                <a:lnTo>
                  <a:pt x="139" y="156"/>
                </a:lnTo>
                <a:lnTo>
                  <a:pt x="139" y="156"/>
                </a:lnTo>
                <a:lnTo>
                  <a:pt x="139" y="150"/>
                </a:lnTo>
                <a:lnTo>
                  <a:pt x="137" y="148"/>
                </a:lnTo>
                <a:lnTo>
                  <a:pt x="137" y="148"/>
                </a:lnTo>
                <a:lnTo>
                  <a:pt x="135" y="146"/>
                </a:lnTo>
                <a:lnTo>
                  <a:pt x="135" y="146"/>
                </a:lnTo>
                <a:lnTo>
                  <a:pt x="133" y="140"/>
                </a:lnTo>
                <a:lnTo>
                  <a:pt x="133" y="140"/>
                </a:lnTo>
                <a:lnTo>
                  <a:pt x="129" y="138"/>
                </a:lnTo>
                <a:lnTo>
                  <a:pt x="129" y="138"/>
                </a:lnTo>
                <a:lnTo>
                  <a:pt x="133" y="130"/>
                </a:lnTo>
                <a:lnTo>
                  <a:pt x="135" y="126"/>
                </a:lnTo>
                <a:lnTo>
                  <a:pt x="139" y="126"/>
                </a:lnTo>
                <a:lnTo>
                  <a:pt x="139" y="128"/>
                </a:lnTo>
                <a:lnTo>
                  <a:pt x="139" y="128"/>
                </a:lnTo>
                <a:lnTo>
                  <a:pt x="149" y="130"/>
                </a:lnTo>
                <a:lnTo>
                  <a:pt x="149" y="130"/>
                </a:lnTo>
                <a:lnTo>
                  <a:pt x="149" y="136"/>
                </a:lnTo>
                <a:lnTo>
                  <a:pt x="149" y="136"/>
                </a:lnTo>
                <a:lnTo>
                  <a:pt x="153" y="136"/>
                </a:lnTo>
                <a:lnTo>
                  <a:pt x="153" y="136"/>
                </a:lnTo>
                <a:lnTo>
                  <a:pt x="153" y="134"/>
                </a:lnTo>
                <a:lnTo>
                  <a:pt x="155" y="132"/>
                </a:lnTo>
                <a:lnTo>
                  <a:pt x="155" y="132"/>
                </a:lnTo>
                <a:lnTo>
                  <a:pt x="153" y="130"/>
                </a:lnTo>
                <a:lnTo>
                  <a:pt x="153" y="130"/>
                </a:lnTo>
                <a:lnTo>
                  <a:pt x="153" y="126"/>
                </a:lnTo>
                <a:lnTo>
                  <a:pt x="153" y="126"/>
                </a:lnTo>
                <a:lnTo>
                  <a:pt x="151" y="126"/>
                </a:lnTo>
                <a:lnTo>
                  <a:pt x="149" y="124"/>
                </a:lnTo>
                <a:lnTo>
                  <a:pt x="149" y="124"/>
                </a:lnTo>
                <a:lnTo>
                  <a:pt x="143" y="118"/>
                </a:lnTo>
                <a:lnTo>
                  <a:pt x="143" y="118"/>
                </a:lnTo>
                <a:lnTo>
                  <a:pt x="135" y="112"/>
                </a:lnTo>
                <a:lnTo>
                  <a:pt x="125" y="108"/>
                </a:lnTo>
                <a:lnTo>
                  <a:pt x="125" y="108"/>
                </a:lnTo>
                <a:lnTo>
                  <a:pt x="125" y="100"/>
                </a:lnTo>
                <a:lnTo>
                  <a:pt x="125" y="100"/>
                </a:lnTo>
                <a:lnTo>
                  <a:pt x="117" y="100"/>
                </a:lnTo>
                <a:lnTo>
                  <a:pt x="109" y="96"/>
                </a:lnTo>
                <a:lnTo>
                  <a:pt x="109" y="96"/>
                </a:lnTo>
                <a:lnTo>
                  <a:pt x="101" y="90"/>
                </a:lnTo>
                <a:lnTo>
                  <a:pt x="95" y="80"/>
                </a:lnTo>
                <a:lnTo>
                  <a:pt x="95" y="80"/>
                </a:lnTo>
                <a:lnTo>
                  <a:pt x="95" y="76"/>
                </a:lnTo>
                <a:lnTo>
                  <a:pt x="93" y="72"/>
                </a:lnTo>
                <a:lnTo>
                  <a:pt x="93" y="72"/>
                </a:lnTo>
                <a:lnTo>
                  <a:pt x="93" y="72"/>
                </a:lnTo>
                <a:lnTo>
                  <a:pt x="91" y="70"/>
                </a:lnTo>
                <a:lnTo>
                  <a:pt x="91" y="70"/>
                </a:lnTo>
                <a:lnTo>
                  <a:pt x="87" y="64"/>
                </a:lnTo>
                <a:lnTo>
                  <a:pt x="87" y="64"/>
                </a:lnTo>
                <a:lnTo>
                  <a:pt x="87" y="64"/>
                </a:lnTo>
                <a:lnTo>
                  <a:pt x="87" y="64"/>
                </a:lnTo>
                <a:lnTo>
                  <a:pt x="81" y="60"/>
                </a:lnTo>
                <a:lnTo>
                  <a:pt x="77" y="60"/>
                </a:lnTo>
                <a:lnTo>
                  <a:pt x="75" y="56"/>
                </a:lnTo>
                <a:lnTo>
                  <a:pt x="75" y="56"/>
                </a:lnTo>
                <a:lnTo>
                  <a:pt x="73" y="56"/>
                </a:lnTo>
                <a:lnTo>
                  <a:pt x="73" y="56"/>
                </a:lnTo>
                <a:lnTo>
                  <a:pt x="73" y="52"/>
                </a:lnTo>
                <a:lnTo>
                  <a:pt x="75" y="46"/>
                </a:lnTo>
                <a:lnTo>
                  <a:pt x="77" y="42"/>
                </a:lnTo>
                <a:lnTo>
                  <a:pt x="77" y="42"/>
                </a:lnTo>
                <a:lnTo>
                  <a:pt x="77" y="38"/>
                </a:lnTo>
                <a:lnTo>
                  <a:pt x="77" y="36"/>
                </a:lnTo>
                <a:lnTo>
                  <a:pt x="75" y="34"/>
                </a:lnTo>
                <a:lnTo>
                  <a:pt x="75" y="34"/>
                </a:lnTo>
                <a:lnTo>
                  <a:pt x="75" y="32"/>
                </a:lnTo>
                <a:lnTo>
                  <a:pt x="75" y="30"/>
                </a:lnTo>
                <a:lnTo>
                  <a:pt x="75" y="30"/>
                </a:lnTo>
                <a:lnTo>
                  <a:pt x="77" y="30"/>
                </a:lnTo>
                <a:lnTo>
                  <a:pt x="77" y="32"/>
                </a:lnTo>
                <a:lnTo>
                  <a:pt x="77" y="32"/>
                </a:lnTo>
                <a:lnTo>
                  <a:pt x="93" y="26"/>
                </a:lnTo>
                <a:lnTo>
                  <a:pt x="93" y="26"/>
                </a:lnTo>
                <a:lnTo>
                  <a:pt x="91" y="24"/>
                </a:lnTo>
                <a:lnTo>
                  <a:pt x="91" y="22"/>
                </a:lnTo>
                <a:lnTo>
                  <a:pt x="93" y="18"/>
                </a:lnTo>
                <a:lnTo>
                  <a:pt x="93" y="18"/>
                </a:lnTo>
                <a:lnTo>
                  <a:pt x="91" y="14"/>
                </a:lnTo>
                <a:lnTo>
                  <a:pt x="91" y="14"/>
                </a:lnTo>
                <a:lnTo>
                  <a:pt x="89" y="14"/>
                </a:lnTo>
                <a:lnTo>
                  <a:pt x="89" y="14"/>
                </a:lnTo>
                <a:lnTo>
                  <a:pt x="87" y="12"/>
                </a:lnTo>
                <a:lnTo>
                  <a:pt x="87" y="8"/>
                </a:lnTo>
                <a:lnTo>
                  <a:pt x="89" y="4"/>
                </a:lnTo>
                <a:lnTo>
                  <a:pt x="89" y="4"/>
                </a:lnTo>
                <a:lnTo>
                  <a:pt x="81" y="4"/>
                </a:lnTo>
                <a:lnTo>
                  <a:pt x="81" y="4"/>
                </a:lnTo>
                <a:lnTo>
                  <a:pt x="77" y="6"/>
                </a:lnTo>
                <a:lnTo>
                  <a:pt x="75" y="6"/>
                </a:lnTo>
                <a:lnTo>
                  <a:pt x="75" y="6"/>
                </a:lnTo>
                <a:lnTo>
                  <a:pt x="73" y="4"/>
                </a:lnTo>
                <a:lnTo>
                  <a:pt x="73" y="4"/>
                </a:lnTo>
                <a:lnTo>
                  <a:pt x="71" y="2"/>
                </a:lnTo>
                <a:lnTo>
                  <a:pt x="69" y="2"/>
                </a:lnTo>
                <a:lnTo>
                  <a:pt x="69" y="2"/>
                </a:lnTo>
                <a:lnTo>
                  <a:pt x="65" y="2"/>
                </a:lnTo>
                <a:lnTo>
                  <a:pt x="63" y="0"/>
                </a:lnTo>
                <a:lnTo>
                  <a:pt x="63" y="0"/>
                </a:lnTo>
                <a:lnTo>
                  <a:pt x="59" y="0"/>
                </a:lnTo>
                <a:lnTo>
                  <a:pt x="59" y="2"/>
                </a:lnTo>
                <a:lnTo>
                  <a:pt x="59" y="2"/>
                </a:lnTo>
                <a:lnTo>
                  <a:pt x="59" y="2"/>
                </a:lnTo>
                <a:lnTo>
                  <a:pt x="57" y="2"/>
                </a:lnTo>
                <a:lnTo>
                  <a:pt x="52" y="0"/>
                </a:lnTo>
                <a:lnTo>
                  <a:pt x="52" y="0"/>
                </a:lnTo>
                <a:lnTo>
                  <a:pt x="52" y="2"/>
                </a:lnTo>
                <a:lnTo>
                  <a:pt x="50" y="4"/>
                </a:lnTo>
                <a:lnTo>
                  <a:pt x="50" y="4"/>
                </a:lnTo>
                <a:lnTo>
                  <a:pt x="48" y="6"/>
                </a:lnTo>
                <a:lnTo>
                  <a:pt x="50" y="6"/>
                </a:lnTo>
                <a:lnTo>
                  <a:pt x="52" y="8"/>
                </a:lnTo>
                <a:lnTo>
                  <a:pt x="50" y="8"/>
                </a:lnTo>
                <a:lnTo>
                  <a:pt x="50" y="8"/>
                </a:lnTo>
                <a:lnTo>
                  <a:pt x="48" y="10"/>
                </a:lnTo>
                <a:lnTo>
                  <a:pt x="46" y="10"/>
                </a:lnTo>
                <a:lnTo>
                  <a:pt x="46" y="10"/>
                </a:lnTo>
                <a:lnTo>
                  <a:pt x="44" y="8"/>
                </a:lnTo>
                <a:lnTo>
                  <a:pt x="42" y="10"/>
                </a:lnTo>
                <a:lnTo>
                  <a:pt x="40" y="12"/>
                </a:lnTo>
                <a:lnTo>
                  <a:pt x="40" y="12"/>
                </a:lnTo>
                <a:lnTo>
                  <a:pt x="40" y="14"/>
                </a:lnTo>
                <a:lnTo>
                  <a:pt x="38" y="14"/>
                </a:lnTo>
                <a:lnTo>
                  <a:pt x="36" y="16"/>
                </a:lnTo>
                <a:lnTo>
                  <a:pt x="34" y="18"/>
                </a:lnTo>
                <a:lnTo>
                  <a:pt x="34" y="18"/>
                </a:lnTo>
                <a:lnTo>
                  <a:pt x="36" y="22"/>
                </a:lnTo>
                <a:lnTo>
                  <a:pt x="34" y="22"/>
                </a:lnTo>
                <a:lnTo>
                  <a:pt x="34" y="22"/>
                </a:lnTo>
                <a:lnTo>
                  <a:pt x="32" y="22"/>
                </a:lnTo>
                <a:lnTo>
                  <a:pt x="28" y="20"/>
                </a:lnTo>
                <a:lnTo>
                  <a:pt x="28" y="20"/>
                </a:lnTo>
                <a:lnTo>
                  <a:pt x="24" y="20"/>
                </a:lnTo>
                <a:lnTo>
                  <a:pt x="22" y="16"/>
                </a:lnTo>
                <a:lnTo>
                  <a:pt x="22" y="16"/>
                </a:lnTo>
                <a:lnTo>
                  <a:pt x="20" y="14"/>
                </a:lnTo>
                <a:lnTo>
                  <a:pt x="20" y="16"/>
                </a:lnTo>
                <a:lnTo>
                  <a:pt x="20" y="20"/>
                </a:lnTo>
                <a:lnTo>
                  <a:pt x="20" y="20"/>
                </a:lnTo>
                <a:lnTo>
                  <a:pt x="18" y="22"/>
                </a:lnTo>
                <a:lnTo>
                  <a:pt x="16" y="24"/>
                </a:lnTo>
                <a:lnTo>
                  <a:pt x="12" y="24"/>
                </a:lnTo>
                <a:lnTo>
                  <a:pt x="10" y="26"/>
                </a:lnTo>
                <a:lnTo>
                  <a:pt x="8" y="32"/>
                </a:lnTo>
                <a:lnTo>
                  <a:pt x="8" y="32"/>
                </a:lnTo>
                <a:lnTo>
                  <a:pt x="6" y="34"/>
                </a:lnTo>
                <a:lnTo>
                  <a:pt x="4" y="36"/>
                </a:lnTo>
                <a:lnTo>
                  <a:pt x="2" y="36"/>
                </a:lnTo>
                <a:lnTo>
                  <a:pt x="2" y="36"/>
                </a:lnTo>
                <a:lnTo>
                  <a:pt x="0" y="38"/>
                </a:lnTo>
                <a:lnTo>
                  <a:pt x="0" y="40"/>
                </a:lnTo>
                <a:lnTo>
                  <a:pt x="0" y="42"/>
                </a:lnTo>
                <a:lnTo>
                  <a:pt x="2" y="44"/>
                </a:lnTo>
                <a:lnTo>
                  <a:pt x="2" y="44"/>
                </a:lnTo>
                <a:lnTo>
                  <a:pt x="4" y="46"/>
                </a:lnTo>
                <a:lnTo>
                  <a:pt x="4" y="48"/>
                </a:lnTo>
                <a:lnTo>
                  <a:pt x="2" y="52"/>
                </a:lnTo>
                <a:lnTo>
                  <a:pt x="4" y="56"/>
                </a:lnTo>
                <a:lnTo>
                  <a:pt x="4" y="56"/>
                </a:lnTo>
                <a:lnTo>
                  <a:pt x="6" y="56"/>
                </a:lnTo>
                <a:lnTo>
                  <a:pt x="8" y="56"/>
                </a:lnTo>
                <a:lnTo>
                  <a:pt x="10" y="56"/>
                </a:lnTo>
                <a:lnTo>
                  <a:pt x="10" y="56"/>
                </a:lnTo>
                <a:lnTo>
                  <a:pt x="10" y="56"/>
                </a:lnTo>
                <a:lnTo>
                  <a:pt x="6" y="60"/>
                </a:lnTo>
                <a:lnTo>
                  <a:pt x="6" y="60"/>
                </a:lnTo>
                <a:lnTo>
                  <a:pt x="6" y="62"/>
                </a:lnTo>
                <a:lnTo>
                  <a:pt x="6" y="62"/>
                </a:lnTo>
                <a:lnTo>
                  <a:pt x="8" y="64"/>
                </a:lnTo>
                <a:lnTo>
                  <a:pt x="8" y="64"/>
                </a:lnTo>
                <a:close/>
                <a:moveTo>
                  <a:pt x="34" y="110"/>
                </a:moveTo>
                <a:lnTo>
                  <a:pt x="34" y="110"/>
                </a:lnTo>
                <a:lnTo>
                  <a:pt x="24" y="118"/>
                </a:lnTo>
                <a:lnTo>
                  <a:pt x="24" y="118"/>
                </a:lnTo>
                <a:lnTo>
                  <a:pt x="22" y="118"/>
                </a:lnTo>
                <a:lnTo>
                  <a:pt x="22" y="118"/>
                </a:lnTo>
                <a:lnTo>
                  <a:pt x="24" y="126"/>
                </a:lnTo>
                <a:lnTo>
                  <a:pt x="24" y="126"/>
                </a:lnTo>
                <a:lnTo>
                  <a:pt x="24" y="138"/>
                </a:lnTo>
                <a:lnTo>
                  <a:pt x="28" y="148"/>
                </a:lnTo>
                <a:lnTo>
                  <a:pt x="28" y="148"/>
                </a:lnTo>
                <a:lnTo>
                  <a:pt x="30" y="150"/>
                </a:lnTo>
                <a:lnTo>
                  <a:pt x="32" y="152"/>
                </a:lnTo>
                <a:lnTo>
                  <a:pt x="32" y="152"/>
                </a:lnTo>
                <a:lnTo>
                  <a:pt x="32" y="152"/>
                </a:lnTo>
                <a:lnTo>
                  <a:pt x="36" y="152"/>
                </a:lnTo>
                <a:lnTo>
                  <a:pt x="36" y="152"/>
                </a:lnTo>
                <a:lnTo>
                  <a:pt x="40" y="148"/>
                </a:lnTo>
                <a:lnTo>
                  <a:pt x="40" y="148"/>
                </a:lnTo>
                <a:lnTo>
                  <a:pt x="40" y="148"/>
                </a:lnTo>
                <a:lnTo>
                  <a:pt x="44" y="122"/>
                </a:lnTo>
                <a:lnTo>
                  <a:pt x="44" y="122"/>
                </a:lnTo>
                <a:lnTo>
                  <a:pt x="40" y="118"/>
                </a:lnTo>
                <a:lnTo>
                  <a:pt x="40" y="118"/>
                </a:lnTo>
                <a:lnTo>
                  <a:pt x="40" y="114"/>
                </a:lnTo>
                <a:lnTo>
                  <a:pt x="38" y="112"/>
                </a:lnTo>
                <a:lnTo>
                  <a:pt x="38" y="112"/>
                </a:lnTo>
                <a:lnTo>
                  <a:pt x="34" y="110"/>
                </a:lnTo>
                <a:lnTo>
                  <a:pt x="34" y="110"/>
                </a:lnTo>
                <a:close/>
              </a:path>
            </a:pathLst>
          </a:custGeom>
          <a:solidFill>
            <a:srgbClr val="8BBDFF"/>
          </a:solidFill>
          <a:ln w="3175">
            <a:solidFill>
              <a:srgbClr val="8BBDFF"/>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179" name="Freeform 163">
            <a:extLst>
              <a:ext uri="{FF2B5EF4-FFF2-40B4-BE49-F238E27FC236}">
                <a16:creationId xmlns:a16="http://schemas.microsoft.com/office/drawing/2014/main" id="{8F785BCB-938A-4EBC-96AA-A8D79954A8D1}"/>
              </a:ext>
            </a:extLst>
          </p:cNvPr>
          <p:cNvSpPr>
            <a:spLocks noEditPoints="1"/>
          </p:cNvSpPr>
          <p:nvPr userDrawn="1"/>
        </p:nvSpPr>
        <p:spPr bwMode="auto">
          <a:xfrm>
            <a:off x="6628930" y="2736857"/>
            <a:ext cx="36895" cy="102959"/>
          </a:xfrm>
          <a:custGeom>
            <a:avLst/>
            <a:gdLst>
              <a:gd name="T0" fmla="*/ 20 w 22"/>
              <a:gd name="T1" fmla="*/ 20 h 60"/>
              <a:gd name="T2" fmla="*/ 20 w 22"/>
              <a:gd name="T3" fmla="*/ 22 h 60"/>
              <a:gd name="T4" fmla="*/ 20 w 22"/>
              <a:gd name="T5" fmla="*/ 28 h 60"/>
              <a:gd name="T6" fmla="*/ 16 w 22"/>
              <a:gd name="T7" fmla="*/ 28 h 60"/>
              <a:gd name="T8" fmla="*/ 14 w 22"/>
              <a:gd name="T9" fmla="*/ 28 h 60"/>
              <a:gd name="T10" fmla="*/ 14 w 22"/>
              <a:gd name="T11" fmla="*/ 20 h 60"/>
              <a:gd name="T12" fmla="*/ 14 w 22"/>
              <a:gd name="T13" fmla="*/ 12 h 60"/>
              <a:gd name="T14" fmla="*/ 16 w 22"/>
              <a:gd name="T15" fmla="*/ 10 h 60"/>
              <a:gd name="T16" fmla="*/ 20 w 22"/>
              <a:gd name="T17" fmla="*/ 12 h 60"/>
              <a:gd name="T18" fmla="*/ 18 w 22"/>
              <a:gd name="T19" fmla="*/ 14 h 60"/>
              <a:gd name="T20" fmla="*/ 16 w 22"/>
              <a:gd name="T21" fmla="*/ 16 h 60"/>
              <a:gd name="T22" fmla="*/ 16 w 22"/>
              <a:gd name="T23" fmla="*/ 22 h 60"/>
              <a:gd name="T24" fmla="*/ 20 w 22"/>
              <a:gd name="T25" fmla="*/ 20 h 60"/>
              <a:gd name="T26" fmla="*/ 4 w 22"/>
              <a:gd name="T27" fmla="*/ 20 h 60"/>
              <a:gd name="T28" fmla="*/ 2 w 22"/>
              <a:gd name="T29" fmla="*/ 26 h 60"/>
              <a:gd name="T30" fmla="*/ 4 w 22"/>
              <a:gd name="T31" fmla="*/ 20 h 60"/>
              <a:gd name="T32" fmla="*/ 6 w 22"/>
              <a:gd name="T33" fmla="*/ 60 h 60"/>
              <a:gd name="T34" fmla="*/ 16 w 22"/>
              <a:gd name="T35" fmla="*/ 48 h 60"/>
              <a:gd name="T36" fmla="*/ 16 w 22"/>
              <a:gd name="T37" fmla="*/ 44 h 60"/>
              <a:gd name="T38" fmla="*/ 18 w 22"/>
              <a:gd name="T39" fmla="*/ 34 h 60"/>
              <a:gd name="T40" fmla="*/ 20 w 22"/>
              <a:gd name="T41" fmla="*/ 28 h 60"/>
              <a:gd name="T42" fmla="*/ 16 w 22"/>
              <a:gd name="T43" fmla="*/ 28 h 60"/>
              <a:gd name="T44" fmla="*/ 14 w 22"/>
              <a:gd name="T45" fmla="*/ 28 h 60"/>
              <a:gd name="T46" fmla="*/ 14 w 22"/>
              <a:gd name="T47" fmla="*/ 20 h 60"/>
              <a:gd name="T48" fmla="*/ 14 w 22"/>
              <a:gd name="T49" fmla="*/ 12 h 60"/>
              <a:gd name="T50" fmla="*/ 16 w 22"/>
              <a:gd name="T51" fmla="*/ 10 h 60"/>
              <a:gd name="T52" fmla="*/ 20 w 22"/>
              <a:gd name="T53" fmla="*/ 12 h 60"/>
              <a:gd name="T54" fmla="*/ 20 w 22"/>
              <a:gd name="T55" fmla="*/ 12 h 60"/>
              <a:gd name="T56" fmla="*/ 22 w 22"/>
              <a:gd name="T57" fmla="*/ 6 h 60"/>
              <a:gd name="T58" fmla="*/ 20 w 22"/>
              <a:gd name="T59" fmla="*/ 0 h 60"/>
              <a:gd name="T60" fmla="*/ 16 w 22"/>
              <a:gd name="T61" fmla="*/ 2 h 60"/>
              <a:gd name="T62" fmla="*/ 16 w 22"/>
              <a:gd name="T63" fmla="*/ 2 h 60"/>
              <a:gd name="T64" fmla="*/ 10 w 22"/>
              <a:gd name="T65" fmla="*/ 2 h 60"/>
              <a:gd name="T66" fmla="*/ 10 w 22"/>
              <a:gd name="T67" fmla="*/ 6 h 60"/>
              <a:gd name="T68" fmla="*/ 6 w 22"/>
              <a:gd name="T69" fmla="*/ 12 h 60"/>
              <a:gd name="T70" fmla="*/ 6 w 22"/>
              <a:gd name="T71" fmla="*/ 16 h 60"/>
              <a:gd name="T72" fmla="*/ 6 w 22"/>
              <a:gd name="T73" fmla="*/ 20 h 60"/>
              <a:gd name="T74" fmla="*/ 6 w 22"/>
              <a:gd name="T75" fmla="*/ 24 h 60"/>
              <a:gd name="T76" fmla="*/ 4 w 22"/>
              <a:gd name="T77"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2" h="60">
                <a:moveTo>
                  <a:pt x="20" y="20"/>
                </a:moveTo>
                <a:lnTo>
                  <a:pt x="20" y="20"/>
                </a:lnTo>
                <a:lnTo>
                  <a:pt x="20" y="22"/>
                </a:lnTo>
                <a:lnTo>
                  <a:pt x="20" y="22"/>
                </a:lnTo>
                <a:lnTo>
                  <a:pt x="20" y="28"/>
                </a:lnTo>
                <a:lnTo>
                  <a:pt x="20" y="28"/>
                </a:lnTo>
                <a:lnTo>
                  <a:pt x="18" y="28"/>
                </a:lnTo>
                <a:lnTo>
                  <a:pt x="16" y="28"/>
                </a:lnTo>
                <a:lnTo>
                  <a:pt x="14" y="28"/>
                </a:lnTo>
                <a:lnTo>
                  <a:pt x="14" y="28"/>
                </a:lnTo>
                <a:lnTo>
                  <a:pt x="14" y="20"/>
                </a:lnTo>
                <a:lnTo>
                  <a:pt x="14" y="20"/>
                </a:lnTo>
                <a:lnTo>
                  <a:pt x="14" y="14"/>
                </a:lnTo>
                <a:lnTo>
                  <a:pt x="14" y="12"/>
                </a:lnTo>
                <a:lnTo>
                  <a:pt x="16" y="10"/>
                </a:lnTo>
                <a:lnTo>
                  <a:pt x="16" y="10"/>
                </a:lnTo>
                <a:lnTo>
                  <a:pt x="18" y="10"/>
                </a:lnTo>
                <a:lnTo>
                  <a:pt x="20" y="12"/>
                </a:lnTo>
                <a:lnTo>
                  <a:pt x="20" y="12"/>
                </a:lnTo>
                <a:lnTo>
                  <a:pt x="18" y="14"/>
                </a:lnTo>
                <a:lnTo>
                  <a:pt x="16" y="16"/>
                </a:lnTo>
                <a:lnTo>
                  <a:pt x="16" y="16"/>
                </a:lnTo>
                <a:lnTo>
                  <a:pt x="16" y="22"/>
                </a:lnTo>
                <a:lnTo>
                  <a:pt x="16" y="22"/>
                </a:lnTo>
                <a:lnTo>
                  <a:pt x="20" y="20"/>
                </a:lnTo>
                <a:lnTo>
                  <a:pt x="20" y="20"/>
                </a:lnTo>
                <a:close/>
                <a:moveTo>
                  <a:pt x="4" y="20"/>
                </a:moveTo>
                <a:lnTo>
                  <a:pt x="4" y="20"/>
                </a:lnTo>
                <a:lnTo>
                  <a:pt x="0" y="24"/>
                </a:lnTo>
                <a:lnTo>
                  <a:pt x="2" y="26"/>
                </a:lnTo>
                <a:lnTo>
                  <a:pt x="6" y="24"/>
                </a:lnTo>
                <a:lnTo>
                  <a:pt x="4" y="20"/>
                </a:lnTo>
                <a:close/>
                <a:moveTo>
                  <a:pt x="6" y="60"/>
                </a:moveTo>
                <a:lnTo>
                  <a:pt x="6" y="60"/>
                </a:lnTo>
                <a:lnTo>
                  <a:pt x="12" y="54"/>
                </a:lnTo>
                <a:lnTo>
                  <a:pt x="16" y="48"/>
                </a:lnTo>
                <a:lnTo>
                  <a:pt x="16" y="44"/>
                </a:lnTo>
                <a:lnTo>
                  <a:pt x="16" y="44"/>
                </a:lnTo>
                <a:lnTo>
                  <a:pt x="16" y="38"/>
                </a:lnTo>
                <a:lnTo>
                  <a:pt x="18" y="34"/>
                </a:lnTo>
                <a:lnTo>
                  <a:pt x="20" y="28"/>
                </a:lnTo>
                <a:lnTo>
                  <a:pt x="20" y="28"/>
                </a:lnTo>
                <a:lnTo>
                  <a:pt x="18" y="28"/>
                </a:lnTo>
                <a:lnTo>
                  <a:pt x="16" y="28"/>
                </a:lnTo>
                <a:lnTo>
                  <a:pt x="14" y="28"/>
                </a:lnTo>
                <a:lnTo>
                  <a:pt x="14" y="28"/>
                </a:lnTo>
                <a:lnTo>
                  <a:pt x="14" y="20"/>
                </a:lnTo>
                <a:lnTo>
                  <a:pt x="14" y="20"/>
                </a:lnTo>
                <a:lnTo>
                  <a:pt x="14" y="14"/>
                </a:lnTo>
                <a:lnTo>
                  <a:pt x="14" y="12"/>
                </a:lnTo>
                <a:lnTo>
                  <a:pt x="16" y="10"/>
                </a:lnTo>
                <a:lnTo>
                  <a:pt x="16" y="10"/>
                </a:lnTo>
                <a:lnTo>
                  <a:pt x="18" y="10"/>
                </a:lnTo>
                <a:lnTo>
                  <a:pt x="20" y="12"/>
                </a:lnTo>
                <a:lnTo>
                  <a:pt x="20" y="12"/>
                </a:lnTo>
                <a:lnTo>
                  <a:pt x="20" y="12"/>
                </a:lnTo>
                <a:lnTo>
                  <a:pt x="20" y="10"/>
                </a:lnTo>
                <a:lnTo>
                  <a:pt x="22" y="6"/>
                </a:lnTo>
                <a:lnTo>
                  <a:pt x="20" y="0"/>
                </a:lnTo>
                <a:lnTo>
                  <a:pt x="20" y="0"/>
                </a:lnTo>
                <a:lnTo>
                  <a:pt x="18" y="0"/>
                </a:lnTo>
                <a:lnTo>
                  <a:pt x="16" y="2"/>
                </a:lnTo>
                <a:lnTo>
                  <a:pt x="16" y="2"/>
                </a:lnTo>
                <a:lnTo>
                  <a:pt x="16" y="2"/>
                </a:lnTo>
                <a:lnTo>
                  <a:pt x="14" y="2"/>
                </a:lnTo>
                <a:lnTo>
                  <a:pt x="10" y="2"/>
                </a:lnTo>
                <a:lnTo>
                  <a:pt x="10" y="2"/>
                </a:lnTo>
                <a:lnTo>
                  <a:pt x="10" y="6"/>
                </a:lnTo>
                <a:lnTo>
                  <a:pt x="10" y="6"/>
                </a:lnTo>
                <a:lnTo>
                  <a:pt x="6" y="12"/>
                </a:lnTo>
                <a:lnTo>
                  <a:pt x="6" y="12"/>
                </a:lnTo>
                <a:lnTo>
                  <a:pt x="6" y="16"/>
                </a:lnTo>
                <a:lnTo>
                  <a:pt x="6" y="20"/>
                </a:lnTo>
                <a:lnTo>
                  <a:pt x="6" y="20"/>
                </a:lnTo>
                <a:lnTo>
                  <a:pt x="4" y="20"/>
                </a:lnTo>
                <a:lnTo>
                  <a:pt x="6" y="24"/>
                </a:lnTo>
                <a:lnTo>
                  <a:pt x="2" y="26"/>
                </a:lnTo>
                <a:lnTo>
                  <a:pt x="4" y="34"/>
                </a:lnTo>
                <a:lnTo>
                  <a:pt x="6" y="60"/>
                </a:lnTo>
                <a:close/>
              </a:path>
            </a:pathLst>
          </a:custGeom>
          <a:solidFill>
            <a:srgbClr val="B9BCBD"/>
          </a:solidFill>
          <a:ln w="3175">
            <a:solidFill>
              <a:srgbClr val="B9BCBD"/>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180" name="Freeform 164">
            <a:extLst>
              <a:ext uri="{FF2B5EF4-FFF2-40B4-BE49-F238E27FC236}">
                <a16:creationId xmlns:a16="http://schemas.microsoft.com/office/drawing/2014/main" id="{9E33A3E9-3D64-44A2-A429-8E2DA7755C9E}"/>
              </a:ext>
            </a:extLst>
          </p:cNvPr>
          <p:cNvSpPr>
            <a:spLocks noEditPoints="1"/>
          </p:cNvSpPr>
          <p:nvPr userDrawn="1"/>
        </p:nvSpPr>
        <p:spPr bwMode="auto">
          <a:xfrm>
            <a:off x="5624384" y="1978390"/>
            <a:ext cx="90560" cy="144143"/>
          </a:xfrm>
          <a:custGeom>
            <a:avLst/>
            <a:gdLst>
              <a:gd name="T0" fmla="*/ 46 w 54"/>
              <a:gd name="T1" fmla="*/ 4 h 84"/>
              <a:gd name="T2" fmla="*/ 42 w 54"/>
              <a:gd name="T3" fmla="*/ 0 h 84"/>
              <a:gd name="T4" fmla="*/ 42 w 54"/>
              <a:gd name="T5" fmla="*/ 4 h 84"/>
              <a:gd name="T6" fmla="*/ 38 w 54"/>
              <a:gd name="T7" fmla="*/ 6 h 84"/>
              <a:gd name="T8" fmla="*/ 34 w 54"/>
              <a:gd name="T9" fmla="*/ 4 h 84"/>
              <a:gd name="T10" fmla="*/ 30 w 54"/>
              <a:gd name="T11" fmla="*/ 10 h 84"/>
              <a:gd name="T12" fmla="*/ 30 w 54"/>
              <a:gd name="T13" fmla="*/ 12 h 84"/>
              <a:gd name="T14" fmla="*/ 28 w 54"/>
              <a:gd name="T15" fmla="*/ 16 h 84"/>
              <a:gd name="T16" fmla="*/ 24 w 54"/>
              <a:gd name="T17" fmla="*/ 20 h 84"/>
              <a:gd name="T18" fmla="*/ 22 w 54"/>
              <a:gd name="T19" fmla="*/ 24 h 84"/>
              <a:gd name="T20" fmla="*/ 22 w 54"/>
              <a:gd name="T21" fmla="*/ 24 h 84"/>
              <a:gd name="T22" fmla="*/ 14 w 54"/>
              <a:gd name="T23" fmla="*/ 24 h 84"/>
              <a:gd name="T24" fmla="*/ 12 w 54"/>
              <a:gd name="T25" fmla="*/ 24 h 84"/>
              <a:gd name="T26" fmla="*/ 8 w 54"/>
              <a:gd name="T27" fmla="*/ 20 h 84"/>
              <a:gd name="T28" fmla="*/ 14 w 54"/>
              <a:gd name="T29" fmla="*/ 30 h 84"/>
              <a:gd name="T30" fmla="*/ 12 w 54"/>
              <a:gd name="T31" fmla="*/ 34 h 84"/>
              <a:gd name="T32" fmla="*/ 4 w 54"/>
              <a:gd name="T33" fmla="*/ 34 h 84"/>
              <a:gd name="T34" fmla="*/ 2 w 54"/>
              <a:gd name="T35" fmla="*/ 38 h 84"/>
              <a:gd name="T36" fmla="*/ 2 w 54"/>
              <a:gd name="T37" fmla="*/ 44 h 84"/>
              <a:gd name="T38" fmla="*/ 18 w 54"/>
              <a:gd name="T39" fmla="*/ 46 h 84"/>
              <a:gd name="T40" fmla="*/ 18 w 54"/>
              <a:gd name="T41" fmla="*/ 42 h 84"/>
              <a:gd name="T42" fmla="*/ 18 w 54"/>
              <a:gd name="T43" fmla="*/ 46 h 84"/>
              <a:gd name="T44" fmla="*/ 14 w 54"/>
              <a:gd name="T45" fmla="*/ 50 h 84"/>
              <a:gd name="T46" fmla="*/ 12 w 54"/>
              <a:gd name="T47" fmla="*/ 56 h 84"/>
              <a:gd name="T48" fmla="*/ 12 w 54"/>
              <a:gd name="T49" fmla="*/ 62 h 84"/>
              <a:gd name="T50" fmla="*/ 6 w 54"/>
              <a:gd name="T51" fmla="*/ 64 h 84"/>
              <a:gd name="T52" fmla="*/ 4 w 54"/>
              <a:gd name="T53" fmla="*/ 68 h 84"/>
              <a:gd name="T54" fmla="*/ 0 w 54"/>
              <a:gd name="T55" fmla="*/ 72 h 84"/>
              <a:gd name="T56" fmla="*/ 2 w 54"/>
              <a:gd name="T57" fmla="*/ 76 h 84"/>
              <a:gd name="T58" fmla="*/ 0 w 54"/>
              <a:gd name="T59" fmla="*/ 80 h 84"/>
              <a:gd name="T60" fmla="*/ 4 w 54"/>
              <a:gd name="T61" fmla="*/ 78 h 84"/>
              <a:gd name="T62" fmla="*/ 8 w 54"/>
              <a:gd name="T63" fmla="*/ 80 h 84"/>
              <a:gd name="T64" fmla="*/ 6 w 54"/>
              <a:gd name="T65" fmla="*/ 84 h 84"/>
              <a:gd name="T66" fmla="*/ 16 w 54"/>
              <a:gd name="T67" fmla="*/ 78 h 84"/>
              <a:gd name="T68" fmla="*/ 16 w 54"/>
              <a:gd name="T69" fmla="*/ 82 h 84"/>
              <a:gd name="T70" fmla="*/ 24 w 54"/>
              <a:gd name="T71" fmla="*/ 80 h 84"/>
              <a:gd name="T72" fmla="*/ 26 w 54"/>
              <a:gd name="T73" fmla="*/ 80 h 84"/>
              <a:gd name="T74" fmla="*/ 28 w 54"/>
              <a:gd name="T75" fmla="*/ 74 h 84"/>
              <a:gd name="T76" fmla="*/ 34 w 54"/>
              <a:gd name="T77" fmla="*/ 76 h 84"/>
              <a:gd name="T78" fmla="*/ 38 w 54"/>
              <a:gd name="T79" fmla="*/ 72 h 84"/>
              <a:gd name="T80" fmla="*/ 38 w 54"/>
              <a:gd name="T81" fmla="*/ 68 h 84"/>
              <a:gd name="T82" fmla="*/ 44 w 54"/>
              <a:gd name="T83" fmla="*/ 66 h 84"/>
              <a:gd name="T84" fmla="*/ 46 w 54"/>
              <a:gd name="T85" fmla="*/ 64 h 84"/>
              <a:gd name="T86" fmla="*/ 48 w 54"/>
              <a:gd name="T87" fmla="*/ 64 h 84"/>
              <a:gd name="T88" fmla="*/ 48 w 54"/>
              <a:gd name="T89" fmla="*/ 60 h 84"/>
              <a:gd name="T90" fmla="*/ 52 w 54"/>
              <a:gd name="T91" fmla="*/ 48 h 84"/>
              <a:gd name="T92" fmla="*/ 50 w 54"/>
              <a:gd name="T93" fmla="*/ 44 h 84"/>
              <a:gd name="T94" fmla="*/ 50 w 54"/>
              <a:gd name="T95" fmla="*/ 36 h 84"/>
              <a:gd name="T96" fmla="*/ 50 w 54"/>
              <a:gd name="T97" fmla="*/ 34 h 84"/>
              <a:gd name="T98" fmla="*/ 50 w 54"/>
              <a:gd name="T99" fmla="*/ 30 h 84"/>
              <a:gd name="T100" fmla="*/ 52 w 54"/>
              <a:gd name="T101" fmla="*/ 28 h 84"/>
              <a:gd name="T102" fmla="*/ 44 w 54"/>
              <a:gd name="T103" fmla="*/ 26 h 84"/>
              <a:gd name="T104" fmla="*/ 40 w 54"/>
              <a:gd name="T105" fmla="*/ 28 h 84"/>
              <a:gd name="T106" fmla="*/ 38 w 54"/>
              <a:gd name="T107" fmla="*/ 24 h 84"/>
              <a:gd name="T108" fmla="*/ 34 w 54"/>
              <a:gd name="T109" fmla="*/ 22 h 84"/>
              <a:gd name="T110" fmla="*/ 34 w 54"/>
              <a:gd name="T111" fmla="*/ 18 h 84"/>
              <a:gd name="T112" fmla="*/ 38 w 54"/>
              <a:gd name="T113" fmla="*/ 14 h 84"/>
              <a:gd name="T114" fmla="*/ 42 w 54"/>
              <a:gd name="T115" fmla="*/ 8 h 84"/>
              <a:gd name="T116" fmla="*/ 18 w 54"/>
              <a:gd name="T117" fmla="*/ 56 h 84"/>
              <a:gd name="T118" fmla="*/ 18 w 54"/>
              <a:gd name="T119" fmla="*/ 58 h 84"/>
              <a:gd name="T120" fmla="*/ 14 w 54"/>
              <a:gd name="T121" fmla="*/ 60 h 84"/>
              <a:gd name="T122" fmla="*/ 18 w 54"/>
              <a:gd name="T123" fmla="*/ 56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4" h="84">
                <a:moveTo>
                  <a:pt x="46" y="6"/>
                </a:moveTo>
                <a:lnTo>
                  <a:pt x="46" y="6"/>
                </a:lnTo>
                <a:lnTo>
                  <a:pt x="46" y="4"/>
                </a:lnTo>
                <a:lnTo>
                  <a:pt x="46" y="4"/>
                </a:lnTo>
                <a:lnTo>
                  <a:pt x="44" y="2"/>
                </a:lnTo>
                <a:lnTo>
                  <a:pt x="42" y="0"/>
                </a:lnTo>
                <a:lnTo>
                  <a:pt x="42" y="0"/>
                </a:lnTo>
                <a:lnTo>
                  <a:pt x="42" y="0"/>
                </a:lnTo>
                <a:lnTo>
                  <a:pt x="42" y="4"/>
                </a:lnTo>
                <a:lnTo>
                  <a:pt x="42" y="4"/>
                </a:lnTo>
                <a:lnTo>
                  <a:pt x="40" y="6"/>
                </a:lnTo>
                <a:lnTo>
                  <a:pt x="38" y="6"/>
                </a:lnTo>
                <a:lnTo>
                  <a:pt x="38" y="4"/>
                </a:lnTo>
                <a:lnTo>
                  <a:pt x="38" y="4"/>
                </a:lnTo>
                <a:lnTo>
                  <a:pt x="34" y="4"/>
                </a:lnTo>
                <a:lnTo>
                  <a:pt x="30" y="4"/>
                </a:lnTo>
                <a:lnTo>
                  <a:pt x="30" y="4"/>
                </a:lnTo>
                <a:lnTo>
                  <a:pt x="30" y="10"/>
                </a:lnTo>
                <a:lnTo>
                  <a:pt x="30" y="10"/>
                </a:lnTo>
                <a:lnTo>
                  <a:pt x="26" y="10"/>
                </a:lnTo>
                <a:lnTo>
                  <a:pt x="30" y="12"/>
                </a:lnTo>
                <a:lnTo>
                  <a:pt x="30" y="16"/>
                </a:lnTo>
                <a:lnTo>
                  <a:pt x="30" y="16"/>
                </a:lnTo>
                <a:lnTo>
                  <a:pt x="28" y="16"/>
                </a:lnTo>
                <a:lnTo>
                  <a:pt x="24" y="18"/>
                </a:lnTo>
                <a:lnTo>
                  <a:pt x="24" y="18"/>
                </a:lnTo>
                <a:lnTo>
                  <a:pt x="24" y="20"/>
                </a:lnTo>
                <a:lnTo>
                  <a:pt x="24" y="24"/>
                </a:lnTo>
                <a:lnTo>
                  <a:pt x="24" y="24"/>
                </a:lnTo>
                <a:lnTo>
                  <a:pt x="22" y="24"/>
                </a:lnTo>
                <a:lnTo>
                  <a:pt x="22" y="24"/>
                </a:lnTo>
                <a:lnTo>
                  <a:pt x="22" y="24"/>
                </a:lnTo>
                <a:lnTo>
                  <a:pt x="22" y="24"/>
                </a:lnTo>
                <a:lnTo>
                  <a:pt x="16" y="22"/>
                </a:lnTo>
                <a:lnTo>
                  <a:pt x="16" y="22"/>
                </a:lnTo>
                <a:lnTo>
                  <a:pt x="14" y="24"/>
                </a:lnTo>
                <a:lnTo>
                  <a:pt x="14" y="24"/>
                </a:lnTo>
                <a:lnTo>
                  <a:pt x="12" y="24"/>
                </a:lnTo>
                <a:lnTo>
                  <a:pt x="12" y="24"/>
                </a:lnTo>
                <a:lnTo>
                  <a:pt x="10" y="20"/>
                </a:lnTo>
                <a:lnTo>
                  <a:pt x="8" y="20"/>
                </a:lnTo>
                <a:lnTo>
                  <a:pt x="8" y="20"/>
                </a:lnTo>
                <a:lnTo>
                  <a:pt x="8" y="26"/>
                </a:lnTo>
                <a:lnTo>
                  <a:pt x="14" y="30"/>
                </a:lnTo>
                <a:lnTo>
                  <a:pt x="14" y="30"/>
                </a:lnTo>
                <a:lnTo>
                  <a:pt x="12" y="32"/>
                </a:lnTo>
                <a:lnTo>
                  <a:pt x="12" y="34"/>
                </a:lnTo>
                <a:lnTo>
                  <a:pt x="12" y="34"/>
                </a:lnTo>
                <a:lnTo>
                  <a:pt x="8" y="34"/>
                </a:lnTo>
                <a:lnTo>
                  <a:pt x="4" y="34"/>
                </a:lnTo>
                <a:lnTo>
                  <a:pt x="4" y="34"/>
                </a:lnTo>
                <a:lnTo>
                  <a:pt x="6" y="38"/>
                </a:lnTo>
                <a:lnTo>
                  <a:pt x="6" y="38"/>
                </a:lnTo>
                <a:lnTo>
                  <a:pt x="2" y="38"/>
                </a:lnTo>
                <a:lnTo>
                  <a:pt x="2" y="38"/>
                </a:lnTo>
                <a:lnTo>
                  <a:pt x="2" y="44"/>
                </a:lnTo>
                <a:lnTo>
                  <a:pt x="2" y="44"/>
                </a:lnTo>
                <a:lnTo>
                  <a:pt x="10" y="44"/>
                </a:lnTo>
                <a:lnTo>
                  <a:pt x="18" y="46"/>
                </a:lnTo>
                <a:lnTo>
                  <a:pt x="18" y="46"/>
                </a:lnTo>
                <a:lnTo>
                  <a:pt x="18" y="42"/>
                </a:lnTo>
                <a:lnTo>
                  <a:pt x="18" y="42"/>
                </a:lnTo>
                <a:lnTo>
                  <a:pt x="18" y="42"/>
                </a:lnTo>
                <a:lnTo>
                  <a:pt x="18" y="42"/>
                </a:lnTo>
                <a:lnTo>
                  <a:pt x="18" y="44"/>
                </a:lnTo>
                <a:lnTo>
                  <a:pt x="18" y="46"/>
                </a:lnTo>
                <a:lnTo>
                  <a:pt x="18" y="46"/>
                </a:lnTo>
                <a:lnTo>
                  <a:pt x="14" y="50"/>
                </a:lnTo>
                <a:lnTo>
                  <a:pt x="14" y="50"/>
                </a:lnTo>
                <a:lnTo>
                  <a:pt x="14" y="54"/>
                </a:lnTo>
                <a:lnTo>
                  <a:pt x="14" y="54"/>
                </a:lnTo>
                <a:lnTo>
                  <a:pt x="12" y="56"/>
                </a:lnTo>
                <a:lnTo>
                  <a:pt x="8" y="58"/>
                </a:lnTo>
                <a:lnTo>
                  <a:pt x="8" y="60"/>
                </a:lnTo>
                <a:lnTo>
                  <a:pt x="12" y="62"/>
                </a:lnTo>
                <a:lnTo>
                  <a:pt x="12" y="62"/>
                </a:lnTo>
                <a:lnTo>
                  <a:pt x="6" y="64"/>
                </a:lnTo>
                <a:lnTo>
                  <a:pt x="6" y="64"/>
                </a:lnTo>
                <a:lnTo>
                  <a:pt x="8" y="68"/>
                </a:lnTo>
                <a:lnTo>
                  <a:pt x="8" y="68"/>
                </a:lnTo>
                <a:lnTo>
                  <a:pt x="4" y="68"/>
                </a:lnTo>
                <a:lnTo>
                  <a:pt x="0" y="68"/>
                </a:lnTo>
                <a:lnTo>
                  <a:pt x="0" y="72"/>
                </a:lnTo>
                <a:lnTo>
                  <a:pt x="0" y="72"/>
                </a:lnTo>
                <a:lnTo>
                  <a:pt x="4" y="72"/>
                </a:lnTo>
                <a:lnTo>
                  <a:pt x="4" y="72"/>
                </a:lnTo>
                <a:lnTo>
                  <a:pt x="2" y="76"/>
                </a:lnTo>
                <a:lnTo>
                  <a:pt x="2" y="76"/>
                </a:lnTo>
                <a:lnTo>
                  <a:pt x="2" y="76"/>
                </a:lnTo>
                <a:lnTo>
                  <a:pt x="0" y="80"/>
                </a:lnTo>
                <a:lnTo>
                  <a:pt x="0" y="80"/>
                </a:lnTo>
                <a:lnTo>
                  <a:pt x="4" y="78"/>
                </a:lnTo>
                <a:lnTo>
                  <a:pt x="4" y="78"/>
                </a:lnTo>
                <a:lnTo>
                  <a:pt x="10" y="78"/>
                </a:lnTo>
                <a:lnTo>
                  <a:pt x="10" y="78"/>
                </a:lnTo>
                <a:lnTo>
                  <a:pt x="8" y="80"/>
                </a:lnTo>
                <a:lnTo>
                  <a:pt x="8" y="80"/>
                </a:lnTo>
                <a:lnTo>
                  <a:pt x="6" y="82"/>
                </a:lnTo>
                <a:lnTo>
                  <a:pt x="6" y="84"/>
                </a:lnTo>
                <a:lnTo>
                  <a:pt x="8" y="84"/>
                </a:lnTo>
                <a:lnTo>
                  <a:pt x="8" y="84"/>
                </a:lnTo>
                <a:lnTo>
                  <a:pt x="16" y="78"/>
                </a:lnTo>
                <a:lnTo>
                  <a:pt x="16" y="78"/>
                </a:lnTo>
                <a:lnTo>
                  <a:pt x="16" y="82"/>
                </a:lnTo>
                <a:lnTo>
                  <a:pt x="16" y="82"/>
                </a:lnTo>
                <a:lnTo>
                  <a:pt x="20" y="84"/>
                </a:lnTo>
                <a:lnTo>
                  <a:pt x="20" y="84"/>
                </a:lnTo>
                <a:lnTo>
                  <a:pt x="24" y="80"/>
                </a:lnTo>
                <a:lnTo>
                  <a:pt x="24" y="80"/>
                </a:lnTo>
                <a:lnTo>
                  <a:pt x="26" y="80"/>
                </a:lnTo>
                <a:lnTo>
                  <a:pt x="26" y="80"/>
                </a:lnTo>
                <a:lnTo>
                  <a:pt x="28" y="78"/>
                </a:lnTo>
                <a:lnTo>
                  <a:pt x="28" y="76"/>
                </a:lnTo>
                <a:lnTo>
                  <a:pt x="28" y="74"/>
                </a:lnTo>
                <a:lnTo>
                  <a:pt x="28" y="74"/>
                </a:lnTo>
                <a:lnTo>
                  <a:pt x="32" y="74"/>
                </a:lnTo>
                <a:lnTo>
                  <a:pt x="34" y="76"/>
                </a:lnTo>
                <a:lnTo>
                  <a:pt x="34" y="76"/>
                </a:lnTo>
                <a:lnTo>
                  <a:pt x="36" y="72"/>
                </a:lnTo>
                <a:lnTo>
                  <a:pt x="38" y="72"/>
                </a:lnTo>
                <a:lnTo>
                  <a:pt x="38" y="72"/>
                </a:lnTo>
                <a:lnTo>
                  <a:pt x="38" y="68"/>
                </a:lnTo>
                <a:lnTo>
                  <a:pt x="38" y="68"/>
                </a:lnTo>
                <a:lnTo>
                  <a:pt x="44" y="68"/>
                </a:lnTo>
                <a:lnTo>
                  <a:pt x="44" y="68"/>
                </a:lnTo>
                <a:lnTo>
                  <a:pt x="44" y="66"/>
                </a:lnTo>
                <a:lnTo>
                  <a:pt x="44" y="64"/>
                </a:lnTo>
                <a:lnTo>
                  <a:pt x="44" y="64"/>
                </a:lnTo>
                <a:lnTo>
                  <a:pt x="46" y="64"/>
                </a:lnTo>
                <a:lnTo>
                  <a:pt x="50" y="66"/>
                </a:lnTo>
                <a:lnTo>
                  <a:pt x="50" y="66"/>
                </a:lnTo>
                <a:lnTo>
                  <a:pt x="48" y="64"/>
                </a:lnTo>
                <a:lnTo>
                  <a:pt x="48" y="62"/>
                </a:lnTo>
                <a:lnTo>
                  <a:pt x="48" y="60"/>
                </a:lnTo>
                <a:lnTo>
                  <a:pt x="48" y="60"/>
                </a:lnTo>
                <a:lnTo>
                  <a:pt x="52" y="60"/>
                </a:lnTo>
                <a:lnTo>
                  <a:pt x="52" y="60"/>
                </a:lnTo>
                <a:lnTo>
                  <a:pt x="52" y="48"/>
                </a:lnTo>
                <a:lnTo>
                  <a:pt x="50" y="48"/>
                </a:lnTo>
                <a:lnTo>
                  <a:pt x="50" y="48"/>
                </a:lnTo>
                <a:lnTo>
                  <a:pt x="50" y="44"/>
                </a:lnTo>
                <a:lnTo>
                  <a:pt x="48" y="44"/>
                </a:lnTo>
                <a:lnTo>
                  <a:pt x="48" y="44"/>
                </a:lnTo>
                <a:lnTo>
                  <a:pt x="50" y="36"/>
                </a:lnTo>
                <a:lnTo>
                  <a:pt x="50" y="36"/>
                </a:lnTo>
                <a:lnTo>
                  <a:pt x="50" y="34"/>
                </a:lnTo>
                <a:lnTo>
                  <a:pt x="50" y="34"/>
                </a:lnTo>
                <a:lnTo>
                  <a:pt x="50" y="34"/>
                </a:lnTo>
                <a:lnTo>
                  <a:pt x="50" y="34"/>
                </a:lnTo>
                <a:lnTo>
                  <a:pt x="50" y="30"/>
                </a:lnTo>
                <a:lnTo>
                  <a:pt x="50" y="30"/>
                </a:lnTo>
                <a:lnTo>
                  <a:pt x="54" y="28"/>
                </a:lnTo>
                <a:lnTo>
                  <a:pt x="52" y="28"/>
                </a:lnTo>
                <a:lnTo>
                  <a:pt x="48" y="28"/>
                </a:lnTo>
                <a:lnTo>
                  <a:pt x="44" y="26"/>
                </a:lnTo>
                <a:lnTo>
                  <a:pt x="44" y="26"/>
                </a:lnTo>
                <a:lnTo>
                  <a:pt x="44" y="26"/>
                </a:lnTo>
                <a:lnTo>
                  <a:pt x="40" y="28"/>
                </a:lnTo>
                <a:lnTo>
                  <a:pt x="40" y="28"/>
                </a:lnTo>
                <a:lnTo>
                  <a:pt x="38" y="28"/>
                </a:lnTo>
                <a:lnTo>
                  <a:pt x="38" y="26"/>
                </a:lnTo>
                <a:lnTo>
                  <a:pt x="38" y="24"/>
                </a:lnTo>
                <a:lnTo>
                  <a:pt x="36" y="22"/>
                </a:lnTo>
                <a:lnTo>
                  <a:pt x="36" y="22"/>
                </a:lnTo>
                <a:lnTo>
                  <a:pt x="34" y="22"/>
                </a:lnTo>
                <a:lnTo>
                  <a:pt x="34" y="20"/>
                </a:lnTo>
                <a:lnTo>
                  <a:pt x="34" y="20"/>
                </a:lnTo>
                <a:lnTo>
                  <a:pt x="34" y="18"/>
                </a:lnTo>
                <a:lnTo>
                  <a:pt x="36" y="18"/>
                </a:lnTo>
                <a:lnTo>
                  <a:pt x="38" y="16"/>
                </a:lnTo>
                <a:lnTo>
                  <a:pt x="38" y="14"/>
                </a:lnTo>
                <a:lnTo>
                  <a:pt x="38" y="14"/>
                </a:lnTo>
                <a:lnTo>
                  <a:pt x="40" y="10"/>
                </a:lnTo>
                <a:lnTo>
                  <a:pt x="42" y="8"/>
                </a:lnTo>
                <a:lnTo>
                  <a:pt x="46" y="6"/>
                </a:lnTo>
                <a:lnTo>
                  <a:pt x="46" y="6"/>
                </a:lnTo>
                <a:close/>
                <a:moveTo>
                  <a:pt x="18" y="56"/>
                </a:moveTo>
                <a:lnTo>
                  <a:pt x="18" y="56"/>
                </a:lnTo>
                <a:lnTo>
                  <a:pt x="18" y="56"/>
                </a:lnTo>
                <a:lnTo>
                  <a:pt x="18" y="58"/>
                </a:lnTo>
                <a:lnTo>
                  <a:pt x="16" y="60"/>
                </a:lnTo>
                <a:lnTo>
                  <a:pt x="16" y="60"/>
                </a:lnTo>
                <a:lnTo>
                  <a:pt x="14" y="60"/>
                </a:lnTo>
                <a:lnTo>
                  <a:pt x="14" y="60"/>
                </a:lnTo>
                <a:lnTo>
                  <a:pt x="18" y="56"/>
                </a:lnTo>
                <a:lnTo>
                  <a:pt x="18" y="56"/>
                </a:lnTo>
                <a:close/>
              </a:path>
            </a:pathLst>
          </a:custGeom>
          <a:solidFill>
            <a:srgbClr val="8BBDFF"/>
          </a:solidFill>
          <a:ln w="3175">
            <a:solidFill>
              <a:srgbClr val="8BBDFF"/>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181" name="Freeform 165">
            <a:extLst>
              <a:ext uri="{FF2B5EF4-FFF2-40B4-BE49-F238E27FC236}">
                <a16:creationId xmlns:a16="http://schemas.microsoft.com/office/drawing/2014/main" id="{85A60478-DBF6-409C-8992-F8C7C2C82E6F}"/>
              </a:ext>
            </a:extLst>
          </p:cNvPr>
          <p:cNvSpPr>
            <a:spLocks/>
          </p:cNvSpPr>
          <p:nvPr userDrawn="1"/>
        </p:nvSpPr>
        <p:spPr bwMode="auto">
          <a:xfrm>
            <a:off x="6729552" y="2589280"/>
            <a:ext cx="231431" cy="243670"/>
          </a:xfrm>
          <a:custGeom>
            <a:avLst/>
            <a:gdLst>
              <a:gd name="T0" fmla="*/ 136 w 138"/>
              <a:gd name="T1" fmla="*/ 128 h 142"/>
              <a:gd name="T2" fmla="*/ 132 w 138"/>
              <a:gd name="T3" fmla="*/ 122 h 142"/>
              <a:gd name="T4" fmla="*/ 126 w 138"/>
              <a:gd name="T5" fmla="*/ 114 h 142"/>
              <a:gd name="T6" fmla="*/ 124 w 138"/>
              <a:gd name="T7" fmla="*/ 102 h 142"/>
              <a:gd name="T8" fmla="*/ 122 w 138"/>
              <a:gd name="T9" fmla="*/ 94 h 142"/>
              <a:gd name="T10" fmla="*/ 116 w 138"/>
              <a:gd name="T11" fmla="*/ 86 h 142"/>
              <a:gd name="T12" fmla="*/ 110 w 138"/>
              <a:gd name="T13" fmla="*/ 84 h 142"/>
              <a:gd name="T14" fmla="*/ 110 w 138"/>
              <a:gd name="T15" fmla="*/ 82 h 142"/>
              <a:gd name="T16" fmla="*/ 106 w 138"/>
              <a:gd name="T17" fmla="*/ 74 h 142"/>
              <a:gd name="T18" fmla="*/ 96 w 138"/>
              <a:gd name="T19" fmla="*/ 68 h 142"/>
              <a:gd name="T20" fmla="*/ 92 w 138"/>
              <a:gd name="T21" fmla="*/ 58 h 142"/>
              <a:gd name="T22" fmla="*/ 88 w 138"/>
              <a:gd name="T23" fmla="*/ 52 h 142"/>
              <a:gd name="T24" fmla="*/ 90 w 138"/>
              <a:gd name="T25" fmla="*/ 50 h 142"/>
              <a:gd name="T26" fmla="*/ 90 w 138"/>
              <a:gd name="T27" fmla="*/ 46 h 142"/>
              <a:gd name="T28" fmla="*/ 94 w 138"/>
              <a:gd name="T29" fmla="*/ 44 h 142"/>
              <a:gd name="T30" fmla="*/ 96 w 138"/>
              <a:gd name="T31" fmla="*/ 40 h 142"/>
              <a:gd name="T32" fmla="*/ 94 w 138"/>
              <a:gd name="T33" fmla="*/ 34 h 142"/>
              <a:gd name="T34" fmla="*/ 100 w 138"/>
              <a:gd name="T35" fmla="*/ 34 h 142"/>
              <a:gd name="T36" fmla="*/ 102 w 138"/>
              <a:gd name="T37" fmla="*/ 30 h 142"/>
              <a:gd name="T38" fmla="*/ 98 w 138"/>
              <a:gd name="T39" fmla="*/ 30 h 142"/>
              <a:gd name="T40" fmla="*/ 90 w 138"/>
              <a:gd name="T41" fmla="*/ 28 h 142"/>
              <a:gd name="T42" fmla="*/ 86 w 138"/>
              <a:gd name="T43" fmla="*/ 28 h 142"/>
              <a:gd name="T44" fmla="*/ 82 w 138"/>
              <a:gd name="T45" fmla="*/ 26 h 142"/>
              <a:gd name="T46" fmla="*/ 80 w 138"/>
              <a:gd name="T47" fmla="*/ 22 h 142"/>
              <a:gd name="T48" fmla="*/ 78 w 138"/>
              <a:gd name="T49" fmla="*/ 20 h 142"/>
              <a:gd name="T50" fmla="*/ 78 w 138"/>
              <a:gd name="T51" fmla="*/ 16 h 142"/>
              <a:gd name="T52" fmla="*/ 78 w 138"/>
              <a:gd name="T53" fmla="*/ 14 h 142"/>
              <a:gd name="T54" fmla="*/ 78 w 138"/>
              <a:gd name="T55" fmla="*/ 10 h 142"/>
              <a:gd name="T56" fmla="*/ 66 w 138"/>
              <a:gd name="T57" fmla="*/ 6 h 142"/>
              <a:gd name="T58" fmla="*/ 62 w 138"/>
              <a:gd name="T59" fmla="*/ 0 h 142"/>
              <a:gd name="T60" fmla="*/ 56 w 138"/>
              <a:gd name="T61" fmla="*/ 4 h 142"/>
              <a:gd name="T62" fmla="*/ 50 w 138"/>
              <a:gd name="T63" fmla="*/ 2 h 142"/>
              <a:gd name="T64" fmla="*/ 46 w 138"/>
              <a:gd name="T65" fmla="*/ 4 h 142"/>
              <a:gd name="T66" fmla="*/ 42 w 138"/>
              <a:gd name="T67" fmla="*/ 12 h 142"/>
              <a:gd name="T68" fmla="*/ 36 w 138"/>
              <a:gd name="T69" fmla="*/ 18 h 142"/>
              <a:gd name="T70" fmla="*/ 36 w 138"/>
              <a:gd name="T71" fmla="*/ 24 h 142"/>
              <a:gd name="T72" fmla="*/ 34 w 138"/>
              <a:gd name="T73" fmla="*/ 30 h 142"/>
              <a:gd name="T74" fmla="*/ 34 w 138"/>
              <a:gd name="T75" fmla="*/ 36 h 142"/>
              <a:gd name="T76" fmla="*/ 34 w 138"/>
              <a:gd name="T77" fmla="*/ 42 h 142"/>
              <a:gd name="T78" fmla="*/ 28 w 138"/>
              <a:gd name="T79" fmla="*/ 54 h 142"/>
              <a:gd name="T80" fmla="*/ 46 w 138"/>
              <a:gd name="T81" fmla="*/ 120 h 142"/>
              <a:gd name="T82" fmla="*/ 58 w 138"/>
              <a:gd name="T83" fmla="*/ 134 h 142"/>
              <a:gd name="T84" fmla="*/ 92 w 138"/>
              <a:gd name="T85" fmla="*/ 142 h 142"/>
              <a:gd name="T86" fmla="*/ 104 w 138"/>
              <a:gd name="T87" fmla="*/ 132 h 142"/>
              <a:gd name="T88" fmla="*/ 114 w 138"/>
              <a:gd name="T89" fmla="*/ 122 h 142"/>
              <a:gd name="T90" fmla="*/ 122 w 138"/>
              <a:gd name="T91" fmla="*/ 124 h 142"/>
              <a:gd name="T92" fmla="*/ 126 w 138"/>
              <a:gd name="T93" fmla="*/ 128 h 142"/>
              <a:gd name="T94" fmla="*/ 132 w 138"/>
              <a:gd name="T95" fmla="*/ 128 h 142"/>
              <a:gd name="T96" fmla="*/ 134 w 138"/>
              <a:gd name="T97" fmla="*/ 126 h 142"/>
              <a:gd name="T98" fmla="*/ 138 w 138"/>
              <a:gd name="T99" fmla="*/ 13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38" h="142">
                <a:moveTo>
                  <a:pt x="138" y="130"/>
                </a:moveTo>
                <a:lnTo>
                  <a:pt x="136" y="128"/>
                </a:lnTo>
                <a:lnTo>
                  <a:pt x="136" y="128"/>
                </a:lnTo>
                <a:lnTo>
                  <a:pt x="134" y="124"/>
                </a:lnTo>
                <a:lnTo>
                  <a:pt x="134" y="124"/>
                </a:lnTo>
                <a:lnTo>
                  <a:pt x="132" y="122"/>
                </a:lnTo>
                <a:lnTo>
                  <a:pt x="130" y="120"/>
                </a:lnTo>
                <a:lnTo>
                  <a:pt x="130" y="114"/>
                </a:lnTo>
                <a:lnTo>
                  <a:pt x="126" y="114"/>
                </a:lnTo>
                <a:lnTo>
                  <a:pt x="126" y="114"/>
                </a:lnTo>
                <a:lnTo>
                  <a:pt x="124" y="108"/>
                </a:lnTo>
                <a:lnTo>
                  <a:pt x="124" y="102"/>
                </a:lnTo>
                <a:lnTo>
                  <a:pt x="124" y="102"/>
                </a:lnTo>
                <a:lnTo>
                  <a:pt x="124" y="98"/>
                </a:lnTo>
                <a:lnTo>
                  <a:pt x="122" y="94"/>
                </a:lnTo>
                <a:lnTo>
                  <a:pt x="122" y="94"/>
                </a:lnTo>
                <a:lnTo>
                  <a:pt x="116" y="86"/>
                </a:lnTo>
                <a:lnTo>
                  <a:pt x="116" y="86"/>
                </a:lnTo>
                <a:lnTo>
                  <a:pt x="114" y="84"/>
                </a:lnTo>
                <a:lnTo>
                  <a:pt x="110" y="84"/>
                </a:lnTo>
                <a:lnTo>
                  <a:pt x="110" y="84"/>
                </a:lnTo>
                <a:lnTo>
                  <a:pt x="108" y="84"/>
                </a:lnTo>
                <a:lnTo>
                  <a:pt x="108" y="84"/>
                </a:lnTo>
                <a:lnTo>
                  <a:pt x="110" y="82"/>
                </a:lnTo>
                <a:lnTo>
                  <a:pt x="110" y="80"/>
                </a:lnTo>
                <a:lnTo>
                  <a:pt x="110" y="80"/>
                </a:lnTo>
                <a:lnTo>
                  <a:pt x="106" y="74"/>
                </a:lnTo>
                <a:lnTo>
                  <a:pt x="100" y="70"/>
                </a:lnTo>
                <a:lnTo>
                  <a:pt x="100" y="70"/>
                </a:lnTo>
                <a:lnTo>
                  <a:pt x="96" y="68"/>
                </a:lnTo>
                <a:lnTo>
                  <a:pt x="96" y="64"/>
                </a:lnTo>
                <a:lnTo>
                  <a:pt x="94" y="62"/>
                </a:lnTo>
                <a:lnTo>
                  <a:pt x="92" y="58"/>
                </a:lnTo>
                <a:lnTo>
                  <a:pt x="92" y="58"/>
                </a:lnTo>
                <a:lnTo>
                  <a:pt x="90" y="56"/>
                </a:lnTo>
                <a:lnTo>
                  <a:pt x="88" y="52"/>
                </a:lnTo>
                <a:lnTo>
                  <a:pt x="88" y="52"/>
                </a:lnTo>
                <a:lnTo>
                  <a:pt x="88" y="52"/>
                </a:lnTo>
                <a:lnTo>
                  <a:pt x="90" y="50"/>
                </a:lnTo>
                <a:lnTo>
                  <a:pt x="92" y="48"/>
                </a:lnTo>
                <a:lnTo>
                  <a:pt x="90" y="46"/>
                </a:lnTo>
                <a:lnTo>
                  <a:pt x="90" y="46"/>
                </a:lnTo>
                <a:lnTo>
                  <a:pt x="90" y="44"/>
                </a:lnTo>
                <a:lnTo>
                  <a:pt x="92" y="44"/>
                </a:lnTo>
                <a:lnTo>
                  <a:pt x="94" y="44"/>
                </a:lnTo>
                <a:lnTo>
                  <a:pt x="96" y="44"/>
                </a:lnTo>
                <a:lnTo>
                  <a:pt x="96" y="44"/>
                </a:lnTo>
                <a:lnTo>
                  <a:pt x="96" y="40"/>
                </a:lnTo>
                <a:lnTo>
                  <a:pt x="94" y="36"/>
                </a:lnTo>
                <a:lnTo>
                  <a:pt x="94" y="36"/>
                </a:lnTo>
                <a:lnTo>
                  <a:pt x="94" y="34"/>
                </a:lnTo>
                <a:lnTo>
                  <a:pt x="96" y="34"/>
                </a:lnTo>
                <a:lnTo>
                  <a:pt x="98" y="34"/>
                </a:lnTo>
                <a:lnTo>
                  <a:pt x="100" y="34"/>
                </a:lnTo>
                <a:lnTo>
                  <a:pt x="100" y="34"/>
                </a:lnTo>
                <a:lnTo>
                  <a:pt x="102" y="32"/>
                </a:lnTo>
                <a:lnTo>
                  <a:pt x="102" y="30"/>
                </a:lnTo>
                <a:lnTo>
                  <a:pt x="100" y="30"/>
                </a:lnTo>
                <a:lnTo>
                  <a:pt x="100" y="30"/>
                </a:lnTo>
                <a:lnTo>
                  <a:pt x="98" y="30"/>
                </a:lnTo>
                <a:lnTo>
                  <a:pt x="94" y="30"/>
                </a:lnTo>
                <a:lnTo>
                  <a:pt x="94" y="30"/>
                </a:lnTo>
                <a:lnTo>
                  <a:pt x="90" y="28"/>
                </a:lnTo>
                <a:lnTo>
                  <a:pt x="88" y="28"/>
                </a:lnTo>
                <a:lnTo>
                  <a:pt x="88" y="28"/>
                </a:lnTo>
                <a:lnTo>
                  <a:pt x="86" y="28"/>
                </a:lnTo>
                <a:lnTo>
                  <a:pt x="86" y="26"/>
                </a:lnTo>
                <a:lnTo>
                  <a:pt x="82" y="26"/>
                </a:lnTo>
                <a:lnTo>
                  <a:pt x="82" y="26"/>
                </a:lnTo>
                <a:lnTo>
                  <a:pt x="82" y="24"/>
                </a:lnTo>
                <a:lnTo>
                  <a:pt x="82" y="24"/>
                </a:lnTo>
                <a:lnTo>
                  <a:pt x="80" y="22"/>
                </a:lnTo>
                <a:lnTo>
                  <a:pt x="80" y="20"/>
                </a:lnTo>
                <a:lnTo>
                  <a:pt x="80" y="20"/>
                </a:lnTo>
                <a:lnTo>
                  <a:pt x="78" y="20"/>
                </a:lnTo>
                <a:lnTo>
                  <a:pt x="80" y="18"/>
                </a:lnTo>
                <a:lnTo>
                  <a:pt x="80" y="16"/>
                </a:lnTo>
                <a:lnTo>
                  <a:pt x="78" y="16"/>
                </a:lnTo>
                <a:lnTo>
                  <a:pt x="78" y="16"/>
                </a:lnTo>
                <a:lnTo>
                  <a:pt x="76" y="16"/>
                </a:lnTo>
                <a:lnTo>
                  <a:pt x="78" y="14"/>
                </a:lnTo>
                <a:lnTo>
                  <a:pt x="78" y="12"/>
                </a:lnTo>
                <a:lnTo>
                  <a:pt x="78" y="10"/>
                </a:lnTo>
                <a:lnTo>
                  <a:pt x="78" y="10"/>
                </a:lnTo>
                <a:lnTo>
                  <a:pt x="76" y="4"/>
                </a:lnTo>
                <a:lnTo>
                  <a:pt x="70" y="2"/>
                </a:lnTo>
                <a:lnTo>
                  <a:pt x="66" y="6"/>
                </a:lnTo>
                <a:lnTo>
                  <a:pt x="64" y="2"/>
                </a:lnTo>
                <a:lnTo>
                  <a:pt x="62" y="0"/>
                </a:lnTo>
                <a:lnTo>
                  <a:pt x="62" y="0"/>
                </a:lnTo>
                <a:lnTo>
                  <a:pt x="58" y="4"/>
                </a:lnTo>
                <a:lnTo>
                  <a:pt x="58" y="4"/>
                </a:lnTo>
                <a:lnTo>
                  <a:pt x="56" y="4"/>
                </a:lnTo>
                <a:lnTo>
                  <a:pt x="54" y="4"/>
                </a:lnTo>
                <a:lnTo>
                  <a:pt x="52" y="2"/>
                </a:lnTo>
                <a:lnTo>
                  <a:pt x="50" y="2"/>
                </a:lnTo>
                <a:lnTo>
                  <a:pt x="50" y="2"/>
                </a:lnTo>
                <a:lnTo>
                  <a:pt x="46" y="4"/>
                </a:lnTo>
                <a:lnTo>
                  <a:pt x="46" y="4"/>
                </a:lnTo>
                <a:lnTo>
                  <a:pt x="46" y="6"/>
                </a:lnTo>
                <a:lnTo>
                  <a:pt x="44" y="10"/>
                </a:lnTo>
                <a:lnTo>
                  <a:pt x="42" y="12"/>
                </a:lnTo>
                <a:lnTo>
                  <a:pt x="42" y="12"/>
                </a:lnTo>
                <a:lnTo>
                  <a:pt x="38" y="16"/>
                </a:lnTo>
                <a:lnTo>
                  <a:pt x="36" y="18"/>
                </a:lnTo>
                <a:lnTo>
                  <a:pt x="36" y="20"/>
                </a:lnTo>
                <a:lnTo>
                  <a:pt x="36" y="20"/>
                </a:lnTo>
                <a:lnTo>
                  <a:pt x="36" y="24"/>
                </a:lnTo>
                <a:lnTo>
                  <a:pt x="38" y="28"/>
                </a:lnTo>
                <a:lnTo>
                  <a:pt x="38" y="28"/>
                </a:lnTo>
                <a:lnTo>
                  <a:pt x="34" y="30"/>
                </a:lnTo>
                <a:lnTo>
                  <a:pt x="34" y="32"/>
                </a:lnTo>
                <a:lnTo>
                  <a:pt x="34" y="36"/>
                </a:lnTo>
                <a:lnTo>
                  <a:pt x="34" y="36"/>
                </a:lnTo>
                <a:lnTo>
                  <a:pt x="36" y="40"/>
                </a:lnTo>
                <a:lnTo>
                  <a:pt x="34" y="42"/>
                </a:lnTo>
                <a:lnTo>
                  <a:pt x="34" y="42"/>
                </a:lnTo>
                <a:lnTo>
                  <a:pt x="32" y="50"/>
                </a:lnTo>
                <a:lnTo>
                  <a:pt x="32" y="50"/>
                </a:lnTo>
                <a:lnTo>
                  <a:pt x="28" y="54"/>
                </a:lnTo>
                <a:lnTo>
                  <a:pt x="0" y="76"/>
                </a:lnTo>
                <a:lnTo>
                  <a:pt x="8" y="100"/>
                </a:lnTo>
                <a:lnTo>
                  <a:pt x="46" y="120"/>
                </a:lnTo>
                <a:lnTo>
                  <a:pt x="46" y="126"/>
                </a:lnTo>
                <a:lnTo>
                  <a:pt x="56" y="126"/>
                </a:lnTo>
                <a:lnTo>
                  <a:pt x="58" y="134"/>
                </a:lnTo>
                <a:lnTo>
                  <a:pt x="68" y="140"/>
                </a:lnTo>
                <a:lnTo>
                  <a:pt x="92" y="142"/>
                </a:lnTo>
                <a:lnTo>
                  <a:pt x="92" y="142"/>
                </a:lnTo>
                <a:lnTo>
                  <a:pt x="98" y="140"/>
                </a:lnTo>
                <a:lnTo>
                  <a:pt x="104" y="132"/>
                </a:lnTo>
                <a:lnTo>
                  <a:pt x="104" y="132"/>
                </a:lnTo>
                <a:lnTo>
                  <a:pt x="110" y="126"/>
                </a:lnTo>
                <a:lnTo>
                  <a:pt x="112" y="124"/>
                </a:lnTo>
                <a:lnTo>
                  <a:pt x="114" y="122"/>
                </a:lnTo>
                <a:lnTo>
                  <a:pt x="114" y="122"/>
                </a:lnTo>
                <a:lnTo>
                  <a:pt x="122" y="124"/>
                </a:lnTo>
                <a:lnTo>
                  <a:pt x="122" y="124"/>
                </a:lnTo>
                <a:lnTo>
                  <a:pt x="124" y="124"/>
                </a:lnTo>
                <a:lnTo>
                  <a:pt x="124" y="124"/>
                </a:lnTo>
                <a:lnTo>
                  <a:pt x="126" y="128"/>
                </a:lnTo>
                <a:lnTo>
                  <a:pt x="126" y="128"/>
                </a:lnTo>
                <a:lnTo>
                  <a:pt x="132" y="128"/>
                </a:lnTo>
                <a:lnTo>
                  <a:pt x="132" y="128"/>
                </a:lnTo>
                <a:lnTo>
                  <a:pt x="132" y="128"/>
                </a:lnTo>
                <a:lnTo>
                  <a:pt x="134" y="126"/>
                </a:lnTo>
                <a:lnTo>
                  <a:pt x="134" y="126"/>
                </a:lnTo>
                <a:lnTo>
                  <a:pt x="136" y="128"/>
                </a:lnTo>
                <a:lnTo>
                  <a:pt x="136" y="128"/>
                </a:lnTo>
                <a:lnTo>
                  <a:pt x="138" y="130"/>
                </a:lnTo>
                <a:lnTo>
                  <a:pt x="138" y="130"/>
                </a:lnTo>
                <a:close/>
              </a:path>
            </a:pathLst>
          </a:custGeom>
          <a:solidFill>
            <a:srgbClr val="B9BCBD"/>
          </a:solidFill>
          <a:ln w="3175">
            <a:solidFill>
              <a:srgbClr val="B9BCBD"/>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182" name="Freeform 166">
            <a:extLst>
              <a:ext uri="{FF2B5EF4-FFF2-40B4-BE49-F238E27FC236}">
                <a16:creationId xmlns:a16="http://schemas.microsoft.com/office/drawing/2014/main" id="{E600EEDA-7AEC-448E-9892-F46E5ADCBBBB}"/>
              </a:ext>
            </a:extLst>
          </p:cNvPr>
          <p:cNvSpPr>
            <a:spLocks/>
          </p:cNvSpPr>
          <p:nvPr userDrawn="1"/>
        </p:nvSpPr>
        <p:spPr bwMode="auto">
          <a:xfrm>
            <a:off x="6843590" y="2513779"/>
            <a:ext cx="439384" cy="453021"/>
          </a:xfrm>
          <a:custGeom>
            <a:avLst/>
            <a:gdLst>
              <a:gd name="T0" fmla="*/ 256 w 262"/>
              <a:gd name="T1" fmla="*/ 232 h 264"/>
              <a:gd name="T2" fmla="*/ 252 w 262"/>
              <a:gd name="T3" fmla="*/ 206 h 264"/>
              <a:gd name="T4" fmla="*/ 234 w 262"/>
              <a:gd name="T5" fmla="*/ 172 h 264"/>
              <a:gd name="T6" fmla="*/ 232 w 262"/>
              <a:gd name="T7" fmla="*/ 144 h 264"/>
              <a:gd name="T8" fmla="*/ 228 w 262"/>
              <a:gd name="T9" fmla="*/ 112 h 264"/>
              <a:gd name="T10" fmla="*/ 230 w 262"/>
              <a:gd name="T11" fmla="*/ 88 h 264"/>
              <a:gd name="T12" fmla="*/ 242 w 262"/>
              <a:gd name="T13" fmla="*/ 64 h 264"/>
              <a:gd name="T14" fmla="*/ 224 w 262"/>
              <a:gd name="T15" fmla="*/ 44 h 264"/>
              <a:gd name="T16" fmla="*/ 186 w 262"/>
              <a:gd name="T17" fmla="*/ 28 h 264"/>
              <a:gd name="T18" fmla="*/ 146 w 262"/>
              <a:gd name="T19" fmla="*/ 30 h 264"/>
              <a:gd name="T20" fmla="*/ 132 w 262"/>
              <a:gd name="T21" fmla="*/ 42 h 264"/>
              <a:gd name="T22" fmla="*/ 126 w 262"/>
              <a:gd name="T23" fmla="*/ 54 h 264"/>
              <a:gd name="T24" fmla="*/ 124 w 262"/>
              <a:gd name="T25" fmla="*/ 50 h 264"/>
              <a:gd name="T26" fmla="*/ 106 w 262"/>
              <a:gd name="T27" fmla="*/ 58 h 264"/>
              <a:gd name="T28" fmla="*/ 82 w 262"/>
              <a:gd name="T29" fmla="*/ 42 h 264"/>
              <a:gd name="T30" fmla="*/ 72 w 262"/>
              <a:gd name="T31" fmla="*/ 42 h 264"/>
              <a:gd name="T32" fmla="*/ 64 w 262"/>
              <a:gd name="T33" fmla="*/ 30 h 264"/>
              <a:gd name="T34" fmla="*/ 56 w 262"/>
              <a:gd name="T35" fmla="*/ 14 h 264"/>
              <a:gd name="T36" fmla="*/ 54 w 262"/>
              <a:gd name="T37" fmla="*/ 8 h 264"/>
              <a:gd name="T38" fmla="*/ 52 w 262"/>
              <a:gd name="T39" fmla="*/ 0 h 264"/>
              <a:gd name="T40" fmla="*/ 48 w 262"/>
              <a:gd name="T41" fmla="*/ 2 h 264"/>
              <a:gd name="T42" fmla="*/ 38 w 262"/>
              <a:gd name="T43" fmla="*/ 12 h 264"/>
              <a:gd name="T44" fmla="*/ 26 w 262"/>
              <a:gd name="T45" fmla="*/ 14 h 264"/>
              <a:gd name="T46" fmla="*/ 18 w 262"/>
              <a:gd name="T47" fmla="*/ 6 h 264"/>
              <a:gd name="T48" fmla="*/ 12 w 262"/>
              <a:gd name="T49" fmla="*/ 6 h 264"/>
              <a:gd name="T50" fmla="*/ 6 w 262"/>
              <a:gd name="T51" fmla="*/ 4 h 264"/>
              <a:gd name="T52" fmla="*/ 4 w 262"/>
              <a:gd name="T53" fmla="*/ 14 h 264"/>
              <a:gd name="T54" fmla="*/ 4 w 262"/>
              <a:gd name="T55" fmla="*/ 22 h 264"/>
              <a:gd name="T56" fmla="*/ 6 w 262"/>
              <a:gd name="T57" fmla="*/ 34 h 264"/>
              <a:gd name="T58" fmla="*/ 8 w 262"/>
              <a:gd name="T59" fmla="*/ 46 h 264"/>
              <a:gd name="T60" fmla="*/ 10 w 262"/>
              <a:gd name="T61" fmla="*/ 56 h 264"/>
              <a:gd name="T62" fmla="*/ 12 w 262"/>
              <a:gd name="T63" fmla="*/ 60 h 264"/>
              <a:gd name="T64" fmla="*/ 12 w 262"/>
              <a:gd name="T65" fmla="*/ 66 h 264"/>
              <a:gd name="T66" fmla="*/ 18 w 262"/>
              <a:gd name="T67" fmla="*/ 70 h 264"/>
              <a:gd name="T68" fmla="*/ 26 w 262"/>
              <a:gd name="T69" fmla="*/ 74 h 264"/>
              <a:gd name="T70" fmla="*/ 34 w 262"/>
              <a:gd name="T71" fmla="*/ 74 h 264"/>
              <a:gd name="T72" fmla="*/ 28 w 262"/>
              <a:gd name="T73" fmla="*/ 78 h 264"/>
              <a:gd name="T74" fmla="*/ 28 w 262"/>
              <a:gd name="T75" fmla="*/ 88 h 264"/>
              <a:gd name="T76" fmla="*/ 22 w 262"/>
              <a:gd name="T77" fmla="*/ 90 h 264"/>
              <a:gd name="T78" fmla="*/ 20 w 262"/>
              <a:gd name="T79" fmla="*/ 96 h 264"/>
              <a:gd name="T80" fmla="*/ 26 w 262"/>
              <a:gd name="T81" fmla="*/ 106 h 264"/>
              <a:gd name="T82" fmla="*/ 38 w 262"/>
              <a:gd name="T83" fmla="*/ 118 h 264"/>
              <a:gd name="T84" fmla="*/ 40 w 262"/>
              <a:gd name="T85" fmla="*/ 128 h 264"/>
              <a:gd name="T86" fmla="*/ 48 w 262"/>
              <a:gd name="T87" fmla="*/ 130 h 264"/>
              <a:gd name="T88" fmla="*/ 56 w 262"/>
              <a:gd name="T89" fmla="*/ 146 h 264"/>
              <a:gd name="T90" fmla="*/ 62 w 262"/>
              <a:gd name="T91" fmla="*/ 164 h 264"/>
              <a:gd name="T92" fmla="*/ 68 w 262"/>
              <a:gd name="T93" fmla="*/ 172 h 264"/>
              <a:gd name="T94" fmla="*/ 82 w 262"/>
              <a:gd name="T95" fmla="*/ 172 h 264"/>
              <a:gd name="T96" fmla="*/ 88 w 262"/>
              <a:gd name="T97" fmla="*/ 190 h 264"/>
              <a:gd name="T98" fmla="*/ 96 w 262"/>
              <a:gd name="T99" fmla="*/ 202 h 264"/>
              <a:gd name="T100" fmla="*/ 102 w 262"/>
              <a:gd name="T101" fmla="*/ 210 h 264"/>
              <a:gd name="T102" fmla="*/ 108 w 262"/>
              <a:gd name="T103" fmla="*/ 222 h 264"/>
              <a:gd name="T104" fmla="*/ 120 w 262"/>
              <a:gd name="T105" fmla="*/ 234 h 264"/>
              <a:gd name="T106" fmla="*/ 132 w 262"/>
              <a:gd name="T107" fmla="*/ 238 h 264"/>
              <a:gd name="T108" fmla="*/ 144 w 262"/>
              <a:gd name="T109" fmla="*/ 238 h 264"/>
              <a:gd name="T110" fmla="*/ 172 w 262"/>
              <a:gd name="T111" fmla="*/ 232 h 264"/>
              <a:gd name="T112" fmla="*/ 184 w 262"/>
              <a:gd name="T113" fmla="*/ 256 h 264"/>
              <a:gd name="T114" fmla="*/ 202 w 262"/>
              <a:gd name="T115" fmla="*/ 260 h 264"/>
              <a:gd name="T116" fmla="*/ 226 w 262"/>
              <a:gd name="T117" fmla="*/ 264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62" h="264">
                <a:moveTo>
                  <a:pt x="230" y="264"/>
                </a:moveTo>
                <a:lnTo>
                  <a:pt x="232" y="248"/>
                </a:lnTo>
                <a:lnTo>
                  <a:pt x="240" y="236"/>
                </a:lnTo>
                <a:lnTo>
                  <a:pt x="248" y="234"/>
                </a:lnTo>
                <a:lnTo>
                  <a:pt x="256" y="232"/>
                </a:lnTo>
                <a:lnTo>
                  <a:pt x="262" y="228"/>
                </a:lnTo>
                <a:lnTo>
                  <a:pt x="262" y="222"/>
                </a:lnTo>
                <a:lnTo>
                  <a:pt x="256" y="220"/>
                </a:lnTo>
                <a:lnTo>
                  <a:pt x="256" y="212"/>
                </a:lnTo>
                <a:lnTo>
                  <a:pt x="252" y="206"/>
                </a:lnTo>
                <a:lnTo>
                  <a:pt x="246" y="204"/>
                </a:lnTo>
                <a:lnTo>
                  <a:pt x="240" y="194"/>
                </a:lnTo>
                <a:lnTo>
                  <a:pt x="238" y="190"/>
                </a:lnTo>
                <a:lnTo>
                  <a:pt x="240" y="186"/>
                </a:lnTo>
                <a:lnTo>
                  <a:pt x="234" y="172"/>
                </a:lnTo>
                <a:lnTo>
                  <a:pt x="248" y="156"/>
                </a:lnTo>
                <a:lnTo>
                  <a:pt x="248" y="152"/>
                </a:lnTo>
                <a:lnTo>
                  <a:pt x="246" y="148"/>
                </a:lnTo>
                <a:lnTo>
                  <a:pt x="234" y="146"/>
                </a:lnTo>
                <a:lnTo>
                  <a:pt x="232" y="144"/>
                </a:lnTo>
                <a:lnTo>
                  <a:pt x="232" y="136"/>
                </a:lnTo>
                <a:lnTo>
                  <a:pt x="230" y="128"/>
                </a:lnTo>
                <a:lnTo>
                  <a:pt x="224" y="122"/>
                </a:lnTo>
                <a:lnTo>
                  <a:pt x="224" y="116"/>
                </a:lnTo>
                <a:lnTo>
                  <a:pt x="228" y="112"/>
                </a:lnTo>
                <a:lnTo>
                  <a:pt x="224" y="110"/>
                </a:lnTo>
                <a:lnTo>
                  <a:pt x="224" y="106"/>
                </a:lnTo>
                <a:lnTo>
                  <a:pt x="224" y="96"/>
                </a:lnTo>
                <a:lnTo>
                  <a:pt x="228" y="90"/>
                </a:lnTo>
                <a:lnTo>
                  <a:pt x="230" y="88"/>
                </a:lnTo>
                <a:lnTo>
                  <a:pt x="236" y="88"/>
                </a:lnTo>
                <a:lnTo>
                  <a:pt x="238" y="82"/>
                </a:lnTo>
                <a:lnTo>
                  <a:pt x="240" y="76"/>
                </a:lnTo>
                <a:lnTo>
                  <a:pt x="242" y="70"/>
                </a:lnTo>
                <a:lnTo>
                  <a:pt x="242" y="64"/>
                </a:lnTo>
                <a:lnTo>
                  <a:pt x="242" y="58"/>
                </a:lnTo>
                <a:lnTo>
                  <a:pt x="234" y="56"/>
                </a:lnTo>
                <a:lnTo>
                  <a:pt x="230" y="50"/>
                </a:lnTo>
                <a:lnTo>
                  <a:pt x="228" y="46"/>
                </a:lnTo>
                <a:lnTo>
                  <a:pt x="224" y="44"/>
                </a:lnTo>
                <a:lnTo>
                  <a:pt x="216" y="38"/>
                </a:lnTo>
                <a:lnTo>
                  <a:pt x="208" y="34"/>
                </a:lnTo>
                <a:lnTo>
                  <a:pt x="198" y="30"/>
                </a:lnTo>
                <a:lnTo>
                  <a:pt x="194" y="28"/>
                </a:lnTo>
                <a:lnTo>
                  <a:pt x="186" y="28"/>
                </a:lnTo>
                <a:lnTo>
                  <a:pt x="170" y="24"/>
                </a:lnTo>
                <a:lnTo>
                  <a:pt x="164" y="26"/>
                </a:lnTo>
                <a:lnTo>
                  <a:pt x="158" y="28"/>
                </a:lnTo>
                <a:lnTo>
                  <a:pt x="150" y="28"/>
                </a:lnTo>
                <a:lnTo>
                  <a:pt x="146" y="30"/>
                </a:lnTo>
                <a:lnTo>
                  <a:pt x="144" y="34"/>
                </a:lnTo>
                <a:lnTo>
                  <a:pt x="144" y="36"/>
                </a:lnTo>
                <a:lnTo>
                  <a:pt x="140" y="42"/>
                </a:lnTo>
                <a:lnTo>
                  <a:pt x="132" y="42"/>
                </a:lnTo>
                <a:lnTo>
                  <a:pt x="132" y="42"/>
                </a:lnTo>
                <a:lnTo>
                  <a:pt x="132" y="52"/>
                </a:lnTo>
                <a:lnTo>
                  <a:pt x="132" y="52"/>
                </a:lnTo>
                <a:lnTo>
                  <a:pt x="130" y="54"/>
                </a:lnTo>
                <a:lnTo>
                  <a:pt x="130" y="54"/>
                </a:lnTo>
                <a:lnTo>
                  <a:pt x="126" y="54"/>
                </a:lnTo>
                <a:lnTo>
                  <a:pt x="124" y="52"/>
                </a:lnTo>
                <a:lnTo>
                  <a:pt x="124" y="52"/>
                </a:lnTo>
                <a:lnTo>
                  <a:pt x="126" y="52"/>
                </a:lnTo>
                <a:lnTo>
                  <a:pt x="126" y="52"/>
                </a:lnTo>
                <a:lnTo>
                  <a:pt x="124" y="50"/>
                </a:lnTo>
                <a:lnTo>
                  <a:pt x="120" y="50"/>
                </a:lnTo>
                <a:lnTo>
                  <a:pt x="120" y="50"/>
                </a:lnTo>
                <a:lnTo>
                  <a:pt x="112" y="54"/>
                </a:lnTo>
                <a:lnTo>
                  <a:pt x="106" y="58"/>
                </a:lnTo>
                <a:lnTo>
                  <a:pt x="106" y="58"/>
                </a:lnTo>
                <a:lnTo>
                  <a:pt x="96" y="54"/>
                </a:lnTo>
                <a:lnTo>
                  <a:pt x="86" y="48"/>
                </a:lnTo>
                <a:lnTo>
                  <a:pt x="86" y="48"/>
                </a:lnTo>
                <a:lnTo>
                  <a:pt x="82" y="42"/>
                </a:lnTo>
                <a:lnTo>
                  <a:pt x="82" y="42"/>
                </a:lnTo>
                <a:lnTo>
                  <a:pt x="78" y="42"/>
                </a:lnTo>
                <a:lnTo>
                  <a:pt x="78" y="40"/>
                </a:lnTo>
                <a:lnTo>
                  <a:pt x="78" y="40"/>
                </a:lnTo>
                <a:lnTo>
                  <a:pt x="74" y="42"/>
                </a:lnTo>
                <a:lnTo>
                  <a:pt x="72" y="42"/>
                </a:lnTo>
                <a:lnTo>
                  <a:pt x="70" y="44"/>
                </a:lnTo>
                <a:lnTo>
                  <a:pt x="68" y="40"/>
                </a:lnTo>
                <a:lnTo>
                  <a:pt x="66" y="38"/>
                </a:lnTo>
                <a:lnTo>
                  <a:pt x="66" y="38"/>
                </a:lnTo>
                <a:lnTo>
                  <a:pt x="64" y="30"/>
                </a:lnTo>
                <a:lnTo>
                  <a:pt x="62" y="20"/>
                </a:lnTo>
                <a:lnTo>
                  <a:pt x="62" y="20"/>
                </a:lnTo>
                <a:lnTo>
                  <a:pt x="58" y="16"/>
                </a:lnTo>
                <a:lnTo>
                  <a:pt x="58" y="16"/>
                </a:lnTo>
                <a:lnTo>
                  <a:pt x="56" y="14"/>
                </a:lnTo>
                <a:lnTo>
                  <a:pt x="54" y="12"/>
                </a:lnTo>
                <a:lnTo>
                  <a:pt x="54" y="12"/>
                </a:lnTo>
                <a:lnTo>
                  <a:pt x="54" y="10"/>
                </a:lnTo>
                <a:lnTo>
                  <a:pt x="54" y="8"/>
                </a:lnTo>
                <a:lnTo>
                  <a:pt x="54" y="8"/>
                </a:lnTo>
                <a:lnTo>
                  <a:pt x="56" y="6"/>
                </a:lnTo>
                <a:lnTo>
                  <a:pt x="56" y="6"/>
                </a:lnTo>
                <a:lnTo>
                  <a:pt x="56" y="4"/>
                </a:lnTo>
                <a:lnTo>
                  <a:pt x="52" y="0"/>
                </a:lnTo>
                <a:lnTo>
                  <a:pt x="52" y="0"/>
                </a:lnTo>
                <a:lnTo>
                  <a:pt x="52" y="0"/>
                </a:lnTo>
                <a:lnTo>
                  <a:pt x="52" y="0"/>
                </a:lnTo>
                <a:lnTo>
                  <a:pt x="50" y="2"/>
                </a:lnTo>
                <a:lnTo>
                  <a:pt x="48" y="2"/>
                </a:lnTo>
                <a:lnTo>
                  <a:pt x="48" y="2"/>
                </a:lnTo>
                <a:lnTo>
                  <a:pt x="44" y="6"/>
                </a:lnTo>
                <a:lnTo>
                  <a:pt x="42" y="10"/>
                </a:lnTo>
                <a:lnTo>
                  <a:pt x="42" y="10"/>
                </a:lnTo>
                <a:lnTo>
                  <a:pt x="38" y="12"/>
                </a:lnTo>
                <a:lnTo>
                  <a:pt x="38" y="12"/>
                </a:lnTo>
                <a:lnTo>
                  <a:pt x="34" y="14"/>
                </a:lnTo>
                <a:lnTo>
                  <a:pt x="34" y="14"/>
                </a:lnTo>
                <a:lnTo>
                  <a:pt x="28" y="16"/>
                </a:lnTo>
                <a:lnTo>
                  <a:pt x="28" y="16"/>
                </a:lnTo>
                <a:lnTo>
                  <a:pt x="26" y="14"/>
                </a:lnTo>
                <a:lnTo>
                  <a:pt x="24" y="12"/>
                </a:lnTo>
                <a:lnTo>
                  <a:pt x="24" y="12"/>
                </a:lnTo>
                <a:lnTo>
                  <a:pt x="22" y="10"/>
                </a:lnTo>
                <a:lnTo>
                  <a:pt x="18" y="6"/>
                </a:lnTo>
                <a:lnTo>
                  <a:pt x="18" y="6"/>
                </a:lnTo>
                <a:lnTo>
                  <a:pt x="16" y="4"/>
                </a:lnTo>
                <a:lnTo>
                  <a:pt x="16" y="2"/>
                </a:lnTo>
                <a:lnTo>
                  <a:pt x="14" y="2"/>
                </a:lnTo>
                <a:lnTo>
                  <a:pt x="12" y="6"/>
                </a:lnTo>
                <a:lnTo>
                  <a:pt x="12" y="6"/>
                </a:lnTo>
                <a:lnTo>
                  <a:pt x="12" y="6"/>
                </a:lnTo>
                <a:lnTo>
                  <a:pt x="8" y="4"/>
                </a:lnTo>
                <a:lnTo>
                  <a:pt x="8" y="4"/>
                </a:lnTo>
                <a:lnTo>
                  <a:pt x="6" y="4"/>
                </a:lnTo>
                <a:lnTo>
                  <a:pt x="6" y="4"/>
                </a:lnTo>
                <a:lnTo>
                  <a:pt x="4" y="8"/>
                </a:lnTo>
                <a:lnTo>
                  <a:pt x="4" y="8"/>
                </a:lnTo>
                <a:lnTo>
                  <a:pt x="2" y="10"/>
                </a:lnTo>
                <a:lnTo>
                  <a:pt x="2" y="10"/>
                </a:lnTo>
                <a:lnTo>
                  <a:pt x="4" y="14"/>
                </a:lnTo>
                <a:lnTo>
                  <a:pt x="4" y="14"/>
                </a:lnTo>
                <a:lnTo>
                  <a:pt x="4" y="16"/>
                </a:lnTo>
                <a:lnTo>
                  <a:pt x="4" y="18"/>
                </a:lnTo>
                <a:lnTo>
                  <a:pt x="4" y="18"/>
                </a:lnTo>
                <a:lnTo>
                  <a:pt x="4" y="22"/>
                </a:lnTo>
                <a:lnTo>
                  <a:pt x="2" y="24"/>
                </a:lnTo>
                <a:lnTo>
                  <a:pt x="2" y="24"/>
                </a:lnTo>
                <a:lnTo>
                  <a:pt x="0" y="26"/>
                </a:lnTo>
                <a:lnTo>
                  <a:pt x="2" y="30"/>
                </a:lnTo>
                <a:lnTo>
                  <a:pt x="6" y="34"/>
                </a:lnTo>
                <a:lnTo>
                  <a:pt x="6" y="34"/>
                </a:lnTo>
                <a:lnTo>
                  <a:pt x="6" y="38"/>
                </a:lnTo>
                <a:lnTo>
                  <a:pt x="8" y="42"/>
                </a:lnTo>
                <a:lnTo>
                  <a:pt x="8" y="42"/>
                </a:lnTo>
                <a:lnTo>
                  <a:pt x="8" y="46"/>
                </a:lnTo>
                <a:lnTo>
                  <a:pt x="8" y="48"/>
                </a:lnTo>
                <a:lnTo>
                  <a:pt x="8" y="48"/>
                </a:lnTo>
                <a:lnTo>
                  <a:pt x="10" y="54"/>
                </a:lnTo>
                <a:lnTo>
                  <a:pt x="10" y="54"/>
                </a:lnTo>
                <a:lnTo>
                  <a:pt x="10" y="56"/>
                </a:lnTo>
                <a:lnTo>
                  <a:pt x="10" y="58"/>
                </a:lnTo>
                <a:lnTo>
                  <a:pt x="8" y="60"/>
                </a:lnTo>
                <a:lnTo>
                  <a:pt x="10" y="60"/>
                </a:lnTo>
                <a:lnTo>
                  <a:pt x="10" y="60"/>
                </a:lnTo>
                <a:lnTo>
                  <a:pt x="12" y="60"/>
                </a:lnTo>
                <a:lnTo>
                  <a:pt x="12" y="62"/>
                </a:lnTo>
                <a:lnTo>
                  <a:pt x="10" y="64"/>
                </a:lnTo>
                <a:lnTo>
                  <a:pt x="12" y="64"/>
                </a:lnTo>
                <a:lnTo>
                  <a:pt x="12" y="64"/>
                </a:lnTo>
                <a:lnTo>
                  <a:pt x="12" y="66"/>
                </a:lnTo>
                <a:lnTo>
                  <a:pt x="14" y="68"/>
                </a:lnTo>
                <a:lnTo>
                  <a:pt x="14" y="68"/>
                </a:lnTo>
                <a:lnTo>
                  <a:pt x="14" y="70"/>
                </a:lnTo>
                <a:lnTo>
                  <a:pt x="14" y="70"/>
                </a:lnTo>
                <a:lnTo>
                  <a:pt x="18" y="70"/>
                </a:lnTo>
                <a:lnTo>
                  <a:pt x="18" y="72"/>
                </a:lnTo>
                <a:lnTo>
                  <a:pt x="20" y="72"/>
                </a:lnTo>
                <a:lnTo>
                  <a:pt x="20" y="72"/>
                </a:lnTo>
                <a:lnTo>
                  <a:pt x="22" y="72"/>
                </a:lnTo>
                <a:lnTo>
                  <a:pt x="26" y="74"/>
                </a:lnTo>
                <a:lnTo>
                  <a:pt x="26" y="74"/>
                </a:lnTo>
                <a:lnTo>
                  <a:pt x="30" y="74"/>
                </a:lnTo>
                <a:lnTo>
                  <a:pt x="32" y="74"/>
                </a:lnTo>
                <a:lnTo>
                  <a:pt x="32" y="74"/>
                </a:lnTo>
                <a:lnTo>
                  <a:pt x="34" y="74"/>
                </a:lnTo>
                <a:lnTo>
                  <a:pt x="34" y="76"/>
                </a:lnTo>
                <a:lnTo>
                  <a:pt x="32" y="78"/>
                </a:lnTo>
                <a:lnTo>
                  <a:pt x="32" y="78"/>
                </a:lnTo>
                <a:lnTo>
                  <a:pt x="30" y="78"/>
                </a:lnTo>
                <a:lnTo>
                  <a:pt x="28" y="78"/>
                </a:lnTo>
                <a:lnTo>
                  <a:pt x="26" y="78"/>
                </a:lnTo>
                <a:lnTo>
                  <a:pt x="26" y="80"/>
                </a:lnTo>
                <a:lnTo>
                  <a:pt x="26" y="80"/>
                </a:lnTo>
                <a:lnTo>
                  <a:pt x="28" y="84"/>
                </a:lnTo>
                <a:lnTo>
                  <a:pt x="28" y="88"/>
                </a:lnTo>
                <a:lnTo>
                  <a:pt x="28" y="88"/>
                </a:lnTo>
                <a:lnTo>
                  <a:pt x="26" y="88"/>
                </a:lnTo>
                <a:lnTo>
                  <a:pt x="24" y="88"/>
                </a:lnTo>
                <a:lnTo>
                  <a:pt x="22" y="88"/>
                </a:lnTo>
                <a:lnTo>
                  <a:pt x="22" y="90"/>
                </a:lnTo>
                <a:lnTo>
                  <a:pt x="22" y="90"/>
                </a:lnTo>
                <a:lnTo>
                  <a:pt x="24" y="92"/>
                </a:lnTo>
                <a:lnTo>
                  <a:pt x="22" y="94"/>
                </a:lnTo>
                <a:lnTo>
                  <a:pt x="20" y="96"/>
                </a:lnTo>
                <a:lnTo>
                  <a:pt x="20" y="96"/>
                </a:lnTo>
                <a:lnTo>
                  <a:pt x="20" y="96"/>
                </a:lnTo>
                <a:lnTo>
                  <a:pt x="22" y="100"/>
                </a:lnTo>
                <a:lnTo>
                  <a:pt x="24" y="102"/>
                </a:lnTo>
                <a:lnTo>
                  <a:pt x="24" y="102"/>
                </a:lnTo>
                <a:lnTo>
                  <a:pt x="26" y="106"/>
                </a:lnTo>
                <a:lnTo>
                  <a:pt x="28" y="108"/>
                </a:lnTo>
                <a:lnTo>
                  <a:pt x="28" y="112"/>
                </a:lnTo>
                <a:lnTo>
                  <a:pt x="32" y="114"/>
                </a:lnTo>
                <a:lnTo>
                  <a:pt x="32" y="114"/>
                </a:lnTo>
                <a:lnTo>
                  <a:pt x="38" y="118"/>
                </a:lnTo>
                <a:lnTo>
                  <a:pt x="42" y="124"/>
                </a:lnTo>
                <a:lnTo>
                  <a:pt x="42" y="124"/>
                </a:lnTo>
                <a:lnTo>
                  <a:pt x="42" y="126"/>
                </a:lnTo>
                <a:lnTo>
                  <a:pt x="40" y="128"/>
                </a:lnTo>
                <a:lnTo>
                  <a:pt x="40" y="128"/>
                </a:lnTo>
                <a:lnTo>
                  <a:pt x="42" y="128"/>
                </a:lnTo>
                <a:lnTo>
                  <a:pt x="42" y="128"/>
                </a:lnTo>
                <a:lnTo>
                  <a:pt x="46" y="128"/>
                </a:lnTo>
                <a:lnTo>
                  <a:pt x="48" y="130"/>
                </a:lnTo>
                <a:lnTo>
                  <a:pt x="48" y="130"/>
                </a:lnTo>
                <a:lnTo>
                  <a:pt x="54" y="138"/>
                </a:lnTo>
                <a:lnTo>
                  <a:pt x="54" y="138"/>
                </a:lnTo>
                <a:lnTo>
                  <a:pt x="56" y="142"/>
                </a:lnTo>
                <a:lnTo>
                  <a:pt x="56" y="146"/>
                </a:lnTo>
                <a:lnTo>
                  <a:pt x="56" y="146"/>
                </a:lnTo>
                <a:lnTo>
                  <a:pt x="56" y="152"/>
                </a:lnTo>
                <a:lnTo>
                  <a:pt x="58" y="158"/>
                </a:lnTo>
                <a:lnTo>
                  <a:pt x="62" y="158"/>
                </a:lnTo>
                <a:lnTo>
                  <a:pt x="62" y="164"/>
                </a:lnTo>
                <a:lnTo>
                  <a:pt x="62" y="164"/>
                </a:lnTo>
                <a:lnTo>
                  <a:pt x="64" y="166"/>
                </a:lnTo>
                <a:lnTo>
                  <a:pt x="66" y="168"/>
                </a:lnTo>
                <a:lnTo>
                  <a:pt x="66" y="168"/>
                </a:lnTo>
                <a:lnTo>
                  <a:pt x="68" y="172"/>
                </a:lnTo>
                <a:lnTo>
                  <a:pt x="68" y="172"/>
                </a:lnTo>
                <a:lnTo>
                  <a:pt x="68" y="172"/>
                </a:lnTo>
                <a:lnTo>
                  <a:pt x="68" y="172"/>
                </a:lnTo>
                <a:lnTo>
                  <a:pt x="76" y="174"/>
                </a:lnTo>
                <a:lnTo>
                  <a:pt x="82" y="172"/>
                </a:lnTo>
                <a:lnTo>
                  <a:pt x="82" y="172"/>
                </a:lnTo>
                <a:lnTo>
                  <a:pt x="88" y="184"/>
                </a:lnTo>
                <a:lnTo>
                  <a:pt x="88" y="184"/>
                </a:lnTo>
                <a:lnTo>
                  <a:pt x="88" y="188"/>
                </a:lnTo>
                <a:lnTo>
                  <a:pt x="88" y="190"/>
                </a:lnTo>
                <a:lnTo>
                  <a:pt x="88" y="190"/>
                </a:lnTo>
                <a:lnTo>
                  <a:pt x="92" y="192"/>
                </a:lnTo>
                <a:lnTo>
                  <a:pt x="92" y="196"/>
                </a:lnTo>
                <a:lnTo>
                  <a:pt x="92" y="196"/>
                </a:lnTo>
                <a:lnTo>
                  <a:pt x="94" y="200"/>
                </a:lnTo>
                <a:lnTo>
                  <a:pt x="96" y="202"/>
                </a:lnTo>
                <a:lnTo>
                  <a:pt x="96" y="202"/>
                </a:lnTo>
                <a:lnTo>
                  <a:pt x="96" y="206"/>
                </a:lnTo>
                <a:lnTo>
                  <a:pt x="96" y="206"/>
                </a:lnTo>
                <a:lnTo>
                  <a:pt x="100" y="208"/>
                </a:lnTo>
                <a:lnTo>
                  <a:pt x="102" y="210"/>
                </a:lnTo>
                <a:lnTo>
                  <a:pt x="102" y="210"/>
                </a:lnTo>
                <a:lnTo>
                  <a:pt x="102" y="212"/>
                </a:lnTo>
                <a:lnTo>
                  <a:pt x="102" y="216"/>
                </a:lnTo>
                <a:lnTo>
                  <a:pt x="102" y="216"/>
                </a:lnTo>
                <a:lnTo>
                  <a:pt x="108" y="222"/>
                </a:lnTo>
                <a:lnTo>
                  <a:pt x="112" y="222"/>
                </a:lnTo>
                <a:lnTo>
                  <a:pt x="112" y="222"/>
                </a:lnTo>
                <a:lnTo>
                  <a:pt x="112" y="226"/>
                </a:lnTo>
                <a:lnTo>
                  <a:pt x="120" y="234"/>
                </a:lnTo>
                <a:lnTo>
                  <a:pt x="120" y="234"/>
                </a:lnTo>
                <a:lnTo>
                  <a:pt x="124" y="234"/>
                </a:lnTo>
                <a:lnTo>
                  <a:pt x="124" y="234"/>
                </a:lnTo>
                <a:lnTo>
                  <a:pt x="128" y="238"/>
                </a:lnTo>
                <a:lnTo>
                  <a:pt x="128" y="238"/>
                </a:lnTo>
                <a:lnTo>
                  <a:pt x="132" y="238"/>
                </a:lnTo>
                <a:lnTo>
                  <a:pt x="132" y="238"/>
                </a:lnTo>
                <a:lnTo>
                  <a:pt x="136" y="240"/>
                </a:lnTo>
                <a:lnTo>
                  <a:pt x="140" y="242"/>
                </a:lnTo>
                <a:lnTo>
                  <a:pt x="142" y="240"/>
                </a:lnTo>
                <a:lnTo>
                  <a:pt x="144" y="238"/>
                </a:lnTo>
                <a:lnTo>
                  <a:pt x="144" y="238"/>
                </a:lnTo>
                <a:lnTo>
                  <a:pt x="156" y="234"/>
                </a:lnTo>
                <a:lnTo>
                  <a:pt x="166" y="228"/>
                </a:lnTo>
                <a:lnTo>
                  <a:pt x="166" y="228"/>
                </a:lnTo>
                <a:lnTo>
                  <a:pt x="172" y="232"/>
                </a:lnTo>
                <a:lnTo>
                  <a:pt x="176" y="238"/>
                </a:lnTo>
                <a:lnTo>
                  <a:pt x="176" y="238"/>
                </a:lnTo>
                <a:lnTo>
                  <a:pt x="178" y="248"/>
                </a:lnTo>
                <a:lnTo>
                  <a:pt x="180" y="252"/>
                </a:lnTo>
                <a:lnTo>
                  <a:pt x="184" y="256"/>
                </a:lnTo>
                <a:lnTo>
                  <a:pt x="184" y="256"/>
                </a:lnTo>
                <a:lnTo>
                  <a:pt x="192" y="258"/>
                </a:lnTo>
                <a:lnTo>
                  <a:pt x="202" y="258"/>
                </a:lnTo>
                <a:lnTo>
                  <a:pt x="202" y="260"/>
                </a:lnTo>
                <a:lnTo>
                  <a:pt x="202" y="260"/>
                </a:lnTo>
                <a:lnTo>
                  <a:pt x="212" y="260"/>
                </a:lnTo>
                <a:lnTo>
                  <a:pt x="220" y="258"/>
                </a:lnTo>
                <a:lnTo>
                  <a:pt x="220" y="258"/>
                </a:lnTo>
                <a:lnTo>
                  <a:pt x="226" y="262"/>
                </a:lnTo>
                <a:lnTo>
                  <a:pt x="226" y="264"/>
                </a:lnTo>
                <a:lnTo>
                  <a:pt x="226" y="264"/>
                </a:lnTo>
                <a:lnTo>
                  <a:pt x="230" y="264"/>
                </a:lnTo>
                <a:lnTo>
                  <a:pt x="230" y="264"/>
                </a:lnTo>
                <a:close/>
              </a:path>
            </a:pathLst>
          </a:custGeom>
          <a:solidFill>
            <a:srgbClr val="B9BCBD"/>
          </a:solidFill>
          <a:ln w="3175">
            <a:solidFill>
              <a:srgbClr val="B9BCBD"/>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183" name="Line 167">
            <a:extLst>
              <a:ext uri="{FF2B5EF4-FFF2-40B4-BE49-F238E27FC236}">
                <a16:creationId xmlns:a16="http://schemas.microsoft.com/office/drawing/2014/main" id="{0A08B6AB-15C4-455F-86BC-A68EE77D0F28}"/>
              </a:ext>
            </a:extLst>
          </p:cNvPr>
          <p:cNvSpPr>
            <a:spLocks noChangeShapeType="1"/>
          </p:cNvSpPr>
          <p:nvPr userDrawn="1"/>
        </p:nvSpPr>
        <p:spPr bwMode="auto">
          <a:xfrm>
            <a:off x="8631311" y="3742423"/>
            <a:ext cx="1677" cy="1716"/>
          </a:xfrm>
          <a:prstGeom prst="line">
            <a:avLst/>
          </a:prstGeom>
          <a:solidFill>
            <a:srgbClr val="C4E5F7"/>
          </a:solidFill>
          <a:ln w="9525">
            <a:solidFill>
              <a:srgbClr val="B9BCBD"/>
            </a:solidFill>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184" name="Line 168">
            <a:extLst>
              <a:ext uri="{FF2B5EF4-FFF2-40B4-BE49-F238E27FC236}">
                <a16:creationId xmlns:a16="http://schemas.microsoft.com/office/drawing/2014/main" id="{B4FD65DF-4665-4A78-99C8-446A170E112C}"/>
              </a:ext>
            </a:extLst>
          </p:cNvPr>
          <p:cNvSpPr>
            <a:spLocks noChangeShapeType="1"/>
          </p:cNvSpPr>
          <p:nvPr userDrawn="1"/>
        </p:nvSpPr>
        <p:spPr bwMode="auto">
          <a:xfrm>
            <a:off x="8631311" y="3742423"/>
            <a:ext cx="1677" cy="1716"/>
          </a:xfrm>
          <a:prstGeom prst="line">
            <a:avLst/>
          </a:prstGeom>
          <a:solidFill>
            <a:srgbClr val="C4E5F7"/>
          </a:solidFill>
          <a:ln w="3175">
            <a:solidFill>
              <a:srgbClr val="B9BCBD"/>
            </a:solidFill>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185" name="Freeform 169">
            <a:extLst>
              <a:ext uri="{FF2B5EF4-FFF2-40B4-BE49-F238E27FC236}">
                <a16:creationId xmlns:a16="http://schemas.microsoft.com/office/drawing/2014/main" id="{7309FCE3-C804-4F05-8CB8-ACDD40C0C313}"/>
              </a:ext>
            </a:extLst>
          </p:cNvPr>
          <p:cNvSpPr>
            <a:spLocks/>
          </p:cNvSpPr>
          <p:nvPr userDrawn="1"/>
        </p:nvSpPr>
        <p:spPr bwMode="auto">
          <a:xfrm>
            <a:off x="8178511" y="3701239"/>
            <a:ext cx="3354" cy="6864"/>
          </a:xfrm>
          <a:custGeom>
            <a:avLst/>
            <a:gdLst>
              <a:gd name="T0" fmla="*/ 0 w 2"/>
              <a:gd name="T1" fmla="*/ 0 h 4"/>
              <a:gd name="T2" fmla="*/ 0 w 2"/>
              <a:gd name="T3" fmla="*/ 4 h 4"/>
              <a:gd name="T4" fmla="*/ 0 w 2"/>
              <a:gd name="T5" fmla="*/ 4 h 4"/>
              <a:gd name="T6" fmla="*/ 2 w 2"/>
              <a:gd name="T7" fmla="*/ 2 h 4"/>
              <a:gd name="T8" fmla="*/ 0 w 2"/>
              <a:gd name="T9" fmla="*/ 0 h 4"/>
              <a:gd name="T10" fmla="*/ 0 w 2"/>
              <a:gd name="T11" fmla="*/ 0 h 4"/>
            </a:gdLst>
            <a:ahLst/>
            <a:cxnLst>
              <a:cxn ang="0">
                <a:pos x="T0" y="T1"/>
              </a:cxn>
              <a:cxn ang="0">
                <a:pos x="T2" y="T3"/>
              </a:cxn>
              <a:cxn ang="0">
                <a:pos x="T4" y="T5"/>
              </a:cxn>
              <a:cxn ang="0">
                <a:pos x="T6" y="T7"/>
              </a:cxn>
              <a:cxn ang="0">
                <a:pos x="T8" y="T9"/>
              </a:cxn>
              <a:cxn ang="0">
                <a:pos x="T10" y="T11"/>
              </a:cxn>
            </a:cxnLst>
            <a:rect l="0" t="0" r="r" b="b"/>
            <a:pathLst>
              <a:path w="2" h="4">
                <a:moveTo>
                  <a:pt x="0" y="0"/>
                </a:moveTo>
                <a:lnTo>
                  <a:pt x="0" y="4"/>
                </a:lnTo>
                <a:lnTo>
                  <a:pt x="0" y="4"/>
                </a:lnTo>
                <a:lnTo>
                  <a:pt x="2" y="2"/>
                </a:lnTo>
                <a:lnTo>
                  <a:pt x="0" y="0"/>
                </a:lnTo>
                <a:lnTo>
                  <a:pt x="0" y="0"/>
                </a:lnTo>
                <a:close/>
              </a:path>
            </a:pathLst>
          </a:custGeom>
          <a:solidFill>
            <a:srgbClr val="B9BCBD"/>
          </a:solidFill>
          <a:ln w="3175">
            <a:solidFill>
              <a:srgbClr val="B9BCBD"/>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186" name="Freeform 170">
            <a:extLst>
              <a:ext uri="{FF2B5EF4-FFF2-40B4-BE49-F238E27FC236}">
                <a16:creationId xmlns:a16="http://schemas.microsoft.com/office/drawing/2014/main" id="{F29224B5-933B-4F56-A561-4640AB1DE52F}"/>
              </a:ext>
            </a:extLst>
          </p:cNvPr>
          <p:cNvSpPr>
            <a:spLocks noEditPoints="1"/>
          </p:cNvSpPr>
          <p:nvPr userDrawn="1"/>
        </p:nvSpPr>
        <p:spPr bwMode="auto">
          <a:xfrm>
            <a:off x="7983975" y="3522777"/>
            <a:ext cx="1016284" cy="487340"/>
          </a:xfrm>
          <a:custGeom>
            <a:avLst/>
            <a:gdLst>
              <a:gd name="T0" fmla="*/ 18 w 606"/>
              <a:gd name="T1" fmla="*/ 34 h 284"/>
              <a:gd name="T2" fmla="*/ 50 w 606"/>
              <a:gd name="T3" fmla="*/ 66 h 284"/>
              <a:gd name="T4" fmla="*/ 80 w 606"/>
              <a:gd name="T5" fmla="*/ 126 h 284"/>
              <a:gd name="T6" fmla="*/ 112 w 606"/>
              <a:gd name="T7" fmla="*/ 178 h 284"/>
              <a:gd name="T8" fmla="*/ 140 w 606"/>
              <a:gd name="T9" fmla="*/ 184 h 284"/>
              <a:gd name="T10" fmla="*/ 128 w 606"/>
              <a:gd name="T11" fmla="*/ 116 h 284"/>
              <a:gd name="T12" fmla="*/ 112 w 606"/>
              <a:gd name="T13" fmla="*/ 86 h 284"/>
              <a:gd name="T14" fmla="*/ 90 w 606"/>
              <a:gd name="T15" fmla="*/ 70 h 284"/>
              <a:gd name="T16" fmla="*/ 72 w 606"/>
              <a:gd name="T17" fmla="*/ 46 h 284"/>
              <a:gd name="T18" fmla="*/ 34 w 606"/>
              <a:gd name="T19" fmla="*/ 6 h 284"/>
              <a:gd name="T20" fmla="*/ 434 w 606"/>
              <a:gd name="T21" fmla="*/ 58 h 284"/>
              <a:gd name="T22" fmla="*/ 438 w 606"/>
              <a:gd name="T23" fmla="*/ 106 h 284"/>
              <a:gd name="T24" fmla="*/ 446 w 606"/>
              <a:gd name="T25" fmla="*/ 78 h 284"/>
              <a:gd name="T26" fmla="*/ 434 w 606"/>
              <a:gd name="T27" fmla="*/ 58 h 284"/>
              <a:gd name="T28" fmla="*/ 340 w 606"/>
              <a:gd name="T29" fmla="*/ 78 h 284"/>
              <a:gd name="T30" fmla="*/ 320 w 606"/>
              <a:gd name="T31" fmla="*/ 132 h 284"/>
              <a:gd name="T32" fmla="*/ 336 w 606"/>
              <a:gd name="T33" fmla="*/ 188 h 284"/>
              <a:gd name="T34" fmla="*/ 348 w 606"/>
              <a:gd name="T35" fmla="*/ 168 h 284"/>
              <a:gd name="T36" fmla="*/ 364 w 606"/>
              <a:gd name="T37" fmla="*/ 160 h 284"/>
              <a:gd name="T38" fmla="*/ 368 w 606"/>
              <a:gd name="T39" fmla="*/ 122 h 284"/>
              <a:gd name="T40" fmla="*/ 336 w 606"/>
              <a:gd name="T41" fmla="*/ 100 h 284"/>
              <a:gd name="T42" fmla="*/ 388 w 606"/>
              <a:gd name="T43" fmla="*/ 92 h 284"/>
              <a:gd name="T44" fmla="*/ 478 w 606"/>
              <a:gd name="T45" fmla="*/ 106 h 284"/>
              <a:gd name="T46" fmla="*/ 154 w 606"/>
              <a:gd name="T47" fmla="*/ 148 h 284"/>
              <a:gd name="T48" fmla="*/ 444 w 606"/>
              <a:gd name="T49" fmla="*/ 156 h 284"/>
              <a:gd name="T50" fmla="*/ 450 w 606"/>
              <a:gd name="T51" fmla="*/ 148 h 284"/>
              <a:gd name="T52" fmla="*/ 424 w 606"/>
              <a:gd name="T53" fmla="*/ 150 h 284"/>
              <a:gd name="T54" fmla="*/ 364 w 606"/>
              <a:gd name="T55" fmla="*/ 186 h 284"/>
              <a:gd name="T56" fmla="*/ 140 w 606"/>
              <a:gd name="T57" fmla="*/ 190 h 284"/>
              <a:gd name="T58" fmla="*/ 194 w 606"/>
              <a:gd name="T59" fmla="*/ 222 h 284"/>
              <a:gd name="T60" fmla="*/ 258 w 606"/>
              <a:gd name="T61" fmla="*/ 238 h 284"/>
              <a:gd name="T62" fmla="*/ 226 w 606"/>
              <a:gd name="T63" fmla="*/ 204 h 284"/>
              <a:gd name="T64" fmla="*/ 158 w 606"/>
              <a:gd name="T65" fmla="*/ 190 h 284"/>
              <a:gd name="T66" fmla="*/ 526 w 606"/>
              <a:gd name="T67" fmla="*/ 210 h 284"/>
              <a:gd name="T68" fmla="*/ 266 w 606"/>
              <a:gd name="T69" fmla="*/ 244 h 284"/>
              <a:gd name="T70" fmla="*/ 408 w 606"/>
              <a:gd name="T71" fmla="*/ 234 h 284"/>
              <a:gd name="T72" fmla="*/ 298 w 606"/>
              <a:gd name="T73" fmla="*/ 248 h 284"/>
              <a:gd name="T74" fmla="*/ 316 w 606"/>
              <a:gd name="T75" fmla="*/ 244 h 284"/>
              <a:gd name="T76" fmla="*/ 368 w 606"/>
              <a:gd name="T77" fmla="*/ 250 h 284"/>
              <a:gd name="T78" fmla="*/ 416 w 606"/>
              <a:gd name="T79" fmla="*/ 246 h 284"/>
              <a:gd name="T80" fmla="*/ 376 w 606"/>
              <a:gd name="T81" fmla="*/ 274 h 284"/>
              <a:gd name="T82" fmla="*/ 398 w 606"/>
              <a:gd name="T83" fmla="*/ 264 h 284"/>
              <a:gd name="T84" fmla="*/ 420 w 606"/>
              <a:gd name="T85" fmla="*/ 244 h 284"/>
              <a:gd name="T86" fmla="*/ 192 w 606"/>
              <a:gd name="T87" fmla="*/ 62 h 284"/>
              <a:gd name="T88" fmla="*/ 188 w 606"/>
              <a:gd name="T89" fmla="*/ 114 h 284"/>
              <a:gd name="T90" fmla="*/ 216 w 606"/>
              <a:gd name="T91" fmla="*/ 150 h 284"/>
              <a:gd name="T92" fmla="*/ 250 w 606"/>
              <a:gd name="T93" fmla="*/ 154 h 284"/>
              <a:gd name="T94" fmla="*/ 294 w 606"/>
              <a:gd name="T95" fmla="*/ 136 h 284"/>
              <a:gd name="T96" fmla="*/ 316 w 606"/>
              <a:gd name="T97" fmla="*/ 82 h 284"/>
              <a:gd name="T98" fmla="*/ 300 w 606"/>
              <a:gd name="T99" fmla="*/ 38 h 284"/>
              <a:gd name="T100" fmla="*/ 242 w 606"/>
              <a:gd name="T101" fmla="*/ 78 h 284"/>
              <a:gd name="T102" fmla="*/ 478 w 606"/>
              <a:gd name="T103" fmla="*/ 128 h 284"/>
              <a:gd name="T104" fmla="*/ 504 w 606"/>
              <a:gd name="T105" fmla="*/ 142 h 284"/>
              <a:gd name="T106" fmla="*/ 508 w 606"/>
              <a:gd name="T107" fmla="*/ 154 h 284"/>
              <a:gd name="T108" fmla="*/ 542 w 606"/>
              <a:gd name="T109" fmla="*/ 174 h 284"/>
              <a:gd name="T110" fmla="*/ 576 w 606"/>
              <a:gd name="T111" fmla="*/ 216 h 284"/>
              <a:gd name="T112" fmla="*/ 584 w 606"/>
              <a:gd name="T113" fmla="*/ 236 h 284"/>
              <a:gd name="T114" fmla="*/ 602 w 606"/>
              <a:gd name="T115" fmla="*/ 142 h 284"/>
              <a:gd name="T116" fmla="*/ 542 w 606"/>
              <a:gd name="T117" fmla="*/ 146 h 284"/>
              <a:gd name="T118" fmla="*/ 518 w 606"/>
              <a:gd name="T119" fmla="*/ 126 h 284"/>
              <a:gd name="T120" fmla="*/ 490 w 606"/>
              <a:gd name="T121" fmla="*/ 110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6" h="284">
                <a:moveTo>
                  <a:pt x="18" y="6"/>
                </a:moveTo>
                <a:lnTo>
                  <a:pt x="18" y="6"/>
                </a:lnTo>
                <a:lnTo>
                  <a:pt x="14" y="2"/>
                </a:lnTo>
                <a:lnTo>
                  <a:pt x="12" y="0"/>
                </a:lnTo>
                <a:lnTo>
                  <a:pt x="12" y="0"/>
                </a:lnTo>
                <a:lnTo>
                  <a:pt x="6" y="0"/>
                </a:lnTo>
                <a:lnTo>
                  <a:pt x="0" y="0"/>
                </a:lnTo>
                <a:lnTo>
                  <a:pt x="0" y="0"/>
                </a:lnTo>
                <a:lnTo>
                  <a:pt x="0" y="10"/>
                </a:lnTo>
                <a:lnTo>
                  <a:pt x="2" y="10"/>
                </a:lnTo>
                <a:lnTo>
                  <a:pt x="2" y="10"/>
                </a:lnTo>
                <a:lnTo>
                  <a:pt x="6" y="18"/>
                </a:lnTo>
                <a:lnTo>
                  <a:pt x="8" y="22"/>
                </a:lnTo>
                <a:lnTo>
                  <a:pt x="10" y="24"/>
                </a:lnTo>
                <a:lnTo>
                  <a:pt x="10" y="24"/>
                </a:lnTo>
                <a:lnTo>
                  <a:pt x="14" y="26"/>
                </a:lnTo>
                <a:lnTo>
                  <a:pt x="14" y="26"/>
                </a:lnTo>
                <a:lnTo>
                  <a:pt x="16" y="30"/>
                </a:lnTo>
                <a:lnTo>
                  <a:pt x="18" y="34"/>
                </a:lnTo>
                <a:lnTo>
                  <a:pt x="18" y="34"/>
                </a:lnTo>
                <a:lnTo>
                  <a:pt x="22" y="34"/>
                </a:lnTo>
                <a:lnTo>
                  <a:pt x="24" y="36"/>
                </a:lnTo>
                <a:lnTo>
                  <a:pt x="24" y="36"/>
                </a:lnTo>
                <a:lnTo>
                  <a:pt x="26" y="40"/>
                </a:lnTo>
                <a:lnTo>
                  <a:pt x="26" y="40"/>
                </a:lnTo>
                <a:lnTo>
                  <a:pt x="32" y="46"/>
                </a:lnTo>
                <a:lnTo>
                  <a:pt x="32" y="46"/>
                </a:lnTo>
                <a:lnTo>
                  <a:pt x="32" y="50"/>
                </a:lnTo>
                <a:lnTo>
                  <a:pt x="32" y="50"/>
                </a:lnTo>
                <a:lnTo>
                  <a:pt x="36" y="52"/>
                </a:lnTo>
                <a:lnTo>
                  <a:pt x="36" y="52"/>
                </a:lnTo>
                <a:lnTo>
                  <a:pt x="36" y="56"/>
                </a:lnTo>
                <a:lnTo>
                  <a:pt x="36" y="60"/>
                </a:lnTo>
                <a:lnTo>
                  <a:pt x="36" y="60"/>
                </a:lnTo>
                <a:lnTo>
                  <a:pt x="42" y="60"/>
                </a:lnTo>
                <a:lnTo>
                  <a:pt x="44" y="62"/>
                </a:lnTo>
                <a:lnTo>
                  <a:pt x="44" y="62"/>
                </a:lnTo>
                <a:lnTo>
                  <a:pt x="48" y="66"/>
                </a:lnTo>
                <a:lnTo>
                  <a:pt x="48" y="66"/>
                </a:lnTo>
                <a:lnTo>
                  <a:pt x="50" y="66"/>
                </a:lnTo>
                <a:lnTo>
                  <a:pt x="52" y="68"/>
                </a:lnTo>
                <a:lnTo>
                  <a:pt x="52" y="68"/>
                </a:lnTo>
                <a:lnTo>
                  <a:pt x="52" y="72"/>
                </a:lnTo>
                <a:lnTo>
                  <a:pt x="52" y="78"/>
                </a:lnTo>
                <a:lnTo>
                  <a:pt x="52" y="78"/>
                </a:lnTo>
                <a:lnTo>
                  <a:pt x="56" y="86"/>
                </a:lnTo>
                <a:lnTo>
                  <a:pt x="56" y="86"/>
                </a:lnTo>
                <a:lnTo>
                  <a:pt x="56" y="90"/>
                </a:lnTo>
                <a:lnTo>
                  <a:pt x="56" y="90"/>
                </a:lnTo>
                <a:lnTo>
                  <a:pt x="58" y="92"/>
                </a:lnTo>
                <a:lnTo>
                  <a:pt x="60" y="94"/>
                </a:lnTo>
                <a:lnTo>
                  <a:pt x="60" y="94"/>
                </a:lnTo>
                <a:lnTo>
                  <a:pt x="64" y="102"/>
                </a:lnTo>
                <a:lnTo>
                  <a:pt x="64" y="102"/>
                </a:lnTo>
                <a:lnTo>
                  <a:pt x="68" y="104"/>
                </a:lnTo>
                <a:lnTo>
                  <a:pt x="72" y="108"/>
                </a:lnTo>
                <a:lnTo>
                  <a:pt x="72" y="108"/>
                </a:lnTo>
                <a:lnTo>
                  <a:pt x="76" y="118"/>
                </a:lnTo>
                <a:lnTo>
                  <a:pt x="78" y="122"/>
                </a:lnTo>
                <a:lnTo>
                  <a:pt x="80" y="126"/>
                </a:lnTo>
                <a:lnTo>
                  <a:pt x="82" y="126"/>
                </a:lnTo>
                <a:lnTo>
                  <a:pt x="82" y="126"/>
                </a:lnTo>
                <a:lnTo>
                  <a:pt x="82" y="130"/>
                </a:lnTo>
                <a:lnTo>
                  <a:pt x="82" y="134"/>
                </a:lnTo>
                <a:lnTo>
                  <a:pt x="82" y="134"/>
                </a:lnTo>
                <a:lnTo>
                  <a:pt x="86" y="136"/>
                </a:lnTo>
                <a:lnTo>
                  <a:pt x="86" y="136"/>
                </a:lnTo>
                <a:lnTo>
                  <a:pt x="88" y="144"/>
                </a:lnTo>
                <a:lnTo>
                  <a:pt x="92" y="150"/>
                </a:lnTo>
                <a:lnTo>
                  <a:pt x="92" y="150"/>
                </a:lnTo>
                <a:lnTo>
                  <a:pt x="94" y="152"/>
                </a:lnTo>
                <a:lnTo>
                  <a:pt x="94" y="152"/>
                </a:lnTo>
                <a:lnTo>
                  <a:pt x="96" y="158"/>
                </a:lnTo>
                <a:lnTo>
                  <a:pt x="98" y="166"/>
                </a:lnTo>
                <a:lnTo>
                  <a:pt x="98" y="166"/>
                </a:lnTo>
                <a:lnTo>
                  <a:pt x="102" y="172"/>
                </a:lnTo>
                <a:lnTo>
                  <a:pt x="102" y="174"/>
                </a:lnTo>
                <a:lnTo>
                  <a:pt x="102" y="174"/>
                </a:lnTo>
                <a:lnTo>
                  <a:pt x="112" y="178"/>
                </a:lnTo>
                <a:lnTo>
                  <a:pt x="112" y="178"/>
                </a:lnTo>
                <a:lnTo>
                  <a:pt x="116" y="180"/>
                </a:lnTo>
                <a:lnTo>
                  <a:pt x="116" y="180"/>
                </a:lnTo>
                <a:lnTo>
                  <a:pt x="124" y="188"/>
                </a:lnTo>
                <a:lnTo>
                  <a:pt x="124" y="188"/>
                </a:lnTo>
                <a:lnTo>
                  <a:pt x="130" y="190"/>
                </a:lnTo>
                <a:lnTo>
                  <a:pt x="130" y="190"/>
                </a:lnTo>
                <a:lnTo>
                  <a:pt x="130" y="186"/>
                </a:lnTo>
                <a:lnTo>
                  <a:pt x="128" y="184"/>
                </a:lnTo>
                <a:lnTo>
                  <a:pt x="128" y="184"/>
                </a:lnTo>
                <a:lnTo>
                  <a:pt x="128" y="184"/>
                </a:lnTo>
                <a:lnTo>
                  <a:pt x="130" y="184"/>
                </a:lnTo>
                <a:lnTo>
                  <a:pt x="130" y="184"/>
                </a:lnTo>
                <a:lnTo>
                  <a:pt x="134" y="186"/>
                </a:lnTo>
                <a:lnTo>
                  <a:pt x="136" y="186"/>
                </a:lnTo>
                <a:lnTo>
                  <a:pt x="138" y="186"/>
                </a:lnTo>
                <a:lnTo>
                  <a:pt x="138" y="186"/>
                </a:lnTo>
                <a:lnTo>
                  <a:pt x="138" y="184"/>
                </a:lnTo>
                <a:lnTo>
                  <a:pt x="140" y="184"/>
                </a:lnTo>
                <a:lnTo>
                  <a:pt x="140" y="184"/>
                </a:lnTo>
                <a:lnTo>
                  <a:pt x="140" y="184"/>
                </a:lnTo>
                <a:lnTo>
                  <a:pt x="144" y="184"/>
                </a:lnTo>
                <a:lnTo>
                  <a:pt x="144" y="184"/>
                </a:lnTo>
                <a:lnTo>
                  <a:pt x="144" y="180"/>
                </a:lnTo>
                <a:lnTo>
                  <a:pt x="144" y="168"/>
                </a:lnTo>
                <a:lnTo>
                  <a:pt x="148" y="150"/>
                </a:lnTo>
                <a:lnTo>
                  <a:pt x="148" y="150"/>
                </a:lnTo>
                <a:lnTo>
                  <a:pt x="144" y="148"/>
                </a:lnTo>
                <a:lnTo>
                  <a:pt x="144" y="148"/>
                </a:lnTo>
                <a:lnTo>
                  <a:pt x="140" y="138"/>
                </a:lnTo>
                <a:lnTo>
                  <a:pt x="140" y="138"/>
                </a:lnTo>
                <a:lnTo>
                  <a:pt x="134" y="138"/>
                </a:lnTo>
                <a:lnTo>
                  <a:pt x="134" y="138"/>
                </a:lnTo>
                <a:lnTo>
                  <a:pt x="130" y="136"/>
                </a:lnTo>
                <a:lnTo>
                  <a:pt x="130" y="136"/>
                </a:lnTo>
                <a:lnTo>
                  <a:pt x="132" y="134"/>
                </a:lnTo>
                <a:lnTo>
                  <a:pt x="132" y="130"/>
                </a:lnTo>
                <a:lnTo>
                  <a:pt x="132" y="130"/>
                </a:lnTo>
                <a:lnTo>
                  <a:pt x="126" y="128"/>
                </a:lnTo>
                <a:lnTo>
                  <a:pt x="126" y="128"/>
                </a:lnTo>
                <a:lnTo>
                  <a:pt x="128" y="116"/>
                </a:lnTo>
                <a:lnTo>
                  <a:pt x="128" y="116"/>
                </a:lnTo>
                <a:lnTo>
                  <a:pt x="122" y="116"/>
                </a:lnTo>
                <a:lnTo>
                  <a:pt x="122" y="114"/>
                </a:lnTo>
                <a:lnTo>
                  <a:pt x="120" y="114"/>
                </a:lnTo>
                <a:lnTo>
                  <a:pt x="120" y="114"/>
                </a:lnTo>
                <a:lnTo>
                  <a:pt x="118" y="116"/>
                </a:lnTo>
                <a:lnTo>
                  <a:pt x="118" y="116"/>
                </a:lnTo>
                <a:lnTo>
                  <a:pt x="118" y="116"/>
                </a:lnTo>
                <a:lnTo>
                  <a:pt x="112" y="114"/>
                </a:lnTo>
                <a:lnTo>
                  <a:pt x="112" y="114"/>
                </a:lnTo>
                <a:lnTo>
                  <a:pt x="112" y="106"/>
                </a:lnTo>
                <a:lnTo>
                  <a:pt x="112" y="106"/>
                </a:lnTo>
                <a:lnTo>
                  <a:pt x="118" y="102"/>
                </a:lnTo>
                <a:lnTo>
                  <a:pt x="118" y="102"/>
                </a:lnTo>
                <a:lnTo>
                  <a:pt x="118" y="98"/>
                </a:lnTo>
                <a:lnTo>
                  <a:pt x="118" y="98"/>
                </a:lnTo>
                <a:lnTo>
                  <a:pt x="112" y="90"/>
                </a:lnTo>
                <a:lnTo>
                  <a:pt x="112" y="90"/>
                </a:lnTo>
                <a:lnTo>
                  <a:pt x="112" y="86"/>
                </a:lnTo>
                <a:lnTo>
                  <a:pt x="112" y="86"/>
                </a:lnTo>
                <a:lnTo>
                  <a:pt x="110" y="84"/>
                </a:lnTo>
                <a:lnTo>
                  <a:pt x="106" y="84"/>
                </a:lnTo>
                <a:lnTo>
                  <a:pt x="106" y="84"/>
                </a:lnTo>
                <a:lnTo>
                  <a:pt x="108" y="78"/>
                </a:lnTo>
                <a:lnTo>
                  <a:pt x="108" y="78"/>
                </a:lnTo>
                <a:lnTo>
                  <a:pt x="106" y="78"/>
                </a:lnTo>
                <a:lnTo>
                  <a:pt x="106" y="78"/>
                </a:lnTo>
                <a:lnTo>
                  <a:pt x="104" y="84"/>
                </a:lnTo>
                <a:lnTo>
                  <a:pt x="104" y="84"/>
                </a:lnTo>
                <a:lnTo>
                  <a:pt x="100" y="84"/>
                </a:lnTo>
                <a:lnTo>
                  <a:pt x="100" y="84"/>
                </a:lnTo>
                <a:lnTo>
                  <a:pt x="100" y="82"/>
                </a:lnTo>
                <a:lnTo>
                  <a:pt x="100" y="82"/>
                </a:lnTo>
                <a:lnTo>
                  <a:pt x="96" y="82"/>
                </a:lnTo>
                <a:lnTo>
                  <a:pt x="96" y="82"/>
                </a:lnTo>
                <a:lnTo>
                  <a:pt x="96" y="80"/>
                </a:lnTo>
                <a:lnTo>
                  <a:pt x="96" y="78"/>
                </a:lnTo>
                <a:lnTo>
                  <a:pt x="94" y="74"/>
                </a:lnTo>
                <a:lnTo>
                  <a:pt x="94" y="74"/>
                </a:lnTo>
                <a:lnTo>
                  <a:pt x="90" y="70"/>
                </a:lnTo>
                <a:lnTo>
                  <a:pt x="88" y="68"/>
                </a:lnTo>
                <a:lnTo>
                  <a:pt x="88" y="68"/>
                </a:lnTo>
                <a:lnTo>
                  <a:pt x="86" y="64"/>
                </a:lnTo>
                <a:lnTo>
                  <a:pt x="84" y="60"/>
                </a:lnTo>
                <a:lnTo>
                  <a:pt x="80" y="60"/>
                </a:lnTo>
                <a:lnTo>
                  <a:pt x="80" y="60"/>
                </a:lnTo>
                <a:lnTo>
                  <a:pt x="80" y="60"/>
                </a:lnTo>
                <a:lnTo>
                  <a:pt x="80" y="62"/>
                </a:lnTo>
                <a:lnTo>
                  <a:pt x="80" y="62"/>
                </a:lnTo>
                <a:lnTo>
                  <a:pt x="78" y="62"/>
                </a:lnTo>
                <a:lnTo>
                  <a:pt x="78" y="62"/>
                </a:lnTo>
                <a:lnTo>
                  <a:pt x="78" y="62"/>
                </a:lnTo>
                <a:lnTo>
                  <a:pt x="76" y="60"/>
                </a:lnTo>
                <a:lnTo>
                  <a:pt x="76" y="60"/>
                </a:lnTo>
                <a:lnTo>
                  <a:pt x="74" y="58"/>
                </a:lnTo>
                <a:lnTo>
                  <a:pt x="72" y="54"/>
                </a:lnTo>
                <a:lnTo>
                  <a:pt x="72" y="54"/>
                </a:lnTo>
                <a:lnTo>
                  <a:pt x="72" y="54"/>
                </a:lnTo>
                <a:lnTo>
                  <a:pt x="72" y="50"/>
                </a:lnTo>
                <a:lnTo>
                  <a:pt x="72" y="46"/>
                </a:lnTo>
                <a:lnTo>
                  <a:pt x="66" y="46"/>
                </a:lnTo>
                <a:lnTo>
                  <a:pt x="66" y="46"/>
                </a:lnTo>
                <a:lnTo>
                  <a:pt x="66" y="40"/>
                </a:lnTo>
                <a:lnTo>
                  <a:pt x="66" y="40"/>
                </a:lnTo>
                <a:lnTo>
                  <a:pt x="60" y="36"/>
                </a:lnTo>
                <a:lnTo>
                  <a:pt x="54" y="32"/>
                </a:lnTo>
                <a:lnTo>
                  <a:pt x="54" y="32"/>
                </a:lnTo>
                <a:lnTo>
                  <a:pt x="52" y="30"/>
                </a:lnTo>
                <a:lnTo>
                  <a:pt x="52" y="26"/>
                </a:lnTo>
                <a:lnTo>
                  <a:pt x="52" y="26"/>
                </a:lnTo>
                <a:lnTo>
                  <a:pt x="48" y="24"/>
                </a:lnTo>
                <a:lnTo>
                  <a:pt x="48" y="24"/>
                </a:lnTo>
                <a:lnTo>
                  <a:pt x="46" y="22"/>
                </a:lnTo>
                <a:lnTo>
                  <a:pt x="44" y="18"/>
                </a:lnTo>
                <a:lnTo>
                  <a:pt x="44" y="18"/>
                </a:lnTo>
                <a:lnTo>
                  <a:pt x="40" y="18"/>
                </a:lnTo>
                <a:lnTo>
                  <a:pt x="40" y="18"/>
                </a:lnTo>
                <a:lnTo>
                  <a:pt x="40" y="14"/>
                </a:lnTo>
                <a:lnTo>
                  <a:pt x="34" y="6"/>
                </a:lnTo>
                <a:lnTo>
                  <a:pt x="34" y="6"/>
                </a:lnTo>
                <a:lnTo>
                  <a:pt x="30" y="4"/>
                </a:lnTo>
                <a:lnTo>
                  <a:pt x="26" y="4"/>
                </a:lnTo>
                <a:lnTo>
                  <a:pt x="20" y="6"/>
                </a:lnTo>
                <a:lnTo>
                  <a:pt x="18" y="6"/>
                </a:lnTo>
                <a:lnTo>
                  <a:pt x="18" y="6"/>
                </a:lnTo>
                <a:close/>
                <a:moveTo>
                  <a:pt x="440" y="52"/>
                </a:moveTo>
                <a:lnTo>
                  <a:pt x="440" y="52"/>
                </a:lnTo>
                <a:lnTo>
                  <a:pt x="442" y="64"/>
                </a:lnTo>
                <a:lnTo>
                  <a:pt x="442" y="64"/>
                </a:lnTo>
                <a:lnTo>
                  <a:pt x="446" y="64"/>
                </a:lnTo>
                <a:lnTo>
                  <a:pt x="446" y="64"/>
                </a:lnTo>
                <a:lnTo>
                  <a:pt x="448" y="62"/>
                </a:lnTo>
                <a:lnTo>
                  <a:pt x="446" y="62"/>
                </a:lnTo>
                <a:lnTo>
                  <a:pt x="446" y="62"/>
                </a:lnTo>
                <a:lnTo>
                  <a:pt x="446" y="56"/>
                </a:lnTo>
                <a:lnTo>
                  <a:pt x="446" y="56"/>
                </a:lnTo>
                <a:lnTo>
                  <a:pt x="440" y="52"/>
                </a:lnTo>
                <a:lnTo>
                  <a:pt x="440" y="52"/>
                </a:lnTo>
                <a:close/>
                <a:moveTo>
                  <a:pt x="434" y="58"/>
                </a:moveTo>
                <a:lnTo>
                  <a:pt x="434" y="58"/>
                </a:lnTo>
                <a:lnTo>
                  <a:pt x="428" y="68"/>
                </a:lnTo>
                <a:lnTo>
                  <a:pt x="426" y="80"/>
                </a:lnTo>
                <a:lnTo>
                  <a:pt x="426" y="80"/>
                </a:lnTo>
                <a:lnTo>
                  <a:pt x="432" y="84"/>
                </a:lnTo>
                <a:lnTo>
                  <a:pt x="432" y="84"/>
                </a:lnTo>
                <a:lnTo>
                  <a:pt x="430" y="86"/>
                </a:lnTo>
                <a:lnTo>
                  <a:pt x="430" y="86"/>
                </a:lnTo>
                <a:lnTo>
                  <a:pt x="430" y="88"/>
                </a:lnTo>
                <a:lnTo>
                  <a:pt x="430" y="88"/>
                </a:lnTo>
                <a:lnTo>
                  <a:pt x="430" y="92"/>
                </a:lnTo>
                <a:lnTo>
                  <a:pt x="430" y="94"/>
                </a:lnTo>
                <a:lnTo>
                  <a:pt x="428" y="96"/>
                </a:lnTo>
                <a:lnTo>
                  <a:pt x="428" y="96"/>
                </a:lnTo>
                <a:lnTo>
                  <a:pt x="428" y="96"/>
                </a:lnTo>
                <a:lnTo>
                  <a:pt x="430" y="100"/>
                </a:lnTo>
                <a:lnTo>
                  <a:pt x="434" y="104"/>
                </a:lnTo>
                <a:lnTo>
                  <a:pt x="434" y="104"/>
                </a:lnTo>
                <a:lnTo>
                  <a:pt x="438" y="108"/>
                </a:lnTo>
                <a:lnTo>
                  <a:pt x="438" y="108"/>
                </a:lnTo>
                <a:lnTo>
                  <a:pt x="438" y="106"/>
                </a:lnTo>
                <a:lnTo>
                  <a:pt x="436" y="104"/>
                </a:lnTo>
                <a:lnTo>
                  <a:pt x="432" y="100"/>
                </a:lnTo>
                <a:lnTo>
                  <a:pt x="432" y="100"/>
                </a:lnTo>
                <a:lnTo>
                  <a:pt x="432" y="92"/>
                </a:lnTo>
                <a:lnTo>
                  <a:pt x="432" y="92"/>
                </a:lnTo>
                <a:lnTo>
                  <a:pt x="436" y="90"/>
                </a:lnTo>
                <a:lnTo>
                  <a:pt x="436" y="90"/>
                </a:lnTo>
                <a:lnTo>
                  <a:pt x="440" y="90"/>
                </a:lnTo>
                <a:lnTo>
                  <a:pt x="440" y="90"/>
                </a:lnTo>
                <a:lnTo>
                  <a:pt x="442" y="94"/>
                </a:lnTo>
                <a:lnTo>
                  <a:pt x="442" y="94"/>
                </a:lnTo>
                <a:lnTo>
                  <a:pt x="446" y="94"/>
                </a:lnTo>
                <a:lnTo>
                  <a:pt x="446" y="94"/>
                </a:lnTo>
                <a:lnTo>
                  <a:pt x="444" y="86"/>
                </a:lnTo>
                <a:lnTo>
                  <a:pt x="444" y="86"/>
                </a:lnTo>
                <a:lnTo>
                  <a:pt x="438" y="86"/>
                </a:lnTo>
                <a:lnTo>
                  <a:pt x="438" y="86"/>
                </a:lnTo>
                <a:lnTo>
                  <a:pt x="446" y="80"/>
                </a:lnTo>
                <a:lnTo>
                  <a:pt x="446" y="80"/>
                </a:lnTo>
                <a:lnTo>
                  <a:pt x="446" y="78"/>
                </a:lnTo>
                <a:lnTo>
                  <a:pt x="442" y="76"/>
                </a:lnTo>
                <a:lnTo>
                  <a:pt x="442" y="74"/>
                </a:lnTo>
                <a:lnTo>
                  <a:pt x="442" y="74"/>
                </a:lnTo>
                <a:lnTo>
                  <a:pt x="438" y="78"/>
                </a:lnTo>
                <a:lnTo>
                  <a:pt x="438" y="78"/>
                </a:lnTo>
                <a:lnTo>
                  <a:pt x="438" y="82"/>
                </a:lnTo>
                <a:lnTo>
                  <a:pt x="436" y="82"/>
                </a:lnTo>
                <a:lnTo>
                  <a:pt x="436" y="82"/>
                </a:lnTo>
                <a:lnTo>
                  <a:pt x="436" y="74"/>
                </a:lnTo>
                <a:lnTo>
                  <a:pt x="436" y="70"/>
                </a:lnTo>
                <a:lnTo>
                  <a:pt x="436" y="68"/>
                </a:lnTo>
                <a:lnTo>
                  <a:pt x="436" y="68"/>
                </a:lnTo>
                <a:lnTo>
                  <a:pt x="436" y="66"/>
                </a:lnTo>
                <a:lnTo>
                  <a:pt x="436" y="66"/>
                </a:lnTo>
                <a:lnTo>
                  <a:pt x="436" y="66"/>
                </a:lnTo>
                <a:lnTo>
                  <a:pt x="438" y="64"/>
                </a:lnTo>
                <a:lnTo>
                  <a:pt x="438" y="64"/>
                </a:lnTo>
                <a:lnTo>
                  <a:pt x="436" y="62"/>
                </a:lnTo>
                <a:lnTo>
                  <a:pt x="436" y="60"/>
                </a:lnTo>
                <a:lnTo>
                  <a:pt x="434" y="58"/>
                </a:lnTo>
                <a:close/>
                <a:moveTo>
                  <a:pt x="394" y="72"/>
                </a:moveTo>
                <a:lnTo>
                  <a:pt x="394" y="72"/>
                </a:lnTo>
                <a:lnTo>
                  <a:pt x="392" y="76"/>
                </a:lnTo>
                <a:lnTo>
                  <a:pt x="392" y="76"/>
                </a:lnTo>
                <a:lnTo>
                  <a:pt x="388" y="76"/>
                </a:lnTo>
                <a:lnTo>
                  <a:pt x="388" y="76"/>
                </a:lnTo>
                <a:lnTo>
                  <a:pt x="388" y="80"/>
                </a:lnTo>
                <a:lnTo>
                  <a:pt x="388" y="80"/>
                </a:lnTo>
                <a:lnTo>
                  <a:pt x="380" y="84"/>
                </a:lnTo>
                <a:lnTo>
                  <a:pt x="380" y="84"/>
                </a:lnTo>
                <a:lnTo>
                  <a:pt x="366" y="84"/>
                </a:lnTo>
                <a:lnTo>
                  <a:pt x="352" y="84"/>
                </a:lnTo>
                <a:lnTo>
                  <a:pt x="352" y="82"/>
                </a:lnTo>
                <a:lnTo>
                  <a:pt x="352" y="82"/>
                </a:lnTo>
                <a:lnTo>
                  <a:pt x="350" y="82"/>
                </a:lnTo>
                <a:lnTo>
                  <a:pt x="348" y="82"/>
                </a:lnTo>
                <a:lnTo>
                  <a:pt x="348" y="78"/>
                </a:lnTo>
                <a:lnTo>
                  <a:pt x="348" y="78"/>
                </a:lnTo>
                <a:lnTo>
                  <a:pt x="344" y="78"/>
                </a:lnTo>
                <a:lnTo>
                  <a:pt x="340" y="78"/>
                </a:lnTo>
                <a:lnTo>
                  <a:pt x="334" y="82"/>
                </a:lnTo>
                <a:lnTo>
                  <a:pt x="334" y="84"/>
                </a:lnTo>
                <a:lnTo>
                  <a:pt x="334" y="84"/>
                </a:lnTo>
                <a:lnTo>
                  <a:pt x="332" y="84"/>
                </a:lnTo>
                <a:lnTo>
                  <a:pt x="332" y="82"/>
                </a:lnTo>
                <a:lnTo>
                  <a:pt x="332" y="82"/>
                </a:lnTo>
                <a:lnTo>
                  <a:pt x="326" y="88"/>
                </a:lnTo>
                <a:lnTo>
                  <a:pt x="326" y="88"/>
                </a:lnTo>
                <a:lnTo>
                  <a:pt x="326" y="90"/>
                </a:lnTo>
                <a:lnTo>
                  <a:pt x="326" y="90"/>
                </a:lnTo>
                <a:lnTo>
                  <a:pt x="326" y="90"/>
                </a:lnTo>
                <a:lnTo>
                  <a:pt x="326" y="94"/>
                </a:lnTo>
                <a:lnTo>
                  <a:pt x="326" y="94"/>
                </a:lnTo>
                <a:lnTo>
                  <a:pt x="326" y="94"/>
                </a:lnTo>
                <a:lnTo>
                  <a:pt x="326" y="106"/>
                </a:lnTo>
                <a:lnTo>
                  <a:pt x="324" y="114"/>
                </a:lnTo>
                <a:lnTo>
                  <a:pt x="322" y="114"/>
                </a:lnTo>
                <a:lnTo>
                  <a:pt x="322" y="114"/>
                </a:lnTo>
                <a:lnTo>
                  <a:pt x="320" y="122"/>
                </a:lnTo>
                <a:lnTo>
                  <a:pt x="320" y="132"/>
                </a:lnTo>
                <a:lnTo>
                  <a:pt x="320" y="132"/>
                </a:lnTo>
                <a:lnTo>
                  <a:pt x="318" y="140"/>
                </a:lnTo>
                <a:lnTo>
                  <a:pt x="316" y="142"/>
                </a:lnTo>
                <a:lnTo>
                  <a:pt x="316" y="142"/>
                </a:lnTo>
                <a:lnTo>
                  <a:pt x="314" y="150"/>
                </a:lnTo>
                <a:lnTo>
                  <a:pt x="316" y="158"/>
                </a:lnTo>
                <a:lnTo>
                  <a:pt x="316" y="158"/>
                </a:lnTo>
                <a:lnTo>
                  <a:pt x="322" y="158"/>
                </a:lnTo>
                <a:lnTo>
                  <a:pt x="324" y="160"/>
                </a:lnTo>
                <a:lnTo>
                  <a:pt x="324" y="160"/>
                </a:lnTo>
                <a:lnTo>
                  <a:pt x="322" y="164"/>
                </a:lnTo>
                <a:lnTo>
                  <a:pt x="324" y="168"/>
                </a:lnTo>
                <a:lnTo>
                  <a:pt x="324" y="168"/>
                </a:lnTo>
                <a:lnTo>
                  <a:pt x="322" y="172"/>
                </a:lnTo>
                <a:lnTo>
                  <a:pt x="318" y="176"/>
                </a:lnTo>
                <a:lnTo>
                  <a:pt x="318" y="176"/>
                </a:lnTo>
                <a:lnTo>
                  <a:pt x="318" y="182"/>
                </a:lnTo>
                <a:lnTo>
                  <a:pt x="318" y="190"/>
                </a:lnTo>
                <a:lnTo>
                  <a:pt x="318" y="190"/>
                </a:lnTo>
                <a:lnTo>
                  <a:pt x="336" y="188"/>
                </a:lnTo>
                <a:lnTo>
                  <a:pt x="336" y="188"/>
                </a:lnTo>
                <a:lnTo>
                  <a:pt x="336" y="184"/>
                </a:lnTo>
                <a:lnTo>
                  <a:pt x="336" y="184"/>
                </a:lnTo>
                <a:lnTo>
                  <a:pt x="334" y="182"/>
                </a:lnTo>
                <a:lnTo>
                  <a:pt x="334" y="182"/>
                </a:lnTo>
                <a:lnTo>
                  <a:pt x="334" y="182"/>
                </a:lnTo>
                <a:lnTo>
                  <a:pt x="336" y="180"/>
                </a:lnTo>
                <a:lnTo>
                  <a:pt x="336" y="178"/>
                </a:lnTo>
                <a:lnTo>
                  <a:pt x="336" y="176"/>
                </a:lnTo>
                <a:lnTo>
                  <a:pt x="336" y="176"/>
                </a:lnTo>
                <a:lnTo>
                  <a:pt x="334" y="168"/>
                </a:lnTo>
                <a:lnTo>
                  <a:pt x="334" y="168"/>
                </a:lnTo>
                <a:lnTo>
                  <a:pt x="338" y="164"/>
                </a:lnTo>
                <a:lnTo>
                  <a:pt x="338" y="164"/>
                </a:lnTo>
                <a:lnTo>
                  <a:pt x="338" y="158"/>
                </a:lnTo>
                <a:lnTo>
                  <a:pt x="336" y="154"/>
                </a:lnTo>
                <a:lnTo>
                  <a:pt x="336" y="154"/>
                </a:lnTo>
                <a:lnTo>
                  <a:pt x="346" y="152"/>
                </a:lnTo>
                <a:lnTo>
                  <a:pt x="346" y="152"/>
                </a:lnTo>
                <a:lnTo>
                  <a:pt x="348" y="168"/>
                </a:lnTo>
                <a:lnTo>
                  <a:pt x="348" y="168"/>
                </a:lnTo>
                <a:lnTo>
                  <a:pt x="350" y="174"/>
                </a:lnTo>
                <a:lnTo>
                  <a:pt x="350" y="182"/>
                </a:lnTo>
                <a:lnTo>
                  <a:pt x="350" y="182"/>
                </a:lnTo>
                <a:lnTo>
                  <a:pt x="360" y="184"/>
                </a:lnTo>
                <a:lnTo>
                  <a:pt x="360" y="182"/>
                </a:lnTo>
                <a:lnTo>
                  <a:pt x="360" y="182"/>
                </a:lnTo>
                <a:lnTo>
                  <a:pt x="360" y="182"/>
                </a:lnTo>
                <a:lnTo>
                  <a:pt x="360" y="180"/>
                </a:lnTo>
                <a:lnTo>
                  <a:pt x="360" y="176"/>
                </a:lnTo>
                <a:lnTo>
                  <a:pt x="360" y="176"/>
                </a:lnTo>
                <a:lnTo>
                  <a:pt x="360" y="176"/>
                </a:lnTo>
                <a:lnTo>
                  <a:pt x="364" y="174"/>
                </a:lnTo>
                <a:lnTo>
                  <a:pt x="370" y="174"/>
                </a:lnTo>
                <a:lnTo>
                  <a:pt x="372" y="170"/>
                </a:lnTo>
                <a:lnTo>
                  <a:pt x="370" y="170"/>
                </a:lnTo>
                <a:lnTo>
                  <a:pt x="370" y="170"/>
                </a:lnTo>
                <a:lnTo>
                  <a:pt x="366" y="164"/>
                </a:lnTo>
                <a:lnTo>
                  <a:pt x="366" y="164"/>
                </a:lnTo>
                <a:lnTo>
                  <a:pt x="364" y="160"/>
                </a:lnTo>
                <a:lnTo>
                  <a:pt x="364" y="154"/>
                </a:lnTo>
                <a:lnTo>
                  <a:pt x="362" y="154"/>
                </a:lnTo>
                <a:lnTo>
                  <a:pt x="362" y="154"/>
                </a:lnTo>
                <a:lnTo>
                  <a:pt x="362" y="152"/>
                </a:lnTo>
                <a:lnTo>
                  <a:pt x="362" y="152"/>
                </a:lnTo>
                <a:lnTo>
                  <a:pt x="358" y="150"/>
                </a:lnTo>
                <a:lnTo>
                  <a:pt x="356" y="150"/>
                </a:lnTo>
                <a:lnTo>
                  <a:pt x="356" y="150"/>
                </a:lnTo>
                <a:lnTo>
                  <a:pt x="356" y="144"/>
                </a:lnTo>
                <a:lnTo>
                  <a:pt x="354" y="140"/>
                </a:lnTo>
                <a:lnTo>
                  <a:pt x="354" y="140"/>
                </a:lnTo>
                <a:lnTo>
                  <a:pt x="344" y="136"/>
                </a:lnTo>
                <a:lnTo>
                  <a:pt x="344" y="136"/>
                </a:lnTo>
                <a:lnTo>
                  <a:pt x="348" y="134"/>
                </a:lnTo>
                <a:lnTo>
                  <a:pt x="348" y="134"/>
                </a:lnTo>
                <a:lnTo>
                  <a:pt x="354" y="134"/>
                </a:lnTo>
                <a:lnTo>
                  <a:pt x="354" y="134"/>
                </a:lnTo>
                <a:lnTo>
                  <a:pt x="360" y="130"/>
                </a:lnTo>
                <a:lnTo>
                  <a:pt x="364" y="126"/>
                </a:lnTo>
                <a:lnTo>
                  <a:pt x="368" y="122"/>
                </a:lnTo>
                <a:lnTo>
                  <a:pt x="374" y="120"/>
                </a:lnTo>
                <a:lnTo>
                  <a:pt x="374" y="120"/>
                </a:lnTo>
                <a:lnTo>
                  <a:pt x="374" y="114"/>
                </a:lnTo>
                <a:lnTo>
                  <a:pt x="374" y="114"/>
                </a:lnTo>
                <a:lnTo>
                  <a:pt x="362" y="114"/>
                </a:lnTo>
                <a:lnTo>
                  <a:pt x="350" y="114"/>
                </a:lnTo>
                <a:lnTo>
                  <a:pt x="350" y="114"/>
                </a:lnTo>
                <a:lnTo>
                  <a:pt x="348" y="118"/>
                </a:lnTo>
                <a:lnTo>
                  <a:pt x="348" y="118"/>
                </a:lnTo>
                <a:lnTo>
                  <a:pt x="346" y="118"/>
                </a:lnTo>
                <a:lnTo>
                  <a:pt x="344" y="120"/>
                </a:lnTo>
                <a:lnTo>
                  <a:pt x="344" y="120"/>
                </a:lnTo>
                <a:lnTo>
                  <a:pt x="342" y="114"/>
                </a:lnTo>
                <a:lnTo>
                  <a:pt x="342" y="114"/>
                </a:lnTo>
                <a:lnTo>
                  <a:pt x="336" y="114"/>
                </a:lnTo>
                <a:lnTo>
                  <a:pt x="336" y="114"/>
                </a:lnTo>
                <a:lnTo>
                  <a:pt x="334" y="110"/>
                </a:lnTo>
                <a:lnTo>
                  <a:pt x="334" y="110"/>
                </a:lnTo>
                <a:lnTo>
                  <a:pt x="334" y="104"/>
                </a:lnTo>
                <a:lnTo>
                  <a:pt x="336" y="100"/>
                </a:lnTo>
                <a:lnTo>
                  <a:pt x="336" y="100"/>
                </a:lnTo>
                <a:lnTo>
                  <a:pt x="336" y="92"/>
                </a:lnTo>
                <a:lnTo>
                  <a:pt x="336" y="92"/>
                </a:lnTo>
                <a:lnTo>
                  <a:pt x="340" y="92"/>
                </a:lnTo>
                <a:lnTo>
                  <a:pt x="340" y="92"/>
                </a:lnTo>
                <a:lnTo>
                  <a:pt x="348" y="90"/>
                </a:lnTo>
                <a:lnTo>
                  <a:pt x="348" y="90"/>
                </a:lnTo>
                <a:lnTo>
                  <a:pt x="350" y="92"/>
                </a:lnTo>
                <a:lnTo>
                  <a:pt x="354" y="92"/>
                </a:lnTo>
                <a:lnTo>
                  <a:pt x="354" y="92"/>
                </a:lnTo>
                <a:lnTo>
                  <a:pt x="360" y="92"/>
                </a:lnTo>
                <a:lnTo>
                  <a:pt x="368" y="92"/>
                </a:lnTo>
                <a:lnTo>
                  <a:pt x="368" y="92"/>
                </a:lnTo>
                <a:lnTo>
                  <a:pt x="374" y="94"/>
                </a:lnTo>
                <a:lnTo>
                  <a:pt x="380" y="96"/>
                </a:lnTo>
                <a:lnTo>
                  <a:pt x="384" y="94"/>
                </a:lnTo>
                <a:lnTo>
                  <a:pt x="384" y="92"/>
                </a:lnTo>
                <a:lnTo>
                  <a:pt x="384" y="92"/>
                </a:lnTo>
                <a:lnTo>
                  <a:pt x="386" y="92"/>
                </a:lnTo>
                <a:lnTo>
                  <a:pt x="388" y="92"/>
                </a:lnTo>
                <a:lnTo>
                  <a:pt x="388" y="92"/>
                </a:lnTo>
                <a:lnTo>
                  <a:pt x="390" y="88"/>
                </a:lnTo>
                <a:lnTo>
                  <a:pt x="392" y="84"/>
                </a:lnTo>
                <a:lnTo>
                  <a:pt x="392" y="84"/>
                </a:lnTo>
                <a:lnTo>
                  <a:pt x="396" y="82"/>
                </a:lnTo>
                <a:lnTo>
                  <a:pt x="398" y="80"/>
                </a:lnTo>
                <a:lnTo>
                  <a:pt x="398" y="80"/>
                </a:lnTo>
                <a:lnTo>
                  <a:pt x="398" y="74"/>
                </a:lnTo>
                <a:lnTo>
                  <a:pt x="398" y="74"/>
                </a:lnTo>
                <a:lnTo>
                  <a:pt x="396" y="72"/>
                </a:lnTo>
                <a:lnTo>
                  <a:pt x="396" y="72"/>
                </a:lnTo>
                <a:lnTo>
                  <a:pt x="396" y="72"/>
                </a:lnTo>
                <a:lnTo>
                  <a:pt x="394" y="72"/>
                </a:lnTo>
                <a:lnTo>
                  <a:pt x="394" y="72"/>
                </a:lnTo>
                <a:close/>
                <a:moveTo>
                  <a:pt x="470" y="100"/>
                </a:moveTo>
                <a:lnTo>
                  <a:pt x="468" y="102"/>
                </a:lnTo>
                <a:lnTo>
                  <a:pt x="468" y="102"/>
                </a:lnTo>
                <a:lnTo>
                  <a:pt x="464" y="104"/>
                </a:lnTo>
                <a:lnTo>
                  <a:pt x="466" y="106"/>
                </a:lnTo>
                <a:lnTo>
                  <a:pt x="478" y="106"/>
                </a:lnTo>
                <a:lnTo>
                  <a:pt x="478" y="106"/>
                </a:lnTo>
                <a:lnTo>
                  <a:pt x="480" y="104"/>
                </a:lnTo>
                <a:lnTo>
                  <a:pt x="480" y="104"/>
                </a:lnTo>
                <a:lnTo>
                  <a:pt x="470" y="100"/>
                </a:lnTo>
                <a:lnTo>
                  <a:pt x="470" y="100"/>
                </a:lnTo>
                <a:close/>
                <a:moveTo>
                  <a:pt x="142" y="126"/>
                </a:moveTo>
                <a:lnTo>
                  <a:pt x="142" y="126"/>
                </a:lnTo>
                <a:lnTo>
                  <a:pt x="140" y="130"/>
                </a:lnTo>
                <a:lnTo>
                  <a:pt x="138" y="134"/>
                </a:lnTo>
                <a:lnTo>
                  <a:pt x="138" y="134"/>
                </a:lnTo>
                <a:lnTo>
                  <a:pt x="144" y="136"/>
                </a:lnTo>
                <a:lnTo>
                  <a:pt x="144" y="136"/>
                </a:lnTo>
                <a:lnTo>
                  <a:pt x="144" y="138"/>
                </a:lnTo>
                <a:lnTo>
                  <a:pt x="144" y="142"/>
                </a:lnTo>
                <a:lnTo>
                  <a:pt x="144" y="142"/>
                </a:lnTo>
                <a:lnTo>
                  <a:pt x="146" y="144"/>
                </a:lnTo>
                <a:lnTo>
                  <a:pt x="150" y="146"/>
                </a:lnTo>
                <a:lnTo>
                  <a:pt x="150" y="146"/>
                </a:lnTo>
                <a:lnTo>
                  <a:pt x="152" y="150"/>
                </a:lnTo>
                <a:lnTo>
                  <a:pt x="154" y="148"/>
                </a:lnTo>
                <a:lnTo>
                  <a:pt x="154" y="148"/>
                </a:lnTo>
                <a:lnTo>
                  <a:pt x="152" y="138"/>
                </a:lnTo>
                <a:lnTo>
                  <a:pt x="148" y="132"/>
                </a:lnTo>
                <a:lnTo>
                  <a:pt x="148" y="132"/>
                </a:lnTo>
                <a:lnTo>
                  <a:pt x="146" y="128"/>
                </a:lnTo>
                <a:lnTo>
                  <a:pt x="142" y="126"/>
                </a:lnTo>
                <a:lnTo>
                  <a:pt x="142" y="126"/>
                </a:lnTo>
                <a:close/>
                <a:moveTo>
                  <a:pt x="440" y="148"/>
                </a:moveTo>
                <a:lnTo>
                  <a:pt x="440" y="148"/>
                </a:lnTo>
                <a:lnTo>
                  <a:pt x="440" y="150"/>
                </a:lnTo>
                <a:lnTo>
                  <a:pt x="440" y="150"/>
                </a:lnTo>
                <a:lnTo>
                  <a:pt x="436" y="150"/>
                </a:lnTo>
                <a:lnTo>
                  <a:pt x="436" y="154"/>
                </a:lnTo>
                <a:lnTo>
                  <a:pt x="436" y="154"/>
                </a:lnTo>
                <a:lnTo>
                  <a:pt x="440" y="154"/>
                </a:lnTo>
                <a:lnTo>
                  <a:pt x="440" y="154"/>
                </a:lnTo>
                <a:lnTo>
                  <a:pt x="442" y="156"/>
                </a:lnTo>
                <a:lnTo>
                  <a:pt x="442" y="156"/>
                </a:lnTo>
                <a:lnTo>
                  <a:pt x="444" y="156"/>
                </a:lnTo>
                <a:lnTo>
                  <a:pt x="444" y="156"/>
                </a:lnTo>
                <a:lnTo>
                  <a:pt x="446" y="154"/>
                </a:lnTo>
                <a:lnTo>
                  <a:pt x="446" y="154"/>
                </a:lnTo>
                <a:lnTo>
                  <a:pt x="448" y="154"/>
                </a:lnTo>
                <a:lnTo>
                  <a:pt x="450" y="154"/>
                </a:lnTo>
                <a:lnTo>
                  <a:pt x="454" y="156"/>
                </a:lnTo>
                <a:lnTo>
                  <a:pt x="454" y="156"/>
                </a:lnTo>
                <a:lnTo>
                  <a:pt x="458" y="154"/>
                </a:lnTo>
                <a:lnTo>
                  <a:pt x="458" y="154"/>
                </a:lnTo>
                <a:lnTo>
                  <a:pt x="464" y="156"/>
                </a:lnTo>
                <a:lnTo>
                  <a:pt x="470" y="158"/>
                </a:lnTo>
                <a:lnTo>
                  <a:pt x="470" y="158"/>
                </a:lnTo>
                <a:lnTo>
                  <a:pt x="470" y="158"/>
                </a:lnTo>
                <a:lnTo>
                  <a:pt x="472" y="154"/>
                </a:lnTo>
                <a:lnTo>
                  <a:pt x="472" y="154"/>
                </a:lnTo>
                <a:lnTo>
                  <a:pt x="470" y="152"/>
                </a:lnTo>
                <a:lnTo>
                  <a:pt x="470" y="152"/>
                </a:lnTo>
                <a:lnTo>
                  <a:pt x="460" y="150"/>
                </a:lnTo>
                <a:lnTo>
                  <a:pt x="452" y="150"/>
                </a:lnTo>
                <a:lnTo>
                  <a:pt x="450" y="148"/>
                </a:lnTo>
                <a:lnTo>
                  <a:pt x="450" y="148"/>
                </a:lnTo>
                <a:lnTo>
                  <a:pt x="440" y="148"/>
                </a:lnTo>
                <a:lnTo>
                  <a:pt x="440" y="148"/>
                </a:lnTo>
                <a:close/>
                <a:moveTo>
                  <a:pt x="422" y="150"/>
                </a:moveTo>
                <a:lnTo>
                  <a:pt x="422" y="150"/>
                </a:lnTo>
                <a:lnTo>
                  <a:pt x="408" y="152"/>
                </a:lnTo>
                <a:lnTo>
                  <a:pt x="408" y="152"/>
                </a:lnTo>
                <a:lnTo>
                  <a:pt x="408" y="154"/>
                </a:lnTo>
                <a:lnTo>
                  <a:pt x="408" y="154"/>
                </a:lnTo>
                <a:lnTo>
                  <a:pt x="414" y="156"/>
                </a:lnTo>
                <a:lnTo>
                  <a:pt x="414" y="156"/>
                </a:lnTo>
                <a:lnTo>
                  <a:pt x="416" y="160"/>
                </a:lnTo>
                <a:lnTo>
                  <a:pt x="416" y="160"/>
                </a:lnTo>
                <a:lnTo>
                  <a:pt x="422" y="160"/>
                </a:lnTo>
                <a:lnTo>
                  <a:pt x="428" y="158"/>
                </a:lnTo>
                <a:lnTo>
                  <a:pt x="428" y="158"/>
                </a:lnTo>
                <a:lnTo>
                  <a:pt x="428" y="154"/>
                </a:lnTo>
                <a:lnTo>
                  <a:pt x="428" y="154"/>
                </a:lnTo>
                <a:lnTo>
                  <a:pt x="424" y="154"/>
                </a:lnTo>
                <a:lnTo>
                  <a:pt x="424" y="154"/>
                </a:lnTo>
                <a:lnTo>
                  <a:pt x="424" y="150"/>
                </a:lnTo>
                <a:lnTo>
                  <a:pt x="422" y="150"/>
                </a:lnTo>
                <a:lnTo>
                  <a:pt x="422" y="150"/>
                </a:lnTo>
                <a:close/>
                <a:moveTo>
                  <a:pt x="374" y="174"/>
                </a:moveTo>
                <a:lnTo>
                  <a:pt x="374" y="174"/>
                </a:lnTo>
                <a:lnTo>
                  <a:pt x="372" y="176"/>
                </a:lnTo>
                <a:lnTo>
                  <a:pt x="372" y="176"/>
                </a:lnTo>
                <a:lnTo>
                  <a:pt x="372" y="176"/>
                </a:lnTo>
                <a:lnTo>
                  <a:pt x="372" y="182"/>
                </a:lnTo>
                <a:lnTo>
                  <a:pt x="372" y="182"/>
                </a:lnTo>
                <a:lnTo>
                  <a:pt x="370" y="184"/>
                </a:lnTo>
                <a:lnTo>
                  <a:pt x="370" y="184"/>
                </a:lnTo>
                <a:lnTo>
                  <a:pt x="370" y="182"/>
                </a:lnTo>
                <a:lnTo>
                  <a:pt x="370" y="182"/>
                </a:lnTo>
                <a:lnTo>
                  <a:pt x="368" y="180"/>
                </a:lnTo>
                <a:lnTo>
                  <a:pt x="368" y="180"/>
                </a:lnTo>
                <a:lnTo>
                  <a:pt x="368" y="180"/>
                </a:lnTo>
                <a:lnTo>
                  <a:pt x="366" y="180"/>
                </a:lnTo>
                <a:lnTo>
                  <a:pt x="366" y="180"/>
                </a:lnTo>
                <a:lnTo>
                  <a:pt x="364" y="184"/>
                </a:lnTo>
                <a:lnTo>
                  <a:pt x="364" y="186"/>
                </a:lnTo>
                <a:lnTo>
                  <a:pt x="364" y="186"/>
                </a:lnTo>
                <a:lnTo>
                  <a:pt x="368" y="188"/>
                </a:lnTo>
                <a:lnTo>
                  <a:pt x="370" y="192"/>
                </a:lnTo>
                <a:lnTo>
                  <a:pt x="370" y="192"/>
                </a:lnTo>
                <a:lnTo>
                  <a:pt x="374" y="192"/>
                </a:lnTo>
                <a:lnTo>
                  <a:pt x="374" y="192"/>
                </a:lnTo>
                <a:lnTo>
                  <a:pt x="378" y="188"/>
                </a:lnTo>
                <a:lnTo>
                  <a:pt x="378" y="188"/>
                </a:lnTo>
                <a:lnTo>
                  <a:pt x="374" y="184"/>
                </a:lnTo>
                <a:lnTo>
                  <a:pt x="374" y="184"/>
                </a:lnTo>
                <a:lnTo>
                  <a:pt x="374" y="180"/>
                </a:lnTo>
                <a:lnTo>
                  <a:pt x="376" y="178"/>
                </a:lnTo>
                <a:lnTo>
                  <a:pt x="376" y="176"/>
                </a:lnTo>
                <a:lnTo>
                  <a:pt x="374" y="174"/>
                </a:lnTo>
                <a:lnTo>
                  <a:pt x="374" y="174"/>
                </a:lnTo>
                <a:close/>
                <a:moveTo>
                  <a:pt x="158" y="190"/>
                </a:moveTo>
                <a:lnTo>
                  <a:pt x="156" y="192"/>
                </a:lnTo>
                <a:lnTo>
                  <a:pt x="156" y="192"/>
                </a:lnTo>
                <a:lnTo>
                  <a:pt x="140" y="190"/>
                </a:lnTo>
                <a:lnTo>
                  <a:pt x="140" y="190"/>
                </a:lnTo>
                <a:lnTo>
                  <a:pt x="138" y="200"/>
                </a:lnTo>
                <a:lnTo>
                  <a:pt x="134" y="206"/>
                </a:lnTo>
                <a:lnTo>
                  <a:pt x="134" y="206"/>
                </a:lnTo>
                <a:lnTo>
                  <a:pt x="134" y="208"/>
                </a:lnTo>
                <a:lnTo>
                  <a:pt x="134" y="208"/>
                </a:lnTo>
                <a:lnTo>
                  <a:pt x="148" y="208"/>
                </a:lnTo>
                <a:lnTo>
                  <a:pt x="148" y="208"/>
                </a:lnTo>
                <a:lnTo>
                  <a:pt x="148" y="210"/>
                </a:lnTo>
                <a:lnTo>
                  <a:pt x="146" y="212"/>
                </a:lnTo>
                <a:lnTo>
                  <a:pt x="146" y="212"/>
                </a:lnTo>
                <a:lnTo>
                  <a:pt x="146" y="216"/>
                </a:lnTo>
                <a:lnTo>
                  <a:pt x="146" y="216"/>
                </a:lnTo>
                <a:lnTo>
                  <a:pt x="156" y="216"/>
                </a:lnTo>
                <a:lnTo>
                  <a:pt x="164" y="218"/>
                </a:lnTo>
                <a:lnTo>
                  <a:pt x="164" y="218"/>
                </a:lnTo>
                <a:lnTo>
                  <a:pt x="168" y="222"/>
                </a:lnTo>
                <a:lnTo>
                  <a:pt x="188" y="222"/>
                </a:lnTo>
                <a:lnTo>
                  <a:pt x="188" y="222"/>
                </a:lnTo>
                <a:lnTo>
                  <a:pt x="190" y="220"/>
                </a:lnTo>
                <a:lnTo>
                  <a:pt x="194" y="222"/>
                </a:lnTo>
                <a:lnTo>
                  <a:pt x="194" y="222"/>
                </a:lnTo>
                <a:lnTo>
                  <a:pt x="208" y="226"/>
                </a:lnTo>
                <a:lnTo>
                  <a:pt x="208" y="226"/>
                </a:lnTo>
                <a:lnTo>
                  <a:pt x="214" y="230"/>
                </a:lnTo>
                <a:lnTo>
                  <a:pt x="214" y="230"/>
                </a:lnTo>
                <a:lnTo>
                  <a:pt x="218" y="230"/>
                </a:lnTo>
                <a:lnTo>
                  <a:pt x="224" y="228"/>
                </a:lnTo>
                <a:lnTo>
                  <a:pt x="224" y="228"/>
                </a:lnTo>
                <a:lnTo>
                  <a:pt x="228" y="232"/>
                </a:lnTo>
                <a:lnTo>
                  <a:pt x="232" y="232"/>
                </a:lnTo>
                <a:lnTo>
                  <a:pt x="236" y="232"/>
                </a:lnTo>
                <a:lnTo>
                  <a:pt x="236" y="232"/>
                </a:lnTo>
                <a:lnTo>
                  <a:pt x="238" y="232"/>
                </a:lnTo>
                <a:lnTo>
                  <a:pt x="242" y="230"/>
                </a:lnTo>
                <a:lnTo>
                  <a:pt x="242" y="230"/>
                </a:lnTo>
                <a:lnTo>
                  <a:pt x="246" y="234"/>
                </a:lnTo>
                <a:lnTo>
                  <a:pt x="246" y="236"/>
                </a:lnTo>
                <a:lnTo>
                  <a:pt x="246" y="236"/>
                </a:lnTo>
                <a:lnTo>
                  <a:pt x="252" y="238"/>
                </a:lnTo>
                <a:lnTo>
                  <a:pt x="258" y="238"/>
                </a:lnTo>
                <a:lnTo>
                  <a:pt x="258" y="238"/>
                </a:lnTo>
                <a:lnTo>
                  <a:pt x="262" y="242"/>
                </a:lnTo>
                <a:lnTo>
                  <a:pt x="262" y="242"/>
                </a:lnTo>
                <a:lnTo>
                  <a:pt x="260" y="232"/>
                </a:lnTo>
                <a:lnTo>
                  <a:pt x="260" y="232"/>
                </a:lnTo>
                <a:lnTo>
                  <a:pt x="256" y="230"/>
                </a:lnTo>
                <a:lnTo>
                  <a:pt x="256" y="230"/>
                </a:lnTo>
                <a:lnTo>
                  <a:pt x="258" y="222"/>
                </a:lnTo>
                <a:lnTo>
                  <a:pt x="258" y="222"/>
                </a:lnTo>
                <a:lnTo>
                  <a:pt x="248" y="218"/>
                </a:lnTo>
                <a:lnTo>
                  <a:pt x="236" y="218"/>
                </a:lnTo>
                <a:lnTo>
                  <a:pt x="236" y="218"/>
                </a:lnTo>
                <a:lnTo>
                  <a:pt x="236" y="210"/>
                </a:lnTo>
                <a:lnTo>
                  <a:pt x="236" y="210"/>
                </a:lnTo>
                <a:lnTo>
                  <a:pt x="234" y="208"/>
                </a:lnTo>
                <a:lnTo>
                  <a:pt x="234" y="208"/>
                </a:lnTo>
                <a:lnTo>
                  <a:pt x="234" y="202"/>
                </a:lnTo>
                <a:lnTo>
                  <a:pt x="234" y="202"/>
                </a:lnTo>
                <a:lnTo>
                  <a:pt x="226" y="204"/>
                </a:lnTo>
                <a:lnTo>
                  <a:pt x="226" y="204"/>
                </a:lnTo>
                <a:lnTo>
                  <a:pt x="226" y="202"/>
                </a:lnTo>
                <a:lnTo>
                  <a:pt x="226" y="202"/>
                </a:lnTo>
                <a:lnTo>
                  <a:pt x="222" y="202"/>
                </a:lnTo>
                <a:lnTo>
                  <a:pt x="218" y="198"/>
                </a:lnTo>
                <a:lnTo>
                  <a:pt x="218" y="198"/>
                </a:lnTo>
                <a:lnTo>
                  <a:pt x="214" y="198"/>
                </a:lnTo>
                <a:lnTo>
                  <a:pt x="208" y="196"/>
                </a:lnTo>
                <a:lnTo>
                  <a:pt x="208" y="196"/>
                </a:lnTo>
                <a:lnTo>
                  <a:pt x="206" y="202"/>
                </a:lnTo>
                <a:lnTo>
                  <a:pt x="206" y="202"/>
                </a:lnTo>
                <a:lnTo>
                  <a:pt x="192" y="202"/>
                </a:lnTo>
                <a:lnTo>
                  <a:pt x="188" y="200"/>
                </a:lnTo>
                <a:lnTo>
                  <a:pt x="188" y="200"/>
                </a:lnTo>
                <a:lnTo>
                  <a:pt x="180" y="198"/>
                </a:lnTo>
                <a:lnTo>
                  <a:pt x="176" y="192"/>
                </a:lnTo>
                <a:lnTo>
                  <a:pt x="176" y="192"/>
                </a:lnTo>
                <a:lnTo>
                  <a:pt x="166" y="192"/>
                </a:lnTo>
                <a:lnTo>
                  <a:pt x="166" y="190"/>
                </a:lnTo>
                <a:lnTo>
                  <a:pt x="166" y="190"/>
                </a:lnTo>
                <a:lnTo>
                  <a:pt x="158" y="190"/>
                </a:lnTo>
                <a:lnTo>
                  <a:pt x="158" y="190"/>
                </a:lnTo>
                <a:close/>
                <a:moveTo>
                  <a:pt x="518" y="196"/>
                </a:moveTo>
                <a:lnTo>
                  <a:pt x="518" y="196"/>
                </a:lnTo>
                <a:lnTo>
                  <a:pt x="518" y="198"/>
                </a:lnTo>
                <a:lnTo>
                  <a:pt x="518" y="198"/>
                </a:lnTo>
                <a:lnTo>
                  <a:pt x="518" y="198"/>
                </a:lnTo>
                <a:lnTo>
                  <a:pt x="520" y="200"/>
                </a:lnTo>
                <a:lnTo>
                  <a:pt x="520" y="202"/>
                </a:lnTo>
                <a:lnTo>
                  <a:pt x="520" y="210"/>
                </a:lnTo>
                <a:lnTo>
                  <a:pt x="520" y="210"/>
                </a:lnTo>
                <a:lnTo>
                  <a:pt x="516" y="212"/>
                </a:lnTo>
                <a:lnTo>
                  <a:pt x="516" y="212"/>
                </a:lnTo>
                <a:lnTo>
                  <a:pt x="518" y="216"/>
                </a:lnTo>
                <a:lnTo>
                  <a:pt x="518" y="216"/>
                </a:lnTo>
                <a:lnTo>
                  <a:pt x="518" y="218"/>
                </a:lnTo>
                <a:lnTo>
                  <a:pt x="518" y="218"/>
                </a:lnTo>
                <a:lnTo>
                  <a:pt x="520" y="220"/>
                </a:lnTo>
                <a:lnTo>
                  <a:pt x="520" y="220"/>
                </a:lnTo>
                <a:lnTo>
                  <a:pt x="522" y="212"/>
                </a:lnTo>
                <a:lnTo>
                  <a:pt x="526" y="210"/>
                </a:lnTo>
                <a:lnTo>
                  <a:pt x="526" y="210"/>
                </a:lnTo>
                <a:lnTo>
                  <a:pt x="526" y="206"/>
                </a:lnTo>
                <a:lnTo>
                  <a:pt x="526" y="206"/>
                </a:lnTo>
                <a:lnTo>
                  <a:pt x="524" y="206"/>
                </a:lnTo>
                <a:lnTo>
                  <a:pt x="526" y="204"/>
                </a:lnTo>
                <a:lnTo>
                  <a:pt x="526" y="200"/>
                </a:lnTo>
                <a:lnTo>
                  <a:pt x="524" y="198"/>
                </a:lnTo>
                <a:lnTo>
                  <a:pt x="524" y="198"/>
                </a:lnTo>
                <a:lnTo>
                  <a:pt x="522" y="196"/>
                </a:lnTo>
                <a:lnTo>
                  <a:pt x="518" y="196"/>
                </a:lnTo>
                <a:lnTo>
                  <a:pt x="518" y="196"/>
                </a:lnTo>
                <a:close/>
                <a:moveTo>
                  <a:pt x="262" y="230"/>
                </a:moveTo>
                <a:lnTo>
                  <a:pt x="262" y="230"/>
                </a:lnTo>
                <a:lnTo>
                  <a:pt x="262" y="236"/>
                </a:lnTo>
                <a:lnTo>
                  <a:pt x="262" y="236"/>
                </a:lnTo>
                <a:lnTo>
                  <a:pt x="262" y="236"/>
                </a:lnTo>
                <a:lnTo>
                  <a:pt x="264" y="236"/>
                </a:lnTo>
                <a:lnTo>
                  <a:pt x="264" y="236"/>
                </a:lnTo>
                <a:lnTo>
                  <a:pt x="266" y="240"/>
                </a:lnTo>
                <a:lnTo>
                  <a:pt x="266" y="244"/>
                </a:lnTo>
                <a:lnTo>
                  <a:pt x="266" y="244"/>
                </a:lnTo>
                <a:lnTo>
                  <a:pt x="268" y="242"/>
                </a:lnTo>
                <a:lnTo>
                  <a:pt x="268" y="242"/>
                </a:lnTo>
                <a:lnTo>
                  <a:pt x="268" y="242"/>
                </a:lnTo>
                <a:lnTo>
                  <a:pt x="272" y="236"/>
                </a:lnTo>
                <a:lnTo>
                  <a:pt x="272" y="236"/>
                </a:lnTo>
                <a:lnTo>
                  <a:pt x="272" y="234"/>
                </a:lnTo>
                <a:lnTo>
                  <a:pt x="272" y="232"/>
                </a:lnTo>
                <a:lnTo>
                  <a:pt x="272" y="232"/>
                </a:lnTo>
                <a:lnTo>
                  <a:pt x="266" y="232"/>
                </a:lnTo>
                <a:lnTo>
                  <a:pt x="262" y="230"/>
                </a:lnTo>
                <a:lnTo>
                  <a:pt x="262" y="230"/>
                </a:lnTo>
                <a:close/>
                <a:moveTo>
                  <a:pt x="408" y="234"/>
                </a:moveTo>
                <a:lnTo>
                  <a:pt x="408" y="234"/>
                </a:lnTo>
                <a:lnTo>
                  <a:pt x="406" y="238"/>
                </a:lnTo>
                <a:lnTo>
                  <a:pt x="420" y="238"/>
                </a:lnTo>
                <a:lnTo>
                  <a:pt x="420" y="238"/>
                </a:lnTo>
                <a:lnTo>
                  <a:pt x="418" y="234"/>
                </a:lnTo>
                <a:lnTo>
                  <a:pt x="418" y="234"/>
                </a:lnTo>
                <a:lnTo>
                  <a:pt x="408" y="234"/>
                </a:lnTo>
                <a:lnTo>
                  <a:pt x="408" y="234"/>
                </a:lnTo>
                <a:close/>
                <a:moveTo>
                  <a:pt x="282" y="238"/>
                </a:moveTo>
                <a:lnTo>
                  <a:pt x="282" y="238"/>
                </a:lnTo>
                <a:lnTo>
                  <a:pt x="278" y="246"/>
                </a:lnTo>
                <a:lnTo>
                  <a:pt x="278" y="246"/>
                </a:lnTo>
                <a:lnTo>
                  <a:pt x="286" y="246"/>
                </a:lnTo>
                <a:lnTo>
                  <a:pt x="286" y="238"/>
                </a:lnTo>
                <a:lnTo>
                  <a:pt x="286" y="238"/>
                </a:lnTo>
                <a:lnTo>
                  <a:pt x="282" y="238"/>
                </a:lnTo>
                <a:lnTo>
                  <a:pt x="282" y="238"/>
                </a:lnTo>
                <a:close/>
                <a:moveTo>
                  <a:pt x="300" y="238"/>
                </a:moveTo>
                <a:lnTo>
                  <a:pt x="300" y="238"/>
                </a:lnTo>
                <a:lnTo>
                  <a:pt x="300" y="244"/>
                </a:lnTo>
                <a:lnTo>
                  <a:pt x="300" y="244"/>
                </a:lnTo>
                <a:lnTo>
                  <a:pt x="304" y="244"/>
                </a:lnTo>
                <a:lnTo>
                  <a:pt x="304" y="244"/>
                </a:lnTo>
                <a:lnTo>
                  <a:pt x="302" y="244"/>
                </a:lnTo>
                <a:lnTo>
                  <a:pt x="304" y="246"/>
                </a:lnTo>
                <a:lnTo>
                  <a:pt x="302" y="248"/>
                </a:lnTo>
                <a:lnTo>
                  <a:pt x="298" y="248"/>
                </a:lnTo>
                <a:lnTo>
                  <a:pt x="298" y="248"/>
                </a:lnTo>
                <a:lnTo>
                  <a:pt x="294" y="246"/>
                </a:lnTo>
                <a:lnTo>
                  <a:pt x="292" y="244"/>
                </a:lnTo>
                <a:lnTo>
                  <a:pt x="292" y="244"/>
                </a:lnTo>
                <a:lnTo>
                  <a:pt x="290" y="244"/>
                </a:lnTo>
                <a:lnTo>
                  <a:pt x="290" y="244"/>
                </a:lnTo>
                <a:lnTo>
                  <a:pt x="290" y="244"/>
                </a:lnTo>
                <a:lnTo>
                  <a:pt x="286" y="254"/>
                </a:lnTo>
                <a:lnTo>
                  <a:pt x="286" y="254"/>
                </a:lnTo>
                <a:lnTo>
                  <a:pt x="294" y="252"/>
                </a:lnTo>
                <a:lnTo>
                  <a:pt x="294" y="252"/>
                </a:lnTo>
                <a:lnTo>
                  <a:pt x="294" y="254"/>
                </a:lnTo>
                <a:lnTo>
                  <a:pt x="298" y="254"/>
                </a:lnTo>
                <a:lnTo>
                  <a:pt x="300" y="252"/>
                </a:lnTo>
                <a:lnTo>
                  <a:pt x="300" y="252"/>
                </a:lnTo>
                <a:lnTo>
                  <a:pt x="310" y="250"/>
                </a:lnTo>
                <a:lnTo>
                  <a:pt x="318" y="250"/>
                </a:lnTo>
                <a:lnTo>
                  <a:pt x="318" y="250"/>
                </a:lnTo>
                <a:lnTo>
                  <a:pt x="316" y="244"/>
                </a:lnTo>
                <a:lnTo>
                  <a:pt x="316" y="244"/>
                </a:lnTo>
                <a:lnTo>
                  <a:pt x="308" y="242"/>
                </a:lnTo>
                <a:lnTo>
                  <a:pt x="300" y="238"/>
                </a:lnTo>
                <a:lnTo>
                  <a:pt x="300" y="238"/>
                </a:lnTo>
                <a:close/>
                <a:moveTo>
                  <a:pt x="332" y="242"/>
                </a:moveTo>
                <a:lnTo>
                  <a:pt x="332" y="242"/>
                </a:lnTo>
                <a:lnTo>
                  <a:pt x="326" y="244"/>
                </a:lnTo>
                <a:lnTo>
                  <a:pt x="326" y="244"/>
                </a:lnTo>
                <a:lnTo>
                  <a:pt x="326" y="246"/>
                </a:lnTo>
                <a:lnTo>
                  <a:pt x="328" y="248"/>
                </a:lnTo>
                <a:lnTo>
                  <a:pt x="328" y="248"/>
                </a:lnTo>
                <a:lnTo>
                  <a:pt x="338" y="250"/>
                </a:lnTo>
                <a:lnTo>
                  <a:pt x="348" y="250"/>
                </a:lnTo>
                <a:lnTo>
                  <a:pt x="348" y="252"/>
                </a:lnTo>
                <a:lnTo>
                  <a:pt x="348" y="252"/>
                </a:lnTo>
                <a:lnTo>
                  <a:pt x="352" y="252"/>
                </a:lnTo>
                <a:lnTo>
                  <a:pt x="358" y="250"/>
                </a:lnTo>
                <a:lnTo>
                  <a:pt x="362" y="248"/>
                </a:lnTo>
                <a:lnTo>
                  <a:pt x="366" y="248"/>
                </a:lnTo>
                <a:lnTo>
                  <a:pt x="366" y="248"/>
                </a:lnTo>
                <a:lnTo>
                  <a:pt x="368" y="250"/>
                </a:lnTo>
                <a:lnTo>
                  <a:pt x="368" y="250"/>
                </a:lnTo>
                <a:lnTo>
                  <a:pt x="370" y="246"/>
                </a:lnTo>
                <a:lnTo>
                  <a:pt x="370" y="246"/>
                </a:lnTo>
                <a:lnTo>
                  <a:pt x="368" y="244"/>
                </a:lnTo>
                <a:lnTo>
                  <a:pt x="364" y="244"/>
                </a:lnTo>
                <a:lnTo>
                  <a:pt x="364" y="244"/>
                </a:lnTo>
                <a:lnTo>
                  <a:pt x="360" y="244"/>
                </a:lnTo>
                <a:lnTo>
                  <a:pt x="356" y="246"/>
                </a:lnTo>
                <a:lnTo>
                  <a:pt x="356" y="246"/>
                </a:lnTo>
                <a:lnTo>
                  <a:pt x="352" y="242"/>
                </a:lnTo>
                <a:lnTo>
                  <a:pt x="352" y="242"/>
                </a:lnTo>
                <a:lnTo>
                  <a:pt x="348" y="242"/>
                </a:lnTo>
                <a:lnTo>
                  <a:pt x="344" y="244"/>
                </a:lnTo>
                <a:lnTo>
                  <a:pt x="344" y="244"/>
                </a:lnTo>
                <a:lnTo>
                  <a:pt x="338" y="242"/>
                </a:lnTo>
                <a:lnTo>
                  <a:pt x="332" y="242"/>
                </a:lnTo>
                <a:lnTo>
                  <a:pt x="332" y="242"/>
                </a:lnTo>
                <a:close/>
                <a:moveTo>
                  <a:pt x="420" y="244"/>
                </a:moveTo>
                <a:lnTo>
                  <a:pt x="416" y="246"/>
                </a:lnTo>
                <a:lnTo>
                  <a:pt x="416" y="246"/>
                </a:lnTo>
                <a:lnTo>
                  <a:pt x="410" y="246"/>
                </a:lnTo>
                <a:lnTo>
                  <a:pt x="410" y="246"/>
                </a:lnTo>
                <a:lnTo>
                  <a:pt x="408" y="250"/>
                </a:lnTo>
                <a:lnTo>
                  <a:pt x="408" y="250"/>
                </a:lnTo>
                <a:lnTo>
                  <a:pt x="400" y="250"/>
                </a:lnTo>
                <a:lnTo>
                  <a:pt x="398" y="250"/>
                </a:lnTo>
                <a:lnTo>
                  <a:pt x="394" y="250"/>
                </a:lnTo>
                <a:lnTo>
                  <a:pt x="394" y="250"/>
                </a:lnTo>
                <a:lnTo>
                  <a:pt x="394" y="252"/>
                </a:lnTo>
                <a:lnTo>
                  <a:pt x="394" y="256"/>
                </a:lnTo>
                <a:lnTo>
                  <a:pt x="394" y="256"/>
                </a:lnTo>
                <a:lnTo>
                  <a:pt x="390" y="256"/>
                </a:lnTo>
                <a:lnTo>
                  <a:pt x="386" y="258"/>
                </a:lnTo>
                <a:lnTo>
                  <a:pt x="386" y="258"/>
                </a:lnTo>
                <a:lnTo>
                  <a:pt x="386" y="262"/>
                </a:lnTo>
                <a:lnTo>
                  <a:pt x="386" y="262"/>
                </a:lnTo>
                <a:lnTo>
                  <a:pt x="374" y="268"/>
                </a:lnTo>
                <a:lnTo>
                  <a:pt x="374" y="268"/>
                </a:lnTo>
                <a:lnTo>
                  <a:pt x="376" y="274"/>
                </a:lnTo>
                <a:lnTo>
                  <a:pt x="376" y="274"/>
                </a:lnTo>
                <a:lnTo>
                  <a:pt x="370" y="276"/>
                </a:lnTo>
                <a:lnTo>
                  <a:pt x="364" y="278"/>
                </a:lnTo>
                <a:lnTo>
                  <a:pt x="364" y="278"/>
                </a:lnTo>
                <a:lnTo>
                  <a:pt x="362" y="280"/>
                </a:lnTo>
                <a:lnTo>
                  <a:pt x="362" y="282"/>
                </a:lnTo>
                <a:lnTo>
                  <a:pt x="362" y="282"/>
                </a:lnTo>
                <a:lnTo>
                  <a:pt x="364" y="284"/>
                </a:lnTo>
                <a:lnTo>
                  <a:pt x="364" y="284"/>
                </a:lnTo>
                <a:lnTo>
                  <a:pt x="370" y="284"/>
                </a:lnTo>
                <a:lnTo>
                  <a:pt x="374" y="282"/>
                </a:lnTo>
                <a:lnTo>
                  <a:pt x="374" y="282"/>
                </a:lnTo>
                <a:lnTo>
                  <a:pt x="374" y="280"/>
                </a:lnTo>
                <a:lnTo>
                  <a:pt x="374" y="280"/>
                </a:lnTo>
                <a:lnTo>
                  <a:pt x="380" y="274"/>
                </a:lnTo>
                <a:lnTo>
                  <a:pt x="380" y="274"/>
                </a:lnTo>
                <a:lnTo>
                  <a:pt x="386" y="274"/>
                </a:lnTo>
                <a:lnTo>
                  <a:pt x="392" y="272"/>
                </a:lnTo>
                <a:lnTo>
                  <a:pt x="392" y="272"/>
                </a:lnTo>
                <a:lnTo>
                  <a:pt x="396" y="268"/>
                </a:lnTo>
                <a:lnTo>
                  <a:pt x="398" y="264"/>
                </a:lnTo>
                <a:lnTo>
                  <a:pt x="398" y="264"/>
                </a:lnTo>
                <a:lnTo>
                  <a:pt x="402" y="264"/>
                </a:lnTo>
                <a:lnTo>
                  <a:pt x="402" y="264"/>
                </a:lnTo>
                <a:lnTo>
                  <a:pt x="402" y="262"/>
                </a:lnTo>
                <a:lnTo>
                  <a:pt x="402" y="260"/>
                </a:lnTo>
                <a:lnTo>
                  <a:pt x="402" y="260"/>
                </a:lnTo>
                <a:lnTo>
                  <a:pt x="406" y="260"/>
                </a:lnTo>
                <a:lnTo>
                  <a:pt x="408" y="258"/>
                </a:lnTo>
                <a:lnTo>
                  <a:pt x="408" y="258"/>
                </a:lnTo>
                <a:lnTo>
                  <a:pt x="410" y="254"/>
                </a:lnTo>
                <a:lnTo>
                  <a:pt x="410" y="254"/>
                </a:lnTo>
                <a:lnTo>
                  <a:pt x="414" y="254"/>
                </a:lnTo>
                <a:lnTo>
                  <a:pt x="418" y="252"/>
                </a:lnTo>
                <a:lnTo>
                  <a:pt x="418" y="252"/>
                </a:lnTo>
                <a:lnTo>
                  <a:pt x="420" y="250"/>
                </a:lnTo>
                <a:lnTo>
                  <a:pt x="420" y="250"/>
                </a:lnTo>
                <a:lnTo>
                  <a:pt x="424" y="246"/>
                </a:lnTo>
                <a:lnTo>
                  <a:pt x="424" y="244"/>
                </a:lnTo>
                <a:lnTo>
                  <a:pt x="420" y="244"/>
                </a:lnTo>
                <a:lnTo>
                  <a:pt x="420" y="244"/>
                </a:lnTo>
                <a:close/>
                <a:moveTo>
                  <a:pt x="320" y="262"/>
                </a:moveTo>
                <a:lnTo>
                  <a:pt x="318" y="268"/>
                </a:lnTo>
                <a:lnTo>
                  <a:pt x="318" y="268"/>
                </a:lnTo>
                <a:lnTo>
                  <a:pt x="328" y="272"/>
                </a:lnTo>
                <a:lnTo>
                  <a:pt x="334" y="274"/>
                </a:lnTo>
                <a:lnTo>
                  <a:pt x="340" y="276"/>
                </a:lnTo>
                <a:lnTo>
                  <a:pt x="340" y="276"/>
                </a:lnTo>
                <a:lnTo>
                  <a:pt x="340" y="272"/>
                </a:lnTo>
                <a:lnTo>
                  <a:pt x="340" y="270"/>
                </a:lnTo>
                <a:lnTo>
                  <a:pt x="340" y="270"/>
                </a:lnTo>
                <a:lnTo>
                  <a:pt x="338" y="268"/>
                </a:lnTo>
                <a:lnTo>
                  <a:pt x="338" y="268"/>
                </a:lnTo>
                <a:lnTo>
                  <a:pt x="320" y="262"/>
                </a:lnTo>
                <a:lnTo>
                  <a:pt x="320" y="262"/>
                </a:lnTo>
                <a:close/>
                <a:moveTo>
                  <a:pt x="196" y="64"/>
                </a:moveTo>
                <a:lnTo>
                  <a:pt x="196" y="64"/>
                </a:lnTo>
                <a:lnTo>
                  <a:pt x="196" y="62"/>
                </a:lnTo>
                <a:lnTo>
                  <a:pt x="196" y="62"/>
                </a:lnTo>
                <a:lnTo>
                  <a:pt x="192" y="62"/>
                </a:lnTo>
                <a:lnTo>
                  <a:pt x="192" y="62"/>
                </a:lnTo>
                <a:lnTo>
                  <a:pt x="192" y="68"/>
                </a:lnTo>
                <a:lnTo>
                  <a:pt x="192" y="68"/>
                </a:lnTo>
                <a:lnTo>
                  <a:pt x="188" y="70"/>
                </a:lnTo>
                <a:lnTo>
                  <a:pt x="188" y="70"/>
                </a:lnTo>
                <a:lnTo>
                  <a:pt x="186" y="74"/>
                </a:lnTo>
                <a:lnTo>
                  <a:pt x="184" y="78"/>
                </a:lnTo>
                <a:lnTo>
                  <a:pt x="182" y="80"/>
                </a:lnTo>
                <a:lnTo>
                  <a:pt x="182" y="80"/>
                </a:lnTo>
                <a:lnTo>
                  <a:pt x="182" y="94"/>
                </a:lnTo>
                <a:lnTo>
                  <a:pt x="182" y="94"/>
                </a:lnTo>
                <a:lnTo>
                  <a:pt x="186" y="96"/>
                </a:lnTo>
                <a:lnTo>
                  <a:pt x="188" y="100"/>
                </a:lnTo>
                <a:lnTo>
                  <a:pt x="188" y="100"/>
                </a:lnTo>
                <a:lnTo>
                  <a:pt x="186" y="102"/>
                </a:lnTo>
                <a:lnTo>
                  <a:pt x="186" y="106"/>
                </a:lnTo>
                <a:lnTo>
                  <a:pt x="186" y="106"/>
                </a:lnTo>
                <a:lnTo>
                  <a:pt x="190" y="108"/>
                </a:lnTo>
                <a:lnTo>
                  <a:pt x="190" y="108"/>
                </a:lnTo>
                <a:lnTo>
                  <a:pt x="188" y="112"/>
                </a:lnTo>
                <a:lnTo>
                  <a:pt x="188" y="114"/>
                </a:lnTo>
                <a:lnTo>
                  <a:pt x="188" y="114"/>
                </a:lnTo>
                <a:lnTo>
                  <a:pt x="192" y="114"/>
                </a:lnTo>
                <a:lnTo>
                  <a:pt x="192" y="114"/>
                </a:lnTo>
                <a:lnTo>
                  <a:pt x="190" y="120"/>
                </a:lnTo>
                <a:lnTo>
                  <a:pt x="190" y="120"/>
                </a:lnTo>
                <a:lnTo>
                  <a:pt x="192" y="120"/>
                </a:lnTo>
                <a:lnTo>
                  <a:pt x="192" y="120"/>
                </a:lnTo>
                <a:lnTo>
                  <a:pt x="196" y="118"/>
                </a:lnTo>
                <a:lnTo>
                  <a:pt x="196" y="118"/>
                </a:lnTo>
                <a:lnTo>
                  <a:pt x="198" y="118"/>
                </a:lnTo>
                <a:lnTo>
                  <a:pt x="198" y="118"/>
                </a:lnTo>
                <a:lnTo>
                  <a:pt x="198" y="118"/>
                </a:lnTo>
                <a:lnTo>
                  <a:pt x="202" y="136"/>
                </a:lnTo>
                <a:lnTo>
                  <a:pt x="202" y="136"/>
                </a:lnTo>
                <a:lnTo>
                  <a:pt x="204" y="140"/>
                </a:lnTo>
                <a:lnTo>
                  <a:pt x="204" y="140"/>
                </a:lnTo>
                <a:lnTo>
                  <a:pt x="206" y="148"/>
                </a:lnTo>
                <a:lnTo>
                  <a:pt x="206" y="148"/>
                </a:lnTo>
                <a:lnTo>
                  <a:pt x="210" y="148"/>
                </a:lnTo>
                <a:lnTo>
                  <a:pt x="216" y="150"/>
                </a:lnTo>
                <a:lnTo>
                  <a:pt x="216" y="150"/>
                </a:lnTo>
                <a:lnTo>
                  <a:pt x="218" y="148"/>
                </a:lnTo>
                <a:lnTo>
                  <a:pt x="218" y="146"/>
                </a:lnTo>
                <a:lnTo>
                  <a:pt x="222" y="146"/>
                </a:lnTo>
                <a:lnTo>
                  <a:pt x="222" y="148"/>
                </a:lnTo>
                <a:lnTo>
                  <a:pt x="222" y="148"/>
                </a:lnTo>
                <a:lnTo>
                  <a:pt x="226" y="148"/>
                </a:lnTo>
                <a:lnTo>
                  <a:pt x="226" y="148"/>
                </a:lnTo>
                <a:lnTo>
                  <a:pt x="226" y="154"/>
                </a:lnTo>
                <a:lnTo>
                  <a:pt x="226" y="154"/>
                </a:lnTo>
                <a:lnTo>
                  <a:pt x="228" y="154"/>
                </a:lnTo>
                <a:lnTo>
                  <a:pt x="230" y="154"/>
                </a:lnTo>
                <a:lnTo>
                  <a:pt x="230" y="154"/>
                </a:lnTo>
                <a:lnTo>
                  <a:pt x="240" y="154"/>
                </a:lnTo>
                <a:lnTo>
                  <a:pt x="242" y="150"/>
                </a:lnTo>
                <a:lnTo>
                  <a:pt x="242" y="150"/>
                </a:lnTo>
                <a:lnTo>
                  <a:pt x="244" y="150"/>
                </a:lnTo>
                <a:lnTo>
                  <a:pt x="244" y="150"/>
                </a:lnTo>
                <a:lnTo>
                  <a:pt x="248" y="154"/>
                </a:lnTo>
                <a:lnTo>
                  <a:pt x="250" y="154"/>
                </a:lnTo>
                <a:lnTo>
                  <a:pt x="252" y="154"/>
                </a:lnTo>
                <a:lnTo>
                  <a:pt x="252" y="154"/>
                </a:lnTo>
                <a:lnTo>
                  <a:pt x="254" y="152"/>
                </a:lnTo>
                <a:lnTo>
                  <a:pt x="256" y="152"/>
                </a:lnTo>
                <a:lnTo>
                  <a:pt x="258" y="154"/>
                </a:lnTo>
                <a:lnTo>
                  <a:pt x="258" y="154"/>
                </a:lnTo>
                <a:lnTo>
                  <a:pt x="262" y="156"/>
                </a:lnTo>
                <a:lnTo>
                  <a:pt x="264" y="156"/>
                </a:lnTo>
                <a:lnTo>
                  <a:pt x="264" y="158"/>
                </a:lnTo>
                <a:lnTo>
                  <a:pt x="264" y="158"/>
                </a:lnTo>
                <a:lnTo>
                  <a:pt x="266" y="158"/>
                </a:lnTo>
                <a:lnTo>
                  <a:pt x="266" y="158"/>
                </a:lnTo>
                <a:lnTo>
                  <a:pt x="270" y="156"/>
                </a:lnTo>
                <a:lnTo>
                  <a:pt x="270" y="156"/>
                </a:lnTo>
                <a:lnTo>
                  <a:pt x="274" y="154"/>
                </a:lnTo>
                <a:lnTo>
                  <a:pt x="280" y="152"/>
                </a:lnTo>
                <a:lnTo>
                  <a:pt x="280" y="152"/>
                </a:lnTo>
                <a:lnTo>
                  <a:pt x="286" y="142"/>
                </a:lnTo>
                <a:lnTo>
                  <a:pt x="290" y="138"/>
                </a:lnTo>
                <a:lnTo>
                  <a:pt x="294" y="136"/>
                </a:lnTo>
                <a:lnTo>
                  <a:pt x="294" y="136"/>
                </a:lnTo>
                <a:lnTo>
                  <a:pt x="290" y="128"/>
                </a:lnTo>
                <a:lnTo>
                  <a:pt x="290" y="128"/>
                </a:lnTo>
                <a:lnTo>
                  <a:pt x="298" y="116"/>
                </a:lnTo>
                <a:lnTo>
                  <a:pt x="298" y="116"/>
                </a:lnTo>
                <a:lnTo>
                  <a:pt x="298" y="112"/>
                </a:lnTo>
                <a:lnTo>
                  <a:pt x="298" y="112"/>
                </a:lnTo>
                <a:lnTo>
                  <a:pt x="296" y="112"/>
                </a:lnTo>
                <a:lnTo>
                  <a:pt x="296" y="110"/>
                </a:lnTo>
                <a:lnTo>
                  <a:pt x="296" y="110"/>
                </a:lnTo>
                <a:lnTo>
                  <a:pt x="296" y="108"/>
                </a:lnTo>
                <a:lnTo>
                  <a:pt x="298" y="108"/>
                </a:lnTo>
                <a:lnTo>
                  <a:pt x="298" y="108"/>
                </a:lnTo>
                <a:lnTo>
                  <a:pt x="300" y="104"/>
                </a:lnTo>
                <a:lnTo>
                  <a:pt x="300" y="100"/>
                </a:lnTo>
                <a:lnTo>
                  <a:pt x="300" y="88"/>
                </a:lnTo>
                <a:lnTo>
                  <a:pt x="300" y="88"/>
                </a:lnTo>
                <a:lnTo>
                  <a:pt x="306" y="84"/>
                </a:lnTo>
                <a:lnTo>
                  <a:pt x="316" y="82"/>
                </a:lnTo>
                <a:lnTo>
                  <a:pt x="316" y="82"/>
                </a:lnTo>
                <a:lnTo>
                  <a:pt x="314" y="78"/>
                </a:lnTo>
                <a:lnTo>
                  <a:pt x="314" y="78"/>
                </a:lnTo>
                <a:lnTo>
                  <a:pt x="306" y="74"/>
                </a:lnTo>
                <a:lnTo>
                  <a:pt x="304" y="72"/>
                </a:lnTo>
                <a:lnTo>
                  <a:pt x="302" y="70"/>
                </a:lnTo>
                <a:lnTo>
                  <a:pt x="302" y="70"/>
                </a:lnTo>
                <a:lnTo>
                  <a:pt x="302" y="66"/>
                </a:lnTo>
                <a:lnTo>
                  <a:pt x="304" y="62"/>
                </a:lnTo>
                <a:lnTo>
                  <a:pt x="304" y="62"/>
                </a:lnTo>
                <a:lnTo>
                  <a:pt x="304" y="58"/>
                </a:lnTo>
                <a:lnTo>
                  <a:pt x="302" y="54"/>
                </a:lnTo>
                <a:lnTo>
                  <a:pt x="296" y="46"/>
                </a:lnTo>
                <a:lnTo>
                  <a:pt x="296" y="46"/>
                </a:lnTo>
                <a:lnTo>
                  <a:pt x="296" y="42"/>
                </a:lnTo>
                <a:lnTo>
                  <a:pt x="296" y="42"/>
                </a:lnTo>
                <a:lnTo>
                  <a:pt x="298" y="40"/>
                </a:lnTo>
                <a:lnTo>
                  <a:pt x="298" y="40"/>
                </a:lnTo>
                <a:lnTo>
                  <a:pt x="300" y="40"/>
                </a:lnTo>
                <a:lnTo>
                  <a:pt x="300" y="38"/>
                </a:lnTo>
                <a:lnTo>
                  <a:pt x="300" y="38"/>
                </a:lnTo>
                <a:lnTo>
                  <a:pt x="300" y="38"/>
                </a:lnTo>
                <a:lnTo>
                  <a:pt x="300" y="38"/>
                </a:lnTo>
                <a:lnTo>
                  <a:pt x="300" y="36"/>
                </a:lnTo>
                <a:lnTo>
                  <a:pt x="300" y="36"/>
                </a:lnTo>
                <a:lnTo>
                  <a:pt x="296" y="34"/>
                </a:lnTo>
                <a:lnTo>
                  <a:pt x="296" y="34"/>
                </a:lnTo>
                <a:lnTo>
                  <a:pt x="296" y="32"/>
                </a:lnTo>
                <a:lnTo>
                  <a:pt x="286" y="34"/>
                </a:lnTo>
                <a:lnTo>
                  <a:pt x="278" y="32"/>
                </a:lnTo>
                <a:lnTo>
                  <a:pt x="276" y="36"/>
                </a:lnTo>
                <a:lnTo>
                  <a:pt x="274" y="46"/>
                </a:lnTo>
                <a:lnTo>
                  <a:pt x="270" y="50"/>
                </a:lnTo>
                <a:lnTo>
                  <a:pt x="268" y="54"/>
                </a:lnTo>
                <a:lnTo>
                  <a:pt x="264" y="58"/>
                </a:lnTo>
                <a:lnTo>
                  <a:pt x="260" y="60"/>
                </a:lnTo>
                <a:lnTo>
                  <a:pt x="260" y="64"/>
                </a:lnTo>
                <a:lnTo>
                  <a:pt x="258" y="72"/>
                </a:lnTo>
                <a:lnTo>
                  <a:pt x="256" y="74"/>
                </a:lnTo>
                <a:lnTo>
                  <a:pt x="250" y="78"/>
                </a:lnTo>
                <a:lnTo>
                  <a:pt x="242" y="78"/>
                </a:lnTo>
                <a:lnTo>
                  <a:pt x="238" y="76"/>
                </a:lnTo>
                <a:lnTo>
                  <a:pt x="230" y="78"/>
                </a:lnTo>
                <a:lnTo>
                  <a:pt x="228" y="80"/>
                </a:lnTo>
                <a:lnTo>
                  <a:pt x="220" y="82"/>
                </a:lnTo>
                <a:lnTo>
                  <a:pt x="214" y="84"/>
                </a:lnTo>
                <a:lnTo>
                  <a:pt x="208" y="82"/>
                </a:lnTo>
                <a:lnTo>
                  <a:pt x="204" y="80"/>
                </a:lnTo>
                <a:lnTo>
                  <a:pt x="198" y="78"/>
                </a:lnTo>
                <a:lnTo>
                  <a:pt x="196" y="72"/>
                </a:lnTo>
                <a:lnTo>
                  <a:pt x="196" y="64"/>
                </a:lnTo>
                <a:close/>
                <a:moveTo>
                  <a:pt x="486" y="116"/>
                </a:moveTo>
                <a:lnTo>
                  <a:pt x="486" y="116"/>
                </a:lnTo>
                <a:lnTo>
                  <a:pt x="478" y="116"/>
                </a:lnTo>
                <a:lnTo>
                  <a:pt x="478" y="116"/>
                </a:lnTo>
                <a:lnTo>
                  <a:pt x="478" y="124"/>
                </a:lnTo>
                <a:lnTo>
                  <a:pt x="478" y="124"/>
                </a:lnTo>
                <a:lnTo>
                  <a:pt x="476" y="124"/>
                </a:lnTo>
                <a:lnTo>
                  <a:pt x="476" y="126"/>
                </a:lnTo>
                <a:lnTo>
                  <a:pt x="478" y="128"/>
                </a:lnTo>
                <a:lnTo>
                  <a:pt x="478" y="128"/>
                </a:lnTo>
                <a:lnTo>
                  <a:pt x="482" y="128"/>
                </a:lnTo>
                <a:lnTo>
                  <a:pt x="486" y="128"/>
                </a:lnTo>
                <a:lnTo>
                  <a:pt x="486" y="128"/>
                </a:lnTo>
                <a:lnTo>
                  <a:pt x="490" y="130"/>
                </a:lnTo>
                <a:lnTo>
                  <a:pt x="490" y="130"/>
                </a:lnTo>
                <a:lnTo>
                  <a:pt x="490" y="132"/>
                </a:lnTo>
                <a:lnTo>
                  <a:pt x="490" y="136"/>
                </a:lnTo>
                <a:lnTo>
                  <a:pt x="490" y="136"/>
                </a:lnTo>
                <a:lnTo>
                  <a:pt x="490" y="136"/>
                </a:lnTo>
                <a:lnTo>
                  <a:pt x="488" y="136"/>
                </a:lnTo>
                <a:lnTo>
                  <a:pt x="488" y="136"/>
                </a:lnTo>
                <a:lnTo>
                  <a:pt x="488" y="136"/>
                </a:lnTo>
                <a:lnTo>
                  <a:pt x="492" y="136"/>
                </a:lnTo>
                <a:lnTo>
                  <a:pt x="496" y="136"/>
                </a:lnTo>
                <a:lnTo>
                  <a:pt x="504" y="136"/>
                </a:lnTo>
                <a:lnTo>
                  <a:pt x="504" y="136"/>
                </a:lnTo>
                <a:lnTo>
                  <a:pt x="514" y="138"/>
                </a:lnTo>
                <a:lnTo>
                  <a:pt x="514" y="140"/>
                </a:lnTo>
                <a:lnTo>
                  <a:pt x="514" y="140"/>
                </a:lnTo>
                <a:lnTo>
                  <a:pt x="504" y="142"/>
                </a:lnTo>
                <a:lnTo>
                  <a:pt x="502" y="144"/>
                </a:lnTo>
                <a:lnTo>
                  <a:pt x="502" y="144"/>
                </a:lnTo>
                <a:lnTo>
                  <a:pt x="494" y="144"/>
                </a:lnTo>
                <a:lnTo>
                  <a:pt x="486" y="144"/>
                </a:lnTo>
                <a:lnTo>
                  <a:pt x="488" y="148"/>
                </a:lnTo>
                <a:lnTo>
                  <a:pt x="488" y="148"/>
                </a:lnTo>
                <a:lnTo>
                  <a:pt x="494" y="146"/>
                </a:lnTo>
                <a:lnTo>
                  <a:pt x="494" y="146"/>
                </a:lnTo>
                <a:lnTo>
                  <a:pt x="496" y="152"/>
                </a:lnTo>
                <a:lnTo>
                  <a:pt x="500" y="154"/>
                </a:lnTo>
                <a:lnTo>
                  <a:pt x="500" y="154"/>
                </a:lnTo>
                <a:lnTo>
                  <a:pt x="500" y="156"/>
                </a:lnTo>
                <a:lnTo>
                  <a:pt x="500" y="160"/>
                </a:lnTo>
                <a:lnTo>
                  <a:pt x="500" y="160"/>
                </a:lnTo>
                <a:lnTo>
                  <a:pt x="502" y="162"/>
                </a:lnTo>
                <a:lnTo>
                  <a:pt x="502" y="162"/>
                </a:lnTo>
                <a:lnTo>
                  <a:pt x="504" y="162"/>
                </a:lnTo>
                <a:lnTo>
                  <a:pt x="504" y="162"/>
                </a:lnTo>
                <a:lnTo>
                  <a:pt x="508" y="154"/>
                </a:lnTo>
                <a:lnTo>
                  <a:pt x="508" y="154"/>
                </a:lnTo>
                <a:lnTo>
                  <a:pt x="510" y="154"/>
                </a:lnTo>
                <a:lnTo>
                  <a:pt x="510" y="154"/>
                </a:lnTo>
                <a:lnTo>
                  <a:pt x="510" y="156"/>
                </a:lnTo>
                <a:lnTo>
                  <a:pt x="516" y="160"/>
                </a:lnTo>
                <a:lnTo>
                  <a:pt x="516" y="160"/>
                </a:lnTo>
                <a:lnTo>
                  <a:pt x="516" y="160"/>
                </a:lnTo>
                <a:lnTo>
                  <a:pt x="522" y="162"/>
                </a:lnTo>
                <a:lnTo>
                  <a:pt x="522" y="162"/>
                </a:lnTo>
                <a:lnTo>
                  <a:pt x="522" y="162"/>
                </a:lnTo>
                <a:lnTo>
                  <a:pt x="522" y="166"/>
                </a:lnTo>
                <a:lnTo>
                  <a:pt x="524" y="170"/>
                </a:lnTo>
                <a:lnTo>
                  <a:pt x="526" y="172"/>
                </a:lnTo>
                <a:lnTo>
                  <a:pt x="526" y="172"/>
                </a:lnTo>
                <a:lnTo>
                  <a:pt x="530" y="172"/>
                </a:lnTo>
                <a:lnTo>
                  <a:pt x="534" y="172"/>
                </a:lnTo>
                <a:lnTo>
                  <a:pt x="536" y="174"/>
                </a:lnTo>
                <a:lnTo>
                  <a:pt x="536" y="174"/>
                </a:lnTo>
                <a:lnTo>
                  <a:pt x="538" y="172"/>
                </a:lnTo>
                <a:lnTo>
                  <a:pt x="542" y="172"/>
                </a:lnTo>
                <a:lnTo>
                  <a:pt x="542" y="174"/>
                </a:lnTo>
                <a:lnTo>
                  <a:pt x="542" y="174"/>
                </a:lnTo>
                <a:lnTo>
                  <a:pt x="548" y="178"/>
                </a:lnTo>
                <a:lnTo>
                  <a:pt x="552" y="184"/>
                </a:lnTo>
                <a:lnTo>
                  <a:pt x="552" y="184"/>
                </a:lnTo>
                <a:lnTo>
                  <a:pt x="560" y="184"/>
                </a:lnTo>
                <a:lnTo>
                  <a:pt x="564" y="186"/>
                </a:lnTo>
                <a:lnTo>
                  <a:pt x="564" y="186"/>
                </a:lnTo>
                <a:lnTo>
                  <a:pt x="566" y="186"/>
                </a:lnTo>
                <a:lnTo>
                  <a:pt x="570" y="188"/>
                </a:lnTo>
                <a:lnTo>
                  <a:pt x="574" y="194"/>
                </a:lnTo>
                <a:lnTo>
                  <a:pt x="574" y="206"/>
                </a:lnTo>
                <a:lnTo>
                  <a:pt x="574" y="206"/>
                </a:lnTo>
                <a:lnTo>
                  <a:pt x="572" y="206"/>
                </a:lnTo>
                <a:lnTo>
                  <a:pt x="572" y="208"/>
                </a:lnTo>
                <a:lnTo>
                  <a:pt x="572" y="208"/>
                </a:lnTo>
                <a:lnTo>
                  <a:pt x="576" y="210"/>
                </a:lnTo>
                <a:lnTo>
                  <a:pt x="576" y="210"/>
                </a:lnTo>
                <a:lnTo>
                  <a:pt x="576" y="214"/>
                </a:lnTo>
                <a:lnTo>
                  <a:pt x="576" y="216"/>
                </a:lnTo>
                <a:lnTo>
                  <a:pt x="576" y="216"/>
                </a:lnTo>
                <a:lnTo>
                  <a:pt x="580" y="220"/>
                </a:lnTo>
                <a:lnTo>
                  <a:pt x="580" y="220"/>
                </a:lnTo>
                <a:lnTo>
                  <a:pt x="580" y="226"/>
                </a:lnTo>
                <a:lnTo>
                  <a:pt x="580" y="232"/>
                </a:lnTo>
                <a:lnTo>
                  <a:pt x="580" y="232"/>
                </a:lnTo>
                <a:lnTo>
                  <a:pt x="576" y="228"/>
                </a:lnTo>
                <a:lnTo>
                  <a:pt x="576" y="228"/>
                </a:lnTo>
                <a:lnTo>
                  <a:pt x="574" y="230"/>
                </a:lnTo>
                <a:lnTo>
                  <a:pt x="570" y="230"/>
                </a:lnTo>
                <a:lnTo>
                  <a:pt x="570" y="230"/>
                </a:lnTo>
                <a:lnTo>
                  <a:pt x="562" y="240"/>
                </a:lnTo>
                <a:lnTo>
                  <a:pt x="562" y="240"/>
                </a:lnTo>
                <a:lnTo>
                  <a:pt x="578" y="238"/>
                </a:lnTo>
                <a:lnTo>
                  <a:pt x="578" y="238"/>
                </a:lnTo>
                <a:lnTo>
                  <a:pt x="578" y="234"/>
                </a:lnTo>
                <a:lnTo>
                  <a:pt x="578" y="234"/>
                </a:lnTo>
                <a:lnTo>
                  <a:pt x="580" y="234"/>
                </a:lnTo>
                <a:lnTo>
                  <a:pt x="580" y="236"/>
                </a:lnTo>
                <a:lnTo>
                  <a:pt x="580" y="236"/>
                </a:lnTo>
                <a:lnTo>
                  <a:pt x="584" y="236"/>
                </a:lnTo>
                <a:lnTo>
                  <a:pt x="586" y="236"/>
                </a:lnTo>
                <a:lnTo>
                  <a:pt x="592" y="236"/>
                </a:lnTo>
                <a:lnTo>
                  <a:pt x="592" y="236"/>
                </a:lnTo>
                <a:lnTo>
                  <a:pt x="596" y="240"/>
                </a:lnTo>
                <a:lnTo>
                  <a:pt x="600" y="244"/>
                </a:lnTo>
                <a:lnTo>
                  <a:pt x="600" y="244"/>
                </a:lnTo>
                <a:lnTo>
                  <a:pt x="600" y="248"/>
                </a:lnTo>
                <a:lnTo>
                  <a:pt x="602" y="248"/>
                </a:lnTo>
                <a:lnTo>
                  <a:pt x="602" y="248"/>
                </a:lnTo>
                <a:lnTo>
                  <a:pt x="604" y="252"/>
                </a:lnTo>
                <a:lnTo>
                  <a:pt x="604" y="252"/>
                </a:lnTo>
                <a:lnTo>
                  <a:pt x="606" y="252"/>
                </a:lnTo>
                <a:lnTo>
                  <a:pt x="606" y="218"/>
                </a:lnTo>
                <a:lnTo>
                  <a:pt x="604" y="212"/>
                </a:lnTo>
                <a:lnTo>
                  <a:pt x="606" y="206"/>
                </a:lnTo>
                <a:lnTo>
                  <a:pt x="606" y="146"/>
                </a:lnTo>
                <a:lnTo>
                  <a:pt x="606" y="146"/>
                </a:lnTo>
                <a:lnTo>
                  <a:pt x="604" y="146"/>
                </a:lnTo>
                <a:lnTo>
                  <a:pt x="604" y="146"/>
                </a:lnTo>
                <a:lnTo>
                  <a:pt x="602" y="142"/>
                </a:lnTo>
                <a:lnTo>
                  <a:pt x="600" y="140"/>
                </a:lnTo>
                <a:lnTo>
                  <a:pt x="600" y="140"/>
                </a:lnTo>
                <a:lnTo>
                  <a:pt x="598" y="140"/>
                </a:lnTo>
                <a:lnTo>
                  <a:pt x="594" y="142"/>
                </a:lnTo>
                <a:lnTo>
                  <a:pt x="594" y="142"/>
                </a:lnTo>
                <a:lnTo>
                  <a:pt x="586" y="140"/>
                </a:lnTo>
                <a:lnTo>
                  <a:pt x="580" y="138"/>
                </a:lnTo>
                <a:lnTo>
                  <a:pt x="580" y="138"/>
                </a:lnTo>
                <a:lnTo>
                  <a:pt x="572" y="132"/>
                </a:lnTo>
                <a:lnTo>
                  <a:pt x="566" y="128"/>
                </a:lnTo>
                <a:lnTo>
                  <a:pt x="562" y="128"/>
                </a:lnTo>
                <a:lnTo>
                  <a:pt x="562" y="130"/>
                </a:lnTo>
                <a:lnTo>
                  <a:pt x="562" y="130"/>
                </a:lnTo>
                <a:lnTo>
                  <a:pt x="558" y="130"/>
                </a:lnTo>
                <a:lnTo>
                  <a:pt x="558" y="130"/>
                </a:lnTo>
                <a:lnTo>
                  <a:pt x="552" y="138"/>
                </a:lnTo>
                <a:lnTo>
                  <a:pt x="552" y="138"/>
                </a:lnTo>
                <a:lnTo>
                  <a:pt x="546" y="140"/>
                </a:lnTo>
                <a:lnTo>
                  <a:pt x="546" y="140"/>
                </a:lnTo>
                <a:lnTo>
                  <a:pt x="542" y="146"/>
                </a:lnTo>
                <a:lnTo>
                  <a:pt x="540" y="152"/>
                </a:lnTo>
                <a:lnTo>
                  <a:pt x="540" y="152"/>
                </a:lnTo>
                <a:lnTo>
                  <a:pt x="532" y="156"/>
                </a:lnTo>
                <a:lnTo>
                  <a:pt x="532" y="156"/>
                </a:lnTo>
                <a:lnTo>
                  <a:pt x="530" y="154"/>
                </a:lnTo>
                <a:lnTo>
                  <a:pt x="530" y="154"/>
                </a:lnTo>
                <a:lnTo>
                  <a:pt x="530" y="154"/>
                </a:lnTo>
                <a:lnTo>
                  <a:pt x="528" y="150"/>
                </a:lnTo>
                <a:lnTo>
                  <a:pt x="524" y="150"/>
                </a:lnTo>
                <a:lnTo>
                  <a:pt x="524" y="150"/>
                </a:lnTo>
                <a:lnTo>
                  <a:pt x="524" y="144"/>
                </a:lnTo>
                <a:lnTo>
                  <a:pt x="522" y="142"/>
                </a:lnTo>
                <a:lnTo>
                  <a:pt x="522" y="142"/>
                </a:lnTo>
                <a:lnTo>
                  <a:pt x="522" y="144"/>
                </a:lnTo>
                <a:lnTo>
                  <a:pt x="520" y="146"/>
                </a:lnTo>
                <a:lnTo>
                  <a:pt x="520" y="146"/>
                </a:lnTo>
                <a:lnTo>
                  <a:pt x="518" y="136"/>
                </a:lnTo>
                <a:lnTo>
                  <a:pt x="518" y="132"/>
                </a:lnTo>
                <a:lnTo>
                  <a:pt x="518" y="126"/>
                </a:lnTo>
                <a:lnTo>
                  <a:pt x="518" y="126"/>
                </a:lnTo>
                <a:lnTo>
                  <a:pt x="518" y="124"/>
                </a:lnTo>
                <a:lnTo>
                  <a:pt x="520" y="120"/>
                </a:lnTo>
                <a:lnTo>
                  <a:pt x="520" y="120"/>
                </a:lnTo>
                <a:lnTo>
                  <a:pt x="518" y="116"/>
                </a:lnTo>
                <a:lnTo>
                  <a:pt x="514" y="112"/>
                </a:lnTo>
                <a:lnTo>
                  <a:pt x="512" y="112"/>
                </a:lnTo>
                <a:lnTo>
                  <a:pt x="512" y="112"/>
                </a:lnTo>
                <a:lnTo>
                  <a:pt x="510" y="114"/>
                </a:lnTo>
                <a:lnTo>
                  <a:pt x="510" y="114"/>
                </a:lnTo>
                <a:lnTo>
                  <a:pt x="508" y="112"/>
                </a:lnTo>
                <a:lnTo>
                  <a:pt x="508" y="112"/>
                </a:lnTo>
                <a:lnTo>
                  <a:pt x="506" y="112"/>
                </a:lnTo>
                <a:lnTo>
                  <a:pt x="506" y="112"/>
                </a:lnTo>
                <a:lnTo>
                  <a:pt x="506" y="112"/>
                </a:lnTo>
                <a:lnTo>
                  <a:pt x="504" y="114"/>
                </a:lnTo>
                <a:lnTo>
                  <a:pt x="504" y="114"/>
                </a:lnTo>
                <a:lnTo>
                  <a:pt x="500" y="112"/>
                </a:lnTo>
                <a:lnTo>
                  <a:pt x="494" y="110"/>
                </a:lnTo>
                <a:lnTo>
                  <a:pt x="494" y="110"/>
                </a:lnTo>
                <a:lnTo>
                  <a:pt x="490" y="110"/>
                </a:lnTo>
                <a:lnTo>
                  <a:pt x="488" y="112"/>
                </a:lnTo>
                <a:lnTo>
                  <a:pt x="486" y="116"/>
                </a:lnTo>
                <a:lnTo>
                  <a:pt x="486" y="116"/>
                </a:lnTo>
                <a:close/>
              </a:path>
            </a:pathLst>
          </a:custGeom>
          <a:solidFill>
            <a:srgbClr val="B9BCBD"/>
          </a:solidFill>
          <a:ln w="3175">
            <a:solidFill>
              <a:srgbClr val="B9BCBD"/>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187" name="Freeform 171">
            <a:extLst>
              <a:ext uri="{FF2B5EF4-FFF2-40B4-BE49-F238E27FC236}">
                <a16:creationId xmlns:a16="http://schemas.microsoft.com/office/drawing/2014/main" id="{30EEEFA5-5E19-4454-8947-2AEBF050FB0E}"/>
              </a:ext>
            </a:extLst>
          </p:cNvPr>
          <p:cNvSpPr>
            <a:spLocks/>
          </p:cNvSpPr>
          <p:nvPr userDrawn="1"/>
        </p:nvSpPr>
        <p:spPr bwMode="auto">
          <a:xfrm>
            <a:off x="7390303" y="2630465"/>
            <a:ext cx="654044" cy="827105"/>
          </a:xfrm>
          <a:custGeom>
            <a:avLst/>
            <a:gdLst>
              <a:gd name="T0" fmla="*/ 2 w 390"/>
              <a:gd name="T1" fmla="*/ 226 h 482"/>
              <a:gd name="T2" fmla="*/ 28 w 390"/>
              <a:gd name="T3" fmla="*/ 232 h 482"/>
              <a:gd name="T4" fmla="*/ 26 w 390"/>
              <a:gd name="T5" fmla="*/ 238 h 482"/>
              <a:gd name="T6" fmla="*/ 14 w 390"/>
              <a:gd name="T7" fmla="*/ 246 h 482"/>
              <a:gd name="T8" fmla="*/ 12 w 390"/>
              <a:gd name="T9" fmla="*/ 254 h 482"/>
              <a:gd name="T10" fmla="*/ 36 w 390"/>
              <a:gd name="T11" fmla="*/ 270 h 482"/>
              <a:gd name="T12" fmla="*/ 50 w 390"/>
              <a:gd name="T13" fmla="*/ 244 h 482"/>
              <a:gd name="T14" fmla="*/ 54 w 390"/>
              <a:gd name="T15" fmla="*/ 248 h 482"/>
              <a:gd name="T16" fmla="*/ 56 w 390"/>
              <a:gd name="T17" fmla="*/ 256 h 482"/>
              <a:gd name="T18" fmla="*/ 56 w 390"/>
              <a:gd name="T19" fmla="*/ 260 h 482"/>
              <a:gd name="T20" fmla="*/ 58 w 390"/>
              <a:gd name="T21" fmla="*/ 272 h 482"/>
              <a:gd name="T22" fmla="*/ 56 w 390"/>
              <a:gd name="T23" fmla="*/ 298 h 482"/>
              <a:gd name="T24" fmla="*/ 58 w 390"/>
              <a:gd name="T25" fmla="*/ 318 h 482"/>
              <a:gd name="T26" fmla="*/ 64 w 390"/>
              <a:gd name="T27" fmla="*/ 332 h 482"/>
              <a:gd name="T28" fmla="*/ 76 w 390"/>
              <a:gd name="T29" fmla="*/ 378 h 482"/>
              <a:gd name="T30" fmla="*/ 84 w 390"/>
              <a:gd name="T31" fmla="*/ 414 h 482"/>
              <a:gd name="T32" fmla="*/ 90 w 390"/>
              <a:gd name="T33" fmla="*/ 424 h 482"/>
              <a:gd name="T34" fmla="*/ 104 w 390"/>
              <a:gd name="T35" fmla="*/ 452 h 482"/>
              <a:gd name="T36" fmla="*/ 122 w 390"/>
              <a:gd name="T37" fmla="*/ 480 h 482"/>
              <a:gd name="T38" fmla="*/ 132 w 390"/>
              <a:gd name="T39" fmla="*/ 468 h 482"/>
              <a:gd name="T40" fmla="*/ 148 w 390"/>
              <a:gd name="T41" fmla="*/ 450 h 482"/>
              <a:gd name="T42" fmla="*/ 152 w 390"/>
              <a:gd name="T43" fmla="*/ 420 h 482"/>
              <a:gd name="T44" fmla="*/ 152 w 390"/>
              <a:gd name="T45" fmla="*/ 402 h 482"/>
              <a:gd name="T46" fmla="*/ 154 w 390"/>
              <a:gd name="T47" fmla="*/ 368 h 482"/>
              <a:gd name="T48" fmla="*/ 160 w 390"/>
              <a:gd name="T49" fmla="*/ 354 h 482"/>
              <a:gd name="T50" fmla="*/ 178 w 390"/>
              <a:gd name="T51" fmla="*/ 344 h 482"/>
              <a:gd name="T52" fmla="*/ 190 w 390"/>
              <a:gd name="T53" fmla="*/ 328 h 482"/>
              <a:gd name="T54" fmla="*/ 208 w 390"/>
              <a:gd name="T55" fmla="*/ 320 h 482"/>
              <a:gd name="T56" fmla="*/ 216 w 390"/>
              <a:gd name="T57" fmla="*/ 304 h 482"/>
              <a:gd name="T58" fmla="*/ 226 w 390"/>
              <a:gd name="T59" fmla="*/ 292 h 482"/>
              <a:gd name="T60" fmla="*/ 248 w 390"/>
              <a:gd name="T61" fmla="*/ 282 h 482"/>
              <a:gd name="T62" fmla="*/ 252 w 390"/>
              <a:gd name="T63" fmla="*/ 262 h 482"/>
              <a:gd name="T64" fmla="*/ 262 w 390"/>
              <a:gd name="T65" fmla="*/ 258 h 482"/>
              <a:gd name="T66" fmla="*/ 270 w 390"/>
              <a:gd name="T67" fmla="*/ 224 h 482"/>
              <a:gd name="T68" fmla="*/ 270 w 390"/>
              <a:gd name="T69" fmla="*/ 190 h 482"/>
              <a:gd name="T70" fmla="*/ 288 w 390"/>
              <a:gd name="T71" fmla="*/ 204 h 482"/>
              <a:gd name="T72" fmla="*/ 320 w 390"/>
              <a:gd name="T73" fmla="*/ 212 h 482"/>
              <a:gd name="T74" fmla="*/ 318 w 390"/>
              <a:gd name="T75" fmla="*/ 240 h 482"/>
              <a:gd name="T76" fmla="*/ 338 w 390"/>
              <a:gd name="T77" fmla="*/ 256 h 482"/>
              <a:gd name="T78" fmla="*/ 348 w 390"/>
              <a:gd name="T79" fmla="*/ 220 h 482"/>
              <a:gd name="T80" fmla="*/ 368 w 390"/>
              <a:gd name="T81" fmla="*/ 190 h 482"/>
              <a:gd name="T82" fmla="*/ 388 w 390"/>
              <a:gd name="T83" fmla="*/ 156 h 482"/>
              <a:gd name="T84" fmla="*/ 366 w 390"/>
              <a:gd name="T85" fmla="*/ 138 h 482"/>
              <a:gd name="T86" fmla="*/ 324 w 390"/>
              <a:gd name="T87" fmla="*/ 144 h 482"/>
              <a:gd name="T88" fmla="*/ 290 w 390"/>
              <a:gd name="T89" fmla="*/ 164 h 482"/>
              <a:gd name="T90" fmla="*/ 264 w 390"/>
              <a:gd name="T91" fmla="*/ 150 h 482"/>
              <a:gd name="T92" fmla="*/ 256 w 390"/>
              <a:gd name="T93" fmla="*/ 176 h 482"/>
              <a:gd name="T94" fmla="*/ 204 w 390"/>
              <a:gd name="T95" fmla="*/ 156 h 482"/>
              <a:gd name="T96" fmla="*/ 158 w 390"/>
              <a:gd name="T97" fmla="*/ 132 h 482"/>
              <a:gd name="T98" fmla="*/ 146 w 390"/>
              <a:gd name="T99" fmla="*/ 96 h 482"/>
              <a:gd name="T100" fmla="*/ 138 w 390"/>
              <a:gd name="T101" fmla="*/ 68 h 482"/>
              <a:gd name="T102" fmla="*/ 134 w 390"/>
              <a:gd name="T103" fmla="*/ 34 h 482"/>
              <a:gd name="T104" fmla="*/ 136 w 390"/>
              <a:gd name="T105" fmla="*/ 2 h 482"/>
              <a:gd name="T106" fmla="*/ 102 w 390"/>
              <a:gd name="T107" fmla="*/ 20 h 482"/>
              <a:gd name="T108" fmla="*/ 68 w 390"/>
              <a:gd name="T109" fmla="*/ 36 h 482"/>
              <a:gd name="T110" fmla="*/ 70 w 390"/>
              <a:gd name="T111" fmla="*/ 72 h 482"/>
              <a:gd name="T112" fmla="*/ 60 w 390"/>
              <a:gd name="T113" fmla="*/ 120 h 482"/>
              <a:gd name="T114" fmla="*/ 24 w 390"/>
              <a:gd name="T115" fmla="*/ 148 h 482"/>
              <a:gd name="T116" fmla="*/ 16 w 390"/>
              <a:gd name="T117" fmla="*/ 186 h 482"/>
              <a:gd name="T118" fmla="*/ 2 w 390"/>
              <a:gd name="T119" fmla="*/ 212 h 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90" h="482">
                <a:moveTo>
                  <a:pt x="0" y="218"/>
                </a:moveTo>
                <a:lnTo>
                  <a:pt x="2" y="218"/>
                </a:lnTo>
                <a:lnTo>
                  <a:pt x="2" y="218"/>
                </a:lnTo>
                <a:lnTo>
                  <a:pt x="2" y="218"/>
                </a:lnTo>
                <a:lnTo>
                  <a:pt x="0" y="220"/>
                </a:lnTo>
                <a:lnTo>
                  <a:pt x="0" y="220"/>
                </a:lnTo>
                <a:lnTo>
                  <a:pt x="2" y="226"/>
                </a:lnTo>
                <a:lnTo>
                  <a:pt x="2" y="230"/>
                </a:lnTo>
                <a:lnTo>
                  <a:pt x="2" y="230"/>
                </a:lnTo>
                <a:lnTo>
                  <a:pt x="12" y="234"/>
                </a:lnTo>
                <a:lnTo>
                  <a:pt x="18" y="236"/>
                </a:lnTo>
                <a:lnTo>
                  <a:pt x="26" y="234"/>
                </a:lnTo>
                <a:lnTo>
                  <a:pt x="26" y="234"/>
                </a:lnTo>
                <a:lnTo>
                  <a:pt x="28" y="232"/>
                </a:lnTo>
                <a:lnTo>
                  <a:pt x="30" y="228"/>
                </a:lnTo>
                <a:lnTo>
                  <a:pt x="30" y="228"/>
                </a:lnTo>
                <a:lnTo>
                  <a:pt x="34" y="228"/>
                </a:lnTo>
                <a:lnTo>
                  <a:pt x="34" y="228"/>
                </a:lnTo>
                <a:lnTo>
                  <a:pt x="30" y="236"/>
                </a:lnTo>
                <a:lnTo>
                  <a:pt x="30" y="236"/>
                </a:lnTo>
                <a:lnTo>
                  <a:pt x="26" y="238"/>
                </a:lnTo>
                <a:lnTo>
                  <a:pt x="26" y="238"/>
                </a:lnTo>
                <a:lnTo>
                  <a:pt x="24" y="240"/>
                </a:lnTo>
                <a:lnTo>
                  <a:pt x="22" y="244"/>
                </a:lnTo>
                <a:lnTo>
                  <a:pt x="22" y="244"/>
                </a:lnTo>
                <a:lnTo>
                  <a:pt x="18" y="244"/>
                </a:lnTo>
                <a:lnTo>
                  <a:pt x="18" y="244"/>
                </a:lnTo>
                <a:lnTo>
                  <a:pt x="14" y="246"/>
                </a:lnTo>
                <a:lnTo>
                  <a:pt x="14" y="246"/>
                </a:lnTo>
                <a:lnTo>
                  <a:pt x="12" y="246"/>
                </a:lnTo>
                <a:lnTo>
                  <a:pt x="10" y="246"/>
                </a:lnTo>
                <a:lnTo>
                  <a:pt x="10" y="246"/>
                </a:lnTo>
                <a:lnTo>
                  <a:pt x="8" y="248"/>
                </a:lnTo>
                <a:lnTo>
                  <a:pt x="8" y="248"/>
                </a:lnTo>
                <a:lnTo>
                  <a:pt x="12" y="254"/>
                </a:lnTo>
                <a:lnTo>
                  <a:pt x="12" y="254"/>
                </a:lnTo>
                <a:lnTo>
                  <a:pt x="20" y="264"/>
                </a:lnTo>
                <a:lnTo>
                  <a:pt x="28" y="274"/>
                </a:lnTo>
                <a:lnTo>
                  <a:pt x="28" y="274"/>
                </a:lnTo>
                <a:lnTo>
                  <a:pt x="34" y="274"/>
                </a:lnTo>
                <a:lnTo>
                  <a:pt x="34" y="274"/>
                </a:lnTo>
                <a:lnTo>
                  <a:pt x="36" y="270"/>
                </a:lnTo>
                <a:lnTo>
                  <a:pt x="36" y="270"/>
                </a:lnTo>
                <a:lnTo>
                  <a:pt x="44" y="266"/>
                </a:lnTo>
                <a:lnTo>
                  <a:pt x="48" y="264"/>
                </a:lnTo>
                <a:lnTo>
                  <a:pt x="50" y="258"/>
                </a:lnTo>
                <a:lnTo>
                  <a:pt x="50" y="258"/>
                </a:lnTo>
                <a:lnTo>
                  <a:pt x="50" y="250"/>
                </a:lnTo>
                <a:lnTo>
                  <a:pt x="50" y="244"/>
                </a:lnTo>
                <a:lnTo>
                  <a:pt x="52" y="244"/>
                </a:lnTo>
                <a:lnTo>
                  <a:pt x="52" y="244"/>
                </a:lnTo>
                <a:lnTo>
                  <a:pt x="54" y="244"/>
                </a:lnTo>
                <a:lnTo>
                  <a:pt x="54" y="244"/>
                </a:lnTo>
                <a:lnTo>
                  <a:pt x="54" y="244"/>
                </a:lnTo>
                <a:lnTo>
                  <a:pt x="54" y="246"/>
                </a:lnTo>
                <a:lnTo>
                  <a:pt x="54" y="248"/>
                </a:lnTo>
                <a:lnTo>
                  <a:pt x="54" y="248"/>
                </a:lnTo>
                <a:lnTo>
                  <a:pt x="56" y="250"/>
                </a:lnTo>
                <a:lnTo>
                  <a:pt x="56" y="250"/>
                </a:lnTo>
                <a:lnTo>
                  <a:pt x="54" y="254"/>
                </a:lnTo>
                <a:lnTo>
                  <a:pt x="54" y="254"/>
                </a:lnTo>
                <a:lnTo>
                  <a:pt x="56" y="256"/>
                </a:lnTo>
                <a:lnTo>
                  <a:pt x="56" y="256"/>
                </a:lnTo>
                <a:lnTo>
                  <a:pt x="56" y="256"/>
                </a:lnTo>
                <a:lnTo>
                  <a:pt x="56" y="258"/>
                </a:lnTo>
                <a:lnTo>
                  <a:pt x="54" y="258"/>
                </a:lnTo>
                <a:lnTo>
                  <a:pt x="54" y="258"/>
                </a:lnTo>
                <a:lnTo>
                  <a:pt x="54" y="260"/>
                </a:lnTo>
                <a:lnTo>
                  <a:pt x="56" y="260"/>
                </a:lnTo>
                <a:lnTo>
                  <a:pt x="56" y="260"/>
                </a:lnTo>
                <a:lnTo>
                  <a:pt x="56" y="264"/>
                </a:lnTo>
                <a:lnTo>
                  <a:pt x="56" y="264"/>
                </a:lnTo>
                <a:lnTo>
                  <a:pt x="58" y="266"/>
                </a:lnTo>
                <a:lnTo>
                  <a:pt x="60" y="268"/>
                </a:lnTo>
                <a:lnTo>
                  <a:pt x="60" y="270"/>
                </a:lnTo>
                <a:lnTo>
                  <a:pt x="58" y="272"/>
                </a:lnTo>
                <a:lnTo>
                  <a:pt x="58" y="272"/>
                </a:lnTo>
                <a:lnTo>
                  <a:pt x="52" y="290"/>
                </a:lnTo>
                <a:lnTo>
                  <a:pt x="52" y="290"/>
                </a:lnTo>
                <a:lnTo>
                  <a:pt x="56" y="292"/>
                </a:lnTo>
                <a:lnTo>
                  <a:pt x="58" y="296"/>
                </a:lnTo>
                <a:lnTo>
                  <a:pt x="58" y="296"/>
                </a:lnTo>
                <a:lnTo>
                  <a:pt x="58" y="298"/>
                </a:lnTo>
                <a:lnTo>
                  <a:pt x="56" y="298"/>
                </a:lnTo>
                <a:lnTo>
                  <a:pt x="56" y="298"/>
                </a:lnTo>
                <a:lnTo>
                  <a:pt x="58" y="300"/>
                </a:lnTo>
                <a:lnTo>
                  <a:pt x="58" y="304"/>
                </a:lnTo>
                <a:lnTo>
                  <a:pt x="56" y="308"/>
                </a:lnTo>
                <a:lnTo>
                  <a:pt x="60" y="308"/>
                </a:lnTo>
                <a:lnTo>
                  <a:pt x="60" y="308"/>
                </a:lnTo>
                <a:lnTo>
                  <a:pt x="58" y="318"/>
                </a:lnTo>
                <a:lnTo>
                  <a:pt x="60" y="322"/>
                </a:lnTo>
                <a:lnTo>
                  <a:pt x="62" y="324"/>
                </a:lnTo>
                <a:lnTo>
                  <a:pt x="62" y="324"/>
                </a:lnTo>
                <a:lnTo>
                  <a:pt x="60" y="328"/>
                </a:lnTo>
                <a:lnTo>
                  <a:pt x="60" y="328"/>
                </a:lnTo>
                <a:lnTo>
                  <a:pt x="64" y="332"/>
                </a:lnTo>
                <a:lnTo>
                  <a:pt x="64" y="332"/>
                </a:lnTo>
                <a:lnTo>
                  <a:pt x="64" y="340"/>
                </a:lnTo>
                <a:lnTo>
                  <a:pt x="64" y="346"/>
                </a:lnTo>
                <a:lnTo>
                  <a:pt x="64" y="346"/>
                </a:lnTo>
                <a:lnTo>
                  <a:pt x="66" y="354"/>
                </a:lnTo>
                <a:lnTo>
                  <a:pt x="70" y="362"/>
                </a:lnTo>
                <a:lnTo>
                  <a:pt x="76" y="378"/>
                </a:lnTo>
                <a:lnTo>
                  <a:pt x="76" y="378"/>
                </a:lnTo>
                <a:lnTo>
                  <a:pt x="78" y="390"/>
                </a:lnTo>
                <a:lnTo>
                  <a:pt x="80" y="402"/>
                </a:lnTo>
                <a:lnTo>
                  <a:pt x="80" y="402"/>
                </a:lnTo>
                <a:lnTo>
                  <a:pt x="82" y="406"/>
                </a:lnTo>
                <a:lnTo>
                  <a:pt x="82" y="406"/>
                </a:lnTo>
                <a:lnTo>
                  <a:pt x="84" y="410"/>
                </a:lnTo>
                <a:lnTo>
                  <a:pt x="84" y="414"/>
                </a:lnTo>
                <a:lnTo>
                  <a:pt x="84" y="414"/>
                </a:lnTo>
                <a:lnTo>
                  <a:pt x="86" y="416"/>
                </a:lnTo>
                <a:lnTo>
                  <a:pt x="88" y="418"/>
                </a:lnTo>
                <a:lnTo>
                  <a:pt x="88" y="418"/>
                </a:lnTo>
                <a:lnTo>
                  <a:pt x="90" y="422"/>
                </a:lnTo>
                <a:lnTo>
                  <a:pt x="90" y="424"/>
                </a:lnTo>
                <a:lnTo>
                  <a:pt x="90" y="424"/>
                </a:lnTo>
                <a:lnTo>
                  <a:pt x="96" y="432"/>
                </a:lnTo>
                <a:lnTo>
                  <a:pt x="96" y="432"/>
                </a:lnTo>
                <a:lnTo>
                  <a:pt x="98" y="440"/>
                </a:lnTo>
                <a:lnTo>
                  <a:pt x="98" y="440"/>
                </a:lnTo>
                <a:lnTo>
                  <a:pt x="102" y="446"/>
                </a:lnTo>
                <a:lnTo>
                  <a:pt x="104" y="452"/>
                </a:lnTo>
                <a:lnTo>
                  <a:pt x="104" y="452"/>
                </a:lnTo>
                <a:lnTo>
                  <a:pt x="104" y="454"/>
                </a:lnTo>
                <a:lnTo>
                  <a:pt x="102" y="456"/>
                </a:lnTo>
                <a:lnTo>
                  <a:pt x="102" y="456"/>
                </a:lnTo>
                <a:lnTo>
                  <a:pt x="116" y="482"/>
                </a:lnTo>
                <a:lnTo>
                  <a:pt x="116" y="482"/>
                </a:lnTo>
                <a:lnTo>
                  <a:pt x="120" y="482"/>
                </a:lnTo>
                <a:lnTo>
                  <a:pt x="122" y="480"/>
                </a:lnTo>
                <a:lnTo>
                  <a:pt x="122" y="480"/>
                </a:lnTo>
                <a:lnTo>
                  <a:pt x="124" y="478"/>
                </a:lnTo>
                <a:lnTo>
                  <a:pt x="126" y="476"/>
                </a:lnTo>
                <a:lnTo>
                  <a:pt x="128" y="472"/>
                </a:lnTo>
                <a:lnTo>
                  <a:pt x="130" y="470"/>
                </a:lnTo>
                <a:lnTo>
                  <a:pt x="130" y="470"/>
                </a:lnTo>
                <a:lnTo>
                  <a:pt x="132" y="468"/>
                </a:lnTo>
                <a:lnTo>
                  <a:pt x="134" y="468"/>
                </a:lnTo>
                <a:lnTo>
                  <a:pt x="134" y="468"/>
                </a:lnTo>
                <a:lnTo>
                  <a:pt x="134" y="464"/>
                </a:lnTo>
                <a:lnTo>
                  <a:pt x="134" y="464"/>
                </a:lnTo>
                <a:lnTo>
                  <a:pt x="142" y="452"/>
                </a:lnTo>
                <a:lnTo>
                  <a:pt x="142" y="452"/>
                </a:lnTo>
                <a:lnTo>
                  <a:pt x="148" y="450"/>
                </a:lnTo>
                <a:lnTo>
                  <a:pt x="148" y="450"/>
                </a:lnTo>
                <a:lnTo>
                  <a:pt x="146" y="438"/>
                </a:lnTo>
                <a:lnTo>
                  <a:pt x="146" y="432"/>
                </a:lnTo>
                <a:lnTo>
                  <a:pt x="146" y="426"/>
                </a:lnTo>
                <a:lnTo>
                  <a:pt x="146" y="426"/>
                </a:lnTo>
                <a:lnTo>
                  <a:pt x="150" y="424"/>
                </a:lnTo>
                <a:lnTo>
                  <a:pt x="152" y="420"/>
                </a:lnTo>
                <a:lnTo>
                  <a:pt x="152" y="420"/>
                </a:lnTo>
                <a:lnTo>
                  <a:pt x="152" y="416"/>
                </a:lnTo>
                <a:lnTo>
                  <a:pt x="152" y="412"/>
                </a:lnTo>
                <a:lnTo>
                  <a:pt x="154" y="410"/>
                </a:lnTo>
                <a:lnTo>
                  <a:pt x="154" y="410"/>
                </a:lnTo>
                <a:lnTo>
                  <a:pt x="154" y="406"/>
                </a:lnTo>
                <a:lnTo>
                  <a:pt x="152" y="402"/>
                </a:lnTo>
                <a:lnTo>
                  <a:pt x="152" y="402"/>
                </a:lnTo>
                <a:lnTo>
                  <a:pt x="152" y="390"/>
                </a:lnTo>
                <a:lnTo>
                  <a:pt x="152" y="378"/>
                </a:lnTo>
                <a:lnTo>
                  <a:pt x="152" y="378"/>
                </a:lnTo>
                <a:lnTo>
                  <a:pt x="154" y="374"/>
                </a:lnTo>
                <a:lnTo>
                  <a:pt x="154" y="368"/>
                </a:lnTo>
                <a:lnTo>
                  <a:pt x="154" y="368"/>
                </a:lnTo>
                <a:lnTo>
                  <a:pt x="154" y="368"/>
                </a:lnTo>
                <a:lnTo>
                  <a:pt x="152" y="364"/>
                </a:lnTo>
                <a:lnTo>
                  <a:pt x="152" y="358"/>
                </a:lnTo>
                <a:lnTo>
                  <a:pt x="152" y="358"/>
                </a:lnTo>
                <a:lnTo>
                  <a:pt x="156" y="356"/>
                </a:lnTo>
                <a:lnTo>
                  <a:pt x="156" y="356"/>
                </a:lnTo>
                <a:lnTo>
                  <a:pt x="160" y="354"/>
                </a:lnTo>
                <a:lnTo>
                  <a:pt x="164" y="354"/>
                </a:lnTo>
                <a:lnTo>
                  <a:pt x="164" y="354"/>
                </a:lnTo>
                <a:lnTo>
                  <a:pt x="166" y="350"/>
                </a:lnTo>
                <a:lnTo>
                  <a:pt x="170" y="348"/>
                </a:lnTo>
                <a:lnTo>
                  <a:pt x="170" y="348"/>
                </a:lnTo>
                <a:lnTo>
                  <a:pt x="174" y="346"/>
                </a:lnTo>
                <a:lnTo>
                  <a:pt x="178" y="344"/>
                </a:lnTo>
                <a:lnTo>
                  <a:pt x="178" y="344"/>
                </a:lnTo>
                <a:lnTo>
                  <a:pt x="180" y="340"/>
                </a:lnTo>
                <a:lnTo>
                  <a:pt x="182" y="336"/>
                </a:lnTo>
                <a:lnTo>
                  <a:pt x="182" y="332"/>
                </a:lnTo>
                <a:lnTo>
                  <a:pt x="184" y="330"/>
                </a:lnTo>
                <a:lnTo>
                  <a:pt x="184" y="330"/>
                </a:lnTo>
                <a:lnTo>
                  <a:pt x="190" y="328"/>
                </a:lnTo>
                <a:lnTo>
                  <a:pt x="194" y="328"/>
                </a:lnTo>
                <a:lnTo>
                  <a:pt x="194" y="326"/>
                </a:lnTo>
                <a:lnTo>
                  <a:pt x="194" y="326"/>
                </a:lnTo>
                <a:lnTo>
                  <a:pt x="200" y="322"/>
                </a:lnTo>
                <a:lnTo>
                  <a:pt x="200" y="322"/>
                </a:lnTo>
                <a:lnTo>
                  <a:pt x="204" y="322"/>
                </a:lnTo>
                <a:lnTo>
                  <a:pt x="208" y="320"/>
                </a:lnTo>
                <a:lnTo>
                  <a:pt x="208" y="320"/>
                </a:lnTo>
                <a:lnTo>
                  <a:pt x="208" y="318"/>
                </a:lnTo>
                <a:lnTo>
                  <a:pt x="210" y="314"/>
                </a:lnTo>
                <a:lnTo>
                  <a:pt x="210" y="314"/>
                </a:lnTo>
                <a:lnTo>
                  <a:pt x="214" y="310"/>
                </a:lnTo>
                <a:lnTo>
                  <a:pt x="214" y="310"/>
                </a:lnTo>
                <a:lnTo>
                  <a:pt x="216" y="304"/>
                </a:lnTo>
                <a:lnTo>
                  <a:pt x="218" y="304"/>
                </a:lnTo>
                <a:lnTo>
                  <a:pt x="218" y="302"/>
                </a:lnTo>
                <a:lnTo>
                  <a:pt x="218" y="302"/>
                </a:lnTo>
                <a:lnTo>
                  <a:pt x="222" y="300"/>
                </a:lnTo>
                <a:lnTo>
                  <a:pt x="224" y="298"/>
                </a:lnTo>
                <a:lnTo>
                  <a:pt x="226" y="292"/>
                </a:lnTo>
                <a:lnTo>
                  <a:pt x="226" y="292"/>
                </a:lnTo>
                <a:lnTo>
                  <a:pt x="234" y="292"/>
                </a:lnTo>
                <a:lnTo>
                  <a:pt x="234" y="292"/>
                </a:lnTo>
                <a:lnTo>
                  <a:pt x="240" y="288"/>
                </a:lnTo>
                <a:lnTo>
                  <a:pt x="240" y="288"/>
                </a:lnTo>
                <a:lnTo>
                  <a:pt x="244" y="286"/>
                </a:lnTo>
                <a:lnTo>
                  <a:pt x="244" y="286"/>
                </a:lnTo>
                <a:lnTo>
                  <a:pt x="248" y="282"/>
                </a:lnTo>
                <a:lnTo>
                  <a:pt x="248" y="278"/>
                </a:lnTo>
                <a:lnTo>
                  <a:pt x="248" y="270"/>
                </a:lnTo>
                <a:lnTo>
                  <a:pt x="248" y="270"/>
                </a:lnTo>
                <a:lnTo>
                  <a:pt x="252" y="264"/>
                </a:lnTo>
                <a:lnTo>
                  <a:pt x="252" y="264"/>
                </a:lnTo>
                <a:lnTo>
                  <a:pt x="252" y="262"/>
                </a:lnTo>
                <a:lnTo>
                  <a:pt x="252" y="262"/>
                </a:lnTo>
                <a:lnTo>
                  <a:pt x="256" y="260"/>
                </a:lnTo>
                <a:lnTo>
                  <a:pt x="258" y="260"/>
                </a:lnTo>
                <a:lnTo>
                  <a:pt x="258" y="260"/>
                </a:lnTo>
                <a:lnTo>
                  <a:pt x="262" y="256"/>
                </a:lnTo>
                <a:lnTo>
                  <a:pt x="262" y="256"/>
                </a:lnTo>
                <a:lnTo>
                  <a:pt x="264" y="256"/>
                </a:lnTo>
                <a:lnTo>
                  <a:pt x="262" y="258"/>
                </a:lnTo>
                <a:lnTo>
                  <a:pt x="262" y="258"/>
                </a:lnTo>
                <a:lnTo>
                  <a:pt x="270" y="258"/>
                </a:lnTo>
                <a:lnTo>
                  <a:pt x="270" y="254"/>
                </a:lnTo>
                <a:lnTo>
                  <a:pt x="272" y="248"/>
                </a:lnTo>
                <a:lnTo>
                  <a:pt x="272" y="238"/>
                </a:lnTo>
                <a:lnTo>
                  <a:pt x="268" y="234"/>
                </a:lnTo>
                <a:lnTo>
                  <a:pt x="270" y="224"/>
                </a:lnTo>
                <a:lnTo>
                  <a:pt x="268" y="218"/>
                </a:lnTo>
                <a:lnTo>
                  <a:pt x="260" y="214"/>
                </a:lnTo>
                <a:lnTo>
                  <a:pt x="258" y="212"/>
                </a:lnTo>
                <a:lnTo>
                  <a:pt x="256" y="202"/>
                </a:lnTo>
                <a:lnTo>
                  <a:pt x="262" y="198"/>
                </a:lnTo>
                <a:lnTo>
                  <a:pt x="268" y="196"/>
                </a:lnTo>
                <a:lnTo>
                  <a:pt x="270" y="190"/>
                </a:lnTo>
                <a:lnTo>
                  <a:pt x="264" y="182"/>
                </a:lnTo>
                <a:lnTo>
                  <a:pt x="268" y="176"/>
                </a:lnTo>
                <a:lnTo>
                  <a:pt x="276" y="182"/>
                </a:lnTo>
                <a:lnTo>
                  <a:pt x="282" y="182"/>
                </a:lnTo>
                <a:lnTo>
                  <a:pt x="288" y="184"/>
                </a:lnTo>
                <a:lnTo>
                  <a:pt x="286" y="192"/>
                </a:lnTo>
                <a:lnTo>
                  <a:pt x="288" y="204"/>
                </a:lnTo>
                <a:lnTo>
                  <a:pt x="292" y="204"/>
                </a:lnTo>
                <a:lnTo>
                  <a:pt x="300" y="204"/>
                </a:lnTo>
                <a:lnTo>
                  <a:pt x="308" y="202"/>
                </a:lnTo>
                <a:lnTo>
                  <a:pt x="316" y="200"/>
                </a:lnTo>
                <a:lnTo>
                  <a:pt x="326" y="200"/>
                </a:lnTo>
                <a:lnTo>
                  <a:pt x="318" y="206"/>
                </a:lnTo>
                <a:lnTo>
                  <a:pt x="320" y="212"/>
                </a:lnTo>
                <a:lnTo>
                  <a:pt x="320" y="212"/>
                </a:lnTo>
                <a:lnTo>
                  <a:pt x="318" y="216"/>
                </a:lnTo>
                <a:lnTo>
                  <a:pt x="316" y="218"/>
                </a:lnTo>
                <a:lnTo>
                  <a:pt x="312" y="226"/>
                </a:lnTo>
                <a:lnTo>
                  <a:pt x="310" y="236"/>
                </a:lnTo>
                <a:lnTo>
                  <a:pt x="312" y="240"/>
                </a:lnTo>
                <a:lnTo>
                  <a:pt x="318" y="240"/>
                </a:lnTo>
                <a:lnTo>
                  <a:pt x="320" y="234"/>
                </a:lnTo>
                <a:lnTo>
                  <a:pt x="326" y="244"/>
                </a:lnTo>
                <a:lnTo>
                  <a:pt x="326" y="250"/>
                </a:lnTo>
                <a:lnTo>
                  <a:pt x="326" y="256"/>
                </a:lnTo>
                <a:lnTo>
                  <a:pt x="330" y="256"/>
                </a:lnTo>
                <a:lnTo>
                  <a:pt x="334" y="258"/>
                </a:lnTo>
                <a:lnTo>
                  <a:pt x="338" y="256"/>
                </a:lnTo>
                <a:lnTo>
                  <a:pt x="340" y="252"/>
                </a:lnTo>
                <a:lnTo>
                  <a:pt x="340" y="248"/>
                </a:lnTo>
                <a:lnTo>
                  <a:pt x="340" y="242"/>
                </a:lnTo>
                <a:lnTo>
                  <a:pt x="338" y="236"/>
                </a:lnTo>
                <a:lnTo>
                  <a:pt x="338" y="224"/>
                </a:lnTo>
                <a:lnTo>
                  <a:pt x="346" y="228"/>
                </a:lnTo>
                <a:lnTo>
                  <a:pt x="348" y="220"/>
                </a:lnTo>
                <a:lnTo>
                  <a:pt x="354" y="212"/>
                </a:lnTo>
                <a:lnTo>
                  <a:pt x="354" y="208"/>
                </a:lnTo>
                <a:lnTo>
                  <a:pt x="350" y="206"/>
                </a:lnTo>
                <a:lnTo>
                  <a:pt x="352" y="204"/>
                </a:lnTo>
                <a:lnTo>
                  <a:pt x="358" y="200"/>
                </a:lnTo>
                <a:lnTo>
                  <a:pt x="362" y="196"/>
                </a:lnTo>
                <a:lnTo>
                  <a:pt x="368" y="190"/>
                </a:lnTo>
                <a:lnTo>
                  <a:pt x="368" y="186"/>
                </a:lnTo>
                <a:lnTo>
                  <a:pt x="372" y="176"/>
                </a:lnTo>
                <a:lnTo>
                  <a:pt x="380" y="176"/>
                </a:lnTo>
                <a:lnTo>
                  <a:pt x="384" y="178"/>
                </a:lnTo>
                <a:lnTo>
                  <a:pt x="390" y="170"/>
                </a:lnTo>
                <a:lnTo>
                  <a:pt x="390" y="160"/>
                </a:lnTo>
                <a:lnTo>
                  <a:pt x="388" y="156"/>
                </a:lnTo>
                <a:lnTo>
                  <a:pt x="386" y="152"/>
                </a:lnTo>
                <a:lnTo>
                  <a:pt x="382" y="150"/>
                </a:lnTo>
                <a:lnTo>
                  <a:pt x="376" y="148"/>
                </a:lnTo>
                <a:lnTo>
                  <a:pt x="374" y="146"/>
                </a:lnTo>
                <a:lnTo>
                  <a:pt x="368" y="148"/>
                </a:lnTo>
                <a:lnTo>
                  <a:pt x="366" y="144"/>
                </a:lnTo>
                <a:lnTo>
                  <a:pt x="366" y="138"/>
                </a:lnTo>
                <a:lnTo>
                  <a:pt x="358" y="134"/>
                </a:lnTo>
                <a:lnTo>
                  <a:pt x="352" y="134"/>
                </a:lnTo>
                <a:lnTo>
                  <a:pt x="348" y="138"/>
                </a:lnTo>
                <a:lnTo>
                  <a:pt x="344" y="136"/>
                </a:lnTo>
                <a:lnTo>
                  <a:pt x="336" y="138"/>
                </a:lnTo>
                <a:lnTo>
                  <a:pt x="332" y="142"/>
                </a:lnTo>
                <a:lnTo>
                  <a:pt x="324" y="144"/>
                </a:lnTo>
                <a:lnTo>
                  <a:pt x="318" y="146"/>
                </a:lnTo>
                <a:lnTo>
                  <a:pt x="320" y="156"/>
                </a:lnTo>
                <a:lnTo>
                  <a:pt x="320" y="162"/>
                </a:lnTo>
                <a:lnTo>
                  <a:pt x="316" y="164"/>
                </a:lnTo>
                <a:lnTo>
                  <a:pt x="304" y="164"/>
                </a:lnTo>
                <a:lnTo>
                  <a:pt x="296" y="162"/>
                </a:lnTo>
                <a:lnTo>
                  <a:pt x="290" y="164"/>
                </a:lnTo>
                <a:lnTo>
                  <a:pt x="284" y="164"/>
                </a:lnTo>
                <a:lnTo>
                  <a:pt x="280" y="160"/>
                </a:lnTo>
                <a:lnTo>
                  <a:pt x="280" y="154"/>
                </a:lnTo>
                <a:lnTo>
                  <a:pt x="278" y="156"/>
                </a:lnTo>
                <a:lnTo>
                  <a:pt x="274" y="150"/>
                </a:lnTo>
                <a:lnTo>
                  <a:pt x="268" y="148"/>
                </a:lnTo>
                <a:lnTo>
                  <a:pt x="264" y="150"/>
                </a:lnTo>
                <a:lnTo>
                  <a:pt x="264" y="152"/>
                </a:lnTo>
                <a:lnTo>
                  <a:pt x="264" y="160"/>
                </a:lnTo>
                <a:lnTo>
                  <a:pt x="262" y="164"/>
                </a:lnTo>
                <a:lnTo>
                  <a:pt x="266" y="168"/>
                </a:lnTo>
                <a:lnTo>
                  <a:pt x="264" y="172"/>
                </a:lnTo>
                <a:lnTo>
                  <a:pt x="262" y="174"/>
                </a:lnTo>
                <a:lnTo>
                  <a:pt x="256" y="176"/>
                </a:lnTo>
                <a:lnTo>
                  <a:pt x="250" y="174"/>
                </a:lnTo>
                <a:lnTo>
                  <a:pt x="242" y="174"/>
                </a:lnTo>
                <a:lnTo>
                  <a:pt x="230" y="168"/>
                </a:lnTo>
                <a:lnTo>
                  <a:pt x="220" y="168"/>
                </a:lnTo>
                <a:lnTo>
                  <a:pt x="214" y="162"/>
                </a:lnTo>
                <a:lnTo>
                  <a:pt x="208" y="160"/>
                </a:lnTo>
                <a:lnTo>
                  <a:pt x="204" y="156"/>
                </a:lnTo>
                <a:lnTo>
                  <a:pt x="198" y="152"/>
                </a:lnTo>
                <a:lnTo>
                  <a:pt x="190" y="152"/>
                </a:lnTo>
                <a:lnTo>
                  <a:pt x="182" y="146"/>
                </a:lnTo>
                <a:lnTo>
                  <a:pt x="174" y="144"/>
                </a:lnTo>
                <a:lnTo>
                  <a:pt x="166" y="140"/>
                </a:lnTo>
                <a:lnTo>
                  <a:pt x="166" y="136"/>
                </a:lnTo>
                <a:lnTo>
                  <a:pt x="158" y="132"/>
                </a:lnTo>
                <a:lnTo>
                  <a:pt x="156" y="124"/>
                </a:lnTo>
                <a:lnTo>
                  <a:pt x="160" y="116"/>
                </a:lnTo>
                <a:lnTo>
                  <a:pt x="168" y="110"/>
                </a:lnTo>
                <a:lnTo>
                  <a:pt x="164" y="106"/>
                </a:lnTo>
                <a:lnTo>
                  <a:pt x="160" y="102"/>
                </a:lnTo>
                <a:lnTo>
                  <a:pt x="152" y="100"/>
                </a:lnTo>
                <a:lnTo>
                  <a:pt x="146" y="96"/>
                </a:lnTo>
                <a:lnTo>
                  <a:pt x="140" y="94"/>
                </a:lnTo>
                <a:lnTo>
                  <a:pt x="138" y="88"/>
                </a:lnTo>
                <a:lnTo>
                  <a:pt x="140" y="86"/>
                </a:lnTo>
                <a:lnTo>
                  <a:pt x="140" y="82"/>
                </a:lnTo>
                <a:lnTo>
                  <a:pt x="142" y="74"/>
                </a:lnTo>
                <a:lnTo>
                  <a:pt x="142" y="70"/>
                </a:lnTo>
                <a:lnTo>
                  <a:pt x="138" y="68"/>
                </a:lnTo>
                <a:lnTo>
                  <a:pt x="134" y="66"/>
                </a:lnTo>
                <a:lnTo>
                  <a:pt x="134" y="58"/>
                </a:lnTo>
                <a:lnTo>
                  <a:pt x="132" y="52"/>
                </a:lnTo>
                <a:lnTo>
                  <a:pt x="126" y="48"/>
                </a:lnTo>
                <a:lnTo>
                  <a:pt x="128" y="44"/>
                </a:lnTo>
                <a:lnTo>
                  <a:pt x="132" y="40"/>
                </a:lnTo>
                <a:lnTo>
                  <a:pt x="134" y="34"/>
                </a:lnTo>
                <a:lnTo>
                  <a:pt x="138" y="30"/>
                </a:lnTo>
                <a:lnTo>
                  <a:pt x="140" y="26"/>
                </a:lnTo>
                <a:lnTo>
                  <a:pt x="142" y="22"/>
                </a:lnTo>
                <a:lnTo>
                  <a:pt x="146" y="18"/>
                </a:lnTo>
                <a:lnTo>
                  <a:pt x="142" y="12"/>
                </a:lnTo>
                <a:lnTo>
                  <a:pt x="140" y="8"/>
                </a:lnTo>
                <a:lnTo>
                  <a:pt x="136" y="2"/>
                </a:lnTo>
                <a:lnTo>
                  <a:pt x="130" y="2"/>
                </a:lnTo>
                <a:lnTo>
                  <a:pt x="124" y="0"/>
                </a:lnTo>
                <a:lnTo>
                  <a:pt x="118" y="0"/>
                </a:lnTo>
                <a:lnTo>
                  <a:pt x="116" y="2"/>
                </a:lnTo>
                <a:lnTo>
                  <a:pt x="108" y="8"/>
                </a:lnTo>
                <a:lnTo>
                  <a:pt x="106" y="14"/>
                </a:lnTo>
                <a:lnTo>
                  <a:pt x="102" y="20"/>
                </a:lnTo>
                <a:lnTo>
                  <a:pt x="98" y="22"/>
                </a:lnTo>
                <a:lnTo>
                  <a:pt x="92" y="28"/>
                </a:lnTo>
                <a:lnTo>
                  <a:pt x="82" y="30"/>
                </a:lnTo>
                <a:lnTo>
                  <a:pt x="76" y="34"/>
                </a:lnTo>
                <a:lnTo>
                  <a:pt x="76" y="36"/>
                </a:lnTo>
                <a:lnTo>
                  <a:pt x="72" y="40"/>
                </a:lnTo>
                <a:lnTo>
                  <a:pt x="68" y="36"/>
                </a:lnTo>
                <a:lnTo>
                  <a:pt x="62" y="40"/>
                </a:lnTo>
                <a:lnTo>
                  <a:pt x="56" y="42"/>
                </a:lnTo>
                <a:lnTo>
                  <a:pt x="56" y="46"/>
                </a:lnTo>
                <a:lnTo>
                  <a:pt x="62" y="52"/>
                </a:lnTo>
                <a:lnTo>
                  <a:pt x="64" y="66"/>
                </a:lnTo>
                <a:lnTo>
                  <a:pt x="66" y="68"/>
                </a:lnTo>
                <a:lnTo>
                  <a:pt x="70" y="72"/>
                </a:lnTo>
                <a:lnTo>
                  <a:pt x="76" y="78"/>
                </a:lnTo>
                <a:lnTo>
                  <a:pt x="76" y="86"/>
                </a:lnTo>
                <a:lnTo>
                  <a:pt x="72" y="92"/>
                </a:lnTo>
                <a:lnTo>
                  <a:pt x="68" y="98"/>
                </a:lnTo>
                <a:lnTo>
                  <a:pt x="68" y="108"/>
                </a:lnTo>
                <a:lnTo>
                  <a:pt x="66" y="116"/>
                </a:lnTo>
                <a:lnTo>
                  <a:pt x="60" y="120"/>
                </a:lnTo>
                <a:lnTo>
                  <a:pt x="56" y="124"/>
                </a:lnTo>
                <a:lnTo>
                  <a:pt x="52" y="130"/>
                </a:lnTo>
                <a:lnTo>
                  <a:pt x="44" y="134"/>
                </a:lnTo>
                <a:lnTo>
                  <a:pt x="38" y="144"/>
                </a:lnTo>
                <a:lnTo>
                  <a:pt x="32" y="150"/>
                </a:lnTo>
                <a:lnTo>
                  <a:pt x="26" y="152"/>
                </a:lnTo>
                <a:lnTo>
                  <a:pt x="24" y="148"/>
                </a:lnTo>
                <a:lnTo>
                  <a:pt x="20" y="156"/>
                </a:lnTo>
                <a:lnTo>
                  <a:pt x="16" y="160"/>
                </a:lnTo>
                <a:lnTo>
                  <a:pt x="12" y="168"/>
                </a:lnTo>
                <a:lnTo>
                  <a:pt x="16" y="172"/>
                </a:lnTo>
                <a:lnTo>
                  <a:pt x="18" y="174"/>
                </a:lnTo>
                <a:lnTo>
                  <a:pt x="16" y="180"/>
                </a:lnTo>
                <a:lnTo>
                  <a:pt x="16" y="186"/>
                </a:lnTo>
                <a:lnTo>
                  <a:pt x="22" y="188"/>
                </a:lnTo>
                <a:lnTo>
                  <a:pt x="24" y="194"/>
                </a:lnTo>
                <a:lnTo>
                  <a:pt x="24" y="210"/>
                </a:lnTo>
                <a:lnTo>
                  <a:pt x="20" y="208"/>
                </a:lnTo>
                <a:lnTo>
                  <a:pt x="12" y="208"/>
                </a:lnTo>
                <a:lnTo>
                  <a:pt x="8" y="208"/>
                </a:lnTo>
                <a:lnTo>
                  <a:pt x="2" y="212"/>
                </a:lnTo>
                <a:lnTo>
                  <a:pt x="0" y="218"/>
                </a:lnTo>
                <a:close/>
              </a:path>
            </a:pathLst>
          </a:custGeom>
          <a:solidFill>
            <a:srgbClr val="B9BCBD"/>
          </a:solidFill>
          <a:ln w="3175">
            <a:solidFill>
              <a:srgbClr val="B9BCBD"/>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188" name="Freeform 172">
            <a:extLst>
              <a:ext uri="{FF2B5EF4-FFF2-40B4-BE49-F238E27FC236}">
                <a16:creationId xmlns:a16="http://schemas.microsoft.com/office/drawing/2014/main" id="{9CA8DB8A-2DDC-4DB5-85F7-39439B1769A2}"/>
              </a:ext>
            </a:extLst>
          </p:cNvPr>
          <p:cNvSpPr>
            <a:spLocks/>
          </p:cNvSpPr>
          <p:nvPr userDrawn="1"/>
        </p:nvSpPr>
        <p:spPr bwMode="auto">
          <a:xfrm>
            <a:off x="5319165" y="1545962"/>
            <a:ext cx="174412" cy="123551"/>
          </a:xfrm>
          <a:custGeom>
            <a:avLst/>
            <a:gdLst>
              <a:gd name="T0" fmla="*/ 76 w 104"/>
              <a:gd name="T1" fmla="*/ 8 h 72"/>
              <a:gd name="T2" fmla="*/ 72 w 104"/>
              <a:gd name="T3" fmla="*/ 8 h 72"/>
              <a:gd name="T4" fmla="*/ 68 w 104"/>
              <a:gd name="T5" fmla="*/ 10 h 72"/>
              <a:gd name="T6" fmla="*/ 58 w 104"/>
              <a:gd name="T7" fmla="*/ 8 h 72"/>
              <a:gd name="T8" fmla="*/ 54 w 104"/>
              <a:gd name="T9" fmla="*/ 10 h 72"/>
              <a:gd name="T10" fmla="*/ 54 w 104"/>
              <a:gd name="T11" fmla="*/ 6 h 72"/>
              <a:gd name="T12" fmla="*/ 48 w 104"/>
              <a:gd name="T13" fmla="*/ 10 h 72"/>
              <a:gd name="T14" fmla="*/ 44 w 104"/>
              <a:gd name="T15" fmla="*/ 16 h 72"/>
              <a:gd name="T16" fmla="*/ 40 w 104"/>
              <a:gd name="T17" fmla="*/ 8 h 72"/>
              <a:gd name="T18" fmla="*/ 38 w 104"/>
              <a:gd name="T19" fmla="*/ 24 h 72"/>
              <a:gd name="T20" fmla="*/ 32 w 104"/>
              <a:gd name="T21" fmla="*/ 28 h 72"/>
              <a:gd name="T22" fmla="*/ 28 w 104"/>
              <a:gd name="T23" fmla="*/ 26 h 72"/>
              <a:gd name="T24" fmla="*/ 28 w 104"/>
              <a:gd name="T25" fmla="*/ 14 h 72"/>
              <a:gd name="T26" fmla="*/ 26 w 104"/>
              <a:gd name="T27" fmla="*/ 10 h 72"/>
              <a:gd name="T28" fmla="*/ 16 w 104"/>
              <a:gd name="T29" fmla="*/ 8 h 72"/>
              <a:gd name="T30" fmla="*/ 20 w 104"/>
              <a:gd name="T31" fmla="*/ 16 h 72"/>
              <a:gd name="T32" fmla="*/ 12 w 104"/>
              <a:gd name="T33" fmla="*/ 8 h 72"/>
              <a:gd name="T34" fmla="*/ 10 w 104"/>
              <a:gd name="T35" fmla="*/ 10 h 72"/>
              <a:gd name="T36" fmla="*/ 10 w 104"/>
              <a:gd name="T37" fmla="*/ 10 h 72"/>
              <a:gd name="T38" fmla="*/ 10 w 104"/>
              <a:gd name="T39" fmla="*/ 12 h 72"/>
              <a:gd name="T40" fmla="*/ 4 w 104"/>
              <a:gd name="T41" fmla="*/ 26 h 72"/>
              <a:gd name="T42" fmla="*/ 0 w 104"/>
              <a:gd name="T43" fmla="*/ 28 h 72"/>
              <a:gd name="T44" fmla="*/ 6 w 104"/>
              <a:gd name="T45" fmla="*/ 28 h 72"/>
              <a:gd name="T46" fmla="*/ 18 w 104"/>
              <a:gd name="T47" fmla="*/ 24 h 72"/>
              <a:gd name="T48" fmla="*/ 16 w 104"/>
              <a:gd name="T49" fmla="*/ 26 h 72"/>
              <a:gd name="T50" fmla="*/ 20 w 104"/>
              <a:gd name="T51" fmla="*/ 30 h 72"/>
              <a:gd name="T52" fmla="*/ 14 w 104"/>
              <a:gd name="T53" fmla="*/ 32 h 72"/>
              <a:gd name="T54" fmla="*/ 4 w 104"/>
              <a:gd name="T55" fmla="*/ 38 h 72"/>
              <a:gd name="T56" fmla="*/ 10 w 104"/>
              <a:gd name="T57" fmla="*/ 40 h 72"/>
              <a:gd name="T58" fmla="*/ 20 w 104"/>
              <a:gd name="T59" fmla="*/ 46 h 72"/>
              <a:gd name="T60" fmla="*/ 22 w 104"/>
              <a:gd name="T61" fmla="*/ 52 h 72"/>
              <a:gd name="T62" fmla="*/ 14 w 104"/>
              <a:gd name="T63" fmla="*/ 58 h 72"/>
              <a:gd name="T64" fmla="*/ 30 w 104"/>
              <a:gd name="T65" fmla="*/ 60 h 72"/>
              <a:gd name="T66" fmla="*/ 34 w 104"/>
              <a:gd name="T67" fmla="*/ 62 h 72"/>
              <a:gd name="T68" fmla="*/ 38 w 104"/>
              <a:gd name="T69" fmla="*/ 70 h 72"/>
              <a:gd name="T70" fmla="*/ 54 w 104"/>
              <a:gd name="T71" fmla="*/ 70 h 72"/>
              <a:gd name="T72" fmla="*/ 56 w 104"/>
              <a:gd name="T73" fmla="*/ 70 h 72"/>
              <a:gd name="T74" fmla="*/ 60 w 104"/>
              <a:gd name="T75" fmla="*/ 64 h 72"/>
              <a:gd name="T76" fmla="*/ 64 w 104"/>
              <a:gd name="T77" fmla="*/ 60 h 72"/>
              <a:gd name="T78" fmla="*/ 70 w 104"/>
              <a:gd name="T79" fmla="*/ 58 h 72"/>
              <a:gd name="T80" fmla="*/ 80 w 104"/>
              <a:gd name="T81" fmla="*/ 54 h 72"/>
              <a:gd name="T82" fmla="*/ 90 w 104"/>
              <a:gd name="T83" fmla="*/ 48 h 72"/>
              <a:gd name="T84" fmla="*/ 94 w 104"/>
              <a:gd name="T85" fmla="*/ 40 h 72"/>
              <a:gd name="T86" fmla="*/ 98 w 104"/>
              <a:gd name="T87" fmla="*/ 36 h 72"/>
              <a:gd name="T88" fmla="*/ 102 w 104"/>
              <a:gd name="T89" fmla="*/ 38 h 72"/>
              <a:gd name="T90" fmla="*/ 104 w 104"/>
              <a:gd name="T91" fmla="*/ 32 h 72"/>
              <a:gd name="T92" fmla="*/ 102 w 104"/>
              <a:gd name="T93" fmla="*/ 26 h 72"/>
              <a:gd name="T94" fmla="*/ 98 w 104"/>
              <a:gd name="T95" fmla="*/ 24 h 72"/>
              <a:gd name="T96" fmla="*/ 94 w 104"/>
              <a:gd name="T97" fmla="*/ 20 h 72"/>
              <a:gd name="T98" fmla="*/ 90 w 104"/>
              <a:gd name="T99" fmla="*/ 12 h 72"/>
              <a:gd name="T100" fmla="*/ 94 w 104"/>
              <a:gd name="T101" fmla="*/ 6 h 72"/>
              <a:gd name="T102" fmla="*/ 88 w 104"/>
              <a:gd name="T103" fmla="*/ 8 h 72"/>
              <a:gd name="T104" fmla="*/ 80 w 104"/>
              <a:gd name="T105"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4" h="72">
                <a:moveTo>
                  <a:pt x="80" y="0"/>
                </a:moveTo>
                <a:lnTo>
                  <a:pt x="80" y="0"/>
                </a:lnTo>
                <a:lnTo>
                  <a:pt x="76" y="0"/>
                </a:lnTo>
                <a:lnTo>
                  <a:pt x="76" y="0"/>
                </a:lnTo>
                <a:lnTo>
                  <a:pt x="76" y="8"/>
                </a:lnTo>
                <a:lnTo>
                  <a:pt x="76" y="8"/>
                </a:lnTo>
                <a:lnTo>
                  <a:pt x="74" y="10"/>
                </a:lnTo>
                <a:lnTo>
                  <a:pt x="72" y="10"/>
                </a:lnTo>
                <a:lnTo>
                  <a:pt x="72" y="10"/>
                </a:lnTo>
                <a:lnTo>
                  <a:pt x="72" y="8"/>
                </a:lnTo>
                <a:lnTo>
                  <a:pt x="70" y="6"/>
                </a:lnTo>
                <a:lnTo>
                  <a:pt x="70" y="6"/>
                </a:lnTo>
                <a:lnTo>
                  <a:pt x="70" y="6"/>
                </a:lnTo>
                <a:lnTo>
                  <a:pt x="68" y="10"/>
                </a:lnTo>
                <a:lnTo>
                  <a:pt x="68" y="10"/>
                </a:lnTo>
                <a:lnTo>
                  <a:pt x="66" y="10"/>
                </a:lnTo>
                <a:lnTo>
                  <a:pt x="64" y="12"/>
                </a:lnTo>
                <a:lnTo>
                  <a:pt x="64" y="12"/>
                </a:lnTo>
                <a:lnTo>
                  <a:pt x="60" y="10"/>
                </a:lnTo>
                <a:lnTo>
                  <a:pt x="58" y="8"/>
                </a:lnTo>
                <a:lnTo>
                  <a:pt x="58" y="8"/>
                </a:lnTo>
                <a:lnTo>
                  <a:pt x="58" y="16"/>
                </a:lnTo>
                <a:lnTo>
                  <a:pt x="58" y="16"/>
                </a:lnTo>
                <a:lnTo>
                  <a:pt x="56" y="14"/>
                </a:lnTo>
                <a:lnTo>
                  <a:pt x="54" y="10"/>
                </a:lnTo>
                <a:lnTo>
                  <a:pt x="54" y="10"/>
                </a:lnTo>
                <a:lnTo>
                  <a:pt x="54" y="8"/>
                </a:lnTo>
                <a:lnTo>
                  <a:pt x="54" y="8"/>
                </a:lnTo>
                <a:lnTo>
                  <a:pt x="54" y="6"/>
                </a:lnTo>
                <a:lnTo>
                  <a:pt x="54" y="6"/>
                </a:lnTo>
                <a:lnTo>
                  <a:pt x="52" y="6"/>
                </a:lnTo>
                <a:lnTo>
                  <a:pt x="52" y="6"/>
                </a:lnTo>
                <a:lnTo>
                  <a:pt x="50" y="8"/>
                </a:lnTo>
                <a:lnTo>
                  <a:pt x="50" y="8"/>
                </a:lnTo>
                <a:lnTo>
                  <a:pt x="48" y="10"/>
                </a:lnTo>
                <a:lnTo>
                  <a:pt x="46" y="10"/>
                </a:lnTo>
                <a:lnTo>
                  <a:pt x="44" y="12"/>
                </a:lnTo>
                <a:lnTo>
                  <a:pt x="46" y="16"/>
                </a:lnTo>
                <a:lnTo>
                  <a:pt x="46" y="16"/>
                </a:lnTo>
                <a:lnTo>
                  <a:pt x="44" y="16"/>
                </a:lnTo>
                <a:lnTo>
                  <a:pt x="44" y="18"/>
                </a:lnTo>
                <a:lnTo>
                  <a:pt x="44" y="18"/>
                </a:lnTo>
                <a:lnTo>
                  <a:pt x="42" y="12"/>
                </a:lnTo>
                <a:lnTo>
                  <a:pt x="42" y="12"/>
                </a:lnTo>
                <a:lnTo>
                  <a:pt x="40" y="8"/>
                </a:lnTo>
                <a:lnTo>
                  <a:pt x="40" y="8"/>
                </a:lnTo>
                <a:lnTo>
                  <a:pt x="38" y="10"/>
                </a:lnTo>
                <a:lnTo>
                  <a:pt x="38" y="10"/>
                </a:lnTo>
                <a:lnTo>
                  <a:pt x="38" y="16"/>
                </a:lnTo>
                <a:lnTo>
                  <a:pt x="38" y="24"/>
                </a:lnTo>
                <a:lnTo>
                  <a:pt x="38" y="24"/>
                </a:lnTo>
                <a:lnTo>
                  <a:pt x="34" y="22"/>
                </a:lnTo>
                <a:lnTo>
                  <a:pt x="32" y="22"/>
                </a:lnTo>
                <a:lnTo>
                  <a:pt x="32" y="22"/>
                </a:lnTo>
                <a:lnTo>
                  <a:pt x="32" y="28"/>
                </a:lnTo>
                <a:lnTo>
                  <a:pt x="32" y="28"/>
                </a:lnTo>
                <a:lnTo>
                  <a:pt x="28" y="30"/>
                </a:lnTo>
                <a:lnTo>
                  <a:pt x="28" y="30"/>
                </a:lnTo>
                <a:lnTo>
                  <a:pt x="28" y="26"/>
                </a:lnTo>
                <a:lnTo>
                  <a:pt x="28" y="26"/>
                </a:lnTo>
                <a:lnTo>
                  <a:pt x="28" y="20"/>
                </a:lnTo>
                <a:lnTo>
                  <a:pt x="28" y="18"/>
                </a:lnTo>
                <a:lnTo>
                  <a:pt x="28" y="16"/>
                </a:lnTo>
                <a:lnTo>
                  <a:pt x="28" y="16"/>
                </a:lnTo>
                <a:lnTo>
                  <a:pt x="28" y="14"/>
                </a:lnTo>
                <a:lnTo>
                  <a:pt x="28" y="12"/>
                </a:lnTo>
                <a:lnTo>
                  <a:pt x="26" y="12"/>
                </a:lnTo>
                <a:lnTo>
                  <a:pt x="26" y="12"/>
                </a:lnTo>
                <a:lnTo>
                  <a:pt x="26" y="10"/>
                </a:lnTo>
                <a:lnTo>
                  <a:pt x="26" y="10"/>
                </a:lnTo>
                <a:lnTo>
                  <a:pt x="24" y="6"/>
                </a:lnTo>
                <a:lnTo>
                  <a:pt x="24" y="6"/>
                </a:lnTo>
                <a:lnTo>
                  <a:pt x="16" y="6"/>
                </a:lnTo>
                <a:lnTo>
                  <a:pt x="16" y="8"/>
                </a:lnTo>
                <a:lnTo>
                  <a:pt x="16" y="8"/>
                </a:lnTo>
                <a:lnTo>
                  <a:pt x="20" y="10"/>
                </a:lnTo>
                <a:lnTo>
                  <a:pt x="20" y="10"/>
                </a:lnTo>
                <a:lnTo>
                  <a:pt x="20" y="14"/>
                </a:lnTo>
                <a:lnTo>
                  <a:pt x="22" y="16"/>
                </a:lnTo>
                <a:lnTo>
                  <a:pt x="20" y="16"/>
                </a:lnTo>
                <a:lnTo>
                  <a:pt x="20" y="16"/>
                </a:lnTo>
                <a:lnTo>
                  <a:pt x="18" y="14"/>
                </a:lnTo>
                <a:lnTo>
                  <a:pt x="18" y="14"/>
                </a:lnTo>
                <a:lnTo>
                  <a:pt x="14" y="12"/>
                </a:lnTo>
                <a:lnTo>
                  <a:pt x="12" y="8"/>
                </a:lnTo>
                <a:lnTo>
                  <a:pt x="12" y="8"/>
                </a:lnTo>
                <a:lnTo>
                  <a:pt x="12" y="8"/>
                </a:lnTo>
                <a:lnTo>
                  <a:pt x="12" y="8"/>
                </a:lnTo>
                <a:lnTo>
                  <a:pt x="10" y="6"/>
                </a:lnTo>
                <a:lnTo>
                  <a:pt x="10" y="10"/>
                </a:lnTo>
                <a:lnTo>
                  <a:pt x="10" y="10"/>
                </a:lnTo>
                <a:lnTo>
                  <a:pt x="10" y="10"/>
                </a:lnTo>
                <a:lnTo>
                  <a:pt x="10" y="10"/>
                </a:lnTo>
                <a:lnTo>
                  <a:pt x="10" y="10"/>
                </a:lnTo>
                <a:lnTo>
                  <a:pt x="10" y="10"/>
                </a:lnTo>
                <a:lnTo>
                  <a:pt x="10" y="10"/>
                </a:lnTo>
                <a:lnTo>
                  <a:pt x="6" y="12"/>
                </a:lnTo>
                <a:lnTo>
                  <a:pt x="6" y="12"/>
                </a:lnTo>
                <a:lnTo>
                  <a:pt x="8" y="12"/>
                </a:lnTo>
                <a:lnTo>
                  <a:pt x="10" y="12"/>
                </a:lnTo>
                <a:lnTo>
                  <a:pt x="10" y="12"/>
                </a:lnTo>
                <a:lnTo>
                  <a:pt x="10" y="18"/>
                </a:lnTo>
                <a:lnTo>
                  <a:pt x="8" y="20"/>
                </a:lnTo>
                <a:lnTo>
                  <a:pt x="8" y="20"/>
                </a:lnTo>
                <a:lnTo>
                  <a:pt x="4" y="26"/>
                </a:lnTo>
                <a:lnTo>
                  <a:pt x="4" y="26"/>
                </a:lnTo>
                <a:lnTo>
                  <a:pt x="2" y="26"/>
                </a:lnTo>
                <a:lnTo>
                  <a:pt x="0" y="24"/>
                </a:lnTo>
                <a:lnTo>
                  <a:pt x="0" y="28"/>
                </a:lnTo>
                <a:lnTo>
                  <a:pt x="0" y="28"/>
                </a:lnTo>
                <a:lnTo>
                  <a:pt x="4" y="28"/>
                </a:lnTo>
                <a:lnTo>
                  <a:pt x="4" y="28"/>
                </a:lnTo>
                <a:lnTo>
                  <a:pt x="4" y="28"/>
                </a:lnTo>
                <a:lnTo>
                  <a:pt x="6" y="28"/>
                </a:lnTo>
                <a:lnTo>
                  <a:pt x="6" y="28"/>
                </a:lnTo>
                <a:lnTo>
                  <a:pt x="8" y="26"/>
                </a:lnTo>
                <a:lnTo>
                  <a:pt x="8" y="26"/>
                </a:lnTo>
                <a:lnTo>
                  <a:pt x="16" y="22"/>
                </a:lnTo>
                <a:lnTo>
                  <a:pt x="16" y="22"/>
                </a:lnTo>
                <a:lnTo>
                  <a:pt x="18" y="24"/>
                </a:lnTo>
                <a:lnTo>
                  <a:pt x="18" y="24"/>
                </a:lnTo>
                <a:lnTo>
                  <a:pt x="20" y="24"/>
                </a:lnTo>
                <a:lnTo>
                  <a:pt x="20" y="26"/>
                </a:lnTo>
                <a:lnTo>
                  <a:pt x="16" y="26"/>
                </a:lnTo>
                <a:lnTo>
                  <a:pt x="16" y="26"/>
                </a:lnTo>
                <a:lnTo>
                  <a:pt x="18" y="32"/>
                </a:lnTo>
                <a:lnTo>
                  <a:pt x="18" y="32"/>
                </a:lnTo>
                <a:lnTo>
                  <a:pt x="20" y="30"/>
                </a:lnTo>
                <a:lnTo>
                  <a:pt x="20" y="30"/>
                </a:lnTo>
                <a:lnTo>
                  <a:pt x="20" y="30"/>
                </a:lnTo>
                <a:lnTo>
                  <a:pt x="20" y="32"/>
                </a:lnTo>
                <a:lnTo>
                  <a:pt x="20" y="34"/>
                </a:lnTo>
                <a:lnTo>
                  <a:pt x="20" y="34"/>
                </a:lnTo>
                <a:lnTo>
                  <a:pt x="14" y="32"/>
                </a:lnTo>
                <a:lnTo>
                  <a:pt x="14" y="32"/>
                </a:lnTo>
                <a:lnTo>
                  <a:pt x="12" y="34"/>
                </a:lnTo>
                <a:lnTo>
                  <a:pt x="8" y="38"/>
                </a:lnTo>
                <a:lnTo>
                  <a:pt x="8" y="38"/>
                </a:lnTo>
                <a:lnTo>
                  <a:pt x="4" y="38"/>
                </a:lnTo>
                <a:lnTo>
                  <a:pt x="4" y="38"/>
                </a:lnTo>
                <a:lnTo>
                  <a:pt x="4" y="40"/>
                </a:lnTo>
                <a:lnTo>
                  <a:pt x="4" y="42"/>
                </a:lnTo>
                <a:lnTo>
                  <a:pt x="4" y="42"/>
                </a:lnTo>
                <a:lnTo>
                  <a:pt x="8" y="42"/>
                </a:lnTo>
                <a:lnTo>
                  <a:pt x="10" y="40"/>
                </a:lnTo>
                <a:lnTo>
                  <a:pt x="10" y="40"/>
                </a:lnTo>
                <a:lnTo>
                  <a:pt x="18" y="42"/>
                </a:lnTo>
                <a:lnTo>
                  <a:pt x="18" y="42"/>
                </a:lnTo>
                <a:lnTo>
                  <a:pt x="20" y="46"/>
                </a:lnTo>
                <a:lnTo>
                  <a:pt x="20" y="46"/>
                </a:lnTo>
                <a:lnTo>
                  <a:pt x="20" y="46"/>
                </a:lnTo>
                <a:lnTo>
                  <a:pt x="22" y="46"/>
                </a:lnTo>
                <a:lnTo>
                  <a:pt x="22" y="46"/>
                </a:lnTo>
                <a:lnTo>
                  <a:pt x="22" y="50"/>
                </a:lnTo>
                <a:lnTo>
                  <a:pt x="22" y="52"/>
                </a:lnTo>
                <a:lnTo>
                  <a:pt x="22" y="52"/>
                </a:lnTo>
                <a:lnTo>
                  <a:pt x="22" y="56"/>
                </a:lnTo>
                <a:lnTo>
                  <a:pt x="22" y="56"/>
                </a:lnTo>
                <a:lnTo>
                  <a:pt x="18" y="56"/>
                </a:lnTo>
                <a:lnTo>
                  <a:pt x="14" y="58"/>
                </a:lnTo>
                <a:lnTo>
                  <a:pt x="14" y="60"/>
                </a:lnTo>
                <a:lnTo>
                  <a:pt x="14" y="60"/>
                </a:lnTo>
                <a:lnTo>
                  <a:pt x="22" y="60"/>
                </a:lnTo>
                <a:lnTo>
                  <a:pt x="30" y="58"/>
                </a:lnTo>
                <a:lnTo>
                  <a:pt x="30" y="60"/>
                </a:lnTo>
                <a:lnTo>
                  <a:pt x="30" y="60"/>
                </a:lnTo>
                <a:lnTo>
                  <a:pt x="32" y="60"/>
                </a:lnTo>
                <a:lnTo>
                  <a:pt x="34" y="60"/>
                </a:lnTo>
                <a:lnTo>
                  <a:pt x="34" y="62"/>
                </a:lnTo>
                <a:lnTo>
                  <a:pt x="34" y="62"/>
                </a:lnTo>
                <a:lnTo>
                  <a:pt x="40" y="64"/>
                </a:lnTo>
                <a:lnTo>
                  <a:pt x="42" y="64"/>
                </a:lnTo>
                <a:lnTo>
                  <a:pt x="42" y="64"/>
                </a:lnTo>
                <a:lnTo>
                  <a:pt x="38" y="70"/>
                </a:lnTo>
                <a:lnTo>
                  <a:pt x="38" y="70"/>
                </a:lnTo>
                <a:lnTo>
                  <a:pt x="42" y="68"/>
                </a:lnTo>
                <a:lnTo>
                  <a:pt x="42" y="68"/>
                </a:lnTo>
                <a:lnTo>
                  <a:pt x="48" y="70"/>
                </a:lnTo>
                <a:lnTo>
                  <a:pt x="50" y="72"/>
                </a:lnTo>
                <a:lnTo>
                  <a:pt x="54" y="70"/>
                </a:lnTo>
                <a:lnTo>
                  <a:pt x="54" y="70"/>
                </a:lnTo>
                <a:lnTo>
                  <a:pt x="56" y="68"/>
                </a:lnTo>
                <a:lnTo>
                  <a:pt x="56" y="68"/>
                </a:lnTo>
                <a:lnTo>
                  <a:pt x="56" y="68"/>
                </a:lnTo>
                <a:lnTo>
                  <a:pt x="56" y="70"/>
                </a:lnTo>
                <a:lnTo>
                  <a:pt x="58" y="70"/>
                </a:lnTo>
                <a:lnTo>
                  <a:pt x="58" y="70"/>
                </a:lnTo>
                <a:lnTo>
                  <a:pt x="60" y="68"/>
                </a:lnTo>
                <a:lnTo>
                  <a:pt x="60" y="68"/>
                </a:lnTo>
                <a:lnTo>
                  <a:pt x="60" y="64"/>
                </a:lnTo>
                <a:lnTo>
                  <a:pt x="60" y="62"/>
                </a:lnTo>
                <a:lnTo>
                  <a:pt x="60" y="62"/>
                </a:lnTo>
                <a:lnTo>
                  <a:pt x="60" y="58"/>
                </a:lnTo>
                <a:lnTo>
                  <a:pt x="60" y="58"/>
                </a:lnTo>
                <a:lnTo>
                  <a:pt x="64" y="60"/>
                </a:lnTo>
                <a:lnTo>
                  <a:pt x="68" y="62"/>
                </a:lnTo>
                <a:lnTo>
                  <a:pt x="68" y="62"/>
                </a:lnTo>
                <a:lnTo>
                  <a:pt x="70" y="62"/>
                </a:lnTo>
                <a:lnTo>
                  <a:pt x="70" y="62"/>
                </a:lnTo>
                <a:lnTo>
                  <a:pt x="70" y="58"/>
                </a:lnTo>
                <a:lnTo>
                  <a:pt x="72" y="58"/>
                </a:lnTo>
                <a:lnTo>
                  <a:pt x="72" y="58"/>
                </a:lnTo>
                <a:lnTo>
                  <a:pt x="76" y="60"/>
                </a:lnTo>
                <a:lnTo>
                  <a:pt x="76" y="60"/>
                </a:lnTo>
                <a:lnTo>
                  <a:pt x="80" y="54"/>
                </a:lnTo>
                <a:lnTo>
                  <a:pt x="80" y="54"/>
                </a:lnTo>
                <a:lnTo>
                  <a:pt x="84" y="52"/>
                </a:lnTo>
                <a:lnTo>
                  <a:pt x="88" y="52"/>
                </a:lnTo>
                <a:lnTo>
                  <a:pt x="88" y="52"/>
                </a:lnTo>
                <a:lnTo>
                  <a:pt x="90" y="48"/>
                </a:lnTo>
                <a:lnTo>
                  <a:pt x="90" y="48"/>
                </a:lnTo>
                <a:lnTo>
                  <a:pt x="92" y="48"/>
                </a:lnTo>
                <a:lnTo>
                  <a:pt x="92" y="48"/>
                </a:lnTo>
                <a:lnTo>
                  <a:pt x="94" y="40"/>
                </a:lnTo>
                <a:lnTo>
                  <a:pt x="94" y="40"/>
                </a:lnTo>
                <a:lnTo>
                  <a:pt x="98" y="40"/>
                </a:lnTo>
                <a:lnTo>
                  <a:pt x="98" y="38"/>
                </a:lnTo>
                <a:lnTo>
                  <a:pt x="98" y="36"/>
                </a:lnTo>
                <a:lnTo>
                  <a:pt x="98" y="36"/>
                </a:lnTo>
                <a:lnTo>
                  <a:pt x="98" y="36"/>
                </a:lnTo>
                <a:lnTo>
                  <a:pt x="100" y="36"/>
                </a:lnTo>
                <a:lnTo>
                  <a:pt x="98" y="38"/>
                </a:lnTo>
                <a:lnTo>
                  <a:pt x="98" y="38"/>
                </a:lnTo>
                <a:lnTo>
                  <a:pt x="100" y="38"/>
                </a:lnTo>
                <a:lnTo>
                  <a:pt x="102" y="38"/>
                </a:lnTo>
                <a:lnTo>
                  <a:pt x="102" y="38"/>
                </a:lnTo>
                <a:lnTo>
                  <a:pt x="104" y="36"/>
                </a:lnTo>
                <a:lnTo>
                  <a:pt x="102" y="34"/>
                </a:lnTo>
                <a:lnTo>
                  <a:pt x="104" y="32"/>
                </a:lnTo>
                <a:lnTo>
                  <a:pt x="104" y="32"/>
                </a:lnTo>
                <a:lnTo>
                  <a:pt x="102" y="32"/>
                </a:lnTo>
                <a:lnTo>
                  <a:pt x="102" y="30"/>
                </a:lnTo>
                <a:lnTo>
                  <a:pt x="102" y="30"/>
                </a:lnTo>
                <a:lnTo>
                  <a:pt x="102" y="28"/>
                </a:lnTo>
                <a:lnTo>
                  <a:pt x="102" y="26"/>
                </a:lnTo>
                <a:lnTo>
                  <a:pt x="102" y="26"/>
                </a:lnTo>
                <a:lnTo>
                  <a:pt x="100" y="22"/>
                </a:lnTo>
                <a:lnTo>
                  <a:pt x="100" y="22"/>
                </a:lnTo>
                <a:lnTo>
                  <a:pt x="100" y="22"/>
                </a:lnTo>
                <a:lnTo>
                  <a:pt x="98" y="24"/>
                </a:lnTo>
                <a:lnTo>
                  <a:pt x="98" y="22"/>
                </a:lnTo>
                <a:lnTo>
                  <a:pt x="98" y="22"/>
                </a:lnTo>
                <a:lnTo>
                  <a:pt x="96" y="20"/>
                </a:lnTo>
                <a:lnTo>
                  <a:pt x="94" y="20"/>
                </a:lnTo>
                <a:lnTo>
                  <a:pt x="94" y="20"/>
                </a:lnTo>
                <a:lnTo>
                  <a:pt x="92" y="22"/>
                </a:lnTo>
                <a:lnTo>
                  <a:pt x="92" y="22"/>
                </a:lnTo>
                <a:lnTo>
                  <a:pt x="92" y="14"/>
                </a:lnTo>
                <a:lnTo>
                  <a:pt x="92" y="14"/>
                </a:lnTo>
                <a:lnTo>
                  <a:pt x="90" y="12"/>
                </a:lnTo>
                <a:lnTo>
                  <a:pt x="90" y="12"/>
                </a:lnTo>
                <a:lnTo>
                  <a:pt x="90" y="8"/>
                </a:lnTo>
                <a:lnTo>
                  <a:pt x="90" y="8"/>
                </a:lnTo>
                <a:lnTo>
                  <a:pt x="94" y="6"/>
                </a:lnTo>
                <a:lnTo>
                  <a:pt x="94" y="6"/>
                </a:lnTo>
                <a:lnTo>
                  <a:pt x="96" y="4"/>
                </a:lnTo>
                <a:lnTo>
                  <a:pt x="96" y="4"/>
                </a:lnTo>
                <a:lnTo>
                  <a:pt x="88" y="6"/>
                </a:lnTo>
                <a:lnTo>
                  <a:pt x="88" y="6"/>
                </a:lnTo>
                <a:lnTo>
                  <a:pt x="88" y="8"/>
                </a:lnTo>
                <a:lnTo>
                  <a:pt x="86" y="8"/>
                </a:lnTo>
                <a:lnTo>
                  <a:pt x="86" y="8"/>
                </a:lnTo>
                <a:lnTo>
                  <a:pt x="82" y="0"/>
                </a:lnTo>
                <a:lnTo>
                  <a:pt x="82" y="0"/>
                </a:lnTo>
                <a:lnTo>
                  <a:pt x="80" y="0"/>
                </a:lnTo>
                <a:lnTo>
                  <a:pt x="80" y="0"/>
                </a:lnTo>
                <a:close/>
              </a:path>
            </a:pathLst>
          </a:custGeom>
          <a:solidFill>
            <a:srgbClr val="8BBDFF"/>
          </a:solidFill>
          <a:ln w="3175">
            <a:solidFill>
              <a:srgbClr val="8BBDFF"/>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189" name="Freeform 173">
            <a:extLst>
              <a:ext uri="{FF2B5EF4-FFF2-40B4-BE49-F238E27FC236}">
                <a16:creationId xmlns:a16="http://schemas.microsoft.com/office/drawing/2014/main" id="{7C024AA5-DC42-4621-B649-F8E67267F93F}"/>
              </a:ext>
            </a:extLst>
          </p:cNvPr>
          <p:cNvSpPr>
            <a:spLocks/>
          </p:cNvSpPr>
          <p:nvPr userDrawn="1"/>
        </p:nvSpPr>
        <p:spPr bwMode="auto">
          <a:xfrm>
            <a:off x="6223088" y="2222061"/>
            <a:ext cx="157641" cy="109823"/>
          </a:xfrm>
          <a:custGeom>
            <a:avLst/>
            <a:gdLst>
              <a:gd name="T0" fmla="*/ 40 w 94"/>
              <a:gd name="T1" fmla="*/ 64 h 64"/>
              <a:gd name="T2" fmla="*/ 34 w 94"/>
              <a:gd name="T3" fmla="*/ 64 h 64"/>
              <a:gd name="T4" fmla="*/ 30 w 94"/>
              <a:gd name="T5" fmla="*/ 62 h 64"/>
              <a:gd name="T6" fmla="*/ 20 w 94"/>
              <a:gd name="T7" fmla="*/ 56 h 64"/>
              <a:gd name="T8" fmla="*/ 14 w 94"/>
              <a:gd name="T9" fmla="*/ 50 h 64"/>
              <a:gd name="T10" fmla="*/ 10 w 94"/>
              <a:gd name="T11" fmla="*/ 44 h 64"/>
              <a:gd name="T12" fmla="*/ 6 w 94"/>
              <a:gd name="T13" fmla="*/ 38 h 64"/>
              <a:gd name="T14" fmla="*/ 2 w 94"/>
              <a:gd name="T15" fmla="*/ 34 h 64"/>
              <a:gd name="T16" fmla="*/ 2 w 94"/>
              <a:gd name="T17" fmla="*/ 30 h 64"/>
              <a:gd name="T18" fmla="*/ 0 w 94"/>
              <a:gd name="T19" fmla="*/ 26 h 64"/>
              <a:gd name="T20" fmla="*/ 0 w 94"/>
              <a:gd name="T21" fmla="*/ 24 h 64"/>
              <a:gd name="T22" fmla="*/ 2 w 94"/>
              <a:gd name="T23" fmla="*/ 20 h 64"/>
              <a:gd name="T24" fmla="*/ 4 w 94"/>
              <a:gd name="T25" fmla="*/ 20 h 64"/>
              <a:gd name="T26" fmla="*/ 6 w 94"/>
              <a:gd name="T27" fmla="*/ 16 h 64"/>
              <a:gd name="T28" fmla="*/ 8 w 94"/>
              <a:gd name="T29" fmla="*/ 12 h 64"/>
              <a:gd name="T30" fmla="*/ 8 w 94"/>
              <a:gd name="T31" fmla="*/ 6 h 64"/>
              <a:gd name="T32" fmla="*/ 10 w 94"/>
              <a:gd name="T33" fmla="*/ 6 h 64"/>
              <a:gd name="T34" fmla="*/ 20 w 94"/>
              <a:gd name="T35" fmla="*/ 10 h 64"/>
              <a:gd name="T36" fmla="*/ 24 w 94"/>
              <a:gd name="T37" fmla="*/ 10 h 64"/>
              <a:gd name="T38" fmla="*/ 32 w 94"/>
              <a:gd name="T39" fmla="*/ 12 h 64"/>
              <a:gd name="T40" fmla="*/ 38 w 94"/>
              <a:gd name="T41" fmla="*/ 12 h 64"/>
              <a:gd name="T42" fmla="*/ 38 w 94"/>
              <a:gd name="T43" fmla="*/ 8 h 64"/>
              <a:gd name="T44" fmla="*/ 44 w 94"/>
              <a:gd name="T45" fmla="*/ 6 h 64"/>
              <a:gd name="T46" fmla="*/ 52 w 94"/>
              <a:gd name="T47" fmla="*/ 4 h 64"/>
              <a:gd name="T48" fmla="*/ 54 w 94"/>
              <a:gd name="T49" fmla="*/ 6 h 64"/>
              <a:gd name="T50" fmla="*/ 56 w 94"/>
              <a:gd name="T51" fmla="*/ 6 h 64"/>
              <a:gd name="T52" fmla="*/ 60 w 94"/>
              <a:gd name="T53" fmla="*/ 6 h 64"/>
              <a:gd name="T54" fmla="*/ 62 w 94"/>
              <a:gd name="T55" fmla="*/ 6 h 64"/>
              <a:gd name="T56" fmla="*/ 66 w 94"/>
              <a:gd name="T57" fmla="*/ 2 h 64"/>
              <a:gd name="T58" fmla="*/ 78 w 94"/>
              <a:gd name="T59" fmla="*/ 2 h 64"/>
              <a:gd name="T60" fmla="*/ 84 w 94"/>
              <a:gd name="T61" fmla="*/ 0 h 64"/>
              <a:gd name="T62" fmla="*/ 88 w 94"/>
              <a:gd name="T63" fmla="*/ 2 h 64"/>
              <a:gd name="T64" fmla="*/ 92 w 94"/>
              <a:gd name="T65" fmla="*/ 4 h 64"/>
              <a:gd name="T66" fmla="*/ 94 w 94"/>
              <a:gd name="T67" fmla="*/ 4 h 64"/>
              <a:gd name="T68" fmla="*/ 92 w 94"/>
              <a:gd name="T69" fmla="*/ 16 h 64"/>
              <a:gd name="T70" fmla="*/ 84 w 94"/>
              <a:gd name="T71" fmla="*/ 24 h 64"/>
              <a:gd name="T72" fmla="*/ 82 w 94"/>
              <a:gd name="T73" fmla="*/ 28 h 64"/>
              <a:gd name="T74" fmla="*/ 80 w 94"/>
              <a:gd name="T75" fmla="*/ 42 h 64"/>
              <a:gd name="T76" fmla="*/ 78 w 94"/>
              <a:gd name="T77" fmla="*/ 48 h 64"/>
              <a:gd name="T78" fmla="*/ 72 w 94"/>
              <a:gd name="T79" fmla="*/ 54 h 64"/>
              <a:gd name="T80" fmla="*/ 68 w 94"/>
              <a:gd name="T81" fmla="*/ 56 h 64"/>
              <a:gd name="T82" fmla="*/ 66 w 94"/>
              <a:gd name="T83" fmla="*/ 56 h 64"/>
              <a:gd name="T84" fmla="*/ 58 w 94"/>
              <a:gd name="T85" fmla="*/ 56 h 64"/>
              <a:gd name="T86" fmla="*/ 48 w 94"/>
              <a:gd name="T87" fmla="*/ 60 h 64"/>
              <a:gd name="T88" fmla="*/ 44 w 94"/>
              <a:gd name="T89" fmla="*/ 64 h 64"/>
              <a:gd name="T90" fmla="*/ 40 w 94"/>
              <a:gd name="T91"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4" h="64">
                <a:moveTo>
                  <a:pt x="40" y="64"/>
                </a:moveTo>
                <a:lnTo>
                  <a:pt x="40" y="64"/>
                </a:lnTo>
                <a:lnTo>
                  <a:pt x="36" y="64"/>
                </a:lnTo>
                <a:lnTo>
                  <a:pt x="34" y="64"/>
                </a:lnTo>
                <a:lnTo>
                  <a:pt x="30" y="62"/>
                </a:lnTo>
                <a:lnTo>
                  <a:pt x="30" y="62"/>
                </a:lnTo>
                <a:lnTo>
                  <a:pt x="26" y="60"/>
                </a:lnTo>
                <a:lnTo>
                  <a:pt x="20" y="56"/>
                </a:lnTo>
                <a:lnTo>
                  <a:pt x="20" y="56"/>
                </a:lnTo>
                <a:lnTo>
                  <a:pt x="14" y="50"/>
                </a:lnTo>
                <a:lnTo>
                  <a:pt x="10" y="44"/>
                </a:lnTo>
                <a:lnTo>
                  <a:pt x="10" y="44"/>
                </a:lnTo>
                <a:lnTo>
                  <a:pt x="8" y="40"/>
                </a:lnTo>
                <a:lnTo>
                  <a:pt x="6" y="38"/>
                </a:lnTo>
                <a:lnTo>
                  <a:pt x="2" y="34"/>
                </a:lnTo>
                <a:lnTo>
                  <a:pt x="2" y="34"/>
                </a:lnTo>
                <a:lnTo>
                  <a:pt x="2" y="34"/>
                </a:lnTo>
                <a:lnTo>
                  <a:pt x="2" y="30"/>
                </a:lnTo>
                <a:lnTo>
                  <a:pt x="2" y="30"/>
                </a:lnTo>
                <a:lnTo>
                  <a:pt x="0" y="26"/>
                </a:lnTo>
                <a:lnTo>
                  <a:pt x="0" y="24"/>
                </a:lnTo>
                <a:lnTo>
                  <a:pt x="0" y="24"/>
                </a:lnTo>
                <a:lnTo>
                  <a:pt x="0" y="22"/>
                </a:lnTo>
                <a:lnTo>
                  <a:pt x="2" y="20"/>
                </a:lnTo>
                <a:lnTo>
                  <a:pt x="4" y="20"/>
                </a:lnTo>
                <a:lnTo>
                  <a:pt x="4" y="20"/>
                </a:lnTo>
                <a:lnTo>
                  <a:pt x="6" y="20"/>
                </a:lnTo>
                <a:lnTo>
                  <a:pt x="6" y="16"/>
                </a:lnTo>
                <a:lnTo>
                  <a:pt x="8" y="12"/>
                </a:lnTo>
                <a:lnTo>
                  <a:pt x="8" y="12"/>
                </a:lnTo>
                <a:lnTo>
                  <a:pt x="6" y="8"/>
                </a:lnTo>
                <a:lnTo>
                  <a:pt x="8" y="6"/>
                </a:lnTo>
                <a:lnTo>
                  <a:pt x="10" y="6"/>
                </a:lnTo>
                <a:lnTo>
                  <a:pt x="10" y="6"/>
                </a:lnTo>
                <a:lnTo>
                  <a:pt x="14" y="8"/>
                </a:lnTo>
                <a:lnTo>
                  <a:pt x="20" y="10"/>
                </a:lnTo>
                <a:lnTo>
                  <a:pt x="20" y="10"/>
                </a:lnTo>
                <a:lnTo>
                  <a:pt x="24" y="10"/>
                </a:lnTo>
                <a:lnTo>
                  <a:pt x="32" y="12"/>
                </a:lnTo>
                <a:lnTo>
                  <a:pt x="32" y="12"/>
                </a:lnTo>
                <a:lnTo>
                  <a:pt x="38" y="12"/>
                </a:lnTo>
                <a:lnTo>
                  <a:pt x="38" y="12"/>
                </a:lnTo>
                <a:lnTo>
                  <a:pt x="38" y="8"/>
                </a:lnTo>
                <a:lnTo>
                  <a:pt x="38" y="8"/>
                </a:lnTo>
                <a:lnTo>
                  <a:pt x="38" y="8"/>
                </a:lnTo>
                <a:lnTo>
                  <a:pt x="44" y="6"/>
                </a:lnTo>
                <a:lnTo>
                  <a:pt x="44" y="6"/>
                </a:lnTo>
                <a:lnTo>
                  <a:pt x="52" y="4"/>
                </a:lnTo>
                <a:lnTo>
                  <a:pt x="54" y="4"/>
                </a:lnTo>
                <a:lnTo>
                  <a:pt x="54" y="6"/>
                </a:lnTo>
                <a:lnTo>
                  <a:pt x="54" y="6"/>
                </a:lnTo>
                <a:lnTo>
                  <a:pt x="56" y="6"/>
                </a:lnTo>
                <a:lnTo>
                  <a:pt x="58" y="8"/>
                </a:lnTo>
                <a:lnTo>
                  <a:pt x="60" y="6"/>
                </a:lnTo>
                <a:lnTo>
                  <a:pt x="60" y="6"/>
                </a:lnTo>
                <a:lnTo>
                  <a:pt x="62" y="6"/>
                </a:lnTo>
                <a:lnTo>
                  <a:pt x="66" y="2"/>
                </a:lnTo>
                <a:lnTo>
                  <a:pt x="66" y="2"/>
                </a:lnTo>
                <a:lnTo>
                  <a:pt x="72" y="2"/>
                </a:lnTo>
                <a:lnTo>
                  <a:pt x="78" y="2"/>
                </a:lnTo>
                <a:lnTo>
                  <a:pt x="78" y="2"/>
                </a:lnTo>
                <a:lnTo>
                  <a:pt x="84" y="0"/>
                </a:lnTo>
                <a:lnTo>
                  <a:pt x="86" y="0"/>
                </a:lnTo>
                <a:lnTo>
                  <a:pt x="88" y="2"/>
                </a:lnTo>
                <a:lnTo>
                  <a:pt x="88" y="2"/>
                </a:lnTo>
                <a:lnTo>
                  <a:pt x="92" y="4"/>
                </a:lnTo>
                <a:lnTo>
                  <a:pt x="94" y="4"/>
                </a:lnTo>
                <a:lnTo>
                  <a:pt x="94" y="4"/>
                </a:lnTo>
                <a:lnTo>
                  <a:pt x="92" y="16"/>
                </a:lnTo>
                <a:lnTo>
                  <a:pt x="92" y="16"/>
                </a:lnTo>
                <a:lnTo>
                  <a:pt x="90" y="20"/>
                </a:lnTo>
                <a:lnTo>
                  <a:pt x="84" y="24"/>
                </a:lnTo>
                <a:lnTo>
                  <a:pt x="84" y="24"/>
                </a:lnTo>
                <a:lnTo>
                  <a:pt x="82" y="28"/>
                </a:lnTo>
                <a:lnTo>
                  <a:pt x="80" y="34"/>
                </a:lnTo>
                <a:lnTo>
                  <a:pt x="80" y="42"/>
                </a:lnTo>
                <a:lnTo>
                  <a:pt x="78" y="48"/>
                </a:lnTo>
                <a:lnTo>
                  <a:pt x="78" y="48"/>
                </a:lnTo>
                <a:lnTo>
                  <a:pt x="74" y="52"/>
                </a:lnTo>
                <a:lnTo>
                  <a:pt x="72" y="54"/>
                </a:lnTo>
                <a:lnTo>
                  <a:pt x="68" y="56"/>
                </a:lnTo>
                <a:lnTo>
                  <a:pt x="68" y="56"/>
                </a:lnTo>
                <a:lnTo>
                  <a:pt x="66" y="56"/>
                </a:lnTo>
                <a:lnTo>
                  <a:pt x="66" y="56"/>
                </a:lnTo>
                <a:lnTo>
                  <a:pt x="58" y="56"/>
                </a:lnTo>
                <a:lnTo>
                  <a:pt x="58" y="56"/>
                </a:lnTo>
                <a:lnTo>
                  <a:pt x="52" y="56"/>
                </a:lnTo>
                <a:lnTo>
                  <a:pt x="48" y="60"/>
                </a:lnTo>
                <a:lnTo>
                  <a:pt x="48" y="60"/>
                </a:lnTo>
                <a:lnTo>
                  <a:pt x="44" y="64"/>
                </a:lnTo>
                <a:lnTo>
                  <a:pt x="42" y="64"/>
                </a:lnTo>
                <a:lnTo>
                  <a:pt x="40" y="64"/>
                </a:lnTo>
                <a:close/>
              </a:path>
            </a:pathLst>
          </a:custGeom>
          <a:solidFill>
            <a:srgbClr val="8BBDFF"/>
          </a:solidFill>
          <a:ln w="3175">
            <a:solidFill>
              <a:srgbClr val="8BBDFF"/>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190" name="Freeform 174">
            <a:extLst>
              <a:ext uri="{FF2B5EF4-FFF2-40B4-BE49-F238E27FC236}">
                <a16:creationId xmlns:a16="http://schemas.microsoft.com/office/drawing/2014/main" id="{C8504CE3-1379-46F1-B24A-B98951AF4F6F}"/>
              </a:ext>
            </a:extLst>
          </p:cNvPr>
          <p:cNvSpPr>
            <a:spLocks/>
          </p:cNvSpPr>
          <p:nvPr userDrawn="1"/>
        </p:nvSpPr>
        <p:spPr bwMode="auto">
          <a:xfrm>
            <a:off x="8416650" y="3042300"/>
            <a:ext cx="10062" cy="6864"/>
          </a:xfrm>
          <a:custGeom>
            <a:avLst/>
            <a:gdLst>
              <a:gd name="T0" fmla="*/ 6 w 6"/>
              <a:gd name="T1" fmla="*/ 2 h 4"/>
              <a:gd name="T2" fmla="*/ 6 w 6"/>
              <a:gd name="T3" fmla="*/ 2 h 4"/>
              <a:gd name="T4" fmla="*/ 6 w 6"/>
              <a:gd name="T5" fmla="*/ 2 h 4"/>
              <a:gd name="T6" fmla="*/ 2 w 6"/>
              <a:gd name="T7" fmla="*/ 4 h 4"/>
              <a:gd name="T8" fmla="*/ 2 w 6"/>
              <a:gd name="T9" fmla="*/ 4 h 4"/>
              <a:gd name="T10" fmla="*/ 0 w 6"/>
              <a:gd name="T11" fmla="*/ 0 h 4"/>
              <a:gd name="T12" fmla="*/ 0 w 6"/>
              <a:gd name="T13" fmla="*/ 0 h 4"/>
              <a:gd name="T14" fmla="*/ 4 w 6"/>
              <a:gd name="T15" fmla="*/ 0 h 4"/>
              <a:gd name="T16" fmla="*/ 4 w 6"/>
              <a:gd name="T17" fmla="*/ 0 h 4"/>
              <a:gd name="T18" fmla="*/ 6 w 6"/>
              <a:gd name="T19" fmla="*/ 0 h 4"/>
              <a:gd name="T20" fmla="*/ 6 w 6"/>
              <a:gd name="T21"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 h="4">
                <a:moveTo>
                  <a:pt x="6" y="2"/>
                </a:moveTo>
                <a:lnTo>
                  <a:pt x="6" y="2"/>
                </a:lnTo>
                <a:lnTo>
                  <a:pt x="6" y="2"/>
                </a:lnTo>
                <a:lnTo>
                  <a:pt x="2" y="4"/>
                </a:lnTo>
                <a:lnTo>
                  <a:pt x="2" y="4"/>
                </a:lnTo>
                <a:lnTo>
                  <a:pt x="0" y="0"/>
                </a:lnTo>
                <a:lnTo>
                  <a:pt x="0" y="0"/>
                </a:lnTo>
                <a:lnTo>
                  <a:pt x="4" y="0"/>
                </a:lnTo>
                <a:lnTo>
                  <a:pt x="4" y="0"/>
                </a:lnTo>
                <a:lnTo>
                  <a:pt x="6" y="0"/>
                </a:lnTo>
                <a:lnTo>
                  <a:pt x="6" y="2"/>
                </a:lnTo>
                <a:close/>
              </a:path>
            </a:pathLst>
          </a:custGeom>
          <a:solidFill>
            <a:srgbClr val="E8EC36"/>
          </a:solidFill>
          <a:ln w="3175">
            <a:solidFill>
              <a:srgbClr val="E8EC36"/>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191" name="Freeform 175">
            <a:extLst>
              <a:ext uri="{FF2B5EF4-FFF2-40B4-BE49-F238E27FC236}">
                <a16:creationId xmlns:a16="http://schemas.microsoft.com/office/drawing/2014/main" id="{78592AE2-ECDA-43A0-AF72-B13143179BAF}"/>
              </a:ext>
            </a:extLst>
          </p:cNvPr>
          <p:cNvSpPr>
            <a:spLocks/>
          </p:cNvSpPr>
          <p:nvPr userDrawn="1"/>
        </p:nvSpPr>
        <p:spPr bwMode="auto">
          <a:xfrm>
            <a:off x="3846727" y="3224197"/>
            <a:ext cx="137517" cy="85799"/>
          </a:xfrm>
          <a:custGeom>
            <a:avLst/>
            <a:gdLst>
              <a:gd name="T0" fmla="*/ 82 w 82"/>
              <a:gd name="T1" fmla="*/ 20 h 50"/>
              <a:gd name="T2" fmla="*/ 82 w 82"/>
              <a:gd name="T3" fmla="*/ 16 h 50"/>
              <a:gd name="T4" fmla="*/ 76 w 82"/>
              <a:gd name="T5" fmla="*/ 16 h 50"/>
              <a:gd name="T6" fmla="*/ 72 w 82"/>
              <a:gd name="T7" fmla="*/ 14 h 50"/>
              <a:gd name="T8" fmla="*/ 70 w 82"/>
              <a:gd name="T9" fmla="*/ 6 h 50"/>
              <a:gd name="T10" fmla="*/ 66 w 82"/>
              <a:gd name="T11" fmla="*/ 6 h 50"/>
              <a:gd name="T12" fmla="*/ 66 w 82"/>
              <a:gd name="T13" fmla="*/ 4 h 50"/>
              <a:gd name="T14" fmla="*/ 52 w 82"/>
              <a:gd name="T15" fmla="*/ 2 h 50"/>
              <a:gd name="T16" fmla="*/ 50 w 82"/>
              <a:gd name="T17" fmla="*/ 0 h 50"/>
              <a:gd name="T18" fmla="*/ 48 w 82"/>
              <a:gd name="T19" fmla="*/ 0 h 50"/>
              <a:gd name="T20" fmla="*/ 48 w 82"/>
              <a:gd name="T21" fmla="*/ 4 h 50"/>
              <a:gd name="T22" fmla="*/ 34 w 82"/>
              <a:gd name="T23" fmla="*/ 4 h 50"/>
              <a:gd name="T24" fmla="*/ 34 w 82"/>
              <a:gd name="T25" fmla="*/ 6 h 50"/>
              <a:gd name="T26" fmla="*/ 14 w 82"/>
              <a:gd name="T27" fmla="*/ 6 h 50"/>
              <a:gd name="T28" fmla="*/ 12 w 82"/>
              <a:gd name="T29" fmla="*/ 8 h 50"/>
              <a:gd name="T30" fmla="*/ 10 w 82"/>
              <a:gd name="T31" fmla="*/ 10 h 50"/>
              <a:gd name="T32" fmla="*/ 4 w 82"/>
              <a:gd name="T33" fmla="*/ 12 h 50"/>
              <a:gd name="T34" fmla="*/ 4 w 82"/>
              <a:gd name="T35" fmla="*/ 16 h 50"/>
              <a:gd name="T36" fmla="*/ 0 w 82"/>
              <a:gd name="T37" fmla="*/ 24 h 50"/>
              <a:gd name="T38" fmla="*/ 6 w 82"/>
              <a:gd name="T39" fmla="*/ 26 h 50"/>
              <a:gd name="T40" fmla="*/ 14 w 82"/>
              <a:gd name="T41" fmla="*/ 28 h 50"/>
              <a:gd name="T42" fmla="*/ 20 w 82"/>
              <a:gd name="T43" fmla="*/ 32 h 50"/>
              <a:gd name="T44" fmla="*/ 26 w 82"/>
              <a:gd name="T45" fmla="*/ 34 h 50"/>
              <a:gd name="T46" fmla="*/ 26 w 82"/>
              <a:gd name="T47" fmla="*/ 44 h 50"/>
              <a:gd name="T48" fmla="*/ 30 w 82"/>
              <a:gd name="T49" fmla="*/ 44 h 50"/>
              <a:gd name="T50" fmla="*/ 28 w 82"/>
              <a:gd name="T51" fmla="*/ 50 h 50"/>
              <a:gd name="T52" fmla="*/ 30 w 82"/>
              <a:gd name="T53" fmla="*/ 50 h 50"/>
              <a:gd name="T54" fmla="*/ 34 w 82"/>
              <a:gd name="T55" fmla="*/ 48 h 50"/>
              <a:gd name="T56" fmla="*/ 34 w 82"/>
              <a:gd name="T57" fmla="*/ 40 h 50"/>
              <a:gd name="T58" fmla="*/ 34 w 82"/>
              <a:gd name="T59" fmla="*/ 34 h 50"/>
              <a:gd name="T60" fmla="*/ 44 w 82"/>
              <a:gd name="T61" fmla="*/ 30 h 50"/>
              <a:gd name="T62" fmla="*/ 52 w 82"/>
              <a:gd name="T63" fmla="*/ 32 h 50"/>
              <a:gd name="T64" fmla="*/ 54 w 82"/>
              <a:gd name="T65" fmla="*/ 34 h 50"/>
              <a:gd name="T66" fmla="*/ 58 w 82"/>
              <a:gd name="T67" fmla="*/ 32 h 50"/>
              <a:gd name="T68" fmla="*/ 64 w 82"/>
              <a:gd name="T69" fmla="*/ 30 h 50"/>
              <a:gd name="T70" fmla="*/ 68 w 82"/>
              <a:gd name="T71" fmla="*/ 28 h 50"/>
              <a:gd name="T72" fmla="*/ 70 w 82"/>
              <a:gd name="T73" fmla="*/ 24 h 50"/>
              <a:gd name="T74" fmla="*/ 82 w 82"/>
              <a:gd name="T75" fmla="*/ 2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2" h="50">
                <a:moveTo>
                  <a:pt x="82" y="20"/>
                </a:moveTo>
                <a:lnTo>
                  <a:pt x="82" y="20"/>
                </a:lnTo>
                <a:lnTo>
                  <a:pt x="82" y="18"/>
                </a:lnTo>
                <a:lnTo>
                  <a:pt x="82" y="16"/>
                </a:lnTo>
                <a:lnTo>
                  <a:pt x="82" y="16"/>
                </a:lnTo>
                <a:lnTo>
                  <a:pt x="76" y="16"/>
                </a:lnTo>
                <a:lnTo>
                  <a:pt x="72" y="14"/>
                </a:lnTo>
                <a:lnTo>
                  <a:pt x="72" y="14"/>
                </a:lnTo>
                <a:lnTo>
                  <a:pt x="72" y="10"/>
                </a:lnTo>
                <a:lnTo>
                  <a:pt x="70" y="6"/>
                </a:lnTo>
                <a:lnTo>
                  <a:pt x="70" y="6"/>
                </a:lnTo>
                <a:lnTo>
                  <a:pt x="66" y="6"/>
                </a:lnTo>
                <a:lnTo>
                  <a:pt x="66" y="4"/>
                </a:lnTo>
                <a:lnTo>
                  <a:pt x="66" y="4"/>
                </a:lnTo>
                <a:lnTo>
                  <a:pt x="58" y="2"/>
                </a:lnTo>
                <a:lnTo>
                  <a:pt x="52" y="2"/>
                </a:lnTo>
                <a:lnTo>
                  <a:pt x="52" y="2"/>
                </a:lnTo>
                <a:lnTo>
                  <a:pt x="50" y="0"/>
                </a:lnTo>
                <a:lnTo>
                  <a:pt x="48" y="0"/>
                </a:lnTo>
                <a:lnTo>
                  <a:pt x="48" y="0"/>
                </a:lnTo>
                <a:lnTo>
                  <a:pt x="48" y="4"/>
                </a:lnTo>
                <a:lnTo>
                  <a:pt x="48" y="4"/>
                </a:lnTo>
                <a:lnTo>
                  <a:pt x="40" y="4"/>
                </a:lnTo>
                <a:lnTo>
                  <a:pt x="34" y="4"/>
                </a:lnTo>
                <a:lnTo>
                  <a:pt x="34" y="6"/>
                </a:lnTo>
                <a:lnTo>
                  <a:pt x="34" y="6"/>
                </a:lnTo>
                <a:lnTo>
                  <a:pt x="24" y="6"/>
                </a:lnTo>
                <a:lnTo>
                  <a:pt x="14" y="6"/>
                </a:lnTo>
                <a:lnTo>
                  <a:pt x="14" y="6"/>
                </a:lnTo>
                <a:lnTo>
                  <a:pt x="12" y="8"/>
                </a:lnTo>
                <a:lnTo>
                  <a:pt x="12" y="10"/>
                </a:lnTo>
                <a:lnTo>
                  <a:pt x="10" y="10"/>
                </a:lnTo>
                <a:lnTo>
                  <a:pt x="10" y="10"/>
                </a:lnTo>
                <a:lnTo>
                  <a:pt x="4" y="12"/>
                </a:lnTo>
                <a:lnTo>
                  <a:pt x="4" y="16"/>
                </a:lnTo>
                <a:lnTo>
                  <a:pt x="4" y="16"/>
                </a:lnTo>
                <a:lnTo>
                  <a:pt x="2" y="22"/>
                </a:lnTo>
                <a:lnTo>
                  <a:pt x="0" y="24"/>
                </a:lnTo>
                <a:lnTo>
                  <a:pt x="0" y="24"/>
                </a:lnTo>
                <a:lnTo>
                  <a:pt x="6" y="26"/>
                </a:lnTo>
                <a:lnTo>
                  <a:pt x="14" y="28"/>
                </a:lnTo>
                <a:lnTo>
                  <a:pt x="14" y="28"/>
                </a:lnTo>
                <a:lnTo>
                  <a:pt x="16" y="30"/>
                </a:lnTo>
                <a:lnTo>
                  <a:pt x="20" y="32"/>
                </a:lnTo>
                <a:lnTo>
                  <a:pt x="20" y="32"/>
                </a:lnTo>
                <a:lnTo>
                  <a:pt x="26" y="34"/>
                </a:lnTo>
                <a:lnTo>
                  <a:pt x="26" y="34"/>
                </a:lnTo>
                <a:lnTo>
                  <a:pt x="26" y="44"/>
                </a:lnTo>
                <a:lnTo>
                  <a:pt x="26" y="44"/>
                </a:lnTo>
                <a:lnTo>
                  <a:pt x="30" y="44"/>
                </a:lnTo>
                <a:lnTo>
                  <a:pt x="30" y="44"/>
                </a:lnTo>
                <a:lnTo>
                  <a:pt x="28" y="50"/>
                </a:lnTo>
                <a:lnTo>
                  <a:pt x="28" y="50"/>
                </a:lnTo>
                <a:lnTo>
                  <a:pt x="30" y="50"/>
                </a:lnTo>
                <a:lnTo>
                  <a:pt x="32" y="48"/>
                </a:lnTo>
                <a:lnTo>
                  <a:pt x="34" y="48"/>
                </a:lnTo>
                <a:lnTo>
                  <a:pt x="34" y="48"/>
                </a:lnTo>
                <a:lnTo>
                  <a:pt x="34" y="40"/>
                </a:lnTo>
                <a:lnTo>
                  <a:pt x="34" y="34"/>
                </a:lnTo>
                <a:lnTo>
                  <a:pt x="34" y="34"/>
                </a:lnTo>
                <a:lnTo>
                  <a:pt x="44" y="30"/>
                </a:lnTo>
                <a:lnTo>
                  <a:pt x="44" y="30"/>
                </a:lnTo>
                <a:lnTo>
                  <a:pt x="50" y="30"/>
                </a:lnTo>
                <a:lnTo>
                  <a:pt x="52" y="32"/>
                </a:lnTo>
                <a:lnTo>
                  <a:pt x="52" y="32"/>
                </a:lnTo>
                <a:lnTo>
                  <a:pt x="54" y="34"/>
                </a:lnTo>
                <a:lnTo>
                  <a:pt x="54" y="32"/>
                </a:lnTo>
                <a:lnTo>
                  <a:pt x="58" y="32"/>
                </a:lnTo>
                <a:lnTo>
                  <a:pt x="58" y="32"/>
                </a:lnTo>
                <a:lnTo>
                  <a:pt x="64" y="30"/>
                </a:lnTo>
                <a:lnTo>
                  <a:pt x="68" y="30"/>
                </a:lnTo>
                <a:lnTo>
                  <a:pt x="68" y="28"/>
                </a:lnTo>
                <a:lnTo>
                  <a:pt x="68" y="28"/>
                </a:lnTo>
                <a:lnTo>
                  <a:pt x="70" y="24"/>
                </a:lnTo>
                <a:lnTo>
                  <a:pt x="74" y="22"/>
                </a:lnTo>
                <a:lnTo>
                  <a:pt x="82" y="20"/>
                </a:lnTo>
                <a:close/>
              </a:path>
            </a:pathLst>
          </a:custGeom>
          <a:solidFill>
            <a:srgbClr val="00095B"/>
          </a:solidFill>
          <a:ln w="3175">
            <a:solidFill>
              <a:srgbClr val="00095B"/>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192" name="Freeform 176">
            <a:extLst>
              <a:ext uri="{FF2B5EF4-FFF2-40B4-BE49-F238E27FC236}">
                <a16:creationId xmlns:a16="http://schemas.microsoft.com/office/drawing/2014/main" id="{B1429CC1-83F0-4A99-A35D-4EC23AA67B73}"/>
              </a:ext>
            </a:extLst>
          </p:cNvPr>
          <p:cNvSpPr>
            <a:spLocks/>
          </p:cNvSpPr>
          <p:nvPr userDrawn="1"/>
        </p:nvSpPr>
        <p:spPr bwMode="auto">
          <a:xfrm>
            <a:off x="4185489" y="3110942"/>
            <a:ext cx="63727" cy="44615"/>
          </a:xfrm>
          <a:custGeom>
            <a:avLst/>
            <a:gdLst>
              <a:gd name="T0" fmla="*/ 38 w 38"/>
              <a:gd name="T1" fmla="*/ 26 h 26"/>
              <a:gd name="T2" fmla="*/ 38 w 38"/>
              <a:gd name="T3" fmla="*/ 26 h 26"/>
              <a:gd name="T4" fmla="*/ 38 w 38"/>
              <a:gd name="T5" fmla="*/ 22 h 26"/>
              <a:gd name="T6" fmla="*/ 38 w 38"/>
              <a:gd name="T7" fmla="*/ 22 h 26"/>
              <a:gd name="T8" fmla="*/ 36 w 38"/>
              <a:gd name="T9" fmla="*/ 18 h 26"/>
              <a:gd name="T10" fmla="*/ 36 w 38"/>
              <a:gd name="T11" fmla="*/ 16 h 26"/>
              <a:gd name="T12" fmla="*/ 38 w 38"/>
              <a:gd name="T13" fmla="*/ 12 h 26"/>
              <a:gd name="T14" fmla="*/ 36 w 38"/>
              <a:gd name="T15" fmla="*/ 2 h 26"/>
              <a:gd name="T16" fmla="*/ 36 w 38"/>
              <a:gd name="T17" fmla="*/ 2 h 26"/>
              <a:gd name="T18" fmla="*/ 32 w 38"/>
              <a:gd name="T19" fmla="*/ 2 h 26"/>
              <a:gd name="T20" fmla="*/ 30 w 38"/>
              <a:gd name="T21" fmla="*/ 2 h 26"/>
              <a:gd name="T22" fmla="*/ 26 w 38"/>
              <a:gd name="T23" fmla="*/ 0 h 26"/>
              <a:gd name="T24" fmla="*/ 26 w 38"/>
              <a:gd name="T25" fmla="*/ 0 h 26"/>
              <a:gd name="T26" fmla="*/ 20 w 38"/>
              <a:gd name="T27" fmla="*/ 0 h 26"/>
              <a:gd name="T28" fmla="*/ 20 w 38"/>
              <a:gd name="T29" fmla="*/ 0 h 26"/>
              <a:gd name="T30" fmla="*/ 26 w 38"/>
              <a:gd name="T31" fmla="*/ 4 h 26"/>
              <a:gd name="T32" fmla="*/ 26 w 38"/>
              <a:gd name="T33" fmla="*/ 4 h 26"/>
              <a:gd name="T34" fmla="*/ 26 w 38"/>
              <a:gd name="T35" fmla="*/ 6 h 26"/>
              <a:gd name="T36" fmla="*/ 26 w 38"/>
              <a:gd name="T37" fmla="*/ 12 h 26"/>
              <a:gd name="T38" fmla="*/ 26 w 38"/>
              <a:gd name="T39" fmla="*/ 12 h 26"/>
              <a:gd name="T40" fmla="*/ 30 w 38"/>
              <a:gd name="T41" fmla="*/ 16 h 26"/>
              <a:gd name="T42" fmla="*/ 30 w 38"/>
              <a:gd name="T43" fmla="*/ 16 h 26"/>
              <a:gd name="T44" fmla="*/ 30 w 38"/>
              <a:gd name="T45" fmla="*/ 20 h 26"/>
              <a:gd name="T46" fmla="*/ 30 w 38"/>
              <a:gd name="T47" fmla="*/ 20 h 26"/>
              <a:gd name="T48" fmla="*/ 28 w 38"/>
              <a:gd name="T49" fmla="*/ 22 h 26"/>
              <a:gd name="T50" fmla="*/ 26 w 38"/>
              <a:gd name="T51" fmla="*/ 22 h 26"/>
              <a:gd name="T52" fmla="*/ 26 w 38"/>
              <a:gd name="T53" fmla="*/ 22 h 26"/>
              <a:gd name="T54" fmla="*/ 16 w 38"/>
              <a:gd name="T55" fmla="*/ 18 h 26"/>
              <a:gd name="T56" fmla="*/ 16 w 38"/>
              <a:gd name="T57" fmla="*/ 18 h 26"/>
              <a:gd name="T58" fmla="*/ 12 w 38"/>
              <a:gd name="T59" fmla="*/ 20 h 26"/>
              <a:gd name="T60" fmla="*/ 10 w 38"/>
              <a:gd name="T61" fmla="*/ 20 h 26"/>
              <a:gd name="T62" fmla="*/ 10 w 38"/>
              <a:gd name="T63" fmla="*/ 20 h 26"/>
              <a:gd name="T64" fmla="*/ 8 w 38"/>
              <a:gd name="T65" fmla="*/ 18 h 26"/>
              <a:gd name="T66" fmla="*/ 4 w 38"/>
              <a:gd name="T67" fmla="*/ 16 h 26"/>
              <a:gd name="T68" fmla="*/ 4 w 38"/>
              <a:gd name="T69" fmla="*/ 16 h 26"/>
              <a:gd name="T70" fmla="*/ 0 w 38"/>
              <a:gd name="T71" fmla="*/ 18 h 26"/>
              <a:gd name="T72" fmla="*/ 0 w 38"/>
              <a:gd name="T73" fmla="*/ 18 h 26"/>
              <a:gd name="T74" fmla="*/ 0 w 38"/>
              <a:gd name="T75" fmla="*/ 22 h 26"/>
              <a:gd name="T76" fmla="*/ 0 w 38"/>
              <a:gd name="T77" fmla="*/ 22 h 26"/>
              <a:gd name="T78" fmla="*/ 6 w 38"/>
              <a:gd name="T79" fmla="*/ 26 h 26"/>
              <a:gd name="T80" fmla="*/ 6 w 38"/>
              <a:gd name="T81" fmla="*/ 26 h 26"/>
              <a:gd name="T82" fmla="*/ 10 w 38"/>
              <a:gd name="T83" fmla="*/ 26 h 26"/>
              <a:gd name="T84" fmla="*/ 14 w 38"/>
              <a:gd name="T85" fmla="*/ 24 h 26"/>
              <a:gd name="T86" fmla="*/ 14 w 38"/>
              <a:gd name="T87" fmla="*/ 24 h 26"/>
              <a:gd name="T88" fmla="*/ 38 w 38"/>
              <a:gd name="T89" fmla="*/ 26 h 26"/>
              <a:gd name="T90" fmla="*/ 38 w 38"/>
              <a:gd name="T91"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8" h="26">
                <a:moveTo>
                  <a:pt x="38" y="26"/>
                </a:moveTo>
                <a:lnTo>
                  <a:pt x="38" y="26"/>
                </a:lnTo>
                <a:lnTo>
                  <a:pt x="38" y="22"/>
                </a:lnTo>
                <a:lnTo>
                  <a:pt x="38" y="22"/>
                </a:lnTo>
                <a:lnTo>
                  <a:pt x="36" y="18"/>
                </a:lnTo>
                <a:lnTo>
                  <a:pt x="36" y="16"/>
                </a:lnTo>
                <a:lnTo>
                  <a:pt x="38" y="12"/>
                </a:lnTo>
                <a:lnTo>
                  <a:pt x="36" y="2"/>
                </a:lnTo>
                <a:lnTo>
                  <a:pt x="36" y="2"/>
                </a:lnTo>
                <a:lnTo>
                  <a:pt x="32" y="2"/>
                </a:lnTo>
                <a:lnTo>
                  <a:pt x="30" y="2"/>
                </a:lnTo>
                <a:lnTo>
                  <a:pt x="26" y="0"/>
                </a:lnTo>
                <a:lnTo>
                  <a:pt x="26" y="0"/>
                </a:lnTo>
                <a:lnTo>
                  <a:pt x="20" y="0"/>
                </a:lnTo>
                <a:lnTo>
                  <a:pt x="20" y="0"/>
                </a:lnTo>
                <a:lnTo>
                  <a:pt x="26" y="4"/>
                </a:lnTo>
                <a:lnTo>
                  <a:pt x="26" y="4"/>
                </a:lnTo>
                <a:lnTo>
                  <a:pt x="26" y="6"/>
                </a:lnTo>
                <a:lnTo>
                  <a:pt x="26" y="12"/>
                </a:lnTo>
                <a:lnTo>
                  <a:pt x="26" y="12"/>
                </a:lnTo>
                <a:lnTo>
                  <a:pt x="30" y="16"/>
                </a:lnTo>
                <a:lnTo>
                  <a:pt x="30" y="16"/>
                </a:lnTo>
                <a:lnTo>
                  <a:pt x="30" y="20"/>
                </a:lnTo>
                <a:lnTo>
                  <a:pt x="30" y="20"/>
                </a:lnTo>
                <a:lnTo>
                  <a:pt x="28" y="22"/>
                </a:lnTo>
                <a:lnTo>
                  <a:pt x="26" y="22"/>
                </a:lnTo>
                <a:lnTo>
                  <a:pt x="26" y="22"/>
                </a:lnTo>
                <a:lnTo>
                  <a:pt x="16" y="18"/>
                </a:lnTo>
                <a:lnTo>
                  <a:pt x="16" y="18"/>
                </a:lnTo>
                <a:lnTo>
                  <a:pt x="12" y="20"/>
                </a:lnTo>
                <a:lnTo>
                  <a:pt x="10" y="20"/>
                </a:lnTo>
                <a:lnTo>
                  <a:pt x="10" y="20"/>
                </a:lnTo>
                <a:lnTo>
                  <a:pt x="8" y="18"/>
                </a:lnTo>
                <a:lnTo>
                  <a:pt x="4" y="16"/>
                </a:lnTo>
                <a:lnTo>
                  <a:pt x="4" y="16"/>
                </a:lnTo>
                <a:lnTo>
                  <a:pt x="0" y="18"/>
                </a:lnTo>
                <a:lnTo>
                  <a:pt x="0" y="18"/>
                </a:lnTo>
                <a:lnTo>
                  <a:pt x="0" y="22"/>
                </a:lnTo>
                <a:lnTo>
                  <a:pt x="0" y="22"/>
                </a:lnTo>
                <a:lnTo>
                  <a:pt x="6" y="26"/>
                </a:lnTo>
                <a:lnTo>
                  <a:pt x="6" y="26"/>
                </a:lnTo>
                <a:lnTo>
                  <a:pt x="10" y="26"/>
                </a:lnTo>
                <a:lnTo>
                  <a:pt x="14" y="24"/>
                </a:lnTo>
                <a:lnTo>
                  <a:pt x="14" y="24"/>
                </a:lnTo>
                <a:lnTo>
                  <a:pt x="38" y="26"/>
                </a:lnTo>
                <a:lnTo>
                  <a:pt x="38" y="26"/>
                </a:lnTo>
                <a:close/>
              </a:path>
            </a:pathLst>
          </a:custGeom>
          <a:solidFill>
            <a:srgbClr val="00095B"/>
          </a:solidFill>
          <a:ln w="3175">
            <a:solidFill>
              <a:srgbClr val="00095B"/>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193" name="Freeform 177">
            <a:extLst>
              <a:ext uri="{FF2B5EF4-FFF2-40B4-BE49-F238E27FC236}">
                <a16:creationId xmlns:a16="http://schemas.microsoft.com/office/drawing/2014/main" id="{E5134F85-B472-4841-A11A-7B6F8423A8DA}"/>
              </a:ext>
            </a:extLst>
          </p:cNvPr>
          <p:cNvSpPr>
            <a:spLocks/>
          </p:cNvSpPr>
          <p:nvPr userDrawn="1"/>
        </p:nvSpPr>
        <p:spPr bwMode="auto">
          <a:xfrm>
            <a:off x="4463877" y="3440410"/>
            <a:ext cx="110684" cy="223078"/>
          </a:xfrm>
          <a:custGeom>
            <a:avLst/>
            <a:gdLst>
              <a:gd name="T0" fmla="*/ 22 w 66"/>
              <a:gd name="T1" fmla="*/ 8 h 130"/>
              <a:gd name="T2" fmla="*/ 20 w 66"/>
              <a:gd name="T3" fmla="*/ 10 h 130"/>
              <a:gd name="T4" fmla="*/ 10 w 66"/>
              <a:gd name="T5" fmla="*/ 14 h 130"/>
              <a:gd name="T6" fmla="*/ 10 w 66"/>
              <a:gd name="T7" fmla="*/ 20 h 130"/>
              <a:gd name="T8" fmla="*/ 14 w 66"/>
              <a:gd name="T9" fmla="*/ 26 h 130"/>
              <a:gd name="T10" fmla="*/ 18 w 66"/>
              <a:gd name="T11" fmla="*/ 28 h 130"/>
              <a:gd name="T12" fmla="*/ 16 w 66"/>
              <a:gd name="T13" fmla="*/ 32 h 130"/>
              <a:gd name="T14" fmla="*/ 6 w 66"/>
              <a:gd name="T15" fmla="*/ 34 h 130"/>
              <a:gd name="T16" fmla="*/ 6 w 66"/>
              <a:gd name="T17" fmla="*/ 40 h 130"/>
              <a:gd name="T18" fmla="*/ 12 w 66"/>
              <a:gd name="T19" fmla="*/ 60 h 130"/>
              <a:gd name="T20" fmla="*/ 22 w 66"/>
              <a:gd name="T21" fmla="*/ 62 h 130"/>
              <a:gd name="T22" fmla="*/ 26 w 66"/>
              <a:gd name="T23" fmla="*/ 66 h 130"/>
              <a:gd name="T24" fmla="*/ 28 w 66"/>
              <a:gd name="T25" fmla="*/ 74 h 130"/>
              <a:gd name="T26" fmla="*/ 28 w 66"/>
              <a:gd name="T27" fmla="*/ 76 h 130"/>
              <a:gd name="T28" fmla="*/ 28 w 66"/>
              <a:gd name="T29" fmla="*/ 80 h 130"/>
              <a:gd name="T30" fmla="*/ 28 w 66"/>
              <a:gd name="T31" fmla="*/ 86 h 130"/>
              <a:gd name="T32" fmla="*/ 22 w 66"/>
              <a:gd name="T33" fmla="*/ 100 h 130"/>
              <a:gd name="T34" fmla="*/ 20 w 66"/>
              <a:gd name="T35" fmla="*/ 114 h 130"/>
              <a:gd name="T36" fmla="*/ 24 w 66"/>
              <a:gd name="T37" fmla="*/ 120 h 130"/>
              <a:gd name="T38" fmla="*/ 30 w 66"/>
              <a:gd name="T39" fmla="*/ 126 h 130"/>
              <a:gd name="T40" fmla="*/ 36 w 66"/>
              <a:gd name="T41" fmla="*/ 130 h 130"/>
              <a:gd name="T42" fmla="*/ 40 w 66"/>
              <a:gd name="T43" fmla="*/ 126 h 130"/>
              <a:gd name="T44" fmla="*/ 44 w 66"/>
              <a:gd name="T45" fmla="*/ 126 h 130"/>
              <a:gd name="T46" fmla="*/ 46 w 66"/>
              <a:gd name="T47" fmla="*/ 122 h 130"/>
              <a:gd name="T48" fmla="*/ 48 w 66"/>
              <a:gd name="T49" fmla="*/ 120 h 130"/>
              <a:gd name="T50" fmla="*/ 52 w 66"/>
              <a:gd name="T51" fmla="*/ 118 h 130"/>
              <a:gd name="T52" fmla="*/ 56 w 66"/>
              <a:gd name="T53" fmla="*/ 112 h 130"/>
              <a:gd name="T54" fmla="*/ 56 w 66"/>
              <a:gd name="T55" fmla="*/ 96 h 130"/>
              <a:gd name="T56" fmla="*/ 54 w 66"/>
              <a:gd name="T57" fmla="*/ 92 h 130"/>
              <a:gd name="T58" fmla="*/ 52 w 66"/>
              <a:gd name="T59" fmla="*/ 78 h 130"/>
              <a:gd name="T60" fmla="*/ 50 w 66"/>
              <a:gd name="T61" fmla="*/ 70 h 130"/>
              <a:gd name="T62" fmla="*/ 54 w 66"/>
              <a:gd name="T63" fmla="*/ 66 h 130"/>
              <a:gd name="T64" fmla="*/ 58 w 66"/>
              <a:gd name="T65" fmla="*/ 54 h 130"/>
              <a:gd name="T66" fmla="*/ 66 w 66"/>
              <a:gd name="T67" fmla="*/ 42 h 130"/>
              <a:gd name="T68" fmla="*/ 62 w 66"/>
              <a:gd name="T69" fmla="*/ 32 h 130"/>
              <a:gd name="T70" fmla="*/ 54 w 66"/>
              <a:gd name="T71" fmla="*/ 28 h 130"/>
              <a:gd name="T72" fmla="*/ 50 w 66"/>
              <a:gd name="T73" fmla="*/ 28 h 130"/>
              <a:gd name="T74" fmla="*/ 48 w 66"/>
              <a:gd name="T75" fmla="*/ 26 h 130"/>
              <a:gd name="T76" fmla="*/ 44 w 66"/>
              <a:gd name="T77" fmla="*/ 30 h 130"/>
              <a:gd name="T78" fmla="*/ 40 w 66"/>
              <a:gd name="T79" fmla="*/ 36 h 130"/>
              <a:gd name="T80" fmla="*/ 38 w 66"/>
              <a:gd name="T81" fmla="*/ 36 h 130"/>
              <a:gd name="T82" fmla="*/ 38 w 66"/>
              <a:gd name="T83" fmla="*/ 34 h 130"/>
              <a:gd name="T84" fmla="*/ 38 w 66"/>
              <a:gd name="T85" fmla="*/ 30 h 130"/>
              <a:gd name="T86" fmla="*/ 42 w 66"/>
              <a:gd name="T87" fmla="*/ 28 h 130"/>
              <a:gd name="T88" fmla="*/ 44 w 66"/>
              <a:gd name="T89" fmla="*/ 16 h 130"/>
              <a:gd name="T90" fmla="*/ 28 w 66"/>
              <a:gd name="T91" fmla="*/ 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6" h="130">
                <a:moveTo>
                  <a:pt x="24" y="0"/>
                </a:moveTo>
                <a:lnTo>
                  <a:pt x="22" y="8"/>
                </a:lnTo>
                <a:lnTo>
                  <a:pt x="22" y="8"/>
                </a:lnTo>
                <a:lnTo>
                  <a:pt x="22" y="8"/>
                </a:lnTo>
                <a:lnTo>
                  <a:pt x="20" y="10"/>
                </a:lnTo>
                <a:lnTo>
                  <a:pt x="20" y="10"/>
                </a:lnTo>
                <a:lnTo>
                  <a:pt x="14" y="14"/>
                </a:lnTo>
                <a:lnTo>
                  <a:pt x="10" y="14"/>
                </a:lnTo>
                <a:lnTo>
                  <a:pt x="10" y="14"/>
                </a:lnTo>
                <a:lnTo>
                  <a:pt x="8" y="14"/>
                </a:lnTo>
                <a:lnTo>
                  <a:pt x="8" y="16"/>
                </a:lnTo>
                <a:lnTo>
                  <a:pt x="10" y="20"/>
                </a:lnTo>
                <a:lnTo>
                  <a:pt x="10" y="20"/>
                </a:lnTo>
                <a:lnTo>
                  <a:pt x="12" y="22"/>
                </a:lnTo>
                <a:lnTo>
                  <a:pt x="14" y="26"/>
                </a:lnTo>
                <a:lnTo>
                  <a:pt x="14" y="26"/>
                </a:lnTo>
                <a:lnTo>
                  <a:pt x="16" y="26"/>
                </a:lnTo>
                <a:lnTo>
                  <a:pt x="18" y="28"/>
                </a:lnTo>
                <a:lnTo>
                  <a:pt x="18" y="30"/>
                </a:lnTo>
                <a:lnTo>
                  <a:pt x="18" y="30"/>
                </a:lnTo>
                <a:lnTo>
                  <a:pt x="16" y="32"/>
                </a:lnTo>
                <a:lnTo>
                  <a:pt x="14" y="32"/>
                </a:lnTo>
                <a:lnTo>
                  <a:pt x="6" y="34"/>
                </a:lnTo>
                <a:lnTo>
                  <a:pt x="6" y="34"/>
                </a:lnTo>
                <a:lnTo>
                  <a:pt x="6" y="34"/>
                </a:lnTo>
                <a:lnTo>
                  <a:pt x="6" y="36"/>
                </a:lnTo>
                <a:lnTo>
                  <a:pt x="6" y="40"/>
                </a:lnTo>
                <a:lnTo>
                  <a:pt x="0" y="42"/>
                </a:lnTo>
                <a:lnTo>
                  <a:pt x="12" y="60"/>
                </a:lnTo>
                <a:lnTo>
                  <a:pt x="12" y="60"/>
                </a:lnTo>
                <a:lnTo>
                  <a:pt x="16" y="62"/>
                </a:lnTo>
                <a:lnTo>
                  <a:pt x="22" y="62"/>
                </a:lnTo>
                <a:lnTo>
                  <a:pt x="22" y="62"/>
                </a:lnTo>
                <a:lnTo>
                  <a:pt x="24" y="62"/>
                </a:lnTo>
                <a:lnTo>
                  <a:pt x="26" y="64"/>
                </a:lnTo>
                <a:lnTo>
                  <a:pt x="26" y="66"/>
                </a:lnTo>
                <a:lnTo>
                  <a:pt x="22" y="70"/>
                </a:lnTo>
                <a:lnTo>
                  <a:pt x="22" y="70"/>
                </a:lnTo>
                <a:lnTo>
                  <a:pt x="28" y="74"/>
                </a:lnTo>
                <a:lnTo>
                  <a:pt x="28" y="74"/>
                </a:lnTo>
                <a:lnTo>
                  <a:pt x="30" y="74"/>
                </a:lnTo>
                <a:lnTo>
                  <a:pt x="28" y="76"/>
                </a:lnTo>
                <a:lnTo>
                  <a:pt x="28" y="78"/>
                </a:lnTo>
                <a:lnTo>
                  <a:pt x="28" y="80"/>
                </a:lnTo>
                <a:lnTo>
                  <a:pt x="28" y="80"/>
                </a:lnTo>
                <a:lnTo>
                  <a:pt x="30" y="82"/>
                </a:lnTo>
                <a:lnTo>
                  <a:pt x="28" y="86"/>
                </a:lnTo>
                <a:lnTo>
                  <a:pt x="28" y="86"/>
                </a:lnTo>
                <a:lnTo>
                  <a:pt x="22" y="92"/>
                </a:lnTo>
                <a:lnTo>
                  <a:pt x="22" y="92"/>
                </a:lnTo>
                <a:lnTo>
                  <a:pt x="22" y="100"/>
                </a:lnTo>
                <a:lnTo>
                  <a:pt x="20" y="112"/>
                </a:lnTo>
                <a:lnTo>
                  <a:pt x="20" y="112"/>
                </a:lnTo>
                <a:lnTo>
                  <a:pt x="20" y="114"/>
                </a:lnTo>
                <a:lnTo>
                  <a:pt x="22" y="118"/>
                </a:lnTo>
                <a:lnTo>
                  <a:pt x="24" y="120"/>
                </a:lnTo>
                <a:lnTo>
                  <a:pt x="24" y="120"/>
                </a:lnTo>
                <a:lnTo>
                  <a:pt x="28" y="124"/>
                </a:lnTo>
                <a:lnTo>
                  <a:pt x="30" y="124"/>
                </a:lnTo>
                <a:lnTo>
                  <a:pt x="30" y="126"/>
                </a:lnTo>
                <a:lnTo>
                  <a:pt x="30" y="126"/>
                </a:lnTo>
                <a:lnTo>
                  <a:pt x="32" y="130"/>
                </a:lnTo>
                <a:lnTo>
                  <a:pt x="36" y="130"/>
                </a:lnTo>
                <a:lnTo>
                  <a:pt x="36" y="130"/>
                </a:lnTo>
                <a:lnTo>
                  <a:pt x="38" y="128"/>
                </a:lnTo>
                <a:lnTo>
                  <a:pt x="40" y="126"/>
                </a:lnTo>
                <a:lnTo>
                  <a:pt x="42" y="126"/>
                </a:lnTo>
                <a:lnTo>
                  <a:pt x="42" y="126"/>
                </a:lnTo>
                <a:lnTo>
                  <a:pt x="44" y="126"/>
                </a:lnTo>
                <a:lnTo>
                  <a:pt x="44" y="124"/>
                </a:lnTo>
                <a:lnTo>
                  <a:pt x="44" y="122"/>
                </a:lnTo>
                <a:lnTo>
                  <a:pt x="46" y="122"/>
                </a:lnTo>
                <a:lnTo>
                  <a:pt x="46" y="122"/>
                </a:lnTo>
                <a:lnTo>
                  <a:pt x="48" y="120"/>
                </a:lnTo>
                <a:lnTo>
                  <a:pt x="48" y="120"/>
                </a:lnTo>
                <a:lnTo>
                  <a:pt x="50" y="118"/>
                </a:lnTo>
                <a:lnTo>
                  <a:pt x="52" y="118"/>
                </a:lnTo>
                <a:lnTo>
                  <a:pt x="52" y="118"/>
                </a:lnTo>
                <a:lnTo>
                  <a:pt x="56" y="120"/>
                </a:lnTo>
                <a:lnTo>
                  <a:pt x="58" y="120"/>
                </a:lnTo>
                <a:lnTo>
                  <a:pt x="56" y="112"/>
                </a:lnTo>
                <a:lnTo>
                  <a:pt x="54" y="100"/>
                </a:lnTo>
                <a:lnTo>
                  <a:pt x="54" y="100"/>
                </a:lnTo>
                <a:lnTo>
                  <a:pt x="56" y="96"/>
                </a:lnTo>
                <a:lnTo>
                  <a:pt x="56" y="94"/>
                </a:lnTo>
                <a:lnTo>
                  <a:pt x="54" y="92"/>
                </a:lnTo>
                <a:lnTo>
                  <a:pt x="54" y="92"/>
                </a:lnTo>
                <a:lnTo>
                  <a:pt x="52" y="88"/>
                </a:lnTo>
                <a:lnTo>
                  <a:pt x="52" y="88"/>
                </a:lnTo>
                <a:lnTo>
                  <a:pt x="52" y="78"/>
                </a:lnTo>
                <a:lnTo>
                  <a:pt x="52" y="78"/>
                </a:lnTo>
                <a:lnTo>
                  <a:pt x="50" y="72"/>
                </a:lnTo>
                <a:lnTo>
                  <a:pt x="50" y="70"/>
                </a:lnTo>
                <a:lnTo>
                  <a:pt x="50" y="68"/>
                </a:lnTo>
                <a:lnTo>
                  <a:pt x="50" y="68"/>
                </a:lnTo>
                <a:lnTo>
                  <a:pt x="54" y="66"/>
                </a:lnTo>
                <a:lnTo>
                  <a:pt x="58" y="62"/>
                </a:lnTo>
                <a:lnTo>
                  <a:pt x="58" y="62"/>
                </a:lnTo>
                <a:lnTo>
                  <a:pt x="58" y="54"/>
                </a:lnTo>
                <a:lnTo>
                  <a:pt x="58" y="54"/>
                </a:lnTo>
                <a:lnTo>
                  <a:pt x="66" y="42"/>
                </a:lnTo>
                <a:lnTo>
                  <a:pt x="66" y="42"/>
                </a:lnTo>
                <a:lnTo>
                  <a:pt x="64" y="36"/>
                </a:lnTo>
                <a:lnTo>
                  <a:pt x="62" y="32"/>
                </a:lnTo>
                <a:lnTo>
                  <a:pt x="62" y="32"/>
                </a:lnTo>
                <a:lnTo>
                  <a:pt x="56" y="30"/>
                </a:lnTo>
                <a:lnTo>
                  <a:pt x="56" y="30"/>
                </a:lnTo>
                <a:lnTo>
                  <a:pt x="54" y="28"/>
                </a:lnTo>
                <a:lnTo>
                  <a:pt x="52" y="26"/>
                </a:lnTo>
                <a:lnTo>
                  <a:pt x="52" y="26"/>
                </a:lnTo>
                <a:lnTo>
                  <a:pt x="50" y="28"/>
                </a:lnTo>
                <a:lnTo>
                  <a:pt x="48" y="28"/>
                </a:lnTo>
                <a:lnTo>
                  <a:pt x="48" y="28"/>
                </a:lnTo>
                <a:lnTo>
                  <a:pt x="48" y="26"/>
                </a:lnTo>
                <a:lnTo>
                  <a:pt x="46" y="26"/>
                </a:lnTo>
                <a:lnTo>
                  <a:pt x="46" y="26"/>
                </a:lnTo>
                <a:lnTo>
                  <a:pt x="44" y="30"/>
                </a:lnTo>
                <a:lnTo>
                  <a:pt x="44" y="38"/>
                </a:lnTo>
                <a:lnTo>
                  <a:pt x="44" y="38"/>
                </a:lnTo>
                <a:lnTo>
                  <a:pt x="40" y="36"/>
                </a:lnTo>
                <a:lnTo>
                  <a:pt x="40" y="36"/>
                </a:lnTo>
                <a:lnTo>
                  <a:pt x="38" y="36"/>
                </a:lnTo>
                <a:lnTo>
                  <a:pt x="38" y="36"/>
                </a:lnTo>
                <a:lnTo>
                  <a:pt x="38" y="34"/>
                </a:lnTo>
                <a:lnTo>
                  <a:pt x="38" y="34"/>
                </a:lnTo>
                <a:lnTo>
                  <a:pt x="38" y="34"/>
                </a:lnTo>
                <a:lnTo>
                  <a:pt x="38" y="32"/>
                </a:lnTo>
                <a:lnTo>
                  <a:pt x="38" y="30"/>
                </a:lnTo>
                <a:lnTo>
                  <a:pt x="38" y="30"/>
                </a:lnTo>
                <a:lnTo>
                  <a:pt x="42" y="28"/>
                </a:lnTo>
                <a:lnTo>
                  <a:pt x="42" y="28"/>
                </a:lnTo>
                <a:lnTo>
                  <a:pt x="42" y="28"/>
                </a:lnTo>
                <a:lnTo>
                  <a:pt x="44" y="22"/>
                </a:lnTo>
                <a:lnTo>
                  <a:pt x="44" y="16"/>
                </a:lnTo>
                <a:lnTo>
                  <a:pt x="44" y="16"/>
                </a:lnTo>
                <a:lnTo>
                  <a:pt x="36" y="8"/>
                </a:lnTo>
                <a:lnTo>
                  <a:pt x="28" y="0"/>
                </a:lnTo>
                <a:lnTo>
                  <a:pt x="28" y="0"/>
                </a:lnTo>
                <a:lnTo>
                  <a:pt x="24" y="2"/>
                </a:lnTo>
                <a:lnTo>
                  <a:pt x="24" y="0"/>
                </a:lnTo>
                <a:close/>
              </a:path>
            </a:pathLst>
          </a:custGeom>
          <a:solidFill>
            <a:srgbClr val="1700F4"/>
          </a:solidFill>
          <a:ln w="3175">
            <a:solidFill>
              <a:srgbClr val="1700F4"/>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194" name="Freeform 178">
            <a:extLst>
              <a:ext uri="{FF2B5EF4-FFF2-40B4-BE49-F238E27FC236}">
                <a16:creationId xmlns:a16="http://schemas.microsoft.com/office/drawing/2014/main" id="{10FB557C-0350-475D-AC20-78DAA9E0CBF8}"/>
              </a:ext>
            </a:extLst>
          </p:cNvPr>
          <p:cNvSpPr>
            <a:spLocks/>
          </p:cNvSpPr>
          <p:nvPr userDrawn="1"/>
        </p:nvSpPr>
        <p:spPr bwMode="auto">
          <a:xfrm>
            <a:off x="5483514" y="3320291"/>
            <a:ext cx="57019" cy="48048"/>
          </a:xfrm>
          <a:custGeom>
            <a:avLst/>
            <a:gdLst>
              <a:gd name="T0" fmla="*/ 20 w 34"/>
              <a:gd name="T1" fmla="*/ 28 h 28"/>
              <a:gd name="T2" fmla="*/ 20 w 34"/>
              <a:gd name="T3" fmla="*/ 28 h 28"/>
              <a:gd name="T4" fmla="*/ 20 w 34"/>
              <a:gd name="T5" fmla="*/ 24 h 28"/>
              <a:gd name="T6" fmla="*/ 20 w 34"/>
              <a:gd name="T7" fmla="*/ 24 h 28"/>
              <a:gd name="T8" fmla="*/ 26 w 34"/>
              <a:gd name="T9" fmla="*/ 24 h 28"/>
              <a:gd name="T10" fmla="*/ 26 w 34"/>
              <a:gd name="T11" fmla="*/ 24 h 28"/>
              <a:gd name="T12" fmla="*/ 30 w 34"/>
              <a:gd name="T13" fmla="*/ 22 h 28"/>
              <a:gd name="T14" fmla="*/ 32 w 34"/>
              <a:gd name="T15" fmla="*/ 20 h 28"/>
              <a:gd name="T16" fmla="*/ 32 w 34"/>
              <a:gd name="T17" fmla="*/ 20 h 28"/>
              <a:gd name="T18" fmla="*/ 32 w 34"/>
              <a:gd name="T19" fmla="*/ 18 h 28"/>
              <a:gd name="T20" fmla="*/ 32 w 34"/>
              <a:gd name="T21" fmla="*/ 14 h 28"/>
              <a:gd name="T22" fmla="*/ 32 w 34"/>
              <a:gd name="T23" fmla="*/ 14 h 28"/>
              <a:gd name="T24" fmla="*/ 32 w 34"/>
              <a:gd name="T25" fmla="*/ 14 h 28"/>
              <a:gd name="T26" fmla="*/ 30 w 34"/>
              <a:gd name="T27" fmla="*/ 12 h 28"/>
              <a:gd name="T28" fmla="*/ 30 w 34"/>
              <a:gd name="T29" fmla="*/ 10 h 28"/>
              <a:gd name="T30" fmla="*/ 34 w 34"/>
              <a:gd name="T31" fmla="*/ 8 h 28"/>
              <a:gd name="T32" fmla="*/ 34 w 34"/>
              <a:gd name="T33" fmla="*/ 8 h 28"/>
              <a:gd name="T34" fmla="*/ 34 w 34"/>
              <a:gd name="T35" fmla="*/ 8 h 28"/>
              <a:gd name="T36" fmla="*/ 34 w 34"/>
              <a:gd name="T37" fmla="*/ 4 h 28"/>
              <a:gd name="T38" fmla="*/ 34 w 34"/>
              <a:gd name="T39" fmla="*/ 0 h 28"/>
              <a:gd name="T40" fmla="*/ 34 w 34"/>
              <a:gd name="T41" fmla="*/ 0 h 28"/>
              <a:gd name="T42" fmla="*/ 22 w 34"/>
              <a:gd name="T43" fmla="*/ 0 h 28"/>
              <a:gd name="T44" fmla="*/ 12 w 34"/>
              <a:gd name="T45" fmla="*/ 0 h 28"/>
              <a:gd name="T46" fmla="*/ 6 w 34"/>
              <a:gd name="T47" fmla="*/ 4 h 28"/>
              <a:gd name="T48" fmla="*/ 0 w 34"/>
              <a:gd name="T49" fmla="*/ 6 h 28"/>
              <a:gd name="T50" fmla="*/ 0 w 34"/>
              <a:gd name="T51" fmla="*/ 6 h 28"/>
              <a:gd name="T52" fmla="*/ 0 w 34"/>
              <a:gd name="T53" fmla="*/ 6 h 28"/>
              <a:gd name="T54" fmla="*/ 0 w 34"/>
              <a:gd name="T55" fmla="*/ 8 h 28"/>
              <a:gd name="T56" fmla="*/ 0 w 34"/>
              <a:gd name="T57" fmla="*/ 8 h 28"/>
              <a:gd name="T58" fmla="*/ 0 w 34"/>
              <a:gd name="T59" fmla="*/ 8 h 28"/>
              <a:gd name="T60" fmla="*/ 4 w 34"/>
              <a:gd name="T61" fmla="*/ 12 h 28"/>
              <a:gd name="T62" fmla="*/ 12 w 34"/>
              <a:gd name="T63" fmla="*/ 16 h 28"/>
              <a:gd name="T64" fmla="*/ 12 w 34"/>
              <a:gd name="T65" fmla="*/ 16 h 28"/>
              <a:gd name="T66" fmla="*/ 12 w 34"/>
              <a:gd name="T67" fmla="*/ 24 h 28"/>
              <a:gd name="T68" fmla="*/ 12 w 34"/>
              <a:gd name="T69" fmla="*/ 24 h 28"/>
              <a:gd name="T70" fmla="*/ 14 w 34"/>
              <a:gd name="T71" fmla="*/ 24 h 28"/>
              <a:gd name="T72" fmla="*/ 16 w 34"/>
              <a:gd name="T73" fmla="*/ 26 h 28"/>
              <a:gd name="T74" fmla="*/ 16 w 34"/>
              <a:gd name="T75" fmla="*/ 26 h 28"/>
              <a:gd name="T76" fmla="*/ 18 w 34"/>
              <a:gd name="T77" fmla="*/ 28 h 28"/>
              <a:gd name="T78" fmla="*/ 18 w 34"/>
              <a:gd name="T79" fmla="*/ 28 h 28"/>
              <a:gd name="T80" fmla="*/ 20 w 34"/>
              <a:gd name="T81" fmla="*/ 28 h 28"/>
              <a:gd name="T82" fmla="*/ 20 w 34"/>
              <a:gd name="T83"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4" h="28">
                <a:moveTo>
                  <a:pt x="20" y="28"/>
                </a:moveTo>
                <a:lnTo>
                  <a:pt x="20" y="28"/>
                </a:lnTo>
                <a:lnTo>
                  <a:pt x="20" y="24"/>
                </a:lnTo>
                <a:lnTo>
                  <a:pt x="20" y="24"/>
                </a:lnTo>
                <a:lnTo>
                  <a:pt x="26" y="24"/>
                </a:lnTo>
                <a:lnTo>
                  <a:pt x="26" y="24"/>
                </a:lnTo>
                <a:lnTo>
                  <a:pt x="30" y="22"/>
                </a:lnTo>
                <a:lnTo>
                  <a:pt x="32" y="20"/>
                </a:lnTo>
                <a:lnTo>
                  <a:pt x="32" y="20"/>
                </a:lnTo>
                <a:lnTo>
                  <a:pt x="32" y="18"/>
                </a:lnTo>
                <a:lnTo>
                  <a:pt x="32" y="14"/>
                </a:lnTo>
                <a:lnTo>
                  <a:pt x="32" y="14"/>
                </a:lnTo>
                <a:lnTo>
                  <a:pt x="32" y="14"/>
                </a:lnTo>
                <a:lnTo>
                  <a:pt x="30" y="12"/>
                </a:lnTo>
                <a:lnTo>
                  <a:pt x="30" y="10"/>
                </a:lnTo>
                <a:lnTo>
                  <a:pt x="34" y="8"/>
                </a:lnTo>
                <a:lnTo>
                  <a:pt x="34" y="8"/>
                </a:lnTo>
                <a:lnTo>
                  <a:pt x="34" y="8"/>
                </a:lnTo>
                <a:lnTo>
                  <a:pt x="34" y="4"/>
                </a:lnTo>
                <a:lnTo>
                  <a:pt x="34" y="0"/>
                </a:lnTo>
                <a:lnTo>
                  <a:pt x="34" y="0"/>
                </a:lnTo>
                <a:lnTo>
                  <a:pt x="22" y="0"/>
                </a:lnTo>
                <a:lnTo>
                  <a:pt x="12" y="0"/>
                </a:lnTo>
                <a:lnTo>
                  <a:pt x="6" y="4"/>
                </a:lnTo>
                <a:lnTo>
                  <a:pt x="0" y="6"/>
                </a:lnTo>
                <a:lnTo>
                  <a:pt x="0" y="6"/>
                </a:lnTo>
                <a:lnTo>
                  <a:pt x="0" y="6"/>
                </a:lnTo>
                <a:lnTo>
                  <a:pt x="0" y="8"/>
                </a:lnTo>
                <a:lnTo>
                  <a:pt x="0" y="8"/>
                </a:lnTo>
                <a:lnTo>
                  <a:pt x="0" y="8"/>
                </a:lnTo>
                <a:lnTo>
                  <a:pt x="4" y="12"/>
                </a:lnTo>
                <a:lnTo>
                  <a:pt x="12" y="16"/>
                </a:lnTo>
                <a:lnTo>
                  <a:pt x="12" y="16"/>
                </a:lnTo>
                <a:lnTo>
                  <a:pt x="12" y="24"/>
                </a:lnTo>
                <a:lnTo>
                  <a:pt x="12" y="24"/>
                </a:lnTo>
                <a:lnTo>
                  <a:pt x="14" y="24"/>
                </a:lnTo>
                <a:lnTo>
                  <a:pt x="16" y="26"/>
                </a:lnTo>
                <a:lnTo>
                  <a:pt x="16" y="26"/>
                </a:lnTo>
                <a:lnTo>
                  <a:pt x="18" y="28"/>
                </a:lnTo>
                <a:lnTo>
                  <a:pt x="18" y="28"/>
                </a:lnTo>
                <a:lnTo>
                  <a:pt x="20" y="28"/>
                </a:lnTo>
                <a:lnTo>
                  <a:pt x="20" y="28"/>
                </a:lnTo>
                <a:close/>
              </a:path>
            </a:pathLst>
          </a:custGeom>
          <a:solidFill>
            <a:srgbClr val="B9BCBD"/>
          </a:solidFill>
          <a:ln w="3175">
            <a:solidFill>
              <a:srgbClr val="B9BCBD"/>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195" name="Freeform 179">
            <a:extLst>
              <a:ext uri="{FF2B5EF4-FFF2-40B4-BE49-F238E27FC236}">
                <a16:creationId xmlns:a16="http://schemas.microsoft.com/office/drawing/2014/main" id="{113D7001-6FA1-4517-B815-3318E329F8C7}"/>
              </a:ext>
            </a:extLst>
          </p:cNvPr>
          <p:cNvSpPr>
            <a:spLocks/>
          </p:cNvSpPr>
          <p:nvPr userDrawn="1"/>
        </p:nvSpPr>
        <p:spPr bwMode="auto">
          <a:xfrm>
            <a:off x="5517056" y="3320293"/>
            <a:ext cx="164349" cy="151007"/>
          </a:xfrm>
          <a:custGeom>
            <a:avLst/>
            <a:gdLst>
              <a:gd name="T0" fmla="*/ 22 w 98"/>
              <a:gd name="T1" fmla="*/ 62 h 88"/>
              <a:gd name="T2" fmla="*/ 24 w 98"/>
              <a:gd name="T3" fmla="*/ 58 h 88"/>
              <a:gd name="T4" fmla="*/ 28 w 98"/>
              <a:gd name="T5" fmla="*/ 54 h 88"/>
              <a:gd name="T6" fmla="*/ 30 w 98"/>
              <a:gd name="T7" fmla="*/ 46 h 88"/>
              <a:gd name="T8" fmla="*/ 40 w 98"/>
              <a:gd name="T9" fmla="*/ 44 h 88"/>
              <a:gd name="T10" fmla="*/ 46 w 98"/>
              <a:gd name="T11" fmla="*/ 44 h 88"/>
              <a:gd name="T12" fmla="*/ 52 w 98"/>
              <a:gd name="T13" fmla="*/ 46 h 88"/>
              <a:gd name="T14" fmla="*/ 52 w 98"/>
              <a:gd name="T15" fmla="*/ 54 h 88"/>
              <a:gd name="T16" fmla="*/ 56 w 98"/>
              <a:gd name="T17" fmla="*/ 58 h 88"/>
              <a:gd name="T18" fmla="*/ 60 w 98"/>
              <a:gd name="T19" fmla="*/ 64 h 88"/>
              <a:gd name="T20" fmla="*/ 64 w 98"/>
              <a:gd name="T21" fmla="*/ 72 h 88"/>
              <a:gd name="T22" fmla="*/ 70 w 98"/>
              <a:gd name="T23" fmla="*/ 72 h 88"/>
              <a:gd name="T24" fmla="*/ 72 w 98"/>
              <a:gd name="T25" fmla="*/ 66 h 88"/>
              <a:gd name="T26" fmla="*/ 76 w 98"/>
              <a:gd name="T27" fmla="*/ 76 h 88"/>
              <a:gd name="T28" fmla="*/ 72 w 98"/>
              <a:gd name="T29" fmla="*/ 86 h 88"/>
              <a:gd name="T30" fmla="*/ 82 w 98"/>
              <a:gd name="T31" fmla="*/ 80 h 88"/>
              <a:gd name="T32" fmla="*/ 86 w 98"/>
              <a:gd name="T33" fmla="*/ 80 h 88"/>
              <a:gd name="T34" fmla="*/ 90 w 98"/>
              <a:gd name="T35" fmla="*/ 78 h 88"/>
              <a:gd name="T36" fmla="*/ 90 w 98"/>
              <a:gd name="T37" fmla="*/ 72 h 88"/>
              <a:gd name="T38" fmla="*/ 98 w 98"/>
              <a:gd name="T39" fmla="*/ 68 h 88"/>
              <a:gd name="T40" fmla="*/ 98 w 98"/>
              <a:gd name="T41" fmla="*/ 64 h 88"/>
              <a:gd name="T42" fmla="*/ 94 w 98"/>
              <a:gd name="T43" fmla="*/ 58 h 88"/>
              <a:gd name="T44" fmla="*/ 98 w 98"/>
              <a:gd name="T45" fmla="*/ 52 h 88"/>
              <a:gd name="T46" fmla="*/ 94 w 98"/>
              <a:gd name="T47" fmla="*/ 50 h 88"/>
              <a:gd name="T48" fmla="*/ 88 w 98"/>
              <a:gd name="T49" fmla="*/ 44 h 88"/>
              <a:gd name="T50" fmla="*/ 82 w 98"/>
              <a:gd name="T51" fmla="*/ 42 h 88"/>
              <a:gd name="T52" fmla="*/ 80 w 98"/>
              <a:gd name="T53" fmla="*/ 38 h 88"/>
              <a:gd name="T54" fmla="*/ 76 w 98"/>
              <a:gd name="T55" fmla="*/ 40 h 88"/>
              <a:gd name="T56" fmla="*/ 84 w 98"/>
              <a:gd name="T57" fmla="*/ 32 h 88"/>
              <a:gd name="T58" fmla="*/ 78 w 98"/>
              <a:gd name="T59" fmla="*/ 32 h 88"/>
              <a:gd name="T60" fmla="*/ 76 w 98"/>
              <a:gd name="T61" fmla="*/ 26 h 88"/>
              <a:gd name="T62" fmla="*/ 74 w 98"/>
              <a:gd name="T63" fmla="*/ 22 h 88"/>
              <a:gd name="T64" fmla="*/ 76 w 98"/>
              <a:gd name="T65" fmla="*/ 14 h 88"/>
              <a:gd name="T66" fmla="*/ 74 w 98"/>
              <a:gd name="T67" fmla="*/ 8 h 88"/>
              <a:gd name="T68" fmla="*/ 68 w 98"/>
              <a:gd name="T69" fmla="*/ 6 h 88"/>
              <a:gd name="T70" fmla="*/ 62 w 98"/>
              <a:gd name="T71" fmla="*/ 4 h 88"/>
              <a:gd name="T72" fmla="*/ 58 w 98"/>
              <a:gd name="T73" fmla="*/ 8 h 88"/>
              <a:gd name="T74" fmla="*/ 52 w 98"/>
              <a:gd name="T75" fmla="*/ 6 h 88"/>
              <a:gd name="T76" fmla="*/ 48 w 98"/>
              <a:gd name="T77" fmla="*/ 8 h 88"/>
              <a:gd name="T78" fmla="*/ 44 w 98"/>
              <a:gd name="T79" fmla="*/ 2 h 88"/>
              <a:gd name="T80" fmla="*/ 32 w 98"/>
              <a:gd name="T81" fmla="*/ 4 h 88"/>
              <a:gd name="T82" fmla="*/ 24 w 98"/>
              <a:gd name="T83" fmla="*/ 2 h 88"/>
              <a:gd name="T84" fmla="*/ 14 w 98"/>
              <a:gd name="T85" fmla="*/ 0 h 88"/>
              <a:gd name="T86" fmla="*/ 14 w 98"/>
              <a:gd name="T87" fmla="*/ 8 h 88"/>
              <a:gd name="T88" fmla="*/ 10 w 98"/>
              <a:gd name="T89" fmla="*/ 10 h 88"/>
              <a:gd name="T90" fmla="*/ 12 w 98"/>
              <a:gd name="T91" fmla="*/ 14 h 88"/>
              <a:gd name="T92" fmla="*/ 12 w 98"/>
              <a:gd name="T93" fmla="*/ 20 h 88"/>
              <a:gd name="T94" fmla="*/ 6 w 98"/>
              <a:gd name="T95" fmla="*/ 24 h 88"/>
              <a:gd name="T96" fmla="*/ 0 w 98"/>
              <a:gd name="T97" fmla="*/ 24 h 88"/>
              <a:gd name="T98" fmla="*/ 0 w 98"/>
              <a:gd name="T99" fmla="*/ 30 h 88"/>
              <a:gd name="T100" fmla="*/ 4 w 98"/>
              <a:gd name="T101" fmla="*/ 34 h 88"/>
              <a:gd name="T102" fmla="*/ 4 w 98"/>
              <a:gd name="T103" fmla="*/ 38 h 88"/>
              <a:gd name="T104" fmla="*/ 6 w 98"/>
              <a:gd name="T105" fmla="*/ 42 h 88"/>
              <a:gd name="T106" fmla="*/ 12 w 98"/>
              <a:gd name="T107" fmla="*/ 44 h 88"/>
              <a:gd name="T108" fmla="*/ 14 w 98"/>
              <a:gd name="T109" fmla="*/ 5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8" h="88">
                <a:moveTo>
                  <a:pt x="20" y="60"/>
                </a:moveTo>
                <a:lnTo>
                  <a:pt x="20" y="60"/>
                </a:lnTo>
                <a:lnTo>
                  <a:pt x="22" y="62"/>
                </a:lnTo>
                <a:lnTo>
                  <a:pt x="22" y="62"/>
                </a:lnTo>
                <a:lnTo>
                  <a:pt x="24" y="60"/>
                </a:lnTo>
                <a:lnTo>
                  <a:pt x="24" y="58"/>
                </a:lnTo>
                <a:lnTo>
                  <a:pt x="26" y="56"/>
                </a:lnTo>
                <a:lnTo>
                  <a:pt x="26" y="56"/>
                </a:lnTo>
                <a:lnTo>
                  <a:pt x="28" y="54"/>
                </a:lnTo>
                <a:lnTo>
                  <a:pt x="30" y="52"/>
                </a:lnTo>
                <a:lnTo>
                  <a:pt x="30" y="46"/>
                </a:lnTo>
                <a:lnTo>
                  <a:pt x="30" y="46"/>
                </a:lnTo>
                <a:lnTo>
                  <a:pt x="32" y="42"/>
                </a:lnTo>
                <a:lnTo>
                  <a:pt x="34" y="42"/>
                </a:lnTo>
                <a:lnTo>
                  <a:pt x="40" y="44"/>
                </a:lnTo>
                <a:lnTo>
                  <a:pt x="40" y="44"/>
                </a:lnTo>
                <a:lnTo>
                  <a:pt x="44" y="44"/>
                </a:lnTo>
                <a:lnTo>
                  <a:pt x="46" y="44"/>
                </a:lnTo>
                <a:lnTo>
                  <a:pt x="48" y="44"/>
                </a:lnTo>
                <a:lnTo>
                  <a:pt x="48" y="44"/>
                </a:lnTo>
                <a:lnTo>
                  <a:pt x="52" y="46"/>
                </a:lnTo>
                <a:lnTo>
                  <a:pt x="52" y="52"/>
                </a:lnTo>
                <a:lnTo>
                  <a:pt x="52" y="52"/>
                </a:lnTo>
                <a:lnTo>
                  <a:pt x="52" y="54"/>
                </a:lnTo>
                <a:lnTo>
                  <a:pt x="54" y="54"/>
                </a:lnTo>
                <a:lnTo>
                  <a:pt x="56" y="56"/>
                </a:lnTo>
                <a:lnTo>
                  <a:pt x="56" y="58"/>
                </a:lnTo>
                <a:lnTo>
                  <a:pt x="56" y="58"/>
                </a:lnTo>
                <a:lnTo>
                  <a:pt x="60" y="64"/>
                </a:lnTo>
                <a:lnTo>
                  <a:pt x="60" y="64"/>
                </a:lnTo>
                <a:lnTo>
                  <a:pt x="58" y="68"/>
                </a:lnTo>
                <a:lnTo>
                  <a:pt x="58" y="72"/>
                </a:lnTo>
                <a:lnTo>
                  <a:pt x="64" y="72"/>
                </a:lnTo>
                <a:lnTo>
                  <a:pt x="64" y="72"/>
                </a:lnTo>
                <a:lnTo>
                  <a:pt x="66" y="72"/>
                </a:lnTo>
                <a:lnTo>
                  <a:pt x="70" y="72"/>
                </a:lnTo>
                <a:lnTo>
                  <a:pt x="70" y="72"/>
                </a:lnTo>
                <a:lnTo>
                  <a:pt x="72" y="68"/>
                </a:lnTo>
                <a:lnTo>
                  <a:pt x="72" y="66"/>
                </a:lnTo>
                <a:lnTo>
                  <a:pt x="72" y="66"/>
                </a:lnTo>
                <a:lnTo>
                  <a:pt x="76" y="76"/>
                </a:lnTo>
                <a:lnTo>
                  <a:pt x="76" y="76"/>
                </a:lnTo>
                <a:lnTo>
                  <a:pt x="76" y="78"/>
                </a:lnTo>
                <a:lnTo>
                  <a:pt x="74" y="82"/>
                </a:lnTo>
                <a:lnTo>
                  <a:pt x="72" y="86"/>
                </a:lnTo>
                <a:lnTo>
                  <a:pt x="76" y="88"/>
                </a:lnTo>
                <a:lnTo>
                  <a:pt x="76" y="88"/>
                </a:lnTo>
                <a:lnTo>
                  <a:pt x="82" y="80"/>
                </a:lnTo>
                <a:lnTo>
                  <a:pt x="82" y="80"/>
                </a:lnTo>
                <a:lnTo>
                  <a:pt x="84" y="78"/>
                </a:lnTo>
                <a:lnTo>
                  <a:pt x="86" y="80"/>
                </a:lnTo>
                <a:lnTo>
                  <a:pt x="86" y="82"/>
                </a:lnTo>
                <a:lnTo>
                  <a:pt x="90" y="78"/>
                </a:lnTo>
                <a:lnTo>
                  <a:pt x="90" y="78"/>
                </a:lnTo>
                <a:lnTo>
                  <a:pt x="90" y="74"/>
                </a:lnTo>
                <a:lnTo>
                  <a:pt x="90" y="74"/>
                </a:lnTo>
                <a:lnTo>
                  <a:pt x="90" y="72"/>
                </a:lnTo>
                <a:lnTo>
                  <a:pt x="92" y="72"/>
                </a:lnTo>
                <a:lnTo>
                  <a:pt x="96" y="70"/>
                </a:lnTo>
                <a:lnTo>
                  <a:pt x="98" y="68"/>
                </a:lnTo>
                <a:lnTo>
                  <a:pt x="98" y="68"/>
                </a:lnTo>
                <a:lnTo>
                  <a:pt x="98" y="66"/>
                </a:lnTo>
                <a:lnTo>
                  <a:pt x="98" y="64"/>
                </a:lnTo>
                <a:lnTo>
                  <a:pt x="94" y="60"/>
                </a:lnTo>
                <a:lnTo>
                  <a:pt x="94" y="60"/>
                </a:lnTo>
                <a:lnTo>
                  <a:pt x="94" y="58"/>
                </a:lnTo>
                <a:lnTo>
                  <a:pt x="96" y="56"/>
                </a:lnTo>
                <a:lnTo>
                  <a:pt x="98" y="52"/>
                </a:lnTo>
                <a:lnTo>
                  <a:pt x="98" y="52"/>
                </a:lnTo>
                <a:lnTo>
                  <a:pt x="98" y="52"/>
                </a:lnTo>
                <a:lnTo>
                  <a:pt x="94" y="50"/>
                </a:lnTo>
                <a:lnTo>
                  <a:pt x="94" y="50"/>
                </a:lnTo>
                <a:lnTo>
                  <a:pt x="90" y="48"/>
                </a:lnTo>
                <a:lnTo>
                  <a:pt x="88" y="44"/>
                </a:lnTo>
                <a:lnTo>
                  <a:pt x="88" y="44"/>
                </a:lnTo>
                <a:lnTo>
                  <a:pt x="86" y="42"/>
                </a:lnTo>
                <a:lnTo>
                  <a:pt x="84" y="42"/>
                </a:lnTo>
                <a:lnTo>
                  <a:pt x="82" y="42"/>
                </a:lnTo>
                <a:lnTo>
                  <a:pt x="80" y="40"/>
                </a:lnTo>
                <a:lnTo>
                  <a:pt x="80" y="40"/>
                </a:lnTo>
                <a:lnTo>
                  <a:pt x="80" y="38"/>
                </a:lnTo>
                <a:lnTo>
                  <a:pt x="78" y="38"/>
                </a:lnTo>
                <a:lnTo>
                  <a:pt x="76" y="40"/>
                </a:lnTo>
                <a:lnTo>
                  <a:pt x="76" y="40"/>
                </a:lnTo>
                <a:lnTo>
                  <a:pt x="74" y="38"/>
                </a:lnTo>
                <a:lnTo>
                  <a:pt x="72" y="38"/>
                </a:lnTo>
                <a:lnTo>
                  <a:pt x="84" y="32"/>
                </a:lnTo>
                <a:lnTo>
                  <a:pt x="84" y="32"/>
                </a:lnTo>
                <a:lnTo>
                  <a:pt x="80" y="32"/>
                </a:lnTo>
                <a:lnTo>
                  <a:pt x="78" y="32"/>
                </a:lnTo>
                <a:lnTo>
                  <a:pt x="78" y="30"/>
                </a:lnTo>
                <a:lnTo>
                  <a:pt x="78" y="30"/>
                </a:lnTo>
                <a:lnTo>
                  <a:pt x="76" y="26"/>
                </a:lnTo>
                <a:lnTo>
                  <a:pt x="74" y="24"/>
                </a:lnTo>
                <a:lnTo>
                  <a:pt x="74" y="24"/>
                </a:lnTo>
                <a:lnTo>
                  <a:pt x="74" y="22"/>
                </a:lnTo>
                <a:lnTo>
                  <a:pt x="74" y="20"/>
                </a:lnTo>
                <a:lnTo>
                  <a:pt x="76" y="18"/>
                </a:lnTo>
                <a:lnTo>
                  <a:pt x="76" y="14"/>
                </a:lnTo>
                <a:lnTo>
                  <a:pt x="76" y="14"/>
                </a:lnTo>
                <a:lnTo>
                  <a:pt x="74" y="8"/>
                </a:lnTo>
                <a:lnTo>
                  <a:pt x="74" y="8"/>
                </a:lnTo>
                <a:lnTo>
                  <a:pt x="74" y="6"/>
                </a:lnTo>
                <a:lnTo>
                  <a:pt x="68" y="6"/>
                </a:lnTo>
                <a:lnTo>
                  <a:pt x="68" y="6"/>
                </a:lnTo>
                <a:lnTo>
                  <a:pt x="66" y="6"/>
                </a:lnTo>
                <a:lnTo>
                  <a:pt x="64" y="6"/>
                </a:lnTo>
                <a:lnTo>
                  <a:pt x="62" y="4"/>
                </a:lnTo>
                <a:lnTo>
                  <a:pt x="62" y="4"/>
                </a:lnTo>
                <a:lnTo>
                  <a:pt x="60" y="6"/>
                </a:lnTo>
                <a:lnTo>
                  <a:pt x="58" y="8"/>
                </a:lnTo>
                <a:lnTo>
                  <a:pt x="58" y="8"/>
                </a:lnTo>
                <a:lnTo>
                  <a:pt x="56" y="8"/>
                </a:lnTo>
                <a:lnTo>
                  <a:pt x="52" y="6"/>
                </a:lnTo>
                <a:lnTo>
                  <a:pt x="52" y="6"/>
                </a:lnTo>
                <a:lnTo>
                  <a:pt x="48" y="6"/>
                </a:lnTo>
                <a:lnTo>
                  <a:pt x="48" y="8"/>
                </a:lnTo>
                <a:lnTo>
                  <a:pt x="44" y="8"/>
                </a:lnTo>
                <a:lnTo>
                  <a:pt x="44" y="2"/>
                </a:lnTo>
                <a:lnTo>
                  <a:pt x="44" y="2"/>
                </a:lnTo>
                <a:lnTo>
                  <a:pt x="38" y="4"/>
                </a:lnTo>
                <a:lnTo>
                  <a:pt x="34" y="4"/>
                </a:lnTo>
                <a:lnTo>
                  <a:pt x="32" y="4"/>
                </a:lnTo>
                <a:lnTo>
                  <a:pt x="32" y="4"/>
                </a:lnTo>
                <a:lnTo>
                  <a:pt x="28" y="2"/>
                </a:lnTo>
                <a:lnTo>
                  <a:pt x="24" y="2"/>
                </a:lnTo>
                <a:lnTo>
                  <a:pt x="24" y="2"/>
                </a:lnTo>
                <a:lnTo>
                  <a:pt x="18" y="2"/>
                </a:lnTo>
                <a:lnTo>
                  <a:pt x="14" y="0"/>
                </a:lnTo>
                <a:lnTo>
                  <a:pt x="14" y="0"/>
                </a:lnTo>
                <a:lnTo>
                  <a:pt x="14" y="4"/>
                </a:lnTo>
                <a:lnTo>
                  <a:pt x="14" y="8"/>
                </a:lnTo>
                <a:lnTo>
                  <a:pt x="14" y="8"/>
                </a:lnTo>
                <a:lnTo>
                  <a:pt x="14" y="8"/>
                </a:lnTo>
                <a:lnTo>
                  <a:pt x="10" y="10"/>
                </a:lnTo>
                <a:lnTo>
                  <a:pt x="10" y="12"/>
                </a:lnTo>
                <a:lnTo>
                  <a:pt x="12" y="14"/>
                </a:lnTo>
                <a:lnTo>
                  <a:pt x="12" y="14"/>
                </a:lnTo>
                <a:lnTo>
                  <a:pt x="12" y="14"/>
                </a:lnTo>
                <a:lnTo>
                  <a:pt x="12" y="18"/>
                </a:lnTo>
                <a:lnTo>
                  <a:pt x="12" y="20"/>
                </a:lnTo>
                <a:lnTo>
                  <a:pt x="12" y="20"/>
                </a:lnTo>
                <a:lnTo>
                  <a:pt x="10" y="22"/>
                </a:lnTo>
                <a:lnTo>
                  <a:pt x="6" y="24"/>
                </a:lnTo>
                <a:lnTo>
                  <a:pt x="6" y="24"/>
                </a:lnTo>
                <a:lnTo>
                  <a:pt x="0" y="24"/>
                </a:lnTo>
                <a:lnTo>
                  <a:pt x="0" y="24"/>
                </a:lnTo>
                <a:lnTo>
                  <a:pt x="0" y="28"/>
                </a:lnTo>
                <a:lnTo>
                  <a:pt x="0" y="28"/>
                </a:lnTo>
                <a:lnTo>
                  <a:pt x="0" y="30"/>
                </a:lnTo>
                <a:lnTo>
                  <a:pt x="0" y="30"/>
                </a:lnTo>
                <a:lnTo>
                  <a:pt x="4" y="34"/>
                </a:lnTo>
                <a:lnTo>
                  <a:pt x="4" y="34"/>
                </a:lnTo>
                <a:lnTo>
                  <a:pt x="4" y="36"/>
                </a:lnTo>
                <a:lnTo>
                  <a:pt x="4" y="38"/>
                </a:lnTo>
                <a:lnTo>
                  <a:pt x="4" y="38"/>
                </a:lnTo>
                <a:lnTo>
                  <a:pt x="6" y="40"/>
                </a:lnTo>
                <a:lnTo>
                  <a:pt x="6" y="42"/>
                </a:lnTo>
                <a:lnTo>
                  <a:pt x="6" y="42"/>
                </a:lnTo>
                <a:lnTo>
                  <a:pt x="10" y="44"/>
                </a:lnTo>
                <a:lnTo>
                  <a:pt x="12" y="44"/>
                </a:lnTo>
                <a:lnTo>
                  <a:pt x="12" y="44"/>
                </a:lnTo>
                <a:lnTo>
                  <a:pt x="12" y="52"/>
                </a:lnTo>
                <a:lnTo>
                  <a:pt x="12" y="56"/>
                </a:lnTo>
                <a:lnTo>
                  <a:pt x="14" y="58"/>
                </a:lnTo>
                <a:lnTo>
                  <a:pt x="20" y="60"/>
                </a:lnTo>
                <a:lnTo>
                  <a:pt x="20" y="60"/>
                </a:lnTo>
                <a:close/>
              </a:path>
            </a:pathLst>
          </a:custGeom>
          <a:solidFill>
            <a:srgbClr val="B9BCBD"/>
          </a:solidFill>
          <a:ln w="3175">
            <a:solidFill>
              <a:srgbClr val="B9BCBD"/>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196" name="Freeform 180">
            <a:extLst>
              <a:ext uri="{FF2B5EF4-FFF2-40B4-BE49-F238E27FC236}">
                <a16:creationId xmlns:a16="http://schemas.microsoft.com/office/drawing/2014/main" id="{68F329E4-8A97-4559-84F6-94C4B959B772}"/>
              </a:ext>
            </a:extLst>
          </p:cNvPr>
          <p:cNvSpPr>
            <a:spLocks/>
          </p:cNvSpPr>
          <p:nvPr userDrawn="1"/>
        </p:nvSpPr>
        <p:spPr bwMode="auto">
          <a:xfrm>
            <a:off x="3776291" y="3165854"/>
            <a:ext cx="93914" cy="120119"/>
          </a:xfrm>
          <a:custGeom>
            <a:avLst/>
            <a:gdLst>
              <a:gd name="T0" fmla="*/ 30 w 56"/>
              <a:gd name="T1" fmla="*/ 70 h 70"/>
              <a:gd name="T2" fmla="*/ 32 w 56"/>
              <a:gd name="T3" fmla="*/ 68 h 70"/>
              <a:gd name="T4" fmla="*/ 36 w 56"/>
              <a:gd name="T5" fmla="*/ 66 h 70"/>
              <a:gd name="T6" fmla="*/ 36 w 56"/>
              <a:gd name="T7" fmla="*/ 62 h 70"/>
              <a:gd name="T8" fmla="*/ 42 w 56"/>
              <a:gd name="T9" fmla="*/ 58 h 70"/>
              <a:gd name="T10" fmla="*/ 44 w 56"/>
              <a:gd name="T11" fmla="*/ 56 h 70"/>
              <a:gd name="T12" fmla="*/ 46 w 56"/>
              <a:gd name="T13" fmla="*/ 50 h 70"/>
              <a:gd name="T14" fmla="*/ 52 w 56"/>
              <a:gd name="T15" fmla="*/ 44 h 70"/>
              <a:gd name="T16" fmla="*/ 54 w 56"/>
              <a:gd name="T17" fmla="*/ 44 h 70"/>
              <a:gd name="T18" fmla="*/ 56 w 56"/>
              <a:gd name="T19" fmla="*/ 40 h 70"/>
              <a:gd name="T20" fmla="*/ 48 w 56"/>
              <a:gd name="T21" fmla="*/ 40 h 70"/>
              <a:gd name="T22" fmla="*/ 44 w 56"/>
              <a:gd name="T23" fmla="*/ 38 h 70"/>
              <a:gd name="T24" fmla="*/ 22 w 56"/>
              <a:gd name="T25" fmla="*/ 0 h 70"/>
              <a:gd name="T26" fmla="*/ 16 w 56"/>
              <a:gd name="T27" fmla="*/ 8 h 70"/>
              <a:gd name="T28" fmla="*/ 16 w 56"/>
              <a:gd name="T29" fmla="*/ 12 h 70"/>
              <a:gd name="T30" fmla="*/ 22 w 56"/>
              <a:gd name="T31" fmla="*/ 20 h 70"/>
              <a:gd name="T32" fmla="*/ 24 w 56"/>
              <a:gd name="T33" fmla="*/ 24 h 70"/>
              <a:gd name="T34" fmla="*/ 26 w 56"/>
              <a:gd name="T35" fmla="*/ 30 h 70"/>
              <a:gd name="T36" fmla="*/ 10 w 56"/>
              <a:gd name="T37" fmla="*/ 28 h 70"/>
              <a:gd name="T38" fmla="*/ 2 w 56"/>
              <a:gd name="T39" fmla="*/ 38 h 70"/>
              <a:gd name="T40" fmla="*/ 2 w 56"/>
              <a:gd name="T41" fmla="*/ 42 h 70"/>
              <a:gd name="T42" fmla="*/ 2 w 56"/>
              <a:gd name="T43" fmla="*/ 46 h 70"/>
              <a:gd name="T44" fmla="*/ 0 w 56"/>
              <a:gd name="T45" fmla="*/ 50 h 70"/>
              <a:gd name="T46" fmla="*/ 2 w 56"/>
              <a:gd name="T47" fmla="*/ 50 h 70"/>
              <a:gd name="T48" fmla="*/ 6 w 56"/>
              <a:gd name="T49" fmla="*/ 52 h 70"/>
              <a:gd name="T50" fmla="*/ 12 w 56"/>
              <a:gd name="T51" fmla="*/ 60 h 70"/>
              <a:gd name="T52" fmla="*/ 18 w 56"/>
              <a:gd name="T53" fmla="*/ 62 h 70"/>
              <a:gd name="T54" fmla="*/ 18 w 56"/>
              <a:gd name="T55" fmla="*/ 64 h 70"/>
              <a:gd name="T56" fmla="*/ 20 w 56"/>
              <a:gd name="T57" fmla="*/ 68 h 70"/>
              <a:gd name="T58" fmla="*/ 20 w 56"/>
              <a:gd name="T59" fmla="*/ 68 h 70"/>
              <a:gd name="T60" fmla="*/ 26 w 56"/>
              <a:gd name="T61" fmla="*/ 68 h 70"/>
              <a:gd name="T62" fmla="*/ 30 w 56"/>
              <a:gd name="T63" fmla="*/ 7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6" h="70">
                <a:moveTo>
                  <a:pt x="30" y="70"/>
                </a:moveTo>
                <a:lnTo>
                  <a:pt x="30" y="70"/>
                </a:lnTo>
                <a:lnTo>
                  <a:pt x="30" y="68"/>
                </a:lnTo>
                <a:lnTo>
                  <a:pt x="32" y="68"/>
                </a:lnTo>
                <a:lnTo>
                  <a:pt x="36" y="68"/>
                </a:lnTo>
                <a:lnTo>
                  <a:pt x="36" y="66"/>
                </a:lnTo>
                <a:lnTo>
                  <a:pt x="36" y="66"/>
                </a:lnTo>
                <a:lnTo>
                  <a:pt x="36" y="62"/>
                </a:lnTo>
                <a:lnTo>
                  <a:pt x="40" y="60"/>
                </a:lnTo>
                <a:lnTo>
                  <a:pt x="42" y="58"/>
                </a:lnTo>
                <a:lnTo>
                  <a:pt x="42" y="58"/>
                </a:lnTo>
                <a:lnTo>
                  <a:pt x="44" y="56"/>
                </a:lnTo>
                <a:lnTo>
                  <a:pt x="46" y="50"/>
                </a:lnTo>
                <a:lnTo>
                  <a:pt x="46" y="50"/>
                </a:lnTo>
                <a:lnTo>
                  <a:pt x="46" y="46"/>
                </a:lnTo>
                <a:lnTo>
                  <a:pt x="52" y="44"/>
                </a:lnTo>
                <a:lnTo>
                  <a:pt x="52" y="44"/>
                </a:lnTo>
                <a:lnTo>
                  <a:pt x="54" y="44"/>
                </a:lnTo>
                <a:lnTo>
                  <a:pt x="54" y="42"/>
                </a:lnTo>
                <a:lnTo>
                  <a:pt x="56" y="40"/>
                </a:lnTo>
                <a:lnTo>
                  <a:pt x="56" y="40"/>
                </a:lnTo>
                <a:lnTo>
                  <a:pt x="48" y="40"/>
                </a:lnTo>
                <a:lnTo>
                  <a:pt x="48" y="38"/>
                </a:lnTo>
                <a:lnTo>
                  <a:pt x="44" y="38"/>
                </a:lnTo>
                <a:lnTo>
                  <a:pt x="44" y="0"/>
                </a:lnTo>
                <a:lnTo>
                  <a:pt x="22" y="0"/>
                </a:lnTo>
                <a:lnTo>
                  <a:pt x="20" y="8"/>
                </a:lnTo>
                <a:lnTo>
                  <a:pt x="16" y="8"/>
                </a:lnTo>
                <a:lnTo>
                  <a:pt x="16" y="12"/>
                </a:lnTo>
                <a:lnTo>
                  <a:pt x="16" y="12"/>
                </a:lnTo>
                <a:lnTo>
                  <a:pt x="18" y="16"/>
                </a:lnTo>
                <a:lnTo>
                  <a:pt x="22" y="20"/>
                </a:lnTo>
                <a:lnTo>
                  <a:pt x="22" y="20"/>
                </a:lnTo>
                <a:lnTo>
                  <a:pt x="24" y="24"/>
                </a:lnTo>
                <a:lnTo>
                  <a:pt x="26" y="26"/>
                </a:lnTo>
                <a:lnTo>
                  <a:pt x="26" y="30"/>
                </a:lnTo>
                <a:lnTo>
                  <a:pt x="10" y="28"/>
                </a:lnTo>
                <a:lnTo>
                  <a:pt x="10" y="28"/>
                </a:lnTo>
                <a:lnTo>
                  <a:pt x="4" y="34"/>
                </a:lnTo>
                <a:lnTo>
                  <a:pt x="2" y="38"/>
                </a:lnTo>
                <a:lnTo>
                  <a:pt x="2" y="42"/>
                </a:lnTo>
                <a:lnTo>
                  <a:pt x="2" y="42"/>
                </a:lnTo>
                <a:lnTo>
                  <a:pt x="2" y="44"/>
                </a:lnTo>
                <a:lnTo>
                  <a:pt x="2" y="46"/>
                </a:lnTo>
                <a:lnTo>
                  <a:pt x="0" y="50"/>
                </a:lnTo>
                <a:lnTo>
                  <a:pt x="0" y="50"/>
                </a:lnTo>
                <a:lnTo>
                  <a:pt x="2" y="50"/>
                </a:lnTo>
                <a:lnTo>
                  <a:pt x="2" y="50"/>
                </a:lnTo>
                <a:lnTo>
                  <a:pt x="6" y="52"/>
                </a:lnTo>
                <a:lnTo>
                  <a:pt x="6" y="52"/>
                </a:lnTo>
                <a:lnTo>
                  <a:pt x="8" y="56"/>
                </a:lnTo>
                <a:lnTo>
                  <a:pt x="12" y="60"/>
                </a:lnTo>
                <a:lnTo>
                  <a:pt x="12" y="60"/>
                </a:lnTo>
                <a:lnTo>
                  <a:pt x="18" y="62"/>
                </a:lnTo>
                <a:lnTo>
                  <a:pt x="18" y="62"/>
                </a:lnTo>
                <a:lnTo>
                  <a:pt x="18" y="64"/>
                </a:lnTo>
                <a:lnTo>
                  <a:pt x="20" y="68"/>
                </a:lnTo>
                <a:lnTo>
                  <a:pt x="20" y="68"/>
                </a:lnTo>
                <a:lnTo>
                  <a:pt x="20" y="68"/>
                </a:lnTo>
                <a:lnTo>
                  <a:pt x="20" y="68"/>
                </a:lnTo>
                <a:lnTo>
                  <a:pt x="24" y="68"/>
                </a:lnTo>
                <a:lnTo>
                  <a:pt x="26" y="68"/>
                </a:lnTo>
                <a:lnTo>
                  <a:pt x="28" y="70"/>
                </a:lnTo>
                <a:lnTo>
                  <a:pt x="30" y="70"/>
                </a:lnTo>
                <a:close/>
              </a:path>
            </a:pathLst>
          </a:custGeom>
          <a:solidFill>
            <a:srgbClr val="00095B"/>
          </a:solidFill>
          <a:ln w="3175">
            <a:solidFill>
              <a:srgbClr val="00095B"/>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197" name="Freeform 181">
            <a:extLst>
              <a:ext uri="{FF2B5EF4-FFF2-40B4-BE49-F238E27FC236}">
                <a16:creationId xmlns:a16="http://schemas.microsoft.com/office/drawing/2014/main" id="{17AC6989-3EC2-4ED6-809C-BA5FDA98E6BB}"/>
              </a:ext>
            </a:extLst>
          </p:cNvPr>
          <p:cNvSpPr>
            <a:spLocks noEditPoints="1"/>
          </p:cNvSpPr>
          <p:nvPr userDrawn="1"/>
        </p:nvSpPr>
        <p:spPr bwMode="auto">
          <a:xfrm>
            <a:off x="6306938" y="2452003"/>
            <a:ext cx="164349" cy="219647"/>
          </a:xfrm>
          <a:custGeom>
            <a:avLst/>
            <a:gdLst>
              <a:gd name="T0" fmla="*/ 8 w 98"/>
              <a:gd name="T1" fmla="*/ 46 h 128"/>
              <a:gd name="T2" fmla="*/ 12 w 98"/>
              <a:gd name="T3" fmla="*/ 52 h 128"/>
              <a:gd name="T4" fmla="*/ 14 w 98"/>
              <a:gd name="T5" fmla="*/ 60 h 128"/>
              <a:gd name="T6" fmla="*/ 38 w 98"/>
              <a:gd name="T7" fmla="*/ 70 h 128"/>
              <a:gd name="T8" fmla="*/ 32 w 98"/>
              <a:gd name="T9" fmla="*/ 70 h 128"/>
              <a:gd name="T10" fmla="*/ 16 w 98"/>
              <a:gd name="T11" fmla="*/ 72 h 128"/>
              <a:gd name="T12" fmla="*/ 22 w 98"/>
              <a:gd name="T13" fmla="*/ 88 h 128"/>
              <a:gd name="T14" fmla="*/ 24 w 98"/>
              <a:gd name="T15" fmla="*/ 86 h 128"/>
              <a:gd name="T16" fmla="*/ 34 w 98"/>
              <a:gd name="T17" fmla="*/ 88 h 128"/>
              <a:gd name="T18" fmla="*/ 36 w 98"/>
              <a:gd name="T19" fmla="*/ 82 h 128"/>
              <a:gd name="T20" fmla="*/ 48 w 98"/>
              <a:gd name="T21" fmla="*/ 80 h 128"/>
              <a:gd name="T22" fmla="*/ 48 w 98"/>
              <a:gd name="T23" fmla="*/ 74 h 128"/>
              <a:gd name="T24" fmla="*/ 54 w 98"/>
              <a:gd name="T25" fmla="*/ 68 h 128"/>
              <a:gd name="T26" fmla="*/ 44 w 98"/>
              <a:gd name="T27" fmla="*/ 58 h 128"/>
              <a:gd name="T28" fmla="*/ 46 w 98"/>
              <a:gd name="T29" fmla="*/ 60 h 128"/>
              <a:gd name="T30" fmla="*/ 58 w 98"/>
              <a:gd name="T31" fmla="*/ 66 h 128"/>
              <a:gd name="T32" fmla="*/ 64 w 98"/>
              <a:gd name="T33" fmla="*/ 72 h 128"/>
              <a:gd name="T34" fmla="*/ 58 w 98"/>
              <a:gd name="T35" fmla="*/ 60 h 128"/>
              <a:gd name="T36" fmla="*/ 46 w 98"/>
              <a:gd name="T37" fmla="*/ 52 h 128"/>
              <a:gd name="T38" fmla="*/ 42 w 98"/>
              <a:gd name="T39" fmla="*/ 52 h 128"/>
              <a:gd name="T40" fmla="*/ 42 w 98"/>
              <a:gd name="T41" fmla="*/ 48 h 128"/>
              <a:gd name="T42" fmla="*/ 40 w 98"/>
              <a:gd name="T43" fmla="*/ 36 h 128"/>
              <a:gd name="T44" fmla="*/ 34 w 98"/>
              <a:gd name="T45" fmla="*/ 30 h 128"/>
              <a:gd name="T46" fmla="*/ 46 w 98"/>
              <a:gd name="T47" fmla="*/ 32 h 128"/>
              <a:gd name="T48" fmla="*/ 46 w 98"/>
              <a:gd name="T49" fmla="*/ 28 h 128"/>
              <a:gd name="T50" fmla="*/ 54 w 98"/>
              <a:gd name="T51" fmla="*/ 28 h 128"/>
              <a:gd name="T52" fmla="*/ 56 w 98"/>
              <a:gd name="T53" fmla="*/ 22 h 128"/>
              <a:gd name="T54" fmla="*/ 62 w 98"/>
              <a:gd name="T55" fmla="*/ 14 h 128"/>
              <a:gd name="T56" fmla="*/ 82 w 98"/>
              <a:gd name="T57" fmla="*/ 14 h 128"/>
              <a:gd name="T58" fmla="*/ 88 w 98"/>
              <a:gd name="T59" fmla="*/ 14 h 128"/>
              <a:gd name="T60" fmla="*/ 94 w 98"/>
              <a:gd name="T61" fmla="*/ 10 h 128"/>
              <a:gd name="T62" fmla="*/ 96 w 98"/>
              <a:gd name="T63" fmla="*/ 4 h 128"/>
              <a:gd name="T64" fmla="*/ 86 w 98"/>
              <a:gd name="T65" fmla="*/ 4 h 128"/>
              <a:gd name="T66" fmla="*/ 82 w 98"/>
              <a:gd name="T67" fmla="*/ 6 h 128"/>
              <a:gd name="T68" fmla="*/ 72 w 98"/>
              <a:gd name="T69" fmla="*/ 2 h 128"/>
              <a:gd name="T70" fmla="*/ 62 w 98"/>
              <a:gd name="T71" fmla="*/ 4 h 128"/>
              <a:gd name="T72" fmla="*/ 46 w 98"/>
              <a:gd name="T73" fmla="*/ 6 h 128"/>
              <a:gd name="T74" fmla="*/ 44 w 98"/>
              <a:gd name="T75" fmla="*/ 12 h 128"/>
              <a:gd name="T76" fmla="*/ 36 w 98"/>
              <a:gd name="T77" fmla="*/ 14 h 128"/>
              <a:gd name="T78" fmla="*/ 32 w 98"/>
              <a:gd name="T79" fmla="*/ 16 h 128"/>
              <a:gd name="T80" fmla="*/ 26 w 98"/>
              <a:gd name="T81" fmla="*/ 20 h 128"/>
              <a:gd name="T82" fmla="*/ 12 w 98"/>
              <a:gd name="T83" fmla="*/ 32 h 128"/>
              <a:gd name="T84" fmla="*/ 8 w 98"/>
              <a:gd name="T85" fmla="*/ 36 h 128"/>
              <a:gd name="T86" fmla="*/ 46 w 98"/>
              <a:gd name="T87" fmla="*/ 118 h 128"/>
              <a:gd name="T88" fmla="*/ 56 w 98"/>
              <a:gd name="T89" fmla="*/ 124 h 128"/>
              <a:gd name="T90" fmla="*/ 72 w 98"/>
              <a:gd name="T91" fmla="*/ 128 h 128"/>
              <a:gd name="T92" fmla="*/ 80 w 98"/>
              <a:gd name="T93" fmla="*/ 126 h 128"/>
              <a:gd name="T94" fmla="*/ 84 w 98"/>
              <a:gd name="T95" fmla="*/ 122 h 128"/>
              <a:gd name="T96" fmla="*/ 78 w 98"/>
              <a:gd name="T97" fmla="*/ 118 h 128"/>
              <a:gd name="T98" fmla="*/ 68 w 98"/>
              <a:gd name="T99" fmla="*/ 120 h 128"/>
              <a:gd name="T100" fmla="*/ 40 w 98"/>
              <a:gd name="T101" fmla="*/ 54 h 128"/>
              <a:gd name="T102" fmla="*/ 40 w 98"/>
              <a:gd name="T103" fmla="*/ 54 h 128"/>
              <a:gd name="T104" fmla="*/ 84 w 98"/>
              <a:gd name="T105" fmla="*/ 48 h 128"/>
              <a:gd name="T106" fmla="*/ 88 w 98"/>
              <a:gd name="T107" fmla="*/ 50 h 128"/>
              <a:gd name="T108" fmla="*/ 84 w 98"/>
              <a:gd name="T109" fmla="*/ 46 h 128"/>
              <a:gd name="T110" fmla="*/ 0 w 98"/>
              <a:gd name="T111" fmla="*/ 4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98" h="128">
                <a:moveTo>
                  <a:pt x="2" y="36"/>
                </a:moveTo>
                <a:lnTo>
                  <a:pt x="2" y="36"/>
                </a:lnTo>
                <a:lnTo>
                  <a:pt x="4" y="44"/>
                </a:lnTo>
                <a:lnTo>
                  <a:pt x="4" y="44"/>
                </a:lnTo>
                <a:lnTo>
                  <a:pt x="8" y="46"/>
                </a:lnTo>
                <a:lnTo>
                  <a:pt x="8" y="46"/>
                </a:lnTo>
                <a:lnTo>
                  <a:pt x="8" y="48"/>
                </a:lnTo>
                <a:lnTo>
                  <a:pt x="8" y="48"/>
                </a:lnTo>
                <a:lnTo>
                  <a:pt x="12" y="52"/>
                </a:lnTo>
                <a:lnTo>
                  <a:pt x="12" y="52"/>
                </a:lnTo>
                <a:lnTo>
                  <a:pt x="18" y="52"/>
                </a:lnTo>
                <a:lnTo>
                  <a:pt x="18" y="52"/>
                </a:lnTo>
                <a:lnTo>
                  <a:pt x="14" y="54"/>
                </a:lnTo>
                <a:lnTo>
                  <a:pt x="14" y="54"/>
                </a:lnTo>
                <a:lnTo>
                  <a:pt x="14" y="60"/>
                </a:lnTo>
                <a:lnTo>
                  <a:pt x="16" y="64"/>
                </a:lnTo>
                <a:lnTo>
                  <a:pt x="16" y="64"/>
                </a:lnTo>
                <a:lnTo>
                  <a:pt x="22" y="64"/>
                </a:lnTo>
                <a:lnTo>
                  <a:pt x="28" y="66"/>
                </a:lnTo>
                <a:lnTo>
                  <a:pt x="38" y="70"/>
                </a:lnTo>
                <a:lnTo>
                  <a:pt x="38" y="70"/>
                </a:lnTo>
                <a:lnTo>
                  <a:pt x="38" y="72"/>
                </a:lnTo>
                <a:lnTo>
                  <a:pt x="34" y="72"/>
                </a:lnTo>
                <a:lnTo>
                  <a:pt x="34" y="72"/>
                </a:lnTo>
                <a:lnTo>
                  <a:pt x="32" y="70"/>
                </a:lnTo>
                <a:lnTo>
                  <a:pt x="30" y="68"/>
                </a:lnTo>
                <a:lnTo>
                  <a:pt x="30" y="68"/>
                </a:lnTo>
                <a:lnTo>
                  <a:pt x="24" y="66"/>
                </a:lnTo>
                <a:lnTo>
                  <a:pt x="22" y="68"/>
                </a:lnTo>
                <a:lnTo>
                  <a:pt x="16" y="72"/>
                </a:lnTo>
                <a:lnTo>
                  <a:pt x="16" y="72"/>
                </a:lnTo>
                <a:lnTo>
                  <a:pt x="20" y="78"/>
                </a:lnTo>
                <a:lnTo>
                  <a:pt x="20" y="86"/>
                </a:lnTo>
                <a:lnTo>
                  <a:pt x="20" y="86"/>
                </a:lnTo>
                <a:lnTo>
                  <a:pt x="22" y="88"/>
                </a:lnTo>
                <a:lnTo>
                  <a:pt x="22" y="88"/>
                </a:lnTo>
                <a:lnTo>
                  <a:pt x="22" y="88"/>
                </a:lnTo>
                <a:lnTo>
                  <a:pt x="24" y="88"/>
                </a:lnTo>
                <a:lnTo>
                  <a:pt x="24" y="86"/>
                </a:lnTo>
                <a:lnTo>
                  <a:pt x="24" y="86"/>
                </a:lnTo>
                <a:lnTo>
                  <a:pt x="28" y="88"/>
                </a:lnTo>
                <a:lnTo>
                  <a:pt x="28" y="88"/>
                </a:lnTo>
                <a:lnTo>
                  <a:pt x="34" y="88"/>
                </a:lnTo>
                <a:lnTo>
                  <a:pt x="34" y="88"/>
                </a:lnTo>
                <a:lnTo>
                  <a:pt x="34" y="88"/>
                </a:lnTo>
                <a:lnTo>
                  <a:pt x="38" y="88"/>
                </a:lnTo>
                <a:lnTo>
                  <a:pt x="38" y="86"/>
                </a:lnTo>
                <a:lnTo>
                  <a:pt x="38" y="86"/>
                </a:lnTo>
                <a:lnTo>
                  <a:pt x="36" y="84"/>
                </a:lnTo>
                <a:lnTo>
                  <a:pt x="36" y="82"/>
                </a:lnTo>
                <a:lnTo>
                  <a:pt x="36" y="82"/>
                </a:lnTo>
                <a:lnTo>
                  <a:pt x="42" y="82"/>
                </a:lnTo>
                <a:lnTo>
                  <a:pt x="46" y="84"/>
                </a:lnTo>
                <a:lnTo>
                  <a:pt x="46" y="84"/>
                </a:lnTo>
                <a:lnTo>
                  <a:pt x="48" y="80"/>
                </a:lnTo>
                <a:lnTo>
                  <a:pt x="42" y="76"/>
                </a:lnTo>
                <a:lnTo>
                  <a:pt x="42" y="76"/>
                </a:lnTo>
                <a:lnTo>
                  <a:pt x="42" y="74"/>
                </a:lnTo>
                <a:lnTo>
                  <a:pt x="42" y="74"/>
                </a:lnTo>
                <a:lnTo>
                  <a:pt x="48" y="74"/>
                </a:lnTo>
                <a:lnTo>
                  <a:pt x="48" y="74"/>
                </a:lnTo>
                <a:lnTo>
                  <a:pt x="54" y="78"/>
                </a:lnTo>
                <a:lnTo>
                  <a:pt x="54" y="78"/>
                </a:lnTo>
                <a:lnTo>
                  <a:pt x="54" y="68"/>
                </a:lnTo>
                <a:lnTo>
                  <a:pt x="54" y="68"/>
                </a:lnTo>
                <a:lnTo>
                  <a:pt x="48" y="66"/>
                </a:lnTo>
                <a:lnTo>
                  <a:pt x="44" y="62"/>
                </a:lnTo>
                <a:lnTo>
                  <a:pt x="44" y="62"/>
                </a:lnTo>
                <a:lnTo>
                  <a:pt x="44" y="58"/>
                </a:lnTo>
                <a:lnTo>
                  <a:pt x="44" y="58"/>
                </a:lnTo>
                <a:lnTo>
                  <a:pt x="42" y="58"/>
                </a:lnTo>
                <a:lnTo>
                  <a:pt x="44" y="56"/>
                </a:lnTo>
                <a:lnTo>
                  <a:pt x="44" y="56"/>
                </a:lnTo>
                <a:lnTo>
                  <a:pt x="46" y="60"/>
                </a:lnTo>
                <a:lnTo>
                  <a:pt x="46" y="60"/>
                </a:lnTo>
                <a:lnTo>
                  <a:pt x="50" y="64"/>
                </a:lnTo>
                <a:lnTo>
                  <a:pt x="50" y="64"/>
                </a:lnTo>
                <a:lnTo>
                  <a:pt x="52" y="66"/>
                </a:lnTo>
                <a:lnTo>
                  <a:pt x="52" y="66"/>
                </a:lnTo>
                <a:lnTo>
                  <a:pt x="58" y="66"/>
                </a:lnTo>
                <a:lnTo>
                  <a:pt x="58" y="66"/>
                </a:lnTo>
                <a:lnTo>
                  <a:pt x="62" y="68"/>
                </a:lnTo>
                <a:lnTo>
                  <a:pt x="62" y="68"/>
                </a:lnTo>
                <a:lnTo>
                  <a:pt x="64" y="72"/>
                </a:lnTo>
                <a:lnTo>
                  <a:pt x="64" y="72"/>
                </a:lnTo>
                <a:lnTo>
                  <a:pt x="64" y="72"/>
                </a:lnTo>
                <a:lnTo>
                  <a:pt x="64" y="70"/>
                </a:lnTo>
                <a:lnTo>
                  <a:pt x="64" y="68"/>
                </a:lnTo>
                <a:lnTo>
                  <a:pt x="58" y="60"/>
                </a:lnTo>
                <a:lnTo>
                  <a:pt x="58" y="60"/>
                </a:lnTo>
                <a:lnTo>
                  <a:pt x="50" y="58"/>
                </a:lnTo>
                <a:lnTo>
                  <a:pt x="50" y="58"/>
                </a:lnTo>
                <a:lnTo>
                  <a:pt x="50" y="54"/>
                </a:lnTo>
                <a:lnTo>
                  <a:pt x="50" y="54"/>
                </a:lnTo>
                <a:lnTo>
                  <a:pt x="46" y="52"/>
                </a:lnTo>
                <a:lnTo>
                  <a:pt x="40" y="54"/>
                </a:lnTo>
                <a:lnTo>
                  <a:pt x="40" y="54"/>
                </a:lnTo>
                <a:lnTo>
                  <a:pt x="42" y="52"/>
                </a:lnTo>
                <a:lnTo>
                  <a:pt x="42" y="52"/>
                </a:lnTo>
                <a:lnTo>
                  <a:pt x="42" y="52"/>
                </a:lnTo>
                <a:lnTo>
                  <a:pt x="40" y="48"/>
                </a:lnTo>
                <a:lnTo>
                  <a:pt x="38" y="44"/>
                </a:lnTo>
                <a:lnTo>
                  <a:pt x="38" y="44"/>
                </a:lnTo>
                <a:lnTo>
                  <a:pt x="42" y="48"/>
                </a:lnTo>
                <a:lnTo>
                  <a:pt x="42" y="48"/>
                </a:lnTo>
                <a:lnTo>
                  <a:pt x="46" y="48"/>
                </a:lnTo>
                <a:lnTo>
                  <a:pt x="44" y="44"/>
                </a:lnTo>
                <a:lnTo>
                  <a:pt x="40" y="40"/>
                </a:lnTo>
                <a:lnTo>
                  <a:pt x="40" y="40"/>
                </a:lnTo>
                <a:lnTo>
                  <a:pt x="40" y="36"/>
                </a:lnTo>
                <a:lnTo>
                  <a:pt x="38" y="32"/>
                </a:lnTo>
                <a:lnTo>
                  <a:pt x="38" y="32"/>
                </a:lnTo>
                <a:lnTo>
                  <a:pt x="36" y="32"/>
                </a:lnTo>
                <a:lnTo>
                  <a:pt x="34" y="30"/>
                </a:lnTo>
                <a:lnTo>
                  <a:pt x="34" y="30"/>
                </a:lnTo>
                <a:lnTo>
                  <a:pt x="36" y="24"/>
                </a:lnTo>
                <a:lnTo>
                  <a:pt x="40" y="20"/>
                </a:lnTo>
                <a:lnTo>
                  <a:pt x="40" y="20"/>
                </a:lnTo>
                <a:lnTo>
                  <a:pt x="42" y="26"/>
                </a:lnTo>
                <a:lnTo>
                  <a:pt x="46" y="32"/>
                </a:lnTo>
                <a:lnTo>
                  <a:pt x="46" y="32"/>
                </a:lnTo>
                <a:lnTo>
                  <a:pt x="50" y="32"/>
                </a:lnTo>
                <a:lnTo>
                  <a:pt x="50" y="32"/>
                </a:lnTo>
                <a:lnTo>
                  <a:pt x="46" y="28"/>
                </a:lnTo>
                <a:lnTo>
                  <a:pt x="46" y="28"/>
                </a:lnTo>
                <a:lnTo>
                  <a:pt x="48" y="28"/>
                </a:lnTo>
                <a:lnTo>
                  <a:pt x="48" y="26"/>
                </a:lnTo>
                <a:lnTo>
                  <a:pt x="48" y="26"/>
                </a:lnTo>
                <a:lnTo>
                  <a:pt x="54" y="28"/>
                </a:lnTo>
                <a:lnTo>
                  <a:pt x="54" y="28"/>
                </a:lnTo>
                <a:lnTo>
                  <a:pt x="54" y="26"/>
                </a:lnTo>
                <a:lnTo>
                  <a:pt x="54" y="24"/>
                </a:lnTo>
                <a:lnTo>
                  <a:pt x="54" y="24"/>
                </a:lnTo>
                <a:lnTo>
                  <a:pt x="58" y="24"/>
                </a:lnTo>
                <a:lnTo>
                  <a:pt x="56" y="22"/>
                </a:lnTo>
                <a:lnTo>
                  <a:pt x="56" y="22"/>
                </a:lnTo>
                <a:lnTo>
                  <a:pt x="52" y="18"/>
                </a:lnTo>
                <a:lnTo>
                  <a:pt x="52" y="16"/>
                </a:lnTo>
                <a:lnTo>
                  <a:pt x="52" y="14"/>
                </a:lnTo>
                <a:lnTo>
                  <a:pt x="62" y="14"/>
                </a:lnTo>
                <a:lnTo>
                  <a:pt x="62" y="14"/>
                </a:lnTo>
                <a:lnTo>
                  <a:pt x="68" y="16"/>
                </a:lnTo>
                <a:lnTo>
                  <a:pt x="68" y="16"/>
                </a:lnTo>
                <a:lnTo>
                  <a:pt x="82" y="14"/>
                </a:lnTo>
                <a:lnTo>
                  <a:pt x="82" y="14"/>
                </a:lnTo>
                <a:lnTo>
                  <a:pt x="82" y="16"/>
                </a:lnTo>
                <a:lnTo>
                  <a:pt x="84" y="18"/>
                </a:lnTo>
                <a:lnTo>
                  <a:pt x="84" y="18"/>
                </a:lnTo>
                <a:lnTo>
                  <a:pt x="86" y="16"/>
                </a:lnTo>
                <a:lnTo>
                  <a:pt x="88" y="14"/>
                </a:lnTo>
                <a:lnTo>
                  <a:pt x="88" y="10"/>
                </a:lnTo>
                <a:lnTo>
                  <a:pt x="88" y="10"/>
                </a:lnTo>
                <a:lnTo>
                  <a:pt x="90" y="8"/>
                </a:lnTo>
                <a:lnTo>
                  <a:pt x="90" y="10"/>
                </a:lnTo>
                <a:lnTo>
                  <a:pt x="94" y="10"/>
                </a:lnTo>
                <a:lnTo>
                  <a:pt x="96" y="10"/>
                </a:lnTo>
                <a:lnTo>
                  <a:pt x="96" y="10"/>
                </a:lnTo>
                <a:lnTo>
                  <a:pt x="98" y="8"/>
                </a:lnTo>
                <a:lnTo>
                  <a:pt x="98" y="6"/>
                </a:lnTo>
                <a:lnTo>
                  <a:pt x="96" y="4"/>
                </a:lnTo>
                <a:lnTo>
                  <a:pt x="92" y="0"/>
                </a:lnTo>
                <a:lnTo>
                  <a:pt x="92" y="0"/>
                </a:lnTo>
                <a:lnTo>
                  <a:pt x="88" y="0"/>
                </a:lnTo>
                <a:lnTo>
                  <a:pt x="86" y="2"/>
                </a:lnTo>
                <a:lnTo>
                  <a:pt x="86" y="4"/>
                </a:lnTo>
                <a:lnTo>
                  <a:pt x="86" y="4"/>
                </a:lnTo>
                <a:lnTo>
                  <a:pt x="88" y="6"/>
                </a:lnTo>
                <a:lnTo>
                  <a:pt x="86" y="6"/>
                </a:lnTo>
                <a:lnTo>
                  <a:pt x="82" y="6"/>
                </a:lnTo>
                <a:lnTo>
                  <a:pt x="82" y="6"/>
                </a:lnTo>
                <a:lnTo>
                  <a:pt x="76" y="6"/>
                </a:lnTo>
                <a:lnTo>
                  <a:pt x="76" y="6"/>
                </a:lnTo>
                <a:lnTo>
                  <a:pt x="76" y="4"/>
                </a:lnTo>
                <a:lnTo>
                  <a:pt x="74" y="2"/>
                </a:lnTo>
                <a:lnTo>
                  <a:pt x="72" y="2"/>
                </a:lnTo>
                <a:lnTo>
                  <a:pt x="72" y="2"/>
                </a:lnTo>
                <a:lnTo>
                  <a:pt x="66" y="0"/>
                </a:lnTo>
                <a:lnTo>
                  <a:pt x="64" y="2"/>
                </a:lnTo>
                <a:lnTo>
                  <a:pt x="62" y="4"/>
                </a:lnTo>
                <a:lnTo>
                  <a:pt x="62" y="4"/>
                </a:lnTo>
                <a:lnTo>
                  <a:pt x="60" y="8"/>
                </a:lnTo>
                <a:lnTo>
                  <a:pt x="56" y="8"/>
                </a:lnTo>
                <a:lnTo>
                  <a:pt x="56" y="8"/>
                </a:lnTo>
                <a:lnTo>
                  <a:pt x="50" y="6"/>
                </a:lnTo>
                <a:lnTo>
                  <a:pt x="46" y="6"/>
                </a:lnTo>
                <a:lnTo>
                  <a:pt x="46" y="6"/>
                </a:lnTo>
                <a:lnTo>
                  <a:pt x="46" y="6"/>
                </a:lnTo>
                <a:lnTo>
                  <a:pt x="44" y="10"/>
                </a:lnTo>
                <a:lnTo>
                  <a:pt x="44" y="10"/>
                </a:lnTo>
                <a:lnTo>
                  <a:pt x="44" y="12"/>
                </a:lnTo>
                <a:lnTo>
                  <a:pt x="44" y="12"/>
                </a:lnTo>
                <a:lnTo>
                  <a:pt x="42" y="12"/>
                </a:lnTo>
                <a:lnTo>
                  <a:pt x="42" y="12"/>
                </a:lnTo>
                <a:lnTo>
                  <a:pt x="38" y="12"/>
                </a:lnTo>
                <a:lnTo>
                  <a:pt x="36" y="14"/>
                </a:lnTo>
                <a:lnTo>
                  <a:pt x="34" y="14"/>
                </a:lnTo>
                <a:lnTo>
                  <a:pt x="34" y="14"/>
                </a:lnTo>
                <a:lnTo>
                  <a:pt x="34" y="16"/>
                </a:lnTo>
                <a:lnTo>
                  <a:pt x="32" y="16"/>
                </a:lnTo>
                <a:lnTo>
                  <a:pt x="32" y="16"/>
                </a:lnTo>
                <a:lnTo>
                  <a:pt x="30" y="18"/>
                </a:lnTo>
                <a:lnTo>
                  <a:pt x="30" y="18"/>
                </a:lnTo>
                <a:lnTo>
                  <a:pt x="28" y="20"/>
                </a:lnTo>
                <a:lnTo>
                  <a:pt x="26" y="20"/>
                </a:lnTo>
                <a:lnTo>
                  <a:pt x="26" y="20"/>
                </a:lnTo>
                <a:lnTo>
                  <a:pt x="14" y="20"/>
                </a:lnTo>
                <a:lnTo>
                  <a:pt x="14" y="26"/>
                </a:lnTo>
                <a:lnTo>
                  <a:pt x="14" y="26"/>
                </a:lnTo>
                <a:lnTo>
                  <a:pt x="12" y="32"/>
                </a:lnTo>
                <a:lnTo>
                  <a:pt x="12" y="32"/>
                </a:lnTo>
                <a:lnTo>
                  <a:pt x="8" y="34"/>
                </a:lnTo>
                <a:lnTo>
                  <a:pt x="8" y="34"/>
                </a:lnTo>
                <a:lnTo>
                  <a:pt x="8" y="34"/>
                </a:lnTo>
                <a:lnTo>
                  <a:pt x="8" y="36"/>
                </a:lnTo>
                <a:lnTo>
                  <a:pt x="8" y="36"/>
                </a:lnTo>
                <a:lnTo>
                  <a:pt x="6" y="36"/>
                </a:lnTo>
                <a:lnTo>
                  <a:pt x="2" y="36"/>
                </a:lnTo>
                <a:close/>
                <a:moveTo>
                  <a:pt x="50" y="116"/>
                </a:moveTo>
                <a:lnTo>
                  <a:pt x="50" y="116"/>
                </a:lnTo>
                <a:lnTo>
                  <a:pt x="46" y="118"/>
                </a:lnTo>
                <a:lnTo>
                  <a:pt x="46" y="118"/>
                </a:lnTo>
                <a:lnTo>
                  <a:pt x="46" y="120"/>
                </a:lnTo>
                <a:lnTo>
                  <a:pt x="46" y="120"/>
                </a:lnTo>
                <a:lnTo>
                  <a:pt x="56" y="124"/>
                </a:lnTo>
                <a:lnTo>
                  <a:pt x="56" y="124"/>
                </a:lnTo>
                <a:lnTo>
                  <a:pt x="62" y="124"/>
                </a:lnTo>
                <a:lnTo>
                  <a:pt x="62" y="124"/>
                </a:lnTo>
                <a:lnTo>
                  <a:pt x="66" y="126"/>
                </a:lnTo>
                <a:lnTo>
                  <a:pt x="68" y="128"/>
                </a:lnTo>
                <a:lnTo>
                  <a:pt x="72" y="128"/>
                </a:lnTo>
                <a:lnTo>
                  <a:pt x="74" y="126"/>
                </a:lnTo>
                <a:lnTo>
                  <a:pt x="74" y="126"/>
                </a:lnTo>
                <a:lnTo>
                  <a:pt x="78" y="126"/>
                </a:lnTo>
                <a:lnTo>
                  <a:pt x="80" y="126"/>
                </a:lnTo>
                <a:lnTo>
                  <a:pt x="80" y="126"/>
                </a:lnTo>
                <a:lnTo>
                  <a:pt x="84" y="126"/>
                </a:lnTo>
                <a:lnTo>
                  <a:pt x="84" y="126"/>
                </a:lnTo>
                <a:lnTo>
                  <a:pt x="86" y="124"/>
                </a:lnTo>
                <a:lnTo>
                  <a:pt x="84" y="122"/>
                </a:lnTo>
                <a:lnTo>
                  <a:pt x="84" y="122"/>
                </a:lnTo>
                <a:lnTo>
                  <a:pt x="80" y="122"/>
                </a:lnTo>
                <a:lnTo>
                  <a:pt x="80" y="122"/>
                </a:lnTo>
                <a:lnTo>
                  <a:pt x="80" y="118"/>
                </a:lnTo>
                <a:lnTo>
                  <a:pt x="80" y="118"/>
                </a:lnTo>
                <a:lnTo>
                  <a:pt x="78" y="118"/>
                </a:lnTo>
                <a:lnTo>
                  <a:pt x="78" y="118"/>
                </a:lnTo>
                <a:lnTo>
                  <a:pt x="78" y="120"/>
                </a:lnTo>
                <a:lnTo>
                  <a:pt x="78" y="120"/>
                </a:lnTo>
                <a:lnTo>
                  <a:pt x="68" y="120"/>
                </a:lnTo>
                <a:lnTo>
                  <a:pt x="68" y="120"/>
                </a:lnTo>
                <a:lnTo>
                  <a:pt x="58" y="118"/>
                </a:lnTo>
                <a:lnTo>
                  <a:pt x="50" y="116"/>
                </a:lnTo>
                <a:lnTo>
                  <a:pt x="50" y="116"/>
                </a:lnTo>
                <a:close/>
                <a:moveTo>
                  <a:pt x="40" y="54"/>
                </a:moveTo>
                <a:lnTo>
                  <a:pt x="40" y="54"/>
                </a:lnTo>
                <a:lnTo>
                  <a:pt x="42" y="56"/>
                </a:lnTo>
                <a:lnTo>
                  <a:pt x="42" y="56"/>
                </a:lnTo>
                <a:lnTo>
                  <a:pt x="38" y="54"/>
                </a:lnTo>
                <a:lnTo>
                  <a:pt x="40" y="54"/>
                </a:lnTo>
                <a:lnTo>
                  <a:pt x="40" y="54"/>
                </a:lnTo>
                <a:close/>
                <a:moveTo>
                  <a:pt x="84" y="46"/>
                </a:moveTo>
                <a:lnTo>
                  <a:pt x="84" y="46"/>
                </a:lnTo>
                <a:lnTo>
                  <a:pt x="82" y="48"/>
                </a:lnTo>
                <a:lnTo>
                  <a:pt x="84" y="48"/>
                </a:lnTo>
                <a:lnTo>
                  <a:pt x="84" y="48"/>
                </a:lnTo>
                <a:lnTo>
                  <a:pt x="84" y="52"/>
                </a:lnTo>
                <a:lnTo>
                  <a:pt x="84" y="52"/>
                </a:lnTo>
                <a:lnTo>
                  <a:pt x="88" y="52"/>
                </a:lnTo>
                <a:lnTo>
                  <a:pt x="88" y="52"/>
                </a:lnTo>
                <a:lnTo>
                  <a:pt x="88" y="50"/>
                </a:lnTo>
                <a:lnTo>
                  <a:pt x="88" y="50"/>
                </a:lnTo>
                <a:lnTo>
                  <a:pt x="88" y="46"/>
                </a:lnTo>
                <a:lnTo>
                  <a:pt x="88" y="46"/>
                </a:lnTo>
                <a:lnTo>
                  <a:pt x="84" y="46"/>
                </a:lnTo>
                <a:lnTo>
                  <a:pt x="84" y="46"/>
                </a:lnTo>
                <a:close/>
                <a:moveTo>
                  <a:pt x="0" y="36"/>
                </a:moveTo>
                <a:lnTo>
                  <a:pt x="0" y="36"/>
                </a:lnTo>
                <a:lnTo>
                  <a:pt x="0" y="40"/>
                </a:lnTo>
                <a:lnTo>
                  <a:pt x="0" y="40"/>
                </a:lnTo>
                <a:lnTo>
                  <a:pt x="0" y="40"/>
                </a:lnTo>
                <a:lnTo>
                  <a:pt x="2" y="40"/>
                </a:lnTo>
                <a:lnTo>
                  <a:pt x="0" y="36"/>
                </a:lnTo>
                <a:lnTo>
                  <a:pt x="0" y="36"/>
                </a:lnTo>
                <a:close/>
              </a:path>
            </a:pathLst>
          </a:custGeom>
          <a:solidFill>
            <a:srgbClr val="8BBDFF"/>
          </a:solidFill>
          <a:ln w="3175">
            <a:solidFill>
              <a:srgbClr val="8BBDFF"/>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198" name="Freeform 182">
            <a:extLst>
              <a:ext uri="{FF2B5EF4-FFF2-40B4-BE49-F238E27FC236}">
                <a16:creationId xmlns:a16="http://schemas.microsoft.com/office/drawing/2014/main" id="{E9FD2E0A-68B9-4586-A087-557E3D92733A}"/>
              </a:ext>
            </a:extLst>
          </p:cNvPr>
          <p:cNvSpPr>
            <a:spLocks/>
          </p:cNvSpPr>
          <p:nvPr userDrawn="1"/>
        </p:nvSpPr>
        <p:spPr bwMode="auto">
          <a:xfrm>
            <a:off x="5768610" y="3347748"/>
            <a:ext cx="107330" cy="202487"/>
          </a:xfrm>
          <a:custGeom>
            <a:avLst/>
            <a:gdLst>
              <a:gd name="T0" fmla="*/ 64 w 64"/>
              <a:gd name="T1" fmla="*/ 100 h 118"/>
              <a:gd name="T2" fmla="*/ 56 w 64"/>
              <a:gd name="T3" fmla="*/ 84 h 118"/>
              <a:gd name="T4" fmla="*/ 56 w 64"/>
              <a:gd name="T5" fmla="*/ 82 h 118"/>
              <a:gd name="T6" fmla="*/ 56 w 64"/>
              <a:gd name="T7" fmla="*/ 80 h 118"/>
              <a:gd name="T8" fmla="*/ 54 w 64"/>
              <a:gd name="T9" fmla="*/ 78 h 118"/>
              <a:gd name="T10" fmla="*/ 56 w 64"/>
              <a:gd name="T11" fmla="*/ 74 h 118"/>
              <a:gd name="T12" fmla="*/ 58 w 64"/>
              <a:gd name="T13" fmla="*/ 60 h 118"/>
              <a:gd name="T14" fmla="*/ 52 w 64"/>
              <a:gd name="T15" fmla="*/ 52 h 118"/>
              <a:gd name="T16" fmla="*/ 52 w 64"/>
              <a:gd name="T17" fmla="*/ 48 h 118"/>
              <a:gd name="T18" fmla="*/ 54 w 64"/>
              <a:gd name="T19" fmla="*/ 40 h 118"/>
              <a:gd name="T20" fmla="*/ 54 w 64"/>
              <a:gd name="T21" fmla="*/ 38 h 118"/>
              <a:gd name="T22" fmla="*/ 52 w 64"/>
              <a:gd name="T23" fmla="*/ 36 h 118"/>
              <a:gd name="T24" fmla="*/ 52 w 64"/>
              <a:gd name="T25" fmla="*/ 34 h 118"/>
              <a:gd name="T26" fmla="*/ 52 w 64"/>
              <a:gd name="T27" fmla="*/ 22 h 118"/>
              <a:gd name="T28" fmla="*/ 52 w 64"/>
              <a:gd name="T29" fmla="*/ 16 h 118"/>
              <a:gd name="T30" fmla="*/ 48 w 64"/>
              <a:gd name="T31" fmla="*/ 14 h 118"/>
              <a:gd name="T32" fmla="*/ 48 w 64"/>
              <a:gd name="T33" fmla="*/ 6 h 118"/>
              <a:gd name="T34" fmla="*/ 38 w 64"/>
              <a:gd name="T35" fmla="*/ 0 h 118"/>
              <a:gd name="T36" fmla="*/ 38 w 64"/>
              <a:gd name="T37" fmla="*/ 2 h 118"/>
              <a:gd name="T38" fmla="*/ 18 w 64"/>
              <a:gd name="T39" fmla="*/ 2 h 118"/>
              <a:gd name="T40" fmla="*/ 14 w 64"/>
              <a:gd name="T41" fmla="*/ 4 h 118"/>
              <a:gd name="T42" fmla="*/ 14 w 64"/>
              <a:gd name="T43" fmla="*/ 8 h 118"/>
              <a:gd name="T44" fmla="*/ 16 w 64"/>
              <a:gd name="T45" fmla="*/ 18 h 118"/>
              <a:gd name="T46" fmla="*/ 14 w 64"/>
              <a:gd name="T47" fmla="*/ 26 h 118"/>
              <a:gd name="T48" fmla="*/ 14 w 64"/>
              <a:gd name="T49" fmla="*/ 30 h 118"/>
              <a:gd name="T50" fmla="*/ 14 w 64"/>
              <a:gd name="T51" fmla="*/ 36 h 118"/>
              <a:gd name="T52" fmla="*/ 16 w 64"/>
              <a:gd name="T53" fmla="*/ 38 h 118"/>
              <a:gd name="T54" fmla="*/ 18 w 64"/>
              <a:gd name="T55" fmla="*/ 44 h 118"/>
              <a:gd name="T56" fmla="*/ 16 w 64"/>
              <a:gd name="T57" fmla="*/ 56 h 118"/>
              <a:gd name="T58" fmla="*/ 12 w 64"/>
              <a:gd name="T59" fmla="*/ 64 h 118"/>
              <a:gd name="T60" fmla="*/ 8 w 64"/>
              <a:gd name="T61" fmla="*/ 74 h 118"/>
              <a:gd name="T62" fmla="*/ 4 w 64"/>
              <a:gd name="T63" fmla="*/ 84 h 118"/>
              <a:gd name="T64" fmla="*/ 2 w 64"/>
              <a:gd name="T65" fmla="*/ 104 h 118"/>
              <a:gd name="T66" fmla="*/ 4 w 64"/>
              <a:gd name="T67" fmla="*/ 106 h 118"/>
              <a:gd name="T68" fmla="*/ 4 w 64"/>
              <a:gd name="T69" fmla="*/ 110 h 118"/>
              <a:gd name="T70" fmla="*/ 0 w 64"/>
              <a:gd name="T71" fmla="*/ 118 h 118"/>
              <a:gd name="T72" fmla="*/ 10 w 64"/>
              <a:gd name="T73" fmla="*/ 118 h 118"/>
              <a:gd name="T74" fmla="*/ 14 w 64"/>
              <a:gd name="T75" fmla="*/ 116 h 118"/>
              <a:gd name="T76" fmla="*/ 18 w 64"/>
              <a:gd name="T77" fmla="*/ 112 h 118"/>
              <a:gd name="T78" fmla="*/ 28 w 64"/>
              <a:gd name="T79" fmla="*/ 112 h 118"/>
              <a:gd name="T80" fmla="*/ 36 w 64"/>
              <a:gd name="T81" fmla="*/ 106 h 118"/>
              <a:gd name="T82" fmla="*/ 46 w 64"/>
              <a:gd name="T83" fmla="*/ 106 h 118"/>
              <a:gd name="T84" fmla="*/ 52 w 64"/>
              <a:gd name="T85" fmla="*/ 104 h 118"/>
              <a:gd name="T86" fmla="*/ 58 w 64"/>
              <a:gd name="T87" fmla="*/ 104 h 118"/>
              <a:gd name="T88" fmla="*/ 58 w 64"/>
              <a:gd name="T89" fmla="*/ 98 h 118"/>
              <a:gd name="T90" fmla="*/ 54 w 64"/>
              <a:gd name="T91" fmla="*/ 94 h 118"/>
              <a:gd name="T92" fmla="*/ 58 w 64"/>
              <a:gd name="T93" fmla="*/ 94 h 118"/>
              <a:gd name="T94" fmla="*/ 60 w 64"/>
              <a:gd name="T95" fmla="*/ 100 h 118"/>
              <a:gd name="T96" fmla="*/ 64 w 64"/>
              <a:gd name="T97" fmla="*/ 10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64" h="118">
                <a:moveTo>
                  <a:pt x="64" y="100"/>
                </a:moveTo>
                <a:lnTo>
                  <a:pt x="64" y="100"/>
                </a:lnTo>
                <a:lnTo>
                  <a:pt x="56" y="84"/>
                </a:lnTo>
                <a:lnTo>
                  <a:pt x="56" y="84"/>
                </a:lnTo>
                <a:lnTo>
                  <a:pt x="56" y="84"/>
                </a:lnTo>
                <a:lnTo>
                  <a:pt x="56" y="82"/>
                </a:lnTo>
                <a:lnTo>
                  <a:pt x="56" y="82"/>
                </a:lnTo>
                <a:lnTo>
                  <a:pt x="56" y="80"/>
                </a:lnTo>
                <a:lnTo>
                  <a:pt x="56" y="80"/>
                </a:lnTo>
                <a:lnTo>
                  <a:pt x="54" y="78"/>
                </a:lnTo>
                <a:lnTo>
                  <a:pt x="56" y="74"/>
                </a:lnTo>
                <a:lnTo>
                  <a:pt x="56" y="74"/>
                </a:lnTo>
                <a:lnTo>
                  <a:pt x="58" y="60"/>
                </a:lnTo>
                <a:lnTo>
                  <a:pt x="58" y="60"/>
                </a:lnTo>
                <a:lnTo>
                  <a:pt x="56" y="56"/>
                </a:lnTo>
                <a:lnTo>
                  <a:pt x="52" y="52"/>
                </a:lnTo>
                <a:lnTo>
                  <a:pt x="52" y="52"/>
                </a:lnTo>
                <a:lnTo>
                  <a:pt x="52" y="48"/>
                </a:lnTo>
                <a:lnTo>
                  <a:pt x="52" y="46"/>
                </a:lnTo>
                <a:lnTo>
                  <a:pt x="54" y="40"/>
                </a:lnTo>
                <a:lnTo>
                  <a:pt x="54" y="40"/>
                </a:lnTo>
                <a:lnTo>
                  <a:pt x="54" y="38"/>
                </a:lnTo>
                <a:lnTo>
                  <a:pt x="52" y="38"/>
                </a:lnTo>
                <a:lnTo>
                  <a:pt x="52" y="36"/>
                </a:lnTo>
                <a:lnTo>
                  <a:pt x="52" y="34"/>
                </a:lnTo>
                <a:lnTo>
                  <a:pt x="52" y="34"/>
                </a:lnTo>
                <a:lnTo>
                  <a:pt x="54" y="28"/>
                </a:lnTo>
                <a:lnTo>
                  <a:pt x="52" y="22"/>
                </a:lnTo>
                <a:lnTo>
                  <a:pt x="52" y="22"/>
                </a:lnTo>
                <a:lnTo>
                  <a:pt x="52" y="16"/>
                </a:lnTo>
                <a:lnTo>
                  <a:pt x="48" y="14"/>
                </a:lnTo>
                <a:lnTo>
                  <a:pt x="48" y="14"/>
                </a:lnTo>
                <a:lnTo>
                  <a:pt x="48" y="12"/>
                </a:lnTo>
                <a:lnTo>
                  <a:pt x="48" y="6"/>
                </a:lnTo>
                <a:lnTo>
                  <a:pt x="48" y="0"/>
                </a:lnTo>
                <a:lnTo>
                  <a:pt x="38" y="0"/>
                </a:lnTo>
                <a:lnTo>
                  <a:pt x="38" y="2"/>
                </a:lnTo>
                <a:lnTo>
                  <a:pt x="38" y="2"/>
                </a:lnTo>
                <a:lnTo>
                  <a:pt x="28" y="2"/>
                </a:lnTo>
                <a:lnTo>
                  <a:pt x="18" y="2"/>
                </a:lnTo>
                <a:lnTo>
                  <a:pt x="18" y="2"/>
                </a:lnTo>
                <a:lnTo>
                  <a:pt x="14" y="4"/>
                </a:lnTo>
                <a:lnTo>
                  <a:pt x="14" y="8"/>
                </a:lnTo>
                <a:lnTo>
                  <a:pt x="14" y="8"/>
                </a:lnTo>
                <a:lnTo>
                  <a:pt x="14" y="14"/>
                </a:lnTo>
                <a:lnTo>
                  <a:pt x="16" y="18"/>
                </a:lnTo>
                <a:lnTo>
                  <a:pt x="16" y="18"/>
                </a:lnTo>
                <a:lnTo>
                  <a:pt x="14" y="26"/>
                </a:lnTo>
                <a:lnTo>
                  <a:pt x="14" y="26"/>
                </a:lnTo>
                <a:lnTo>
                  <a:pt x="14" y="30"/>
                </a:lnTo>
                <a:lnTo>
                  <a:pt x="14" y="36"/>
                </a:lnTo>
                <a:lnTo>
                  <a:pt x="14" y="36"/>
                </a:lnTo>
                <a:lnTo>
                  <a:pt x="14" y="38"/>
                </a:lnTo>
                <a:lnTo>
                  <a:pt x="16" y="38"/>
                </a:lnTo>
                <a:lnTo>
                  <a:pt x="18" y="44"/>
                </a:lnTo>
                <a:lnTo>
                  <a:pt x="18" y="44"/>
                </a:lnTo>
                <a:lnTo>
                  <a:pt x="16" y="56"/>
                </a:lnTo>
                <a:lnTo>
                  <a:pt x="16" y="56"/>
                </a:lnTo>
                <a:lnTo>
                  <a:pt x="14" y="58"/>
                </a:lnTo>
                <a:lnTo>
                  <a:pt x="12" y="64"/>
                </a:lnTo>
                <a:lnTo>
                  <a:pt x="12" y="64"/>
                </a:lnTo>
                <a:lnTo>
                  <a:pt x="8" y="74"/>
                </a:lnTo>
                <a:lnTo>
                  <a:pt x="8" y="74"/>
                </a:lnTo>
                <a:lnTo>
                  <a:pt x="4" y="84"/>
                </a:lnTo>
                <a:lnTo>
                  <a:pt x="2" y="94"/>
                </a:lnTo>
                <a:lnTo>
                  <a:pt x="2" y="104"/>
                </a:lnTo>
                <a:lnTo>
                  <a:pt x="2" y="104"/>
                </a:lnTo>
                <a:lnTo>
                  <a:pt x="4" y="106"/>
                </a:lnTo>
                <a:lnTo>
                  <a:pt x="4" y="110"/>
                </a:lnTo>
                <a:lnTo>
                  <a:pt x="4" y="110"/>
                </a:lnTo>
                <a:lnTo>
                  <a:pt x="0" y="118"/>
                </a:lnTo>
                <a:lnTo>
                  <a:pt x="0" y="118"/>
                </a:lnTo>
                <a:lnTo>
                  <a:pt x="4" y="118"/>
                </a:lnTo>
                <a:lnTo>
                  <a:pt x="10" y="118"/>
                </a:lnTo>
                <a:lnTo>
                  <a:pt x="10" y="118"/>
                </a:lnTo>
                <a:lnTo>
                  <a:pt x="14" y="116"/>
                </a:lnTo>
                <a:lnTo>
                  <a:pt x="18" y="112"/>
                </a:lnTo>
                <a:lnTo>
                  <a:pt x="18" y="112"/>
                </a:lnTo>
                <a:lnTo>
                  <a:pt x="28" y="112"/>
                </a:lnTo>
                <a:lnTo>
                  <a:pt x="28" y="112"/>
                </a:lnTo>
                <a:lnTo>
                  <a:pt x="32" y="108"/>
                </a:lnTo>
                <a:lnTo>
                  <a:pt x="36" y="106"/>
                </a:lnTo>
                <a:lnTo>
                  <a:pt x="36" y="106"/>
                </a:lnTo>
                <a:lnTo>
                  <a:pt x="46" y="106"/>
                </a:lnTo>
                <a:lnTo>
                  <a:pt x="46" y="106"/>
                </a:lnTo>
                <a:lnTo>
                  <a:pt x="52" y="104"/>
                </a:lnTo>
                <a:lnTo>
                  <a:pt x="52" y="104"/>
                </a:lnTo>
                <a:lnTo>
                  <a:pt x="58" y="104"/>
                </a:lnTo>
                <a:lnTo>
                  <a:pt x="58" y="104"/>
                </a:lnTo>
                <a:lnTo>
                  <a:pt x="58" y="98"/>
                </a:lnTo>
                <a:lnTo>
                  <a:pt x="58" y="98"/>
                </a:lnTo>
                <a:lnTo>
                  <a:pt x="54" y="94"/>
                </a:lnTo>
                <a:lnTo>
                  <a:pt x="54" y="94"/>
                </a:lnTo>
                <a:lnTo>
                  <a:pt x="58" y="94"/>
                </a:lnTo>
                <a:lnTo>
                  <a:pt x="58" y="94"/>
                </a:lnTo>
                <a:lnTo>
                  <a:pt x="60" y="100"/>
                </a:lnTo>
                <a:lnTo>
                  <a:pt x="60" y="100"/>
                </a:lnTo>
                <a:lnTo>
                  <a:pt x="64" y="100"/>
                </a:lnTo>
                <a:lnTo>
                  <a:pt x="64" y="100"/>
                </a:lnTo>
                <a:close/>
              </a:path>
            </a:pathLst>
          </a:custGeom>
          <a:solidFill>
            <a:srgbClr val="B9BCBD"/>
          </a:solidFill>
          <a:ln w="3175">
            <a:solidFill>
              <a:srgbClr val="B9BCBD"/>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199" name="Freeform 183">
            <a:extLst>
              <a:ext uri="{FF2B5EF4-FFF2-40B4-BE49-F238E27FC236}">
                <a16:creationId xmlns:a16="http://schemas.microsoft.com/office/drawing/2014/main" id="{00E7ED52-DD32-4D61-9D8C-FCBFCE97320F}"/>
              </a:ext>
            </a:extLst>
          </p:cNvPr>
          <p:cNvSpPr>
            <a:spLocks/>
          </p:cNvSpPr>
          <p:nvPr userDrawn="1"/>
        </p:nvSpPr>
        <p:spPr bwMode="auto">
          <a:xfrm>
            <a:off x="5979916" y="1995548"/>
            <a:ext cx="202921" cy="267694"/>
          </a:xfrm>
          <a:custGeom>
            <a:avLst/>
            <a:gdLst>
              <a:gd name="T0" fmla="*/ 113 w 121"/>
              <a:gd name="T1" fmla="*/ 20 h 156"/>
              <a:gd name="T2" fmla="*/ 107 w 121"/>
              <a:gd name="T3" fmla="*/ 18 h 156"/>
              <a:gd name="T4" fmla="*/ 93 w 121"/>
              <a:gd name="T5" fmla="*/ 14 h 156"/>
              <a:gd name="T6" fmla="*/ 89 w 121"/>
              <a:gd name="T7" fmla="*/ 22 h 156"/>
              <a:gd name="T8" fmla="*/ 83 w 121"/>
              <a:gd name="T9" fmla="*/ 24 h 156"/>
              <a:gd name="T10" fmla="*/ 83 w 121"/>
              <a:gd name="T11" fmla="*/ 26 h 156"/>
              <a:gd name="T12" fmla="*/ 71 w 121"/>
              <a:gd name="T13" fmla="*/ 18 h 156"/>
              <a:gd name="T14" fmla="*/ 62 w 121"/>
              <a:gd name="T15" fmla="*/ 12 h 156"/>
              <a:gd name="T16" fmla="*/ 58 w 121"/>
              <a:gd name="T17" fmla="*/ 6 h 156"/>
              <a:gd name="T18" fmla="*/ 64 w 121"/>
              <a:gd name="T19" fmla="*/ 2 h 156"/>
              <a:gd name="T20" fmla="*/ 62 w 121"/>
              <a:gd name="T21" fmla="*/ 0 h 156"/>
              <a:gd name="T22" fmla="*/ 56 w 121"/>
              <a:gd name="T23" fmla="*/ 2 h 156"/>
              <a:gd name="T24" fmla="*/ 42 w 121"/>
              <a:gd name="T25" fmla="*/ 6 h 156"/>
              <a:gd name="T26" fmla="*/ 46 w 121"/>
              <a:gd name="T27" fmla="*/ 12 h 156"/>
              <a:gd name="T28" fmla="*/ 46 w 121"/>
              <a:gd name="T29" fmla="*/ 20 h 156"/>
              <a:gd name="T30" fmla="*/ 44 w 121"/>
              <a:gd name="T31" fmla="*/ 28 h 156"/>
              <a:gd name="T32" fmla="*/ 40 w 121"/>
              <a:gd name="T33" fmla="*/ 38 h 156"/>
              <a:gd name="T34" fmla="*/ 26 w 121"/>
              <a:gd name="T35" fmla="*/ 38 h 156"/>
              <a:gd name="T36" fmla="*/ 28 w 121"/>
              <a:gd name="T37" fmla="*/ 46 h 156"/>
              <a:gd name="T38" fmla="*/ 24 w 121"/>
              <a:gd name="T39" fmla="*/ 56 h 156"/>
              <a:gd name="T40" fmla="*/ 24 w 121"/>
              <a:gd name="T41" fmla="*/ 60 h 156"/>
              <a:gd name="T42" fmla="*/ 18 w 121"/>
              <a:gd name="T43" fmla="*/ 64 h 156"/>
              <a:gd name="T44" fmla="*/ 12 w 121"/>
              <a:gd name="T45" fmla="*/ 66 h 156"/>
              <a:gd name="T46" fmla="*/ 4 w 121"/>
              <a:gd name="T47" fmla="*/ 70 h 156"/>
              <a:gd name="T48" fmla="*/ 6 w 121"/>
              <a:gd name="T49" fmla="*/ 88 h 156"/>
              <a:gd name="T50" fmla="*/ 4 w 121"/>
              <a:gd name="T51" fmla="*/ 90 h 156"/>
              <a:gd name="T52" fmla="*/ 6 w 121"/>
              <a:gd name="T53" fmla="*/ 96 h 156"/>
              <a:gd name="T54" fmla="*/ 8 w 121"/>
              <a:gd name="T55" fmla="*/ 104 h 156"/>
              <a:gd name="T56" fmla="*/ 10 w 121"/>
              <a:gd name="T57" fmla="*/ 110 h 156"/>
              <a:gd name="T58" fmla="*/ 10 w 121"/>
              <a:gd name="T59" fmla="*/ 118 h 156"/>
              <a:gd name="T60" fmla="*/ 20 w 121"/>
              <a:gd name="T61" fmla="*/ 118 h 156"/>
              <a:gd name="T62" fmla="*/ 28 w 121"/>
              <a:gd name="T63" fmla="*/ 120 h 156"/>
              <a:gd name="T64" fmla="*/ 34 w 121"/>
              <a:gd name="T65" fmla="*/ 124 h 156"/>
              <a:gd name="T66" fmla="*/ 32 w 121"/>
              <a:gd name="T67" fmla="*/ 138 h 156"/>
              <a:gd name="T68" fmla="*/ 34 w 121"/>
              <a:gd name="T69" fmla="*/ 152 h 156"/>
              <a:gd name="T70" fmla="*/ 42 w 121"/>
              <a:gd name="T71" fmla="*/ 146 h 156"/>
              <a:gd name="T72" fmla="*/ 50 w 121"/>
              <a:gd name="T73" fmla="*/ 148 h 156"/>
              <a:gd name="T74" fmla="*/ 68 w 121"/>
              <a:gd name="T75" fmla="*/ 150 h 156"/>
              <a:gd name="T76" fmla="*/ 75 w 121"/>
              <a:gd name="T77" fmla="*/ 150 h 156"/>
              <a:gd name="T78" fmla="*/ 83 w 121"/>
              <a:gd name="T79" fmla="*/ 144 h 156"/>
              <a:gd name="T80" fmla="*/ 91 w 121"/>
              <a:gd name="T81" fmla="*/ 146 h 156"/>
              <a:gd name="T82" fmla="*/ 99 w 121"/>
              <a:gd name="T83" fmla="*/ 150 h 156"/>
              <a:gd name="T84" fmla="*/ 97 w 121"/>
              <a:gd name="T85" fmla="*/ 140 h 156"/>
              <a:gd name="T86" fmla="*/ 99 w 121"/>
              <a:gd name="T87" fmla="*/ 136 h 156"/>
              <a:gd name="T88" fmla="*/ 103 w 121"/>
              <a:gd name="T89" fmla="*/ 132 h 156"/>
              <a:gd name="T90" fmla="*/ 109 w 121"/>
              <a:gd name="T91" fmla="*/ 124 h 156"/>
              <a:gd name="T92" fmla="*/ 101 w 121"/>
              <a:gd name="T93" fmla="*/ 118 h 156"/>
              <a:gd name="T94" fmla="*/ 97 w 121"/>
              <a:gd name="T95" fmla="*/ 110 h 156"/>
              <a:gd name="T96" fmla="*/ 89 w 121"/>
              <a:gd name="T97" fmla="*/ 98 h 156"/>
              <a:gd name="T98" fmla="*/ 91 w 121"/>
              <a:gd name="T99" fmla="*/ 92 h 156"/>
              <a:gd name="T100" fmla="*/ 101 w 121"/>
              <a:gd name="T101" fmla="*/ 86 h 156"/>
              <a:gd name="T102" fmla="*/ 121 w 121"/>
              <a:gd name="T103" fmla="*/ 82 h 156"/>
              <a:gd name="T104" fmla="*/ 119 w 121"/>
              <a:gd name="T105" fmla="*/ 60 h 156"/>
              <a:gd name="T106" fmla="*/ 119 w 121"/>
              <a:gd name="T107" fmla="*/ 46 h 156"/>
              <a:gd name="T108" fmla="*/ 115 w 121"/>
              <a:gd name="T109" fmla="*/ 38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21" h="156">
                <a:moveTo>
                  <a:pt x="117" y="22"/>
                </a:moveTo>
                <a:lnTo>
                  <a:pt x="117" y="22"/>
                </a:lnTo>
                <a:lnTo>
                  <a:pt x="113" y="20"/>
                </a:lnTo>
                <a:lnTo>
                  <a:pt x="113" y="20"/>
                </a:lnTo>
                <a:lnTo>
                  <a:pt x="113" y="18"/>
                </a:lnTo>
                <a:lnTo>
                  <a:pt x="113" y="18"/>
                </a:lnTo>
                <a:lnTo>
                  <a:pt x="109" y="18"/>
                </a:lnTo>
                <a:lnTo>
                  <a:pt x="107" y="18"/>
                </a:lnTo>
                <a:lnTo>
                  <a:pt x="107" y="18"/>
                </a:lnTo>
                <a:lnTo>
                  <a:pt x="101" y="16"/>
                </a:lnTo>
                <a:lnTo>
                  <a:pt x="101" y="16"/>
                </a:lnTo>
                <a:lnTo>
                  <a:pt x="93" y="14"/>
                </a:lnTo>
                <a:lnTo>
                  <a:pt x="93" y="14"/>
                </a:lnTo>
                <a:lnTo>
                  <a:pt x="91" y="18"/>
                </a:lnTo>
                <a:lnTo>
                  <a:pt x="89" y="22"/>
                </a:lnTo>
                <a:lnTo>
                  <a:pt x="89" y="22"/>
                </a:lnTo>
                <a:lnTo>
                  <a:pt x="87" y="22"/>
                </a:lnTo>
                <a:lnTo>
                  <a:pt x="83" y="22"/>
                </a:lnTo>
                <a:lnTo>
                  <a:pt x="83" y="22"/>
                </a:lnTo>
                <a:lnTo>
                  <a:pt x="83" y="24"/>
                </a:lnTo>
                <a:lnTo>
                  <a:pt x="83" y="24"/>
                </a:lnTo>
                <a:lnTo>
                  <a:pt x="83" y="26"/>
                </a:lnTo>
                <a:lnTo>
                  <a:pt x="83" y="26"/>
                </a:lnTo>
                <a:lnTo>
                  <a:pt x="83" y="26"/>
                </a:lnTo>
                <a:lnTo>
                  <a:pt x="75" y="24"/>
                </a:lnTo>
                <a:lnTo>
                  <a:pt x="75" y="24"/>
                </a:lnTo>
                <a:lnTo>
                  <a:pt x="75" y="20"/>
                </a:lnTo>
                <a:lnTo>
                  <a:pt x="71" y="18"/>
                </a:lnTo>
                <a:lnTo>
                  <a:pt x="71" y="18"/>
                </a:lnTo>
                <a:lnTo>
                  <a:pt x="66" y="20"/>
                </a:lnTo>
                <a:lnTo>
                  <a:pt x="66" y="20"/>
                </a:lnTo>
                <a:lnTo>
                  <a:pt x="62" y="12"/>
                </a:lnTo>
                <a:lnTo>
                  <a:pt x="62" y="12"/>
                </a:lnTo>
                <a:lnTo>
                  <a:pt x="62" y="8"/>
                </a:lnTo>
                <a:lnTo>
                  <a:pt x="62" y="8"/>
                </a:lnTo>
                <a:lnTo>
                  <a:pt x="58" y="6"/>
                </a:lnTo>
                <a:lnTo>
                  <a:pt x="58" y="6"/>
                </a:lnTo>
                <a:lnTo>
                  <a:pt x="60" y="4"/>
                </a:lnTo>
                <a:lnTo>
                  <a:pt x="60" y="4"/>
                </a:lnTo>
                <a:lnTo>
                  <a:pt x="64" y="2"/>
                </a:lnTo>
                <a:lnTo>
                  <a:pt x="64" y="2"/>
                </a:lnTo>
                <a:lnTo>
                  <a:pt x="64" y="0"/>
                </a:lnTo>
                <a:lnTo>
                  <a:pt x="62" y="0"/>
                </a:lnTo>
                <a:lnTo>
                  <a:pt x="62" y="0"/>
                </a:lnTo>
                <a:lnTo>
                  <a:pt x="60" y="2"/>
                </a:lnTo>
                <a:lnTo>
                  <a:pt x="60" y="2"/>
                </a:lnTo>
                <a:lnTo>
                  <a:pt x="56" y="2"/>
                </a:lnTo>
                <a:lnTo>
                  <a:pt x="56" y="2"/>
                </a:lnTo>
                <a:lnTo>
                  <a:pt x="56" y="0"/>
                </a:lnTo>
                <a:lnTo>
                  <a:pt x="44" y="0"/>
                </a:lnTo>
                <a:lnTo>
                  <a:pt x="44" y="0"/>
                </a:lnTo>
                <a:lnTo>
                  <a:pt x="42" y="6"/>
                </a:lnTo>
                <a:lnTo>
                  <a:pt x="44" y="6"/>
                </a:lnTo>
                <a:lnTo>
                  <a:pt x="44" y="6"/>
                </a:lnTo>
                <a:lnTo>
                  <a:pt x="46" y="12"/>
                </a:lnTo>
                <a:lnTo>
                  <a:pt x="46" y="12"/>
                </a:lnTo>
                <a:lnTo>
                  <a:pt x="46" y="12"/>
                </a:lnTo>
                <a:lnTo>
                  <a:pt x="46" y="12"/>
                </a:lnTo>
                <a:lnTo>
                  <a:pt x="46" y="18"/>
                </a:lnTo>
                <a:lnTo>
                  <a:pt x="46" y="20"/>
                </a:lnTo>
                <a:lnTo>
                  <a:pt x="46" y="24"/>
                </a:lnTo>
                <a:lnTo>
                  <a:pt x="50" y="28"/>
                </a:lnTo>
                <a:lnTo>
                  <a:pt x="50" y="28"/>
                </a:lnTo>
                <a:lnTo>
                  <a:pt x="44" y="28"/>
                </a:lnTo>
                <a:lnTo>
                  <a:pt x="44" y="28"/>
                </a:lnTo>
                <a:lnTo>
                  <a:pt x="42" y="34"/>
                </a:lnTo>
                <a:lnTo>
                  <a:pt x="40" y="38"/>
                </a:lnTo>
                <a:lnTo>
                  <a:pt x="40" y="38"/>
                </a:lnTo>
                <a:lnTo>
                  <a:pt x="36" y="34"/>
                </a:lnTo>
                <a:lnTo>
                  <a:pt x="36" y="34"/>
                </a:lnTo>
                <a:lnTo>
                  <a:pt x="30" y="36"/>
                </a:lnTo>
                <a:lnTo>
                  <a:pt x="26" y="38"/>
                </a:lnTo>
                <a:lnTo>
                  <a:pt x="26" y="40"/>
                </a:lnTo>
                <a:lnTo>
                  <a:pt x="30" y="46"/>
                </a:lnTo>
                <a:lnTo>
                  <a:pt x="28" y="46"/>
                </a:lnTo>
                <a:lnTo>
                  <a:pt x="28" y="46"/>
                </a:lnTo>
                <a:lnTo>
                  <a:pt x="28" y="52"/>
                </a:lnTo>
                <a:lnTo>
                  <a:pt x="26" y="54"/>
                </a:lnTo>
                <a:lnTo>
                  <a:pt x="24" y="56"/>
                </a:lnTo>
                <a:lnTo>
                  <a:pt x="24" y="56"/>
                </a:lnTo>
                <a:lnTo>
                  <a:pt x="22" y="56"/>
                </a:lnTo>
                <a:lnTo>
                  <a:pt x="22" y="56"/>
                </a:lnTo>
                <a:lnTo>
                  <a:pt x="24" y="60"/>
                </a:lnTo>
                <a:lnTo>
                  <a:pt x="24" y="60"/>
                </a:lnTo>
                <a:lnTo>
                  <a:pt x="24" y="62"/>
                </a:lnTo>
                <a:lnTo>
                  <a:pt x="22" y="62"/>
                </a:lnTo>
                <a:lnTo>
                  <a:pt x="18" y="64"/>
                </a:lnTo>
                <a:lnTo>
                  <a:pt x="18" y="64"/>
                </a:lnTo>
                <a:lnTo>
                  <a:pt x="18" y="66"/>
                </a:lnTo>
                <a:lnTo>
                  <a:pt x="16" y="68"/>
                </a:lnTo>
                <a:lnTo>
                  <a:pt x="12" y="66"/>
                </a:lnTo>
                <a:lnTo>
                  <a:pt x="12" y="66"/>
                </a:lnTo>
                <a:lnTo>
                  <a:pt x="8" y="66"/>
                </a:lnTo>
                <a:lnTo>
                  <a:pt x="6" y="66"/>
                </a:lnTo>
                <a:lnTo>
                  <a:pt x="4" y="70"/>
                </a:lnTo>
                <a:lnTo>
                  <a:pt x="4" y="70"/>
                </a:lnTo>
                <a:lnTo>
                  <a:pt x="0" y="84"/>
                </a:lnTo>
                <a:lnTo>
                  <a:pt x="0" y="84"/>
                </a:lnTo>
                <a:lnTo>
                  <a:pt x="2" y="86"/>
                </a:lnTo>
                <a:lnTo>
                  <a:pt x="6" y="88"/>
                </a:lnTo>
                <a:lnTo>
                  <a:pt x="6" y="88"/>
                </a:lnTo>
                <a:lnTo>
                  <a:pt x="6" y="88"/>
                </a:lnTo>
                <a:lnTo>
                  <a:pt x="4" y="88"/>
                </a:lnTo>
                <a:lnTo>
                  <a:pt x="4" y="90"/>
                </a:lnTo>
                <a:lnTo>
                  <a:pt x="4" y="92"/>
                </a:lnTo>
                <a:lnTo>
                  <a:pt x="4" y="92"/>
                </a:lnTo>
                <a:lnTo>
                  <a:pt x="6" y="94"/>
                </a:lnTo>
                <a:lnTo>
                  <a:pt x="6" y="96"/>
                </a:lnTo>
                <a:lnTo>
                  <a:pt x="6" y="100"/>
                </a:lnTo>
                <a:lnTo>
                  <a:pt x="6" y="100"/>
                </a:lnTo>
                <a:lnTo>
                  <a:pt x="6" y="102"/>
                </a:lnTo>
                <a:lnTo>
                  <a:pt x="8" y="104"/>
                </a:lnTo>
                <a:lnTo>
                  <a:pt x="8" y="104"/>
                </a:lnTo>
                <a:lnTo>
                  <a:pt x="10" y="106"/>
                </a:lnTo>
                <a:lnTo>
                  <a:pt x="10" y="106"/>
                </a:lnTo>
                <a:lnTo>
                  <a:pt x="10" y="110"/>
                </a:lnTo>
                <a:lnTo>
                  <a:pt x="10" y="110"/>
                </a:lnTo>
                <a:lnTo>
                  <a:pt x="8" y="112"/>
                </a:lnTo>
                <a:lnTo>
                  <a:pt x="8" y="116"/>
                </a:lnTo>
                <a:lnTo>
                  <a:pt x="10" y="118"/>
                </a:lnTo>
                <a:lnTo>
                  <a:pt x="10" y="118"/>
                </a:lnTo>
                <a:lnTo>
                  <a:pt x="14" y="116"/>
                </a:lnTo>
                <a:lnTo>
                  <a:pt x="18" y="116"/>
                </a:lnTo>
                <a:lnTo>
                  <a:pt x="20" y="118"/>
                </a:lnTo>
                <a:lnTo>
                  <a:pt x="20" y="118"/>
                </a:lnTo>
                <a:lnTo>
                  <a:pt x="22" y="120"/>
                </a:lnTo>
                <a:lnTo>
                  <a:pt x="24" y="122"/>
                </a:lnTo>
                <a:lnTo>
                  <a:pt x="28" y="120"/>
                </a:lnTo>
                <a:lnTo>
                  <a:pt x="28" y="120"/>
                </a:lnTo>
                <a:lnTo>
                  <a:pt x="34" y="122"/>
                </a:lnTo>
                <a:lnTo>
                  <a:pt x="34" y="122"/>
                </a:lnTo>
                <a:lnTo>
                  <a:pt x="34" y="124"/>
                </a:lnTo>
                <a:lnTo>
                  <a:pt x="34" y="130"/>
                </a:lnTo>
                <a:lnTo>
                  <a:pt x="34" y="130"/>
                </a:lnTo>
                <a:lnTo>
                  <a:pt x="32" y="134"/>
                </a:lnTo>
                <a:lnTo>
                  <a:pt x="32" y="138"/>
                </a:lnTo>
                <a:lnTo>
                  <a:pt x="32" y="138"/>
                </a:lnTo>
                <a:lnTo>
                  <a:pt x="32" y="144"/>
                </a:lnTo>
                <a:lnTo>
                  <a:pt x="32" y="148"/>
                </a:lnTo>
                <a:lnTo>
                  <a:pt x="34" y="152"/>
                </a:lnTo>
                <a:lnTo>
                  <a:pt x="34" y="152"/>
                </a:lnTo>
                <a:lnTo>
                  <a:pt x="40" y="148"/>
                </a:lnTo>
                <a:lnTo>
                  <a:pt x="40" y="148"/>
                </a:lnTo>
                <a:lnTo>
                  <a:pt x="42" y="146"/>
                </a:lnTo>
                <a:lnTo>
                  <a:pt x="44" y="146"/>
                </a:lnTo>
                <a:lnTo>
                  <a:pt x="46" y="146"/>
                </a:lnTo>
                <a:lnTo>
                  <a:pt x="46" y="146"/>
                </a:lnTo>
                <a:lnTo>
                  <a:pt x="50" y="148"/>
                </a:lnTo>
                <a:lnTo>
                  <a:pt x="62" y="156"/>
                </a:lnTo>
                <a:lnTo>
                  <a:pt x="62" y="156"/>
                </a:lnTo>
                <a:lnTo>
                  <a:pt x="64" y="152"/>
                </a:lnTo>
                <a:lnTo>
                  <a:pt x="68" y="150"/>
                </a:lnTo>
                <a:lnTo>
                  <a:pt x="68" y="150"/>
                </a:lnTo>
                <a:lnTo>
                  <a:pt x="71" y="150"/>
                </a:lnTo>
                <a:lnTo>
                  <a:pt x="75" y="150"/>
                </a:lnTo>
                <a:lnTo>
                  <a:pt x="75" y="150"/>
                </a:lnTo>
                <a:lnTo>
                  <a:pt x="79" y="148"/>
                </a:lnTo>
                <a:lnTo>
                  <a:pt x="81" y="144"/>
                </a:lnTo>
                <a:lnTo>
                  <a:pt x="81" y="144"/>
                </a:lnTo>
                <a:lnTo>
                  <a:pt x="83" y="144"/>
                </a:lnTo>
                <a:lnTo>
                  <a:pt x="85" y="146"/>
                </a:lnTo>
                <a:lnTo>
                  <a:pt x="89" y="146"/>
                </a:lnTo>
                <a:lnTo>
                  <a:pt x="89" y="146"/>
                </a:lnTo>
                <a:lnTo>
                  <a:pt x="91" y="146"/>
                </a:lnTo>
                <a:lnTo>
                  <a:pt x="93" y="146"/>
                </a:lnTo>
                <a:lnTo>
                  <a:pt x="95" y="150"/>
                </a:lnTo>
                <a:lnTo>
                  <a:pt x="95" y="150"/>
                </a:lnTo>
                <a:lnTo>
                  <a:pt x="99" y="150"/>
                </a:lnTo>
                <a:lnTo>
                  <a:pt x="99" y="144"/>
                </a:lnTo>
                <a:lnTo>
                  <a:pt x="99" y="144"/>
                </a:lnTo>
                <a:lnTo>
                  <a:pt x="97" y="142"/>
                </a:lnTo>
                <a:lnTo>
                  <a:pt x="97" y="140"/>
                </a:lnTo>
                <a:lnTo>
                  <a:pt x="95" y="140"/>
                </a:lnTo>
                <a:lnTo>
                  <a:pt x="95" y="140"/>
                </a:lnTo>
                <a:lnTo>
                  <a:pt x="95" y="138"/>
                </a:lnTo>
                <a:lnTo>
                  <a:pt x="99" y="136"/>
                </a:lnTo>
                <a:lnTo>
                  <a:pt x="99" y="136"/>
                </a:lnTo>
                <a:lnTo>
                  <a:pt x="103" y="134"/>
                </a:lnTo>
                <a:lnTo>
                  <a:pt x="103" y="132"/>
                </a:lnTo>
                <a:lnTo>
                  <a:pt x="103" y="132"/>
                </a:lnTo>
                <a:lnTo>
                  <a:pt x="105" y="128"/>
                </a:lnTo>
                <a:lnTo>
                  <a:pt x="107" y="126"/>
                </a:lnTo>
                <a:lnTo>
                  <a:pt x="109" y="124"/>
                </a:lnTo>
                <a:lnTo>
                  <a:pt x="109" y="124"/>
                </a:lnTo>
                <a:lnTo>
                  <a:pt x="105" y="120"/>
                </a:lnTo>
                <a:lnTo>
                  <a:pt x="105" y="120"/>
                </a:lnTo>
                <a:lnTo>
                  <a:pt x="103" y="118"/>
                </a:lnTo>
                <a:lnTo>
                  <a:pt x="101" y="118"/>
                </a:lnTo>
                <a:lnTo>
                  <a:pt x="99" y="118"/>
                </a:lnTo>
                <a:lnTo>
                  <a:pt x="97" y="114"/>
                </a:lnTo>
                <a:lnTo>
                  <a:pt x="97" y="114"/>
                </a:lnTo>
                <a:lnTo>
                  <a:pt x="97" y="110"/>
                </a:lnTo>
                <a:lnTo>
                  <a:pt x="95" y="106"/>
                </a:lnTo>
                <a:lnTo>
                  <a:pt x="95" y="106"/>
                </a:lnTo>
                <a:lnTo>
                  <a:pt x="93" y="102"/>
                </a:lnTo>
                <a:lnTo>
                  <a:pt x="89" y="98"/>
                </a:lnTo>
                <a:lnTo>
                  <a:pt x="89" y="98"/>
                </a:lnTo>
                <a:lnTo>
                  <a:pt x="89" y="94"/>
                </a:lnTo>
                <a:lnTo>
                  <a:pt x="91" y="92"/>
                </a:lnTo>
                <a:lnTo>
                  <a:pt x="91" y="92"/>
                </a:lnTo>
                <a:lnTo>
                  <a:pt x="95" y="92"/>
                </a:lnTo>
                <a:lnTo>
                  <a:pt x="99" y="90"/>
                </a:lnTo>
                <a:lnTo>
                  <a:pt x="99" y="90"/>
                </a:lnTo>
                <a:lnTo>
                  <a:pt x="101" y="86"/>
                </a:lnTo>
                <a:lnTo>
                  <a:pt x="107" y="84"/>
                </a:lnTo>
                <a:lnTo>
                  <a:pt x="107" y="84"/>
                </a:lnTo>
                <a:lnTo>
                  <a:pt x="115" y="78"/>
                </a:lnTo>
                <a:lnTo>
                  <a:pt x="121" y="82"/>
                </a:lnTo>
                <a:lnTo>
                  <a:pt x="121" y="82"/>
                </a:lnTo>
                <a:lnTo>
                  <a:pt x="119" y="64"/>
                </a:lnTo>
                <a:lnTo>
                  <a:pt x="119" y="64"/>
                </a:lnTo>
                <a:lnTo>
                  <a:pt x="119" y="60"/>
                </a:lnTo>
                <a:lnTo>
                  <a:pt x="117" y="56"/>
                </a:lnTo>
                <a:lnTo>
                  <a:pt x="117" y="56"/>
                </a:lnTo>
                <a:lnTo>
                  <a:pt x="119" y="46"/>
                </a:lnTo>
                <a:lnTo>
                  <a:pt x="119" y="46"/>
                </a:lnTo>
                <a:lnTo>
                  <a:pt x="117" y="44"/>
                </a:lnTo>
                <a:lnTo>
                  <a:pt x="115" y="40"/>
                </a:lnTo>
                <a:lnTo>
                  <a:pt x="115" y="38"/>
                </a:lnTo>
                <a:lnTo>
                  <a:pt x="115" y="38"/>
                </a:lnTo>
                <a:lnTo>
                  <a:pt x="117" y="28"/>
                </a:lnTo>
                <a:lnTo>
                  <a:pt x="117" y="22"/>
                </a:lnTo>
                <a:lnTo>
                  <a:pt x="117" y="22"/>
                </a:lnTo>
                <a:close/>
              </a:path>
            </a:pathLst>
          </a:custGeom>
          <a:solidFill>
            <a:srgbClr val="8BBDFF"/>
          </a:solidFill>
          <a:ln w="3175">
            <a:solidFill>
              <a:srgbClr val="8BBDFF"/>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200" name="Freeform 184">
            <a:extLst>
              <a:ext uri="{FF2B5EF4-FFF2-40B4-BE49-F238E27FC236}">
                <a16:creationId xmlns:a16="http://schemas.microsoft.com/office/drawing/2014/main" id="{07863C26-DC8F-4909-B2A1-0034A590ABE6}"/>
              </a:ext>
            </a:extLst>
          </p:cNvPr>
          <p:cNvSpPr>
            <a:spLocks/>
          </p:cNvSpPr>
          <p:nvPr userDrawn="1"/>
        </p:nvSpPr>
        <p:spPr bwMode="auto">
          <a:xfrm>
            <a:off x="6753030" y="2379930"/>
            <a:ext cx="160996" cy="82368"/>
          </a:xfrm>
          <a:custGeom>
            <a:avLst/>
            <a:gdLst>
              <a:gd name="T0" fmla="*/ 0 w 96"/>
              <a:gd name="T1" fmla="*/ 10 h 48"/>
              <a:gd name="T2" fmla="*/ 4 w 96"/>
              <a:gd name="T3" fmla="*/ 14 h 48"/>
              <a:gd name="T4" fmla="*/ 8 w 96"/>
              <a:gd name="T5" fmla="*/ 14 h 48"/>
              <a:gd name="T6" fmla="*/ 12 w 96"/>
              <a:gd name="T7" fmla="*/ 18 h 48"/>
              <a:gd name="T8" fmla="*/ 18 w 96"/>
              <a:gd name="T9" fmla="*/ 22 h 48"/>
              <a:gd name="T10" fmla="*/ 22 w 96"/>
              <a:gd name="T11" fmla="*/ 36 h 48"/>
              <a:gd name="T12" fmla="*/ 22 w 96"/>
              <a:gd name="T13" fmla="*/ 42 h 48"/>
              <a:gd name="T14" fmla="*/ 24 w 96"/>
              <a:gd name="T15" fmla="*/ 42 h 48"/>
              <a:gd name="T16" fmla="*/ 26 w 96"/>
              <a:gd name="T17" fmla="*/ 42 h 48"/>
              <a:gd name="T18" fmla="*/ 30 w 96"/>
              <a:gd name="T19" fmla="*/ 42 h 48"/>
              <a:gd name="T20" fmla="*/ 34 w 96"/>
              <a:gd name="T21" fmla="*/ 42 h 48"/>
              <a:gd name="T22" fmla="*/ 40 w 96"/>
              <a:gd name="T23" fmla="*/ 46 h 48"/>
              <a:gd name="T24" fmla="*/ 48 w 96"/>
              <a:gd name="T25" fmla="*/ 44 h 48"/>
              <a:gd name="T26" fmla="*/ 50 w 96"/>
              <a:gd name="T27" fmla="*/ 44 h 48"/>
              <a:gd name="T28" fmla="*/ 50 w 96"/>
              <a:gd name="T29" fmla="*/ 48 h 48"/>
              <a:gd name="T30" fmla="*/ 54 w 96"/>
              <a:gd name="T31" fmla="*/ 48 h 48"/>
              <a:gd name="T32" fmla="*/ 64 w 96"/>
              <a:gd name="T33" fmla="*/ 48 h 48"/>
              <a:gd name="T34" fmla="*/ 72 w 96"/>
              <a:gd name="T35" fmla="*/ 48 h 48"/>
              <a:gd name="T36" fmla="*/ 74 w 96"/>
              <a:gd name="T37" fmla="*/ 46 h 48"/>
              <a:gd name="T38" fmla="*/ 76 w 96"/>
              <a:gd name="T39" fmla="*/ 42 h 48"/>
              <a:gd name="T40" fmla="*/ 82 w 96"/>
              <a:gd name="T41" fmla="*/ 40 h 48"/>
              <a:gd name="T42" fmla="*/ 86 w 96"/>
              <a:gd name="T43" fmla="*/ 42 h 48"/>
              <a:gd name="T44" fmla="*/ 88 w 96"/>
              <a:gd name="T45" fmla="*/ 44 h 48"/>
              <a:gd name="T46" fmla="*/ 92 w 96"/>
              <a:gd name="T47" fmla="*/ 48 h 48"/>
              <a:gd name="T48" fmla="*/ 94 w 96"/>
              <a:gd name="T49" fmla="*/ 48 h 48"/>
              <a:gd name="T50" fmla="*/ 92 w 96"/>
              <a:gd name="T51" fmla="*/ 42 h 48"/>
              <a:gd name="T52" fmla="*/ 92 w 96"/>
              <a:gd name="T53" fmla="*/ 40 h 48"/>
              <a:gd name="T54" fmla="*/ 96 w 96"/>
              <a:gd name="T55" fmla="*/ 36 h 48"/>
              <a:gd name="T56" fmla="*/ 92 w 96"/>
              <a:gd name="T57" fmla="*/ 32 h 48"/>
              <a:gd name="T58" fmla="*/ 90 w 96"/>
              <a:gd name="T59" fmla="*/ 30 h 48"/>
              <a:gd name="T60" fmla="*/ 84 w 96"/>
              <a:gd name="T61" fmla="*/ 30 h 48"/>
              <a:gd name="T62" fmla="*/ 84 w 96"/>
              <a:gd name="T63" fmla="*/ 30 h 48"/>
              <a:gd name="T64" fmla="*/ 84 w 96"/>
              <a:gd name="T65" fmla="*/ 26 h 48"/>
              <a:gd name="T66" fmla="*/ 84 w 96"/>
              <a:gd name="T67" fmla="*/ 24 h 48"/>
              <a:gd name="T68" fmla="*/ 78 w 96"/>
              <a:gd name="T69" fmla="*/ 20 h 48"/>
              <a:gd name="T70" fmla="*/ 76 w 96"/>
              <a:gd name="T71" fmla="*/ 18 h 48"/>
              <a:gd name="T72" fmla="*/ 74 w 96"/>
              <a:gd name="T73" fmla="*/ 14 h 48"/>
              <a:gd name="T74" fmla="*/ 66 w 96"/>
              <a:gd name="T75" fmla="*/ 14 h 48"/>
              <a:gd name="T76" fmla="*/ 62 w 96"/>
              <a:gd name="T77" fmla="*/ 16 h 48"/>
              <a:gd name="T78" fmla="*/ 60 w 96"/>
              <a:gd name="T79" fmla="*/ 16 h 48"/>
              <a:gd name="T80" fmla="*/ 58 w 96"/>
              <a:gd name="T81" fmla="*/ 14 h 48"/>
              <a:gd name="T82" fmla="*/ 50 w 96"/>
              <a:gd name="T83" fmla="*/ 16 h 48"/>
              <a:gd name="T84" fmla="*/ 46 w 96"/>
              <a:gd name="T85" fmla="*/ 16 h 48"/>
              <a:gd name="T86" fmla="*/ 40 w 96"/>
              <a:gd name="T87" fmla="*/ 8 h 48"/>
              <a:gd name="T88" fmla="*/ 36 w 96"/>
              <a:gd name="T89" fmla="*/ 6 h 48"/>
              <a:gd name="T90" fmla="*/ 32 w 96"/>
              <a:gd name="T91" fmla="*/ 4 h 48"/>
              <a:gd name="T92" fmla="*/ 22 w 96"/>
              <a:gd name="T93" fmla="*/ 4 h 48"/>
              <a:gd name="T94" fmla="*/ 16 w 96"/>
              <a:gd name="T95" fmla="*/ 4 h 48"/>
              <a:gd name="T96" fmla="*/ 14 w 96"/>
              <a:gd name="T97" fmla="*/ 0 h 48"/>
              <a:gd name="T98" fmla="*/ 8 w 96"/>
              <a:gd name="T99" fmla="*/ 0 h 48"/>
              <a:gd name="T100" fmla="*/ 4 w 96"/>
              <a:gd name="T101" fmla="*/ 2 h 48"/>
              <a:gd name="T102" fmla="*/ 0 w 96"/>
              <a:gd name="T103" fmla="*/ 1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96" h="48">
                <a:moveTo>
                  <a:pt x="0" y="10"/>
                </a:moveTo>
                <a:lnTo>
                  <a:pt x="0" y="10"/>
                </a:lnTo>
                <a:lnTo>
                  <a:pt x="4" y="14"/>
                </a:lnTo>
                <a:lnTo>
                  <a:pt x="4" y="14"/>
                </a:lnTo>
                <a:lnTo>
                  <a:pt x="8" y="14"/>
                </a:lnTo>
                <a:lnTo>
                  <a:pt x="8" y="14"/>
                </a:lnTo>
                <a:lnTo>
                  <a:pt x="12" y="18"/>
                </a:lnTo>
                <a:lnTo>
                  <a:pt x="12" y="18"/>
                </a:lnTo>
                <a:lnTo>
                  <a:pt x="18" y="22"/>
                </a:lnTo>
                <a:lnTo>
                  <a:pt x="18" y="22"/>
                </a:lnTo>
                <a:lnTo>
                  <a:pt x="22" y="30"/>
                </a:lnTo>
                <a:lnTo>
                  <a:pt x="22" y="36"/>
                </a:lnTo>
                <a:lnTo>
                  <a:pt x="22" y="40"/>
                </a:lnTo>
                <a:lnTo>
                  <a:pt x="22" y="42"/>
                </a:lnTo>
                <a:lnTo>
                  <a:pt x="22" y="42"/>
                </a:lnTo>
                <a:lnTo>
                  <a:pt x="24" y="42"/>
                </a:lnTo>
                <a:lnTo>
                  <a:pt x="24" y="44"/>
                </a:lnTo>
                <a:lnTo>
                  <a:pt x="26" y="42"/>
                </a:lnTo>
                <a:lnTo>
                  <a:pt x="26" y="42"/>
                </a:lnTo>
                <a:lnTo>
                  <a:pt x="30" y="42"/>
                </a:lnTo>
                <a:lnTo>
                  <a:pt x="34" y="42"/>
                </a:lnTo>
                <a:lnTo>
                  <a:pt x="34" y="42"/>
                </a:lnTo>
                <a:lnTo>
                  <a:pt x="38" y="44"/>
                </a:lnTo>
                <a:lnTo>
                  <a:pt x="40" y="46"/>
                </a:lnTo>
                <a:lnTo>
                  <a:pt x="40" y="46"/>
                </a:lnTo>
                <a:lnTo>
                  <a:pt x="48" y="44"/>
                </a:lnTo>
                <a:lnTo>
                  <a:pt x="48" y="44"/>
                </a:lnTo>
                <a:lnTo>
                  <a:pt x="50" y="44"/>
                </a:lnTo>
                <a:lnTo>
                  <a:pt x="50" y="46"/>
                </a:lnTo>
                <a:lnTo>
                  <a:pt x="50" y="48"/>
                </a:lnTo>
                <a:lnTo>
                  <a:pt x="52" y="48"/>
                </a:lnTo>
                <a:lnTo>
                  <a:pt x="54" y="48"/>
                </a:lnTo>
                <a:lnTo>
                  <a:pt x="54" y="48"/>
                </a:lnTo>
                <a:lnTo>
                  <a:pt x="64" y="48"/>
                </a:lnTo>
                <a:lnTo>
                  <a:pt x="64" y="48"/>
                </a:lnTo>
                <a:lnTo>
                  <a:pt x="72" y="48"/>
                </a:lnTo>
                <a:lnTo>
                  <a:pt x="72" y="48"/>
                </a:lnTo>
                <a:lnTo>
                  <a:pt x="74" y="46"/>
                </a:lnTo>
                <a:lnTo>
                  <a:pt x="76" y="42"/>
                </a:lnTo>
                <a:lnTo>
                  <a:pt x="76" y="42"/>
                </a:lnTo>
                <a:lnTo>
                  <a:pt x="78" y="40"/>
                </a:lnTo>
                <a:lnTo>
                  <a:pt x="82" y="40"/>
                </a:lnTo>
                <a:lnTo>
                  <a:pt x="82" y="40"/>
                </a:lnTo>
                <a:lnTo>
                  <a:pt x="86" y="42"/>
                </a:lnTo>
                <a:lnTo>
                  <a:pt x="88" y="44"/>
                </a:lnTo>
                <a:lnTo>
                  <a:pt x="88" y="44"/>
                </a:lnTo>
                <a:lnTo>
                  <a:pt x="90" y="48"/>
                </a:lnTo>
                <a:lnTo>
                  <a:pt x="92" y="48"/>
                </a:lnTo>
                <a:lnTo>
                  <a:pt x="94" y="48"/>
                </a:lnTo>
                <a:lnTo>
                  <a:pt x="94" y="48"/>
                </a:lnTo>
                <a:lnTo>
                  <a:pt x="96" y="44"/>
                </a:lnTo>
                <a:lnTo>
                  <a:pt x="92" y="42"/>
                </a:lnTo>
                <a:lnTo>
                  <a:pt x="92" y="42"/>
                </a:lnTo>
                <a:lnTo>
                  <a:pt x="92" y="40"/>
                </a:lnTo>
                <a:lnTo>
                  <a:pt x="94" y="38"/>
                </a:lnTo>
                <a:lnTo>
                  <a:pt x="96" y="36"/>
                </a:lnTo>
                <a:lnTo>
                  <a:pt x="96" y="36"/>
                </a:lnTo>
                <a:lnTo>
                  <a:pt x="92" y="32"/>
                </a:lnTo>
                <a:lnTo>
                  <a:pt x="92" y="32"/>
                </a:lnTo>
                <a:lnTo>
                  <a:pt x="90" y="30"/>
                </a:lnTo>
                <a:lnTo>
                  <a:pt x="88" y="30"/>
                </a:lnTo>
                <a:lnTo>
                  <a:pt x="84" y="30"/>
                </a:lnTo>
                <a:lnTo>
                  <a:pt x="84" y="30"/>
                </a:lnTo>
                <a:lnTo>
                  <a:pt x="84" y="30"/>
                </a:lnTo>
                <a:lnTo>
                  <a:pt x="84" y="28"/>
                </a:lnTo>
                <a:lnTo>
                  <a:pt x="84" y="26"/>
                </a:lnTo>
                <a:lnTo>
                  <a:pt x="84" y="24"/>
                </a:lnTo>
                <a:lnTo>
                  <a:pt x="84" y="24"/>
                </a:lnTo>
                <a:lnTo>
                  <a:pt x="80" y="22"/>
                </a:lnTo>
                <a:lnTo>
                  <a:pt x="78" y="20"/>
                </a:lnTo>
                <a:lnTo>
                  <a:pt x="78" y="20"/>
                </a:lnTo>
                <a:lnTo>
                  <a:pt x="76" y="18"/>
                </a:lnTo>
                <a:lnTo>
                  <a:pt x="74" y="14"/>
                </a:lnTo>
                <a:lnTo>
                  <a:pt x="74" y="14"/>
                </a:lnTo>
                <a:lnTo>
                  <a:pt x="70" y="12"/>
                </a:lnTo>
                <a:lnTo>
                  <a:pt x="66" y="14"/>
                </a:lnTo>
                <a:lnTo>
                  <a:pt x="66" y="14"/>
                </a:lnTo>
                <a:lnTo>
                  <a:pt x="62" y="16"/>
                </a:lnTo>
                <a:lnTo>
                  <a:pt x="62" y="16"/>
                </a:lnTo>
                <a:lnTo>
                  <a:pt x="60" y="16"/>
                </a:lnTo>
                <a:lnTo>
                  <a:pt x="60" y="16"/>
                </a:lnTo>
                <a:lnTo>
                  <a:pt x="58" y="14"/>
                </a:lnTo>
                <a:lnTo>
                  <a:pt x="56" y="14"/>
                </a:lnTo>
                <a:lnTo>
                  <a:pt x="50" y="16"/>
                </a:lnTo>
                <a:lnTo>
                  <a:pt x="50" y="16"/>
                </a:lnTo>
                <a:lnTo>
                  <a:pt x="46" y="16"/>
                </a:lnTo>
                <a:lnTo>
                  <a:pt x="44" y="14"/>
                </a:lnTo>
                <a:lnTo>
                  <a:pt x="40" y="8"/>
                </a:lnTo>
                <a:lnTo>
                  <a:pt x="40" y="8"/>
                </a:lnTo>
                <a:lnTo>
                  <a:pt x="36" y="6"/>
                </a:lnTo>
                <a:lnTo>
                  <a:pt x="32" y="4"/>
                </a:lnTo>
                <a:lnTo>
                  <a:pt x="32" y="4"/>
                </a:lnTo>
                <a:lnTo>
                  <a:pt x="28" y="4"/>
                </a:lnTo>
                <a:lnTo>
                  <a:pt x="22" y="4"/>
                </a:lnTo>
                <a:lnTo>
                  <a:pt x="22" y="4"/>
                </a:lnTo>
                <a:lnTo>
                  <a:pt x="16" y="4"/>
                </a:lnTo>
                <a:lnTo>
                  <a:pt x="14" y="0"/>
                </a:lnTo>
                <a:lnTo>
                  <a:pt x="14" y="0"/>
                </a:lnTo>
                <a:lnTo>
                  <a:pt x="12" y="0"/>
                </a:lnTo>
                <a:lnTo>
                  <a:pt x="8" y="0"/>
                </a:lnTo>
                <a:lnTo>
                  <a:pt x="4" y="2"/>
                </a:lnTo>
                <a:lnTo>
                  <a:pt x="4" y="2"/>
                </a:lnTo>
                <a:lnTo>
                  <a:pt x="0" y="6"/>
                </a:lnTo>
                <a:lnTo>
                  <a:pt x="0" y="10"/>
                </a:lnTo>
                <a:lnTo>
                  <a:pt x="0" y="10"/>
                </a:lnTo>
                <a:close/>
              </a:path>
            </a:pathLst>
          </a:custGeom>
          <a:solidFill>
            <a:srgbClr val="8BBDFF"/>
          </a:solidFill>
          <a:ln w="3175">
            <a:solidFill>
              <a:srgbClr val="8BBDFF"/>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201" name="Freeform 185">
            <a:extLst>
              <a:ext uri="{FF2B5EF4-FFF2-40B4-BE49-F238E27FC236}">
                <a16:creationId xmlns:a16="http://schemas.microsoft.com/office/drawing/2014/main" id="{C738E030-C6E1-43D1-A55B-40B16E11D8CD}"/>
              </a:ext>
            </a:extLst>
          </p:cNvPr>
          <p:cNvSpPr>
            <a:spLocks/>
          </p:cNvSpPr>
          <p:nvPr userDrawn="1"/>
        </p:nvSpPr>
        <p:spPr bwMode="auto">
          <a:xfrm>
            <a:off x="5476806" y="3289403"/>
            <a:ext cx="73790" cy="24024"/>
          </a:xfrm>
          <a:custGeom>
            <a:avLst/>
            <a:gdLst>
              <a:gd name="T0" fmla="*/ 0 w 44"/>
              <a:gd name="T1" fmla="*/ 14 h 14"/>
              <a:gd name="T2" fmla="*/ 12 w 44"/>
              <a:gd name="T3" fmla="*/ 12 h 14"/>
              <a:gd name="T4" fmla="*/ 12 w 44"/>
              <a:gd name="T5" fmla="*/ 12 h 14"/>
              <a:gd name="T6" fmla="*/ 12 w 44"/>
              <a:gd name="T7" fmla="*/ 10 h 14"/>
              <a:gd name="T8" fmla="*/ 14 w 44"/>
              <a:gd name="T9" fmla="*/ 10 h 14"/>
              <a:gd name="T10" fmla="*/ 16 w 44"/>
              <a:gd name="T11" fmla="*/ 10 h 14"/>
              <a:gd name="T12" fmla="*/ 16 w 44"/>
              <a:gd name="T13" fmla="*/ 10 h 14"/>
              <a:gd name="T14" fmla="*/ 38 w 44"/>
              <a:gd name="T15" fmla="*/ 8 h 14"/>
              <a:gd name="T16" fmla="*/ 38 w 44"/>
              <a:gd name="T17" fmla="*/ 8 h 14"/>
              <a:gd name="T18" fmla="*/ 42 w 44"/>
              <a:gd name="T19" fmla="*/ 8 h 14"/>
              <a:gd name="T20" fmla="*/ 44 w 44"/>
              <a:gd name="T21" fmla="*/ 2 h 14"/>
              <a:gd name="T22" fmla="*/ 44 w 44"/>
              <a:gd name="T23" fmla="*/ 2 h 14"/>
              <a:gd name="T24" fmla="*/ 42 w 44"/>
              <a:gd name="T25" fmla="*/ 0 h 14"/>
              <a:gd name="T26" fmla="*/ 42 w 44"/>
              <a:gd name="T27" fmla="*/ 0 h 14"/>
              <a:gd name="T28" fmla="*/ 38 w 44"/>
              <a:gd name="T29" fmla="*/ 0 h 14"/>
              <a:gd name="T30" fmla="*/ 38 w 44"/>
              <a:gd name="T31" fmla="*/ 0 h 14"/>
              <a:gd name="T32" fmla="*/ 28 w 44"/>
              <a:gd name="T33" fmla="*/ 0 h 14"/>
              <a:gd name="T34" fmla="*/ 28 w 44"/>
              <a:gd name="T35" fmla="*/ 0 h 14"/>
              <a:gd name="T36" fmla="*/ 22 w 44"/>
              <a:gd name="T37" fmla="*/ 2 h 14"/>
              <a:gd name="T38" fmla="*/ 20 w 44"/>
              <a:gd name="T39" fmla="*/ 2 h 14"/>
              <a:gd name="T40" fmla="*/ 16 w 44"/>
              <a:gd name="T41" fmla="*/ 0 h 14"/>
              <a:gd name="T42" fmla="*/ 16 w 44"/>
              <a:gd name="T43" fmla="*/ 0 h 14"/>
              <a:gd name="T44" fmla="*/ 14 w 44"/>
              <a:gd name="T45" fmla="*/ 0 h 14"/>
              <a:gd name="T46" fmla="*/ 12 w 44"/>
              <a:gd name="T47" fmla="*/ 2 h 14"/>
              <a:gd name="T48" fmla="*/ 12 w 44"/>
              <a:gd name="T49" fmla="*/ 2 h 14"/>
              <a:gd name="T50" fmla="*/ 8 w 44"/>
              <a:gd name="T51" fmla="*/ 2 h 14"/>
              <a:gd name="T52" fmla="*/ 6 w 44"/>
              <a:gd name="T53" fmla="*/ 2 h 14"/>
              <a:gd name="T54" fmla="*/ 6 w 44"/>
              <a:gd name="T55" fmla="*/ 2 h 14"/>
              <a:gd name="T56" fmla="*/ 2 w 44"/>
              <a:gd name="T57" fmla="*/ 2 h 14"/>
              <a:gd name="T58" fmla="*/ 0 w 44"/>
              <a:gd name="T59" fmla="*/ 4 h 14"/>
              <a:gd name="T60" fmla="*/ 0 w 44"/>
              <a:gd name="T61" fmla="*/ 6 h 14"/>
              <a:gd name="T62" fmla="*/ 0 w 44"/>
              <a:gd name="T63" fmla="*/ 6 h 14"/>
              <a:gd name="T64" fmla="*/ 2 w 44"/>
              <a:gd name="T65" fmla="*/ 8 h 14"/>
              <a:gd name="T66" fmla="*/ 2 w 44"/>
              <a:gd name="T67" fmla="*/ 8 h 14"/>
              <a:gd name="T68" fmla="*/ 0 w 44"/>
              <a:gd name="T69" fmla="*/ 10 h 14"/>
              <a:gd name="T70" fmla="*/ 0 w 44"/>
              <a:gd name="T71" fmla="*/ 10 h 14"/>
              <a:gd name="T72" fmla="*/ 0 w 44"/>
              <a:gd name="T73" fmla="*/ 10 h 14"/>
              <a:gd name="T74" fmla="*/ 0 w 44"/>
              <a:gd name="T75" fmla="*/ 14 h 14"/>
              <a:gd name="T76" fmla="*/ 0 w 44"/>
              <a:gd name="T77"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4" h="14">
                <a:moveTo>
                  <a:pt x="0" y="14"/>
                </a:moveTo>
                <a:lnTo>
                  <a:pt x="12" y="12"/>
                </a:lnTo>
                <a:lnTo>
                  <a:pt x="12" y="12"/>
                </a:lnTo>
                <a:lnTo>
                  <a:pt x="12" y="10"/>
                </a:lnTo>
                <a:lnTo>
                  <a:pt x="14" y="10"/>
                </a:lnTo>
                <a:lnTo>
                  <a:pt x="16" y="10"/>
                </a:lnTo>
                <a:lnTo>
                  <a:pt x="16" y="10"/>
                </a:lnTo>
                <a:lnTo>
                  <a:pt x="38" y="8"/>
                </a:lnTo>
                <a:lnTo>
                  <a:pt x="38" y="8"/>
                </a:lnTo>
                <a:lnTo>
                  <a:pt x="42" y="8"/>
                </a:lnTo>
                <a:lnTo>
                  <a:pt x="44" y="2"/>
                </a:lnTo>
                <a:lnTo>
                  <a:pt x="44" y="2"/>
                </a:lnTo>
                <a:lnTo>
                  <a:pt x="42" y="0"/>
                </a:lnTo>
                <a:lnTo>
                  <a:pt x="42" y="0"/>
                </a:lnTo>
                <a:lnTo>
                  <a:pt x="38" y="0"/>
                </a:lnTo>
                <a:lnTo>
                  <a:pt x="38" y="0"/>
                </a:lnTo>
                <a:lnTo>
                  <a:pt x="28" y="0"/>
                </a:lnTo>
                <a:lnTo>
                  <a:pt x="28" y="0"/>
                </a:lnTo>
                <a:lnTo>
                  <a:pt x="22" y="2"/>
                </a:lnTo>
                <a:lnTo>
                  <a:pt x="20" y="2"/>
                </a:lnTo>
                <a:lnTo>
                  <a:pt x="16" y="0"/>
                </a:lnTo>
                <a:lnTo>
                  <a:pt x="16" y="0"/>
                </a:lnTo>
                <a:lnTo>
                  <a:pt x="14" y="0"/>
                </a:lnTo>
                <a:lnTo>
                  <a:pt x="12" y="2"/>
                </a:lnTo>
                <a:lnTo>
                  <a:pt x="12" y="2"/>
                </a:lnTo>
                <a:lnTo>
                  <a:pt x="8" y="2"/>
                </a:lnTo>
                <a:lnTo>
                  <a:pt x="6" y="2"/>
                </a:lnTo>
                <a:lnTo>
                  <a:pt x="6" y="2"/>
                </a:lnTo>
                <a:lnTo>
                  <a:pt x="2" y="2"/>
                </a:lnTo>
                <a:lnTo>
                  <a:pt x="0" y="4"/>
                </a:lnTo>
                <a:lnTo>
                  <a:pt x="0" y="6"/>
                </a:lnTo>
                <a:lnTo>
                  <a:pt x="0" y="6"/>
                </a:lnTo>
                <a:lnTo>
                  <a:pt x="2" y="8"/>
                </a:lnTo>
                <a:lnTo>
                  <a:pt x="2" y="8"/>
                </a:lnTo>
                <a:lnTo>
                  <a:pt x="0" y="10"/>
                </a:lnTo>
                <a:lnTo>
                  <a:pt x="0" y="10"/>
                </a:lnTo>
                <a:lnTo>
                  <a:pt x="0" y="10"/>
                </a:lnTo>
                <a:lnTo>
                  <a:pt x="0" y="14"/>
                </a:lnTo>
                <a:lnTo>
                  <a:pt x="0" y="14"/>
                </a:lnTo>
                <a:close/>
              </a:path>
            </a:pathLst>
          </a:custGeom>
          <a:solidFill>
            <a:srgbClr val="B9BCBD"/>
          </a:solidFill>
          <a:ln w="3175">
            <a:solidFill>
              <a:srgbClr val="B9BCBD"/>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202" name="Freeform 186">
            <a:extLst>
              <a:ext uri="{FF2B5EF4-FFF2-40B4-BE49-F238E27FC236}">
                <a16:creationId xmlns:a16="http://schemas.microsoft.com/office/drawing/2014/main" id="{271B8951-5A15-4D03-9D58-E730938D73EC}"/>
              </a:ext>
            </a:extLst>
          </p:cNvPr>
          <p:cNvSpPr>
            <a:spLocks/>
          </p:cNvSpPr>
          <p:nvPr userDrawn="1"/>
        </p:nvSpPr>
        <p:spPr bwMode="auto">
          <a:xfrm>
            <a:off x="6050351" y="3608577"/>
            <a:ext cx="135840" cy="185327"/>
          </a:xfrm>
          <a:custGeom>
            <a:avLst/>
            <a:gdLst>
              <a:gd name="T0" fmla="*/ 31 w 81"/>
              <a:gd name="T1" fmla="*/ 104 h 108"/>
              <a:gd name="T2" fmla="*/ 35 w 81"/>
              <a:gd name="T3" fmla="*/ 98 h 108"/>
              <a:gd name="T4" fmla="*/ 43 w 81"/>
              <a:gd name="T5" fmla="*/ 102 h 108"/>
              <a:gd name="T6" fmla="*/ 45 w 81"/>
              <a:gd name="T7" fmla="*/ 96 h 108"/>
              <a:gd name="T8" fmla="*/ 43 w 81"/>
              <a:gd name="T9" fmla="*/ 88 h 108"/>
              <a:gd name="T10" fmla="*/ 45 w 81"/>
              <a:gd name="T11" fmla="*/ 84 h 108"/>
              <a:gd name="T12" fmla="*/ 43 w 81"/>
              <a:gd name="T13" fmla="*/ 78 h 108"/>
              <a:gd name="T14" fmla="*/ 51 w 81"/>
              <a:gd name="T15" fmla="*/ 78 h 108"/>
              <a:gd name="T16" fmla="*/ 51 w 81"/>
              <a:gd name="T17" fmla="*/ 74 h 108"/>
              <a:gd name="T18" fmla="*/ 57 w 81"/>
              <a:gd name="T19" fmla="*/ 76 h 108"/>
              <a:gd name="T20" fmla="*/ 61 w 81"/>
              <a:gd name="T21" fmla="*/ 76 h 108"/>
              <a:gd name="T22" fmla="*/ 69 w 81"/>
              <a:gd name="T23" fmla="*/ 76 h 108"/>
              <a:gd name="T24" fmla="*/ 73 w 81"/>
              <a:gd name="T25" fmla="*/ 82 h 108"/>
              <a:gd name="T26" fmla="*/ 77 w 81"/>
              <a:gd name="T27" fmla="*/ 76 h 108"/>
              <a:gd name="T28" fmla="*/ 73 w 81"/>
              <a:gd name="T29" fmla="*/ 68 h 108"/>
              <a:gd name="T30" fmla="*/ 73 w 81"/>
              <a:gd name="T31" fmla="*/ 66 h 108"/>
              <a:gd name="T32" fmla="*/ 75 w 81"/>
              <a:gd name="T33" fmla="*/ 60 h 108"/>
              <a:gd name="T34" fmla="*/ 73 w 81"/>
              <a:gd name="T35" fmla="*/ 54 h 108"/>
              <a:gd name="T36" fmla="*/ 73 w 81"/>
              <a:gd name="T37" fmla="*/ 46 h 108"/>
              <a:gd name="T38" fmla="*/ 67 w 81"/>
              <a:gd name="T39" fmla="*/ 40 h 108"/>
              <a:gd name="T40" fmla="*/ 69 w 81"/>
              <a:gd name="T41" fmla="*/ 38 h 108"/>
              <a:gd name="T42" fmla="*/ 67 w 81"/>
              <a:gd name="T43" fmla="*/ 32 h 108"/>
              <a:gd name="T44" fmla="*/ 73 w 81"/>
              <a:gd name="T45" fmla="*/ 26 h 108"/>
              <a:gd name="T46" fmla="*/ 81 w 81"/>
              <a:gd name="T47" fmla="*/ 16 h 108"/>
              <a:gd name="T48" fmla="*/ 73 w 81"/>
              <a:gd name="T49" fmla="*/ 14 h 108"/>
              <a:gd name="T50" fmla="*/ 65 w 81"/>
              <a:gd name="T51" fmla="*/ 16 h 108"/>
              <a:gd name="T52" fmla="*/ 63 w 81"/>
              <a:gd name="T53" fmla="*/ 10 h 108"/>
              <a:gd name="T54" fmla="*/ 63 w 81"/>
              <a:gd name="T55" fmla="*/ 0 h 108"/>
              <a:gd name="T56" fmla="*/ 53 w 81"/>
              <a:gd name="T57" fmla="*/ 0 h 108"/>
              <a:gd name="T58" fmla="*/ 45 w 81"/>
              <a:gd name="T59" fmla="*/ 0 h 108"/>
              <a:gd name="T60" fmla="*/ 39 w 81"/>
              <a:gd name="T61" fmla="*/ 2 h 108"/>
              <a:gd name="T62" fmla="*/ 10 w 81"/>
              <a:gd name="T63" fmla="*/ 20 h 108"/>
              <a:gd name="T64" fmla="*/ 8 w 81"/>
              <a:gd name="T65" fmla="*/ 24 h 108"/>
              <a:gd name="T66" fmla="*/ 8 w 81"/>
              <a:gd name="T67" fmla="*/ 28 h 108"/>
              <a:gd name="T68" fmla="*/ 12 w 81"/>
              <a:gd name="T69" fmla="*/ 38 h 108"/>
              <a:gd name="T70" fmla="*/ 6 w 81"/>
              <a:gd name="T71" fmla="*/ 38 h 108"/>
              <a:gd name="T72" fmla="*/ 8 w 81"/>
              <a:gd name="T73" fmla="*/ 42 h 108"/>
              <a:gd name="T74" fmla="*/ 6 w 81"/>
              <a:gd name="T75" fmla="*/ 44 h 108"/>
              <a:gd name="T76" fmla="*/ 8 w 81"/>
              <a:gd name="T77" fmla="*/ 46 h 108"/>
              <a:gd name="T78" fmla="*/ 4 w 81"/>
              <a:gd name="T79" fmla="*/ 60 h 108"/>
              <a:gd name="T80" fmla="*/ 0 w 81"/>
              <a:gd name="T81" fmla="*/ 64 h 108"/>
              <a:gd name="T82" fmla="*/ 4 w 81"/>
              <a:gd name="T83" fmla="*/ 66 h 108"/>
              <a:gd name="T84" fmla="*/ 4 w 81"/>
              <a:gd name="T85" fmla="*/ 70 h 108"/>
              <a:gd name="T86" fmla="*/ 8 w 81"/>
              <a:gd name="T87" fmla="*/ 74 h 108"/>
              <a:gd name="T88" fmla="*/ 10 w 81"/>
              <a:gd name="T89" fmla="*/ 76 h 108"/>
              <a:gd name="T90" fmla="*/ 6 w 81"/>
              <a:gd name="T91" fmla="*/ 76 h 108"/>
              <a:gd name="T92" fmla="*/ 26 w 81"/>
              <a:gd name="T93" fmla="*/ 98 h 108"/>
              <a:gd name="T94" fmla="*/ 26 w 81"/>
              <a:gd name="T95" fmla="*/ 104 h 108"/>
              <a:gd name="T96" fmla="*/ 31 w 81"/>
              <a:gd name="T97" fmla="*/ 108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1" h="108">
                <a:moveTo>
                  <a:pt x="31" y="108"/>
                </a:moveTo>
                <a:lnTo>
                  <a:pt x="31" y="108"/>
                </a:lnTo>
                <a:lnTo>
                  <a:pt x="31" y="104"/>
                </a:lnTo>
                <a:lnTo>
                  <a:pt x="33" y="100"/>
                </a:lnTo>
                <a:lnTo>
                  <a:pt x="35" y="98"/>
                </a:lnTo>
                <a:lnTo>
                  <a:pt x="35" y="98"/>
                </a:lnTo>
                <a:lnTo>
                  <a:pt x="39" y="100"/>
                </a:lnTo>
                <a:lnTo>
                  <a:pt x="43" y="102"/>
                </a:lnTo>
                <a:lnTo>
                  <a:pt x="43" y="102"/>
                </a:lnTo>
                <a:lnTo>
                  <a:pt x="45" y="102"/>
                </a:lnTo>
                <a:lnTo>
                  <a:pt x="47" y="100"/>
                </a:lnTo>
                <a:lnTo>
                  <a:pt x="45" y="96"/>
                </a:lnTo>
                <a:lnTo>
                  <a:pt x="45" y="96"/>
                </a:lnTo>
                <a:lnTo>
                  <a:pt x="43" y="90"/>
                </a:lnTo>
                <a:lnTo>
                  <a:pt x="43" y="88"/>
                </a:lnTo>
                <a:lnTo>
                  <a:pt x="43" y="86"/>
                </a:lnTo>
                <a:lnTo>
                  <a:pt x="43" y="86"/>
                </a:lnTo>
                <a:lnTo>
                  <a:pt x="45" y="84"/>
                </a:lnTo>
                <a:lnTo>
                  <a:pt x="43" y="82"/>
                </a:lnTo>
                <a:lnTo>
                  <a:pt x="43" y="82"/>
                </a:lnTo>
                <a:lnTo>
                  <a:pt x="43" y="78"/>
                </a:lnTo>
                <a:lnTo>
                  <a:pt x="45" y="78"/>
                </a:lnTo>
                <a:lnTo>
                  <a:pt x="51" y="78"/>
                </a:lnTo>
                <a:lnTo>
                  <a:pt x="51" y="78"/>
                </a:lnTo>
                <a:lnTo>
                  <a:pt x="53" y="78"/>
                </a:lnTo>
                <a:lnTo>
                  <a:pt x="51" y="74"/>
                </a:lnTo>
                <a:lnTo>
                  <a:pt x="51" y="74"/>
                </a:lnTo>
                <a:lnTo>
                  <a:pt x="53" y="74"/>
                </a:lnTo>
                <a:lnTo>
                  <a:pt x="53" y="74"/>
                </a:lnTo>
                <a:lnTo>
                  <a:pt x="57" y="76"/>
                </a:lnTo>
                <a:lnTo>
                  <a:pt x="57" y="78"/>
                </a:lnTo>
                <a:lnTo>
                  <a:pt x="57" y="78"/>
                </a:lnTo>
                <a:lnTo>
                  <a:pt x="61" y="76"/>
                </a:lnTo>
                <a:lnTo>
                  <a:pt x="67" y="76"/>
                </a:lnTo>
                <a:lnTo>
                  <a:pt x="67" y="76"/>
                </a:lnTo>
                <a:lnTo>
                  <a:pt x="69" y="76"/>
                </a:lnTo>
                <a:lnTo>
                  <a:pt x="69" y="78"/>
                </a:lnTo>
                <a:lnTo>
                  <a:pt x="73" y="82"/>
                </a:lnTo>
                <a:lnTo>
                  <a:pt x="73" y="82"/>
                </a:lnTo>
                <a:lnTo>
                  <a:pt x="75" y="84"/>
                </a:lnTo>
                <a:lnTo>
                  <a:pt x="75" y="82"/>
                </a:lnTo>
                <a:lnTo>
                  <a:pt x="77" y="76"/>
                </a:lnTo>
                <a:lnTo>
                  <a:pt x="77" y="76"/>
                </a:lnTo>
                <a:lnTo>
                  <a:pt x="77" y="70"/>
                </a:lnTo>
                <a:lnTo>
                  <a:pt x="73" y="68"/>
                </a:lnTo>
                <a:lnTo>
                  <a:pt x="73" y="68"/>
                </a:lnTo>
                <a:lnTo>
                  <a:pt x="73" y="66"/>
                </a:lnTo>
                <a:lnTo>
                  <a:pt x="73" y="66"/>
                </a:lnTo>
                <a:lnTo>
                  <a:pt x="75" y="64"/>
                </a:lnTo>
                <a:lnTo>
                  <a:pt x="75" y="60"/>
                </a:lnTo>
                <a:lnTo>
                  <a:pt x="75" y="60"/>
                </a:lnTo>
                <a:lnTo>
                  <a:pt x="73" y="58"/>
                </a:lnTo>
                <a:lnTo>
                  <a:pt x="73" y="54"/>
                </a:lnTo>
                <a:lnTo>
                  <a:pt x="73" y="54"/>
                </a:lnTo>
                <a:lnTo>
                  <a:pt x="73" y="50"/>
                </a:lnTo>
                <a:lnTo>
                  <a:pt x="73" y="46"/>
                </a:lnTo>
                <a:lnTo>
                  <a:pt x="73" y="46"/>
                </a:lnTo>
                <a:lnTo>
                  <a:pt x="71" y="42"/>
                </a:lnTo>
                <a:lnTo>
                  <a:pt x="67" y="40"/>
                </a:lnTo>
                <a:lnTo>
                  <a:pt x="67" y="40"/>
                </a:lnTo>
                <a:lnTo>
                  <a:pt x="67" y="40"/>
                </a:lnTo>
                <a:lnTo>
                  <a:pt x="67" y="38"/>
                </a:lnTo>
                <a:lnTo>
                  <a:pt x="69" y="38"/>
                </a:lnTo>
                <a:lnTo>
                  <a:pt x="69" y="38"/>
                </a:lnTo>
                <a:lnTo>
                  <a:pt x="67" y="32"/>
                </a:lnTo>
                <a:lnTo>
                  <a:pt x="67" y="32"/>
                </a:lnTo>
                <a:lnTo>
                  <a:pt x="69" y="28"/>
                </a:lnTo>
                <a:lnTo>
                  <a:pt x="73" y="26"/>
                </a:lnTo>
                <a:lnTo>
                  <a:pt x="73" y="26"/>
                </a:lnTo>
                <a:lnTo>
                  <a:pt x="77" y="26"/>
                </a:lnTo>
                <a:lnTo>
                  <a:pt x="79" y="26"/>
                </a:lnTo>
                <a:lnTo>
                  <a:pt x="81" y="16"/>
                </a:lnTo>
                <a:lnTo>
                  <a:pt x="81" y="16"/>
                </a:lnTo>
                <a:lnTo>
                  <a:pt x="73" y="14"/>
                </a:lnTo>
                <a:lnTo>
                  <a:pt x="73" y="14"/>
                </a:lnTo>
                <a:lnTo>
                  <a:pt x="69" y="14"/>
                </a:lnTo>
                <a:lnTo>
                  <a:pt x="65" y="16"/>
                </a:lnTo>
                <a:lnTo>
                  <a:pt x="65" y="16"/>
                </a:lnTo>
                <a:lnTo>
                  <a:pt x="63" y="16"/>
                </a:lnTo>
                <a:lnTo>
                  <a:pt x="63" y="14"/>
                </a:lnTo>
                <a:lnTo>
                  <a:pt x="63" y="10"/>
                </a:lnTo>
                <a:lnTo>
                  <a:pt x="63" y="10"/>
                </a:lnTo>
                <a:lnTo>
                  <a:pt x="63" y="0"/>
                </a:lnTo>
                <a:lnTo>
                  <a:pt x="63" y="0"/>
                </a:lnTo>
                <a:lnTo>
                  <a:pt x="59" y="0"/>
                </a:lnTo>
                <a:lnTo>
                  <a:pt x="53" y="0"/>
                </a:lnTo>
                <a:lnTo>
                  <a:pt x="53" y="0"/>
                </a:lnTo>
                <a:lnTo>
                  <a:pt x="51" y="0"/>
                </a:lnTo>
                <a:lnTo>
                  <a:pt x="49" y="0"/>
                </a:lnTo>
                <a:lnTo>
                  <a:pt x="45" y="0"/>
                </a:lnTo>
                <a:lnTo>
                  <a:pt x="45" y="0"/>
                </a:lnTo>
                <a:lnTo>
                  <a:pt x="41" y="2"/>
                </a:lnTo>
                <a:lnTo>
                  <a:pt x="39" y="2"/>
                </a:lnTo>
                <a:lnTo>
                  <a:pt x="37" y="22"/>
                </a:lnTo>
                <a:lnTo>
                  <a:pt x="10" y="20"/>
                </a:lnTo>
                <a:lnTo>
                  <a:pt x="10" y="20"/>
                </a:lnTo>
                <a:lnTo>
                  <a:pt x="8" y="22"/>
                </a:lnTo>
                <a:lnTo>
                  <a:pt x="8" y="22"/>
                </a:lnTo>
                <a:lnTo>
                  <a:pt x="8" y="24"/>
                </a:lnTo>
                <a:lnTo>
                  <a:pt x="8" y="24"/>
                </a:lnTo>
                <a:lnTo>
                  <a:pt x="8" y="28"/>
                </a:lnTo>
                <a:lnTo>
                  <a:pt x="8" y="28"/>
                </a:lnTo>
                <a:lnTo>
                  <a:pt x="10" y="30"/>
                </a:lnTo>
                <a:lnTo>
                  <a:pt x="10" y="30"/>
                </a:lnTo>
                <a:lnTo>
                  <a:pt x="12" y="38"/>
                </a:lnTo>
                <a:lnTo>
                  <a:pt x="12" y="38"/>
                </a:lnTo>
                <a:lnTo>
                  <a:pt x="6" y="38"/>
                </a:lnTo>
                <a:lnTo>
                  <a:pt x="6" y="38"/>
                </a:lnTo>
                <a:lnTo>
                  <a:pt x="6" y="40"/>
                </a:lnTo>
                <a:lnTo>
                  <a:pt x="6" y="40"/>
                </a:lnTo>
                <a:lnTo>
                  <a:pt x="8" y="42"/>
                </a:lnTo>
                <a:lnTo>
                  <a:pt x="10" y="42"/>
                </a:lnTo>
                <a:lnTo>
                  <a:pt x="8" y="44"/>
                </a:lnTo>
                <a:lnTo>
                  <a:pt x="6" y="44"/>
                </a:lnTo>
                <a:lnTo>
                  <a:pt x="6" y="44"/>
                </a:lnTo>
                <a:lnTo>
                  <a:pt x="8" y="46"/>
                </a:lnTo>
                <a:lnTo>
                  <a:pt x="8" y="46"/>
                </a:lnTo>
                <a:lnTo>
                  <a:pt x="6" y="54"/>
                </a:lnTo>
                <a:lnTo>
                  <a:pt x="4" y="60"/>
                </a:lnTo>
                <a:lnTo>
                  <a:pt x="4" y="60"/>
                </a:lnTo>
                <a:lnTo>
                  <a:pt x="0" y="60"/>
                </a:lnTo>
                <a:lnTo>
                  <a:pt x="0" y="60"/>
                </a:lnTo>
                <a:lnTo>
                  <a:pt x="0" y="64"/>
                </a:lnTo>
                <a:lnTo>
                  <a:pt x="0" y="64"/>
                </a:lnTo>
                <a:lnTo>
                  <a:pt x="4" y="66"/>
                </a:lnTo>
                <a:lnTo>
                  <a:pt x="4" y="66"/>
                </a:lnTo>
                <a:lnTo>
                  <a:pt x="2" y="68"/>
                </a:lnTo>
                <a:lnTo>
                  <a:pt x="4" y="70"/>
                </a:lnTo>
                <a:lnTo>
                  <a:pt x="4" y="70"/>
                </a:lnTo>
                <a:lnTo>
                  <a:pt x="8" y="70"/>
                </a:lnTo>
                <a:lnTo>
                  <a:pt x="8" y="70"/>
                </a:lnTo>
                <a:lnTo>
                  <a:pt x="8" y="74"/>
                </a:lnTo>
                <a:lnTo>
                  <a:pt x="8" y="74"/>
                </a:lnTo>
                <a:lnTo>
                  <a:pt x="10" y="74"/>
                </a:lnTo>
                <a:lnTo>
                  <a:pt x="10" y="76"/>
                </a:lnTo>
                <a:lnTo>
                  <a:pt x="10" y="76"/>
                </a:lnTo>
                <a:lnTo>
                  <a:pt x="6" y="76"/>
                </a:lnTo>
                <a:lnTo>
                  <a:pt x="6" y="76"/>
                </a:lnTo>
                <a:lnTo>
                  <a:pt x="6" y="78"/>
                </a:lnTo>
                <a:lnTo>
                  <a:pt x="6" y="78"/>
                </a:lnTo>
                <a:lnTo>
                  <a:pt x="26" y="98"/>
                </a:lnTo>
                <a:lnTo>
                  <a:pt x="26" y="98"/>
                </a:lnTo>
                <a:lnTo>
                  <a:pt x="26" y="100"/>
                </a:lnTo>
                <a:lnTo>
                  <a:pt x="26" y="104"/>
                </a:lnTo>
                <a:lnTo>
                  <a:pt x="26" y="104"/>
                </a:lnTo>
                <a:lnTo>
                  <a:pt x="29" y="106"/>
                </a:lnTo>
                <a:lnTo>
                  <a:pt x="31" y="108"/>
                </a:lnTo>
                <a:lnTo>
                  <a:pt x="31" y="108"/>
                </a:lnTo>
                <a:close/>
              </a:path>
            </a:pathLst>
          </a:custGeom>
          <a:solidFill>
            <a:srgbClr val="B9BCBD"/>
          </a:solidFill>
          <a:ln w="3175">
            <a:solidFill>
              <a:srgbClr val="B9BCBD"/>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203" name="Freeform 187">
            <a:extLst>
              <a:ext uri="{FF2B5EF4-FFF2-40B4-BE49-F238E27FC236}">
                <a16:creationId xmlns:a16="http://schemas.microsoft.com/office/drawing/2014/main" id="{7BF9CF63-2996-4757-AA4B-0FA9C7A0734D}"/>
              </a:ext>
            </a:extLst>
          </p:cNvPr>
          <p:cNvSpPr>
            <a:spLocks/>
          </p:cNvSpPr>
          <p:nvPr userDrawn="1"/>
        </p:nvSpPr>
        <p:spPr bwMode="auto">
          <a:xfrm>
            <a:off x="4624872" y="3505617"/>
            <a:ext cx="70435" cy="133847"/>
          </a:xfrm>
          <a:custGeom>
            <a:avLst/>
            <a:gdLst>
              <a:gd name="T0" fmla="*/ 6 w 42"/>
              <a:gd name="T1" fmla="*/ 2 h 78"/>
              <a:gd name="T2" fmla="*/ 6 w 42"/>
              <a:gd name="T3" fmla="*/ 2 h 78"/>
              <a:gd name="T4" fmla="*/ 6 w 42"/>
              <a:gd name="T5" fmla="*/ 4 h 78"/>
              <a:gd name="T6" fmla="*/ 6 w 42"/>
              <a:gd name="T7" fmla="*/ 4 h 78"/>
              <a:gd name="T8" fmla="*/ 6 w 42"/>
              <a:gd name="T9" fmla="*/ 10 h 78"/>
              <a:gd name="T10" fmla="*/ 0 w 42"/>
              <a:gd name="T11" fmla="*/ 20 h 78"/>
              <a:gd name="T12" fmla="*/ 0 w 42"/>
              <a:gd name="T13" fmla="*/ 20 h 78"/>
              <a:gd name="T14" fmla="*/ 0 w 42"/>
              <a:gd name="T15" fmla="*/ 38 h 78"/>
              <a:gd name="T16" fmla="*/ 0 w 42"/>
              <a:gd name="T17" fmla="*/ 38 h 78"/>
              <a:gd name="T18" fmla="*/ 2 w 42"/>
              <a:gd name="T19" fmla="*/ 42 h 78"/>
              <a:gd name="T20" fmla="*/ 4 w 42"/>
              <a:gd name="T21" fmla="*/ 46 h 78"/>
              <a:gd name="T22" fmla="*/ 8 w 42"/>
              <a:gd name="T23" fmla="*/ 50 h 78"/>
              <a:gd name="T24" fmla="*/ 8 w 42"/>
              <a:gd name="T25" fmla="*/ 50 h 78"/>
              <a:gd name="T26" fmla="*/ 8 w 42"/>
              <a:gd name="T27" fmla="*/ 54 h 78"/>
              <a:gd name="T28" fmla="*/ 4 w 42"/>
              <a:gd name="T29" fmla="*/ 60 h 78"/>
              <a:gd name="T30" fmla="*/ 4 w 42"/>
              <a:gd name="T31" fmla="*/ 60 h 78"/>
              <a:gd name="T32" fmla="*/ 0 w 42"/>
              <a:gd name="T33" fmla="*/ 70 h 78"/>
              <a:gd name="T34" fmla="*/ 0 w 42"/>
              <a:gd name="T35" fmla="*/ 70 h 78"/>
              <a:gd name="T36" fmla="*/ 0 w 42"/>
              <a:gd name="T37" fmla="*/ 74 h 78"/>
              <a:gd name="T38" fmla="*/ 4 w 42"/>
              <a:gd name="T39" fmla="*/ 78 h 78"/>
              <a:gd name="T40" fmla="*/ 4 w 42"/>
              <a:gd name="T41" fmla="*/ 78 h 78"/>
              <a:gd name="T42" fmla="*/ 6 w 42"/>
              <a:gd name="T43" fmla="*/ 78 h 78"/>
              <a:gd name="T44" fmla="*/ 8 w 42"/>
              <a:gd name="T45" fmla="*/ 78 h 78"/>
              <a:gd name="T46" fmla="*/ 12 w 42"/>
              <a:gd name="T47" fmla="*/ 76 h 78"/>
              <a:gd name="T48" fmla="*/ 18 w 42"/>
              <a:gd name="T49" fmla="*/ 74 h 78"/>
              <a:gd name="T50" fmla="*/ 24 w 42"/>
              <a:gd name="T51" fmla="*/ 78 h 78"/>
              <a:gd name="T52" fmla="*/ 24 w 42"/>
              <a:gd name="T53" fmla="*/ 78 h 78"/>
              <a:gd name="T54" fmla="*/ 28 w 42"/>
              <a:gd name="T55" fmla="*/ 74 h 78"/>
              <a:gd name="T56" fmla="*/ 32 w 42"/>
              <a:gd name="T57" fmla="*/ 66 h 78"/>
              <a:gd name="T58" fmla="*/ 32 w 42"/>
              <a:gd name="T59" fmla="*/ 66 h 78"/>
              <a:gd name="T60" fmla="*/ 34 w 42"/>
              <a:gd name="T61" fmla="*/ 52 h 78"/>
              <a:gd name="T62" fmla="*/ 38 w 42"/>
              <a:gd name="T63" fmla="*/ 44 h 78"/>
              <a:gd name="T64" fmla="*/ 38 w 42"/>
              <a:gd name="T65" fmla="*/ 44 h 78"/>
              <a:gd name="T66" fmla="*/ 42 w 42"/>
              <a:gd name="T67" fmla="*/ 32 h 78"/>
              <a:gd name="T68" fmla="*/ 42 w 42"/>
              <a:gd name="T69" fmla="*/ 32 h 78"/>
              <a:gd name="T70" fmla="*/ 42 w 42"/>
              <a:gd name="T71" fmla="*/ 28 h 78"/>
              <a:gd name="T72" fmla="*/ 40 w 42"/>
              <a:gd name="T73" fmla="*/ 26 h 78"/>
              <a:gd name="T74" fmla="*/ 40 w 42"/>
              <a:gd name="T75" fmla="*/ 26 h 78"/>
              <a:gd name="T76" fmla="*/ 38 w 42"/>
              <a:gd name="T77" fmla="*/ 26 h 78"/>
              <a:gd name="T78" fmla="*/ 38 w 42"/>
              <a:gd name="T79" fmla="*/ 26 h 78"/>
              <a:gd name="T80" fmla="*/ 34 w 42"/>
              <a:gd name="T81" fmla="*/ 20 h 78"/>
              <a:gd name="T82" fmla="*/ 32 w 42"/>
              <a:gd name="T83" fmla="*/ 20 h 78"/>
              <a:gd name="T84" fmla="*/ 32 w 42"/>
              <a:gd name="T85" fmla="*/ 20 h 78"/>
              <a:gd name="T86" fmla="*/ 30 w 42"/>
              <a:gd name="T87" fmla="*/ 16 h 78"/>
              <a:gd name="T88" fmla="*/ 28 w 42"/>
              <a:gd name="T89" fmla="*/ 10 h 78"/>
              <a:gd name="T90" fmla="*/ 28 w 42"/>
              <a:gd name="T91" fmla="*/ 10 h 78"/>
              <a:gd name="T92" fmla="*/ 16 w 42"/>
              <a:gd name="T93" fmla="*/ 4 h 78"/>
              <a:gd name="T94" fmla="*/ 16 w 42"/>
              <a:gd name="T95" fmla="*/ 4 h 78"/>
              <a:gd name="T96" fmla="*/ 12 w 42"/>
              <a:gd name="T97" fmla="*/ 6 h 78"/>
              <a:gd name="T98" fmla="*/ 8 w 42"/>
              <a:gd name="T99" fmla="*/ 6 h 78"/>
              <a:gd name="T100" fmla="*/ 8 w 42"/>
              <a:gd name="T101" fmla="*/ 6 h 78"/>
              <a:gd name="T102" fmla="*/ 8 w 42"/>
              <a:gd name="T103" fmla="*/ 4 h 78"/>
              <a:gd name="T104" fmla="*/ 6 w 42"/>
              <a:gd name="T105" fmla="*/ 0 h 78"/>
              <a:gd name="T106" fmla="*/ 6 w 42"/>
              <a:gd name="T107" fmla="*/ 2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2" h="78">
                <a:moveTo>
                  <a:pt x="6" y="2"/>
                </a:moveTo>
                <a:lnTo>
                  <a:pt x="6" y="2"/>
                </a:lnTo>
                <a:lnTo>
                  <a:pt x="6" y="4"/>
                </a:lnTo>
                <a:lnTo>
                  <a:pt x="6" y="4"/>
                </a:lnTo>
                <a:lnTo>
                  <a:pt x="6" y="10"/>
                </a:lnTo>
                <a:lnTo>
                  <a:pt x="0" y="20"/>
                </a:lnTo>
                <a:lnTo>
                  <a:pt x="0" y="20"/>
                </a:lnTo>
                <a:lnTo>
                  <a:pt x="0" y="38"/>
                </a:lnTo>
                <a:lnTo>
                  <a:pt x="0" y="38"/>
                </a:lnTo>
                <a:lnTo>
                  <a:pt x="2" y="42"/>
                </a:lnTo>
                <a:lnTo>
                  <a:pt x="4" y="46"/>
                </a:lnTo>
                <a:lnTo>
                  <a:pt x="8" y="50"/>
                </a:lnTo>
                <a:lnTo>
                  <a:pt x="8" y="50"/>
                </a:lnTo>
                <a:lnTo>
                  <a:pt x="8" y="54"/>
                </a:lnTo>
                <a:lnTo>
                  <a:pt x="4" y="60"/>
                </a:lnTo>
                <a:lnTo>
                  <a:pt x="4" y="60"/>
                </a:lnTo>
                <a:lnTo>
                  <a:pt x="0" y="70"/>
                </a:lnTo>
                <a:lnTo>
                  <a:pt x="0" y="70"/>
                </a:lnTo>
                <a:lnTo>
                  <a:pt x="0" y="74"/>
                </a:lnTo>
                <a:lnTo>
                  <a:pt x="4" y="78"/>
                </a:lnTo>
                <a:lnTo>
                  <a:pt x="4" y="78"/>
                </a:lnTo>
                <a:lnTo>
                  <a:pt x="6" y="78"/>
                </a:lnTo>
                <a:lnTo>
                  <a:pt x="8" y="78"/>
                </a:lnTo>
                <a:lnTo>
                  <a:pt x="12" y="76"/>
                </a:lnTo>
                <a:lnTo>
                  <a:pt x="18" y="74"/>
                </a:lnTo>
                <a:lnTo>
                  <a:pt x="24" y="78"/>
                </a:lnTo>
                <a:lnTo>
                  <a:pt x="24" y="78"/>
                </a:lnTo>
                <a:lnTo>
                  <a:pt x="28" y="74"/>
                </a:lnTo>
                <a:lnTo>
                  <a:pt x="32" y="66"/>
                </a:lnTo>
                <a:lnTo>
                  <a:pt x="32" y="66"/>
                </a:lnTo>
                <a:lnTo>
                  <a:pt x="34" y="52"/>
                </a:lnTo>
                <a:lnTo>
                  <a:pt x="38" y="44"/>
                </a:lnTo>
                <a:lnTo>
                  <a:pt x="38" y="44"/>
                </a:lnTo>
                <a:lnTo>
                  <a:pt x="42" y="32"/>
                </a:lnTo>
                <a:lnTo>
                  <a:pt x="42" y="32"/>
                </a:lnTo>
                <a:lnTo>
                  <a:pt x="42" y="28"/>
                </a:lnTo>
                <a:lnTo>
                  <a:pt x="40" y="26"/>
                </a:lnTo>
                <a:lnTo>
                  <a:pt x="40" y="26"/>
                </a:lnTo>
                <a:lnTo>
                  <a:pt x="38" y="26"/>
                </a:lnTo>
                <a:lnTo>
                  <a:pt x="38" y="26"/>
                </a:lnTo>
                <a:lnTo>
                  <a:pt x="34" y="20"/>
                </a:lnTo>
                <a:lnTo>
                  <a:pt x="32" y="20"/>
                </a:lnTo>
                <a:lnTo>
                  <a:pt x="32" y="20"/>
                </a:lnTo>
                <a:lnTo>
                  <a:pt x="30" y="16"/>
                </a:lnTo>
                <a:lnTo>
                  <a:pt x="28" y="10"/>
                </a:lnTo>
                <a:lnTo>
                  <a:pt x="28" y="10"/>
                </a:lnTo>
                <a:lnTo>
                  <a:pt x="16" y="4"/>
                </a:lnTo>
                <a:lnTo>
                  <a:pt x="16" y="4"/>
                </a:lnTo>
                <a:lnTo>
                  <a:pt x="12" y="6"/>
                </a:lnTo>
                <a:lnTo>
                  <a:pt x="8" y="6"/>
                </a:lnTo>
                <a:lnTo>
                  <a:pt x="8" y="6"/>
                </a:lnTo>
                <a:lnTo>
                  <a:pt x="8" y="4"/>
                </a:lnTo>
                <a:lnTo>
                  <a:pt x="6" y="0"/>
                </a:lnTo>
                <a:lnTo>
                  <a:pt x="6" y="2"/>
                </a:lnTo>
                <a:close/>
              </a:path>
            </a:pathLst>
          </a:custGeom>
          <a:solidFill>
            <a:srgbClr val="1700F4"/>
          </a:solidFill>
          <a:ln w="3175">
            <a:solidFill>
              <a:srgbClr val="1700F4"/>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204" name="Freeform 188">
            <a:extLst>
              <a:ext uri="{FF2B5EF4-FFF2-40B4-BE49-F238E27FC236}">
                <a16:creationId xmlns:a16="http://schemas.microsoft.com/office/drawing/2014/main" id="{5B7CE8D9-19B4-4268-839C-29646498D700}"/>
              </a:ext>
            </a:extLst>
          </p:cNvPr>
          <p:cNvSpPr>
            <a:spLocks noEditPoints="1"/>
          </p:cNvSpPr>
          <p:nvPr userDrawn="1"/>
        </p:nvSpPr>
        <p:spPr bwMode="auto">
          <a:xfrm>
            <a:off x="5745132" y="2129396"/>
            <a:ext cx="325345" cy="332902"/>
          </a:xfrm>
          <a:custGeom>
            <a:avLst/>
            <a:gdLst>
              <a:gd name="T0" fmla="*/ 172 w 194"/>
              <a:gd name="T1" fmla="*/ 66 h 194"/>
              <a:gd name="T2" fmla="*/ 168 w 194"/>
              <a:gd name="T3" fmla="*/ 74 h 194"/>
              <a:gd name="T4" fmla="*/ 166 w 194"/>
              <a:gd name="T5" fmla="*/ 78 h 194"/>
              <a:gd name="T6" fmla="*/ 154 w 194"/>
              <a:gd name="T7" fmla="*/ 90 h 194"/>
              <a:gd name="T8" fmla="*/ 148 w 194"/>
              <a:gd name="T9" fmla="*/ 106 h 194"/>
              <a:gd name="T10" fmla="*/ 156 w 194"/>
              <a:gd name="T11" fmla="*/ 108 h 194"/>
              <a:gd name="T12" fmla="*/ 162 w 194"/>
              <a:gd name="T13" fmla="*/ 118 h 194"/>
              <a:gd name="T14" fmla="*/ 154 w 194"/>
              <a:gd name="T15" fmla="*/ 124 h 194"/>
              <a:gd name="T16" fmla="*/ 158 w 194"/>
              <a:gd name="T17" fmla="*/ 134 h 194"/>
              <a:gd name="T18" fmla="*/ 164 w 194"/>
              <a:gd name="T19" fmla="*/ 142 h 194"/>
              <a:gd name="T20" fmla="*/ 160 w 194"/>
              <a:gd name="T21" fmla="*/ 148 h 194"/>
              <a:gd name="T22" fmla="*/ 158 w 194"/>
              <a:gd name="T23" fmla="*/ 152 h 194"/>
              <a:gd name="T24" fmla="*/ 144 w 194"/>
              <a:gd name="T25" fmla="*/ 160 h 194"/>
              <a:gd name="T26" fmla="*/ 134 w 194"/>
              <a:gd name="T27" fmla="*/ 152 h 194"/>
              <a:gd name="T28" fmla="*/ 124 w 194"/>
              <a:gd name="T29" fmla="*/ 152 h 194"/>
              <a:gd name="T30" fmla="*/ 112 w 194"/>
              <a:gd name="T31" fmla="*/ 160 h 194"/>
              <a:gd name="T32" fmla="*/ 102 w 194"/>
              <a:gd name="T33" fmla="*/ 172 h 194"/>
              <a:gd name="T34" fmla="*/ 90 w 194"/>
              <a:gd name="T35" fmla="*/ 172 h 194"/>
              <a:gd name="T36" fmla="*/ 76 w 194"/>
              <a:gd name="T37" fmla="*/ 170 h 194"/>
              <a:gd name="T38" fmla="*/ 64 w 194"/>
              <a:gd name="T39" fmla="*/ 168 h 194"/>
              <a:gd name="T40" fmla="*/ 48 w 194"/>
              <a:gd name="T41" fmla="*/ 164 h 194"/>
              <a:gd name="T42" fmla="*/ 42 w 194"/>
              <a:gd name="T43" fmla="*/ 156 h 194"/>
              <a:gd name="T44" fmla="*/ 52 w 194"/>
              <a:gd name="T45" fmla="*/ 140 h 194"/>
              <a:gd name="T46" fmla="*/ 52 w 194"/>
              <a:gd name="T47" fmla="*/ 130 h 194"/>
              <a:gd name="T48" fmla="*/ 52 w 194"/>
              <a:gd name="T49" fmla="*/ 116 h 194"/>
              <a:gd name="T50" fmla="*/ 50 w 194"/>
              <a:gd name="T51" fmla="*/ 106 h 194"/>
              <a:gd name="T52" fmla="*/ 34 w 194"/>
              <a:gd name="T53" fmla="*/ 94 h 194"/>
              <a:gd name="T54" fmla="*/ 34 w 194"/>
              <a:gd name="T55" fmla="*/ 82 h 194"/>
              <a:gd name="T56" fmla="*/ 30 w 194"/>
              <a:gd name="T57" fmla="*/ 78 h 194"/>
              <a:gd name="T58" fmla="*/ 28 w 194"/>
              <a:gd name="T59" fmla="*/ 72 h 194"/>
              <a:gd name="T60" fmla="*/ 20 w 194"/>
              <a:gd name="T61" fmla="*/ 78 h 194"/>
              <a:gd name="T62" fmla="*/ 12 w 194"/>
              <a:gd name="T63" fmla="*/ 68 h 194"/>
              <a:gd name="T64" fmla="*/ 2 w 194"/>
              <a:gd name="T65" fmla="*/ 64 h 194"/>
              <a:gd name="T66" fmla="*/ 0 w 194"/>
              <a:gd name="T67" fmla="*/ 56 h 194"/>
              <a:gd name="T68" fmla="*/ 14 w 194"/>
              <a:gd name="T69" fmla="*/ 52 h 194"/>
              <a:gd name="T70" fmla="*/ 26 w 194"/>
              <a:gd name="T71" fmla="*/ 54 h 194"/>
              <a:gd name="T72" fmla="*/ 34 w 194"/>
              <a:gd name="T73" fmla="*/ 50 h 194"/>
              <a:gd name="T74" fmla="*/ 48 w 194"/>
              <a:gd name="T75" fmla="*/ 48 h 194"/>
              <a:gd name="T76" fmla="*/ 40 w 194"/>
              <a:gd name="T77" fmla="*/ 28 h 194"/>
              <a:gd name="T78" fmla="*/ 60 w 194"/>
              <a:gd name="T79" fmla="*/ 34 h 194"/>
              <a:gd name="T80" fmla="*/ 82 w 194"/>
              <a:gd name="T81" fmla="*/ 20 h 194"/>
              <a:gd name="T82" fmla="*/ 86 w 194"/>
              <a:gd name="T83" fmla="*/ 8 h 194"/>
              <a:gd name="T84" fmla="*/ 98 w 194"/>
              <a:gd name="T85" fmla="*/ 4 h 194"/>
              <a:gd name="T86" fmla="*/ 104 w 194"/>
              <a:gd name="T87" fmla="*/ 12 h 194"/>
              <a:gd name="T88" fmla="*/ 114 w 194"/>
              <a:gd name="T89" fmla="*/ 16 h 194"/>
              <a:gd name="T90" fmla="*/ 124 w 194"/>
              <a:gd name="T91" fmla="*/ 26 h 194"/>
              <a:gd name="T92" fmla="*/ 130 w 194"/>
              <a:gd name="T93" fmla="*/ 30 h 194"/>
              <a:gd name="T94" fmla="*/ 142 w 194"/>
              <a:gd name="T95" fmla="*/ 32 h 194"/>
              <a:gd name="T96" fmla="*/ 150 w 194"/>
              <a:gd name="T97" fmla="*/ 40 h 194"/>
              <a:gd name="T98" fmla="*/ 162 w 194"/>
              <a:gd name="T99" fmla="*/ 42 h 194"/>
              <a:gd name="T100" fmla="*/ 174 w 194"/>
              <a:gd name="T101" fmla="*/ 46 h 194"/>
              <a:gd name="T102" fmla="*/ 186 w 194"/>
              <a:gd name="T103" fmla="*/ 168 h 194"/>
              <a:gd name="T104" fmla="*/ 180 w 194"/>
              <a:gd name="T105" fmla="*/ 184 h 194"/>
              <a:gd name="T106" fmla="*/ 184 w 194"/>
              <a:gd name="T107" fmla="*/ 190 h 194"/>
              <a:gd name="T108" fmla="*/ 192 w 194"/>
              <a:gd name="T109" fmla="*/ 162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94" h="194">
                <a:moveTo>
                  <a:pt x="174" y="52"/>
                </a:moveTo>
                <a:lnTo>
                  <a:pt x="174" y="52"/>
                </a:lnTo>
                <a:lnTo>
                  <a:pt x="172" y="56"/>
                </a:lnTo>
                <a:lnTo>
                  <a:pt x="172" y="60"/>
                </a:lnTo>
                <a:lnTo>
                  <a:pt x="172" y="60"/>
                </a:lnTo>
                <a:lnTo>
                  <a:pt x="172" y="66"/>
                </a:lnTo>
                <a:lnTo>
                  <a:pt x="172" y="70"/>
                </a:lnTo>
                <a:lnTo>
                  <a:pt x="174" y="74"/>
                </a:lnTo>
                <a:lnTo>
                  <a:pt x="174" y="74"/>
                </a:lnTo>
                <a:lnTo>
                  <a:pt x="172" y="74"/>
                </a:lnTo>
                <a:lnTo>
                  <a:pt x="170" y="74"/>
                </a:lnTo>
                <a:lnTo>
                  <a:pt x="168" y="74"/>
                </a:lnTo>
                <a:lnTo>
                  <a:pt x="168" y="74"/>
                </a:lnTo>
                <a:lnTo>
                  <a:pt x="168" y="74"/>
                </a:lnTo>
                <a:lnTo>
                  <a:pt x="166" y="74"/>
                </a:lnTo>
                <a:lnTo>
                  <a:pt x="166" y="78"/>
                </a:lnTo>
                <a:lnTo>
                  <a:pt x="166" y="78"/>
                </a:lnTo>
                <a:lnTo>
                  <a:pt x="166" y="78"/>
                </a:lnTo>
                <a:lnTo>
                  <a:pt x="162" y="80"/>
                </a:lnTo>
                <a:lnTo>
                  <a:pt x="162" y="80"/>
                </a:lnTo>
                <a:lnTo>
                  <a:pt x="160" y="82"/>
                </a:lnTo>
                <a:lnTo>
                  <a:pt x="158" y="84"/>
                </a:lnTo>
                <a:lnTo>
                  <a:pt x="154" y="90"/>
                </a:lnTo>
                <a:lnTo>
                  <a:pt x="154" y="90"/>
                </a:lnTo>
                <a:lnTo>
                  <a:pt x="146" y="100"/>
                </a:lnTo>
                <a:lnTo>
                  <a:pt x="146" y="100"/>
                </a:lnTo>
                <a:lnTo>
                  <a:pt x="144" y="104"/>
                </a:lnTo>
                <a:lnTo>
                  <a:pt x="144" y="106"/>
                </a:lnTo>
                <a:lnTo>
                  <a:pt x="148" y="106"/>
                </a:lnTo>
                <a:lnTo>
                  <a:pt x="148" y="106"/>
                </a:lnTo>
                <a:lnTo>
                  <a:pt x="150" y="104"/>
                </a:lnTo>
                <a:lnTo>
                  <a:pt x="152" y="104"/>
                </a:lnTo>
                <a:lnTo>
                  <a:pt x="154" y="106"/>
                </a:lnTo>
                <a:lnTo>
                  <a:pt x="154" y="106"/>
                </a:lnTo>
                <a:lnTo>
                  <a:pt x="154" y="108"/>
                </a:lnTo>
                <a:lnTo>
                  <a:pt x="156" y="108"/>
                </a:lnTo>
                <a:lnTo>
                  <a:pt x="160" y="108"/>
                </a:lnTo>
                <a:lnTo>
                  <a:pt x="160" y="110"/>
                </a:lnTo>
                <a:lnTo>
                  <a:pt x="160" y="110"/>
                </a:lnTo>
                <a:lnTo>
                  <a:pt x="164" y="112"/>
                </a:lnTo>
                <a:lnTo>
                  <a:pt x="166" y="112"/>
                </a:lnTo>
                <a:lnTo>
                  <a:pt x="162" y="118"/>
                </a:lnTo>
                <a:lnTo>
                  <a:pt x="162" y="118"/>
                </a:lnTo>
                <a:lnTo>
                  <a:pt x="160" y="120"/>
                </a:lnTo>
                <a:lnTo>
                  <a:pt x="158" y="122"/>
                </a:lnTo>
                <a:lnTo>
                  <a:pt x="156" y="122"/>
                </a:lnTo>
                <a:lnTo>
                  <a:pt x="156" y="122"/>
                </a:lnTo>
                <a:lnTo>
                  <a:pt x="154" y="124"/>
                </a:lnTo>
                <a:lnTo>
                  <a:pt x="154" y="126"/>
                </a:lnTo>
                <a:lnTo>
                  <a:pt x="154" y="128"/>
                </a:lnTo>
                <a:lnTo>
                  <a:pt x="156" y="130"/>
                </a:lnTo>
                <a:lnTo>
                  <a:pt x="156" y="130"/>
                </a:lnTo>
                <a:lnTo>
                  <a:pt x="158" y="132"/>
                </a:lnTo>
                <a:lnTo>
                  <a:pt x="158" y="134"/>
                </a:lnTo>
                <a:lnTo>
                  <a:pt x="156" y="138"/>
                </a:lnTo>
                <a:lnTo>
                  <a:pt x="158" y="142"/>
                </a:lnTo>
                <a:lnTo>
                  <a:pt x="158" y="142"/>
                </a:lnTo>
                <a:lnTo>
                  <a:pt x="160" y="142"/>
                </a:lnTo>
                <a:lnTo>
                  <a:pt x="162" y="142"/>
                </a:lnTo>
                <a:lnTo>
                  <a:pt x="164" y="142"/>
                </a:lnTo>
                <a:lnTo>
                  <a:pt x="164" y="142"/>
                </a:lnTo>
                <a:lnTo>
                  <a:pt x="164" y="142"/>
                </a:lnTo>
                <a:lnTo>
                  <a:pt x="160" y="146"/>
                </a:lnTo>
                <a:lnTo>
                  <a:pt x="160" y="146"/>
                </a:lnTo>
                <a:lnTo>
                  <a:pt x="160" y="148"/>
                </a:lnTo>
                <a:lnTo>
                  <a:pt x="160" y="148"/>
                </a:lnTo>
                <a:lnTo>
                  <a:pt x="162" y="150"/>
                </a:lnTo>
                <a:lnTo>
                  <a:pt x="160" y="150"/>
                </a:lnTo>
                <a:lnTo>
                  <a:pt x="158" y="148"/>
                </a:lnTo>
                <a:lnTo>
                  <a:pt x="154" y="150"/>
                </a:lnTo>
                <a:lnTo>
                  <a:pt x="158" y="152"/>
                </a:lnTo>
                <a:lnTo>
                  <a:pt x="158" y="152"/>
                </a:lnTo>
                <a:lnTo>
                  <a:pt x="154" y="160"/>
                </a:lnTo>
                <a:lnTo>
                  <a:pt x="154" y="160"/>
                </a:lnTo>
                <a:lnTo>
                  <a:pt x="150" y="160"/>
                </a:lnTo>
                <a:lnTo>
                  <a:pt x="146" y="162"/>
                </a:lnTo>
                <a:lnTo>
                  <a:pt x="146" y="162"/>
                </a:lnTo>
                <a:lnTo>
                  <a:pt x="144" y="160"/>
                </a:lnTo>
                <a:lnTo>
                  <a:pt x="142" y="158"/>
                </a:lnTo>
                <a:lnTo>
                  <a:pt x="140" y="156"/>
                </a:lnTo>
                <a:lnTo>
                  <a:pt x="140" y="156"/>
                </a:lnTo>
                <a:lnTo>
                  <a:pt x="136" y="156"/>
                </a:lnTo>
                <a:lnTo>
                  <a:pt x="136" y="156"/>
                </a:lnTo>
                <a:lnTo>
                  <a:pt x="134" y="152"/>
                </a:lnTo>
                <a:lnTo>
                  <a:pt x="134" y="152"/>
                </a:lnTo>
                <a:lnTo>
                  <a:pt x="134" y="154"/>
                </a:lnTo>
                <a:lnTo>
                  <a:pt x="132" y="154"/>
                </a:lnTo>
                <a:lnTo>
                  <a:pt x="132" y="154"/>
                </a:lnTo>
                <a:lnTo>
                  <a:pt x="128" y="152"/>
                </a:lnTo>
                <a:lnTo>
                  <a:pt x="124" y="152"/>
                </a:lnTo>
                <a:lnTo>
                  <a:pt x="122" y="152"/>
                </a:lnTo>
                <a:lnTo>
                  <a:pt x="122" y="152"/>
                </a:lnTo>
                <a:lnTo>
                  <a:pt x="118" y="156"/>
                </a:lnTo>
                <a:lnTo>
                  <a:pt x="114" y="160"/>
                </a:lnTo>
                <a:lnTo>
                  <a:pt x="114" y="160"/>
                </a:lnTo>
                <a:lnTo>
                  <a:pt x="112" y="160"/>
                </a:lnTo>
                <a:lnTo>
                  <a:pt x="108" y="160"/>
                </a:lnTo>
                <a:lnTo>
                  <a:pt x="108" y="160"/>
                </a:lnTo>
                <a:lnTo>
                  <a:pt x="108" y="170"/>
                </a:lnTo>
                <a:lnTo>
                  <a:pt x="108" y="170"/>
                </a:lnTo>
                <a:lnTo>
                  <a:pt x="104" y="170"/>
                </a:lnTo>
                <a:lnTo>
                  <a:pt x="102" y="172"/>
                </a:lnTo>
                <a:lnTo>
                  <a:pt x="102" y="172"/>
                </a:lnTo>
                <a:lnTo>
                  <a:pt x="100" y="174"/>
                </a:lnTo>
                <a:lnTo>
                  <a:pt x="100" y="174"/>
                </a:lnTo>
                <a:lnTo>
                  <a:pt x="94" y="174"/>
                </a:lnTo>
                <a:lnTo>
                  <a:pt x="92" y="174"/>
                </a:lnTo>
                <a:lnTo>
                  <a:pt x="90" y="172"/>
                </a:lnTo>
                <a:lnTo>
                  <a:pt x="90" y="172"/>
                </a:lnTo>
                <a:lnTo>
                  <a:pt x="90" y="172"/>
                </a:lnTo>
                <a:lnTo>
                  <a:pt x="88" y="172"/>
                </a:lnTo>
                <a:lnTo>
                  <a:pt x="86" y="172"/>
                </a:lnTo>
                <a:lnTo>
                  <a:pt x="86" y="172"/>
                </a:lnTo>
                <a:lnTo>
                  <a:pt x="76" y="170"/>
                </a:lnTo>
                <a:lnTo>
                  <a:pt x="76" y="170"/>
                </a:lnTo>
                <a:lnTo>
                  <a:pt x="74" y="168"/>
                </a:lnTo>
                <a:lnTo>
                  <a:pt x="72" y="168"/>
                </a:lnTo>
                <a:lnTo>
                  <a:pt x="68" y="170"/>
                </a:lnTo>
                <a:lnTo>
                  <a:pt x="68" y="170"/>
                </a:lnTo>
                <a:lnTo>
                  <a:pt x="64" y="168"/>
                </a:lnTo>
                <a:lnTo>
                  <a:pt x="60" y="166"/>
                </a:lnTo>
                <a:lnTo>
                  <a:pt x="60" y="166"/>
                </a:lnTo>
                <a:lnTo>
                  <a:pt x="56" y="166"/>
                </a:lnTo>
                <a:lnTo>
                  <a:pt x="52" y="164"/>
                </a:lnTo>
                <a:lnTo>
                  <a:pt x="52" y="164"/>
                </a:lnTo>
                <a:lnTo>
                  <a:pt x="48" y="164"/>
                </a:lnTo>
                <a:lnTo>
                  <a:pt x="46" y="162"/>
                </a:lnTo>
                <a:lnTo>
                  <a:pt x="46" y="162"/>
                </a:lnTo>
                <a:lnTo>
                  <a:pt x="46" y="162"/>
                </a:lnTo>
                <a:lnTo>
                  <a:pt x="44" y="158"/>
                </a:lnTo>
                <a:lnTo>
                  <a:pt x="42" y="156"/>
                </a:lnTo>
                <a:lnTo>
                  <a:pt x="42" y="156"/>
                </a:lnTo>
                <a:lnTo>
                  <a:pt x="48" y="154"/>
                </a:lnTo>
                <a:lnTo>
                  <a:pt x="50" y="150"/>
                </a:lnTo>
                <a:lnTo>
                  <a:pt x="50" y="150"/>
                </a:lnTo>
                <a:lnTo>
                  <a:pt x="52" y="146"/>
                </a:lnTo>
                <a:lnTo>
                  <a:pt x="52" y="140"/>
                </a:lnTo>
                <a:lnTo>
                  <a:pt x="52" y="140"/>
                </a:lnTo>
                <a:lnTo>
                  <a:pt x="54" y="134"/>
                </a:lnTo>
                <a:lnTo>
                  <a:pt x="54" y="134"/>
                </a:lnTo>
                <a:lnTo>
                  <a:pt x="54" y="132"/>
                </a:lnTo>
                <a:lnTo>
                  <a:pt x="56" y="132"/>
                </a:lnTo>
                <a:lnTo>
                  <a:pt x="56" y="132"/>
                </a:lnTo>
                <a:lnTo>
                  <a:pt x="52" y="130"/>
                </a:lnTo>
                <a:lnTo>
                  <a:pt x="52" y="130"/>
                </a:lnTo>
                <a:lnTo>
                  <a:pt x="52" y="120"/>
                </a:lnTo>
                <a:lnTo>
                  <a:pt x="52" y="120"/>
                </a:lnTo>
                <a:lnTo>
                  <a:pt x="54" y="120"/>
                </a:lnTo>
                <a:lnTo>
                  <a:pt x="54" y="120"/>
                </a:lnTo>
                <a:lnTo>
                  <a:pt x="52" y="116"/>
                </a:lnTo>
                <a:lnTo>
                  <a:pt x="52" y="116"/>
                </a:lnTo>
                <a:lnTo>
                  <a:pt x="54" y="110"/>
                </a:lnTo>
                <a:lnTo>
                  <a:pt x="52" y="104"/>
                </a:lnTo>
                <a:lnTo>
                  <a:pt x="52" y="104"/>
                </a:lnTo>
                <a:lnTo>
                  <a:pt x="50" y="106"/>
                </a:lnTo>
                <a:lnTo>
                  <a:pt x="50" y="106"/>
                </a:lnTo>
                <a:lnTo>
                  <a:pt x="48" y="102"/>
                </a:lnTo>
                <a:lnTo>
                  <a:pt x="48" y="102"/>
                </a:lnTo>
                <a:lnTo>
                  <a:pt x="40" y="98"/>
                </a:lnTo>
                <a:lnTo>
                  <a:pt x="36" y="96"/>
                </a:lnTo>
                <a:lnTo>
                  <a:pt x="34" y="94"/>
                </a:lnTo>
                <a:lnTo>
                  <a:pt x="34" y="94"/>
                </a:lnTo>
                <a:lnTo>
                  <a:pt x="34" y="86"/>
                </a:lnTo>
                <a:lnTo>
                  <a:pt x="34" y="86"/>
                </a:lnTo>
                <a:lnTo>
                  <a:pt x="34" y="88"/>
                </a:lnTo>
                <a:lnTo>
                  <a:pt x="34" y="86"/>
                </a:lnTo>
                <a:lnTo>
                  <a:pt x="34" y="82"/>
                </a:lnTo>
                <a:lnTo>
                  <a:pt x="34" y="82"/>
                </a:lnTo>
                <a:lnTo>
                  <a:pt x="30" y="82"/>
                </a:lnTo>
                <a:lnTo>
                  <a:pt x="28" y="80"/>
                </a:lnTo>
                <a:lnTo>
                  <a:pt x="28" y="80"/>
                </a:lnTo>
                <a:lnTo>
                  <a:pt x="30" y="80"/>
                </a:lnTo>
                <a:lnTo>
                  <a:pt x="30" y="78"/>
                </a:lnTo>
                <a:lnTo>
                  <a:pt x="30" y="78"/>
                </a:lnTo>
                <a:lnTo>
                  <a:pt x="24" y="78"/>
                </a:lnTo>
                <a:lnTo>
                  <a:pt x="24" y="78"/>
                </a:lnTo>
                <a:lnTo>
                  <a:pt x="24" y="76"/>
                </a:lnTo>
                <a:lnTo>
                  <a:pt x="26" y="76"/>
                </a:lnTo>
                <a:lnTo>
                  <a:pt x="26" y="76"/>
                </a:lnTo>
                <a:lnTo>
                  <a:pt x="28" y="72"/>
                </a:lnTo>
                <a:lnTo>
                  <a:pt x="28" y="72"/>
                </a:lnTo>
                <a:lnTo>
                  <a:pt x="26" y="72"/>
                </a:lnTo>
                <a:lnTo>
                  <a:pt x="26" y="72"/>
                </a:lnTo>
                <a:lnTo>
                  <a:pt x="26" y="72"/>
                </a:lnTo>
                <a:lnTo>
                  <a:pt x="20" y="78"/>
                </a:lnTo>
                <a:lnTo>
                  <a:pt x="20" y="78"/>
                </a:lnTo>
                <a:lnTo>
                  <a:pt x="18" y="72"/>
                </a:lnTo>
                <a:lnTo>
                  <a:pt x="14" y="68"/>
                </a:lnTo>
                <a:lnTo>
                  <a:pt x="14" y="68"/>
                </a:lnTo>
                <a:lnTo>
                  <a:pt x="12" y="70"/>
                </a:lnTo>
                <a:lnTo>
                  <a:pt x="12" y="70"/>
                </a:lnTo>
                <a:lnTo>
                  <a:pt x="12" y="68"/>
                </a:lnTo>
                <a:lnTo>
                  <a:pt x="12" y="66"/>
                </a:lnTo>
                <a:lnTo>
                  <a:pt x="12" y="66"/>
                </a:lnTo>
                <a:lnTo>
                  <a:pt x="0" y="68"/>
                </a:lnTo>
                <a:lnTo>
                  <a:pt x="0" y="66"/>
                </a:lnTo>
                <a:lnTo>
                  <a:pt x="2" y="64"/>
                </a:lnTo>
                <a:lnTo>
                  <a:pt x="2" y="64"/>
                </a:lnTo>
                <a:lnTo>
                  <a:pt x="2" y="60"/>
                </a:lnTo>
                <a:lnTo>
                  <a:pt x="2" y="60"/>
                </a:lnTo>
                <a:lnTo>
                  <a:pt x="6" y="62"/>
                </a:lnTo>
                <a:lnTo>
                  <a:pt x="6" y="60"/>
                </a:lnTo>
                <a:lnTo>
                  <a:pt x="6" y="60"/>
                </a:lnTo>
                <a:lnTo>
                  <a:pt x="0" y="56"/>
                </a:lnTo>
                <a:lnTo>
                  <a:pt x="0" y="54"/>
                </a:lnTo>
                <a:lnTo>
                  <a:pt x="0" y="54"/>
                </a:lnTo>
                <a:lnTo>
                  <a:pt x="6" y="50"/>
                </a:lnTo>
                <a:lnTo>
                  <a:pt x="6" y="50"/>
                </a:lnTo>
                <a:lnTo>
                  <a:pt x="10" y="52"/>
                </a:lnTo>
                <a:lnTo>
                  <a:pt x="14" y="52"/>
                </a:lnTo>
                <a:lnTo>
                  <a:pt x="16" y="48"/>
                </a:lnTo>
                <a:lnTo>
                  <a:pt x="16" y="48"/>
                </a:lnTo>
                <a:lnTo>
                  <a:pt x="20" y="48"/>
                </a:lnTo>
                <a:lnTo>
                  <a:pt x="22" y="50"/>
                </a:lnTo>
                <a:lnTo>
                  <a:pt x="24" y="54"/>
                </a:lnTo>
                <a:lnTo>
                  <a:pt x="26" y="54"/>
                </a:lnTo>
                <a:lnTo>
                  <a:pt x="26" y="54"/>
                </a:lnTo>
                <a:lnTo>
                  <a:pt x="28" y="50"/>
                </a:lnTo>
                <a:lnTo>
                  <a:pt x="28" y="50"/>
                </a:lnTo>
                <a:lnTo>
                  <a:pt x="32" y="52"/>
                </a:lnTo>
                <a:lnTo>
                  <a:pt x="34" y="52"/>
                </a:lnTo>
                <a:lnTo>
                  <a:pt x="34" y="50"/>
                </a:lnTo>
                <a:lnTo>
                  <a:pt x="34" y="50"/>
                </a:lnTo>
                <a:lnTo>
                  <a:pt x="46" y="50"/>
                </a:lnTo>
                <a:lnTo>
                  <a:pt x="46" y="50"/>
                </a:lnTo>
                <a:lnTo>
                  <a:pt x="46" y="50"/>
                </a:lnTo>
                <a:lnTo>
                  <a:pt x="48" y="48"/>
                </a:lnTo>
                <a:lnTo>
                  <a:pt x="48" y="48"/>
                </a:lnTo>
                <a:lnTo>
                  <a:pt x="44" y="46"/>
                </a:lnTo>
                <a:lnTo>
                  <a:pt x="44" y="46"/>
                </a:lnTo>
                <a:lnTo>
                  <a:pt x="44" y="42"/>
                </a:lnTo>
                <a:lnTo>
                  <a:pt x="44" y="38"/>
                </a:lnTo>
                <a:lnTo>
                  <a:pt x="44" y="38"/>
                </a:lnTo>
                <a:lnTo>
                  <a:pt x="40" y="28"/>
                </a:lnTo>
                <a:lnTo>
                  <a:pt x="40" y="28"/>
                </a:lnTo>
                <a:lnTo>
                  <a:pt x="46" y="28"/>
                </a:lnTo>
                <a:lnTo>
                  <a:pt x="48" y="28"/>
                </a:lnTo>
                <a:lnTo>
                  <a:pt x="50" y="36"/>
                </a:lnTo>
                <a:lnTo>
                  <a:pt x="50" y="36"/>
                </a:lnTo>
                <a:lnTo>
                  <a:pt x="60" y="34"/>
                </a:lnTo>
                <a:lnTo>
                  <a:pt x="68" y="32"/>
                </a:lnTo>
                <a:lnTo>
                  <a:pt x="68" y="32"/>
                </a:lnTo>
                <a:lnTo>
                  <a:pt x="68" y="28"/>
                </a:lnTo>
                <a:lnTo>
                  <a:pt x="68" y="28"/>
                </a:lnTo>
                <a:lnTo>
                  <a:pt x="74" y="24"/>
                </a:lnTo>
                <a:lnTo>
                  <a:pt x="82" y="20"/>
                </a:lnTo>
                <a:lnTo>
                  <a:pt x="82" y="20"/>
                </a:lnTo>
                <a:lnTo>
                  <a:pt x="84" y="20"/>
                </a:lnTo>
                <a:lnTo>
                  <a:pt x="86" y="20"/>
                </a:lnTo>
                <a:lnTo>
                  <a:pt x="86" y="20"/>
                </a:lnTo>
                <a:lnTo>
                  <a:pt x="84" y="16"/>
                </a:lnTo>
                <a:lnTo>
                  <a:pt x="86" y="8"/>
                </a:lnTo>
                <a:lnTo>
                  <a:pt x="86" y="8"/>
                </a:lnTo>
                <a:lnTo>
                  <a:pt x="86" y="2"/>
                </a:lnTo>
                <a:lnTo>
                  <a:pt x="86" y="2"/>
                </a:lnTo>
                <a:lnTo>
                  <a:pt x="94" y="0"/>
                </a:lnTo>
                <a:lnTo>
                  <a:pt x="98" y="4"/>
                </a:lnTo>
                <a:lnTo>
                  <a:pt x="98" y="4"/>
                </a:lnTo>
                <a:lnTo>
                  <a:pt x="98" y="4"/>
                </a:lnTo>
                <a:lnTo>
                  <a:pt x="100" y="6"/>
                </a:lnTo>
                <a:lnTo>
                  <a:pt x="100" y="6"/>
                </a:lnTo>
                <a:lnTo>
                  <a:pt x="102" y="12"/>
                </a:lnTo>
                <a:lnTo>
                  <a:pt x="102" y="12"/>
                </a:lnTo>
                <a:lnTo>
                  <a:pt x="104" y="12"/>
                </a:lnTo>
                <a:lnTo>
                  <a:pt x="108" y="16"/>
                </a:lnTo>
                <a:lnTo>
                  <a:pt x="108" y="16"/>
                </a:lnTo>
                <a:lnTo>
                  <a:pt x="110" y="18"/>
                </a:lnTo>
                <a:lnTo>
                  <a:pt x="112" y="18"/>
                </a:lnTo>
                <a:lnTo>
                  <a:pt x="114" y="16"/>
                </a:lnTo>
                <a:lnTo>
                  <a:pt x="114" y="16"/>
                </a:lnTo>
                <a:lnTo>
                  <a:pt x="114" y="18"/>
                </a:lnTo>
                <a:lnTo>
                  <a:pt x="116" y="22"/>
                </a:lnTo>
                <a:lnTo>
                  <a:pt x="116" y="22"/>
                </a:lnTo>
                <a:lnTo>
                  <a:pt x="120" y="24"/>
                </a:lnTo>
                <a:lnTo>
                  <a:pt x="124" y="26"/>
                </a:lnTo>
                <a:lnTo>
                  <a:pt x="124" y="26"/>
                </a:lnTo>
                <a:lnTo>
                  <a:pt x="126" y="26"/>
                </a:lnTo>
                <a:lnTo>
                  <a:pt x="128" y="26"/>
                </a:lnTo>
                <a:lnTo>
                  <a:pt x="130" y="24"/>
                </a:lnTo>
                <a:lnTo>
                  <a:pt x="130" y="26"/>
                </a:lnTo>
                <a:lnTo>
                  <a:pt x="130" y="26"/>
                </a:lnTo>
                <a:lnTo>
                  <a:pt x="130" y="30"/>
                </a:lnTo>
                <a:lnTo>
                  <a:pt x="132" y="32"/>
                </a:lnTo>
                <a:lnTo>
                  <a:pt x="132" y="32"/>
                </a:lnTo>
                <a:lnTo>
                  <a:pt x="136" y="32"/>
                </a:lnTo>
                <a:lnTo>
                  <a:pt x="142" y="30"/>
                </a:lnTo>
                <a:lnTo>
                  <a:pt x="142" y="30"/>
                </a:lnTo>
                <a:lnTo>
                  <a:pt x="142" y="32"/>
                </a:lnTo>
                <a:lnTo>
                  <a:pt x="142" y="32"/>
                </a:lnTo>
                <a:lnTo>
                  <a:pt x="142" y="34"/>
                </a:lnTo>
                <a:lnTo>
                  <a:pt x="142" y="36"/>
                </a:lnTo>
                <a:lnTo>
                  <a:pt x="144" y="38"/>
                </a:lnTo>
                <a:lnTo>
                  <a:pt x="144" y="38"/>
                </a:lnTo>
                <a:lnTo>
                  <a:pt x="150" y="40"/>
                </a:lnTo>
                <a:lnTo>
                  <a:pt x="150" y="40"/>
                </a:lnTo>
                <a:lnTo>
                  <a:pt x="154" y="38"/>
                </a:lnTo>
                <a:lnTo>
                  <a:pt x="158" y="38"/>
                </a:lnTo>
                <a:lnTo>
                  <a:pt x="160" y="40"/>
                </a:lnTo>
                <a:lnTo>
                  <a:pt x="160" y="40"/>
                </a:lnTo>
                <a:lnTo>
                  <a:pt x="162" y="42"/>
                </a:lnTo>
                <a:lnTo>
                  <a:pt x="164" y="44"/>
                </a:lnTo>
                <a:lnTo>
                  <a:pt x="168" y="42"/>
                </a:lnTo>
                <a:lnTo>
                  <a:pt x="168" y="42"/>
                </a:lnTo>
                <a:lnTo>
                  <a:pt x="174" y="44"/>
                </a:lnTo>
                <a:lnTo>
                  <a:pt x="174" y="44"/>
                </a:lnTo>
                <a:lnTo>
                  <a:pt x="174" y="46"/>
                </a:lnTo>
                <a:lnTo>
                  <a:pt x="174" y="52"/>
                </a:lnTo>
                <a:lnTo>
                  <a:pt x="174" y="52"/>
                </a:lnTo>
                <a:close/>
                <a:moveTo>
                  <a:pt x="190" y="160"/>
                </a:moveTo>
                <a:lnTo>
                  <a:pt x="190" y="160"/>
                </a:lnTo>
                <a:lnTo>
                  <a:pt x="188" y="164"/>
                </a:lnTo>
                <a:lnTo>
                  <a:pt x="186" y="168"/>
                </a:lnTo>
                <a:lnTo>
                  <a:pt x="186" y="168"/>
                </a:lnTo>
                <a:lnTo>
                  <a:pt x="182" y="168"/>
                </a:lnTo>
                <a:lnTo>
                  <a:pt x="178" y="170"/>
                </a:lnTo>
                <a:lnTo>
                  <a:pt x="178" y="170"/>
                </a:lnTo>
                <a:lnTo>
                  <a:pt x="178" y="178"/>
                </a:lnTo>
                <a:lnTo>
                  <a:pt x="180" y="184"/>
                </a:lnTo>
                <a:lnTo>
                  <a:pt x="180" y="184"/>
                </a:lnTo>
                <a:lnTo>
                  <a:pt x="178" y="184"/>
                </a:lnTo>
                <a:lnTo>
                  <a:pt x="178" y="186"/>
                </a:lnTo>
                <a:lnTo>
                  <a:pt x="178" y="186"/>
                </a:lnTo>
                <a:lnTo>
                  <a:pt x="180" y="188"/>
                </a:lnTo>
                <a:lnTo>
                  <a:pt x="184" y="190"/>
                </a:lnTo>
                <a:lnTo>
                  <a:pt x="190" y="194"/>
                </a:lnTo>
                <a:lnTo>
                  <a:pt x="190" y="194"/>
                </a:lnTo>
                <a:lnTo>
                  <a:pt x="194" y="178"/>
                </a:lnTo>
                <a:lnTo>
                  <a:pt x="194" y="170"/>
                </a:lnTo>
                <a:lnTo>
                  <a:pt x="192" y="162"/>
                </a:lnTo>
                <a:lnTo>
                  <a:pt x="192" y="162"/>
                </a:lnTo>
                <a:lnTo>
                  <a:pt x="190" y="160"/>
                </a:lnTo>
                <a:lnTo>
                  <a:pt x="190" y="160"/>
                </a:lnTo>
                <a:close/>
              </a:path>
            </a:pathLst>
          </a:custGeom>
          <a:solidFill>
            <a:srgbClr val="8BBDFF"/>
          </a:solidFill>
          <a:ln w="3175">
            <a:solidFill>
              <a:srgbClr val="8BBDFF"/>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205" name="Line 189">
            <a:extLst>
              <a:ext uri="{FF2B5EF4-FFF2-40B4-BE49-F238E27FC236}">
                <a16:creationId xmlns:a16="http://schemas.microsoft.com/office/drawing/2014/main" id="{C7ED1954-CFCE-4CEB-BB18-4A6131555D8B}"/>
              </a:ext>
            </a:extLst>
          </p:cNvPr>
          <p:cNvSpPr>
            <a:spLocks noChangeShapeType="1"/>
          </p:cNvSpPr>
          <p:nvPr userDrawn="1"/>
        </p:nvSpPr>
        <p:spPr bwMode="auto">
          <a:xfrm>
            <a:off x="9614054" y="4329291"/>
            <a:ext cx="1677" cy="1716"/>
          </a:xfrm>
          <a:prstGeom prst="line">
            <a:avLst/>
          </a:prstGeom>
          <a:solidFill>
            <a:srgbClr val="C4E5F7"/>
          </a:solidFill>
          <a:ln w="9525">
            <a:solidFill>
              <a:srgbClr val="B9BCBD"/>
            </a:solidFill>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206" name="Line 190">
            <a:extLst>
              <a:ext uri="{FF2B5EF4-FFF2-40B4-BE49-F238E27FC236}">
                <a16:creationId xmlns:a16="http://schemas.microsoft.com/office/drawing/2014/main" id="{E7F62CEC-932E-4B6A-8C66-EDD58390448B}"/>
              </a:ext>
            </a:extLst>
          </p:cNvPr>
          <p:cNvSpPr>
            <a:spLocks noChangeShapeType="1"/>
          </p:cNvSpPr>
          <p:nvPr userDrawn="1"/>
        </p:nvSpPr>
        <p:spPr bwMode="auto">
          <a:xfrm>
            <a:off x="9614054" y="4329291"/>
            <a:ext cx="1677" cy="1716"/>
          </a:xfrm>
          <a:prstGeom prst="line">
            <a:avLst/>
          </a:prstGeom>
          <a:solidFill>
            <a:srgbClr val="C4E5F7"/>
          </a:solidFill>
          <a:ln w="3175">
            <a:solidFill>
              <a:srgbClr val="B9BCBD"/>
            </a:solidFill>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207" name="Freeform 191">
            <a:extLst>
              <a:ext uri="{FF2B5EF4-FFF2-40B4-BE49-F238E27FC236}">
                <a16:creationId xmlns:a16="http://schemas.microsoft.com/office/drawing/2014/main" id="{70A32FB9-9AA8-4C13-89A9-64EC59E7824B}"/>
              </a:ext>
            </a:extLst>
          </p:cNvPr>
          <p:cNvSpPr>
            <a:spLocks/>
          </p:cNvSpPr>
          <p:nvPr userDrawn="1"/>
        </p:nvSpPr>
        <p:spPr bwMode="auto">
          <a:xfrm>
            <a:off x="6323709" y="1398387"/>
            <a:ext cx="244848" cy="404973"/>
          </a:xfrm>
          <a:custGeom>
            <a:avLst/>
            <a:gdLst>
              <a:gd name="T0" fmla="*/ 54 w 146"/>
              <a:gd name="T1" fmla="*/ 102 h 236"/>
              <a:gd name="T2" fmla="*/ 58 w 146"/>
              <a:gd name="T3" fmla="*/ 100 h 236"/>
              <a:gd name="T4" fmla="*/ 60 w 146"/>
              <a:gd name="T5" fmla="*/ 114 h 236"/>
              <a:gd name="T6" fmla="*/ 58 w 146"/>
              <a:gd name="T7" fmla="*/ 122 h 236"/>
              <a:gd name="T8" fmla="*/ 54 w 146"/>
              <a:gd name="T9" fmla="*/ 122 h 236"/>
              <a:gd name="T10" fmla="*/ 46 w 146"/>
              <a:gd name="T11" fmla="*/ 134 h 236"/>
              <a:gd name="T12" fmla="*/ 40 w 146"/>
              <a:gd name="T13" fmla="*/ 146 h 236"/>
              <a:gd name="T14" fmla="*/ 28 w 146"/>
              <a:gd name="T15" fmla="*/ 156 h 236"/>
              <a:gd name="T16" fmla="*/ 22 w 146"/>
              <a:gd name="T17" fmla="*/ 160 h 236"/>
              <a:gd name="T18" fmla="*/ 18 w 146"/>
              <a:gd name="T19" fmla="*/ 166 h 236"/>
              <a:gd name="T20" fmla="*/ 16 w 146"/>
              <a:gd name="T21" fmla="*/ 178 h 236"/>
              <a:gd name="T22" fmla="*/ 20 w 146"/>
              <a:gd name="T23" fmla="*/ 190 h 236"/>
              <a:gd name="T24" fmla="*/ 16 w 146"/>
              <a:gd name="T25" fmla="*/ 198 h 236"/>
              <a:gd name="T26" fmla="*/ 18 w 146"/>
              <a:gd name="T27" fmla="*/ 210 h 236"/>
              <a:gd name="T28" fmla="*/ 22 w 146"/>
              <a:gd name="T29" fmla="*/ 220 h 236"/>
              <a:gd name="T30" fmla="*/ 24 w 146"/>
              <a:gd name="T31" fmla="*/ 214 h 236"/>
              <a:gd name="T32" fmla="*/ 32 w 146"/>
              <a:gd name="T33" fmla="*/ 218 h 236"/>
              <a:gd name="T34" fmla="*/ 38 w 146"/>
              <a:gd name="T35" fmla="*/ 220 h 236"/>
              <a:gd name="T36" fmla="*/ 28 w 146"/>
              <a:gd name="T37" fmla="*/ 234 h 236"/>
              <a:gd name="T38" fmla="*/ 40 w 146"/>
              <a:gd name="T39" fmla="*/ 230 h 236"/>
              <a:gd name="T40" fmla="*/ 42 w 146"/>
              <a:gd name="T41" fmla="*/ 234 h 236"/>
              <a:gd name="T42" fmla="*/ 54 w 146"/>
              <a:gd name="T43" fmla="*/ 234 h 236"/>
              <a:gd name="T44" fmla="*/ 70 w 146"/>
              <a:gd name="T45" fmla="*/ 224 h 236"/>
              <a:gd name="T46" fmla="*/ 74 w 146"/>
              <a:gd name="T47" fmla="*/ 222 h 236"/>
              <a:gd name="T48" fmla="*/ 84 w 146"/>
              <a:gd name="T49" fmla="*/ 222 h 236"/>
              <a:gd name="T50" fmla="*/ 86 w 146"/>
              <a:gd name="T51" fmla="*/ 216 h 236"/>
              <a:gd name="T52" fmla="*/ 92 w 146"/>
              <a:gd name="T53" fmla="*/ 218 h 236"/>
              <a:gd name="T54" fmla="*/ 140 w 146"/>
              <a:gd name="T55" fmla="*/ 186 h 236"/>
              <a:gd name="T56" fmla="*/ 144 w 146"/>
              <a:gd name="T57" fmla="*/ 170 h 236"/>
              <a:gd name="T58" fmla="*/ 134 w 146"/>
              <a:gd name="T59" fmla="*/ 164 h 236"/>
              <a:gd name="T60" fmla="*/ 138 w 146"/>
              <a:gd name="T61" fmla="*/ 148 h 236"/>
              <a:gd name="T62" fmla="*/ 136 w 146"/>
              <a:gd name="T63" fmla="*/ 138 h 236"/>
              <a:gd name="T64" fmla="*/ 128 w 146"/>
              <a:gd name="T65" fmla="*/ 124 h 236"/>
              <a:gd name="T66" fmla="*/ 126 w 146"/>
              <a:gd name="T67" fmla="*/ 108 h 236"/>
              <a:gd name="T68" fmla="*/ 126 w 146"/>
              <a:gd name="T69" fmla="*/ 100 h 236"/>
              <a:gd name="T70" fmla="*/ 118 w 146"/>
              <a:gd name="T71" fmla="*/ 66 h 236"/>
              <a:gd name="T72" fmla="*/ 126 w 146"/>
              <a:gd name="T73" fmla="*/ 50 h 236"/>
              <a:gd name="T74" fmla="*/ 118 w 146"/>
              <a:gd name="T75" fmla="*/ 42 h 236"/>
              <a:gd name="T76" fmla="*/ 122 w 146"/>
              <a:gd name="T77" fmla="*/ 20 h 236"/>
              <a:gd name="T78" fmla="*/ 116 w 146"/>
              <a:gd name="T79" fmla="*/ 18 h 236"/>
              <a:gd name="T80" fmla="*/ 100 w 146"/>
              <a:gd name="T81" fmla="*/ 0 h 236"/>
              <a:gd name="T82" fmla="*/ 82 w 146"/>
              <a:gd name="T83" fmla="*/ 4 h 236"/>
              <a:gd name="T84" fmla="*/ 76 w 146"/>
              <a:gd name="T85" fmla="*/ 10 h 236"/>
              <a:gd name="T86" fmla="*/ 68 w 146"/>
              <a:gd name="T87" fmla="*/ 20 h 236"/>
              <a:gd name="T88" fmla="*/ 68 w 146"/>
              <a:gd name="T89" fmla="*/ 32 h 236"/>
              <a:gd name="T90" fmla="*/ 60 w 146"/>
              <a:gd name="T91" fmla="*/ 42 h 236"/>
              <a:gd name="T92" fmla="*/ 48 w 146"/>
              <a:gd name="T93" fmla="*/ 34 h 236"/>
              <a:gd name="T94" fmla="*/ 42 w 146"/>
              <a:gd name="T95" fmla="*/ 34 h 236"/>
              <a:gd name="T96" fmla="*/ 10 w 146"/>
              <a:gd name="T97" fmla="*/ 20 h 236"/>
              <a:gd name="T98" fmla="*/ 0 w 146"/>
              <a:gd name="T99" fmla="*/ 28 h 236"/>
              <a:gd name="T100" fmla="*/ 12 w 146"/>
              <a:gd name="T101" fmla="*/ 38 h 236"/>
              <a:gd name="T102" fmla="*/ 26 w 146"/>
              <a:gd name="T103" fmla="*/ 42 h 236"/>
              <a:gd name="T104" fmla="*/ 36 w 146"/>
              <a:gd name="T105" fmla="*/ 54 h 236"/>
              <a:gd name="T106" fmla="*/ 36 w 146"/>
              <a:gd name="T107" fmla="*/ 64 h 236"/>
              <a:gd name="T108" fmla="*/ 38 w 146"/>
              <a:gd name="T109" fmla="*/ 74 h 236"/>
              <a:gd name="T110" fmla="*/ 40 w 146"/>
              <a:gd name="T111" fmla="*/ 98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46" h="236">
                <a:moveTo>
                  <a:pt x="40" y="98"/>
                </a:moveTo>
                <a:lnTo>
                  <a:pt x="40" y="98"/>
                </a:lnTo>
                <a:lnTo>
                  <a:pt x="52" y="98"/>
                </a:lnTo>
                <a:lnTo>
                  <a:pt x="54" y="102"/>
                </a:lnTo>
                <a:lnTo>
                  <a:pt x="54" y="102"/>
                </a:lnTo>
                <a:lnTo>
                  <a:pt x="54" y="102"/>
                </a:lnTo>
                <a:lnTo>
                  <a:pt x="56" y="102"/>
                </a:lnTo>
                <a:lnTo>
                  <a:pt x="56" y="100"/>
                </a:lnTo>
                <a:lnTo>
                  <a:pt x="58" y="100"/>
                </a:lnTo>
                <a:lnTo>
                  <a:pt x="58" y="100"/>
                </a:lnTo>
                <a:lnTo>
                  <a:pt x="58" y="104"/>
                </a:lnTo>
                <a:lnTo>
                  <a:pt x="58" y="106"/>
                </a:lnTo>
                <a:lnTo>
                  <a:pt x="58" y="112"/>
                </a:lnTo>
                <a:lnTo>
                  <a:pt x="60" y="114"/>
                </a:lnTo>
                <a:lnTo>
                  <a:pt x="60" y="114"/>
                </a:lnTo>
                <a:lnTo>
                  <a:pt x="60" y="116"/>
                </a:lnTo>
                <a:lnTo>
                  <a:pt x="58" y="118"/>
                </a:lnTo>
                <a:lnTo>
                  <a:pt x="58" y="118"/>
                </a:lnTo>
                <a:lnTo>
                  <a:pt x="58" y="120"/>
                </a:lnTo>
                <a:lnTo>
                  <a:pt x="58" y="122"/>
                </a:lnTo>
                <a:lnTo>
                  <a:pt x="58" y="122"/>
                </a:lnTo>
                <a:lnTo>
                  <a:pt x="58" y="122"/>
                </a:lnTo>
                <a:lnTo>
                  <a:pt x="58" y="122"/>
                </a:lnTo>
                <a:lnTo>
                  <a:pt x="58" y="122"/>
                </a:lnTo>
                <a:lnTo>
                  <a:pt x="54" y="122"/>
                </a:lnTo>
                <a:lnTo>
                  <a:pt x="52" y="124"/>
                </a:lnTo>
                <a:lnTo>
                  <a:pt x="52" y="124"/>
                </a:lnTo>
                <a:lnTo>
                  <a:pt x="48" y="128"/>
                </a:lnTo>
                <a:lnTo>
                  <a:pt x="48" y="134"/>
                </a:lnTo>
                <a:lnTo>
                  <a:pt x="46" y="134"/>
                </a:lnTo>
                <a:lnTo>
                  <a:pt x="46" y="134"/>
                </a:lnTo>
                <a:lnTo>
                  <a:pt x="40" y="142"/>
                </a:lnTo>
                <a:lnTo>
                  <a:pt x="40" y="142"/>
                </a:lnTo>
                <a:lnTo>
                  <a:pt x="40" y="146"/>
                </a:lnTo>
                <a:lnTo>
                  <a:pt x="40" y="146"/>
                </a:lnTo>
                <a:lnTo>
                  <a:pt x="38" y="148"/>
                </a:lnTo>
                <a:lnTo>
                  <a:pt x="32" y="150"/>
                </a:lnTo>
                <a:lnTo>
                  <a:pt x="32" y="150"/>
                </a:lnTo>
                <a:lnTo>
                  <a:pt x="30" y="152"/>
                </a:lnTo>
                <a:lnTo>
                  <a:pt x="28" y="156"/>
                </a:lnTo>
                <a:lnTo>
                  <a:pt x="26" y="156"/>
                </a:lnTo>
                <a:lnTo>
                  <a:pt x="26" y="156"/>
                </a:lnTo>
                <a:lnTo>
                  <a:pt x="26" y="160"/>
                </a:lnTo>
                <a:lnTo>
                  <a:pt x="26" y="160"/>
                </a:lnTo>
                <a:lnTo>
                  <a:pt x="22" y="160"/>
                </a:lnTo>
                <a:lnTo>
                  <a:pt x="20" y="160"/>
                </a:lnTo>
                <a:lnTo>
                  <a:pt x="20" y="160"/>
                </a:lnTo>
                <a:lnTo>
                  <a:pt x="20" y="162"/>
                </a:lnTo>
                <a:lnTo>
                  <a:pt x="18" y="166"/>
                </a:lnTo>
                <a:lnTo>
                  <a:pt x="18" y="166"/>
                </a:lnTo>
                <a:lnTo>
                  <a:pt x="12" y="170"/>
                </a:lnTo>
                <a:lnTo>
                  <a:pt x="12" y="170"/>
                </a:lnTo>
                <a:lnTo>
                  <a:pt x="12" y="176"/>
                </a:lnTo>
                <a:lnTo>
                  <a:pt x="12" y="176"/>
                </a:lnTo>
                <a:lnTo>
                  <a:pt x="16" y="178"/>
                </a:lnTo>
                <a:lnTo>
                  <a:pt x="16" y="178"/>
                </a:lnTo>
                <a:lnTo>
                  <a:pt x="16" y="180"/>
                </a:lnTo>
                <a:lnTo>
                  <a:pt x="16" y="182"/>
                </a:lnTo>
                <a:lnTo>
                  <a:pt x="20" y="190"/>
                </a:lnTo>
                <a:lnTo>
                  <a:pt x="20" y="190"/>
                </a:lnTo>
                <a:lnTo>
                  <a:pt x="20" y="192"/>
                </a:lnTo>
                <a:lnTo>
                  <a:pt x="20" y="192"/>
                </a:lnTo>
                <a:lnTo>
                  <a:pt x="16" y="196"/>
                </a:lnTo>
                <a:lnTo>
                  <a:pt x="16" y="198"/>
                </a:lnTo>
                <a:lnTo>
                  <a:pt x="16" y="198"/>
                </a:lnTo>
                <a:lnTo>
                  <a:pt x="16" y="206"/>
                </a:lnTo>
                <a:lnTo>
                  <a:pt x="16" y="206"/>
                </a:lnTo>
                <a:lnTo>
                  <a:pt x="18" y="212"/>
                </a:lnTo>
                <a:lnTo>
                  <a:pt x="18" y="212"/>
                </a:lnTo>
                <a:lnTo>
                  <a:pt x="18" y="210"/>
                </a:lnTo>
                <a:lnTo>
                  <a:pt x="20" y="210"/>
                </a:lnTo>
                <a:lnTo>
                  <a:pt x="22" y="210"/>
                </a:lnTo>
                <a:lnTo>
                  <a:pt x="22" y="210"/>
                </a:lnTo>
                <a:lnTo>
                  <a:pt x="22" y="220"/>
                </a:lnTo>
                <a:lnTo>
                  <a:pt x="22" y="220"/>
                </a:lnTo>
                <a:lnTo>
                  <a:pt x="26" y="220"/>
                </a:lnTo>
                <a:lnTo>
                  <a:pt x="26" y="220"/>
                </a:lnTo>
                <a:lnTo>
                  <a:pt x="24" y="216"/>
                </a:lnTo>
                <a:lnTo>
                  <a:pt x="24" y="214"/>
                </a:lnTo>
                <a:lnTo>
                  <a:pt x="24" y="214"/>
                </a:lnTo>
                <a:lnTo>
                  <a:pt x="24" y="214"/>
                </a:lnTo>
                <a:lnTo>
                  <a:pt x="26" y="216"/>
                </a:lnTo>
                <a:lnTo>
                  <a:pt x="26" y="216"/>
                </a:lnTo>
                <a:lnTo>
                  <a:pt x="32" y="218"/>
                </a:lnTo>
                <a:lnTo>
                  <a:pt x="32" y="218"/>
                </a:lnTo>
                <a:lnTo>
                  <a:pt x="32" y="222"/>
                </a:lnTo>
                <a:lnTo>
                  <a:pt x="32" y="222"/>
                </a:lnTo>
                <a:lnTo>
                  <a:pt x="36" y="222"/>
                </a:lnTo>
                <a:lnTo>
                  <a:pt x="38" y="220"/>
                </a:lnTo>
                <a:lnTo>
                  <a:pt x="38" y="220"/>
                </a:lnTo>
                <a:lnTo>
                  <a:pt x="38" y="224"/>
                </a:lnTo>
                <a:lnTo>
                  <a:pt x="38" y="224"/>
                </a:lnTo>
                <a:lnTo>
                  <a:pt x="28" y="226"/>
                </a:lnTo>
                <a:lnTo>
                  <a:pt x="28" y="226"/>
                </a:lnTo>
                <a:lnTo>
                  <a:pt x="28" y="234"/>
                </a:lnTo>
                <a:lnTo>
                  <a:pt x="28" y="234"/>
                </a:lnTo>
                <a:lnTo>
                  <a:pt x="34" y="232"/>
                </a:lnTo>
                <a:lnTo>
                  <a:pt x="36" y="226"/>
                </a:lnTo>
                <a:lnTo>
                  <a:pt x="36" y="226"/>
                </a:lnTo>
                <a:lnTo>
                  <a:pt x="40" y="230"/>
                </a:lnTo>
                <a:lnTo>
                  <a:pt x="40" y="230"/>
                </a:lnTo>
                <a:lnTo>
                  <a:pt x="40" y="232"/>
                </a:lnTo>
                <a:lnTo>
                  <a:pt x="38" y="234"/>
                </a:lnTo>
                <a:lnTo>
                  <a:pt x="38" y="234"/>
                </a:lnTo>
                <a:lnTo>
                  <a:pt x="42" y="234"/>
                </a:lnTo>
                <a:lnTo>
                  <a:pt x="42" y="234"/>
                </a:lnTo>
                <a:lnTo>
                  <a:pt x="42" y="236"/>
                </a:lnTo>
                <a:lnTo>
                  <a:pt x="42" y="236"/>
                </a:lnTo>
                <a:lnTo>
                  <a:pt x="54" y="234"/>
                </a:lnTo>
                <a:lnTo>
                  <a:pt x="54" y="234"/>
                </a:lnTo>
                <a:lnTo>
                  <a:pt x="54" y="232"/>
                </a:lnTo>
                <a:lnTo>
                  <a:pt x="54" y="232"/>
                </a:lnTo>
                <a:lnTo>
                  <a:pt x="60" y="228"/>
                </a:lnTo>
                <a:lnTo>
                  <a:pt x="70" y="224"/>
                </a:lnTo>
                <a:lnTo>
                  <a:pt x="70" y="224"/>
                </a:lnTo>
                <a:lnTo>
                  <a:pt x="70" y="220"/>
                </a:lnTo>
                <a:lnTo>
                  <a:pt x="70" y="220"/>
                </a:lnTo>
                <a:lnTo>
                  <a:pt x="72" y="220"/>
                </a:lnTo>
                <a:lnTo>
                  <a:pt x="74" y="222"/>
                </a:lnTo>
                <a:lnTo>
                  <a:pt x="74" y="222"/>
                </a:lnTo>
                <a:lnTo>
                  <a:pt x="76" y="220"/>
                </a:lnTo>
                <a:lnTo>
                  <a:pt x="78" y="220"/>
                </a:lnTo>
                <a:lnTo>
                  <a:pt x="78" y="220"/>
                </a:lnTo>
                <a:lnTo>
                  <a:pt x="80" y="220"/>
                </a:lnTo>
                <a:lnTo>
                  <a:pt x="84" y="222"/>
                </a:lnTo>
                <a:lnTo>
                  <a:pt x="84" y="222"/>
                </a:lnTo>
                <a:lnTo>
                  <a:pt x="84" y="218"/>
                </a:lnTo>
                <a:lnTo>
                  <a:pt x="84" y="218"/>
                </a:lnTo>
                <a:lnTo>
                  <a:pt x="86" y="218"/>
                </a:lnTo>
                <a:lnTo>
                  <a:pt x="86" y="216"/>
                </a:lnTo>
                <a:lnTo>
                  <a:pt x="86" y="216"/>
                </a:lnTo>
                <a:lnTo>
                  <a:pt x="88" y="216"/>
                </a:lnTo>
                <a:lnTo>
                  <a:pt x="88" y="218"/>
                </a:lnTo>
                <a:lnTo>
                  <a:pt x="88" y="218"/>
                </a:lnTo>
                <a:lnTo>
                  <a:pt x="92" y="218"/>
                </a:lnTo>
                <a:lnTo>
                  <a:pt x="92" y="218"/>
                </a:lnTo>
                <a:lnTo>
                  <a:pt x="100" y="212"/>
                </a:lnTo>
                <a:lnTo>
                  <a:pt x="100" y="212"/>
                </a:lnTo>
                <a:lnTo>
                  <a:pt x="124" y="196"/>
                </a:lnTo>
                <a:lnTo>
                  <a:pt x="140" y="186"/>
                </a:lnTo>
                <a:lnTo>
                  <a:pt x="146" y="180"/>
                </a:lnTo>
                <a:lnTo>
                  <a:pt x="146" y="180"/>
                </a:lnTo>
                <a:lnTo>
                  <a:pt x="146" y="176"/>
                </a:lnTo>
                <a:lnTo>
                  <a:pt x="144" y="170"/>
                </a:lnTo>
                <a:lnTo>
                  <a:pt x="144" y="170"/>
                </a:lnTo>
                <a:lnTo>
                  <a:pt x="144" y="168"/>
                </a:lnTo>
                <a:lnTo>
                  <a:pt x="142" y="168"/>
                </a:lnTo>
                <a:lnTo>
                  <a:pt x="136" y="166"/>
                </a:lnTo>
                <a:lnTo>
                  <a:pt x="136" y="166"/>
                </a:lnTo>
                <a:lnTo>
                  <a:pt x="134" y="164"/>
                </a:lnTo>
                <a:lnTo>
                  <a:pt x="134" y="162"/>
                </a:lnTo>
                <a:lnTo>
                  <a:pt x="134" y="156"/>
                </a:lnTo>
                <a:lnTo>
                  <a:pt x="134" y="156"/>
                </a:lnTo>
                <a:lnTo>
                  <a:pt x="134" y="152"/>
                </a:lnTo>
                <a:lnTo>
                  <a:pt x="138" y="148"/>
                </a:lnTo>
                <a:lnTo>
                  <a:pt x="138" y="148"/>
                </a:lnTo>
                <a:lnTo>
                  <a:pt x="138" y="146"/>
                </a:lnTo>
                <a:lnTo>
                  <a:pt x="138" y="144"/>
                </a:lnTo>
                <a:lnTo>
                  <a:pt x="136" y="138"/>
                </a:lnTo>
                <a:lnTo>
                  <a:pt x="136" y="138"/>
                </a:lnTo>
                <a:lnTo>
                  <a:pt x="134" y="134"/>
                </a:lnTo>
                <a:lnTo>
                  <a:pt x="132" y="132"/>
                </a:lnTo>
                <a:lnTo>
                  <a:pt x="132" y="132"/>
                </a:lnTo>
                <a:lnTo>
                  <a:pt x="128" y="128"/>
                </a:lnTo>
                <a:lnTo>
                  <a:pt x="128" y="124"/>
                </a:lnTo>
                <a:lnTo>
                  <a:pt x="128" y="124"/>
                </a:lnTo>
                <a:lnTo>
                  <a:pt x="126" y="116"/>
                </a:lnTo>
                <a:lnTo>
                  <a:pt x="126" y="116"/>
                </a:lnTo>
                <a:lnTo>
                  <a:pt x="126" y="112"/>
                </a:lnTo>
                <a:lnTo>
                  <a:pt x="126" y="108"/>
                </a:lnTo>
                <a:lnTo>
                  <a:pt x="126" y="108"/>
                </a:lnTo>
                <a:lnTo>
                  <a:pt x="128" y="106"/>
                </a:lnTo>
                <a:lnTo>
                  <a:pt x="126" y="104"/>
                </a:lnTo>
                <a:lnTo>
                  <a:pt x="126" y="100"/>
                </a:lnTo>
                <a:lnTo>
                  <a:pt x="126" y="100"/>
                </a:lnTo>
                <a:lnTo>
                  <a:pt x="126" y="96"/>
                </a:lnTo>
                <a:lnTo>
                  <a:pt x="124" y="92"/>
                </a:lnTo>
                <a:lnTo>
                  <a:pt x="124" y="92"/>
                </a:lnTo>
                <a:lnTo>
                  <a:pt x="118" y="66"/>
                </a:lnTo>
                <a:lnTo>
                  <a:pt x="118" y="66"/>
                </a:lnTo>
                <a:lnTo>
                  <a:pt x="118" y="64"/>
                </a:lnTo>
                <a:lnTo>
                  <a:pt x="120" y="60"/>
                </a:lnTo>
                <a:lnTo>
                  <a:pt x="126" y="54"/>
                </a:lnTo>
                <a:lnTo>
                  <a:pt x="126" y="54"/>
                </a:lnTo>
                <a:lnTo>
                  <a:pt x="126" y="50"/>
                </a:lnTo>
                <a:lnTo>
                  <a:pt x="124" y="46"/>
                </a:lnTo>
                <a:lnTo>
                  <a:pt x="122" y="42"/>
                </a:lnTo>
                <a:lnTo>
                  <a:pt x="122" y="42"/>
                </a:lnTo>
                <a:lnTo>
                  <a:pt x="120" y="44"/>
                </a:lnTo>
                <a:lnTo>
                  <a:pt x="118" y="42"/>
                </a:lnTo>
                <a:lnTo>
                  <a:pt x="118" y="42"/>
                </a:lnTo>
                <a:lnTo>
                  <a:pt x="116" y="38"/>
                </a:lnTo>
                <a:lnTo>
                  <a:pt x="116" y="32"/>
                </a:lnTo>
                <a:lnTo>
                  <a:pt x="118" y="24"/>
                </a:lnTo>
                <a:lnTo>
                  <a:pt x="122" y="20"/>
                </a:lnTo>
                <a:lnTo>
                  <a:pt x="122" y="18"/>
                </a:lnTo>
                <a:lnTo>
                  <a:pt x="122" y="18"/>
                </a:lnTo>
                <a:lnTo>
                  <a:pt x="122" y="18"/>
                </a:lnTo>
                <a:lnTo>
                  <a:pt x="116" y="18"/>
                </a:lnTo>
                <a:lnTo>
                  <a:pt x="116" y="18"/>
                </a:lnTo>
                <a:lnTo>
                  <a:pt x="108" y="12"/>
                </a:lnTo>
                <a:lnTo>
                  <a:pt x="108" y="12"/>
                </a:lnTo>
                <a:lnTo>
                  <a:pt x="104" y="4"/>
                </a:lnTo>
                <a:lnTo>
                  <a:pt x="100" y="0"/>
                </a:lnTo>
                <a:lnTo>
                  <a:pt x="100" y="0"/>
                </a:lnTo>
                <a:lnTo>
                  <a:pt x="96" y="2"/>
                </a:lnTo>
                <a:lnTo>
                  <a:pt x="92" y="6"/>
                </a:lnTo>
                <a:lnTo>
                  <a:pt x="90" y="6"/>
                </a:lnTo>
                <a:lnTo>
                  <a:pt x="90" y="6"/>
                </a:lnTo>
                <a:lnTo>
                  <a:pt x="82" y="4"/>
                </a:lnTo>
                <a:lnTo>
                  <a:pt x="82" y="4"/>
                </a:lnTo>
                <a:lnTo>
                  <a:pt x="80" y="6"/>
                </a:lnTo>
                <a:lnTo>
                  <a:pt x="78" y="8"/>
                </a:lnTo>
                <a:lnTo>
                  <a:pt x="76" y="10"/>
                </a:lnTo>
                <a:lnTo>
                  <a:pt x="76" y="10"/>
                </a:lnTo>
                <a:lnTo>
                  <a:pt x="72" y="12"/>
                </a:lnTo>
                <a:lnTo>
                  <a:pt x="70" y="14"/>
                </a:lnTo>
                <a:lnTo>
                  <a:pt x="70" y="14"/>
                </a:lnTo>
                <a:lnTo>
                  <a:pt x="70" y="18"/>
                </a:lnTo>
                <a:lnTo>
                  <a:pt x="68" y="20"/>
                </a:lnTo>
                <a:lnTo>
                  <a:pt x="68" y="20"/>
                </a:lnTo>
                <a:lnTo>
                  <a:pt x="70" y="22"/>
                </a:lnTo>
                <a:lnTo>
                  <a:pt x="70" y="28"/>
                </a:lnTo>
                <a:lnTo>
                  <a:pt x="70" y="28"/>
                </a:lnTo>
                <a:lnTo>
                  <a:pt x="68" y="32"/>
                </a:lnTo>
                <a:lnTo>
                  <a:pt x="62" y="36"/>
                </a:lnTo>
                <a:lnTo>
                  <a:pt x="62" y="36"/>
                </a:lnTo>
                <a:lnTo>
                  <a:pt x="60" y="38"/>
                </a:lnTo>
                <a:lnTo>
                  <a:pt x="60" y="40"/>
                </a:lnTo>
                <a:lnTo>
                  <a:pt x="60" y="42"/>
                </a:lnTo>
                <a:lnTo>
                  <a:pt x="52" y="36"/>
                </a:lnTo>
                <a:lnTo>
                  <a:pt x="52" y="36"/>
                </a:lnTo>
                <a:lnTo>
                  <a:pt x="52" y="34"/>
                </a:lnTo>
                <a:lnTo>
                  <a:pt x="48" y="34"/>
                </a:lnTo>
                <a:lnTo>
                  <a:pt x="48" y="34"/>
                </a:lnTo>
                <a:lnTo>
                  <a:pt x="46" y="34"/>
                </a:lnTo>
                <a:lnTo>
                  <a:pt x="46" y="36"/>
                </a:lnTo>
                <a:lnTo>
                  <a:pt x="46" y="36"/>
                </a:lnTo>
                <a:lnTo>
                  <a:pt x="42" y="34"/>
                </a:lnTo>
                <a:lnTo>
                  <a:pt x="42" y="34"/>
                </a:lnTo>
                <a:lnTo>
                  <a:pt x="34" y="34"/>
                </a:lnTo>
                <a:lnTo>
                  <a:pt x="28" y="36"/>
                </a:lnTo>
                <a:lnTo>
                  <a:pt x="14" y="20"/>
                </a:lnTo>
                <a:lnTo>
                  <a:pt x="14" y="20"/>
                </a:lnTo>
                <a:lnTo>
                  <a:pt x="10" y="20"/>
                </a:lnTo>
                <a:lnTo>
                  <a:pt x="8" y="20"/>
                </a:lnTo>
                <a:lnTo>
                  <a:pt x="8" y="22"/>
                </a:lnTo>
                <a:lnTo>
                  <a:pt x="6" y="24"/>
                </a:lnTo>
                <a:lnTo>
                  <a:pt x="0" y="28"/>
                </a:lnTo>
                <a:lnTo>
                  <a:pt x="0" y="28"/>
                </a:lnTo>
                <a:lnTo>
                  <a:pt x="4" y="28"/>
                </a:lnTo>
                <a:lnTo>
                  <a:pt x="8" y="30"/>
                </a:lnTo>
                <a:lnTo>
                  <a:pt x="8" y="32"/>
                </a:lnTo>
                <a:lnTo>
                  <a:pt x="8" y="32"/>
                </a:lnTo>
                <a:lnTo>
                  <a:pt x="12" y="38"/>
                </a:lnTo>
                <a:lnTo>
                  <a:pt x="14" y="40"/>
                </a:lnTo>
                <a:lnTo>
                  <a:pt x="18" y="40"/>
                </a:lnTo>
                <a:lnTo>
                  <a:pt x="18" y="40"/>
                </a:lnTo>
                <a:lnTo>
                  <a:pt x="24" y="42"/>
                </a:lnTo>
                <a:lnTo>
                  <a:pt x="26" y="42"/>
                </a:lnTo>
                <a:lnTo>
                  <a:pt x="28" y="44"/>
                </a:lnTo>
                <a:lnTo>
                  <a:pt x="28" y="44"/>
                </a:lnTo>
                <a:lnTo>
                  <a:pt x="34" y="52"/>
                </a:lnTo>
                <a:lnTo>
                  <a:pt x="34" y="52"/>
                </a:lnTo>
                <a:lnTo>
                  <a:pt x="36" y="54"/>
                </a:lnTo>
                <a:lnTo>
                  <a:pt x="36" y="58"/>
                </a:lnTo>
                <a:lnTo>
                  <a:pt x="36" y="58"/>
                </a:lnTo>
                <a:lnTo>
                  <a:pt x="36" y="60"/>
                </a:lnTo>
                <a:lnTo>
                  <a:pt x="36" y="62"/>
                </a:lnTo>
                <a:lnTo>
                  <a:pt x="36" y="64"/>
                </a:lnTo>
                <a:lnTo>
                  <a:pt x="36" y="66"/>
                </a:lnTo>
                <a:lnTo>
                  <a:pt x="36" y="66"/>
                </a:lnTo>
                <a:lnTo>
                  <a:pt x="38" y="70"/>
                </a:lnTo>
                <a:lnTo>
                  <a:pt x="38" y="74"/>
                </a:lnTo>
                <a:lnTo>
                  <a:pt x="38" y="74"/>
                </a:lnTo>
                <a:lnTo>
                  <a:pt x="38" y="80"/>
                </a:lnTo>
                <a:lnTo>
                  <a:pt x="36" y="84"/>
                </a:lnTo>
                <a:lnTo>
                  <a:pt x="36" y="84"/>
                </a:lnTo>
                <a:lnTo>
                  <a:pt x="38" y="88"/>
                </a:lnTo>
                <a:lnTo>
                  <a:pt x="40" y="98"/>
                </a:lnTo>
                <a:close/>
              </a:path>
            </a:pathLst>
          </a:custGeom>
          <a:solidFill>
            <a:srgbClr val="8BBDFF"/>
          </a:solidFill>
          <a:ln w="3175">
            <a:solidFill>
              <a:srgbClr val="8BBDFF"/>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208" name="Freeform 192">
            <a:extLst>
              <a:ext uri="{FF2B5EF4-FFF2-40B4-BE49-F238E27FC236}">
                <a16:creationId xmlns:a16="http://schemas.microsoft.com/office/drawing/2014/main" id="{DFCDFB14-314B-4A49-A40F-05754DA77E06}"/>
              </a:ext>
            </a:extLst>
          </p:cNvPr>
          <p:cNvSpPr>
            <a:spLocks noEditPoints="1"/>
          </p:cNvSpPr>
          <p:nvPr userDrawn="1"/>
        </p:nvSpPr>
        <p:spPr bwMode="auto">
          <a:xfrm>
            <a:off x="4473938" y="5252494"/>
            <a:ext cx="80497" cy="37751"/>
          </a:xfrm>
          <a:custGeom>
            <a:avLst/>
            <a:gdLst>
              <a:gd name="T0" fmla="*/ 46 w 48"/>
              <a:gd name="T1" fmla="*/ 10 h 22"/>
              <a:gd name="T2" fmla="*/ 42 w 48"/>
              <a:gd name="T3" fmla="*/ 10 h 22"/>
              <a:gd name="T4" fmla="*/ 40 w 48"/>
              <a:gd name="T5" fmla="*/ 10 h 22"/>
              <a:gd name="T6" fmla="*/ 34 w 48"/>
              <a:gd name="T7" fmla="*/ 14 h 22"/>
              <a:gd name="T8" fmla="*/ 30 w 48"/>
              <a:gd name="T9" fmla="*/ 12 h 22"/>
              <a:gd name="T10" fmla="*/ 32 w 48"/>
              <a:gd name="T11" fmla="*/ 18 h 22"/>
              <a:gd name="T12" fmla="*/ 24 w 48"/>
              <a:gd name="T13" fmla="*/ 18 h 22"/>
              <a:gd name="T14" fmla="*/ 22 w 48"/>
              <a:gd name="T15" fmla="*/ 18 h 22"/>
              <a:gd name="T16" fmla="*/ 22 w 48"/>
              <a:gd name="T17" fmla="*/ 22 h 22"/>
              <a:gd name="T18" fmla="*/ 22 w 48"/>
              <a:gd name="T19" fmla="*/ 22 h 22"/>
              <a:gd name="T20" fmla="*/ 22 w 48"/>
              <a:gd name="T21" fmla="*/ 22 h 22"/>
              <a:gd name="T22" fmla="*/ 18 w 48"/>
              <a:gd name="T23" fmla="*/ 20 h 22"/>
              <a:gd name="T24" fmla="*/ 16 w 48"/>
              <a:gd name="T25" fmla="*/ 18 h 22"/>
              <a:gd name="T26" fmla="*/ 18 w 48"/>
              <a:gd name="T27" fmla="*/ 18 h 22"/>
              <a:gd name="T28" fmla="*/ 18 w 48"/>
              <a:gd name="T29" fmla="*/ 16 h 22"/>
              <a:gd name="T30" fmla="*/ 20 w 48"/>
              <a:gd name="T31" fmla="*/ 12 h 22"/>
              <a:gd name="T32" fmla="*/ 24 w 48"/>
              <a:gd name="T33" fmla="*/ 8 h 22"/>
              <a:gd name="T34" fmla="*/ 26 w 48"/>
              <a:gd name="T35" fmla="*/ 8 h 22"/>
              <a:gd name="T36" fmla="*/ 26 w 48"/>
              <a:gd name="T37" fmla="*/ 6 h 22"/>
              <a:gd name="T38" fmla="*/ 26 w 48"/>
              <a:gd name="T39" fmla="*/ 4 h 22"/>
              <a:gd name="T40" fmla="*/ 32 w 48"/>
              <a:gd name="T41" fmla="*/ 0 h 22"/>
              <a:gd name="T42" fmla="*/ 36 w 48"/>
              <a:gd name="T43" fmla="*/ 2 h 22"/>
              <a:gd name="T44" fmla="*/ 34 w 48"/>
              <a:gd name="T45" fmla="*/ 4 h 22"/>
              <a:gd name="T46" fmla="*/ 34 w 48"/>
              <a:gd name="T47" fmla="*/ 4 h 22"/>
              <a:gd name="T48" fmla="*/ 36 w 48"/>
              <a:gd name="T49" fmla="*/ 6 h 22"/>
              <a:gd name="T50" fmla="*/ 40 w 48"/>
              <a:gd name="T51" fmla="*/ 4 h 22"/>
              <a:gd name="T52" fmla="*/ 42 w 48"/>
              <a:gd name="T53" fmla="*/ 2 h 22"/>
              <a:gd name="T54" fmla="*/ 42 w 48"/>
              <a:gd name="T55" fmla="*/ 2 h 22"/>
              <a:gd name="T56" fmla="*/ 42 w 48"/>
              <a:gd name="T57" fmla="*/ 6 h 22"/>
              <a:gd name="T58" fmla="*/ 48 w 48"/>
              <a:gd name="T59" fmla="*/ 8 h 22"/>
              <a:gd name="T60" fmla="*/ 24 w 48"/>
              <a:gd name="T61" fmla="*/ 2 h 22"/>
              <a:gd name="T62" fmla="*/ 14 w 48"/>
              <a:gd name="T63" fmla="*/ 2 h 22"/>
              <a:gd name="T64" fmla="*/ 6 w 48"/>
              <a:gd name="T65" fmla="*/ 0 h 22"/>
              <a:gd name="T66" fmla="*/ 6 w 48"/>
              <a:gd name="T67" fmla="*/ 4 h 22"/>
              <a:gd name="T68" fmla="*/ 4 w 48"/>
              <a:gd name="T69" fmla="*/ 6 h 22"/>
              <a:gd name="T70" fmla="*/ 8 w 48"/>
              <a:gd name="T71" fmla="*/ 6 h 22"/>
              <a:gd name="T72" fmla="*/ 8 w 48"/>
              <a:gd name="T73" fmla="*/ 10 h 22"/>
              <a:gd name="T74" fmla="*/ 2 w 48"/>
              <a:gd name="T75" fmla="*/ 14 h 22"/>
              <a:gd name="T76" fmla="*/ 2 w 48"/>
              <a:gd name="T77" fmla="*/ 20 h 22"/>
              <a:gd name="T78" fmla="*/ 6 w 48"/>
              <a:gd name="T79" fmla="*/ 18 h 22"/>
              <a:gd name="T80" fmla="*/ 6 w 48"/>
              <a:gd name="T81" fmla="*/ 14 h 22"/>
              <a:gd name="T82" fmla="*/ 10 w 48"/>
              <a:gd name="T83" fmla="*/ 14 h 22"/>
              <a:gd name="T84" fmla="*/ 14 w 48"/>
              <a:gd name="T85" fmla="*/ 14 h 22"/>
              <a:gd name="T86" fmla="*/ 18 w 48"/>
              <a:gd name="T87" fmla="*/ 6 h 22"/>
              <a:gd name="T88" fmla="*/ 20 w 48"/>
              <a:gd name="T89" fmla="*/ 6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8" h="22">
                <a:moveTo>
                  <a:pt x="48" y="8"/>
                </a:moveTo>
                <a:lnTo>
                  <a:pt x="46" y="10"/>
                </a:lnTo>
                <a:lnTo>
                  <a:pt x="46" y="10"/>
                </a:lnTo>
                <a:lnTo>
                  <a:pt x="42" y="10"/>
                </a:lnTo>
                <a:lnTo>
                  <a:pt x="40" y="8"/>
                </a:lnTo>
                <a:lnTo>
                  <a:pt x="40" y="10"/>
                </a:lnTo>
                <a:lnTo>
                  <a:pt x="40" y="10"/>
                </a:lnTo>
                <a:lnTo>
                  <a:pt x="34" y="14"/>
                </a:lnTo>
                <a:lnTo>
                  <a:pt x="30" y="12"/>
                </a:lnTo>
                <a:lnTo>
                  <a:pt x="30" y="12"/>
                </a:lnTo>
                <a:lnTo>
                  <a:pt x="32" y="18"/>
                </a:lnTo>
                <a:lnTo>
                  <a:pt x="32" y="18"/>
                </a:lnTo>
                <a:lnTo>
                  <a:pt x="28" y="18"/>
                </a:lnTo>
                <a:lnTo>
                  <a:pt x="24" y="18"/>
                </a:lnTo>
                <a:lnTo>
                  <a:pt x="24" y="18"/>
                </a:lnTo>
                <a:lnTo>
                  <a:pt x="22" y="18"/>
                </a:lnTo>
                <a:lnTo>
                  <a:pt x="22" y="20"/>
                </a:lnTo>
                <a:lnTo>
                  <a:pt x="22" y="22"/>
                </a:lnTo>
                <a:lnTo>
                  <a:pt x="22" y="22"/>
                </a:lnTo>
                <a:lnTo>
                  <a:pt x="22" y="22"/>
                </a:lnTo>
                <a:lnTo>
                  <a:pt x="22" y="22"/>
                </a:lnTo>
                <a:lnTo>
                  <a:pt x="22" y="22"/>
                </a:lnTo>
                <a:lnTo>
                  <a:pt x="18" y="20"/>
                </a:lnTo>
                <a:lnTo>
                  <a:pt x="18" y="20"/>
                </a:lnTo>
                <a:lnTo>
                  <a:pt x="16" y="18"/>
                </a:lnTo>
                <a:lnTo>
                  <a:pt x="16" y="18"/>
                </a:lnTo>
                <a:lnTo>
                  <a:pt x="18" y="18"/>
                </a:lnTo>
                <a:lnTo>
                  <a:pt x="18" y="18"/>
                </a:lnTo>
                <a:lnTo>
                  <a:pt x="18" y="16"/>
                </a:lnTo>
                <a:lnTo>
                  <a:pt x="18" y="16"/>
                </a:lnTo>
                <a:lnTo>
                  <a:pt x="18" y="16"/>
                </a:lnTo>
                <a:lnTo>
                  <a:pt x="20" y="12"/>
                </a:lnTo>
                <a:lnTo>
                  <a:pt x="24" y="8"/>
                </a:lnTo>
                <a:lnTo>
                  <a:pt x="24" y="8"/>
                </a:lnTo>
                <a:lnTo>
                  <a:pt x="26" y="8"/>
                </a:lnTo>
                <a:lnTo>
                  <a:pt x="26" y="8"/>
                </a:lnTo>
                <a:lnTo>
                  <a:pt x="26" y="6"/>
                </a:lnTo>
                <a:lnTo>
                  <a:pt x="26" y="6"/>
                </a:lnTo>
                <a:lnTo>
                  <a:pt x="26" y="4"/>
                </a:lnTo>
                <a:lnTo>
                  <a:pt x="26" y="4"/>
                </a:lnTo>
                <a:lnTo>
                  <a:pt x="32" y="0"/>
                </a:lnTo>
                <a:lnTo>
                  <a:pt x="32" y="0"/>
                </a:lnTo>
                <a:lnTo>
                  <a:pt x="36" y="0"/>
                </a:lnTo>
                <a:lnTo>
                  <a:pt x="36" y="2"/>
                </a:lnTo>
                <a:lnTo>
                  <a:pt x="36" y="2"/>
                </a:lnTo>
                <a:lnTo>
                  <a:pt x="34" y="4"/>
                </a:lnTo>
                <a:lnTo>
                  <a:pt x="34" y="4"/>
                </a:lnTo>
                <a:lnTo>
                  <a:pt x="34" y="4"/>
                </a:lnTo>
                <a:lnTo>
                  <a:pt x="36" y="6"/>
                </a:lnTo>
                <a:lnTo>
                  <a:pt x="36" y="6"/>
                </a:lnTo>
                <a:lnTo>
                  <a:pt x="40" y="4"/>
                </a:lnTo>
                <a:lnTo>
                  <a:pt x="40" y="4"/>
                </a:lnTo>
                <a:lnTo>
                  <a:pt x="40" y="2"/>
                </a:lnTo>
                <a:lnTo>
                  <a:pt x="42" y="2"/>
                </a:lnTo>
                <a:lnTo>
                  <a:pt x="42" y="2"/>
                </a:lnTo>
                <a:lnTo>
                  <a:pt x="42" y="2"/>
                </a:lnTo>
                <a:lnTo>
                  <a:pt x="42" y="6"/>
                </a:lnTo>
                <a:lnTo>
                  <a:pt x="42" y="6"/>
                </a:lnTo>
                <a:lnTo>
                  <a:pt x="48" y="8"/>
                </a:lnTo>
                <a:lnTo>
                  <a:pt x="48" y="8"/>
                </a:lnTo>
                <a:close/>
                <a:moveTo>
                  <a:pt x="20" y="6"/>
                </a:moveTo>
                <a:lnTo>
                  <a:pt x="24" y="2"/>
                </a:lnTo>
                <a:lnTo>
                  <a:pt x="24" y="2"/>
                </a:lnTo>
                <a:lnTo>
                  <a:pt x="14" y="2"/>
                </a:lnTo>
                <a:lnTo>
                  <a:pt x="6" y="0"/>
                </a:lnTo>
                <a:lnTo>
                  <a:pt x="6" y="0"/>
                </a:lnTo>
                <a:lnTo>
                  <a:pt x="6" y="4"/>
                </a:lnTo>
                <a:lnTo>
                  <a:pt x="6" y="4"/>
                </a:lnTo>
                <a:lnTo>
                  <a:pt x="6" y="6"/>
                </a:lnTo>
                <a:lnTo>
                  <a:pt x="4" y="6"/>
                </a:lnTo>
                <a:lnTo>
                  <a:pt x="4" y="6"/>
                </a:lnTo>
                <a:lnTo>
                  <a:pt x="8" y="6"/>
                </a:lnTo>
                <a:lnTo>
                  <a:pt x="8" y="6"/>
                </a:lnTo>
                <a:lnTo>
                  <a:pt x="8" y="10"/>
                </a:lnTo>
                <a:lnTo>
                  <a:pt x="8" y="10"/>
                </a:lnTo>
                <a:lnTo>
                  <a:pt x="2" y="14"/>
                </a:lnTo>
                <a:lnTo>
                  <a:pt x="0" y="16"/>
                </a:lnTo>
                <a:lnTo>
                  <a:pt x="2" y="20"/>
                </a:lnTo>
                <a:lnTo>
                  <a:pt x="2" y="20"/>
                </a:lnTo>
                <a:lnTo>
                  <a:pt x="6" y="18"/>
                </a:lnTo>
                <a:lnTo>
                  <a:pt x="6" y="16"/>
                </a:lnTo>
                <a:lnTo>
                  <a:pt x="6" y="14"/>
                </a:lnTo>
                <a:lnTo>
                  <a:pt x="6" y="14"/>
                </a:lnTo>
                <a:lnTo>
                  <a:pt x="10" y="14"/>
                </a:lnTo>
                <a:lnTo>
                  <a:pt x="10" y="14"/>
                </a:lnTo>
                <a:lnTo>
                  <a:pt x="14" y="14"/>
                </a:lnTo>
                <a:lnTo>
                  <a:pt x="14" y="14"/>
                </a:lnTo>
                <a:lnTo>
                  <a:pt x="18" y="6"/>
                </a:lnTo>
                <a:lnTo>
                  <a:pt x="18" y="6"/>
                </a:lnTo>
                <a:lnTo>
                  <a:pt x="20" y="6"/>
                </a:lnTo>
                <a:lnTo>
                  <a:pt x="20" y="6"/>
                </a:lnTo>
                <a:close/>
              </a:path>
            </a:pathLst>
          </a:custGeom>
          <a:solidFill>
            <a:srgbClr val="1700F4"/>
          </a:solidFill>
          <a:ln w="3175">
            <a:solidFill>
              <a:srgbClr val="1700F4"/>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209" name="Freeform 193">
            <a:extLst>
              <a:ext uri="{FF2B5EF4-FFF2-40B4-BE49-F238E27FC236}">
                <a16:creationId xmlns:a16="http://schemas.microsoft.com/office/drawing/2014/main" id="{5F9507F5-14F8-4EB7-8343-5F675B8A53F2}"/>
              </a:ext>
            </a:extLst>
          </p:cNvPr>
          <p:cNvSpPr>
            <a:spLocks/>
          </p:cNvSpPr>
          <p:nvPr userDrawn="1"/>
        </p:nvSpPr>
        <p:spPr bwMode="auto">
          <a:xfrm>
            <a:off x="6685948" y="3358042"/>
            <a:ext cx="13417" cy="17160"/>
          </a:xfrm>
          <a:custGeom>
            <a:avLst/>
            <a:gdLst>
              <a:gd name="T0" fmla="*/ 6 w 8"/>
              <a:gd name="T1" fmla="*/ 0 h 10"/>
              <a:gd name="T2" fmla="*/ 6 w 8"/>
              <a:gd name="T3" fmla="*/ 0 h 10"/>
              <a:gd name="T4" fmla="*/ 8 w 8"/>
              <a:gd name="T5" fmla="*/ 2 h 10"/>
              <a:gd name="T6" fmla="*/ 8 w 8"/>
              <a:gd name="T7" fmla="*/ 2 h 10"/>
              <a:gd name="T8" fmla="*/ 8 w 8"/>
              <a:gd name="T9" fmla="*/ 6 h 10"/>
              <a:gd name="T10" fmla="*/ 4 w 8"/>
              <a:gd name="T11" fmla="*/ 10 h 10"/>
              <a:gd name="T12" fmla="*/ 4 w 8"/>
              <a:gd name="T13" fmla="*/ 10 h 10"/>
              <a:gd name="T14" fmla="*/ 0 w 8"/>
              <a:gd name="T15" fmla="*/ 6 h 10"/>
              <a:gd name="T16" fmla="*/ 0 w 8"/>
              <a:gd name="T17" fmla="*/ 2 h 10"/>
              <a:gd name="T18" fmla="*/ 0 w 8"/>
              <a:gd name="T19" fmla="*/ 0 h 10"/>
              <a:gd name="T20" fmla="*/ 6 w 8"/>
              <a:gd name="T21" fmla="*/ 0 h 10"/>
              <a:gd name="T22" fmla="*/ 6 w 8"/>
              <a:gd name="T23"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 h="10">
                <a:moveTo>
                  <a:pt x="6" y="0"/>
                </a:moveTo>
                <a:lnTo>
                  <a:pt x="6" y="0"/>
                </a:lnTo>
                <a:lnTo>
                  <a:pt x="8" y="2"/>
                </a:lnTo>
                <a:lnTo>
                  <a:pt x="8" y="2"/>
                </a:lnTo>
                <a:lnTo>
                  <a:pt x="8" y="6"/>
                </a:lnTo>
                <a:lnTo>
                  <a:pt x="4" y="10"/>
                </a:lnTo>
                <a:lnTo>
                  <a:pt x="4" y="10"/>
                </a:lnTo>
                <a:lnTo>
                  <a:pt x="0" y="6"/>
                </a:lnTo>
                <a:lnTo>
                  <a:pt x="0" y="2"/>
                </a:lnTo>
                <a:lnTo>
                  <a:pt x="0" y="0"/>
                </a:lnTo>
                <a:lnTo>
                  <a:pt x="6" y="0"/>
                </a:lnTo>
                <a:lnTo>
                  <a:pt x="6" y="0"/>
                </a:lnTo>
                <a:close/>
              </a:path>
            </a:pathLst>
          </a:custGeom>
          <a:solidFill>
            <a:srgbClr val="B9BCBD"/>
          </a:solidFill>
          <a:ln w="3175">
            <a:solidFill>
              <a:srgbClr val="B9BCBD"/>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210" name="Freeform 194">
            <a:extLst>
              <a:ext uri="{FF2B5EF4-FFF2-40B4-BE49-F238E27FC236}">
                <a16:creationId xmlns:a16="http://schemas.microsoft.com/office/drawing/2014/main" id="{03C18AC2-60BD-43C4-BD49-6F2CBC9278CB}"/>
              </a:ext>
            </a:extLst>
          </p:cNvPr>
          <p:cNvSpPr>
            <a:spLocks/>
          </p:cNvSpPr>
          <p:nvPr userDrawn="1"/>
        </p:nvSpPr>
        <p:spPr bwMode="auto">
          <a:xfrm>
            <a:off x="6585326" y="3261947"/>
            <a:ext cx="348824" cy="305446"/>
          </a:xfrm>
          <a:custGeom>
            <a:avLst/>
            <a:gdLst>
              <a:gd name="T0" fmla="*/ 134 w 208"/>
              <a:gd name="T1" fmla="*/ 74 h 178"/>
              <a:gd name="T2" fmla="*/ 142 w 208"/>
              <a:gd name="T3" fmla="*/ 84 h 178"/>
              <a:gd name="T4" fmla="*/ 148 w 208"/>
              <a:gd name="T5" fmla="*/ 92 h 178"/>
              <a:gd name="T6" fmla="*/ 190 w 208"/>
              <a:gd name="T7" fmla="*/ 112 h 178"/>
              <a:gd name="T8" fmla="*/ 156 w 208"/>
              <a:gd name="T9" fmla="*/ 166 h 178"/>
              <a:gd name="T10" fmla="*/ 134 w 208"/>
              <a:gd name="T11" fmla="*/ 174 h 178"/>
              <a:gd name="T12" fmla="*/ 124 w 208"/>
              <a:gd name="T13" fmla="*/ 176 h 178"/>
              <a:gd name="T14" fmla="*/ 116 w 208"/>
              <a:gd name="T15" fmla="*/ 172 h 178"/>
              <a:gd name="T16" fmla="*/ 112 w 208"/>
              <a:gd name="T17" fmla="*/ 172 h 178"/>
              <a:gd name="T18" fmla="*/ 106 w 208"/>
              <a:gd name="T19" fmla="*/ 174 h 178"/>
              <a:gd name="T20" fmla="*/ 102 w 208"/>
              <a:gd name="T21" fmla="*/ 178 h 178"/>
              <a:gd name="T22" fmla="*/ 94 w 208"/>
              <a:gd name="T23" fmla="*/ 178 h 178"/>
              <a:gd name="T24" fmla="*/ 86 w 208"/>
              <a:gd name="T25" fmla="*/ 178 h 178"/>
              <a:gd name="T26" fmla="*/ 76 w 208"/>
              <a:gd name="T27" fmla="*/ 176 h 178"/>
              <a:gd name="T28" fmla="*/ 66 w 208"/>
              <a:gd name="T29" fmla="*/ 176 h 178"/>
              <a:gd name="T30" fmla="*/ 62 w 208"/>
              <a:gd name="T31" fmla="*/ 176 h 178"/>
              <a:gd name="T32" fmla="*/ 48 w 208"/>
              <a:gd name="T33" fmla="*/ 176 h 178"/>
              <a:gd name="T34" fmla="*/ 46 w 208"/>
              <a:gd name="T35" fmla="*/ 168 h 178"/>
              <a:gd name="T36" fmla="*/ 44 w 208"/>
              <a:gd name="T37" fmla="*/ 164 h 178"/>
              <a:gd name="T38" fmla="*/ 34 w 208"/>
              <a:gd name="T39" fmla="*/ 162 h 178"/>
              <a:gd name="T40" fmla="*/ 32 w 208"/>
              <a:gd name="T41" fmla="*/ 158 h 178"/>
              <a:gd name="T42" fmla="*/ 26 w 208"/>
              <a:gd name="T43" fmla="*/ 144 h 178"/>
              <a:gd name="T44" fmla="*/ 22 w 208"/>
              <a:gd name="T45" fmla="*/ 138 h 178"/>
              <a:gd name="T46" fmla="*/ 16 w 208"/>
              <a:gd name="T47" fmla="*/ 130 h 178"/>
              <a:gd name="T48" fmla="*/ 10 w 208"/>
              <a:gd name="T49" fmla="*/ 124 h 178"/>
              <a:gd name="T50" fmla="*/ 0 w 208"/>
              <a:gd name="T51" fmla="*/ 122 h 178"/>
              <a:gd name="T52" fmla="*/ 2 w 208"/>
              <a:gd name="T53" fmla="*/ 114 h 178"/>
              <a:gd name="T54" fmla="*/ 12 w 208"/>
              <a:gd name="T55" fmla="*/ 112 h 178"/>
              <a:gd name="T56" fmla="*/ 14 w 208"/>
              <a:gd name="T57" fmla="*/ 108 h 178"/>
              <a:gd name="T58" fmla="*/ 16 w 208"/>
              <a:gd name="T59" fmla="*/ 88 h 178"/>
              <a:gd name="T60" fmla="*/ 20 w 208"/>
              <a:gd name="T61" fmla="*/ 82 h 178"/>
              <a:gd name="T62" fmla="*/ 22 w 208"/>
              <a:gd name="T63" fmla="*/ 72 h 178"/>
              <a:gd name="T64" fmla="*/ 28 w 208"/>
              <a:gd name="T65" fmla="*/ 60 h 178"/>
              <a:gd name="T66" fmla="*/ 34 w 208"/>
              <a:gd name="T67" fmla="*/ 54 h 178"/>
              <a:gd name="T68" fmla="*/ 38 w 208"/>
              <a:gd name="T69" fmla="*/ 46 h 178"/>
              <a:gd name="T70" fmla="*/ 42 w 208"/>
              <a:gd name="T71" fmla="*/ 34 h 178"/>
              <a:gd name="T72" fmla="*/ 50 w 208"/>
              <a:gd name="T73" fmla="*/ 22 h 178"/>
              <a:gd name="T74" fmla="*/ 64 w 208"/>
              <a:gd name="T75" fmla="*/ 8 h 178"/>
              <a:gd name="T76" fmla="*/ 68 w 208"/>
              <a:gd name="T77" fmla="*/ 8 h 178"/>
              <a:gd name="T78" fmla="*/ 72 w 208"/>
              <a:gd name="T79" fmla="*/ 12 h 178"/>
              <a:gd name="T80" fmla="*/ 76 w 208"/>
              <a:gd name="T81" fmla="*/ 0 h 178"/>
              <a:gd name="T82" fmla="*/ 84 w 208"/>
              <a:gd name="T83" fmla="*/ 4 h 178"/>
              <a:gd name="T84" fmla="*/ 88 w 208"/>
              <a:gd name="T85" fmla="*/ 8 h 178"/>
              <a:gd name="T86" fmla="*/ 94 w 208"/>
              <a:gd name="T87" fmla="*/ 8 h 178"/>
              <a:gd name="T88" fmla="*/ 102 w 208"/>
              <a:gd name="T89" fmla="*/ 12 h 178"/>
              <a:gd name="T90" fmla="*/ 114 w 208"/>
              <a:gd name="T91" fmla="*/ 18 h 178"/>
              <a:gd name="T92" fmla="*/ 122 w 208"/>
              <a:gd name="T93" fmla="*/ 30 h 178"/>
              <a:gd name="T94" fmla="*/ 130 w 208"/>
              <a:gd name="T95" fmla="*/ 38 h 178"/>
              <a:gd name="T96" fmla="*/ 124 w 208"/>
              <a:gd name="T97" fmla="*/ 48 h 178"/>
              <a:gd name="T98" fmla="*/ 122 w 208"/>
              <a:gd name="T99" fmla="*/ 56 h 178"/>
              <a:gd name="T100" fmla="*/ 120 w 208"/>
              <a:gd name="T101" fmla="*/ 64 h 178"/>
              <a:gd name="T102" fmla="*/ 128 w 208"/>
              <a:gd name="T103" fmla="*/ 68 h 178"/>
              <a:gd name="T104" fmla="*/ 138 w 208"/>
              <a:gd name="T105" fmla="*/ 68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08" h="178">
                <a:moveTo>
                  <a:pt x="138" y="68"/>
                </a:moveTo>
                <a:lnTo>
                  <a:pt x="134" y="74"/>
                </a:lnTo>
                <a:lnTo>
                  <a:pt x="134" y="74"/>
                </a:lnTo>
                <a:lnTo>
                  <a:pt x="140" y="80"/>
                </a:lnTo>
                <a:lnTo>
                  <a:pt x="140" y="80"/>
                </a:lnTo>
                <a:lnTo>
                  <a:pt x="142" y="84"/>
                </a:lnTo>
                <a:lnTo>
                  <a:pt x="144" y="88"/>
                </a:lnTo>
                <a:lnTo>
                  <a:pt x="144" y="88"/>
                </a:lnTo>
                <a:lnTo>
                  <a:pt x="148" y="92"/>
                </a:lnTo>
                <a:lnTo>
                  <a:pt x="154" y="96"/>
                </a:lnTo>
                <a:lnTo>
                  <a:pt x="154" y="96"/>
                </a:lnTo>
                <a:lnTo>
                  <a:pt x="190" y="112"/>
                </a:lnTo>
                <a:lnTo>
                  <a:pt x="208" y="112"/>
                </a:lnTo>
                <a:lnTo>
                  <a:pt x="172" y="166"/>
                </a:lnTo>
                <a:lnTo>
                  <a:pt x="156" y="166"/>
                </a:lnTo>
                <a:lnTo>
                  <a:pt x="150" y="170"/>
                </a:lnTo>
                <a:lnTo>
                  <a:pt x="138" y="170"/>
                </a:lnTo>
                <a:lnTo>
                  <a:pt x="134" y="174"/>
                </a:lnTo>
                <a:lnTo>
                  <a:pt x="134" y="174"/>
                </a:lnTo>
                <a:lnTo>
                  <a:pt x="128" y="174"/>
                </a:lnTo>
                <a:lnTo>
                  <a:pt x="124" y="176"/>
                </a:lnTo>
                <a:lnTo>
                  <a:pt x="120" y="174"/>
                </a:lnTo>
                <a:lnTo>
                  <a:pt x="120" y="174"/>
                </a:lnTo>
                <a:lnTo>
                  <a:pt x="116" y="172"/>
                </a:lnTo>
                <a:lnTo>
                  <a:pt x="116" y="170"/>
                </a:lnTo>
                <a:lnTo>
                  <a:pt x="116" y="170"/>
                </a:lnTo>
                <a:lnTo>
                  <a:pt x="112" y="172"/>
                </a:lnTo>
                <a:lnTo>
                  <a:pt x="110" y="174"/>
                </a:lnTo>
                <a:lnTo>
                  <a:pt x="106" y="174"/>
                </a:lnTo>
                <a:lnTo>
                  <a:pt x="106" y="174"/>
                </a:lnTo>
                <a:lnTo>
                  <a:pt x="104" y="174"/>
                </a:lnTo>
                <a:lnTo>
                  <a:pt x="102" y="174"/>
                </a:lnTo>
                <a:lnTo>
                  <a:pt x="102" y="178"/>
                </a:lnTo>
                <a:lnTo>
                  <a:pt x="102" y="178"/>
                </a:lnTo>
                <a:lnTo>
                  <a:pt x="94" y="178"/>
                </a:lnTo>
                <a:lnTo>
                  <a:pt x="94" y="178"/>
                </a:lnTo>
                <a:lnTo>
                  <a:pt x="90" y="178"/>
                </a:lnTo>
                <a:lnTo>
                  <a:pt x="86" y="178"/>
                </a:lnTo>
                <a:lnTo>
                  <a:pt x="86" y="178"/>
                </a:lnTo>
                <a:lnTo>
                  <a:pt x="80" y="176"/>
                </a:lnTo>
                <a:lnTo>
                  <a:pt x="76" y="176"/>
                </a:lnTo>
                <a:lnTo>
                  <a:pt x="76" y="176"/>
                </a:lnTo>
                <a:lnTo>
                  <a:pt x="72" y="176"/>
                </a:lnTo>
                <a:lnTo>
                  <a:pt x="68" y="178"/>
                </a:lnTo>
                <a:lnTo>
                  <a:pt x="66" y="176"/>
                </a:lnTo>
                <a:lnTo>
                  <a:pt x="66" y="176"/>
                </a:lnTo>
                <a:lnTo>
                  <a:pt x="64" y="176"/>
                </a:lnTo>
                <a:lnTo>
                  <a:pt x="62" y="176"/>
                </a:lnTo>
                <a:lnTo>
                  <a:pt x="58" y="178"/>
                </a:lnTo>
                <a:lnTo>
                  <a:pt x="58" y="178"/>
                </a:lnTo>
                <a:lnTo>
                  <a:pt x="48" y="176"/>
                </a:lnTo>
                <a:lnTo>
                  <a:pt x="46" y="172"/>
                </a:lnTo>
                <a:lnTo>
                  <a:pt x="46" y="172"/>
                </a:lnTo>
                <a:lnTo>
                  <a:pt x="46" y="168"/>
                </a:lnTo>
                <a:lnTo>
                  <a:pt x="46" y="166"/>
                </a:lnTo>
                <a:lnTo>
                  <a:pt x="44" y="164"/>
                </a:lnTo>
                <a:lnTo>
                  <a:pt x="44" y="164"/>
                </a:lnTo>
                <a:lnTo>
                  <a:pt x="40" y="164"/>
                </a:lnTo>
                <a:lnTo>
                  <a:pt x="40" y="164"/>
                </a:lnTo>
                <a:lnTo>
                  <a:pt x="34" y="162"/>
                </a:lnTo>
                <a:lnTo>
                  <a:pt x="32" y="162"/>
                </a:lnTo>
                <a:lnTo>
                  <a:pt x="32" y="158"/>
                </a:lnTo>
                <a:lnTo>
                  <a:pt x="32" y="158"/>
                </a:lnTo>
                <a:lnTo>
                  <a:pt x="28" y="152"/>
                </a:lnTo>
                <a:lnTo>
                  <a:pt x="26" y="144"/>
                </a:lnTo>
                <a:lnTo>
                  <a:pt x="26" y="144"/>
                </a:lnTo>
                <a:lnTo>
                  <a:pt x="26" y="140"/>
                </a:lnTo>
                <a:lnTo>
                  <a:pt x="22" y="138"/>
                </a:lnTo>
                <a:lnTo>
                  <a:pt x="22" y="138"/>
                </a:lnTo>
                <a:lnTo>
                  <a:pt x="20" y="134"/>
                </a:lnTo>
                <a:lnTo>
                  <a:pt x="16" y="130"/>
                </a:lnTo>
                <a:lnTo>
                  <a:pt x="16" y="130"/>
                </a:lnTo>
                <a:lnTo>
                  <a:pt x="14" y="126"/>
                </a:lnTo>
                <a:lnTo>
                  <a:pt x="10" y="124"/>
                </a:lnTo>
                <a:lnTo>
                  <a:pt x="10" y="124"/>
                </a:lnTo>
                <a:lnTo>
                  <a:pt x="4" y="124"/>
                </a:lnTo>
                <a:lnTo>
                  <a:pt x="2" y="124"/>
                </a:lnTo>
                <a:lnTo>
                  <a:pt x="0" y="122"/>
                </a:lnTo>
                <a:lnTo>
                  <a:pt x="0" y="122"/>
                </a:lnTo>
                <a:lnTo>
                  <a:pt x="2" y="114"/>
                </a:lnTo>
                <a:lnTo>
                  <a:pt x="2" y="114"/>
                </a:lnTo>
                <a:lnTo>
                  <a:pt x="8" y="114"/>
                </a:lnTo>
                <a:lnTo>
                  <a:pt x="8" y="114"/>
                </a:lnTo>
                <a:lnTo>
                  <a:pt x="12" y="112"/>
                </a:lnTo>
                <a:lnTo>
                  <a:pt x="12" y="112"/>
                </a:lnTo>
                <a:lnTo>
                  <a:pt x="12" y="112"/>
                </a:lnTo>
                <a:lnTo>
                  <a:pt x="14" y="108"/>
                </a:lnTo>
                <a:lnTo>
                  <a:pt x="16" y="104"/>
                </a:lnTo>
                <a:lnTo>
                  <a:pt x="16" y="104"/>
                </a:lnTo>
                <a:lnTo>
                  <a:pt x="16" y="88"/>
                </a:lnTo>
                <a:lnTo>
                  <a:pt x="16" y="88"/>
                </a:lnTo>
                <a:lnTo>
                  <a:pt x="16" y="86"/>
                </a:lnTo>
                <a:lnTo>
                  <a:pt x="20" y="82"/>
                </a:lnTo>
                <a:lnTo>
                  <a:pt x="22" y="76"/>
                </a:lnTo>
                <a:lnTo>
                  <a:pt x="22" y="72"/>
                </a:lnTo>
                <a:lnTo>
                  <a:pt x="22" y="72"/>
                </a:lnTo>
                <a:lnTo>
                  <a:pt x="22" y="64"/>
                </a:lnTo>
                <a:lnTo>
                  <a:pt x="22" y="64"/>
                </a:lnTo>
                <a:lnTo>
                  <a:pt x="28" y="60"/>
                </a:lnTo>
                <a:lnTo>
                  <a:pt x="28" y="60"/>
                </a:lnTo>
                <a:lnTo>
                  <a:pt x="32" y="58"/>
                </a:lnTo>
                <a:lnTo>
                  <a:pt x="34" y="54"/>
                </a:lnTo>
                <a:lnTo>
                  <a:pt x="34" y="54"/>
                </a:lnTo>
                <a:lnTo>
                  <a:pt x="38" y="46"/>
                </a:lnTo>
                <a:lnTo>
                  <a:pt x="38" y="46"/>
                </a:lnTo>
                <a:lnTo>
                  <a:pt x="40" y="40"/>
                </a:lnTo>
                <a:lnTo>
                  <a:pt x="42" y="34"/>
                </a:lnTo>
                <a:lnTo>
                  <a:pt x="42" y="34"/>
                </a:lnTo>
                <a:lnTo>
                  <a:pt x="44" y="30"/>
                </a:lnTo>
                <a:lnTo>
                  <a:pt x="46" y="26"/>
                </a:lnTo>
                <a:lnTo>
                  <a:pt x="50" y="22"/>
                </a:lnTo>
                <a:lnTo>
                  <a:pt x="50" y="22"/>
                </a:lnTo>
                <a:lnTo>
                  <a:pt x="56" y="10"/>
                </a:lnTo>
                <a:lnTo>
                  <a:pt x="64" y="8"/>
                </a:lnTo>
                <a:lnTo>
                  <a:pt x="64" y="8"/>
                </a:lnTo>
                <a:lnTo>
                  <a:pt x="66" y="8"/>
                </a:lnTo>
                <a:lnTo>
                  <a:pt x="68" y="8"/>
                </a:lnTo>
                <a:lnTo>
                  <a:pt x="70" y="8"/>
                </a:lnTo>
                <a:lnTo>
                  <a:pt x="70" y="8"/>
                </a:lnTo>
                <a:lnTo>
                  <a:pt x="72" y="12"/>
                </a:lnTo>
                <a:lnTo>
                  <a:pt x="76" y="0"/>
                </a:lnTo>
                <a:lnTo>
                  <a:pt x="76" y="0"/>
                </a:lnTo>
                <a:lnTo>
                  <a:pt x="76" y="0"/>
                </a:lnTo>
                <a:lnTo>
                  <a:pt x="80" y="0"/>
                </a:lnTo>
                <a:lnTo>
                  <a:pt x="80" y="0"/>
                </a:lnTo>
                <a:lnTo>
                  <a:pt x="84" y="4"/>
                </a:lnTo>
                <a:lnTo>
                  <a:pt x="86" y="6"/>
                </a:lnTo>
                <a:lnTo>
                  <a:pt x="88" y="8"/>
                </a:lnTo>
                <a:lnTo>
                  <a:pt x="88" y="8"/>
                </a:lnTo>
                <a:lnTo>
                  <a:pt x="92" y="6"/>
                </a:lnTo>
                <a:lnTo>
                  <a:pt x="94" y="6"/>
                </a:lnTo>
                <a:lnTo>
                  <a:pt x="94" y="8"/>
                </a:lnTo>
                <a:lnTo>
                  <a:pt x="94" y="8"/>
                </a:lnTo>
                <a:lnTo>
                  <a:pt x="98" y="10"/>
                </a:lnTo>
                <a:lnTo>
                  <a:pt x="102" y="12"/>
                </a:lnTo>
                <a:lnTo>
                  <a:pt x="110" y="14"/>
                </a:lnTo>
                <a:lnTo>
                  <a:pt x="110" y="14"/>
                </a:lnTo>
                <a:lnTo>
                  <a:pt x="114" y="18"/>
                </a:lnTo>
                <a:lnTo>
                  <a:pt x="118" y="22"/>
                </a:lnTo>
                <a:lnTo>
                  <a:pt x="118" y="22"/>
                </a:lnTo>
                <a:lnTo>
                  <a:pt x="122" y="30"/>
                </a:lnTo>
                <a:lnTo>
                  <a:pt x="124" y="34"/>
                </a:lnTo>
                <a:lnTo>
                  <a:pt x="124" y="34"/>
                </a:lnTo>
                <a:lnTo>
                  <a:pt x="130" y="38"/>
                </a:lnTo>
                <a:lnTo>
                  <a:pt x="130" y="38"/>
                </a:lnTo>
                <a:lnTo>
                  <a:pt x="126" y="44"/>
                </a:lnTo>
                <a:lnTo>
                  <a:pt x="124" y="48"/>
                </a:lnTo>
                <a:lnTo>
                  <a:pt x="124" y="52"/>
                </a:lnTo>
                <a:lnTo>
                  <a:pt x="124" y="52"/>
                </a:lnTo>
                <a:lnTo>
                  <a:pt x="122" y="56"/>
                </a:lnTo>
                <a:lnTo>
                  <a:pt x="122" y="58"/>
                </a:lnTo>
                <a:lnTo>
                  <a:pt x="120" y="62"/>
                </a:lnTo>
                <a:lnTo>
                  <a:pt x="120" y="64"/>
                </a:lnTo>
                <a:lnTo>
                  <a:pt x="120" y="64"/>
                </a:lnTo>
                <a:lnTo>
                  <a:pt x="124" y="68"/>
                </a:lnTo>
                <a:lnTo>
                  <a:pt x="128" y="68"/>
                </a:lnTo>
                <a:lnTo>
                  <a:pt x="128" y="68"/>
                </a:lnTo>
                <a:lnTo>
                  <a:pt x="132" y="66"/>
                </a:lnTo>
                <a:lnTo>
                  <a:pt x="138" y="68"/>
                </a:lnTo>
                <a:close/>
              </a:path>
            </a:pathLst>
          </a:custGeom>
          <a:solidFill>
            <a:srgbClr val="B9BCBD"/>
          </a:solidFill>
          <a:ln w="3175">
            <a:solidFill>
              <a:srgbClr val="B9BCBD"/>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211" name="Freeform 195">
            <a:extLst>
              <a:ext uri="{FF2B5EF4-FFF2-40B4-BE49-F238E27FC236}">
                <a16:creationId xmlns:a16="http://schemas.microsoft.com/office/drawing/2014/main" id="{9D5FC4AE-771E-41AC-ABF1-A6EAC4993AB0}"/>
              </a:ext>
            </a:extLst>
          </p:cNvPr>
          <p:cNvSpPr>
            <a:spLocks/>
          </p:cNvSpPr>
          <p:nvPr userDrawn="1"/>
        </p:nvSpPr>
        <p:spPr bwMode="auto">
          <a:xfrm>
            <a:off x="6390791" y="1817088"/>
            <a:ext cx="103976" cy="85799"/>
          </a:xfrm>
          <a:custGeom>
            <a:avLst/>
            <a:gdLst>
              <a:gd name="T0" fmla="*/ 60 w 62"/>
              <a:gd name="T1" fmla="*/ 14 h 50"/>
              <a:gd name="T2" fmla="*/ 60 w 62"/>
              <a:gd name="T3" fmla="*/ 12 h 50"/>
              <a:gd name="T4" fmla="*/ 62 w 62"/>
              <a:gd name="T5" fmla="*/ 10 h 50"/>
              <a:gd name="T6" fmla="*/ 58 w 62"/>
              <a:gd name="T7" fmla="*/ 4 h 50"/>
              <a:gd name="T8" fmla="*/ 52 w 62"/>
              <a:gd name="T9" fmla="*/ 2 h 50"/>
              <a:gd name="T10" fmla="*/ 48 w 62"/>
              <a:gd name="T11" fmla="*/ 0 h 50"/>
              <a:gd name="T12" fmla="*/ 44 w 62"/>
              <a:gd name="T13" fmla="*/ 0 h 50"/>
              <a:gd name="T14" fmla="*/ 44 w 62"/>
              <a:gd name="T15" fmla="*/ 4 h 50"/>
              <a:gd name="T16" fmla="*/ 30 w 62"/>
              <a:gd name="T17" fmla="*/ 4 h 50"/>
              <a:gd name="T18" fmla="*/ 30 w 62"/>
              <a:gd name="T19" fmla="*/ 2 h 50"/>
              <a:gd name="T20" fmla="*/ 26 w 62"/>
              <a:gd name="T21" fmla="*/ 2 h 50"/>
              <a:gd name="T22" fmla="*/ 26 w 62"/>
              <a:gd name="T23" fmla="*/ 2 h 50"/>
              <a:gd name="T24" fmla="*/ 24 w 62"/>
              <a:gd name="T25" fmla="*/ 6 h 50"/>
              <a:gd name="T26" fmla="*/ 12 w 62"/>
              <a:gd name="T27" fmla="*/ 6 h 50"/>
              <a:gd name="T28" fmla="*/ 0 w 62"/>
              <a:gd name="T29" fmla="*/ 10 h 50"/>
              <a:gd name="T30" fmla="*/ 0 w 62"/>
              <a:gd name="T31" fmla="*/ 28 h 50"/>
              <a:gd name="T32" fmla="*/ 6 w 62"/>
              <a:gd name="T33" fmla="*/ 28 h 50"/>
              <a:gd name="T34" fmla="*/ 4 w 62"/>
              <a:gd name="T35" fmla="*/ 38 h 50"/>
              <a:gd name="T36" fmla="*/ 12 w 62"/>
              <a:gd name="T37" fmla="*/ 38 h 50"/>
              <a:gd name="T38" fmla="*/ 16 w 62"/>
              <a:gd name="T39" fmla="*/ 38 h 50"/>
              <a:gd name="T40" fmla="*/ 16 w 62"/>
              <a:gd name="T41" fmla="*/ 36 h 50"/>
              <a:gd name="T42" fmla="*/ 26 w 62"/>
              <a:gd name="T43" fmla="*/ 38 h 50"/>
              <a:gd name="T44" fmla="*/ 30 w 62"/>
              <a:gd name="T45" fmla="*/ 40 h 50"/>
              <a:gd name="T46" fmla="*/ 34 w 62"/>
              <a:gd name="T47" fmla="*/ 42 h 50"/>
              <a:gd name="T48" fmla="*/ 44 w 62"/>
              <a:gd name="T49" fmla="*/ 48 h 50"/>
              <a:gd name="T50" fmla="*/ 46 w 62"/>
              <a:gd name="T51" fmla="*/ 44 h 50"/>
              <a:gd name="T52" fmla="*/ 48 w 62"/>
              <a:gd name="T53" fmla="*/ 40 h 50"/>
              <a:gd name="T54" fmla="*/ 52 w 62"/>
              <a:gd name="T55" fmla="*/ 36 h 50"/>
              <a:gd name="T56" fmla="*/ 54 w 62"/>
              <a:gd name="T57" fmla="*/ 30 h 50"/>
              <a:gd name="T58" fmla="*/ 50 w 62"/>
              <a:gd name="T59" fmla="*/ 28 h 50"/>
              <a:gd name="T60" fmla="*/ 50 w 62"/>
              <a:gd name="T61" fmla="*/ 22 h 50"/>
              <a:gd name="T62" fmla="*/ 48 w 62"/>
              <a:gd name="T63" fmla="*/ 16 h 50"/>
              <a:gd name="T64" fmla="*/ 52 w 62"/>
              <a:gd name="T65" fmla="*/ 14 h 50"/>
              <a:gd name="T66" fmla="*/ 56 w 62"/>
              <a:gd name="T67" fmla="*/ 14 h 50"/>
              <a:gd name="T68" fmla="*/ 56 w 62"/>
              <a:gd name="T69" fmla="*/ 1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2" h="50">
                <a:moveTo>
                  <a:pt x="56" y="16"/>
                </a:moveTo>
                <a:lnTo>
                  <a:pt x="60" y="14"/>
                </a:lnTo>
                <a:lnTo>
                  <a:pt x="60" y="14"/>
                </a:lnTo>
                <a:lnTo>
                  <a:pt x="60" y="12"/>
                </a:lnTo>
                <a:lnTo>
                  <a:pt x="62" y="10"/>
                </a:lnTo>
                <a:lnTo>
                  <a:pt x="62" y="10"/>
                </a:lnTo>
                <a:lnTo>
                  <a:pt x="60" y="6"/>
                </a:lnTo>
                <a:lnTo>
                  <a:pt x="58" y="4"/>
                </a:lnTo>
                <a:lnTo>
                  <a:pt x="58" y="4"/>
                </a:lnTo>
                <a:lnTo>
                  <a:pt x="52" y="2"/>
                </a:lnTo>
                <a:lnTo>
                  <a:pt x="48" y="0"/>
                </a:lnTo>
                <a:lnTo>
                  <a:pt x="48" y="0"/>
                </a:lnTo>
                <a:lnTo>
                  <a:pt x="44" y="0"/>
                </a:lnTo>
                <a:lnTo>
                  <a:pt x="44" y="0"/>
                </a:lnTo>
                <a:lnTo>
                  <a:pt x="44" y="0"/>
                </a:lnTo>
                <a:lnTo>
                  <a:pt x="44" y="4"/>
                </a:lnTo>
                <a:lnTo>
                  <a:pt x="44" y="4"/>
                </a:lnTo>
                <a:lnTo>
                  <a:pt x="30" y="4"/>
                </a:lnTo>
                <a:lnTo>
                  <a:pt x="30" y="4"/>
                </a:lnTo>
                <a:lnTo>
                  <a:pt x="30" y="2"/>
                </a:lnTo>
                <a:lnTo>
                  <a:pt x="28" y="2"/>
                </a:lnTo>
                <a:lnTo>
                  <a:pt x="26" y="2"/>
                </a:lnTo>
                <a:lnTo>
                  <a:pt x="26" y="2"/>
                </a:lnTo>
                <a:lnTo>
                  <a:pt x="26" y="2"/>
                </a:lnTo>
                <a:lnTo>
                  <a:pt x="24" y="6"/>
                </a:lnTo>
                <a:lnTo>
                  <a:pt x="24" y="6"/>
                </a:lnTo>
                <a:lnTo>
                  <a:pt x="18" y="6"/>
                </a:lnTo>
                <a:lnTo>
                  <a:pt x="12" y="6"/>
                </a:lnTo>
                <a:lnTo>
                  <a:pt x="0" y="10"/>
                </a:lnTo>
                <a:lnTo>
                  <a:pt x="0" y="10"/>
                </a:lnTo>
                <a:lnTo>
                  <a:pt x="0" y="20"/>
                </a:lnTo>
                <a:lnTo>
                  <a:pt x="0" y="28"/>
                </a:lnTo>
                <a:lnTo>
                  <a:pt x="0" y="28"/>
                </a:lnTo>
                <a:lnTo>
                  <a:pt x="6" y="28"/>
                </a:lnTo>
                <a:lnTo>
                  <a:pt x="6" y="28"/>
                </a:lnTo>
                <a:lnTo>
                  <a:pt x="4" y="38"/>
                </a:lnTo>
                <a:lnTo>
                  <a:pt x="4" y="38"/>
                </a:lnTo>
                <a:lnTo>
                  <a:pt x="12" y="38"/>
                </a:lnTo>
                <a:lnTo>
                  <a:pt x="12" y="38"/>
                </a:lnTo>
                <a:lnTo>
                  <a:pt x="16" y="38"/>
                </a:lnTo>
                <a:lnTo>
                  <a:pt x="16" y="36"/>
                </a:lnTo>
                <a:lnTo>
                  <a:pt x="16" y="36"/>
                </a:lnTo>
                <a:lnTo>
                  <a:pt x="20" y="36"/>
                </a:lnTo>
                <a:lnTo>
                  <a:pt x="26" y="38"/>
                </a:lnTo>
                <a:lnTo>
                  <a:pt x="26" y="38"/>
                </a:lnTo>
                <a:lnTo>
                  <a:pt x="30" y="40"/>
                </a:lnTo>
                <a:lnTo>
                  <a:pt x="30" y="42"/>
                </a:lnTo>
                <a:lnTo>
                  <a:pt x="34" y="42"/>
                </a:lnTo>
                <a:lnTo>
                  <a:pt x="38" y="50"/>
                </a:lnTo>
                <a:lnTo>
                  <a:pt x="44" y="48"/>
                </a:lnTo>
                <a:lnTo>
                  <a:pt x="44" y="48"/>
                </a:lnTo>
                <a:lnTo>
                  <a:pt x="46" y="44"/>
                </a:lnTo>
                <a:lnTo>
                  <a:pt x="46" y="40"/>
                </a:lnTo>
                <a:lnTo>
                  <a:pt x="48" y="40"/>
                </a:lnTo>
                <a:lnTo>
                  <a:pt x="48" y="40"/>
                </a:lnTo>
                <a:lnTo>
                  <a:pt x="52" y="36"/>
                </a:lnTo>
                <a:lnTo>
                  <a:pt x="54" y="34"/>
                </a:lnTo>
                <a:lnTo>
                  <a:pt x="54" y="30"/>
                </a:lnTo>
                <a:lnTo>
                  <a:pt x="54" y="30"/>
                </a:lnTo>
                <a:lnTo>
                  <a:pt x="50" y="28"/>
                </a:lnTo>
                <a:lnTo>
                  <a:pt x="50" y="28"/>
                </a:lnTo>
                <a:lnTo>
                  <a:pt x="50" y="22"/>
                </a:lnTo>
                <a:lnTo>
                  <a:pt x="48" y="16"/>
                </a:lnTo>
                <a:lnTo>
                  <a:pt x="48" y="16"/>
                </a:lnTo>
                <a:lnTo>
                  <a:pt x="52" y="14"/>
                </a:lnTo>
                <a:lnTo>
                  <a:pt x="52" y="14"/>
                </a:lnTo>
                <a:lnTo>
                  <a:pt x="56" y="14"/>
                </a:lnTo>
                <a:lnTo>
                  <a:pt x="56" y="14"/>
                </a:lnTo>
                <a:lnTo>
                  <a:pt x="56" y="16"/>
                </a:lnTo>
                <a:lnTo>
                  <a:pt x="56" y="16"/>
                </a:lnTo>
                <a:close/>
              </a:path>
            </a:pathLst>
          </a:custGeom>
          <a:solidFill>
            <a:srgbClr val="8BBDFF"/>
          </a:solidFill>
          <a:ln w="3175">
            <a:solidFill>
              <a:srgbClr val="8BBDFF"/>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212" name="Freeform 196">
            <a:extLst>
              <a:ext uri="{FF2B5EF4-FFF2-40B4-BE49-F238E27FC236}">
                <a16:creationId xmlns:a16="http://schemas.microsoft.com/office/drawing/2014/main" id="{24C73A84-FE5E-4DCD-A81D-A8D5F97CA38B}"/>
              </a:ext>
            </a:extLst>
          </p:cNvPr>
          <p:cNvSpPr>
            <a:spLocks/>
          </p:cNvSpPr>
          <p:nvPr userDrawn="1"/>
        </p:nvSpPr>
        <p:spPr bwMode="auto">
          <a:xfrm>
            <a:off x="6679240" y="3162421"/>
            <a:ext cx="140871" cy="168167"/>
          </a:xfrm>
          <a:custGeom>
            <a:avLst/>
            <a:gdLst>
              <a:gd name="T0" fmla="*/ 22 w 84"/>
              <a:gd name="T1" fmla="*/ 6 h 98"/>
              <a:gd name="T2" fmla="*/ 14 w 84"/>
              <a:gd name="T3" fmla="*/ 4 h 98"/>
              <a:gd name="T4" fmla="*/ 10 w 84"/>
              <a:gd name="T5" fmla="*/ 6 h 98"/>
              <a:gd name="T6" fmla="*/ 10 w 84"/>
              <a:gd name="T7" fmla="*/ 10 h 98"/>
              <a:gd name="T8" fmla="*/ 8 w 84"/>
              <a:gd name="T9" fmla="*/ 12 h 98"/>
              <a:gd name="T10" fmla="*/ 6 w 84"/>
              <a:gd name="T11" fmla="*/ 12 h 98"/>
              <a:gd name="T12" fmla="*/ 6 w 84"/>
              <a:gd name="T13" fmla="*/ 18 h 98"/>
              <a:gd name="T14" fmla="*/ 4 w 84"/>
              <a:gd name="T15" fmla="*/ 24 h 98"/>
              <a:gd name="T16" fmla="*/ 4 w 84"/>
              <a:gd name="T17" fmla="*/ 30 h 98"/>
              <a:gd name="T18" fmla="*/ 0 w 84"/>
              <a:gd name="T19" fmla="*/ 42 h 98"/>
              <a:gd name="T20" fmla="*/ 0 w 84"/>
              <a:gd name="T21" fmla="*/ 48 h 98"/>
              <a:gd name="T22" fmla="*/ 0 w 84"/>
              <a:gd name="T23" fmla="*/ 52 h 98"/>
              <a:gd name="T24" fmla="*/ 0 w 84"/>
              <a:gd name="T25" fmla="*/ 68 h 98"/>
              <a:gd name="T26" fmla="*/ 8 w 84"/>
              <a:gd name="T27" fmla="*/ 66 h 98"/>
              <a:gd name="T28" fmla="*/ 12 w 84"/>
              <a:gd name="T29" fmla="*/ 64 h 98"/>
              <a:gd name="T30" fmla="*/ 14 w 84"/>
              <a:gd name="T31" fmla="*/ 66 h 98"/>
              <a:gd name="T32" fmla="*/ 18 w 84"/>
              <a:gd name="T33" fmla="*/ 58 h 98"/>
              <a:gd name="T34" fmla="*/ 20 w 84"/>
              <a:gd name="T35" fmla="*/ 56 h 98"/>
              <a:gd name="T36" fmla="*/ 24 w 84"/>
              <a:gd name="T37" fmla="*/ 58 h 98"/>
              <a:gd name="T38" fmla="*/ 30 w 84"/>
              <a:gd name="T39" fmla="*/ 64 h 98"/>
              <a:gd name="T40" fmla="*/ 32 w 84"/>
              <a:gd name="T41" fmla="*/ 66 h 98"/>
              <a:gd name="T42" fmla="*/ 38 w 84"/>
              <a:gd name="T43" fmla="*/ 64 h 98"/>
              <a:gd name="T44" fmla="*/ 38 w 84"/>
              <a:gd name="T45" fmla="*/ 66 h 98"/>
              <a:gd name="T46" fmla="*/ 46 w 84"/>
              <a:gd name="T47" fmla="*/ 70 h 98"/>
              <a:gd name="T48" fmla="*/ 54 w 84"/>
              <a:gd name="T49" fmla="*/ 72 h 98"/>
              <a:gd name="T50" fmla="*/ 62 w 84"/>
              <a:gd name="T51" fmla="*/ 82 h 98"/>
              <a:gd name="T52" fmla="*/ 66 w 84"/>
              <a:gd name="T53" fmla="*/ 88 h 98"/>
              <a:gd name="T54" fmla="*/ 68 w 84"/>
              <a:gd name="T55" fmla="*/ 92 h 98"/>
              <a:gd name="T56" fmla="*/ 76 w 84"/>
              <a:gd name="T57" fmla="*/ 94 h 98"/>
              <a:gd name="T58" fmla="*/ 84 w 84"/>
              <a:gd name="T59" fmla="*/ 92 h 98"/>
              <a:gd name="T60" fmla="*/ 78 w 84"/>
              <a:gd name="T61" fmla="*/ 86 h 98"/>
              <a:gd name="T62" fmla="*/ 76 w 84"/>
              <a:gd name="T63" fmla="*/ 86 h 98"/>
              <a:gd name="T64" fmla="*/ 74 w 84"/>
              <a:gd name="T65" fmla="*/ 76 h 98"/>
              <a:gd name="T66" fmla="*/ 70 w 84"/>
              <a:gd name="T67" fmla="*/ 74 h 98"/>
              <a:gd name="T68" fmla="*/ 64 w 84"/>
              <a:gd name="T69" fmla="*/ 72 h 98"/>
              <a:gd name="T70" fmla="*/ 60 w 84"/>
              <a:gd name="T71" fmla="*/ 60 h 98"/>
              <a:gd name="T72" fmla="*/ 58 w 84"/>
              <a:gd name="T73" fmla="*/ 58 h 98"/>
              <a:gd name="T74" fmla="*/ 52 w 84"/>
              <a:gd name="T75" fmla="*/ 52 h 98"/>
              <a:gd name="T76" fmla="*/ 48 w 84"/>
              <a:gd name="T77" fmla="*/ 52 h 98"/>
              <a:gd name="T78" fmla="*/ 46 w 84"/>
              <a:gd name="T79" fmla="*/ 52 h 98"/>
              <a:gd name="T80" fmla="*/ 44 w 84"/>
              <a:gd name="T81" fmla="*/ 46 h 98"/>
              <a:gd name="T82" fmla="*/ 42 w 84"/>
              <a:gd name="T83" fmla="*/ 46 h 98"/>
              <a:gd name="T84" fmla="*/ 42 w 84"/>
              <a:gd name="T85" fmla="*/ 48 h 98"/>
              <a:gd name="T86" fmla="*/ 38 w 84"/>
              <a:gd name="T87" fmla="*/ 44 h 98"/>
              <a:gd name="T88" fmla="*/ 38 w 84"/>
              <a:gd name="T89" fmla="*/ 38 h 98"/>
              <a:gd name="T90" fmla="*/ 34 w 84"/>
              <a:gd name="T91" fmla="*/ 22 h 98"/>
              <a:gd name="T92" fmla="*/ 36 w 84"/>
              <a:gd name="T93" fmla="*/ 16 h 98"/>
              <a:gd name="T94" fmla="*/ 32 w 84"/>
              <a:gd name="T95" fmla="*/ 10 h 98"/>
              <a:gd name="T96" fmla="*/ 32 w 84"/>
              <a:gd name="T97" fmla="*/ 4 h 98"/>
              <a:gd name="T98" fmla="*/ 28 w 84"/>
              <a:gd name="T99" fmla="*/ 2 h 98"/>
              <a:gd name="T100" fmla="*/ 26 w 84"/>
              <a:gd name="T101"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4" h="98">
                <a:moveTo>
                  <a:pt x="26" y="0"/>
                </a:moveTo>
                <a:lnTo>
                  <a:pt x="22" y="6"/>
                </a:lnTo>
                <a:lnTo>
                  <a:pt x="14" y="4"/>
                </a:lnTo>
                <a:lnTo>
                  <a:pt x="14" y="4"/>
                </a:lnTo>
                <a:lnTo>
                  <a:pt x="12" y="4"/>
                </a:lnTo>
                <a:lnTo>
                  <a:pt x="10" y="6"/>
                </a:lnTo>
                <a:lnTo>
                  <a:pt x="10" y="6"/>
                </a:lnTo>
                <a:lnTo>
                  <a:pt x="10" y="10"/>
                </a:lnTo>
                <a:lnTo>
                  <a:pt x="8" y="12"/>
                </a:lnTo>
                <a:lnTo>
                  <a:pt x="8" y="12"/>
                </a:lnTo>
                <a:lnTo>
                  <a:pt x="8" y="12"/>
                </a:lnTo>
                <a:lnTo>
                  <a:pt x="6" y="12"/>
                </a:lnTo>
                <a:lnTo>
                  <a:pt x="6" y="14"/>
                </a:lnTo>
                <a:lnTo>
                  <a:pt x="6" y="18"/>
                </a:lnTo>
                <a:lnTo>
                  <a:pt x="6" y="18"/>
                </a:lnTo>
                <a:lnTo>
                  <a:pt x="4" y="24"/>
                </a:lnTo>
                <a:lnTo>
                  <a:pt x="4" y="30"/>
                </a:lnTo>
                <a:lnTo>
                  <a:pt x="4" y="30"/>
                </a:lnTo>
                <a:lnTo>
                  <a:pt x="4" y="36"/>
                </a:lnTo>
                <a:lnTo>
                  <a:pt x="0" y="42"/>
                </a:lnTo>
                <a:lnTo>
                  <a:pt x="0" y="42"/>
                </a:lnTo>
                <a:lnTo>
                  <a:pt x="0" y="48"/>
                </a:lnTo>
                <a:lnTo>
                  <a:pt x="0" y="52"/>
                </a:lnTo>
                <a:lnTo>
                  <a:pt x="0" y="52"/>
                </a:lnTo>
                <a:lnTo>
                  <a:pt x="0" y="62"/>
                </a:lnTo>
                <a:lnTo>
                  <a:pt x="0" y="68"/>
                </a:lnTo>
                <a:lnTo>
                  <a:pt x="8" y="66"/>
                </a:lnTo>
                <a:lnTo>
                  <a:pt x="8" y="66"/>
                </a:lnTo>
                <a:lnTo>
                  <a:pt x="10" y="64"/>
                </a:lnTo>
                <a:lnTo>
                  <a:pt x="12" y="64"/>
                </a:lnTo>
                <a:lnTo>
                  <a:pt x="14" y="66"/>
                </a:lnTo>
                <a:lnTo>
                  <a:pt x="14" y="66"/>
                </a:lnTo>
                <a:lnTo>
                  <a:pt x="16" y="70"/>
                </a:lnTo>
                <a:lnTo>
                  <a:pt x="18" y="58"/>
                </a:lnTo>
                <a:lnTo>
                  <a:pt x="18" y="58"/>
                </a:lnTo>
                <a:lnTo>
                  <a:pt x="20" y="56"/>
                </a:lnTo>
                <a:lnTo>
                  <a:pt x="24" y="58"/>
                </a:lnTo>
                <a:lnTo>
                  <a:pt x="24" y="58"/>
                </a:lnTo>
                <a:lnTo>
                  <a:pt x="28" y="62"/>
                </a:lnTo>
                <a:lnTo>
                  <a:pt x="30" y="64"/>
                </a:lnTo>
                <a:lnTo>
                  <a:pt x="32" y="66"/>
                </a:lnTo>
                <a:lnTo>
                  <a:pt x="32" y="66"/>
                </a:lnTo>
                <a:lnTo>
                  <a:pt x="36" y="64"/>
                </a:lnTo>
                <a:lnTo>
                  <a:pt x="38" y="64"/>
                </a:lnTo>
                <a:lnTo>
                  <a:pt x="38" y="66"/>
                </a:lnTo>
                <a:lnTo>
                  <a:pt x="38" y="66"/>
                </a:lnTo>
                <a:lnTo>
                  <a:pt x="42" y="68"/>
                </a:lnTo>
                <a:lnTo>
                  <a:pt x="46" y="70"/>
                </a:lnTo>
                <a:lnTo>
                  <a:pt x="54" y="72"/>
                </a:lnTo>
                <a:lnTo>
                  <a:pt x="54" y="72"/>
                </a:lnTo>
                <a:lnTo>
                  <a:pt x="58" y="76"/>
                </a:lnTo>
                <a:lnTo>
                  <a:pt x="62" y="82"/>
                </a:lnTo>
                <a:lnTo>
                  <a:pt x="62" y="82"/>
                </a:lnTo>
                <a:lnTo>
                  <a:pt x="66" y="88"/>
                </a:lnTo>
                <a:lnTo>
                  <a:pt x="68" y="92"/>
                </a:lnTo>
                <a:lnTo>
                  <a:pt x="68" y="92"/>
                </a:lnTo>
                <a:lnTo>
                  <a:pt x="74" y="96"/>
                </a:lnTo>
                <a:lnTo>
                  <a:pt x="76" y="94"/>
                </a:lnTo>
                <a:lnTo>
                  <a:pt x="80" y="98"/>
                </a:lnTo>
                <a:lnTo>
                  <a:pt x="84" y="92"/>
                </a:lnTo>
                <a:lnTo>
                  <a:pt x="84" y="90"/>
                </a:lnTo>
                <a:lnTo>
                  <a:pt x="78" y="86"/>
                </a:lnTo>
                <a:lnTo>
                  <a:pt x="76" y="86"/>
                </a:lnTo>
                <a:lnTo>
                  <a:pt x="76" y="86"/>
                </a:lnTo>
                <a:lnTo>
                  <a:pt x="74" y="82"/>
                </a:lnTo>
                <a:lnTo>
                  <a:pt x="74" y="76"/>
                </a:lnTo>
                <a:lnTo>
                  <a:pt x="74" y="76"/>
                </a:lnTo>
                <a:lnTo>
                  <a:pt x="70" y="74"/>
                </a:lnTo>
                <a:lnTo>
                  <a:pt x="64" y="72"/>
                </a:lnTo>
                <a:lnTo>
                  <a:pt x="64" y="72"/>
                </a:lnTo>
                <a:lnTo>
                  <a:pt x="62" y="66"/>
                </a:lnTo>
                <a:lnTo>
                  <a:pt x="60" y="60"/>
                </a:lnTo>
                <a:lnTo>
                  <a:pt x="60" y="60"/>
                </a:lnTo>
                <a:lnTo>
                  <a:pt x="58" y="58"/>
                </a:lnTo>
                <a:lnTo>
                  <a:pt x="52" y="58"/>
                </a:lnTo>
                <a:lnTo>
                  <a:pt x="52" y="52"/>
                </a:lnTo>
                <a:lnTo>
                  <a:pt x="52" y="52"/>
                </a:lnTo>
                <a:lnTo>
                  <a:pt x="48" y="52"/>
                </a:lnTo>
                <a:lnTo>
                  <a:pt x="46" y="52"/>
                </a:lnTo>
                <a:lnTo>
                  <a:pt x="46" y="52"/>
                </a:lnTo>
                <a:lnTo>
                  <a:pt x="46" y="48"/>
                </a:lnTo>
                <a:lnTo>
                  <a:pt x="44" y="46"/>
                </a:lnTo>
                <a:lnTo>
                  <a:pt x="44" y="46"/>
                </a:lnTo>
                <a:lnTo>
                  <a:pt x="42" y="46"/>
                </a:lnTo>
                <a:lnTo>
                  <a:pt x="42" y="48"/>
                </a:lnTo>
                <a:lnTo>
                  <a:pt x="42" y="48"/>
                </a:lnTo>
                <a:lnTo>
                  <a:pt x="38" y="44"/>
                </a:lnTo>
                <a:lnTo>
                  <a:pt x="38" y="44"/>
                </a:lnTo>
                <a:lnTo>
                  <a:pt x="38" y="38"/>
                </a:lnTo>
                <a:lnTo>
                  <a:pt x="38" y="38"/>
                </a:lnTo>
                <a:lnTo>
                  <a:pt x="34" y="22"/>
                </a:lnTo>
                <a:lnTo>
                  <a:pt x="34" y="22"/>
                </a:lnTo>
                <a:lnTo>
                  <a:pt x="34" y="18"/>
                </a:lnTo>
                <a:lnTo>
                  <a:pt x="36" y="16"/>
                </a:lnTo>
                <a:lnTo>
                  <a:pt x="36" y="16"/>
                </a:lnTo>
                <a:lnTo>
                  <a:pt x="32" y="10"/>
                </a:lnTo>
                <a:lnTo>
                  <a:pt x="32" y="10"/>
                </a:lnTo>
                <a:lnTo>
                  <a:pt x="32" y="4"/>
                </a:lnTo>
                <a:lnTo>
                  <a:pt x="32" y="4"/>
                </a:lnTo>
                <a:lnTo>
                  <a:pt x="28" y="2"/>
                </a:lnTo>
                <a:lnTo>
                  <a:pt x="26" y="0"/>
                </a:lnTo>
                <a:lnTo>
                  <a:pt x="26" y="0"/>
                </a:lnTo>
                <a:close/>
              </a:path>
            </a:pathLst>
          </a:custGeom>
          <a:solidFill>
            <a:srgbClr val="B9BCBD"/>
          </a:solidFill>
          <a:ln w="3175">
            <a:solidFill>
              <a:srgbClr val="B9BCBD"/>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213" name="Freeform 197">
            <a:extLst>
              <a:ext uri="{FF2B5EF4-FFF2-40B4-BE49-F238E27FC236}">
                <a16:creationId xmlns:a16="http://schemas.microsoft.com/office/drawing/2014/main" id="{29D7A34A-A121-4260-9907-9FEE4A428D88}"/>
              </a:ext>
            </a:extLst>
          </p:cNvPr>
          <p:cNvSpPr>
            <a:spLocks/>
          </p:cNvSpPr>
          <p:nvPr userDrawn="1"/>
        </p:nvSpPr>
        <p:spPr bwMode="auto">
          <a:xfrm>
            <a:off x="6067122" y="3612009"/>
            <a:ext cx="48634" cy="34320"/>
          </a:xfrm>
          <a:custGeom>
            <a:avLst/>
            <a:gdLst>
              <a:gd name="T0" fmla="*/ 4 w 29"/>
              <a:gd name="T1" fmla="*/ 0 h 20"/>
              <a:gd name="T2" fmla="*/ 4 w 29"/>
              <a:gd name="T3" fmla="*/ 0 h 20"/>
              <a:gd name="T4" fmla="*/ 4 w 29"/>
              <a:gd name="T5" fmla="*/ 4 h 20"/>
              <a:gd name="T6" fmla="*/ 2 w 29"/>
              <a:gd name="T7" fmla="*/ 4 h 20"/>
              <a:gd name="T8" fmla="*/ 2 w 29"/>
              <a:gd name="T9" fmla="*/ 4 h 20"/>
              <a:gd name="T10" fmla="*/ 2 w 29"/>
              <a:gd name="T11" fmla="*/ 8 h 20"/>
              <a:gd name="T12" fmla="*/ 2 w 29"/>
              <a:gd name="T13" fmla="*/ 14 h 20"/>
              <a:gd name="T14" fmla="*/ 2 w 29"/>
              <a:gd name="T15" fmla="*/ 14 h 20"/>
              <a:gd name="T16" fmla="*/ 0 w 29"/>
              <a:gd name="T17" fmla="*/ 18 h 20"/>
              <a:gd name="T18" fmla="*/ 27 w 29"/>
              <a:gd name="T19" fmla="*/ 20 h 20"/>
              <a:gd name="T20" fmla="*/ 29 w 29"/>
              <a:gd name="T21" fmla="*/ 0 h 20"/>
              <a:gd name="T22" fmla="*/ 4 w 29"/>
              <a:gd name="T23"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 h="20">
                <a:moveTo>
                  <a:pt x="4" y="0"/>
                </a:moveTo>
                <a:lnTo>
                  <a:pt x="4" y="0"/>
                </a:lnTo>
                <a:lnTo>
                  <a:pt x="4" y="4"/>
                </a:lnTo>
                <a:lnTo>
                  <a:pt x="2" y="4"/>
                </a:lnTo>
                <a:lnTo>
                  <a:pt x="2" y="4"/>
                </a:lnTo>
                <a:lnTo>
                  <a:pt x="2" y="8"/>
                </a:lnTo>
                <a:lnTo>
                  <a:pt x="2" y="14"/>
                </a:lnTo>
                <a:lnTo>
                  <a:pt x="2" y="14"/>
                </a:lnTo>
                <a:lnTo>
                  <a:pt x="0" y="18"/>
                </a:lnTo>
                <a:lnTo>
                  <a:pt x="27" y="20"/>
                </a:lnTo>
                <a:lnTo>
                  <a:pt x="29" y="0"/>
                </a:lnTo>
                <a:lnTo>
                  <a:pt x="4" y="0"/>
                </a:lnTo>
                <a:close/>
              </a:path>
            </a:pathLst>
          </a:custGeom>
          <a:solidFill>
            <a:srgbClr val="B9BCBD"/>
          </a:solidFill>
          <a:ln w="3175">
            <a:solidFill>
              <a:srgbClr val="B9BCBD"/>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214" name="Freeform 198">
            <a:extLst>
              <a:ext uri="{FF2B5EF4-FFF2-40B4-BE49-F238E27FC236}">
                <a16:creationId xmlns:a16="http://schemas.microsoft.com/office/drawing/2014/main" id="{10B89D41-6BA8-4E84-8F70-72AFCC6FC0E1}"/>
              </a:ext>
            </a:extLst>
          </p:cNvPr>
          <p:cNvSpPr>
            <a:spLocks/>
          </p:cNvSpPr>
          <p:nvPr userDrawn="1"/>
        </p:nvSpPr>
        <p:spPr bwMode="auto">
          <a:xfrm>
            <a:off x="3826602" y="3265379"/>
            <a:ext cx="63727" cy="41184"/>
          </a:xfrm>
          <a:custGeom>
            <a:avLst/>
            <a:gdLst>
              <a:gd name="T0" fmla="*/ 0 w 38"/>
              <a:gd name="T1" fmla="*/ 12 h 24"/>
              <a:gd name="T2" fmla="*/ 0 w 38"/>
              <a:gd name="T3" fmla="*/ 12 h 24"/>
              <a:gd name="T4" fmla="*/ 4 w 38"/>
              <a:gd name="T5" fmla="*/ 14 h 24"/>
              <a:gd name="T6" fmla="*/ 8 w 38"/>
              <a:gd name="T7" fmla="*/ 16 h 24"/>
              <a:gd name="T8" fmla="*/ 8 w 38"/>
              <a:gd name="T9" fmla="*/ 16 h 24"/>
              <a:gd name="T10" fmla="*/ 8 w 38"/>
              <a:gd name="T11" fmla="*/ 18 h 24"/>
              <a:gd name="T12" fmla="*/ 8 w 38"/>
              <a:gd name="T13" fmla="*/ 20 h 24"/>
              <a:gd name="T14" fmla="*/ 8 w 38"/>
              <a:gd name="T15" fmla="*/ 20 h 24"/>
              <a:gd name="T16" fmla="*/ 14 w 38"/>
              <a:gd name="T17" fmla="*/ 20 h 24"/>
              <a:gd name="T18" fmla="*/ 18 w 38"/>
              <a:gd name="T19" fmla="*/ 20 h 24"/>
              <a:gd name="T20" fmla="*/ 18 w 38"/>
              <a:gd name="T21" fmla="*/ 20 h 24"/>
              <a:gd name="T22" fmla="*/ 26 w 38"/>
              <a:gd name="T23" fmla="*/ 20 h 24"/>
              <a:gd name="T24" fmla="*/ 34 w 38"/>
              <a:gd name="T25" fmla="*/ 24 h 24"/>
              <a:gd name="T26" fmla="*/ 34 w 38"/>
              <a:gd name="T27" fmla="*/ 24 h 24"/>
              <a:gd name="T28" fmla="*/ 36 w 38"/>
              <a:gd name="T29" fmla="*/ 20 h 24"/>
              <a:gd name="T30" fmla="*/ 36 w 38"/>
              <a:gd name="T31" fmla="*/ 20 h 24"/>
              <a:gd name="T32" fmla="*/ 38 w 38"/>
              <a:gd name="T33" fmla="*/ 20 h 24"/>
              <a:gd name="T34" fmla="*/ 38 w 38"/>
              <a:gd name="T35" fmla="*/ 10 h 24"/>
              <a:gd name="T36" fmla="*/ 38 w 38"/>
              <a:gd name="T37" fmla="*/ 10 h 24"/>
              <a:gd name="T38" fmla="*/ 38 w 38"/>
              <a:gd name="T39" fmla="*/ 10 h 24"/>
              <a:gd name="T40" fmla="*/ 32 w 38"/>
              <a:gd name="T41" fmla="*/ 8 h 24"/>
              <a:gd name="T42" fmla="*/ 32 w 38"/>
              <a:gd name="T43" fmla="*/ 8 h 24"/>
              <a:gd name="T44" fmla="*/ 28 w 38"/>
              <a:gd name="T45" fmla="*/ 6 h 24"/>
              <a:gd name="T46" fmla="*/ 26 w 38"/>
              <a:gd name="T47" fmla="*/ 4 h 24"/>
              <a:gd name="T48" fmla="*/ 26 w 38"/>
              <a:gd name="T49" fmla="*/ 4 h 24"/>
              <a:gd name="T50" fmla="*/ 18 w 38"/>
              <a:gd name="T51" fmla="*/ 2 h 24"/>
              <a:gd name="T52" fmla="*/ 12 w 38"/>
              <a:gd name="T53" fmla="*/ 0 h 24"/>
              <a:gd name="T54" fmla="*/ 12 w 38"/>
              <a:gd name="T55" fmla="*/ 0 h 24"/>
              <a:gd name="T56" fmla="*/ 10 w 38"/>
              <a:gd name="T57" fmla="*/ 2 h 24"/>
              <a:gd name="T58" fmla="*/ 6 w 38"/>
              <a:gd name="T59" fmla="*/ 4 h 24"/>
              <a:gd name="T60" fmla="*/ 6 w 38"/>
              <a:gd name="T61" fmla="*/ 8 h 24"/>
              <a:gd name="T62" fmla="*/ 6 w 38"/>
              <a:gd name="T63" fmla="*/ 8 h 24"/>
              <a:gd name="T64" fmla="*/ 6 w 38"/>
              <a:gd name="T65" fmla="*/ 10 h 24"/>
              <a:gd name="T66" fmla="*/ 2 w 38"/>
              <a:gd name="T67" fmla="*/ 10 h 24"/>
              <a:gd name="T68" fmla="*/ 0 w 38"/>
              <a:gd name="T69" fmla="*/ 10 h 24"/>
              <a:gd name="T70" fmla="*/ 0 w 38"/>
              <a:gd name="T71" fmla="*/ 12 h 24"/>
              <a:gd name="T72" fmla="*/ 0 w 38"/>
              <a:gd name="T73"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8" h="24">
                <a:moveTo>
                  <a:pt x="0" y="12"/>
                </a:moveTo>
                <a:lnTo>
                  <a:pt x="0" y="12"/>
                </a:lnTo>
                <a:lnTo>
                  <a:pt x="4" y="14"/>
                </a:lnTo>
                <a:lnTo>
                  <a:pt x="8" y="16"/>
                </a:lnTo>
                <a:lnTo>
                  <a:pt x="8" y="16"/>
                </a:lnTo>
                <a:lnTo>
                  <a:pt x="8" y="18"/>
                </a:lnTo>
                <a:lnTo>
                  <a:pt x="8" y="20"/>
                </a:lnTo>
                <a:lnTo>
                  <a:pt x="8" y="20"/>
                </a:lnTo>
                <a:lnTo>
                  <a:pt x="14" y="20"/>
                </a:lnTo>
                <a:lnTo>
                  <a:pt x="18" y="20"/>
                </a:lnTo>
                <a:lnTo>
                  <a:pt x="18" y="20"/>
                </a:lnTo>
                <a:lnTo>
                  <a:pt x="26" y="20"/>
                </a:lnTo>
                <a:lnTo>
                  <a:pt x="34" y="24"/>
                </a:lnTo>
                <a:lnTo>
                  <a:pt x="34" y="24"/>
                </a:lnTo>
                <a:lnTo>
                  <a:pt x="36" y="20"/>
                </a:lnTo>
                <a:lnTo>
                  <a:pt x="36" y="20"/>
                </a:lnTo>
                <a:lnTo>
                  <a:pt x="38" y="20"/>
                </a:lnTo>
                <a:lnTo>
                  <a:pt x="38" y="10"/>
                </a:lnTo>
                <a:lnTo>
                  <a:pt x="38" y="10"/>
                </a:lnTo>
                <a:lnTo>
                  <a:pt x="38" y="10"/>
                </a:lnTo>
                <a:lnTo>
                  <a:pt x="32" y="8"/>
                </a:lnTo>
                <a:lnTo>
                  <a:pt x="32" y="8"/>
                </a:lnTo>
                <a:lnTo>
                  <a:pt x="28" y="6"/>
                </a:lnTo>
                <a:lnTo>
                  <a:pt x="26" y="4"/>
                </a:lnTo>
                <a:lnTo>
                  <a:pt x="26" y="4"/>
                </a:lnTo>
                <a:lnTo>
                  <a:pt x="18" y="2"/>
                </a:lnTo>
                <a:lnTo>
                  <a:pt x="12" y="0"/>
                </a:lnTo>
                <a:lnTo>
                  <a:pt x="12" y="0"/>
                </a:lnTo>
                <a:lnTo>
                  <a:pt x="10" y="2"/>
                </a:lnTo>
                <a:lnTo>
                  <a:pt x="6" y="4"/>
                </a:lnTo>
                <a:lnTo>
                  <a:pt x="6" y="8"/>
                </a:lnTo>
                <a:lnTo>
                  <a:pt x="6" y="8"/>
                </a:lnTo>
                <a:lnTo>
                  <a:pt x="6" y="10"/>
                </a:lnTo>
                <a:lnTo>
                  <a:pt x="2" y="10"/>
                </a:lnTo>
                <a:lnTo>
                  <a:pt x="0" y="10"/>
                </a:lnTo>
                <a:lnTo>
                  <a:pt x="0" y="12"/>
                </a:lnTo>
                <a:lnTo>
                  <a:pt x="0" y="12"/>
                </a:lnTo>
                <a:close/>
              </a:path>
            </a:pathLst>
          </a:custGeom>
          <a:solidFill>
            <a:srgbClr val="00095B"/>
          </a:solidFill>
          <a:ln w="3175">
            <a:solidFill>
              <a:srgbClr val="00095B"/>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215" name="Freeform 199">
            <a:extLst>
              <a:ext uri="{FF2B5EF4-FFF2-40B4-BE49-F238E27FC236}">
                <a16:creationId xmlns:a16="http://schemas.microsoft.com/office/drawing/2014/main" id="{B50D3D59-7E86-47F9-B45C-EDCF01803566}"/>
              </a:ext>
            </a:extLst>
          </p:cNvPr>
          <p:cNvSpPr>
            <a:spLocks/>
          </p:cNvSpPr>
          <p:nvPr userDrawn="1"/>
        </p:nvSpPr>
        <p:spPr bwMode="auto">
          <a:xfrm>
            <a:off x="6410915" y="2757449"/>
            <a:ext cx="248201" cy="295149"/>
          </a:xfrm>
          <a:custGeom>
            <a:avLst/>
            <a:gdLst>
              <a:gd name="T0" fmla="*/ 146 w 148"/>
              <a:gd name="T1" fmla="*/ 146 h 172"/>
              <a:gd name="T2" fmla="*/ 144 w 148"/>
              <a:gd name="T3" fmla="*/ 136 h 172"/>
              <a:gd name="T4" fmla="*/ 144 w 148"/>
              <a:gd name="T5" fmla="*/ 130 h 172"/>
              <a:gd name="T6" fmla="*/ 144 w 148"/>
              <a:gd name="T7" fmla="*/ 126 h 172"/>
              <a:gd name="T8" fmla="*/ 132 w 148"/>
              <a:gd name="T9" fmla="*/ 108 h 172"/>
              <a:gd name="T10" fmla="*/ 128 w 148"/>
              <a:gd name="T11" fmla="*/ 102 h 172"/>
              <a:gd name="T12" fmla="*/ 124 w 148"/>
              <a:gd name="T13" fmla="*/ 88 h 172"/>
              <a:gd name="T14" fmla="*/ 122 w 148"/>
              <a:gd name="T15" fmla="*/ 80 h 172"/>
              <a:gd name="T16" fmla="*/ 118 w 148"/>
              <a:gd name="T17" fmla="*/ 78 h 172"/>
              <a:gd name="T18" fmla="*/ 118 w 148"/>
              <a:gd name="T19" fmla="*/ 68 h 172"/>
              <a:gd name="T20" fmla="*/ 110 w 148"/>
              <a:gd name="T21" fmla="*/ 58 h 172"/>
              <a:gd name="T22" fmla="*/ 108 w 148"/>
              <a:gd name="T23" fmla="*/ 46 h 172"/>
              <a:gd name="T24" fmla="*/ 114 w 148"/>
              <a:gd name="T25" fmla="*/ 52 h 172"/>
              <a:gd name="T26" fmla="*/ 116 w 148"/>
              <a:gd name="T27" fmla="*/ 62 h 172"/>
              <a:gd name="T28" fmla="*/ 124 w 148"/>
              <a:gd name="T29" fmla="*/ 70 h 172"/>
              <a:gd name="T30" fmla="*/ 136 w 148"/>
              <a:gd name="T31" fmla="*/ 58 h 172"/>
              <a:gd name="T32" fmla="*/ 138 w 148"/>
              <a:gd name="T33" fmla="*/ 50 h 172"/>
              <a:gd name="T34" fmla="*/ 132 w 148"/>
              <a:gd name="T35" fmla="*/ 14 h 172"/>
              <a:gd name="T36" fmla="*/ 126 w 148"/>
              <a:gd name="T37" fmla="*/ 12 h 172"/>
              <a:gd name="T38" fmla="*/ 118 w 148"/>
              <a:gd name="T39" fmla="*/ 14 h 172"/>
              <a:gd name="T40" fmla="*/ 112 w 148"/>
              <a:gd name="T41" fmla="*/ 14 h 172"/>
              <a:gd name="T42" fmla="*/ 108 w 148"/>
              <a:gd name="T43" fmla="*/ 12 h 172"/>
              <a:gd name="T44" fmla="*/ 100 w 148"/>
              <a:gd name="T45" fmla="*/ 14 h 172"/>
              <a:gd name="T46" fmla="*/ 96 w 148"/>
              <a:gd name="T47" fmla="*/ 14 h 172"/>
              <a:gd name="T48" fmla="*/ 96 w 148"/>
              <a:gd name="T49" fmla="*/ 10 h 172"/>
              <a:gd name="T50" fmla="*/ 92 w 148"/>
              <a:gd name="T51" fmla="*/ 10 h 172"/>
              <a:gd name="T52" fmla="*/ 90 w 148"/>
              <a:gd name="T53" fmla="*/ 12 h 172"/>
              <a:gd name="T54" fmla="*/ 90 w 148"/>
              <a:gd name="T55" fmla="*/ 16 h 172"/>
              <a:gd name="T56" fmla="*/ 86 w 148"/>
              <a:gd name="T57" fmla="*/ 16 h 172"/>
              <a:gd name="T58" fmla="*/ 88 w 148"/>
              <a:gd name="T59" fmla="*/ 12 h 172"/>
              <a:gd name="T60" fmla="*/ 76 w 148"/>
              <a:gd name="T61" fmla="*/ 12 h 172"/>
              <a:gd name="T62" fmla="*/ 72 w 148"/>
              <a:gd name="T63" fmla="*/ 18 h 172"/>
              <a:gd name="T64" fmla="*/ 64 w 148"/>
              <a:gd name="T65" fmla="*/ 18 h 172"/>
              <a:gd name="T66" fmla="*/ 54 w 148"/>
              <a:gd name="T67" fmla="*/ 14 h 172"/>
              <a:gd name="T68" fmla="*/ 38 w 148"/>
              <a:gd name="T69" fmla="*/ 16 h 172"/>
              <a:gd name="T70" fmla="*/ 30 w 148"/>
              <a:gd name="T71" fmla="*/ 12 h 172"/>
              <a:gd name="T72" fmla="*/ 28 w 148"/>
              <a:gd name="T73" fmla="*/ 8 h 172"/>
              <a:gd name="T74" fmla="*/ 10 w 148"/>
              <a:gd name="T75" fmla="*/ 8 h 172"/>
              <a:gd name="T76" fmla="*/ 4 w 148"/>
              <a:gd name="T77" fmla="*/ 0 h 172"/>
              <a:gd name="T78" fmla="*/ 0 w 148"/>
              <a:gd name="T79" fmla="*/ 6 h 172"/>
              <a:gd name="T80" fmla="*/ 4 w 148"/>
              <a:gd name="T81" fmla="*/ 18 h 172"/>
              <a:gd name="T82" fmla="*/ 2 w 148"/>
              <a:gd name="T83" fmla="*/ 24 h 172"/>
              <a:gd name="T84" fmla="*/ 0 w 148"/>
              <a:gd name="T85" fmla="*/ 34 h 172"/>
              <a:gd name="T86" fmla="*/ 2 w 148"/>
              <a:gd name="T87" fmla="*/ 42 h 172"/>
              <a:gd name="T88" fmla="*/ 102 w 148"/>
              <a:gd name="T89" fmla="*/ 168 h 172"/>
              <a:gd name="T90" fmla="*/ 118 w 148"/>
              <a:gd name="T91" fmla="*/ 168 h 172"/>
              <a:gd name="T92" fmla="*/ 126 w 148"/>
              <a:gd name="T93" fmla="*/ 162 h 172"/>
              <a:gd name="T94" fmla="*/ 140 w 148"/>
              <a:gd name="T95" fmla="*/ 15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48" h="172">
                <a:moveTo>
                  <a:pt x="148" y="148"/>
                </a:moveTo>
                <a:lnTo>
                  <a:pt x="148" y="148"/>
                </a:lnTo>
                <a:lnTo>
                  <a:pt x="146" y="146"/>
                </a:lnTo>
                <a:lnTo>
                  <a:pt x="146" y="146"/>
                </a:lnTo>
                <a:lnTo>
                  <a:pt x="144" y="136"/>
                </a:lnTo>
                <a:lnTo>
                  <a:pt x="144" y="136"/>
                </a:lnTo>
                <a:lnTo>
                  <a:pt x="148" y="134"/>
                </a:lnTo>
                <a:lnTo>
                  <a:pt x="148" y="134"/>
                </a:lnTo>
                <a:lnTo>
                  <a:pt x="144" y="130"/>
                </a:lnTo>
                <a:lnTo>
                  <a:pt x="144" y="130"/>
                </a:lnTo>
                <a:lnTo>
                  <a:pt x="144" y="126"/>
                </a:lnTo>
                <a:lnTo>
                  <a:pt x="144" y="126"/>
                </a:lnTo>
                <a:lnTo>
                  <a:pt x="136" y="110"/>
                </a:lnTo>
                <a:lnTo>
                  <a:pt x="136" y="110"/>
                </a:lnTo>
                <a:lnTo>
                  <a:pt x="132" y="108"/>
                </a:lnTo>
                <a:lnTo>
                  <a:pt x="132" y="108"/>
                </a:lnTo>
                <a:lnTo>
                  <a:pt x="128" y="102"/>
                </a:lnTo>
                <a:lnTo>
                  <a:pt x="128" y="102"/>
                </a:lnTo>
                <a:lnTo>
                  <a:pt x="126" y="94"/>
                </a:lnTo>
                <a:lnTo>
                  <a:pt x="124" y="88"/>
                </a:lnTo>
                <a:lnTo>
                  <a:pt x="124" y="88"/>
                </a:lnTo>
                <a:lnTo>
                  <a:pt x="122" y="82"/>
                </a:lnTo>
                <a:lnTo>
                  <a:pt x="122" y="82"/>
                </a:lnTo>
                <a:lnTo>
                  <a:pt x="122" y="80"/>
                </a:lnTo>
                <a:lnTo>
                  <a:pt x="122" y="80"/>
                </a:lnTo>
                <a:lnTo>
                  <a:pt x="118" y="78"/>
                </a:lnTo>
                <a:lnTo>
                  <a:pt x="118" y="78"/>
                </a:lnTo>
                <a:lnTo>
                  <a:pt x="118" y="72"/>
                </a:lnTo>
                <a:lnTo>
                  <a:pt x="118" y="68"/>
                </a:lnTo>
                <a:lnTo>
                  <a:pt x="118" y="68"/>
                </a:lnTo>
                <a:lnTo>
                  <a:pt x="114" y="64"/>
                </a:lnTo>
                <a:lnTo>
                  <a:pt x="114" y="64"/>
                </a:lnTo>
                <a:lnTo>
                  <a:pt x="110" y="58"/>
                </a:lnTo>
                <a:lnTo>
                  <a:pt x="106" y="50"/>
                </a:lnTo>
                <a:lnTo>
                  <a:pt x="106" y="50"/>
                </a:lnTo>
                <a:lnTo>
                  <a:pt x="108" y="46"/>
                </a:lnTo>
                <a:lnTo>
                  <a:pt x="108" y="46"/>
                </a:lnTo>
                <a:lnTo>
                  <a:pt x="112" y="48"/>
                </a:lnTo>
                <a:lnTo>
                  <a:pt x="114" y="52"/>
                </a:lnTo>
                <a:lnTo>
                  <a:pt x="114" y="52"/>
                </a:lnTo>
                <a:lnTo>
                  <a:pt x="116" y="58"/>
                </a:lnTo>
                <a:lnTo>
                  <a:pt x="116" y="62"/>
                </a:lnTo>
                <a:lnTo>
                  <a:pt x="116" y="62"/>
                </a:lnTo>
                <a:lnTo>
                  <a:pt x="124" y="70"/>
                </a:lnTo>
                <a:lnTo>
                  <a:pt x="124" y="70"/>
                </a:lnTo>
                <a:lnTo>
                  <a:pt x="130" y="70"/>
                </a:lnTo>
                <a:lnTo>
                  <a:pt x="130" y="70"/>
                </a:lnTo>
                <a:lnTo>
                  <a:pt x="136" y="58"/>
                </a:lnTo>
                <a:lnTo>
                  <a:pt x="136" y="58"/>
                </a:lnTo>
                <a:lnTo>
                  <a:pt x="138" y="50"/>
                </a:lnTo>
                <a:lnTo>
                  <a:pt x="138" y="50"/>
                </a:lnTo>
                <a:lnTo>
                  <a:pt x="136" y="44"/>
                </a:lnTo>
                <a:lnTo>
                  <a:pt x="134" y="22"/>
                </a:lnTo>
                <a:lnTo>
                  <a:pt x="132" y="14"/>
                </a:lnTo>
                <a:lnTo>
                  <a:pt x="130" y="12"/>
                </a:lnTo>
                <a:lnTo>
                  <a:pt x="130" y="12"/>
                </a:lnTo>
                <a:lnTo>
                  <a:pt x="126" y="12"/>
                </a:lnTo>
                <a:lnTo>
                  <a:pt x="122" y="12"/>
                </a:lnTo>
                <a:lnTo>
                  <a:pt x="122" y="12"/>
                </a:lnTo>
                <a:lnTo>
                  <a:pt x="118" y="14"/>
                </a:lnTo>
                <a:lnTo>
                  <a:pt x="112" y="16"/>
                </a:lnTo>
                <a:lnTo>
                  <a:pt x="112" y="16"/>
                </a:lnTo>
                <a:lnTo>
                  <a:pt x="112" y="14"/>
                </a:lnTo>
                <a:lnTo>
                  <a:pt x="112" y="12"/>
                </a:lnTo>
                <a:lnTo>
                  <a:pt x="108" y="12"/>
                </a:lnTo>
                <a:lnTo>
                  <a:pt x="108" y="12"/>
                </a:lnTo>
                <a:lnTo>
                  <a:pt x="104" y="14"/>
                </a:lnTo>
                <a:lnTo>
                  <a:pt x="102" y="16"/>
                </a:lnTo>
                <a:lnTo>
                  <a:pt x="100" y="14"/>
                </a:lnTo>
                <a:lnTo>
                  <a:pt x="100" y="14"/>
                </a:lnTo>
                <a:lnTo>
                  <a:pt x="96" y="14"/>
                </a:lnTo>
                <a:lnTo>
                  <a:pt x="96" y="14"/>
                </a:lnTo>
                <a:lnTo>
                  <a:pt x="94" y="12"/>
                </a:lnTo>
                <a:lnTo>
                  <a:pt x="96" y="12"/>
                </a:lnTo>
                <a:lnTo>
                  <a:pt x="96" y="10"/>
                </a:lnTo>
                <a:lnTo>
                  <a:pt x="96" y="10"/>
                </a:lnTo>
                <a:lnTo>
                  <a:pt x="92" y="10"/>
                </a:lnTo>
                <a:lnTo>
                  <a:pt x="92" y="10"/>
                </a:lnTo>
                <a:lnTo>
                  <a:pt x="90" y="10"/>
                </a:lnTo>
                <a:lnTo>
                  <a:pt x="88" y="12"/>
                </a:lnTo>
                <a:lnTo>
                  <a:pt x="90" y="12"/>
                </a:lnTo>
                <a:lnTo>
                  <a:pt x="90" y="12"/>
                </a:lnTo>
                <a:lnTo>
                  <a:pt x="90" y="14"/>
                </a:lnTo>
                <a:lnTo>
                  <a:pt x="90" y="16"/>
                </a:lnTo>
                <a:lnTo>
                  <a:pt x="90" y="18"/>
                </a:lnTo>
                <a:lnTo>
                  <a:pt x="86" y="16"/>
                </a:lnTo>
                <a:lnTo>
                  <a:pt x="86" y="16"/>
                </a:lnTo>
                <a:lnTo>
                  <a:pt x="86" y="14"/>
                </a:lnTo>
                <a:lnTo>
                  <a:pt x="88" y="12"/>
                </a:lnTo>
                <a:lnTo>
                  <a:pt x="88" y="12"/>
                </a:lnTo>
                <a:lnTo>
                  <a:pt x="82" y="14"/>
                </a:lnTo>
                <a:lnTo>
                  <a:pt x="76" y="12"/>
                </a:lnTo>
                <a:lnTo>
                  <a:pt x="76" y="12"/>
                </a:lnTo>
                <a:lnTo>
                  <a:pt x="74" y="18"/>
                </a:lnTo>
                <a:lnTo>
                  <a:pt x="74" y="18"/>
                </a:lnTo>
                <a:lnTo>
                  <a:pt x="72" y="18"/>
                </a:lnTo>
                <a:lnTo>
                  <a:pt x="68" y="16"/>
                </a:lnTo>
                <a:lnTo>
                  <a:pt x="68" y="16"/>
                </a:lnTo>
                <a:lnTo>
                  <a:pt x="64" y="18"/>
                </a:lnTo>
                <a:lnTo>
                  <a:pt x="58" y="18"/>
                </a:lnTo>
                <a:lnTo>
                  <a:pt x="58" y="18"/>
                </a:lnTo>
                <a:lnTo>
                  <a:pt x="54" y="14"/>
                </a:lnTo>
                <a:lnTo>
                  <a:pt x="54" y="14"/>
                </a:lnTo>
                <a:lnTo>
                  <a:pt x="46" y="16"/>
                </a:lnTo>
                <a:lnTo>
                  <a:pt x="38" y="16"/>
                </a:lnTo>
                <a:lnTo>
                  <a:pt x="38" y="14"/>
                </a:lnTo>
                <a:lnTo>
                  <a:pt x="38" y="14"/>
                </a:lnTo>
                <a:lnTo>
                  <a:pt x="30" y="12"/>
                </a:lnTo>
                <a:lnTo>
                  <a:pt x="30" y="12"/>
                </a:lnTo>
                <a:lnTo>
                  <a:pt x="28" y="8"/>
                </a:lnTo>
                <a:lnTo>
                  <a:pt x="28" y="8"/>
                </a:lnTo>
                <a:lnTo>
                  <a:pt x="22" y="6"/>
                </a:lnTo>
                <a:lnTo>
                  <a:pt x="18" y="6"/>
                </a:lnTo>
                <a:lnTo>
                  <a:pt x="10" y="8"/>
                </a:lnTo>
                <a:lnTo>
                  <a:pt x="6" y="2"/>
                </a:lnTo>
                <a:lnTo>
                  <a:pt x="6" y="2"/>
                </a:lnTo>
                <a:lnTo>
                  <a:pt x="4" y="0"/>
                </a:lnTo>
                <a:lnTo>
                  <a:pt x="0" y="2"/>
                </a:lnTo>
                <a:lnTo>
                  <a:pt x="0" y="2"/>
                </a:lnTo>
                <a:lnTo>
                  <a:pt x="0" y="6"/>
                </a:lnTo>
                <a:lnTo>
                  <a:pt x="0" y="12"/>
                </a:lnTo>
                <a:lnTo>
                  <a:pt x="0" y="12"/>
                </a:lnTo>
                <a:lnTo>
                  <a:pt x="4" y="18"/>
                </a:lnTo>
                <a:lnTo>
                  <a:pt x="4" y="22"/>
                </a:lnTo>
                <a:lnTo>
                  <a:pt x="2" y="24"/>
                </a:lnTo>
                <a:lnTo>
                  <a:pt x="2" y="24"/>
                </a:lnTo>
                <a:lnTo>
                  <a:pt x="0" y="28"/>
                </a:lnTo>
                <a:lnTo>
                  <a:pt x="0" y="34"/>
                </a:lnTo>
                <a:lnTo>
                  <a:pt x="0" y="34"/>
                </a:lnTo>
                <a:lnTo>
                  <a:pt x="0" y="40"/>
                </a:lnTo>
                <a:lnTo>
                  <a:pt x="2" y="42"/>
                </a:lnTo>
                <a:lnTo>
                  <a:pt x="2" y="42"/>
                </a:lnTo>
                <a:lnTo>
                  <a:pt x="6" y="48"/>
                </a:lnTo>
                <a:lnTo>
                  <a:pt x="6" y="168"/>
                </a:lnTo>
                <a:lnTo>
                  <a:pt x="102" y="168"/>
                </a:lnTo>
                <a:lnTo>
                  <a:pt x="106" y="166"/>
                </a:lnTo>
                <a:lnTo>
                  <a:pt x="106" y="168"/>
                </a:lnTo>
                <a:lnTo>
                  <a:pt x="118" y="168"/>
                </a:lnTo>
                <a:lnTo>
                  <a:pt x="120" y="172"/>
                </a:lnTo>
                <a:lnTo>
                  <a:pt x="126" y="170"/>
                </a:lnTo>
                <a:lnTo>
                  <a:pt x="126" y="162"/>
                </a:lnTo>
                <a:lnTo>
                  <a:pt x="132" y="160"/>
                </a:lnTo>
                <a:lnTo>
                  <a:pt x="136" y="152"/>
                </a:lnTo>
                <a:lnTo>
                  <a:pt x="140" y="152"/>
                </a:lnTo>
                <a:lnTo>
                  <a:pt x="148" y="148"/>
                </a:lnTo>
                <a:close/>
              </a:path>
            </a:pathLst>
          </a:custGeom>
          <a:solidFill>
            <a:srgbClr val="B9BCBD"/>
          </a:solidFill>
          <a:ln w="3175">
            <a:solidFill>
              <a:srgbClr val="B9BCBD"/>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216" name="Freeform 200">
            <a:extLst>
              <a:ext uri="{FF2B5EF4-FFF2-40B4-BE49-F238E27FC236}">
                <a16:creationId xmlns:a16="http://schemas.microsoft.com/office/drawing/2014/main" id="{DB61265D-928A-49D3-BAE2-BEE86A921B70}"/>
              </a:ext>
            </a:extLst>
          </p:cNvPr>
          <p:cNvSpPr>
            <a:spLocks/>
          </p:cNvSpPr>
          <p:nvPr userDrawn="1"/>
        </p:nvSpPr>
        <p:spPr bwMode="auto">
          <a:xfrm>
            <a:off x="4031201" y="3646328"/>
            <a:ext cx="124101" cy="188759"/>
          </a:xfrm>
          <a:custGeom>
            <a:avLst/>
            <a:gdLst>
              <a:gd name="T0" fmla="*/ 26 w 74"/>
              <a:gd name="T1" fmla="*/ 0 h 110"/>
              <a:gd name="T2" fmla="*/ 14 w 74"/>
              <a:gd name="T3" fmla="*/ 8 h 110"/>
              <a:gd name="T4" fmla="*/ 14 w 74"/>
              <a:gd name="T5" fmla="*/ 12 h 110"/>
              <a:gd name="T6" fmla="*/ 16 w 74"/>
              <a:gd name="T7" fmla="*/ 20 h 110"/>
              <a:gd name="T8" fmla="*/ 12 w 74"/>
              <a:gd name="T9" fmla="*/ 24 h 110"/>
              <a:gd name="T10" fmla="*/ 10 w 74"/>
              <a:gd name="T11" fmla="*/ 34 h 110"/>
              <a:gd name="T12" fmla="*/ 12 w 74"/>
              <a:gd name="T13" fmla="*/ 40 h 110"/>
              <a:gd name="T14" fmla="*/ 8 w 74"/>
              <a:gd name="T15" fmla="*/ 42 h 110"/>
              <a:gd name="T16" fmla="*/ 6 w 74"/>
              <a:gd name="T17" fmla="*/ 44 h 110"/>
              <a:gd name="T18" fmla="*/ 4 w 74"/>
              <a:gd name="T19" fmla="*/ 44 h 110"/>
              <a:gd name="T20" fmla="*/ 4 w 74"/>
              <a:gd name="T21" fmla="*/ 48 h 110"/>
              <a:gd name="T22" fmla="*/ 6 w 74"/>
              <a:gd name="T23" fmla="*/ 50 h 110"/>
              <a:gd name="T24" fmla="*/ 6 w 74"/>
              <a:gd name="T25" fmla="*/ 54 h 110"/>
              <a:gd name="T26" fmla="*/ 6 w 74"/>
              <a:gd name="T27" fmla="*/ 52 h 110"/>
              <a:gd name="T28" fmla="*/ 4 w 74"/>
              <a:gd name="T29" fmla="*/ 62 h 110"/>
              <a:gd name="T30" fmla="*/ 6 w 74"/>
              <a:gd name="T31" fmla="*/ 62 h 110"/>
              <a:gd name="T32" fmla="*/ 6 w 74"/>
              <a:gd name="T33" fmla="*/ 66 h 110"/>
              <a:gd name="T34" fmla="*/ 4 w 74"/>
              <a:gd name="T35" fmla="*/ 66 h 110"/>
              <a:gd name="T36" fmla="*/ 0 w 74"/>
              <a:gd name="T37" fmla="*/ 70 h 110"/>
              <a:gd name="T38" fmla="*/ 8 w 74"/>
              <a:gd name="T39" fmla="*/ 72 h 110"/>
              <a:gd name="T40" fmla="*/ 14 w 74"/>
              <a:gd name="T41" fmla="*/ 72 h 110"/>
              <a:gd name="T42" fmla="*/ 16 w 74"/>
              <a:gd name="T43" fmla="*/ 72 h 110"/>
              <a:gd name="T44" fmla="*/ 16 w 74"/>
              <a:gd name="T45" fmla="*/ 70 h 110"/>
              <a:gd name="T46" fmla="*/ 18 w 74"/>
              <a:gd name="T47" fmla="*/ 70 h 110"/>
              <a:gd name="T48" fmla="*/ 18 w 74"/>
              <a:gd name="T49" fmla="*/ 74 h 110"/>
              <a:gd name="T50" fmla="*/ 14 w 74"/>
              <a:gd name="T51" fmla="*/ 74 h 110"/>
              <a:gd name="T52" fmla="*/ 12 w 74"/>
              <a:gd name="T53" fmla="*/ 78 h 110"/>
              <a:gd name="T54" fmla="*/ 14 w 74"/>
              <a:gd name="T55" fmla="*/ 78 h 110"/>
              <a:gd name="T56" fmla="*/ 14 w 74"/>
              <a:gd name="T57" fmla="*/ 80 h 110"/>
              <a:gd name="T58" fmla="*/ 6 w 74"/>
              <a:gd name="T59" fmla="*/ 88 h 110"/>
              <a:gd name="T60" fmla="*/ 10 w 74"/>
              <a:gd name="T61" fmla="*/ 94 h 110"/>
              <a:gd name="T62" fmla="*/ 4 w 74"/>
              <a:gd name="T63" fmla="*/ 98 h 110"/>
              <a:gd name="T64" fmla="*/ 10 w 74"/>
              <a:gd name="T65" fmla="*/ 104 h 110"/>
              <a:gd name="T66" fmla="*/ 14 w 74"/>
              <a:gd name="T67" fmla="*/ 102 h 110"/>
              <a:gd name="T68" fmla="*/ 14 w 74"/>
              <a:gd name="T69" fmla="*/ 100 h 110"/>
              <a:gd name="T70" fmla="*/ 18 w 74"/>
              <a:gd name="T71" fmla="*/ 108 h 110"/>
              <a:gd name="T72" fmla="*/ 20 w 74"/>
              <a:gd name="T73" fmla="*/ 110 h 110"/>
              <a:gd name="T74" fmla="*/ 22 w 74"/>
              <a:gd name="T75" fmla="*/ 110 h 110"/>
              <a:gd name="T76" fmla="*/ 26 w 74"/>
              <a:gd name="T77" fmla="*/ 108 h 110"/>
              <a:gd name="T78" fmla="*/ 30 w 74"/>
              <a:gd name="T79" fmla="*/ 104 h 110"/>
              <a:gd name="T80" fmla="*/ 34 w 74"/>
              <a:gd name="T81" fmla="*/ 94 h 110"/>
              <a:gd name="T82" fmla="*/ 38 w 74"/>
              <a:gd name="T83" fmla="*/ 88 h 110"/>
              <a:gd name="T84" fmla="*/ 44 w 74"/>
              <a:gd name="T85" fmla="*/ 80 h 110"/>
              <a:gd name="T86" fmla="*/ 62 w 74"/>
              <a:gd name="T87" fmla="*/ 70 h 110"/>
              <a:gd name="T88" fmla="*/ 68 w 74"/>
              <a:gd name="T89" fmla="*/ 64 h 110"/>
              <a:gd name="T90" fmla="*/ 70 w 74"/>
              <a:gd name="T91" fmla="*/ 52 h 110"/>
              <a:gd name="T92" fmla="*/ 74 w 74"/>
              <a:gd name="T93" fmla="*/ 52 h 110"/>
              <a:gd name="T94" fmla="*/ 72 w 74"/>
              <a:gd name="T95" fmla="*/ 44 h 110"/>
              <a:gd name="T96" fmla="*/ 72 w 74"/>
              <a:gd name="T97" fmla="*/ 34 h 110"/>
              <a:gd name="T98" fmla="*/ 72 w 74"/>
              <a:gd name="T99" fmla="*/ 28 h 110"/>
              <a:gd name="T100" fmla="*/ 68 w 74"/>
              <a:gd name="T101" fmla="*/ 26 h 110"/>
              <a:gd name="T102" fmla="*/ 62 w 74"/>
              <a:gd name="T103" fmla="*/ 22 h 110"/>
              <a:gd name="T104" fmla="*/ 60 w 74"/>
              <a:gd name="T105" fmla="*/ 22 h 110"/>
              <a:gd name="T106" fmla="*/ 46 w 74"/>
              <a:gd name="T107" fmla="*/ 20 h 110"/>
              <a:gd name="T108" fmla="*/ 44 w 74"/>
              <a:gd name="T109" fmla="*/ 20 h 110"/>
              <a:gd name="T110" fmla="*/ 42 w 74"/>
              <a:gd name="T111" fmla="*/ 16 h 110"/>
              <a:gd name="T112" fmla="*/ 40 w 74"/>
              <a:gd name="T113" fmla="*/ 10 h 110"/>
              <a:gd name="T114" fmla="*/ 32 w 74"/>
              <a:gd name="T115" fmla="*/ 6 h 110"/>
              <a:gd name="T116" fmla="*/ 28 w 74"/>
              <a:gd name="T117" fmla="*/ 2 h 110"/>
              <a:gd name="T118" fmla="*/ 26 w 74"/>
              <a:gd name="T119" fmla="*/ 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4" h="110">
                <a:moveTo>
                  <a:pt x="26" y="0"/>
                </a:moveTo>
                <a:lnTo>
                  <a:pt x="26" y="0"/>
                </a:lnTo>
                <a:lnTo>
                  <a:pt x="14" y="8"/>
                </a:lnTo>
                <a:lnTo>
                  <a:pt x="14" y="8"/>
                </a:lnTo>
                <a:lnTo>
                  <a:pt x="14" y="10"/>
                </a:lnTo>
                <a:lnTo>
                  <a:pt x="14" y="12"/>
                </a:lnTo>
                <a:lnTo>
                  <a:pt x="14" y="12"/>
                </a:lnTo>
                <a:lnTo>
                  <a:pt x="16" y="20"/>
                </a:lnTo>
                <a:lnTo>
                  <a:pt x="16" y="20"/>
                </a:lnTo>
                <a:lnTo>
                  <a:pt x="12" y="24"/>
                </a:lnTo>
                <a:lnTo>
                  <a:pt x="10" y="28"/>
                </a:lnTo>
                <a:lnTo>
                  <a:pt x="10" y="34"/>
                </a:lnTo>
                <a:lnTo>
                  <a:pt x="12" y="40"/>
                </a:lnTo>
                <a:lnTo>
                  <a:pt x="12" y="40"/>
                </a:lnTo>
                <a:lnTo>
                  <a:pt x="8" y="40"/>
                </a:lnTo>
                <a:lnTo>
                  <a:pt x="8" y="42"/>
                </a:lnTo>
                <a:lnTo>
                  <a:pt x="8" y="42"/>
                </a:lnTo>
                <a:lnTo>
                  <a:pt x="6" y="44"/>
                </a:lnTo>
                <a:lnTo>
                  <a:pt x="4" y="44"/>
                </a:lnTo>
                <a:lnTo>
                  <a:pt x="4" y="44"/>
                </a:lnTo>
                <a:lnTo>
                  <a:pt x="4" y="48"/>
                </a:lnTo>
                <a:lnTo>
                  <a:pt x="4" y="48"/>
                </a:lnTo>
                <a:lnTo>
                  <a:pt x="6" y="50"/>
                </a:lnTo>
                <a:lnTo>
                  <a:pt x="6" y="50"/>
                </a:lnTo>
                <a:lnTo>
                  <a:pt x="6" y="52"/>
                </a:lnTo>
                <a:lnTo>
                  <a:pt x="6" y="54"/>
                </a:lnTo>
                <a:lnTo>
                  <a:pt x="6" y="52"/>
                </a:lnTo>
                <a:lnTo>
                  <a:pt x="6" y="52"/>
                </a:lnTo>
                <a:lnTo>
                  <a:pt x="2" y="56"/>
                </a:lnTo>
                <a:lnTo>
                  <a:pt x="4" y="62"/>
                </a:lnTo>
                <a:lnTo>
                  <a:pt x="6" y="62"/>
                </a:lnTo>
                <a:lnTo>
                  <a:pt x="6" y="62"/>
                </a:lnTo>
                <a:lnTo>
                  <a:pt x="6" y="66"/>
                </a:lnTo>
                <a:lnTo>
                  <a:pt x="6" y="66"/>
                </a:lnTo>
                <a:lnTo>
                  <a:pt x="4" y="66"/>
                </a:lnTo>
                <a:lnTo>
                  <a:pt x="4" y="66"/>
                </a:lnTo>
                <a:lnTo>
                  <a:pt x="0" y="70"/>
                </a:lnTo>
                <a:lnTo>
                  <a:pt x="0" y="70"/>
                </a:lnTo>
                <a:lnTo>
                  <a:pt x="8" y="72"/>
                </a:lnTo>
                <a:lnTo>
                  <a:pt x="8" y="72"/>
                </a:lnTo>
                <a:lnTo>
                  <a:pt x="10" y="74"/>
                </a:lnTo>
                <a:lnTo>
                  <a:pt x="14" y="72"/>
                </a:lnTo>
                <a:lnTo>
                  <a:pt x="14" y="72"/>
                </a:lnTo>
                <a:lnTo>
                  <a:pt x="16" y="72"/>
                </a:lnTo>
                <a:lnTo>
                  <a:pt x="16" y="70"/>
                </a:lnTo>
                <a:lnTo>
                  <a:pt x="16" y="70"/>
                </a:lnTo>
                <a:lnTo>
                  <a:pt x="18" y="70"/>
                </a:lnTo>
                <a:lnTo>
                  <a:pt x="18" y="70"/>
                </a:lnTo>
                <a:lnTo>
                  <a:pt x="18" y="74"/>
                </a:lnTo>
                <a:lnTo>
                  <a:pt x="18" y="74"/>
                </a:lnTo>
                <a:lnTo>
                  <a:pt x="14" y="74"/>
                </a:lnTo>
                <a:lnTo>
                  <a:pt x="14" y="74"/>
                </a:lnTo>
                <a:lnTo>
                  <a:pt x="12" y="76"/>
                </a:lnTo>
                <a:lnTo>
                  <a:pt x="12" y="78"/>
                </a:lnTo>
                <a:lnTo>
                  <a:pt x="12" y="78"/>
                </a:lnTo>
                <a:lnTo>
                  <a:pt x="14" y="78"/>
                </a:lnTo>
                <a:lnTo>
                  <a:pt x="14" y="78"/>
                </a:lnTo>
                <a:lnTo>
                  <a:pt x="14" y="80"/>
                </a:lnTo>
                <a:lnTo>
                  <a:pt x="14" y="80"/>
                </a:lnTo>
                <a:lnTo>
                  <a:pt x="6" y="88"/>
                </a:lnTo>
                <a:lnTo>
                  <a:pt x="8" y="92"/>
                </a:lnTo>
                <a:lnTo>
                  <a:pt x="10" y="94"/>
                </a:lnTo>
                <a:lnTo>
                  <a:pt x="4" y="98"/>
                </a:lnTo>
                <a:lnTo>
                  <a:pt x="4" y="98"/>
                </a:lnTo>
                <a:lnTo>
                  <a:pt x="6" y="100"/>
                </a:lnTo>
                <a:lnTo>
                  <a:pt x="10" y="104"/>
                </a:lnTo>
                <a:lnTo>
                  <a:pt x="10" y="104"/>
                </a:lnTo>
                <a:lnTo>
                  <a:pt x="14" y="102"/>
                </a:lnTo>
                <a:lnTo>
                  <a:pt x="14" y="100"/>
                </a:lnTo>
                <a:lnTo>
                  <a:pt x="14" y="100"/>
                </a:lnTo>
                <a:lnTo>
                  <a:pt x="16" y="102"/>
                </a:lnTo>
                <a:lnTo>
                  <a:pt x="18" y="108"/>
                </a:lnTo>
                <a:lnTo>
                  <a:pt x="18" y="108"/>
                </a:lnTo>
                <a:lnTo>
                  <a:pt x="20" y="110"/>
                </a:lnTo>
                <a:lnTo>
                  <a:pt x="22" y="110"/>
                </a:lnTo>
                <a:lnTo>
                  <a:pt x="22" y="110"/>
                </a:lnTo>
                <a:lnTo>
                  <a:pt x="22" y="110"/>
                </a:lnTo>
                <a:lnTo>
                  <a:pt x="26" y="108"/>
                </a:lnTo>
                <a:lnTo>
                  <a:pt x="28" y="106"/>
                </a:lnTo>
                <a:lnTo>
                  <a:pt x="30" y="104"/>
                </a:lnTo>
                <a:lnTo>
                  <a:pt x="30" y="104"/>
                </a:lnTo>
                <a:lnTo>
                  <a:pt x="34" y="94"/>
                </a:lnTo>
                <a:lnTo>
                  <a:pt x="38" y="88"/>
                </a:lnTo>
                <a:lnTo>
                  <a:pt x="38" y="88"/>
                </a:lnTo>
                <a:lnTo>
                  <a:pt x="44" y="80"/>
                </a:lnTo>
                <a:lnTo>
                  <a:pt x="44" y="80"/>
                </a:lnTo>
                <a:lnTo>
                  <a:pt x="50" y="76"/>
                </a:lnTo>
                <a:lnTo>
                  <a:pt x="62" y="70"/>
                </a:lnTo>
                <a:lnTo>
                  <a:pt x="62" y="70"/>
                </a:lnTo>
                <a:lnTo>
                  <a:pt x="68" y="64"/>
                </a:lnTo>
                <a:lnTo>
                  <a:pt x="70" y="58"/>
                </a:lnTo>
                <a:lnTo>
                  <a:pt x="70" y="52"/>
                </a:lnTo>
                <a:lnTo>
                  <a:pt x="74" y="52"/>
                </a:lnTo>
                <a:lnTo>
                  <a:pt x="74" y="52"/>
                </a:lnTo>
                <a:lnTo>
                  <a:pt x="74" y="50"/>
                </a:lnTo>
                <a:lnTo>
                  <a:pt x="72" y="44"/>
                </a:lnTo>
                <a:lnTo>
                  <a:pt x="72" y="44"/>
                </a:lnTo>
                <a:lnTo>
                  <a:pt x="72" y="34"/>
                </a:lnTo>
                <a:lnTo>
                  <a:pt x="68" y="32"/>
                </a:lnTo>
                <a:lnTo>
                  <a:pt x="72" y="28"/>
                </a:lnTo>
                <a:lnTo>
                  <a:pt x="72" y="28"/>
                </a:lnTo>
                <a:lnTo>
                  <a:pt x="68" y="26"/>
                </a:lnTo>
                <a:lnTo>
                  <a:pt x="62" y="22"/>
                </a:lnTo>
                <a:lnTo>
                  <a:pt x="62" y="22"/>
                </a:lnTo>
                <a:lnTo>
                  <a:pt x="62" y="20"/>
                </a:lnTo>
                <a:lnTo>
                  <a:pt x="60" y="22"/>
                </a:lnTo>
                <a:lnTo>
                  <a:pt x="60" y="24"/>
                </a:lnTo>
                <a:lnTo>
                  <a:pt x="46" y="20"/>
                </a:lnTo>
                <a:lnTo>
                  <a:pt x="46" y="20"/>
                </a:lnTo>
                <a:lnTo>
                  <a:pt x="44" y="20"/>
                </a:lnTo>
                <a:lnTo>
                  <a:pt x="42" y="16"/>
                </a:lnTo>
                <a:lnTo>
                  <a:pt x="42" y="16"/>
                </a:lnTo>
                <a:lnTo>
                  <a:pt x="42" y="12"/>
                </a:lnTo>
                <a:lnTo>
                  <a:pt x="40" y="10"/>
                </a:lnTo>
                <a:lnTo>
                  <a:pt x="40" y="10"/>
                </a:lnTo>
                <a:lnTo>
                  <a:pt x="32" y="6"/>
                </a:lnTo>
                <a:lnTo>
                  <a:pt x="32" y="6"/>
                </a:lnTo>
                <a:lnTo>
                  <a:pt x="28" y="2"/>
                </a:lnTo>
                <a:lnTo>
                  <a:pt x="28" y="0"/>
                </a:lnTo>
                <a:lnTo>
                  <a:pt x="26" y="0"/>
                </a:lnTo>
                <a:close/>
              </a:path>
            </a:pathLst>
          </a:custGeom>
          <a:solidFill>
            <a:srgbClr val="1700F4"/>
          </a:solidFill>
          <a:ln w="3175">
            <a:solidFill>
              <a:srgbClr val="1700F4"/>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217" name="Freeform 201">
            <a:extLst>
              <a:ext uri="{FF2B5EF4-FFF2-40B4-BE49-F238E27FC236}">
                <a16:creationId xmlns:a16="http://schemas.microsoft.com/office/drawing/2014/main" id="{F7E03DCC-B0AA-4C15-8606-DB6C7BD43D70}"/>
              </a:ext>
            </a:extLst>
          </p:cNvPr>
          <p:cNvSpPr>
            <a:spLocks/>
          </p:cNvSpPr>
          <p:nvPr userDrawn="1"/>
        </p:nvSpPr>
        <p:spPr bwMode="auto">
          <a:xfrm>
            <a:off x="4245862" y="3110942"/>
            <a:ext cx="80497" cy="54911"/>
          </a:xfrm>
          <a:custGeom>
            <a:avLst/>
            <a:gdLst>
              <a:gd name="T0" fmla="*/ 2 w 48"/>
              <a:gd name="T1" fmla="*/ 26 h 32"/>
              <a:gd name="T2" fmla="*/ 2 w 48"/>
              <a:gd name="T3" fmla="*/ 26 h 32"/>
              <a:gd name="T4" fmla="*/ 6 w 48"/>
              <a:gd name="T5" fmla="*/ 32 h 32"/>
              <a:gd name="T6" fmla="*/ 6 w 48"/>
              <a:gd name="T7" fmla="*/ 32 h 32"/>
              <a:gd name="T8" fmla="*/ 8 w 48"/>
              <a:gd name="T9" fmla="*/ 32 h 32"/>
              <a:gd name="T10" fmla="*/ 8 w 48"/>
              <a:gd name="T11" fmla="*/ 32 h 32"/>
              <a:gd name="T12" fmla="*/ 12 w 48"/>
              <a:gd name="T13" fmla="*/ 26 h 32"/>
              <a:gd name="T14" fmla="*/ 12 w 48"/>
              <a:gd name="T15" fmla="*/ 26 h 32"/>
              <a:gd name="T16" fmla="*/ 10 w 48"/>
              <a:gd name="T17" fmla="*/ 20 h 32"/>
              <a:gd name="T18" fmla="*/ 10 w 48"/>
              <a:gd name="T19" fmla="*/ 20 h 32"/>
              <a:gd name="T20" fmla="*/ 18 w 48"/>
              <a:gd name="T21" fmla="*/ 22 h 32"/>
              <a:gd name="T22" fmla="*/ 18 w 48"/>
              <a:gd name="T23" fmla="*/ 22 h 32"/>
              <a:gd name="T24" fmla="*/ 20 w 48"/>
              <a:gd name="T25" fmla="*/ 26 h 32"/>
              <a:gd name="T26" fmla="*/ 20 w 48"/>
              <a:gd name="T27" fmla="*/ 26 h 32"/>
              <a:gd name="T28" fmla="*/ 24 w 48"/>
              <a:gd name="T29" fmla="*/ 26 h 32"/>
              <a:gd name="T30" fmla="*/ 28 w 48"/>
              <a:gd name="T31" fmla="*/ 24 h 32"/>
              <a:gd name="T32" fmla="*/ 28 w 48"/>
              <a:gd name="T33" fmla="*/ 20 h 32"/>
              <a:gd name="T34" fmla="*/ 28 w 48"/>
              <a:gd name="T35" fmla="*/ 20 h 32"/>
              <a:gd name="T36" fmla="*/ 34 w 48"/>
              <a:gd name="T37" fmla="*/ 20 h 32"/>
              <a:gd name="T38" fmla="*/ 42 w 48"/>
              <a:gd name="T39" fmla="*/ 22 h 32"/>
              <a:gd name="T40" fmla="*/ 46 w 48"/>
              <a:gd name="T41" fmla="*/ 22 h 32"/>
              <a:gd name="T42" fmla="*/ 48 w 48"/>
              <a:gd name="T43" fmla="*/ 20 h 32"/>
              <a:gd name="T44" fmla="*/ 48 w 48"/>
              <a:gd name="T45" fmla="*/ 18 h 32"/>
              <a:gd name="T46" fmla="*/ 46 w 48"/>
              <a:gd name="T47" fmla="*/ 14 h 32"/>
              <a:gd name="T48" fmla="*/ 46 w 48"/>
              <a:gd name="T49" fmla="*/ 14 h 32"/>
              <a:gd name="T50" fmla="*/ 42 w 48"/>
              <a:gd name="T51" fmla="*/ 12 h 32"/>
              <a:gd name="T52" fmla="*/ 38 w 48"/>
              <a:gd name="T53" fmla="*/ 10 h 32"/>
              <a:gd name="T54" fmla="*/ 38 w 48"/>
              <a:gd name="T55" fmla="*/ 10 h 32"/>
              <a:gd name="T56" fmla="*/ 36 w 48"/>
              <a:gd name="T57" fmla="*/ 10 h 32"/>
              <a:gd name="T58" fmla="*/ 28 w 48"/>
              <a:gd name="T59" fmla="*/ 8 h 32"/>
              <a:gd name="T60" fmla="*/ 28 w 48"/>
              <a:gd name="T61" fmla="*/ 8 h 32"/>
              <a:gd name="T62" fmla="*/ 26 w 48"/>
              <a:gd name="T63" fmla="*/ 6 h 32"/>
              <a:gd name="T64" fmla="*/ 22 w 48"/>
              <a:gd name="T65" fmla="*/ 2 h 32"/>
              <a:gd name="T66" fmla="*/ 22 w 48"/>
              <a:gd name="T67" fmla="*/ 2 h 32"/>
              <a:gd name="T68" fmla="*/ 18 w 48"/>
              <a:gd name="T69" fmla="*/ 2 h 32"/>
              <a:gd name="T70" fmla="*/ 18 w 48"/>
              <a:gd name="T71" fmla="*/ 2 h 32"/>
              <a:gd name="T72" fmla="*/ 16 w 48"/>
              <a:gd name="T73" fmla="*/ 0 h 32"/>
              <a:gd name="T74" fmla="*/ 16 w 48"/>
              <a:gd name="T75" fmla="*/ 0 h 32"/>
              <a:gd name="T76" fmla="*/ 6 w 48"/>
              <a:gd name="T77" fmla="*/ 0 h 32"/>
              <a:gd name="T78" fmla="*/ 6 w 48"/>
              <a:gd name="T79" fmla="*/ 0 h 32"/>
              <a:gd name="T80" fmla="*/ 2 w 48"/>
              <a:gd name="T81" fmla="*/ 2 h 32"/>
              <a:gd name="T82" fmla="*/ 2 w 48"/>
              <a:gd name="T83" fmla="*/ 2 h 32"/>
              <a:gd name="T84" fmla="*/ 0 w 48"/>
              <a:gd name="T85" fmla="*/ 2 h 32"/>
              <a:gd name="T86" fmla="*/ 2 w 48"/>
              <a:gd name="T87" fmla="*/ 12 h 32"/>
              <a:gd name="T88" fmla="*/ 0 w 48"/>
              <a:gd name="T89" fmla="*/ 16 h 32"/>
              <a:gd name="T90" fmla="*/ 0 w 48"/>
              <a:gd name="T91" fmla="*/ 18 h 32"/>
              <a:gd name="T92" fmla="*/ 0 w 48"/>
              <a:gd name="T93" fmla="*/ 18 h 32"/>
              <a:gd name="T94" fmla="*/ 2 w 48"/>
              <a:gd name="T95" fmla="*/ 22 h 32"/>
              <a:gd name="T96" fmla="*/ 2 w 48"/>
              <a:gd name="T97" fmla="*/ 22 h 32"/>
              <a:gd name="T98" fmla="*/ 2 w 48"/>
              <a:gd name="T99" fmla="*/ 26 h 32"/>
              <a:gd name="T100" fmla="*/ 2 w 48"/>
              <a:gd name="T101" fmla="*/ 2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8" h="32">
                <a:moveTo>
                  <a:pt x="2" y="26"/>
                </a:moveTo>
                <a:lnTo>
                  <a:pt x="2" y="26"/>
                </a:lnTo>
                <a:lnTo>
                  <a:pt x="6" y="32"/>
                </a:lnTo>
                <a:lnTo>
                  <a:pt x="6" y="32"/>
                </a:lnTo>
                <a:lnTo>
                  <a:pt x="8" y="32"/>
                </a:lnTo>
                <a:lnTo>
                  <a:pt x="8" y="32"/>
                </a:lnTo>
                <a:lnTo>
                  <a:pt x="12" y="26"/>
                </a:lnTo>
                <a:lnTo>
                  <a:pt x="12" y="26"/>
                </a:lnTo>
                <a:lnTo>
                  <a:pt x="10" y="20"/>
                </a:lnTo>
                <a:lnTo>
                  <a:pt x="10" y="20"/>
                </a:lnTo>
                <a:lnTo>
                  <a:pt x="18" y="22"/>
                </a:lnTo>
                <a:lnTo>
                  <a:pt x="18" y="22"/>
                </a:lnTo>
                <a:lnTo>
                  <a:pt x="20" y="26"/>
                </a:lnTo>
                <a:lnTo>
                  <a:pt x="20" y="26"/>
                </a:lnTo>
                <a:lnTo>
                  <a:pt x="24" y="26"/>
                </a:lnTo>
                <a:lnTo>
                  <a:pt x="28" y="24"/>
                </a:lnTo>
                <a:lnTo>
                  <a:pt x="28" y="20"/>
                </a:lnTo>
                <a:lnTo>
                  <a:pt x="28" y="20"/>
                </a:lnTo>
                <a:lnTo>
                  <a:pt x="34" y="20"/>
                </a:lnTo>
                <a:lnTo>
                  <a:pt x="42" y="22"/>
                </a:lnTo>
                <a:lnTo>
                  <a:pt x="46" y="22"/>
                </a:lnTo>
                <a:lnTo>
                  <a:pt x="48" y="20"/>
                </a:lnTo>
                <a:lnTo>
                  <a:pt x="48" y="18"/>
                </a:lnTo>
                <a:lnTo>
                  <a:pt x="46" y="14"/>
                </a:lnTo>
                <a:lnTo>
                  <a:pt x="46" y="14"/>
                </a:lnTo>
                <a:lnTo>
                  <a:pt x="42" y="12"/>
                </a:lnTo>
                <a:lnTo>
                  <a:pt x="38" y="10"/>
                </a:lnTo>
                <a:lnTo>
                  <a:pt x="38" y="10"/>
                </a:lnTo>
                <a:lnTo>
                  <a:pt x="36" y="10"/>
                </a:lnTo>
                <a:lnTo>
                  <a:pt x="28" y="8"/>
                </a:lnTo>
                <a:lnTo>
                  <a:pt x="28" y="8"/>
                </a:lnTo>
                <a:lnTo>
                  <a:pt x="26" y="6"/>
                </a:lnTo>
                <a:lnTo>
                  <a:pt x="22" y="2"/>
                </a:lnTo>
                <a:lnTo>
                  <a:pt x="22" y="2"/>
                </a:lnTo>
                <a:lnTo>
                  <a:pt x="18" y="2"/>
                </a:lnTo>
                <a:lnTo>
                  <a:pt x="18" y="2"/>
                </a:lnTo>
                <a:lnTo>
                  <a:pt x="16" y="0"/>
                </a:lnTo>
                <a:lnTo>
                  <a:pt x="16" y="0"/>
                </a:lnTo>
                <a:lnTo>
                  <a:pt x="6" y="0"/>
                </a:lnTo>
                <a:lnTo>
                  <a:pt x="6" y="0"/>
                </a:lnTo>
                <a:lnTo>
                  <a:pt x="2" y="2"/>
                </a:lnTo>
                <a:lnTo>
                  <a:pt x="2" y="2"/>
                </a:lnTo>
                <a:lnTo>
                  <a:pt x="0" y="2"/>
                </a:lnTo>
                <a:lnTo>
                  <a:pt x="2" y="12"/>
                </a:lnTo>
                <a:lnTo>
                  <a:pt x="0" y="16"/>
                </a:lnTo>
                <a:lnTo>
                  <a:pt x="0" y="18"/>
                </a:lnTo>
                <a:lnTo>
                  <a:pt x="0" y="18"/>
                </a:lnTo>
                <a:lnTo>
                  <a:pt x="2" y="22"/>
                </a:lnTo>
                <a:lnTo>
                  <a:pt x="2" y="22"/>
                </a:lnTo>
                <a:lnTo>
                  <a:pt x="2" y="26"/>
                </a:lnTo>
                <a:lnTo>
                  <a:pt x="2" y="26"/>
                </a:lnTo>
                <a:close/>
              </a:path>
            </a:pathLst>
          </a:custGeom>
          <a:solidFill>
            <a:srgbClr val="00095B"/>
          </a:solidFill>
          <a:ln w="3175">
            <a:solidFill>
              <a:srgbClr val="00095B"/>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218" name="Freeform 202">
            <a:extLst>
              <a:ext uri="{FF2B5EF4-FFF2-40B4-BE49-F238E27FC236}">
                <a16:creationId xmlns:a16="http://schemas.microsoft.com/office/drawing/2014/main" id="{97F09FC4-FCFB-425F-AB99-179C60DCC27E}"/>
              </a:ext>
            </a:extLst>
          </p:cNvPr>
          <p:cNvSpPr>
            <a:spLocks/>
          </p:cNvSpPr>
          <p:nvPr userDrawn="1"/>
        </p:nvSpPr>
        <p:spPr bwMode="auto">
          <a:xfrm>
            <a:off x="6786571" y="3320291"/>
            <a:ext cx="43603" cy="58344"/>
          </a:xfrm>
          <a:custGeom>
            <a:avLst/>
            <a:gdLst>
              <a:gd name="T0" fmla="*/ 24 w 26"/>
              <a:gd name="T1" fmla="*/ 26 h 34"/>
              <a:gd name="T2" fmla="*/ 24 w 26"/>
              <a:gd name="T3" fmla="*/ 26 h 34"/>
              <a:gd name="T4" fmla="*/ 22 w 26"/>
              <a:gd name="T5" fmla="*/ 22 h 34"/>
              <a:gd name="T6" fmla="*/ 22 w 26"/>
              <a:gd name="T7" fmla="*/ 22 h 34"/>
              <a:gd name="T8" fmla="*/ 20 w 26"/>
              <a:gd name="T9" fmla="*/ 22 h 34"/>
              <a:gd name="T10" fmla="*/ 20 w 26"/>
              <a:gd name="T11" fmla="*/ 20 h 34"/>
              <a:gd name="T12" fmla="*/ 20 w 26"/>
              <a:gd name="T13" fmla="*/ 20 h 34"/>
              <a:gd name="T14" fmla="*/ 26 w 26"/>
              <a:gd name="T15" fmla="*/ 14 h 34"/>
              <a:gd name="T16" fmla="*/ 26 w 26"/>
              <a:gd name="T17" fmla="*/ 8 h 34"/>
              <a:gd name="T18" fmla="*/ 26 w 26"/>
              <a:gd name="T19" fmla="*/ 4 h 34"/>
              <a:gd name="T20" fmla="*/ 22 w 26"/>
              <a:gd name="T21" fmla="*/ 0 h 34"/>
              <a:gd name="T22" fmla="*/ 16 w 26"/>
              <a:gd name="T23" fmla="*/ 6 h 34"/>
              <a:gd name="T24" fmla="*/ 12 w 26"/>
              <a:gd name="T25" fmla="*/ 2 h 34"/>
              <a:gd name="T26" fmla="*/ 10 w 26"/>
              <a:gd name="T27" fmla="*/ 4 h 34"/>
              <a:gd name="T28" fmla="*/ 10 w 26"/>
              <a:gd name="T29" fmla="*/ 4 h 34"/>
              <a:gd name="T30" fmla="*/ 6 w 26"/>
              <a:gd name="T31" fmla="*/ 10 h 34"/>
              <a:gd name="T32" fmla="*/ 4 w 26"/>
              <a:gd name="T33" fmla="*/ 14 h 34"/>
              <a:gd name="T34" fmla="*/ 4 w 26"/>
              <a:gd name="T35" fmla="*/ 18 h 34"/>
              <a:gd name="T36" fmla="*/ 4 w 26"/>
              <a:gd name="T37" fmla="*/ 18 h 34"/>
              <a:gd name="T38" fmla="*/ 2 w 26"/>
              <a:gd name="T39" fmla="*/ 22 h 34"/>
              <a:gd name="T40" fmla="*/ 2 w 26"/>
              <a:gd name="T41" fmla="*/ 24 h 34"/>
              <a:gd name="T42" fmla="*/ 0 w 26"/>
              <a:gd name="T43" fmla="*/ 28 h 34"/>
              <a:gd name="T44" fmla="*/ 0 w 26"/>
              <a:gd name="T45" fmla="*/ 30 h 34"/>
              <a:gd name="T46" fmla="*/ 0 w 26"/>
              <a:gd name="T47" fmla="*/ 30 h 34"/>
              <a:gd name="T48" fmla="*/ 4 w 26"/>
              <a:gd name="T49" fmla="*/ 34 h 34"/>
              <a:gd name="T50" fmla="*/ 8 w 26"/>
              <a:gd name="T51" fmla="*/ 34 h 34"/>
              <a:gd name="T52" fmla="*/ 8 w 26"/>
              <a:gd name="T53" fmla="*/ 34 h 34"/>
              <a:gd name="T54" fmla="*/ 12 w 26"/>
              <a:gd name="T55" fmla="*/ 32 h 34"/>
              <a:gd name="T56" fmla="*/ 18 w 26"/>
              <a:gd name="T57" fmla="*/ 34 h 34"/>
              <a:gd name="T58" fmla="*/ 24 w 26"/>
              <a:gd name="T59" fmla="*/ 26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6" h="34">
                <a:moveTo>
                  <a:pt x="24" y="26"/>
                </a:moveTo>
                <a:lnTo>
                  <a:pt x="24" y="26"/>
                </a:lnTo>
                <a:lnTo>
                  <a:pt x="22" y="22"/>
                </a:lnTo>
                <a:lnTo>
                  <a:pt x="22" y="22"/>
                </a:lnTo>
                <a:lnTo>
                  <a:pt x="20" y="22"/>
                </a:lnTo>
                <a:lnTo>
                  <a:pt x="20" y="20"/>
                </a:lnTo>
                <a:lnTo>
                  <a:pt x="20" y="20"/>
                </a:lnTo>
                <a:lnTo>
                  <a:pt x="26" y="14"/>
                </a:lnTo>
                <a:lnTo>
                  <a:pt x="26" y="8"/>
                </a:lnTo>
                <a:lnTo>
                  <a:pt x="26" y="4"/>
                </a:lnTo>
                <a:lnTo>
                  <a:pt x="22" y="0"/>
                </a:lnTo>
                <a:lnTo>
                  <a:pt x="16" y="6"/>
                </a:lnTo>
                <a:lnTo>
                  <a:pt x="12" y="2"/>
                </a:lnTo>
                <a:lnTo>
                  <a:pt x="10" y="4"/>
                </a:lnTo>
                <a:lnTo>
                  <a:pt x="10" y="4"/>
                </a:lnTo>
                <a:lnTo>
                  <a:pt x="6" y="10"/>
                </a:lnTo>
                <a:lnTo>
                  <a:pt x="4" y="14"/>
                </a:lnTo>
                <a:lnTo>
                  <a:pt x="4" y="18"/>
                </a:lnTo>
                <a:lnTo>
                  <a:pt x="4" y="18"/>
                </a:lnTo>
                <a:lnTo>
                  <a:pt x="2" y="22"/>
                </a:lnTo>
                <a:lnTo>
                  <a:pt x="2" y="24"/>
                </a:lnTo>
                <a:lnTo>
                  <a:pt x="0" y="28"/>
                </a:lnTo>
                <a:lnTo>
                  <a:pt x="0" y="30"/>
                </a:lnTo>
                <a:lnTo>
                  <a:pt x="0" y="30"/>
                </a:lnTo>
                <a:lnTo>
                  <a:pt x="4" y="34"/>
                </a:lnTo>
                <a:lnTo>
                  <a:pt x="8" y="34"/>
                </a:lnTo>
                <a:lnTo>
                  <a:pt x="8" y="34"/>
                </a:lnTo>
                <a:lnTo>
                  <a:pt x="12" y="32"/>
                </a:lnTo>
                <a:lnTo>
                  <a:pt x="18" y="34"/>
                </a:lnTo>
                <a:lnTo>
                  <a:pt x="24" y="26"/>
                </a:lnTo>
                <a:close/>
              </a:path>
            </a:pathLst>
          </a:custGeom>
          <a:solidFill>
            <a:srgbClr val="B9BCBD"/>
          </a:solidFill>
          <a:ln w="3175">
            <a:solidFill>
              <a:srgbClr val="B9BCBD"/>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219" name="Freeform 203">
            <a:extLst>
              <a:ext uri="{FF2B5EF4-FFF2-40B4-BE49-F238E27FC236}">
                <a16:creationId xmlns:a16="http://schemas.microsoft.com/office/drawing/2014/main" id="{2FB2B0F3-7166-4D81-AB77-D4AC8E9A2D98}"/>
              </a:ext>
            </a:extLst>
          </p:cNvPr>
          <p:cNvSpPr>
            <a:spLocks noEditPoints="1"/>
          </p:cNvSpPr>
          <p:nvPr userDrawn="1"/>
        </p:nvSpPr>
        <p:spPr bwMode="auto">
          <a:xfrm>
            <a:off x="6036936" y="1885728"/>
            <a:ext cx="105654" cy="133847"/>
          </a:xfrm>
          <a:custGeom>
            <a:avLst/>
            <a:gdLst>
              <a:gd name="T0" fmla="*/ 24 w 63"/>
              <a:gd name="T1" fmla="*/ 54 h 78"/>
              <a:gd name="T2" fmla="*/ 30 w 63"/>
              <a:gd name="T3" fmla="*/ 60 h 78"/>
              <a:gd name="T4" fmla="*/ 32 w 63"/>
              <a:gd name="T5" fmla="*/ 64 h 78"/>
              <a:gd name="T6" fmla="*/ 37 w 63"/>
              <a:gd name="T7" fmla="*/ 64 h 78"/>
              <a:gd name="T8" fmla="*/ 37 w 63"/>
              <a:gd name="T9" fmla="*/ 54 h 78"/>
              <a:gd name="T10" fmla="*/ 30 w 63"/>
              <a:gd name="T11" fmla="*/ 46 h 78"/>
              <a:gd name="T12" fmla="*/ 37 w 63"/>
              <a:gd name="T13" fmla="*/ 38 h 78"/>
              <a:gd name="T14" fmla="*/ 39 w 63"/>
              <a:gd name="T15" fmla="*/ 32 h 78"/>
              <a:gd name="T16" fmla="*/ 32 w 63"/>
              <a:gd name="T17" fmla="*/ 26 h 78"/>
              <a:gd name="T18" fmla="*/ 26 w 63"/>
              <a:gd name="T19" fmla="*/ 16 h 78"/>
              <a:gd name="T20" fmla="*/ 32 w 63"/>
              <a:gd name="T21" fmla="*/ 16 h 78"/>
              <a:gd name="T22" fmla="*/ 37 w 63"/>
              <a:gd name="T23" fmla="*/ 12 h 78"/>
              <a:gd name="T24" fmla="*/ 34 w 63"/>
              <a:gd name="T25" fmla="*/ 6 h 78"/>
              <a:gd name="T26" fmla="*/ 37 w 63"/>
              <a:gd name="T27" fmla="*/ 0 h 78"/>
              <a:gd name="T28" fmla="*/ 26 w 63"/>
              <a:gd name="T29" fmla="*/ 4 h 78"/>
              <a:gd name="T30" fmla="*/ 22 w 63"/>
              <a:gd name="T31" fmla="*/ 10 h 78"/>
              <a:gd name="T32" fmla="*/ 16 w 63"/>
              <a:gd name="T33" fmla="*/ 14 h 78"/>
              <a:gd name="T34" fmla="*/ 8 w 63"/>
              <a:gd name="T35" fmla="*/ 16 h 78"/>
              <a:gd name="T36" fmla="*/ 2 w 63"/>
              <a:gd name="T37" fmla="*/ 22 h 78"/>
              <a:gd name="T38" fmla="*/ 2 w 63"/>
              <a:gd name="T39" fmla="*/ 24 h 78"/>
              <a:gd name="T40" fmla="*/ 8 w 63"/>
              <a:gd name="T41" fmla="*/ 20 h 78"/>
              <a:gd name="T42" fmla="*/ 12 w 63"/>
              <a:gd name="T43" fmla="*/ 18 h 78"/>
              <a:gd name="T44" fmla="*/ 22 w 63"/>
              <a:gd name="T45" fmla="*/ 28 h 78"/>
              <a:gd name="T46" fmla="*/ 16 w 63"/>
              <a:gd name="T47" fmla="*/ 24 h 78"/>
              <a:gd name="T48" fmla="*/ 0 w 63"/>
              <a:gd name="T49" fmla="*/ 30 h 78"/>
              <a:gd name="T50" fmla="*/ 2 w 63"/>
              <a:gd name="T51" fmla="*/ 42 h 78"/>
              <a:gd name="T52" fmla="*/ 2 w 63"/>
              <a:gd name="T53" fmla="*/ 48 h 78"/>
              <a:gd name="T54" fmla="*/ 4 w 63"/>
              <a:gd name="T55" fmla="*/ 56 h 78"/>
              <a:gd name="T56" fmla="*/ 10 w 63"/>
              <a:gd name="T57" fmla="*/ 64 h 78"/>
              <a:gd name="T58" fmla="*/ 61 w 63"/>
              <a:gd name="T59" fmla="*/ 66 h 78"/>
              <a:gd name="T60" fmla="*/ 51 w 63"/>
              <a:gd name="T61" fmla="*/ 70 h 78"/>
              <a:gd name="T62" fmla="*/ 45 w 63"/>
              <a:gd name="T63" fmla="*/ 68 h 78"/>
              <a:gd name="T64" fmla="*/ 43 w 63"/>
              <a:gd name="T65" fmla="*/ 68 h 78"/>
              <a:gd name="T66" fmla="*/ 43 w 63"/>
              <a:gd name="T67" fmla="*/ 72 h 78"/>
              <a:gd name="T68" fmla="*/ 45 w 63"/>
              <a:gd name="T69" fmla="*/ 76 h 78"/>
              <a:gd name="T70" fmla="*/ 49 w 63"/>
              <a:gd name="T71" fmla="*/ 78 h 78"/>
              <a:gd name="T72" fmla="*/ 53 w 63"/>
              <a:gd name="T73" fmla="*/ 76 h 78"/>
              <a:gd name="T74" fmla="*/ 57 w 63"/>
              <a:gd name="T75" fmla="*/ 72 h 78"/>
              <a:gd name="T76" fmla="*/ 63 w 63"/>
              <a:gd name="T77" fmla="*/ 66 h 78"/>
              <a:gd name="T78" fmla="*/ 39 w 63"/>
              <a:gd name="T79" fmla="*/ 66 h 78"/>
              <a:gd name="T80" fmla="*/ 37 w 63"/>
              <a:gd name="T81" fmla="*/ 74 h 78"/>
              <a:gd name="T82" fmla="*/ 39 w 63"/>
              <a:gd name="T83" fmla="*/ 68 h 78"/>
              <a:gd name="T84" fmla="*/ 39 w 63"/>
              <a:gd name="T85" fmla="*/ 66 h 78"/>
              <a:gd name="T86" fmla="*/ 55 w 63"/>
              <a:gd name="T87" fmla="*/ 38 h 78"/>
              <a:gd name="T88" fmla="*/ 53 w 63"/>
              <a:gd name="T89" fmla="*/ 46 h 78"/>
              <a:gd name="T90" fmla="*/ 49 w 63"/>
              <a:gd name="T91" fmla="*/ 50 h 78"/>
              <a:gd name="T92" fmla="*/ 49 w 63"/>
              <a:gd name="T93" fmla="*/ 46 h 78"/>
              <a:gd name="T94" fmla="*/ 43 w 63"/>
              <a:gd name="T95" fmla="*/ 50 h 78"/>
              <a:gd name="T96" fmla="*/ 39 w 63"/>
              <a:gd name="T97" fmla="*/ 50 h 78"/>
              <a:gd name="T98" fmla="*/ 41 w 63"/>
              <a:gd name="T99" fmla="*/ 54 h 78"/>
              <a:gd name="T100" fmla="*/ 43 w 63"/>
              <a:gd name="T101" fmla="*/ 62 h 78"/>
              <a:gd name="T102" fmla="*/ 49 w 63"/>
              <a:gd name="T103" fmla="*/ 62 h 78"/>
              <a:gd name="T104" fmla="*/ 51 w 63"/>
              <a:gd name="T105" fmla="*/ 60 h 78"/>
              <a:gd name="T106" fmla="*/ 55 w 63"/>
              <a:gd name="T107" fmla="*/ 66 h 78"/>
              <a:gd name="T108" fmla="*/ 55 w 63"/>
              <a:gd name="T109" fmla="*/ 62 h 78"/>
              <a:gd name="T110" fmla="*/ 61 w 63"/>
              <a:gd name="T111" fmla="*/ 58 h 78"/>
              <a:gd name="T112" fmla="*/ 57 w 63"/>
              <a:gd name="T113" fmla="*/ 52 h 78"/>
              <a:gd name="T114" fmla="*/ 61 w 63"/>
              <a:gd name="T115" fmla="*/ 50 h 78"/>
              <a:gd name="T116" fmla="*/ 59 w 63"/>
              <a:gd name="T117" fmla="*/ 38 h 78"/>
              <a:gd name="T118" fmla="*/ 12 w 63"/>
              <a:gd name="T119" fmla="*/ 20 h 78"/>
              <a:gd name="T120" fmla="*/ 10 w 63"/>
              <a:gd name="T121" fmla="*/ 26 h 78"/>
              <a:gd name="T122" fmla="*/ 14 w 63"/>
              <a:gd name="T123" fmla="*/ 22 h 78"/>
              <a:gd name="T124" fmla="*/ 12 w 63"/>
              <a:gd name="T125" fmla="*/ 2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3" h="78">
                <a:moveTo>
                  <a:pt x="22" y="64"/>
                </a:moveTo>
                <a:lnTo>
                  <a:pt x="22" y="64"/>
                </a:lnTo>
                <a:lnTo>
                  <a:pt x="24" y="54"/>
                </a:lnTo>
                <a:lnTo>
                  <a:pt x="24" y="54"/>
                </a:lnTo>
                <a:lnTo>
                  <a:pt x="30" y="60"/>
                </a:lnTo>
                <a:lnTo>
                  <a:pt x="30" y="60"/>
                </a:lnTo>
                <a:lnTo>
                  <a:pt x="30" y="64"/>
                </a:lnTo>
                <a:lnTo>
                  <a:pt x="32" y="64"/>
                </a:lnTo>
                <a:lnTo>
                  <a:pt x="32" y="64"/>
                </a:lnTo>
                <a:lnTo>
                  <a:pt x="32" y="64"/>
                </a:lnTo>
                <a:lnTo>
                  <a:pt x="34" y="64"/>
                </a:lnTo>
                <a:lnTo>
                  <a:pt x="37" y="64"/>
                </a:lnTo>
                <a:lnTo>
                  <a:pt x="37" y="64"/>
                </a:lnTo>
                <a:lnTo>
                  <a:pt x="37" y="54"/>
                </a:lnTo>
                <a:lnTo>
                  <a:pt x="37" y="54"/>
                </a:lnTo>
                <a:lnTo>
                  <a:pt x="26" y="54"/>
                </a:lnTo>
                <a:lnTo>
                  <a:pt x="26" y="54"/>
                </a:lnTo>
                <a:lnTo>
                  <a:pt x="30" y="46"/>
                </a:lnTo>
                <a:lnTo>
                  <a:pt x="32" y="36"/>
                </a:lnTo>
                <a:lnTo>
                  <a:pt x="32" y="36"/>
                </a:lnTo>
                <a:lnTo>
                  <a:pt x="37" y="38"/>
                </a:lnTo>
                <a:lnTo>
                  <a:pt x="41" y="34"/>
                </a:lnTo>
                <a:lnTo>
                  <a:pt x="39" y="32"/>
                </a:lnTo>
                <a:lnTo>
                  <a:pt x="39" y="32"/>
                </a:lnTo>
                <a:lnTo>
                  <a:pt x="34" y="32"/>
                </a:lnTo>
                <a:lnTo>
                  <a:pt x="34" y="32"/>
                </a:lnTo>
                <a:lnTo>
                  <a:pt x="32" y="26"/>
                </a:lnTo>
                <a:lnTo>
                  <a:pt x="32" y="18"/>
                </a:lnTo>
                <a:lnTo>
                  <a:pt x="32" y="18"/>
                </a:lnTo>
                <a:lnTo>
                  <a:pt x="26" y="16"/>
                </a:lnTo>
                <a:lnTo>
                  <a:pt x="26" y="16"/>
                </a:lnTo>
                <a:lnTo>
                  <a:pt x="32" y="16"/>
                </a:lnTo>
                <a:lnTo>
                  <a:pt x="32" y="16"/>
                </a:lnTo>
                <a:lnTo>
                  <a:pt x="34" y="12"/>
                </a:lnTo>
                <a:lnTo>
                  <a:pt x="34" y="12"/>
                </a:lnTo>
                <a:lnTo>
                  <a:pt x="37" y="12"/>
                </a:lnTo>
                <a:lnTo>
                  <a:pt x="37" y="12"/>
                </a:lnTo>
                <a:lnTo>
                  <a:pt x="34" y="6"/>
                </a:lnTo>
                <a:lnTo>
                  <a:pt x="34" y="6"/>
                </a:lnTo>
                <a:lnTo>
                  <a:pt x="37" y="2"/>
                </a:lnTo>
                <a:lnTo>
                  <a:pt x="37" y="2"/>
                </a:lnTo>
                <a:lnTo>
                  <a:pt x="37" y="0"/>
                </a:lnTo>
                <a:lnTo>
                  <a:pt x="37" y="0"/>
                </a:lnTo>
                <a:lnTo>
                  <a:pt x="30" y="2"/>
                </a:lnTo>
                <a:lnTo>
                  <a:pt x="26" y="4"/>
                </a:lnTo>
                <a:lnTo>
                  <a:pt x="26" y="4"/>
                </a:lnTo>
                <a:lnTo>
                  <a:pt x="24" y="8"/>
                </a:lnTo>
                <a:lnTo>
                  <a:pt x="22" y="10"/>
                </a:lnTo>
                <a:lnTo>
                  <a:pt x="22" y="12"/>
                </a:lnTo>
                <a:lnTo>
                  <a:pt x="22" y="12"/>
                </a:lnTo>
                <a:lnTo>
                  <a:pt x="16" y="14"/>
                </a:lnTo>
                <a:lnTo>
                  <a:pt x="14" y="14"/>
                </a:lnTo>
                <a:lnTo>
                  <a:pt x="12" y="14"/>
                </a:lnTo>
                <a:lnTo>
                  <a:pt x="8" y="16"/>
                </a:lnTo>
                <a:lnTo>
                  <a:pt x="8" y="16"/>
                </a:lnTo>
                <a:lnTo>
                  <a:pt x="2" y="22"/>
                </a:lnTo>
                <a:lnTo>
                  <a:pt x="2" y="22"/>
                </a:lnTo>
                <a:lnTo>
                  <a:pt x="2" y="24"/>
                </a:lnTo>
                <a:lnTo>
                  <a:pt x="2" y="24"/>
                </a:lnTo>
                <a:lnTo>
                  <a:pt x="2" y="24"/>
                </a:lnTo>
                <a:lnTo>
                  <a:pt x="6" y="24"/>
                </a:lnTo>
                <a:lnTo>
                  <a:pt x="6" y="24"/>
                </a:lnTo>
                <a:lnTo>
                  <a:pt x="8" y="20"/>
                </a:lnTo>
                <a:lnTo>
                  <a:pt x="8" y="20"/>
                </a:lnTo>
                <a:lnTo>
                  <a:pt x="10" y="18"/>
                </a:lnTo>
                <a:lnTo>
                  <a:pt x="12" y="18"/>
                </a:lnTo>
                <a:lnTo>
                  <a:pt x="20" y="18"/>
                </a:lnTo>
                <a:lnTo>
                  <a:pt x="20" y="18"/>
                </a:lnTo>
                <a:lnTo>
                  <a:pt x="22" y="28"/>
                </a:lnTo>
                <a:lnTo>
                  <a:pt x="22" y="28"/>
                </a:lnTo>
                <a:lnTo>
                  <a:pt x="18" y="24"/>
                </a:lnTo>
                <a:lnTo>
                  <a:pt x="16" y="24"/>
                </a:lnTo>
                <a:lnTo>
                  <a:pt x="12" y="32"/>
                </a:lnTo>
                <a:lnTo>
                  <a:pt x="12" y="32"/>
                </a:lnTo>
                <a:lnTo>
                  <a:pt x="0" y="30"/>
                </a:lnTo>
                <a:lnTo>
                  <a:pt x="0" y="30"/>
                </a:lnTo>
                <a:lnTo>
                  <a:pt x="2" y="40"/>
                </a:lnTo>
                <a:lnTo>
                  <a:pt x="2" y="42"/>
                </a:lnTo>
                <a:lnTo>
                  <a:pt x="6" y="44"/>
                </a:lnTo>
                <a:lnTo>
                  <a:pt x="6" y="46"/>
                </a:lnTo>
                <a:lnTo>
                  <a:pt x="2" y="48"/>
                </a:lnTo>
                <a:lnTo>
                  <a:pt x="2" y="48"/>
                </a:lnTo>
                <a:lnTo>
                  <a:pt x="2" y="52"/>
                </a:lnTo>
                <a:lnTo>
                  <a:pt x="4" y="56"/>
                </a:lnTo>
                <a:lnTo>
                  <a:pt x="10" y="62"/>
                </a:lnTo>
                <a:lnTo>
                  <a:pt x="10" y="62"/>
                </a:lnTo>
                <a:lnTo>
                  <a:pt x="10" y="64"/>
                </a:lnTo>
                <a:lnTo>
                  <a:pt x="22" y="64"/>
                </a:lnTo>
                <a:close/>
                <a:moveTo>
                  <a:pt x="61" y="66"/>
                </a:moveTo>
                <a:lnTo>
                  <a:pt x="61" y="66"/>
                </a:lnTo>
                <a:lnTo>
                  <a:pt x="55" y="68"/>
                </a:lnTo>
                <a:lnTo>
                  <a:pt x="51" y="70"/>
                </a:lnTo>
                <a:lnTo>
                  <a:pt x="51" y="70"/>
                </a:lnTo>
                <a:lnTo>
                  <a:pt x="49" y="70"/>
                </a:lnTo>
                <a:lnTo>
                  <a:pt x="49" y="70"/>
                </a:lnTo>
                <a:lnTo>
                  <a:pt x="45" y="68"/>
                </a:lnTo>
                <a:lnTo>
                  <a:pt x="45" y="68"/>
                </a:lnTo>
                <a:lnTo>
                  <a:pt x="43" y="68"/>
                </a:lnTo>
                <a:lnTo>
                  <a:pt x="43" y="68"/>
                </a:lnTo>
                <a:lnTo>
                  <a:pt x="43" y="68"/>
                </a:lnTo>
                <a:lnTo>
                  <a:pt x="43" y="70"/>
                </a:lnTo>
                <a:lnTo>
                  <a:pt x="43" y="72"/>
                </a:lnTo>
                <a:lnTo>
                  <a:pt x="43" y="72"/>
                </a:lnTo>
                <a:lnTo>
                  <a:pt x="45" y="76"/>
                </a:lnTo>
                <a:lnTo>
                  <a:pt x="45" y="76"/>
                </a:lnTo>
                <a:lnTo>
                  <a:pt x="45" y="76"/>
                </a:lnTo>
                <a:lnTo>
                  <a:pt x="47" y="78"/>
                </a:lnTo>
                <a:lnTo>
                  <a:pt x="49" y="78"/>
                </a:lnTo>
                <a:lnTo>
                  <a:pt x="51" y="76"/>
                </a:lnTo>
                <a:lnTo>
                  <a:pt x="51" y="76"/>
                </a:lnTo>
                <a:lnTo>
                  <a:pt x="53" y="76"/>
                </a:lnTo>
                <a:lnTo>
                  <a:pt x="55" y="76"/>
                </a:lnTo>
                <a:lnTo>
                  <a:pt x="55" y="76"/>
                </a:lnTo>
                <a:lnTo>
                  <a:pt x="57" y="72"/>
                </a:lnTo>
                <a:lnTo>
                  <a:pt x="57" y="72"/>
                </a:lnTo>
                <a:lnTo>
                  <a:pt x="61" y="68"/>
                </a:lnTo>
                <a:lnTo>
                  <a:pt x="63" y="66"/>
                </a:lnTo>
                <a:lnTo>
                  <a:pt x="61" y="66"/>
                </a:lnTo>
                <a:lnTo>
                  <a:pt x="61" y="66"/>
                </a:lnTo>
                <a:close/>
                <a:moveTo>
                  <a:pt x="39" y="66"/>
                </a:moveTo>
                <a:lnTo>
                  <a:pt x="39" y="66"/>
                </a:lnTo>
                <a:lnTo>
                  <a:pt x="37" y="72"/>
                </a:lnTo>
                <a:lnTo>
                  <a:pt x="37" y="74"/>
                </a:lnTo>
                <a:lnTo>
                  <a:pt x="37" y="74"/>
                </a:lnTo>
                <a:lnTo>
                  <a:pt x="37" y="74"/>
                </a:lnTo>
                <a:lnTo>
                  <a:pt x="39" y="68"/>
                </a:lnTo>
                <a:lnTo>
                  <a:pt x="41" y="66"/>
                </a:lnTo>
                <a:lnTo>
                  <a:pt x="39" y="64"/>
                </a:lnTo>
                <a:lnTo>
                  <a:pt x="39" y="66"/>
                </a:lnTo>
                <a:lnTo>
                  <a:pt x="39" y="66"/>
                </a:lnTo>
                <a:close/>
                <a:moveTo>
                  <a:pt x="55" y="38"/>
                </a:moveTo>
                <a:lnTo>
                  <a:pt x="55" y="38"/>
                </a:lnTo>
                <a:lnTo>
                  <a:pt x="51" y="40"/>
                </a:lnTo>
                <a:lnTo>
                  <a:pt x="53" y="46"/>
                </a:lnTo>
                <a:lnTo>
                  <a:pt x="53" y="46"/>
                </a:lnTo>
                <a:lnTo>
                  <a:pt x="51" y="48"/>
                </a:lnTo>
                <a:lnTo>
                  <a:pt x="51" y="50"/>
                </a:lnTo>
                <a:lnTo>
                  <a:pt x="49" y="50"/>
                </a:lnTo>
                <a:lnTo>
                  <a:pt x="49" y="50"/>
                </a:lnTo>
                <a:lnTo>
                  <a:pt x="49" y="46"/>
                </a:lnTo>
                <a:lnTo>
                  <a:pt x="49" y="46"/>
                </a:lnTo>
                <a:lnTo>
                  <a:pt x="45" y="46"/>
                </a:lnTo>
                <a:lnTo>
                  <a:pt x="43" y="46"/>
                </a:lnTo>
                <a:lnTo>
                  <a:pt x="43" y="50"/>
                </a:lnTo>
                <a:lnTo>
                  <a:pt x="43" y="50"/>
                </a:lnTo>
                <a:lnTo>
                  <a:pt x="39" y="50"/>
                </a:lnTo>
                <a:lnTo>
                  <a:pt x="39" y="50"/>
                </a:lnTo>
                <a:lnTo>
                  <a:pt x="39" y="52"/>
                </a:lnTo>
                <a:lnTo>
                  <a:pt x="39" y="52"/>
                </a:lnTo>
                <a:lnTo>
                  <a:pt x="41" y="54"/>
                </a:lnTo>
                <a:lnTo>
                  <a:pt x="43" y="54"/>
                </a:lnTo>
                <a:lnTo>
                  <a:pt x="43" y="54"/>
                </a:lnTo>
                <a:lnTo>
                  <a:pt x="43" y="62"/>
                </a:lnTo>
                <a:lnTo>
                  <a:pt x="43" y="62"/>
                </a:lnTo>
                <a:lnTo>
                  <a:pt x="49" y="62"/>
                </a:lnTo>
                <a:lnTo>
                  <a:pt x="49" y="62"/>
                </a:lnTo>
                <a:lnTo>
                  <a:pt x="47" y="60"/>
                </a:lnTo>
                <a:lnTo>
                  <a:pt x="49" y="60"/>
                </a:lnTo>
                <a:lnTo>
                  <a:pt x="51" y="60"/>
                </a:lnTo>
                <a:lnTo>
                  <a:pt x="51" y="66"/>
                </a:lnTo>
                <a:lnTo>
                  <a:pt x="51" y="66"/>
                </a:lnTo>
                <a:lnTo>
                  <a:pt x="55" y="66"/>
                </a:lnTo>
                <a:lnTo>
                  <a:pt x="55" y="66"/>
                </a:lnTo>
                <a:lnTo>
                  <a:pt x="55" y="62"/>
                </a:lnTo>
                <a:lnTo>
                  <a:pt x="55" y="62"/>
                </a:lnTo>
                <a:lnTo>
                  <a:pt x="59" y="60"/>
                </a:lnTo>
                <a:lnTo>
                  <a:pt x="61" y="58"/>
                </a:lnTo>
                <a:lnTo>
                  <a:pt x="61" y="58"/>
                </a:lnTo>
                <a:lnTo>
                  <a:pt x="61" y="54"/>
                </a:lnTo>
                <a:lnTo>
                  <a:pt x="61" y="54"/>
                </a:lnTo>
                <a:lnTo>
                  <a:pt x="57" y="52"/>
                </a:lnTo>
                <a:lnTo>
                  <a:pt x="57" y="52"/>
                </a:lnTo>
                <a:lnTo>
                  <a:pt x="61" y="50"/>
                </a:lnTo>
                <a:lnTo>
                  <a:pt x="61" y="50"/>
                </a:lnTo>
                <a:lnTo>
                  <a:pt x="61" y="44"/>
                </a:lnTo>
                <a:lnTo>
                  <a:pt x="59" y="38"/>
                </a:lnTo>
                <a:lnTo>
                  <a:pt x="59" y="38"/>
                </a:lnTo>
                <a:lnTo>
                  <a:pt x="55" y="38"/>
                </a:lnTo>
                <a:lnTo>
                  <a:pt x="55" y="38"/>
                </a:lnTo>
                <a:close/>
                <a:moveTo>
                  <a:pt x="12" y="20"/>
                </a:moveTo>
                <a:lnTo>
                  <a:pt x="12" y="20"/>
                </a:lnTo>
                <a:lnTo>
                  <a:pt x="10" y="24"/>
                </a:lnTo>
                <a:lnTo>
                  <a:pt x="10" y="26"/>
                </a:lnTo>
                <a:lnTo>
                  <a:pt x="12" y="24"/>
                </a:lnTo>
                <a:lnTo>
                  <a:pt x="12" y="24"/>
                </a:lnTo>
                <a:lnTo>
                  <a:pt x="14" y="22"/>
                </a:lnTo>
                <a:lnTo>
                  <a:pt x="14" y="20"/>
                </a:lnTo>
                <a:lnTo>
                  <a:pt x="12" y="20"/>
                </a:lnTo>
                <a:lnTo>
                  <a:pt x="12" y="20"/>
                </a:lnTo>
                <a:close/>
              </a:path>
            </a:pathLst>
          </a:custGeom>
          <a:solidFill>
            <a:srgbClr val="8BBDFF"/>
          </a:solidFill>
          <a:ln w="3175">
            <a:solidFill>
              <a:srgbClr val="8BBDFF"/>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220" name="Freeform 204">
            <a:extLst>
              <a:ext uri="{FF2B5EF4-FFF2-40B4-BE49-F238E27FC236}">
                <a16:creationId xmlns:a16="http://schemas.microsoft.com/office/drawing/2014/main" id="{A63B098E-D3C2-43B8-A0FC-42756DC83107}"/>
              </a:ext>
            </a:extLst>
          </p:cNvPr>
          <p:cNvSpPr>
            <a:spLocks/>
          </p:cNvSpPr>
          <p:nvPr userDrawn="1"/>
        </p:nvSpPr>
        <p:spPr bwMode="auto">
          <a:xfrm>
            <a:off x="6129172" y="2129398"/>
            <a:ext cx="134163" cy="89231"/>
          </a:xfrm>
          <a:custGeom>
            <a:avLst/>
            <a:gdLst>
              <a:gd name="T0" fmla="*/ 64 w 80"/>
              <a:gd name="T1" fmla="*/ 46 h 52"/>
              <a:gd name="T2" fmla="*/ 66 w 80"/>
              <a:gd name="T3" fmla="*/ 42 h 52"/>
              <a:gd name="T4" fmla="*/ 70 w 80"/>
              <a:gd name="T5" fmla="*/ 40 h 52"/>
              <a:gd name="T6" fmla="*/ 72 w 80"/>
              <a:gd name="T7" fmla="*/ 38 h 52"/>
              <a:gd name="T8" fmla="*/ 72 w 80"/>
              <a:gd name="T9" fmla="*/ 34 h 52"/>
              <a:gd name="T10" fmla="*/ 80 w 80"/>
              <a:gd name="T11" fmla="*/ 32 h 52"/>
              <a:gd name="T12" fmla="*/ 78 w 80"/>
              <a:gd name="T13" fmla="*/ 26 h 52"/>
              <a:gd name="T14" fmla="*/ 74 w 80"/>
              <a:gd name="T15" fmla="*/ 24 h 52"/>
              <a:gd name="T16" fmla="*/ 74 w 80"/>
              <a:gd name="T17" fmla="*/ 22 h 52"/>
              <a:gd name="T18" fmla="*/ 70 w 80"/>
              <a:gd name="T19" fmla="*/ 18 h 52"/>
              <a:gd name="T20" fmla="*/ 68 w 80"/>
              <a:gd name="T21" fmla="*/ 18 h 52"/>
              <a:gd name="T22" fmla="*/ 58 w 80"/>
              <a:gd name="T23" fmla="*/ 16 h 52"/>
              <a:gd name="T24" fmla="*/ 54 w 80"/>
              <a:gd name="T25" fmla="*/ 12 h 52"/>
              <a:gd name="T26" fmla="*/ 50 w 80"/>
              <a:gd name="T27" fmla="*/ 10 h 52"/>
              <a:gd name="T28" fmla="*/ 48 w 80"/>
              <a:gd name="T29" fmla="*/ 10 h 52"/>
              <a:gd name="T30" fmla="*/ 46 w 80"/>
              <a:gd name="T31" fmla="*/ 8 h 52"/>
              <a:gd name="T32" fmla="*/ 44 w 80"/>
              <a:gd name="T33" fmla="*/ 6 h 52"/>
              <a:gd name="T34" fmla="*/ 32 w 80"/>
              <a:gd name="T35" fmla="*/ 4 h 52"/>
              <a:gd name="T36" fmla="*/ 26 w 80"/>
              <a:gd name="T37" fmla="*/ 0 h 52"/>
              <a:gd name="T38" fmla="*/ 18 w 80"/>
              <a:gd name="T39" fmla="*/ 6 h 52"/>
              <a:gd name="T40" fmla="*/ 10 w 80"/>
              <a:gd name="T41" fmla="*/ 12 h 52"/>
              <a:gd name="T42" fmla="*/ 6 w 80"/>
              <a:gd name="T43" fmla="*/ 14 h 52"/>
              <a:gd name="T44" fmla="*/ 2 w 80"/>
              <a:gd name="T45" fmla="*/ 14 h 52"/>
              <a:gd name="T46" fmla="*/ 0 w 80"/>
              <a:gd name="T47" fmla="*/ 20 h 52"/>
              <a:gd name="T48" fmla="*/ 4 w 80"/>
              <a:gd name="T49" fmla="*/ 24 h 52"/>
              <a:gd name="T50" fmla="*/ 6 w 80"/>
              <a:gd name="T51" fmla="*/ 28 h 52"/>
              <a:gd name="T52" fmla="*/ 8 w 80"/>
              <a:gd name="T53" fmla="*/ 36 h 52"/>
              <a:gd name="T54" fmla="*/ 10 w 80"/>
              <a:gd name="T55" fmla="*/ 40 h 52"/>
              <a:gd name="T56" fmla="*/ 14 w 80"/>
              <a:gd name="T57" fmla="*/ 40 h 52"/>
              <a:gd name="T58" fmla="*/ 16 w 80"/>
              <a:gd name="T59" fmla="*/ 42 h 52"/>
              <a:gd name="T60" fmla="*/ 20 w 80"/>
              <a:gd name="T61" fmla="*/ 46 h 52"/>
              <a:gd name="T62" fmla="*/ 28 w 80"/>
              <a:gd name="T63" fmla="*/ 52 h 52"/>
              <a:gd name="T64" fmla="*/ 30 w 80"/>
              <a:gd name="T65" fmla="*/ 50 h 52"/>
              <a:gd name="T66" fmla="*/ 34 w 80"/>
              <a:gd name="T67" fmla="*/ 44 h 52"/>
              <a:gd name="T68" fmla="*/ 36 w 80"/>
              <a:gd name="T69" fmla="*/ 42 h 52"/>
              <a:gd name="T70" fmla="*/ 42 w 80"/>
              <a:gd name="T71" fmla="*/ 42 h 52"/>
              <a:gd name="T72" fmla="*/ 44 w 80"/>
              <a:gd name="T73" fmla="*/ 44 h 52"/>
              <a:gd name="T74" fmla="*/ 54 w 80"/>
              <a:gd name="T75" fmla="*/ 48 h 52"/>
              <a:gd name="T76" fmla="*/ 64 w 80"/>
              <a:gd name="T77" fmla="*/ 46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0" h="52">
                <a:moveTo>
                  <a:pt x="64" y="46"/>
                </a:moveTo>
                <a:lnTo>
                  <a:pt x="64" y="46"/>
                </a:lnTo>
                <a:lnTo>
                  <a:pt x="64" y="44"/>
                </a:lnTo>
                <a:lnTo>
                  <a:pt x="66" y="42"/>
                </a:lnTo>
                <a:lnTo>
                  <a:pt x="70" y="40"/>
                </a:lnTo>
                <a:lnTo>
                  <a:pt x="70" y="40"/>
                </a:lnTo>
                <a:lnTo>
                  <a:pt x="70" y="40"/>
                </a:lnTo>
                <a:lnTo>
                  <a:pt x="72" y="38"/>
                </a:lnTo>
                <a:lnTo>
                  <a:pt x="72" y="36"/>
                </a:lnTo>
                <a:lnTo>
                  <a:pt x="72" y="34"/>
                </a:lnTo>
                <a:lnTo>
                  <a:pt x="72" y="34"/>
                </a:lnTo>
                <a:lnTo>
                  <a:pt x="80" y="32"/>
                </a:lnTo>
                <a:lnTo>
                  <a:pt x="80" y="32"/>
                </a:lnTo>
                <a:lnTo>
                  <a:pt x="78" y="26"/>
                </a:lnTo>
                <a:lnTo>
                  <a:pt x="76" y="24"/>
                </a:lnTo>
                <a:lnTo>
                  <a:pt x="74" y="24"/>
                </a:lnTo>
                <a:lnTo>
                  <a:pt x="74" y="24"/>
                </a:lnTo>
                <a:lnTo>
                  <a:pt x="74" y="22"/>
                </a:lnTo>
                <a:lnTo>
                  <a:pt x="72" y="20"/>
                </a:lnTo>
                <a:lnTo>
                  <a:pt x="70" y="18"/>
                </a:lnTo>
                <a:lnTo>
                  <a:pt x="68" y="18"/>
                </a:lnTo>
                <a:lnTo>
                  <a:pt x="68" y="18"/>
                </a:lnTo>
                <a:lnTo>
                  <a:pt x="64" y="18"/>
                </a:lnTo>
                <a:lnTo>
                  <a:pt x="58" y="16"/>
                </a:lnTo>
                <a:lnTo>
                  <a:pt x="58" y="16"/>
                </a:lnTo>
                <a:lnTo>
                  <a:pt x="54" y="12"/>
                </a:lnTo>
                <a:lnTo>
                  <a:pt x="52" y="10"/>
                </a:lnTo>
                <a:lnTo>
                  <a:pt x="50" y="10"/>
                </a:lnTo>
                <a:lnTo>
                  <a:pt x="50" y="10"/>
                </a:lnTo>
                <a:lnTo>
                  <a:pt x="48" y="10"/>
                </a:lnTo>
                <a:lnTo>
                  <a:pt x="46" y="10"/>
                </a:lnTo>
                <a:lnTo>
                  <a:pt x="46" y="8"/>
                </a:lnTo>
                <a:lnTo>
                  <a:pt x="44" y="6"/>
                </a:lnTo>
                <a:lnTo>
                  <a:pt x="44" y="6"/>
                </a:lnTo>
                <a:lnTo>
                  <a:pt x="36" y="6"/>
                </a:lnTo>
                <a:lnTo>
                  <a:pt x="32" y="4"/>
                </a:lnTo>
                <a:lnTo>
                  <a:pt x="26" y="0"/>
                </a:lnTo>
                <a:lnTo>
                  <a:pt x="26" y="0"/>
                </a:lnTo>
                <a:lnTo>
                  <a:pt x="18" y="6"/>
                </a:lnTo>
                <a:lnTo>
                  <a:pt x="18" y="6"/>
                </a:lnTo>
                <a:lnTo>
                  <a:pt x="12" y="8"/>
                </a:lnTo>
                <a:lnTo>
                  <a:pt x="10" y="12"/>
                </a:lnTo>
                <a:lnTo>
                  <a:pt x="10" y="12"/>
                </a:lnTo>
                <a:lnTo>
                  <a:pt x="6" y="14"/>
                </a:lnTo>
                <a:lnTo>
                  <a:pt x="2" y="14"/>
                </a:lnTo>
                <a:lnTo>
                  <a:pt x="2" y="14"/>
                </a:lnTo>
                <a:lnTo>
                  <a:pt x="0" y="16"/>
                </a:lnTo>
                <a:lnTo>
                  <a:pt x="0" y="20"/>
                </a:lnTo>
                <a:lnTo>
                  <a:pt x="0" y="20"/>
                </a:lnTo>
                <a:lnTo>
                  <a:pt x="4" y="24"/>
                </a:lnTo>
                <a:lnTo>
                  <a:pt x="6" y="28"/>
                </a:lnTo>
                <a:lnTo>
                  <a:pt x="6" y="28"/>
                </a:lnTo>
                <a:lnTo>
                  <a:pt x="8" y="32"/>
                </a:lnTo>
                <a:lnTo>
                  <a:pt x="8" y="36"/>
                </a:lnTo>
                <a:lnTo>
                  <a:pt x="8" y="36"/>
                </a:lnTo>
                <a:lnTo>
                  <a:pt x="10" y="40"/>
                </a:lnTo>
                <a:lnTo>
                  <a:pt x="12" y="40"/>
                </a:lnTo>
                <a:lnTo>
                  <a:pt x="14" y="40"/>
                </a:lnTo>
                <a:lnTo>
                  <a:pt x="16" y="42"/>
                </a:lnTo>
                <a:lnTo>
                  <a:pt x="16" y="42"/>
                </a:lnTo>
                <a:lnTo>
                  <a:pt x="20" y="46"/>
                </a:lnTo>
                <a:lnTo>
                  <a:pt x="20" y="46"/>
                </a:lnTo>
                <a:lnTo>
                  <a:pt x="24" y="50"/>
                </a:lnTo>
                <a:lnTo>
                  <a:pt x="28" y="52"/>
                </a:lnTo>
                <a:lnTo>
                  <a:pt x="30" y="50"/>
                </a:lnTo>
                <a:lnTo>
                  <a:pt x="30" y="50"/>
                </a:lnTo>
                <a:lnTo>
                  <a:pt x="30" y="50"/>
                </a:lnTo>
                <a:lnTo>
                  <a:pt x="34" y="44"/>
                </a:lnTo>
                <a:lnTo>
                  <a:pt x="36" y="42"/>
                </a:lnTo>
                <a:lnTo>
                  <a:pt x="36" y="42"/>
                </a:lnTo>
                <a:lnTo>
                  <a:pt x="38" y="42"/>
                </a:lnTo>
                <a:lnTo>
                  <a:pt x="42" y="42"/>
                </a:lnTo>
                <a:lnTo>
                  <a:pt x="44" y="44"/>
                </a:lnTo>
                <a:lnTo>
                  <a:pt x="44" y="44"/>
                </a:lnTo>
                <a:lnTo>
                  <a:pt x="48" y="46"/>
                </a:lnTo>
                <a:lnTo>
                  <a:pt x="54" y="48"/>
                </a:lnTo>
                <a:lnTo>
                  <a:pt x="54" y="48"/>
                </a:lnTo>
                <a:lnTo>
                  <a:pt x="64" y="46"/>
                </a:lnTo>
                <a:lnTo>
                  <a:pt x="64" y="46"/>
                </a:lnTo>
                <a:close/>
              </a:path>
            </a:pathLst>
          </a:custGeom>
          <a:solidFill>
            <a:srgbClr val="8BBDFF"/>
          </a:solidFill>
          <a:ln w="3175">
            <a:solidFill>
              <a:srgbClr val="8BBDFF"/>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221" name="Freeform 205">
            <a:extLst>
              <a:ext uri="{FF2B5EF4-FFF2-40B4-BE49-F238E27FC236}">
                <a16:creationId xmlns:a16="http://schemas.microsoft.com/office/drawing/2014/main" id="{E3196CB6-4EB9-4D6A-B6B6-D392DF3F4829}"/>
              </a:ext>
            </a:extLst>
          </p:cNvPr>
          <p:cNvSpPr>
            <a:spLocks noEditPoints="1"/>
          </p:cNvSpPr>
          <p:nvPr userDrawn="1"/>
        </p:nvSpPr>
        <p:spPr bwMode="auto">
          <a:xfrm>
            <a:off x="6581973" y="2644192"/>
            <a:ext cx="53665" cy="34320"/>
          </a:xfrm>
          <a:custGeom>
            <a:avLst/>
            <a:gdLst>
              <a:gd name="T0" fmla="*/ 26 w 32"/>
              <a:gd name="T1" fmla="*/ 12 h 20"/>
              <a:gd name="T2" fmla="*/ 26 w 32"/>
              <a:gd name="T3" fmla="*/ 12 h 20"/>
              <a:gd name="T4" fmla="*/ 24 w 32"/>
              <a:gd name="T5" fmla="*/ 6 h 20"/>
              <a:gd name="T6" fmla="*/ 28 w 32"/>
              <a:gd name="T7" fmla="*/ 6 h 20"/>
              <a:gd name="T8" fmla="*/ 28 w 32"/>
              <a:gd name="T9" fmla="*/ 6 h 20"/>
              <a:gd name="T10" fmla="*/ 30 w 32"/>
              <a:gd name="T11" fmla="*/ 2 h 20"/>
              <a:gd name="T12" fmla="*/ 32 w 32"/>
              <a:gd name="T13" fmla="*/ 0 h 20"/>
              <a:gd name="T14" fmla="*/ 32 w 32"/>
              <a:gd name="T15" fmla="*/ 0 h 20"/>
              <a:gd name="T16" fmla="*/ 32 w 32"/>
              <a:gd name="T17" fmla="*/ 0 h 20"/>
              <a:gd name="T18" fmla="*/ 26 w 32"/>
              <a:gd name="T19" fmla="*/ 4 h 20"/>
              <a:gd name="T20" fmla="*/ 22 w 32"/>
              <a:gd name="T21" fmla="*/ 6 h 20"/>
              <a:gd name="T22" fmla="*/ 22 w 32"/>
              <a:gd name="T23" fmla="*/ 6 h 20"/>
              <a:gd name="T24" fmla="*/ 16 w 32"/>
              <a:gd name="T25" fmla="*/ 6 h 20"/>
              <a:gd name="T26" fmla="*/ 10 w 32"/>
              <a:gd name="T27" fmla="*/ 6 h 20"/>
              <a:gd name="T28" fmla="*/ 10 w 32"/>
              <a:gd name="T29" fmla="*/ 6 h 20"/>
              <a:gd name="T30" fmla="*/ 12 w 32"/>
              <a:gd name="T31" fmla="*/ 10 h 20"/>
              <a:gd name="T32" fmla="*/ 12 w 32"/>
              <a:gd name="T33" fmla="*/ 10 h 20"/>
              <a:gd name="T34" fmla="*/ 8 w 32"/>
              <a:gd name="T35" fmla="*/ 10 h 20"/>
              <a:gd name="T36" fmla="*/ 8 w 32"/>
              <a:gd name="T37" fmla="*/ 10 h 20"/>
              <a:gd name="T38" fmla="*/ 10 w 32"/>
              <a:gd name="T39" fmla="*/ 12 h 20"/>
              <a:gd name="T40" fmla="*/ 14 w 32"/>
              <a:gd name="T41" fmla="*/ 12 h 20"/>
              <a:gd name="T42" fmla="*/ 14 w 32"/>
              <a:gd name="T43" fmla="*/ 12 h 20"/>
              <a:gd name="T44" fmla="*/ 18 w 32"/>
              <a:gd name="T45" fmla="*/ 10 h 20"/>
              <a:gd name="T46" fmla="*/ 18 w 32"/>
              <a:gd name="T47" fmla="*/ 10 h 20"/>
              <a:gd name="T48" fmla="*/ 20 w 32"/>
              <a:gd name="T49" fmla="*/ 10 h 20"/>
              <a:gd name="T50" fmla="*/ 20 w 32"/>
              <a:gd name="T51" fmla="*/ 10 h 20"/>
              <a:gd name="T52" fmla="*/ 26 w 32"/>
              <a:gd name="T53" fmla="*/ 12 h 20"/>
              <a:gd name="T54" fmla="*/ 26 w 32"/>
              <a:gd name="T55" fmla="*/ 12 h 20"/>
              <a:gd name="T56" fmla="*/ 26 w 32"/>
              <a:gd name="T57" fmla="*/ 12 h 20"/>
              <a:gd name="T58" fmla="*/ 26 w 32"/>
              <a:gd name="T59" fmla="*/ 12 h 20"/>
              <a:gd name="T60" fmla="*/ 24 w 32"/>
              <a:gd name="T61" fmla="*/ 12 h 20"/>
              <a:gd name="T62" fmla="*/ 24 w 32"/>
              <a:gd name="T63" fmla="*/ 12 h 20"/>
              <a:gd name="T64" fmla="*/ 22 w 32"/>
              <a:gd name="T65" fmla="*/ 14 h 20"/>
              <a:gd name="T66" fmla="*/ 18 w 32"/>
              <a:gd name="T67" fmla="*/ 16 h 20"/>
              <a:gd name="T68" fmla="*/ 18 w 32"/>
              <a:gd name="T69" fmla="*/ 16 h 20"/>
              <a:gd name="T70" fmla="*/ 12 w 32"/>
              <a:gd name="T71" fmla="*/ 20 h 20"/>
              <a:gd name="T72" fmla="*/ 8 w 32"/>
              <a:gd name="T73" fmla="*/ 20 h 20"/>
              <a:gd name="T74" fmla="*/ 2 w 32"/>
              <a:gd name="T75" fmla="*/ 16 h 20"/>
              <a:gd name="T76" fmla="*/ 2 w 32"/>
              <a:gd name="T77" fmla="*/ 16 h 20"/>
              <a:gd name="T78" fmla="*/ 0 w 32"/>
              <a:gd name="T79" fmla="*/ 12 h 20"/>
              <a:gd name="T80" fmla="*/ 0 w 32"/>
              <a:gd name="T81" fmla="*/ 12 h 20"/>
              <a:gd name="T82" fmla="*/ 8 w 32"/>
              <a:gd name="T83" fmla="*/ 10 h 20"/>
              <a:gd name="T84" fmla="*/ 8 w 32"/>
              <a:gd name="T85" fmla="*/ 10 h 20"/>
              <a:gd name="T86" fmla="*/ 10 w 32"/>
              <a:gd name="T87" fmla="*/ 12 h 20"/>
              <a:gd name="T88" fmla="*/ 14 w 32"/>
              <a:gd name="T89" fmla="*/ 12 h 20"/>
              <a:gd name="T90" fmla="*/ 14 w 32"/>
              <a:gd name="T91" fmla="*/ 12 h 20"/>
              <a:gd name="T92" fmla="*/ 18 w 32"/>
              <a:gd name="T93" fmla="*/ 10 h 20"/>
              <a:gd name="T94" fmla="*/ 18 w 32"/>
              <a:gd name="T95" fmla="*/ 10 h 20"/>
              <a:gd name="T96" fmla="*/ 20 w 32"/>
              <a:gd name="T97" fmla="*/ 10 h 20"/>
              <a:gd name="T98" fmla="*/ 20 w 32"/>
              <a:gd name="T99" fmla="*/ 10 h 20"/>
              <a:gd name="T100" fmla="*/ 26 w 32"/>
              <a:gd name="T101" fmla="*/ 12 h 20"/>
              <a:gd name="T102" fmla="*/ 26 w 32"/>
              <a:gd name="T103" fmla="*/ 1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2" h="20">
                <a:moveTo>
                  <a:pt x="26" y="12"/>
                </a:moveTo>
                <a:lnTo>
                  <a:pt x="26" y="12"/>
                </a:lnTo>
                <a:lnTo>
                  <a:pt x="24" y="6"/>
                </a:lnTo>
                <a:lnTo>
                  <a:pt x="28" y="6"/>
                </a:lnTo>
                <a:lnTo>
                  <a:pt x="28" y="6"/>
                </a:lnTo>
                <a:lnTo>
                  <a:pt x="30" y="2"/>
                </a:lnTo>
                <a:lnTo>
                  <a:pt x="32" y="0"/>
                </a:lnTo>
                <a:lnTo>
                  <a:pt x="32" y="0"/>
                </a:lnTo>
                <a:lnTo>
                  <a:pt x="32" y="0"/>
                </a:lnTo>
                <a:lnTo>
                  <a:pt x="26" y="4"/>
                </a:lnTo>
                <a:lnTo>
                  <a:pt x="22" y="6"/>
                </a:lnTo>
                <a:lnTo>
                  <a:pt x="22" y="6"/>
                </a:lnTo>
                <a:lnTo>
                  <a:pt x="16" y="6"/>
                </a:lnTo>
                <a:lnTo>
                  <a:pt x="10" y="6"/>
                </a:lnTo>
                <a:lnTo>
                  <a:pt x="10" y="6"/>
                </a:lnTo>
                <a:lnTo>
                  <a:pt x="12" y="10"/>
                </a:lnTo>
                <a:lnTo>
                  <a:pt x="12" y="10"/>
                </a:lnTo>
                <a:lnTo>
                  <a:pt x="8" y="10"/>
                </a:lnTo>
                <a:lnTo>
                  <a:pt x="8" y="10"/>
                </a:lnTo>
                <a:lnTo>
                  <a:pt x="10" y="12"/>
                </a:lnTo>
                <a:lnTo>
                  <a:pt x="14" y="12"/>
                </a:lnTo>
                <a:lnTo>
                  <a:pt x="14" y="12"/>
                </a:lnTo>
                <a:lnTo>
                  <a:pt x="18" y="10"/>
                </a:lnTo>
                <a:lnTo>
                  <a:pt x="18" y="10"/>
                </a:lnTo>
                <a:lnTo>
                  <a:pt x="20" y="10"/>
                </a:lnTo>
                <a:lnTo>
                  <a:pt x="20" y="10"/>
                </a:lnTo>
                <a:lnTo>
                  <a:pt x="26" y="12"/>
                </a:lnTo>
                <a:lnTo>
                  <a:pt x="26" y="12"/>
                </a:lnTo>
                <a:close/>
                <a:moveTo>
                  <a:pt x="26" y="12"/>
                </a:moveTo>
                <a:lnTo>
                  <a:pt x="26" y="12"/>
                </a:lnTo>
                <a:lnTo>
                  <a:pt x="24" y="12"/>
                </a:lnTo>
                <a:lnTo>
                  <a:pt x="24" y="12"/>
                </a:lnTo>
                <a:lnTo>
                  <a:pt x="22" y="14"/>
                </a:lnTo>
                <a:lnTo>
                  <a:pt x="18" y="16"/>
                </a:lnTo>
                <a:lnTo>
                  <a:pt x="18" y="16"/>
                </a:lnTo>
                <a:lnTo>
                  <a:pt x="12" y="20"/>
                </a:lnTo>
                <a:lnTo>
                  <a:pt x="8" y="20"/>
                </a:lnTo>
                <a:lnTo>
                  <a:pt x="2" y="16"/>
                </a:lnTo>
                <a:lnTo>
                  <a:pt x="2" y="16"/>
                </a:lnTo>
                <a:lnTo>
                  <a:pt x="0" y="12"/>
                </a:lnTo>
                <a:lnTo>
                  <a:pt x="0" y="12"/>
                </a:lnTo>
                <a:lnTo>
                  <a:pt x="8" y="10"/>
                </a:lnTo>
                <a:lnTo>
                  <a:pt x="8" y="10"/>
                </a:lnTo>
                <a:lnTo>
                  <a:pt x="10" y="12"/>
                </a:lnTo>
                <a:lnTo>
                  <a:pt x="14" y="12"/>
                </a:lnTo>
                <a:lnTo>
                  <a:pt x="14" y="12"/>
                </a:lnTo>
                <a:lnTo>
                  <a:pt x="18" y="10"/>
                </a:lnTo>
                <a:lnTo>
                  <a:pt x="18" y="10"/>
                </a:lnTo>
                <a:lnTo>
                  <a:pt x="20" y="10"/>
                </a:lnTo>
                <a:lnTo>
                  <a:pt x="20" y="10"/>
                </a:lnTo>
                <a:lnTo>
                  <a:pt x="26" y="12"/>
                </a:lnTo>
                <a:lnTo>
                  <a:pt x="26" y="12"/>
                </a:lnTo>
                <a:close/>
              </a:path>
            </a:pathLst>
          </a:custGeom>
          <a:solidFill>
            <a:srgbClr val="B9BCBD"/>
          </a:solidFill>
          <a:ln w="3175">
            <a:solidFill>
              <a:srgbClr val="B9BCBD"/>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222" name="Freeform 206">
            <a:extLst>
              <a:ext uri="{FF2B5EF4-FFF2-40B4-BE49-F238E27FC236}">
                <a16:creationId xmlns:a16="http://schemas.microsoft.com/office/drawing/2014/main" id="{34931784-F1B3-4A11-BAE9-434DBF44F4A0}"/>
              </a:ext>
            </a:extLst>
          </p:cNvPr>
          <p:cNvSpPr>
            <a:spLocks noEditPoints="1"/>
          </p:cNvSpPr>
          <p:nvPr userDrawn="1"/>
        </p:nvSpPr>
        <p:spPr bwMode="auto">
          <a:xfrm>
            <a:off x="3960686" y="3007983"/>
            <a:ext cx="227540" cy="102959"/>
          </a:xfrm>
          <a:custGeom>
            <a:avLst/>
            <a:gdLst>
              <a:gd name="T0" fmla="*/ 22 w 136"/>
              <a:gd name="T1" fmla="*/ 24 h 60"/>
              <a:gd name="T2" fmla="*/ 24 w 136"/>
              <a:gd name="T3" fmla="*/ 24 h 60"/>
              <a:gd name="T4" fmla="*/ 20 w 136"/>
              <a:gd name="T5" fmla="*/ 30 h 60"/>
              <a:gd name="T6" fmla="*/ 22 w 136"/>
              <a:gd name="T7" fmla="*/ 30 h 60"/>
              <a:gd name="T8" fmla="*/ 28 w 136"/>
              <a:gd name="T9" fmla="*/ 20 h 60"/>
              <a:gd name="T10" fmla="*/ 22 w 136"/>
              <a:gd name="T11" fmla="*/ 18 h 60"/>
              <a:gd name="T12" fmla="*/ 12 w 136"/>
              <a:gd name="T13" fmla="*/ 6 h 60"/>
              <a:gd name="T14" fmla="*/ 4 w 136"/>
              <a:gd name="T15" fmla="*/ 18 h 60"/>
              <a:gd name="T16" fmla="*/ 0 w 136"/>
              <a:gd name="T17" fmla="*/ 20 h 60"/>
              <a:gd name="T18" fmla="*/ 12 w 136"/>
              <a:gd name="T19" fmla="*/ 20 h 60"/>
              <a:gd name="T20" fmla="*/ 16 w 136"/>
              <a:gd name="T21" fmla="*/ 16 h 60"/>
              <a:gd name="T22" fmla="*/ 18 w 136"/>
              <a:gd name="T23" fmla="*/ 12 h 60"/>
              <a:gd name="T24" fmla="*/ 26 w 136"/>
              <a:gd name="T25" fmla="*/ 8 h 60"/>
              <a:gd name="T26" fmla="*/ 38 w 136"/>
              <a:gd name="T27" fmla="*/ 8 h 60"/>
              <a:gd name="T28" fmla="*/ 38 w 136"/>
              <a:gd name="T29" fmla="*/ 12 h 60"/>
              <a:gd name="T30" fmla="*/ 48 w 136"/>
              <a:gd name="T31" fmla="*/ 14 h 60"/>
              <a:gd name="T32" fmla="*/ 56 w 136"/>
              <a:gd name="T33" fmla="*/ 18 h 60"/>
              <a:gd name="T34" fmla="*/ 58 w 136"/>
              <a:gd name="T35" fmla="*/ 24 h 60"/>
              <a:gd name="T36" fmla="*/ 64 w 136"/>
              <a:gd name="T37" fmla="*/ 26 h 60"/>
              <a:gd name="T38" fmla="*/ 66 w 136"/>
              <a:gd name="T39" fmla="*/ 30 h 60"/>
              <a:gd name="T40" fmla="*/ 80 w 136"/>
              <a:gd name="T41" fmla="*/ 28 h 60"/>
              <a:gd name="T42" fmla="*/ 82 w 136"/>
              <a:gd name="T43" fmla="*/ 38 h 60"/>
              <a:gd name="T44" fmla="*/ 98 w 136"/>
              <a:gd name="T45" fmla="*/ 46 h 60"/>
              <a:gd name="T46" fmla="*/ 94 w 136"/>
              <a:gd name="T47" fmla="*/ 54 h 60"/>
              <a:gd name="T48" fmla="*/ 92 w 136"/>
              <a:gd name="T49" fmla="*/ 60 h 60"/>
              <a:gd name="T50" fmla="*/ 126 w 136"/>
              <a:gd name="T51" fmla="*/ 54 h 60"/>
              <a:gd name="T52" fmla="*/ 130 w 136"/>
              <a:gd name="T53" fmla="*/ 56 h 60"/>
              <a:gd name="T54" fmla="*/ 136 w 136"/>
              <a:gd name="T55" fmla="*/ 52 h 60"/>
              <a:gd name="T56" fmla="*/ 136 w 136"/>
              <a:gd name="T57" fmla="*/ 48 h 60"/>
              <a:gd name="T58" fmla="*/ 124 w 136"/>
              <a:gd name="T59" fmla="*/ 46 h 60"/>
              <a:gd name="T60" fmla="*/ 118 w 136"/>
              <a:gd name="T61" fmla="*/ 44 h 60"/>
              <a:gd name="T62" fmla="*/ 108 w 136"/>
              <a:gd name="T63" fmla="*/ 36 h 60"/>
              <a:gd name="T64" fmla="*/ 102 w 136"/>
              <a:gd name="T65" fmla="*/ 30 h 60"/>
              <a:gd name="T66" fmla="*/ 98 w 136"/>
              <a:gd name="T67" fmla="*/ 30 h 60"/>
              <a:gd name="T68" fmla="*/ 96 w 136"/>
              <a:gd name="T69" fmla="*/ 24 h 60"/>
              <a:gd name="T70" fmla="*/ 90 w 136"/>
              <a:gd name="T71" fmla="*/ 20 h 60"/>
              <a:gd name="T72" fmla="*/ 86 w 136"/>
              <a:gd name="T73" fmla="*/ 20 h 60"/>
              <a:gd name="T74" fmla="*/ 78 w 136"/>
              <a:gd name="T75" fmla="*/ 18 h 60"/>
              <a:gd name="T76" fmla="*/ 70 w 136"/>
              <a:gd name="T77" fmla="*/ 14 h 60"/>
              <a:gd name="T78" fmla="*/ 66 w 136"/>
              <a:gd name="T79" fmla="*/ 6 h 60"/>
              <a:gd name="T80" fmla="*/ 42 w 136"/>
              <a:gd name="T81" fmla="*/ 2 h 60"/>
              <a:gd name="T82" fmla="*/ 38 w 136"/>
              <a:gd name="T83" fmla="*/ 4 h 60"/>
              <a:gd name="T84" fmla="*/ 38 w 136"/>
              <a:gd name="T85" fmla="*/ 0 h 60"/>
              <a:gd name="T86" fmla="*/ 22 w 136"/>
              <a:gd name="T87" fmla="*/ 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36" h="60">
                <a:moveTo>
                  <a:pt x="22" y="18"/>
                </a:moveTo>
                <a:lnTo>
                  <a:pt x="22" y="18"/>
                </a:lnTo>
                <a:lnTo>
                  <a:pt x="22" y="24"/>
                </a:lnTo>
                <a:lnTo>
                  <a:pt x="22" y="24"/>
                </a:lnTo>
                <a:lnTo>
                  <a:pt x="24" y="22"/>
                </a:lnTo>
                <a:lnTo>
                  <a:pt x="24" y="24"/>
                </a:lnTo>
                <a:lnTo>
                  <a:pt x="24" y="26"/>
                </a:lnTo>
                <a:lnTo>
                  <a:pt x="20" y="30"/>
                </a:lnTo>
                <a:lnTo>
                  <a:pt x="20" y="30"/>
                </a:lnTo>
                <a:lnTo>
                  <a:pt x="18" y="30"/>
                </a:lnTo>
                <a:lnTo>
                  <a:pt x="20" y="30"/>
                </a:lnTo>
                <a:lnTo>
                  <a:pt x="22" y="30"/>
                </a:lnTo>
                <a:lnTo>
                  <a:pt x="22" y="30"/>
                </a:lnTo>
                <a:lnTo>
                  <a:pt x="28" y="26"/>
                </a:lnTo>
                <a:lnTo>
                  <a:pt x="28" y="20"/>
                </a:lnTo>
                <a:lnTo>
                  <a:pt x="28" y="20"/>
                </a:lnTo>
                <a:lnTo>
                  <a:pt x="22" y="18"/>
                </a:lnTo>
                <a:lnTo>
                  <a:pt x="22" y="18"/>
                </a:lnTo>
                <a:close/>
                <a:moveTo>
                  <a:pt x="22" y="0"/>
                </a:moveTo>
                <a:lnTo>
                  <a:pt x="22" y="0"/>
                </a:lnTo>
                <a:lnTo>
                  <a:pt x="12" y="6"/>
                </a:lnTo>
                <a:lnTo>
                  <a:pt x="4" y="14"/>
                </a:lnTo>
                <a:lnTo>
                  <a:pt x="4" y="14"/>
                </a:lnTo>
                <a:lnTo>
                  <a:pt x="4" y="18"/>
                </a:lnTo>
                <a:lnTo>
                  <a:pt x="4" y="18"/>
                </a:lnTo>
                <a:lnTo>
                  <a:pt x="0" y="20"/>
                </a:lnTo>
                <a:lnTo>
                  <a:pt x="0" y="20"/>
                </a:lnTo>
                <a:lnTo>
                  <a:pt x="6" y="22"/>
                </a:lnTo>
                <a:lnTo>
                  <a:pt x="12" y="20"/>
                </a:lnTo>
                <a:lnTo>
                  <a:pt x="12" y="20"/>
                </a:lnTo>
                <a:lnTo>
                  <a:pt x="12" y="16"/>
                </a:lnTo>
                <a:lnTo>
                  <a:pt x="12" y="16"/>
                </a:lnTo>
                <a:lnTo>
                  <a:pt x="16" y="16"/>
                </a:lnTo>
                <a:lnTo>
                  <a:pt x="16" y="16"/>
                </a:lnTo>
                <a:lnTo>
                  <a:pt x="16" y="16"/>
                </a:lnTo>
                <a:lnTo>
                  <a:pt x="18" y="12"/>
                </a:lnTo>
                <a:lnTo>
                  <a:pt x="18" y="12"/>
                </a:lnTo>
                <a:lnTo>
                  <a:pt x="22" y="8"/>
                </a:lnTo>
                <a:lnTo>
                  <a:pt x="26" y="8"/>
                </a:lnTo>
                <a:lnTo>
                  <a:pt x="30" y="6"/>
                </a:lnTo>
                <a:lnTo>
                  <a:pt x="30" y="6"/>
                </a:lnTo>
                <a:lnTo>
                  <a:pt x="38" y="8"/>
                </a:lnTo>
                <a:lnTo>
                  <a:pt x="38" y="8"/>
                </a:lnTo>
                <a:lnTo>
                  <a:pt x="38" y="12"/>
                </a:lnTo>
                <a:lnTo>
                  <a:pt x="38" y="12"/>
                </a:lnTo>
                <a:lnTo>
                  <a:pt x="42" y="14"/>
                </a:lnTo>
                <a:lnTo>
                  <a:pt x="48" y="14"/>
                </a:lnTo>
                <a:lnTo>
                  <a:pt x="48" y="14"/>
                </a:lnTo>
                <a:lnTo>
                  <a:pt x="52" y="18"/>
                </a:lnTo>
                <a:lnTo>
                  <a:pt x="52" y="18"/>
                </a:lnTo>
                <a:lnTo>
                  <a:pt x="56" y="18"/>
                </a:lnTo>
                <a:lnTo>
                  <a:pt x="56" y="18"/>
                </a:lnTo>
                <a:lnTo>
                  <a:pt x="56" y="20"/>
                </a:lnTo>
                <a:lnTo>
                  <a:pt x="58" y="24"/>
                </a:lnTo>
                <a:lnTo>
                  <a:pt x="58" y="24"/>
                </a:lnTo>
                <a:lnTo>
                  <a:pt x="60" y="24"/>
                </a:lnTo>
                <a:lnTo>
                  <a:pt x="64" y="26"/>
                </a:lnTo>
                <a:lnTo>
                  <a:pt x="64" y="26"/>
                </a:lnTo>
                <a:lnTo>
                  <a:pt x="66" y="30"/>
                </a:lnTo>
                <a:lnTo>
                  <a:pt x="66" y="30"/>
                </a:lnTo>
                <a:lnTo>
                  <a:pt x="74" y="30"/>
                </a:lnTo>
                <a:lnTo>
                  <a:pt x="80" y="28"/>
                </a:lnTo>
                <a:lnTo>
                  <a:pt x="80" y="28"/>
                </a:lnTo>
                <a:lnTo>
                  <a:pt x="80" y="34"/>
                </a:lnTo>
                <a:lnTo>
                  <a:pt x="80" y="34"/>
                </a:lnTo>
                <a:lnTo>
                  <a:pt x="82" y="38"/>
                </a:lnTo>
                <a:lnTo>
                  <a:pt x="86" y="42"/>
                </a:lnTo>
                <a:lnTo>
                  <a:pt x="98" y="46"/>
                </a:lnTo>
                <a:lnTo>
                  <a:pt x="98" y="46"/>
                </a:lnTo>
                <a:lnTo>
                  <a:pt x="98" y="50"/>
                </a:lnTo>
                <a:lnTo>
                  <a:pt x="98" y="50"/>
                </a:lnTo>
                <a:lnTo>
                  <a:pt x="94" y="54"/>
                </a:lnTo>
                <a:lnTo>
                  <a:pt x="92" y="56"/>
                </a:lnTo>
                <a:lnTo>
                  <a:pt x="92" y="56"/>
                </a:lnTo>
                <a:lnTo>
                  <a:pt x="92" y="60"/>
                </a:lnTo>
                <a:lnTo>
                  <a:pt x="92" y="60"/>
                </a:lnTo>
                <a:lnTo>
                  <a:pt x="110" y="56"/>
                </a:lnTo>
                <a:lnTo>
                  <a:pt x="126" y="54"/>
                </a:lnTo>
                <a:lnTo>
                  <a:pt x="126" y="54"/>
                </a:lnTo>
                <a:lnTo>
                  <a:pt x="128" y="56"/>
                </a:lnTo>
                <a:lnTo>
                  <a:pt x="130" y="56"/>
                </a:lnTo>
                <a:lnTo>
                  <a:pt x="130" y="56"/>
                </a:lnTo>
                <a:lnTo>
                  <a:pt x="136" y="52"/>
                </a:lnTo>
                <a:lnTo>
                  <a:pt x="136" y="52"/>
                </a:lnTo>
                <a:lnTo>
                  <a:pt x="136" y="50"/>
                </a:lnTo>
                <a:lnTo>
                  <a:pt x="136" y="48"/>
                </a:lnTo>
                <a:lnTo>
                  <a:pt x="136" y="48"/>
                </a:lnTo>
                <a:lnTo>
                  <a:pt x="130" y="44"/>
                </a:lnTo>
                <a:lnTo>
                  <a:pt x="130" y="44"/>
                </a:lnTo>
                <a:lnTo>
                  <a:pt x="124" y="46"/>
                </a:lnTo>
                <a:lnTo>
                  <a:pt x="120" y="46"/>
                </a:lnTo>
                <a:lnTo>
                  <a:pt x="118" y="44"/>
                </a:lnTo>
                <a:lnTo>
                  <a:pt x="118" y="44"/>
                </a:lnTo>
                <a:lnTo>
                  <a:pt x="120" y="36"/>
                </a:lnTo>
                <a:lnTo>
                  <a:pt x="120" y="36"/>
                </a:lnTo>
                <a:lnTo>
                  <a:pt x="108" y="36"/>
                </a:lnTo>
                <a:lnTo>
                  <a:pt x="106" y="34"/>
                </a:lnTo>
                <a:lnTo>
                  <a:pt x="102" y="30"/>
                </a:lnTo>
                <a:lnTo>
                  <a:pt x="102" y="30"/>
                </a:lnTo>
                <a:lnTo>
                  <a:pt x="100" y="30"/>
                </a:lnTo>
                <a:lnTo>
                  <a:pt x="98" y="30"/>
                </a:lnTo>
                <a:lnTo>
                  <a:pt x="98" y="30"/>
                </a:lnTo>
                <a:lnTo>
                  <a:pt x="98" y="26"/>
                </a:lnTo>
                <a:lnTo>
                  <a:pt x="96" y="24"/>
                </a:lnTo>
                <a:lnTo>
                  <a:pt x="96" y="24"/>
                </a:lnTo>
                <a:lnTo>
                  <a:pt x="92" y="22"/>
                </a:lnTo>
                <a:lnTo>
                  <a:pt x="90" y="24"/>
                </a:lnTo>
                <a:lnTo>
                  <a:pt x="90" y="20"/>
                </a:lnTo>
                <a:lnTo>
                  <a:pt x="90" y="20"/>
                </a:lnTo>
                <a:lnTo>
                  <a:pt x="86" y="20"/>
                </a:lnTo>
                <a:lnTo>
                  <a:pt x="86" y="20"/>
                </a:lnTo>
                <a:lnTo>
                  <a:pt x="84" y="18"/>
                </a:lnTo>
                <a:lnTo>
                  <a:pt x="84" y="18"/>
                </a:lnTo>
                <a:lnTo>
                  <a:pt x="78" y="18"/>
                </a:lnTo>
                <a:lnTo>
                  <a:pt x="72" y="16"/>
                </a:lnTo>
                <a:lnTo>
                  <a:pt x="72" y="16"/>
                </a:lnTo>
                <a:lnTo>
                  <a:pt x="70" y="14"/>
                </a:lnTo>
                <a:lnTo>
                  <a:pt x="68" y="12"/>
                </a:lnTo>
                <a:lnTo>
                  <a:pt x="66" y="6"/>
                </a:lnTo>
                <a:lnTo>
                  <a:pt x="66" y="6"/>
                </a:lnTo>
                <a:lnTo>
                  <a:pt x="54" y="4"/>
                </a:lnTo>
                <a:lnTo>
                  <a:pt x="42" y="2"/>
                </a:lnTo>
                <a:lnTo>
                  <a:pt x="42" y="2"/>
                </a:lnTo>
                <a:lnTo>
                  <a:pt x="42" y="4"/>
                </a:lnTo>
                <a:lnTo>
                  <a:pt x="40" y="4"/>
                </a:lnTo>
                <a:lnTo>
                  <a:pt x="38" y="4"/>
                </a:lnTo>
                <a:lnTo>
                  <a:pt x="38" y="4"/>
                </a:lnTo>
                <a:lnTo>
                  <a:pt x="38" y="0"/>
                </a:lnTo>
                <a:lnTo>
                  <a:pt x="38" y="0"/>
                </a:lnTo>
                <a:lnTo>
                  <a:pt x="30" y="0"/>
                </a:lnTo>
                <a:lnTo>
                  <a:pt x="22" y="0"/>
                </a:lnTo>
                <a:lnTo>
                  <a:pt x="22" y="0"/>
                </a:lnTo>
                <a:close/>
              </a:path>
            </a:pathLst>
          </a:custGeom>
          <a:solidFill>
            <a:srgbClr val="00095B"/>
          </a:solidFill>
          <a:ln w="3175">
            <a:solidFill>
              <a:srgbClr val="00095B"/>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223" name="Freeform 207">
            <a:extLst>
              <a:ext uri="{FF2B5EF4-FFF2-40B4-BE49-F238E27FC236}">
                <a16:creationId xmlns:a16="http://schemas.microsoft.com/office/drawing/2014/main" id="{881FB98C-7413-4D6E-81A4-9E98808A2818}"/>
              </a:ext>
            </a:extLst>
          </p:cNvPr>
          <p:cNvSpPr>
            <a:spLocks/>
          </p:cNvSpPr>
          <p:nvPr userDrawn="1"/>
        </p:nvSpPr>
        <p:spPr bwMode="auto">
          <a:xfrm>
            <a:off x="6155595" y="2280404"/>
            <a:ext cx="137762" cy="151007"/>
          </a:xfrm>
          <a:custGeom>
            <a:avLst/>
            <a:gdLst>
              <a:gd name="T0" fmla="*/ 66 w 82"/>
              <a:gd name="T1" fmla="*/ 84 h 88"/>
              <a:gd name="T2" fmla="*/ 62 w 82"/>
              <a:gd name="T3" fmla="*/ 80 h 88"/>
              <a:gd name="T4" fmla="*/ 56 w 82"/>
              <a:gd name="T5" fmla="*/ 76 h 88"/>
              <a:gd name="T6" fmla="*/ 46 w 82"/>
              <a:gd name="T7" fmla="*/ 64 h 88"/>
              <a:gd name="T8" fmla="*/ 38 w 82"/>
              <a:gd name="T9" fmla="*/ 54 h 88"/>
              <a:gd name="T10" fmla="*/ 40 w 82"/>
              <a:gd name="T11" fmla="*/ 52 h 88"/>
              <a:gd name="T12" fmla="*/ 32 w 82"/>
              <a:gd name="T13" fmla="*/ 40 h 88"/>
              <a:gd name="T14" fmla="*/ 32 w 82"/>
              <a:gd name="T15" fmla="*/ 34 h 88"/>
              <a:gd name="T16" fmla="*/ 36 w 82"/>
              <a:gd name="T17" fmla="*/ 34 h 88"/>
              <a:gd name="T18" fmla="*/ 42 w 82"/>
              <a:gd name="T19" fmla="*/ 38 h 88"/>
              <a:gd name="T20" fmla="*/ 44 w 82"/>
              <a:gd name="T21" fmla="*/ 38 h 88"/>
              <a:gd name="T22" fmla="*/ 50 w 82"/>
              <a:gd name="T23" fmla="*/ 40 h 88"/>
              <a:gd name="T24" fmla="*/ 60 w 82"/>
              <a:gd name="T25" fmla="*/ 38 h 88"/>
              <a:gd name="T26" fmla="*/ 66 w 82"/>
              <a:gd name="T27" fmla="*/ 40 h 88"/>
              <a:gd name="T28" fmla="*/ 68 w 82"/>
              <a:gd name="T29" fmla="*/ 42 h 88"/>
              <a:gd name="T30" fmla="*/ 80 w 82"/>
              <a:gd name="T31" fmla="*/ 44 h 88"/>
              <a:gd name="T32" fmla="*/ 82 w 82"/>
              <a:gd name="T33" fmla="*/ 40 h 88"/>
              <a:gd name="T34" fmla="*/ 80 w 82"/>
              <a:gd name="T35" fmla="*/ 34 h 88"/>
              <a:gd name="T36" fmla="*/ 80 w 82"/>
              <a:gd name="T37" fmla="*/ 30 h 88"/>
              <a:gd name="T38" fmla="*/ 74 w 82"/>
              <a:gd name="T39" fmla="*/ 30 h 88"/>
              <a:gd name="T40" fmla="*/ 66 w 82"/>
              <a:gd name="T41" fmla="*/ 26 h 88"/>
              <a:gd name="T42" fmla="*/ 54 w 82"/>
              <a:gd name="T43" fmla="*/ 16 h 88"/>
              <a:gd name="T44" fmla="*/ 48 w 82"/>
              <a:gd name="T45" fmla="*/ 6 h 88"/>
              <a:gd name="T46" fmla="*/ 42 w 82"/>
              <a:gd name="T47" fmla="*/ 0 h 88"/>
              <a:gd name="T48" fmla="*/ 38 w 82"/>
              <a:gd name="T49" fmla="*/ 4 h 88"/>
              <a:gd name="T50" fmla="*/ 32 w 82"/>
              <a:gd name="T51" fmla="*/ 8 h 88"/>
              <a:gd name="T52" fmla="*/ 28 w 82"/>
              <a:gd name="T53" fmla="*/ 10 h 88"/>
              <a:gd name="T54" fmla="*/ 22 w 82"/>
              <a:gd name="T55" fmla="*/ 22 h 88"/>
              <a:gd name="T56" fmla="*/ 18 w 82"/>
              <a:gd name="T57" fmla="*/ 20 h 88"/>
              <a:gd name="T58" fmla="*/ 16 w 82"/>
              <a:gd name="T59" fmla="*/ 20 h 88"/>
              <a:gd name="T60" fmla="*/ 16 w 82"/>
              <a:gd name="T61" fmla="*/ 28 h 88"/>
              <a:gd name="T62" fmla="*/ 0 w 82"/>
              <a:gd name="T63" fmla="*/ 34 h 88"/>
              <a:gd name="T64" fmla="*/ 2 w 82"/>
              <a:gd name="T65" fmla="*/ 40 h 88"/>
              <a:gd name="T66" fmla="*/ 6 w 82"/>
              <a:gd name="T67" fmla="*/ 44 h 88"/>
              <a:gd name="T68" fmla="*/ 6 w 82"/>
              <a:gd name="T69" fmla="*/ 42 h 88"/>
              <a:gd name="T70" fmla="*/ 10 w 82"/>
              <a:gd name="T71" fmla="*/ 40 h 88"/>
              <a:gd name="T72" fmla="*/ 16 w 82"/>
              <a:gd name="T73" fmla="*/ 34 h 88"/>
              <a:gd name="T74" fmla="*/ 16 w 82"/>
              <a:gd name="T75" fmla="*/ 46 h 88"/>
              <a:gd name="T76" fmla="*/ 24 w 82"/>
              <a:gd name="T77" fmla="*/ 56 h 88"/>
              <a:gd name="T78" fmla="*/ 22 w 82"/>
              <a:gd name="T79" fmla="*/ 60 h 88"/>
              <a:gd name="T80" fmla="*/ 28 w 82"/>
              <a:gd name="T81" fmla="*/ 64 h 88"/>
              <a:gd name="T82" fmla="*/ 34 w 82"/>
              <a:gd name="T83" fmla="*/ 66 h 88"/>
              <a:gd name="T84" fmla="*/ 38 w 82"/>
              <a:gd name="T85" fmla="*/ 68 h 88"/>
              <a:gd name="T86" fmla="*/ 54 w 82"/>
              <a:gd name="T87" fmla="*/ 80 h 88"/>
              <a:gd name="T88" fmla="*/ 60 w 82"/>
              <a:gd name="T89" fmla="*/ 80 h 88"/>
              <a:gd name="T90" fmla="*/ 66 w 82"/>
              <a:gd name="T91" fmla="*/ 88 h 88"/>
              <a:gd name="T92" fmla="*/ 70 w 82"/>
              <a:gd name="T93" fmla="*/ 8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2" h="88">
                <a:moveTo>
                  <a:pt x="70" y="88"/>
                </a:moveTo>
                <a:lnTo>
                  <a:pt x="70" y="88"/>
                </a:lnTo>
                <a:lnTo>
                  <a:pt x="66" y="84"/>
                </a:lnTo>
                <a:lnTo>
                  <a:pt x="66" y="84"/>
                </a:lnTo>
                <a:lnTo>
                  <a:pt x="62" y="80"/>
                </a:lnTo>
                <a:lnTo>
                  <a:pt x="62" y="80"/>
                </a:lnTo>
                <a:lnTo>
                  <a:pt x="60" y="78"/>
                </a:lnTo>
                <a:lnTo>
                  <a:pt x="56" y="76"/>
                </a:lnTo>
                <a:lnTo>
                  <a:pt x="56" y="76"/>
                </a:lnTo>
                <a:lnTo>
                  <a:pt x="52" y="70"/>
                </a:lnTo>
                <a:lnTo>
                  <a:pt x="52" y="70"/>
                </a:lnTo>
                <a:lnTo>
                  <a:pt x="46" y="64"/>
                </a:lnTo>
                <a:lnTo>
                  <a:pt x="40" y="56"/>
                </a:lnTo>
                <a:lnTo>
                  <a:pt x="40" y="56"/>
                </a:lnTo>
                <a:lnTo>
                  <a:pt x="38" y="54"/>
                </a:lnTo>
                <a:lnTo>
                  <a:pt x="40" y="54"/>
                </a:lnTo>
                <a:lnTo>
                  <a:pt x="40" y="52"/>
                </a:lnTo>
                <a:lnTo>
                  <a:pt x="40" y="52"/>
                </a:lnTo>
                <a:lnTo>
                  <a:pt x="36" y="44"/>
                </a:lnTo>
                <a:lnTo>
                  <a:pt x="32" y="40"/>
                </a:lnTo>
                <a:lnTo>
                  <a:pt x="32" y="40"/>
                </a:lnTo>
                <a:lnTo>
                  <a:pt x="32" y="36"/>
                </a:lnTo>
                <a:lnTo>
                  <a:pt x="32" y="36"/>
                </a:lnTo>
                <a:lnTo>
                  <a:pt x="32" y="34"/>
                </a:lnTo>
                <a:lnTo>
                  <a:pt x="34" y="34"/>
                </a:lnTo>
                <a:lnTo>
                  <a:pt x="36" y="34"/>
                </a:lnTo>
                <a:lnTo>
                  <a:pt x="36" y="34"/>
                </a:lnTo>
                <a:lnTo>
                  <a:pt x="38" y="38"/>
                </a:lnTo>
                <a:lnTo>
                  <a:pt x="40" y="38"/>
                </a:lnTo>
                <a:lnTo>
                  <a:pt x="42" y="38"/>
                </a:lnTo>
                <a:lnTo>
                  <a:pt x="42" y="38"/>
                </a:lnTo>
                <a:lnTo>
                  <a:pt x="42" y="36"/>
                </a:lnTo>
                <a:lnTo>
                  <a:pt x="44" y="38"/>
                </a:lnTo>
                <a:lnTo>
                  <a:pt x="48" y="40"/>
                </a:lnTo>
                <a:lnTo>
                  <a:pt x="48" y="40"/>
                </a:lnTo>
                <a:lnTo>
                  <a:pt x="50" y="40"/>
                </a:lnTo>
                <a:lnTo>
                  <a:pt x="52" y="38"/>
                </a:lnTo>
                <a:lnTo>
                  <a:pt x="56" y="38"/>
                </a:lnTo>
                <a:lnTo>
                  <a:pt x="60" y="38"/>
                </a:lnTo>
                <a:lnTo>
                  <a:pt x="60" y="38"/>
                </a:lnTo>
                <a:lnTo>
                  <a:pt x="66" y="40"/>
                </a:lnTo>
                <a:lnTo>
                  <a:pt x="66" y="40"/>
                </a:lnTo>
                <a:lnTo>
                  <a:pt x="66" y="40"/>
                </a:lnTo>
                <a:lnTo>
                  <a:pt x="68" y="42"/>
                </a:lnTo>
                <a:lnTo>
                  <a:pt x="68" y="42"/>
                </a:lnTo>
                <a:lnTo>
                  <a:pt x="70" y="44"/>
                </a:lnTo>
                <a:lnTo>
                  <a:pt x="74" y="44"/>
                </a:lnTo>
                <a:lnTo>
                  <a:pt x="80" y="44"/>
                </a:lnTo>
                <a:lnTo>
                  <a:pt x="80" y="44"/>
                </a:lnTo>
                <a:lnTo>
                  <a:pt x="82" y="42"/>
                </a:lnTo>
                <a:lnTo>
                  <a:pt x="82" y="40"/>
                </a:lnTo>
                <a:lnTo>
                  <a:pt x="80" y="36"/>
                </a:lnTo>
                <a:lnTo>
                  <a:pt x="80" y="36"/>
                </a:lnTo>
                <a:lnTo>
                  <a:pt x="80" y="34"/>
                </a:lnTo>
                <a:lnTo>
                  <a:pt x="80" y="32"/>
                </a:lnTo>
                <a:lnTo>
                  <a:pt x="82" y="30"/>
                </a:lnTo>
                <a:lnTo>
                  <a:pt x="80" y="30"/>
                </a:lnTo>
                <a:lnTo>
                  <a:pt x="80" y="30"/>
                </a:lnTo>
                <a:lnTo>
                  <a:pt x="76" y="30"/>
                </a:lnTo>
                <a:lnTo>
                  <a:pt x="74" y="30"/>
                </a:lnTo>
                <a:lnTo>
                  <a:pt x="70" y="28"/>
                </a:lnTo>
                <a:lnTo>
                  <a:pt x="70" y="28"/>
                </a:lnTo>
                <a:lnTo>
                  <a:pt x="66" y="26"/>
                </a:lnTo>
                <a:lnTo>
                  <a:pt x="60" y="22"/>
                </a:lnTo>
                <a:lnTo>
                  <a:pt x="60" y="22"/>
                </a:lnTo>
                <a:lnTo>
                  <a:pt x="54" y="16"/>
                </a:lnTo>
                <a:lnTo>
                  <a:pt x="50" y="10"/>
                </a:lnTo>
                <a:lnTo>
                  <a:pt x="50" y="10"/>
                </a:lnTo>
                <a:lnTo>
                  <a:pt x="48" y="6"/>
                </a:lnTo>
                <a:lnTo>
                  <a:pt x="46" y="4"/>
                </a:lnTo>
                <a:lnTo>
                  <a:pt x="42" y="0"/>
                </a:lnTo>
                <a:lnTo>
                  <a:pt x="42" y="0"/>
                </a:lnTo>
                <a:lnTo>
                  <a:pt x="40" y="2"/>
                </a:lnTo>
                <a:lnTo>
                  <a:pt x="38" y="4"/>
                </a:lnTo>
                <a:lnTo>
                  <a:pt x="38" y="4"/>
                </a:lnTo>
                <a:lnTo>
                  <a:pt x="36" y="8"/>
                </a:lnTo>
                <a:lnTo>
                  <a:pt x="32" y="8"/>
                </a:lnTo>
                <a:lnTo>
                  <a:pt x="32" y="8"/>
                </a:lnTo>
                <a:lnTo>
                  <a:pt x="30" y="8"/>
                </a:lnTo>
                <a:lnTo>
                  <a:pt x="28" y="10"/>
                </a:lnTo>
                <a:lnTo>
                  <a:pt x="28" y="10"/>
                </a:lnTo>
                <a:lnTo>
                  <a:pt x="26" y="18"/>
                </a:lnTo>
                <a:lnTo>
                  <a:pt x="24" y="22"/>
                </a:lnTo>
                <a:lnTo>
                  <a:pt x="22" y="22"/>
                </a:lnTo>
                <a:lnTo>
                  <a:pt x="22" y="22"/>
                </a:lnTo>
                <a:lnTo>
                  <a:pt x="20" y="22"/>
                </a:lnTo>
                <a:lnTo>
                  <a:pt x="18" y="20"/>
                </a:lnTo>
                <a:lnTo>
                  <a:pt x="18" y="18"/>
                </a:lnTo>
                <a:lnTo>
                  <a:pt x="16" y="20"/>
                </a:lnTo>
                <a:lnTo>
                  <a:pt x="16" y="20"/>
                </a:lnTo>
                <a:lnTo>
                  <a:pt x="18" y="24"/>
                </a:lnTo>
                <a:lnTo>
                  <a:pt x="16" y="28"/>
                </a:lnTo>
                <a:lnTo>
                  <a:pt x="16" y="28"/>
                </a:lnTo>
                <a:lnTo>
                  <a:pt x="12" y="30"/>
                </a:lnTo>
                <a:lnTo>
                  <a:pt x="8" y="32"/>
                </a:lnTo>
                <a:lnTo>
                  <a:pt x="0" y="34"/>
                </a:lnTo>
                <a:lnTo>
                  <a:pt x="0" y="34"/>
                </a:lnTo>
                <a:lnTo>
                  <a:pt x="0" y="34"/>
                </a:lnTo>
                <a:lnTo>
                  <a:pt x="2" y="40"/>
                </a:lnTo>
                <a:lnTo>
                  <a:pt x="2" y="46"/>
                </a:lnTo>
                <a:lnTo>
                  <a:pt x="2" y="46"/>
                </a:lnTo>
                <a:lnTo>
                  <a:pt x="6" y="44"/>
                </a:lnTo>
                <a:lnTo>
                  <a:pt x="6" y="44"/>
                </a:lnTo>
                <a:lnTo>
                  <a:pt x="6" y="42"/>
                </a:lnTo>
                <a:lnTo>
                  <a:pt x="6" y="42"/>
                </a:lnTo>
                <a:lnTo>
                  <a:pt x="8" y="40"/>
                </a:lnTo>
                <a:lnTo>
                  <a:pt x="10" y="40"/>
                </a:lnTo>
                <a:lnTo>
                  <a:pt x="10" y="40"/>
                </a:lnTo>
                <a:lnTo>
                  <a:pt x="14" y="30"/>
                </a:lnTo>
                <a:lnTo>
                  <a:pt x="14" y="30"/>
                </a:lnTo>
                <a:lnTo>
                  <a:pt x="16" y="34"/>
                </a:lnTo>
                <a:lnTo>
                  <a:pt x="18" y="38"/>
                </a:lnTo>
                <a:lnTo>
                  <a:pt x="16" y="46"/>
                </a:lnTo>
                <a:lnTo>
                  <a:pt x="16" y="46"/>
                </a:lnTo>
                <a:lnTo>
                  <a:pt x="24" y="52"/>
                </a:lnTo>
                <a:lnTo>
                  <a:pt x="26" y="54"/>
                </a:lnTo>
                <a:lnTo>
                  <a:pt x="24" y="56"/>
                </a:lnTo>
                <a:lnTo>
                  <a:pt x="22" y="56"/>
                </a:lnTo>
                <a:lnTo>
                  <a:pt x="22" y="56"/>
                </a:lnTo>
                <a:lnTo>
                  <a:pt x="22" y="60"/>
                </a:lnTo>
                <a:lnTo>
                  <a:pt x="22" y="60"/>
                </a:lnTo>
                <a:lnTo>
                  <a:pt x="28" y="64"/>
                </a:lnTo>
                <a:lnTo>
                  <a:pt x="28" y="64"/>
                </a:lnTo>
                <a:lnTo>
                  <a:pt x="32" y="64"/>
                </a:lnTo>
                <a:lnTo>
                  <a:pt x="32" y="64"/>
                </a:lnTo>
                <a:lnTo>
                  <a:pt x="34" y="66"/>
                </a:lnTo>
                <a:lnTo>
                  <a:pt x="34" y="68"/>
                </a:lnTo>
                <a:lnTo>
                  <a:pt x="34" y="68"/>
                </a:lnTo>
                <a:lnTo>
                  <a:pt x="38" y="68"/>
                </a:lnTo>
                <a:lnTo>
                  <a:pt x="42" y="66"/>
                </a:lnTo>
                <a:lnTo>
                  <a:pt x="42" y="66"/>
                </a:lnTo>
                <a:lnTo>
                  <a:pt x="54" y="80"/>
                </a:lnTo>
                <a:lnTo>
                  <a:pt x="54" y="80"/>
                </a:lnTo>
                <a:lnTo>
                  <a:pt x="58" y="80"/>
                </a:lnTo>
                <a:lnTo>
                  <a:pt x="60" y="80"/>
                </a:lnTo>
                <a:lnTo>
                  <a:pt x="60" y="80"/>
                </a:lnTo>
                <a:lnTo>
                  <a:pt x="62" y="84"/>
                </a:lnTo>
                <a:lnTo>
                  <a:pt x="66" y="88"/>
                </a:lnTo>
                <a:lnTo>
                  <a:pt x="66" y="88"/>
                </a:lnTo>
                <a:lnTo>
                  <a:pt x="70" y="88"/>
                </a:lnTo>
                <a:lnTo>
                  <a:pt x="70" y="88"/>
                </a:lnTo>
                <a:close/>
              </a:path>
            </a:pathLst>
          </a:custGeom>
          <a:solidFill>
            <a:srgbClr val="8BBDFF"/>
          </a:solidFill>
          <a:ln w="3175">
            <a:solidFill>
              <a:srgbClr val="8BBDFF"/>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224" name="Freeform 490">
            <a:extLst>
              <a:ext uri="{FF2B5EF4-FFF2-40B4-BE49-F238E27FC236}">
                <a16:creationId xmlns:a16="http://schemas.microsoft.com/office/drawing/2014/main" id="{BD79E2A7-79DD-4280-9973-D1CEDC67D1A2}"/>
              </a:ext>
            </a:extLst>
          </p:cNvPr>
          <p:cNvSpPr>
            <a:spLocks/>
          </p:cNvSpPr>
          <p:nvPr userDrawn="1"/>
        </p:nvSpPr>
        <p:spPr bwMode="auto">
          <a:xfrm>
            <a:off x="6101419" y="3574256"/>
            <a:ext cx="168720" cy="240238"/>
          </a:xfrm>
          <a:custGeom>
            <a:avLst/>
            <a:gdLst>
              <a:gd name="T0" fmla="*/ 12 w 100"/>
              <a:gd name="T1" fmla="*/ 136 h 140"/>
              <a:gd name="T2" fmla="*/ 20 w 100"/>
              <a:gd name="T3" fmla="*/ 136 h 140"/>
              <a:gd name="T4" fmla="*/ 20 w 100"/>
              <a:gd name="T5" fmla="*/ 132 h 140"/>
              <a:gd name="T6" fmla="*/ 26 w 100"/>
              <a:gd name="T7" fmla="*/ 134 h 140"/>
              <a:gd name="T8" fmla="*/ 30 w 100"/>
              <a:gd name="T9" fmla="*/ 134 h 140"/>
              <a:gd name="T10" fmla="*/ 34 w 100"/>
              <a:gd name="T11" fmla="*/ 132 h 140"/>
              <a:gd name="T12" fmla="*/ 40 w 100"/>
              <a:gd name="T13" fmla="*/ 132 h 140"/>
              <a:gd name="T14" fmla="*/ 40 w 100"/>
              <a:gd name="T15" fmla="*/ 126 h 140"/>
              <a:gd name="T16" fmla="*/ 48 w 100"/>
              <a:gd name="T17" fmla="*/ 128 h 140"/>
              <a:gd name="T18" fmla="*/ 52 w 100"/>
              <a:gd name="T19" fmla="*/ 140 h 140"/>
              <a:gd name="T20" fmla="*/ 70 w 100"/>
              <a:gd name="T21" fmla="*/ 130 h 140"/>
              <a:gd name="T22" fmla="*/ 74 w 100"/>
              <a:gd name="T23" fmla="*/ 114 h 140"/>
              <a:gd name="T24" fmla="*/ 76 w 100"/>
              <a:gd name="T25" fmla="*/ 100 h 140"/>
              <a:gd name="T26" fmla="*/ 80 w 100"/>
              <a:gd name="T27" fmla="*/ 84 h 140"/>
              <a:gd name="T28" fmla="*/ 86 w 100"/>
              <a:gd name="T29" fmla="*/ 74 h 140"/>
              <a:gd name="T30" fmla="*/ 92 w 100"/>
              <a:gd name="T31" fmla="*/ 56 h 140"/>
              <a:gd name="T32" fmla="*/ 92 w 100"/>
              <a:gd name="T33" fmla="*/ 36 h 140"/>
              <a:gd name="T34" fmla="*/ 94 w 100"/>
              <a:gd name="T35" fmla="*/ 20 h 140"/>
              <a:gd name="T36" fmla="*/ 100 w 100"/>
              <a:gd name="T37" fmla="*/ 0 h 140"/>
              <a:gd name="T38" fmla="*/ 90 w 100"/>
              <a:gd name="T39" fmla="*/ 4 h 140"/>
              <a:gd name="T40" fmla="*/ 84 w 100"/>
              <a:gd name="T41" fmla="*/ 2 h 140"/>
              <a:gd name="T42" fmla="*/ 80 w 100"/>
              <a:gd name="T43" fmla="*/ 8 h 140"/>
              <a:gd name="T44" fmla="*/ 74 w 100"/>
              <a:gd name="T45" fmla="*/ 12 h 140"/>
              <a:gd name="T46" fmla="*/ 70 w 100"/>
              <a:gd name="T47" fmla="*/ 20 h 140"/>
              <a:gd name="T48" fmla="*/ 72 w 100"/>
              <a:gd name="T49" fmla="*/ 26 h 140"/>
              <a:gd name="T50" fmla="*/ 58 w 100"/>
              <a:gd name="T51" fmla="*/ 24 h 140"/>
              <a:gd name="T52" fmla="*/ 52 w 100"/>
              <a:gd name="T53" fmla="*/ 22 h 140"/>
              <a:gd name="T54" fmla="*/ 42 w 100"/>
              <a:gd name="T55" fmla="*/ 20 h 140"/>
              <a:gd name="T56" fmla="*/ 32 w 100"/>
              <a:gd name="T57" fmla="*/ 30 h 140"/>
              <a:gd name="T58" fmla="*/ 32 w 100"/>
              <a:gd name="T59" fmla="*/ 36 h 140"/>
              <a:gd name="T60" fmla="*/ 38 w 100"/>
              <a:gd name="T61" fmla="*/ 34 h 140"/>
              <a:gd name="T62" fmla="*/ 50 w 100"/>
              <a:gd name="T63" fmla="*/ 36 h 140"/>
              <a:gd name="T64" fmla="*/ 46 w 100"/>
              <a:gd name="T65" fmla="*/ 46 h 140"/>
              <a:gd name="T66" fmla="*/ 38 w 100"/>
              <a:gd name="T67" fmla="*/ 48 h 140"/>
              <a:gd name="T68" fmla="*/ 38 w 100"/>
              <a:gd name="T69" fmla="*/ 58 h 140"/>
              <a:gd name="T70" fmla="*/ 36 w 100"/>
              <a:gd name="T71" fmla="*/ 60 h 140"/>
              <a:gd name="T72" fmla="*/ 40 w 100"/>
              <a:gd name="T73" fmla="*/ 62 h 140"/>
              <a:gd name="T74" fmla="*/ 42 w 100"/>
              <a:gd name="T75" fmla="*/ 70 h 140"/>
              <a:gd name="T76" fmla="*/ 42 w 100"/>
              <a:gd name="T77" fmla="*/ 78 h 140"/>
              <a:gd name="T78" fmla="*/ 44 w 100"/>
              <a:gd name="T79" fmla="*/ 84 h 140"/>
              <a:gd name="T80" fmla="*/ 42 w 100"/>
              <a:gd name="T81" fmla="*/ 88 h 140"/>
              <a:gd name="T82" fmla="*/ 46 w 100"/>
              <a:gd name="T83" fmla="*/ 96 h 140"/>
              <a:gd name="T84" fmla="*/ 44 w 100"/>
              <a:gd name="T85" fmla="*/ 104 h 140"/>
              <a:gd name="T86" fmla="*/ 38 w 100"/>
              <a:gd name="T87" fmla="*/ 98 h 140"/>
              <a:gd name="T88" fmla="*/ 36 w 100"/>
              <a:gd name="T89" fmla="*/ 96 h 140"/>
              <a:gd name="T90" fmla="*/ 26 w 100"/>
              <a:gd name="T91" fmla="*/ 98 h 140"/>
              <a:gd name="T92" fmla="*/ 22 w 100"/>
              <a:gd name="T93" fmla="*/ 94 h 140"/>
              <a:gd name="T94" fmla="*/ 22 w 100"/>
              <a:gd name="T95" fmla="*/ 98 h 140"/>
              <a:gd name="T96" fmla="*/ 14 w 100"/>
              <a:gd name="T97" fmla="*/ 98 h 140"/>
              <a:gd name="T98" fmla="*/ 12 w 100"/>
              <a:gd name="T99" fmla="*/ 102 h 140"/>
              <a:gd name="T100" fmla="*/ 12 w 100"/>
              <a:gd name="T101" fmla="*/ 106 h 140"/>
              <a:gd name="T102" fmla="*/ 14 w 100"/>
              <a:gd name="T103" fmla="*/ 116 h 140"/>
              <a:gd name="T104" fmla="*/ 14 w 100"/>
              <a:gd name="T105" fmla="*/ 122 h 140"/>
              <a:gd name="T106" fmla="*/ 8 w 100"/>
              <a:gd name="T107" fmla="*/ 120 h 140"/>
              <a:gd name="T108" fmla="*/ 2 w 100"/>
              <a:gd name="T109" fmla="*/ 120 h 140"/>
              <a:gd name="T110" fmla="*/ 0 w 100"/>
              <a:gd name="T111" fmla="*/ 128 h 140"/>
              <a:gd name="T112" fmla="*/ 6 w 100"/>
              <a:gd name="T113" fmla="*/ 134 h 140"/>
              <a:gd name="T114" fmla="*/ 8 w 100"/>
              <a:gd name="T115" fmla="*/ 138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0" h="140">
                <a:moveTo>
                  <a:pt x="12" y="138"/>
                </a:moveTo>
                <a:lnTo>
                  <a:pt x="12" y="138"/>
                </a:lnTo>
                <a:lnTo>
                  <a:pt x="12" y="136"/>
                </a:lnTo>
                <a:lnTo>
                  <a:pt x="16" y="136"/>
                </a:lnTo>
                <a:lnTo>
                  <a:pt x="16" y="136"/>
                </a:lnTo>
                <a:lnTo>
                  <a:pt x="20" y="136"/>
                </a:lnTo>
                <a:lnTo>
                  <a:pt x="18" y="134"/>
                </a:lnTo>
                <a:lnTo>
                  <a:pt x="20" y="132"/>
                </a:lnTo>
                <a:lnTo>
                  <a:pt x="20" y="132"/>
                </a:lnTo>
                <a:lnTo>
                  <a:pt x="22" y="132"/>
                </a:lnTo>
                <a:lnTo>
                  <a:pt x="24" y="132"/>
                </a:lnTo>
                <a:lnTo>
                  <a:pt x="26" y="134"/>
                </a:lnTo>
                <a:lnTo>
                  <a:pt x="26" y="134"/>
                </a:lnTo>
                <a:lnTo>
                  <a:pt x="28" y="134"/>
                </a:lnTo>
                <a:lnTo>
                  <a:pt x="30" y="134"/>
                </a:lnTo>
                <a:lnTo>
                  <a:pt x="30" y="134"/>
                </a:lnTo>
                <a:lnTo>
                  <a:pt x="32" y="132"/>
                </a:lnTo>
                <a:lnTo>
                  <a:pt x="34" y="132"/>
                </a:lnTo>
                <a:lnTo>
                  <a:pt x="38" y="134"/>
                </a:lnTo>
                <a:lnTo>
                  <a:pt x="38" y="134"/>
                </a:lnTo>
                <a:lnTo>
                  <a:pt x="40" y="132"/>
                </a:lnTo>
                <a:lnTo>
                  <a:pt x="40" y="130"/>
                </a:lnTo>
                <a:lnTo>
                  <a:pt x="40" y="126"/>
                </a:lnTo>
                <a:lnTo>
                  <a:pt x="40" y="126"/>
                </a:lnTo>
                <a:lnTo>
                  <a:pt x="44" y="128"/>
                </a:lnTo>
                <a:lnTo>
                  <a:pt x="44" y="128"/>
                </a:lnTo>
                <a:lnTo>
                  <a:pt x="48" y="128"/>
                </a:lnTo>
                <a:lnTo>
                  <a:pt x="50" y="126"/>
                </a:lnTo>
                <a:lnTo>
                  <a:pt x="50" y="136"/>
                </a:lnTo>
                <a:lnTo>
                  <a:pt x="52" y="140"/>
                </a:lnTo>
                <a:lnTo>
                  <a:pt x="56" y="138"/>
                </a:lnTo>
                <a:lnTo>
                  <a:pt x="64" y="136"/>
                </a:lnTo>
                <a:lnTo>
                  <a:pt x="70" y="130"/>
                </a:lnTo>
                <a:lnTo>
                  <a:pt x="70" y="126"/>
                </a:lnTo>
                <a:lnTo>
                  <a:pt x="74" y="120"/>
                </a:lnTo>
                <a:lnTo>
                  <a:pt x="74" y="114"/>
                </a:lnTo>
                <a:lnTo>
                  <a:pt x="76" y="110"/>
                </a:lnTo>
                <a:lnTo>
                  <a:pt x="76" y="106"/>
                </a:lnTo>
                <a:lnTo>
                  <a:pt x="76" y="100"/>
                </a:lnTo>
                <a:lnTo>
                  <a:pt x="78" y="96"/>
                </a:lnTo>
                <a:lnTo>
                  <a:pt x="80" y="90"/>
                </a:lnTo>
                <a:lnTo>
                  <a:pt x="80" y="84"/>
                </a:lnTo>
                <a:lnTo>
                  <a:pt x="84" y="80"/>
                </a:lnTo>
                <a:lnTo>
                  <a:pt x="84" y="82"/>
                </a:lnTo>
                <a:lnTo>
                  <a:pt x="86" y="74"/>
                </a:lnTo>
                <a:lnTo>
                  <a:pt x="86" y="68"/>
                </a:lnTo>
                <a:lnTo>
                  <a:pt x="90" y="62"/>
                </a:lnTo>
                <a:lnTo>
                  <a:pt x="92" y="56"/>
                </a:lnTo>
                <a:lnTo>
                  <a:pt x="92" y="48"/>
                </a:lnTo>
                <a:lnTo>
                  <a:pt x="92" y="42"/>
                </a:lnTo>
                <a:lnTo>
                  <a:pt x="92" y="36"/>
                </a:lnTo>
                <a:lnTo>
                  <a:pt x="92" y="30"/>
                </a:lnTo>
                <a:lnTo>
                  <a:pt x="94" y="24"/>
                </a:lnTo>
                <a:lnTo>
                  <a:pt x="94" y="20"/>
                </a:lnTo>
                <a:lnTo>
                  <a:pt x="98" y="16"/>
                </a:lnTo>
                <a:lnTo>
                  <a:pt x="100" y="10"/>
                </a:lnTo>
                <a:lnTo>
                  <a:pt x="100" y="0"/>
                </a:lnTo>
                <a:lnTo>
                  <a:pt x="100" y="0"/>
                </a:lnTo>
                <a:lnTo>
                  <a:pt x="90" y="4"/>
                </a:lnTo>
                <a:lnTo>
                  <a:pt x="90" y="4"/>
                </a:lnTo>
                <a:lnTo>
                  <a:pt x="88" y="4"/>
                </a:lnTo>
                <a:lnTo>
                  <a:pt x="84" y="2"/>
                </a:lnTo>
                <a:lnTo>
                  <a:pt x="84" y="2"/>
                </a:lnTo>
                <a:lnTo>
                  <a:pt x="80" y="4"/>
                </a:lnTo>
                <a:lnTo>
                  <a:pt x="80" y="8"/>
                </a:lnTo>
                <a:lnTo>
                  <a:pt x="80" y="8"/>
                </a:lnTo>
                <a:lnTo>
                  <a:pt x="78" y="10"/>
                </a:lnTo>
                <a:lnTo>
                  <a:pt x="76" y="12"/>
                </a:lnTo>
                <a:lnTo>
                  <a:pt x="74" y="12"/>
                </a:lnTo>
                <a:lnTo>
                  <a:pt x="74" y="12"/>
                </a:lnTo>
                <a:lnTo>
                  <a:pt x="72" y="14"/>
                </a:lnTo>
                <a:lnTo>
                  <a:pt x="70" y="20"/>
                </a:lnTo>
                <a:lnTo>
                  <a:pt x="70" y="20"/>
                </a:lnTo>
                <a:lnTo>
                  <a:pt x="72" y="26"/>
                </a:lnTo>
                <a:lnTo>
                  <a:pt x="72" y="26"/>
                </a:lnTo>
                <a:lnTo>
                  <a:pt x="66" y="24"/>
                </a:lnTo>
                <a:lnTo>
                  <a:pt x="66" y="24"/>
                </a:lnTo>
                <a:lnTo>
                  <a:pt x="58" y="24"/>
                </a:lnTo>
                <a:lnTo>
                  <a:pt x="58" y="24"/>
                </a:lnTo>
                <a:lnTo>
                  <a:pt x="54" y="24"/>
                </a:lnTo>
                <a:lnTo>
                  <a:pt x="52" y="22"/>
                </a:lnTo>
                <a:lnTo>
                  <a:pt x="52" y="22"/>
                </a:lnTo>
                <a:lnTo>
                  <a:pt x="48" y="20"/>
                </a:lnTo>
                <a:lnTo>
                  <a:pt x="42" y="20"/>
                </a:lnTo>
                <a:lnTo>
                  <a:pt x="32" y="20"/>
                </a:lnTo>
                <a:lnTo>
                  <a:pt x="32" y="20"/>
                </a:lnTo>
                <a:lnTo>
                  <a:pt x="32" y="30"/>
                </a:lnTo>
                <a:lnTo>
                  <a:pt x="32" y="30"/>
                </a:lnTo>
                <a:lnTo>
                  <a:pt x="32" y="34"/>
                </a:lnTo>
                <a:lnTo>
                  <a:pt x="32" y="36"/>
                </a:lnTo>
                <a:lnTo>
                  <a:pt x="34" y="36"/>
                </a:lnTo>
                <a:lnTo>
                  <a:pt x="34" y="36"/>
                </a:lnTo>
                <a:lnTo>
                  <a:pt x="38" y="34"/>
                </a:lnTo>
                <a:lnTo>
                  <a:pt x="42" y="34"/>
                </a:lnTo>
                <a:lnTo>
                  <a:pt x="42" y="34"/>
                </a:lnTo>
                <a:lnTo>
                  <a:pt x="50" y="36"/>
                </a:lnTo>
                <a:lnTo>
                  <a:pt x="48" y="46"/>
                </a:lnTo>
                <a:lnTo>
                  <a:pt x="48" y="46"/>
                </a:lnTo>
                <a:lnTo>
                  <a:pt x="46" y="46"/>
                </a:lnTo>
                <a:lnTo>
                  <a:pt x="42" y="46"/>
                </a:lnTo>
                <a:lnTo>
                  <a:pt x="42" y="46"/>
                </a:lnTo>
                <a:lnTo>
                  <a:pt x="38" y="48"/>
                </a:lnTo>
                <a:lnTo>
                  <a:pt x="36" y="52"/>
                </a:lnTo>
                <a:lnTo>
                  <a:pt x="36" y="52"/>
                </a:lnTo>
                <a:lnTo>
                  <a:pt x="38" y="58"/>
                </a:lnTo>
                <a:lnTo>
                  <a:pt x="38" y="58"/>
                </a:lnTo>
                <a:lnTo>
                  <a:pt x="36" y="58"/>
                </a:lnTo>
                <a:lnTo>
                  <a:pt x="36" y="60"/>
                </a:lnTo>
                <a:lnTo>
                  <a:pt x="36" y="60"/>
                </a:lnTo>
                <a:lnTo>
                  <a:pt x="36" y="60"/>
                </a:lnTo>
                <a:lnTo>
                  <a:pt x="40" y="62"/>
                </a:lnTo>
                <a:lnTo>
                  <a:pt x="42" y="66"/>
                </a:lnTo>
                <a:lnTo>
                  <a:pt x="42" y="66"/>
                </a:lnTo>
                <a:lnTo>
                  <a:pt x="42" y="70"/>
                </a:lnTo>
                <a:lnTo>
                  <a:pt x="42" y="74"/>
                </a:lnTo>
                <a:lnTo>
                  <a:pt x="42" y="74"/>
                </a:lnTo>
                <a:lnTo>
                  <a:pt x="42" y="78"/>
                </a:lnTo>
                <a:lnTo>
                  <a:pt x="44" y="80"/>
                </a:lnTo>
                <a:lnTo>
                  <a:pt x="44" y="80"/>
                </a:lnTo>
                <a:lnTo>
                  <a:pt x="44" y="84"/>
                </a:lnTo>
                <a:lnTo>
                  <a:pt x="42" y="86"/>
                </a:lnTo>
                <a:lnTo>
                  <a:pt x="42" y="86"/>
                </a:lnTo>
                <a:lnTo>
                  <a:pt x="42" y="88"/>
                </a:lnTo>
                <a:lnTo>
                  <a:pt x="42" y="88"/>
                </a:lnTo>
                <a:lnTo>
                  <a:pt x="46" y="90"/>
                </a:lnTo>
                <a:lnTo>
                  <a:pt x="46" y="96"/>
                </a:lnTo>
                <a:lnTo>
                  <a:pt x="46" y="96"/>
                </a:lnTo>
                <a:lnTo>
                  <a:pt x="44" y="102"/>
                </a:lnTo>
                <a:lnTo>
                  <a:pt x="44" y="104"/>
                </a:lnTo>
                <a:lnTo>
                  <a:pt x="42" y="102"/>
                </a:lnTo>
                <a:lnTo>
                  <a:pt x="42" y="102"/>
                </a:lnTo>
                <a:lnTo>
                  <a:pt x="38" y="98"/>
                </a:lnTo>
                <a:lnTo>
                  <a:pt x="38" y="96"/>
                </a:lnTo>
                <a:lnTo>
                  <a:pt x="36" y="96"/>
                </a:lnTo>
                <a:lnTo>
                  <a:pt x="36" y="96"/>
                </a:lnTo>
                <a:lnTo>
                  <a:pt x="30" y="96"/>
                </a:lnTo>
                <a:lnTo>
                  <a:pt x="26" y="98"/>
                </a:lnTo>
                <a:lnTo>
                  <a:pt x="26" y="98"/>
                </a:lnTo>
                <a:lnTo>
                  <a:pt x="26" y="96"/>
                </a:lnTo>
                <a:lnTo>
                  <a:pt x="22" y="94"/>
                </a:lnTo>
                <a:lnTo>
                  <a:pt x="22" y="94"/>
                </a:lnTo>
                <a:lnTo>
                  <a:pt x="20" y="94"/>
                </a:lnTo>
                <a:lnTo>
                  <a:pt x="20" y="94"/>
                </a:lnTo>
                <a:lnTo>
                  <a:pt x="22" y="98"/>
                </a:lnTo>
                <a:lnTo>
                  <a:pt x="20" y="98"/>
                </a:lnTo>
                <a:lnTo>
                  <a:pt x="20" y="98"/>
                </a:lnTo>
                <a:lnTo>
                  <a:pt x="14" y="98"/>
                </a:lnTo>
                <a:lnTo>
                  <a:pt x="12" y="98"/>
                </a:lnTo>
                <a:lnTo>
                  <a:pt x="12" y="102"/>
                </a:lnTo>
                <a:lnTo>
                  <a:pt x="12" y="102"/>
                </a:lnTo>
                <a:lnTo>
                  <a:pt x="14" y="104"/>
                </a:lnTo>
                <a:lnTo>
                  <a:pt x="12" y="106"/>
                </a:lnTo>
                <a:lnTo>
                  <a:pt x="12" y="106"/>
                </a:lnTo>
                <a:lnTo>
                  <a:pt x="12" y="108"/>
                </a:lnTo>
                <a:lnTo>
                  <a:pt x="12" y="110"/>
                </a:lnTo>
                <a:lnTo>
                  <a:pt x="14" y="116"/>
                </a:lnTo>
                <a:lnTo>
                  <a:pt x="14" y="116"/>
                </a:lnTo>
                <a:lnTo>
                  <a:pt x="16" y="120"/>
                </a:lnTo>
                <a:lnTo>
                  <a:pt x="14" y="122"/>
                </a:lnTo>
                <a:lnTo>
                  <a:pt x="12" y="122"/>
                </a:lnTo>
                <a:lnTo>
                  <a:pt x="12" y="122"/>
                </a:lnTo>
                <a:lnTo>
                  <a:pt x="8" y="120"/>
                </a:lnTo>
                <a:lnTo>
                  <a:pt x="4" y="118"/>
                </a:lnTo>
                <a:lnTo>
                  <a:pt x="4" y="118"/>
                </a:lnTo>
                <a:lnTo>
                  <a:pt x="2" y="120"/>
                </a:lnTo>
                <a:lnTo>
                  <a:pt x="0" y="124"/>
                </a:lnTo>
                <a:lnTo>
                  <a:pt x="0" y="128"/>
                </a:lnTo>
                <a:lnTo>
                  <a:pt x="0" y="128"/>
                </a:lnTo>
                <a:lnTo>
                  <a:pt x="2" y="130"/>
                </a:lnTo>
                <a:lnTo>
                  <a:pt x="6" y="132"/>
                </a:lnTo>
                <a:lnTo>
                  <a:pt x="6" y="134"/>
                </a:lnTo>
                <a:lnTo>
                  <a:pt x="8" y="134"/>
                </a:lnTo>
                <a:lnTo>
                  <a:pt x="8" y="134"/>
                </a:lnTo>
                <a:lnTo>
                  <a:pt x="8" y="138"/>
                </a:lnTo>
                <a:lnTo>
                  <a:pt x="12" y="138"/>
                </a:lnTo>
                <a:close/>
              </a:path>
            </a:pathLst>
          </a:custGeom>
          <a:solidFill>
            <a:srgbClr val="B9BCBD"/>
          </a:solidFill>
          <a:ln w="3175">
            <a:solidFill>
              <a:srgbClr val="B9BCBD"/>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225" name="Freeform 211">
            <a:extLst>
              <a:ext uri="{FF2B5EF4-FFF2-40B4-BE49-F238E27FC236}">
                <a16:creationId xmlns:a16="http://schemas.microsoft.com/office/drawing/2014/main" id="{79EC9924-E153-4EBB-99C7-9F8A6453819F}"/>
              </a:ext>
            </a:extLst>
          </p:cNvPr>
          <p:cNvSpPr>
            <a:spLocks/>
          </p:cNvSpPr>
          <p:nvPr userDrawn="1"/>
        </p:nvSpPr>
        <p:spPr bwMode="auto">
          <a:xfrm>
            <a:off x="8543992" y="2774607"/>
            <a:ext cx="9287" cy="13728"/>
          </a:xfrm>
          <a:custGeom>
            <a:avLst/>
            <a:gdLst>
              <a:gd name="T0" fmla="*/ 4 w 6"/>
              <a:gd name="T1" fmla="*/ 0 h 8"/>
              <a:gd name="T2" fmla="*/ 6 w 6"/>
              <a:gd name="T3" fmla="*/ 0 h 8"/>
              <a:gd name="T4" fmla="*/ 6 w 6"/>
              <a:gd name="T5" fmla="*/ 0 h 8"/>
              <a:gd name="T6" fmla="*/ 6 w 6"/>
              <a:gd name="T7" fmla="*/ 4 h 8"/>
              <a:gd name="T8" fmla="*/ 6 w 6"/>
              <a:gd name="T9" fmla="*/ 8 h 8"/>
              <a:gd name="T10" fmla="*/ 6 w 6"/>
              <a:gd name="T11" fmla="*/ 8 h 8"/>
              <a:gd name="T12" fmla="*/ 4 w 6"/>
              <a:gd name="T13" fmla="*/ 8 h 8"/>
              <a:gd name="T14" fmla="*/ 2 w 6"/>
              <a:gd name="T15" fmla="*/ 8 h 8"/>
              <a:gd name="T16" fmla="*/ 2 w 6"/>
              <a:gd name="T17" fmla="*/ 6 h 8"/>
              <a:gd name="T18" fmla="*/ 2 w 6"/>
              <a:gd name="T19" fmla="*/ 6 h 8"/>
              <a:gd name="T20" fmla="*/ 2 w 6"/>
              <a:gd name="T21" fmla="*/ 6 h 8"/>
              <a:gd name="T22" fmla="*/ 0 w 6"/>
              <a:gd name="T23" fmla="*/ 6 h 8"/>
              <a:gd name="T24" fmla="*/ 0 w 6"/>
              <a:gd name="T25" fmla="*/ 6 h 8"/>
              <a:gd name="T26" fmla="*/ 0 w 6"/>
              <a:gd name="T27" fmla="*/ 2 h 8"/>
              <a:gd name="T28" fmla="*/ 0 w 6"/>
              <a:gd name="T29" fmla="*/ 2 h 8"/>
              <a:gd name="T30" fmla="*/ 4 w 6"/>
              <a:gd name="T31" fmla="*/ 0 h 8"/>
              <a:gd name="T32" fmla="*/ 4 w 6"/>
              <a:gd name="T33"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 h="8">
                <a:moveTo>
                  <a:pt x="4" y="0"/>
                </a:moveTo>
                <a:lnTo>
                  <a:pt x="6" y="0"/>
                </a:lnTo>
                <a:lnTo>
                  <a:pt x="6" y="0"/>
                </a:lnTo>
                <a:lnTo>
                  <a:pt x="6" y="4"/>
                </a:lnTo>
                <a:lnTo>
                  <a:pt x="6" y="8"/>
                </a:lnTo>
                <a:lnTo>
                  <a:pt x="6" y="8"/>
                </a:lnTo>
                <a:lnTo>
                  <a:pt x="4" y="8"/>
                </a:lnTo>
                <a:lnTo>
                  <a:pt x="2" y="8"/>
                </a:lnTo>
                <a:lnTo>
                  <a:pt x="2" y="6"/>
                </a:lnTo>
                <a:lnTo>
                  <a:pt x="2" y="6"/>
                </a:lnTo>
                <a:lnTo>
                  <a:pt x="2" y="6"/>
                </a:lnTo>
                <a:lnTo>
                  <a:pt x="0" y="6"/>
                </a:lnTo>
                <a:lnTo>
                  <a:pt x="0" y="6"/>
                </a:lnTo>
                <a:lnTo>
                  <a:pt x="0" y="2"/>
                </a:lnTo>
                <a:lnTo>
                  <a:pt x="0" y="2"/>
                </a:lnTo>
                <a:lnTo>
                  <a:pt x="4" y="0"/>
                </a:lnTo>
                <a:lnTo>
                  <a:pt x="4" y="0"/>
                </a:lnTo>
                <a:close/>
              </a:path>
            </a:pathLst>
          </a:custGeom>
          <a:solidFill>
            <a:srgbClr val="E8EC36"/>
          </a:solidFill>
          <a:ln w="3175">
            <a:solidFill>
              <a:srgbClr val="E8EC36"/>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226" name="Freeform 212">
            <a:extLst>
              <a:ext uri="{FF2B5EF4-FFF2-40B4-BE49-F238E27FC236}">
                <a16:creationId xmlns:a16="http://schemas.microsoft.com/office/drawing/2014/main" id="{E9EB5D36-E7AC-4D46-9F2B-125ADF78F24C}"/>
              </a:ext>
            </a:extLst>
          </p:cNvPr>
          <p:cNvSpPr>
            <a:spLocks noEditPoints="1"/>
          </p:cNvSpPr>
          <p:nvPr userDrawn="1"/>
        </p:nvSpPr>
        <p:spPr bwMode="auto">
          <a:xfrm>
            <a:off x="7489878" y="2050462"/>
            <a:ext cx="1382267" cy="1129119"/>
          </a:xfrm>
          <a:custGeom>
            <a:avLst/>
            <a:gdLst>
              <a:gd name="T0" fmla="*/ 480 w 824"/>
              <a:gd name="T1" fmla="*/ 634 h 658"/>
              <a:gd name="T2" fmla="*/ 498 w 824"/>
              <a:gd name="T3" fmla="*/ 654 h 658"/>
              <a:gd name="T4" fmla="*/ 510 w 824"/>
              <a:gd name="T5" fmla="*/ 630 h 658"/>
              <a:gd name="T6" fmla="*/ 646 w 824"/>
              <a:gd name="T7" fmla="*/ 412 h 658"/>
              <a:gd name="T8" fmla="*/ 620 w 824"/>
              <a:gd name="T9" fmla="*/ 354 h 658"/>
              <a:gd name="T10" fmla="*/ 644 w 824"/>
              <a:gd name="T11" fmla="*/ 330 h 658"/>
              <a:gd name="T12" fmla="*/ 662 w 824"/>
              <a:gd name="T13" fmla="*/ 322 h 658"/>
              <a:gd name="T14" fmla="*/ 644 w 824"/>
              <a:gd name="T15" fmla="*/ 308 h 658"/>
              <a:gd name="T16" fmla="*/ 614 w 824"/>
              <a:gd name="T17" fmla="*/ 320 h 658"/>
              <a:gd name="T18" fmla="*/ 596 w 824"/>
              <a:gd name="T19" fmla="*/ 292 h 658"/>
              <a:gd name="T20" fmla="*/ 628 w 824"/>
              <a:gd name="T21" fmla="*/ 268 h 658"/>
              <a:gd name="T22" fmla="*/ 662 w 824"/>
              <a:gd name="T23" fmla="*/ 252 h 658"/>
              <a:gd name="T24" fmla="*/ 648 w 824"/>
              <a:gd name="T25" fmla="*/ 288 h 658"/>
              <a:gd name="T26" fmla="*/ 680 w 824"/>
              <a:gd name="T27" fmla="*/ 268 h 658"/>
              <a:gd name="T28" fmla="*/ 708 w 824"/>
              <a:gd name="T29" fmla="*/ 246 h 658"/>
              <a:gd name="T30" fmla="*/ 756 w 824"/>
              <a:gd name="T31" fmla="*/ 212 h 658"/>
              <a:gd name="T32" fmla="*/ 786 w 824"/>
              <a:gd name="T33" fmla="*/ 166 h 658"/>
              <a:gd name="T34" fmla="*/ 814 w 824"/>
              <a:gd name="T35" fmla="*/ 148 h 658"/>
              <a:gd name="T36" fmla="*/ 798 w 824"/>
              <a:gd name="T37" fmla="*/ 112 h 658"/>
              <a:gd name="T38" fmla="*/ 746 w 824"/>
              <a:gd name="T39" fmla="*/ 72 h 658"/>
              <a:gd name="T40" fmla="*/ 682 w 824"/>
              <a:gd name="T41" fmla="*/ 6 h 658"/>
              <a:gd name="T42" fmla="*/ 636 w 824"/>
              <a:gd name="T43" fmla="*/ 38 h 658"/>
              <a:gd name="T44" fmla="*/ 610 w 824"/>
              <a:gd name="T45" fmla="*/ 78 h 658"/>
              <a:gd name="T46" fmla="*/ 582 w 824"/>
              <a:gd name="T47" fmla="*/ 120 h 658"/>
              <a:gd name="T48" fmla="*/ 614 w 824"/>
              <a:gd name="T49" fmla="*/ 138 h 658"/>
              <a:gd name="T50" fmla="*/ 530 w 824"/>
              <a:gd name="T51" fmla="*/ 176 h 658"/>
              <a:gd name="T52" fmla="*/ 458 w 824"/>
              <a:gd name="T53" fmla="*/ 220 h 658"/>
              <a:gd name="T54" fmla="*/ 334 w 824"/>
              <a:gd name="T55" fmla="*/ 218 h 658"/>
              <a:gd name="T56" fmla="*/ 254 w 824"/>
              <a:gd name="T57" fmla="*/ 162 h 658"/>
              <a:gd name="T58" fmla="*/ 208 w 824"/>
              <a:gd name="T59" fmla="*/ 86 h 658"/>
              <a:gd name="T60" fmla="*/ 124 w 824"/>
              <a:gd name="T61" fmla="*/ 150 h 658"/>
              <a:gd name="T62" fmla="*/ 96 w 824"/>
              <a:gd name="T63" fmla="*/ 218 h 658"/>
              <a:gd name="T64" fmla="*/ 68 w 824"/>
              <a:gd name="T65" fmla="*/ 240 h 658"/>
              <a:gd name="T66" fmla="*/ 34 w 824"/>
              <a:gd name="T67" fmla="*/ 262 h 658"/>
              <a:gd name="T68" fmla="*/ 10 w 824"/>
              <a:gd name="T69" fmla="*/ 268 h 658"/>
              <a:gd name="T70" fmla="*/ 14 w 824"/>
              <a:gd name="T71" fmla="*/ 298 h 658"/>
              <a:gd name="T72" fmla="*/ 64 w 824"/>
              <a:gd name="T73" fmla="*/ 338 h 658"/>
              <a:gd name="T74" fmla="*/ 72 w 824"/>
              <a:gd name="T75" fmla="*/ 390 h 658"/>
              <a:gd name="T76" fmla="*/ 104 w 824"/>
              <a:gd name="T77" fmla="*/ 444 h 658"/>
              <a:gd name="T78" fmla="*/ 170 w 824"/>
              <a:gd name="T79" fmla="*/ 482 h 658"/>
              <a:gd name="T80" fmla="*/ 258 w 824"/>
              <a:gd name="T81" fmla="*/ 484 h 658"/>
              <a:gd name="T82" fmla="*/ 322 w 824"/>
              <a:gd name="T83" fmla="*/ 488 h 658"/>
              <a:gd name="T84" fmla="*/ 332 w 824"/>
              <a:gd name="T85" fmla="*/ 546 h 658"/>
              <a:gd name="T86" fmla="*/ 358 w 824"/>
              <a:gd name="T87" fmla="*/ 574 h 658"/>
              <a:gd name="T88" fmla="*/ 388 w 824"/>
              <a:gd name="T89" fmla="*/ 578 h 658"/>
              <a:gd name="T90" fmla="*/ 460 w 824"/>
              <a:gd name="T91" fmla="*/ 596 h 658"/>
              <a:gd name="T92" fmla="*/ 488 w 824"/>
              <a:gd name="T93" fmla="*/ 598 h 658"/>
              <a:gd name="T94" fmla="*/ 496 w 824"/>
              <a:gd name="T95" fmla="*/ 608 h 658"/>
              <a:gd name="T96" fmla="*/ 516 w 824"/>
              <a:gd name="T97" fmla="*/ 594 h 658"/>
              <a:gd name="T98" fmla="*/ 544 w 824"/>
              <a:gd name="T99" fmla="*/ 578 h 658"/>
              <a:gd name="T100" fmla="*/ 556 w 824"/>
              <a:gd name="T101" fmla="*/ 578 h 658"/>
              <a:gd name="T102" fmla="*/ 580 w 824"/>
              <a:gd name="T103" fmla="*/ 572 h 658"/>
              <a:gd name="T104" fmla="*/ 594 w 824"/>
              <a:gd name="T105" fmla="*/ 556 h 658"/>
              <a:gd name="T106" fmla="*/ 616 w 824"/>
              <a:gd name="T107" fmla="*/ 538 h 658"/>
              <a:gd name="T108" fmla="*/ 624 w 824"/>
              <a:gd name="T109" fmla="*/ 528 h 658"/>
              <a:gd name="T110" fmla="*/ 628 w 824"/>
              <a:gd name="T111" fmla="*/ 502 h 658"/>
              <a:gd name="T112" fmla="*/ 640 w 824"/>
              <a:gd name="T113" fmla="*/ 484 h 658"/>
              <a:gd name="T114" fmla="*/ 646 w 824"/>
              <a:gd name="T115" fmla="*/ 472 h 658"/>
              <a:gd name="T116" fmla="*/ 660 w 824"/>
              <a:gd name="T117" fmla="*/ 450 h 658"/>
              <a:gd name="T118" fmla="*/ 640 w 824"/>
              <a:gd name="T119" fmla="*/ 440 h 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24" h="658">
                <a:moveTo>
                  <a:pt x="506" y="624"/>
                </a:moveTo>
                <a:lnTo>
                  <a:pt x="506" y="624"/>
                </a:lnTo>
                <a:lnTo>
                  <a:pt x="498" y="626"/>
                </a:lnTo>
                <a:lnTo>
                  <a:pt x="492" y="628"/>
                </a:lnTo>
                <a:lnTo>
                  <a:pt x="492" y="628"/>
                </a:lnTo>
                <a:lnTo>
                  <a:pt x="488" y="628"/>
                </a:lnTo>
                <a:lnTo>
                  <a:pt x="484" y="630"/>
                </a:lnTo>
                <a:lnTo>
                  <a:pt x="484" y="630"/>
                </a:lnTo>
                <a:lnTo>
                  <a:pt x="484" y="632"/>
                </a:lnTo>
                <a:lnTo>
                  <a:pt x="484" y="634"/>
                </a:lnTo>
                <a:lnTo>
                  <a:pt x="484" y="634"/>
                </a:lnTo>
                <a:lnTo>
                  <a:pt x="482" y="634"/>
                </a:lnTo>
                <a:lnTo>
                  <a:pt x="480" y="634"/>
                </a:lnTo>
                <a:lnTo>
                  <a:pt x="480" y="634"/>
                </a:lnTo>
                <a:lnTo>
                  <a:pt x="474" y="638"/>
                </a:lnTo>
                <a:lnTo>
                  <a:pt x="474" y="638"/>
                </a:lnTo>
                <a:lnTo>
                  <a:pt x="474" y="646"/>
                </a:lnTo>
                <a:lnTo>
                  <a:pt x="476" y="652"/>
                </a:lnTo>
                <a:lnTo>
                  <a:pt x="476" y="652"/>
                </a:lnTo>
                <a:lnTo>
                  <a:pt x="478" y="652"/>
                </a:lnTo>
                <a:lnTo>
                  <a:pt x="482" y="654"/>
                </a:lnTo>
                <a:lnTo>
                  <a:pt x="482" y="654"/>
                </a:lnTo>
                <a:lnTo>
                  <a:pt x="488" y="658"/>
                </a:lnTo>
                <a:lnTo>
                  <a:pt x="488" y="658"/>
                </a:lnTo>
                <a:lnTo>
                  <a:pt x="498" y="654"/>
                </a:lnTo>
                <a:lnTo>
                  <a:pt x="498" y="654"/>
                </a:lnTo>
                <a:lnTo>
                  <a:pt x="498" y="650"/>
                </a:lnTo>
                <a:lnTo>
                  <a:pt x="498" y="650"/>
                </a:lnTo>
                <a:lnTo>
                  <a:pt x="502" y="650"/>
                </a:lnTo>
                <a:lnTo>
                  <a:pt x="504" y="648"/>
                </a:lnTo>
                <a:lnTo>
                  <a:pt x="504" y="648"/>
                </a:lnTo>
                <a:lnTo>
                  <a:pt x="504" y="646"/>
                </a:lnTo>
                <a:lnTo>
                  <a:pt x="504" y="642"/>
                </a:lnTo>
                <a:lnTo>
                  <a:pt x="506" y="640"/>
                </a:lnTo>
                <a:lnTo>
                  <a:pt x="506" y="640"/>
                </a:lnTo>
                <a:lnTo>
                  <a:pt x="508" y="634"/>
                </a:lnTo>
                <a:lnTo>
                  <a:pt x="510" y="632"/>
                </a:lnTo>
                <a:lnTo>
                  <a:pt x="510" y="632"/>
                </a:lnTo>
                <a:lnTo>
                  <a:pt x="510" y="630"/>
                </a:lnTo>
                <a:lnTo>
                  <a:pt x="510" y="630"/>
                </a:lnTo>
                <a:lnTo>
                  <a:pt x="510" y="630"/>
                </a:lnTo>
                <a:lnTo>
                  <a:pt x="510" y="630"/>
                </a:lnTo>
                <a:lnTo>
                  <a:pt x="510" y="626"/>
                </a:lnTo>
                <a:lnTo>
                  <a:pt x="510" y="626"/>
                </a:lnTo>
                <a:lnTo>
                  <a:pt x="506" y="624"/>
                </a:lnTo>
                <a:lnTo>
                  <a:pt x="506" y="624"/>
                </a:lnTo>
                <a:close/>
                <a:moveTo>
                  <a:pt x="630" y="416"/>
                </a:moveTo>
                <a:lnTo>
                  <a:pt x="630" y="416"/>
                </a:lnTo>
                <a:lnTo>
                  <a:pt x="638" y="414"/>
                </a:lnTo>
                <a:lnTo>
                  <a:pt x="646" y="416"/>
                </a:lnTo>
                <a:lnTo>
                  <a:pt x="646" y="416"/>
                </a:lnTo>
                <a:lnTo>
                  <a:pt x="646" y="412"/>
                </a:lnTo>
                <a:lnTo>
                  <a:pt x="646" y="412"/>
                </a:lnTo>
                <a:lnTo>
                  <a:pt x="636" y="400"/>
                </a:lnTo>
                <a:lnTo>
                  <a:pt x="632" y="392"/>
                </a:lnTo>
                <a:lnTo>
                  <a:pt x="630" y="384"/>
                </a:lnTo>
                <a:lnTo>
                  <a:pt x="630" y="384"/>
                </a:lnTo>
                <a:lnTo>
                  <a:pt x="624" y="386"/>
                </a:lnTo>
                <a:lnTo>
                  <a:pt x="624" y="386"/>
                </a:lnTo>
                <a:lnTo>
                  <a:pt x="626" y="382"/>
                </a:lnTo>
                <a:lnTo>
                  <a:pt x="626" y="382"/>
                </a:lnTo>
                <a:lnTo>
                  <a:pt x="620" y="370"/>
                </a:lnTo>
                <a:lnTo>
                  <a:pt x="618" y="362"/>
                </a:lnTo>
                <a:lnTo>
                  <a:pt x="620" y="354"/>
                </a:lnTo>
                <a:lnTo>
                  <a:pt x="620" y="354"/>
                </a:lnTo>
                <a:lnTo>
                  <a:pt x="622" y="352"/>
                </a:lnTo>
                <a:lnTo>
                  <a:pt x="624" y="350"/>
                </a:lnTo>
                <a:lnTo>
                  <a:pt x="628" y="348"/>
                </a:lnTo>
                <a:lnTo>
                  <a:pt x="628" y="348"/>
                </a:lnTo>
                <a:lnTo>
                  <a:pt x="628" y="342"/>
                </a:lnTo>
                <a:lnTo>
                  <a:pt x="628" y="342"/>
                </a:lnTo>
                <a:lnTo>
                  <a:pt x="632" y="338"/>
                </a:lnTo>
                <a:lnTo>
                  <a:pt x="636" y="334"/>
                </a:lnTo>
                <a:lnTo>
                  <a:pt x="636" y="334"/>
                </a:lnTo>
                <a:lnTo>
                  <a:pt x="638" y="332"/>
                </a:lnTo>
                <a:lnTo>
                  <a:pt x="638" y="332"/>
                </a:lnTo>
                <a:lnTo>
                  <a:pt x="644" y="330"/>
                </a:lnTo>
                <a:lnTo>
                  <a:pt x="644" y="330"/>
                </a:lnTo>
                <a:lnTo>
                  <a:pt x="646" y="326"/>
                </a:lnTo>
                <a:lnTo>
                  <a:pt x="646" y="326"/>
                </a:lnTo>
                <a:lnTo>
                  <a:pt x="650" y="326"/>
                </a:lnTo>
                <a:lnTo>
                  <a:pt x="650" y="326"/>
                </a:lnTo>
                <a:lnTo>
                  <a:pt x="652" y="324"/>
                </a:lnTo>
                <a:lnTo>
                  <a:pt x="652" y="324"/>
                </a:lnTo>
                <a:lnTo>
                  <a:pt x="654" y="322"/>
                </a:lnTo>
                <a:lnTo>
                  <a:pt x="654" y="322"/>
                </a:lnTo>
                <a:lnTo>
                  <a:pt x="654" y="322"/>
                </a:lnTo>
                <a:lnTo>
                  <a:pt x="658" y="324"/>
                </a:lnTo>
                <a:lnTo>
                  <a:pt x="658" y="324"/>
                </a:lnTo>
                <a:lnTo>
                  <a:pt x="660" y="322"/>
                </a:lnTo>
                <a:lnTo>
                  <a:pt x="662" y="322"/>
                </a:lnTo>
                <a:lnTo>
                  <a:pt x="662" y="322"/>
                </a:lnTo>
                <a:lnTo>
                  <a:pt x="666" y="314"/>
                </a:lnTo>
                <a:lnTo>
                  <a:pt x="666" y="312"/>
                </a:lnTo>
                <a:lnTo>
                  <a:pt x="666" y="312"/>
                </a:lnTo>
                <a:lnTo>
                  <a:pt x="660" y="310"/>
                </a:lnTo>
                <a:lnTo>
                  <a:pt x="660" y="310"/>
                </a:lnTo>
                <a:lnTo>
                  <a:pt x="656" y="310"/>
                </a:lnTo>
                <a:lnTo>
                  <a:pt x="654" y="312"/>
                </a:lnTo>
                <a:lnTo>
                  <a:pt x="650" y="312"/>
                </a:lnTo>
                <a:lnTo>
                  <a:pt x="646" y="312"/>
                </a:lnTo>
                <a:lnTo>
                  <a:pt x="646" y="312"/>
                </a:lnTo>
                <a:lnTo>
                  <a:pt x="644" y="308"/>
                </a:lnTo>
                <a:lnTo>
                  <a:pt x="644" y="308"/>
                </a:lnTo>
                <a:lnTo>
                  <a:pt x="638" y="308"/>
                </a:lnTo>
                <a:lnTo>
                  <a:pt x="630" y="308"/>
                </a:lnTo>
                <a:lnTo>
                  <a:pt x="630" y="308"/>
                </a:lnTo>
                <a:lnTo>
                  <a:pt x="630" y="312"/>
                </a:lnTo>
                <a:lnTo>
                  <a:pt x="630" y="312"/>
                </a:lnTo>
                <a:lnTo>
                  <a:pt x="624" y="314"/>
                </a:lnTo>
                <a:lnTo>
                  <a:pt x="624" y="314"/>
                </a:lnTo>
                <a:lnTo>
                  <a:pt x="622" y="316"/>
                </a:lnTo>
                <a:lnTo>
                  <a:pt x="622" y="318"/>
                </a:lnTo>
                <a:lnTo>
                  <a:pt x="622" y="318"/>
                </a:lnTo>
                <a:lnTo>
                  <a:pt x="616" y="318"/>
                </a:lnTo>
                <a:lnTo>
                  <a:pt x="616" y="318"/>
                </a:lnTo>
                <a:lnTo>
                  <a:pt x="614" y="320"/>
                </a:lnTo>
                <a:lnTo>
                  <a:pt x="614" y="320"/>
                </a:lnTo>
                <a:lnTo>
                  <a:pt x="610" y="320"/>
                </a:lnTo>
                <a:lnTo>
                  <a:pt x="610" y="320"/>
                </a:lnTo>
                <a:lnTo>
                  <a:pt x="608" y="316"/>
                </a:lnTo>
                <a:lnTo>
                  <a:pt x="608" y="312"/>
                </a:lnTo>
                <a:lnTo>
                  <a:pt x="608" y="312"/>
                </a:lnTo>
                <a:lnTo>
                  <a:pt x="606" y="308"/>
                </a:lnTo>
                <a:lnTo>
                  <a:pt x="604" y="304"/>
                </a:lnTo>
                <a:lnTo>
                  <a:pt x="602" y="304"/>
                </a:lnTo>
                <a:lnTo>
                  <a:pt x="602" y="304"/>
                </a:lnTo>
                <a:lnTo>
                  <a:pt x="598" y="298"/>
                </a:lnTo>
                <a:lnTo>
                  <a:pt x="596" y="292"/>
                </a:lnTo>
                <a:lnTo>
                  <a:pt x="596" y="292"/>
                </a:lnTo>
                <a:lnTo>
                  <a:pt x="596" y="286"/>
                </a:lnTo>
                <a:lnTo>
                  <a:pt x="596" y="286"/>
                </a:lnTo>
                <a:lnTo>
                  <a:pt x="598" y="284"/>
                </a:lnTo>
                <a:lnTo>
                  <a:pt x="598" y="284"/>
                </a:lnTo>
                <a:lnTo>
                  <a:pt x="606" y="284"/>
                </a:lnTo>
                <a:lnTo>
                  <a:pt x="612" y="284"/>
                </a:lnTo>
                <a:lnTo>
                  <a:pt x="612" y="284"/>
                </a:lnTo>
                <a:lnTo>
                  <a:pt x="614" y="280"/>
                </a:lnTo>
                <a:lnTo>
                  <a:pt x="618" y="274"/>
                </a:lnTo>
                <a:lnTo>
                  <a:pt x="618" y="274"/>
                </a:lnTo>
                <a:lnTo>
                  <a:pt x="626" y="268"/>
                </a:lnTo>
                <a:lnTo>
                  <a:pt x="626" y="268"/>
                </a:lnTo>
                <a:lnTo>
                  <a:pt x="628" y="268"/>
                </a:lnTo>
                <a:lnTo>
                  <a:pt x="628" y="268"/>
                </a:lnTo>
                <a:lnTo>
                  <a:pt x="630" y="266"/>
                </a:lnTo>
                <a:lnTo>
                  <a:pt x="632" y="262"/>
                </a:lnTo>
                <a:lnTo>
                  <a:pt x="634" y="262"/>
                </a:lnTo>
                <a:lnTo>
                  <a:pt x="634" y="262"/>
                </a:lnTo>
                <a:lnTo>
                  <a:pt x="636" y="260"/>
                </a:lnTo>
                <a:lnTo>
                  <a:pt x="636" y="256"/>
                </a:lnTo>
                <a:lnTo>
                  <a:pt x="636" y="256"/>
                </a:lnTo>
                <a:lnTo>
                  <a:pt x="640" y="250"/>
                </a:lnTo>
                <a:lnTo>
                  <a:pt x="644" y="246"/>
                </a:lnTo>
                <a:lnTo>
                  <a:pt x="644" y="246"/>
                </a:lnTo>
                <a:lnTo>
                  <a:pt x="662" y="252"/>
                </a:lnTo>
                <a:lnTo>
                  <a:pt x="662" y="252"/>
                </a:lnTo>
                <a:lnTo>
                  <a:pt x="656" y="260"/>
                </a:lnTo>
                <a:lnTo>
                  <a:pt x="650" y="268"/>
                </a:lnTo>
                <a:lnTo>
                  <a:pt x="650" y="268"/>
                </a:lnTo>
                <a:lnTo>
                  <a:pt x="648" y="270"/>
                </a:lnTo>
                <a:lnTo>
                  <a:pt x="648" y="270"/>
                </a:lnTo>
                <a:lnTo>
                  <a:pt x="648" y="274"/>
                </a:lnTo>
                <a:lnTo>
                  <a:pt x="648" y="278"/>
                </a:lnTo>
                <a:lnTo>
                  <a:pt x="648" y="278"/>
                </a:lnTo>
                <a:lnTo>
                  <a:pt x="654" y="278"/>
                </a:lnTo>
                <a:lnTo>
                  <a:pt x="654" y="278"/>
                </a:lnTo>
                <a:lnTo>
                  <a:pt x="650" y="282"/>
                </a:lnTo>
                <a:lnTo>
                  <a:pt x="648" y="286"/>
                </a:lnTo>
                <a:lnTo>
                  <a:pt x="648" y="288"/>
                </a:lnTo>
                <a:lnTo>
                  <a:pt x="648" y="288"/>
                </a:lnTo>
                <a:lnTo>
                  <a:pt x="650" y="288"/>
                </a:lnTo>
                <a:lnTo>
                  <a:pt x="650" y="288"/>
                </a:lnTo>
                <a:lnTo>
                  <a:pt x="650" y="288"/>
                </a:lnTo>
                <a:lnTo>
                  <a:pt x="650" y="288"/>
                </a:lnTo>
                <a:lnTo>
                  <a:pt x="654" y="288"/>
                </a:lnTo>
                <a:lnTo>
                  <a:pt x="654" y="288"/>
                </a:lnTo>
                <a:lnTo>
                  <a:pt x="654" y="286"/>
                </a:lnTo>
                <a:lnTo>
                  <a:pt x="654" y="284"/>
                </a:lnTo>
                <a:lnTo>
                  <a:pt x="654" y="284"/>
                </a:lnTo>
                <a:lnTo>
                  <a:pt x="666" y="274"/>
                </a:lnTo>
                <a:lnTo>
                  <a:pt x="676" y="268"/>
                </a:lnTo>
                <a:lnTo>
                  <a:pt x="680" y="268"/>
                </a:lnTo>
                <a:lnTo>
                  <a:pt x="684" y="268"/>
                </a:lnTo>
                <a:lnTo>
                  <a:pt x="684" y="268"/>
                </a:lnTo>
                <a:lnTo>
                  <a:pt x="688" y="270"/>
                </a:lnTo>
                <a:lnTo>
                  <a:pt x="688" y="270"/>
                </a:lnTo>
                <a:lnTo>
                  <a:pt x="688" y="270"/>
                </a:lnTo>
                <a:lnTo>
                  <a:pt x="690" y="270"/>
                </a:lnTo>
                <a:lnTo>
                  <a:pt x="690" y="268"/>
                </a:lnTo>
                <a:lnTo>
                  <a:pt x="692" y="268"/>
                </a:lnTo>
                <a:lnTo>
                  <a:pt x="692" y="268"/>
                </a:lnTo>
                <a:lnTo>
                  <a:pt x="692" y="270"/>
                </a:lnTo>
                <a:lnTo>
                  <a:pt x="698" y="260"/>
                </a:lnTo>
                <a:lnTo>
                  <a:pt x="702" y="254"/>
                </a:lnTo>
                <a:lnTo>
                  <a:pt x="708" y="246"/>
                </a:lnTo>
                <a:lnTo>
                  <a:pt x="712" y="240"/>
                </a:lnTo>
                <a:lnTo>
                  <a:pt x="720" y="232"/>
                </a:lnTo>
                <a:lnTo>
                  <a:pt x="720" y="224"/>
                </a:lnTo>
                <a:lnTo>
                  <a:pt x="726" y="222"/>
                </a:lnTo>
                <a:lnTo>
                  <a:pt x="730" y="228"/>
                </a:lnTo>
                <a:lnTo>
                  <a:pt x="734" y="230"/>
                </a:lnTo>
                <a:lnTo>
                  <a:pt x="742" y="232"/>
                </a:lnTo>
                <a:lnTo>
                  <a:pt x="742" y="226"/>
                </a:lnTo>
                <a:lnTo>
                  <a:pt x="742" y="222"/>
                </a:lnTo>
                <a:lnTo>
                  <a:pt x="746" y="218"/>
                </a:lnTo>
                <a:lnTo>
                  <a:pt x="752" y="218"/>
                </a:lnTo>
                <a:lnTo>
                  <a:pt x="756" y="216"/>
                </a:lnTo>
                <a:lnTo>
                  <a:pt x="756" y="212"/>
                </a:lnTo>
                <a:lnTo>
                  <a:pt x="762" y="210"/>
                </a:lnTo>
                <a:lnTo>
                  <a:pt x="762" y="200"/>
                </a:lnTo>
                <a:lnTo>
                  <a:pt x="772" y="212"/>
                </a:lnTo>
                <a:lnTo>
                  <a:pt x="774" y="208"/>
                </a:lnTo>
                <a:lnTo>
                  <a:pt x="774" y="202"/>
                </a:lnTo>
                <a:lnTo>
                  <a:pt x="776" y="200"/>
                </a:lnTo>
                <a:lnTo>
                  <a:pt x="778" y="194"/>
                </a:lnTo>
                <a:lnTo>
                  <a:pt x="776" y="184"/>
                </a:lnTo>
                <a:lnTo>
                  <a:pt x="778" y="178"/>
                </a:lnTo>
                <a:lnTo>
                  <a:pt x="778" y="172"/>
                </a:lnTo>
                <a:lnTo>
                  <a:pt x="782" y="168"/>
                </a:lnTo>
                <a:lnTo>
                  <a:pt x="786" y="166"/>
                </a:lnTo>
                <a:lnTo>
                  <a:pt x="786" y="166"/>
                </a:lnTo>
                <a:lnTo>
                  <a:pt x="786" y="164"/>
                </a:lnTo>
                <a:lnTo>
                  <a:pt x="786" y="164"/>
                </a:lnTo>
                <a:lnTo>
                  <a:pt x="786" y="164"/>
                </a:lnTo>
                <a:lnTo>
                  <a:pt x="786" y="162"/>
                </a:lnTo>
                <a:lnTo>
                  <a:pt x="786" y="162"/>
                </a:lnTo>
                <a:lnTo>
                  <a:pt x="792" y="164"/>
                </a:lnTo>
                <a:lnTo>
                  <a:pt x="794" y="168"/>
                </a:lnTo>
                <a:lnTo>
                  <a:pt x="794" y="168"/>
                </a:lnTo>
                <a:lnTo>
                  <a:pt x="798" y="164"/>
                </a:lnTo>
                <a:lnTo>
                  <a:pt x="804" y="160"/>
                </a:lnTo>
                <a:lnTo>
                  <a:pt x="806" y="156"/>
                </a:lnTo>
                <a:lnTo>
                  <a:pt x="810" y="154"/>
                </a:lnTo>
                <a:lnTo>
                  <a:pt x="814" y="148"/>
                </a:lnTo>
                <a:lnTo>
                  <a:pt x="818" y="142"/>
                </a:lnTo>
                <a:lnTo>
                  <a:pt x="820" y="132"/>
                </a:lnTo>
                <a:lnTo>
                  <a:pt x="820" y="126"/>
                </a:lnTo>
                <a:lnTo>
                  <a:pt x="824" y="124"/>
                </a:lnTo>
                <a:lnTo>
                  <a:pt x="824" y="116"/>
                </a:lnTo>
                <a:lnTo>
                  <a:pt x="820" y="112"/>
                </a:lnTo>
                <a:lnTo>
                  <a:pt x="820" y="108"/>
                </a:lnTo>
                <a:lnTo>
                  <a:pt x="824" y="100"/>
                </a:lnTo>
                <a:lnTo>
                  <a:pt x="816" y="102"/>
                </a:lnTo>
                <a:lnTo>
                  <a:pt x="814" y="106"/>
                </a:lnTo>
                <a:lnTo>
                  <a:pt x="808" y="108"/>
                </a:lnTo>
                <a:lnTo>
                  <a:pt x="804" y="108"/>
                </a:lnTo>
                <a:lnTo>
                  <a:pt x="798" y="112"/>
                </a:lnTo>
                <a:lnTo>
                  <a:pt x="794" y="116"/>
                </a:lnTo>
                <a:lnTo>
                  <a:pt x="788" y="118"/>
                </a:lnTo>
                <a:lnTo>
                  <a:pt x="784" y="120"/>
                </a:lnTo>
                <a:lnTo>
                  <a:pt x="778" y="116"/>
                </a:lnTo>
                <a:lnTo>
                  <a:pt x="772" y="114"/>
                </a:lnTo>
                <a:lnTo>
                  <a:pt x="770" y="108"/>
                </a:lnTo>
                <a:lnTo>
                  <a:pt x="770" y="102"/>
                </a:lnTo>
                <a:lnTo>
                  <a:pt x="768" y="96"/>
                </a:lnTo>
                <a:lnTo>
                  <a:pt x="762" y="90"/>
                </a:lnTo>
                <a:lnTo>
                  <a:pt x="760" y="84"/>
                </a:lnTo>
                <a:lnTo>
                  <a:pt x="758" y="78"/>
                </a:lnTo>
                <a:lnTo>
                  <a:pt x="754" y="74"/>
                </a:lnTo>
                <a:lnTo>
                  <a:pt x="746" y="72"/>
                </a:lnTo>
                <a:lnTo>
                  <a:pt x="740" y="70"/>
                </a:lnTo>
                <a:lnTo>
                  <a:pt x="734" y="70"/>
                </a:lnTo>
                <a:lnTo>
                  <a:pt x="730" y="66"/>
                </a:lnTo>
                <a:lnTo>
                  <a:pt x="726" y="58"/>
                </a:lnTo>
                <a:lnTo>
                  <a:pt x="720" y="48"/>
                </a:lnTo>
                <a:lnTo>
                  <a:pt x="718" y="40"/>
                </a:lnTo>
                <a:lnTo>
                  <a:pt x="718" y="34"/>
                </a:lnTo>
                <a:lnTo>
                  <a:pt x="712" y="28"/>
                </a:lnTo>
                <a:lnTo>
                  <a:pt x="710" y="22"/>
                </a:lnTo>
                <a:lnTo>
                  <a:pt x="702" y="16"/>
                </a:lnTo>
                <a:lnTo>
                  <a:pt x="692" y="16"/>
                </a:lnTo>
                <a:lnTo>
                  <a:pt x="688" y="10"/>
                </a:lnTo>
                <a:lnTo>
                  <a:pt x="682" y="6"/>
                </a:lnTo>
                <a:lnTo>
                  <a:pt x="676" y="2"/>
                </a:lnTo>
                <a:lnTo>
                  <a:pt x="668" y="0"/>
                </a:lnTo>
                <a:lnTo>
                  <a:pt x="664" y="2"/>
                </a:lnTo>
                <a:lnTo>
                  <a:pt x="658" y="4"/>
                </a:lnTo>
                <a:lnTo>
                  <a:pt x="650" y="4"/>
                </a:lnTo>
                <a:lnTo>
                  <a:pt x="644" y="8"/>
                </a:lnTo>
                <a:lnTo>
                  <a:pt x="638" y="14"/>
                </a:lnTo>
                <a:lnTo>
                  <a:pt x="634" y="20"/>
                </a:lnTo>
                <a:lnTo>
                  <a:pt x="632" y="22"/>
                </a:lnTo>
                <a:lnTo>
                  <a:pt x="630" y="26"/>
                </a:lnTo>
                <a:lnTo>
                  <a:pt x="636" y="24"/>
                </a:lnTo>
                <a:lnTo>
                  <a:pt x="636" y="32"/>
                </a:lnTo>
                <a:lnTo>
                  <a:pt x="636" y="38"/>
                </a:lnTo>
                <a:lnTo>
                  <a:pt x="632" y="42"/>
                </a:lnTo>
                <a:lnTo>
                  <a:pt x="634" y="48"/>
                </a:lnTo>
                <a:lnTo>
                  <a:pt x="628" y="56"/>
                </a:lnTo>
                <a:lnTo>
                  <a:pt x="624" y="62"/>
                </a:lnTo>
                <a:lnTo>
                  <a:pt x="624" y="62"/>
                </a:lnTo>
                <a:lnTo>
                  <a:pt x="620" y="66"/>
                </a:lnTo>
                <a:lnTo>
                  <a:pt x="618" y="68"/>
                </a:lnTo>
                <a:lnTo>
                  <a:pt x="618" y="70"/>
                </a:lnTo>
                <a:lnTo>
                  <a:pt x="620" y="72"/>
                </a:lnTo>
                <a:lnTo>
                  <a:pt x="620" y="72"/>
                </a:lnTo>
                <a:lnTo>
                  <a:pt x="618" y="74"/>
                </a:lnTo>
                <a:lnTo>
                  <a:pt x="614" y="76"/>
                </a:lnTo>
                <a:lnTo>
                  <a:pt x="610" y="78"/>
                </a:lnTo>
                <a:lnTo>
                  <a:pt x="600" y="84"/>
                </a:lnTo>
                <a:lnTo>
                  <a:pt x="594" y="80"/>
                </a:lnTo>
                <a:lnTo>
                  <a:pt x="586" y="76"/>
                </a:lnTo>
                <a:lnTo>
                  <a:pt x="580" y="78"/>
                </a:lnTo>
                <a:lnTo>
                  <a:pt x="574" y="94"/>
                </a:lnTo>
                <a:lnTo>
                  <a:pt x="574" y="94"/>
                </a:lnTo>
                <a:lnTo>
                  <a:pt x="576" y="100"/>
                </a:lnTo>
                <a:lnTo>
                  <a:pt x="576" y="100"/>
                </a:lnTo>
                <a:lnTo>
                  <a:pt x="576" y="104"/>
                </a:lnTo>
                <a:lnTo>
                  <a:pt x="574" y="106"/>
                </a:lnTo>
                <a:lnTo>
                  <a:pt x="572" y="110"/>
                </a:lnTo>
                <a:lnTo>
                  <a:pt x="572" y="116"/>
                </a:lnTo>
                <a:lnTo>
                  <a:pt x="582" y="120"/>
                </a:lnTo>
                <a:lnTo>
                  <a:pt x="592" y="118"/>
                </a:lnTo>
                <a:lnTo>
                  <a:pt x="598" y="112"/>
                </a:lnTo>
                <a:lnTo>
                  <a:pt x="602" y="112"/>
                </a:lnTo>
                <a:lnTo>
                  <a:pt x="606" y="116"/>
                </a:lnTo>
                <a:lnTo>
                  <a:pt x="612" y="122"/>
                </a:lnTo>
                <a:lnTo>
                  <a:pt x="622" y="126"/>
                </a:lnTo>
                <a:lnTo>
                  <a:pt x="628" y="132"/>
                </a:lnTo>
                <a:lnTo>
                  <a:pt x="624" y="138"/>
                </a:lnTo>
                <a:lnTo>
                  <a:pt x="624" y="138"/>
                </a:lnTo>
                <a:lnTo>
                  <a:pt x="620" y="136"/>
                </a:lnTo>
                <a:lnTo>
                  <a:pt x="616" y="136"/>
                </a:lnTo>
                <a:lnTo>
                  <a:pt x="614" y="138"/>
                </a:lnTo>
                <a:lnTo>
                  <a:pt x="614" y="138"/>
                </a:lnTo>
                <a:lnTo>
                  <a:pt x="610" y="140"/>
                </a:lnTo>
                <a:lnTo>
                  <a:pt x="606" y="142"/>
                </a:lnTo>
                <a:lnTo>
                  <a:pt x="604" y="146"/>
                </a:lnTo>
                <a:lnTo>
                  <a:pt x="596" y="144"/>
                </a:lnTo>
                <a:lnTo>
                  <a:pt x="586" y="152"/>
                </a:lnTo>
                <a:lnTo>
                  <a:pt x="580" y="148"/>
                </a:lnTo>
                <a:lnTo>
                  <a:pt x="576" y="148"/>
                </a:lnTo>
                <a:lnTo>
                  <a:pt x="574" y="156"/>
                </a:lnTo>
                <a:lnTo>
                  <a:pt x="570" y="160"/>
                </a:lnTo>
                <a:lnTo>
                  <a:pt x="552" y="164"/>
                </a:lnTo>
                <a:lnTo>
                  <a:pt x="550" y="174"/>
                </a:lnTo>
                <a:lnTo>
                  <a:pt x="538" y="180"/>
                </a:lnTo>
                <a:lnTo>
                  <a:pt x="530" y="176"/>
                </a:lnTo>
                <a:lnTo>
                  <a:pt x="524" y="170"/>
                </a:lnTo>
                <a:lnTo>
                  <a:pt x="518" y="168"/>
                </a:lnTo>
                <a:lnTo>
                  <a:pt x="512" y="172"/>
                </a:lnTo>
                <a:lnTo>
                  <a:pt x="510" y="180"/>
                </a:lnTo>
                <a:lnTo>
                  <a:pt x="508" y="186"/>
                </a:lnTo>
                <a:lnTo>
                  <a:pt x="510" y="196"/>
                </a:lnTo>
                <a:lnTo>
                  <a:pt x="512" y="202"/>
                </a:lnTo>
                <a:lnTo>
                  <a:pt x="508" y="208"/>
                </a:lnTo>
                <a:lnTo>
                  <a:pt x="502" y="212"/>
                </a:lnTo>
                <a:lnTo>
                  <a:pt x="492" y="214"/>
                </a:lnTo>
                <a:lnTo>
                  <a:pt x="478" y="218"/>
                </a:lnTo>
                <a:lnTo>
                  <a:pt x="466" y="218"/>
                </a:lnTo>
                <a:lnTo>
                  <a:pt x="458" y="220"/>
                </a:lnTo>
                <a:lnTo>
                  <a:pt x="454" y="220"/>
                </a:lnTo>
                <a:lnTo>
                  <a:pt x="446" y="228"/>
                </a:lnTo>
                <a:lnTo>
                  <a:pt x="438" y="232"/>
                </a:lnTo>
                <a:lnTo>
                  <a:pt x="428" y="232"/>
                </a:lnTo>
                <a:lnTo>
                  <a:pt x="418" y="234"/>
                </a:lnTo>
                <a:lnTo>
                  <a:pt x="406" y="234"/>
                </a:lnTo>
                <a:lnTo>
                  <a:pt x="398" y="230"/>
                </a:lnTo>
                <a:lnTo>
                  <a:pt x="392" y="222"/>
                </a:lnTo>
                <a:lnTo>
                  <a:pt x="388" y="220"/>
                </a:lnTo>
                <a:lnTo>
                  <a:pt x="368" y="220"/>
                </a:lnTo>
                <a:lnTo>
                  <a:pt x="356" y="218"/>
                </a:lnTo>
                <a:lnTo>
                  <a:pt x="344" y="218"/>
                </a:lnTo>
                <a:lnTo>
                  <a:pt x="334" y="218"/>
                </a:lnTo>
                <a:lnTo>
                  <a:pt x="326" y="218"/>
                </a:lnTo>
                <a:lnTo>
                  <a:pt x="320" y="212"/>
                </a:lnTo>
                <a:lnTo>
                  <a:pt x="312" y="206"/>
                </a:lnTo>
                <a:lnTo>
                  <a:pt x="304" y="200"/>
                </a:lnTo>
                <a:lnTo>
                  <a:pt x="300" y="196"/>
                </a:lnTo>
                <a:lnTo>
                  <a:pt x="298" y="188"/>
                </a:lnTo>
                <a:lnTo>
                  <a:pt x="292" y="182"/>
                </a:lnTo>
                <a:lnTo>
                  <a:pt x="284" y="180"/>
                </a:lnTo>
                <a:lnTo>
                  <a:pt x="280" y="176"/>
                </a:lnTo>
                <a:lnTo>
                  <a:pt x="272" y="172"/>
                </a:lnTo>
                <a:lnTo>
                  <a:pt x="264" y="170"/>
                </a:lnTo>
                <a:lnTo>
                  <a:pt x="256" y="168"/>
                </a:lnTo>
                <a:lnTo>
                  <a:pt x="254" y="162"/>
                </a:lnTo>
                <a:lnTo>
                  <a:pt x="256" y="154"/>
                </a:lnTo>
                <a:lnTo>
                  <a:pt x="258" y="148"/>
                </a:lnTo>
                <a:lnTo>
                  <a:pt x="254" y="140"/>
                </a:lnTo>
                <a:lnTo>
                  <a:pt x="246" y="138"/>
                </a:lnTo>
                <a:lnTo>
                  <a:pt x="246" y="132"/>
                </a:lnTo>
                <a:lnTo>
                  <a:pt x="238" y="124"/>
                </a:lnTo>
                <a:lnTo>
                  <a:pt x="230" y="118"/>
                </a:lnTo>
                <a:lnTo>
                  <a:pt x="222" y="120"/>
                </a:lnTo>
                <a:lnTo>
                  <a:pt x="214" y="118"/>
                </a:lnTo>
                <a:lnTo>
                  <a:pt x="210" y="114"/>
                </a:lnTo>
                <a:lnTo>
                  <a:pt x="208" y="110"/>
                </a:lnTo>
                <a:lnTo>
                  <a:pt x="206" y="100"/>
                </a:lnTo>
                <a:lnTo>
                  <a:pt x="208" y="86"/>
                </a:lnTo>
                <a:lnTo>
                  <a:pt x="200" y="92"/>
                </a:lnTo>
                <a:lnTo>
                  <a:pt x="182" y="94"/>
                </a:lnTo>
                <a:lnTo>
                  <a:pt x="176" y="100"/>
                </a:lnTo>
                <a:lnTo>
                  <a:pt x="172" y="106"/>
                </a:lnTo>
                <a:lnTo>
                  <a:pt x="164" y="108"/>
                </a:lnTo>
                <a:lnTo>
                  <a:pt x="162" y="112"/>
                </a:lnTo>
                <a:lnTo>
                  <a:pt x="160" y="120"/>
                </a:lnTo>
                <a:lnTo>
                  <a:pt x="150" y="124"/>
                </a:lnTo>
                <a:lnTo>
                  <a:pt x="142" y="124"/>
                </a:lnTo>
                <a:lnTo>
                  <a:pt x="136" y="128"/>
                </a:lnTo>
                <a:lnTo>
                  <a:pt x="132" y="136"/>
                </a:lnTo>
                <a:lnTo>
                  <a:pt x="126" y="140"/>
                </a:lnTo>
                <a:lnTo>
                  <a:pt x="124" y="150"/>
                </a:lnTo>
                <a:lnTo>
                  <a:pt x="126" y="160"/>
                </a:lnTo>
                <a:lnTo>
                  <a:pt x="130" y="164"/>
                </a:lnTo>
                <a:lnTo>
                  <a:pt x="128" y="168"/>
                </a:lnTo>
                <a:lnTo>
                  <a:pt x="114" y="168"/>
                </a:lnTo>
                <a:lnTo>
                  <a:pt x="104" y="174"/>
                </a:lnTo>
                <a:lnTo>
                  <a:pt x="94" y="176"/>
                </a:lnTo>
                <a:lnTo>
                  <a:pt x="90" y="178"/>
                </a:lnTo>
                <a:lnTo>
                  <a:pt x="92" y="184"/>
                </a:lnTo>
                <a:lnTo>
                  <a:pt x="100" y="190"/>
                </a:lnTo>
                <a:lnTo>
                  <a:pt x="102" y="196"/>
                </a:lnTo>
                <a:lnTo>
                  <a:pt x="100" y="202"/>
                </a:lnTo>
                <a:lnTo>
                  <a:pt x="96" y="208"/>
                </a:lnTo>
                <a:lnTo>
                  <a:pt x="96" y="218"/>
                </a:lnTo>
                <a:lnTo>
                  <a:pt x="96" y="218"/>
                </a:lnTo>
                <a:lnTo>
                  <a:pt x="86" y="224"/>
                </a:lnTo>
                <a:lnTo>
                  <a:pt x="86" y="224"/>
                </a:lnTo>
                <a:lnTo>
                  <a:pt x="80" y="230"/>
                </a:lnTo>
                <a:lnTo>
                  <a:pt x="80" y="230"/>
                </a:lnTo>
                <a:lnTo>
                  <a:pt x="76" y="230"/>
                </a:lnTo>
                <a:lnTo>
                  <a:pt x="72" y="232"/>
                </a:lnTo>
                <a:lnTo>
                  <a:pt x="72" y="232"/>
                </a:lnTo>
                <a:lnTo>
                  <a:pt x="70" y="236"/>
                </a:lnTo>
                <a:lnTo>
                  <a:pt x="70" y="238"/>
                </a:lnTo>
                <a:lnTo>
                  <a:pt x="70" y="238"/>
                </a:lnTo>
                <a:lnTo>
                  <a:pt x="70" y="240"/>
                </a:lnTo>
                <a:lnTo>
                  <a:pt x="68" y="240"/>
                </a:lnTo>
                <a:lnTo>
                  <a:pt x="62" y="240"/>
                </a:lnTo>
                <a:lnTo>
                  <a:pt x="54" y="242"/>
                </a:lnTo>
                <a:lnTo>
                  <a:pt x="50" y="244"/>
                </a:lnTo>
                <a:lnTo>
                  <a:pt x="48" y="246"/>
                </a:lnTo>
                <a:lnTo>
                  <a:pt x="48" y="246"/>
                </a:lnTo>
                <a:lnTo>
                  <a:pt x="48" y="250"/>
                </a:lnTo>
                <a:lnTo>
                  <a:pt x="48" y="252"/>
                </a:lnTo>
                <a:lnTo>
                  <a:pt x="46" y="256"/>
                </a:lnTo>
                <a:lnTo>
                  <a:pt x="46" y="258"/>
                </a:lnTo>
                <a:lnTo>
                  <a:pt x="46" y="258"/>
                </a:lnTo>
                <a:lnTo>
                  <a:pt x="42" y="260"/>
                </a:lnTo>
                <a:lnTo>
                  <a:pt x="40" y="260"/>
                </a:lnTo>
                <a:lnTo>
                  <a:pt x="34" y="262"/>
                </a:lnTo>
                <a:lnTo>
                  <a:pt x="34" y="262"/>
                </a:lnTo>
                <a:lnTo>
                  <a:pt x="30" y="264"/>
                </a:lnTo>
                <a:lnTo>
                  <a:pt x="28" y="264"/>
                </a:lnTo>
                <a:lnTo>
                  <a:pt x="28" y="264"/>
                </a:lnTo>
                <a:lnTo>
                  <a:pt x="26" y="264"/>
                </a:lnTo>
                <a:lnTo>
                  <a:pt x="24" y="262"/>
                </a:lnTo>
                <a:lnTo>
                  <a:pt x="24" y="260"/>
                </a:lnTo>
                <a:lnTo>
                  <a:pt x="22" y="258"/>
                </a:lnTo>
                <a:lnTo>
                  <a:pt x="22" y="258"/>
                </a:lnTo>
                <a:lnTo>
                  <a:pt x="18" y="258"/>
                </a:lnTo>
                <a:lnTo>
                  <a:pt x="14" y="262"/>
                </a:lnTo>
                <a:lnTo>
                  <a:pt x="14" y="262"/>
                </a:lnTo>
                <a:lnTo>
                  <a:pt x="10" y="268"/>
                </a:lnTo>
                <a:lnTo>
                  <a:pt x="10" y="268"/>
                </a:lnTo>
                <a:lnTo>
                  <a:pt x="4" y="270"/>
                </a:lnTo>
                <a:lnTo>
                  <a:pt x="4" y="270"/>
                </a:lnTo>
                <a:lnTo>
                  <a:pt x="0" y="274"/>
                </a:lnTo>
                <a:lnTo>
                  <a:pt x="2" y="276"/>
                </a:lnTo>
                <a:lnTo>
                  <a:pt x="2" y="276"/>
                </a:lnTo>
                <a:lnTo>
                  <a:pt x="2" y="282"/>
                </a:lnTo>
                <a:lnTo>
                  <a:pt x="2" y="286"/>
                </a:lnTo>
                <a:lnTo>
                  <a:pt x="6" y="290"/>
                </a:lnTo>
                <a:lnTo>
                  <a:pt x="14" y="286"/>
                </a:lnTo>
                <a:lnTo>
                  <a:pt x="16" y="288"/>
                </a:lnTo>
                <a:lnTo>
                  <a:pt x="16" y="292"/>
                </a:lnTo>
                <a:lnTo>
                  <a:pt x="14" y="298"/>
                </a:lnTo>
                <a:lnTo>
                  <a:pt x="16" y="306"/>
                </a:lnTo>
                <a:lnTo>
                  <a:pt x="18" y="312"/>
                </a:lnTo>
                <a:lnTo>
                  <a:pt x="20" y="316"/>
                </a:lnTo>
                <a:lnTo>
                  <a:pt x="22" y="320"/>
                </a:lnTo>
                <a:lnTo>
                  <a:pt x="16" y="322"/>
                </a:lnTo>
                <a:lnTo>
                  <a:pt x="16" y="326"/>
                </a:lnTo>
                <a:lnTo>
                  <a:pt x="26" y="326"/>
                </a:lnTo>
                <a:lnTo>
                  <a:pt x="40" y="336"/>
                </a:lnTo>
                <a:lnTo>
                  <a:pt x="44" y="340"/>
                </a:lnTo>
                <a:lnTo>
                  <a:pt x="50" y="346"/>
                </a:lnTo>
                <a:lnTo>
                  <a:pt x="56" y="340"/>
                </a:lnTo>
                <a:lnTo>
                  <a:pt x="58" y="338"/>
                </a:lnTo>
                <a:lnTo>
                  <a:pt x="64" y="338"/>
                </a:lnTo>
                <a:lnTo>
                  <a:pt x="70" y="340"/>
                </a:lnTo>
                <a:lnTo>
                  <a:pt x="76" y="340"/>
                </a:lnTo>
                <a:lnTo>
                  <a:pt x="80" y="346"/>
                </a:lnTo>
                <a:lnTo>
                  <a:pt x="82" y="350"/>
                </a:lnTo>
                <a:lnTo>
                  <a:pt x="86" y="356"/>
                </a:lnTo>
                <a:lnTo>
                  <a:pt x="82" y="360"/>
                </a:lnTo>
                <a:lnTo>
                  <a:pt x="80" y="364"/>
                </a:lnTo>
                <a:lnTo>
                  <a:pt x="78" y="368"/>
                </a:lnTo>
                <a:lnTo>
                  <a:pt x="74" y="372"/>
                </a:lnTo>
                <a:lnTo>
                  <a:pt x="72" y="378"/>
                </a:lnTo>
                <a:lnTo>
                  <a:pt x="68" y="382"/>
                </a:lnTo>
                <a:lnTo>
                  <a:pt x="66" y="386"/>
                </a:lnTo>
                <a:lnTo>
                  <a:pt x="72" y="390"/>
                </a:lnTo>
                <a:lnTo>
                  <a:pt x="74" y="396"/>
                </a:lnTo>
                <a:lnTo>
                  <a:pt x="74" y="404"/>
                </a:lnTo>
                <a:lnTo>
                  <a:pt x="78" y="406"/>
                </a:lnTo>
                <a:lnTo>
                  <a:pt x="82" y="408"/>
                </a:lnTo>
                <a:lnTo>
                  <a:pt x="82" y="412"/>
                </a:lnTo>
                <a:lnTo>
                  <a:pt x="80" y="420"/>
                </a:lnTo>
                <a:lnTo>
                  <a:pt x="80" y="424"/>
                </a:lnTo>
                <a:lnTo>
                  <a:pt x="78" y="426"/>
                </a:lnTo>
                <a:lnTo>
                  <a:pt x="80" y="432"/>
                </a:lnTo>
                <a:lnTo>
                  <a:pt x="86" y="434"/>
                </a:lnTo>
                <a:lnTo>
                  <a:pt x="92" y="438"/>
                </a:lnTo>
                <a:lnTo>
                  <a:pt x="100" y="440"/>
                </a:lnTo>
                <a:lnTo>
                  <a:pt x="104" y="444"/>
                </a:lnTo>
                <a:lnTo>
                  <a:pt x="108" y="448"/>
                </a:lnTo>
                <a:lnTo>
                  <a:pt x="112" y="448"/>
                </a:lnTo>
                <a:lnTo>
                  <a:pt x="118" y="448"/>
                </a:lnTo>
                <a:lnTo>
                  <a:pt x="124" y="448"/>
                </a:lnTo>
                <a:lnTo>
                  <a:pt x="130" y="450"/>
                </a:lnTo>
                <a:lnTo>
                  <a:pt x="136" y="460"/>
                </a:lnTo>
                <a:lnTo>
                  <a:pt x="142" y="460"/>
                </a:lnTo>
                <a:lnTo>
                  <a:pt x="148" y="458"/>
                </a:lnTo>
                <a:lnTo>
                  <a:pt x="154" y="462"/>
                </a:lnTo>
                <a:lnTo>
                  <a:pt x="154" y="468"/>
                </a:lnTo>
                <a:lnTo>
                  <a:pt x="160" y="472"/>
                </a:lnTo>
                <a:lnTo>
                  <a:pt x="166" y="478"/>
                </a:lnTo>
                <a:lnTo>
                  <a:pt x="170" y="482"/>
                </a:lnTo>
                <a:lnTo>
                  <a:pt x="176" y="482"/>
                </a:lnTo>
                <a:lnTo>
                  <a:pt x="182" y="486"/>
                </a:lnTo>
                <a:lnTo>
                  <a:pt x="194" y="488"/>
                </a:lnTo>
                <a:lnTo>
                  <a:pt x="202" y="490"/>
                </a:lnTo>
                <a:lnTo>
                  <a:pt x="208" y="486"/>
                </a:lnTo>
                <a:lnTo>
                  <a:pt x="214" y="488"/>
                </a:lnTo>
                <a:lnTo>
                  <a:pt x="218" y="494"/>
                </a:lnTo>
                <a:lnTo>
                  <a:pt x="224" y="484"/>
                </a:lnTo>
                <a:lnTo>
                  <a:pt x="228" y="482"/>
                </a:lnTo>
                <a:lnTo>
                  <a:pt x="236" y="480"/>
                </a:lnTo>
                <a:lnTo>
                  <a:pt x="242" y="484"/>
                </a:lnTo>
                <a:lnTo>
                  <a:pt x="248" y="484"/>
                </a:lnTo>
                <a:lnTo>
                  <a:pt x="258" y="484"/>
                </a:lnTo>
                <a:lnTo>
                  <a:pt x="264" y="482"/>
                </a:lnTo>
                <a:lnTo>
                  <a:pt x="272" y="480"/>
                </a:lnTo>
                <a:lnTo>
                  <a:pt x="276" y="476"/>
                </a:lnTo>
                <a:lnTo>
                  <a:pt x="284" y="474"/>
                </a:lnTo>
                <a:lnTo>
                  <a:pt x="288" y="476"/>
                </a:lnTo>
                <a:lnTo>
                  <a:pt x="292" y="472"/>
                </a:lnTo>
                <a:lnTo>
                  <a:pt x="298" y="472"/>
                </a:lnTo>
                <a:lnTo>
                  <a:pt x="306" y="476"/>
                </a:lnTo>
                <a:lnTo>
                  <a:pt x="306" y="482"/>
                </a:lnTo>
                <a:lnTo>
                  <a:pt x="308" y="486"/>
                </a:lnTo>
                <a:lnTo>
                  <a:pt x="314" y="484"/>
                </a:lnTo>
                <a:lnTo>
                  <a:pt x="316" y="486"/>
                </a:lnTo>
                <a:lnTo>
                  <a:pt x="322" y="488"/>
                </a:lnTo>
                <a:lnTo>
                  <a:pt x="326" y="490"/>
                </a:lnTo>
                <a:lnTo>
                  <a:pt x="328" y="494"/>
                </a:lnTo>
                <a:lnTo>
                  <a:pt x="330" y="498"/>
                </a:lnTo>
                <a:lnTo>
                  <a:pt x="334" y="498"/>
                </a:lnTo>
                <a:lnTo>
                  <a:pt x="338" y="498"/>
                </a:lnTo>
                <a:lnTo>
                  <a:pt x="340" y="504"/>
                </a:lnTo>
                <a:lnTo>
                  <a:pt x="342" y="508"/>
                </a:lnTo>
                <a:lnTo>
                  <a:pt x="340" y="516"/>
                </a:lnTo>
                <a:lnTo>
                  <a:pt x="342" y="520"/>
                </a:lnTo>
                <a:lnTo>
                  <a:pt x="342" y="524"/>
                </a:lnTo>
                <a:lnTo>
                  <a:pt x="340" y="534"/>
                </a:lnTo>
                <a:lnTo>
                  <a:pt x="336" y="540"/>
                </a:lnTo>
                <a:lnTo>
                  <a:pt x="332" y="546"/>
                </a:lnTo>
                <a:lnTo>
                  <a:pt x="332" y="550"/>
                </a:lnTo>
                <a:lnTo>
                  <a:pt x="334" y="554"/>
                </a:lnTo>
                <a:lnTo>
                  <a:pt x="334" y="560"/>
                </a:lnTo>
                <a:lnTo>
                  <a:pt x="336" y="562"/>
                </a:lnTo>
                <a:lnTo>
                  <a:pt x="338" y="562"/>
                </a:lnTo>
                <a:lnTo>
                  <a:pt x="340" y="558"/>
                </a:lnTo>
                <a:lnTo>
                  <a:pt x="346" y="556"/>
                </a:lnTo>
                <a:lnTo>
                  <a:pt x="350" y="556"/>
                </a:lnTo>
                <a:lnTo>
                  <a:pt x="352" y="560"/>
                </a:lnTo>
                <a:lnTo>
                  <a:pt x="352" y="564"/>
                </a:lnTo>
                <a:lnTo>
                  <a:pt x="354" y="570"/>
                </a:lnTo>
                <a:lnTo>
                  <a:pt x="358" y="570"/>
                </a:lnTo>
                <a:lnTo>
                  <a:pt x="358" y="574"/>
                </a:lnTo>
                <a:lnTo>
                  <a:pt x="354" y="580"/>
                </a:lnTo>
                <a:lnTo>
                  <a:pt x="354" y="584"/>
                </a:lnTo>
                <a:lnTo>
                  <a:pt x="360" y="586"/>
                </a:lnTo>
                <a:lnTo>
                  <a:pt x="364" y="586"/>
                </a:lnTo>
                <a:lnTo>
                  <a:pt x="366" y="594"/>
                </a:lnTo>
                <a:lnTo>
                  <a:pt x="368" y="600"/>
                </a:lnTo>
                <a:lnTo>
                  <a:pt x="378" y="602"/>
                </a:lnTo>
                <a:lnTo>
                  <a:pt x="376" y="608"/>
                </a:lnTo>
                <a:lnTo>
                  <a:pt x="384" y="608"/>
                </a:lnTo>
                <a:lnTo>
                  <a:pt x="388" y="602"/>
                </a:lnTo>
                <a:lnTo>
                  <a:pt x="388" y="592"/>
                </a:lnTo>
                <a:lnTo>
                  <a:pt x="384" y="584"/>
                </a:lnTo>
                <a:lnTo>
                  <a:pt x="388" y="578"/>
                </a:lnTo>
                <a:lnTo>
                  <a:pt x="394" y="580"/>
                </a:lnTo>
                <a:lnTo>
                  <a:pt x="400" y="576"/>
                </a:lnTo>
                <a:lnTo>
                  <a:pt x="408" y="578"/>
                </a:lnTo>
                <a:lnTo>
                  <a:pt x="416" y="576"/>
                </a:lnTo>
                <a:lnTo>
                  <a:pt x="426" y="576"/>
                </a:lnTo>
                <a:lnTo>
                  <a:pt x="432" y="570"/>
                </a:lnTo>
                <a:lnTo>
                  <a:pt x="438" y="572"/>
                </a:lnTo>
                <a:lnTo>
                  <a:pt x="442" y="574"/>
                </a:lnTo>
                <a:lnTo>
                  <a:pt x="448" y="576"/>
                </a:lnTo>
                <a:lnTo>
                  <a:pt x="446" y="584"/>
                </a:lnTo>
                <a:lnTo>
                  <a:pt x="450" y="590"/>
                </a:lnTo>
                <a:lnTo>
                  <a:pt x="454" y="594"/>
                </a:lnTo>
                <a:lnTo>
                  <a:pt x="460" y="596"/>
                </a:lnTo>
                <a:lnTo>
                  <a:pt x="464" y="596"/>
                </a:lnTo>
                <a:lnTo>
                  <a:pt x="470" y="598"/>
                </a:lnTo>
                <a:lnTo>
                  <a:pt x="470" y="598"/>
                </a:lnTo>
                <a:lnTo>
                  <a:pt x="472" y="594"/>
                </a:lnTo>
                <a:lnTo>
                  <a:pt x="472" y="594"/>
                </a:lnTo>
                <a:lnTo>
                  <a:pt x="476" y="594"/>
                </a:lnTo>
                <a:lnTo>
                  <a:pt x="482" y="594"/>
                </a:lnTo>
                <a:lnTo>
                  <a:pt x="484" y="596"/>
                </a:lnTo>
                <a:lnTo>
                  <a:pt x="484" y="596"/>
                </a:lnTo>
                <a:lnTo>
                  <a:pt x="486" y="596"/>
                </a:lnTo>
                <a:lnTo>
                  <a:pt x="488" y="596"/>
                </a:lnTo>
                <a:lnTo>
                  <a:pt x="488" y="596"/>
                </a:lnTo>
                <a:lnTo>
                  <a:pt x="488" y="598"/>
                </a:lnTo>
                <a:lnTo>
                  <a:pt x="490" y="600"/>
                </a:lnTo>
                <a:lnTo>
                  <a:pt x="490" y="600"/>
                </a:lnTo>
                <a:lnTo>
                  <a:pt x="488" y="604"/>
                </a:lnTo>
                <a:lnTo>
                  <a:pt x="488" y="610"/>
                </a:lnTo>
                <a:lnTo>
                  <a:pt x="490" y="610"/>
                </a:lnTo>
                <a:lnTo>
                  <a:pt x="490" y="610"/>
                </a:lnTo>
                <a:lnTo>
                  <a:pt x="492" y="620"/>
                </a:lnTo>
                <a:lnTo>
                  <a:pt x="492" y="620"/>
                </a:lnTo>
                <a:lnTo>
                  <a:pt x="500" y="618"/>
                </a:lnTo>
                <a:lnTo>
                  <a:pt x="500" y="618"/>
                </a:lnTo>
                <a:lnTo>
                  <a:pt x="500" y="612"/>
                </a:lnTo>
                <a:lnTo>
                  <a:pt x="496" y="608"/>
                </a:lnTo>
                <a:lnTo>
                  <a:pt x="496" y="608"/>
                </a:lnTo>
                <a:lnTo>
                  <a:pt x="498" y="608"/>
                </a:lnTo>
                <a:lnTo>
                  <a:pt x="498" y="608"/>
                </a:lnTo>
                <a:lnTo>
                  <a:pt x="500" y="606"/>
                </a:lnTo>
                <a:lnTo>
                  <a:pt x="500" y="604"/>
                </a:lnTo>
                <a:lnTo>
                  <a:pt x="500" y="604"/>
                </a:lnTo>
                <a:lnTo>
                  <a:pt x="504" y="604"/>
                </a:lnTo>
                <a:lnTo>
                  <a:pt x="508" y="602"/>
                </a:lnTo>
                <a:lnTo>
                  <a:pt x="508" y="602"/>
                </a:lnTo>
                <a:lnTo>
                  <a:pt x="512" y="596"/>
                </a:lnTo>
                <a:lnTo>
                  <a:pt x="512" y="596"/>
                </a:lnTo>
                <a:lnTo>
                  <a:pt x="516" y="596"/>
                </a:lnTo>
                <a:lnTo>
                  <a:pt x="516" y="594"/>
                </a:lnTo>
                <a:lnTo>
                  <a:pt x="516" y="594"/>
                </a:lnTo>
                <a:lnTo>
                  <a:pt x="516" y="594"/>
                </a:lnTo>
                <a:lnTo>
                  <a:pt x="518" y="594"/>
                </a:lnTo>
                <a:lnTo>
                  <a:pt x="518" y="594"/>
                </a:lnTo>
                <a:lnTo>
                  <a:pt x="520" y="590"/>
                </a:lnTo>
                <a:lnTo>
                  <a:pt x="520" y="590"/>
                </a:lnTo>
                <a:lnTo>
                  <a:pt x="522" y="590"/>
                </a:lnTo>
                <a:lnTo>
                  <a:pt x="524" y="592"/>
                </a:lnTo>
                <a:lnTo>
                  <a:pt x="526" y="590"/>
                </a:lnTo>
                <a:lnTo>
                  <a:pt x="526" y="590"/>
                </a:lnTo>
                <a:lnTo>
                  <a:pt x="532" y="590"/>
                </a:lnTo>
                <a:lnTo>
                  <a:pt x="538" y="590"/>
                </a:lnTo>
                <a:lnTo>
                  <a:pt x="538" y="590"/>
                </a:lnTo>
                <a:lnTo>
                  <a:pt x="544" y="578"/>
                </a:lnTo>
                <a:lnTo>
                  <a:pt x="546" y="578"/>
                </a:lnTo>
                <a:lnTo>
                  <a:pt x="546" y="578"/>
                </a:lnTo>
                <a:lnTo>
                  <a:pt x="548" y="576"/>
                </a:lnTo>
                <a:lnTo>
                  <a:pt x="548" y="574"/>
                </a:lnTo>
                <a:lnTo>
                  <a:pt x="546" y="574"/>
                </a:lnTo>
                <a:lnTo>
                  <a:pt x="546" y="572"/>
                </a:lnTo>
                <a:lnTo>
                  <a:pt x="546" y="572"/>
                </a:lnTo>
                <a:lnTo>
                  <a:pt x="550" y="572"/>
                </a:lnTo>
                <a:lnTo>
                  <a:pt x="550" y="572"/>
                </a:lnTo>
                <a:lnTo>
                  <a:pt x="552" y="578"/>
                </a:lnTo>
                <a:lnTo>
                  <a:pt x="552" y="578"/>
                </a:lnTo>
                <a:lnTo>
                  <a:pt x="556" y="578"/>
                </a:lnTo>
                <a:lnTo>
                  <a:pt x="556" y="578"/>
                </a:lnTo>
                <a:lnTo>
                  <a:pt x="558" y="578"/>
                </a:lnTo>
                <a:lnTo>
                  <a:pt x="560" y="580"/>
                </a:lnTo>
                <a:lnTo>
                  <a:pt x="560" y="580"/>
                </a:lnTo>
                <a:lnTo>
                  <a:pt x="562" y="578"/>
                </a:lnTo>
                <a:lnTo>
                  <a:pt x="562" y="576"/>
                </a:lnTo>
                <a:lnTo>
                  <a:pt x="562" y="576"/>
                </a:lnTo>
                <a:lnTo>
                  <a:pt x="570" y="574"/>
                </a:lnTo>
                <a:lnTo>
                  <a:pt x="570" y="574"/>
                </a:lnTo>
                <a:lnTo>
                  <a:pt x="574" y="576"/>
                </a:lnTo>
                <a:lnTo>
                  <a:pt x="576" y="576"/>
                </a:lnTo>
                <a:lnTo>
                  <a:pt x="576" y="574"/>
                </a:lnTo>
                <a:lnTo>
                  <a:pt x="576" y="574"/>
                </a:lnTo>
                <a:lnTo>
                  <a:pt x="580" y="572"/>
                </a:lnTo>
                <a:lnTo>
                  <a:pt x="580" y="572"/>
                </a:lnTo>
                <a:lnTo>
                  <a:pt x="582" y="568"/>
                </a:lnTo>
                <a:lnTo>
                  <a:pt x="580" y="566"/>
                </a:lnTo>
                <a:lnTo>
                  <a:pt x="580" y="564"/>
                </a:lnTo>
                <a:lnTo>
                  <a:pt x="580" y="564"/>
                </a:lnTo>
                <a:lnTo>
                  <a:pt x="588" y="560"/>
                </a:lnTo>
                <a:lnTo>
                  <a:pt x="588" y="560"/>
                </a:lnTo>
                <a:lnTo>
                  <a:pt x="588" y="558"/>
                </a:lnTo>
                <a:lnTo>
                  <a:pt x="588" y="558"/>
                </a:lnTo>
                <a:lnTo>
                  <a:pt x="590" y="558"/>
                </a:lnTo>
                <a:lnTo>
                  <a:pt x="592" y="558"/>
                </a:lnTo>
                <a:lnTo>
                  <a:pt x="592" y="558"/>
                </a:lnTo>
                <a:lnTo>
                  <a:pt x="594" y="556"/>
                </a:lnTo>
                <a:lnTo>
                  <a:pt x="594" y="556"/>
                </a:lnTo>
                <a:lnTo>
                  <a:pt x="594" y="552"/>
                </a:lnTo>
                <a:lnTo>
                  <a:pt x="594" y="552"/>
                </a:lnTo>
                <a:lnTo>
                  <a:pt x="598" y="552"/>
                </a:lnTo>
                <a:lnTo>
                  <a:pt x="600" y="552"/>
                </a:lnTo>
                <a:lnTo>
                  <a:pt x="600" y="552"/>
                </a:lnTo>
                <a:lnTo>
                  <a:pt x="602" y="548"/>
                </a:lnTo>
                <a:lnTo>
                  <a:pt x="602" y="548"/>
                </a:lnTo>
                <a:lnTo>
                  <a:pt x="602" y="542"/>
                </a:lnTo>
                <a:lnTo>
                  <a:pt x="602" y="542"/>
                </a:lnTo>
                <a:lnTo>
                  <a:pt x="616" y="540"/>
                </a:lnTo>
                <a:lnTo>
                  <a:pt x="616" y="540"/>
                </a:lnTo>
                <a:lnTo>
                  <a:pt x="616" y="538"/>
                </a:lnTo>
                <a:lnTo>
                  <a:pt x="614" y="538"/>
                </a:lnTo>
                <a:lnTo>
                  <a:pt x="614" y="538"/>
                </a:lnTo>
                <a:lnTo>
                  <a:pt x="614" y="536"/>
                </a:lnTo>
                <a:lnTo>
                  <a:pt x="616" y="534"/>
                </a:lnTo>
                <a:lnTo>
                  <a:pt x="618" y="534"/>
                </a:lnTo>
                <a:lnTo>
                  <a:pt x="618" y="532"/>
                </a:lnTo>
                <a:lnTo>
                  <a:pt x="618" y="532"/>
                </a:lnTo>
                <a:lnTo>
                  <a:pt x="616" y="532"/>
                </a:lnTo>
                <a:lnTo>
                  <a:pt x="616" y="530"/>
                </a:lnTo>
                <a:lnTo>
                  <a:pt x="618" y="528"/>
                </a:lnTo>
                <a:lnTo>
                  <a:pt x="618" y="528"/>
                </a:lnTo>
                <a:lnTo>
                  <a:pt x="624" y="528"/>
                </a:lnTo>
                <a:lnTo>
                  <a:pt x="624" y="528"/>
                </a:lnTo>
                <a:lnTo>
                  <a:pt x="624" y="526"/>
                </a:lnTo>
                <a:lnTo>
                  <a:pt x="626" y="526"/>
                </a:lnTo>
                <a:lnTo>
                  <a:pt x="626" y="526"/>
                </a:lnTo>
                <a:lnTo>
                  <a:pt x="624" y="516"/>
                </a:lnTo>
                <a:lnTo>
                  <a:pt x="624" y="516"/>
                </a:lnTo>
                <a:lnTo>
                  <a:pt x="620" y="516"/>
                </a:lnTo>
                <a:lnTo>
                  <a:pt x="620" y="512"/>
                </a:lnTo>
                <a:lnTo>
                  <a:pt x="620" y="512"/>
                </a:lnTo>
                <a:lnTo>
                  <a:pt x="624" y="512"/>
                </a:lnTo>
                <a:lnTo>
                  <a:pt x="624" y="512"/>
                </a:lnTo>
                <a:lnTo>
                  <a:pt x="624" y="504"/>
                </a:lnTo>
                <a:lnTo>
                  <a:pt x="624" y="504"/>
                </a:lnTo>
                <a:lnTo>
                  <a:pt x="628" y="502"/>
                </a:lnTo>
                <a:lnTo>
                  <a:pt x="632" y="500"/>
                </a:lnTo>
                <a:lnTo>
                  <a:pt x="632" y="500"/>
                </a:lnTo>
                <a:lnTo>
                  <a:pt x="632" y="498"/>
                </a:lnTo>
                <a:lnTo>
                  <a:pt x="632" y="498"/>
                </a:lnTo>
                <a:lnTo>
                  <a:pt x="638" y="494"/>
                </a:lnTo>
                <a:lnTo>
                  <a:pt x="638" y="494"/>
                </a:lnTo>
                <a:lnTo>
                  <a:pt x="638" y="488"/>
                </a:lnTo>
                <a:lnTo>
                  <a:pt x="638" y="488"/>
                </a:lnTo>
                <a:lnTo>
                  <a:pt x="638" y="486"/>
                </a:lnTo>
                <a:lnTo>
                  <a:pt x="640" y="486"/>
                </a:lnTo>
                <a:lnTo>
                  <a:pt x="640" y="486"/>
                </a:lnTo>
                <a:lnTo>
                  <a:pt x="640" y="484"/>
                </a:lnTo>
                <a:lnTo>
                  <a:pt x="640" y="484"/>
                </a:lnTo>
                <a:lnTo>
                  <a:pt x="638" y="484"/>
                </a:lnTo>
                <a:lnTo>
                  <a:pt x="640" y="484"/>
                </a:lnTo>
                <a:lnTo>
                  <a:pt x="644" y="484"/>
                </a:lnTo>
                <a:lnTo>
                  <a:pt x="644" y="484"/>
                </a:lnTo>
                <a:lnTo>
                  <a:pt x="644" y="480"/>
                </a:lnTo>
                <a:lnTo>
                  <a:pt x="646" y="478"/>
                </a:lnTo>
                <a:lnTo>
                  <a:pt x="646" y="478"/>
                </a:lnTo>
                <a:lnTo>
                  <a:pt x="650" y="478"/>
                </a:lnTo>
                <a:lnTo>
                  <a:pt x="650" y="478"/>
                </a:lnTo>
                <a:lnTo>
                  <a:pt x="650" y="474"/>
                </a:lnTo>
                <a:lnTo>
                  <a:pt x="650" y="474"/>
                </a:lnTo>
                <a:lnTo>
                  <a:pt x="646" y="472"/>
                </a:lnTo>
                <a:lnTo>
                  <a:pt x="646" y="472"/>
                </a:lnTo>
                <a:lnTo>
                  <a:pt x="648" y="470"/>
                </a:lnTo>
                <a:lnTo>
                  <a:pt x="648" y="468"/>
                </a:lnTo>
                <a:lnTo>
                  <a:pt x="648" y="462"/>
                </a:lnTo>
                <a:lnTo>
                  <a:pt x="648" y="462"/>
                </a:lnTo>
                <a:lnTo>
                  <a:pt x="656" y="462"/>
                </a:lnTo>
                <a:lnTo>
                  <a:pt x="656" y="462"/>
                </a:lnTo>
                <a:lnTo>
                  <a:pt x="654" y="460"/>
                </a:lnTo>
                <a:lnTo>
                  <a:pt x="654" y="456"/>
                </a:lnTo>
                <a:lnTo>
                  <a:pt x="656" y="454"/>
                </a:lnTo>
                <a:lnTo>
                  <a:pt x="654" y="452"/>
                </a:lnTo>
                <a:lnTo>
                  <a:pt x="654" y="452"/>
                </a:lnTo>
                <a:lnTo>
                  <a:pt x="658" y="450"/>
                </a:lnTo>
                <a:lnTo>
                  <a:pt x="660" y="450"/>
                </a:lnTo>
                <a:lnTo>
                  <a:pt x="660" y="450"/>
                </a:lnTo>
                <a:lnTo>
                  <a:pt x="658" y="446"/>
                </a:lnTo>
                <a:lnTo>
                  <a:pt x="658" y="446"/>
                </a:lnTo>
                <a:lnTo>
                  <a:pt x="654" y="446"/>
                </a:lnTo>
                <a:lnTo>
                  <a:pt x="652" y="442"/>
                </a:lnTo>
                <a:lnTo>
                  <a:pt x="652" y="442"/>
                </a:lnTo>
                <a:lnTo>
                  <a:pt x="646" y="444"/>
                </a:lnTo>
                <a:lnTo>
                  <a:pt x="644" y="444"/>
                </a:lnTo>
                <a:lnTo>
                  <a:pt x="640" y="444"/>
                </a:lnTo>
                <a:lnTo>
                  <a:pt x="640" y="444"/>
                </a:lnTo>
                <a:lnTo>
                  <a:pt x="640" y="442"/>
                </a:lnTo>
                <a:lnTo>
                  <a:pt x="640" y="440"/>
                </a:lnTo>
                <a:lnTo>
                  <a:pt x="640" y="440"/>
                </a:lnTo>
                <a:lnTo>
                  <a:pt x="652" y="432"/>
                </a:lnTo>
                <a:lnTo>
                  <a:pt x="630" y="416"/>
                </a:lnTo>
                <a:close/>
              </a:path>
            </a:pathLst>
          </a:custGeom>
          <a:solidFill>
            <a:srgbClr val="008200"/>
          </a:solidFill>
          <a:ln w="9525">
            <a:solidFill>
              <a:srgbClr val="008200"/>
            </a:solidFill>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227" name="Freeform 216">
            <a:extLst>
              <a:ext uri="{FF2B5EF4-FFF2-40B4-BE49-F238E27FC236}">
                <a16:creationId xmlns:a16="http://schemas.microsoft.com/office/drawing/2014/main" id="{33A11B4E-D560-4D01-A570-07CDC276D77D}"/>
              </a:ext>
            </a:extLst>
          </p:cNvPr>
          <p:cNvSpPr>
            <a:spLocks noEditPoints="1"/>
          </p:cNvSpPr>
          <p:nvPr userDrawn="1"/>
        </p:nvSpPr>
        <p:spPr bwMode="auto">
          <a:xfrm>
            <a:off x="6161788" y="3001118"/>
            <a:ext cx="238375" cy="470181"/>
          </a:xfrm>
          <a:custGeom>
            <a:avLst/>
            <a:gdLst>
              <a:gd name="T0" fmla="*/ 18 w 142"/>
              <a:gd name="T1" fmla="*/ 182 h 274"/>
              <a:gd name="T2" fmla="*/ 18 w 142"/>
              <a:gd name="T3" fmla="*/ 188 h 274"/>
              <a:gd name="T4" fmla="*/ 22 w 142"/>
              <a:gd name="T5" fmla="*/ 194 h 274"/>
              <a:gd name="T6" fmla="*/ 22 w 142"/>
              <a:gd name="T7" fmla="*/ 202 h 274"/>
              <a:gd name="T8" fmla="*/ 18 w 142"/>
              <a:gd name="T9" fmla="*/ 208 h 274"/>
              <a:gd name="T10" fmla="*/ 22 w 142"/>
              <a:gd name="T11" fmla="*/ 218 h 274"/>
              <a:gd name="T12" fmla="*/ 24 w 142"/>
              <a:gd name="T13" fmla="*/ 226 h 274"/>
              <a:gd name="T14" fmla="*/ 24 w 142"/>
              <a:gd name="T15" fmla="*/ 232 h 274"/>
              <a:gd name="T16" fmla="*/ 12 w 142"/>
              <a:gd name="T17" fmla="*/ 232 h 274"/>
              <a:gd name="T18" fmla="*/ 6 w 142"/>
              <a:gd name="T19" fmla="*/ 238 h 274"/>
              <a:gd name="T20" fmla="*/ 6 w 142"/>
              <a:gd name="T21" fmla="*/ 242 h 274"/>
              <a:gd name="T22" fmla="*/ 18 w 142"/>
              <a:gd name="T23" fmla="*/ 260 h 274"/>
              <a:gd name="T24" fmla="*/ 22 w 142"/>
              <a:gd name="T25" fmla="*/ 274 h 274"/>
              <a:gd name="T26" fmla="*/ 32 w 142"/>
              <a:gd name="T27" fmla="*/ 268 h 274"/>
              <a:gd name="T28" fmla="*/ 38 w 142"/>
              <a:gd name="T29" fmla="*/ 270 h 274"/>
              <a:gd name="T30" fmla="*/ 60 w 142"/>
              <a:gd name="T31" fmla="*/ 266 h 274"/>
              <a:gd name="T32" fmla="*/ 70 w 142"/>
              <a:gd name="T33" fmla="*/ 256 h 274"/>
              <a:gd name="T34" fmla="*/ 74 w 142"/>
              <a:gd name="T35" fmla="*/ 254 h 274"/>
              <a:gd name="T36" fmla="*/ 72 w 142"/>
              <a:gd name="T37" fmla="*/ 246 h 274"/>
              <a:gd name="T38" fmla="*/ 78 w 142"/>
              <a:gd name="T39" fmla="*/ 242 h 274"/>
              <a:gd name="T40" fmla="*/ 86 w 142"/>
              <a:gd name="T41" fmla="*/ 240 h 274"/>
              <a:gd name="T42" fmla="*/ 94 w 142"/>
              <a:gd name="T43" fmla="*/ 236 h 274"/>
              <a:gd name="T44" fmla="*/ 100 w 142"/>
              <a:gd name="T45" fmla="*/ 230 h 274"/>
              <a:gd name="T46" fmla="*/ 108 w 142"/>
              <a:gd name="T47" fmla="*/ 226 h 274"/>
              <a:gd name="T48" fmla="*/ 112 w 142"/>
              <a:gd name="T49" fmla="*/ 220 h 274"/>
              <a:gd name="T50" fmla="*/ 118 w 142"/>
              <a:gd name="T51" fmla="*/ 216 h 274"/>
              <a:gd name="T52" fmla="*/ 118 w 142"/>
              <a:gd name="T53" fmla="*/ 210 h 274"/>
              <a:gd name="T54" fmla="*/ 116 w 142"/>
              <a:gd name="T55" fmla="*/ 204 h 274"/>
              <a:gd name="T56" fmla="*/ 116 w 142"/>
              <a:gd name="T57" fmla="*/ 198 h 274"/>
              <a:gd name="T58" fmla="*/ 114 w 142"/>
              <a:gd name="T59" fmla="*/ 192 h 274"/>
              <a:gd name="T60" fmla="*/ 118 w 142"/>
              <a:gd name="T61" fmla="*/ 186 h 274"/>
              <a:gd name="T62" fmla="*/ 112 w 142"/>
              <a:gd name="T63" fmla="*/ 182 h 274"/>
              <a:gd name="T64" fmla="*/ 106 w 142"/>
              <a:gd name="T65" fmla="*/ 184 h 274"/>
              <a:gd name="T66" fmla="*/ 106 w 142"/>
              <a:gd name="T67" fmla="*/ 178 h 274"/>
              <a:gd name="T68" fmla="*/ 110 w 142"/>
              <a:gd name="T69" fmla="*/ 174 h 274"/>
              <a:gd name="T70" fmla="*/ 112 w 142"/>
              <a:gd name="T71" fmla="*/ 168 h 274"/>
              <a:gd name="T72" fmla="*/ 116 w 142"/>
              <a:gd name="T73" fmla="*/ 160 h 274"/>
              <a:gd name="T74" fmla="*/ 118 w 142"/>
              <a:gd name="T75" fmla="*/ 152 h 274"/>
              <a:gd name="T76" fmla="*/ 122 w 142"/>
              <a:gd name="T77" fmla="*/ 146 h 274"/>
              <a:gd name="T78" fmla="*/ 122 w 142"/>
              <a:gd name="T79" fmla="*/ 140 h 274"/>
              <a:gd name="T80" fmla="*/ 126 w 142"/>
              <a:gd name="T81" fmla="*/ 134 h 274"/>
              <a:gd name="T82" fmla="*/ 132 w 142"/>
              <a:gd name="T83" fmla="*/ 132 h 274"/>
              <a:gd name="T84" fmla="*/ 142 w 142"/>
              <a:gd name="T85" fmla="*/ 132 h 274"/>
              <a:gd name="T86" fmla="*/ 12 w 142"/>
              <a:gd name="T87" fmla="*/ 10 h 274"/>
              <a:gd name="T88" fmla="*/ 24 w 142"/>
              <a:gd name="T89" fmla="*/ 50 h 274"/>
              <a:gd name="T90" fmla="*/ 26 w 142"/>
              <a:gd name="T91" fmla="*/ 58 h 274"/>
              <a:gd name="T92" fmla="*/ 22 w 142"/>
              <a:gd name="T93" fmla="*/ 72 h 274"/>
              <a:gd name="T94" fmla="*/ 0 w 142"/>
              <a:gd name="T95" fmla="*/ 146 h 274"/>
              <a:gd name="T96" fmla="*/ 2 w 142"/>
              <a:gd name="T97" fmla="*/ 160 h 274"/>
              <a:gd name="T98" fmla="*/ 6 w 142"/>
              <a:gd name="T99" fmla="*/ 160 h 274"/>
              <a:gd name="T100" fmla="*/ 14 w 142"/>
              <a:gd name="T101" fmla="*/ 168 h 274"/>
              <a:gd name="T102" fmla="*/ 24 w 142"/>
              <a:gd name="T103" fmla="*/ 168 h 274"/>
              <a:gd name="T104" fmla="*/ 24 w 142"/>
              <a:gd name="T105" fmla="*/ 174 h 274"/>
              <a:gd name="T106" fmla="*/ 20 w 142"/>
              <a:gd name="T107" fmla="*/ 172 h 274"/>
              <a:gd name="T108" fmla="*/ 10 w 142"/>
              <a:gd name="T109" fmla="*/ 174 h 274"/>
              <a:gd name="T110" fmla="*/ 2 w 142"/>
              <a:gd name="T111" fmla="*/ 160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42" h="274">
                <a:moveTo>
                  <a:pt x="8" y="174"/>
                </a:moveTo>
                <a:lnTo>
                  <a:pt x="8" y="174"/>
                </a:lnTo>
                <a:lnTo>
                  <a:pt x="18" y="182"/>
                </a:lnTo>
                <a:lnTo>
                  <a:pt x="18" y="182"/>
                </a:lnTo>
                <a:lnTo>
                  <a:pt x="18" y="186"/>
                </a:lnTo>
                <a:lnTo>
                  <a:pt x="18" y="188"/>
                </a:lnTo>
                <a:lnTo>
                  <a:pt x="18" y="190"/>
                </a:lnTo>
                <a:lnTo>
                  <a:pt x="18" y="190"/>
                </a:lnTo>
                <a:lnTo>
                  <a:pt x="22" y="194"/>
                </a:lnTo>
                <a:lnTo>
                  <a:pt x="22" y="198"/>
                </a:lnTo>
                <a:lnTo>
                  <a:pt x="22" y="198"/>
                </a:lnTo>
                <a:lnTo>
                  <a:pt x="22" y="202"/>
                </a:lnTo>
                <a:lnTo>
                  <a:pt x="22" y="202"/>
                </a:lnTo>
                <a:lnTo>
                  <a:pt x="20" y="204"/>
                </a:lnTo>
                <a:lnTo>
                  <a:pt x="18" y="208"/>
                </a:lnTo>
                <a:lnTo>
                  <a:pt x="18" y="208"/>
                </a:lnTo>
                <a:lnTo>
                  <a:pt x="20" y="214"/>
                </a:lnTo>
                <a:lnTo>
                  <a:pt x="22" y="218"/>
                </a:lnTo>
                <a:lnTo>
                  <a:pt x="22" y="218"/>
                </a:lnTo>
                <a:lnTo>
                  <a:pt x="22" y="222"/>
                </a:lnTo>
                <a:lnTo>
                  <a:pt x="24" y="226"/>
                </a:lnTo>
                <a:lnTo>
                  <a:pt x="24" y="226"/>
                </a:lnTo>
                <a:lnTo>
                  <a:pt x="24" y="230"/>
                </a:lnTo>
                <a:lnTo>
                  <a:pt x="24" y="232"/>
                </a:lnTo>
                <a:lnTo>
                  <a:pt x="24" y="232"/>
                </a:lnTo>
                <a:lnTo>
                  <a:pt x="18" y="232"/>
                </a:lnTo>
                <a:lnTo>
                  <a:pt x="12" y="232"/>
                </a:lnTo>
                <a:lnTo>
                  <a:pt x="8" y="234"/>
                </a:lnTo>
                <a:lnTo>
                  <a:pt x="8" y="234"/>
                </a:lnTo>
                <a:lnTo>
                  <a:pt x="6" y="238"/>
                </a:lnTo>
                <a:lnTo>
                  <a:pt x="6" y="240"/>
                </a:lnTo>
                <a:lnTo>
                  <a:pt x="6" y="242"/>
                </a:lnTo>
                <a:lnTo>
                  <a:pt x="6" y="242"/>
                </a:lnTo>
                <a:lnTo>
                  <a:pt x="16" y="254"/>
                </a:lnTo>
                <a:lnTo>
                  <a:pt x="16" y="254"/>
                </a:lnTo>
                <a:lnTo>
                  <a:pt x="18" y="260"/>
                </a:lnTo>
                <a:lnTo>
                  <a:pt x="20" y="266"/>
                </a:lnTo>
                <a:lnTo>
                  <a:pt x="16" y="274"/>
                </a:lnTo>
                <a:lnTo>
                  <a:pt x="22" y="274"/>
                </a:lnTo>
                <a:lnTo>
                  <a:pt x="28" y="274"/>
                </a:lnTo>
                <a:lnTo>
                  <a:pt x="32" y="268"/>
                </a:lnTo>
                <a:lnTo>
                  <a:pt x="32" y="268"/>
                </a:lnTo>
                <a:lnTo>
                  <a:pt x="34" y="270"/>
                </a:lnTo>
                <a:lnTo>
                  <a:pt x="38" y="270"/>
                </a:lnTo>
                <a:lnTo>
                  <a:pt x="38" y="270"/>
                </a:lnTo>
                <a:lnTo>
                  <a:pt x="54" y="268"/>
                </a:lnTo>
                <a:lnTo>
                  <a:pt x="54" y="268"/>
                </a:lnTo>
                <a:lnTo>
                  <a:pt x="60" y="266"/>
                </a:lnTo>
                <a:lnTo>
                  <a:pt x="64" y="260"/>
                </a:lnTo>
                <a:lnTo>
                  <a:pt x="64" y="260"/>
                </a:lnTo>
                <a:lnTo>
                  <a:pt x="70" y="256"/>
                </a:lnTo>
                <a:lnTo>
                  <a:pt x="74" y="254"/>
                </a:lnTo>
                <a:lnTo>
                  <a:pt x="74" y="254"/>
                </a:lnTo>
                <a:lnTo>
                  <a:pt x="74" y="254"/>
                </a:lnTo>
                <a:lnTo>
                  <a:pt x="72" y="252"/>
                </a:lnTo>
                <a:lnTo>
                  <a:pt x="70" y="250"/>
                </a:lnTo>
                <a:lnTo>
                  <a:pt x="72" y="246"/>
                </a:lnTo>
                <a:lnTo>
                  <a:pt x="72" y="246"/>
                </a:lnTo>
                <a:lnTo>
                  <a:pt x="74" y="244"/>
                </a:lnTo>
                <a:lnTo>
                  <a:pt x="78" y="242"/>
                </a:lnTo>
                <a:lnTo>
                  <a:pt x="84" y="242"/>
                </a:lnTo>
                <a:lnTo>
                  <a:pt x="86" y="240"/>
                </a:lnTo>
                <a:lnTo>
                  <a:pt x="86" y="240"/>
                </a:lnTo>
                <a:lnTo>
                  <a:pt x="90" y="238"/>
                </a:lnTo>
                <a:lnTo>
                  <a:pt x="94" y="236"/>
                </a:lnTo>
                <a:lnTo>
                  <a:pt x="94" y="236"/>
                </a:lnTo>
                <a:lnTo>
                  <a:pt x="96" y="236"/>
                </a:lnTo>
                <a:lnTo>
                  <a:pt x="98" y="234"/>
                </a:lnTo>
                <a:lnTo>
                  <a:pt x="100" y="230"/>
                </a:lnTo>
                <a:lnTo>
                  <a:pt x="100" y="230"/>
                </a:lnTo>
                <a:lnTo>
                  <a:pt x="108" y="226"/>
                </a:lnTo>
                <a:lnTo>
                  <a:pt x="108" y="226"/>
                </a:lnTo>
                <a:lnTo>
                  <a:pt x="110" y="224"/>
                </a:lnTo>
                <a:lnTo>
                  <a:pt x="112" y="220"/>
                </a:lnTo>
                <a:lnTo>
                  <a:pt x="112" y="220"/>
                </a:lnTo>
                <a:lnTo>
                  <a:pt x="114" y="218"/>
                </a:lnTo>
                <a:lnTo>
                  <a:pt x="116" y="216"/>
                </a:lnTo>
                <a:lnTo>
                  <a:pt x="118" y="216"/>
                </a:lnTo>
                <a:lnTo>
                  <a:pt x="118" y="216"/>
                </a:lnTo>
                <a:lnTo>
                  <a:pt x="118" y="214"/>
                </a:lnTo>
                <a:lnTo>
                  <a:pt x="118" y="210"/>
                </a:lnTo>
                <a:lnTo>
                  <a:pt x="118" y="210"/>
                </a:lnTo>
                <a:lnTo>
                  <a:pt x="114" y="206"/>
                </a:lnTo>
                <a:lnTo>
                  <a:pt x="116" y="204"/>
                </a:lnTo>
                <a:lnTo>
                  <a:pt x="116" y="204"/>
                </a:lnTo>
                <a:lnTo>
                  <a:pt x="116" y="198"/>
                </a:lnTo>
                <a:lnTo>
                  <a:pt x="116" y="198"/>
                </a:lnTo>
                <a:lnTo>
                  <a:pt x="114" y="194"/>
                </a:lnTo>
                <a:lnTo>
                  <a:pt x="114" y="194"/>
                </a:lnTo>
                <a:lnTo>
                  <a:pt x="114" y="192"/>
                </a:lnTo>
                <a:lnTo>
                  <a:pt x="116" y="190"/>
                </a:lnTo>
                <a:lnTo>
                  <a:pt x="118" y="188"/>
                </a:lnTo>
                <a:lnTo>
                  <a:pt x="118" y="186"/>
                </a:lnTo>
                <a:lnTo>
                  <a:pt x="118" y="186"/>
                </a:lnTo>
                <a:lnTo>
                  <a:pt x="114" y="184"/>
                </a:lnTo>
                <a:lnTo>
                  <a:pt x="112" y="182"/>
                </a:lnTo>
                <a:lnTo>
                  <a:pt x="112" y="182"/>
                </a:lnTo>
                <a:lnTo>
                  <a:pt x="108" y="184"/>
                </a:lnTo>
                <a:lnTo>
                  <a:pt x="106" y="184"/>
                </a:lnTo>
                <a:lnTo>
                  <a:pt x="106" y="182"/>
                </a:lnTo>
                <a:lnTo>
                  <a:pt x="106" y="182"/>
                </a:lnTo>
                <a:lnTo>
                  <a:pt x="106" y="178"/>
                </a:lnTo>
                <a:lnTo>
                  <a:pt x="106" y="176"/>
                </a:lnTo>
                <a:lnTo>
                  <a:pt x="106" y="176"/>
                </a:lnTo>
                <a:lnTo>
                  <a:pt x="110" y="174"/>
                </a:lnTo>
                <a:lnTo>
                  <a:pt x="110" y="170"/>
                </a:lnTo>
                <a:lnTo>
                  <a:pt x="110" y="170"/>
                </a:lnTo>
                <a:lnTo>
                  <a:pt x="112" y="168"/>
                </a:lnTo>
                <a:lnTo>
                  <a:pt x="114" y="166"/>
                </a:lnTo>
                <a:lnTo>
                  <a:pt x="114" y="166"/>
                </a:lnTo>
                <a:lnTo>
                  <a:pt x="116" y="160"/>
                </a:lnTo>
                <a:lnTo>
                  <a:pt x="118" y="156"/>
                </a:lnTo>
                <a:lnTo>
                  <a:pt x="118" y="156"/>
                </a:lnTo>
                <a:lnTo>
                  <a:pt x="118" y="152"/>
                </a:lnTo>
                <a:lnTo>
                  <a:pt x="120" y="150"/>
                </a:lnTo>
                <a:lnTo>
                  <a:pt x="120" y="150"/>
                </a:lnTo>
                <a:lnTo>
                  <a:pt x="122" y="146"/>
                </a:lnTo>
                <a:lnTo>
                  <a:pt x="122" y="142"/>
                </a:lnTo>
                <a:lnTo>
                  <a:pt x="122" y="142"/>
                </a:lnTo>
                <a:lnTo>
                  <a:pt x="122" y="140"/>
                </a:lnTo>
                <a:lnTo>
                  <a:pt x="122" y="138"/>
                </a:lnTo>
                <a:lnTo>
                  <a:pt x="126" y="134"/>
                </a:lnTo>
                <a:lnTo>
                  <a:pt x="126" y="134"/>
                </a:lnTo>
                <a:lnTo>
                  <a:pt x="126" y="132"/>
                </a:lnTo>
                <a:lnTo>
                  <a:pt x="128" y="132"/>
                </a:lnTo>
                <a:lnTo>
                  <a:pt x="132" y="132"/>
                </a:lnTo>
                <a:lnTo>
                  <a:pt x="132" y="132"/>
                </a:lnTo>
                <a:lnTo>
                  <a:pt x="138" y="134"/>
                </a:lnTo>
                <a:lnTo>
                  <a:pt x="142" y="132"/>
                </a:lnTo>
                <a:lnTo>
                  <a:pt x="142" y="70"/>
                </a:lnTo>
                <a:lnTo>
                  <a:pt x="26" y="0"/>
                </a:lnTo>
                <a:lnTo>
                  <a:pt x="12" y="10"/>
                </a:lnTo>
                <a:lnTo>
                  <a:pt x="20" y="44"/>
                </a:lnTo>
                <a:lnTo>
                  <a:pt x="20" y="44"/>
                </a:lnTo>
                <a:lnTo>
                  <a:pt x="24" y="50"/>
                </a:lnTo>
                <a:lnTo>
                  <a:pt x="26" y="54"/>
                </a:lnTo>
                <a:lnTo>
                  <a:pt x="26" y="58"/>
                </a:lnTo>
                <a:lnTo>
                  <a:pt x="26" y="58"/>
                </a:lnTo>
                <a:lnTo>
                  <a:pt x="22" y="64"/>
                </a:lnTo>
                <a:lnTo>
                  <a:pt x="22" y="72"/>
                </a:lnTo>
                <a:lnTo>
                  <a:pt x="22" y="72"/>
                </a:lnTo>
                <a:lnTo>
                  <a:pt x="20" y="102"/>
                </a:lnTo>
                <a:lnTo>
                  <a:pt x="22" y="128"/>
                </a:lnTo>
                <a:lnTo>
                  <a:pt x="0" y="146"/>
                </a:lnTo>
                <a:lnTo>
                  <a:pt x="0" y="160"/>
                </a:lnTo>
                <a:lnTo>
                  <a:pt x="8" y="174"/>
                </a:lnTo>
                <a:close/>
                <a:moveTo>
                  <a:pt x="2" y="160"/>
                </a:moveTo>
                <a:lnTo>
                  <a:pt x="2" y="160"/>
                </a:lnTo>
                <a:lnTo>
                  <a:pt x="6" y="160"/>
                </a:lnTo>
                <a:lnTo>
                  <a:pt x="6" y="160"/>
                </a:lnTo>
                <a:lnTo>
                  <a:pt x="6" y="164"/>
                </a:lnTo>
                <a:lnTo>
                  <a:pt x="6" y="164"/>
                </a:lnTo>
                <a:lnTo>
                  <a:pt x="14" y="168"/>
                </a:lnTo>
                <a:lnTo>
                  <a:pt x="14" y="168"/>
                </a:lnTo>
                <a:lnTo>
                  <a:pt x="24" y="168"/>
                </a:lnTo>
                <a:lnTo>
                  <a:pt x="24" y="168"/>
                </a:lnTo>
                <a:lnTo>
                  <a:pt x="24" y="174"/>
                </a:lnTo>
                <a:lnTo>
                  <a:pt x="24" y="174"/>
                </a:lnTo>
                <a:lnTo>
                  <a:pt x="24" y="174"/>
                </a:lnTo>
                <a:lnTo>
                  <a:pt x="22" y="174"/>
                </a:lnTo>
                <a:lnTo>
                  <a:pt x="22" y="174"/>
                </a:lnTo>
                <a:lnTo>
                  <a:pt x="20" y="172"/>
                </a:lnTo>
                <a:lnTo>
                  <a:pt x="20" y="172"/>
                </a:lnTo>
                <a:lnTo>
                  <a:pt x="14" y="172"/>
                </a:lnTo>
                <a:lnTo>
                  <a:pt x="10" y="174"/>
                </a:lnTo>
                <a:lnTo>
                  <a:pt x="10" y="174"/>
                </a:lnTo>
                <a:lnTo>
                  <a:pt x="2" y="160"/>
                </a:lnTo>
                <a:lnTo>
                  <a:pt x="2" y="160"/>
                </a:lnTo>
                <a:close/>
              </a:path>
            </a:pathLst>
          </a:custGeom>
          <a:solidFill>
            <a:srgbClr val="B9BCBD"/>
          </a:solidFill>
          <a:ln w="3175">
            <a:solidFill>
              <a:srgbClr val="B9BCBD"/>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228" name="Freeform 217">
            <a:extLst>
              <a:ext uri="{FF2B5EF4-FFF2-40B4-BE49-F238E27FC236}">
                <a16:creationId xmlns:a16="http://schemas.microsoft.com/office/drawing/2014/main" id="{C986BCD4-8939-48E8-95BD-835A1896F0ED}"/>
              </a:ext>
            </a:extLst>
          </p:cNvPr>
          <p:cNvSpPr>
            <a:spLocks/>
          </p:cNvSpPr>
          <p:nvPr userDrawn="1"/>
        </p:nvSpPr>
        <p:spPr bwMode="auto">
          <a:xfrm>
            <a:off x="6164883" y="3371769"/>
            <a:ext cx="298743" cy="223078"/>
          </a:xfrm>
          <a:custGeom>
            <a:avLst/>
            <a:gdLst>
              <a:gd name="T0" fmla="*/ 64 w 178"/>
              <a:gd name="T1" fmla="*/ 106 h 130"/>
              <a:gd name="T2" fmla="*/ 70 w 178"/>
              <a:gd name="T3" fmla="*/ 98 h 130"/>
              <a:gd name="T4" fmla="*/ 76 w 178"/>
              <a:gd name="T5" fmla="*/ 90 h 130"/>
              <a:gd name="T6" fmla="*/ 86 w 178"/>
              <a:gd name="T7" fmla="*/ 92 h 130"/>
              <a:gd name="T8" fmla="*/ 94 w 178"/>
              <a:gd name="T9" fmla="*/ 98 h 130"/>
              <a:gd name="T10" fmla="*/ 106 w 178"/>
              <a:gd name="T11" fmla="*/ 100 h 130"/>
              <a:gd name="T12" fmla="*/ 114 w 178"/>
              <a:gd name="T13" fmla="*/ 102 h 130"/>
              <a:gd name="T14" fmla="*/ 122 w 178"/>
              <a:gd name="T15" fmla="*/ 100 h 130"/>
              <a:gd name="T16" fmla="*/ 126 w 178"/>
              <a:gd name="T17" fmla="*/ 96 h 130"/>
              <a:gd name="T18" fmla="*/ 132 w 178"/>
              <a:gd name="T19" fmla="*/ 100 h 130"/>
              <a:gd name="T20" fmla="*/ 142 w 178"/>
              <a:gd name="T21" fmla="*/ 98 h 130"/>
              <a:gd name="T22" fmla="*/ 142 w 178"/>
              <a:gd name="T23" fmla="*/ 94 h 130"/>
              <a:gd name="T24" fmla="*/ 146 w 178"/>
              <a:gd name="T25" fmla="*/ 94 h 130"/>
              <a:gd name="T26" fmla="*/ 150 w 178"/>
              <a:gd name="T27" fmla="*/ 94 h 130"/>
              <a:gd name="T28" fmla="*/ 156 w 178"/>
              <a:gd name="T29" fmla="*/ 88 h 130"/>
              <a:gd name="T30" fmla="*/ 166 w 178"/>
              <a:gd name="T31" fmla="*/ 88 h 130"/>
              <a:gd name="T32" fmla="*/ 170 w 178"/>
              <a:gd name="T33" fmla="*/ 90 h 130"/>
              <a:gd name="T34" fmla="*/ 178 w 178"/>
              <a:gd name="T35" fmla="*/ 88 h 130"/>
              <a:gd name="T36" fmla="*/ 174 w 178"/>
              <a:gd name="T37" fmla="*/ 84 h 130"/>
              <a:gd name="T38" fmla="*/ 174 w 178"/>
              <a:gd name="T39" fmla="*/ 76 h 130"/>
              <a:gd name="T40" fmla="*/ 166 w 178"/>
              <a:gd name="T41" fmla="*/ 68 h 130"/>
              <a:gd name="T42" fmla="*/ 160 w 178"/>
              <a:gd name="T43" fmla="*/ 58 h 130"/>
              <a:gd name="T44" fmla="*/ 154 w 178"/>
              <a:gd name="T45" fmla="*/ 56 h 130"/>
              <a:gd name="T46" fmla="*/ 148 w 178"/>
              <a:gd name="T47" fmla="*/ 52 h 130"/>
              <a:gd name="T48" fmla="*/ 140 w 178"/>
              <a:gd name="T49" fmla="*/ 50 h 130"/>
              <a:gd name="T50" fmla="*/ 138 w 178"/>
              <a:gd name="T51" fmla="*/ 48 h 130"/>
              <a:gd name="T52" fmla="*/ 130 w 178"/>
              <a:gd name="T53" fmla="*/ 38 h 130"/>
              <a:gd name="T54" fmla="*/ 130 w 178"/>
              <a:gd name="T55" fmla="*/ 32 h 130"/>
              <a:gd name="T56" fmla="*/ 126 w 178"/>
              <a:gd name="T57" fmla="*/ 22 h 130"/>
              <a:gd name="T58" fmla="*/ 124 w 178"/>
              <a:gd name="T59" fmla="*/ 16 h 130"/>
              <a:gd name="T60" fmla="*/ 116 w 178"/>
              <a:gd name="T61" fmla="*/ 0 h 130"/>
              <a:gd name="T62" fmla="*/ 112 w 178"/>
              <a:gd name="T63" fmla="*/ 2 h 130"/>
              <a:gd name="T64" fmla="*/ 108 w 178"/>
              <a:gd name="T65" fmla="*/ 8 h 130"/>
              <a:gd name="T66" fmla="*/ 98 w 178"/>
              <a:gd name="T67" fmla="*/ 14 h 130"/>
              <a:gd name="T68" fmla="*/ 94 w 178"/>
              <a:gd name="T69" fmla="*/ 20 h 130"/>
              <a:gd name="T70" fmla="*/ 88 w 178"/>
              <a:gd name="T71" fmla="*/ 22 h 130"/>
              <a:gd name="T72" fmla="*/ 82 w 178"/>
              <a:gd name="T73" fmla="*/ 26 h 130"/>
              <a:gd name="T74" fmla="*/ 70 w 178"/>
              <a:gd name="T75" fmla="*/ 30 h 130"/>
              <a:gd name="T76" fmla="*/ 70 w 178"/>
              <a:gd name="T77" fmla="*/ 36 h 130"/>
              <a:gd name="T78" fmla="*/ 72 w 178"/>
              <a:gd name="T79" fmla="*/ 38 h 130"/>
              <a:gd name="T80" fmla="*/ 62 w 178"/>
              <a:gd name="T81" fmla="*/ 44 h 130"/>
              <a:gd name="T82" fmla="*/ 52 w 178"/>
              <a:gd name="T83" fmla="*/ 52 h 130"/>
              <a:gd name="T84" fmla="*/ 32 w 178"/>
              <a:gd name="T85" fmla="*/ 54 h 130"/>
              <a:gd name="T86" fmla="*/ 20 w 178"/>
              <a:gd name="T87" fmla="*/ 58 h 130"/>
              <a:gd name="T88" fmla="*/ 10 w 178"/>
              <a:gd name="T89" fmla="*/ 66 h 130"/>
              <a:gd name="T90" fmla="*/ 4 w 178"/>
              <a:gd name="T91" fmla="*/ 76 h 130"/>
              <a:gd name="T92" fmla="*/ 2 w 178"/>
              <a:gd name="T93" fmla="*/ 82 h 130"/>
              <a:gd name="T94" fmla="*/ 6 w 178"/>
              <a:gd name="T95" fmla="*/ 88 h 130"/>
              <a:gd name="T96" fmla="*/ 12 w 178"/>
              <a:gd name="T97" fmla="*/ 102 h 130"/>
              <a:gd name="T98" fmla="*/ 18 w 178"/>
              <a:gd name="T99" fmla="*/ 112 h 130"/>
              <a:gd name="T100" fmla="*/ 26 w 178"/>
              <a:gd name="T101" fmla="*/ 120 h 130"/>
              <a:gd name="T102" fmla="*/ 36 w 178"/>
              <a:gd name="T103" fmla="*/ 130 h 130"/>
              <a:gd name="T104" fmla="*/ 42 w 178"/>
              <a:gd name="T105" fmla="*/ 126 h 130"/>
              <a:gd name="T106" fmla="*/ 46 w 178"/>
              <a:gd name="T107" fmla="*/ 120 h 130"/>
              <a:gd name="T108" fmla="*/ 52 w 178"/>
              <a:gd name="T109" fmla="*/ 122 h 130"/>
              <a:gd name="T110" fmla="*/ 62 w 178"/>
              <a:gd name="T111" fmla="*/ 118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78" h="130">
                <a:moveTo>
                  <a:pt x="62" y="118"/>
                </a:moveTo>
                <a:lnTo>
                  <a:pt x="64" y="106"/>
                </a:lnTo>
                <a:lnTo>
                  <a:pt x="64" y="106"/>
                </a:lnTo>
                <a:lnTo>
                  <a:pt x="66" y="104"/>
                </a:lnTo>
                <a:lnTo>
                  <a:pt x="70" y="102"/>
                </a:lnTo>
                <a:lnTo>
                  <a:pt x="70" y="98"/>
                </a:lnTo>
                <a:lnTo>
                  <a:pt x="70" y="98"/>
                </a:lnTo>
                <a:lnTo>
                  <a:pt x="72" y="94"/>
                </a:lnTo>
                <a:lnTo>
                  <a:pt x="76" y="90"/>
                </a:lnTo>
                <a:lnTo>
                  <a:pt x="76" y="90"/>
                </a:lnTo>
                <a:lnTo>
                  <a:pt x="80" y="90"/>
                </a:lnTo>
                <a:lnTo>
                  <a:pt x="86" y="92"/>
                </a:lnTo>
                <a:lnTo>
                  <a:pt x="86" y="92"/>
                </a:lnTo>
                <a:lnTo>
                  <a:pt x="90" y="96"/>
                </a:lnTo>
                <a:lnTo>
                  <a:pt x="94" y="98"/>
                </a:lnTo>
                <a:lnTo>
                  <a:pt x="94" y="98"/>
                </a:lnTo>
                <a:lnTo>
                  <a:pt x="100" y="100"/>
                </a:lnTo>
                <a:lnTo>
                  <a:pt x="106" y="100"/>
                </a:lnTo>
                <a:lnTo>
                  <a:pt x="106" y="100"/>
                </a:lnTo>
                <a:lnTo>
                  <a:pt x="114" y="102"/>
                </a:lnTo>
                <a:lnTo>
                  <a:pt x="114" y="102"/>
                </a:lnTo>
                <a:lnTo>
                  <a:pt x="122" y="104"/>
                </a:lnTo>
                <a:lnTo>
                  <a:pt x="122" y="104"/>
                </a:lnTo>
                <a:lnTo>
                  <a:pt x="122" y="100"/>
                </a:lnTo>
                <a:lnTo>
                  <a:pt x="124" y="96"/>
                </a:lnTo>
                <a:lnTo>
                  <a:pt x="126" y="96"/>
                </a:lnTo>
                <a:lnTo>
                  <a:pt x="126" y="96"/>
                </a:lnTo>
                <a:lnTo>
                  <a:pt x="128" y="96"/>
                </a:lnTo>
                <a:lnTo>
                  <a:pt x="130" y="98"/>
                </a:lnTo>
                <a:lnTo>
                  <a:pt x="132" y="100"/>
                </a:lnTo>
                <a:lnTo>
                  <a:pt x="134" y="98"/>
                </a:lnTo>
                <a:lnTo>
                  <a:pt x="134" y="98"/>
                </a:lnTo>
                <a:lnTo>
                  <a:pt x="142" y="98"/>
                </a:lnTo>
                <a:lnTo>
                  <a:pt x="142" y="98"/>
                </a:lnTo>
                <a:lnTo>
                  <a:pt x="142" y="96"/>
                </a:lnTo>
                <a:lnTo>
                  <a:pt x="142" y="94"/>
                </a:lnTo>
                <a:lnTo>
                  <a:pt x="144" y="92"/>
                </a:lnTo>
                <a:lnTo>
                  <a:pt x="144" y="92"/>
                </a:lnTo>
                <a:lnTo>
                  <a:pt x="146" y="94"/>
                </a:lnTo>
                <a:lnTo>
                  <a:pt x="146" y="94"/>
                </a:lnTo>
                <a:lnTo>
                  <a:pt x="148" y="96"/>
                </a:lnTo>
                <a:lnTo>
                  <a:pt x="150" y="94"/>
                </a:lnTo>
                <a:lnTo>
                  <a:pt x="150" y="94"/>
                </a:lnTo>
                <a:lnTo>
                  <a:pt x="152" y="90"/>
                </a:lnTo>
                <a:lnTo>
                  <a:pt x="156" y="88"/>
                </a:lnTo>
                <a:lnTo>
                  <a:pt x="156" y="88"/>
                </a:lnTo>
                <a:lnTo>
                  <a:pt x="166" y="88"/>
                </a:lnTo>
                <a:lnTo>
                  <a:pt x="166" y="88"/>
                </a:lnTo>
                <a:lnTo>
                  <a:pt x="170" y="90"/>
                </a:lnTo>
                <a:lnTo>
                  <a:pt x="170" y="90"/>
                </a:lnTo>
                <a:lnTo>
                  <a:pt x="170" y="90"/>
                </a:lnTo>
                <a:lnTo>
                  <a:pt x="178" y="90"/>
                </a:lnTo>
                <a:lnTo>
                  <a:pt x="178" y="90"/>
                </a:lnTo>
                <a:lnTo>
                  <a:pt x="178" y="88"/>
                </a:lnTo>
                <a:lnTo>
                  <a:pt x="176" y="84"/>
                </a:lnTo>
                <a:lnTo>
                  <a:pt x="176" y="84"/>
                </a:lnTo>
                <a:lnTo>
                  <a:pt x="174" y="84"/>
                </a:lnTo>
                <a:lnTo>
                  <a:pt x="174" y="82"/>
                </a:lnTo>
                <a:lnTo>
                  <a:pt x="174" y="76"/>
                </a:lnTo>
                <a:lnTo>
                  <a:pt x="174" y="76"/>
                </a:lnTo>
                <a:lnTo>
                  <a:pt x="170" y="70"/>
                </a:lnTo>
                <a:lnTo>
                  <a:pt x="166" y="68"/>
                </a:lnTo>
                <a:lnTo>
                  <a:pt x="166" y="68"/>
                </a:lnTo>
                <a:lnTo>
                  <a:pt x="162" y="66"/>
                </a:lnTo>
                <a:lnTo>
                  <a:pt x="160" y="64"/>
                </a:lnTo>
                <a:lnTo>
                  <a:pt x="160" y="58"/>
                </a:lnTo>
                <a:lnTo>
                  <a:pt x="160" y="58"/>
                </a:lnTo>
                <a:lnTo>
                  <a:pt x="156" y="56"/>
                </a:lnTo>
                <a:lnTo>
                  <a:pt x="154" y="56"/>
                </a:lnTo>
                <a:lnTo>
                  <a:pt x="154" y="56"/>
                </a:lnTo>
                <a:lnTo>
                  <a:pt x="150" y="54"/>
                </a:lnTo>
                <a:lnTo>
                  <a:pt x="148" y="52"/>
                </a:lnTo>
                <a:lnTo>
                  <a:pt x="148" y="52"/>
                </a:lnTo>
                <a:lnTo>
                  <a:pt x="144" y="50"/>
                </a:lnTo>
                <a:lnTo>
                  <a:pt x="140" y="50"/>
                </a:lnTo>
                <a:lnTo>
                  <a:pt x="140" y="50"/>
                </a:lnTo>
                <a:lnTo>
                  <a:pt x="140" y="48"/>
                </a:lnTo>
                <a:lnTo>
                  <a:pt x="138" y="48"/>
                </a:lnTo>
                <a:lnTo>
                  <a:pt x="136" y="44"/>
                </a:lnTo>
                <a:lnTo>
                  <a:pt x="136" y="44"/>
                </a:lnTo>
                <a:lnTo>
                  <a:pt x="130" y="38"/>
                </a:lnTo>
                <a:lnTo>
                  <a:pt x="130" y="36"/>
                </a:lnTo>
                <a:lnTo>
                  <a:pt x="130" y="32"/>
                </a:lnTo>
                <a:lnTo>
                  <a:pt x="130" y="32"/>
                </a:lnTo>
                <a:lnTo>
                  <a:pt x="130" y="26"/>
                </a:lnTo>
                <a:lnTo>
                  <a:pt x="126" y="22"/>
                </a:lnTo>
                <a:lnTo>
                  <a:pt x="126" y="22"/>
                </a:lnTo>
                <a:lnTo>
                  <a:pt x="124" y="20"/>
                </a:lnTo>
                <a:lnTo>
                  <a:pt x="124" y="16"/>
                </a:lnTo>
                <a:lnTo>
                  <a:pt x="124" y="16"/>
                </a:lnTo>
                <a:lnTo>
                  <a:pt x="124" y="10"/>
                </a:lnTo>
                <a:lnTo>
                  <a:pt x="124" y="8"/>
                </a:lnTo>
                <a:lnTo>
                  <a:pt x="116" y="0"/>
                </a:lnTo>
                <a:lnTo>
                  <a:pt x="116" y="0"/>
                </a:lnTo>
                <a:lnTo>
                  <a:pt x="114" y="0"/>
                </a:lnTo>
                <a:lnTo>
                  <a:pt x="112" y="2"/>
                </a:lnTo>
                <a:lnTo>
                  <a:pt x="110" y="4"/>
                </a:lnTo>
                <a:lnTo>
                  <a:pt x="110" y="4"/>
                </a:lnTo>
                <a:lnTo>
                  <a:pt x="108" y="8"/>
                </a:lnTo>
                <a:lnTo>
                  <a:pt x="106" y="10"/>
                </a:lnTo>
                <a:lnTo>
                  <a:pt x="106" y="10"/>
                </a:lnTo>
                <a:lnTo>
                  <a:pt x="98" y="14"/>
                </a:lnTo>
                <a:lnTo>
                  <a:pt x="98" y="14"/>
                </a:lnTo>
                <a:lnTo>
                  <a:pt x="96" y="18"/>
                </a:lnTo>
                <a:lnTo>
                  <a:pt x="94" y="20"/>
                </a:lnTo>
                <a:lnTo>
                  <a:pt x="92" y="20"/>
                </a:lnTo>
                <a:lnTo>
                  <a:pt x="92" y="20"/>
                </a:lnTo>
                <a:lnTo>
                  <a:pt x="88" y="22"/>
                </a:lnTo>
                <a:lnTo>
                  <a:pt x="84" y="24"/>
                </a:lnTo>
                <a:lnTo>
                  <a:pt x="84" y="24"/>
                </a:lnTo>
                <a:lnTo>
                  <a:pt x="82" y="26"/>
                </a:lnTo>
                <a:lnTo>
                  <a:pt x="76" y="26"/>
                </a:lnTo>
                <a:lnTo>
                  <a:pt x="72" y="28"/>
                </a:lnTo>
                <a:lnTo>
                  <a:pt x="70" y="30"/>
                </a:lnTo>
                <a:lnTo>
                  <a:pt x="70" y="30"/>
                </a:lnTo>
                <a:lnTo>
                  <a:pt x="68" y="34"/>
                </a:lnTo>
                <a:lnTo>
                  <a:pt x="70" y="36"/>
                </a:lnTo>
                <a:lnTo>
                  <a:pt x="72" y="38"/>
                </a:lnTo>
                <a:lnTo>
                  <a:pt x="72" y="38"/>
                </a:lnTo>
                <a:lnTo>
                  <a:pt x="72" y="38"/>
                </a:lnTo>
                <a:lnTo>
                  <a:pt x="68" y="40"/>
                </a:lnTo>
                <a:lnTo>
                  <a:pt x="62" y="44"/>
                </a:lnTo>
                <a:lnTo>
                  <a:pt x="62" y="44"/>
                </a:lnTo>
                <a:lnTo>
                  <a:pt x="58" y="50"/>
                </a:lnTo>
                <a:lnTo>
                  <a:pt x="52" y="52"/>
                </a:lnTo>
                <a:lnTo>
                  <a:pt x="52" y="52"/>
                </a:lnTo>
                <a:lnTo>
                  <a:pt x="36" y="54"/>
                </a:lnTo>
                <a:lnTo>
                  <a:pt x="36" y="54"/>
                </a:lnTo>
                <a:lnTo>
                  <a:pt x="32" y="54"/>
                </a:lnTo>
                <a:lnTo>
                  <a:pt x="30" y="52"/>
                </a:lnTo>
                <a:lnTo>
                  <a:pt x="26" y="58"/>
                </a:lnTo>
                <a:lnTo>
                  <a:pt x="20" y="58"/>
                </a:lnTo>
                <a:lnTo>
                  <a:pt x="14" y="58"/>
                </a:lnTo>
                <a:lnTo>
                  <a:pt x="14" y="58"/>
                </a:lnTo>
                <a:lnTo>
                  <a:pt x="10" y="66"/>
                </a:lnTo>
                <a:lnTo>
                  <a:pt x="8" y="72"/>
                </a:lnTo>
                <a:lnTo>
                  <a:pt x="4" y="76"/>
                </a:lnTo>
                <a:lnTo>
                  <a:pt x="4" y="76"/>
                </a:lnTo>
                <a:lnTo>
                  <a:pt x="0" y="80"/>
                </a:lnTo>
                <a:lnTo>
                  <a:pt x="0" y="80"/>
                </a:lnTo>
                <a:lnTo>
                  <a:pt x="2" y="82"/>
                </a:lnTo>
                <a:lnTo>
                  <a:pt x="2" y="82"/>
                </a:lnTo>
                <a:lnTo>
                  <a:pt x="4" y="84"/>
                </a:lnTo>
                <a:lnTo>
                  <a:pt x="6" y="88"/>
                </a:lnTo>
                <a:lnTo>
                  <a:pt x="6" y="88"/>
                </a:lnTo>
                <a:lnTo>
                  <a:pt x="12" y="102"/>
                </a:lnTo>
                <a:lnTo>
                  <a:pt x="12" y="102"/>
                </a:lnTo>
                <a:lnTo>
                  <a:pt x="16" y="106"/>
                </a:lnTo>
                <a:lnTo>
                  <a:pt x="18" y="112"/>
                </a:lnTo>
                <a:lnTo>
                  <a:pt x="18" y="112"/>
                </a:lnTo>
                <a:lnTo>
                  <a:pt x="24" y="116"/>
                </a:lnTo>
                <a:lnTo>
                  <a:pt x="26" y="120"/>
                </a:lnTo>
                <a:lnTo>
                  <a:pt x="26" y="120"/>
                </a:lnTo>
                <a:lnTo>
                  <a:pt x="32" y="126"/>
                </a:lnTo>
                <a:lnTo>
                  <a:pt x="36" y="130"/>
                </a:lnTo>
                <a:lnTo>
                  <a:pt x="36" y="130"/>
                </a:lnTo>
                <a:lnTo>
                  <a:pt x="38" y="130"/>
                </a:lnTo>
                <a:lnTo>
                  <a:pt x="40" y="128"/>
                </a:lnTo>
                <a:lnTo>
                  <a:pt x="42" y="126"/>
                </a:lnTo>
                <a:lnTo>
                  <a:pt x="42" y="126"/>
                </a:lnTo>
                <a:lnTo>
                  <a:pt x="42" y="122"/>
                </a:lnTo>
                <a:lnTo>
                  <a:pt x="46" y="120"/>
                </a:lnTo>
                <a:lnTo>
                  <a:pt x="46" y="120"/>
                </a:lnTo>
                <a:lnTo>
                  <a:pt x="50" y="122"/>
                </a:lnTo>
                <a:lnTo>
                  <a:pt x="52" y="122"/>
                </a:lnTo>
                <a:lnTo>
                  <a:pt x="52" y="122"/>
                </a:lnTo>
                <a:lnTo>
                  <a:pt x="62" y="118"/>
                </a:lnTo>
                <a:lnTo>
                  <a:pt x="62" y="118"/>
                </a:lnTo>
                <a:close/>
              </a:path>
            </a:pathLst>
          </a:custGeom>
          <a:solidFill>
            <a:srgbClr val="B9BCBD"/>
          </a:solidFill>
          <a:ln w="3175">
            <a:solidFill>
              <a:srgbClr val="B9BCBD"/>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229" name="Freeform 218">
            <a:extLst>
              <a:ext uri="{FF2B5EF4-FFF2-40B4-BE49-F238E27FC236}">
                <a16:creationId xmlns:a16="http://schemas.microsoft.com/office/drawing/2014/main" id="{9BC406B1-9E40-48D7-A1FC-831B5CB09D50}"/>
              </a:ext>
            </a:extLst>
          </p:cNvPr>
          <p:cNvSpPr>
            <a:spLocks/>
          </p:cNvSpPr>
          <p:nvPr userDrawn="1"/>
        </p:nvSpPr>
        <p:spPr bwMode="auto">
          <a:xfrm>
            <a:off x="4053560" y="1405250"/>
            <a:ext cx="4643" cy="3432"/>
          </a:xfrm>
          <a:custGeom>
            <a:avLst/>
            <a:gdLst>
              <a:gd name="T0" fmla="*/ 0 w 2"/>
              <a:gd name="T1" fmla="*/ 0 h 2"/>
              <a:gd name="T2" fmla="*/ 2 w 2"/>
              <a:gd name="T3" fmla="*/ 2 h 2"/>
              <a:gd name="T4" fmla="*/ 2 w 2"/>
              <a:gd name="T5" fmla="*/ 2 h 2"/>
              <a:gd name="T6" fmla="*/ 2 w 2"/>
              <a:gd name="T7" fmla="*/ 0 h 2"/>
              <a:gd name="T8" fmla="*/ 0 w 2"/>
              <a:gd name="T9" fmla="*/ 0 h 2"/>
              <a:gd name="T10" fmla="*/ 0 w 2"/>
              <a:gd name="T11" fmla="*/ 0 h 2"/>
            </a:gdLst>
            <a:ahLst/>
            <a:cxnLst>
              <a:cxn ang="0">
                <a:pos x="T0" y="T1"/>
              </a:cxn>
              <a:cxn ang="0">
                <a:pos x="T2" y="T3"/>
              </a:cxn>
              <a:cxn ang="0">
                <a:pos x="T4" y="T5"/>
              </a:cxn>
              <a:cxn ang="0">
                <a:pos x="T6" y="T7"/>
              </a:cxn>
              <a:cxn ang="0">
                <a:pos x="T8" y="T9"/>
              </a:cxn>
              <a:cxn ang="0">
                <a:pos x="T10" y="T11"/>
              </a:cxn>
            </a:cxnLst>
            <a:rect l="0" t="0" r="r" b="b"/>
            <a:pathLst>
              <a:path w="2" h="2">
                <a:moveTo>
                  <a:pt x="0" y="0"/>
                </a:moveTo>
                <a:lnTo>
                  <a:pt x="2" y="2"/>
                </a:lnTo>
                <a:lnTo>
                  <a:pt x="2" y="2"/>
                </a:lnTo>
                <a:lnTo>
                  <a:pt x="2" y="0"/>
                </a:lnTo>
                <a:lnTo>
                  <a:pt x="0" y="0"/>
                </a:lnTo>
                <a:lnTo>
                  <a:pt x="0" y="0"/>
                </a:lnTo>
                <a:close/>
              </a:path>
            </a:pathLst>
          </a:custGeom>
          <a:solidFill>
            <a:srgbClr val="00095B"/>
          </a:solidFill>
          <a:ln w="3175">
            <a:solidFill>
              <a:srgbClr val="00095B"/>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230" name="Freeform 219">
            <a:extLst>
              <a:ext uri="{FF2B5EF4-FFF2-40B4-BE49-F238E27FC236}">
                <a16:creationId xmlns:a16="http://schemas.microsoft.com/office/drawing/2014/main" id="{FB2AF2C8-DBAE-4A10-9D67-C511EF77F7DE}"/>
              </a:ext>
            </a:extLst>
          </p:cNvPr>
          <p:cNvSpPr>
            <a:spLocks/>
          </p:cNvSpPr>
          <p:nvPr userDrawn="1"/>
        </p:nvSpPr>
        <p:spPr bwMode="auto">
          <a:xfrm>
            <a:off x="4090709" y="1295426"/>
            <a:ext cx="3096" cy="3432"/>
          </a:xfrm>
          <a:custGeom>
            <a:avLst/>
            <a:gdLst>
              <a:gd name="T0" fmla="*/ 2 w 2"/>
              <a:gd name="T1" fmla="*/ 0 h 2"/>
              <a:gd name="T2" fmla="*/ 2 w 2"/>
              <a:gd name="T3" fmla="*/ 0 h 2"/>
              <a:gd name="T4" fmla="*/ 2 w 2"/>
              <a:gd name="T5" fmla="*/ 2 h 2"/>
              <a:gd name="T6" fmla="*/ 0 w 2"/>
              <a:gd name="T7" fmla="*/ 2 h 2"/>
              <a:gd name="T8" fmla="*/ 0 w 2"/>
              <a:gd name="T9" fmla="*/ 2 h 2"/>
              <a:gd name="T10" fmla="*/ 0 w 2"/>
              <a:gd name="T11" fmla="*/ 0 h 2"/>
              <a:gd name="T12" fmla="*/ 2 w 2"/>
              <a:gd name="T13" fmla="*/ 0 h 2"/>
              <a:gd name="T14" fmla="*/ 2 w 2"/>
              <a:gd name="T15" fmla="*/ 0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2">
                <a:moveTo>
                  <a:pt x="2" y="0"/>
                </a:moveTo>
                <a:lnTo>
                  <a:pt x="2" y="0"/>
                </a:lnTo>
                <a:lnTo>
                  <a:pt x="2" y="2"/>
                </a:lnTo>
                <a:lnTo>
                  <a:pt x="0" y="2"/>
                </a:lnTo>
                <a:lnTo>
                  <a:pt x="0" y="2"/>
                </a:lnTo>
                <a:lnTo>
                  <a:pt x="0" y="0"/>
                </a:lnTo>
                <a:lnTo>
                  <a:pt x="2" y="0"/>
                </a:lnTo>
                <a:lnTo>
                  <a:pt x="2" y="0"/>
                </a:lnTo>
                <a:close/>
              </a:path>
            </a:pathLst>
          </a:custGeom>
          <a:solidFill>
            <a:srgbClr val="00095B"/>
          </a:solidFill>
          <a:ln w="3175">
            <a:solidFill>
              <a:srgbClr val="00095B"/>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231" name="Freeform 220">
            <a:extLst>
              <a:ext uri="{FF2B5EF4-FFF2-40B4-BE49-F238E27FC236}">
                <a16:creationId xmlns:a16="http://schemas.microsoft.com/office/drawing/2014/main" id="{BD017BDE-F326-4DF7-8E27-F645ACDC571B}"/>
              </a:ext>
            </a:extLst>
          </p:cNvPr>
          <p:cNvSpPr>
            <a:spLocks/>
          </p:cNvSpPr>
          <p:nvPr userDrawn="1"/>
        </p:nvSpPr>
        <p:spPr bwMode="auto">
          <a:xfrm>
            <a:off x="4093804" y="1302290"/>
            <a:ext cx="3096" cy="3432"/>
          </a:xfrm>
          <a:custGeom>
            <a:avLst/>
            <a:gdLst>
              <a:gd name="T0" fmla="*/ 2 h 2"/>
              <a:gd name="T1" fmla="*/ 2 h 2"/>
              <a:gd name="T2" fmla="*/ 0 h 2"/>
              <a:gd name="T3" fmla="*/ 0 h 2"/>
              <a:gd name="T4" fmla="*/ 0 h 2"/>
              <a:gd name="T5" fmla="*/ 2 h 2"/>
              <a:gd name="T6" fmla="*/ 2 h 2"/>
              <a:gd name="T7" fmla="*/ 2 h 2"/>
            </a:gdLst>
            <a:ahLst/>
            <a:cxnLst>
              <a:cxn ang="0">
                <a:pos x="0" y="T0"/>
              </a:cxn>
              <a:cxn ang="0">
                <a:pos x="0" y="T1"/>
              </a:cxn>
              <a:cxn ang="0">
                <a:pos x="0" y="T2"/>
              </a:cxn>
              <a:cxn ang="0">
                <a:pos x="0" y="T3"/>
              </a:cxn>
              <a:cxn ang="0">
                <a:pos x="0" y="T4"/>
              </a:cxn>
              <a:cxn ang="0">
                <a:pos x="0" y="T5"/>
              </a:cxn>
              <a:cxn ang="0">
                <a:pos x="0" y="T6"/>
              </a:cxn>
              <a:cxn ang="0">
                <a:pos x="0" y="T7"/>
              </a:cxn>
            </a:cxnLst>
            <a:rect l="0" t="0" r="r" b="b"/>
            <a:pathLst>
              <a:path h="2">
                <a:moveTo>
                  <a:pt x="0" y="2"/>
                </a:moveTo>
                <a:lnTo>
                  <a:pt x="0" y="2"/>
                </a:lnTo>
                <a:lnTo>
                  <a:pt x="0" y="0"/>
                </a:lnTo>
                <a:lnTo>
                  <a:pt x="0" y="0"/>
                </a:lnTo>
                <a:lnTo>
                  <a:pt x="0" y="0"/>
                </a:lnTo>
                <a:lnTo>
                  <a:pt x="0" y="2"/>
                </a:lnTo>
                <a:lnTo>
                  <a:pt x="0" y="2"/>
                </a:lnTo>
                <a:lnTo>
                  <a:pt x="0" y="2"/>
                </a:lnTo>
                <a:close/>
              </a:path>
            </a:pathLst>
          </a:custGeom>
          <a:solidFill>
            <a:srgbClr val="00095B"/>
          </a:solidFill>
          <a:ln w="3175">
            <a:solidFill>
              <a:srgbClr val="00095B"/>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232" name="Freeform 221">
            <a:extLst>
              <a:ext uri="{FF2B5EF4-FFF2-40B4-BE49-F238E27FC236}">
                <a16:creationId xmlns:a16="http://schemas.microsoft.com/office/drawing/2014/main" id="{D8681C28-A63B-4C3C-8024-65A9E8CE9431}"/>
              </a:ext>
            </a:extLst>
          </p:cNvPr>
          <p:cNvSpPr>
            <a:spLocks/>
          </p:cNvSpPr>
          <p:nvPr userDrawn="1"/>
        </p:nvSpPr>
        <p:spPr bwMode="auto">
          <a:xfrm>
            <a:off x="4291935" y="1391521"/>
            <a:ext cx="20123" cy="6864"/>
          </a:xfrm>
          <a:custGeom>
            <a:avLst/>
            <a:gdLst>
              <a:gd name="T0" fmla="*/ 2 w 12"/>
              <a:gd name="T1" fmla="*/ 0 h 4"/>
              <a:gd name="T2" fmla="*/ 2 w 12"/>
              <a:gd name="T3" fmla="*/ 0 h 4"/>
              <a:gd name="T4" fmla="*/ 10 w 12"/>
              <a:gd name="T5" fmla="*/ 2 h 4"/>
              <a:gd name="T6" fmla="*/ 12 w 12"/>
              <a:gd name="T7" fmla="*/ 4 h 4"/>
              <a:gd name="T8" fmla="*/ 12 w 12"/>
              <a:gd name="T9" fmla="*/ 4 h 4"/>
              <a:gd name="T10" fmla="*/ 4 w 12"/>
              <a:gd name="T11" fmla="*/ 2 h 4"/>
              <a:gd name="T12" fmla="*/ 0 w 12"/>
              <a:gd name="T13" fmla="*/ 2 h 4"/>
              <a:gd name="T14" fmla="*/ 2 w 12"/>
              <a:gd name="T15" fmla="*/ 0 h 4"/>
              <a:gd name="T16" fmla="*/ 2 w 12"/>
              <a:gd name="T17"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4">
                <a:moveTo>
                  <a:pt x="2" y="0"/>
                </a:moveTo>
                <a:lnTo>
                  <a:pt x="2" y="0"/>
                </a:lnTo>
                <a:lnTo>
                  <a:pt x="10" y="2"/>
                </a:lnTo>
                <a:lnTo>
                  <a:pt x="12" y="4"/>
                </a:lnTo>
                <a:lnTo>
                  <a:pt x="12" y="4"/>
                </a:lnTo>
                <a:lnTo>
                  <a:pt x="4" y="2"/>
                </a:lnTo>
                <a:lnTo>
                  <a:pt x="0" y="2"/>
                </a:lnTo>
                <a:lnTo>
                  <a:pt x="2" y="0"/>
                </a:lnTo>
                <a:lnTo>
                  <a:pt x="2" y="0"/>
                </a:lnTo>
                <a:close/>
              </a:path>
            </a:pathLst>
          </a:custGeom>
          <a:solidFill>
            <a:srgbClr val="00095B"/>
          </a:solidFill>
          <a:ln w="3175">
            <a:solidFill>
              <a:srgbClr val="00095B"/>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233" name="Freeform 222">
            <a:extLst>
              <a:ext uri="{FF2B5EF4-FFF2-40B4-BE49-F238E27FC236}">
                <a16:creationId xmlns:a16="http://schemas.microsoft.com/office/drawing/2014/main" id="{E549AADD-4A94-460C-A28E-FD049C0AD642}"/>
              </a:ext>
            </a:extLst>
          </p:cNvPr>
          <p:cNvSpPr>
            <a:spLocks/>
          </p:cNvSpPr>
          <p:nvPr userDrawn="1"/>
        </p:nvSpPr>
        <p:spPr bwMode="auto">
          <a:xfrm>
            <a:off x="4271812" y="1360633"/>
            <a:ext cx="7740" cy="10296"/>
          </a:xfrm>
          <a:custGeom>
            <a:avLst/>
            <a:gdLst>
              <a:gd name="T0" fmla="*/ 2 w 4"/>
              <a:gd name="T1" fmla="*/ 0 h 6"/>
              <a:gd name="T2" fmla="*/ 2 w 4"/>
              <a:gd name="T3" fmla="*/ 0 h 6"/>
              <a:gd name="T4" fmla="*/ 4 w 4"/>
              <a:gd name="T5" fmla="*/ 0 h 6"/>
              <a:gd name="T6" fmla="*/ 4 w 4"/>
              <a:gd name="T7" fmla="*/ 2 h 6"/>
              <a:gd name="T8" fmla="*/ 4 w 4"/>
              <a:gd name="T9" fmla="*/ 6 h 6"/>
              <a:gd name="T10" fmla="*/ 4 w 4"/>
              <a:gd name="T11" fmla="*/ 6 h 6"/>
              <a:gd name="T12" fmla="*/ 0 w 4"/>
              <a:gd name="T13" fmla="*/ 6 h 6"/>
              <a:gd name="T14" fmla="*/ 0 w 4"/>
              <a:gd name="T15" fmla="*/ 6 h 6"/>
              <a:gd name="T16" fmla="*/ 0 w 4"/>
              <a:gd name="T17" fmla="*/ 2 h 6"/>
              <a:gd name="T18" fmla="*/ 0 w 4"/>
              <a:gd name="T19" fmla="*/ 0 h 6"/>
              <a:gd name="T20" fmla="*/ 2 w 4"/>
              <a:gd name="T21" fmla="*/ 0 h 6"/>
              <a:gd name="T22" fmla="*/ 2 w 4"/>
              <a:gd name="T23"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 h="6">
                <a:moveTo>
                  <a:pt x="2" y="0"/>
                </a:moveTo>
                <a:lnTo>
                  <a:pt x="2" y="0"/>
                </a:lnTo>
                <a:lnTo>
                  <a:pt x="4" y="0"/>
                </a:lnTo>
                <a:lnTo>
                  <a:pt x="4" y="2"/>
                </a:lnTo>
                <a:lnTo>
                  <a:pt x="4" y="6"/>
                </a:lnTo>
                <a:lnTo>
                  <a:pt x="4" y="6"/>
                </a:lnTo>
                <a:lnTo>
                  <a:pt x="0" y="6"/>
                </a:lnTo>
                <a:lnTo>
                  <a:pt x="0" y="6"/>
                </a:lnTo>
                <a:lnTo>
                  <a:pt x="0" y="2"/>
                </a:lnTo>
                <a:lnTo>
                  <a:pt x="0" y="0"/>
                </a:lnTo>
                <a:lnTo>
                  <a:pt x="2" y="0"/>
                </a:lnTo>
                <a:lnTo>
                  <a:pt x="2" y="0"/>
                </a:lnTo>
                <a:close/>
              </a:path>
            </a:pathLst>
          </a:custGeom>
          <a:solidFill>
            <a:srgbClr val="00095B"/>
          </a:solidFill>
          <a:ln w="3175">
            <a:solidFill>
              <a:srgbClr val="00095B"/>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234" name="Freeform 223">
            <a:extLst>
              <a:ext uri="{FF2B5EF4-FFF2-40B4-BE49-F238E27FC236}">
                <a16:creationId xmlns:a16="http://schemas.microsoft.com/office/drawing/2014/main" id="{DD0FD03C-89AC-4540-8927-F951FE405203}"/>
              </a:ext>
            </a:extLst>
          </p:cNvPr>
          <p:cNvSpPr>
            <a:spLocks/>
          </p:cNvSpPr>
          <p:nvPr userDrawn="1"/>
        </p:nvSpPr>
        <p:spPr bwMode="auto">
          <a:xfrm>
            <a:off x="4383260" y="1628327"/>
            <a:ext cx="3096" cy="6864"/>
          </a:xfrm>
          <a:custGeom>
            <a:avLst/>
            <a:gdLst>
              <a:gd name="T0" fmla="*/ 0 w 2"/>
              <a:gd name="T1" fmla="*/ 0 h 4"/>
              <a:gd name="T2" fmla="*/ 0 w 2"/>
              <a:gd name="T3" fmla="*/ 0 h 4"/>
              <a:gd name="T4" fmla="*/ 2 w 2"/>
              <a:gd name="T5" fmla="*/ 2 h 4"/>
              <a:gd name="T6" fmla="*/ 2 w 2"/>
              <a:gd name="T7" fmla="*/ 4 h 4"/>
              <a:gd name="T8" fmla="*/ 2 w 2"/>
              <a:gd name="T9" fmla="*/ 2 h 4"/>
              <a:gd name="T10" fmla="*/ 2 w 2"/>
              <a:gd name="T11" fmla="*/ 2 h 4"/>
              <a:gd name="T12" fmla="*/ 0 w 2"/>
              <a:gd name="T13" fmla="*/ 0 h 4"/>
              <a:gd name="T14" fmla="*/ 0 w 2"/>
              <a:gd name="T15" fmla="*/ 0 h 4"/>
              <a:gd name="T16" fmla="*/ 0 w 2"/>
              <a:gd name="T17" fmla="*/ 0 h 4"/>
              <a:gd name="T18" fmla="*/ 0 w 2"/>
              <a:gd name="T19"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4">
                <a:moveTo>
                  <a:pt x="0" y="0"/>
                </a:moveTo>
                <a:lnTo>
                  <a:pt x="0" y="0"/>
                </a:lnTo>
                <a:lnTo>
                  <a:pt x="2" y="2"/>
                </a:lnTo>
                <a:lnTo>
                  <a:pt x="2" y="4"/>
                </a:lnTo>
                <a:lnTo>
                  <a:pt x="2" y="2"/>
                </a:lnTo>
                <a:lnTo>
                  <a:pt x="2" y="2"/>
                </a:lnTo>
                <a:lnTo>
                  <a:pt x="0" y="0"/>
                </a:lnTo>
                <a:lnTo>
                  <a:pt x="0" y="0"/>
                </a:lnTo>
                <a:lnTo>
                  <a:pt x="0" y="0"/>
                </a:lnTo>
                <a:lnTo>
                  <a:pt x="0" y="0"/>
                </a:lnTo>
                <a:close/>
              </a:path>
            </a:pathLst>
          </a:custGeom>
          <a:solidFill>
            <a:srgbClr val="00095B"/>
          </a:solidFill>
          <a:ln w="3175">
            <a:solidFill>
              <a:srgbClr val="00095B"/>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235" name="Freeform 224">
            <a:extLst>
              <a:ext uri="{FF2B5EF4-FFF2-40B4-BE49-F238E27FC236}">
                <a16:creationId xmlns:a16="http://schemas.microsoft.com/office/drawing/2014/main" id="{89F0F987-330F-4AFF-BF99-976211B956BA}"/>
              </a:ext>
            </a:extLst>
          </p:cNvPr>
          <p:cNvSpPr>
            <a:spLocks/>
          </p:cNvSpPr>
          <p:nvPr userDrawn="1"/>
        </p:nvSpPr>
        <p:spPr bwMode="auto">
          <a:xfrm>
            <a:off x="3877100" y="2174011"/>
            <a:ext cx="1548" cy="1716"/>
          </a:xfrm>
          <a:custGeom>
            <a:avLst/>
            <a:gdLst/>
            <a:ahLst/>
            <a:cxnLst>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close/>
              </a:path>
            </a:pathLst>
          </a:custGeom>
          <a:solidFill>
            <a:srgbClr val="00095B"/>
          </a:solidFill>
          <a:ln w="3175">
            <a:solidFill>
              <a:srgbClr val="00095B"/>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236" name="Freeform 225">
            <a:extLst>
              <a:ext uri="{FF2B5EF4-FFF2-40B4-BE49-F238E27FC236}">
                <a16:creationId xmlns:a16="http://schemas.microsoft.com/office/drawing/2014/main" id="{03853216-0C41-4BC5-8266-E5C0A04572AD}"/>
              </a:ext>
            </a:extLst>
          </p:cNvPr>
          <p:cNvSpPr>
            <a:spLocks/>
          </p:cNvSpPr>
          <p:nvPr userDrawn="1"/>
        </p:nvSpPr>
        <p:spPr bwMode="auto">
          <a:xfrm>
            <a:off x="3852334" y="2218627"/>
            <a:ext cx="4643" cy="3432"/>
          </a:xfrm>
          <a:custGeom>
            <a:avLst/>
            <a:gdLst>
              <a:gd name="T0" fmla="*/ 0 w 2"/>
              <a:gd name="T1" fmla="*/ 0 h 2"/>
              <a:gd name="T2" fmla="*/ 0 w 2"/>
              <a:gd name="T3" fmla="*/ 0 h 2"/>
              <a:gd name="T4" fmla="*/ 0 w 2"/>
              <a:gd name="T5" fmla="*/ 2 h 2"/>
              <a:gd name="T6" fmla="*/ 2 w 2"/>
              <a:gd name="T7" fmla="*/ 2 h 2"/>
              <a:gd name="T8" fmla="*/ 2 w 2"/>
              <a:gd name="T9" fmla="*/ 2 h 2"/>
              <a:gd name="T10" fmla="*/ 2 w 2"/>
              <a:gd name="T11" fmla="*/ 0 h 2"/>
              <a:gd name="T12" fmla="*/ 2 w 2"/>
              <a:gd name="T13" fmla="*/ 0 h 2"/>
              <a:gd name="T14" fmla="*/ 0 w 2"/>
              <a:gd name="T15" fmla="*/ 0 h 2"/>
              <a:gd name="T16" fmla="*/ 0 w 2"/>
              <a:gd name="T17"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 h="2">
                <a:moveTo>
                  <a:pt x="0" y="0"/>
                </a:moveTo>
                <a:lnTo>
                  <a:pt x="0" y="0"/>
                </a:lnTo>
                <a:lnTo>
                  <a:pt x="0" y="2"/>
                </a:lnTo>
                <a:lnTo>
                  <a:pt x="2" y="2"/>
                </a:lnTo>
                <a:lnTo>
                  <a:pt x="2" y="2"/>
                </a:lnTo>
                <a:lnTo>
                  <a:pt x="2" y="0"/>
                </a:lnTo>
                <a:lnTo>
                  <a:pt x="2" y="0"/>
                </a:lnTo>
                <a:lnTo>
                  <a:pt x="0" y="0"/>
                </a:lnTo>
                <a:lnTo>
                  <a:pt x="0" y="0"/>
                </a:lnTo>
                <a:close/>
              </a:path>
            </a:pathLst>
          </a:custGeom>
          <a:solidFill>
            <a:srgbClr val="00095B"/>
          </a:solidFill>
          <a:ln w="3175">
            <a:solidFill>
              <a:srgbClr val="00095B"/>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237" name="Freeform 226">
            <a:extLst>
              <a:ext uri="{FF2B5EF4-FFF2-40B4-BE49-F238E27FC236}">
                <a16:creationId xmlns:a16="http://schemas.microsoft.com/office/drawing/2014/main" id="{477BFE35-A701-47FC-A3DF-4788D7306EC4}"/>
              </a:ext>
            </a:extLst>
          </p:cNvPr>
          <p:cNvSpPr>
            <a:spLocks/>
          </p:cNvSpPr>
          <p:nvPr userDrawn="1"/>
        </p:nvSpPr>
        <p:spPr bwMode="auto">
          <a:xfrm>
            <a:off x="3880195" y="2201467"/>
            <a:ext cx="6192" cy="3432"/>
          </a:xfrm>
          <a:custGeom>
            <a:avLst/>
            <a:gdLst>
              <a:gd name="T0" fmla="*/ 2 w 4"/>
              <a:gd name="T1" fmla="*/ 0 h 2"/>
              <a:gd name="T2" fmla="*/ 2 w 4"/>
              <a:gd name="T3" fmla="*/ 0 h 2"/>
              <a:gd name="T4" fmla="*/ 0 w 4"/>
              <a:gd name="T5" fmla="*/ 2 h 2"/>
              <a:gd name="T6" fmla="*/ 0 w 4"/>
              <a:gd name="T7" fmla="*/ 2 h 2"/>
              <a:gd name="T8" fmla="*/ 4 w 4"/>
              <a:gd name="T9" fmla="*/ 0 h 2"/>
              <a:gd name="T10" fmla="*/ 2 w 4"/>
              <a:gd name="T11" fmla="*/ 0 h 2"/>
              <a:gd name="T12" fmla="*/ 2 w 4"/>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4" h="2">
                <a:moveTo>
                  <a:pt x="2" y="0"/>
                </a:moveTo>
                <a:lnTo>
                  <a:pt x="2" y="0"/>
                </a:lnTo>
                <a:lnTo>
                  <a:pt x="0" y="2"/>
                </a:lnTo>
                <a:lnTo>
                  <a:pt x="0" y="2"/>
                </a:lnTo>
                <a:lnTo>
                  <a:pt x="4" y="0"/>
                </a:lnTo>
                <a:lnTo>
                  <a:pt x="2" y="0"/>
                </a:lnTo>
                <a:lnTo>
                  <a:pt x="2" y="0"/>
                </a:lnTo>
                <a:close/>
              </a:path>
            </a:pathLst>
          </a:custGeom>
          <a:solidFill>
            <a:srgbClr val="00095B"/>
          </a:solidFill>
          <a:ln w="3175">
            <a:solidFill>
              <a:srgbClr val="00095B"/>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238" name="Freeform 227">
            <a:extLst>
              <a:ext uri="{FF2B5EF4-FFF2-40B4-BE49-F238E27FC236}">
                <a16:creationId xmlns:a16="http://schemas.microsoft.com/office/drawing/2014/main" id="{A59AEBA6-D5A8-41F8-A3D9-8A51EB87C967}"/>
              </a:ext>
            </a:extLst>
          </p:cNvPr>
          <p:cNvSpPr>
            <a:spLocks/>
          </p:cNvSpPr>
          <p:nvPr userDrawn="1"/>
        </p:nvSpPr>
        <p:spPr bwMode="auto">
          <a:xfrm>
            <a:off x="3990095" y="2421113"/>
            <a:ext cx="1548" cy="6864"/>
          </a:xfrm>
          <a:custGeom>
            <a:avLst/>
            <a:gdLst>
              <a:gd name="T0" fmla="*/ 4 h 4"/>
              <a:gd name="T1" fmla="*/ 2 h 4"/>
              <a:gd name="T2" fmla="*/ 2 h 4"/>
              <a:gd name="T3" fmla="*/ 0 h 4"/>
              <a:gd name="T4" fmla="*/ 0 h 4"/>
              <a:gd name="T5" fmla="*/ 4 h 4"/>
              <a:gd name="T6" fmla="*/ 4 h 4"/>
            </a:gdLst>
            <a:ahLst/>
            <a:cxnLst>
              <a:cxn ang="0">
                <a:pos x="0" y="T0"/>
              </a:cxn>
              <a:cxn ang="0">
                <a:pos x="0" y="T1"/>
              </a:cxn>
              <a:cxn ang="0">
                <a:pos x="0" y="T2"/>
              </a:cxn>
              <a:cxn ang="0">
                <a:pos x="0" y="T3"/>
              </a:cxn>
              <a:cxn ang="0">
                <a:pos x="0" y="T4"/>
              </a:cxn>
              <a:cxn ang="0">
                <a:pos x="0" y="T5"/>
              </a:cxn>
              <a:cxn ang="0">
                <a:pos x="0" y="T6"/>
              </a:cxn>
            </a:cxnLst>
            <a:rect l="0" t="0" r="r" b="b"/>
            <a:pathLst>
              <a:path h="4">
                <a:moveTo>
                  <a:pt x="0" y="4"/>
                </a:moveTo>
                <a:lnTo>
                  <a:pt x="0" y="2"/>
                </a:lnTo>
                <a:lnTo>
                  <a:pt x="0" y="2"/>
                </a:lnTo>
                <a:lnTo>
                  <a:pt x="0" y="0"/>
                </a:lnTo>
                <a:lnTo>
                  <a:pt x="0" y="0"/>
                </a:lnTo>
                <a:lnTo>
                  <a:pt x="0" y="4"/>
                </a:lnTo>
                <a:lnTo>
                  <a:pt x="0" y="4"/>
                </a:lnTo>
                <a:close/>
              </a:path>
            </a:pathLst>
          </a:custGeom>
          <a:solidFill>
            <a:srgbClr val="00095B"/>
          </a:solidFill>
          <a:ln w="3175">
            <a:solidFill>
              <a:srgbClr val="00095B"/>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239" name="Freeform 228">
            <a:extLst>
              <a:ext uri="{FF2B5EF4-FFF2-40B4-BE49-F238E27FC236}">
                <a16:creationId xmlns:a16="http://schemas.microsoft.com/office/drawing/2014/main" id="{A0EE2FBE-8072-4188-92B6-9195AB632E9F}"/>
              </a:ext>
            </a:extLst>
          </p:cNvPr>
          <p:cNvSpPr>
            <a:spLocks/>
          </p:cNvSpPr>
          <p:nvPr userDrawn="1"/>
        </p:nvSpPr>
        <p:spPr bwMode="auto">
          <a:xfrm>
            <a:off x="2920503" y="1415545"/>
            <a:ext cx="1548" cy="3432"/>
          </a:xfrm>
          <a:custGeom>
            <a:avLst/>
            <a:gdLst>
              <a:gd name="T0" fmla="*/ 2 h 2"/>
              <a:gd name="T1" fmla="*/ 2 h 2"/>
              <a:gd name="T2" fmla="*/ 0 h 2"/>
              <a:gd name="T3" fmla="*/ 0 h 2"/>
              <a:gd name="T4" fmla="*/ 0 h 2"/>
              <a:gd name="T5" fmla="*/ 2 h 2"/>
              <a:gd name="T6" fmla="*/ 2 h 2"/>
              <a:gd name="T7" fmla="*/ 2 h 2"/>
            </a:gdLst>
            <a:ahLst/>
            <a:cxnLst>
              <a:cxn ang="0">
                <a:pos x="0" y="T0"/>
              </a:cxn>
              <a:cxn ang="0">
                <a:pos x="0" y="T1"/>
              </a:cxn>
              <a:cxn ang="0">
                <a:pos x="0" y="T2"/>
              </a:cxn>
              <a:cxn ang="0">
                <a:pos x="0" y="T3"/>
              </a:cxn>
              <a:cxn ang="0">
                <a:pos x="0" y="T4"/>
              </a:cxn>
              <a:cxn ang="0">
                <a:pos x="0" y="T5"/>
              </a:cxn>
              <a:cxn ang="0">
                <a:pos x="0" y="T6"/>
              </a:cxn>
              <a:cxn ang="0">
                <a:pos x="0" y="T7"/>
              </a:cxn>
            </a:cxnLst>
            <a:rect l="0" t="0" r="r" b="b"/>
            <a:pathLst>
              <a:path h="2">
                <a:moveTo>
                  <a:pt x="0" y="2"/>
                </a:moveTo>
                <a:lnTo>
                  <a:pt x="0" y="2"/>
                </a:lnTo>
                <a:lnTo>
                  <a:pt x="0" y="0"/>
                </a:lnTo>
                <a:lnTo>
                  <a:pt x="0" y="0"/>
                </a:lnTo>
                <a:lnTo>
                  <a:pt x="0" y="0"/>
                </a:lnTo>
                <a:lnTo>
                  <a:pt x="0" y="2"/>
                </a:lnTo>
                <a:lnTo>
                  <a:pt x="0" y="2"/>
                </a:lnTo>
                <a:lnTo>
                  <a:pt x="0" y="2"/>
                </a:lnTo>
                <a:close/>
              </a:path>
            </a:pathLst>
          </a:custGeom>
          <a:solidFill>
            <a:srgbClr val="00095B"/>
          </a:solidFill>
          <a:ln w="3175">
            <a:solidFill>
              <a:srgbClr val="00095B"/>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240" name="Freeform 229">
            <a:extLst>
              <a:ext uri="{FF2B5EF4-FFF2-40B4-BE49-F238E27FC236}">
                <a16:creationId xmlns:a16="http://schemas.microsoft.com/office/drawing/2014/main" id="{E9B07CE7-8D88-49AE-8E64-F64B759CAFD5}"/>
              </a:ext>
            </a:extLst>
          </p:cNvPr>
          <p:cNvSpPr>
            <a:spLocks/>
          </p:cNvSpPr>
          <p:nvPr userDrawn="1"/>
        </p:nvSpPr>
        <p:spPr bwMode="auto">
          <a:xfrm>
            <a:off x="2963844" y="2029868"/>
            <a:ext cx="1548" cy="3432"/>
          </a:xfrm>
          <a:custGeom>
            <a:avLst/>
            <a:gdLst>
              <a:gd name="T0" fmla="*/ 2 h 2"/>
              <a:gd name="T1" fmla="*/ 2 h 2"/>
              <a:gd name="T2" fmla="*/ 2 h 2"/>
              <a:gd name="T3" fmla="*/ 0 h 2"/>
              <a:gd name="T4" fmla="*/ 0 h 2"/>
              <a:gd name="T5" fmla="*/ 2 h 2"/>
              <a:gd name="T6" fmla="*/ 2 h 2"/>
              <a:gd name="T7" fmla="*/ 2 h 2"/>
            </a:gdLst>
            <a:ahLst/>
            <a:cxnLst>
              <a:cxn ang="0">
                <a:pos x="0" y="T0"/>
              </a:cxn>
              <a:cxn ang="0">
                <a:pos x="0" y="T1"/>
              </a:cxn>
              <a:cxn ang="0">
                <a:pos x="0" y="T2"/>
              </a:cxn>
              <a:cxn ang="0">
                <a:pos x="0" y="T3"/>
              </a:cxn>
              <a:cxn ang="0">
                <a:pos x="0" y="T4"/>
              </a:cxn>
              <a:cxn ang="0">
                <a:pos x="0" y="T5"/>
              </a:cxn>
              <a:cxn ang="0">
                <a:pos x="0" y="T6"/>
              </a:cxn>
              <a:cxn ang="0">
                <a:pos x="0" y="T7"/>
              </a:cxn>
            </a:cxnLst>
            <a:rect l="0" t="0" r="r" b="b"/>
            <a:pathLst>
              <a:path h="2">
                <a:moveTo>
                  <a:pt x="0" y="2"/>
                </a:moveTo>
                <a:lnTo>
                  <a:pt x="0" y="2"/>
                </a:lnTo>
                <a:lnTo>
                  <a:pt x="0" y="2"/>
                </a:lnTo>
                <a:lnTo>
                  <a:pt x="0" y="0"/>
                </a:lnTo>
                <a:lnTo>
                  <a:pt x="0" y="0"/>
                </a:lnTo>
                <a:lnTo>
                  <a:pt x="0" y="2"/>
                </a:lnTo>
                <a:lnTo>
                  <a:pt x="0" y="2"/>
                </a:lnTo>
                <a:lnTo>
                  <a:pt x="0" y="2"/>
                </a:lnTo>
                <a:close/>
              </a:path>
            </a:pathLst>
          </a:custGeom>
          <a:solidFill>
            <a:srgbClr val="00095B"/>
          </a:solidFill>
          <a:ln w="3175">
            <a:solidFill>
              <a:srgbClr val="00095B"/>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241" name="Freeform 230">
            <a:extLst>
              <a:ext uri="{FF2B5EF4-FFF2-40B4-BE49-F238E27FC236}">
                <a16:creationId xmlns:a16="http://schemas.microsoft.com/office/drawing/2014/main" id="{963EE22A-492F-4231-84F4-19B9999F5AB7}"/>
              </a:ext>
            </a:extLst>
          </p:cNvPr>
          <p:cNvSpPr>
            <a:spLocks/>
          </p:cNvSpPr>
          <p:nvPr userDrawn="1"/>
        </p:nvSpPr>
        <p:spPr bwMode="auto">
          <a:xfrm>
            <a:off x="3678969" y="1480752"/>
            <a:ext cx="1548" cy="3432"/>
          </a:xfrm>
          <a:custGeom>
            <a:avLst/>
            <a:gdLst>
              <a:gd name="T0" fmla="*/ 0 h 2"/>
              <a:gd name="T1" fmla="*/ 2 h 2"/>
              <a:gd name="T2" fmla="*/ 2 h 2"/>
              <a:gd name="T3" fmla="*/ 2 h 2"/>
              <a:gd name="T4" fmla="*/ 0 h 2"/>
              <a:gd name="T5" fmla="*/ 0 h 2"/>
              <a:gd name="T6" fmla="*/ 0 h 2"/>
            </a:gdLst>
            <a:ahLst/>
            <a:cxnLst>
              <a:cxn ang="0">
                <a:pos x="0" y="T0"/>
              </a:cxn>
              <a:cxn ang="0">
                <a:pos x="0" y="T1"/>
              </a:cxn>
              <a:cxn ang="0">
                <a:pos x="0" y="T2"/>
              </a:cxn>
              <a:cxn ang="0">
                <a:pos x="0" y="T3"/>
              </a:cxn>
              <a:cxn ang="0">
                <a:pos x="0" y="T4"/>
              </a:cxn>
              <a:cxn ang="0">
                <a:pos x="0" y="T5"/>
              </a:cxn>
              <a:cxn ang="0">
                <a:pos x="0" y="T6"/>
              </a:cxn>
            </a:cxnLst>
            <a:rect l="0" t="0" r="r" b="b"/>
            <a:pathLst>
              <a:path h="2">
                <a:moveTo>
                  <a:pt x="0" y="0"/>
                </a:moveTo>
                <a:lnTo>
                  <a:pt x="0" y="2"/>
                </a:lnTo>
                <a:lnTo>
                  <a:pt x="0" y="2"/>
                </a:lnTo>
                <a:lnTo>
                  <a:pt x="0" y="2"/>
                </a:lnTo>
                <a:lnTo>
                  <a:pt x="0" y="0"/>
                </a:lnTo>
                <a:lnTo>
                  <a:pt x="0" y="0"/>
                </a:lnTo>
                <a:lnTo>
                  <a:pt x="0" y="0"/>
                </a:lnTo>
                <a:close/>
              </a:path>
            </a:pathLst>
          </a:custGeom>
          <a:solidFill>
            <a:srgbClr val="00095B"/>
          </a:solidFill>
          <a:ln w="3175">
            <a:solidFill>
              <a:srgbClr val="00095B"/>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242" name="Freeform 231">
            <a:extLst>
              <a:ext uri="{FF2B5EF4-FFF2-40B4-BE49-F238E27FC236}">
                <a16:creationId xmlns:a16="http://schemas.microsoft.com/office/drawing/2014/main" id="{BAD97446-24D7-4E53-8CBA-E7449A45DF4F}"/>
              </a:ext>
            </a:extLst>
          </p:cNvPr>
          <p:cNvSpPr>
            <a:spLocks/>
          </p:cNvSpPr>
          <p:nvPr userDrawn="1"/>
        </p:nvSpPr>
        <p:spPr bwMode="auto">
          <a:xfrm>
            <a:off x="4262524" y="2263242"/>
            <a:ext cx="12383" cy="10296"/>
          </a:xfrm>
          <a:custGeom>
            <a:avLst/>
            <a:gdLst>
              <a:gd name="T0" fmla="*/ 2 w 8"/>
              <a:gd name="T1" fmla="*/ 4 h 6"/>
              <a:gd name="T2" fmla="*/ 2 w 8"/>
              <a:gd name="T3" fmla="*/ 4 h 6"/>
              <a:gd name="T4" fmla="*/ 0 w 8"/>
              <a:gd name="T5" fmla="*/ 6 h 6"/>
              <a:gd name="T6" fmla="*/ 0 w 8"/>
              <a:gd name="T7" fmla="*/ 4 h 6"/>
              <a:gd name="T8" fmla="*/ 6 w 8"/>
              <a:gd name="T9" fmla="*/ 0 h 6"/>
              <a:gd name="T10" fmla="*/ 6 w 8"/>
              <a:gd name="T11" fmla="*/ 0 h 6"/>
              <a:gd name="T12" fmla="*/ 8 w 8"/>
              <a:gd name="T13" fmla="*/ 0 h 6"/>
              <a:gd name="T14" fmla="*/ 6 w 8"/>
              <a:gd name="T15" fmla="*/ 2 h 6"/>
              <a:gd name="T16" fmla="*/ 2 w 8"/>
              <a:gd name="T17" fmla="*/ 4 h 6"/>
              <a:gd name="T18" fmla="*/ 2 w 8"/>
              <a:gd name="T19" fmla="*/ 4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6">
                <a:moveTo>
                  <a:pt x="2" y="4"/>
                </a:moveTo>
                <a:lnTo>
                  <a:pt x="2" y="4"/>
                </a:lnTo>
                <a:lnTo>
                  <a:pt x="0" y="6"/>
                </a:lnTo>
                <a:lnTo>
                  <a:pt x="0" y="4"/>
                </a:lnTo>
                <a:lnTo>
                  <a:pt x="6" y="0"/>
                </a:lnTo>
                <a:lnTo>
                  <a:pt x="6" y="0"/>
                </a:lnTo>
                <a:lnTo>
                  <a:pt x="8" y="0"/>
                </a:lnTo>
                <a:lnTo>
                  <a:pt x="6" y="2"/>
                </a:lnTo>
                <a:lnTo>
                  <a:pt x="2" y="4"/>
                </a:lnTo>
                <a:lnTo>
                  <a:pt x="2" y="4"/>
                </a:lnTo>
                <a:close/>
              </a:path>
            </a:pathLst>
          </a:custGeom>
          <a:solidFill>
            <a:srgbClr val="00095B"/>
          </a:solidFill>
          <a:ln w="3175">
            <a:solidFill>
              <a:srgbClr val="00095B"/>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243" name="Freeform 232">
            <a:extLst>
              <a:ext uri="{FF2B5EF4-FFF2-40B4-BE49-F238E27FC236}">
                <a16:creationId xmlns:a16="http://schemas.microsoft.com/office/drawing/2014/main" id="{7F2AF905-C987-4FB7-BD7D-02AD61C311BC}"/>
              </a:ext>
            </a:extLst>
          </p:cNvPr>
          <p:cNvSpPr>
            <a:spLocks/>
          </p:cNvSpPr>
          <p:nvPr userDrawn="1"/>
        </p:nvSpPr>
        <p:spPr bwMode="auto">
          <a:xfrm>
            <a:off x="4332181" y="2300994"/>
            <a:ext cx="3096" cy="3432"/>
          </a:xfrm>
          <a:custGeom>
            <a:avLst/>
            <a:gdLst>
              <a:gd name="T0" fmla="*/ 0 w 2"/>
              <a:gd name="T1" fmla="*/ 2 h 2"/>
              <a:gd name="T2" fmla="*/ 0 w 2"/>
              <a:gd name="T3" fmla="*/ 2 h 2"/>
              <a:gd name="T4" fmla="*/ 0 w 2"/>
              <a:gd name="T5" fmla="*/ 0 h 2"/>
              <a:gd name="T6" fmla="*/ 2 w 2"/>
              <a:gd name="T7" fmla="*/ 0 h 2"/>
              <a:gd name="T8" fmla="*/ 2 w 2"/>
              <a:gd name="T9" fmla="*/ 0 h 2"/>
              <a:gd name="T10" fmla="*/ 2 w 2"/>
              <a:gd name="T11" fmla="*/ 0 h 2"/>
              <a:gd name="T12" fmla="*/ 0 w 2"/>
              <a:gd name="T13" fmla="*/ 2 h 2"/>
              <a:gd name="T14" fmla="*/ 0 w 2"/>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2">
                <a:moveTo>
                  <a:pt x="0" y="2"/>
                </a:moveTo>
                <a:lnTo>
                  <a:pt x="0" y="2"/>
                </a:lnTo>
                <a:lnTo>
                  <a:pt x="0" y="0"/>
                </a:lnTo>
                <a:lnTo>
                  <a:pt x="2" y="0"/>
                </a:lnTo>
                <a:lnTo>
                  <a:pt x="2" y="0"/>
                </a:lnTo>
                <a:lnTo>
                  <a:pt x="2" y="0"/>
                </a:lnTo>
                <a:lnTo>
                  <a:pt x="0" y="2"/>
                </a:lnTo>
                <a:lnTo>
                  <a:pt x="0" y="2"/>
                </a:lnTo>
                <a:close/>
              </a:path>
            </a:pathLst>
          </a:custGeom>
          <a:solidFill>
            <a:srgbClr val="00095B"/>
          </a:solidFill>
          <a:ln w="3175">
            <a:solidFill>
              <a:srgbClr val="00095B"/>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244" name="Freeform 233">
            <a:extLst>
              <a:ext uri="{FF2B5EF4-FFF2-40B4-BE49-F238E27FC236}">
                <a16:creationId xmlns:a16="http://schemas.microsoft.com/office/drawing/2014/main" id="{8AA281EA-150B-4166-9FD8-795E3FF35DE7}"/>
              </a:ext>
            </a:extLst>
          </p:cNvPr>
          <p:cNvSpPr>
            <a:spLocks/>
          </p:cNvSpPr>
          <p:nvPr userDrawn="1"/>
        </p:nvSpPr>
        <p:spPr bwMode="auto">
          <a:xfrm>
            <a:off x="3960687" y="1545960"/>
            <a:ext cx="3096" cy="3432"/>
          </a:xfrm>
          <a:custGeom>
            <a:avLst/>
            <a:gdLst>
              <a:gd name="T0" fmla="*/ 0 w 2"/>
              <a:gd name="T1" fmla="*/ 0 h 2"/>
              <a:gd name="T2" fmla="*/ 0 w 2"/>
              <a:gd name="T3" fmla="*/ 2 h 2"/>
              <a:gd name="T4" fmla="*/ 0 w 2"/>
              <a:gd name="T5" fmla="*/ 2 h 2"/>
              <a:gd name="T6" fmla="*/ 2 w 2"/>
              <a:gd name="T7" fmla="*/ 0 h 2"/>
              <a:gd name="T8" fmla="*/ 0 w 2"/>
              <a:gd name="T9" fmla="*/ 0 h 2"/>
              <a:gd name="T10" fmla="*/ 0 w 2"/>
              <a:gd name="T11" fmla="*/ 0 h 2"/>
            </a:gdLst>
            <a:ahLst/>
            <a:cxnLst>
              <a:cxn ang="0">
                <a:pos x="T0" y="T1"/>
              </a:cxn>
              <a:cxn ang="0">
                <a:pos x="T2" y="T3"/>
              </a:cxn>
              <a:cxn ang="0">
                <a:pos x="T4" y="T5"/>
              </a:cxn>
              <a:cxn ang="0">
                <a:pos x="T6" y="T7"/>
              </a:cxn>
              <a:cxn ang="0">
                <a:pos x="T8" y="T9"/>
              </a:cxn>
              <a:cxn ang="0">
                <a:pos x="T10" y="T11"/>
              </a:cxn>
            </a:cxnLst>
            <a:rect l="0" t="0" r="r" b="b"/>
            <a:pathLst>
              <a:path w="2" h="2">
                <a:moveTo>
                  <a:pt x="0" y="0"/>
                </a:moveTo>
                <a:lnTo>
                  <a:pt x="0" y="2"/>
                </a:lnTo>
                <a:lnTo>
                  <a:pt x="0" y="2"/>
                </a:lnTo>
                <a:lnTo>
                  <a:pt x="2" y="0"/>
                </a:lnTo>
                <a:lnTo>
                  <a:pt x="0" y="0"/>
                </a:lnTo>
                <a:lnTo>
                  <a:pt x="0" y="0"/>
                </a:lnTo>
                <a:close/>
              </a:path>
            </a:pathLst>
          </a:custGeom>
          <a:solidFill>
            <a:srgbClr val="00095B"/>
          </a:solidFill>
          <a:ln w="3175">
            <a:solidFill>
              <a:srgbClr val="00095B"/>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245" name="Freeform 234">
            <a:extLst>
              <a:ext uri="{FF2B5EF4-FFF2-40B4-BE49-F238E27FC236}">
                <a16:creationId xmlns:a16="http://schemas.microsoft.com/office/drawing/2014/main" id="{90D3E7F2-86B2-4445-9086-C5A1CCABC71F}"/>
              </a:ext>
            </a:extLst>
          </p:cNvPr>
          <p:cNvSpPr>
            <a:spLocks/>
          </p:cNvSpPr>
          <p:nvPr userDrawn="1"/>
        </p:nvSpPr>
        <p:spPr bwMode="auto">
          <a:xfrm>
            <a:off x="2940626" y="1978388"/>
            <a:ext cx="1548" cy="1716"/>
          </a:xfrm>
          <a:custGeom>
            <a:avLst/>
            <a:gdLst/>
            <a:ahLst/>
            <a:cxnLst>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close/>
              </a:path>
            </a:pathLst>
          </a:custGeom>
          <a:solidFill>
            <a:srgbClr val="00095B"/>
          </a:solidFill>
          <a:ln w="3175">
            <a:solidFill>
              <a:srgbClr val="00095B"/>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246" name="Rectangle 235">
            <a:extLst>
              <a:ext uri="{FF2B5EF4-FFF2-40B4-BE49-F238E27FC236}">
                <a16:creationId xmlns:a16="http://schemas.microsoft.com/office/drawing/2014/main" id="{91CF376B-4F8D-4FE7-891B-F5B67CB857D6}"/>
              </a:ext>
            </a:extLst>
          </p:cNvPr>
          <p:cNvSpPr>
            <a:spLocks noChangeArrowheads="1"/>
          </p:cNvSpPr>
          <p:nvPr userDrawn="1"/>
        </p:nvSpPr>
        <p:spPr bwMode="auto">
          <a:xfrm>
            <a:off x="2940626" y="1978388"/>
            <a:ext cx="1548" cy="3432"/>
          </a:xfrm>
          <a:prstGeom prst="rect">
            <a:avLst/>
          </a:prstGeom>
          <a:solidFill>
            <a:srgbClr val="00095B"/>
          </a:solidFill>
          <a:ln w="3175">
            <a:solidFill>
              <a:srgbClr val="00095B"/>
            </a:solidFill>
            <a:miter lim="800000"/>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247" name="Freeform 236">
            <a:extLst>
              <a:ext uri="{FF2B5EF4-FFF2-40B4-BE49-F238E27FC236}">
                <a16:creationId xmlns:a16="http://schemas.microsoft.com/office/drawing/2014/main" id="{BE112C98-1CDE-4D5E-8278-0AC11AD582CC}"/>
              </a:ext>
            </a:extLst>
          </p:cNvPr>
          <p:cNvSpPr>
            <a:spLocks/>
          </p:cNvSpPr>
          <p:nvPr userDrawn="1"/>
        </p:nvSpPr>
        <p:spPr bwMode="auto">
          <a:xfrm>
            <a:off x="3839950" y="1127259"/>
            <a:ext cx="1548" cy="3432"/>
          </a:xfrm>
          <a:custGeom>
            <a:avLst/>
            <a:gdLst>
              <a:gd name="T0" fmla="*/ 0 h 2"/>
              <a:gd name="T1" fmla="*/ 0 h 2"/>
              <a:gd name="T2" fmla="*/ 0 h 2"/>
              <a:gd name="T3" fmla="*/ 2 h 2"/>
              <a:gd name="T4" fmla="*/ 2 h 2"/>
              <a:gd name="T5" fmla="*/ 0 h 2"/>
              <a:gd name="T6" fmla="*/ 0 h 2"/>
              <a:gd name="T7" fmla="*/ 0 h 2"/>
            </a:gdLst>
            <a:ahLst/>
            <a:cxnLst>
              <a:cxn ang="0">
                <a:pos x="0" y="T0"/>
              </a:cxn>
              <a:cxn ang="0">
                <a:pos x="0" y="T1"/>
              </a:cxn>
              <a:cxn ang="0">
                <a:pos x="0" y="T2"/>
              </a:cxn>
              <a:cxn ang="0">
                <a:pos x="0" y="T3"/>
              </a:cxn>
              <a:cxn ang="0">
                <a:pos x="0" y="T4"/>
              </a:cxn>
              <a:cxn ang="0">
                <a:pos x="0" y="T5"/>
              </a:cxn>
              <a:cxn ang="0">
                <a:pos x="0" y="T6"/>
              </a:cxn>
              <a:cxn ang="0">
                <a:pos x="0" y="T7"/>
              </a:cxn>
            </a:cxnLst>
            <a:rect l="0" t="0" r="r" b="b"/>
            <a:pathLst>
              <a:path h="2">
                <a:moveTo>
                  <a:pt x="0" y="0"/>
                </a:moveTo>
                <a:lnTo>
                  <a:pt x="0" y="0"/>
                </a:lnTo>
                <a:lnTo>
                  <a:pt x="0" y="0"/>
                </a:lnTo>
                <a:lnTo>
                  <a:pt x="0" y="2"/>
                </a:lnTo>
                <a:lnTo>
                  <a:pt x="0" y="2"/>
                </a:lnTo>
                <a:lnTo>
                  <a:pt x="0" y="0"/>
                </a:lnTo>
                <a:lnTo>
                  <a:pt x="0" y="0"/>
                </a:lnTo>
                <a:lnTo>
                  <a:pt x="0" y="0"/>
                </a:lnTo>
                <a:close/>
              </a:path>
            </a:pathLst>
          </a:custGeom>
          <a:solidFill>
            <a:srgbClr val="00095B"/>
          </a:solidFill>
          <a:ln w="3175">
            <a:solidFill>
              <a:srgbClr val="00095B"/>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248" name="Freeform 237">
            <a:extLst>
              <a:ext uri="{FF2B5EF4-FFF2-40B4-BE49-F238E27FC236}">
                <a16:creationId xmlns:a16="http://schemas.microsoft.com/office/drawing/2014/main" id="{8D918D1A-8C76-4EEF-8D5C-6C834F1A1DB4}"/>
              </a:ext>
            </a:extLst>
          </p:cNvPr>
          <p:cNvSpPr>
            <a:spLocks noEditPoints="1"/>
          </p:cNvSpPr>
          <p:nvPr userDrawn="1"/>
        </p:nvSpPr>
        <p:spPr bwMode="auto">
          <a:xfrm>
            <a:off x="2675936" y="1068917"/>
            <a:ext cx="2026190" cy="1359061"/>
          </a:xfrm>
          <a:custGeom>
            <a:avLst/>
            <a:gdLst>
              <a:gd name="T0" fmla="*/ 860 w 1208"/>
              <a:gd name="T1" fmla="*/ 106 h 792"/>
              <a:gd name="T2" fmla="*/ 540 w 1208"/>
              <a:gd name="T3" fmla="*/ 46 h 792"/>
              <a:gd name="T4" fmla="*/ 528 w 1208"/>
              <a:gd name="T5" fmla="*/ 30 h 792"/>
              <a:gd name="T6" fmla="*/ 668 w 1208"/>
              <a:gd name="T7" fmla="*/ 36 h 792"/>
              <a:gd name="T8" fmla="*/ 744 w 1208"/>
              <a:gd name="T9" fmla="*/ 42 h 792"/>
              <a:gd name="T10" fmla="*/ 716 w 1208"/>
              <a:gd name="T11" fmla="*/ 74 h 792"/>
              <a:gd name="T12" fmla="*/ 406 w 1208"/>
              <a:gd name="T13" fmla="*/ 56 h 792"/>
              <a:gd name="T14" fmla="*/ 456 w 1208"/>
              <a:gd name="T15" fmla="*/ 22 h 792"/>
              <a:gd name="T16" fmla="*/ 762 w 1208"/>
              <a:gd name="T17" fmla="*/ 308 h 792"/>
              <a:gd name="T18" fmla="*/ 1078 w 1208"/>
              <a:gd name="T19" fmla="*/ 276 h 792"/>
              <a:gd name="T20" fmla="*/ 1016 w 1208"/>
              <a:gd name="T21" fmla="*/ 288 h 792"/>
              <a:gd name="T22" fmla="*/ 1024 w 1208"/>
              <a:gd name="T23" fmla="*/ 332 h 792"/>
              <a:gd name="T24" fmla="*/ 962 w 1208"/>
              <a:gd name="T25" fmla="*/ 374 h 792"/>
              <a:gd name="T26" fmla="*/ 862 w 1208"/>
              <a:gd name="T27" fmla="*/ 348 h 792"/>
              <a:gd name="T28" fmla="*/ 920 w 1208"/>
              <a:gd name="T29" fmla="*/ 226 h 792"/>
              <a:gd name="T30" fmla="*/ 842 w 1208"/>
              <a:gd name="T31" fmla="*/ 172 h 792"/>
              <a:gd name="T32" fmla="*/ 742 w 1208"/>
              <a:gd name="T33" fmla="*/ 172 h 792"/>
              <a:gd name="T34" fmla="*/ 762 w 1208"/>
              <a:gd name="T35" fmla="*/ 154 h 792"/>
              <a:gd name="T36" fmla="*/ 818 w 1208"/>
              <a:gd name="T37" fmla="*/ 136 h 792"/>
              <a:gd name="T38" fmla="*/ 906 w 1208"/>
              <a:gd name="T39" fmla="*/ 146 h 792"/>
              <a:gd name="T40" fmla="*/ 982 w 1208"/>
              <a:gd name="T41" fmla="*/ 170 h 792"/>
              <a:gd name="T42" fmla="*/ 1008 w 1208"/>
              <a:gd name="T43" fmla="*/ 238 h 792"/>
              <a:gd name="T44" fmla="*/ 1078 w 1208"/>
              <a:gd name="T45" fmla="*/ 256 h 792"/>
              <a:gd name="T46" fmla="*/ 1030 w 1208"/>
              <a:gd name="T47" fmla="*/ 722 h 792"/>
              <a:gd name="T48" fmla="*/ 904 w 1208"/>
              <a:gd name="T49" fmla="*/ 732 h 792"/>
              <a:gd name="T50" fmla="*/ 822 w 1208"/>
              <a:gd name="T51" fmla="*/ 750 h 792"/>
              <a:gd name="T52" fmla="*/ 702 w 1208"/>
              <a:gd name="T53" fmla="*/ 666 h 792"/>
              <a:gd name="T54" fmla="*/ 198 w 1208"/>
              <a:gd name="T55" fmla="*/ 626 h 792"/>
              <a:gd name="T56" fmla="*/ 182 w 1208"/>
              <a:gd name="T57" fmla="*/ 592 h 792"/>
              <a:gd name="T58" fmla="*/ 132 w 1208"/>
              <a:gd name="T59" fmla="*/ 478 h 792"/>
              <a:gd name="T60" fmla="*/ 82 w 1208"/>
              <a:gd name="T61" fmla="*/ 206 h 792"/>
              <a:gd name="T62" fmla="*/ 148 w 1208"/>
              <a:gd name="T63" fmla="*/ 200 h 792"/>
              <a:gd name="T64" fmla="*/ 344 w 1208"/>
              <a:gd name="T65" fmla="*/ 220 h 792"/>
              <a:gd name="T66" fmla="*/ 468 w 1208"/>
              <a:gd name="T67" fmla="*/ 232 h 792"/>
              <a:gd name="T68" fmla="*/ 532 w 1208"/>
              <a:gd name="T69" fmla="*/ 250 h 792"/>
              <a:gd name="T70" fmla="*/ 634 w 1208"/>
              <a:gd name="T71" fmla="*/ 232 h 792"/>
              <a:gd name="T72" fmla="*/ 622 w 1208"/>
              <a:gd name="T73" fmla="*/ 154 h 792"/>
              <a:gd name="T74" fmla="*/ 634 w 1208"/>
              <a:gd name="T75" fmla="*/ 138 h 792"/>
              <a:gd name="T76" fmla="*/ 716 w 1208"/>
              <a:gd name="T77" fmla="*/ 204 h 792"/>
              <a:gd name="T78" fmla="*/ 810 w 1208"/>
              <a:gd name="T79" fmla="*/ 206 h 792"/>
              <a:gd name="T80" fmla="*/ 738 w 1208"/>
              <a:gd name="T81" fmla="*/ 302 h 792"/>
              <a:gd name="T82" fmla="*/ 666 w 1208"/>
              <a:gd name="T83" fmla="*/ 374 h 792"/>
              <a:gd name="T84" fmla="*/ 748 w 1208"/>
              <a:gd name="T85" fmla="*/ 518 h 792"/>
              <a:gd name="T86" fmla="*/ 858 w 1208"/>
              <a:gd name="T87" fmla="*/ 524 h 792"/>
              <a:gd name="T88" fmla="*/ 870 w 1208"/>
              <a:gd name="T89" fmla="*/ 372 h 792"/>
              <a:gd name="T90" fmla="*/ 1004 w 1208"/>
              <a:gd name="T91" fmla="*/ 458 h 792"/>
              <a:gd name="T92" fmla="*/ 1076 w 1208"/>
              <a:gd name="T93" fmla="*/ 496 h 792"/>
              <a:gd name="T94" fmla="*/ 1098 w 1208"/>
              <a:gd name="T95" fmla="*/ 570 h 792"/>
              <a:gd name="T96" fmla="*/ 1072 w 1208"/>
              <a:gd name="T97" fmla="*/ 632 h 792"/>
              <a:gd name="T98" fmla="*/ 998 w 1208"/>
              <a:gd name="T99" fmla="*/ 656 h 792"/>
              <a:gd name="T100" fmla="*/ 1052 w 1208"/>
              <a:gd name="T101" fmla="*/ 724 h 792"/>
              <a:gd name="T102" fmla="*/ 1160 w 1208"/>
              <a:gd name="T103" fmla="*/ 646 h 792"/>
              <a:gd name="T104" fmla="*/ 1112 w 1208"/>
              <a:gd name="T105" fmla="*/ 656 h 792"/>
              <a:gd name="T106" fmla="*/ 1204 w 1208"/>
              <a:gd name="T107" fmla="*/ 688 h 792"/>
              <a:gd name="T108" fmla="*/ 122 w 1208"/>
              <a:gd name="T109" fmla="*/ 556 h 792"/>
              <a:gd name="T110" fmla="*/ 440 w 1208"/>
              <a:gd name="T111" fmla="*/ 108 h 792"/>
              <a:gd name="T112" fmla="*/ 318 w 1208"/>
              <a:gd name="T113" fmla="*/ 148 h 792"/>
              <a:gd name="T114" fmla="*/ 352 w 1208"/>
              <a:gd name="T115" fmla="*/ 184 h 792"/>
              <a:gd name="T116" fmla="*/ 518 w 1208"/>
              <a:gd name="T117" fmla="*/ 216 h 792"/>
              <a:gd name="T118" fmla="*/ 590 w 1208"/>
              <a:gd name="T119" fmla="*/ 86 h 792"/>
              <a:gd name="T120" fmla="*/ 578 w 1208"/>
              <a:gd name="T121" fmla="*/ 156 h 792"/>
              <a:gd name="T122" fmla="*/ 136 w 1208"/>
              <a:gd name="T123" fmla="*/ 576 h 792"/>
              <a:gd name="T124" fmla="*/ 308 w 1208"/>
              <a:gd name="T125" fmla="*/ 118 h 7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08" h="792">
                <a:moveTo>
                  <a:pt x="790" y="726"/>
                </a:moveTo>
                <a:lnTo>
                  <a:pt x="790" y="726"/>
                </a:lnTo>
                <a:lnTo>
                  <a:pt x="784" y="722"/>
                </a:lnTo>
                <a:lnTo>
                  <a:pt x="784" y="722"/>
                </a:lnTo>
                <a:lnTo>
                  <a:pt x="786" y="720"/>
                </a:lnTo>
                <a:lnTo>
                  <a:pt x="786" y="720"/>
                </a:lnTo>
                <a:lnTo>
                  <a:pt x="792" y="722"/>
                </a:lnTo>
                <a:lnTo>
                  <a:pt x="798" y="724"/>
                </a:lnTo>
                <a:lnTo>
                  <a:pt x="798" y="724"/>
                </a:lnTo>
                <a:lnTo>
                  <a:pt x="800" y="726"/>
                </a:lnTo>
                <a:lnTo>
                  <a:pt x="802" y="726"/>
                </a:lnTo>
                <a:lnTo>
                  <a:pt x="800" y="726"/>
                </a:lnTo>
                <a:lnTo>
                  <a:pt x="800" y="726"/>
                </a:lnTo>
                <a:lnTo>
                  <a:pt x="790" y="726"/>
                </a:lnTo>
                <a:lnTo>
                  <a:pt x="790" y="726"/>
                </a:lnTo>
                <a:close/>
                <a:moveTo>
                  <a:pt x="840" y="190"/>
                </a:moveTo>
                <a:lnTo>
                  <a:pt x="840" y="190"/>
                </a:lnTo>
                <a:lnTo>
                  <a:pt x="838" y="192"/>
                </a:lnTo>
                <a:lnTo>
                  <a:pt x="834" y="194"/>
                </a:lnTo>
                <a:lnTo>
                  <a:pt x="834" y="194"/>
                </a:lnTo>
                <a:lnTo>
                  <a:pt x="824" y="194"/>
                </a:lnTo>
                <a:lnTo>
                  <a:pt x="824" y="194"/>
                </a:lnTo>
                <a:lnTo>
                  <a:pt x="824" y="196"/>
                </a:lnTo>
                <a:lnTo>
                  <a:pt x="826" y="196"/>
                </a:lnTo>
                <a:lnTo>
                  <a:pt x="826" y="196"/>
                </a:lnTo>
                <a:lnTo>
                  <a:pt x="826" y="198"/>
                </a:lnTo>
                <a:lnTo>
                  <a:pt x="826" y="198"/>
                </a:lnTo>
                <a:lnTo>
                  <a:pt x="826" y="198"/>
                </a:lnTo>
                <a:lnTo>
                  <a:pt x="826" y="198"/>
                </a:lnTo>
                <a:lnTo>
                  <a:pt x="826" y="198"/>
                </a:lnTo>
                <a:lnTo>
                  <a:pt x="828" y="200"/>
                </a:lnTo>
                <a:lnTo>
                  <a:pt x="828" y="200"/>
                </a:lnTo>
                <a:lnTo>
                  <a:pt x="830" y="198"/>
                </a:lnTo>
                <a:lnTo>
                  <a:pt x="830" y="198"/>
                </a:lnTo>
                <a:lnTo>
                  <a:pt x="832" y="202"/>
                </a:lnTo>
                <a:lnTo>
                  <a:pt x="834" y="202"/>
                </a:lnTo>
                <a:lnTo>
                  <a:pt x="834" y="202"/>
                </a:lnTo>
                <a:lnTo>
                  <a:pt x="842" y="194"/>
                </a:lnTo>
                <a:lnTo>
                  <a:pt x="846" y="190"/>
                </a:lnTo>
                <a:lnTo>
                  <a:pt x="844" y="190"/>
                </a:lnTo>
                <a:lnTo>
                  <a:pt x="840" y="190"/>
                </a:lnTo>
                <a:lnTo>
                  <a:pt x="840" y="190"/>
                </a:lnTo>
                <a:close/>
                <a:moveTo>
                  <a:pt x="868" y="100"/>
                </a:moveTo>
                <a:lnTo>
                  <a:pt x="866" y="100"/>
                </a:lnTo>
                <a:lnTo>
                  <a:pt x="866" y="100"/>
                </a:lnTo>
                <a:lnTo>
                  <a:pt x="862" y="88"/>
                </a:lnTo>
                <a:lnTo>
                  <a:pt x="862" y="88"/>
                </a:lnTo>
                <a:lnTo>
                  <a:pt x="860" y="84"/>
                </a:lnTo>
                <a:lnTo>
                  <a:pt x="860" y="84"/>
                </a:lnTo>
                <a:lnTo>
                  <a:pt x="856" y="84"/>
                </a:lnTo>
                <a:lnTo>
                  <a:pt x="856" y="84"/>
                </a:lnTo>
                <a:lnTo>
                  <a:pt x="854" y="84"/>
                </a:lnTo>
                <a:lnTo>
                  <a:pt x="852" y="82"/>
                </a:lnTo>
                <a:lnTo>
                  <a:pt x="852" y="82"/>
                </a:lnTo>
                <a:lnTo>
                  <a:pt x="846" y="84"/>
                </a:lnTo>
                <a:lnTo>
                  <a:pt x="840" y="86"/>
                </a:lnTo>
                <a:lnTo>
                  <a:pt x="840" y="86"/>
                </a:lnTo>
                <a:lnTo>
                  <a:pt x="840" y="86"/>
                </a:lnTo>
                <a:lnTo>
                  <a:pt x="836" y="86"/>
                </a:lnTo>
                <a:lnTo>
                  <a:pt x="834" y="86"/>
                </a:lnTo>
                <a:lnTo>
                  <a:pt x="830" y="82"/>
                </a:lnTo>
                <a:lnTo>
                  <a:pt x="830" y="82"/>
                </a:lnTo>
                <a:lnTo>
                  <a:pt x="826" y="84"/>
                </a:lnTo>
                <a:lnTo>
                  <a:pt x="822" y="86"/>
                </a:lnTo>
                <a:lnTo>
                  <a:pt x="822" y="86"/>
                </a:lnTo>
                <a:lnTo>
                  <a:pt x="818" y="86"/>
                </a:lnTo>
                <a:lnTo>
                  <a:pt x="818" y="86"/>
                </a:lnTo>
                <a:lnTo>
                  <a:pt x="814" y="90"/>
                </a:lnTo>
                <a:lnTo>
                  <a:pt x="812" y="96"/>
                </a:lnTo>
                <a:lnTo>
                  <a:pt x="808" y="108"/>
                </a:lnTo>
                <a:lnTo>
                  <a:pt x="808" y="108"/>
                </a:lnTo>
                <a:lnTo>
                  <a:pt x="808" y="106"/>
                </a:lnTo>
                <a:lnTo>
                  <a:pt x="808" y="110"/>
                </a:lnTo>
                <a:lnTo>
                  <a:pt x="810" y="114"/>
                </a:lnTo>
                <a:lnTo>
                  <a:pt x="814" y="118"/>
                </a:lnTo>
                <a:lnTo>
                  <a:pt x="814" y="118"/>
                </a:lnTo>
                <a:lnTo>
                  <a:pt x="818" y="118"/>
                </a:lnTo>
                <a:lnTo>
                  <a:pt x="820" y="116"/>
                </a:lnTo>
                <a:lnTo>
                  <a:pt x="824" y="114"/>
                </a:lnTo>
                <a:lnTo>
                  <a:pt x="824" y="114"/>
                </a:lnTo>
                <a:lnTo>
                  <a:pt x="830" y="116"/>
                </a:lnTo>
                <a:lnTo>
                  <a:pt x="838" y="116"/>
                </a:lnTo>
                <a:lnTo>
                  <a:pt x="838" y="116"/>
                </a:lnTo>
                <a:lnTo>
                  <a:pt x="842" y="116"/>
                </a:lnTo>
                <a:lnTo>
                  <a:pt x="844" y="112"/>
                </a:lnTo>
                <a:lnTo>
                  <a:pt x="850" y="108"/>
                </a:lnTo>
                <a:lnTo>
                  <a:pt x="850" y="108"/>
                </a:lnTo>
                <a:lnTo>
                  <a:pt x="852" y="108"/>
                </a:lnTo>
                <a:lnTo>
                  <a:pt x="856" y="108"/>
                </a:lnTo>
                <a:lnTo>
                  <a:pt x="856" y="108"/>
                </a:lnTo>
                <a:lnTo>
                  <a:pt x="858" y="106"/>
                </a:lnTo>
                <a:lnTo>
                  <a:pt x="858" y="106"/>
                </a:lnTo>
                <a:lnTo>
                  <a:pt x="860" y="106"/>
                </a:lnTo>
                <a:lnTo>
                  <a:pt x="864" y="106"/>
                </a:lnTo>
                <a:lnTo>
                  <a:pt x="864" y="106"/>
                </a:lnTo>
                <a:lnTo>
                  <a:pt x="868" y="104"/>
                </a:lnTo>
                <a:lnTo>
                  <a:pt x="868" y="104"/>
                </a:lnTo>
                <a:lnTo>
                  <a:pt x="868" y="100"/>
                </a:lnTo>
                <a:lnTo>
                  <a:pt x="868" y="100"/>
                </a:lnTo>
                <a:close/>
                <a:moveTo>
                  <a:pt x="570" y="12"/>
                </a:moveTo>
                <a:lnTo>
                  <a:pt x="570" y="12"/>
                </a:lnTo>
                <a:lnTo>
                  <a:pt x="572" y="14"/>
                </a:lnTo>
                <a:lnTo>
                  <a:pt x="572" y="14"/>
                </a:lnTo>
                <a:lnTo>
                  <a:pt x="572" y="14"/>
                </a:lnTo>
                <a:lnTo>
                  <a:pt x="572" y="16"/>
                </a:lnTo>
                <a:lnTo>
                  <a:pt x="570" y="16"/>
                </a:lnTo>
                <a:lnTo>
                  <a:pt x="564" y="16"/>
                </a:lnTo>
                <a:lnTo>
                  <a:pt x="564" y="16"/>
                </a:lnTo>
                <a:lnTo>
                  <a:pt x="564" y="14"/>
                </a:lnTo>
                <a:lnTo>
                  <a:pt x="564" y="14"/>
                </a:lnTo>
                <a:lnTo>
                  <a:pt x="566" y="12"/>
                </a:lnTo>
                <a:lnTo>
                  <a:pt x="566" y="12"/>
                </a:lnTo>
                <a:lnTo>
                  <a:pt x="560" y="4"/>
                </a:lnTo>
                <a:lnTo>
                  <a:pt x="560" y="6"/>
                </a:lnTo>
                <a:lnTo>
                  <a:pt x="560" y="6"/>
                </a:lnTo>
                <a:lnTo>
                  <a:pt x="554" y="6"/>
                </a:lnTo>
                <a:lnTo>
                  <a:pt x="554" y="6"/>
                </a:lnTo>
                <a:lnTo>
                  <a:pt x="554" y="8"/>
                </a:lnTo>
                <a:lnTo>
                  <a:pt x="552" y="8"/>
                </a:lnTo>
                <a:lnTo>
                  <a:pt x="554" y="12"/>
                </a:lnTo>
                <a:lnTo>
                  <a:pt x="554" y="12"/>
                </a:lnTo>
                <a:lnTo>
                  <a:pt x="562" y="14"/>
                </a:lnTo>
                <a:lnTo>
                  <a:pt x="562" y="14"/>
                </a:lnTo>
                <a:lnTo>
                  <a:pt x="562" y="14"/>
                </a:lnTo>
                <a:lnTo>
                  <a:pt x="562" y="16"/>
                </a:lnTo>
                <a:lnTo>
                  <a:pt x="562" y="16"/>
                </a:lnTo>
                <a:lnTo>
                  <a:pt x="552" y="16"/>
                </a:lnTo>
                <a:lnTo>
                  <a:pt x="552" y="16"/>
                </a:lnTo>
                <a:lnTo>
                  <a:pt x="552" y="20"/>
                </a:lnTo>
                <a:lnTo>
                  <a:pt x="552" y="20"/>
                </a:lnTo>
                <a:lnTo>
                  <a:pt x="554" y="22"/>
                </a:lnTo>
                <a:lnTo>
                  <a:pt x="558" y="24"/>
                </a:lnTo>
                <a:lnTo>
                  <a:pt x="558" y="24"/>
                </a:lnTo>
                <a:lnTo>
                  <a:pt x="558" y="32"/>
                </a:lnTo>
                <a:lnTo>
                  <a:pt x="558" y="32"/>
                </a:lnTo>
                <a:lnTo>
                  <a:pt x="560" y="32"/>
                </a:lnTo>
                <a:lnTo>
                  <a:pt x="560" y="34"/>
                </a:lnTo>
                <a:lnTo>
                  <a:pt x="558" y="38"/>
                </a:lnTo>
                <a:lnTo>
                  <a:pt x="558" y="38"/>
                </a:lnTo>
                <a:lnTo>
                  <a:pt x="554" y="36"/>
                </a:lnTo>
                <a:lnTo>
                  <a:pt x="554" y="36"/>
                </a:lnTo>
                <a:lnTo>
                  <a:pt x="554" y="34"/>
                </a:lnTo>
                <a:lnTo>
                  <a:pt x="554" y="30"/>
                </a:lnTo>
                <a:lnTo>
                  <a:pt x="554" y="30"/>
                </a:lnTo>
                <a:lnTo>
                  <a:pt x="544" y="22"/>
                </a:lnTo>
                <a:lnTo>
                  <a:pt x="544" y="22"/>
                </a:lnTo>
                <a:lnTo>
                  <a:pt x="542" y="16"/>
                </a:lnTo>
                <a:lnTo>
                  <a:pt x="542" y="16"/>
                </a:lnTo>
                <a:lnTo>
                  <a:pt x="538" y="14"/>
                </a:lnTo>
                <a:lnTo>
                  <a:pt x="536" y="14"/>
                </a:lnTo>
                <a:lnTo>
                  <a:pt x="534" y="16"/>
                </a:lnTo>
                <a:lnTo>
                  <a:pt x="534" y="16"/>
                </a:lnTo>
                <a:lnTo>
                  <a:pt x="534" y="16"/>
                </a:lnTo>
                <a:lnTo>
                  <a:pt x="534" y="18"/>
                </a:lnTo>
                <a:lnTo>
                  <a:pt x="532" y="20"/>
                </a:lnTo>
                <a:lnTo>
                  <a:pt x="532" y="20"/>
                </a:lnTo>
                <a:lnTo>
                  <a:pt x="536" y="20"/>
                </a:lnTo>
                <a:lnTo>
                  <a:pt x="536" y="20"/>
                </a:lnTo>
                <a:lnTo>
                  <a:pt x="536" y="26"/>
                </a:lnTo>
                <a:lnTo>
                  <a:pt x="538" y="32"/>
                </a:lnTo>
                <a:lnTo>
                  <a:pt x="538" y="32"/>
                </a:lnTo>
                <a:lnTo>
                  <a:pt x="540" y="32"/>
                </a:lnTo>
                <a:lnTo>
                  <a:pt x="540" y="32"/>
                </a:lnTo>
                <a:lnTo>
                  <a:pt x="542" y="38"/>
                </a:lnTo>
                <a:lnTo>
                  <a:pt x="542" y="38"/>
                </a:lnTo>
                <a:lnTo>
                  <a:pt x="540" y="40"/>
                </a:lnTo>
                <a:lnTo>
                  <a:pt x="538" y="40"/>
                </a:lnTo>
                <a:lnTo>
                  <a:pt x="538" y="40"/>
                </a:lnTo>
                <a:lnTo>
                  <a:pt x="538" y="38"/>
                </a:lnTo>
                <a:lnTo>
                  <a:pt x="538" y="38"/>
                </a:lnTo>
                <a:lnTo>
                  <a:pt x="526" y="40"/>
                </a:lnTo>
                <a:lnTo>
                  <a:pt x="526" y="40"/>
                </a:lnTo>
                <a:lnTo>
                  <a:pt x="528" y="40"/>
                </a:lnTo>
                <a:lnTo>
                  <a:pt x="530" y="42"/>
                </a:lnTo>
                <a:lnTo>
                  <a:pt x="528" y="44"/>
                </a:lnTo>
                <a:lnTo>
                  <a:pt x="528" y="44"/>
                </a:lnTo>
                <a:lnTo>
                  <a:pt x="524" y="44"/>
                </a:lnTo>
                <a:lnTo>
                  <a:pt x="524" y="44"/>
                </a:lnTo>
                <a:lnTo>
                  <a:pt x="524" y="50"/>
                </a:lnTo>
                <a:lnTo>
                  <a:pt x="524" y="50"/>
                </a:lnTo>
                <a:lnTo>
                  <a:pt x="526" y="52"/>
                </a:lnTo>
                <a:lnTo>
                  <a:pt x="530" y="52"/>
                </a:lnTo>
                <a:lnTo>
                  <a:pt x="530" y="52"/>
                </a:lnTo>
                <a:lnTo>
                  <a:pt x="536" y="50"/>
                </a:lnTo>
                <a:lnTo>
                  <a:pt x="540" y="46"/>
                </a:lnTo>
                <a:lnTo>
                  <a:pt x="540" y="46"/>
                </a:lnTo>
                <a:lnTo>
                  <a:pt x="546" y="46"/>
                </a:lnTo>
                <a:lnTo>
                  <a:pt x="554" y="46"/>
                </a:lnTo>
                <a:lnTo>
                  <a:pt x="554" y="46"/>
                </a:lnTo>
                <a:lnTo>
                  <a:pt x="560" y="42"/>
                </a:lnTo>
                <a:lnTo>
                  <a:pt x="560" y="42"/>
                </a:lnTo>
                <a:lnTo>
                  <a:pt x="560" y="46"/>
                </a:lnTo>
                <a:lnTo>
                  <a:pt x="558" y="46"/>
                </a:lnTo>
                <a:lnTo>
                  <a:pt x="558" y="46"/>
                </a:lnTo>
                <a:lnTo>
                  <a:pt x="556" y="48"/>
                </a:lnTo>
                <a:lnTo>
                  <a:pt x="556" y="48"/>
                </a:lnTo>
                <a:lnTo>
                  <a:pt x="550" y="52"/>
                </a:lnTo>
                <a:lnTo>
                  <a:pt x="550" y="52"/>
                </a:lnTo>
                <a:lnTo>
                  <a:pt x="550" y="58"/>
                </a:lnTo>
                <a:lnTo>
                  <a:pt x="554" y="60"/>
                </a:lnTo>
                <a:lnTo>
                  <a:pt x="558" y="60"/>
                </a:lnTo>
                <a:lnTo>
                  <a:pt x="564" y="60"/>
                </a:lnTo>
                <a:lnTo>
                  <a:pt x="564" y="60"/>
                </a:lnTo>
                <a:lnTo>
                  <a:pt x="572" y="62"/>
                </a:lnTo>
                <a:lnTo>
                  <a:pt x="572" y="62"/>
                </a:lnTo>
                <a:lnTo>
                  <a:pt x="582" y="60"/>
                </a:lnTo>
                <a:lnTo>
                  <a:pt x="594" y="60"/>
                </a:lnTo>
                <a:lnTo>
                  <a:pt x="594" y="60"/>
                </a:lnTo>
                <a:lnTo>
                  <a:pt x="596" y="58"/>
                </a:lnTo>
                <a:lnTo>
                  <a:pt x="596" y="58"/>
                </a:lnTo>
                <a:lnTo>
                  <a:pt x="594" y="54"/>
                </a:lnTo>
                <a:lnTo>
                  <a:pt x="594" y="54"/>
                </a:lnTo>
                <a:lnTo>
                  <a:pt x="594" y="54"/>
                </a:lnTo>
                <a:lnTo>
                  <a:pt x="596" y="54"/>
                </a:lnTo>
                <a:lnTo>
                  <a:pt x="596" y="54"/>
                </a:lnTo>
                <a:lnTo>
                  <a:pt x="598" y="52"/>
                </a:lnTo>
                <a:lnTo>
                  <a:pt x="596" y="50"/>
                </a:lnTo>
                <a:lnTo>
                  <a:pt x="596" y="50"/>
                </a:lnTo>
                <a:lnTo>
                  <a:pt x="594" y="48"/>
                </a:lnTo>
                <a:lnTo>
                  <a:pt x="592" y="48"/>
                </a:lnTo>
                <a:lnTo>
                  <a:pt x="592" y="48"/>
                </a:lnTo>
                <a:lnTo>
                  <a:pt x="592" y="42"/>
                </a:lnTo>
                <a:lnTo>
                  <a:pt x="592" y="42"/>
                </a:lnTo>
                <a:lnTo>
                  <a:pt x="594" y="42"/>
                </a:lnTo>
                <a:lnTo>
                  <a:pt x="594" y="42"/>
                </a:lnTo>
                <a:lnTo>
                  <a:pt x="594" y="38"/>
                </a:lnTo>
                <a:lnTo>
                  <a:pt x="594" y="38"/>
                </a:lnTo>
                <a:lnTo>
                  <a:pt x="588" y="38"/>
                </a:lnTo>
                <a:lnTo>
                  <a:pt x="588" y="38"/>
                </a:lnTo>
                <a:lnTo>
                  <a:pt x="590" y="34"/>
                </a:lnTo>
                <a:lnTo>
                  <a:pt x="590" y="30"/>
                </a:lnTo>
                <a:lnTo>
                  <a:pt x="588" y="26"/>
                </a:lnTo>
                <a:lnTo>
                  <a:pt x="588" y="26"/>
                </a:lnTo>
                <a:lnTo>
                  <a:pt x="586" y="22"/>
                </a:lnTo>
                <a:lnTo>
                  <a:pt x="588" y="16"/>
                </a:lnTo>
                <a:lnTo>
                  <a:pt x="588" y="16"/>
                </a:lnTo>
                <a:lnTo>
                  <a:pt x="578" y="12"/>
                </a:lnTo>
                <a:lnTo>
                  <a:pt x="578" y="12"/>
                </a:lnTo>
                <a:lnTo>
                  <a:pt x="580" y="12"/>
                </a:lnTo>
                <a:lnTo>
                  <a:pt x="580" y="10"/>
                </a:lnTo>
                <a:lnTo>
                  <a:pt x="580" y="10"/>
                </a:lnTo>
                <a:lnTo>
                  <a:pt x="576" y="8"/>
                </a:lnTo>
                <a:lnTo>
                  <a:pt x="572" y="6"/>
                </a:lnTo>
                <a:lnTo>
                  <a:pt x="572" y="6"/>
                </a:lnTo>
                <a:lnTo>
                  <a:pt x="570" y="12"/>
                </a:lnTo>
                <a:lnTo>
                  <a:pt x="570" y="12"/>
                </a:lnTo>
                <a:close/>
                <a:moveTo>
                  <a:pt x="504" y="26"/>
                </a:moveTo>
                <a:lnTo>
                  <a:pt x="504" y="28"/>
                </a:lnTo>
                <a:lnTo>
                  <a:pt x="504" y="28"/>
                </a:lnTo>
                <a:lnTo>
                  <a:pt x="518" y="26"/>
                </a:lnTo>
                <a:lnTo>
                  <a:pt x="518" y="26"/>
                </a:lnTo>
                <a:lnTo>
                  <a:pt x="516" y="28"/>
                </a:lnTo>
                <a:lnTo>
                  <a:pt x="516" y="28"/>
                </a:lnTo>
                <a:lnTo>
                  <a:pt x="506" y="32"/>
                </a:lnTo>
                <a:lnTo>
                  <a:pt x="504" y="34"/>
                </a:lnTo>
                <a:lnTo>
                  <a:pt x="504" y="34"/>
                </a:lnTo>
                <a:lnTo>
                  <a:pt x="516" y="32"/>
                </a:lnTo>
                <a:lnTo>
                  <a:pt x="518" y="34"/>
                </a:lnTo>
                <a:lnTo>
                  <a:pt x="518" y="34"/>
                </a:lnTo>
                <a:lnTo>
                  <a:pt x="514" y="36"/>
                </a:lnTo>
                <a:lnTo>
                  <a:pt x="514" y="36"/>
                </a:lnTo>
                <a:lnTo>
                  <a:pt x="512" y="40"/>
                </a:lnTo>
                <a:lnTo>
                  <a:pt x="512" y="40"/>
                </a:lnTo>
                <a:lnTo>
                  <a:pt x="508" y="40"/>
                </a:lnTo>
                <a:lnTo>
                  <a:pt x="508" y="40"/>
                </a:lnTo>
                <a:lnTo>
                  <a:pt x="508" y="44"/>
                </a:lnTo>
                <a:lnTo>
                  <a:pt x="508" y="44"/>
                </a:lnTo>
                <a:lnTo>
                  <a:pt x="514" y="44"/>
                </a:lnTo>
                <a:lnTo>
                  <a:pt x="520" y="42"/>
                </a:lnTo>
                <a:lnTo>
                  <a:pt x="520" y="42"/>
                </a:lnTo>
                <a:lnTo>
                  <a:pt x="522" y="40"/>
                </a:lnTo>
                <a:lnTo>
                  <a:pt x="524" y="38"/>
                </a:lnTo>
                <a:lnTo>
                  <a:pt x="524" y="38"/>
                </a:lnTo>
                <a:lnTo>
                  <a:pt x="530" y="34"/>
                </a:lnTo>
                <a:lnTo>
                  <a:pt x="530" y="34"/>
                </a:lnTo>
                <a:lnTo>
                  <a:pt x="530" y="32"/>
                </a:lnTo>
                <a:lnTo>
                  <a:pt x="530" y="32"/>
                </a:lnTo>
                <a:lnTo>
                  <a:pt x="528" y="32"/>
                </a:lnTo>
                <a:lnTo>
                  <a:pt x="528" y="30"/>
                </a:lnTo>
                <a:lnTo>
                  <a:pt x="530" y="28"/>
                </a:lnTo>
                <a:lnTo>
                  <a:pt x="530" y="28"/>
                </a:lnTo>
                <a:lnTo>
                  <a:pt x="530" y="26"/>
                </a:lnTo>
                <a:lnTo>
                  <a:pt x="530" y="26"/>
                </a:lnTo>
                <a:lnTo>
                  <a:pt x="530" y="24"/>
                </a:lnTo>
                <a:lnTo>
                  <a:pt x="526" y="22"/>
                </a:lnTo>
                <a:lnTo>
                  <a:pt x="526" y="22"/>
                </a:lnTo>
                <a:lnTo>
                  <a:pt x="520" y="24"/>
                </a:lnTo>
                <a:lnTo>
                  <a:pt x="520" y="24"/>
                </a:lnTo>
                <a:lnTo>
                  <a:pt x="524" y="18"/>
                </a:lnTo>
                <a:lnTo>
                  <a:pt x="524" y="16"/>
                </a:lnTo>
                <a:lnTo>
                  <a:pt x="520" y="14"/>
                </a:lnTo>
                <a:lnTo>
                  <a:pt x="520" y="14"/>
                </a:lnTo>
                <a:lnTo>
                  <a:pt x="512" y="16"/>
                </a:lnTo>
                <a:lnTo>
                  <a:pt x="506" y="18"/>
                </a:lnTo>
                <a:lnTo>
                  <a:pt x="506" y="18"/>
                </a:lnTo>
                <a:lnTo>
                  <a:pt x="502" y="20"/>
                </a:lnTo>
                <a:lnTo>
                  <a:pt x="502" y="20"/>
                </a:lnTo>
                <a:lnTo>
                  <a:pt x="500" y="20"/>
                </a:lnTo>
                <a:lnTo>
                  <a:pt x="500" y="22"/>
                </a:lnTo>
                <a:lnTo>
                  <a:pt x="500" y="24"/>
                </a:lnTo>
                <a:lnTo>
                  <a:pt x="504" y="26"/>
                </a:lnTo>
                <a:lnTo>
                  <a:pt x="504" y="26"/>
                </a:lnTo>
                <a:close/>
                <a:moveTo>
                  <a:pt x="616" y="64"/>
                </a:moveTo>
                <a:lnTo>
                  <a:pt x="616" y="64"/>
                </a:lnTo>
                <a:lnTo>
                  <a:pt x="628" y="68"/>
                </a:lnTo>
                <a:lnTo>
                  <a:pt x="628" y="68"/>
                </a:lnTo>
                <a:lnTo>
                  <a:pt x="628" y="66"/>
                </a:lnTo>
                <a:lnTo>
                  <a:pt x="630" y="66"/>
                </a:lnTo>
                <a:lnTo>
                  <a:pt x="630" y="66"/>
                </a:lnTo>
                <a:lnTo>
                  <a:pt x="634" y="70"/>
                </a:lnTo>
                <a:lnTo>
                  <a:pt x="634" y="70"/>
                </a:lnTo>
                <a:lnTo>
                  <a:pt x="640" y="70"/>
                </a:lnTo>
                <a:lnTo>
                  <a:pt x="640" y="70"/>
                </a:lnTo>
                <a:lnTo>
                  <a:pt x="642" y="58"/>
                </a:lnTo>
                <a:lnTo>
                  <a:pt x="642" y="52"/>
                </a:lnTo>
                <a:lnTo>
                  <a:pt x="642" y="48"/>
                </a:lnTo>
                <a:lnTo>
                  <a:pt x="642" y="48"/>
                </a:lnTo>
                <a:lnTo>
                  <a:pt x="638" y="46"/>
                </a:lnTo>
                <a:lnTo>
                  <a:pt x="636" y="44"/>
                </a:lnTo>
                <a:lnTo>
                  <a:pt x="636" y="44"/>
                </a:lnTo>
                <a:lnTo>
                  <a:pt x="634" y="40"/>
                </a:lnTo>
                <a:lnTo>
                  <a:pt x="634" y="40"/>
                </a:lnTo>
                <a:lnTo>
                  <a:pt x="632" y="40"/>
                </a:lnTo>
                <a:lnTo>
                  <a:pt x="628" y="38"/>
                </a:lnTo>
                <a:lnTo>
                  <a:pt x="620" y="38"/>
                </a:lnTo>
                <a:lnTo>
                  <a:pt x="620" y="38"/>
                </a:lnTo>
                <a:lnTo>
                  <a:pt x="618" y="44"/>
                </a:lnTo>
                <a:lnTo>
                  <a:pt x="614" y="48"/>
                </a:lnTo>
                <a:lnTo>
                  <a:pt x="614" y="48"/>
                </a:lnTo>
                <a:lnTo>
                  <a:pt x="612" y="50"/>
                </a:lnTo>
                <a:lnTo>
                  <a:pt x="610" y="50"/>
                </a:lnTo>
                <a:lnTo>
                  <a:pt x="610" y="50"/>
                </a:lnTo>
                <a:lnTo>
                  <a:pt x="610" y="54"/>
                </a:lnTo>
                <a:lnTo>
                  <a:pt x="610" y="54"/>
                </a:lnTo>
                <a:lnTo>
                  <a:pt x="608" y="56"/>
                </a:lnTo>
                <a:lnTo>
                  <a:pt x="608" y="56"/>
                </a:lnTo>
                <a:lnTo>
                  <a:pt x="608" y="60"/>
                </a:lnTo>
                <a:lnTo>
                  <a:pt x="608" y="62"/>
                </a:lnTo>
                <a:lnTo>
                  <a:pt x="608" y="62"/>
                </a:lnTo>
                <a:lnTo>
                  <a:pt x="610" y="62"/>
                </a:lnTo>
                <a:lnTo>
                  <a:pt x="610" y="60"/>
                </a:lnTo>
                <a:lnTo>
                  <a:pt x="610" y="60"/>
                </a:lnTo>
                <a:lnTo>
                  <a:pt x="614" y="62"/>
                </a:lnTo>
                <a:lnTo>
                  <a:pt x="614" y="62"/>
                </a:lnTo>
                <a:lnTo>
                  <a:pt x="616" y="64"/>
                </a:lnTo>
                <a:lnTo>
                  <a:pt x="616" y="64"/>
                </a:lnTo>
                <a:close/>
                <a:moveTo>
                  <a:pt x="682" y="74"/>
                </a:moveTo>
                <a:lnTo>
                  <a:pt x="682" y="74"/>
                </a:lnTo>
                <a:lnTo>
                  <a:pt x="682" y="74"/>
                </a:lnTo>
                <a:lnTo>
                  <a:pt x="680" y="72"/>
                </a:lnTo>
                <a:lnTo>
                  <a:pt x="680" y="70"/>
                </a:lnTo>
                <a:lnTo>
                  <a:pt x="676" y="70"/>
                </a:lnTo>
                <a:lnTo>
                  <a:pt x="676" y="74"/>
                </a:lnTo>
                <a:lnTo>
                  <a:pt x="676" y="74"/>
                </a:lnTo>
                <a:lnTo>
                  <a:pt x="672" y="74"/>
                </a:lnTo>
                <a:lnTo>
                  <a:pt x="668" y="74"/>
                </a:lnTo>
                <a:lnTo>
                  <a:pt x="668" y="74"/>
                </a:lnTo>
                <a:lnTo>
                  <a:pt x="668" y="68"/>
                </a:lnTo>
                <a:lnTo>
                  <a:pt x="668" y="68"/>
                </a:lnTo>
                <a:lnTo>
                  <a:pt x="668" y="66"/>
                </a:lnTo>
                <a:lnTo>
                  <a:pt x="668" y="66"/>
                </a:lnTo>
                <a:lnTo>
                  <a:pt x="666" y="58"/>
                </a:lnTo>
                <a:lnTo>
                  <a:pt x="666" y="58"/>
                </a:lnTo>
                <a:lnTo>
                  <a:pt x="668" y="56"/>
                </a:lnTo>
                <a:lnTo>
                  <a:pt x="668" y="52"/>
                </a:lnTo>
                <a:lnTo>
                  <a:pt x="668" y="52"/>
                </a:lnTo>
                <a:lnTo>
                  <a:pt x="666" y="48"/>
                </a:lnTo>
                <a:lnTo>
                  <a:pt x="666" y="48"/>
                </a:lnTo>
                <a:lnTo>
                  <a:pt x="670" y="44"/>
                </a:lnTo>
                <a:lnTo>
                  <a:pt x="670" y="40"/>
                </a:lnTo>
                <a:lnTo>
                  <a:pt x="668" y="36"/>
                </a:lnTo>
                <a:lnTo>
                  <a:pt x="668" y="36"/>
                </a:lnTo>
                <a:lnTo>
                  <a:pt x="664" y="34"/>
                </a:lnTo>
                <a:lnTo>
                  <a:pt x="664" y="34"/>
                </a:lnTo>
                <a:lnTo>
                  <a:pt x="664" y="32"/>
                </a:lnTo>
                <a:lnTo>
                  <a:pt x="664" y="32"/>
                </a:lnTo>
                <a:lnTo>
                  <a:pt x="662" y="28"/>
                </a:lnTo>
                <a:lnTo>
                  <a:pt x="658" y="28"/>
                </a:lnTo>
                <a:lnTo>
                  <a:pt x="648" y="26"/>
                </a:lnTo>
                <a:lnTo>
                  <a:pt x="648" y="22"/>
                </a:lnTo>
                <a:lnTo>
                  <a:pt x="648" y="22"/>
                </a:lnTo>
                <a:lnTo>
                  <a:pt x="646" y="22"/>
                </a:lnTo>
                <a:lnTo>
                  <a:pt x="644" y="24"/>
                </a:lnTo>
                <a:lnTo>
                  <a:pt x="642" y="28"/>
                </a:lnTo>
                <a:lnTo>
                  <a:pt x="642" y="28"/>
                </a:lnTo>
                <a:lnTo>
                  <a:pt x="640" y="28"/>
                </a:lnTo>
                <a:lnTo>
                  <a:pt x="640" y="28"/>
                </a:lnTo>
                <a:lnTo>
                  <a:pt x="634" y="24"/>
                </a:lnTo>
                <a:lnTo>
                  <a:pt x="628" y="22"/>
                </a:lnTo>
                <a:lnTo>
                  <a:pt x="628" y="22"/>
                </a:lnTo>
                <a:lnTo>
                  <a:pt x="622" y="22"/>
                </a:lnTo>
                <a:lnTo>
                  <a:pt x="618" y="20"/>
                </a:lnTo>
                <a:lnTo>
                  <a:pt x="618" y="20"/>
                </a:lnTo>
                <a:lnTo>
                  <a:pt x="616" y="18"/>
                </a:lnTo>
                <a:lnTo>
                  <a:pt x="614" y="14"/>
                </a:lnTo>
                <a:lnTo>
                  <a:pt x="614" y="14"/>
                </a:lnTo>
                <a:lnTo>
                  <a:pt x="608" y="10"/>
                </a:lnTo>
                <a:lnTo>
                  <a:pt x="608" y="10"/>
                </a:lnTo>
                <a:lnTo>
                  <a:pt x="608" y="8"/>
                </a:lnTo>
                <a:lnTo>
                  <a:pt x="608" y="8"/>
                </a:lnTo>
                <a:lnTo>
                  <a:pt x="610" y="8"/>
                </a:lnTo>
                <a:lnTo>
                  <a:pt x="610" y="8"/>
                </a:lnTo>
                <a:lnTo>
                  <a:pt x="614" y="2"/>
                </a:lnTo>
                <a:lnTo>
                  <a:pt x="614" y="2"/>
                </a:lnTo>
                <a:lnTo>
                  <a:pt x="620" y="4"/>
                </a:lnTo>
                <a:lnTo>
                  <a:pt x="620" y="4"/>
                </a:lnTo>
                <a:lnTo>
                  <a:pt x="624" y="2"/>
                </a:lnTo>
                <a:lnTo>
                  <a:pt x="624" y="2"/>
                </a:lnTo>
                <a:lnTo>
                  <a:pt x="624" y="4"/>
                </a:lnTo>
                <a:lnTo>
                  <a:pt x="624" y="4"/>
                </a:lnTo>
                <a:lnTo>
                  <a:pt x="634" y="6"/>
                </a:lnTo>
                <a:lnTo>
                  <a:pt x="634" y="6"/>
                </a:lnTo>
                <a:lnTo>
                  <a:pt x="640" y="6"/>
                </a:lnTo>
                <a:lnTo>
                  <a:pt x="644" y="6"/>
                </a:lnTo>
                <a:lnTo>
                  <a:pt x="644" y="6"/>
                </a:lnTo>
                <a:lnTo>
                  <a:pt x="650" y="10"/>
                </a:lnTo>
                <a:lnTo>
                  <a:pt x="650" y="10"/>
                </a:lnTo>
                <a:lnTo>
                  <a:pt x="650" y="14"/>
                </a:lnTo>
                <a:lnTo>
                  <a:pt x="650" y="14"/>
                </a:lnTo>
                <a:lnTo>
                  <a:pt x="660" y="14"/>
                </a:lnTo>
                <a:lnTo>
                  <a:pt x="674" y="10"/>
                </a:lnTo>
                <a:lnTo>
                  <a:pt x="674" y="10"/>
                </a:lnTo>
                <a:lnTo>
                  <a:pt x="676" y="16"/>
                </a:lnTo>
                <a:lnTo>
                  <a:pt x="676" y="16"/>
                </a:lnTo>
                <a:lnTo>
                  <a:pt x="680" y="16"/>
                </a:lnTo>
                <a:lnTo>
                  <a:pt x="684" y="16"/>
                </a:lnTo>
                <a:lnTo>
                  <a:pt x="684" y="16"/>
                </a:lnTo>
                <a:lnTo>
                  <a:pt x="686" y="20"/>
                </a:lnTo>
                <a:lnTo>
                  <a:pt x="686" y="20"/>
                </a:lnTo>
                <a:lnTo>
                  <a:pt x="696" y="22"/>
                </a:lnTo>
                <a:lnTo>
                  <a:pt x="696" y="22"/>
                </a:lnTo>
                <a:lnTo>
                  <a:pt x="696" y="26"/>
                </a:lnTo>
                <a:lnTo>
                  <a:pt x="696" y="26"/>
                </a:lnTo>
                <a:lnTo>
                  <a:pt x="690" y="28"/>
                </a:lnTo>
                <a:lnTo>
                  <a:pt x="682" y="28"/>
                </a:lnTo>
                <a:lnTo>
                  <a:pt x="682" y="30"/>
                </a:lnTo>
                <a:lnTo>
                  <a:pt x="682" y="30"/>
                </a:lnTo>
                <a:lnTo>
                  <a:pt x="686" y="32"/>
                </a:lnTo>
                <a:lnTo>
                  <a:pt x="686" y="32"/>
                </a:lnTo>
                <a:lnTo>
                  <a:pt x="684" y="36"/>
                </a:lnTo>
                <a:lnTo>
                  <a:pt x="684" y="36"/>
                </a:lnTo>
                <a:lnTo>
                  <a:pt x="686" y="36"/>
                </a:lnTo>
                <a:lnTo>
                  <a:pt x="686" y="36"/>
                </a:lnTo>
                <a:lnTo>
                  <a:pt x="688" y="32"/>
                </a:lnTo>
                <a:lnTo>
                  <a:pt x="688" y="32"/>
                </a:lnTo>
                <a:lnTo>
                  <a:pt x="694" y="32"/>
                </a:lnTo>
                <a:lnTo>
                  <a:pt x="700" y="34"/>
                </a:lnTo>
                <a:lnTo>
                  <a:pt x="700" y="34"/>
                </a:lnTo>
                <a:lnTo>
                  <a:pt x="700" y="40"/>
                </a:lnTo>
                <a:lnTo>
                  <a:pt x="700" y="40"/>
                </a:lnTo>
                <a:lnTo>
                  <a:pt x="702" y="38"/>
                </a:lnTo>
                <a:lnTo>
                  <a:pt x="702" y="36"/>
                </a:lnTo>
                <a:lnTo>
                  <a:pt x="702" y="36"/>
                </a:lnTo>
                <a:lnTo>
                  <a:pt x="716" y="40"/>
                </a:lnTo>
                <a:lnTo>
                  <a:pt x="716" y="42"/>
                </a:lnTo>
                <a:lnTo>
                  <a:pt x="716" y="42"/>
                </a:lnTo>
                <a:lnTo>
                  <a:pt x="718" y="42"/>
                </a:lnTo>
                <a:lnTo>
                  <a:pt x="718" y="40"/>
                </a:lnTo>
                <a:lnTo>
                  <a:pt x="718" y="40"/>
                </a:lnTo>
                <a:lnTo>
                  <a:pt x="722" y="42"/>
                </a:lnTo>
                <a:lnTo>
                  <a:pt x="726" y="44"/>
                </a:lnTo>
                <a:lnTo>
                  <a:pt x="726" y="38"/>
                </a:lnTo>
                <a:lnTo>
                  <a:pt x="726" y="38"/>
                </a:lnTo>
                <a:lnTo>
                  <a:pt x="734" y="42"/>
                </a:lnTo>
                <a:lnTo>
                  <a:pt x="744" y="42"/>
                </a:lnTo>
                <a:lnTo>
                  <a:pt x="744" y="42"/>
                </a:lnTo>
                <a:lnTo>
                  <a:pt x="744" y="40"/>
                </a:lnTo>
                <a:lnTo>
                  <a:pt x="744" y="40"/>
                </a:lnTo>
                <a:lnTo>
                  <a:pt x="748" y="38"/>
                </a:lnTo>
                <a:lnTo>
                  <a:pt x="748" y="38"/>
                </a:lnTo>
                <a:lnTo>
                  <a:pt x="756" y="38"/>
                </a:lnTo>
                <a:lnTo>
                  <a:pt x="762" y="38"/>
                </a:lnTo>
                <a:lnTo>
                  <a:pt x="762" y="34"/>
                </a:lnTo>
                <a:lnTo>
                  <a:pt x="762" y="34"/>
                </a:lnTo>
                <a:lnTo>
                  <a:pt x="768" y="34"/>
                </a:lnTo>
                <a:lnTo>
                  <a:pt x="770" y="32"/>
                </a:lnTo>
                <a:lnTo>
                  <a:pt x="770" y="32"/>
                </a:lnTo>
                <a:lnTo>
                  <a:pt x="774" y="32"/>
                </a:lnTo>
                <a:lnTo>
                  <a:pt x="776" y="34"/>
                </a:lnTo>
                <a:lnTo>
                  <a:pt x="780" y="36"/>
                </a:lnTo>
                <a:lnTo>
                  <a:pt x="780" y="36"/>
                </a:lnTo>
                <a:lnTo>
                  <a:pt x="784" y="34"/>
                </a:lnTo>
                <a:lnTo>
                  <a:pt x="786" y="34"/>
                </a:lnTo>
                <a:lnTo>
                  <a:pt x="786" y="34"/>
                </a:lnTo>
                <a:lnTo>
                  <a:pt x="802" y="34"/>
                </a:lnTo>
                <a:lnTo>
                  <a:pt x="802" y="34"/>
                </a:lnTo>
                <a:lnTo>
                  <a:pt x="802" y="38"/>
                </a:lnTo>
                <a:lnTo>
                  <a:pt x="806" y="40"/>
                </a:lnTo>
                <a:lnTo>
                  <a:pt x="806" y="40"/>
                </a:lnTo>
                <a:lnTo>
                  <a:pt x="810" y="40"/>
                </a:lnTo>
                <a:lnTo>
                  <a:pt x="812" y="38"/>
                </a:lnTo>
                <a:lnTo>
                  <a:pt x="812" y="38"/>
                </a:lnTo>
                <a:lnTo>
                  <a:pt x="816" y="38"/>
                </a:lnTo>
                <a:lnTo>
                  <a:pt x="820" y="40"/>
                </a:lnTo>
                <a:lnTo>
                  <a:pt x="826" y="44"/>
                </a:lnTo>
                <a:lnTo>
                  <a:pt x="826" y="44"/>
                </a:lnTo>
                <a:lnTo>
                  <a:pt x="830" y="44"/>
                </a:lnTo>
                <a:lnTo>
                  <a:pt x="830" y="44"/>
                </a:lnTo>
                <a:lnTo>
                  <a:pt x="832" y="50"/>
                </a:lnTo>
                <a:lnTo>
                  <a:pt x="832" y="52"/>
                </a:lnTo>
                <a:lnTo>
                  <a:pt x="830" y="54"/>
                </a:lnTo>
                <a:lnTo>
                  <a:pt x="830" y="54"/>
                </a:lnTo>
                <a:lnTo>
                  <a:pt x="822" y="60"/>
                </a:lnTo>
                <a:lnTo>
                  <a:pt x="822" y="60"/>
                </a:lnTo>
                <a:lnTo>
                  <a:pt x="822" y="58"/>
                </a:lnTo>
                <a:lnTo>
                  <a:pt x="822" y="60"/>
                </a:lnTo>
                <a:lnTo>
                  <a:pt x="822" y="60"/>
                </a:lnTo>
                <a:lnTo>
                  <a:pt x="822" y="64"/>
                </a:lnTo>
                <a:lnTo>
                  <a:pt x="822" y="66"/>
                </a:lnTo>
                <a:lnTo>
                  <a:pt x="822" y="64"/>
                </a:lnTo>
                <a:lnTo>
                  <a:pt x="822" y="64"/>
                </a:lnTo>
                <a:lnTo>
                  <a:pt x="820" y="68"/>
                </a:lnTo>
                <a:lnTo>
                  <a:pt x="820" y="68"/>
                </a:lnTo>
                <a:lnTo>
                  <a:pt x="806" y="70"/>
                </a:lnTo>
                <a:lnTo>
                  <a:pt x="794" y="70"/>
                </a:lnTo>
                <a:lnTo>
                  <a:pt x="794" y="70"/>
                </a:lnTo>
                <a:lnTo>
                  <a:pt x="792" y="68"/>
                </a:lnTo>
                <a:lnTo>
                  <a:pt x="792" y="68"/>
                </a:lnTo>
                <a:lnTo>
                  <a:pt x="792" y="68"/>
                </a:lnTo>
                <a:lnTo>
                  <a:pt x="792" y="70"/>
                </a:lnTo>
                <a:lnTo>
                  <a:pt x="792" y="70"/>
                </a:lnTo>
                <a:lnTo>
                  <a:pt x="790" y="70"/>
                </a:lnTo>
                <a:lnTo>
                  <a:pt x="788" y="70"/>
                </a:lnTo>
                <a:lnTo>
                  <a:pt x="788" y="70"/>
                </a:lnTo>
                <a:lnTo>
                  <a:pt x="784" y="68"/>
                </a:lnTo>
                <a:lnTo>
                  <a:pt x="784" y="68"/>
                </a:lnTo>
                <a:lnTo>
                  <a:pt x="782" y="64"/>
                </a:lnTo>
                <a:lnTo>
                  <a:pt x="782" y="64"/>
                </a:lnTo>
                <a:lnTo>
                  <a:pt x="780" y="64"/>
                </a:lnTo>
                <a:lnTo>
                  <a:pt x="780" y="64"/>
                </a:lnTo>
                <a:lnTo>
                  <a:pt x="780" y="70"/>
                </a:lnTo>
                <a:lnTo>
                  <a:pt x="780" y="70"/>
                </a:lnTo>
                <a:lnTo>
                  <a:pt x="778" y="70"/>
                </a:lnTo>
                <a:lnTo>
                  <a:pt x="778" y="70"/>
                </a:lnTo>
                <a:lnTo>
                  <a:pt x="778" y="70"/>
                </a:lnTo>
                <a:lnTo>
                  <a:pt x="762" y="72"/>
                </a:lnTo>
                <a:lnTo>
                  <a:pt x="762" y="72"/>
                </a:lnTo>
                <a:lnTo>
                  <a:pt x="754" y="70"/>
                </a:lnTo>
                <a:lnTo>
                  <a:pt x="754" y="70"/>
                </a:lnTo>
                <a:lnTo>
                  <a:pt x="750" y="72"/>
                </a:lnTo>
                <a:lnTo>
                  <a:pt x="750" y="72"/>
                </a:lnTo>
                <a:lnTo>
                  <a:pt x="750" y="70"/>
                </a:lnTo>
                <a:lnTo>
                  <a:pt x="748" y="68"/>
                </a:lnTo>
                <a:lnTo>
                  <a:pt x="748" y="72"/>
                </a:lnTo>
                <a:lnTo>
                  <a:pt x="748" y="72"/>
                </a:lnTo>
                <a:lnTo>
                  <a:pt x="736" y="72"/>
                </a:lnTo>
                <a:lnTo>
                  <a:pt x="736" y="72"/>
                </a:lnTo>
                <a:lnTo>
                  <a:pt x="736" y="70"/>
                </a:lnTo>
                <a:lnTo>
                  <a:pt x="736" y="68"/>
                </a:lnTo>
                <a:lnTo>
                  <a:pt x="736" y="68"/>
                </a:lnTo>
                <a:lnTo>
                  <a:pt x="730" y="68"/>
                </a:lnTo>
                <a:lnTo>
                  <a:pt x="730" y="72"/>
                </a:lnTo>
                <a:lnTo>
                  <a:pt x="730" y="72"/>
                </a:lnTo>
                <a:lnTo>
                  <a:pt x="724" y="72"/>
                </a:lnTo>
                <a:lnTo>
                  <a:pt x="722" y="70"/>
                </a:lnTo>
                <a:lnTo>
                  <a:pt x="722" y="70"/>
                </a:lnTo>
                <a:lnTo>
                  <a:pt x="716" y="74"/>
                </a:lnTo>
                <a:lnTo>
                  <a:pt x="716" y="74"/>
                </a:lnTo>
                <a:lnTo>
                  <a:pt x="712" y="74"/>
                </a:lnTo>
                <a:lnTo>
                  <a:pt x="710" y="72"/>
                </a:lnTo>
                <a:lnTo>
                  <a:pt x="710" y="72"/>
                </a:lnTo>
                <a:lnTo>
                  <a:pt x="706" y="62"/>
                </a:lnTo>
                <a:lnTo>
                  <a:pt x="700" y="66"/>
                </a:lnTo>
                <a:lnTo>
                  <a:pt x="700" y="66"/>
                </a:lnTo>
                <a:lnTo>
                  <a:pt x="700" y="68"/>
                </a:lnTo>
                <a:lnTo>
                  <a:pt x="700" y="70"/>
                </a:lnTo>
                <a:lnTo>
                  <a:pt x="700" y="70"/>
                </a:lnTo>
                <a:lnTo>
                  <a:pt x="682" y="74"/>
                </a:lnTo>
                <a:lnTo>
                  <a:pt x="682" y="74"/>
                </a:lnTo>
                <a:close/>
                <a:moveTo>
                  <a:pt x="348" y="36"/>
                </a:moveTo>
                <a:lnTo>
                  <a:pt x="348" y="36"/>
                </a:lnTo>
                <a:lnTo>
                  <a:pt x="342" y="38"/>
                </a:lnTo>
                <a:lnTo>
                  <a:pt x="342" y="38"/>
                </a:lnTo>
                <a:lnTo>
                  <a:pt x="336" y="38"/>
                </a:lnTo>
                <a:lnTo>
                  <a:pt x="336" y="38"/>
                </a:lnTo>
                <a:lnTo>
                  <a:pt x="336" y="38"/>
                </a:lnTo>
                <a:lnTo>
                  <a:pt x="334" y="40"/>
                </a:lnTo>
                <a:lnTo>
                  <a:pt x="336" y="44"/>
                </a:lnTo>
                <a:lnTo>
                  <a:pt x="336" y="44"/>
                </a:lnTo>
                <a:lnTo>
                  <a:pt x="344" y="42"/>
                </a:lnTo>
                <a:lnTo>
                  <a:pt x="346" y="44"/>
                </a:lnTo>
                <a:lnTo>
                  <a:pt x="344" y="44"/>
                </a:lnTo>
                <a:lnTo>
                  <a:pt x="342" y="46"/>
                </a:lnTo>
                <a:lnTo>
                  <a:pt x="342" y="46"/>
                </a:lnTo>
                <a:lnTo>
                  <a:pt x="334" y="48"/>
                </a:lnTo>
                <a:lnTo>
                  <a:pt x="334" y="48"/>
                </a:lnTo>
                <a:lnTo>
                  <a:pt x="332" y="50"/>
                </a:lnTo>
                <a:lnTo>
                  <a:pt x="332" y="50"/>
                </a:lnTo>
                <a:lnTo>
                  <a:pt x="332" y="52"/>
                </a:lnTo>
                <a:lnTo>
                  <a:pt x="332" y="52"/>
                </a:lnTo>
                <a:lnTo>
                  <a:pt x="336" y="54"/>
                </a:lnTo>
                <a:lnTo>
                  <a:pt x="340" y="54"/>
                </a:lnTo>
                <a:lnTo>
                  <a:pt x="348" y="52"/>
                </a:lnTo>
                <a:lnTo>
                  <a:pt x="348" y="52"/>
                </a:lnTo>
                <a:lnTo>
                  <a:pt x="348" y="52"/>
                </a:lnTo>
                <a:lnTo>
                  <a:pt x="350" y="52"/>
                </a:lnTo>
                <a:lnTo>
                  <a:pt x="350" y="52"/>
                </a:lnTo>
                <a:lnTo>
                  <a:pt x="350" y="56"/>
                </a:lnTo>
                <a:lnTo>
                  <a:pt x="350" y="56"/>
                </a:lnTo>
                <a:lnTo>
                  <a:pt x="352" y="56"/>
                </a:lnTo>
                <a:lnTo>
                  <a:pt x="352" y="56"/>
                </a:lnTo>
                <a:lnTo>
                  <a:pt x="352" y="50"/>
                </a:lnTo>
                <a:lnTo>
                  <a:pt x="352" y="50"/>
                </a:lnTo>
                <a:lnTo>
                  <a:pt x="356" y="50"/>
                </a:lnTo>
                <a:lnTo>
                  <a:pt x="356" y="50"/>
                </a:lnTo>
                <a:lnTo>
                  <a:pt x="356" y="54"/>
                </a:lnTo>
                <a:lnTo>
                  <a:pt x="356" y="58"/>
                </a:lnTo>
                <a:lnTo>
                  <a:pt x="356" y="58"/>
                </a:lnTo>
                <a:lnTo>
                  <a:pt x="360" y="58"/>
                </a:lnTo>
                <a:lnTo>
                  <a:pt x="360" y="58"/>
                </a:lnTo>
                <a:lnTo>
                  <a:pt x="362" y="54"/>
                </a:lnTo>
                <a:lnTo>
                  <a:pt x="364" y="54"/>
                </a:lnTo>
                <a:lnTo>
                  <a:pt x="364" y="54"/>
                </a:lnTo>
                <a:lnTo>
                  <a:pt x="364" y="52"/>
                </a:lnTo>
                <a:lnTo>
                  <a:pt x="364" y="48"/>
                </a:lnTo>
                <a:lnTo>
                  <a:pt x="364" y="46"/>
                </a:lnTo>
                <a:lnTo>
                  <a:pt x="366" y="46"/>
                </a:lnTo>
                <a:lnTo>
                  <a:pt x="366" y="46"/>
                </a:lnTo>
                <a:lnTo>
                  <a:pt x="364" y="44"/>
                </a:lnTo>
                <a:lnTo>
                  <a:pt x="364" y="42"/>
                </a:lnTo>
                <a:lnTo>
                  <a:pt x="364" y="42"/>
                </a:lnTo>
                <a:lnTo>
                  <a:pt x="364" y="38"/>
                </a:lnTo>
                <a:lnTo>
                  <a:pt x="364" y="38"/>
                </a:lnTo>
                <a:lnTo>
                  <a:pt x="368" y="38"/>
                </a:lnTo>
                <a:lnTo>
                  <a:pt x="368" y="38"/>
                </a:lnTo>
                <a:lnTo>
                  <a:pt x="368" y="52"/>
                </a:lnTo>
                <a:lnTo>
                  <a:pt x="368" y="52"/>
                </a:lnTo>
                <a:lnTo>
                  <a:pt x="378" y="52"/>
                </a:lnTo>
                <a:lnTo>
                  <a:pt x="382" y="52"/>
                </a:lnTo>
                <a:lnTo>
                  <a:pt x="388" y="50"/>
                </a:lnTo>
                <a:lnTo>
                  <a:pt x="388" y="50"/>
                </a:lnTo>
                <a:lnTo>
                  <a:pt x="390" y="46"/>
                </a:lnTo>
                <a:lnTo>
                  <a:pt x="390" y="46"/>
                </a:lnTo>
                <a:lnTo>
                  <a:pt x="394" y="46"/>
                </a:lnTo>
                <a:lnTo>
                  <a:pt x="394" y="46"/>
                </a:lnTo>
                <a:lnTo>
                  <a:pt x="396" y="50"/>
                </a:lnTo>
                <a:lnTo>
                  <a:pt x="396" y="50"/>
                </a:lnTo>
                <a:lnTo>
                  <a:pt x="400" y="50"/>
                </a:lnTo>
                <a:lnTo>
                  <a:pt x="400" y="48"/>
                </a:lnTo>
                <a:lnTo>
                  <a:pt x="400" y="48"/>
                </a:lnTo>
                <a:lnTo>
                  <a:pt x="406" y="50"/>
                </a:lnTo>
                <a:lnTo>
                  <a:pt x="412" y="48"/>
                </a:lnTo>
                <a:lnTo>
                  <a:pt x="412" y="48"/>
                </a:lnTo>
                <a:lnTo>
                  <a:pt x="412" y="44"/>
                </a:lnTo>
                <a:lnTo>
                  <a:pt x="412" y="44"/>
                </a:lnTo>
                <a:lnTo>
                  <a:pt x="414" y="44"/>
                </a:lnTo>
                <a:lnTo>
                  <a:pt x="414" y="44"/>
                </a:lnTo>
                <a:lnTo>
                  <a:pt x="414" y="48"/>
                </a:lnTo>
                <a:lnTo>
                  <a:pt x="414" y="48"/>
                </a:lnTo>
                <a:lnTo>
                  <a:pt x="410" y="52"/>
                </a:lnTo>
                <a:lnTo>
                  <a:pt x="406" y="56"/>
                </a:lnTo>
                <a:lnTo>
                  <a:pt x="406" y="56"/>
                </a:lnTo>
                <a:lnTo>
                  <a:pt x="402" y="58"/>
                </a:lnTo>
                <a:lnTo>
                  <a:pt x="398" y="58"/>
                </a:lnTo>
                <a:lnTo>
                  <a:pt x="388" y="58"/>
                </a:lnTo>
                <a:lnTo>
                  <a:pt x="388" y="58"/>
                </a:lnTo>
                <a:lnTo>
                  <a:pt x="382" y="60"/>
                </a:lnTo>
                <a:lnTo>
                  <a:pt x="382" y="60"/>
                </a:lnTo>
                <a:lnTo>
                  <a:pt x="380" y="64"/>
                </a:lnTo>
                <a:lnTo>
                  <a:pt x="380" y="64"/>
                </a:lnTo>
                <a:lnTo>
                  <a:pt x="376" y="64"/>
                </a:lnTo>
                <a:lnTo>
                  <a:pt x="376" y="64"/>
                </a:lnTo>
                <a:lnTo>
                  <a:pt x="372" y="64"/>
                </a:lnTo>
                <a:lnTo>
                  <a:pt x="370" y="68"/>
                </a:lnTo>
                <a:lnTo>
                  <a:pt x="370" y="70"/>
                </a:lnTo>
                <a:lnTo>
                  <a:pt x="372" y="74"/>
                </a:lnTo>
                <a:lnTo>
                  <a:pt x="372" y="74"/>
                </a:lnTo>
                <a:lnTo>
                  <a:pt x="376" y="76"/>
                </a:lnTo>
                <a:lnTo>
                  <a:pt x="376" y="76"/>
                </a:lnTo>
                <a:lnTo>
                  <a:pt x="386" y="76"/>
                </a:lnTo>
                <a:lnTo>
                  <a:pt x="392" y="74"/>
                </a:lnTo>
                <a:lnTo>
                  <a:pt x="392" y="74"/>
                </a:lnTo>
                <a:lnTo>
                  <a:pt x="396" y="70"/>
                </a:lnTo>
                <a:lnTo>
                  <a:pt x="396" y="70"/>
                </a:lnTo>
                <a:lnTo>
                  <a:pt x="400" y="70"/>
                </a:lnTo>
                <a:lnTo>
                  <a:pt x="404" y="68"/>
                </a:lnTo>
                <a:lnTo>
                  <a:pt x="404" y="68"/>
                </a:lnTo>
                <a:lnTo>
                  <a:pt x="406" y="64"/>
                </a:lnTo>
                <a:lnTo>
                  <a:pt x="410" y="60"/>
                </a:lnTo>
                <a:lnTo>
                  <a:pt x="410" y="60"/>
                </a:lnTo>
                <a:lnTo>
                  <a:pt x="414" y="60"/>
                </a:lnTo>
                <a:lnTo>
                  <a:pt x="418" y="62"/>
                </a:lnTo>
                <a:lnTo>
                  <a:pt x="418" y="62"/>
                </a:lnTo>
                <a:lnTo>
                  <a:pt x="422" y="58"/>
                </a:lnTo>
                <a:lnTo>
                  <a:pt x="422" y="58"/>
                </a:lnTo>
                <a:lnTo>
                  <a:pt x="428" y="58"/>
                </a:lnTo>
                <a:lnTo>
                  <a:pt x="434" y="56"/>
                </a:lnTo>
                <a:lnTo>
                  <a:pt x="434" y="56"/>
                </a:lnTo>
                <a:lnTo>
                  <a:pt x="436" y="54"/>
                </a:lnTo>
                <a:lnTo>
                  <a:pt x="436" y="54"/>
                </a:lnTo>
                <a:lnTo>
                  <a:pt x="440" y="54"/>
                </a:lnTo>
                <a:lnTo>
                  <a:pt x="440" y="54"/>
                </a:lnTo>
                <a:lnTo>
                  <a:pt x="440" y="56"/>
                </a:lnTo>
                <a:lnTo>
                  <a:pt x="440" y="58"/>
                </a:lnTo>
                <a:lnTo>
                  <a:pt x="442" y="60"/>
                </a:lnTo>
                <a:lnTo>
                  <a:pt x="448" y="60"/>
                </a:lnTo>
                <a:lnTo>
                  <a:pt x="448" y="60"/>
                </a:lnTo>
                <a:lnTo>
                  <a:pt x="452" y="56"/>
                </a:lnTo>
                <a:lnTo>
                  <a:pt x="454" y="52"/>
                </a:lnTo>
                <a:lnTo>
                  <a:pt x="454" y="52"/>
                </a:lnTo>
                <a:lnTo>
                  <a:pt x="456" y="54"/>
                </a:lnTo>
                <a:lnTo>
                  <a:pt x="458" y="54"/>
                </a:lnTo>
                <a:lnTo>
                  <a:pt x="458" y="54"/>
                </a:lnTo>
                <a:lnTo>
                  <a:pt x="468" y="54"/>
                </a:lnTo>
                <a:lnTo>
                  <a:pt x="470" y="54"/>
                </a:lnTo>
                <a:lnTo>
                  <a:pt x="474" y="54"/>
                </a:lnTo>
                <a:lnTo>
                  <a:pt x="474" y="54"/>
                </a:lnTo>
                <a:lnTo>
                  <a:pt x="474" y="54"/>
                </a:lnTo>
                <a:lnTo>
                  <a:pt x="478" y="50"/>
                </a:lnTo>
                <a:lnTo>
                  <a:pt x="478" y="50"/>
                </a:lnTo>
                <a:lnTo>
                  <a:pt x="480" y="50"/>
                </a:lnTo>
                <a:lnTo>
                  <a:pt x="480" y="50"/>
                </a:lnTo>
                <a:lnTo>
                  <a:pt x="478" y="36"/>
                </a:lnTo>
                <a:lnTo>
                  <a:pt x="478" y="30"/>
                </a:lnTo>
                <a:lnTo>
                  <a:pt x="476" y="26"/>
                </a:lnTo>
                <a:lnTo>
                  <a:pt x="476" y="26"/>
                </a:lnTo>
                <a:lnTo>
                  <a:pt x="470" y="22"/>
                </a:lnTo>
                <a:lnTo>
                  <a:pt x="470" y="22"/>
                </a:lnTo>
                <a:lnTo>
                  <a:pt x="470" y="20"/>
                </a:lnTo>
                <a:lnTo>
                  <a:pt x="468" y="22"/>
                </a:lnTo>
                <a:lnTo>
                  <a:pt x="468" y="22"/>
                </a:lnTo>
                <a:lnTo>
                  <a:pt x="468" y="22"/>
                </a:lnTo>
                <a:lnTo>
                  <a:pt x="468" y="28"/>
                </a:lnTo>
                <a:lnTo>
                  <a:pt x="470" y="30"/>
                </a:lnTo>
                <a:lnTo>
                  <a:pt x="470" y="30"/>
                </a:lnTo>
                <a:lnTo>
                  <a:pt x="468" y="32"/>
                </a:lnTo>
                <a:lnTo>
                  <a:pt x="466" y="34"/>
                </a:lnTo>
                <a:lnTo>
                  <a:pt x="466" y="34"/>
                </a:lnTo>
                <a:lnTo>
                  <a:pt x="466" y="38"/>
                </a:lnTo>
                <a:lnTo>
                  <a:pt x="466" y="38"/>
                </a:lnTo>
                <a:lnTo>
                  <a:pt x="464" y="40"/>
                </a:lnTo>
                <a:lnTo>
                  <a:pt x="464" y="40"/>
                </a:lnTo>
                <a:lnTo>
                  <a:pt x="462" y="30"/>
                </a:lnTo>
                <a:lnTo>
                  <a:pt x="462" y="30"/>
                </a:lnTo>
                <a:lnTo>
                  <a:pt x="456" y="32"/>
                </a:lnTo>
                <a:lnTo>
                  <a:pt x="456" y="32"/>
                </a:lnTo>
                <a:lnTo>
                  <a:pt x="456" y="36"/>
                </a:lnTo>
                <a:lnTo>
                  <a:pt x="456" y="36"/>
                </a:lnTo>
                <a:lnTo>
                  <a:pt x="454" y="36"/>
                </a:lnTo>
                <a:lnTo>
                  <a:pt x="454" y="34"/>
                </a:lnTo>
                <a:lnTo>
                  <a:pt x="456" y="32"/>
                </a:lnTo>
                <a:lnTo>
                  <a:pt x="456" y="32"/>
                </a:lnTo>
                <a:lnTo>
                  <a:pt x="456" y="28"/>
                </a:lnTo>
                <a:lnTo>
                  <a:pt x="456" y="22"/>
                </a:lnTo>
                <a:lnTo>
                  <a:pt x="456" y="20"/>
                </a:lnTo>
                <a:lnTo>
                  <a:pt x="456" y="20"/>
                </a:lnTo>
                <a:lnTo>
                  <a:pt x="452" y="20"/>
                </a:lnTo>
                <a:lnTo>
                  <a:pt x="452" y="20"/>
                </a:lnTo>
                <a:lnTo>
                  <a:pt x="450" y="22"/>
                </a:lnTo>
                <a:lnTo>
                  <a:pt x="450" y="22"/>
                </a:lnTo>
                <a:lnTo>
                  <a:pt x="446" y="24"/>
                </a:lnTo>
                <a:lnTo>
                  <a:pt x="446" y="24"/>
                </a:lnTo>
                <a:lnTo>
                  <a:pt x="440" y="16"/>
                </a:lnTo>
                <a:lnTo>
                  <a:pt x="440" y="16"/>
                </a:lnTo>
                <a:lnTo>
                  <a:pt x="436" y="16"/>
                </a:lnTo>
                <a:lnTo>
                  <a:pt x="434" y="14"/>
                </a:lnTo>
                <a:lnTo>
                  <a:pt x="434" y="14"/>
                </a:lnTo>
                <a:lnTo>
                  <a:pt x="434" y="10"/>
                </a:lnTo>
                <a:lnTo>
                  <a:pt x="432" y="6"/>
                </a:lnTo>
                <a:lnTo>
                  <a:pt x="432" y="2"/>
                </a:lnTo>
                <a:lnTo>
                  <a:pt x="428" y="0"/>
                </a:lnTo>
                <a:lnTo>
                  <a:pt x="428" y="4"/>
                </a:lnTo>
                <a:lnTo>
                  <a:pt x="426" y="4"/>
                </a:lnTo>
                <a:lnTo>
                  <a:pt x="426" y="4"/>
                </a:lnTo>
                <a:lnTo>
                  <a:pt x="422" y="2"/>
                </a:lnTo>
                <a:lnTo>
                  <a:pt x="422" y="2"/>
                </a:lnTo>
                <a:lnTo>
                  <a:pt x="426" y="12"/>
                </a:lnTo>
                <a:lnTo>
                  <a:pt x="426" y="12"/>
                </a:lnTo>
                <a:lnTo>
                  <a:pt x="424" y="12"/>
                </a:lnTo>
                <a:lnTo>
                  <a:pt x="422" y="14"/>
                </a:lnTo>
                <a:lnTo>
                  <a:pt x="422" y="14"/>
                </a:lnTo>
                <a:lnTo>
                  <a:pt x="424" y="14"/>
                </a:lnTo>
                <a:lnTo>
                  <a:pt x="424" y="18"/>
                </a:lnTo>
                <a:lnTo>
                  <a:pt x="422" y="24"/>
                </a:lnTo>
                <a:lnTo>
                  <a:pt x="422" y="24"/>
                </a:lnTo>
                <a:lnTo>
                  <a:pt x="432" y="28"/>
                </a:lnTo>
                <a:lnTo>
                  <a:pt x="432" y="28"/>
                </a:lnTo>
                <a:lnTo>
                  <a:pt x="428" y="36"/>
                </a:lnTo>
                <a:lnTo>
                  <a:pt x="428" y="36"/>
                </a:lnTo>
                <a:lnTo>
                  <a:pt x="434" y="36"/>
                </a:lnTo>
                <a:lnTo>
                  <a:pt x="434" y="36"/>
                </a:lnTo>
                <a:lnTo>
                  <a:pt x="436" y="38"/>
                </a:lnTo>
                <a:lnTo>
                  <a:pt x="436" y="38"/>
                </a:lnTo>
                <a:lnTo>
                  <a:pt x="436" y="42"/>
                </a:lnTo>
                <a:lnTo>
                  <a:pt x="436" y="42"/>
                </a:lnTo>
                <a:lnTo>
                  <a:pt x="416" y="40"/>
                </a:lnTo>
                <a:lnTo>
                  <a:pt x="416" y="40"/>
                </a:lnTo>
                <a:lnTo>
                  <a:pt x="410" y="40"/>
                </a:lnTo>
                <a:lnTo>
                  <a:pt x="404" y="40"/>
                </a:lnTo>
                <a:lnTo>
                  <a:pt x="404" y="40"/>
                </a:lnTo>
                <a:lnTo>
                  <a:pt x="404" y="36"/>
                </a:lnTo>
                <a:lnTo>
                  <a:pt x="404" y="36"/>
                </a:lnTo>
                <a:lnTo>
                  <a:pt x="398" y="36"/>
                </a:lnTo>
                <a:lnTo>
                  <a:pt x="398" y="36"/>
                </a:lnTo>
                <a:lnTo>
                  <a:pt x="394" y="32"/>
                </a:lnTo>
                <a:lnTo>
                  <a:pt x="394" y="32"/>
                </a:lnTo>
                <a:lnTo>
                  <a:pt x="394" y="32"/>
                </a:lnTo>
                <a:lnTo>
                  <a:pt x="390" y="30"/>
                </a:lnTo>
                <a:lnTo>
                  <a:pt x="384" y="30"/>
                </a:lnTo>
                <a:lnTo>
                  <a:pt x="384" y="30"/>
                </a:lnTo>
                <a:lnTo>
                  <a:pt x="380" y="28"/>
                </a:lnTo>
                <a:lnTo>
                  <a:pt x="378" y="26"/>
                </a:lnTo>
                <a:lnTo>
                  <a:pt x="378" y="26"/>
                </a:lnTo>
                <a:lnTo>
                  <a:pt x="370" y="24"/>
                </a:lnTo>
                <a:lnTo>
                  <a:pt x="364" y="26"/>
                </a:lnTo>
                <a:lnTo>
                  <a:pt x="364" y="26"/>
                </a:lnTo>
                <a:lnTo>
                  <a:pt x="360" y="22"/>
                </a:lnTo>
                <a:lnTo>
                  <a:pt x="360" y="22"/>
                </a:lnTo>
                <a:lnTo>
                  <a:pt x="352" y="22"/>
                </a:lnTo>
                <a:lnTo>
                  <a:pt x="352" y="26"/>
                </a:lnTo>
                <a:lnTo>
                  <a:pt x="352" y="26"/>
                </a:lnTo>
                <a:lnTo>
                  <a:pt x="342" y="24"/>
                </a:lnTo>
                <a:lnTo>
                  <a:pt x="342" y="24"/>
                </a:lnTo>
                <a:lnTo>
                  <a:pt x="342" y="32"/>
                </a:lnTo>
                <a:lnTo>
                  <a:pt x="344" y="34"/>
                </a:lnTo>
                <a:lnTo>
                  <a:pt x="348" y="36"/>
                </a:lnTo>
                <a:lnTo>
                  <a:pt x="348" y="36"/>
                </a:lnTo>
                <a:close/>
                <a:moveTo>
                  <a:pt x="798" y="334"/>
                </a:moveTo>
                <a:lnTo>
                  <a:pt x="798" y="334"/>
                </a:lnTo>
                <a:lnTo>
                  <a:pt x="792" y="334"/>
                </a:lnTo>
                <a:lnTo>
                  <a:pt x="792" y="334"/>
                </a:lnTo>
                <a:lnTo>
                  <a:pt x="790" y="338"/>
                </a:lnTo>
                <a:lnTo>
                  <a:pt x="790" y="338"/>
                </a:lnTo>
                <a:lnTo>
                  <a:pt x="788" y="332"/>
                </a:lnTo>
                <a:lnTo>
                  <a:pt x="786" y="324"/>
                </a:lnTo>
                <a:lnTo>
                  <a:pt x="784" y="324"/>
                </a:lnTo>
                <a:lnTo>
                  <a:pt x="784" y="322"/>
                </a:lnTo>
                <a:lnTo>
                  <a:pt x="776" y="316"/>
                </a:lnTo>
                <a:lnTo>
                  <a:pt x="776" y="314"/>
                </a:lnTo>
                <a:lnTo>
                  <a:pt x="774" y="314"/>
                </a:lnTo>
                <a:lnTo>
                  <a:pt x="774" y="314"/>
                </a:lnTo>
                <a:lnTo>
                  <a:pt x="774" y="312"/>
                </a:lnTo>
                <a:lnTo>
                  <a:pt x="772" y="310"/>
                </a:lnTo>
                <a:lnTo>
                  <a:pt x="772" y="310"/>
                </a:lnTo>
                <a:lnTo>
                  <a:pt x="768" y="310"/>
                </a:lnTo>
                <a:lnTo>
                  <a:pt x="762" y="310"/>
                </a:lnTo>
                <a:lnTo>
                  <a:pt x="762" y="308"/>
                </a:lnTo>
                <a:lnTo>
                  <a:pt x="762" y="308"/>
                </a:lnTo>
                <a:lnTo>
                  <a:pt x="760" y="308"/>
                </a:lnTo>
                <a:lnTo>
                  <a:pt x="758" y="308"/>
                </a:lnTo>
                <a:lnTo>
                  <a:pt x="758" y="312"/>
                </a:lnTo>
                <a:lnTo>
                  <a:pt x="758" y="312"/>
                </a:lnTo>
                <a:lnTo>
                  <a:pt x="756" y="310"/>
                </a:lnTo>
                <a:lnTo>
                  <a:pt x="754" y="310"/>
                </a:lnTo>
                <a:lnTo>
                  <a:pt x="752" y="306"/>
                </a:lnTo>
                <a:lnTo>
                  <a:pt x="752" y="306"/>
                </a:lnTo>
                <a:lnTo>
                  <a:pt x="756" y="302"/>
                </a:lnTo>
                <a:lnTo>
                  <a:pt x="756" y="302"/>
                </a:lnTo>
                <a:lnTo>
                  <a:pt x="754" y="300"/>
                </a:lnTo>
                <a:lnTo>
                  <a:pt x="750" y="300"/>
                </a:lnTo>
                <a:lnTo>
                  <a:pt x="750" y="300"/>
                </a:lnTo>
                <a:lnTo>
                  <a:pt x="748" y="314"/>
                </a:lnTo>
                <a:lnTo>
                  <a:pt x="750" y="330"/>
                </a:lnTo>
                <a:lnTo>
                  <a:pt x="750" y="330"/>
                </a:lnTo>
                <a:lnTo>
                  <a:pt x="736" y="340"/>
                </a:lnTo>
                <a:lnTo>
                  <a:pt x="736" y="340"/>
                </a:lnTo>
                <a:lnTo>
                  <a:pt x="736" y="342"/>
                </a:lnTo>
                <a:lnTo>
                  <a:pt x="736" y="344"/>
                </a:lnTo>
                <a:lnTo>
                  <a:pt x="736" y="346"/>
                </a:lnTo>
                <a:lnTo>
                  <a:pt x="736" y="346"/>
                </a:lnTo>
                <a:lnTo>
                  <a:pt x="740" y="348"/>
                </a:lnTo>
                <a:lnTo>
                  <a:pt x="742" y="346"/>
                </a:lnTo>
                <a:lnTo>
                  <a:pt x="748" y="344"/>
                </a:lnTo>
                <a:lnTo>
                  <a:pt x="748" y="344"/>
                </a:lnTo>
                <a:lnTo>
                  <a:pt x="750" y="346"/>
                </a:lnTo>
                <a:lnTo>
                  <a:pt x="748" y="346"/>
                </a:lnTo>
                <a:lnTo>
                  <a:pt x="748" y="346"/>
                </a:lnTo>
                <a:lnTo>
                  <a:pt x="750" y="354"/>
                </a:lnTo>
                <a:lnTo>
                  <a:pt x="750" y="354"/>
                </a:lnTo>
                <a:lnTo>
                  <a:pt x="756" y="354"/>
                </a:lnTo>
                <a:lnTo>
                  <a:pt x="762" y="352"/>
                </a:lnTo>
                <a:lnTo>
                  <a:pt x="762" y="352"/>
                </a:lnTo>
                <a:lnTo>
                  <a:pt x="762" y="350"/>
                </a:lnTo>
                <a:lnTo>
                  <a:pt x="762" y="350"/>
                </a:lnTo>
                <a:lnTo>
                  <a:pt x="764" y="346"/>
                </a:lnTo>
                <a:lnTo>
                  <a:pt x="764" y="346"/>
                </a:lnTo>
                <a:lnTo>
                  <a:pt x="764" y="340"/>
                </a:lnTo>
                <a:lnTo>
                  <a:pt x="764" y="334"/>
                </a:lnTo>
                <a:lnTo>
                  <a:pt x="764" y="334"/>
                </a:lnTo>
                <a:lnTo>
                  <a:pt x="770" y="328"/>
                </a:lnTo>
                <a:lnTo>
                  <a:pt x="770" y="328"/>
                </a:lnTo>
                <a:lnTo>
                  <a:pt x="774" y="328"/>
                </a:lnTo>
                <a:lnTo>
                  <a:pt x="774" y="328"/>
                </a:lnTo>
                <a:lnTo>
                  <a:pt x="774" y="328"/>
                </a:lnTo>
                <a:lnTo>
                  <a:pt x="774" y="326"/>
                </a:lnTo>
                <a:lnTo>
                  <a:pt x="778" y="326"/>
                </a:lnTo>
                <a:lnTo>
                  <a:pt x="778" y="326"/>
                </a:lnTo>
                <a:lnTo>
                  <a:pt x="780" y="332"/>
                </a:lnTo>
                <a:lnTo>
                  <a:pt x="780" y="332"/>
                </a:lnTo>
                <a:lnTo>
                  <a:pt x="780" y="336"/>
                </a:lnTo>
                <a:lnTo>
                  <a:pt x="780" y="336"/>
                </a:lnTo>
                <a:lnTo>
                  <a:pt x="776" y="338"/>
                </a:lnTo>
                <a:lnTo>
                  <a:pt x="776" y="338"/>
                </a:lnTo>
                <a:lnTo>
                  <a:pt x="776" y="340"/>
                </a:lnTo>
                <a:lnTo>
                  <a:pt x="776" y="340"/>
                </a:lnTo>
                <a:lnTo>
                  <a:pt x="780" y="340"/>
                </a:lnTo>
                <a:lnTo>
                  <a:pt x="780" y="340"/>
                </a:lnTo>
                <a:lnTo>
                  <a:pt x="782" y="344"/>
                </a:lnTo>
                <a:lnTo>
                  <a:pt x="782" y="344"/>
                </a:lnTo>
                <a:lnTo>
                  <a:pt x="790" y="344"/>
                </a:lnTo>
                <a:lnTo>
                  <a:pt x="798" y="348"/>
                </a:lnTo>
                <a:lnTo>
                  <a:pt x="798" y="348"/>
                </a:lnTo>
                <a:lnTo>
                  <a:pt x="802" y="344"/>
                </a:lnTo>
                <a:lnTo>
                  <a:pt x="802" y="344"/>
                </a:lnTo>
                <a:lnTo>
                  <a:pt x="802" y="338"/>
                </a:lnTo>
                <a:lnTo>
                  <a:pt x="802" y="338"/>
                </a:lnTo>
                <a:lnTo>
                  <a:pt x="804" y="338"/>
                </a:lnTo>
                <a:lnTo>
                  <a:pt x="804" y="338"/>
                </a:lnTo>
                <a:lnTo>
                  <a:pt x="804" y="334"/>
                </a:lnTo>
                <a:lnTo>
                  <a:pt x="804" y="334"/>
                </a:lnTo>
                <a:lnTo>
                  <a:pt x="798" y="334"/>
                </a:lnTo>
                <a:lnTo>
                  <a:pt x="798" y="334"/>
                </a:lnTo>
                <a:close/>
                <a:moveTo>
                  <a:pt x="1082" y="270"/>
                </a:moveTo>
                <a:lnTo>
                  <a:pt x="1082" y="270"/>
                </a:lnTo>
                <a:lnTo>
                  <a:pt x="1080" y="270"/>
                </a:lnTo>
                <a:lnTo>
                  <a:pt x="1080" y="268"/>
                </a:lnTo>
                <a:lnTo>
                  <a:pt x="1080" y="268"/>
                </a:lnTo>
                <a:lnTo>
                  <a:pt x="1080" y="268"/>
                </a:lnTo>
                <a:lnTo>
                  <a:pt x="1076" y="268"/>
                </a:lnTo>
                <a:lnTo>
                  <a:pt x="1076" y="268"/>
                </a:lnTo>
                <a:lnTo>
                  <a:pt x="1078" y="270"/>
                </a:lnTo>
                <a:lnTo>
                  <a:pt x="1078" y="270"/>
                </a:lnTo>
                <a:lnTo>
                  <a:pt x="1078" y="272"/>
                </a:lnTo>
                <a:lnTo>
                  <a:pt x="1078" y="274"/>
                </a:lnTo>
                <a:lnTo>
                  <a:pt x="1078" y="274"/>
                </a:lnTo>
                <a:lnTo>
                  <a:pt x="1078" y="276"/>
                </a:lnTo>
                <a:lnTo>
                  <a:pt x="1078" y="276"/>
                </a:lnTo>
                <a:lnTo>
                  <a:pt x="1078" y="276"/>
                </a:lnTo>
                <a:lnTo>
                  <a:pt x="1078" y="278"/>
                </a:lnTo>
                <a:lnTo>
                  <a:pt x="1078" y="276"/>
                </a:lnTo>
                <a:lnTo>
                  <a:pt x="1078" y="276"/>
                </a:lnTo>
                <a:lnTo>
                  <a:pt x="1076" y="276"/>
                </a:lnTo>
                <a:lnTo>
                  <a:pt x="1072" y="276"/>
                </a:lnTo>
                <a:lnTo>
                  <a:pt x="1072" y="272"/>
                </a:lnTo>
                <a:lnTo>
                  <a:pt x="1072" y="272"/>
                </a:lnTo>
                <a:lnTo>
                  <a:pt x="1068" y="272"/>
                </a:lnTo>
                <a:lnTo>
                  <a:pt x="1068" y="272"/>
                </a:lnTo>
                <a:lnTo>
                  <a:pt x="1066" y="276"/>
                </a:lnTo>
                <a:lnTo>
                  <a:pt x="1066" y="276"/>
                </a:lnTo>
                <a:lnTo>
                  <a:pt x="1068" y="276"/>
                </a:lnTo>
                <a:lnTo>
                  <a:pt x="1068" y="276"/>
                </a:lnTo>
                <a:lnTo>
                  <a:pt x="1068" y="280"/>
                </a:lnTo>
                <a:lnTo>
                  <a:pt x="1068" y="280"/>
                </a:lnTo>
                <a:lnTo>
                  <a:pt x="1062" y="280"/>
                </a:lnTo>
                <a:lnTo>
                  <a:pt x="1062" y="280"/>
                </a:lnTo>
                <a:lnTo>
                  <a:pt x="1062" y="284"/>
                </a:lnTo>
                <a:lnTo>
                  <a:pt x="1062" y="284"/>
                </a:lnTo>
                <a:lnTo>
                  <a:pt x="1064" y="286"/>
                </a:lnTo>
                <a:lnTo>
                  <a:pt x="1064" y="288"/>
                </a:lnTo>
                <a:lnTo>
                  <a:pt x="1064" y="288"/>
                </a:lnTo>
                <a:lnTo>
                  <a:pt x="1060" y="288"/>
                </a:lnTo>
                <a:lnTo>
                  <a:pt x="1060" y="288"/>
                </a:lnTo>
                <a:lnTo>
                  <a:pt x="1060" y="288"/>
                </a:lnTo>
                <a:lnTo>
                  <a:pt x="1060" y="290"/>
                </a:lnTo>
                <a:lnTo>
                  <a:pt x="1060" y="290"/>
                </a:lnTo>
                <a:lnTo>
                  <a:pt x="1062" y="292"/>
                </a:lnTo>
                <a:lnTo>
                  <a:pt x="1064" y="292"/>
                </a:lnTo>
                <a:lnTo>
                  <a:pt x="1064" y="292"/>
                </a:lnTo>
                <a:lnTo>
                  <a:pt x="1064" y="294"/>
                </a:lnTo>
                <a:lnTo>
                  <a:pt x="1064" y="294"/>
                </a:lnTo>
                <a:lnTo>
                  <a:pt x="1058" y="294"/>
                </a:lnTo>
                <a:lnTo>
                  <a:pt x="1058" y="294"/>
                </a:lnTo>
                <a:lnTo>
                  <a:pt x="1058" y="294"/>
                </a:lnTo>
                <a:lnTo>
                  <a:pt x="1058" y="296"/>
                </a:lnTo>
                <a:lnTo>
                  <a:pt x="1054" y="296"/>
                </a:lnTo>
                <a:lnTo>
                  <a:pt x="1054" y="296"/>
                </a:lnTo>
                <a:lnTo>
                  <a:pt x="1054" y="294"/>
                </a:lnTo>
                <a:lnTo>
                  <a:pt x="1052" y="292"/>
                </a:lnTo>
                <a:lnTo>
                  <a:pt x="1052" y="292"/>
                </a:lnTo>
                <a:lnTo>
                  <a:pt x="1052" y="292"/>
                </a:lnTo>
                <a:lnTo>
                  <a:pt x="1052" y="294"/>
                </a:lnTo>
                <a:lnTo>
                  <a:pt x="1050" y="296"/>
                </a:lnTo>
                <a:lnTo>
                  <a:pt x="1050" y="296"/>
                </a:lnTo>
                <a:lnTo>
                  <a:pt x="1054" y="298"/>
                </a:lnTo>
                <a:lnTo>
                  <a:pt x="1054" y="298"/>
                </a:lnTo>
                <a:lnTo>
                  <a:pt x="1054" y="302"/>
                </a:lnTo>
                <a:lnTo>
                  <a:pt x="1054" y="302"/>
                </a:lnTo>
                <a:lnTo>
                  <a:pt x="1056" y="306"/>
                </a:lnTo>
                <a:lnTo>
                  <a:pt x="1056" y="308"/>
                </a:lnTo>
                <a:lnTo>
                  <a:pt x="1054" y="310"/>
                </a:lnTo>
                <a:lnTo>
                  <a:pt x="1054" y="310"/>
                </a:lnTo>
                <a:lnTo>
                  <a:pt x="1052" y="310"/>
                </a:lnTo>
                <a:lnTo>
                  <a:pt x="1052" y="310"/>
                </a:lnTo>
                <a:lnTo>
                  <a:pt x="1048" y="312"/>
                </a:lnTo>
                <a:lnTo>
                  <a:pt x="1048" y="310"/>
                </a:lnTo>
                <a:lnTo>
                  <a:pt x="1048" y="310"/>
                </a:lnTo>
                <a:lnTo>
                  <a:pt x="1046" y="310"/>
                </a:lnTo>
                <a:lnTo>
                  <a:pt x="1044" y="310"/>
                </a:lnTo>
                <a:lnTo>
                  <a:pt x="1044" y="310"/>
                </a:lnTo>
                <a:lnTo>
                  <a:pt x="1042" y="308"/>
                </a:lnTo>
                <a:lnTo>
                  <a:pt x="1042" y="308"/>
                </a:lnTo>
                <a:lnTo>
                  <a:pt x="1042" y="304"/>
                </a:lnTo>
                <a:lnTo>
                  <a:pt x="1042" y="304"/>
                </a:lnTo>
                <a:lnTo>
                  <a:pt x="1038" y="308"/>
                </a:lnTo>
                <a:lnTo>
                  <a:pt x="1038" y="308"/>
                </a:lnTo>
                <a:lnTo>
                  <a:pt x="1036" y="306"/>
                </a:lnTo>
                <a:lnTo>
                  <a:pt x="1038" y="304"/>
                </a:lnTo>
                <a:lnTo>
                  <a:pt x="1038" y="304"/>
                </a:lnTo>
                <a:lnTo>
                  <a:pt x="1040" y="300"/>
                </a:lnTo>
                <a:lnTo>
                  <a:pt x="1038" y="300"/>
                </a:lnTo>
                <a:lnTo>
                  <a:pt x="1030" y="302"/>
                </a:lnTo>
                <a:lnTo>
                  <a:pt x="1030" y="302"/>
                </a:lnTo>
                <a:lnTo>
                  <a:pt x="1030" y="300"/>
                </a:lnTo>
                <a:lnTo>
                  <a:pt x="1032" y="300"/>
                </a:lnTo>
                <a:lnTo>
                  <a:pt x="1032" y="300"/>
                </a:lnTo>
                <a:lnTo>
                  <a:pt x="1032" y="298"/>
                </a:lnTo>
                <a:lnTo>
                  <a:pt x="1034" y="294"/>
                </a:lnTo>
                <a:lnTo>
                  <a:pt x="1034" y="294"/>
                </a:lnTo>
                <a:lnTo>
                  <a:pt x="1032" y="294"/>
                </a:lnTo>
                <a:lnTo>
                  <a:pt x="1030" y="296"/>
                </a:lnTo>
                <a:lnTo>
                  <a:pt x="1030" y="296"/>
                </a:lnTo>
                <a:lnTo>
                  <a:pt x="1028" y="296"/>
                </a:lnTo>
                <a:lnTo>
                  <a:pt x="1028" y="292"/>
                </a:lnTo>
                <a:lnTo>
                  <a:pt x="1028" y="292"/>
                </a:lnTo>
                <a:lnTo>
                  <a:pt x="1022" y="292"/>
                </a:lnTo>
                <a:lnTo>
                  <a:pt x="1022" y="290"/>
                </a:lnTo>
                <a:lnTo>
                  <a:pt x="1022" y="290"/>
                </a:lnTo>
                <a:lnTo>
                  <a:pt x="1026" y="290"/>
                </a:lnTo>
                <a:lnTo>
                  <a:pt x="1026" y="290"/>
                </a:lnTo>
                <a:lnTo>
                  <a:pt x="1028" y="286"/>
                </a:lnTo>
                <a:lnTo>
                  <a:pt x="1028" y="286"/>
                </a:lnTo>
                <a:lnTo>
                  <a:pt x="1022" y="288"/>
                </a:lnTo>
                <a:lnTo>
                  <a:pt x="1016" y="288"/>
                </a:lnTo>
                <a:lnTo>
                  <a:pt x="1016" y="288"/>
                </a:lnTo>
                <a:lnTo>
                  <a:pt x="1012" y="286"/>
                </a:lnTo>
                <a:lnTo>
                  <a:pt x="1012" y="286"/>
                </a:lnTo>
                <a:lnTo>
                  <a:pt x="1010" y="286"/>
                </a:lnTo>
                <a:lnTo>
                  <a:pt x="1008" y="284"/>
                </a:lnTo>
                <a:lnTo>
                  <a:pt x="1008" y="284"/>
                </a:lnTo>
                <a:lnTo>
                  <a:pt x="1006" y="282"/>
                </a:lnTo>
                <a:lnTo>
                  <a:pt x="1006" y="278"/>
                </a:lnTo>
                <a:lnTo>
                  <a:pt x="1006" y="278"/>
                </a:lnTo>
                <a:lnTo>
                  <a:pt x="1002" y="276"/>
                </a:lnTo>
                <a:lnTo>
                  <a:pt x="1002" y="276"/>
                </a:lnTo>
                <a:lnTo>
                  <a:pt x="1004" y="274"/>
                </a:lnTo>
                <a:lnTo>
                  <a:pt x="1004" y="272"/>
                </a:lnTo>
                <a:lnTo>
                  <a:pt x="1004" y="272"/>
                </a:lnTo>
                <a:lnTo>
                  <a:pt x="1002" y="272"/>
                </a:lnTo>
                <a:lnTo>
                  <a:pt x="1000" y="272"/>
                </a:lnTo>
                <a:lnTo>
                  <a:pt x="998" y="270"/>
                </a:lnTo>
                <a:lnTo>
                  <a:pt x="998" y="270"/>
                </a:lnTo>
                <a:lnTo>
                  <a:pt x="996" y="270"/>
                </a:lnTo>
                <a:lnTo>
                  <a:pt x="996" y="270"/>
                </a:lnTo>
                <a:lnTo>
                  <a:pt x="998" y="272"/>
                </a:lnTo>
                <a:lnTo>
                  <a:pt x="998" y="272"/>
                </a:lnTo>
                <a:lnTo>
                  <a:pt x="998" y="278"/>
                </a:lnTo>
                <a:lnTo>
                  <a:pt x="998" y="280"/>
                </a:lnTo>
                <a:lnTo>
                  <a:pt x="996" y="280"/>
                </a:lnTo>
                <a:lnTo>
                  <a:pt x="996" y="280"/>
                </a:lnTo>
                <a:lnTo>
                  <a:pt x="994" y="274"/>
                </a:lnTo>
                <a:lnTo>
                  <a:pt x="994" y="274"/>
                </a:lnTo>
                <a:lnTo>
                  <a:pt x="990" y="274"/>
                </a:lnTo>
                <a:lnTo>
                  <a:pt x="990" y="274"/>
                </a:lnTo>
                <a:lnTo>
                  <a:pt x="992" y="278"/>
                </a:lnTo>
                <a:lnTo>
                  <a:pt x="994" y="284"/>
                </a:lnTo>
                <a:lnTo>
                  <a:pt x="996" y="284"/>
                </a:lnTo>
                <a:lnTo>
                  <a:pt x="996" y="284"/>
                </a:lnTo>
                <a:lnTo>
                  <a:pt x="996" y="284"/>
                </a:lnTo>
                <a:lnTo>
                  <a:pt x="996" y="286"/>
                </a:lnTo>
                <a:lnTo>
                  <a:pt x="996" y="286"/>
                </a:lnTo>
                <a:lnTo>
                  <a:pt x="996" y="288"/>
                </a:lnTo>
                <a:lnTo>
                  <a:pt x="996" y="288"/>
                </a:lnTo>
                <a:lnTo>
                  <a:pt x="992" y="288"/>
                </a:lnTo>
                <a:lnTo>
                  <a:pt x="990" y="286"/>
                </a:lnTo>
                <a:lnTo>
                  <a:pt x="990" y="286"/>
                </a:lnTo>
                <a:lnTo>
                  <a:pt x="988" y="286"/>
                </a:lnTo>
                <a:lnTo>
                  <a:pt x="986" y="286"/>
                </a:lnTo>
                <a:lnTo>
                  <a:pt x="986" y="286"/>
                </a:lnTo>
                <a:lnTo>
                  <a:pt x="990" y="294"/>
                </a:lnTo>
                <a:lnTo>
                  <a:pt x="992" y="296"/>
                </a:lnTo>
                <a:lnTo>
                  <a:pt x="998" y="296"/>
                </a:lnTo>
                <a:lnTo>
                  <a:pt x="998" y="296"/>
                </a:lnTo>
                <a:lnTo>
                  <a:pt x="998" y="302"/>
                </a:lnTo>
                <a:lnTo>
                  <a:pt x="1000" y="306"/>
                </a:lnTo>
                <a:lnTo>
                  <a:pt x="1000" y="306"/>
                </a:lnTo>
                <a:lnTo>
                  <a:pt x="1004" y="308"/>
                </a:lnTo>
                <a:lnTo>
                  <a:pt x="1004" y="308"/>
                </a:lnTo>
                <a:lnTo>
                  <a:pt x="1004" y="310"/>
                </a:lnTo>
                <a:lnTo>
                  <a:pt x="1006" y="312"/>
                </a:lnTo>
                <a:lnTo>
                  <a:pt x="1006" y="312"/>
                </a:lnTo>
                <a:lnTo>
                  <a:pt x="1008" y="312"/>
                </a:lnTo>
                <a:lnTo>
                  <a:pt x="1010" y="312"/>
                </a:lnTo>
                <a:lnTo>
                  <a:pt x="1010" y="312"/>
                </a:lnTo>
                <a:lnTo>
                  <a:pt x="1014" y="316"/>
                </a:lnTo>
                <a:lnTo>
                  <a:pt x="1014" y="316"/>
                </a:lnTo>
                <a:lnTo>
                  <a:pt x="1014" y="320"/>
                </a:lnTo>
                <a:lnTo>
                  <a:pt x="1014" y="320"/>
                </a:lnTo>
                <a:lnTo>
                  <a:pt x="1016" y="318"/>
                </a:lnTo>
                <a:lnTo>
                  <a:pt x="1020" y="318"/>
                </a:lnTo>
                <a:lnTo>
                  <a:pt x="1020" y="318"/>
                </a:lnTo>
                <a:lnTo>
                  <a:pt x="1020" y="320"/>
                </a:lnTo>
                <a:lnTo>
                  <a:pt x="1022" y="322"/>
                </a:lnTo>
                <a:lnTo>
                  <a:pt x="1022" y="322"/>
                </a:lnTo>
                <a:lnTo>
                  <a:pt x="1022" y="322"/>
                </a:lnTo>
                <a:lnTo>
                  <a:pt x="1024" y="322"/>
                </a:lnTo>
                <a:lnTo>
                  <a:pt x="1024" y="322"/>
                </a:lnTo>
                <a:lnTo>
                  <a:pt x="1022" y="320"/>
                </a:lnTo>
                <a:lnTo>
                  <a:pt x="1022" y="318"/>
                </a:lnTo>
                <a:lnTo>
                  <a:pt x="1022" y="318"/>
                </a:lnTo>
                <a:lnTo>
                  <a:pt x="1020" y="318"/>
                </a:lnTo>
                <a:lnTo>
                  <a:pt x="1022" y="318"/>
                </a:lnTo>
                <a:lnTo>
                  <a:pt x="1022" y="316"/>
                </a:lnTo>
                <a:lnTo>
                  <a:pt x="1022" y="316"/>
                </a:lnTo>
                <a:lnTo>
                  <a:pt x="1024" y="318"/>
                </a:lnTo>
                <a:lnTo>
                  <a:pt x="1026" y="318"/>
                </a:lnTo>
                <a:lnTo>
                  <a:pt x="1026" y="318"/>
                </a:lnTo>
                <a:lnTo>
                  <a:pt x="1030" y="328"/>
                </a:lnTo>
                <a:lnTo>
                  <a:pt x="1030" y="328"/>
                </a:lnTo>
                <a:lnTo>
                  <a:pt x="1030" y="330"/>
                </a:lnTo>
                <a:lnTo>
                  <a:pt x="1028" y="332"/>
                </a:lnTo>
                <a:lnTo>
                  <a:pt x="1028" y="332"/>
                </a:lnTo>
                <a:lnTo>
                  <a:pt x="1024" y="330"/>
                </a:lnTo>
                <a:lnTo>
                  <a:pt x="1024" y="330"/>
                </a:lnTo>
                <a:lnTo>
                  <a:pt x="1024" y="330"/>
                </a:lnTo>
                <a:lnTo>
                  <a:pt x="1024" y="332"/>
                </a:lnTo>
                <a:lnTo>
                  <a:pt x="1024" y="332"/>
                </a:lnTo>
                <a:lnTo>
                  <a:pt x="1026" y="338"/>
                </a:lnTo>
                <a:lnTo>
                  <a:pt x="1020" y="338"/>
                </a:lnTo>
                <a:lnTo>
                  <a:pt x="1020" y="338"/>
                </a:lnTo>
                <a:lnTo>
                  <a:pt x="1020" y="342"/>
                </a:lnTo>
                <a:lnTo>
                  <a:pt x="1020" y="342"/>
                </a:lnTo>
                <a:lnTo>
                  <a:pt x="1024" y="342"/>
                </a:lnTo>
                <a:lnTo>
                  <a:pt x="1024" y="342"/>
                </a:lnTo>
                <a:lnTo>
                  <a:pt x="1026" y="350"/>
                </a:lnTo>
                <a:lnTo>
                  <a:pt x="1026" y="350"/>
                </a:lnTo>
                <a:lnTo>
                  <a:pt x="1030" y="348"/>
                </a:lnTo>
                <a:lnTo>
                  <a:pt x="1030" y="350"/>
                </a:lnTo>
                <a:lnTo>
                  <a:pt x="1030" y="350"/>
                </a:lnTo>
                <a:lnTo>
                  <a:pt x="1026" y="352"/>
                </a:lnTo>
                <a:lnTo>
                  <a:pt x="1026" y="352"/>
                </a:lnTo>
                <a:lnTo>
                  <a:pt x="1022" y="346"/>
                </a:lnTo>
                <a:lnTo>
                  <a:pt x="1018" y="344"/>
                </a:lnTo>
                <a:lnTo>
                  <a:pt x="1018" y="344"/>
                </a:lnTo>
                <a:lnTo>
                  <a:pt x="1018" y="344"/>
                </a:lnTo>
                <a:lnTo>
                  <a:pt x="1016" y="346"/>
                </a:lnTo>
                <a:lnTo>
                  <a:pt x="1016" y="346"/>
                </a:lnTo>
                <a:lnTo>
                  <a:pt x="1016" y="342"/>
                </a:lnTo>
                <a:lnTo>
                  <a:pt x="1014" y="342"/>
                </a:lnTo>
                <a:lnTo>
                  <a:pt x="1014" y="342"/>
                </a:lnTo>
                <a:lnTo>
                  <a:pt x="1010" y="340"/>
                </a:lnTo>
                <a:lnTo>
                  <a:pt x="1004" y="342"/>
                </a:lnTo>
                <a:lnTo>
                  <a:pt x="1004" y="342"/>
                </a:lnTo>
                <a:lnTo>
                  <a:pt x="1002" y="342"/>
                </a:lnTo>
                <a:lnTo>
                  <a:pt x="1002" y="344"/>
                </a:lnTo>
                <a:lnTo>
                  <a:pt x="1002" y="344"/>
                </a:lnTo>
                <a:lnTo>
                  <a:pt x="998" y="340"/>
                </a:lnTo>
                <a:lnTo>
                  <a:pt x="994" y="338"/>
                </a:lnTo>
                <a:lnTo>
                  <a:pt x="992" y="338"/>
                </a:lnTo>
                <a:lnTo>
                  <a:pt x="992" y="338"/>
                </a:lnTo>
                <a:lnTo>
                  <a:pt x="992" y="342"/>
                </a:lnTo>
                <a:lnTo>
                  <a:pt x="992" y="342"/>
                </a:lnTo>
                <a:lnTo>
                  <a:pt x="988" y="342"/>
                </a:lnTo>
                <a:lnTo>
                  <a:pt x="984" y="338"/>
                </a:lnTo>
                <a:lnTo>
                  <a:pt x="980" y="336"/>
                </a:lnTo>
                <a:lnTo>
                  <a:pt x="974" y="336"/>
                </a:lnTo>
                <a:lnTo>
                  <a:pt x="974" y="336"/>
                </a:lnTo>
                <a:lnTo>
                  <a:pt x="972" y="340"/>
                </a:lnTo>
                <a:lnTo>
                  <a:pt x="972" y="340"/>
                </a:lnTo>
                <a:lnTo>
                  <a:pt x="972" y="338"/>
                </a:lnTo>
                <a:lnTo>
                  <a:pt x="972" y="340"/>
                </a:lnTo>
                <a:lnTo>
                  <a:pt x="972" y="342"/>
                </a:lnTo>
                <a:lnTo>
                  <a:pt x="972" y="342"/>
                </a:lnTo>
                <a:lnTo>
                  <a:pt x="980" y="348"/>
                </a:lnTo>
                <a:lnTo>
                  <a:pt x="990" y="354"/>
                </a:lnTo>
                <a:lnTo>
                  <a:pt x="992" y="354"/>
                </a:lnTo>
                <a:lnTo>
                  <a:pt x="992" y="354"/>
                </a:lnTo>
                <a:lnTo>
                  <a:pt x="992" y="356"/>
                </a:lnTo>
                <a:lnTo>
                  <a:pt x="992" y="356"/>
                </a:lnTo>
                <a:lnTo>
                  <a:pt x="994" y="356"/>
                </a:lnTo>
                <a:lnTo>
                  <a:pt x="1000" y="356"/>
                </a:lnTo>
                <a:lnTo>
                  <a:pt x="1000" y="356"/>
                </a:lnTo>
                <a:lnTo>
                  <a:pt x="1004" y="360"/>
                </a:lnTo>
                <a:lnTo>
                  <a:pt x="1006" y="360"/>
                </a:lnTo>
                <a:lnTo>
                  <a:pt x="1006" y="360"/>
                </a:lnTo>
                <a:lnTo>
                  <a:pt x="1006" y="366"/>
                </a:lnTo>
                <a:lnTo>
                  <a:pt x="1006" y="366"/>
                </a:lnTo>
                <a:lnTo>
                  <a:pt x="1012" y="366"/>
                </a:lnTo>
                <a:lnTo>
                  <a:pt x="1018" y="368"/>
                </a:lnTo>
                <a:lnTo>
                  <a:pt x="1018" y="368"/>
                </a:lnTo>
                <a:lnTo>
                  <a:pt x="1020" y="368"/>
                </a:lnTo>
                <a:lnTo>
                  <a:pt x="1020" y="370"/>
                </a:lnTo>
                <a:lnTo>
                  <a:pt x="1018" y="370"/>
                </a:lnTo>
                <a:lnTo>
                  <a:pt x="1018" y="372"/>
                </a:lnTo>
                <a:lnTo>
                  <a:pt x="1018" y="372"/>
                </a:lnTo>
                <a:lnTo>
                  <a:pt x="1018" y="376"/>
                </a:lnTo>
                <a:lnTo>
                  <a:pt x="1016" y="378"/>
                </a:lnTo>
                <a:lnTo>
                  <a:pt x="1016" y="378"/>
                </a:lnTo>
                <a:lnTo>
                  <a:pt x="1008" y="376"/>
                </a:lnTo>
                <a:lnTo>
                  <a:pt x="1008" y="376"/>
                </a:lnTo>
                <a:lnTo>
                  <a:pt x="1006" y="376"/>
                </a:lnTo>
                <a:lnTo>
                  <a:pt x="1006" y="376"/>
                </a:lnTo>
                <a:lnTo>
                  <a:pt x="1006" y="376"/>
                </a:lnTo>
                <a:lnTo>
                  <a:pt x="998" y="372"/>
                </a:lnTo>
                <a:lnTo>
                  <a:pt x="998" y="372"/>
                </a:lnTo>
                <a:lnTo>
                  <a:pt x="994" y="372"/>
                </a:lnTo>
                <a:lnTo>
                  <a:pt x="988" y="374"/>
                </a:lnTo>
                <a:lnTo>
                  <a:pt x="988" y="374"/>
                </a:lnTo>
                <a:lnTo>
                  <a:pt x="984" y="370"/>
                </a:lnTo>
                <a:lnTo>
                  <a:pt x="984" y="370"/>
                </a:lnTo>
                <a:lnTo>
                  <a:pt x="982" y="372"/>
                </a:lnTo>
                <a:lnTo>
                  <a:pt x="982" y="374"/>
                </a:lnTo>
                <a:lnTo>
                  <a:pt x="982" y="374"/>
                </a:lnTo>
                <a:lnTo>
                  <a:pt x="970" y="370"/>
                </a:lnTo>
                <a:lnTo>
                  <a:pt x="970" y="370"/>
                </a:lnTo>
                <a:lnTo>
                  <a:pt x="968" y="372"/>
                </a:lnTo>
                <a:lnTo>
                  <a:pt x="968" y="372"/>
                </a:lnTo>
                <a:lnTo>
                  <a:pt x="964" y="368"/>
                </a:lnTo>
                <a:lnTo>
                  <a:pt x="964" y="368"/>
                </a:lnTo>
                <a:lnTo>
                  <a:pt x="962" y="374"/>
                </a:lnTo>
                <a:lnTo>
                  <a:pt x="962" y="374"/>
                </a:lnTo>
                <a:lnTo>
                  <a:pt x="954" y="374"/>
                </a:lnTo>
                <a:lnTo>
                  <a:pt x="954" y="374"/>
                </a:lnTo>
                <a:lnTo>
                  <a:pt x="952" y="372"/>
                </a:lnTo>
                <a:lnTo>
                  <a:pt x="952" y="370"/>
                </a:lnTo>
                <a:lnTo>
                  <a:pt x="952" y="370"/>
                </a:lnTo>
                <a:lnTo>
                  <a:pt x="948" y="372"/>
                </a:lnTo>
                <a:lnTo>
                  <a:pt x="946" y="374"/>
                </a:lnTo>
                <a:lnTo>
                  <a:pt x="946" y="374"/>
                </a:lnTo>
                <a:lnTo>
                  <a:pt x="940" y="370"/>
                </a:lnTo>
                <a:lnTo>
                  <a:pt x="940" y="370"/>
                </a:lnTo>
                <a:lnTo>
                  <a:pt x="936" y="370"/>
                </a:lnTo>
                <a:lnTo>
                  <a:pt x="936" y="368"/>
                </a:lnTo>
                <a:lnTo>
                  <a:pt x="936" y="368"/>
                </a:lnTo>
                <a:lnTo>
                  <a:pt x="946" y="364"/>
                </a:lnTo>
                <a:lnTo>
                  <a:pt x="946" y="364"/>
                </a:lnTo>
                <a:lnTo>
                  <a:pt x="946" y="362"/>
                </a:lnTo>
                <a:lnTo>
                  <a:pt x="948" y="362"/>
                </a:lnTo>
                <a:lnTo>
                  <a:pt x="948" y="362"/>
                </a:lnTo>
                <a:lnTo>
                  <a:pt x="946" y="360"/>
                </a:lnTo>
                <a:lnTo>
                  <a:pt x="946" y="360"/>
                </a:lnTo>
                <a:lnTo>
                  <a:pt x="942" y="360"/>
                </a:lnTo>
                <a:lnTo>
                  <a:pt x="942" y="360"/>
                </a:lnTo>
                <a:lnTo>
                  <a:pt x="942" y="358"/>
                </a:lnTo>
                <a:lnTo>
                  <a:pt x="940" y="358"/>
                </a:lnTo>
                <a:lnTo>
                  <a:pt x="940" y="358"/>
                </a:lnTo>
                <a:lnTo>
                  <a:pt x="940" y="362"/>
                </a:lnTo>
                <a:lnTo>
                  <a:pt x="940" y="362"/>
                </a:lnTo>
                <a:lnTo>
                  <a:pt x="938" y="362"/>
                </a:lnTo>
                <a:lnTo>
                  <a:pt x="938" y="362"/>
                </a:lnTo>
                <a:lnTo>
                  <a:pt x="934" y="360"/>
                </a:lnTo>
                <a:lnTo>
                  <a:pt x="934" y="358"/>
                </a:lnTo>
                <a:lnTo>
                  <a:pt x="934" y="358"/>
                </a:lnTo>
                <a:lnTo>
                  <a:pt x="932" y="360"/>
                </a:lnTo>
                <a:lnTo>
                  <a:pt x="930" y="360"/>
                </a:lnTo>
                <a:lnTo>
                  <a:pt x="930" y="360"/>
                </a:lnTo>
                <a:lnTo>
                  <a:pt x="928" y="348"/>
                </a:lnTo>
                <a:lnTo>
                  <a:pt x="928" y="348"/>
                </a:lnTo>
                <a:lnTo>
                  <a:pt x="924" y="348"/>
                </a:lnTo>
                <a:lnTo>
                  <a:pt x="924" y="348"/>
                </a:lnTo>
                <a:lnTo>
                  <a:pt x="920" y="336"/>
                </a:lnTo>
                <a:lnTo>
                  <a:pt x="920" y="336"/>
                </a:lnTo>
                <a:lnTo>
                  <a:pt x="916" y="336"/>
                </a:lnTo>
                <a:lnTo>
                  <a:pt x="916" y="336"/>
                </a:lnTo>
                <a:lnTo>
                  <a:pt x="914" y="340"/>
                </a:lnTo>
                <a:lnTo>
                  <a:pt x="914" y="340"/>
                </a:lnTo>
                <a:lnTo>
                  <a:pt x="914" y="336"/>
                </a:lnTo>
                <a:lnTo>
                  <a:pt x="914" y="336"/>
                </a:lnTo>
                <a:lnTo>
                  <a:pt x="908" y="334"/>
                </a:lnTo>
                <a:lnTo>
                  <a:pt x="908" y="334"/>
                </a:lnTo>
                <a:lnTo>
                  <a:pt x="908" y="330"/>
                </a:lnTo>
                <a:lnTo>
                  <a:pt x="908" y="330"/>
                </a:lnTo>
                <a:lnTo>
                  <a:pt x="906" y="330"/>
                </a:lnTo>
                <a:lnTo>
                  <a:pt x="906" y="330"/>
                </a:lnTo>
                <a:lnTo>
                  <a:pt x="906" y="332"/>
                </a:lnTo>
                <a:lnTo>
                  <a:pt x="906" y="334"/>
                </a:lnTo>
                <a:lnTo>
                  <a:pt x="906" y="334"/>
                </a:lnTo>
                <a:lnTo>
                  <a:pt x="902" y="336"/>
                </a:lnTo>
                <a:lnTo>
                  <a:pt x="902" y="336"/>
                </a:lnTo>
                <a:lnTo>
                  <a:pt x="898" y="330"/>
                </a:lnTo>
                <a:lnTo>
                  <a:pt x="898" y="330"/>
                </a:lnTo>
                <a:lnTo>
                  <a:pt x="898" y="326"/>
                </a:lnTo>
                <a:lnTo>
                  <a:pt x="896" y="326"/>
                </a:lnTo>
                <a:lnTo>
                  <a:pt x="896" y="326"/>
                </a:lnTo>
                <a:lnTo>
                  <a:pt x="896" y="328"/>
                </a:lnTo>
                <a:lnTo>
                  <a:pt x="894" y="330"/>
                </a:lnTo>
                <a:lnTo>
                  <a:pt x="894" y="332"/>
                </a:lnTo>
                <a:lnTo>
                  <a:pt x="894" y="332"/>
                </a:lnTo>
                <a:lnTo>
                  <a:pt x="900" y="336"/>
                </a:lnTo>
                <a:lnTo>
                  <a:pt x="900" y="336"/>
                </a:lnTo>
                <a:lnTo>
                  <a:pt x="900" y="340"/>
                </a:lnTo>
                <a:lnTo>
                  <a:pt x="900" y="340"/>
                </a:lnTo>
                <a:lnTo>
                  <a:pt x="898" y="340"/>
                </a:lnTo>
                <a:lnTo>
                  <a:pt x="898" y="342"/>
                </a:lnTo>
                <a:lnTo>
                  <a:pt x="898" y="342"/>
                </a:lnTo>
                <a:lnTo>
                  <a:pt x="890" y="340"/>
                </a:lnTo>
                <a:lnTo>
                  <a:pt x="888" y="336"/>
                </a:lnTo>
                <a:lnTo>
                  <a:pt x="888" y="336"/>
                </a:lnTo>
                <a:lnTo>
                  <a:pt x="886" y="340"/>
                </a:lnTo>
                <a:lnTo>
                  <a:pt x="886" y="340"/>
                </a:lnTo>
                <a:lnTo>
                  <a:pt x="884" y="340"/>
                </a:lnTo>
                <a:lnTo>
                  <a:pt x="884" y="340"/>
                </a:lnTo>
                <a:lnTo>
                  <a:pt x="884" y="344"/>
                </a:lnTo>
                <a:lnTo>
                  <a:pt x="884" y="344"/>
                </a:lnTo>
                <a:lnTo>
                  <a:pt x="880" y="344"/>
                </a:lnTo>
                <a:lnTo>
                  <a:pt x="878" y="344"/>
                </a:lnTo>
                <a:lnTo>
                  <a:pt x="876" y="348"/>
                </a:lnTo>
                <a:lnTo>
                  <a:pt x="876" y="348"/>
                </a:lnTo>
                <a:lnTo>
                  <a:pt x="868" y="348"/>
                </a:lnTo>
                <a:lnTo>
                  <a:pt x="866" y="346"/>
                </a:lnTo>
                <a:lnTo>
                  <a:pt x="866" y="346"/>
                </a:lnTo>
                <a:lnTo>
                  <a:pt x="864" y="346"/>
                </a:lnTo>
                <a:lnTo>
                  <a:pt x="862" y="348"/>
                </a:lnTo>
                <a:lnTo>
                  <a:pt x="862" y="346"/>
                </a:lnTo>
                <a:lnTo>
                  <a:pt x="862" y="346"/>
                </a:lnTo>
                <a:lnTo>
                  <a:pt x="858" y="344"/>
                </a:lnTo>
                <a:lnTo>
                  <a:pt x="856" y="344"/>
                </a:lnTo>
                <a:lnTo>
                  <a:pt x="856" y="344"/>
                </a:lnTo>
                <a:lnTo>
                  <a:pt x="854" y="338"/>
                </a:lnTo>
                <a:lnTo>
                  <a:pt x="854" y="338"/>
                </a:lnTo>
                <a:lnTo>
                  <a:pt x="856" y="334"/>
                </a:lnTo>
                <a:lnTo>
                  <a:pt x="858" y="330"/>
                </a:lnTo>
                <a:lnTo>
                  <a:pt x="858" y="330"/>
                </a:lnTo>
                <a:lnTo>
                  <a:pt x="856" y="330"/>
                </a:lnTo>
                <a:lnTo>
                  <a:pt x="856" y="326"/>
                </a:lnTo>
                <a:lnTo>
                  <a:pt x="856" y="326"/>
                </a:lnTo>
                <a:lnTo>
                  <a:pt x="860" y="316"/>
                </a:lnTo>
                <a:lnTo>
                  <a:pt x="860" y="316"/>
                </a:lnTo>
                <a:lnTo>
                  <a:pt x="872" y="316"/>
                </a:lnTo>
                <a:lnTo>
                  <a:pt x="872" y="316"/>
                </a:lnTo>
                <a:lnTo>
                  <a:pt x="876" y="318"/>
                </a:lnTo>
                <a:lnTo>
                  <a:pt x="880" y="318"/>
                </a:lnTo>
                <a:lnTo>
                  <a:pt x="880" y="316"/>
                </a:lnTo>
                <a:lnTo>
                  <a:pt x="880" y="316"/>
                </a:lnTo>
                <a:lnTo>
                  <a:pt x="886" y="316"/>
                </a:lnTo>
                <a:lnTo>
                  <a:pt x="886" y="316"/>
                </a:lnTo>
                <a:lnTo>
                  <a:pt x="886" y="316"/>
                </a:lnTo>
                <a:lnTo>
                  <a:pt x="888" y="314"/>
                </a:lnTo>
                <a:lnTo>
                  <a:pt x="888" y="314"/>
                </a:lnTo>
                <a:lnTo>
                  <a:pt x="888" y="314"/>
                </a:lnTo>
                <a:lnTo>
                  <a:pt x="890" y="314"/>
                </a:lnTo>
                <a:lnTo>
                  <a:pt x="892" y="316"/>
                </a:lnTo>
                <a:lnTo>
                  <a:pt x="892" y="314"/>
                </a:lnTo>
                <a:lnTo>
                  <a:pt x="892" y="314"/>
                </a:lnTo>
                <a:lnTo>
                  <a:pt x="896" y="312"/>
                </a:lnTo>
                <a:lnTo>
                  <a:pt x="896" y="312"/>
                </a:lnTo>
                <a:lnTo>
                  <a:pt x="898" y="314"/>
                </a:lnTo>
                <a:lnTo>
                  <a:pt x="902" y="314"/>
                </a:lnTo>
                <a:lnTo>
                  <a:pt x="902" y="314"/>
                </a:lnTo>
                <a:lnTo>
                  <a:pt x="906" y="312"/>
                </a:lnTo>
                <a:lnTo>
                  <a:pt x="906" y="312"/>
                </a:lnTo>
                <a:lnTo>
                  <a:pt x="916" y="310"/>
                </a:lnTo>
                <a:lnTo>
                  <a:pt x="924" y="310"/>
                </a:lnTo>
                <a:lnTo>
                  <a:pt x="924" y="310"/>
                </a:lnTo>
                <a:lnTo>
                  <a:pt x="922" y="304"/>
                </a:lnTo>
                <a:lnTo>
                  <a:pt x="922" y="304"/>
                </a:lnTo>
                <a:lnTo>
                  <a:pt x="918" y="302"/>
                </a:lnTo>
                <a:lnTo>
                  <a:pt x="916" y="300"/>
                </a:lnTo>
                <a:lnTo>
                  <a:pt x="916" y="300"/>
                </a:lnTo>
                <a:lnTo>
                  <a:pt x="914" y="294"/>
                </a:lnTo>
                <a:lnTo>
                  <a:pt x="914" y="294"/>
                </a:lnTo>
                <a:lnTo>
                  <a:pt x="910" y="294"/>
                </a:lnTo>
                <a:lnTo>
                  <a:pt x="910" y="294"/>
                </a:lnTo>
                <a:lnTo>
                  <a:pt x="906" y="288"/>
                </a:lnTo>
                <a:lnTo>
                  <a:pt x="906" y="288"/>
                </a:lnTo>
                <a:lnTo>
                  <a:pt x="906" y="284"/>
                </a:lnTo>
                <a:lnTo>
                  <a:pt x="906" y="284"/>
                </a:lnTo>
                <a:lnTo>
                  <a:pt x="914" y="282"/>
                </a:lnTo>
                <a:lnTo>
                  <a:pt x="914" y="282"/>
                </a:lnTo>
                <a:lnTo>
                  <a:pt x="914" y="278"/>
                </a:lnTo>
                <a:lnTo>
                  <a:pt x="916" y="276"/>
                </a:lnTo>
                <a:lnTo>
                  <a:pt x="916" y="276"/>
                </a:lnTo>
                <a:lnTo>
                  <a:pt x="922" y="270"/>
                </a:lnTo>
                <a:lnTo>
                  <a:pt x="930" y="268"/>
                </a:lnTo>
                <a:lnTo>
                  <a:pt x="930" y="268"/>
                </a:lnTo>
                <a:lnTo>
                  <a:pt x="924" y="264"/>
                </a:lnTo>
                <a:lnTo>
                  <a:pt x="922" y="260"/>
                </a:lnTo>
                <a:lnTo>
                  <a:pt x="924" y="256"/>
                </a:lnTo>
                <a:lnTo>
                  <a:pt x="924" y="256"/>
                </a:lnTo>
                <a:lnTo>
                  <a:pt x="924" y="254"/>
                </a:lnTo>
                <a:lnTo>
                  <a:pt x="926" y="254"/>
                </a:lnTo>
                <a:lnTo>
                  <a:pt x="926" y="254"/>
                </a:lnTo>
                <a:lnTo>
                  <a:pt x="928" y="254"/>
                </a:lnTo>
                <a:lnTo>
                  <a:pt x="930" y="254"/>
                </a:lnTo>
                <a:lnTo>
                  <a:pt x="930" y="254"/>
                </a:lnTo>
                <a:lnTo>
                  <a:pt x="930" y="254"/>
                </a:lnTo>
                <a:lnTo>
                  <a:pt x="932" y="252"/>
                </a:lnTo>
                <a:lnTo>
                  <a:pt x="932" y="252"/>
                </a:lnTo>
                <a:lnTo>
                  <a:pt x="932" y="250"/>
                </a:lnTo>
                <a:lnTo>
                  <a:pt x="932" y="250"/>
                </a:lnTo>
                <a:lnTo>
                  <a:pt x="928" y="248"/>
                </a:lnTo>
                <a:lnTo>
                  <a:pt x="928" y="248"/>
                </a:lnTo>
                <a:lnTo>
                  <a:pt x="928" y="244"/>
                </a:lnTo>
                <a:lnTo>
                  <a:pt x="926" y="244"/>
                </a:lnTo>
                <a:lnTo>
                  <a:pt x="926" y="244"/>
                </a:lnTo>
                <a:lnTo>
                  <a:pt x="926" y="238"/>
                </a:lnTo>
                <a:lnTo>
                  <a:pt x="926" y="232"/>
                </a:lnTo>
                <a:lnTo>
                  <a:pt x="926" y="232"/>
                </a:lnTo>
                <a:lnTo>
                  <a:pt x="924" y="232"/>
                </a:lnTo>
                <a:lnTo>
                  <a:pt x="922" y="232"/>
                </a:lnTo>
                <a:lnTo>
                  <a:pt x="922" y="232"/>
                </a:lnTo>
                <a:lnTo>
                  <a:pt x="920" y="228"/>
                </a:lnTo>
                <a:lnTo>
                  <a:pt x="920" y="228"/>
                </a:lnTo>
                <a:lnTo>
                  <a:pt x="922" y="228"/>
                </a:lnTo>
                <a:lnTo>
                  <a:pt x="922" y="228"/>
                </a:lnTo>
                <a:lnTo>
                  <a:pt x="920" y="226"/>
                </a:lnTo>
                <a:lnTo>
                  <a:pt x="920" y="226"/>
                </a:lnTo>
                <a:lnTo>
                  <a:pt x="914" y="226"/>
                </a:lnTo>
                <a:lnTo>
                  <a:pt x="914" y="224"/>
                </a:lnTo>
                <a:lnTo>
                  <a:pt x="914" y="224"/>
                </a:lnTo>
                <a:lnTo>
                  <a:pt x="914" y="222"/>
                </a:lnTo>
                <a:lnTo>
                  <a:pt x="914" y="220"/>
                </a:lnTo>
                <a:lnTo>
                  <a:pt x="914" y="220"/>
                </a:lnTo>
                <a:lnTo>
                  <a:pt x="912" y="220"/>
                </a:lnTo>
                <a:lnTo>
                  <a:pt x="912" y="220"/>
                </a:lnTo>
                <a:lnTo>
                  <a:pt x="912" y="218"/>
                </a:lnTo>
                <a:lnTo>
                  <a:pt x="912" y="218"/>
                </a:lnTo>
                <a:lnTo>
                  <a:pt x="916" y="216"/>
                </a:lnTo>
                <a:lnTo>
                  <a:pt x="916" y="216"/>
                </a:lnTo>
                <a:lnTo>
                  <a:pt x="916" y="212"/>
                </a:lnTo>
                <a:lnTo>
                  <a:pt x="916" y="210"/>
                </a:lnTo>
                <a:lnTo>
                  <a:pt x="916" y="210"/>
                </a:lnTo>
                <a:lnTo>
                  <a:pt x="914" y="210"/>
                </a:lnTo>
                <a:lnTo>
                  <a:pt x="914" y="212"/>
                </a:lnTo>
                <a:lnTo>
                  <a:pt x="912" y="214"/>
                </a:lnTo>
                <a:lnTo>
                  <a:pt x="912" y="214"/>
                </a:lnTo>
                <a:lnTo>
                  <a:pt x="910" y="214"/>
                </a:lnTo>
                <a:lnTo>
                  <a:pt x="908" y="212"/>
                </a:lnTo>
                <a:lnTo>
                  <a:pt x="908" y="212"/>
                </a:lnTo>
                <a:lnTo>
                  <a:pt x="902" y="218"/>
                </a:lnTo>
                <a:lnTo>
                  <a:pt x="896" y="224"/>
                </a:lnTo>
                <a:lnTo>
                  <a:pt x="896" y="224"/>
                </a:lnTo>
                <a:lnTo>
                  <a:pt x="894" y="224"/>
                </a:lnTo>
                <a:lnTo>
                  <a:pt x="894" y="224"/>
                </a:lnTo>
                <a:lnTo>
                  <a:pt x="894" y="220"/>
                </a:lnTo>
                <a:lnTo>
                  <a:pt x="894" y="218"/>
                </a:lnTo>
                <a:lnTo>
                  <a:pt x="894" y="218"/>
                </a:lnTo>
                <a:lnTo>
                  <a:pt x="890" y="218"/>
                </a:lnTo>
                <a:lnTo>
                  <a:pt x="890" y="218"/>
                </a:lnTo>
                <a:lnTo>
                  <a:pt x="888" y="214"/>
                </a:lnTo>
                <a:lnTo>
                  <a:pt x="890" y="212"/>
                </a:lnTo>
                <a:lnTo>
                  <a:pt x="890" y="212"/>
                </a:lnTo>
                <a:lnTo>
                  <a:pt x="890" y="212"/>
                </a:lnTo>
                <a:lnTo>
                  <a:pt x="892" y="208"/>
                </a:lnTo>
                <a:lnTo>
                  <a:pt x="892" y="208"/>
                </a:lnTo>
                <a:lnTo>
                  <a:pt x="892" y="206"/>
                </a:lnTo>
                <a:lnTo>
                  <a:pt x="892" y="206"/>
                </a:lnTo>
                <a:lnTo>
                  <a:pt x="896" y="206"/>
                </a:lnTo>
                <a:lnTo>
                  <a:pt x="896" y="206"/>
                </a:lnTo>
                <a:lnTo>
                  <a:pt x="896" y="208"/>
                </a:lnTo>
                <a:lnTo>
                  <a:pt x="896" y="208"/>
                </a:lnTo>
                <a:lnTo>
                  <a:pt x="898" y="206"/>
                </a:lnTo>
                <a:lnTo>
                  <a:pt x="896" y="204"/>
                </a:lnTo>
                <a:lnTo>
                  <a:pt x="896" y="204"/>
                </a:lnTo>
                <a:lnTo>
                  <a:pt x="890" y="202"/>
                </a:lnTo>
                <a:lnTo>
                  <a:pt x="890" y="202"/>
                </a:lnTo>
                <a:lnTo>
                  <a:pt x="888" y="200"/>
                </a:lnTo>
                <a:lnTo>
                  <a:pt x="888" y="200"/>
                </a:lnTo>
                <a:lnTo>
                  <a:pt x="888" y="200"/>
                </a:lnTo>
                <a:lnTo>
                  <a:pt x="888" y="194"/>
                </a:lnTo>
                <a:lnTo>
                  <a:pt x="888" y="194"/>
                </a:lnTo>
                <a:lnTo>
                  <a:pt x="888" y="194"/>
                </a:lnTo>
                <a:lnTo>
                  <a:pt x="888" y="192"/>
                </a:lnTo>
                <a:lnTo>
                  <a:pt x="888" y="192"/>
                </a:lnTo>
                <a:lnTo>
                  <a:pt x="894" y="192"/>
                </a:lnTo>
                <a:lnTo>
                  <a:pt x="892" y="188"/>
                </a:lnTo>
                <a:lnTo>
                  <a:pt x="892" y="188"/>
                </a:lnTo>
                <a:lnTo>
                  <a:pt x="886" y="188"/>
                </a:lnTo>
                <a:lnTo>
                  <a:pt x="884" y="194"/>
                </a:lnTo>
                <a:lnTo>
                  <a:pt x="884" y="194"/>
                </a:lnTo>
                <a:lnTo>
                  <a:pt x="880" y="194"/>
                </a:lnTo>
                <a:lnTo>
                  <a:pt x="880" y="194"/>
                </a:lnTo>
                <a:lnTo>
                  <a:pt x="882" y="188"/>
                </a:lnTo>
                <a:lnTo>
                  <a:pt x="882" y="188"/>
                </a:lnTo>
                <a:lnTo>
                  <a:pt x="878" y="188"/>
                </a:lnTo>
                <a:lnTo>
                  <a:pt x="878" y="188"/>
                </a:lnTo>
                <a:lnTo>
                  <a:pt x="878" y="186"/>
                </a:lnTo>
                <a:lnTo>
                  <a:pt x="876" y="184"/>
                </a:lnTo>
                <a:lnTo>
                  <a:pt x="876" y="184"/>
                </a:lnTo>
                <a:lnTo>
                  <a:pt x="874" y="184"/>
                </a:lnTo>
                <a:lnTo>
                  <a:pt x="872" y="182"/>
                </a:lnTo>
                <a:lnTo>
                  <a:pt x="872" y="182"/>
                </a:lnTo>
                <a:lnTo>
                  <a:pt x="872" y="184"/>
                </a:lnTo>
                <a:lnTo>
                  <a:pt x="872" y="184"/>
                </a:lnTo>
                <a:lnTo>
                  <a:pt x="868" y="184"/>
                </a:lnTo>
                <a:lnTo>
                  <a:pt x="868" y="184"/>
                </a:lnTo>
                <a:lnTo>
                  <a:pt x="868" y="190"/>
                </a:lnTo>
                <a:lnTo>
                  <a:pt x="866" y="190"/>
                </a:lnTo>
                <a:lnTo>
                  <a:pt x="866" y="190"/>
                </a:lnTo>
                <a:lnTo>
                  <a:pt x="862" y="174"/>
                </a:lnTo>
                <a:lnTo>
                  <a:pt x="862" y="174"/>
                </a:lnTo>
                <a:lnTo>
                  <a:pt x="858" y="174"/>
                </a:lnTo>
                <a:lnTo>
                  <a:pt x="858" y="178"/>
                </a:lnTo>
                <a:lnTo>
                  <a:pt x="858" y="178"/>
                </a:lnTo>
                <a:lnTo>
                  <a:pt x="854" y="176"/>
                </a:lnTo>
                <a:lnTo>
                  <a:pt x="854" y="176"/>
                </a:lnTo>
                <a:lnTo>
                  <a:pt x="850" y="168"/>
                </a:lnTo>
                <a:lnTo>
                  <a:pt x="850" y="168"/>
                </a:lnTo>
                <a:lnTo>
                  <a:pt x="842" y="172"/>
                </a:lnTo>
                <a:lnTo>
                  <a:pt x="842" y="172"/>
                </a:lnTo>
                <a:lnTo>
                  <a:pt x="842" y="176"/>
                </a:lnTo>
                <a:lnTo>
                  <a:pt x="842" y="176"/>
                </a:lnTo>
                <a:lnTo>
                  <a:pt x="846" y="176"/>
                </a:lnTo>
                <a:lnTo>
                  <a:pt x="846" y="176"/>
                </a:lnTo>
                <a:lnTo>
                  <a:pt x="848" y="172"/>
                </a:lnTo>
                <a:lnTo>
                  <a:pt x="850" y="172"/>
                </a:lnTo>
                <a:lnTo>
                  <a:pt x="850" y="172"/>
                </a:lnTo>
                <a:lnTo>
                  <a:pt x="852" y="180"/>
                </a:lnTo>
                <a:lnTo>
                  <a:pt x="852" y="180"/>
                </a:lnTo>
                <a:lnTo>
                  <a:pt x="850" y="182"/>
                </a:lnTo>
                <a:lnTo>
                  <a:pt x="850" y="182"/>
                </a:lnTo>
                <a:lnTo>
                  <a:pt x="846" y="182"/>
                </a:lnTo>
                <a:lnTo>
                  <a:pt x="846" y="182"/>
                </a:lnTo>
                <a:lnTo>
                  <a:pt x="846" y="182"/>
                </a:lnTo>
                <a:lnTo>
                  <a:pt x="840" y="184"/>
                </a:lnTo>
                <a:lnTo>
                  <a:pt x="838" y="182"/>
                </a:lnTo>
                <a:lnTo>
                  <a:pt x="834" y="180"/>
                </a:lnTo>
                <a:lnTo>
                  <a:pt x="834" y="180"/>
                </a:lnTo>
                <a:lnTo>
                  <a:pt x="832" y="178"/>
                </a:lnTo>
                <a:lnTo>
                  <a:pt x="830" y="176"/>
                </a:lnTo>
                <a:lnTo>
                  <a:pt x="830" y="176"/>
                </a:lnTo>
                <a:lnTo>
                  <a:pt x="828" y="176"/>
                </a:lnTo>
                <a:lnTo>
                  <a:pt x="828" y="176"/>
                </a:lnTo>
                <a:lnTo>
                  <a:pt x="824" y="174"/>
                </a:lnTo>
                <a:lnTo>
                  <a:pt x="824" y="176"/>
                </a:lnTo>
                <a:lnTo>
                  <a:pt x="824" y="176"/>
                </a:lnTo>
                <a:lnTo>
                  <a:pt x="816" y="176"/>
                </a:lnTo>
                <a:lnTo>
                  <a:pt x="816" y="176"/>
                </a:lnTo>
                <a:lnTo>
                  <a:pt x="814" y="178"/>
                </a:lnTo>
                <a:lnTo>
                  <a:pt x="814" y="180"/>
                </a:lnTo>
                <a:lnTo>
                  <a:pt x="814" y="180"/>
                </a:lnTo>
                <a:lnTo>
                  <a:pt x="818" y="182"/>
                </a:lnTo>
                <a:lnTo>
                  <a:pt x="818" y="182"/>
                </a:lnTo>
                <a:lnTo>
                  <a:pt x="818" y="184"/>
                </a:lnTo>
                <a:lnTo>
                  <a:pt x="818" y="184"/>
                </a:lnTo>
                <a:lnTo>
                  <a:pt x="822" y="186"/>
                </a:lnTo>
                <a:lnTo>
                  <a:pt x="822" y="186"/>
                </a:lnTo>
                <a:lnTo>
                  <a:pt x="822" y="190"/>
                </a:lnTo>
                <a:lnTo>
                  <a:pt x="822" y="194"/>
                </a:lnTo>
                <a:lnTo>
                  <a:pt x="822" y="194"/>
                </a:lnTo>
                <a:lnTo>
                  <a:pt x="818" y="194"/>
                </a:lnTo>
                <a:lnTo>
                  <a:pt x="818" y="194"/>
                </a:lnTo>
                <a:lnTo>
                  <a:pt x="816" y="188"/>
                </a:lnTo>
                <a:lnTo>
                  <a:pt x="812" y="184"/>
                </a:lnTo>
                <a:lnTo>
                  <a:pt x="812" y="184"/>
                </a:lnTo>
                <a:lnTo>
                  <a:pt x="808" y="184"/>
                </a:lnTo>
                <a:lnTo>
                  <a:pt x="808" y="184"/>
                </a:lnTo>
                <a:lnTo>
                  <a:pt x="804" y="180"/>
                </a:lnTo>
                <a:lnTo>
                  <a:pt x="800" y="174"/>
                </a:lnTo>
                <a:lnTo>
                  <a:pt x="800" y="174"/>
                </a:lnTo>
                <a:lnTo>
                  <a:pt x="796" y="174"/>
                </a:lnTo>
                <a:lnTo>
                  <a:pt x="796" y="176"/>
                </a:lnTo>
                <a:lnTo>
                  <a:pt x="796" y="176"/>
                </a:lnTo>
                <a:lnTo>
                  <a:pt x="796" y="176"/>
                </a:lnTo>
                <a:lnTo>
                  <a:pt x="802" y="182"/>
                </a:lnTo>
                <a:lnTo>
                  <a:pt x="802" y="182"/>
                </a:lnTo>
                <a:lnTo>
                  <a:pt x="804" y="184"/>
                </a:lnTo>
                <a:lnTo>
                  <a:pt x="804" y="184"/>
                </a:lnTo>
                <a:lnTo>
                  <a:pt x="808" y="188"/>
                </a:lnTo>
                <a:lnTo>
                  <a:pt x="808" y="190"/>
                </a:lnTo>
                <a:lnTo>
                  <a:pt x="802" y="190"/>
                </a:lnTo>
                <a:lnTo>
                  <a:pt x="802" y="190"/>
                </a:lnTo>
                <a:lnTo>
                  <a:pt x="794" y="188"/>
                </a:lnTo>
                <a:lnTo>
                  <a:pt x="794" y="188"/>
                </a:lnTo>
                <a:lnTo>
                  <a:pt x="792" y="184"/>
                </a:lnTo>
                <a:lnTo>
                  <a:pt x="792" y="184"/>
                </a:lnTo>
                <a:lnTo>
                  <a:pt x="786" y="186"/>
                </a:lnTo>
                <a:lnTo>
                  <a:pt x="782" y="186"/>
                </a:lnTo>
                <a:lnTo>
                  <a:pt x="782" y="186"/>
                </a:lnTo>
                <a:lnTo>
                  <a:pt x="776" y="186"/>
                </a:lnTo>
                <a:lnTo>
                  <a:pt x="774" y="184"/>
                </a:lnTo>
                <a:lnTo>
                  <a:pt x="774" y="184"/>
                </a:lnTo>
                <a:lnTo>
                  <a:pt x="770" y="184"/>
                </a:lnTo>
                <a:lnTo>
                  <a:pt x="764" y="184"/>
                </a:lnTo>
                <a:lnTo>
                  <a:pt x="764" y="184"/>
                </a:lnTo>
                <a:lnTo>
                  <a:pt x="760" y="180"/>
                </a:lnTo>
                <a:lnTo>
                  <a:pt x="758" y="180"/>
                </a:lnTo>
                <a:lnTo>
                  <a:pt x="758" y="180"/>
                </a:lnTo>
                <a:lnTo>
                  <a:pt x="758" y="182"/>
                </a:lnTo>
                <a:lnTo>
                  <a:pt x="760" y="184"/>
                </a:lnTo>
                <a:lnTo>
                  <a:pt x="760" y="184"/>
                </a:lnTo>
                <a:lnTo>
                  <a:pt x="750" y="184"/>
                </a:lnTo>
                <a:lnTo>
                  <a:pt x="750" y="184"/>
                </a:lnTo>
                <a:lnTo>
                  <a:pt x="750" y="184"/>
                </a:lnTo>
                <a:lnTo>
                  <a:pt x="750" y="184"/>
                </a:lnTo>
                <a:lnTo>
                  <a:pt x="750" y="182"/>
                </a:lnTo>
                <a:lnTo>
                  <a:pt x="750" y="180"/>
                </a:lnTo>
                <a:lnTo>
                  <a:pt x="750" y="180"/>
                </a:lnTo>
                <a:lnTo>
                  <a:pt x="742" y="174"/>
                </a:lnTo>
                <a:lnTo>
                  <a:pt x="742" y="174"/>
                </a:lnTo>
                <a:lnTo>
                  <a:pt x="742" y="172"/>
                </a:lnTo>
                <a:lnTo>
                  <a:pt x="742" y="172"/>
                </a:lnTo>
                <a:lnTo>
                  <a:pt x="738" y="170"/>
                </a:lnTo>
                <a:lnTo>
                  <a:pt x="736" y="172"/>
                </a:lnTo>
                <a:lnTo>
                  <a:pt x="732" y="176"/>
                </a:lnTo>
                <a:lnTo>
                  <a:pt x="732" y="176"/>
                </a:lnTo>
                <a:lnTo>
                  <a:pt x="726" y="174"/>
                </a:lnTo>
                <a:lnTo>
                  <a:pt x="726" y="172"/>
                </a:lnTo>
                <a:lnTo>
                  <a:pt x="726" y="172"/>
                </a:lnTo>
                <a:lnTo>
                  <a:pt x="728" y="172"/>
                </a:lnTo>
                <a:lnTo>
                  <a:pt x="728" y="172"/>
                </a:lnTo>
                <a:lnTo>
                  <a:pt x="722" y="168"/>
                </a:lnTo>
                <a:lnTo>
                  <a:pt x="722" y="168"/>
                </a:lnTo>
                <a:lnTo>
                  <a:pt x="720" y="168"/>
                </a:lnTo>
                <a:lnTo>
                  <a:pt x="720" y="168"/>
                </a:lnTo>
                <a:lnTo>
                  <a:pt x="720" y="168"/>
                </a:lnTo>
                <a:lnTo>
                  <a:pt x="720" y="168"/>
                </a:lnTo>
                <a:lnTo>
                  <a:pt x="716" y="162"/>
                </a:lnTo>
                <a:lnTo>
                  <a:pt x="716" y="162"/>
                </a:lnTo>
                <a:lnTo>
                  <a:pt x="716" y="158"/>
                </a:lnTo>
                <a:lnTo>
                  <a:pt x="716" y="158"/>
                </a:lnTo>
                <a:lnTo>
                  <a:pt x="724" y="158"/>
                </a:lnTo>
                <a:lnTo>
                  <a:pt x="724" y="154"/>
                </a:lnTo>
                <a:lnTo>
                  <a:pt x="724" y="154"/>
                </a:lnTo>
                <a:lnTo>
                  <a:pt x="714" y="156"/>
                </a:lnTo>
                <a:lnTo>
                  <a:pt x="704" y="154"/>
                </a:lnTo>
                <a:lnTo>
                  <a:pt x="704" y="154"/>
                </a:lnTo>
                <a:lnTo>
                  <a:pt x="704" y="154"/>
                </a:lnTo>
                <a:lnTo>
                  <a:pt x="702" y="150"/>
                </a:lnTo>
                <a:lnTo>
                  <a:pt x="700" y="148"/>
                </a:lnTo>
                <a:lnTo>
                  <a:pt x="700" y="148"/>
                </a:lnTo>
                <a:lnTo>
                  <a:pt x="702" y="148"/>
                </a:lnTo>
                <a:lnTo>
                  <a:pt x="702" y="146"/>
                </a:lnTo>
                <a:lnTo>
                  <a:pt x="702" y="146"/>
                </a:lnTo>
                <a:lnTo>
                  <a:pt x="692" y="140"/>
                </a:lnTo>
                <a:lnTo>
                  <a:pt x="692" y="140"/>
                </a:lnTo>
                <a:lnTo>
                  <a:pt x="692" y="136"/>
                </a:lnTo>
                <a:lnTo>
                  <a:pt x="692" y="136"/>
                </a:lnTo>
                <a:lnTo>
                  <a:pt x="698" y="130"/>
                </a:lnTo>
                <a:lnTo>
                  <a:pt x="698" y="130"/>
                </a:lnTo>
                <a:lnTo>
                  <a:pt x="696" y="126"/>
                </a:lnTo>
                <a:lnTo>
                  <a:pt x="696" y="124"/>
                </a:lnTo>
                <a:lnTo>
                  <a:pt x="696" y="124"/>
                </a:lnTo>
                <a:lnTo>
                  <a:pt x="702" y="118"/>
                </a:lnTo>
                <a:lnTo>
                  <a:pt x="708" y="110"/>
                </a:lnTo>
                <a:lnTo>
                  <a:pt x="708" y="106"/>
                </a:lnTo>
                <a:lnTo>
                  <a:pt x="708" y="106"/>
                </a:lnTo>
                <a:lnTo>
                  <a:pt x="714" y="102"/>
                </a:lnTo>
                <a:lnTo>
                  <a:pt x="714" y="102"/>
                </a:lnTo>
                <a:lnTo>
                  <a:pt x="714" y="96"/>
                </a:lnTo>
                <a:lnTo>
                  <a:pt x="714" y="96"/>
                </a:lnTo>
                <a:lnTo>
                  <a:pt x="720" y="90"/>
                </a:lnTo>
                <a:lnTo>
                  <a:pt x="720" y="88"/>
                </a:lnTo>
                <a:lnTo>
                  <a:pt x="720" y="88"/>
                </a:lnTo>
                <a:lnTo>
                  <a:pt x="724" y="90"/>
                </a:lnTo>
                <a:lnTo>
                  <a:pt x="728" y="90"/>
                </a:lnTo>
                <a:lnTo>
                  <a:pt x="728" y="90"/>
                </a:lnTo>
                <a:lnTo>
                  <a:pt x="736" y="86"/>
                </a:lnTo>
                <a:lnTo>
                  <a:pt x="736" y="86"/>
                </a:lnTo>
                <a:lnTo>
                  <a:pt x="740" y="88"/>
                </a:lnTo>
                <a:lnTo>
                  <a:pt x="744" y="88"/>
                </a:lnTo>
                <a:lnTo>
                  <a:pt x="748" y="86"/>
                </a:lnTo>
                <a:lnTo>
                  <a:pt x="748" y="86"/>
                </a:lnTo>
                <a:lnTo>
                  <a:pt x="758" y="86"/>
                </a:lnTo>
                <a:lnTo>
                  <a:pt x="768" y="86"/>
                </a:lnTo>
                <a:lnTo>
                  <a:pt x="768" y="86"/>
                </a:lnTo>
                <a:lnTo>
                  <a:pt x="778" y="88"/>
                </a:lnTo>
                <a:lnTo>
                  <a:pt x="778" y="88"/>
                </a:lnTo>
                <a:lnTo>
                  <a:pt x="778" y="90"/>
                </a:lnTo>
                <a:lnTo>
                  <a:pt x="778" y="90"/>
                </a:lnTo>
                <a:lnTo>
                  <a:pt x="776" y="90"/>
                </a:lnTo>
                <a:lnTo>
                  <a:pt x="776" y="92"/>
                </a:lnTo>
                <a:lnTo>
                  <a:pt x="776" y="92"/>
                </a:lnTo>
                <a:lnTo>
                  <a:pt x="766" y="94"/>
                </a:lnTo>
                <a:lnTo>
                  <a:pt x="756" y="96"/>
                </a:lnTo>
                <a:lnTo>
                  <a:pt x="748" y="100"/>
                </a:lnTo>
                <a:lnTo>
                  <a:pt x="746" y="104"/>
                </a:lnTo>
                <a:lnTo>
                  <a:pt x="744" y="108"/>
                </a:lnTo>
                <a:lnTo>
                  <a:pt x="744" y="108"/>
                </a:lnTo>
                <a:lnTo>
                  <a:pt x="742" y="124"/>
                </a:lnTo>
                <a:lnTo>
                  <a:pt x="744" y="132"/>
                </a:lnTo>
                <a:lnTo>
                  <a:pt x="746" y="138"/>
                </a:lnTo>
                <a:lnTo>
                  <a:pt x="746" y="138"/>
                </a:lnTo>
                <a:lnTo>
                  <a:pt x="748" y="140"/>
                </a:lnTo>
                <a:lnTo>
                  <a:pt x="752" y="142"/>
                </a:lnTo>
                <a:lnTo>
                  <a:pt x="752" y="142"/>
                </a:lnTo>
                <a:lnTo>
                  <a:pt x="754" y="148"/>
                </a:lnTo>
                <a:lnTo>
                  <a:pt x="754" y="148"/>
                </a:lnTo>
                <a:lnTo>
                  <a:pt x="750" y="148"/>
                </a:lnTo>
                <a:lnTo>
                  <a:pt x="750" y="148"/>
                </a:lnTo>
                <a:lnTo>
                  <a:pt x="746" y="150"/>
                </a:lnTo>
                <a:lnTo>
                  <a:pt x="742" y="154"/>
                </a:lnTo>
                <a:lnTo>
                  <a:pt x="742" y="154"/>
                </a:lnTo>
                <a:lnTo>
                  <a:pt x="752" y="152"/>
                </a:lnTo>
                <a:lnTo>
                  <a:pt x="762" y="154"/>
                </a:lnTo>
                <a:lnTo>
                  <a:pt x="762" y="154"/>
                </a:lnTo>
                <a:lnTo>
                  <a:pt x="760" y="144"/>
                </a:lnTo>
                <a:lnTo>
                  <a:pt x="760" y="144"/>
                </a:lnTo>
                <a:lnTo>
                  <a:pt x="764" y="140"/>
                </a:lnTo>
                <a:lnTo>
                  <a:pt x="762" y="138"/>
                </a:lnTo>
                <a:lnTo>
                  <a:pt x="760" y="136"/>
                </a:lnTo>
                <a:lnTo>
                  <a:pt x="754" y="134"/>
                </a:lnTo>
                <a:lnTo>
                  <a:pt x="754" y="134"/>
                </a:lnTo>
                <a:lnTo>
                  <a:pt x="754" y="128"/>
                </a:lnTo>
                <a:lnTo>
                  <a:pt x="754" y="128"/>
                </a:lnTo>
                <a:lnTo>
                  <a:pt x="762" y="128"/>
                </a:lnTo>
                <a:lnTo>
                  <a:pt x="768" y="132"/>
                </a:lnTo>
                <a:lnTo>
                  <a:pt x="768" y="132"/>
                </a:lnTo>
                <a:lnTo>
                  <a:pt x="768" y="126"/>
                </a:lnTo>
                <a:lnTo>
                  <a:pt x="768" y="122"/>
                </a:lnTo>
                <a:lnTo>
                  <a:pt x="768" y="122"/>
                </a:lnTo>
                <a:lnTo>
                  <a:pt x="766" y="122"/>
                </a:lnTo>
                <a:lnTo>
                  <a:pt x="764" y="122"/>
                </a:lnTo>
                <a:lnTo>
                  <a:pt x="758" y="122"/>
                </a:lnTo>
                <a:lnTo>
                  <a:pt x="758" y="122"/>
                </a:lnTo>
                <a:lnTo>
                  <a:pt x="756" y="120"/>
                </a:lnTo>
                <a:lnTo>
                  <a:pt x="756" y="120"/>
                </a:lnTo>
                <a:lnTo>
                  <a:pt x="756" y="110"/>
                </a:lnTo>
                <a:lnTo>
                  <a:pt x="756" y="110"/>
                </a:lnTo>
                <a:lnTo>
                  <a:pt x="756" y="108"/>
                </a:lnTo>
                <a:lnTo>
                  <a:pt x="760" y="106"/>
                </a:lnTo>
                <a:lnTo>
                  <a:pt x="760" y="106"/>
                </a:lnTo>
                <a:lnTo>
                  <a:pt x="762" y="108"/>
                </a:lnTo>
                <a:lnTo>
                  <a:pt x="766" y="108"/>
                </a:lnTo>
                <a:lnTo>
                  <a:pt x="766" y="108"/>
                </a:lnTo>
                <a:lnTo>
                  <a:pt x="766" y="106"/>
                </a:lnTo>
                <a:lnTo>
                  <a:pt x="766" y="106"/>
                </a:lnTo>
                <a:lnTo>
                  <a:pt x="764" y="106"/>
                </a:lnTo>
                <a:lnTo>
                  <a:pt x="764" y="106"/>
                </a:lnTo>
                <a:lnTo>
                  <a:pt x="766" y="102"/>
                </a:lnTo>
                <a:lnTo>
                  <a:pt x="766" y="102"/>
                </a:lnTo>
                <a:lnTo>
                  <a:pt x="766" y="100"/>
                </a:lnTo>
                <a:lnTo>
                  <a:pt x="766" y="100"/>
                </a:lnTo>
                <a:lnTo>
                  <a:pt x="764" y="100"/>
                </a:lnTo>
                <a:lnTo>
                  <a:pt x="764" y="100"/>
                </a:lnTo>
                <a:lnTo>
                  <a:pt x="764" y="100"/>
                </a:lnTo>
                <a:lnTo>
                  <a:pt x="770" y="98"/>
                </a:lnTo>
                <a:lnTo>
                  <a:pt x="772" y="98"/>
                </a:lnTo>
                <a:lnTo>
                  <a:pt x="772" y="98"/>
                </a:lnTo>
                <a:lnTo>
                  <a:pt x="772" y="96"/>
                </a:lnTo>
                <a:lnTo>
                  <a:pt x="782" y="94"/>
                </a:lnTo>
                <a:lnTo>
                  <a:pt x="782" y="94"/>
                </a:lnTo>
                <a:lnTo>
                  <a:pt x="782" y="92"/>
                </a:lnTo>
                <a:lnTo>
                  <a:pt x="782" y="90"/>
                </a:lnTo>
                <a:lnTo>
                  <a:pt x="782" y="90"/>
                </a:lnTo>
                <a:lnTo>
                  <a:pt x="788" y="90"/>
                </a:lnTo>
                <a:lnTo>
                  <a:pt x="788" y="90"/>
                </a:lnTo>
                <a:lnTo>
                  <a:pt x="792" y="86"/>
                </a:lnTo>
                <a:lnTo>
                  <a:pt x="792" y="86"/>
                </a:lnTo>
                <a:lnTo>
                  <a:pt x="792" y="86"/>
                </a:lnTo>
                <a:lnTo>
                  <a:pt x="798" y="86"/>
                </a:lnTo>
                <a:lnTo>
                  <a:pt x="804" y="88"/>
                </a:lnTo>
                <a:lnTo>
                  <a:pt x="804" y="88"/>
                </a:lnTo>
                <a:lnTo>
                  <a:pt x="808" y="90"/>
                </a:lnTo>
                <a:lnTo>
                  <a:pt x="810" y="92"/>
                </a:lnTo>
                <a:lnTo>
                  <a:pt x="806" y="100"/>
                </a:lnTo>
                <a:lnTo>
                  <a:pt x="806" y="100"/>
                </a:lnTo>
                <a:lnTo>
                  <a:pt x="806" y="102"/>
                </a:lnTo>
                <a:lnTo>
                  <a:pt x="808" y="102"/>
                </a:lnTo>
                <a:lnTo>
                  <a:pt x="808" y="102"/>
                </a:lnTo>
                <a:lnTo>
                  <a:pt x="808" y="104"/>
                </a:lnTo>
                <a:lnTo>
                  <a:pt x="808" y="104"/>
                </a:lnTo>
                <a:lnTo>
                  <a:pt x="804" y="106"/>
                </a:lnTo>
                <a:lnTo>
                  <a:pt x="804" y="110"/>
                </a:lnTo>
                <a:lnTo>
                  <a:pt x="804" y="114"/>
                </a:lnTo>
                <a:lnTo>
                  <a:pt x="806" y="114"/>
                </a:lnTo>
                <a:lnTo>
                  <a:pt x="806" y="114"/>
                </a:lnTo>
                <a:lnTo>
                  <a:pt x="808" y="116"/>
                </a:lnTo>
                <a:lnTo>
                  <a:pt x="808" y="118"/>
                </a:lnTo>
                <a:lnTo>
                  <a:pt x="810" y="118"/>
                </a:lnTo>
                <a:lnTo>
                  <a:pt x="810" y="118"/>
                </a:lnTo>
                <a:lnTo>
                  <a:pt x="808" y="124"/>
                </a:lnTo>
                <a:lnTo>
                  <a:pt x="808" y="126"/>
                </a:lnTo>
                <a:lnTo>
                  <a:pt x="808" y="126"/>
                </a:lnTo>
                <a:lnTo>
                  <a:pt x="812" y="126"/>
                </a:lnTo>
                <a:lnTo>
                  <a:pt x="812" y="128"/>
                </a:lnTo>
                <a:lnTo>
                  <a:pt x="812" y="130"/>
                </a:lnTo>
                <a:lnTo>
                  <a:pt x="812" y="130"/>
                </a:lnTo>
                <a:lnTo>
                  <a:pt x="810" y="132"/>
                </a:lnTo>
                <a:lnTo>
                  <a:pt x="810" y="136"/>
                </a:lnTo>
                <a:lnTo>
                  <a:pt x="810" y="136"/>
                </a:lnTo>
                <a:lnTo>
                  <a:pt x="804" y="136"/>
                </a:lnTo>
                <a:lnTo>
                  <a:pt x="804" y="138"/>
                </a:lnTo>
                <a:lnTo>
                  <a:pt x="804" y="138"/>
                </a:lnTo>
                <a:lnTo>
                  <a:pt x="810" y="140"/>
                </a:lnTo>
                <a:lnTo>
                  <a:pt x="816" y="140"/>
                </a:lnTo>
                <a:lnTo>
                  <a:pt x="816" y="140"/>
                </a:lnTo>
                <a:lnTo>
                  <a:pt x="818" y="136"/>
                </a:lnTo>
                <a:lnTo>
                  <a:pt x="818" y="136"/>
                </a:lnTo>
                <a:lnTo>
                  <a:pt x="814" y="132"/>
                </a:lnTo>
                <a:lnTo>
                  <a:pt x="814" y="132"/>
                </a:lnTo>
                <a:lnTo>
                  <a:pt x="818" y="128"/>
                </a:lnTo>
                <a:lnTo>
                  <a:pt x="822" y="124"/>
                </a:lnTo>
                <a:lnTo>
                  <a:pt x="824" y="122"/>
                </a:lnTo>
                <a:lnTo>
                  <a:pt x="824" y="122"/>
                </a:lnTo>
                <a:lnTo>
                  <a:pt x="826" y="124"/>
                </a:lnTo>
                <a:lnTo>
                  <a:pt x="828" y="124"/>
                </a:lnTo>
                <a:lnTo>
                  <a:pt x="828" y="126"/>
                </a:lnTo>
                <a:lnTo>
                  <a:pt x="826" y="126"/>
                </a:lnTo>
                <a:lnTo>
                  <a:pt x="828" y="130"/>
                </a:lnTo>
                <a:lnTo>
                  <a:pt x="828" y="130"/>
                </a:lnTo>
                <a:lnTo>
                  <a:pt x="836" y="126"/>
                </a:lnTo>
                <a:lnTo>
                  <a:pt x="838" y="128"/>
                </a:lnTo>
                <a:lnTo>
                  <a:pt x="836" y="136"/>
                </a:lnTo>
                <a:lnTo>
                  <a:pt x="836" y="136"/>
                </a:lnTo>
                <a:lnTo>
                  <a:pt x="836" y="138"/>
                </a:lnTo>
                <a:lnTo>
                  <a:pt x="836" y="138"/>
                </a:lnTo>
                <a:lnTo>
                  <a:pt x="836" y="140"/>
                </a:lnTo>
                <a:lnTo>
                  <a:pt x="836" y="140"/>
                </a:lnTo>
                <a:lnTo>
                  <a:pt x="836" y="140"/>
                </a:lnTo>
                <a:lnTo>
                  <a:pt x="836" y="140"/>
                </a:lnTo>
                <a:lnTo>
                  <a:pt x="838" y="140"/>
                </a:lnTo>
                <a:lnTo>
                  <a:pt x="838" y="140"/>
                </a:lnTo>
                <a:lnTo>
                  <a:pt x="840" y="140"/>
                </a:lnTo>
                <a:lnTo>
                  <a:pt x="840" y="140"/>
                </a:lnTo>
                <a:lnTo>
                  <a:pt x="840" y="138"/>
                </a:lnTo>
                <a:lnTo>
                  <a:pt x="838" y="138"/>
                </a:lnTo>
                <a:lnTo>
                  <a:pt x="838" y="138"/>
                </a:lnTo>
                <a:lnTo>
                  <a:pt x="838" y="136"/>
                </a:lnTo>
                <a:lnTo>
                  <a:pt x="838" y="134"/>
                </a:lnTo>
                <a:lnTo>
                  <a:pt x="838" y="136"/>
                </a:lnTo>
                <a:lnTo>
                  <a:pt x="838" y="136"/>
                </a:lnTo>
                <a:lnTo>
                  <a:pt x="840" y="132"/>
                </a:lnTo>
                <a:lnTo>
                  <a:pt x="840" y="132"/>
                </a:lnTo>
                <a:lnTo>
                  <a:pt x="844" y="132"/>
                </a:lnTo>
                <a:lnTo>
                  <a:pt x="844" y="132"/>
                </a:lnTo>
                <a:lnTo>
                  <a:pt x="844" y="130"/>
                </a:lnTo>
                <a:lnTo>
                  <a:pt x="842" y="128"/>
                </a:lnTo>
                <a:lnTo>
                  <a:pt x="842" y="124"/>
                </a:lnTo>
                <a:lnTo>
                  <a:pt x="842" y="124"/>
                </a:lnTo>
                <a:lnTo>
                  <a:pt x="848" y="124"/>
                </a:lnTo>
                <a:lnTo>
                  <a:pt x="848" y="124"/>
                </a:lnTo>
                <a:lnTo>
                  <a:pt x="850" y="126"/>
                </a:lnTo>
                <a:lnTo>
                  <a:pt x="854" y="128"/>
                </a:lnTo>
                <a:lnTo>
                  <a:pt x="854" y="128"/>
                </a:lnTo>
                <a:lnTo>
                  <a:pt x="858" y="128"/>
                </a:lnTo>
                <a:lnTo>
                  <a:pt x="858" y="128"/>
                </a:lnTo>
                <a:lnTo>
                  <a:pt x="860" y="128"/>
                </a:lnTo>
                <a:lnTo>
                  <a:pt x="860" y="130"/>
                </a:lnTo>
                <a:lnTo>
                  <a:pt x="860" y="130"/>
                </a:lnTo>
                <a:lnTo>
                  <a:pt x="862" y="128"/>
                </a:lnTo>
                <a:lnTo>
                  <a:pt x="862" y="128"/>
                </a:lnTo>
                <a:lnTo>
                  <a:pt x="858" y="126"/>
                </a:lnTo>
                <a:lnTo>
                  <a:pt x="850" y="122"/>
                </a:lnTo>
                <a:lnTo>
                  <a:pt x="850" y="122"/>
                </a:lnTo>
                <a:lnTo>
                  <a:pt x="846" y="120"/>
                </a:lnTo>
                <a:lnTo>
                  <a:pt x="844" y="116"/>
                </a:lnTo>
                <a:lnTo>
                  <a:pt x="846" y="114"/>
                </a:lnTo>
                <a:lnTo>
                  <a:pt x="852" y="112"/>
                </a:lnTo>
                <a:lnTo>
                  <a:pt x="852" y="112"/>
                </a:lnTo>
                <a:lnTo>
                  <a:pt x="858" y="112"/>
                </a:lnTo>
                <a:lnTo>
                  <a:pt x="864" y="112"/>
                </a:lnTo>
                <a:lnTo>
                  <a:pt x="864" y="112"/>
                </a:lnTo>
                <a:lnTo>
                  <a:pt x="866" y="116"/>
                </a:lnTo>
                <a:lnTo>
                  <a:pt x="866" y="116"/>
                </a:lnTo>
                <a:lnTo>
                  <a:pt x="876" y="118"/>
                </a:lnTo>
                <a:lnTo>
                  <a:pt x="876" y="118"/>
                </a:lnTo>
                <a:lnTo>
                  <a:pt x="880" y="120"/>
                </a:lnTo>
                <a:lnTo>
                  <a:pt x="884" y="122"/>
                </a:lnTo>
                <a:lnTo>
                  <a:pt x="884" y="122"/>
                </a:lnTo>
                <a:lnTo>
                  <a:pt x="888" y="120"/>
                </a:lnTo>
                <a:lnTo>
                  <a:pt x="892" y="118"/>
                </a:lnTo>
                <a:lnTo>
                  <a:pt x="892" y="118"/>
                </a:lnTo>
                <a:lnTo>
                  <a:pt x="896" y="120"/>
                </a:lnTo>
                <a:lnTo>
                  <a:pt x="896" y="120"/>
                </a:lnTo>
                <a:lnTo>
                  <a:pt x="904" y="118"/>
                </a:lnTo>
                <a:lnTo>
                  <a:pt x="904" y="118"/>
                </a:lnTo>
                <a:lnTo>
                  <a:pt x="908" y="124"/>
                </a:lnTo>
                <a:lnTo>
                  <a:pt x="908" y="124"/>
                </a:lnTo>
                <a:lnTo>
                  <a:pt x="908" y="124"/>
                </a:lnTo>
                <a:lnTo>
                  <a:pt x="908" y="130"/>
                </a:lnTo>
                <a:lnTo>
                  <a:pt x="908" y="130"/>
                </a:lnTo>
                <a:lnTo>
                  <a:pt x="904" y="130"/>
                </a:lnTo>
                <a:lnTo>
                  <a:pt x="904" y="130"/>
                </a:lnTo>
                <a:lnTo>
                  <a:pt x="910" y="130"/>
                </a:lnTo>
                <a:lnTo>
                  <a:pt x="912" y="132"/>
                </a:lnTo>
                <a:lnTo>
                  <a:pt x="914" y="142"/>
                </a:lnTo>
                <a:lnTo>
                  <a:pt x="914" y="142"/>
                </a:lnTo>
                <a:lnTo>
                  <a:pt x="906" y="144"/>
                </a:lnTo>
                <a:lnTo>
                  <a:pt x="906" y="144"/>
                </a:lnTo>
                <a:lnTo>
                  <a:pt x="906" y="146"/>
                </a:lnTo>
                <a:lnTo>
                  <a:pt x="906" y="148"/>
                </a:lnTo>
                <a:lnTo>
                  <a:pt x="906" y="148"/>
                </a:lnTo>
                <a:lnTo>
                  <a:pt x="910" y="148"/>
                </a:lnTo>
                <a:lnTo>
                  <a:pt x="910" y="148"/>
                </a:lnTo>
                <a:lnTo>
                  <a:pt x="910" y="150"/>
                </a:lnTo>
                <a:lnTo>
                  <a:pt x="910" y="150"/>
                </a:lnTo>
                <a:lnTo>
                  <a:pt x="910" y="150"/>
                </a:lnTo>
                <a:lnTo>
                  <a:pt x="910" y="150"/>
                </a:lnTo>
                <a:lnTo>
                  <a:pt x="908" y="152"/>
                </a:lnTo>
                <a:lnTo>
                  <a:pt x="908" y="152"/>
                </a:lnTo>
                <a:lnTo>
                  <a:pt x="910" y="154"/>
                </a:lnTo>
                <a:lnTo>
                  <a:pt x="910" y="154"/>
                </a:lnTo>
                <a:lnTo>
                  <a:pt x="914" y="154"/>
                </a:lnTo>
                <a:lnTo>
                  <a:pt x="914" y="154"/>
                </a:lnTo>
                <a:lnTo>
                  <a:pt x="916" y="148"/>
                </a:lnTo>
                <a:lnTo>
                  <a:pt x="916" y="148"/>
                </a:lnTo>
                <a:lnTo>
                  <a:pt x="918" y="144"/>
                </a:lnTo>
                <a:lnTo>
                  <a:pt x="920" y="146"/>
                </a:lnTo>
                <a:lnTo>
                  <a:pt x="922" y="156"/>
                </a:lnTo>
                <a:lnTo>
                  <a:pt x="922" y="156"/>
                </a:lnTo>
                <a:lnTo>
                  <a:pt x="924" y="152"/>
                </a:lnTo>
                <a:lnTo>
                  <a:pt x="924" y="152"/>
                </a:lnTo>
                <a:lnTo>
                  <a:pt x="926" y="154"/>
                </a:lnTo>
                <a:lnTo>
                  <a:pt x="928" y="154"/>
                </a:lnTo>
                <a:lnTo>
                  <a:pt x="928" y="154"/>
                </a:lnTo>
                <a:lnTo>
                  <a:pt x="928" y="156"/>
                </a:lnTo>
                <a:lnTo>
                  <a:pt x="928" y="156"/>
                </a:lnTo>
                <a:lnTo>
                  <a:pt x="930" y="156"/>
                </a:lnTo>
                <a:lnTo>
                  <a:pt x="930" y="156"/>
                </a:lnTo>
                <a:lnTo>
                  <a:pt x="930" y="150"/>
                </a:lnTo>
                <a:lnTo>
                  <a:pt x="930" y="146"/>
                </a:lnTo>
                <a:lnTo>
                  <a:pt x="934" y="146"/>
                </a:lnTo>
                <a:lnTo>
                  <a:pt x="934" y="146"/>
                </a:lnTo>
                <a:lnTo>
                  <a:pt x="936" y="146"/>
                </a:lnTo>
                <a:lnTo>
                  <a:pt x="936" y="146"/>
                </a:lnTo>
                <a:lnTo>
                  <a:pt x="936" y="146"/>
                </a:lnTo>
                <a:lnTo>
                  <a:pt x="938" y="150"/>
                </a:lnTo>
                <a:lnTo>
                  <a:pt x="940" y="152"/>
                </a:lnTo>
                <a:lnTo>
                  <a:pt x="940" y="152"/>
                </a:lnTo>
                <a:lnTo>
                  <a:pt x="946" y="154"/>
                </a:lnTo>
                <a:lnTo>
                  <a:pt x="946" y="154"/>
                </a:lnTo>
                <a:lnTo>
                  <a:pt x="946" y="154"/>
                </a:lnTo>
                <a:lnTo>
                  <a:pt x="948" y="154"/>
                </a:lnTo>
                <a:lnTo>
                  <a:pt x="948" y="156"/>
                </a:lnTo>
                <a:lnTo>
                  <a:pt x="948" y="156"/>
                </a:lnTo>
                <a:lnTo>
                  <a:pt x="942" y="158"/>
                </a:lnTo>
                <a:lnTo>
                  <a:pt x="942" y="158"/>
                </a:lnTo>
                <a:lnTo>
                  <a:pt x="940" y="162"/>
                </a:lnTo>
                <a:lnTo>
                  <a:pt x="946" y="162"/>
                </a:lnTo>
                <a:lnTo>
                  <a:pt x="946" y="162"/>
                </a:lnTo>
                <a:lnTo>
                  <a:pt x="948" y="160"/>
                </a:lnTo>
                <a:lnTo>
                  <a:pt x="950" y="160"/>
                </a:lnTo>
                <a:lnTo>
                  <a:pt x="950" y="160"/>
                </a:lnTo>
                <a:lnTo>
                  <a:pt x="948" y="156"/>
                </a:lnTo>
                <a:lnTo>
                  <a:pt x="950" y="156"/>
                </a:lnTo>
                <a:lnTo>
                  <a:pt x="950" y="156"/>
                </a:lnTo>
                <a:lnTo>
                  <a:pt x="950" y="156"/>
                </a:lnTo>
                <a:lnTo>
                  <a:pt x="952" y="156"/>
                </a:lnTo>
                <a:lnTo>
                  <a:pt x="952" y="156"/>
                </a:lnTo>
                <a:lnTo>
                  <a:pt x="950" y="158"/>
                </a:lnTo>
                <a:lnTo>
                  <a:pt x="950" y="158"/>
                </a:lnTo>
                <a:lnTo>
                  <a:pt x="954" y="158"/>
                </a:lnTo>
                <a:lnTo>
                  <a:pt x="954" y="158"/>
                </a:lnTo>
                <a:lnTo>
                  <a:pt x="956" y="156"/>
                </a:lnTo>
                <a:lnTo>
                  <a:pt x="958" y="162"/>
                </a:lnTo>
                <a:lnTo>
                  <a:pt x="958" y="162"/>
                </a:lnTo>
                <a:lnTo>
                  <a:pt x="954" y="164"/>
                </a:lnTo>
                <a:lnTo>
                  <a:pt x="954" y="164"/>
                </a:lnTo>
                <a:lnTo>
                  <a:pt x="952" y="164"/>
                </a:lnTo>
                <a:lnTo>
                  <a:pt x="952" y="164"/>
                </a:lnTo>
                <a:lnTo>
                  <a:pt x="952" y="170"/>
                </a:lnTo>
                <a:lnTo>
                  <a:pt x="954" y="170"/>
                </a:lnTo>
                <a:lnTo>
                  <a:pt x="954" y="168"/>
                </a:lnTo>
                <a:lnTo>
                  <a:pt x="954" y="168"/>
                </a:lnTo>
                <a:lnTo>
                  <a:pt x="954" y="164"/>
                </a:lnTo>
                <a:lnTo>
                  <a:pt x="958" y="164"/>
                </a:lnTo>
                <a:lnTo>
                  <a:pt x="964" y="164"/>
                </a:lnTo>
                <a:lnTo>
                  <a:pt x="964" y="164"/>
                </a:lnTo>
                <a:lnTo>
                  <a:pt x="962" y="168"/>
                </a:lnTo>
                <a:lnTo>
                  <a:pt x="962" y="168"/>
                </a:lnTo>
                <a:lnTo>
                  <a:pt x="960" y="168"/>
                </a:lnTo>
                <a:lnTo>
                  <a:pt x="960" y="168"/>
                </a:lnTo>
                <a:lnTo>
                  <a:pt x="962" y="168"/>
                </a:lnTo>
                <a:lnTo>
                  <a:pt x="962" y="168"/>
                </a:lnTo>
                <a:lnTo>
                  <a:pt x="966" y="164"/>
                </a:lnTo>
                <a:lnTo>
                  <a:pt x="966" y="164"/>
                </a:lnTo>
                <a:lnTo>
                  <a:pt x="972" y="164"/>
                </a:lnTo>
                <a:lnTo>
                  <a:pt x="972" y="164"/>
                </a:lnTo>
                <a:lnTo>
                  <a:pt x="974" y="170"/>
                </a:lnTo>
                <a:lnTo>
                  <a:pt x="974" y="170"/>
                </a:lnTo>
                <a:lnTo>
                  <a:pt x="978" y="170"/>
                </a:lnTo>
                <a:lnTo>
                  <a:pt x="982" y="170"/>
                </a:lnTo>
                <a:lnTo>
                  <a:pt x="982" y="170"/>
                </a:lnTo>
                <a:lnTo>
                  <a:pt x="982" y="174"/>
                </a:lnTo>
                <a:lnTo>
                  <a:pt x="982" y="174"/>
                </a:lnTo>
                <a:lnTo>
                  <a:pt x="976" y="172"/>
                </a:lnTo>
                <a:lnTo>
                  <a:pt x="976" y="172"/>
                </a:lnTo>
                <a:lnTo>
                  <a:pt x="976" y="176"/>
                </a:lnTo>
                <a:lnTo>
                  <a:pt x="976" y="176"/>
                </a:lnTo>
                <a:lnTo>
                  <a:pt x="972" y="176"/>
                </a:lnTo>
                <a:lnTo>
                  <a:pt x="972" y="176"/>
                </a:lnTo>
                <a:lnTo>
                  <a:pt x="970" y="178"/>
                </a:lnTo>
                <a:lnTo>
                  <a:pt x="970" y="178"/>
                </a:lnTo>
                <a:lnTo>
                  <a:pt x="976" y="178"/>
                </a:lnTo>
                <a:lnTo>
                  <a:pt x="976" y="178"/>
                </a:lnTo>
                <a:lnTo>
                  <a:pt x="978" y="180"/>
                </a:lnTo>
                <a:lnTo>
                  <a:pt x="978" y="182"/>
                </a:lnTo>
                <a:lnTo>
                  <a:pt x="978" y="182"/>
                </a:lnTo>
                <a:lnTo>
                  <a:pt x="980" y="182"/>
                </a:lnTo>
                <a:lnTo>
                  <a:pt x="980" y="182"/>
                </a:lnTo>
                <a:lnTo>
                  <a:pt x="986" y="176"/>
                </a:lnTo>
                <a:lnTo>
                  <a:pt x="986" y="176"/>
                </a:lnTo>
                <a:lnTo>
                  <a:pt x="986" y="174"/>
                </a:lnTo>
                <a:lnTo>
                  <a:pt x="986" y="174"/>
                </a:lnTo>
                <a:lnTo>
                  <a:pt x="988" y="174"/>
                </a:lnTo>
                <a:lnTo>
                  <a:pt x="988" y="174"/>
                </a:lnTo>
                <a:lnTo>
                  <a:pt x="990" y="178"/>
                </a:lnTo>
                <a:lnTo>
                  <a:pt x="990" y="178"/>
                </a:lnTo>
                <a:lnTo>
                  <a:pt x="994" y="180"/>
                </a:lnTo>
                <a:lnTo>
                  <a:pt x="994" y="180"/>
                </a:lnTo>
                <a:lnTo>
                  <a:pt x="994" y="184"/>
                </a:lnTo>
                <a:lnTo>
                  <a:pt x="994" y="188"/>
                </a:lnTo>
                <a:lnTo>
                  <a:pt x="994" y="188"/>
                </a:lnTo>
                <a:lnTo>
                  <a:pt x="988" y="188"/>
                </a:lnTo>
                <a:lnTo>
                  <a:pt x="988" y="188"/>
                </a:lnTo>
                <a:lnTo>
                  <a:pt x="986" y="192"/>
                </a:lnTo>
                <a:lnTo>
                  <a:pt x="986" y="192"/>
                </a:lnTo>
                <a:lnTo>
                  <a:pt x="982" y="192"/>
                </a:lnTo>
                <a:lnTo>
                  <a:pt x="978" y="192"/>
                </a:lnTo>
                <a:lnTo>
                  <a:pt x="978" y="192"/>
                </a:lnTo>
                <a:lnTo>
                  <a:pt x="984" y="196"/>
                </a:lnTo>
                <a:lnTo>
                  <a:pt x="984" y="198"/>
                </a:lnTo>
                <a:lnTo>
                  <a:pt x="984" y="198"/>
                </a:lnTo>
                <a:lnTo>
                  <a:pt x="990" y="198"/>
                </a:lnTo>
                <a:lnTo>
                  <a:pt x="990" y="198"/>
                </a:lnTo>
                <a:lnTo>
                  <a:pt x="998" y="202"/>
                </a:lnTo>
                <a:lnTo>
                  <a:pt x="1000" y="204"/>
                </a:lnTo>
                <a:lnTo>
                  <a:pt x="1000" y="204"/>
                </a:lnTo>
                <a:lnTo>
                  <a:pt x="998" y="206"/>
                </a:lnTo>
                <a:lnTo>
                  <a:pt x="998" y="206"/>
                </a:lnTo>
                <a:lnTo>
                  <a:pt x="988" y="206"/>
                </a:lnTo>
                <a:lnTo>
                  <a:pt x="986" y="204"/>
                </a:lnTo>
                <a:lnTo>
                  <a:pt x="986" y="204"/>
                </a:lnTo>
                <a:lnTo>
                  <a:pt x="984" y="204"/>
                </a:lnTo>
                <a:lnTo>
                  <a:pt x="986" y="204"/>
                </a:lnTo>
                <a:lnTo>
                  <a:pt x="986" y="208"/>
                </a:lnTo>
                <a:lnTo>
                  <a:pt x="986" y="208"/>
                </a:lnTo>
                <a:lnTo>
                  <a:pt x="992" y="212"/>
                </a:lnTo>
                <a:lnTo>
                  <a:pt x="992" y="214"/>
                </a:lnTo>
                <a:lnTo>
                  <a:pt x="992" y="214"/>
                </a:lnTo>
                <a:lnTo>
                  <a:pt x="988" y="214"/>
                </a:lnTo>
                <a:lnTo>
                  <a:pt x="988" y="214"/>
                </a:lnTo>
                <a:lnTo>
                  <a:pt x="988" y="218"/>
                </a:lnTo>
                <a:lnTo>
                  <a:pt x="988" y="218"/>
                </a:lnTo>
                <a:lnTo>
                  <a:pt x="978" y="218"/>
                </a:lnTo>
                <a:lnTo>
                  <a:pt x="978" y="220"/>
                </a:lnTo>
                <a:lnTo>
                  <a:pt x="978" y="220"/>
                </a:lnTo>
                <a:lnTo>
                  <a:pt x="980" y="220"/>
                </a:lnTo>
                <a:lnTo>
                  <a:pt x="984" y="222"/>
                </a:lnTo>
                <a:lnTo>
                  <a:pt x="984" y="222"/>
                </a:lnTo>
                <a:lnTo>
                  <a:pt x="982" y="224"/>
                </a:lnTo>
                <a:lnTo>
                  <a:pt x="982" y="224"/>
                </a:lnTo>
                <a:lnTo>
                  <a:pt x="984" y="224"/>
                </a:lnTo>
                <a:lnTo>
                  <a:pt x="984" y="224"/>
                </a:lnTo>
                <a:lnTo>
                  <a:pt x="990" y="226"/>
                </a:lnTo>
                <a:lnTo>
                  <a:pt x="994" y="226"/>
                </a:lnTo>
                <a:lnTo>
                  <a:pt x="994" y="226"/>
                </a:lnTo>
                <a:lnTo>
                  <a:pt x="994" y="232"/>
                </a:lnTo>
                <a:lnTo>
                  <a:pt x="994" y="232"/>
                </a:lnTo>
                <a:lnTo>
                  <a:pt x="996" y="230"/>
                </a:lnTo>
                <a:lnTo>
                  <a:pt x="996" y="228"/>
                </a:lnTo>
                <a:lnTo>
                  <a:pt x="996" y="228"/>
                </a:lnTo>
                <a:lnTo>
                  <a:pt x="1002" y="230"/>
                </a:lnTo>
                <a:lnTo>
                  <a:pt x="998" y="236"/>
                </a:lnTo>
                <a:lnTo>
                  <a:pt x="998" y="236"/>
                </a:lnTo>
                <a:lnTo>
                  <a:pt x="1004" y="234"/>
                </a:lnTo>
                <a:lnTo>
                  <a:pt x="1004" y="234"/>
                </a:lnTo>
                <a:lnTo>
                  <a:pt x="1004" y="238"/>
                </a:lnTo>
                <a:lnTo>
                  <a:pt x="1004" y="238"/>
                </a:lnTo>
                <a:lnTo>
                  <a:pt x="1006" y="238"/>
                </a:lnTo>
                <a:lnTo>
                  <a:pt x="1006" y="238"/>
                </a:lnTo>
                <a:lnTo>
                  <a:pt x="1006" y="240"/>
                </a:lnTo>
                <a:lnTo>
                  <a:pt x="1006" y="240"/>
                </a:lnTo>
                <a:lnTo>
                  <a:pt x="1008" y="240"/>
                </a:lnTo>
                <a:lnTo>
                  <a:pt x="1008" y="238"/>
                </a:lnTo>
                <a:lnTo>
                  <a:pt x="1008" y="238"/>
                </a:lnTo>
                <a:lnTo>
                  <a:pt x="1010" y="238"/>
                </a:lnTo>
                <a:lnTo>
                  <a:pt x="1010" y="238"/>
                </a:lnTo>
                <a:lnTo>
                  <a:pt x="1010" y="240"/>
                </a:lnTo>
                <a:lnTo>
                  <a:pt x="1010" y="240"/>
                </a:lnTo>
                <a:lnTo>
                  <a:pt x="1008" y="248"/>
                </a:lnTo>
                <a:lnTo>
                  <a:pt x="1008" y="248"/>
                </a:lnTo>
                <a:lnTo>
                  <a:pt x="1010" y="248"/>
                </a:lnTo>
                <a:lnTo>
                  <a:pt x="1010" y="248"/>
                </a:lnTo>
                <a:lnTo>
                  <a:pt x="1012" y="242"/>
                </a:lnTo>
                <a:lnTo>
                  <a:pt x="1014" y="242"/>
                </a:lnTo>
                <a:lnTo>
                  <a:pt x="1014" y="242"/>
                </a:lnTo>
                <a:lnTo>
                  <a:pt x="1016" y="246"/>
                </a:lnTo>
                <a:lnTo>
                  <a:pt x="1016" y="246"/>
                </a:lnTo>
                <a:lnTo>
                  <a:pt x="1018" y="244"/>
                </a:lnTo>
                <a:lnTo>
                  <a:pt x="1018" y="242"/>
                </a:lnTo>
                <a:lnTo>
                  <a:pt x="1018" y="242"/>
                </a:lnTo>
                <a:lnTo>
                  <a:pt x="1018" y="242"/>
                </a:lnTo>
                <a:lnTo>
                  <a:pt x="1020" y="240"/>
                </a:lnTo>
                <a:lnTo>
                  <a:pt x="1020" y="240"/>
                </a:lnTo>
                <a:lnTo>
                  <a:pt x="1022" y="240"/>
                </a:lnTo>
                <a:lnTo>
                  <a:pt x="1022" y="240"/>
                </a:lnTo>
                <a:lnTo>
                  <a:pt x="1022" y="246"/>
                </a:lnTo>
                <a:lnTo>
                  <a:pt x="1022" y="246"/>
                </a:lnTo>
                <a:lnTo>
                  <a:pt x="1024" y="244"/>
                </a:lnTo>
                <a:lnTo>
                  <a:pt x="1024" y="244"/>
                </a:lnTo>
                <a:lnTo>
                  <a:pt x="1024" y="240"/>
                </a:lnTo>
                <a:lnTo>
                  <a:pt x="1024" y="240"/>
                </a:lnTo>
                <a:lnTo>
                  <a:pt x="1028" y="236"/>
                </a:lnTo>
                <a:lnTo>
                  <a:pt x="1028" y="236"/>
                </a:lnTo>
                <a:lnTo>
                  <a:pt x="1030" y="236"/>
                </a:lnTo>
                <a:lnTo>
                  <a:pt x="1030" y="238"/>
                </a:lnTo>
                <a:lnTo>
                  <a:pt x="1030" y="238"/>
                </a:lnTo>
                <a:lnTo>
                  <a:pt x="1028" y="248"/>
                </a:lnTo>
                <a:lnTo>
                  <a:pt x="1028" y="248"/>
                </a:lnTo>
                <a:lnTo>
                  <a:pt x="1032" y="248"/>
                </a:lnTo>
                <a:lnTo>
                  <a:pt x="1032" y="248"/>
                </a:lnTo>
                <a:lnTo>
                  <a:pt x="1032" y="242"/>
                </a:lnTo>
                <a:lnTo>
                  <a:pt x="1032" y="242"/>
                </a:lnTo>
                <a:lnTo>
                  <a:pt x="1036" y="244"/>
                </a:lnTo>
                <a:lnTo>
                  <a:pt x="1040" y="246"/>
                </a:lnTo>
                <a:lnTo>
                  <a:pt x="1040" y="246"/>
                </a:lnTo>
                <a:lnTo>
                  <a:pt x="1040" y="250"/>
                </a:lnTo>
                <a:lnTo>
                  <a:pt x="1040" y="250"/>
                </a:lnTo>
                <a:lnTo>
                  <a:pt x="1042" y="252"/>
                </a:lnTo>
                <a:lnTo>
                  <a:pt x="1042" y="252"/>
                </a:lnTo>
                <a:lnTo>
                  <a:pt x="1036" y="254"/>
                </a:lnTo>
                <a:lnTo>
                  <a:pt x="1038" y="256"/>
                </a:lnTo>
                <a:lnTo>
                  <a:pt x="1038" y="256"/>
                </a:lnTo>
                <a:lnTo>
                  <a:pt x="1042" y="256"/>
                </a:lnTo>
                <a:lnTo>
                  <a:pt x="1042" y="258"/>
                </a:lnTo>
                <a:lnTo>
                  <a:pt x="1042" y="258"/>
                </a:lnTo>
                <a:lnTo>
                  <a:pt x="1048" y="258"/>
                </a:lnTo>
                <a:lnTo>
                  <a:pt x="1054" y="260"/>
                </a:lnTo>
                <a:lnTo>
                  <a:pt x="1054" y="260"/>
                </a:lnTo>
                <a:lnTo>
                  <a:pt x="1054" y="254"/>
                </a:lnTo>
                <a:lnTo>
                  <a:pt x="1054" y="254"/>
                </a:lnTo>
                <a:lnTo>
                  <a:pt x="1054" y="252"/>
                </a:lnTo>
                <a:lnTo>
                  <a:pt x="1054" y="252"/>
                </a:lnTo>
                <a:lnTo>
                  <a:pt x="1058" y="254"/>
                </a:lnTo>
                <a:lnTo>
                  <a:pt x="1058" y="254"/>
                </a:lnTo>
                <a:lnTo>
                  <a:pt x="1058" y="254"/>
                </a:lnTo>
                <a:lnTo>
                  <a:pt x="1060" y="254"/>
                </a:lnTo>
                <a:lnTo>
                  <a:pt x="1060" y="254"/>
                </a:lnTo>
                <a:lnTo>
                  <a:pt x="1060" y="254"/>
                </a:lnTo>
                <a:lnTo>
                  <a:pt x="1056" y="258"/>
                </a:lnTo>
                <a:lnTo>
                  <a:pt x="1056" y="258"/>
                </a:lnTo>
                <a:lnTo>
                  <a:pt x="1056" y="266"/>
                </a:lnTo>
                <a:lnTo>
                  <a:pt x="1056" y="266"/>
                </a:lnTo>
                <a:lnTo>
                  <a:pt x="1060" y="266"/>
                </a:lnTo>
                <a:lnTo>
                  <a:pt x="1060" y="266"/>
                </a:lnTo>
                <a:lnTo>
                  <a:pt x="1060" y="260"/>
                </a:lnTo>
                <a:lnTo>
                  <a:pt x="1060" y="260"/>
                </a:lnTo>
                <a:lnTo>
                  <a:pt x="1060" y="260"/>
                </a:lnTo>
                <a:lnTo>
                  <a:pt x="1062" y="258"/>
                </a:lnTo>
                <a:lnTo>
                  <a:pt x="1062" y="258"/>
                </a:lnTo>
                <a:lnTo>
                  <a:pt x="1062" y="258"/>
                </a:lnTo>
                <a:lnTo>
                  <a:pt x="1064" y="258"/>
                </a:lnTo>
                <a:lnTo>
                  <a:pt x="1064" y="260"/>
                </a:lnTo>
                <a:lnTo>
                  <a:pt x="1064" y="260"/>
                </a:lnTo>
                <a:lnTo>
                  <a:pt x="1068" y="258"/>
                </a:lnTo>
                <a:lnTo>
                  <a:pt x="1068" y="258"/>
                </a:lnTo>
                <a:lnTo>
                  <a:pt x="1070" y="260"/>
                </a:lnTo>
                <a:lnTo>
                  <a:pt x="1070" y="260"/>
                </a:lnTo>
                <a:lnTo>
                  <a:pt x="1070" y="260"/>
                </a:lnTo>
                <a:lnTo>
                  <a:pt x="1070" y="256"/>
                </a:lnTo>
                <a:lnTo>
                  <a:pt x="1070" y="252"/>
                </a:lnTo>
                <a:lnTo>
                  <a:pt x="1070" y="252"/>
                </a:lnTo>
                <a:lnTo>
                  <a:pt x="1070" y="252"/>
                </a:lnTo>
                <a:lnTo>
                  <a:pt x="1072" y="254"/>
                </a:lnTo>
                <a:lnTo>
                  <a:pt x="1072" y="254"/>
                </a:lnTo>
                <a:lnTo>
                  <a:pt x="1072" y="254"/>
                </a:lnTo>
                <a:lnTo>
                  <a:pt x="1078" y="256"/>
                </a:lnTo>
                <a:lnTo>
                  <a:pt x="1078" y="256"/>
                </a:lnTo>
                <a:lnTo>
                  <a:pt x="1080" y="262"/>
                </a:lnTo>
                <a:lnTo>
                  <a:pt x="1082" y="264"/>
                </a:lnTo>
                <a:lnTo>
                  <a:pt x="1082" y="266"/>
                </a:lnTo>
                <a:lnTo>
                  <a:pt x="1082" y="266"/>
                </a:lnTo>
                <a:lnTo>
                  <a:pt x="1082" y="268"/>
                </a:lnTo>
                <a:lnTo>
                  <a:pt x="1082" y="270"/>
                </a:lnTo>
                <a:lnTo>
                  <a:pt x="1082" y="270"/>
                </a:lnTo>
                <a:close/>
                <a:moveTo>
                  <a:pt x="1074" y="730"/>
                </a:moveTo>
                <a:lnTo>
                  <a:pt x="1074" y="730"/>
                </a:lnTo>
                <a:lnTo>
                  <a:pt x="1072" y="730"/>
                </a:lnTo>
                <a:lnTo>
                  <a:pt x="1072" y="730"/>
                </a:lnTo>
                <a:lnTo>
                  <a:pt x="1068" y="738"/>
                </a:lnTo>
                <a:lnTo>
                  <a:pt x="1064" y="742"/>
                </a:lnTo>
                <a:lnTo>
                  <a:pt x="1056" y="744"/>
                </a:lnTo>
                <a:lnTo>
                  <a:pt x="1048" y="746"/>
                </a:lnTo>
                <a:lnTo>
                  <a:pt x="1048" y="746"/>
                </a:lnTo>
                <a:lnTo>
                  <a:pt x="1046" y="748"/>
                </a:lnTo>
                <a:lnTo>
                  <a:pt x="1046" y="748"/>
                </a:lnTo>
                <a:lnTo>
                  <a:pt x="1046" y="750"/>
                </a:lnTo>
                <a:lnTo>
                  <a:pt x="1046" y="754"/>
                </a:lnTo>
                <a:lnTo>
                  <a:pt x="1046" y="754"/>
                </a:lnTo>
                <a:lnTo>
                  <a:pt x="1040" y="748"/>
                </a:lnTo>
                <a:lnTo>
                  <a:pt x="1040" y="748"/>
                </a:lnTo>
                <a:lnTo>
                  <a:pt x="1040" y="750"/>
                </a:lnTo>
                <a:lnTo>
                  <a:pt x="1040" y="752"/>
                </a:lnTo>
                <a:lnTo>
                  <a:pt x="1040" y="752"/>
                </a:lnTo>
                <a:lnTo>
                  <a:pt x="1038" y="752"/>
                </a:lnTo>
                <a:lnTo>
                  <a:pt x="1036" y="750"/>
                </a:lnTo>
                <a:lnTo>
                  <a:pt x="1036" y="750"/>
                </a:lnTo>
                <a:lnTo>
                  <a:pt x="1036" y="754"/>
                </a:lnTo>
                <a:lnTo>
                  <a:pt x="1036" y="760"/>
                </a:lnTo>
                <a:lnTo>
                  <a:pt x="1036" y="760"/>
                </a:lnTo>
                <a:lnTo>
                  <a:pt x="1036" y="760"/>
                </a:lnTo>
                <a:lnTo>
                  <a:pt x="1036" y="762"/>
                </a:lnTo>
                <a:lnTo>
                  <a:pt x="1034" y="762"/>
                </a:lnTo>
                <a:lnTo>
                  <a:pt x="1034" y="762"/>
                </a:lnTo>
                <a:lnTo>
                  <a:pt x="1036" y="760"/>
                </a:lnTo>
                <a:lnTo>
                  <a:pt x="1034" y="760"/>
                </a:lnTo>
                <a:lnTo>
                  <a:pt x="1032" y="760"/>
                </a:lnTo>
                <a:lnTo>
                  <a:pt x="1032" y="760"/>
                </a:lnTo>
                <a:lnTo>
                  <a:pt x="1030" y="764"/>
                </a:lnTo>
                <a:lnTo>
                  <a:pt x="1030" y="764"/>
                </a:lnTo>
                <a:lnTo>
                  <a:pt x="1026" y="768"/>
                </a:lnTo>
                <a:lnTo>
                  <a:pt x="1026" y="768"/>
                </a:lnTo>
                <a:lnTo>
                  <a:pt x="1024" y="766"/>
                </a:lnTo>
                <a:lnTo>
                  <a:pt x="1026" y="764"/>
                </a:lnTo>
                <a:lnTo>
                  <a:pt x="1024" y="764"/>
                </a:lnTo>
                <a:lnTo>
                  <a:pt x="1024" y="764"/>
                </a:lnTo>
                <a:lnTo>
                  <a:pt x="1022" y="768"/>
                </a:lnTo>
                <a:lnTo>
                  <a:pt x="1022" y="768"/>
                </a:lnTo>
                <a:lnTo>
                  <a:pt x="1020" y="766"/>
                </a:lnTo>
                <a:lnTo>
                  <a:pt x="1020" y="766"/>
                </a:lnTo>
                <a:lnTo>
                  <a:pt x="1018" y="764"/>
                </a:lnTo>
                <a:lnTo>
                  <a:pt x="1018" y="764"/>
                </a:lnTo>
                <a:lnTo>
                  <a:pt x="1014" y="762"/>
                </a:lnTo>
                <a:lnTo>
                  <a:pt x="1014" y="762"/>
                </a:lnTo>
                <a:lnTo>
                  <a:pt x="1010" y="762"/>
                </a:lnTo>
                <a:lnTo>
                  <a:pt x="1010" y="762"/>
                </a:lnTo>
                <a:lnTo>
                  <a:pt x="1008" y="754"/>
                </a:lnTo>
                <a:lnTo>
                  <a:pt x="1012" y="750"/>
                </a:lnTo>
                <a:lnTo>
                  <a:pt x="1012" y="750"/>
                </a:lnTo>
                <a:lnTo>
                  <a:pt x="1014" y="746"/>
                </a:lnTo>
                <a:lnTo>
                  <a:pt x="1014" y="746"/>
                </a:lnTo>
                <a:lnTo>
                  <a:pt x="1018" y="744"/>
                </a:lnTo>
                <a:lnTo>
                  <a:pt x="1020" y="744"/>
                </a:lnTo>
                <a:lnTo>
                  <a:pt x="1020" y="744"/>
                </a:lnTo>
                <a:lnTo>
                  <a:pt x="1020" y="742"/>
                </a:lnTo>
                <a:lnTo>
                  <a:pt x="1022" y="738"/>
                </a:lnTo>
                <a:lnTo>
                  <a:pt x="1022" y="738"/>
                </a:lnTo>
                <a:lnTo>
                  <a:pt x="1026" y="736"/>
                </a:lnTo>
                <a:lnTo>
                  <a:pt x="1032" y="734"/>
                </a:lnTo>
                <a:lnTo>
                  <a:pt x="1034" y="734"/>
                </a:lnTo>
                <a:lnTo>
                  <a:pt x="1034" y="734"/>
                </a:lnTo>
                <a:lnTo>
                  <a:pt x="1034" y="736"/>
                </a:lnTo>
                <a:lnTo>
                  <a:pt x="1034" y="736"/>
                </a:lnTo>
                <a:lnTo>
                  <a:pt x="1038" y="738"/>
                </a:lnTo>
                <a:lnTo>
                  <a:pt x="1038" y="738"/>
                </a:lnTo>
                <a:lnTo>
                  <a:pt x="1044" y="730"/>
                </a:lnTo>
                <a:lnTo>
                  <a:pt x="1044" y="730"/>
                </a:lnTo>
                <a:lnTo>
                  <a:pt x="1048" y="730"/>
                </a:lnTo>
                <a:lnTo>
                  <a:pt x="1048" y="730"/>
                </a:lnTo>
                <a:lnTo>
                  <a:pt x="1038" y="728"/>
                </a:lnTo>
                <a:lnTo>
                  <a:pt x="1034" y="728"/>
                </a:lnTo>
                <a:lnTo>
                  <a:pt x="1028" y="730"/>
                </a:lnTo>
                <a:lnTo>
                  <a:pt x="1028" y="730"/>
                </a:lnTo>
                <a:lnTo>
                  <a:pt x="1028" y="732"/>
                </a:lnTo>
                <a:lnTo>
                  <a:pt x="1028" y="732"/>
                </a:lnTo>
                <a:lnTo>
                  <a:pt x="1028" y="728"/>
                </a:lnTo>
                <a:lnTo>
                  <a:pt x="1028" y="728"/>
                </a:lnTo>
                <a:lnTo>
                  <a:pt x="1030" y="724"/>
                </a:lnTo>
                <a:lnTo>
                  <a:pt x="1030" y="724"/>
                </a:lnTo>
                <a:lnTo>
                  <a:pt x="1030" y="724"/>
                </a:lnTo>
                <a:lnTo>
                  <a:pt x="1030" y="722"/>
                </a:lnTo>
                <a:lnTo>
                  <a:pt x="1030" y="722"/>
                </a:lnTo>
                <a:lnTo>
                  <a:pt x="1032" y="720"/>
                </a:lnTo>
                <a:lnTo>
                  <a:pt x="1032" y="720"/>
                </a:lnTo>
                <a:lnTo>
                  <a:pt x="1032" y="718"/>
                </a:lnTo>
                <a:lnTo>
                  <a:pt x="1032" y="718"/>
                </a:lnTo>
                <a:lnTo>
                  <a:pt x="1030" y="718"/>
                </a:lnTo>
                <a:lnTo>
                  <a:pt x="1028" y="718"/>
                </a:lnTo>
                <a:lnTo>
                  <a:pt x="1028" y="718"/>
                </a:lnTo>
                <a:lnTo>
                  <a:pt x="1026" y="716"/>
                </a:lnTo>
                <a:lnTo>
                  <a:pt x="1026" y="716"/>
                </a:lnTo>
                <a:lnTo>
                  <a:pt x="1026" y="722"/>
                </a:lnTo>
                <a:lnTo>
                  <a:pt x="1026" y="722"/>
                </a:lnTo>
                <a:lnTo>
                  <a:pt x="1026" y="722"/>
                </a:lnTo>
                <a:lnTo>
                  <a:pt x="1026" y="726"/>
                </a:lnTo>
                <a:lnTo>
                  <a:pt x="1024" y="726"/>
                </a:lnTo>
                <a:lnTo>
                  <a:pt x="1024" y="726"/>
                </a:lnTo>
                <a:lnTo>
                  <a:pt x="1022" y="728"/>
                </a:lnTo>
                <a:lnTo>
                  <a:pt x="1020" y="730"/>
                </a:lnTo>
                <a:lnTo>
                  <a:pt x="1018" y="734"/>
                </a:lnTo>
                <a:lnTo>
                  <a:pt x="1014" y="734"/>
                </a:lnTo>
                <a:lnTo>
                  <a:pt x="1014" y="734"/>
                </a:lnTo>
                <a:lnTo>
                  <a:pt x="1014" y="730"/>
                </a:lnTo>
                <a:lnTo>
                  <a:pt x="1014" y="730"/>
                </a:lnTo>
                <a:lnTo>
                  <a:pt x="1014" y="728"/>
                </a:lnTo>
                <a:lnTo>
                  <a:pt x="1014" y="726"/>
                </a:lnTo>
                <a:lnTo>
                  <a:pt x="1014" y="726"/>
                </a:lnTo>
                <a:lnTo>
                  <a:pt x="1012" y="726"/>
                </a:lnTo>
                <a:lnTo>
                  <a:pt x="1012" y="726"/>
                </a:lnTo>
                <a:lnTo>
                  <a:pt x="1012" y="730"/>
                </a:lnTo>
                <a:lnTo>
                  <a:pt x="1012" y="730"/>
                </a:lnTo>
                <a:lnTo>
                  <a:pt x="1008" y="730"/>
                </a:lnTo>
                <a:lnTo>
                  <a:pt x="1008" y="732"/>
                </a:lnTo>
                <a:lnTo>
                  <a:pt x="1008" y="732"/>
                </a:lnTo>
                <a:lnTo>
                  <a:pt x="1012" y="734"/>
                </a:lnTo>
                <a:lnTo>
                  <a:pt x="1012" y="734"/>
                </a:lnTo>
                <a:lnTo>
                  <a:pt x="1012" y="734"/>
                </a:lnTo>
                <a:lnTo>
                  <a:pt x="1012" y="736"/>
                </a:lnTo>
                <a:lnTo>
                  <a:pt x="1008" y="736"/>
                </a:lnTo>
                <a:lnTo>
                  <a:pt x="1008" y="736"/>
                </a:lnTo>
                <a:lnTo>
                  <a:pt x="1008" y="738"/>
                </a:lnTo>
                <a:lnTo>
                  <a:pt x="1006" y="738"/>
                </a:lnTo>
                <a:lnTo>
                  <a:pt x="1006" y="738"/>
                </a:lnTo>
                <a:lnTo>
                  <a:pt x="1002" y="736"/>
                </a:lnTo>
                <a:lnTo>
                  <a:pt x="1000" y="734"/>
                </a:lnTo>
                <a:lnTo>
                  <a:pt x="1000" y="734"/>
                </a:lnTo>
                <a:lnTo>
                  <a:pt x="996" y="734"/>
                </a:lnTo>
                <a:lnTo>
                  <a:pt x="996" y="734"/>
                </a:lnTo>
                <a:lnTo>
                  <a:pt x="994" y="734"/>
                </a:lnTo>
                <a:lnTo>
                  <a:pt x="994" y="734"/>
                </a:lnTo>
                <a:lnTo>
                  <a:pt x="994" y="732"/>
                </a:lnTo>
                <a:lnTo>
                  <a:pt x="992" y="730"/>
                </a:lnTo>
                <a:lnTo>
                  <a:pt x="994" y="726"/>
                </a:lnTo>
                <a:lnTo>
                  <a:pt x="994" y="726"/>
                </a:lnTo>
                <a:lnTo>
                  <a:pt x="992" y="724"/>
                </a:lnTo>
                <a:lnTo>
                  <a:pt x="990" y="724"/>
                </a:lnTo>
                <a:lnTo>
                  <a:pt x="988" y="724"/>
                </a:lnTo>
                <a:lnTo>
                  <a:pt x="988" y="724"/>
                </a:lnTo>
                <a:lnTo>
                  <a:pt x="988" y="718"/>
                </a:lnTo>
                <a:lnTo>
                  <a:pt x="988" y="704"/>
                </a:lnTo>
                <a:lnTo>
                  <a:pt x="988" y="704"/>
                </a:lnTo>
                <a:lnTo>
                  <a:pt x="988" y="700"/>
                </a:lnTo>
                <a:lnTo>
                  <a:pt x="986" y="698"/>
                </a:lnTo>
                <a:lnTo>
                  <a:pt x="980" y="694"/>
                </a:lnTo>
                <a:lnTo>
                  <a:pt x="980" y="694"/>
                </a:lnTo>
                <a:lnTo>
                  <a:pt x="976" y="694"/>
                </a:lnTo>
                <a:lnTo>
                  <a:pt x="974" y="698"/>
                </a:lnTo>
                <a:lnTo>
                  <a:pt x="972" y="700"/>
                </a:lnTo>
                <a:lnTo>
                  <a:pt x="972" y="698"/>
                </a:lnTo>
                <a:lnTo>
                  <a:pt x="972" y="698"/>
                </a:lnTo>
                <a:lnTo>
                  <a:pt x="970" y="694"/>
                </a:lnTo>
                <a:lnTo>
                  <a:pt x="968" y="694"/>
                </a:lnTo>
                <a:lnTo>
                  <a:pt x="966" y="696"/>
                </a:lnTo>
                <a:lnTo>
                  <a:pt x="964" y="704"/>
                </a:lnTo>
                <a:lnTo>
                  <a:pt x="964" y="704"/>
                </a:lnTo>
                <a:lnTo>
                  <a:pt x="960" y="708"/>
                </a:lnTo>
                <a:lnTo>
                  <a:pt x="960" y="714"/>
                </a:lnTo>
                <a:lnTo>
                  <a:pt x="960" y="714"/>
                </a:lnTo>
                <a:lnTo>
                  <a:pt x="958" y="716"/>
                </a:lnTo>
                <a:lnTo>
                  <a:pt x="954" y="720"/>
                </a:lnTo>
                <a:lnTo>
                  <a:pt x="948" y="726"/>
                </a:lnTo>
                <a:lnTo>
                  <a:pt x="948" y="726"/>
                </a:lnTo>
                <a:lnTo>
                  <a:pt x="944" y="728"/>
                </a:lnTo>
                <a:lnTo>
                  <a:pt x="944" y="730"/>
                </a:lnTo>
                <a:lnTo>
                  <a:pt x="944" y="730"/>
                </a:lnTo>
                <a:lnTo>
                  <a:pt x="926" y="734"/>
                </a:lnTo>
                <a:lnTo>
                  <a:pt x="904" y="736"/>
                </a:lnTo>
                <a:lnTo>
                  <a:pt x="904" y="736"/>
                </a:lnTo>
                <a:lnTo>
                  <a:pt x="902" y="734"/>
                </a:lnTo>
                <a:lnTo>
                  <a:pt x="902" y="734"/>
                </a:lnTo>
                <a:lnTo>
                  <a:pt x="904" y="732"/>
                </a:lnTo>
                <a:lnTo>
                  <a:pt x="904" y="732"/>
                </a:lnTo>
                <a:lnTo>
                  <a:pt x="904" y="732"/>
                </a:lnTo>
                <a:lnTo>
                  <a:pt x="904" y="732"/>
                </a:lnTo>
                <a:lnTo>
                  <a:pt x="900" y="734"/>
                </a:lnTo>
                <a:lnTo>
                  <a:pt x="900" y="734"/>
                </a:lnTo>
                <a:lnTo>
                  <a:pt x="890" y="740"/>
                </a:lnTo>
                <a:lnTo>
                  <a:pt x="890" y="740"/>
                </a:lnTo>
                <a:lnTo>
                  <a:pt x="880" y="746"/>
                </a:lnTo>
                <a:lnTo>
                  <a:pt x="878" y="748"/>
                </a:lnTo>
                <a:lnTo>
                  <a:pt x="878" y="748"/>
                </a:lnTo>
                <a:lnTo>
                  <a:pt x="878" y="750"/>
                </a:lnTo>
                <a:lnTo>
                  <a:pt x="878" y="750"/>
                </a:lnTo>
                <a:lnTo>
                  <a:pt x="872" y="754"/>
                </a:lnTo>
                <a:lnTo>
                  <a:pt x="872" y="754"/>
                </a:lnTo>
                <a:lnTo>
                  <a:pt x="866" y="752"/>
                </a:lnTo>
                <a:lnTo>
                  <a:pt x="862" y="752"/>
                </a:lnTo>
                <a:lnTo>
                  <a:pt x="862" y="752"/>
                </a:lnTo>
                <a:lnTo>
                  <a:pt x="854" y="752"/>
                </a:lnTo>
                <a:lnTo>
                  <a:pt x="854" y="752"/>
                </a:lnTo>
                <a:lnTo>
                  <a:pt x="854" y="754"/>
                </a:lnTo>
                <a:lnTo>
                  <a:pt x="854" y="754"/>
                </a:lnTo>
                <a:lnTo>
                  <a:pt x="856" y="754"/>
                </a:lnTo>
                <a:lnTo>
                  <a:pt x="860" y="756"/>
                </a:lnTo>
                <a:lnTo>
                  <a:pt x="860" y="756"/>
                </a:lnTo>
                <a:lnTo>
                  <a:pt x="860" y="758"/>
                </a:lnTo>
                <a:lnTo>
                  <a:pt x="860" y="758"/>
                </a:lnTo>
                <a:lnTo>
                  <a:pt x="860" y="758"/>
                </a:lnTo>
                <a:lnTo>
                  <a:pt x="864" y="758"/>
                </a:lnTo>
                <a:lnTo>
                  <a:pt x="864" y="758"/>
                </a:lnTo>
                <a:lnTo>
                  <a:pt x="866" y="758"/>
                </a:lnTo>
                <a:lnTo>
                  <a:pt x="866" y="758"/>
                </a:lnTo>
                <a:lnTo>
                  <a:pt x="866" y="758"/>
                </a:lnTo>
                <a:lnTo>
                  <a:pt x="864" y="760"/>
                </a:lnTo>
                <a:lnTo>
                  <a:pt x="862" y="762"/>
                </a:lnTo>
                <a:lnTo>
                  <a:pt x="862" y="762"/>
                </a:lnTo>
                <a:lnTo>
                  <a:pt x="858" y="762"/>
                </a:lnTo>
                <a:lnTo>
                  <a:pt x="858" y="762"/>
                </a:lnTo>
                <a:lnTo>
                  <a:pt x="856" y="760"/>
                </a:lnTo>
                <a:lnTo>
                  <a:pt x="856" y="760"/>
                </a:lnTo>
                <a:lnTo>
                  <a:pt x="848" y="758"/>
                </a:lnTo>
                <a:lnTo>
                  <a:pt x="840" y="760"/>
                </a:lnTo>
                <a:lnTo>
                  <a:pt x="834" y="764"/>
                </a:lnTo>
                <a:lnTo>
                  <a:pt x="828" y="766"/>
                </a:lnTo>
                <a:lnTo>
                  <a:pt x="828" y="768"/>
                </a:lnTo>
                <a:lnTo>
                  <a:pt x="828" y="768"/>
                </a:lnTo>
                <a:lnTo>
                  <a:pt x="832" y="768"/>
                </a:lnTo>
                <a:lnTo>
                  <a:pt x="832" y="768"/>
                </a:lnTo>
                <a:lnTo>
                  <a:pt x="834" y="770"/>
                </a:lnTo>
                <a:lnTo>
                  <a:pt x="834" y="772"/>
                </a:lnTo>
                <a:lnTo>
                  <a:pt x="832" y="774"/>
                </a:lnTo>
                <a:lnTo>
                  <a:pt x="832" y="774"/>
                </a:lnTo>
                <a:lnTo>
                  <a:pt x="826" y="774"/>
                </a:lnTo>
                <a:lnTo>
                  <a:pt x="822" y="774"/>
                </a:lnTo>
                <a:lnTo>
                  <a:pt x="820" y="776"/>
                </a:lnTo>
                <a:lnTo>
                  <a:pt x="820" y="776"/>
                </a:lnTo>
                <a:lnTo>
                  <a:pt x="818" y="780"/>
                </a:lnTo>
                <a:lnTo>
                  <a:pt x="818" y="780"/>
                </a:lnTo>
                <a:lnTo>
                  <a:pt x="812" y="780"/>
                </a:lnTo>
                <a:lnTo>
                  <a:pt x="808" y="780"/>
                </a:lnTo>
                <a:lnTo>
                  <a:pt x="808" y="780"/>
                </a:lnTo>
                <a:lnTo>
                  <a:pt x="804" y="784"/>
                </a:lnTo>
                <a:lnTo>
                  <a:pt x="804" y="784"/>
                </a:lnTo>
                <a:lnTo>
                  <a:pt x="800" y="786"/>
                </a:lnTo>
                <a:lnTo>
                  <a:pt x="800" y="786"/>
                </a:lnTo>
                <a:lnTo>
                  <a:pt x="796" y="790"/>
                </a:lnTo>
                <a:lnTo>
                  <a:pt x="796" y="790"/>
                </a:lnTo>
                <a:lnTo>
                  <a:pt x="792" y="792"/>
                </a:lnTo>
                <a:lnTo>
                  <a:pt x="786" y="792"/>
                </a:lnTo>
                <a:lnTo>
                  <a:pt x="786" y="792"/>
                </a:lnTo>
                <a:lnTo>
                  <a:pt x="786" y="788"/>
                </a:lnTo>
                <a:lnTo>
                  <a:pt x="786" y="788"/>
                </a:lnTo>
                <a:lnTo>
                  <a:pt x="788" y="786"/>
                </a:lnTo>
                <a:lnTo>
                  <a:pt x="790" y="782"/>
                </a:lnTo>
                <a:lnTo>
                  <a:pt x="790" y="782"/>
                </a:lnTo>
                <a:lnTo>
                  <a:pt x="792" y="772"/>
                </a:lnTo>
                <a:lnTo>
                  <a:pt x="792" y="772"/>
                </a:lnTo>
                <a:lnTo>
                  <a:pt x="798" y="770"/>
                </a:lnTo>
                <a:lnTo>
                  <a:pt x="798" y="770"/>
                </a:lnTo>
                <a:lnTo>
                  <a:pt x="800" y="766"/>
                </a:lnTo>
                <a:lnTo>
                  <a:pt x="800" y="766"/>
                </a:lnTo>
                <a:lnTo>
                  <a:pt x="800" y="758"/>
                </a:lnTo>
                <a:lnTo>
                  <a:pt x="800" y="754"/>
                </a:lnTo>
                <a:lnTo>
                  <a:pt x="800" y="750"/>
                </a:lnTo>
                <a:lnTo>
                  <a:pt x="800" y="750"/>
                </a:lnTo>
                <a:lnTo>
                  <a:pt x="808" y="740"/>
                </a:lnTo>
                <a:lnTo>
                  <a:pt x="808" y="740"/>
                </a:lnTo>
                <a:lnTo>
                  <a:pt x="812" y="742"/>
                </a:lnTo>
                <a:lnTo>
                  <a:pt x="812" y="742"/>
                </a:lnTo>
                <a:lnTo>
                  <a:pt x="812" y="746"/>
                </a:lnTo>
                <a:lnTo>
                  <a:pt x="812" y="746"/>
                </a:lnTo>
                <a:lnTo>
                  <a:pt x="816" y="746"/>
                </a:lnTo>
                <a:lnTo>
                  <a:pt x="820" y="746"/>
                </a:lnTo>
                <a:lnTo>
                  <a:pt x="820" y="746"/>
                </a:lnTo>
                <a:lnTo>
                  <a:pt x="820" y="748"/>
                </a:lnTo>
                <a:lnTo>
                  <a:pt x="822" y="750"/>
                </a:lnTo>
                <a:lnTo>
                  <a:pt x="822" y="750"/>
                </a:lnTo>
                <a:lnTo>
                  <a:pt x="826" y="750"/>
                </a:lnTo>
                <a:lnTo>
                  <a:pt x="826" y="750"/>
                </a:lnTo>
                <a:lnTo>
                  <a:pt x="826" y="748"/>
                </a:lnTo>
                <a:lnTo>
                  <a:pt x="826" y="746"/>
                </a:lnTo>
                <a:lnTo>
                  <a:pt x="826" y="746"/>
                </a:lnTo>
                <a:lnTo>
                  <a:pt x="826" y="746"/>
                </a:lnTo>
                <a:lnTo>
                  <a:pt x="826" y="744"/>
                </a:lnTo>
                <a:lnTo>
                  <a:pt x="826" y="744"/>
                </a:lnTo>
                <a:lnTo>
                  <a:pt x="824" y="744"/>
                </a:lnTo>
                <a:lnTo>
                  <a:pt x="824" y="744"/>
                </a:lnTo>
                <a:lnTo>
                  <a:pt x="830" y="744"/>
                </a:lnTo>
                <a:lnTo>
                  <a:pt x="830" y="744"/>
                </a:lnTo>
                <a:lnTo>
                  <a:pt x="832" y="740"/>
                </a:lnTo>
                <a:lnTo>
                  <a:pt x="832" y="740"/>
                </a:lnTo>
                <a:lnTo>
                  <a:pt x="830" y="738"/>
                </a:lnTo>
                <a:lnTo>
                  <a:pt x="830" y="738"/>
                </a:lnTo>
                <a:lnTo>
                  <a:pt x="826" y="734"/>
                </a:lnTo>
                <a:lnTo>
                  <a:pt x="826" y="724"/>
                </a:lnTo>
                <a:lnTo>
                  <a:pt x="826" y="724"/>
                </a:lnTo>
                <a:lnTo>
                  <a:pt x="820" y="724"/>
                </a:lnTo>
                <a:lnTo>
                  <a:pt x="820" y="722"/>
                </a:lnTo>
                <a:lnTo>
                  <a:pt x="820" y="722"/>
                </a:lnTo>
                <a:lnTo>
                  <a:pt x="818" y="720"/>
                </a:lnTo>
                <a:lnTo>
                  <a:pt x="814" y="718"/>
                </a:lnTo>
                <a:lnTo>
                  <a:pt x="814" y="716"/>
                </a:lnTo>
                <a:lnTo>
                  <a:pt x="814" y="716"/>
                </a:lnTo>
                <a:lnTo>
                  <a:pt x="812" y="716"/>
                </a:lnTo>
                <a:lnTo>
                  <a:pt x="808" y="718"/>
                </a:lnTo>
                <a:lnTo>
                  <a:pt x="806" y="718"/>
                </a:lnTo>
                <a:lnTo>
                  <a:pt x="802" y="718"/>
                </a:lnTo>
                <a:lnTo>
                  <a:pt x="802" y="718"/>
                </a:lnTo>
                <a:lnTo>
                  <a:pt x="800" y="716"/>
                </a:lnTo>
                <a:lnTo>
                  <a:pt x="800" y="716"/>
                </a:lnTo>
                <a:lnTo>
                  <a:pt x="796" y="716"/>
                </a:lnTo>
                <a:lnTo>
                  <a:pt x="792" y="716"/>
                </a:lnTo>
                <a:lnTo>
                  <a:pt x="790" y="714"/>
                </a:lnTo>
                <a:lnTo>
                  <a:pt x="790" y="714"/>
                </a:lnTo>
                <a:lnTo>
                  <a:pt x="780" y="712"/>
                </a:lnTo>
                <a:lnTo>
                  <a:pt x="780" y="712"/>
                </a:lnTo>
                <a:lnTo>
                  <a:pt x="780" y="712"/>
                </a:lnTo>
                <a:lnTo>
                  <a:pt x="778" y="714"/>
                </a:lnTo>
                <a:lnTo>
                  <a:pt x="778" y="714"/>
                </a:lnTo>
                <a:lnTo>
                  <a:pt x="774" y="710"/>
                </a:lnTo>
                <a:lnTo>
                  <a:pt x="770" y="706"/>
                </a:lnTo>
                <a:lnTo>
                  <a:pt x="770" y="706"/>
                </a:lnTo>
                <a:lnTo>
                  <a:pt x="764" y="706"/>
                </a:lnTo>
                <a:lnTo>
                  <a:pt x="764" y="706"/>
                </a:lnTo>
                <a:lnTo>
                  <a:pt x="762" y="692"/>
                </a:lnTo>
                <a:lnTo>
                  <a:pt x="762" y="692"/>
                </a:lnTo>
                <a:lnTo>
                  <a:pt x="764" y="690"/>
                </a:lnTo>
                <a:lnTo>
                  <a:pt x="764" y="690"/>
                </a:lnTo>
                <a:lnTo>
                  <a:pt x="758" y="686"/>
                </a:lnTo>
                <a:lnTo>
                  <a:pt x="758" y="680"/>
                </a:lnTo>
                <a:lnTo>
                  <a:pt x="758" y="680"/>
                </a:lnTo>
                <a:lnTo>
                  <a:pt x="756" y="678"/>
                </a:lnTo>
                <a:lnTo>
                  <a:pt x="756" y="678"/>
                </a:lnTo>
                <a:lnTo>
                  <a:pt x="754" y="678"/>
                </a:lnTo>
                <a:lnTo>
                  <a:pt x="750" y="678"/>
                </a:lnTo>
                <a:lnTo>
                  <a:pt x="750" y="678"/>
                </a:lnTo>
                <a:lnTo>
                  <a:pt x="744" y="676"/>
                </a:lnTo>
                <a:lnTo>
                  <a:pt x="740" y="670"/>
                </a:lnTo>
                <a:lnTo>
                  <a:pt x="736" y="658"/>
                </a:lnTo>
                <a:lnTo>
                  <a:pt x="736" y="658"/>
                </a:lnTo>
                <a:lnTo>
                  <a:pt x="734" y="658"/>
                </a:lnTo>
                <a:lnTo>
                  <a:pt x="732" y="660"/>
                </a:lnTo>
                <a:lnTo>
                  <a:pt x="732" y="660"/>
                </a:lnTo>
                <a:lnTo>
                  <a:pt x="732" y="660"/>
                </a:lnTo>
                <a:lnTo>
                  <a:pt x="730" y="658"/>
                </a:lnTo>
                <a:lnTo>
                  <a:pt x="728" y="656"/>
                </a:lnTo>
                <a:lnTo>
                  <a:pt x="728" y="656"/>
                </a:lnTo>
                <a:lnTo>
                  <a:pt x="726" y="658"/>
                </a:lnTo>
                <a:lnTo>
                  <a:pt x="724" y="658"/>
                </a:lnTo>
                <a:lnTo>
                  <a:pt x="724" y="658"/>
                </a:lnTo>
                <a:lnTo>
                  <a:pt x="720" y="658"/>
                </a:lnTo>
                <a:lnTo>
                  <a:pt x="718" y="656"/>
                </a:lnTo>
                <a:lnTo>
                  <a:pt x="716" y="658"/>
                </a:lnTo>
                <a:lnTo>
                  <a:pt x="716" y="658"/>
                </a:lnTo>
                <a:lnTo>
                  <a:pt x="716" y="662"/>
                </a:lnTo>
                <a:lnTo>
                  <a:pt x="716" y="664"/>
                </a:lnTo>
                <a:lnTo>
                  <a:pt x="716" y="664"/>
                </a:lnTo>
                <a:lnTo>
                  <a:pt x="714" y="664"/>
                </a:lnTo>
                <a:lnTo>
                  <a:pt x="714" y="664"/>
                </a:lnTo>
                <a:lnTo>
                  <a:pt x="714" y="662"/>
                </a:lnTo>
                <a:lnTo>
                  <a:pt x="714" y="660"/>
                </a:lnTo>
                <a:lnTo>
                  <a:pt x="712" y="660"/>
                </a:lnTo>
                <a:lnTo>
                  <a:pt x="712" y="660"/>
                </a:lnTo>
                <a:lnTo>
                  <a:pt x="712" y="662"/>
                </a:lnTo>
                <a:lnTo>
                  <a:pt x="712" y="664"/>
                </a:lnTo>
                <a:lnTo>
                  <a:pt x="710" y="664"/>
                </a:lnTo>
                <a:lnTo>
                  <a:pt x="710" y="664"/>
                </a:lnTo>
                <a:lnTo>
                  <a:pt x="708" y="668"/>
                </a:lnTo>
                <a:lnTo>
                  <a:pt x="708" y="668"/>
                </a:lnTo>
                <a:lnTo>
                  <a:pt x="702" y="666"/>
                </a:lnTo>
                <a:lnTo>
                  <a:pt x="702" y="666"/>
                </a:lnTo>
                <a:lnTo>
                  <a:pt x="700" y="674"/>
                </a:lnTo>
                <a:lnTo>
                  <a:pt x="696" y="676"/>
                </a:lnTo>
                <a:lnTo>
                  <a:pt x="696" y="676"/>
                </a:lnTo>
                <a:lnTo>
                  <a:pt x="694" y="676"/>
                </a:lnTo>
                <a:lnTo>
                  <a:pt x="690" y="674"/>
                </a:lnTo>
                <a:lnTo>
                  <a:pt x="690" y="674"/>
                </a:lnTo>
                <a:lnTo>
                  <a:pt x="688" y="672"/>
                </a:lnTo>
                <a:lnTo>
                  <a:pt x="686" y="672"/>
                </a:lnTo>
                <a:lnTo>
                  <a:pt x="682" y="672"/>
                </a:lnTo>
                <a:lnTo>
                  <a:pt x="682" y="672"/>
                </a:lnTo>
                <a:lnTo>
                  <a:pt x="674" y="672"/>
                </a:lnTo>
                <a:lnTo>
                  <a:pt x="674" y="672"/>
                </a:lnTo>
                <a:lnTo>
                  <a:pt x="670" y="672"/>
                </a:lnTo>
                <a:lnTo>
                  <a:pt x="666" y="672"/>
                </a:lnTo>
                <a:lnTo>
                  <a:pt x="666" y="672"/>
                </a:lnTo>
                <a:lnTo>
                  <a:pt x="662" y="668"/>
                </a:lnTo>
                <a:lnTo>
                  <a:pt x="656" y="666"/>
                </a:lnTo>
                <a:lnTo>
                  <a:pt x="656" y="666"/>
                </a:lnTo>
                <a:lnTo>
                  <a:pt x="652" y="666"/>
                </a:lnTo>
                <a:lnTo>
                  <a:pt x="650" y="666"/>
                </a:lnTo>
                <a:lnTo>
                  <a:pt x="650" y="668"/>
                </a:lnTo>
                <a:lnTo>
                  <a:pt x="650" y="668"/>
                </a:lnTo>
                <a:lnTo>
                  <a:pt x="648" y="670"/>
                </a:lnTo>
                <a:lnTo>
                  <a:pt x="646" y="670"/>
                </a:lnTo>
                <a:lnTo>
                  <a:pt x="640" y="666"/>
                </a:lnTo>
                <a:lnTo>
                  <a:pt x="640" y="666"/>
                </a:lnTo>
                <a:lnTo>
                  <a:pt x="636" y="666"/>
                </a:lnTo>
                <a:lnTo>
                  <a:pt x="634" y="666"/>
                </a:lnTo>
                <a:lnTo>
                  <a:pt x="634" y="666"/>
                </a:lnTo>
                <a:lnTo>
                  <a:pt x="632" y="660"/>
                </a:lnTo>
                <a:lnTo>
                  <a:pt x="630" y="654"/>
                </a:lnTo>
                <a:lnTo>
                  <a:pt x="628" y="652"/>
                </a:lnTo>
                <a:lnTo>
                  <a:pt x="628" y="652"/>
                </a:lnTo>
                <a:lnTo>
                  <a:pt x="626" y="654"/>
                </a:lnTo>
                <a:lnTo>
                  <a:pt x="626" y="656"/>
                </a:lnTo>
                <a:lnTo>
                  <a:pt x="624" y="660"/>
                </a:lnTo>
                <a:lnTo>
                  <a:pt x="256" y="654"/>
                </a:lnTo>
                <a:lnTo>
                  <a:pt x="256" y="654"/>
                </a:lnTo>
                <a:lnTo>
                  <a:pt x="254" y="652"/>
                </a:lnTo>
                <a:lnTo>
                  <a:pt x="252" y="650"/>
                </a:lnTo>
                <a:lnTo>
                  <a:pt x="252" y="650"/>
                </a:lnTo>
                <a:lnTo>
                  <a:pt x="252" y="646"/>
                </a:lnTo>
                <a:lnTo>
                  <a:pt x="252" y="646"/>
                </a:lnTo>
                <a:lnTo>
                  <a:pt x="248" y="646"/>
                </a:lnTo>
                <a:lnTo>
                  <a:pt x="248" y="644"/>
                </a:lnTo>
                <a:lnTo>
                  <a:pt x="248" y="644"/>
                </a:lnTo>
                <a:lnTo>
                  <a:pt x="244" y="642"/>
                </a:lnTo>
                <a:lnTo>
                  <a:pt x="244" y="642"/>
                </a:lnTo>
                <a:lnTo>
                  <a:pt x="244" y="640"/>
                </a:lnTo>
                <a:lnTo>
                  <a:pt x="244" y="638"/>
                </a:lnTo>
                <a:lnTo>
                  <a:pt x="246" y="638"/>
                </a:lnTo>
                <a:lnTo>
                  <a:pt x="246" y="638"/>
                </a:lnTo>
                <a:lnTo>
                  <a:pt x="244" y="636"/>
                </a:lnTo>
                <a:lnTo>
                  <a:pt x="244" y="636"/>
                </a:lnTo>
                <a:lnTo>
                  <a:pt x="242" y="636"/>
                </a:lnTo>
                <a:lnTo>
                  <a:pt x="242" y="636"/>
                </a:lnTo>
                <a:lnTo>
                  <a:pt x="240" y="638"/>
                </a:lnTo>
                <a:lnTo>
                  <a:pt x="238" y="640"/>
                </a:lnTo>
                <a:lnTo>
                  <a:pt x="238" y="640"/>
                </a:lnTo>
                <a:lnTo>
                  <a:pt x="236" y="640"/>
                </a:lnTo>
                <a:lnTo>
                  <a:pt x="236" y="638"/>
                </a:lnTo>
                <a:lnTo>
                  <a:pt x="236" y="636"/>
                </a:lnTo>
                <a:lnTo>
                  <a:pt x="236" y="632"/>
                </a:lnTo>
                <a:lnTo>
                  <a:pt x="236" y="630"/>
                </a:lnTo>
                <a:lnTo>
                  <a:pt x="236" y="630"/>
                </a:lnTo>
                <a:lnTo>
                  <a:pt x="230" y="630"/>
                </a:lnTo>
                <a:lnTo>
                  <a:pt x="224" y="628"/>
                </a:lnTo>
                <a:lnTo>
                  <a:pt x="224" y="628"/>
                </a:lnTo>
                <a:lnTo>
                  <a:pt x="224" y="628"/>
                </a:lnTo>
                <a:lnTo>
                  <a:pt x="224" y="626"/>
                </a:lnTo>
                <a:lnTo>
                  <a:pt x="224" y="626"/>
                </a:lnTo>
                <a:lnTo>
                  <a:pt x="220" y="624"/>
                </a:lnTo>
                <a:lnTo>
                  <a:pt x="220" y="624"/>
                </a:lnTo>
                <a:lnTo>
                  <a:pt x="220" y="620"/>
                </a:lnTo>
                <a:lnTo>
                  <a:pt x="220" y="620"/>
                </a:lnTo>
                <a:lnTo>
                  <a:pt x="216" y="622"/>
                </a:lnTo>
                <a:lnTo>
                  <a:pt x="216" y="622"/>
                </a:lnTo>
                <a:lnTo>
                  <a:pt x="210" y="624"/>
                </a:lnTo>
                <a:lnTo>
                  <a:pt x="202" y="624"/>
                </a:lnTo>
                <a:lnTo>
                  <a:pt x="202" y="624"/>
                </a:lnTo>
                <a:lnTo>
                  <a:pt x="200" y="624"/>
                </a:lnTo>
                <a:lnTo>
                  <a:pt x="200" y="622"/>
                </a:lnTo>
                <a:lnTo>
                  <a:pt x="200" y="622"/>
                </a:lnTo>
                <a:lnTo>
                  <a:pt x="202" y="618"/>
                </a:lnTo>
                <a:lnTo>
                  <a:pt x="200" y="618"/>
                </a:lnTo>
                <a:lnTo>
                  <a:pt x="198" y="616"/>
                </a:lnTo>
                <a:lnTo>
                  <a:pt x="198" y="616"/>
                </a:lnTo>
                <a:lnTo>
                  <a:pt x="190" y="618"/>
                </a:lnTo>
                <a:lnTo>
                  <a:pt x="184" y="620"/>
                </a:lnTo>
                <a:lnTo>
                  <a:pt x="184" y="620"/>
                </a:lnTo>
                <a:lnTo>
                  <a:pt x="198" y="626"/>
                </a:lnTo>
                <a:lnTo>
                  <a:pt x="198" y="626"/>
                </a:lnTo>
                <a:lnTo>
                  <a:pt x="204" y="626"/>
                </a:lnTo>
                <a:lnTo>
                  <a:pt x="210" y="626"/>
                </a:lnTo>
                <a:lnTo>
                  <a:pt x="210" y="626"/>
                </a:lnTo>
                <a:lnTo>
                  <a:pt x="214" y="628"/>
                </a:lnTo>
                <a:lnTo>
                  <a:pt x="214" y="628"/>
                </a:lnTo>
                <a:lnTo>
                  <a:pt x="216" y="628"/>
                </a:lnTo>
                <a:lnTo>
                  <a:pt x="218" y="628"/>
                </a:lnTo>
                <a:lnTo>
                  <a:pt x="216" y="630"/>
                </a:lnTo>
                <a:lnTo>
                  <a:pt x="216" y="630"/>
                </a:lnTo>
                <a:lnTo>
                  <a:pt x="216" y="630"/>
                </a:lnTo>
                <a:lnTo>
                  <a:pt x="216" y="630"/>
                </a:lnTo>
                <a:lnTo>
                  <a:pt x="218" y="634"/>
                </a:lnTo>
                <a:lnTo>
                  <a:pt x="218" y="634"/>
                </a:lnTo>
                <a:lnTo>
                  <a:pt x="222" y="634"/>
                </a:lnTo>
                <a:lnTo>
                  <a:pt x="222" y="634"/>
                </a:lnTo>
                <a:lnTo>
                  <a:pt x="222" y="640"/>
                </a:lnTo>
                <a:lnTo>
                  <a:pt x="222" y="640"/>
                </a:lnTo>
                <a:lnTo>
                  <a:pt x="226" y="642"/>
                </a:lnTo>
                <a:lnTo>
                  <a:pt x="232" y="644"/>
                </a:lnTo>
                <a:lnTo>
                  <a:pt x="232" y="644"/>
                </a:lnTo>
                <a:lnTo>
                  <a:pt x="238" y="646"/>
                </a:lnTo>
                <a:lnTo>
                  <a:pt x="244" y="652"/>
                </a:lnTo>
                <a:lnTo>
                  <a:pt x="244" y="652"/>
                </a:lnTo>
                <a:lnTo>
                  <a:pt x="244" y="654"/>
                </a:lnTo>
                <a:lnTo>
                  <a:pt x="244" y="654"/>
                </a:lnTo>
                <a:lnTo>
                  <a:pt x="248" y="658"/>
                </a:lnTo>
                <a:lnTo>
                  <a:pt x="248" y="658"/>
                </a:lnTo>
                <a:lnTo>
                  <a:pt x="252" y="660"/>
                </a:lnTo>
                <a:lnTo>
                  <a:pt x="252" y="660"/>
                </a:lnTo>
                <a:lnTo>
                  <a:pt x="252" y="666"/>
                </a:lnTo>
                <a:lnTo>
                  <a:pt x="252" y="666"/>
                </a:lnTo>
                <a:lnTo>
                  <a:pt x="244" y="664"/>
                </a:lnTo>
                <a:lnTo>
                  <a:pt x="232" y="664"/>
                </a:lnTo>
                <a:lnTo>
                  <a:pt x="232" y="664"/>
                </a:lnTo>
                <a:lnTo>
                  <a:pt x="232" y="662"/>
                </a:lnTo>
                <a:lnTo>
                  <a:pt x="232" y="662"/>
                </a:lnTo>
                <a:lnTo>
                  <a:pt x="228" y="662"/>
                </a:lnTo>
                <a:lnTo>
                  <a:pt x="228" y="662"/>
                </a:lnTo>
                <a:lnTo>
                  <a:pt x="224" y="660"/>
                </a:lnTo>
                <a:lnTo>
                  <a:pt x="222" y="658"/>
                </a:lnTo>
                <a:lnTo>
                  <a:pt x="222" y="652"/>
                </a:lnTo>
                <a:lnTo>
                  <a:pt x="222" y="652"/>
                </a:lnTo>
                <a:lnTo>
                  <a:pt x="212" y="650"/>
                </a:lnTo>
                <a:lnTo>
                  <a:pt x="212" y="650"/>
                </a:lnTo>
                <a:lnTo>
                  <a:pt x="214" y="646"/>
                </a:lnTo>
                <a:lnTo>
                  <a:pt x="214" y="646"/>
                </a:lnTo>
                <a:lnTo>
                  <a:pt x="210" y="646"/>
                </a:lnTo>
                <a:lnTo>
                  <a:pt x="210" y="646"/>
                </a:lnTo>
                <a:lnTo>
                  <a:pt x="210" y="644"/>
                </a:lnTo>
                <a:lnTo>
                  <a:pt x="210" y="644"/>
                </a:lnTo>
                <a:lnTo>
                  <a:pt x="200" y="644"/>
                </a:lnTo>
                <a:lnTo>
                  <a:pt x="200" y="644"/>
                </a:lnTo>
                <a:lnTo>
                  <a:pt x="202" y="636"/>
                </a:lnTo>
                <a:lnTo>
                  <a:pt x="202" y="636"/>
                </a:lnTo>
                <a:lnTo>
                  <a:pt x="188" y="636"/>
                </a:lnTo>
                <a:lnTo>
                  <a:pt x="188" y="632"/>
                </a:lnTo>
                <a:lnTo>
                  <a:pt x="188" y="632"/>
                </a:lnTo>
                <a:lnTo>
                  <a:pt x="184" y="636"/>
                </a:lnTo>
                <a:lnTo>
                  <a:pt x="184" y="636"/>
                </a:lnTo>
                <a:lnTo>
                  <a:pt x="182" y="636"/>
                </a:lnTo>
                <a:lnTo>
                  <a:pt x="180" y="634"/>
                </a:lnTo>
                <a:lnTo>
                  <a:pt x="180" y="634"/>
                </a:lnTo>
                <a:lnTo>
                  <a:pt x="180" y="626"/>
                </a:lnTo>
                <a:lnTo>
                  <a:pt x="176" y="624"/>
                </a:lnTo>
                <a:lnTo>
                  <a:pt x="176" y="624"/>
                </a:lnTo>
                <a:lnTo>
                  <a:pt x="178" y="618"/>
                </a:lnTo>
                <a:lnTo>
                  <a:pt x="178" y="618"/>
                </a:lnTo>
                <a:lnTo>
                  <a:pt x="184" y="620"/>
                </a:lnTo>
                <a:lnTo>
                  <a:pt x="184" y="620"/>
                </a:lnTo>
                <a:lnTo>
                  <a:pt x="184" y="614"/>
                </a:lnTo>
                <a:lnTo>
                  <a:pt x="184" y="612"/>
                </a:lnTo>
                <a:lnTo>
                  <a:pt x="184" y="610"/>
                </a:lnTo>
                <a:lnTo>
                  <a:pt x="184" y="610"/>
                </a:lnTo>
                <a:lnTo>
                  <a:pt x="188" y="610"/>
                </a:lnTo>
                <a:lnTo>
                  <a:pt x="188" y="610"/>
                </a:lnTo>
                <a:lnTo>
                  <a:pt x="188" y="608"/>
                </a:lnTo>
                <a:lnTo>
                  <a:pt x="186" y="608"/>
                </a:lnTo>
                <a:lnTo>
                  <a:pt x="186" y="608"/>
                </a:lnTo>
                <a:lnTo>
                  <a:pt x="186" y="608"/>
                </a:lnTo>
                <a:lnTo>
                  <a:pt x="186" y="608"/>
                </a:lnTo>
                <a:lnTo>
                  <a:pt x="190" y="606"/>
                </a:lnTo>
                <a:lnTo>
                  <a:pt x="190" y="606"/>
                </a:lnTo>
                <a:lnTo>
                  <a:pt x="186" y="604"/>
                </a:lnTo>
                <a:lnTo>
                  <a:pt x="186" y="604"/>
                </a:lnTo>
                <a:lnTo>
                  <a:pt x="186" y="598"/>
                </a:lnTo>
                <a:lnTo>
                  <a:pt x="186" y="598"/>
                </a:lnTo>
                <a:lnTo>
                  <a:pt x="188" y="598"/>
                </a:lnTo>
                <a:lnTo>
                  <a:pt x="188" y="596"/>
                </a:lnTo>
                <a:lnTo>
                  <a:pt x="188" y="596"/>
                </a:lnTo>
                <a:lnTo>
                  <a:pt x="184" y="596"/>
                </a:lnTo>
                <a:lnTo>
                  <a:pt x="186" y="592"/>
                </a:lnTo>
                <a:lnTo>
                  <a:pt x="186" y="592"/>
                </a:lnTo>
                <a:lnTo>
                  <a:pt x="182" y="592"/>
                </a:lnTo>
                <a:lnTo>
                  <a:pt x="180" y="590"/>
                </a:lnTo>
                <a:lnTo>
                  <a:pt x="180" y="590"/>
                </a:lnTo>
                <a:lnTo>
                  <a:pt x="178" y="586"/>
                </a:lnTo>
                <a:lnTo>
                  <a:pt x="178" y="582"/>
                </a:lnTo>
                <a:lnTo>
                  <a:pt x="178" y="582"/>
                </a:lnTo>
                <a:lnTo>
                  <a:pt x="176" y="584"/>
                </a:lnTo>
                <a:lnTo>
                  <a:pt x="176" y="584"/>
                </a:lnTo>
                <a:lnTo>
                  <a:pt x="176" y="584"/>
                </a:lnTo>
                <a:lnTo>
                  <a:pt x="172" y="584"/>
                </a:lnTo>
                <a:lnTo>
                  <a:pt x="172" y="584"/>
                </a:lnTo>
                <a:lnTo>
                  <a:pt x="172" y="584"/>
                </a:lnTo>
                <a:lnTo>
                  <a:pt x="172" y="586"/>
                </a:lnTo>
                <a:lnTo>
                  <a:pt x="170" y="588"/>
                </a:lnTo>
                <a:lnTo>
                  <a:pt x="170" y="582"/>
                </a:lnTo>
                <a:lnTo>
                  <a:pt x="170" y="582"/>
                </a:lnTo>
                <a:lnTo>
                  <a:pt x="166" y="580"/>
                </a:lnTo>
                <a:lnTo>
                  <a:pt x="166" y="580"/>
                </a:lnTo>
                <a:lnTo>
                  <a:pt x="168" y="576"/>
                </a:lnTo>
                <a:lnTo>
                  <a:pt x="168" y="576"/>
                </a:lnTo>
                <a:lnTo>
                  <a:pt x="170" y="576"/>
                </a:lnTo>
                <a:lnTo>
                  <a:pt x="170" y="576"/>
                </a:lnTo>
                <a:lnTo>
                  <a:pt x="170" y="568"/>
                </a:lnTo>
                <a:lnTo>
                  <a:pt x="170" y="568"/>
                </a:lnTo>
                <a:lnTo>
                  <a:pt x="172" y="566"/>
                </a:lnTo>
                <a:lnTo>
                  <a:pt x="172" y="566"/>
                </a:lnTo>
                <a:lnTo>
                  <a:pt x="170" y="566"/>
                </a:lnTo>
                <a:lnTo>
                  <a:pt x="168" y="566"/>
                </a:lnTo>
                <a:lnTo>
                  <a:pt x="164" y="570"/>
                </a:lnTo>
                <a:lnTo>
                  <a:pt x="164" y="570"/>
                </a:lnTo>
                <a:lnTo>
                  <a:pt x="166" y="570"/>
                </a:lnTo>
                <a:lnTo>
                  <a:pt x="166" y="572"/>
                </a:lnTo>
                <a:lnTo>
                  <a:pt x="166" y="572"/>
                </a:lnTo>
                <a:lnTo>
                  <a:pt x="164" y="572"/>
                </a:lnTo>
                <a:lnTo>
                  <a:pt x="162" y="574"/>
                </a:lnTo>
                <a:lnTo>
                  <a:pt x="158" y="568"/>
                </a:lnTo>
                <a:lnTo>
                  <a:pt x="158" y="568"/>
                </a:lnTo>
                <a:lnTo>
                  <a:pt x="154" y="562"/>
                </a:lnTo>
                <a:lnTo>
                  <a:pt x="154" y="560"/>
                </a:lnTo>
                <a:lnTo>
                  <a:pt x="158" y="560"/>
                </a:lnTo>
                <a:lnTo>
                  <a:pt x="158" y="558"/>
                </a:lnTo>
                <a:lnTo>
                  <a:pt x="158" y="558"/>
                </a:lnTo>
                <a:lnTo>
                  <a:pt x="154" y="556"/>
                </a:lnTo>
                <a:lnTo>
                  <a:pt x="154" y="556"/>
                </a:lnTo>
                <a:lnTo>
                  <a:pt x="154" y="554"/>
                </a:lnTo>
                <a:lnTo>
                  <a:pt x="154" y="554"/>
                </a:lnTo>
                <a:lnTo>
                  <a:pt x="154" y="552"/>
                </a:lnTo>
                <a:lnTo>
                  <a:pt x="154" y="552"/>
                </a:lnTo>
                <a:lnTo>
                  <a:pt x="154" y="552"/>
                </a:lnTo>
                <a:lnTo>
                  <a:pt x="152" y="550"/>
                </a:lnTo>
                <a:lnTo>
                  <a:pt x="150" y="548"/>
                </a:lnTo>
                <a:lnTo>
                  <a:pt x="150" y="548"/>
                </a:lnTo>
                <a:lnTo>
                  <a:pt x="154" y="540"/>
                </a:lnTo>
                <a:lnTo>
                  <a:pt x="156" y="538"/>
                </a:lnTo>
                <a:lnTo>
                  <a:pt x="158" y="534"/>
                </a:lnTo>
                <a:lnTo>
                  <a:pt x="158" y="534"/>
                </a:lnTo>
                <a:lnTo>
                  <a:pt x="162" y="534"/>
                </a:lnTo>
                <a:lnTo>
                  <a:pt x="162" y="534"/>
                </a:lnTo>
                <a:lnTo>
                  <a:pt x="162" y="530"/>
                </a:lnTo>
                <a:lnTo>
                  <a:pt x="162" y="530"/>
                </a:lnTo>
                <a:lnTo>
                  <a:pt x="160" y="530"/>
                </a:lnTo>
                <a:lnTo>
                  <a:pt x="158" y="530"/>
                </a:lnTo>
                <a:lnTo>
                  <a:pt x="158" y="530"/>
                </a:lnTo>
                <a:lnTo>
                  <a:pt x="162" y="526"/>
                </a:lnTo>
                <a:lnTo>
                  <a:pt x="162" y="526"/>
                </a:lnTo>
                <a:lnTo>
                  <a:pt x="162" y="522"/>
                </a:lnTo>
                <a:lnTo>
                  <a:pt x="162" y="520"/>
                </a:lnTo>
                <a:lnTo>
                  <a:pt x="162" y="520"/>
                </a:lnTo>
                <a:lnTo>
                  <a:pt x="162" y="518"/>
                </a:lnTo>
                <a:lnTo>
                  <a:pt x="162" y="516"/>
                </a:lnTo>
                <a:lnTo>
                  <a:pt x="164" y="514"/>
                </a:lnTo>
                <a:lnTo>
                  <a:pt x="164" y="512"/>
                </a:lnTo>
                <a:lnTo>
                  <a:pt x="164" y="512"/>
                </a:lnTo>
                <a:lnTo>
                  <a:pt x="162" y="512"/>
                </a:lnTo>
                <a:lnTo>
                  <a:pt x="162" y="510"/>
                </a:lnTo>
                <a:lnTo>
                  <a:pt x="160" y="506"/>
                </a:lnTo>
                <a:lnTo>
                  <a:pt x="160" y="504"/>
                </a:lnTo>
                <a:lnTo>
                  <a:pt x="160" y="504"/>
                </a:lnTo>
                <a:lnTo>
                  <a:pt x="156" y="504"/>
                </a:lnTo>
                <a:lnTo>
                  <a:pt x="154" y="500"/>
                </a:lnTo>
                <a:lnTo>
                  <a:pt x="154" y="500"/>
                </a:lnTo>
                <a:lnTo>
                  <a:pt x="152" y="494"/>
                </a:lnTo>
                <a:lnTo>
                  <a:pt x="150" y="488"/>
                </a:lnTo>
                <a:lnTo>
                  <a:pt x="150" y="488"/>
                </a:lnTo>
                <a:lnTo>
                  <a:pt x="150" y="486"/>
                </a:lnTo>
                <a:lnTo>
                  <a:pt x="148" y="488"/>
                </a:lnTo>
                <a:lnTo>
                  <a:pt x="146" y="488"/>
                </a:lnTo>
                <a:lnTo>
                  <a:pt x="142" y="488"/>
                </a:lnTo>
                <a:lnTo>
                  <a:pt x="142" y="488"/>
                </a:lnTo>
                <a:lnTo>
                  <a:pt x="138" y="486"/>
                </a:lnTo>
                <a:lnTo>
                  <a:pt x="136" y="482"/>
                </a:lnTo>
                <a:lnTo>
                  <a:pt x="134" y="480"/>
                </a:lnTo>
                <a:lnTo>
                  <a:pt x="132" y="478"/>
                </a:lnTo>
                <a:lnTo>
                  <a:pt x="132" y="478"/>
                </a:lnTo>
                <a:lnTo>
                  <a:pt x="128" y="474"/>
                </a:lnTo>
                <a:lnTo>
                  <a:pt x="126" y="472"/>
                </a:lnTo>
                <a:lnTo>
                  <a:pt x="124" y="464"/>
                </a:lnTo>
                <a:lnTo>
                  <a:pt x="124" y="464"/>
                </a:lnTo>
                <a:lnTo>
                  <a:pt x="108" y="446"/>
                </a:lnTo>
                <a:lnTo>
                  <a:pt x="108" y="446"/>
                </a:lnTo>
                <a:lnTo>
                  <a:pt x="102" y="438"/>
                </a:lnTo>
                <a:lnTo>
                  <a:pt x="100" y="436"/>
                </a:lnTo>
                <a:lnTo>
                  <a:pt x="96" y="434"/>
                </a:lnTo>
                <a:lnTo>
                  <a:pt x="96" y="434"/>
                </a:lnTo>
                <a:lnTo>
                  <a:pt x="92" y="434"/>
                </a:lnTo>
                <a:lnTo>
                  <a:pt x="90" y="432"/>
                </a:lnTo>
                <a:lnTo>
                  <a:pt x="90" y="426"/>
                </a:lnTo>
                <a:lnTo>
                  <a:pt x="90" y="426"/>
                </a:lnTo>
                <a:lnTo>
                  <a:pt x="88" y="424"/>
                </a:lnTo>
                <a:lnTo>
                  <a:pt x="86" y="424"/>
                </a:lnTo>
                <a:lnTo>
                  <a:pt x="84" y="422"/>
                </a:lnTo>
                <a:lnTo>
                  <a:pt x="80" y="420"/>
                </a:lnTo>
                <a:lnTo>
                  <a:pt x="80" y="420"/>
                </a:lnTo>
                <a:lnTo>
                  <a:pt x="78" y="418"/>
                </a:lnTo>
                <a:lnTo>
                  <a:pt x="76" y="418"/>
                </a:lnTo>
                <a:lnTo>
                  <a:pt x="70" y="420"/>
                </a:lnTo>
                <a:lnTo>
                  <a:pt x="70" y="420"/>
                </a:lnTo>
                <a:lnTo>
                  <a:pt x="68" y="420"/>
                </a:lnTo>
                <a:lnTo>
                  <a:pt x="68" y="422"/>
                </a:lnTo>
                <a:lnTo>
                  <a:pt x="70" y="424"/>
                </a:lnTo>
                <a:lnTo>
                  <a:pt x="70" y="428"/>
                </a:lnTo>
                <a:lnTo>
                  <a:pt x="70" y="428"/>
                </a:lnTo>
                <a:lnTo>
                  <a:pt x="68" y="430"/>
                </a:lnTo>
                <a:lnTo>
                  <a:pt x="64" y="430"/>
                </a:lnTo>
                <a:lnTo>
                  <a:pt x="58" y="434"/>
                </a:lnTo>
                <a:lnTo>
                  <a:pt x="58" y="434"/>
                </a:lnTo>
                <a:lnTo>
                  <a:pt x="54" y="438"/>
                </a:lnTo>
                <a:lnTo>
                  <a:pt x="52" y="436"/>
                </a:lnTo>
                <a:lnTo>
                  <a:pt x="52" y="434"/>
                </a:lnTo>
                <a:lnTo>
                  <a:pt x="52" y="430"/>
                </a:lnTo>
                <a:lnTo>
                  <a:pt x="52" y="430"/>
                </a:lnTo>
                <a:lnTo>
                  <a:pt x="48" y="426"/>
                </a:lnTo>
                <a:lnTo>
                  <a:pt x="44" y="424"/>
                </a:lnTo>
                <a:lnTo>
                  <a:pt x="40" y="420"/>
                </a:lnTo>
                <a:lnTo>
                  <a:pt x="36" y="416"/>
                </a:lnTo>
                <a:lnTo>
                  <a:pt x="36" y="416"/>
                </a:lnTo>
                <a:lnTo>
                  <a:pt x="32" y="408"/>
                </a:lnTo>
                <a:lnTo>
                  <a:pt x="32" y="408"/>
                </a:lnTo>
                <a:lnTo>
                  <a:pt x="32" y="400"/>
                </a:lnTo>
                <a:lnTo>
                  <a:pt x="32" y="398"/>
                </a:lnTo>
                <a:lnTo>
                  <a:pt x="30" y="398"/>
                </a:lnTo>
                <a:lnTo>
                  <a:pt x="26" y="402"/>
                </a:lnTo>
                <a:lnTo>
                  <a:pt x="26" y="402"/>
                </a:lnTo>
                <a:lnTo>
                  <a:pt x="24" y="404"/>
                </a:lnTo>
                <a:lnTo>
                  <a:pt x="22" y="402"/>
                </a:lnTo>
                <a:lnTo>
                  <a:pt x="18" y="400"/>
                </a:lnTo>
                <a:lnTo>
                  <a:pt x="18" y="400"/>
                </a:lnTo>
                <a:lnTo>
                  <a:pt x="14" y="400"/>
                </a:lnTo>
                <a:lnTo>
                  <a:pt x="10" y="400"/>
                </a:lnTo>
                <a:lnTo>
                  <a:pt x="6" y="402"/>
                </a:lnTo>
                <a:lnTo>
                  <a:pt x="0" y="186"/>
                </a:lnTo>
                <a:lnTo>
                  <a:pt x="0" y="186"/>
                </a:lnTo>
                <a:lnTo>
                  <a:pt x="10" y="188"/>
                </a:lnTo>
                <a:lnTo>
                  <a:pt x="12" y="190"/>
                </a:lnTo>
                <a:lnTo>
                  <a:pt x="12" y="190"/>
                </a:lnTo>
                <a:lnTo>
                  <a:pt x="20" y="190"/>
                </a:lnTo>
                <a:lnTo>
                  <a:pt x="28" y="188"/>
                </a:lnTo>
                <a:lnTo>
                  <a:pt x="28" y="188"/>
                </a:lnTo>
                <a:lnTo>
                  <a:pt x="32" y="192"/>
                </a:lnTo>
                <a:lnTo>
                  <a:pt x="36" y="196"/>
                </a:lnTo>
                <a:lnTo>
                  <a:pt x="36" y="196"/>
                </a:lnTo>
                <a:lnTo>
                  <a:pt x="40" y="196"/>
                </a:lnTo>
                <a:lnTo>
                  <a:pt x="40" y="196"/>
                </a:lnTo>
                <a:lnTo>
                  <a:pt x="44" y="200"/>
                </a:lnTo>
                <a:lnTo>
                  <a:pt x="44" y="200"/>
                </a:lnTo>
                <a:lnTo>
                  <a:pt x="50" y="200"/>
                </a:lnTo>
                <a:lnTo>
                  <a:pt x="50" y="200"/>
                </a:lnTo>
                <a:lnTo>
                  <a:pt x="52" y="202"/>
                </a:lnTo>
                <a:lnTo>
                  <a:pt x="56" y="206"/>
                </a:lnTo>
                <a:lnTo>
                  <a:pt x="56" y="206"/>
                </a:lnTo>
                <a:lnTo>
                  <a:pt x="60" y="206"/>
                </a:lnTo>
                <a:lnTo>
                  <a:pt x="60" y="206"/>
                </a:lnTo>
                <a:lnTo>
                  <a:pt x="74" y="212"/>
                </a:lnTo>
                <a:lnTo>
                  <a:pt x="74" y="212"/>
                </a:lnTo>
                <a:lnTo>
                  <a:pt x="78" y="216"/>
                </a:lnTo>
                <a:lnTo>
                  <a:pt x="80" y="222"/>
                </a:lnTo>
                <a:lnTo>
                  <a:pt x="82" y="222"/>
                </a:lnTo>
                <a:lnTo>
                  <a:pt x="82" y="222"/>
                </a:lnTo>
                <a:lnTo>
                  <a:pt x="82" y="216"/>
                </a:lnTo>
                <a:lnTo>
                  <a:pt x="82" y="214"/>
                </a:lnTo>
                <a:lnTo>
                  <a:pt x="78" y="212"/>
                </a:lnTo>
                <a:lnTo>
                  <a:pt x="74" y="210"/>
                </a:lnTo>
                <a:lnTo>
                  <a:pt x="74" y="210"/>
                </a:lnTo>
                <a:lnTo>
                  <a:pt x="74" y="204"/>
                </a:lnTo>
                <a:lnTo>
                  <a:pt x="82" y="204"/>
                </a:lnTo>
                <a:lnTo>
                  <a:pt x="82" y="204"/>
                </a:lnTo>
                <a:lnTo>
                  <a:pt x="82" y="206"/>
                </a:lnTo>
                <a:lnTo>
                  <a:pt x="82" y="208"/>
                </a:lnTo>
                <a:lnTo>
                  <a:pt x="82" y="208"/>
                </a:lnTo>
                <a:lnTo>
                  <a:pt x="86" y="208"/>
                </a:lnTo>
                <a:lnTo>
                  <a:pt x="86" y="208"/>
                </a:lnTo>
                <a:lnTo>
                  <a:pt x="86" y="202"/>
                </a:lnTo>
                <a:lnTo>
                  <a:pt x="86" y="202"/>
                </a:lnTo>
                <a:lnTo>
                  <a:pt x="88" y="202"/>
                </a:lnTo>
                <a:lnTo>
                  <a:pt x="92" y="202"/>
                </a:lnTo>
                <a:lnTo>
                  <a:pt x="92" y="202"/>
                </a:lnTo>
                <a:lnTo>
                  <a:pt x="92" y="200"/>
                </a:lnTo>
                <a:lnTo>
                  <a:pt x="92" y="200"/>
                </a:lnTo>
                <a:lnTo>
                  <a:pt x="94" y="198"/>
                </a:lnTo>
                <a:lnTo>
                  <a:pt x="94" y="198"/>
                </a:lnTo>
                <a:lnTo>
                  <a:pt x="94" y="190"/>
                </a:lnTo>
                <a:lnTo>
                  <a:pt x="94" y="190"/>
                </a:lnTo>
                <a:lnTo>
                  <a:pt x="94" y="192"/>
                </a:lnTo>
                <a:lnTo>
                  <a:pt x="96" y="192"/>
                </a:lnTo>
                <a:lnTo>
                  <a:pt x="96" y="192"/>
                </a:lnTo>
                <a:lnTo>
                  <a:pt x="102" y="196"/>
                </a:lnTo>
                <a:lnTo>
                  <a:pt x="102" y="196"/>
                </a:lnTo>
                <a:lnTo>
                  <a:pt x="102" y="200"/>
                </a:lnTo>
                <a:lnTo>
                  <a:pt x="102" y="200"/>
                </a:lnTo>
                <a:lnTo>
                  <a:pt x="112" y="198"/>
                </a:lnTo>
                <a:lnTo>
                  <a:pt x="112" y="198"/>
                </a:lnTo>
                <a:lnTo>
                  <a:pt x="112" y="194"/>
                </a:lnTo>
                <a:lnTo>
                  <a:pt x="114" y="190"/>
                </a:lnTo>
                <a:lnTo>
                  <a:pt x="114" y="190"/>
                </a:lnTo>
                <a:lnTo>
                  <a:pt x="116" y="190"/>
                </a:lnTo>
                <a:lnTo>
                  <a:pt x="118" y="190"/>
                </a:lnTo>
                <a:lnTo>
                  <a:pt x="120" y="188"/>
                </a:lnTo>
                <a:lnTo>
                  <a:pt x="120" y="188"/>
                </a:lnTo>
                <a:lnTo>
                  <a:pt x="126" y="188"/>
                </a:lnTo>
                <a:lnTo>
                  <a:pt x="126" y="188"/>
                </a:lnTo>
                <a:lnTo>
                  <a:pt x="128" y="186"/>
                </a:lnTo>
                <a:lnTo>
                  <a:pt x="128" y="186"/>
                </a:lnTo>
                <a:lnTo>
                  <a:pt x="132" y="186"/>
                </a:lnTo>
                <a:lnTo>
                  <a:pt x="138" y="188"/>
                </a:lnTo>
                <a:lnTo>
                  <a:pt x="138" y="188"/>
                </a:lnTo>
                <a:lnTo>
                  <a:pt x="142" y="176"/>
                </a:lnTo>
                <a:lnTo>
                  <a:pt x="142" y="176"/>
                </a:lnTo>
                <a:lnTo>
                  <a:pt x="158" y="176"/>
                </a:lnTo>
                <a:lnTo>
                  <a:pt x="158" y="176"/>
                </a:lnTo>
                <a:lnTo>
                  <a:pt x="158" y="182"/>
                </a:lnTo>
                <a:lnTo>
                  <a:pt x="152" y="184"/>
                </a:lnTo>
                <a:lnTo>
                  <a:pt x="152" y="184"/>
                </a:lnTo>
                <a:lnTo>
                  <a:pt x="148" y="192"/>
                </a:lnTo>
                <a:lnTo>
                  <a:pt x="148" y="192"/>
                </a:lnTo>
                <a:lnTo>
                  <a:pt x="144" y="192"/>
                </a:lnTo>
                <a:lnTo>
                  <a:pt x="142" y="192"/>
                </a:lnTo>
                <a:lnTo>
                  <a:pt x="142" y="192"/>
                </a:lnTo>
                <a:lnTo>
                  <a:pt x="124" y="196"/>
                </a:lnTo>
                <a:lnTo>
                  <a:pt x="124" y="196"/>
                </a:lnTo>
                <a:lnTo>
                  <a:pt x="124" y="204"/>
                </a:lnTo>
                <a:lnTo>
                  <a:pt x="124" y="204"/>
                </a:lnTo>
                <a:lnTo>
                  <a:pt x="120" y="204"/>
                </a:lnTo>
                <a:lnTo>
                  <a:pt x="116" y="206"/>
                </a:lnTo>
                <a:lnTo>
                  <a:pt x="116" y="206"/>
                </a:lnTo>
                <a:lnTo>
                  <a:pt x="118" y="212"/>
                </a:lnTo>
                <a:lnTo>
                  <a:pt x="118" y="212"/>
                </a:lnTo>
                <a:lnTo>
                  <a:pt x="114" y="216"/>
                </a:lnTo>
                <a:lnTo>
                  <a:pt x="112" y="222"/>
                </a:lnTo>
                <a:lnTo>
                  <a:pt x="112" y="222"/>
                </a:lnTo>
                <a:lnTo>
                  <a:pt x="120" y="220"/>
                </a:lnTo>
                <a:lnTo>
                  <a:pt x="120" y="220"/>
                </a:lnTo>
                <a:lnTo>
                  <a:pt x="120" y="218"/>
                </a:lnTo>
                <a:lnTo>
                  <a:pt x="120" y="214"/>
                </a:lnTo>
                <a:lnTo>
                  <a:pt x="120" y="214"/>
                </a:lnTo>
                <a:lnTo>
                  <a:pt x="124" y="212"/>
                </a:lnTo>
                <a:lnTo>
                  <a:pt x="124" y="212"/>
                </a:lnTo>
                <a:lnTo>
                  <a:pt x="124" y="208"/>
                </a:lnTo>
                <a:lnTo>
                  <a:pt x="126" y="208"/>
                </a:lnTo>
                <a:lnTo>
                  <a:pt x="126" y="208"/>
                </a:lnTo>
                <a:lnTo>
                  <a:pt x="126" y="208"/>
                </a:lnTo>
                <a:lnTo>
                  <a:pt x="126" y="208"/>
                </a:lnTo>
                <a:lnTo>
                  <a:pt x="128" y="208"/>
                </a:lnTo>
                <a:lnTo>
                  <a:pt x="128" y="208"/>
                </a:lnTo>
                <a:lnTo>
                  <a:pt x="128" y="206"/>
                </a:lnTo>
                <a:lnTo>
                  <a:pt x="128" y="206"/>
                </a:lnTo>
                <a:lnTo>
                  <a:pt x="132" y="206"/>
                </a:lnTo>
                <a:lnTo>
                  <a:pt x="132" y="206"/>
                </a:lnTo>
                <a:lnTo>
                  <a:pt x="132" y="204"/>
                </a:lnTo>
                <a:lnTo>
                  <a:pt x="132" y="204"/>
                </a:lnTo>
                <a:lnTo>
                  <a:pt x="132" y="204"/>
                </a:lnTo>
                <a:lnTo>
                  <a:pt x="132" y="202"/>
                </a:lnTo>
                <a:lnTo>
                  <a:pt x="132" y="202"/>
                </a:lnTo>
                <a:lnTo>
                  <a:pt x="132" y="202"/>
                </a:lnTo>
                <a:lnTo>
                  <a:pt x="134" y="200"/>
                </a:lnTo>
                <a:lnTo>
                  <a:pt x="134" y="200"/>
                </a:lnTo>
                <a:lnTo>
                  <a:pt x="136" y="200"/>
                </a:lnTo>
                <a:lnTo>
                  <a:pt x="136" y="200"/>
                </a:lnTo>
                <a:lnTo>
                  <a:pt x="138" y="204"/>
                </a:lnTo>
                <a:lnTo>
                  <a:pt x="138" y="204"/>
                </a:lnTo>
                <a:lnTo>
                  <a:pt x="148" y="200"/>
                </a:lnTo>
                <a:lnTo>
                  <a:pt x="148" y="200"/>
                </a:lnTo>
                <a:lnTo>
                  <a:pt x="148" y="198"/>
                </a:lnTo>
                <a:lnTo>
                  <a:pt x="148" y="196"/>
                </a:lnTo>
                <a:lnTo>
                  <a:pt x="150" y="192"/>
                </a:lnTo>
                <a:lnTo>
                  <a:pt x="150" y="192"/>
                </a:lnTo>
                <a:lnTo>
                  <a:pt x="154" y="190"/>
                </a:lnTo>
                <a:lnTo>
                  <a:pt x="158" y="188"/>
                </a:lnTo>
                <a:lnTo>
                  <a:pt x="168" y="186"/>
                </a:lnTo>
                <a:lnTo>
                  <a:pt x="168" y="186"/>
                </a:lnTo>
                <a:lnTo>
                  <a:pt x="174" y="180"/>
                </a:lnTo>
                <a:lnTo>
                  <a:pt x="176" y="172"/>
                </a:lnTo>
                <a:lnTo>
                  <a:pt x="176" y="172"/>
                </a:lnTo>
                <a:lnTo>
                  <a:pt x="176" y="170"/>
                </a:lnTo>
                <a:lnTo>
                  <a:pt x="174" y="170"/>
                </a:lnTo>
                <a:lnTo>
                  <a:pt x="174" y="170"/>
                </a:lnTo>
                <a:lnTo>
                  <a:pt x="174" y="166"/>
                </a:lnTo>
                <a:lnTo>
                  <a:pt x="174" y="162"/>
                </a:lnTo>
                <a:lnTo>
                  <a:pt x="178" y="158"/>
                </a:lnTo>
                <a:lnTo>
                  <a:pt x="178" y="158"/>
                </a:lnTo>
                <a:lnTo>
                  <a:pt x="182" y="162"/>
                </a:lnTo>
                <a:lnTo>
                  <a:pt x="186" y="166"/>
                </a:lnTo>
                <a:lnTo>
                  <a:pt x="186" y="166"/>
                </a:lnTo>
                <a:lnTo>
                  <a:pt x="190" y="172"/>
                </a:lnTo>
                <a:lnTo>
                  <a:pt x="200" y="180"/>
                </a:lnTo>
                <a:lnTo>
                  <a:pt x="200" y="180"/>
                </a:lnTo>
                <a:lnTo>
                  <a:pt x="204" y="180"/>
                </a:lnTo>
                <a:lnTo>
                  <a:pt x="206" y="182"/>
                </a:lnTo>
                <a:lnTo>
                  <a:pt x="206" y="182"/>
                </a:lnTo>
                <a:lnTo>
                  <a:pt x="208" y="184"/>
                </a:lnTo>
                <a:lnTo>
                  <a:pt x="208" y="188"/>
                </a:lnTo>
                <a:lnTo>
                  <a:pt x="208" y="188"/>
                </a:lnTo>
                <a:lnTo>
                  <a:pt x="210" y="186"/>
                </a:lnTo>
                <a:lnTo>
                  <a:pt x="210" y="186"/>
                </a:lnTo>
                <a:lnTo>
                  <a:pt x="212" y="190"/>
                </a:lnTo>
                <a:lnTo>
                  <a:pt x="212" y="190"/>
                </a:lnTo>
                <a:lnTo>
                  <a:pt x="222" y="198"/>
                </a:lnTo>
                <a:lnTo>
                  <a:pt x="230" y="206"/>
                </a:lnTo>
                <a:lnTo>
                  <a:pt x="230" y="206"/>
                </a:lnTo>
                <a:lnTo>
                  <a:pt x="234" y="206"/>
                </a:lnTo>
                <a:lnTo>
                  <a:pt x="234" y="206"/>
                </a:lnTo>
                <a:lnTo>
                  <a:pt x="232" y="204"/>
                </a:lnTo>
                <a:lnTo>
                  <a:pt x="232" y="202"/>
                </a:lnTo>
                <a:lnTo>
                  <a:pt x="232" y="202"/>
                </a:lnTo>
                <a:lnTo>
                  <a:pt x="236" y="200"/>
                </a:lnTo>
                <a:lnTo>
                  <a:pt x="236" y="200"/>
                </a:lnTo>
                <a:lnTo>
                  <a:pt x="234" y="194"/>
                </a:lnTo>
                <a:lnTo>
                  <a:pt x="234" y="192"/>
                </a:lnTo>
                <a:lnTo>
                  <a:pt x="236" y="192"/>
                </a:lnTo>
                <a:lnTo>
                  <a:pt x="236" y="192"/>
                </a:lnTo>
                <a:lnTo>
                  <a:pt x="234" y="190"/>
                </a:lnTo>
                <a:lnTo>
                  <a:pt x="234" y="188"/>
                </a:lnTo>
                <a:lnTo>
                  <a:pt x="238" y="184"/>
                </a:lnTo>
                <a:lnTo>
                  <a:pt x="238" y="184"/>
                </a:lnTo>
                <a:lnTo>
                  <a:pt x="242" y="184"/>
                </a:lnTo>
                <a:lnTo>
                  <a:pt x="242" y="184"/>
                </a:lnTo>
                <a:lnTo>
                  <a:pt x="240" y="186"/>
                </a:lnTo>
                <a:lnTo>
                  <a:pt x="238" y="188"/>
                </a:lnTo>
                <a:lnTo>
                  <a:pt x="238" y="188"/>
                </a:lnTo>
                <a:lnTo>
                  <a:pt x="244" y="204"/>
                </a:lnTo>
                <a:lnTo>
                  <a:pt x="244" y="204"/>
                </a:lnTo>
                <a:lnTo>
                  <a:pt x="254" y="198"/>
                </a:lnTo>
                <a:lnTo>
                  <a:pt x="254" y="198"/>
                </a:lnTo>
                <a:lnTo>
                  <a:pt x="254" y="192"/>
                </a:lnTo>
                <a:lnTo>
                  <a:pt x="254" y="192"/>
                </a:lnTo>
                <a:lnTo>
                  <a:pt x="260" y="192"/>
                </a:lnTo>
                <a:lnTo>
                  <a:pt x="268" y="192"/>
                </a:lnTo>
                <a:lnTo>
                  <a:pt x="268" y="192"/>
                </a:lnTo>
                <a:lnTo>
                  <a:pt x="274" y="196"/>
                </a:lnTo>
                <a:lnTo>
                  <a:pt x="280" y="198"/>
                </a:lnTo>
                <a:lnTo>
                  <a:pt x="280" y="198"/>
                </a:lnTo>
                <a:lnTo>
                  <a:pt x="284" y="198"/>
                </a:lnTo>
                <a:lnTo>
                  <a:pt x="284" y="198"/>
                </a:lnTo>
                <a:lnTo>
                  <a:pt x="286" y="202"/>
                </a:lnTo>
                <a:lnTo>
                  <a:pt x="286" y="202"/>
                </a:lnTo>
                <a:lnTo>
                  <a:pt x="298" y="208"/>
                </a:lnTo>
                <a:lnTo>
                  <a:pt x="310" y="210"/>
                </a:lnTo>
                <a:lnTo>
                  <a:pt x="310" y="214"/>
                </a:lnTo>
                <a:lnTo>
                  <a:pt x="310" y="214"/>
                </a:lnTo>
                <a:lnTo>
                  <a:pt x="316" y="214"/>
                </a:lnTo>
                <a:lnTo>
                  <a:pt x="322" y="214"/>
                </a:lnTo>
                <a:lnTo>
                  <a:pt x="322" y="214"/>
                </a:lnTo>
                <a:lnTo>
                  <a:pt x="328" y="220"/>
                </a:lnTo>
                <a:lnTo>
                  <a:pt x="328" y="220"/>
                </a:lnTo>
                <a:lnTo>
                  <a:pt x="332" y="220"/>
                </a:lnTo>
                <a:lnTo>
                  <a:pt x="336" y="220"/>
                </a:lnTo>
                <a:lnTo>
                  <a:pt x="338" y="222"/>
                </a:lnTo>
                <a:lnTo>
                  <a:pt x="338" y="222"/>
                </a:lnTo>
                <a:lnTo>
                  <a:pt x="344" y="224"/>
                </a:lnTo>
                <a:lnTo>
                  <a:pt x="344" y="224"/>
                </a:lnTo>
                <a:lnTo>
                  <a:pt x="346" y="224"/>
                </a:lnTo>
                <a:lnTo>
                  <a:pt x="346" y="222"/>
                </a:lnTo>
                <a:lnTo>
                  <a:pt x="344" y="220"/>
                </a:lnTo>
                <a:lnTo>
                  <a:pt x="344" y="220"/>
                </a:lnTo>
                <a:lnTo>
                  <a:pt x="342" y="220"/>
                </a:lnTo>
                <a:lnTo>
                  <a:pt x="342" y="218"/>
                </a:lnTo>
                <a:lnTo>
                  <a:pt x="342" y="218"/>
                </a:lnTo>
                <a:lnTo>
                  <a:pt x="348" y="218"/>
                </a:lnTo>
                <a:lnTo>
                  <a:pt x="348" y="218"/>
                </a:lnTo>
                <a:lnTo>
                  <a:pt x="350" y="216"/>
                </a:lnTo>
                <a:lnTo>
                  <a:pt x="352" y="216"/>
                </a:lnTo>
                <a:lnTo>
                  <a:pt x="352" y="216"/>
                </a:lnTo>
                <a:lnTo>
                  <a:pt x="354" y="220"/>
                </a:lnTo>
                <a:lnTo>
                  <a:pt x="354" y="220"/>
                </a:lnTo>
                <a:lnTo>
                  <a:pt x="356" y="220"/>
                </a:lnTo>
                <a:lnTo>
                  <a:pt x="358" y="220"/>
                </a:lnTo>
                <a:lnTo>
                  <a:pt x="366" y="224"/>
                </a:lnTo>
                <a:lnTo>
                  <a:pt x="366" y="224"/>
                </a:lnTo>
                <a:lnTo>
                  <a:pt x="366" y="228"/>
                </a:lnTo>
                <a:lnTo>
                  <a:pt x="368" y="230"/>
                </a:lnTo>
                <a:lnTo>
                  <a:pt x="370" y="232"/>
                </a:lnTo>
                <a:lnTo>
                  <a:pt x="368" y="234"/>
                </a:lnTo>
                <a:lnTo>
                  <a:pt x="368" y="234"/>
                </a:lnTo>
                <a:lnTo>
                  <a:pt x="358" y="234"/>
                </a:lnTo>
                <a:lnTo>
                  <a:pt x="358" y="234"/>
                </a:lnTo>
                <a:lnTo>
                  <a:pt x="358" y="238"/>
                </a:lnTo>
                <a:lnTo>
                  <a:pt x="358" y="238"/>
                </a:lnTo>
                <a:lnTo>
                  <a:pt x="356" y="240"/>
                </a:lnTo>
                <a:lnTo>
                  <a:pt x="354" y="248"/>
                </a:lnTo>
                <a:lnTo>
                  <a:pt x="354" y="248"/>
                </a:lnTo>
                <a:lnTo>
                  <a:pt x="368" y="250"/>
                </a:lnTo>
                <a:lnTo>
                  <a:pt x="384" y="248"/>
                </a:lnTo>
                <a:lnTo>
                  <a:pt x="386" y="246"/>
                </a:lnTo>
                <a:lnTo>
                  <a:pt x="386" y="246"/>
                </a:lnTo>
                <a:lnTo>
                  <a:pt x="388" y="248"/>
                </a:lnTo>
                <a:lnTo>
                  <a:pt x="390" y="248"/>
                </a:lnTo>
                <a:lnTo>
                  <a:pt x="390" y="248"/>
                </a:lnTo>
                <a:lnTo>
                  <a:pt x="396" y="244"/>
                </a:lnTo>
                <a:lnTo>
                  <a:pt x="396" y="244"/>
                </a:lnTo>
                <a:lnTo>
                  <a:pt x="404" y="244"/>
                </a:lnTo>
                <a:lnTo>
                  <a:pt x="404" y="244"/>
                </a:lnTo>
                <a:lnTo>
                  <a:pt x="408" y="240"/>
                </a:lnTo>
                <a:lnTo>
                  <a:pt x="408" y="240"/>
                </a:lnTo>
                <a:lnTo>
                  <a:pt x="414" y="238"/>
                </a:lnTo>
                <a:lnTo>
                  <a:pt x="414" y="238"/>
                </a:lnTo>
                <a:lnTo>
                  <a:pt x="416" y="244"/>
                </a:lnTo>
                <a:lnTo>
                  <a:pt x="422" y="246"/>
                </a:lnTo>
                <a:lnTo>
                  <a:pt x="422" y="246"/>
                </a:lnTo>
                <a:lnTo>
                  <a:pt x="426" y="246"/>
                </a:lnTo>
                <a:lnTo>
                  <a:pt x="426" y="246"/>
                </a:lnTo>
                <a:lnTo>
                  <a:pt x="428" y="252"/>
                </a:lnTo>
                <a:lnTo>
                  <a:pt x="428" y="252"/>
                </a:lnTo>
                <a:lnTo>
                  <a:pt x="428" y="254"/>
                </a:lnTo>
                <a:lnTo>
                  <a:pt x="428" y="254"/>
                </a:lnTo>
                <a:lnTo>
                  <a:pt x="426" y="254"/>
                </a:lnTo>
                <a:lnTo>
                  <a:pt x="426" y="254"/>
                </a:lnTo>
                <a:lnTo>
                  <a:pt x="428" y="260"/>
                </a:lnTo>
                <a:lnTo>
                  <a:pt x="430" y="260"/>
                </a:lnTo>
                <a:lnTo>
                  <a:pt x="430" y="260"/>
                </a:lnTo>
                <a:lnTo>
                  <a:pt x="434" y="250"/>
                </a:lnTo>
                <a:lnTo>
                  <a:pt x="434" y="250"/>
                </a:lnTo>
                <a:lnTo>
                  <a:pt x="436" y="264"/>
                </a:lnTo>
                <a:lnTo>
                  <a:pt x="438" y="270"/>
                </a:lnTo>
                <a:lnTo>
                  <a:pt x="442" y="274"/>
                </a:lnTo>
                <a:lnTo>
                  <a:pt x="442" y="274"/>
                </a:lnTo>
                <a:lnTo>
                  <a:pt x="444" y="268"/>
                </a:lnTo>
                <a:lnTo>
                  <a:pt x="444" y="268"/>
                </a:lnTo>
                <a:lnTo>
                  <a:pt x="448" y="268"/>
                </a:lnTo>
                <a:lnTo>
                  <a:pt x="448" y="268"/>
                </a:lnTo>
                <a:lnTo>
                  <a:pt x="448" y="266"/>
                </a:lnTo>
                <a:lnTo>
                  <a:pt x="448" y="266"/>
                </a:lnTo>
                <a:lnTo>
                  <a:pt x="446" y="264"/>
                </a:lnTo>
                <a:lnTo>
                  <a:pt x="442" y="262"/>
                </a:lnTo>
                <a:lnTo>
                  <a:pt x="442" y="262"/>
                </a:lnTo>
                <a:lnTo>
                  <a:pt x="444" y="260"/>
                </a:lnTo>
                <a:lnTo>
                  <a:pt x="444" y="256"/>
                </a:lnTo>
                <a:lnTo>
                  <a:pt x="444" y="256"/>
                </a:lnTo>
                <a:lnTo>
                  <a:pt x="444" y="256"/>
                </a:lnTo>
                <a:lnTo>
                  <a:pt x="440" y="248"/>
                </a:lnTo>
                <a:lnTo>
                  <a:pt x="440" y="248"/>
                </a:lnTo>
                <a:lnTo>
                  <a:pt x="444" y="246"/>
                </a:lnTo>
                <a:lnTo>
                  <a:pt x="444" y="246"/>
                </a:lnTo>
                <a:lnTo>
                  <a:pt x="444" y="242"/>
                </a:lnTo>
                <a:lnTo>
                  <a:pt x="444" y="242"/>
                </a:lnTo>
                <a:lnTo>
                  <a:pt x="448" y="242"/>
                </a:lnTo>
                <a:lnTo>
                  <a:pt x="448" y="242"/>
                </a:lnTo>
                <a:lnTo>
                  <a:pt x="450" y="240"/>
                </a:lnTo>
                <a:lnTo>
                  <a:pt x="452" y="238"/>
                </a:lnTo>
                <a:lnTo>
                  <a:pt x="452" y="238"/>
                </a:lnTo>
                <a:lnTo>
                  <a:pt x="454" y="238"/>
                </a:lnTo>
                <a:lnTo>
                  <a:pt x="458" y="238"/>
                </a:lnTo>
                <a:lnTo>
                  <a:pt x="458" y="236"/>
                </a:lnTo>
                <a:lnTo>
                  <a:pt x="458" y="236"/>
                </a:lnTo>
                <a:lnTo>
                  <a:pt x="462" y="232"/>
                </a:lnTo>
                <a:lnTo>
                  <a:pt x="462" y="232"/>
                </a:lnTo>
                <a:lnTo>
                  <a:pt x="468" y="232"/>
                </a:lnTo>
                <a:lnTo>
                  <a:pt x="468" y="232"/>
                </a:lnTo>
                <a:lnTo>
                  <a:pt x="468" y="230"/>
                </a:lnTo>
                <a:lnTo>
                  <a:pt x="470" y="228"/>
                </a:lnTo>
                <a:lnTo>
                  <a:pt x="470" y="228"/>
                </a:lnTo>
                <a:lnTo>
                  <a:pt x="474" y="228"/>
                </a:lnTo>
                <a:lnTo>
                  <a:pt x="476" y="226"/>
                </a:lnTo>
                <a:lnTo>
                  <a:pt x="474" y="224"/>
                </a:lnTo>
                <a:lnTo>
                  <a:pt x="474" y="224"/>
                </a:lnTo>
                <a:lnTo>
                  <a:pt x="470" y="222"/>
                </a:lnTo>
                <a:lnTo>
                  <a:pt x="470" y="222"/>
                </a:lnTo>
                <a:lnTo>
                  <a:pt x="468" y="222"/>
                </a:lnTo>
                <a:lnTo>
                  <a:pt x="466" y="222"/>
                </a:lnTo>
                <a:lnTo>
                  <a:pt x="466" y="224"/>
                </a:lnTo>
                <a:lnTo>
                  <a:pt x="468" y="224"/>
                </a:lnTo>
                <a:lnTo>
                  <a:pt x="468" y="224"/>
                </a:lnTo>
                <a:lnTo>
                  <a:pt x="468" y="228"/>
                </a:lnTo>
                <a:lnTo>
                  <a:pt x="468" y="228"/>
                </a:lnTo>
                <a:lnTo>
                  <a:pt x="458" y="228"/>
                </a:lnTo>
                <a:lnTo>
                  <a:pt x="452" y="234"/>
                </a:lnTo>
                <a:lnTo>
                  <a:pt x="452" y="234"/>
                </a:lnTo>
                <a:lnTo>
                  <a:pt x="446" y="232"/>
                </a:lnTo>
                <a:lnTo>
                  <a:pt x="446" y="232"/>
                </a:lnTo>
                <a:lnTo>
                  <a:pt x="444" y="232"/>
                </a:lnTo>
                <a:lnTo>
                  <a:pt x="444" y="232"/>
                </a:lnTo>
                <a:lnTo>
                  <a:pt x="444" y="234"/>
                </a:lnTo>
                <a:lnTo>
                  <a:pt x="444" y="234"/>
                </a:lnTo>
                <a:lnTo>
                  <a:pt x="446" y="234"/>
                </a:lnTo>
                <a:lnTo>
                  <a:pt x="446" y="234"/>
                </a:lnTo>
                <a:lnTo>
                  <a:pt x="444" y="238"/>
                </a:lnTo>
                <a:lnTo>
                  <a:pt x="444" y="238"/>
                </a:lnTo>
                <a:lnTo>
                  <a:pt x="442" y="236"/>
                </a:lnTo>
                <a:lnTo>
                  <a:pt x="442" y="236"/>
                </a:lnTo>
                <a:lnTo>
                  <a:pt x="440" y="236"/>
                </a:lnTo>
                <a:lnTo>
                  <a:pt x="438" y="238"/>
                </a:lnTo>
                <a:lnTo>
                  <a:pt x="438" y="238"/>
                </a:lnTo>
                <a:lnTo>
                  <a:pt x="436" y="236"/>
                </a:lnTo>
                <a:lnTo>
                  <a:pt x="436" y="236"/>
                </a:lnTo>
                <a:lnTo>
                  <a:pt x="436" y="236"/>
                </a:lnTo>
                <a:lnTo>
                  <a:pt x="436" y="232"/>
                </a:lnTo>
                <a:lnTo>
                  <a:pt x="436" y="232"/>
                </a:lnTo>
                <a:lnTo>
                  <a:pt x="440" y="232"/>
                </a:lnTo>
                <a:lnTo>
                  <a:pt x="440" y="232"/>
                </a:lnTo>
                <a:lnTo>
                  <a:pt x="442" y="224"/>
                </a:lnTo>
                <a:lnTo>
                  <a:pt x="442" y="218"/>
                </a:lnTo>
                <a:lnTo>
                  <a:pt x="442" y="218"/>
                </a:lnTo>
                <a:lnTo>
                  <a:pt x="454" y="220"/>
                </a:lnTo>
                <a:lnTo>
                  <a:pt x="454" y="220"/>
                </a:lnTo>
                <a:lnTo>
                  <a:pt x="458" y="216"/>
                </a:lnTo>
                <a:lnTo>
                  <a:pt x="458" y="216"/>
                </a:lnTo>
                <a:lnTo>
                  <a:pt x="462" y="218"/>
                </a:lnTo>
                <a:lnTo>
                  <a:pt x="462" y="218"/>
                </a:lnTo>
                <a:lnTo>
                  <a:pt x="470" y="216"/>
                </a:lnTo>
                <a:lnTo>
                  <a:pt x="474" y="216"/>
                </a:lnTo>
                <a:lnTo>
                  <a:pt x="478" y="218"/>
                </a:lnTo>
                <a:lnTo>
                  <a:pt x="478" y="218"/>
                </a:lnTo>
                <a:lnTo>
                  <a:pt x="482" y="222"/>
                </a:lnTo>
                <a:lnTo>
                  <a:pt x="482" y="226"/>
                </a:lnTo>
                <a:lnTo>
                  <a:pt x="484" y="234"/>
                </a:lnTo>
                <a:lnTo>
                  <a:pt x="484" y="234"/>
                </a:lnTo>
                <a:lnTo>
                  <a:pt x="486" y="236"/>
                </a:lnTo>
                <a:lnTo>
                  <a:pt x="490" y="236"/>
                </a:lnTo>
                <a:lnTo>
                  <a:pt x="494" y="232"/>
                </a:lnTo>
                <a:lnTo>
                  <a:pt x="494" y="232"/>
                </a:lnTo>
                <a:lnTo>
                  <a:pt x="498" y="236"/>
                </a:lnTo>
                <a:lnTo>
                  <a:pt x="494" y="240"/>
                </a:lnTo>
                <a:lnTo>
                  <a:pt x="494" y="240"/>
                </a:lnTo>
                <a:lnTo>
                  <a:pt x="500" y="240"/>
                </a:lnTo>
                <a:lnTo>
                  <a:pt x="506" y="240"/>
                </a:lnTo>
                <a:lnTo>
                  <a:pt x="506" y="240"/>
                </a:lnTo>
                <a:lnTo>
                  <a:pt x="506" y="238"/>
                </a:lnTo>
                <a:lnTo>
                  <a:pt x="508" y="236"/>
                </a:lnTo>
                <a:lnTo>
                  <a:pt x="508" y="238"/>
                </a:lnTo>
                <a:lnTo>
                  <a:pt x="508" y="238"/>
                </a:lnTo>
                <a:lnTo>
                  <a:pt x="510" y="238"/>
                </a:lnTo>
                <a:lnTo>
                  <a:pt x="512" y="238"/>
                </a:lnTo>
                <a:lnTo>
                  <a:pt x="512" y="238"/>
                </a:lnTo>
                <a:lnTo>
                  <a:pt x="512" y="240"/>
                </a:lnTo>
                <a:lnTo>
                  <a:pt x="512" y="242"/>
                </a:lnTo>
                <a:lnTo>
                  <a:pt x="512" y="242"/>
                </a:lnTo>
                <a:lnTo>
                  <a:pt x="516" y="242"/>
                </a:lnTo>
                <a:lnTo>
                  <a:pt x="516" y="242"/>
                </a:lnTo>
                <a:lnTo>
                  <a:pt x="516" y="242"/>
                </a:lnTo>
                <a:lnTo>
                  <a:pt x="516" y="244"/>
                </a:lnTo>
                <a:lnTo>
                  <a:pt x="516" y="244"/>
                </a:lnTo>
                <a:lnTo>
                  <a:pt x="520" y="244"/>
                </a:lnTo>
                <a:lnTo>
                  <a:pt x="524" y="244"/>
                </a:lnTo>
                <a:lnTo>
                  <a:pt x="524" y="248"/>
                </a:lnTo>
                <a:lnTo>
                  <a:pt x="524" y="248"/>
                </a:lnTo>
                <a:lnTo>
                  <a:pt x="528" y="248"/>
                </a:lnTo>
                <a:lnTo>
                  <a:pt x="528" y="248"/>
                </a:lnTo>
                <a:lnTo>
                  <a:pt x="528" y="246"/>
                </a:lnTo>
                <a:lnTo>
                  <a:pt x="530" y="246"/>
                </a:lnTo>
                <a:lnTo>
                  <a:pt x="530" y="246"/>
                </a:lnTo>
                <a:lnTo>
                  <a:pt x="532" y="250"/>
                </a:lnTo>
                <a:lnTo>
                  <a:pt x="534" y="250"/>
                </a:lnTo>
                <a:lnTo>
                  <a:pt x="534" y="250"/>
                </a:lnTo>
                <a:lnTo>
                  <a:pt x="542" y="246"/>
                </a:lnTo>
                <a:lnTo>
                  <a:pt x="546" y="244"/>
                </a:lnTo>
                <a:lnTo>
                  <a:pt x="562" y="246"/>
                </a:lnTo>
                <a:lnTo>
                  <a:pt x="562" y="246"/>
                </a:lnTo>
                <a:lnTo>
                  <a:pt x="566" y="248"/>
                </a:lnTo>
                <a:lnTo>
                  <a:pt x="570" y="248"/>
                </a:lnTo>
                <a:lnTo>
                  <a:pt x="570" y="248"/>
                </a:lnTo>
                <a:lnTo>
                  <a:pt x="572" y="246"/>
                </a:lnTo>
                <a:lnTo>
                  <a:pt x="574" y="244"/>
                </a:lnTo>
                <a:lnTo>
                  <a:pt x="574" y="244"/>
                </a:lnTo>
                <a:lnTo>
                  <a:pt x="576" y="244"/>
                </a:lnTo>
                <a:lnTo>
                  <a:pt x="578" y="246"/>
                </a:lnTo>
                <a:lnTo>
                  <a:pt x="578" y="246"/>
                </a:lnTo>
                <a:lnTo>
                  <a:pt x="578" y="244"/>
                </a:lnTo>
                <a:lnTo>
                  <a:pt x="578" y="244"/>
                </a:lnTo>
                <a:lnTo>
                  <a:pt x="578" y="244"/>
                </a:lnTo>
                <a:lnTo>
                  <a:pt x="576" y="242"/>
                </a:lnTo>
                <a:lnTo>
                  <a:pt x="576" y="238"/>
                </a:lnTo>
                <a:lnTo>
                  <a:pt x="576" y="230"/>
                </a:lnTo>
                <a:lnTo>
                  <a:pt x="576" y="230"/>
                </a:lnTo>
                <a:lnTo>
                  <a:pt x="578" y="232"/>
                </a:lnTo>
                <a:lnTo>
                  <a:pt x="578" y="232"/>
                </a:lnTo>
                <a:lnTo>
                  <a:pt x="578" y="228"/>
                </a:lnTo>
                <a:lnTo>
                  <a:pt x="578" y="226"/>
                </a:lnTo>
                <a:lnTo>
                  <a:pt x="578" y="226"/>
                </a:lnTo>
                <a:lnTo>
                  <a:pt x="582" y="228"/>
                </a:lnTo>
                <a:lnTo>
                  <a:pt x="586" y="232"/>
                </a:lnTo>
                <a:lnTo>
                  <a:pt x="586" y="232"/>
                </a:lnTo>
                <a:lnTo>
                  <a:pt x="588" y="232"/>
                </a:lnTo>
                <a:lnTo>
                  <a:pt x="588" y="234"/>
                </a:lnTo>
                <a:lnTo>
                  <a:pt x="588" y="234"/>
                </a:lnTo>
                <a:lnTo>
                  <a:pt x="592" y="236"/>
                </a:lnTo>
                <a:lnTo>
                  <a:pt x="592" y="236"/>
                </a:lnTo>
                <a:lnTo>
                  <a:pt x="592" y="236"/>
                </a:lnTo>
                <a:lnTo>
                  <a:pt x="592" y="236"/>
                </a:lnTo>
                <a:lnTo>
                  <a:pt x="596" y="238"/>
                </a:lnTo>
                <a:lnTo>
                  <a:pt x="596" y="236"/>
                </a:lnTo>
                <a:lnTo>
                  <a:pt x="596" y="236"/>
                </a:lnTo>
                <a:lnTo>
                  <a:pt x="598" y="232"/>
                </a:lnTo>
                <a:lnTo>
                  <a:pt x="600" y="238"/>
                </a:lnTo>
                <a:lnTo>
                  <a:pt x="600" y="238"/>
                </a:lnTo>
                <a:lnTo>
                  <a:pt x="598" y="238"/>
                </a:lnTo>
                <a:lnTo>
                  <a:pt x="600" y="240"/>
                </a:lnTo>
                <a:lnTo>
                  <a:pt x="600" y="240"/>
                </a:lnTo>
                <a:lnTo>
                  <a:pt x="600" y="238"/>
                </a:lnTo>
                <a:lnTo>
                  <a:pt x="602" y="238"/>
                </a:lnTo>
                <a:lnTo>
                  <a:pt x="602" y="238"/>
                </a:lnTo>
                <a:lnTo>
                  <a:pt x="600" y="246"/>
                </a:lnTo>
                <a:lnTo>
                  <a:pt x="598" y="254"/>
                </a:lnTo>
                <a:lnTo>
                  <a:pt x="598" y="254"/>
                </a:lnTo>
                <a:lnTo>
                  <a:pt x="600" y="258"/>
                </a:lnTo>
                <a:lnTo>
                  <a:pt x="604" y="260"/>
                </a:lnTo>
                <a:lnTo>
                  <a:pt x="604" y="260"/>
                </a:lnTo>
                <a:lnTo>
                  <a:pt x="608" y="260"/>
                </a:lnTo>
                <a:lnTo>
                  <a:pt x="608" y="260"/>
                </a:lnTo>
                <a:lnTo>
                  <a:pt x="608" y="262"/>
                </a:lnTo>
                <a:lnTo>
                  <a:pt x="608" y="262"/>
                </a:lnTo>
                <a:lnTo>
                  <a:pt x="608" y="262"/>
                </a:lnTo>
                <a:lnTo>
                  <a:pt x="612" y="266"/>
                </a:lnTo>
                <a:lnTo>
                  <a:pt x="618" y="268"/>
                </a:lnTo>
                <a:lnTo>
                  <a:pt x="618" y="266"/>
                </a:lnTo>
                <a:lnTo>
                  <a:pt x="620" y="266"/>
                </a:lnTo>
                <a:lnTo>
                  <a:pt x="620" y="264"/>
                </a:lnTo>
                <a:lnTo>
                  <a:pt x="620" y="264"/>
                </a:lnTo>
                <a:lnTo>
                  <a:pt x="614" y="262"/>
                </a:lnTo>
                <a:lnTo>
                  <a:pt x="614" y="262"/>
                </a:lnTo>
                <a:lnTo>
                  <a:pt x="616" y="256"/>
                </a:lnTo>
                <a:lnTo>
                  <a:pt x="616" y="256"/>
                </a:lnTo>
                <a:lnTo>
                  <a:pt x="614" y="256"/>
                </a:lnTo>
                <a:lnTo>
                  <a:pt x="610" y="254"/>
                </a:lnTo>
                <a:lnTo>
                  <a:pt x="610" y="252"/>
                </a:lnTo>
                <a:lnTo>
                  <a:pt x="610" y="252"/>
                </a:lnTo>
                <a:lnTo>
                  <a:pt x="614" y="250"/>
                </a:lnTo>
                <a:lnTo>
                  <a:pt x="614" y="250"/>
                </a:lnTo>
                <a:lnTo>
                  <a:pt x="614" y="246"/>
                </a:lnTo>
                <a:lnTo>
                  <a:pt x="614" y="246"/>
                </a:lnTo>
                <a:lnTo>
                  <a:pt x="618" y="244"/>
                </a:lnTo>
                <a:lnTo>
                  <a:pt x="618" y="244"/>
                </a:lnTo>
                <a:lnTo>
                  <a:pt x="618" y="244"/>
                </a:lnTo>
                <a:lnTo>
                  <a:pt x="616" y="244"/>
                </a:lnTo>
                <a:lnTo>
                  <a:pt x="616" y="242"/>
                </a:lnTo>
                <a:lnTo>
                  <a:pt x="616" y="242"/>
                </a:lnTo>
                <a:lnTo>
                  <a:pt x="622" y="242"/>
                </a:lnTo>
                <a:lnTo>
                  <a:pt x="622" y="242"/>
                </a:lnTo>
                <a:lnTo>
                  <a:pt x="624" y="240"/>
                </a:lnTo>
                <a:lnTo>
                  <a:pt x="626" y="236"/>
                </a:lnTo>
                <a:lnTo>
                  <a:pt x="628" y="234"/>
                </a:lnTo>
                <a:lnTo>
                  <a:pt x="630" y="232"/>
                </a:lnTo>
                <a:lnTo>
                  <a:pt x="630" y="232"/>
                </a:lnTo>
                <a:lnTo>
                  <a:pt x="634" y="232"/>
                </a:lnTo>
                <a:lnTo>
                  <a:pt x="634" y="232"/>
                </a:lnTo>
                <a:lnTo>
                  <a:pt x="644" y="226"/>
                </a:lnTo>
                <a:lnTo>
                  <a:pt x="644" y="226"/>
                </a:lnTo>
                <a:lnTo>
                  <a:pt x="644" y="224"/>
                </a:lnTo>
                <a:lnTo>
                  <a:pt x="644" y="224"/>
                </a:lnTo>
                <a:lnTo>
                  <a:pt x="644" y="220"/>
                </a:lnTo>
                <a:lnTo>
                  <a:pt x="644" y="220"/>
                </a:lnTo>
                <a:lnTo>
                  <a:pt x="638" y="224"/>
                </a:lnTo>
                <a:lnTo>
                  <a:pt x="638" y="224"/>
                </a:lnTo>
                <a:lnTo>
                  <a:pt x="634" y="224"/>
                </a:lnTo>
                <a:lnTo>
                  <a:pt x="632" y="222"/>
                </a:lnTo>
                <a:lnTo>
                  <a:pt x="632" y="218"/>
                </a:lnTo>
                <a:lnTo>
                  <a:pt x="634" y="216"/>
                </a:lnTo>
                <a:lnTo>
                  <a:pt x="634" y="216"/>
                </a:lnTo>
                <a:lnTo>
                  <a:pt x="632" y="212"/>
                </a:lnTo>
                <a:lnTo>
                  <a:pt x="632" y="212"/>
                </a:lnTo>
                <a:lnTo>
                  <a:pt x="632" y="210"/>
                </a:lnTo>
                <a:lnTo>
                  <a:pt x="632" y="210"/>
                </a:lnTo>
                <a:lnTo>
                  <a:pt x="636" y="206"/>
                </a:lnTo>
                <a:lnTo>
                  <a:pt x="636" y="206"/>
                </a:lnTo>
                <a:lnTo>
                  <a:pt x="648" y="208"/>
                </a:lnTo>
                <a:lnTo>
                  <a:pt x="648" y="208"/>
                </a:lnTo>
                <a:lnTo>
                  <a:pt x="646" y="204"/>
                </a:lnTo>
                <a:lnTo>
                  <a:pt x="646" y="200"/>
                </a:lnTo>
                <a:lnTo>
                  <a:pt x="646" y="200"/>
                </a:lnTo>
                <a:lnTo>
                  <a:pt x="650" y="196"/>
                </a:lnTo>
                <a:lnTo>
                  <a:pt x="650" y="196"/>
                </a:lnTo>
                <a:lnTo>
                  <a:pt x="656" y="196"/>
                </a:lnTo>
                <a:lnTo>
                  <a:pt x="656" y="196"/>
                </a:lnTo>
                <a:lnTo>
                  <a:pt x="656" y="194"/>
                </a:lnTo>
                <a:lnTo>
                  <a:pt x="656" y="194"/>
                </a:lnTo>
                <a:lnTo>
                  <a:pt x="654" y="194"/>
                </a:lnTo>
                <a:lnTo>
                  <a:pt x="652" y="192"/>
                </a:lnTo>
                <a:lnTo>
                  <a:pt x="652" y="192"/>
                </a:lnTo>
                <a:lnTo>
                  <a:pt x="646" y="196"/>
                </a:lnTo>
                <a:lnTo>
                  <a:pt x="642" y="200"/>
                </a:lnTo>
                <a:lnTo>
                  <a:pt x="642" y="200"/>
                </a:lnTo>
                <a:lnTo>
                  <a:pt x="634" y="202"/>
                </a:lnTo>
                <a:lnTo>
                  <a:pt x="634" y="202"/>
                </a:lnTo>
                <a:lnTo>
                  <a:pt x="630" y="194"/>
                </a:lnTo>
                <a:lnTo>
                  <a:pt x="626" y="190"/>
                </a:lnTo>
                <a:lnTo>
                  <a:pt x="620" y="188"/>
                </a:lnTo>
                <a:lnTo>
                  <a:pt x="618" y="188"/>
                </a:lnTo>
                <a:lnTo>
                  <a:pt x="618" y="188"/>
                </a:lnTo>
                <a:lnTo>
                  <a:pt x="618" y="194"/>
                </a:lnTo>
                <a:lnTo>
                  <a:pt x="618" y="194"/>
                </a:lnTo>
                <a:lnTo>
                  <a:pt x="620" y="194"/>
                </a:lnTo>
                <a:lnTo>
                  <a:pt x="618" y="196"/>
                </a:lnTo>
                <a:lnTo>
                  <a:pt x="616" y="198"/>
                </a:lnTo>
                <a:lnTo>
                  <a:pt x="616" y="198"/>
                </a:lnTo>
                <a:lnTo>
                  <a:pt x="616" y="196"/>
                </a:lnTo>
                <a:lnTo>
                  <a:pt x="614" y="194"/>
                </a:lnTo>
                <a:lnTo>
                  <a:pt x="614" y="194"/>
                </a:lnTo>
                <a:lnTo>
                  <a:pt x="614" y="196"/>
                </a:lnTo>
                <a:lnTo>
                  <a:pt x="614" y="196"/>
                </a:lnTo>
                <a:lnTo>
                  <a:pt x="612" y="196"/>
                </a:lnTo>
                <a:lnTo>
                  <a:pt x="612" y="196"/>
                </a:lnTo>
                <a:lnTo>
                  <a:pt x="612" y="190"/>
                </a:lnTo>
                <a:lnTo>
                  <a:pt x="612" y="190"/>
                </a:lnTo>
                <a:lnTo>
                  <a:pt x="614" y="188"/>
                </a:lnTo>
                <a:lnTo>
                  <a:pt x="614" y="188"/>
                </a:lnTo>
                <a:lnTo>
                  <a:pt x="614" y="188"/>
                </a:lnTo>
                <a:lnTo>
                  <a:pt x="614" y="186"/>
                </a:lnTo>
                <a:lnTo>
                  <a:pt x="614" y="186"/>
                </a:lnTo>
                <a:lnTo>
                  <a:pt x="610" y="186"/>
                </a:lnTo>
                <a:lnTo>
                  <a:pt x="606" y="182"/>
                </a:lnTo>
                <a:lnTo>
                  <a:pt x="606" y="178"/>
                </a:lnTo>
                <a:lnTo>
                  <a:pt x="606" y="178"/>
                </a:lnTo>
                <a:lnTo>
                  <a:pt x="604" y="178"/>
                </a:lnTo>
                <a:lnTo>
                  <a:pt x="604" y="178"/>
                </a:lnTo>
                <a:lnTo>
                  <a:pt x="604" y="174"/>
                </a:lnTo>
                <a:lnTo>
                  <a:pt x="604" y="174"/>
                </a:lnTo>
                <a:lnTo>
                  <a:pt x="612" y="174"/>
                </a:lnTo>
                <a:lnTo>
                  <a:pt x="612" y="174"/>
                </a:lnTo>
                <a:lnTo>
                  <a:pt x="610" y="170"/>
                </a:lnTo>
                <a:lnTo>
                  <a:pt x="608" y="164"/>
                </a:lnTo>
                <a:lnTo>
                  <a:pt x="610" y="162"/>
                </a:lnTo>
                <a:lnTo>
                  <a:pt x="610" y="162"/>
                </a:lnTo>
                <a:lnTo>
                  <a:pt x="610" y="160"/>
                </a:lnTo>
                <a:lnTo>
                  <a:pt x="608" y="160"/>
                </a:lnTo>
                <a:lnTo>
                  <a:pt x="608" y="160"/>
                </a:lnTo>
                <a:lnTo>
                  <a:pt x="608" y="160"/>
                </a:lnTo>
                <a:lnTo>
                  <a:pt x="610" y="156"/>
                </a:lnTo>
                <a:lnTo>
                  <a:pt x="610" y="156"/>
                </a:lnTo>
                <a:lnTo>
                  <a:pt x="612" y="154"/>
                </a:lnTo>
                <a:lnTo>
                  <a:pt x="612" y="154"/>
                </a:lnTo>
                <a:lnTo>
                  <a:pt x="612" y="150"/>
                </a:lnTo>
                <a:lnTo>
                  <a:pt x="612" y="150"/>
                </a:lnTo>
                <a:lnTo>
                  <a:pt x="616" y="150"/>
                </a:lnTo>
                <a:lnTo>
                  <a:pt x="616" y="150"/>
                </a:lnTo>
                <a:lnTo>
                  <a:pt x="620" y="154"/>
                </a:lnTo>
                <a:lnTo>
                  <a:pt x="620" y="154"/>
                </a:lnTo>
                <a:lnTo>
                  <a:pt x="622" y="154"/>
                </a:lnTo>
                <a:lnTo>
                  <a:pt x="622" y="154"/>
                </a:lnTo>
                <a:lnTo>
                  <a:pt x="616" y="146"/>
                </a:lnTo>
                <a:lnTo>
                  <a:pt x="616" y="146"/>
                </a:lnTo>
                <a:lnTo>
                  <a:pt x="618" y="142"/>
                </a:lnTo>
                <a:lnTo>
                  <a:pt x="618" y="142"/>
                </a:lnTo>
                <a:lnTo>
                  <a:pt x="624" y="140"/>
                </a:lnTo>
                <a:lnTo>
                  <a:pt x="624" y="140"/>
                </a:lnTo>
                <a:lnTo>
                  <a:pt x="624" y="140"/>
                </a:lnTo>
                <a:lnTo>
                  <a:pt x="624" y="138"/>
                </a:lnTo>
                <a:lnTo>
                  <a:pt x="624" y="138"/>
                </a:lnTo>
                <a:lnTo>
                  <a:pt x="624" y="136"/>
                </a:lnTo>
                <a:lnTo>
                  <a:pt x="624" y="132"/>
                </a:lnTo>
                <a:lnTo>
                  <a:pt x="624" y="124"/>
                </a:lnTo>
                <a:lnTo>
                  <a:pt x="624" y="124"/>
                </a:lnTo>
                <a:lnTo>
                  <a:pt x="620" y="120"/>
                </a:lnTo>
                <a:lnTo>
                  <a:pt x="620" y="120"/>
                </a:lnTo>
                <a:lnTo>
                  <a:pt x="620" y="118"/>
                </a:lnTo>
                <a:lnTo>
                  <a:pt x="622" y="118"/>
                </a:lnTo>
                <a:lnTo>
                  <a:pt x="622" y="118"/>
                </a:lnTo>
                <a:lnTo>
                  <a:pt x="622" y="112"/>
                </a:lnTo>
                <a:lnTo>
                  <a:pt x="620" y="112"/>
                </a:lnTo>
                <a:lnTo>
                  <a:pt x="620" y="112"/>
                </a:lnTo>
                <a:lnTo>
                  <a:pt x="620" y="104"/>
                </a:lnTo>
                <a:lnTo>
                  <a:pt x="620" y="104"/>
                </a:lnTo>
                <a:lnTo>
                  <a:pt x="616" y="100"/>
                </a:lnTo>
                <a:lnTo>
                  <a:pt x="616" y="100"/>
                </a:lnTo>
                <a:lnTo>
                  <a:pt x="618" y="96"/>
                </a:lnTo>
                <a:lnTo>
                  <a:pt x="616" y="96"/>
                </a:lnTo>
                <a:lnTo>
                  <a:pt x="616" y="96"/>
                </a:lnTo>
                <a:lnTo>
                  <a:pt x="616" y="90"/>
                </a:lnTo>
                <a:lnTo>
                  <a:pt x="616" y="90"/>
                </a:lnTo>
                <a:lnTo>
                  <a:pt x="620" y="90"/>
                </a:lnTo>
                <a:lnTo>
                  <a:pt x="618" y="82"/>
                </a:lnTo>
                <a:lnTo>
                  <a:pt x="618" y="82"/>
                </a:lnTo>
                <a:lnTo>
                  <a:pt x="632" y="82"/>
                </a:lnTo>
                <a:lnTo>
                  <a:pt x="632" y="82"/>
                </a:lnTo>
                <a:lnTo>
                  <a:pt x="632" y="84"/>
                </a:lnTo>
                <a:lnTo>
                  <a:pt x="634" y="84"/>
                </a:lnTo>
                <a:lnTo>
                  <a:pt x="634" y="84"/>
                </a:lnTo>
                <a:lnTo>
                  <a:pt x="640" y="76"/>
                </a:lnTo>
                <a:lnTo>
                  <a:pt x="640" y="76"/>
                </a:lnTo>
                <a:lnTo>
                  <a:pt x="652" y="78"/>
                </a:lnTo>
                <a:lnTo>
                  <a:pt x="662" y="82"/>
                </a:lnTo>
                <a:lnTo>
                  <a:pt x="662" y="82"/>
                </a:lnTo>
                <a:lnTo>
                  <a:pt x="664" y="86"/>
                </a:lnTo>
                <a:lnTo>
                  <a:pt x="664" y="86"/>
                </a:lnTo>
                <a:lnTo>
                  <a:pt x="666" y="84"/>
                </a:lnTo>
                <a:lnTo>
                  <a:pt x="666" y="82"/>
                </a:lnTo>
                <a:lnTo>
                  <a:pt x="666" y="82"/>
                </a:lnTo>
                <a:lnTo>
                  <a:pt x="678" y="84"/>
                </a:lnTo>
                <a:lnTo>
                  <a:pt x="688" y="86"/>
                </a:lnTo>
                <a:lnTo>
                  <a:pt x="688" y="86"/>
                </a:lnTo>
                <a:lnTo>
                  <a:pt x="688" y="90"/>
                </a:lnTo>
                <a:lnTo>
                  <a:pt x="686" y="96"/>
                </a:lnTo>
                <a:lnTo>
                  <a:pt x="686" y="96"/>
                </a:lnTo>
                <a:lnTo>
                  <a:pt x="684" y="96"/>
                </a:lnTo>
                <a:lnTo>
                  <a:pt x="684" y="96"/>
                </a:lnTo>
                <a:lnTo>
                  <a:pt x="684" y="102"/>
                </a:lnTo>
                <a:lnTo>
                  <a:pt x="684" y="102"/>
                </a:lnTo>
                <a:lnTo>
                  <a:pt x="682" y="102"/>
                </a:lnTo>
                <a:lnTo>
                  <a:pt x="680" y="104"/>
                </a:lnTo>
                <a:lnTo>
                  <a:pt x="680" y="104"/>
                </a:lnTo>
                <a:lnTo>
                  <a:pt x="676" y="108"/>
                </a:lnTo>
                <a:lnTo>
                  <a:pt x="674" y="112"/>
                </a:lnTo>
                <a:lnTo>
                  <a:pt x="674" y="112"/>
                </a:lnTo>
                <a:lnTo>
                  <a:pt x="662" y="114"/>
                </a:lnTo>
                <a:lnTo>
                  <a:pt x="652" y="116"/>
                </a:lnTo>
                <a:lnTo>
                  <a:pt x="652" y="116"/>
                </a:lnTo>
                <a:lnTo>
                  <a:pt x="644" y="116"/>
                </a:lnTo>
                <a:lnTo>
                  <a:pt x="638" y="116"/>
                </a:lnTo>
                <a:lnTo>
                  <a:pt x="638" y="116"/>
                </a:lnTo>
                <a:lnTo>
                  <a:pt x="638" y="116"/>
                </a:lnTo>
                <a:lnTo>
                  <a:pt x="636" y="118"/>
                </a:lnTo>
                <a:lnTo>
                  <a:pt x="636" y="118"/>
                </a:lnTo>
                <a:lnTo>
                  <a:pt x="636" y="118"/>
                </a:lnTo>
                <a:lnTo>
                  <a:pt x="636" y="118"/>
                </a:lnTo>
                <a:lnTo>
                  <a:pt x="634" y="118"/>
                </a:lnTo>
                <a:lnTo>
                  <a:pt x="634" y="118"/>
                </a:lnTo>
                <a:lnTo>
                  <a:pt x="634" y="120"/>
                </a:lnTo>
                <a:lnTo>
                  <a:pt x="634" y="122"/>
                </a:lnTo>
                <a:lnTo>
                  <a:pt x="634" y="122"/>
                </a:lnTo>
                <a:lnTo>
                  <a:pt x="640" y="126"/>
                </a:lnTo>
                <a:lnTo>
                  <a:pt x="640" y="126"/>
                </a:lnTo>
                <a:lnTo>
                  <a:pt x="640" y="128"/>
                </a:lnTo>
                <a:lnTo>
                  <a:pt x="640" y="130"/>
                </a:lnTo>
                <a:lnTo>
                  <a:pt x="640" y="130"/>
                </a:lnTo>
                <a:lnTo>
                  <a:pt x="634" y="132"/>
                </a:lnTo>
                <a:lnTo>
                  <a:pt x="634" y="132"/>
                </a:lnTo>
                <a:lnTo>
                  <a:pt x="632" y="136"/>
                </a:lnTo>
                <a:lnTo>
                  <a:pt x="632" y="136"/>
                </a:lnTo>
                <a:lnTo>
                  <a:pt x="634" y="136"/>
                </a:lnTo>
                <a:lnTo>
                  <a:pt x="634" y="136"/>
                </a:lnTo>
                <a:lnTo>
                  <a:pt x="634" y="138"/>
                </a:lnTo>
                <a:lnTo>
                  <a:pt x="634" y="138"/>
                </a:lnTo>
                <a:lnTo>
                  <a:pt x="634" y="138"/>
                </a:lnTo>
                <a:lnTo>
                  <a:pt x="630" y="138"/>
                </a:lnTo>
                <a:lnTo>
                  <a:pt x="630" y="138"/>
                </a:lnTo>
                <a:lnTo>
                  <a:pt x="630" y="142"/>
                </a:lnTo>
                <a:lnTo>
                  <a:pt x="630" y="142"/>
                </a:lnTo>
                <a:lnTo>
                  <a:pt x="632" y="142"/>
                </a:lnTo>
                <a:lnTo>
                  <a:pt x="634" y="142"/>
                </a:lnTo>
                <a:lnTo>
                  <a:pt x="634" y="142"/>
                </a:lnTo>
                <a:lnTo>
                  <a:pt x="634" y="144"/>
                </a:lnTo>
                <a:lnTo>
                  <a:pt x="634" y="146"/>
                </a:lnTo>
                <a:lnTo>
                  <a:pt x="634" y="146"/>
                </a:lnTo>
                <a:lnTo>
                  <a:pt x="636" y="144"/>
                </a:lnTo>
                <a:lnTo>
                  <a:pt x="644" y="150"/>
                </a:lnTo>
                <a:lnTo>
                  <a:pt x="644" y="152"/>
                </a:lnTo>
                <a:lnTo>
                  <a:pt x="644" y="152"/>
                </a:lnTo>
                <a:lnTo>
                  <a:pt x="648" y="152"/>
                </a:lnTo>
                <a:lnTo>
                  <a:pt x="648" y="152"/>
                </a:lnTo>
                <a:lnTo>
                  <a:pt x="652" y="156"/>
                </a:lnTo>
                <a:lnTo>
                  <a:pt x="652" y="158"/>
                </a:lnTo>
                <a:lnTo>
                  <a:pt x="652" y="158"/>
                </a:lnTo>
                <a:lnTo>
                  <a:pt x="656" y="158"/>
                </a:lnTo>
                <a:lnTo>
                  <a:pt x="658" y="158"/>
                </a:lnTo>
                <a:lnTo>
                  <a:pt x="658" y="158"/>
                </a:lnTo>
                <a:lnTo>
                  <a:pt x="662" y="162"/>
                </a:lnTo>
                <a:lnTo>
                  <a:pt x="664" y="166"/>
                </a:lnTo>
                <a:lnTo>
                  <a:pt x="664" y="166"/>
                </a:lnTo>
                <a:lnTo>
                  <a:pt x="668" y="166"/>
                </a:lnTo>
                <a:lnTo>
                  <a:pt x="670" y="166"/>
                </a:lnTo>
                <a:lnTo>
                  <a:pt x="674" y="172"/>
                </a:lnTo>
                <a:lnTo>
                  <a:pt x="674" y="172"/>
                </a:lnTo>
                <a:lnTo>
                  <a:pt x="678" y="170"/>
                </a:lnTo>
                <a:lnTo>
                  <a:pt x="678" y="178"/>
                </a:lnTo>
                <a:lnTo>
                  <a:pt x="678" y="178"/>
                </a:lnTo>
                <a:lnTo>
                  <a:pt x="670" y="178"/>
                </a:lnTo>
                <a:lnTo>
                  <a:pt x="668" y="176"/>
                </a:lnTo>
                <a:lnTo>
                  <a:pt x="668" y="176"/>
                </a:lnTo>
                <a:lnTo>
                  <a:pt x="666" y="174"/>
                </a:lnTo>
                <a:lnTo>
                  <a:pt x="666" y="174"/>
                </a:lnTo>
                <a:lnTo>
                  <a:pt x="664" y="184"/>
                </a:lnTo>
                <a:lnTo>
                  <a:pt x="664" y="184"/>
                </a:lnTo>
                <a:lnTo>
                  <a:pt x="668" y="182"/>
                </a:lnTo>
                <a:lnTo>
                  <a:pt x="668" y="182"/>
                </a:lnTo>
                <a:lnTo>
                  <a:pt x="668" y="182"/>
                </a:lnTo>
                <a:lnTo>
                  <a:pt x="670" y="180"/>
                </a:lnTo>
                <a:lnTo>
                  <a:pt x="672" y="180"/>
                </a:lnTo>
                <a:lnTo>
                  <a:pt x="672" y="180"/>
                </a:lnTo>
                <a:lnTo>
                  <a:pt x="670" y="186"/>
                </a:lnTo>
                <a:lnTo>
                  <a:pt x="670" y="186"/>
                </a:lnTo>
                <a:lnTo>
                  <a:pt x="666" y="190"/>
                </a:lnTo>
                <a:lnTo>
                  <a:pt x="666" y="190"/>
                </a:lnTo>
                <a:lnTo>
                  <a:pt x="662" y="190"/>
                </a:lnTo>
                <a:lnTo>
                  <a:pt x="662" y="190"/>
                </a:lnTo>
                <a:lnTo>
                  <a:pt x="660" y="194"/>
                </a:lnTo>
                <a:lnTo>
                  <a:pt x="660" y="194"/>
                </a:lnTo>
                <a:lnTo>
                  <a:pt x="660" y="194"/>
                </a:lnTo>
                <a:lnTo>
                  <a:pt x="662" y="198"/>
                </a:lnTo>
                <a:lnTo>
                  <a:pt x="662" y="198"/>
                </a:lnTo>
                <a:lnTo>
                  <a:pt x="666" y="198"/>
                </a:lnTo>
                <a:lnTo>
                  <a:pt x="666" y="198"/>
                </a:lnTo>
                <a:lnTo>
                  <a:pt x="668" y="202"/>
                </a:lnTo>
                <a:lnTo>
                  <a:pt x="668" y="202"/>
                </a:lnTo>
                <a:lnTo>
                  <a:pt x="676" y="204"/>
                </a:lnTo>
                <a:lnTo>
                  <a:pt x="682" y="204"/>
                </a:lnTo>
                <a:lnTo>
                  <a:pt x="682" y="204"/>
                </a:lnTo>
                <a:lnTo>
                  <a:pt x="684" y="210"/>
                </a:lnTo>
                <a:lnTo>
                  <a:pt x="684" y="210"/>
                </a:lnTo>
                <a:lnTo>
                  <a:pt x="686" y="214"/>
                </a:lnTo>
                <a:lnTo>
                  <a:pt x="688" y="218"/>
                </a:lnTo>
                <a:lnTo>
                  <a:pt x="686" y="218"/>
                </a:lnTo>
                <a:lnTo>
                  <a:pt x="686" y="218"/>
                </a:lnTo>
                <a:lnTo>
                  <a:pt x="688" y="222"/>
                </a:lnTo>
                <a:lnTo>
                  <a:pt x="688" y="222"/>
                </a:lnTo>
                <a:lnTo>
                  <a:pt x="692" y="230"/>
                </a:lnTo>
                <a:lnTo>
                  <a:pt x="692" y="230"/>
                </a:lnTo>
                <a:lnTo>
                  <a:pt x="690" y="234"/>
                </a:lnTo>
                <a:lnTo>
                  <a:pt x="690" y="236"/>
                </a:lnTo>
                <a:lnTo>
                  <a:pt x="690" y="236"/>
                </a:lnTo>
                <a:lnTo>
                  <a:pt x="696" y="236"/>
                </a:lnTo>
                <a:lnTo>
                  <a:pt x="696" y="230"/>
                </a:lnTo>
                <a:lnTo>
                  <a:pt x="700" y="228"/>
                </a:lnTo>
                <a:lnTo>
                  <a:pt x="700" y="228"/>
                </a:lnTo>
                <a:lnTo>
                  <a:pt x="700" y="226"/>
                </a:lnTo>
                <a:lnTo>
                  <a:pt x="702" y="226"/>
                </a:lnTo>
                <a:lnTo>
                  <a:pt x="702" y="226"/>
                </a:lnTo>
                <a:lnTo>
                  <a:pt x="704" y="222"/>
                </a:lnTo>
                <a:lnTo>
                  <a:pt x="702" y="220"/>
                </a:lnTo>
                <a:lnTo>
                  <a:pt x="702" y="218"/>
                </a:lnTo>
                <a:lnTo>
                  <a:pt x="702" y="218"/>
                </a:lnTo>
                <a:lnTo>
                  <a:pt x="704" y="208"/>
                </a:lnTo>
                <a:lnTo>
                  <a:pt x="704" y="208"/>
                </a:lnTo>
                <a:lnTo>
                  <a:pt x="710" y="206"/>
                </a:lnTo>
                <a:lnTo>
                  <a:pt x="716" y="204"/>
                </a:lnTo>
                <a:lnTo>
                  <a:pt x="716" y="204"/>
                </a:lnTo>
                <a:lnTo>
                  <a:pt x="722" y="214"/>
                </a:lnTo>
                <a:lnTo>
                  <a:pt x="722" y="214"/>
                </a:lnTo>
                <a:lnTo>
                  <a:pt x="722" y="218"/>
                </a:lnTo>
                <a:lnTo>
                  <a:pt x="720" y="220"/>
                </a:lnTo>
                <a:lnTo>
                  <a:pt x="720" y="220"/>
                </a:lnTo>
                <a:lnTo>
                  <a:pt x="718" y="224"/>
                </a:lnTo>
                <a:lnTo>
                  <a:pt x="718" y="224"/>
                </a:lnTo>
                <a:lnTo>
                  <a:pt x="718" y="230"/>
                </a:lnTo>
                <a:lnTo>
                  <a:pt x="718" y="234"/>
                </a:lnTo>
                <a:lnTo>
                  <a:pt x="716" y="234"/>
                </a:lnTo>
                <a:lnTo>
                  <a:pt x="716" y="234"/>
                </a:lnTo>
                <a:lnTo>
                  <a:pt x="714" y="236"/>
                </a:lnTo>
                <a:lnTo>
                  <a:pt x="712" y="238"/>
                </a:lnTo>
                <a:lnTo>
                  <a:pt x="712" y="238"/>
                </a:lnTo>
                <a:lnTo>
                  <a:pt x="714" y="244"/>
                </a:lnTo>
                <a:lnTo>
                  <a:pt x="718" y="250"/>
                </a:lnTo>
                <a:lnTo>
                  <a:pt x="718" y="250"/>
                </a:lnTo>
                <a:lnTo>
                  <a:pt x="722" y="252"/>
                </a:lnTo>
                <a:lnTo>
                  <a:pt x="722" y="252"/>
                </a:lnTo>
                <a:lnTo>
                  <a:pt x="728" y="262"/>
                </a:lnTo>
                <a:lnTo>
                  <a:pt x="728" y="262"/>
                </a:lnTo>
                <a:lnTo>
                  <a:pt x="732" y="262"/>
                </a:lnTo>
                <a:lnTo>
                  <a:pt x="732" y="262"/>
                </a:lnTo>
                <a:lnTo>
                  <a:pt x="734" y="264"/>
                </a:lnTo>
                <a:lnTo>
                  <a:pt x="736" y="264"/>
                </a:lnTo>
                <a:lnTo>
                  <a:pt x="736" y="264"/>
                </a:lnTo>
                <a:lnTo>
                  <a:pt x="736" y="264"/>
                </a:lnTo>
                <a:lnTo>
                  <a:pt x="736" y="260"/>
                </a:lnTo>
                <a:lnTo>
                  <a:pt x="736" y="260"/>
                </a:lnTo>
                <a:lnTo>
                  <a:pt x="746" y="256"/>
                </a:lnTo>
                <a:lnTo>
                  <a:pt x="746" y="256"/>
                </a:lnTo>
                <a:lnTo>
                  <a:pt x="744" y="254"/>
                </a:lnTo>
                <a:lnTo>
                  <a:pt x="744" y="254"/>
                </a:lnTo>
                <a:lnTo>
                  <a:pt x="744" y="250"/>
                </a:lnTo>
                <a:lnTo>
                  <a:pt x="746" y="248"/>
                </a:lnTo>
                <a:lnTo>
                  <a:pt x="750" y="242"/>
                </a:lnTo>
                <a:lnTo>
                  <a:pt x="750" y="242"/>
                </a:lnTo>
                <a:lnTo>
                  <a:pt x="750" y="238"/>
                </a:lnTo>
                <a:lnTo>
                  <a:pt x="750" y="238"/>
                </a:lnTo>
                <a:lnTo>
                  <a:pt x="754" y="238"/>
                </a:lnTo>
                <a:lnTo>
                  <a:pt x="754" y="238"/>
                </a:lnTo>
                <a:lnTo>
                  <a:pt x="754" y="236"/>
                </a:lnTo>
                <a:lnTo>
                  <a:pt x="752" y="234"/>
                </a:lnTo>
                <a:lnTo>
                  <a:pt x="752" y="234"/>
                </a:lnTo>
                <a:lnTo>
                  <a:pt x="754" y="232"/>
                </a:lnTo>
                <a:lnTo>
                  <a:pt x="754" y="232"/>
                </a:lnTo>
                <a:lnTo>
                  <a:pt x="756" y="222"/>
                </a:lnTo>
                <a:lnTo>
                  <a:pt x="756" y="222"/>
                </a:lnTo>
                <a:lnTo>
                  <a:pt x="764" y="222"/>
                </a:lnTo>
                <a:lnTo>
                  <a:pt x="764" y="222"/>
                </a:lnTo>
                <a:lnTo>
                  <a:pt x="764" y="220"/>
                </a:lnTo>
                <a:lnTo>
                  <a:pt x="764" y="220"/>
                </a:lnTo>
                <a:lnTo>
                  <a:pt x="764" y="220"/>
                </a:lnTo>
                <a:lnTo>
                  <a:pt x="764" y="218"/>
                </a:lnTo>
                <a:lnTo>
                  <a:pt x="764" y="218"/>
                </a:lnTo>
                <a:lnTo>
                  <a:pt x="766" y="218"/>
                </a:lnTo>
                <a:lnTo>
                  <a:pt x="766" y="218"/>
                </a:lnTo>
                <a:lnTo>
                  <a:pt x="764" y="216"/>
                </a:lnTo>
                <a:lnTo>
                  <a:pt x="764" y="216"/>
                </a:lnTo>
                <a:lnTo>
                  <a:pt x="764" y="214"/>
                </a:lnTo>
                <a:lnTo>
                  <a:pt x="766" y="212"/>
                </a:lnTo>
                <a:lnTo>
                  <a:pt x="766" y="212"/>
                </a:lnTo>
                <a:lnTo>
                  <a:pt x="764" y="208"/>
                </a:lnTo>
                <a:lnTo>
                  <a:pt x="760" y="208"/>
                </a:lnTo>
                <a:lnTo>
                  <a:pt x="760" y="208"/>
                </a:lnTo>
                <a:lnTo>
                  <a:pt x="760" y="200"/>
                </a:lnTo>
                <a:lnTo>
                  <a:pt x="760" y="192"/>
                </a:lnTo>
                <a:lnTo>
                  <a:pt x="760" y="192"/>
                </a:lnTo>
                <a:lnTo>
                  <a:pt x="756" y="190"/>
                </a:lnTo>
                <a:lnTo>
                  <a:pt x="756" y="190"/>
                </a:lnTo>
                <a:lnTo>
                  <a:pt x="766" y="190"/>
                </a:lnTo>
                <a:lnTo>
                  <a:pt x="776" y="192"/>
                </a:lnTo>
                <a:lnTo>
                  <a:pt x="776" y="192"/>
                </a:lnTo>
                <a:lnTo>
                  <a:pt x="780" y="196"/>
                </a:lnTo>
                <a:lnTo>
                  <a:pt x="780" y="196"/>
                </a:lnTo>
                <a:lnTo>
                  <a:pt x="780" y="194"/>
                </a:lnTo>
                <a:lnTo>
                  <a:pt x="782" y="192"/>
                </a:lnTo>
                <a:lnTo>
                  <a:pt x="782" y="192"/>
                </a:lnTo>
                <a:lnTo>
                  <a:pt x="792" y="192"/>
                </a:lnTo>
                <a:lnTo>
                  <a:pt x="792" y="192"/>
                </a:lnTo>
                <a:lnTo>
                  <a:pt x="792" y="194"/>
                </a:lnTo>
                <a:lnTo>
                  <a:pt x="790" y="196"/>
                </a:lnTo>
                <a:lnTo>
                  <a:pt x="790" y="196"/>
                </a:lnTo>
                <a:lnTo>
                  <a:pt x="796" y="200"/>
                </a:lnTo>
                <a:lnTo>
                  <a:pt x="796" y="200"/>
                </a:lnTo>
                <a:lnTo>
                  <a:pt x="794" y="200"/>
                </a:lnTo>
                <a:lnTo>
                  <a:pt x="794" y="202"/>
                </a:lnTo>
                <a:lnTo>
                  <a:pt x="796" y="208"/>
                </a:lnTo>
                <a:lnTo>
                  <a:pt x="796" y="208"/>
                </a:lnTo>
                <a:lnTo>
                  <a:pt x="802" y="206"/>
                </a:lnTo>
                <a:lnTo>
                  <a:pt x="808" y="206"/>
                </a:lnTo>
                <a:lnTo>
                  <a:pt x="808" y="206"/>
                </a:lnTo>
                <a:lnTo>
                  <a:pt x="810" y="206"/>
                </a:lnTo>
                <a:lnTo>
                  <a:pt x="810" y="208"/>
                </a:lnTo>
                <a:lnTo>
                  <a:pt x="808" y="212"/>
                </a:lnTo>
                <a:lnTo>
                  <a:pt x="802" y="220"/>
                </a:lnTo>
                <a:lnTo>
                  <a:pt x="802" y="220"/>
                </a:lnTo>
                <a:lnTo>
                  <a:pt x="802" y="222"/>
                </a:lnTo>
                <a:lnTo>
                  <a:pt x="802" y="222"/>
                </a:lnTo>
                <a:lnTo>
                  <a:pt x="802" y="222"/>
                </a:lnTo>
                <a:lnTo>
                  <a:pt x="808" y="222"/>
                </a:lnTo>
                <a:lnTo>
                  <a:pt x="806" y="228"/>
                </a:lnTo>
                <a:lnTo>
                  <a:pt x="806" y="228"/>
                </a:lnTo>
                <a:lnTo>
                  <a:pt x="804" y="228"/>
                </a:lnTo>
                <a:lnTo>
                  <a:pt x="800" y="230"/>
                </a:lnTo>
                <a:lnTo>
                  <a:pt x="800" y="230"/>
                </a:lnTo>
                <a:lnTo>
                  <a:pt x="800" y="232"/>
                </a:lnTo>
                <a:lnTo>
                  <a:pt x="800" y="234"/>
                </a:lnTo>
                <a:lnTo>
                  <a:pt x="800" y="236"/>
                </a:lnTo>
                <a:lnTo>
                  <a:pt x="800" y="238"/>
                </a:lnTo>
                <a:lnTo>
                  <a:pt x="800" y="238"/>
                </a:lnTo>
                <a:lnTo>
                  <a:pt x="806" y="248"/>
                </a:lnTo>
                <a:lnTo>
                  <a:pt x="806" y="248"/>
                </a:lnTo>
                <a:lnTo>
                  <a:pt x="808" y="250"/>
                </a:lnTo>
                <a:lnTo>
                  <a:pt x="810" y="250"/>
                </a:lnTo>
                <a:lnTo>
                  <a:pt x="812" y="250"/>
                </a:lnTo>
                <a:lnTo>
                  <a:pt x="814" y="252"/>
                </a:lnTo>
                <a:lnTo>
                  <a:pt x="816" y="254"/>
                </a:lnTo>
                <a:lnTo>
                  <a:pt x="816" y="254"/>
                </a:lnTo>
                <a:lnTo>
                  <a:pt x="816" y="258"/>
                </a:lnTo>
                <a:lnTo>
                  <a:pt x="814" y="264"/>
                </a:lnTo>
                <a:lnTo>
                  <a:pt x="810" y="268"/>
                </a:lnTo>
                <a:lnTo>
                  <a:pt x="810" y="268"/>
                </a:lnTo>
                <a:lnTo>
                  <a:pt x="806" y="268"/>
                </a:lnTo>
                <a:lnTo>
                  <a:pt x="802" y="268"/>
                </a:lnTo>
                <a:lnTo>
                  <a:pt x="802" y="268"/>
                </a:lnTo>
                <a:lnTo>
                  <a:pt x="794" y="274"/>
                </a:lnTo>
                <a:lnTo>
                  <a:pt x="794" y="274"/>
                </a:lnTo>
                <a:lnTo>
                  <a:pt x="790" y="274"/>
                </a:lnTo>
                <a:lnTo>
                  <a:pt x="788" y="276"/>
                </a:lnTo>
                <a:lnTo>
                  <a:pt x="788" y="276"/>
                </a:lnTo>
                <a:lnTo>
                  <a:pt x="788" y="276"/>
                </a:lnTo>
                <a:lnTo>
                  <a:pt x="784" y="282"/>
                </a:lnTo>
                <a:lnTo>
                  <a:pt x="780" y="286"/>
                </a:lnTo>
                <a:lnTo>
                  <a:pt x="778" y="286"/>
                </a:lnTo>
                <a:lnTo>
                  <a:pt x="778" y="286"/>
                </a:lnTo>
                <a:lnTo>
                  <a:pt x="776" y="282"/>
                </a:lnTo>
                <a:lnTo>
                  <a:pt x="776" y="282"/>
                </a:lnTo>
                <a:lnTo>
                  <a:pt x="774" y="282"/>
                </a:lnTo>
                <a:lnTo>
                  <a:pt x="770" y="280"/>
                </a:lnTo>
                <a:lnTo>
                  <a:pt x="770" y="280"/>
                </a:lnTo>
                <a:lnTo>
                  <a:pt x="770" y="278"/>
                </a:lnTo>
                <a:lnTo>
                  <a:pt x="768" y="274"/>
                </a:lnTo>
                <a:lnTo>
                  <a:pt x="768" y="274"/>
                </a:lnTo>
                <a:lnTo>
                  <a:pt x="768" y="274"/>
                </a:lnTo>
                <a:lnTo>
                  <a:pt x="766" y="276"/>
                </a:lnTo>
                <a:lnTo>
                  <a:pt x="766" y="276"/>
                </a:lnTo>
                <a:lnTo>
                  <a:pt x="764" y="272"/>
                </a:lnTo>
                <a:lnTo>
                  <a:pt x="764" y="272"/>
                </a:lnTo>
                <a:lnTo>
                  <a:pt x="762" y="272"/>
                </a:lnTo>
                <a:lnTo>
                  <a:pt x="762" y="272"/>
                </a:lnTo>
                <a:lnTo>
                  <a:pt x="762" y="274"/>
                </a:lnTo>
                <a:lnTo>
                  <a:pt x="762" y="274"/>
                </a:lnTo>
                <a:lnTo>
                  <a:pt x="758" y="276"/>
                </a:lnTo>
                <a:lnTo>
                  <a:pt x="758" y="276"/>
                </a:lnTo>
                <a:lnTo>
                  <a:pt x="760" y="276"/>
                </a:lnTo>
                <a:lnTo>
                  <a:pt x="762" y="276"/>
                </a:lnTo>
                <a:lnTo>
                  <a:pt x="762" y="276"/>
                </a:lnTo>
                <a:lnTo>
                  <a:pt x="764" y="278"/>
                </a:lnTo>
                <a:lnTo>
                  <a:pt x="764" y="280"/>
                </a:lnTo>
                <a:lnTo>
                  <a:pt x="764" y="280"/>
                </a:lnTo>
                <a:lnTo>
                  <a:pt x="766" y="282"/>
                </a:lnTo>
                <a:lnTo>
                  <a:pt x="766" y="282"/>
                </a:lnTo>
                <a:lnTo>
                  <a:pt x="768" y="282"/>
                </a:lnTo>
                <a:lnTo>
                  <a:pt x="770" y="284"/>
                </a:lnTo>
                <a:lnTo>
                  <a:pt x="770" y="286"/>
                </a:lnTo>
                <a:lnTo>
                  <a:pt x="770" y="286"/>
                </a:lnTo>
                <a:lnTo>
                  <a:pt x="772" y="286"/>
                </a:lnTo>
                <a:lnTo>
                  <a:pt x="772" y="286"/>
                </a:lnTo>
                <a:lnTo>
                  <a:pt x="774" y="288"/>
                </a:lnTo>
                <a:lnTo>
                  <a:pt x="774" y="288"/>
                </a:lnTo>
                <a:lnTo>
                  <a:pt x="766" y="290"/>
                </a:lnTo>
                <a:lnTo>
                  <a:pt x="766" y="292"/>
                </a:lnTo>
                <a:lnTo>
                  <a:pt x="766" y="292"/>
                </a:lnTo>
                <a:lnTo>
                  <a:pt x="760" y="290"/>
                </a:lnTo>
                <a:lnTo>
                  <a:pt x="760" y="290"/>
                </a:lnTo>
                <a:lnTo>
                  <a:pt x="750" y="282"/>
                </a:lnTo>
                <a:lnTo>
                  <a:pt x="750" y="282"/>
                </a:lnTo>
                <a:lnTo>
                  <a:pt x="738" y="284"/>
                </a:lnTo>
                <a:lnTo>
                  <a:pt x="738" y="284"/>
                </a:lnTo>
                <a:lnTo>
                  <a:pt x="744" y="290"/>
                </a:lnTo>
                <a:lnTo>
                  <a:pt x="744" y="290"/>
                </a:lnTo>
                <a:lnTo>
                  <a:pt x="744" y="294"/>
                </a:lnTo>
                <a:lnTo>
                  <a:pt x="742" y="296"/>
                </a:lnTo>
                <a:lnTo>
                  <a:pt x="738" y="302"/>
                </a:lnTo>
                <a:lnTo>
                  <a:pt x="738" y="302"/>
                </a:lnTo>
                <a:lnTo>
                  <a:pt x="738" y="304"/>
                </a:lnTo>
                <a:lnTo>
                  <a:pt x="738" y="306"/>
                </a:lnTo>
                <a:lnTo>
                  <a:pt x="738" y="306"/>
                </a:lnTo>
                <a:lnTo>
                  <a:pt x="734" y="308"/>
                </a:lnTo>
                <a:lnTo>
                  <a:pt x="734" y="308"/>
                </a:lnTo>
                <a:lnTo>
                  <a:pt x="724" y="298"/>
                </a:lnTo>
                <a:lnTo>
                  <a:pt x="724" y="298"/>
                </a:lnTo>
                <a:lnTo>
                  <a:pt x="722" y="298"/>
                </a:lnTo>
                <a:lnTo>
                  <a:pt x="720" y="300"/>
                </a:lnTo>
                <a:lnTo>
                  <a:pt x="720" y="300"/>
                </a:lnTo>
                <a:lnTo>
                  <a:pt x="714" y="296"/>
                </a:lnTo>
                <a:lnTo>
                  <a:pt x="714" y="296"/>
                </a:lnTo>
                <a:lnTo>
                  <a:pt x="712" y="296"/>
                </a:lnTo>
                <a:lnTo>
                  <a:pt x="710" y="298"/>
                </a:lnTo>
                <a:lnTo>
                  <a:pt x="710" y="298"/>
                </a:lnTo>
                <a:lnTo>
                  <a:pt x="706" y="298"/>
                </a:lnTo>
                <a:lnTo>
                  <a:pt x="704" y="296"/>
                </a:lnTo>
                <a:lnTo>
                  <a:pt x="700" y="294"/>
                </a:lnTo>
                <a:lnTo>
                  <a:pt x="700" y="294"/>
                </a:lnTo>
                <a:lnTo>
                  <a:pt x="698" y="300"/>
                </a:lnTo>
                <a:lnTo>
                  <a:pt x="698" y="300"/>
                </a:lnTo>
                <a:lnTo>
                  <a:pt x="700" y="300"/>
                </a:lnTo>
                <a:lnTo>
                  <a:pt x="700" y="302"/>
                </a:lnTo>
                <a:lnTo>
                  <a:pt x="700" y="302"/>
                </a:lnTo>
                <a:lnTo>
                  <a:pt x="694" y="304"/>
                </a:lnTo>
                <a:lnTo>
                  <a:pt x="694" y="304"/>
                </a:lnTo>
                <a:lnTo>
                  <a:pt x="688" y="304"/>
                </a:lnTo>
                <a:lnTo>
                  <a:pt x="688" y="304"/>
                </a:lnTo>
                <a:lnTo>
                  <a:pt x="686" y="306"/>
                </a:lnTo>
                <a:lnTo>
                  <a:pt x="686" y="306"/>
                </a:lnTo>
                <a:lnTo>
                  <a:pt x="700" y="306"/>
                </a:lnTo>
                <a:lnTo>
                  <a:pt x="716" y="306"/>
                </a:lnTo>
                <a:lnTo>
                  <a:pt x="716" y="306"/>
                </a:lnTo>
                <a:lnTo>
                  <a:pt x="724" y="308"/>
                </a:lnTo>
                <a:lnTo>
                  <a:pt x="732" y="310"/>
                </a:lnTo>
                <a:lnTo>
                  <a:pt x="732" y="310"/>
                </a:lnTo>
                <a:lnTo>
                  <a:pt x="730" y="312"/>
                </a:lnTo>
                <a:lnTo>
                  <a:pt x="728" y="316"/>
                </a:lnTo>
                <a:lnTo>
                  <a:pt x="728" y="324"/>
                </a:lnTo>
                <a:lnTo>
                  <a:pt x="728" y="324"/>
                </a:lnTo>
                <a:lnTo>
                  <a:pt x="722" y="328"/>
                </a:lnTo>
                <a:lnTo>
                  <a:pt x="722" y="328"/>
                </a:lnTo>
                <a:lnTo>
                  <a:pt x="718" y="330"/>
                </a:lnTo>
                <a:lnTo>
                  <a:pt x="716" y="330"/>
                </a:lnTo>
                <a:lnTo>
                  <a:pt x="714" y="334"/>
                </a:lnTo>
                <a:lnTo>
                  <a:pt x="714" y="334"/>
                </a:lnTo>
                <a:lnTo>
                  <a:pt x="714" y="332"/>
                </a:lnTo>
                <a:lnTo>
                  <a:pt x="712" y="332"/>
                </a:lnTo>
                <a:lnTo>
                  <a:pt x="712" y="330"/>
                </a:lnTo>
                <a:lnTo>
                  <a:pt x="712" y="330"/>
                </a:lnTo>
                <a:lnTo>
                  <a:pt x="700" y="326"/>
                </a:lnTo>
                <a:lnTo>
                  <a:pt x="700" y="326"/>
                </a:lnTo>
                <a:lnTo>
                  <a:pt x="698" y="328"/>
                </a:lnTo>
                <a:lnTo>
                  <a:pt x="698" y="330"/>
                </a:lnTo>
                <a:lnTo>
                  <a:pt x="698" y="330"/>
                </a:lnTo>
                <a:lnTo>
                  <a:pt x="692" y="330"/>
                </a:lnTo>
                <a:lnTo>
                  <a:pt x="692" y="330"/>
                </a:lnTo>
                <a:lnTo>
                  <a:pt x="690" y="336"/>
                </a:lnTo>
                <a:lnTo>
                  <a:pt x="690" y="338"/>
                </a:lnTo>
                <a:lnTo>
                  <a:pt x="692" y="340"/>
                </a:lnTo>
                <a:lnTo>
                  <a:pt x="692" y="340"/>
                </a:lnTo>
                <a:lnTo>
                  <a:pt x="692" y="342"/>
                </a:lnTo>
                <a:lnTo>
                  <a:pt x="692" y="344"/>
                </a:lnTo>
                <a:lnTo>
                  <a:pt x="690" y="344"/>
                </a:lnTo>
                <a:lnTo>
                  <a:pt x="688" y="346"/>
                </a:lnTo>
                <a:lnTo>
                  <a:pt x="688" y="346"/>
                </a:lnTo>
                <a:lnTo>
                  <a:pt x="682" y="346"/>
                </a:lnTo>
                <a:lnTo>
                  <a:pt x="682" y="346"/>
                </a:lnTo>
                <a:lnTo>
                  <a:pt x="682" y="352"/>
                </a:lnTo>
                <a:lnTo>
                  <a:pt x="682" y="352"/>
                </a:lnTo>
                <a:lnTo>
                  <a:pt x="686" y="352"/>
                </a:lnTo>
                <a:lnTo>
                  <a:pt x="686" y="352"/>
                </a:lnTo>
                <a:lnTo>
                  <a:pt x="686" y="358"/>
                </a:lnTo>
                <a:lnTo>
                  <a:pt x="686" y="358"/>
                </a:lnTo>
                <a:lnTo>
                  <a:pt x="686" y="360"/>
                </a:lnTo>
                <a:lnTo>
                  <a:pt x="686" y="360"/>
                </a:lnTo>
                <a:lnTo>
                  <a:pt x="684" y="362"/>
                </a:lnTo>
                <a:lnTo>
                  <a:pt x="684" y="362"/>
                </a:lnTo>
                <a:lnTo>
                  <a:pt x="676" y="364"/>
                </a:lnTo>
                <a:lnTo>
                  <a:pt x="666" y="362"/>
                </a:lnTo>
                <a:lnTo>
                  <a:pt x="666" y="366"/>
                </a:lnTo>
                <a:lnTo>
                  <a:pt x="666" y="366"/>
                </a:lnTo>
                <a:lnTo>
                  <a:pt x="670" y="366"/>
                </a:lnTo>
                <a:lnTo>
                  <a:pt x="670" y="366"/>
                </a:lnTo>
                <a:lnTo>
                  <a:pt x="668" y="370"/>
                </a:lnTo>
                <a:lnTo>
                  <a:pt x="668" y="370"/>
                </a:lnTo>
                <a:lnTo>
                  <a:pt x="662" y="370"/>
                </a:lnTo>
                <a:lnTo>
                  <a:pt x="662" y="370"/>
                </a:lnTo>
                <a:lnTo>
                  <a:pt x="664" y="372"/>
                </a:lnTo>
                <a:lnTo>
                  <a:pt x="664" y="372"/>
                </a:lnTo>
                <a:lnTo>
                  <a:pt x="666" y="372"/>
                </a:lnTo>
                <a:lnTo>
                  <a:pt x="666" y="374"/>
                </a:lnTo>
                <a:lnTo>
                  <a:pt x="666" y="374"/>
                </a:lnTo>
                <a:lnTo>
                  <a:pt x="660" y="374"/>
                </a:lnTo>
                <a:lnTo>
                  <a:pt x="660" y="374"/>
                </a:lnTo>
                <a:lnTo>
                  <a:pt x="662" y="372"/>
                </a:lnTo>
                <a:lnTo>
                  <a:pt x="660" y="372"/>
                </a:lnTo>
                <a:lnTo>
                  <a:pt x="658" y="372"/>
                </a:lnTo>
                <a:lnTo>
                  <a:pt x="658" y="372"/>
                </a:lnTo>
                <a:lnTo>
                  <a:pt x="658" y="376"/>
                </a:lnTo>
                <a:lnTo>
                  <a:pt x="658" y="376"/>
                </a:lnTo>
                <a:lnTo>
                  <a:pt x="654" y="376"/>
                </a:lnTo>
                <a:lnTo>
                  <a:pt x="654" y="376"/>
                </a:lnTo>
                <a:lnTo>
                  <a:pt x="654" y="386"/>
                </a:lnTo>
                <a:lnTo>
                  <a:pt x="654" y="386"/>
                </a:lnTo>
                <a:lnTo>
                  <a:pt x="646" y="386"/>
                </a:lnTo>
                <a:lnTo>
                  <a:pt x="646" y="386"/>
                </a:lnTo>
                <a:lnTo>
                  <a:pt x="646" y="390"/>
                </a:lnTo>
                <a:lnTo>
                  <a:pt x="646" y="390"/>
                </a:lnTo>
                <a:lnTo>
                  <a:pt x="642" y="394"/>
                </a:lnTo>
                <a:lnTo>
                  <a:pt x="636" y="398"/>
                </a:lnTo>
                <a:lnTo>
                  <a:pt x="636" y="398"/>
                </a:lnTo>
                <a:lnTo>
                  <a:pt x="638" y="402"/>
                </a:lnTo>
                <a:lnTo>
                  <a:pt x="640" y="406"/>
                </a:lnTo>
                <a:lnTo>
                  <a:pt x="640" y="406"/>
                </a:lnTo>
                <a:lnTo>
                  <a:pt x="630" y="406"/>
                </a:lnTo>
                <a:lnTo>
                  <a:pt x="630" y="406"/>
                </a:lnTo>
                <a:lnTo>
                  <a:pt x="628" y="408"/>
                </a:lnTo>
                <a:lnTo>
                  <a:pt x="628" y="408"/>
                </a:lnTo>
                <a:lnTo>
                  <a:pt x="632" y="410"/>
                </a:lnTo>
                <a:lnTo>
                  <a:pt x="632" y="410"/>
                </a:lnTo>
                <a:lnTo>
                  <a:pt x="632" y="414"/>
                </a:lnTo>
                <a:lnTo>
                  <a:pt x="632" y="414"/>
                </a:lnTo>
                <a:lnTo>
                  <a:pt x="626" y="420"/>
                </a:lnTo>
                <a:lnTo>
                  <a:pt x="626" y="420"/>
                </a:lnTo>
                <a:lnTo>
                  <a:pt x="626" y="424"/>
                </a:lnTo>
                <a:lnTo>
                  <a:pt x="626" y="428"/>
                </a:lnTo>
                <a:lnTo>
                  <a:pt x="626" y="428"/>
                </a:lnTo>
                <a:lnTo>
                  <a:pt x="622" y="430"/>
                </a:lnTo>
                <a:lnTo>
                  <a:pt x="622" y="430"/>
                </a:lnTo>
                <a:lnTo>
                  <a:pt x="626" y="436"/>
                </a:lnTo>
                <a:lnTo>
                  <a:pt x="626" y="436"/>
                </a:lnTo>
                <a:lnTo>
                  <a:pt x="628" y="440"/>
                </a:lnTo>
                <a:lnTo>
                  <a:pt x="628" y="446"/>
                </a:lnTo>
                <a:lnTo>
                  <a:pt x="628" y="446"/>
                </a:lnTo>
                <a:lnTo>
                  <a:pt x="630" y="448"/>
                </a:lnTo>
                <a:lnTo>
                  <a:pt x="636" y="448"/>
                </a:lnTo>
                <a:lnTo>
                  <a:pt x="648" y="448"/>
                </a:lnTo>
                <a:lnTo>
                  <a:pt x="648" y="448"/>
                </a:lnTo>
                <a:lnTo>
                  <a:pt x="654" y="456"/>
                </a:lnTo>
                <a:lnTo>
                  <a:pt x="654" y="456"/>
                </a:lnTo>
                <a:lnTo>
                  <a:pt x="654" y="460"/>
                </a:lnTo>
                <a:lnTo>
                  <a:pt x="654" y="460"/>
                </a:lnTo>
                <a:lnTo>
                  <a:pt x="656" y="462"/>
                </a:lnTo>
                <a:lnTo>
                  <a:pt x="656" y="462"/>
                </a:lnTo>
                <a:lnTo>
                  <a:pt x="656" y="468"/>
                </a:lnTo>
                <a:lnTo>
                  <a:pt x="656" y="468"/>
                </a:lnTo>
                <a:lnTo>
                  <a:pt x="660" y="474"/>
                </a:lnTo>
                <a:lnTo>
                  <a:pt x="660" y="474"/>
                </a:lnTo>
                <a:lnTo>
                  <a:pt x="662" y="480"/>
                </a:lnTo>
                <a:lnTo>
                  <a:pt x="662" y="486"/>
                </a:lnTo>
                <a:lnTo>
                  <a:pt x="662" y="486"/>
                </a:lnTo>
                <a:lnTo>
                  <a:pt x="672" y="482"/>
                </a:lnTo>
                <a:lnTo>
                  <a:pt x="678" y="480"/>
                </a:lnTo>
                <a:lnTo>
                  <a:pt x="682" y="480"/>
                </a:lnTo>
                <a:lnTo>
                  <a:pt x="682" y="480"/>
                </a:lnTo>
                <a:lnTo>
                  <a:pt x="690" y="486"/>
                </a:lnTo>
                <a:lnTo>
                  <a:pt x="690" y="486"/>
                </a:lnTo>
                <a:lnTo>
                  <a:pt x="694" y="486"/>
                </a:lnTo>
                <a:lnTo>
                  <a:pt x="694" y="486"/>
                </a:lnTo>
                <a:lnTo>
                  <a:pt x="698" y="490"/>
                </a:lnTo>
                <a:lnTo>
                  <a:pt x="702" y="492"/>
                </a:lnTo>
                <a:lnTo>
                  <a:pt x="702" y="492"/>
                </a:lnTo>
                <a:lnTo>
                  <a:pt x="708" y="492"/>
                </a:lnTo>
                <a:lnTo>
                  <a:pt x="708" y="492"/>
                </a:lnTo>
                <a:lnTo>
                  <a:pt x="710" y="494"/>
                </a:lnTo>
                <a:lnTo>
                  <a:pt x="712" y="496"/>
                </a:lnTo>
                <a:lnTo>
                  <a:pt x="712" y="496"/>
                </a:lnTo>
                <a:lnTo>
                  <a:pt x="716" y="498"/>
                </a:lnTo>
                <a:lnTo>
                  <a:pt x="720" y="498"/>
                </a:lnTo>
                <a:lnTo>
                  <a:pt x="720" y="498"/>
                </a:lnTo>
                <a:lnTo>
                  <a:pt x="720" y="500"/>
                </a:lnTo>
                <a:lnTo>
                  <a:pt x="720" y="500"/>
                </a:lnTo>
                <a:lnTo>
                  <a:pt x="722" y="504"/>
                </a:lnTo>
                <a:lnTo>
                  <a:pt x="724" y="506"/>
                </a:lnTo>
                <a:lnTo>
                  <a:pt x="724" y="506"/>
                </a:lnTo>
                <a:lnTo>
                  <a:pt x="724" y="512"/>
                </a:lnTo>
                <a:lnTo>
                  <a:pt x="724" y="512"/>
                </a:lnTo>
                <a:lnTo>
                  <a:pt x="728" y="512"/>
                </a:lnTo>
                <a:lnTo>
                  <a:pt x="732" y="512"/>
                </a:lnTo>
                <a:lnTo>
                  <a:pt x="732" y="512"/>
                </a:lnTo>
                <a:lnTo>
                  <a:pt x="734" y="516"/>
                </a:lnTo>
                <a:lnTo>
                  <a:pt x="738" y="518"/>
                </a:lnTo>
                <a:lnTo>
                  <a:pt x="738" y="518"/>
                </a:lnTo>
                <a:lnTo>
                  <a:pt x="742" y="518"/>
                </a:lnTo>
                <a:lnTo>
                  <a:pt x="748" y="518"/>
                </a:lnTo>
                <a:lnTo>
                  <a:pt x="748" y="518"/>
                </a:lnTo>
                <a:lnTo>
                  <a:pt x="750" y="522"/>
                </a:lnTo>
                <a:lnTo>
                  <a:pt x="750" y="522"/>
                </a:lnTo>
                <a:lnTo>
                  <a:pt x="752" y="524"/>
                </a:lnTo>
                <a:lnTo>
                  <a:pt x="756" y="524"/>
                </a:lnTo>
                <a:lnTo>
                  <a:pt x="756" y="526"/>
                </a:lnTo>
                <a:lnTo>
                  <a:pt x="756" y="526"/>
                </a:lnTo>
                <a:lnTo>
                  <a:pt x="762" y="528"/>
                </a:lnTo>
                <a:lnTo>
                  <a:pt x="762" y="528"/>
                </a:lnTo>
                <a:lnTo>
                  <a:pt x="766" y="530"/>
                </a:lnTo>
                <a:lnTo>
                  <a:pt x="770" y="528"/>
                </a:lnTo>
                <a:lnTo>
                  <a:pt x="778" y="528"/>
                </a:lnTo>
                <a:lnTo>
                  <a:pt x="778" y="528"/>
                </a:lnTo>
                <a:lnTo>
                  <a:pt x="782" y="530"/>
                </a:lnTo>
                <a:lnTo>
                  <a:pt x="782" y="530"/>
                </a:lnTo>
                <a:lnTo>
                  <a:pt x="784" y="530"/>
                </a:lnTo>
                <a:lnTo>
                  <a:pt x="788" y="530"/>
                </a:lnTo>
                <a:lnTo>
                  <a:pt x="788" y="530"/>
                </a:lnTo>
                <a:lnTo>
                  <a:pt x="798" y="534"/>
                </a:lnTo>
                <a:lnTo>
                  <a:pt x="798" y="534"/>
                </a:lnTo>
                <a:lnTo>
                  <a:pt x="798" y="544"/>
                </a:lnTo>
                <a:lnTo>
                  <a:pt x="798" y="544"/>
                </a:lnTo>
                <a:lnTo>
                  <a:pt x="796" y="548"/>
                </a:lnTo>
                <a:lnTo>
                  <a:pt x="794" y="552"/>
                </a:lnTo>
                <a:lnTo>
                  <a:pt x="794" y="552"/>
                </a:lnTo>
                <a:lnTo>
                  <a:pt x="798" y="556"/>
                </a:lnTo>
                <a:lnTo>
                  <a:pt x="798" y="556"/>
                </a:lnTo>
                <a:lnTo>
                  <a:pt x="798" y="568"/>
                </a:lnTo>
                <a:lnTo>
                  <a:pt x="796" y="580"/>
                </a:lnTo>
                <a:lnTo>
                  <a:pt x="796" y="580"/>
                </a:lnTo>
                <a:lnTo>
                  <a:pt x="800" y="580"/>
                </a:lnTo>
                <a:lnTo>
                  <a:pt x="800" y="580"/>
                </a:lnTo>
                <a:lnTo>
                  <a:pt x="804" y="584"/>
                </a:lnTo>
                <a:lnTo>
                  <a:pt x="806" y="590"/>
                </a:lnTo>
                <a:lnTo>
                  <a:pt x="806" y="590"/>
                </a:lnTo>
                <a:lnTo>
                  <a:pt x="804" y="592"/>
                </a:lnTo>
                <a:lnTo>
                  <a:pt x="804" y="594"/>
                </a:lnTo>
                <a:lnTo>
                  <a:pt x="804" y="594"/>
                </a:lnTo>
                <a:lnTo>
                  <a:pt x="814" y="600"/>
                </a:lnTo>
                <a:lnTo>
                  <a:pt x="814" y="600"/>
                </a:lnTo>
                <a:lnTo>
                  <a:pt x="816" y="604"/>
                </a:lnTo>
                <a:lnTo>
                  <a:pt x="818" y="608"/>
                </a:lnTo>
                <a:lnTo>
                  <a:pt x="818" y="608"/>
                </a:lnTo>
                <a:lnTo>
                  <a:pt x="818" y="608"/>
                </a:lnTo>
                <a:lnTo>
                  <a:pt x="818" y="610"/>
                </a:lnTo>
                <a:lnTo>
                  <a:pt x="818" y="610"/>
                </a:lnTo>
                <a:lnTo>
                  <a:pt x="830" y="610"/>
                </a:lnTo>
                <a:lnTo>
                  <a:pt x="830" y="610"/>
                </a:lnTo>
                <a:lnTo>
                  <a:pt x="830" y="608"/>
                </a:lnTo>
                <a:lnTo>
                  <a:pt x="832" y="608"/>
                </a:lnTo>
                <a:lnTo>
                  <a:pt x="832" y="608"/>
                </a:lnTo>
                <a:lnTo>
                  <a:pt x="834" y="604"/>
                </a:lnTo>
                <a:lnTo>
                  <a:pt x="834" y="604"/>
                </a:lnTo>
                <a:lnTo>
                  <a:pt x="836" y="604"/>
                </a:lnTo>
                <a:lnTo>
                  <a:pt x="840" y="604"/>
                </a:lnTo>
                <a:lnTo>
                  <a:pt x="840" y="602"/>
                </a:lnTo>
                <a:lnTo>
                  <a:pt x="840" y="602"/>
                </a:lnTo>
                <a:lnTo>
                  <a:pt x="838" y="598"/>
                </a:lnTo>
                <a:lnTo>
                  <a:pt x="844" y="588"/>
                </a:lnTo>
                <a:lnTo>
                  <a:pt x="844" y="588"/>
                </a:lnTo>
                <a:lnTo>
                  <a:pt x="846" y="588"/>
                </a:lnTo>
                <a:lnTo>
                  <a:pt x="844" y="588"/>
                </a:lnTo>
                <a:lnTo>
                  <a:pt x="842" y="588"/>
                </a:lnTo>
                <a:lnTo>
                  <a:pt x="842" y="588"/>
                </a:lnTo>
                <a:lnTo>
                  <a:pt x="842" y="586"/>
                </a:lnTo>
                <a:lnTo>
                  <a:pt x="842" y="584"/>
                </a:lnTo>
                <a:lnTo>
                  <a:pt x="842" y="582"/>
                </a:lnTo>
                <a:lnTo>
                  <a:pt x="842" y="580"/>
                </a:lnTo>
                <a:lnTo>
                  <a:pt x="842" y="580"/>
                </a:lnTo>
                <a:lnTo>
                  <a:pt x="840" y="580"/>
                </a:lnTo>
                <a:lnTo>
                  <a:pt x="840" y="580"/>
                </a:lnTo>
                <a:lnTo>
                  <a:pt x="840" y="568"/>
                </a:lnTo>
                <a:lnTo>
                  <a:pt x="840" y="564"/>
                </a:lnTo>
                <a:lnTo>
                  <a:pt x="840" y="558"/>
                </a:lnTo>
                <a:lnTo>
                  <a:pt x="834" y="554"/>
                </a:lnTo>
                <a:lnTo>
                  <a:pt x="834" y="554"/>
                </a:lnTo>
                <a:lnTo>
                  <a:pt x="834" y="548"/>
                </a:lnTo>
                <a:lnTo>
                  <a:pt x="834" y="542"/>
                </a:lnTo>
                <a:lnTo>
                  <a:pt x="834" y="540"/>
                </a:lnTo>
                <a:lnTo>
                  <a:pt x="834" y="540"/>
                </a:lnTo>
                <a:lnTo>
                  <a:pt x="838" y="538"/>
                </a:lnTo>
                <a:lnTo>
                  <a:pt x="842" y="538"/>
                </a:lnTo>
                <a:lnTo>
                  <a:pt x="842" y="538"/>
                </a:lnTo>
                <a:lnTo>
                  <a:pt x="846" y="534"/>
                </a:lnTo>
                <a:lnTo>
                  <a:pt x="846" y="534"/>
                </a:lnTo>
                <a:lnTo>
                  <a:pt x="848" y="534"/>
                </a:lnTo>
                <a:lnTo>
                  <a:pt x="850" y="532"/>
                </a:lnTo>
                <a:lnTo>
                  <a:pt x="850" y="532"/>
                </a:lnTo>
                <a:lnTo>
                  <a:pt x="852" y="530"/>
                </a:lnTo>
                <a:lnTo>
                  <a:pt x="852" y="530"/>
                </a:lnTo>
                <a:lnTo>
                  <a:pt x="854" y="528"/>
                </a:lnTo>
                <a:lnTo>
                  <a:pt x="858" y="524"/>
                </a:lnTo>
                <a:lnTo>
                  <a:pt x="858" y="524"/>
                </a:lnTo>
                <a:lnTo>
                  <a:pt x="860" y="520"/>
                </a:lnTo>
                <a:lnTo>
                  <a:pt x="860" y="520"/>
                </a:lnTo>
                <a:lnTo>
                  <a:pt x="864" y="516"/>
                </a:lnTo>
                <a:lnTo>
                  <a:pt x="866" y="514"/>
                </a:lnTo>
                <a:lnTo>
                  <a:pt x="866" y="514"/>
                </a:lnTo>
                <a:lnTo>
                  <a:pt x="868" y="510"/>
                </a:lnTo>
                <a:lnTo>
                  <a:pt x="868" y="510"/>
                </a:lnTo>
                <a:lnTo>
                  <a:pt x="874" y="508"/>
                </a:lnTo>
                <a:lnTo>
                  <a:pt x="874" y="508"/>
                </a:lnTo>
                <a:lnTo>
                  <a:pt x="872" y="500"/>
                </a:lnTo>
                <a:lnTo>
                  <a:pt x="872" y="502"/>
                </a:lnTo>
                <a:lnTo>
                  <a:pt x="870" y="506"/>
                </a:lnTo>
                <a:lnTo>
                  <a:pt x="868" y="506"/>
                </a:lnTo>
                <a:lnTo>
                  <a:pt x="868" y="506"/>
                </a:lnTo>
                <a:lnTo>
                  <a:pt x="870" y="496"/>
                </a:lnTo>
                <a:lnTo>
                  <a:pt x="872" y="488"/>
                </a:lnTo>
                <a:lnTo>
                  <a:pt x="872" y="488"/>
                </a:lnTo>
                <a:lnTo>
                  <a:pt x="870" y="486"/>
                </a:lnTo>
                <a:lnTo>
                  <a:pt x="866" y="484"/>
                </a:lnTo>
                <a:lnTo>
                  <a:pt x="866" y="484"/>
                </a:lnTo>
                <a:lnTo>
                  <a:pt x="864" y="478"/>
                </a:lnTo>
                <a:lnTo>
                  <a:pt x="864" y="472"/>
                </a:lnTo>
                <a:lnTo>
                  <a:pt x="864" y="472"/>
                </a:lnTo>
                <a:lnTo>
                  <a:pt x="860" y="470"/>
                </a:lnTo>
                <a:lnTo>
                  <a:pt x="860" y="470"/>
                </a:lnTo>
                <a:lnTo>
                  <a:pt x="860" y="464"/>
                </a:lnTo>
                <a:lnTo>
                  <a:pt x="860" y="464"/>
                </a:lnTo>
                <a:lnTo>
                  <a:pt x="858" y="462"/>
                </a:lnTo>
                <a:lnTo>
                  <a:pt x="858" y="462"/>
                </a:lnTo>
                <a:lnTo>
                  <a:pt x="856" y="458"/>
                </a:lnTo>
                <a:lnTo>
                  <a:pt x="856" y="458"/>
                </a:lnTo>
                <a:lnTo>
                  <a:pt x="854" y="458"/>
                </a:lnTo>
                <a:lnTo>
                  <a:pt x="852" y="456"/>
                </a:lnTo>
                <a:lnTo>
                  <a:pt x="852" y="456"/>
                </a:lnTo>
                <a:lnTo>
                  <a:pt x="850" y="454"/>
                </a:lnTo>
                <a:lnTo>
                  <a:pt x="848" y="452"/>
                </a:lnTo>
                <a:lnTo>
                  <a:pt x="848" y="452"/>
                </a:lnTo>
                <a:lnTo>
                  <a:pt x="846" y="450"/>
                </a:lnTo>
                <a:lnTo>
                  <a:pt x="842" y="450"/>
                </a:lnTo>
                <a:lnTo>
                  <a:pt x="842" y="450"/>
                </a:lnTo>
                <a:lnTo>
                  <a:pt x="842" y="448"/>
                </a:lnTo>
                <a:lnTo>
                  <a:pt x="840" y="448"/>
                </a:lnTo>
                <a:lnTo>
                  <a:pt x="840" y="448"/>
                </a:lnTo>
                <a:lnTo>
                  <a:pt x="842" y="442"/>
                </a:lnTo>
                <a:lnTo>
                  <a:pt x="846" y="438"/>
                </a:lnTo>
                <a:lnTo>
                  <a:pt x="848" y="436"/>
                </a:lnTo>
                <a:lnTo>
                  <a:pt x="854" y="436"/>
                </a:lnTo>
                <a:lnTo>
                  <a:pt x="854" y="436"/>
                </a:lnTo>
                <a:lnTo>
                  <a:pt x="854" y="430"/>
                </a:lnTo>
                <a:lnTo>
                  <a:pt x="854" y="430"/>
                </a:lnTo>
                <a:lnTo>
                  <a:pt x="854" y="430"/>
                </a:lnTo>
                <a:lnTo>
                  <a:pt x="854" y="428"/>
                </a:lnTo>
                <a:lnTo>
                  <a:pt x="854" y="426"/>
                </a:lnTo>
                <a:lnTo>
                  <a:pt x="858" y="428"/>
                </a:lnTo>
                <a:lnTo>
                  <a:pt x="858" y="428"/>
                </a:lnTo>
                <a:lnTo>
                  <a:pt x="858" y="426"/>
                </a:lnTo>
                <a:lnTo>
                  <a:pt x="858" y="424"/>
                </a:lnTo>
                <a:lnTo>
                  <a:pt x="860" y="424"/>
                </a:lnTo>
                <a:lnTo>
                  <a:pt x="860" y="424"/>
                </a:lnTo>
                <a:lnTo>
                  <a:pt x="860" y="420"/>
                </a:lnTo>
                <a:lnTo>
                  <a:pt x="860" y="420"/>
                </a:lnTo>
                <a:lnTo>
                  <a:pt x="856" y="418"/>
                </a:lnTo>
                <a:lnTo>
                  <a:pt x="856" y="418"/>
                </a:lnTo>
                <a:lnTo>
                  <a:pt x="858" y="416"/>
                </a:lnTo>
                <a:lnTo>
                  <a:pt x="858" y="416"/>
                </a:lnTo>
                <a:lnTo>
                  <a:pt x="856" y="410"/>
                </a:lnTo>
                <a:lnTo>
                  <a:pt x="854" y="406"/>
                </a:lnTo>
                <a:lnTo>
                  <a:pt x="854" y="406"/>
                </a:lnTo>
                <a:lnTo>
                  <a:pt x="858" y="402"/>
                </a:lnTo>
                <a:lnTo>
                  <a:pt x="858" y="402"/>
                </a:lnTo>
                <a:lnTo>
                  <a:pt x="854" y="402"/>
                </a:lnTo>
                <a:lnTo>
                  <a:pt x="854" y="402"/>
                </a:lnTo>
                <a:lnTo>
                  <a:pt x="852" y="398"/>
                </a:lnTo>
                <a:lnTo>
                  <a:pt x="852" y="398"/>
                </a:lnTo>
                <a:lnTo>
                  <a:pt x="858" y="388"/>
                </a:lnTo>
                <a:lnTo>
                  <a:pt x="858" y="388"/>
                </a:lnTo>
                <a:lnTo>
                  <a:pt x="858" y="384"/>
                </a:lnTo>
                <a:lnTo>
                  <a:pt x="860" y="384"/>
                </a:lnTo>
                <a:lnTo>
                  <a:pt x="860" y="384"/>
                </a:lnTo>
                <a:lnTo>
                  <a:pt x="860" y="380"/>
                </a:lnTo>
                <a:lnTo>
                  <a:pt x="860" y="380"/>
                </a:lnTo>
                <a:lnTo>
                  <a:pt x="856" y="380"/>
                </a:lnTo>
                <a:lnTo>
                  <a:pt x="856" y="380"/>
                </a:lnTo>
                <a:lnTo>
                  <a:pt x="854" y="376"/>
                </a:lnTo>
                <a:lnTo>
                  <a:pt x="854" y="376"/>
                </a:lnTo>
                <a:lnTo>
                  <a:pt x="854" y="374"/>
                </a:lnTo>
                <a:lnTo>
                  <a:pt x="854" y="372"/>
                </a:lnTo>
                <a:lnTo>
                  <a:pt x="854" y="372"/>
                </a:lnTo>
                <a:lnTo>
                  <a:pt x="858" y="372"/>
                </a:lnTo>
                <a:lnTo>
                  <a:pt x="858" y="372"/>
                </a:lnTo>
                <a:lnTo>
                  <a:pt x="862" y="370"/>
                </a:lnTo>
                <a:lnTo>
                  <a:pt x="866" y="370"/>
                </a:lnTo>
                <a:lnTo>
                  <a:pt x="870" y="372"/>
                </a:lnTo>
                <a:lnTo>
                  <a:pt x="870" y="372"/>
                </a:lnTo>
                <a:lnTo>
                  <a:pt x="874" y="370"/>
                </a:lnTo>
                <a:lnTo>
                  <a:pt x="874" y="370"/>
                </a:lnTo>
                <a:lnTo>
                  <a:pt x="878" y="374"/>
                </a:lnTo>
                <a:lnTo>
                  <a:pt x="878" y="374"/>
                </a:lnTo>
                <a:lnTo>
                  <a:pt x="884" y="372"/>
                </a:lnTo>
                <a:lnTo>
                  <a:pt x="890" y="372"/>
                </a:lnTo>
                <a:lnTo>
                  <a:pt x="890" y="372"/>
                </a:lnTo>
                <a:lnTo>
                  <a:pt x="894" y="374"/>
                </a:lnTo>
                <a:lnTo>
                  <a:pt x="900" y="374"/>
                </a:lnTo>
                <a:lnTo>
                  <a:pt x="900" y="374"/>
                </a:lnTo>
                <a:lnTo>
                  <a:pt x="906" y="370"/>
                </a:lnTo>
                <a:lnTo>
                  <a:pt x="914" y="364"/>
                </a:lnTo>
                <a:lnTo>
                  <a:pt x="914" y="368"/>
                </a:lnTo>
                <a:lnTo>
                  <a:pt x="914" y="368"/>
                </a:lnTo>
                <a:lnTo>
                  <a:pt x="918" y="368"/>
                </a:lnTo>
                <a:lnTo>
                  <a:pt x="922" y="370"/>
                </a:lnTo>
                <a:lnTo>
                  <a:pt x="922" y="370"/>
                </a:lnTo>
                <a:lnTo>
                  <a:pt x="926" y="374"/>
                </a:lnTo>
                <a:lnTo>
                  <a:pt x="926" y="374"/>
                </a:lnTo>
                <a:lnTo>
                  <a:pt x="928" y="374"/>
                </a:lnTo>
                <a:lnTo>
                  <a:pt x="928" y="374"/>
                </a:lnTo>
                <a:lnTo>
                  <a:pt x="928" y="374"/>
                </a:lnTo>
                <a:lnTo>
                  <a:pt x="928" y="378"/>
                </a:lnTo>
                <a:lnTo>
                  <a:pt x="928" y="378"/>
                </a:lnTo>
                <a:lnTo>
                  <a:pt x="932" y="380"/>
                </a:lnTo>
                <a:lnTo>
                  <a:pt x="934" y="380"/>
                </a:lnTo>
                <a:lnTo>
                  <a:pt x="934" y="380"/>
                </a:lnTo>
                <a:lnTo>
                  <a:pt x="936" y="386"/>
                </a:lnTo>
                <a:lnTo>
                  <a:pt x="936" y="386"/>
                </a:lnTo>
                <a:lnTo>
                  <a:pt x="938" y="386"/>
                </a:lnTo>
                <a:lnTo>
                  <a:pt x="938" y="386"/>
                </a:lnTo>
                <a:lnTo>
                  <a:pt x="940" y="392"/>
                </a:lnTo>
                <a:lnTo>
                  <a:pt x="940" y="392"/>
                </a:lnTo>
                <a:lnTo>
                  <a:pt x="960" y="392"/>
                </a:lnTo>
                <a:lnTo>
                  <a:pt x="960" y="394"/>
                </a:lnTo>
                <a:lnTo>
                  <a:pt x="960" y="394"/>
                </a:lnTo>
                <a:lnTo>
                  <a:pt x="956" y="398"/>
                </a:lnTo>
                <a:lnTo>
                  <a:pt x="956" y="398"/>
                </a:lnTo>
                <a:lnTo>
                  <a:pt x="964" y="400"/>
                </a:lnTo>
                <a:lnTo>
                  <a:pt x="964" y="400"/>
                </a:lnTo>
                <a:lnTo>
                  <a:pt x="966" y="402"/>
                </a:lnTo>
                <a:lnTo>
                  <a:pt x="966" y="402"/>
                </a:lnTo>
                <a:lnTo>
                  <a:pt x="968" y="398"/>
                </a:lnTo>
                <a:lnTo>
                  <a:pt x="968" y="398"/>
                </a:lnTo>
                <a:lnTo>
                  <a:pt x="972" y="398"/>
                </a:lnTo>
                <a:lnTo>
                  <a:pt x="972" y="398"/>
                </a:lnTo>
                <a:lnTo>
                  <a:pt x="966" y="406"/>
                </a:lnTo>
                <a:lnTo>
                  <a:pt x="966" y="410"/>
                </a:lnTo>
                <a:lnTo>
                  <a:pt x="966" y="412"/>
                </a:lnTo>
                <a:lnTo>
                  <a:pt x="968" y="412"/>
                </a:lnTo>
                <a:lnTo>
                  <a:pt x="968" y="412"/>
                </a:lnTo>
                <a:lnTo>
                  <a:pt x="968" y="414"/>
                </a:lnTo>
                <a:lnTo>
                  <a:pt x="968" y="414"/>
                </a:lnTo>
                <a:lnTo>
                  <a:pt x="962" y="416"/>
                </a:lnTo>
                <a:lnTo>
                  <a:pt x="962" y="416"/>
                </a:lnTo>
                <a:lnTo>
                  <a:pt x="962" y="418"/>
                </a:lnTo>
                <a:lnTo>
                  <a:pt x="962" y="422"/>
                </a:lnTo>
                <a:lnTo>
                  <a:pt x="962" y="422"/>
                </a:lnTo>
                <a:lnTo>
                  <a:pt x="966" y="424"/>
                </a:lnTo>
                <a:lnTo>
                  <a:pt x="966" y="424"/>
                </a:lnTo>
                <a:lnTo>
                  <a:pt x="966" y="428"/>
                </a:lnTo>
                <a:lnTo>
                  <a:pt x="966" y="432"/>
                </a:lnTo>
                <a:lnTo>
                  <a:pt x="966" y="432"/>
                </a:lnTo>
                <a:lnTo>
                  <a:pt x="964" y="434"/>
                </a:lnTo>
                <a:lnTo>
                  <a:pt x="964" y="434"/>
                </a:lnTo>
                <a:lnTo>
                  <a:pt x="964" y="436"/>
                </a:lnTo>
                <a:lnTo>
                  <a:pt x="964" y="438"/>
                </a:lnTo>
                <a:lnTo>
                  <a:pt x="964" y="438"/>
                </a:lnTo>
                <a:lnTo>
                  <a:pt x="970" y="442"/>
                </a:lnTo>
                <a:lnTo>
                  <a:pt x="970" y="442"/>
                </a:lnTo>
                <a:lnTo>
                  <a:pt x="972" y="442"/>
                </a:lnTo>
                <a:lnTo>
                  <a:pt x="974" y="442"/>
                </a:lnTo>
                <a:lnTo>
                  <a:pt x="974" y="444"/>
                </a:lnTo>
                <a:lnTo>
                  <a:pt x="974" y="444"/>
                </a:lnTo>
                <a:lnTo>
                  <a:pt x="984" y="444"/>
                </a:lnTo>
                <a:lnTo>
                  <a:pt x="984" y="444"/>
                </a:lnTo>
                <a:lnTo>
                  <a:pt x="986" y="454"/>
                </a:lnTo>
                <a:lnTo>
                  <a:pt x="986" y="454"/>
                </a:lnTo>
                <a:lnTo>
                  <a:pt x="990" y="452"/>
                </a:lnTo>
                <a:lnTo>
                  <a:pt x="990" y="450"/>
                </a:lnTo>
                <a:lnTo>
                  <a:pt x="990" y="450"/>
                </a:lnTo>
                <a:lnTo>
                  <a:pt x="992" y="450"/>
                </a:lnTo>
                <a:lnTo>
                  <a:pt x="992" y="450"/>
                </a:lnTo>
                <a:lnTo>
                  <a:pt x="992" y="454"/>
                </a:lnTo>
                <a:lnTo>
                  <a:pt x="994" y="454"/>
                </a:lnTo>
                <a:lnTo>
                  <a:pt x="994" y="454"/>
                </a:lnTo>
                <a:lnTo>
                  <a:pt x="998" y="460"/>
                </a:lnTo>
                <a:lnTo>
                  <a:pt x="998" y="460"/>
                </a:lnTo>
                <a:lnTo>
                  <a:pt x="1000" y="458"/>
                </a:lnTo>
                <a:lnTo>
                  <a:pt x="1000" y="458"/>
                </a:lnTo>
                <a:lnTo>
                  <a:pt x="1004" y="458"/>
                </a:lnTo>
                <a:lnTo>
                  <a:pt x="1004" y="458"/>
                </a:lnTo>
                <a:lnTo>
                  <a:pt x="1006" y="456"/>
                </a:lnTo>
                <a:lnTo>
                  <a:pt x="1008" y="454"/>
                </a:lnTo>
                <a:lnTo>
                  <a:pt x="1010" y="448"/>
                </a:lnTo>
                <a:lnTo>
                  <a:pt x="1010" y="448"/>
                </a:lnTo>
                <a:lnTo>
                  <a:pt x="1012" y="448"/>
                </a:lnTo>
                <a:lnTo>
                  <a:pt x="1014" y="450"/>
                </a:lnTo>
                <a:lnTo>
                  <a:pt x="1014" y="450"/>
                </a:lnTo>
                <a:lnTo>
                  <a:pt x="1014" y="444"/>
                </a:lnTo>
                <a:lnTo>
                  <a:pt x="1014" y="444"/>
                </a:lnTo>
                <a:lnTo>
                  <a:pt x="1018" y="440"/>
                </a:lnTo>
                <a:lnTo>
                  <a:pt x="1022" y="436"/>
                </a:lnTo>
                <a:lnTo>
                  <a:pt x="1024" y="434"/>
                </a:lnTo>
                <a:lnTo>
                  <a:pt x="1024" y="434"/>
                </a:lnTo>
                <a:lnTo>
                  <a:pt x="1022" y="432"/>
                </a:lnTo>
                <a:lnTo>
                  <a:pt x="1022" y="430"/>
                </a:lnTo>
                <a:lnTo>
                  <a:pt x="1022" y="428"/>
                </a:lnTo>
                <a:lnTo>
                  <a:pt x="1022" y="428"/>
                </a:lnTo>
                <a:lnTo>
                  <a:pt x="1026" y="426"/>
                </a:lnTo>
                <a:lnTo>
                  <a:pt x="1026" y="426"/>
                </a:lnTo>
                <a:lnTo>
                  <a:pt x="1026" y="424"/>
                </a:lnTo>
                <a:lnTo>
                  <a:pt x="1026" y="420"/>
                </a:lnTo>
                <a:lnTo>
                  <a:pt x="1026" y="420"/>
                </a:lnTo>
                <a:lnTo>
                  <a:pt x="1026" y="420"/>
                </a:lnTo>
                <a:lnTo>
                  <a:pt x="1028" y="420"/>
                </a:lnTo>
                <a:lnTo>
                  <a:pt x="1028" y="420"/>
                </a:lnTo>
                <a:lnTo>
                  <a:pt x="1030" y="412"/>
                </a:lnTo>
                <a:lnTo>
                  <a:pt x="1030" y="412"/>
                </a:lnTo>
                <a:lnTo>
                  <a:pt x="1036" y="412"/>
                </a:lnTo>
                <a:lnTo>
                  <a:pt x="1036" y="412"/>
                </a:lnTo>
                <a:lnTo>
                  <a:pt x="1036" y="422"/>
                </a:lnTo>
                <a:lnTo>
                  <a:pt x="1036" y="422"/>
                </a:lnTo>
                <a:lnTo>
                  <a:pt x="1038" y="422"/>
                </a:lnTo>
                <a:lnTo>
                  <a:pt x="1038" y="422"/>
                </a:lnTo>
                <a:lnTo>
                  <a:pt x="1038" y="426"/>
                </a:lnTo>
                <a:lnTo>
                  <a:pt x="1036" y="428"/>
                </a:lnTo>
                <a:lnTo>
                  <a:pt x="1036" y="428"/>
                </a:lnTo>
                <a:lnTo>
                  <a:pt x="1038" y="434"/>
                </a:lnTo>
                <a:lnTo>
                  <a:pt x="1038" y="440"/>
                </a:lnTo>
                <a:lnTo>
                  <a:pt x="1040" y="440"/>
                </a:lnTo>
                <a:lnTo>
                  <a:pt x="1040" y="440"/>
                </a:lnTo>
                <a:lnTo>
                  <a:pt x="1040" y="444"/>
                </a:lnTo>
                <a:lnTo>
                  <a:pt x="1040" y="444"/>
                </a:lnTo>
                <a:lnTo>
                  <a:pt x="1044" y="442"/>
                </a:lnTo>
                <a:lnTo>
                  <a:pt x="1044" y="442"/>
                </a:lnTo>
                <a:lnTo>
                  <a:pt x="1046" y="442"/>
                </a:lnTo>
                <a:lnTo>
                  <a:pt x="1048" y="442"/>
                </a:lnTo>
                <a:lnTo>
                  <a:pt x="1048" y="442"/>
                </a:lnTo>
                <a:lnTo>
                  <a:pt x="1048" y="446"/>
                </a:lnTo>
                <a:lnTo>
                  <a:pt x="1048" y="446"/>
                </a:lnTo>
                <a:lnTo>
                  <a:pt x="1052" y="446"/>
                </a:lnTo>
                <a:lnTo>
                  <a:pt x="1052" y="448"/>
                </a:lnTo>
                <a:lnTo>
                  <a:pt x="1052" y="448"/>
                </a:lnTo>
                <a:lnTo>
                  <a:pt x="1050" y="448"/>
                </a:lnTo>
                <a:lnTo>
                  <a:pt x="1048" y="450"/>
                </a:lnTo>
                <a:lnTo>
                  <a:pt x="1048" y="450"/>
                </a:lnTo>
                <a:lnTo>
                  <a:pt x="1054" y="452"/>
                </a:lnTo>
                <a:lnTo>
                  <a:pt x="1054" y="454"/>
                </a:lnTo>
                <a:lnTo>
                  <a:pt x="1052" y="456"/>
                </a:lnTo>
                <a:lnTo>
                  <a:pt x="1052" y="456"/>
                </a:lnTo>
                <a:lnTo>
                  <a:pt x="1046" y="458"/>
                </a:lnTo>
                <a:lnTo>
                  <a:pt x="1046" y="458"/>
                </a:lnTo>
                <a:lnTo>
                  <a:pt x="1046" y="460"/>
                </a:lnTo>
                <a:lnTo>
                  <a:pt x="1046" y="460"/>
                </a:lnTo>
                <a:lnTo>
                  <a:pt x="1058" y="460"/>
                </a:lnTo>
                <a:lnTo>
                  <a:pt x="1058" y="460"/>
                </a:lnTo>
                <a:lnTo>
                  <a:pt x="1060" y="462"/>
                </a:lnTo>
                <a:lnTo>
                  <a:pt x="1060" y="462"/>
                </a:lnTo>
                <a:lnTo>
                  <a:pt x="1056" y="468"/>
                </a:lnTo>
                <a:lnTo>
                  <a:pt x="1056" y="468"/>
                </a:lnTo>
                <a:lnTo>
                  <a:pt x="1058" y="468"/>
                </a:lnTo>
                <a:lnTo>
                  <a:pt x="1058" y="468"/>
                </a:lnTo>
                <a:lnTo>
                  <a:pt x="1060" y="470"/>
                </a:lnTo>
                <a:lnTo>
                  <a:pt x="1058" y="472"/>
                </a:lnTo>
                <a:lnTo>
                  <a:pt x="1058" y="472"/>
                </a:lnTo>
                <a:lnTo>
                  <a:pt x="1062" y="472"/>
                </a:lnTo>
                <a:lnTo>
                  <a:pt x="1062" y="472"/>
                </a:lnTo>
                <a:lnTo>
                  <a:pt x="1064" y="476"/>
                </a:lnTo>
                <a:lnTo>
                  <a:pt x="1064" y="476"/>
                </a:lnTo>
                <a:lnTo>
                  <a:pt x="1068" y="476"/>
                </a:lnTo>
                <a:lnTo>
                  <a:pt x="1068" y="476"/>
                </a:lnTo>
                <a:lnTo>
                  <a:pt x="1066" y="482"/>
                </a:lnTo>
                <a:lnTo>
                  <a:pt x="1062" y="486"/>
                </a:lnTo>
                <a:lnTo>
                  <a:pt x="1062" y="486"/>
                </a:lnTo>
                <a:lnTo>
                  <a:pt x="1068" y="486"/>
                </a:lnTo>
                <a:lnTo>
                  <a:pt x="1068" y="486"/>
                </a:lnTo>
                <a:lnTo>
                  <a:pt x="1068" y="488"/>
                </a:lnTo>
                <a:lnTo>
                  <a:pt x="1070" y="490"/>
                </a:lnTo>
                <a:lnTo>
                  <a:pt x="1070" y="490"/>
                </a:lnTo>
                <a:lnTo>
                  <a:pt x="1074" y="490"/>
                </a:lnTo>
                <a:lnTo>
                  <a:pt x="1074" y="490"/>
                </a:lnTo>
                <a:lnTo>
                  <a:pt x="1076" y="494"/>
                </a:lnTo>
                <a:lnTo>
                  <a:pt x="1076" y="496"/>
                </a:lnTo>
                <a:lnTo>
                  <a:pt x="1076" y="496"/>
                </a:lnTo>
                <a:lnTo>
                  <a:pt x="1076" y="496"/>
                </a:lnTo>
                <a:lnTo>
                  <a:pt x="1076" y="498"/>
                </a:lnTo>
                <a:lnTo>
                  <a:pt x="1076" y="498"/>
                </a:lnTo>
                <a:lnTo>
                  <a:pt x="1074" y="498"/>
                </a:lnTo>
                <a:lnTo>
                  <a:pt x="1074" y="496"/>
                </a:lnTo>
                <a:lnTo>
                  <a:pt x="1074" y="496"/>
                </a:lnTo>
                <a:lnTo>
                  <a:pt x="1072" y="498"/>
                </a:lnTo>
                <a:lnTo>
                  <a:pt x="1072" y="498"/>
                </a:lnTo>
                <a:lnTo>
                  <a:pt x="1072" y="498"/>
                </a:lnTo>
                <a:lnTo>
                  <a:pt x="1066" y="498"/>
                </a:lnTo>
                <a:lnTo>
                  <a:pt x="1062" y="498"/>
                </a:lnTo>
                <a:lnTo>
                  <a:pt x="1062" y="500"/>
                </a:lnTo>
                <a:lnTo>
                  <a:pt x="1062" y="500"/>
                </a:lnTo>
                <a:lnTo>
                  <a:pt x="1066" y="502"/>
                </a:lnTo>
                <a:lnTo>
                  <a:pt x="1066" y="502"/>
                </a:lnTo>
                <a:lnTo>
                  <a:pt x="1064" y="508"/>
                </a:lnTo>
                <a:lnTo>
                  <a:pt x="1064" y="508"/>
                </a:lnTo>
                <a:lnTo>
                  <a:pt x="1068" y="506"/>
                </a:lnTo>
                <a:lnTo>
                  <a:pt x="1070" y="506"/>
                </a:lnTo>
                <a:lnTo>
                  <a:pt x="1070" y="510"/>
                </a:lnTo>
                <a:lnTo>
                  <a:pt x="1070" y="510"/>
                </a:lnTo>
                <a:lnTo>
                  <a:pt x="1068" y="510"/>
                </a:lnTo>
                <a:lnTo>
                  <a:pt x="1068" y="510"/>
                </a:lnTo>
                <a:lnTo>
                  <a:pt x="1068" y="510"/>
                </a:lnTo>
                <a:lnTo>
                  <a:pt x="1072" y="510"/>
                </a:lnTo>
                <a:lnTo>
                  <a:pt x="1072" y="510"/>
                </a:lnTo>
                <a:lnTo>
                  <a:pt x="1072" y="518"/>
                </a:lnTo>
                <a:lnTo>
                  <a:pt x="1072" y="518"/>
                </a:lnTo>
                <a:lnTo>
                  <a:pt x="1078" y="518"/>
                </a:lnTo>
                <a:lnTo>
                  <a:pt x="1082" y="518"/>
                </a:lnTo>
                <a:lnTo>
                  <a:pt x="1082" y="518"/>
                </a:lnTo>
                <a:lnTo>
                  <a:pt x="1086" y="522"/>
                </a:lnTo>
                <a:lnTo>
                  <a:pt x="1086" y="522"/>
                </a:lnTo>
                <a:lnTo>
                  <a:pt x="1088" y="522"/>
                </a:lnTo>
                <a:lnTo>
                  <a:pt x="1088" y="522"/>
                </a:lnTo>
                <a:lnTo>
                  <a:pt x="1088" y="528"/>
                </a:lnTo>
                <a:lnTo>
                  <a:pt x="1088" y="528"/>
                </a:lnTo>
                <a:lnTo>
                  <a:pt x="1088" y="530"/>
                </a:lnTo>
                <a:lnTo>
                  <a:pt x="1088" y="534"/>
                </a:lnTo>
                <a:lnTo>
                  <a:pt x="1088" y="534"/>
                </a:lnTo>
                <a:lnTo>
                  <a:pt x="1100" y="534"/>
                </a:lnTo>
                <a:lnTo>
                  <a:pt x="1100" y="534"/>
                </a:lnTo>
                <a:lnTo>
                  <a:pt x="1100" y="538"/>
                </a:lnTo>
                <a:lnTo>
                  <a:pt x="1100" y="538"/>
                </a:lnTo>
                <a:lnTo>
                  <a:pt x="1104" y="534"/>
                </a:lnTo>
                <a:lnTo>
                  <a:pt x="1104" y="534"/>
                </a:lnTo>
                <a:lnTo>
                  <a:pt x="1104" y="536"/>
                </a:lnTo>
                <a:lnTo>
                  <a:pt x="1106" y="536"/>
                </a:lnTo>
                <a:lnTo>
                  <a:pt x="1106" y="536"/>
                </a:lnTo>
                <a:lnTo>
                  <a:pt x="1106" y="534"/>
                </a:lnTo>
                <a:lnTo>
                  <a:pt x="1108" y="534"/>
                </a:lnTo>
                <a:lnTo>
                  <a:pt x="1108" y="534"/>
                </a:lnTo>
                <a:lnTo>
                  <a:pt x="1108" y="540"/>
                </a:lnTo>
                <a:lnTo>
                  <a:pt x="1110" y="540"/>
                </a:lnTo>
                <a:lnTo>
                  <a:pt x="1110" y="540"/>
                </a:lnTo>
                <a:lnTo>
                  <a:pt x="1114" y="544"/>
                </a:lnTo>
                <a:lnTo>
                  <a:pt x="1118" y="546"/>
                </a:lnTo>
                <a:lnTo>
                  <a:pt x="1118" y="546"/>
                </a:lnTo>
                <a:lnTo>
                  <a:pt x="1120" y="542"/>
                </a:lnTo>
                <a:lnTo>
                  <a:pt x="1120" y="542"/>
                </a:lnTo>
                <a:lnTo>
                  <a:pt x="1122" y="540"/>
                </a:lnTo>
                <a:lnTo>
                  <a:pt x="1122" y="540"/>
                </a:lnTo>
                <a:lnTo>
                  <a:pt x="1124" y="546"/>
                </a:lnTo>
                <a:lnTo>
                  <a:pt x="1124" y="546"/>
                </a:lnTo>
                <a:lnTo>
                  <a:pt x="1126" y="548"/>
                </a:lnTo>
                <a:lnTo>
                  <a:pt x="1126" y="548"/>
                </a:lnTo>
                <a:lnTo>
                  <a:pt x="1130" y="546"/>
                </a:lnTo>
                <a:lnTo>
                  <a:pt x="1130" y="546"/>
                </a:lnTo>
                <a:lnTo>
                  <a:pt x="1126" y="550"/>
                </a:lnTo>
                <a:lnTo>
                  <a:pt x="1124" y="554"/>
                </a:lnTo>
                <a:lnTo>
                  <a:pt x="1124" y="554"/>
                </a:lnTo>
                <a:lnTo>
                  <a:pt x="1120" y="554"/>
                </a:lnTo>
                <a:lnTo>
                  <a:pt x="1118" y="556"/>
                </a:lnTo>
                <a:lnTo>
                  <a:pt x="1118" y="556"/>
                </a:lnTo>
                <a:lnTo>
                  <a:pt x="1114" y="556"/>
                </a:lnTo>
                <a:lnTo>
                  <a:pt x="1112" y="556"/>
                </a:lnTo>
                <a:lnTo>
                  <a:pt x="1112" y="556"/>
                </a:lnTo>
                <a:lnTo>
                  <a:pt x="1110" y="560"/>
                </a:lnTo>
                <a:lnTo>
                  <a:pt x="1110" y="560"/>
                </a:lnTo>
                <a:lnTo>
                  <a:pt x="1106" y="560"/>
                </a:lnTo>
                <a:lnTo>
                  <a:pt x="1106" y="560"/>
                </a:lnTo>
                <a:lnTo>
                  <a:pt x="1098" y="566"/>
                </a:lnTo>
                <a:lnTo>
                  <a:pt x="1098" y="566"/>
                </a:lnTo>
                <a:lnTo>
                  <a:pt x="1088" y="566"/>
                </a:lnTo>
                <a:lnTo>
                  <a:pt x="1088" y="566"/>
                </a:lnTo>
                <a:lnTo>
                  <a:pt x="1090" y="576"/>
                </a:lnTo>
                <a:lnTo>
                  <a:pt x="1090" y="576"/>
                </a:lnTo>
                <a:lnTo>
                  <a:pt x="1094" y="576"/>
                </a:lnTo>
                <a:lnTo>
                  <a:pt x="1094" y="576"/>
                </a:lnTo>
                <a:lnTo>
                  <a:pt x="1094" y="572"/>
                </a:lnTo>
                <a:lnTo>
                  <a:pt x="1096" y="570"/>
                </a:lnTo>
                <a:lnTo>
                  <a:pt x="1096" y="570"/>
                </a:lnTo>
                <a:lnTo>
                  <a:pt x="1098" y="570"/>
                </a:lnTo>
                <a:lnTo>
                  <a:pt x="1102" y="568"/>
                </a:lnTo>
                <a:lnTo>
                  <a:pt x="1102" y="568"/>
                </a:lnTo>
                <a:lnTo>
                  <a:pt x="1108" y="564"/>
                </a:lnTo>
                <a:lnTo>
                  <a:pt x="1114" y="560"/>
                </a:lnTo>
                <a:lnTo>
                  <a:pt x="1114" y="560"/>
                </a:lnTo>
                <a:lnTo>
                  <a:pt x="1118" y="560"/>
                </a:lnTo>
                <a:lnTo>
                  <a:pt x="1122" y="560"/>
                </a:lnTo>
                <a:lnTo>
                  <a:pt x="1122" y="556"/>
                </a:lnTo>
                <a:lnTo>
                  <a:pt x="1122" y="556"/>
                </a:lnTo>
                <a:lnTo>
                  <a:pt x="1126" y="556"/>
                </a:lnTo>
                <a:lnTo>
                  <a:pt x="1132" y="556"/>
                </a:lnTo>
                <a:lnTo>
                  <a:pt x="1132" y="556"/>
                </a:lnTo>
                <a:lnTo>
                  <a:pt x="1134" y="560"/>
                </a:lnTo>
                <a:lnTo>
                  <a:pt x="1134" y="560"/>
                </a:lnTo>
                <a:lnTo>
                  <a:pt x="1142" y="564"/>
                </a:lnTo>
                <a:lnTo>
                  <a:pt x="1142" y="564"/>
                </a:lnTo>
                <a:lnTo>
                  <a:pt x="1142" y="568"/>
                </a:lnTo>
                <a:lnTo>
                  <a:pt x="1144" y="568"/>
                </a:lnTo>
                <a:lnTo>
                  <a:pt x="1144" y="568"/>
                </a:lnTo>
                <a:lnTo>
                  <a:pt x="1144" y="566"/>
                </a:lnTo>
                <a:lnTo>
                  <a:pt x="1144" y="566"/>
                </a:lnTo>
                <a:lnTo>
                  <a:pt x="1148" y="564"/>
                </a:lnTo>
                <a:lnTo>
                  <a:pt x="1148" y="564"/>
                </a:lnTo>
                <a:lnTo>
                  <a:pt x="1148" y="566"/>
                </a:lnTo>
                <a:lnTo>
                  <a:pt x="1150" y="566"/>
                </a:lnTo>
                <a:lnTo>
                  <a:pt x="1150" y="566"/>
                </a:lnTo>
                <a:lnTo>
                  <a:pt x="1150" y="572"/>
                </a:lnTo>
                <a:lnTo>
                  <a:pt x="1150" y="574"/>
                </a:lnTo>
                <a:lnTo>
                  <a:pt x="1148" y="576"/>
                </a:lnTo>
                <a:lnTo>
                  <a:pt x="1148" y="578"/>
                </a:lnTo>
                <a:lnTo>
                  <a:pt x="1148" y="578"/>
                </a:lnTo>
                <a:lnTo>
                  <a:pt x="1150" y="578"/>
                </a:lnTo>
                <a:lnTo>
                  <a:pt x="1148" y="578"/>
                </a:lnTo>
                <a:lnTo>
                  <a:pt x="1148" y="578"/>
                </a:lnTo>
                <a:lnTo>
                  <a:pt x="1150" y="582"/>
                </a:lnTo>
                <a:lnTo>
                  <a:pt x="1148" y="588"/>
                </a:lnTo>
                <a:lnTo>
                  <a:pt x="1146" y="588"/>
                </a:lnTo>
                <a:lnTo>
                  <a:pt x="1146" y="590"/>
                </a:lnTo>
                <a:lnTo>
                  <a:pt x="1146" y="590"/>
                </a:lnTo>
                <a:lnTo>
                  <a:pt x="1144" y="590"/>
                </a:lnTo>
                <a:lnTo>
                  <a:pt x="1144" y="590"/>
                </a:lnTo>
                <a:lnTo>
                  <a:pt x="1142" y="594"/>
                </a:lnTo>
                <a:lnTo>
                  <a:pt x="1142" y="594"/>
                </a:lnTo>
                <a:lnTo>
                  <a:pt x="1138" y="594"/>
                </a:lnTo>
                <a:lnTo>
                  <a:pt x="1134" y="598"/>
                </a:lnTo>
                <a:lnTo>
                  <a:pt x="1134" y="598"/>
                </a:lnTo>
                <a:lnTo>
                  <a:pt x="1132" y="598"/>
                </a:lnTo>
                <a:lnTo>
                  <a:pt x="1130" y="598"/>
                </a:lnTo>
                <a:lnTo>
                  <a:pt x="1130" y="598"/>
                </a:lnTo>
                <a:lnTo>
                  <a:pt x="1126" y="598"/>
                </a:lnTo>
                <a:lnTo>
                  <a:pt x="1124" y="600"/>
                </a:lnTo>
                <a:lnTo>
                  <a:pt x="1122" y="602"/>
                </a:lnTo>
                <a:lnTo>
                  <a:pt x="1118" y="600"/>
                </a:lnTo>
                <a:lnTo>
                  <a:pt x="1118" y="600"/>
                </a:lnTo>
                <a:lnTo>
                  <a:pt x="1118" y="600"/>
                </a:lnTo>
                <a:lnTo>
                  <a:pt x="1116" y="600"/>
                </a:lnTo>
                <a:lnTo>
                  <a:pt x="1116" y="600"/>
                </a:lnTo>
                <a:lnTo>
                  <a:pt x="1116" y="602"/>
                </a:lnTo>
                <a:lnTo>
                  <a:pt x="1116" y="602"/>
                </a:lnTo>
                <a:lnTo>
                  <a:pt x="1112" y="604"/>
                </a:lnTo>
                <a:lnTo>
                  <a:pt x="1112" y="604"/>
                </a:lnTo>
                <a:lnTo>
                  <a:pt x="1112" y="608"/>
                </a:lnTo>
                <a:lnTo>
                  <a:pt x="1112" y="608"/>
                </a:lnTo>
                <a:lnTo>
                  <a:pt x="1108" y="612"/>
                </a:lnTo>
                <a:lnTo>
                  <a:pt x="1108" y="612"/>
                </a:lnTo>
                <a:lnTo>
                  <a:pt x="1108" y="614"/>
                </a:lnTo>
                <a:lnTo>
                  <a:pt x="1108" y="616"/>
                </a:lnTo>
                <a:lnTo>
                  <a:pt x="1108" y="616"/>
                </a:lnTo>
                <a:lnTo>
                  <a:pt x="1106" y="618"/>
                </a:lnTo>
                <a:lnTo>
                  <a:pt x="1104" y="620"/>
                </a:lnTo>
                <a:lnTo>
                  <a:pt x="1100" y="620"/>
                </a:lnTo>
                <a:lnTo>
                  <a:pt x="1100" y="620"/>
                </a:lnTo>
                <a:lnTo>
                  <a:pt x="1100" y="624"/>
                </a:lnTo>
                <a:lnTo>
                  <a:pt x="1100" y="624"/>
                </a:lnTo>
                <a:lnTo>
                  <a:pt x="1098" y="626"/>
                </a:lnTo>
                <a:lnTo>
                  <a:pt x="1098" y="626"/>
                </a:lnTo>
                <a:lnTo>
                  <a:pt x="1090" y="626"/>
                </a:lnTo>
                <a:lnTo>
                  <a:pt x="1090" y="626"/>
                </a:lnTo>
                <a:lnTo>
                  <a:pt x="1088" y="630"/>
                </a:lnTo>
                <a:lnTo>
                  <a:pt x="1088" y="630"/>
                </a:lnTo>
                <a:lnTo>
                  <a:pt x="1086" y="630"/>
                </a:lnTo>
                <a:lnTo>
                  <a:pt x="1084" y="630"/>
                </a:lnTo>
                <a:lnTo>
                  <a:pt x="1082" y="628"/>
                </a:lnTo>
                <a:lnTo>
                  <a:pt x="1082" y="628"/>
                </a:lnTo>
                <a:lnTo>
                  <a:pt x="1078" y="628"/>
                </a:lnTo>
                <a:lnTo>
                  <a:pt x="1078" y="628"/>
                </a:lnTo>
                <a:lnTo>
                  <a:pt x="1078" y="630"/>
                </a:lnTo>
                <a:lnTo>
                  <a:pt x="1078" y="630"/>
                </a:lnTo>
                <a:lnTo>
                  <a:pt x="1078" y="632"/>
                </a:lnTo>
                <a:lnTo>
                  <a:pt x="1076" y="632"/>
                </a:lnTo>
                <a:lnTo>
                  <a:pt x="1076" y="630"/>
                </a:lnTo>
                <a:lnTo>
                  <a:pt x="1076" y="630"/>
                </a:lnTo>
                <a:lnTo>
                  <a:pt x="1072" y="632"/>
                </a:lnTo>
                <a:lnTo>
                  <a:pt x="1072" y="632"/>
                </a:lnTo>
                <a:lnTo>
                  <a:pt x="1070" y="626"/>
                </a:lnTo>
                <a:lnTo>
                  <a:pt x="1070" y="626"/>
                </a:lnTo>
                <a:lnTo>
                  <a:pt x="1064" y="628"/>
                </a:lnTo>
                <a:lnTo>
                  <a:pt x="1060" y="628"/>
                </a:lnTo>
                <a:lnTo>
                  <a:pt x="1058" y="628"/>
                </a:lnTo>
                <a:lnTo>
                  <a:pt x="1052" y="626"/>
                </a:lnTo>
                <a:lnTo>
                  <a:pt x="1052" y="626"/>
                </a:lnTo>
                <a:lnTo>
                  <a:pt x="1050" y="630"/>
                </a:lnTo>
                <a:lnTo>
                  <a:pt x="1050" y="630"/>
                </a:lnTo>
                <a:lnTo>
                  <a:pt x="1046" y="630"/>
                </a:lnTo>
                <a:lnTo>
                  <a:pt x="1042" y="628"/>
                </a:lnTo>
                <a:lnTo>
                  <a:pt x="1042" y="628"/>
                </a:lnTo>
                <a:lnTo>
                  <a:pt x="1040" y="630"/>
                </a:lnTo>
                <a:lnTo>
                  <a:pt x="1036" y="630"/>
                </a:lnTo>
                <a:lnTo>
                  <a:pt x="1036" y="630"/>
                </a:lnTo>
                <a:lnTo>
                  <a:pt x="1034" y="630"/>
                </a:lnTo>
                <a:lnTo>
                  <a:pt x="1032" y="628"/>
                </a:lnTo>
                <a:lnTo>
                  <a:pt x="1032" y="628"/>
                </a:lnTo>
                <a:lnTo>
                  <a:pt x="1030" y="630"/>
                </a:lnTo>
                <a:lnTo>
                  <a:pt x="1030" y="630"/>
                </a:lnTo>
                <a:lnTo>
                  <a:pt x="1020" y="630"/>
                </a:lnTo>
                <a:lnTo>
                  <a:pt x="1020" y="630"/>
                </a:lnTo>
                <a:lnTo>
                  <a:pt x="1020" y="630"/>
                </a:lnTo>
                <a:lnTo>
                  <a:pt x="1006" y="628"/>
                </a:lnTo>
                <a:lnTo>
                  <a:pt x="1006" y="630"/>
                </a:lnTo>
                <a:lnTo>
                  <a:pt x="1006" y="630"/>
                </a:lnTo>
                <a:lnTo>
                  <a:pt x="1002" y="634"/>
                </a:lnTo>
                <a:lnTo>
                  <a:pt x="1002" y="634"/>
                </a:lnTo>
                <a:lnTo>
                  <a:pt x="1000" y="632"/>
                </a:lnTo>
                <a:lnTo>
                  <a:pt x="1000" y="634"/>
                </a:lnTo>
                <a:lnTo>
                  <a:pt x="998" y="634"/>
                </a:lnTo>
                <a:lnTo>
                  <a:pt x="998" y="634"/>
                </a:lnTo>
                <a:lnTo>
                  <a:pt x="998" y="638"/>
                </a:lnTo>
                <a:lnTo>
                  <a:pt x="996" y="644"/>
                </a:lnTo>
                <a:lnTo>
                  <a:pt x="996" y="644"/>
                </a:lnTo>
                <a:lnTo>
                  <a:pt x="992" y="646"/>
                </a:lnTo>
                <a:lnTo>
                  <a:pt x="990" y="646"/>
                </a:lnTo>
                <a:lnTo>
                  <a:pt x="990" y="646"/>
                </a:lnTo>
                <a:lnTo>
                  <a:pt x="988" y="648"/>
                </a:lnTo>
                <a:lnTo>
                  <a:pt x="988" y="650"/>
                </a:lnTo>
                <a:lnTo>
                  <a:pt x="988" y="650"/>
                </a:lnTo>
                <a:lnTo>
                  <a:pt x="986" y="652"/>
                </a:lnTo>
                <a:lnTo>
                  <a:pt x="984" y="652"/>
                </a:lnTo>
                <a:lnTo>
                  <a:pt x="984" y="652"/>
                </a:lnTo>
                <a:lnTo>
                  <a:pt x="984" y="652"/>
                </a:lnTo>
                <a:lnTo>
                  <a:pt x="982" y="654"/>
                </a:lnTo>
                <a:lnTo>
                  <a:pt x="982" y="656"/>
                </a:lnTo>
                <a:lnTo>
                  <a:pt x="982" y="656"/>
                </a:lnTo>
                <a:lnTo>
                  <a:pt x="980" y="658"/>
                </a:lnTo>
                <a:lnTo>
                  <a:pt x="976" y="658"/>
                </a:lnTo>
                <a:lnTo>
                  <a:pt x="976" y="658"/>
                </a:lnTo>
                <a:lnTo>
                  <a:pt x="974" y="660"/>
                </a:lnTo>
                <a:lnTo>
                  <a:pt x="974" y="660"/>
                </a:lnTo>
                <a:lnTo>
                  <a:pt x="972" y="662"/>
                </a:lnTo>
                <a:lnTo>
                  <a:pt x="972" y="662"/>
                </a:lnTo>
                <a:lnTo>
                  <a:pt x="968" y="666"/>
                </a:lnTo>
                <a:lnTo>
                  <a:pt x="968" y="668"/>
                </a:lnTo>
                <a:lnTo>
                  <a:pt x="966" y="670"/>
                </a:lnTo>
                <a:lnTo>
                  <a:pt x="966" y="670"/>
                </a:lnTo>
                <a:lnTo>
                  <a:pt x="960" y="670"/>
                </a:lnTo>
                <a:lnTo>
                  <a:pt x="960" y="670"/>
                </a:lnTo>
                <a:lnTo>
                  <a:pt x="964" y="672"/>
                </a:lnTo>
                <a:lnTo>
                  <a:pt x="964" y="672"/>
                </a:lnTo>
                <a:lnTo>
                  <a:pt x="960" y="684"/>
                </a:lnTo>
                <a:lnTo>
                  <a:pt x="954" y="694"/>
                </a:lnTo>
                <a:lnTo>
                  <a:pt x="954" y="694"/>
                </a:lnTo>
                <a:lnTo>
                  <a:pt x="956" y="694"/>
                </a:lnTo>
                <a:lnTo>
                  <a:pt x="956" y="692"/>
                </a:lnTo>
                <a:lnTo>
                  <a:pt x="958" y="692"/>
                </a:lnTo>
                <a:lnTo>
                  <a:pt x="958" y="692"/>
                </a:lnTo>
                <a:lnTo>
                  <a:pt x="964" y="684"/>
                </a:lnTo>
                <a:lnTo>
                  <a:pt x="964" y="684"/>
                </a:lnTo>
                <a:lnTo>
                  <a:pt x="964" y="680"/>
                </a:lnTo>
                <a:lnTo>
                  <a:pt x="966" y="678"/>
                </a:lnTo>
                <a:lnTo>
                  <a:pt x="966" y="678"/>
                </a:lnTo>
                <a:lnTo>
                  <a:pt x="970" y="676"/>
                </a:lnTo>
                <a:lnTo>
                  <a:pt x="974" y="676"/>
                </a:lnTo>
                <a:lnTo>
                  <a:pt x="974" y="676"/>
                </a:lnTo>
                <a:lnTo>
                  <a:pt x="974" y="672"/>
                </a:lnTo>
                <a:lnTo>
                  <a:pt x="974" y="670"/>
                </a:lnTo>
                <a:lnTo>
                  <a:pt x="974" y="670"/>
                </a:lnTo>
                <a:lnTo>
                  <a:pt x="978" y="668"/>
                </a:lnTo>
                <a:lnTo>
                  <a:pt x="984" y="666"/>
                </a:lnTo>
                <a:lnTo>
                  <a:pt x="984" y="666"/>
                </a:lnTo>
                <a:lnTo>
                  <a:pt x="988" y="660"/>
                </a:lnTo>
                <a:lnTo>
                  <a:pt x="988" y="660"/>
                </a:lnTo>
                <a:lnTo>
                  <a:pt x="990" y="660"/>
                </a:lnTo>
                <a:lnTo>
                  <a:pt x="990" y="660"/>
                </a:lnTo>
                <a:lnTo>
                  <a:pt x="992" y="656"/>
                </a:lnTo>
                <a:lnTo>
                  <a:pt x="992" y="656"/>
                </a:lnTo>
                <a:lnTo>
                  <a:pt x="998" y="656"/>
                </a:lnTo>
                <a:lnTo>
                  <a:pt x="998" y="656"/>
                </a:lnTo>
                <a:lnTo>
                  <a:pt x="1000" y="652"/>
                </a:lnTo>
                <a:lnTo>
                  <a:pt x="1000" y="652"/>
                </a:lnTo>
                <a:lnTo>
                  <a:pt x="1006" y="650"/>
                </a:lnTo>
                <a:lnTo>
                  <a:pt x="1014" y="648"/>
                </a:lnTo>
                <a:lnTo>
                  <a:pt x="1018" y="646"/>
                </a:lnTo>
                <a:lnTo>
                  <a:pt x="1018" y="646"/>
                </a:lnTo>
                <a:lnTo>
                  <a:pt x="1020" y="646"/>
                </a:lnTo>
                <a:lnTo>
                  <a:pt x="1020" y="648"/>
                </a:lnTo>
                <a:lnTo>
                  <a:pt x="1020" y="648"/>
                </a:lnTo>
                <a:lnTo>
                  <a:pt x="1026" y="648"/>
                </a:lnTo>
                <a:lnTo>
                  <a:pt x="1032" y="648"/>
                </a:lnTo>
                <a:lnTo>
                  <a:pt x="1032" y="648"/>
                </a:lnTo>
                <a:lnTo>
                  <a:pt x="1034" y="648"/>
                </a:lnTo>
                <a:lnTo>
                  <a:pt x="1034" y="650"/>
                </a:lnTo>
                <a:lnTo>
                  <a:pt x="1036" y="652"/>
                </a:lnTo>
                <a:lnTo>
                  <a:pt x="1036" y="652"/>
                </a:lnTo>
                <a:lnTo>
                  <a:pt x="1038" y="654"/>
                </a:lnTo>
                <a:lnTo>
                  <a:pt x="1038" y="654"/>
                </a:lnTo>
                <a:lnTo>
                  <a:pt x="1038" y="658"/>
                </a:lnTo>
                <a:lnTo>
                  <a:pt x="1038" y="658"/>
                </a:lnTo>
                <a:lnTo>
                  <a:pt x="1034" y="656"/>
                </a:lnTo>
                <a:lnTo>
                  <a:pt x="1034" y="656"/>
                </a:lnTo>
                <a:lnTo>
                  <a:pt x="1036" y="662"/>
                </a:lnTo>
                <a:lnTo>
                  <a:pt x="1034" y="668"/>
                </a:lnTo>
                <a:lnTo>
                  <a:pt x="1034" y="668"/>
                </a:lnTo>
                <a:lnTo>
                  <a:pt x="1028" y="666"/>
                </a:lnTo>
                <a:lnTo>
                  <a:pt x="1028" y="666"/>
                </a:lnTo>
                <a:lnTo>
                  <a:pt x="1028" y="676"/>
                </a:lnTo>
                <a:lnTo>
                  <a:pt x="1028" y="676"/>
                </a:lnTo>
                <a:lnTo>
                  <a:pt x="1022" y="676"/>
                </a:lnTo>
                <a:lnTo>
                  <a:pt x="1022" y="678"/>
                </a:lnTo>
                <a:lnTo>
                  <a:pt x="1022" y="678"/>
                </a:lnTo>
                <a:lnTo>
                  <a:pt x="1018" y="678"/>
                </a:lnTo>
                <a:lnTo>
                  <a:pt x="1018" y="678"/>
                </a:lnTo>
                <a:lnTo>
                  <a:pt x="1018" y="674"/>
                </a:lnTo>
                <a:lnTo>
                  <a:pt x="1018" y="672"/>
                </a:lnTo>
                <a:lnTo>
                  <a:pt x="1018" y="672"/>
                </a:lnTo>
                <a:lnTo>
                  <a:pt x="1014" y="670"/>
                </a:lnTo>
                <a:lnTo>
                  <a:pt x="1014" y="670"/>
                </a:lnTo>
                <a:lnTo>
                  <a:pt x="1014" y="672"/>
                </a:lnTo>
                <a:lnTo>
                  <a:pt x="1012" y="674"/>
                </a:lnTo>
                <a:lnTo>
                  <a:pt x="1012" y="676"/>
                </a:lnTo>
                <a:lnTo>
                  <a:pt x="1012" y="676"/>
                </a:lnTo>
                <a:lnTo>
                  <a:pt x="1016" y="678"/>
                </a:lnTo>
                <a:lnTo>
                  <a:pt x="1016" y="680"/>
                </a:lnTo>
                <a:lnTo>
                  <a:pt x="1016" y="680"/>
                </a:lnTo>
                <a:lnTo>
                  <a:pt x="1014" y="680"/>
                </a:lnTo>
                <a:lnTo>
                  <a:pt x="1014" y="682"/>
                </a:lnTo>
                <a:lnTo>
                  <a:pt x="1016" y="684"/>
                </a:lnTo>
                <a:lnTo>
                  <a:pt x="1020" y="684"/>
                </a:lnTo>
                <a:lnTo>
                  <a:pt x="1020" y="684"/>
                </a:lnTo>
                <a:lnTo>
                  <a:pt x="1024" y="680"/>
                </a:lnTo>
                <a:lnTo>
                  <a:pt x="1024" y="680"/>
                </a:lnTo>
                <a:lnTo>
                  <a:pt x="1028" y="680"/>
                </a:lnTo>
                <a:lnTo>
                  <a:pt x="1032" y="680"/>
                </a:lnTo>
                <a:lnTo>
                  <a:pt x="1032" y="680"/>
                </a:lnTo>
                <a:lnTo>
                  <a:pt x="1032" y="682"/>
                </a:lnTo>
                <a:lnTo>
                  <a:pt x="1032" y="684"/>
                </a:lnTo>
                <a:lnTo>
                  <a:pt x="1030" y="686"/>
                </a:lnTo>
                <a:lnTo>
                  <a:pt x="1030" y="686"/>
                </a:lnTo>
                <a:lnTo>
                  <a:pt x="1030" y="690"/>
                </a:lnTo>
                <a:lnTo>
                  <a:pt x="1030" y="692"/>
                </a:lnTo>
                <a:lnTo>
                  <a:pt x="1030" y="692"/>
                </a:lnTo>
                <a:lnTo>
                  <a:pt x="1028" y="692"/>
                </a:lnTo>
                <a:lnTo>
                  <a:pt x="1026" y="696"/>
                </a:lnTo>
                <a:lnTo>
                  <a:pt x="1026" y="696"/>
                </a:lnTo>
                <a:lnTo>
                  <a:pt x="1024" y="696"/>
                </a:lnTo>
                <a:lnTo>
                  <a:pt x="1026" y="696"/>
                </a:lnTo>
                <a:lnTo>
                  <a:pt x="1028" y="698"/>
                </a:lnTo>
                <a:lnTo>
                  <a:pt x="1028" y="698"/>
                </a:lnTo>
                <a:lnTo>
                  <a:pt x="1034" y="696"/>
                </a:lnTo>
                <a:lnTo>
                  <a:pt x="1034" y="696"/>
                </a:lnTo>
                <a:lnTo>
                  <a:pt x="1034" y="700"/>
                </a:lnTo>
                <a:lnTo>
                  <a:pt x="1032" y="700"/>
                </a:lnTo>
                <a:lnTo>
                  <a:pt x="1032" y="700"/>
                </a:lnTo>
                <a:lnTo>
                  <a:pt x="1032" y="710"/>
                </a:lnTo>
                <a:lnTo>
                  <a:pt x="1032" y="710"/>
                </a:lnTo>
                <a:lnTo>
                  <a:pt x="1034" y="710"/>
                </a:lnTo>
                <a:lnTo>
                  <a:pt x="1034" y="710"/>
                </a:lnTo>
                <a:lnTo>
                  <a:pt x="1034" y="714"/>
                </a:lnTo>
                <a:lnTo>
                  <a:pt x="1034" y="714"/>
                </a:lnTo>
                <a:lnTo>
                  <a:pt x="1046" y="716"/>
                </a:lnTo>
                <a:lnTo>
                  <a:pt x="1046" y="716"/>
                </a:lnTo>
                <a:lnTo>
                  <a:pt x="1044" y="718"/>
                </a:lnTo>
                <a:lnTo>
                  <a:pt x="1044" y="718"/>
                </a:lnTo>
                <a:lnTo>
                  <a:pt x="1040" y="720"/>
                </a:lnTo>
                <a:lnTo>
                  <a:pt x="1042" y="722"/>
                </a:lnTo>
                <a:lnTo>
                  <a:pt x="1042" y="722"/>
                </a:lnTo>
                <a:lnTo>
                  <a:pt x="1044" y="722"/>
                </a:lnTo>
                <a:lnTo>
                  <a:pt x="1044" y="720"/>
                </a:lnTo>
                <a:lnTo>
                  <a:pt x="1046" y="720"/>
                </a:lnTo>
                <a:lnTo>
                  <a:pt x="1046" y="720"/>
                </a:lnTo>
                <a:lnTo>
                  <a:pt x="1052" y="724"/>
                </a:lnTo>
                <a:lnTo>
                  <a:pt x="1052" y="724"/>
                </a:lnTo>
                <a:lnTo>
                  <a:pt x="1056" y="724"/>
                </a:lnTo>
                <a:lnTo>
                  <a:pt x="1056" y="724"/>
                </a:lnTo>
                <a:lnTo>
                  <a:pt x="1056" y="728"/>
                </a:lnTo>
                <a:lnTo>
                  <a:pt x="1056" y="728"/>
                </a:lnTo>
                <a:lnTo>
                  <a:pt x="1060" y="728"/>
                </a:lnTo>
                <a:lnTo>
                  <a:pt x="1060" y="728"/>
                </a:lnTo>
                <a:lnTo>
                  <a:pt x="1064" y="724"/>
                </a:lnTo>
                <a:lnTo>
                  <a:pt x="1068" y="720"/>
                </a:lnTo>
                <a:lnTo>
                  <a:pt x="1068" y="720"/>
                </a:lnTo>
                <a:lnTo>
                  <a:pt x="1070" y="720"/>
                </a:lnTo>
                <a:lnTo>
                  <a:pt x="1070" y="720"/>
                </a:lnTo>
                <a:lnTo>
                  <a:pt x="1070" y="728"/>
                </a:lnTo>
                <a:lnTo>
                  <a:pt x="1070" y="728"/>
                </a:lnTo>
                <a:lnTo>
                  <a:pt x="1074" y="728"/>
                </a:lnTo>
                <a:lnTo>
                  <a:pt x="1074" y="728"/>
                </a:lnTo>
                <a:lnTo>
                  <a:pt x="1074" y="730"/>
                </a:lnTo>
                <a:lnTo>
                  <a:pt x="1074" y="730"/>
                </a:lnTo>
                <a:close/>
                <a:moveTo>
                  <a:pt x="1206" y="678"/>
                </a:moveTo>
                <a:lnTo>
                  <a:pt x="1206" y="678"/>
                </a:lnTo>
                <a:lnTo>
                  <a:pt x="1206" y="682"/>
                </a:lnTo>
                <a:lnTo>
                  <a:pt x="1206" y="682"/>
                </a:lnTo>
                <a:lnTo>
                  <a:pt x="1202" y="682"/>
                </a:lnTo>
                <a:lnTo>
                  <a:pt x="1200" y="680"/>
                </a:lnTo>
                <a:lnTo>
                  <a:pt x="1200" y="676"/>
                </a:lnTo>
                <a:lnTo>
                  <a:pt x="1200" y="676"/>
                </a:lnTo>
                <a:lnTo>
                  <a:pt x="1206" y="670"/>
                </a:lnTo>
                <a:lnTo>
                  <a:pt x="1206" y="670"/>
                </a:lnTo>
                <a:lnTo>
                  <a:pt x="1206" y="666"/>
                </a:lnTo>
                <a:lnTo>
                  <a:pt x="1206" y="666"/>
                </a:lnTo>
                <a:lnTo>
                  <a:pt x="1202" y="668"/>
                </a:lnTo>
                <a:lnTo>
                  <a:pt x="1202" y="670"/>
                </a:lnTo>
                <a:lnTo>
                  <a:pt x="1202" y="670"/>
                </a:lnTo>
                <a:lnTo>
                  <a:pt x="1200" y="672"/>
                </a:lnTo>
                <a:lnTo>
                  <a:pt x="1200" y="672"/>
                </a:lnTo>
                <a:lnTo>
                  <a:pt x="1198" y="676"/>
                </a:lnTo>
                <a:lnTo>
                  <a:pt x="1198" y="680"/>
                </a:lnTo>
                <a:lnTo>
                  <a:pt x="1198" y="680"/>
                </a:lnTo>
                <a:lnTo>
                  <a:pt x="1192" y="680"/>
                </a:lnTo>
                <a:lnTo>
                  <a:pt x="1192" y="676"/>
                </a:lnTo>
                <a:lnTo>
                  <a:pt x="1192" y="676"/>
                </a:lnTo>
                <a:lnTo>
                  <a:pt x="1196" y="676"/>
                </a:lnTo>
                <a:lnTo>
                  <a:pt x="1196" y="676"/>
                </a:lnTo>
                <a:lnTo>
                  <a:pt x="1196" y="672"/>
                </a:lnTo>
                <a:lnTo>
                  <a:pt x="1196" y="672"/>
                </a:lnTo>
                <a:lnTo>
                  <a:pt x="1192" y="670"/>
                </a:lnTo>
                <a:lnTo>
                  <a:pt x="1192" y="670"/>
                </a:lnTo>
                <a:lnTo>
                  <a:pt x="1192" y="666"/>
                </a:lnTo>
                <a:lnTo>
                  <a:pt x="1192" y="666"/>
                </a:lnTo>
                <a:lnTo>
                  <a:pt x="1196" y="666"/>
                </a:lnTo>
                <a:lnTo>
                  <a:pt x="1196" y="666"/>
                </a:lnTo>
                <a:lnTo>
                  <a:pt x="1196" y="662"/>
                </a:lnTo>
                <a:lnTo>
                  <a:pt x="1198" y="658"/>
                </a:lnTo>
                <a:lnTo>
                  <a:pt x="1198" y="658"/>
                </a:lnTo>
                <a:lnTo>
                  <a:pt x="1194" y="660"/>
                </a:lnTo>
                <a:lnTo>
                  <a:pt x="1194" y="662"/>
                </a:lnTo>
                <a:lnTo>
                  <a:pt x="1194" y="662"/>
                </a:lnTo>
                <a:lnTo>
                  <a:pt x="1190" y="662"/>
                </a:lnTo>
                <a:lnTo>
                  <a:pt x="1190" y="662"/>
                </a:lnTo>
                <a:lnTo>
                  <a:pt x="1186" y="664"/>
                </a:lnTo>
                <a:lnTo>
                  <a:pt x="1186" y="664"/>
                </a:lnTo>
                <a:lnTo>
                  <a:pt x="1184" y="664"/>
                </a:lnTo>
                <a:lnTo>
                  <a:pt x="1182" y="664"/>
                </a:lnTo>
                <a:lnTo>
                  <a:pt x="1182" y="664"/>
                </a:lnTo>
                <a:lnTo>
                  <a:pt x="1186" y="656"/>
                </a:lnTo>
                <a:lnTo>
                  <a:pt x="1186" y="656"/>
                </a:lnTo>
                <a:lnTo>
                  <a:pt x="1184" y="658"/>
                </a:lnTo>
                <a:lnTo>
                  <a:pt x="1184" y="658"/>
                </a:lnTo>
                <a:lnTo>
                  <a:pt x="1184" y="658"/>
                </a:lnTo>
                <a:lnTo>
                  <a:pt x="1180" y="658"/>
                </a:lnTo>
                <a:lnTo>
                  <a:pt x="1180" y="658"/>
                </a:lnTo>
                <a:lnTo>
                  <a:pt x="1182" y="656"/>
                </a:lnTo>
                <a:lnTo>
                  <a:pt x="1182" y="656"/>
                </a:lnTo>
                <a:lnTo>
                  <a:pt x="1178" y="654"/>
                </a:lnTo>
                <a:lnTo>
                  <a:pt x="1180" y="652"/>
                </a:lnTo>
                <a:lnTo>
                  <a:pt x="1180" y="652"/>
                </a:lnTo>
                <a:lnTo>
                  <a:pt x="1184" y="646"/>
                </a:lnTo>
                <a:lnTo>
                  <a:pt x="1184" y="646"/>
                </a:lnTo>
                <a:lnTo>
                  <a:pt x="1180" y="642"/>
                </a:lnTo>
                <a:lnTo>
                  <a:pt x="1178" y="642"/>
                </a:lnTo>
                <a:lnTo>
                  <a:pt x="1176" y="644"/>
                </a:lnTo>
                <a:lnTo>
                  <a:pt x="1176" y="644"/>
                </a:lnTo>
                <a:lnTo>
                  <a:pt x="1174" y="644"/>
                </a:lnTo>
                <a:lnTo>
                  <a:pt x="1172" y="644"/>
                </a:lnTo>
                <a:lnTo>
                  <a:pt x="1170" y="640"/>
                </a:lnTo>
                <a:lnTo>
                  <a:pt x="1170" y="640"/>
                </a:lnTo>
                <a:lnTo>
                  <a:pt x="1168" y="642"/>
                </a:lnTo>
                <a:lnTo>
                  <a:pt x="1162" y="644"/>
                </a:lnTo>
                <a:lnTo>
                  <a:pt x="1162" y="644"/>
                </a:lnTo>
                <a:lnTo>
                  <a:pt x="1162" y="646"/>
                </a:lnTo>
                <a:lnTo>
                  <a:pt x="1162" y="648"/>
                </a:lnTo>
                <a:lnTo>
                  <a:pt x="1162" y="648"/>
                </a:lnTo>
                <a:lnTo>
                  <a:pt x="1160" y="646"/>
                </a:lnTo>
                <a:lnTo>
                  <a:pt x="1160" y="644"/>
                </a:lnTo>
                <a:lnTo>
                  <a:pt x="1160" y="644"/>
                </a:lnTo>
                <a:lnTo>
                  <a:pt x="1154" y="646"/>
                </a:lnTo>
                <a:lnTo>
                  <a:pt x="1154" y="646"/>
                </a:lnTo>
                <a:lnTo>
                  <a:pt x="1154" y="646"/>
                </a:lnTo>
                <a:lnTo>
                  <a:pt x="1156" y="644"/>
                </a:lnTo>
                <a:lnTo>
                  <a:pt x="1156" y="642"/>
                </a:lnTo>
                <a:lnTo>
                  <a:pt x="1156" y="642"/>
                </a:lnTo>
                <a:lnTo>
                  <a:pt x="1148" y="644"/>
                </a:lnTo>
                <a:lnTo>
                  <a:pt x="1148" y="644"/>
                </a:lnTo>
                <a:lnTo>
                  <a:pt x="1154" y="640"/>
                </a:lnTo>
                <a:lnTo>
                  <a:pt x="1154" y="636"/>
                </a:lnTo>
                <a:lnTo>
                  <a:pt x="1152" y="634"/>
                </a:lnTo>
                <a:lnTo>
                  <a:pt x="1146" y="632"/>
                </a:lnTo>
                <a:lnTo>
                  <a:pt x="1146" y="632"/>
                </a:lnTo>
                <a:lnTo>
                  <a:pt x="1146" y="634"/>
                </a:lnTo>
                <a:lnTo>
                  <a:pt x="1146" y="634"/>
                </a:lnTo>
                <a:lnTo>
                  <a:pt x="1146" y="634"/>
                </a:lnTo>
                <a:lnTo>
                  <a:pt x="1144" y="634"/>
                </a:lnTo>
                <a:lnTo>
                  <a:pt x="1144" y="634"/>
                </a:lnTo>
                <a:lnTo>
                  <a:pt x="1138" y="644"/>
                </a:lnTo>
                <a:lnTo>
                  <a:pt x="1138" y="644"/>
                </a:lnTo>
                <a:lnTo>
                  <a:pt x="1140" y="638"/>
                </a:lnTo>
                <a:lnTo>
                  <a:pt x="1140" y="638"/>
                </a:lnTo>
                <a:lnTo>
                  <a:pt x="1138" y="638"/>
                </a:lnTo>
                <a:lnTo>
                  <a:pt x="1138" y="638"/>
                </a:lnTo>
                <a:lnTo>
                  <a:pt x="1138" y="636"/>
                </a:lnTo>
                <a:lnTo>
                  <a:pt x="1138" y="636"/>
                </a:lnTo>
                <a:lnTo>
                  <a:pt x="1138" y="634"/>
                </a:lnTo>
                <a:lnTo>
                  <a:pt x="1138" y="632"/>
                </a:lnTo>
                <a:lnTo>
                  <a:pt x="1138" y="632"/>
                </a:lnTo>
                <a:lnTo>
                  <a:pt x="1140" y="628"/>
                </a:lnTo>
                <a:lnTo>
                  <a:pt x="1142" y="626"/>
                </a:lnTo>
                <a:lnTo>
                  <a:pt x="1142" y="626"/>
                </a:lnTo>
                <a:lnTo>
                  <a:pt x="1142" y="616"/>
                </a:lnTo>
                <a:lnTo>
                  <a:pt x="1144" y="616"/>
                </a:lnTo>
                <a:lnTo>
                  <a:pt x="1144" y="616"/>
                </a:lnTo>
                <a:lnTo>
                  <a:pt x="1148" y="616"/>
                </a:lnTo>
                <a:lnTo>
                  <a:pt x="1148" y="616"/>
                </a:lnTo>
                <a:lnTo>
                  <a:pt x="1150" y="612"/>
                </a:lnTo>
                <a:lnTo>
                  <a:pt x="1150" y="610"/>
                </a:lnTo>
                <a:lnTo>
                  <a:pt x="1146" y="610"/>
                </a:lnTo>
                <a:lnTo>
                  <a:pt x="1146" y="608"/>
                </a:lnTo>
                <a:lnTo>
                  <a:pt x="1146" y="608"/>
                </a:lnTo>
                <a:lnTo>
                  <a:pt x="1150" y="608"/>
                </a:lnTo>
                <a:lnTo>
                  <a:pt x="1150" y="606"/>
                </a:lnTo>
                <a:lnTo>
                  <a:pt x="1154" y="606"/>
                </a:lnTo>
                <a:lnTo>
                  <a:pt x="1154" y="606"/>
                </a:lnTo>
                <a:lnTo>
                  <a:pt x="1154" y="602"/>
                </a:lnTo>
                <a:lnTo>
                  <a:pt x="1154" y="602"/>
                </a:lnTo>
                <a:lnTo>
                  <a:pt x="1148" y="604"/>
                </a:lnTo>
                <a:lnTo>
                  <a:pt x="1148" y="604"/>
                </a:lnTo>
                <a:lnTo>
                  <a:pt x="1144" y="602"/>
                </a:lnTo>
                <a:lnTo>
                  <a:pt x="1144" y="602"/>
                </a:lnTo>
                <a:lnTo>
                  <a:pt x="1138" y="604"/>
                </a:lnTo>
                <a:lnTo>
                  <a:pt x="1134" y="610"/>
                </a:lnTo>
                <a:lnTo>
                  <a:pt x="1134" y="610"/>
                </a:lnTo>
                <a:lnTo>
                  <a:pt x="1136" y="614"/>
                </a:lnTo>
                <a:lnTo>
                  <a:pt x="1136" y="614"/>
                </a:lnTo>
                <a:lnTo>
                  <a:pt x="1132" y="614"/>
                </a:lnTo>
                <a:lnTo>
                  <a:pt x="1130" y="616"/>
                </a:lnTo>
                <a:lnTo>
                  <a:pt x="1130" y="616"/>
                </a:lnTo>
                <a:lnTo>
                  <a:pt x="1130" y="624"/>
                </a:lnTo>
                <a:lnTo>
                  <a:pt x="1128" y="626"/>
                </a:lnTo>
                <a:lnTo>
                  <a:pt x="1128" y="626"/>
                </a:lnTo>
                <a:lnTo>
                  <a:pt x="1128" y="634"/>
                </a:lnTo>
                <a:lnTo>
                  <a:pt x="1128" y="636"/>
                </a:lnTo>
                <a:lnTo>
                  <a:pt x="1128" y="640"/>
                </a:lnTo>
                <a:lnTo>
                  <a:pt x="1124" y="644"/>
                </a:lnTo>
                <a:lnTo>
                  <a:pt x="1124" y="644"/>
                </a:lnTo>
                <a:lnTo>
                  <a:pt x="1124" y="644"/>
                </a:lnTo>
                <a:lnTo>
                  <a:pt x="1124" y="646"/>
                </a:lnTo>
                <a:lnTo>
                  <a:pt x="1124" y="646"/>
                </a:lnTo>
                <a:lnTo>
                  <a:pt x="1130" y="646"/>
                </a:lnTo>
                <a:lnTo>
                  <a:pt x="1130" y="646"/>
                </a:lnTo>
                <a:lnTo>
                  <a:pt x="1128" y="650"/>
                </a:lnTo>
                <a:lnTo>
                  <a:pt x="1128" y="650"/>
                </a:lnTo>
                <a:lnTo>
                  <a:pt x="1128" y="652"/>
                </a:lnTo>
                <a:lnTo>
                  <a:pt x="1126" y="652"/>
                </a:lnTo>
                <a:lnTo>
                  <a:pt x="1126" y="652"/>
                </a:lnTo>
                <a:lnTo>
                  <a:pt x="1124" y="650"/>
                </a:lnTo>
                <a:lnTo>
                  <a:pt x="1122" y="650"/>
                </a:lnTo>
                <a:lnTo>
                  <a:pt x="1120" y="650"/>
                </a:lnTo>
                <a:lnTo>
                  <a:pt x="1120" y="652"/>
                </a:lnTo>
                <a:lnTo>
                  <a:pt x="1120" y="652"/>
                </a:lnTo>
                <a:lnTo>
                  <a:pt x="1118" y="652"/>
                </a:lnTo>
                <a:lnTo>
                  <a:pt x="1118" y="654"/>
                </a:lnTo>
                <a:lnTo>
                  <a:pt x="1118" y="654"/>
                </a:lnTo>
                <a:lnTo>
                  <a:pt x="1120" y="654"/>
                </a:lnTo>
                <a:lnTo>
                  <a:pt x="1120" y="656"/>
                </a:lnTo>
                <a:lnTo>
                  <a:pt x="1116" y="656"/>
                </a:lnTo>
                <a:lnTo>
                  <a:pt x="1116" y="656"/>
                </a:lnTo>
                <a:lnTo>
                  <a:pt x="1112" y="656"/>
                </a:lnTo>
                <a:lnTo>
                  <a:pt x="1112" y="656"/>
                </a:lnTo>
                <a:lnTo>
                  <a:pt x="1112" y="660"/>
                </a:lnTo>
                <a:lnTo>
                  <a:pt x="1112" y="660"/>
                </a:lnTo>
                <a:lnTo>
                  <a:pt x="1114" y="660"/>
                </a:lnTo>
                <a:lnTo>
                  <a:pt x="1114" y="660"/>
                </a:lnTo>
                <a:lnTo>
                  <a:pt x="1114" y="658"/>
                </a:lnTo>
                <a:lnTo>
                  <a:pt x="1114" y="658"/>
                </a:lnTo>
                <a:lnTo>
                  <a:pt x="1122" y="660"/>
                </a:lnTo>
                <a:lnTo>
                  <a:pt x="1122" y="660"/>
                </a:lnTo>
                <a:lnTo>
                  <a:pt x="1120" y="662"/>
                </a:lnTo>
                <a:lnTo>
                  <a:pt x="1120" y="662"/>
                </a:lnTo>
                <a:lnTo>
                  <a:pt x="1120" y="662"/>
                </a:lnTo>
                <a:lnTo>
                  <a:pt x="1120" y="660"/>
                </a:lnTo>
                <a:lnTo>
                  <a:pt x="1120" y="660"/>
                </a:lnTo>
                <a:lnTo>
                  <a:pt x="1116" y="662"/>
                </a:lnTo>
                <a:lnTo>
                  <a:pt x="1116" y="662"/>
                </a:lnTo>
                <a:lnTo>
                  <a:pt x="1116" y="666"/>
                </a:lnTo>
                <a:lnTo>
                  <a:pt x="1110" y="670"/>
                </a:lnTo>
                <a:lnTo>
                  <a:pt x="1110" y="670"/>
                </a:lnTo>
                <a:lnTo>
                  <a:pt x="1108" y="672"/>
                </a:lnTo>
                <a:lnTo>
                  <a:pt x="1108" y="672"/>
                </a:lnTo>
                <a:lnTo>
                  <a:pt x="1110" y="678"/>
                </a:lnTo>
                <a:lnTo>
                  <a:pt x="1116" y="678"/>
                </a:lnTo>
                <a:lnTo>
                  <a:pt x="1116" y="678"/>
                </a:lnTo>
                <a:lnTo>
                  <a:pt x="1118" y="676"/>
                </a:lnTo>
                <a:lnTo>
                  <a:pt x="1118" y="676"/>
                </a:lnTo>
                <a:lnTo>
                  <a:pt x="1118" y="676"/>
                </a:lnTo>
                <a:lnTo>
                  <a:pt x="1132" y="676"/>
                </a:lnTo>
                <a:lnTo>
                  <a:pt x="1132" y="676"/>
                </a:lnTo>
                <a:lnTo>
                  <a:pt x="1140" y="676"/>
                </a:lnTo>
                <a:lnTo>
                  <a:pt x="1140" y="676"/>
                </a:lnTo>
                <a:lnTo>
                  <a:pt x="1140" y="678"/>
                </a:lnTo>
                <a:lnTo>
                  <a:pt x="1142" y="678"/>
                </a:lnTo>
                <a:lnTo>
                  <a:pt x="1142" y="678"/>
                </a:lnTo>
                <a:lnTo>
                  <a:pt x="1146" y="676"/>
                </a:lnTo>
                <a:lnTo>
                  <a:pt x="1148" y="674"/>
                </a:lnTo>
                <a:lnTo>
                  <a:pt x="1148" y="674"/>
                </a:lnTo>
                <a:lnTo>
                  <a:pt x="1148" y="678"/>
                </a:lnTo>
                <a:lnTo>
                  <a:pt x="1148" y="678"/>
                </a:lnTo>
                <a:lnTo>
                  <a:pt x="1168" y="674"/>
                </a:lnTo>
                <a:lnTo>
                  <a:pt x="1168" y="674"/>
                </a:lnTo>
                <a:lnTo>
                  <a:pt x="1166" y="680"/>
                </a:lnTo>
                <a:lnTo>
                  <a:pt x="1172" y="680"/>
                </a:lnTo>
                <a:lnTo>
                  <a:pt x="1172" y="680"/>
                </a:lnTo>
                <a:lnTo>
                  <a:pt x="1174" y="674"/>
                </a:lnTo>
                <a:lnTo>
                  <a:pt x="1174" y="674"/>
                </a:lnTo>
                <a:lnTo>
                  <a:pt x="1178" y="674"/>
                </a:lnTo>
                <a:lnTo>
                  <a:pt x="1178" y="674"/>
                </a:lnTo>
                <a:lnTo>
                  <a:pt x="1176" y="678"/>
                </a:lnTo>
                <a:lnTo>
                  <a:pt x="1176" y="678"/>
                </a:lnTo>
                <a:lnTo>
                  <a:pt x="1174" y="680"/>
                </a:lnTo>
                <a:lnTo>
                  <a:pt x="1172" y="682"/>
                </a:lnTo>
                <a:lnTo>
                  <a:pt x="1172" y="682"/>
                </a:lnTo>
                <a:lnTo>
                  <a:pt x="1170" y="686"/>
                </a:lnTo>
                <a:lnTo>
                  <a:pt x="1170" y="686"/>
                </a:lnTo>
                <a:lnTo>
                  <a:pt x="1166" y="688"/>
                </a:lnTo>
                <a:lnTo>
                  <a:pt x="1166" y="688"/>
                </a:lnTo>
                <a:lnTo>
                  <a:pt x="1166" y="692"/>
                </a:lnTo>
                <a:lnTo>
                  <a:pt x="1166" y="692"/>
                </a:lnTo>
                <a:lnTo>
                  <a:pt x="1170" y="692"/>
                </a:lnTo>
                <a:lnTo>
                  <a:pt x="1170" y="692"/>
                </a:lnTo>
                <a:lnTo>
                  <a:pt x="1174" y="688"/>
                </a:lnTo>
                <a:lnTo>
                  <a:pt x="1176" y="684"/>
                </a:lnTo>
                <a:lnTo>
                  <a:pt x="1176" y="684"/>
                </a:lnTo>
                <a:lnTo>
                  <a:pt x="1176" y="684"/>
                </a:lnTo>
                <a:lnTo>
                  <a:pt x="1176" y="682"/>
                </a:lnTo>
                <a:lnTo>
                  <a:pt x="1178" y="680"/>
                </a:lnTo>
                <a:lnTo>
                  <a:pt x="1178" y="680"/>
                </a:lnTo>
                <a:lnTo>
                  <a:pt x="1182" y="680"/>
                </a:lnTo>
                <a:lnTo>
                  <a:pt x="1182" y="680"/>
                </a:lnTo>
                <a:lnTo>
                  <a:pt x="1184" y="674"/>
                </a:lnTo>
                <a:lnTo>
                  <a:pt x="1188" y="674"/>
                </a:lnTo>
                <a:lnTo>
                  <a:pt x="1188" y="674"/>
                </a:lnTo>
                <a:lnTo>
                  <a:pt x="1188" y="678"/>
                </a:lnTo>
                <a:lnTo>
                  <a:pt x="1192" y="680"/>
                </a:lnTo>
                <a:lnTo>
                  <a:pt x="1192" y="680"/>
                </a:lnTo>
                <a:lnTo>
                  <a:pt x="1192" y="684"/>
                </a:lnTo>
                <a:lnTo>
                  <a:pt x="1192" y="684"/>
                </a:lnTo>
                <a:lnTo>
                  <a:pt x="1190" y="684"/>
                </a:lnTo>
                <a:lnTo>
                  <a:pt x="1188" y="684"/>
                </a:lnTo>
                <a:lnTo>
                  <a:pt x="1188" y="684"/>
                </a:lnTo>
                <a:lnTo>
                  <a:pt x="1188" y="692"/>
                </a:lnTo>
                <a:lnTo>
                  <a:pt x="1188" y="692"/>
                </a:lnTo>
                <a:lnTo>
                  <a:pt x="1192" y="690"/>
                </a:lnTo>
                <a:lnTo>
                  <a:pt x="1192" y="690"/>
                </a:lnTo>
                <a:lnTo>
                  <a:pt x="1192" y="686"/>
                </a:lnTo>
                <a:lnTo>
                  <a:pt x="1192" y="686"/>
                </a:lnTo>
                <a:lnTo>
                  <a:pt x="1196" y="688"/>
                </a:lnTo>
                <a:lnTo>
                  <a:pt x="1196" y="694"/>
                </a:lnTo>
                <a:lnTo>
                  <a:pt x="1196" y="694"/>
                </a:lnTo>
                <a:lnTo>
                  <a:pt x="1202" y="694"/>
                </a:lnTo>
                <a:lnTo>
                  <a:pt x="1202" y="694"/>
                </a:lnTo>
                <a:lnTo>
                  <a:pt x="1204" y="688"/>
                </a:lnTo>
                <a:lnTo>
                  <a:pt x="1204" y="688"/>
                </a:lnTo>
                <a:lnTo>
                  <a:pt x="1208" y="680"/>
                </a:lnTo>
                <a:lnTo>
                  <a:pt x="1208" y="676"/>
                </a:lnTo>
                <a:lnTo>
                  <a:pt x="1208" y="676"/>
                </a:lnTo>
                <a:lnTo>
                  <a:pt x="1206" y="678"/>
                </a:lnTo>
                <a:lnTo>
                  <a:pt x="1206" y="678"/>
                </a:lnTo>
                <a:close/>
                <a:moveTo>
                  <a:pt x="1088" y="714"/>
                </a:moveTo>
                <a:lnTo>
                  <a:pt x="1088" y="712"/>
                </a:lnTo>
                <a:lnTo>
                  <a:pt x="1088" y="712"/>
                </a:lnTo>
                <a:lnTo>
                  <a:pt x="1084" y="712"/>
                </a:lnTo>
                <a:lnTo>
                  <a:pt x="1084" y="712"/>
                </a:lnTo>
                <a:lnTo>
                  <a:pt x="1086" y="704"/>
                </a:lnTo>
                <a:lnTo>
                  <a:pt x="1090" y="700"/>
                </a:lnTo>
                <a:lnTo>
                  <a:pt x="1090" y="700"/>
                </a:lnTo>
                <a:lnTo>
                  <a:pt x="1096" y="700"/>
                </a:lnTo>
                <a:lnTo>
                  <a:pt x="1096" y="700"/>
                </a:lnTo>
                <a:lnTo>
                  <a:pt x="1098" y="698"/>
                </a:lnTo>
                <a:lnTo>
                  <a:pt x="1100" y="696"/>
                </a:lnTo>
                <a:lnTo>
                  <a:pt x="1100" y="696"/>
                </a:lnTo>
                <a:lnTo>
                  <a:pt x="1098" y="694"/>
                </a:lnTo>
                <a:lnTo>
                  <a:pt x="1096" y="694"/>
                </a:lnTo>
                <a:lnTo>
                  <a:pt x="1096" y="696"/>
                </a:lnTo>
                <a:lnTo>
                  <a:pt x="1096" y="696"/>
                </a:lnTo>
                <a:lnTo>
                  <a:pt x="1092" y="698"/>
                </a:lnTo>
                <a:lnTo>
                  <a:pt x="1090" y="698"/>
                </a:lnTo>
                <a:lnTo>
                  <a:pt x="1086" y="696"/>
                </a:lnTo>
                <a:lnTo>
                  <a:pt x="1086" y="696"/>
                </a:lnTo>
                <a:lnTo>
                  <a:pt x="1080" y="700"/>
                </a:lnTo>
                <a:lnTo>
                  <a:pt x="1080" y="700"/>
                </a:lnTo>
                <a:lnTo>
                  <a:pt x="1082" y="704"/>
                </a:lnTo>
                <a:lnTo>
                  <a:pt x="1080" y="706"/>
                </a:lnTo>
                <a:lnTo>
                  <a:pt x="1078" y="706"/>
                </a:lnTo>
                <a:lnTo>
                  <a:pt x="1078" y="706"/>
                </a:lnTo>
                <a:lnTo>
                  <a:pt x="1076" y="710"/>
                </a:lnTo>
                <a:lnTo>
                  <a:pt x="1076" y="710"/>
                </a:lnTo>
                <a:lnTo>
                  <a:pt x="1076" y="712"/>
                </a:lnTo>
                <a:lnTo>
                  <a:pt x="1076" y="714"/>
                </a:lnTo>
                <a:lnTo>
                  <a:pt x="1074" y="716"/>
                </a:lnTo>
                <a:lnTo>
                  <a:pt x="1074" y="716"/>
                </a:lnTo>
                <a:lnTo>
                  <a:pt x="1074" y="722"/>
                </a:lnTo>
                <a:lnTo>
                  <a:pt x="1074" y="724"/>
                </a:lnTo>
                <a:lnTo>
                  <a:pt x="1076" y="726"/>
                </a:lnTo>
                <a:lnTo>
                  <a:pt x="1076" y="726"/>
                </a:lnTo>
                <a:lnTo>
                  <a:pt x="1082" y="728"/>
                </a:lnTo>
                <a:lnTo>
                  <a:pt x="1082" y="728"/>
                </a:lnTo>
                <a:lnTo>
                  <a:pt x="1082" y="726"/>
                </a:lnTo>
                <a:lnTo>
                  <a:pt x="1082" y="726"/>
                </a:lnTo>
                <a:lnTo>
                  <a:pt x="1082" y="724"/>
                </a:lnTo>
                <a:lnTo>
                  <a:pt x="1080" y="722"/>
                </a:lnTo>
                <a:lnTo>
                  <a:pt x="1082" y="718"/>
                </a:lnTo>
                <a:lnTo>
                  <a:pt x="1088" y="714"/>
                </a:lnTo>
                <a:lnTo>
                  <a:pt x="1088" y="714"/>
                </a:lnTo>
                <a:close/>
                <a:moveTo>
                  <a:pt x="1070" y="654"/>
                </a:moveTo>
                <a:lnTo>
                  <a:pt x="1064" y="650"/>
                </a:lnTo>
                <a:lnTo>
                  <a:pt x="1064" y="650"/>
                </a:lnTo>
                <a:lnTo>
                  <a:pt x="1062" y="650"/>
                </a:lnTo>
                <a:lnTo>
                  <a:pt x="1062" y="650"/>
                </a:lnTo>
                <a:lnTo>
                  <a:pt x="1058" y="646"/>
                </a:lnTo>
                <a:lnTo>
                  <a:pt x="1056" y="642"/>
                </a:lnTo>
                <a:lnTo>
                  <a:pt x="1056" y="642"/>
                </a:lnTo>
                <a:lnTo>
                  <a:pt x="1052" y="642"/>
                </a:lnTo>
                <a:lnTo>
                  <a:pt x="1052" y="642"/>
                </a:lnTo>
                <a:lnTo>
                  <a:pt x="1046" y="640"/>
                </a:lnTo>
                <a:lnTo>
                  <a:pt x="1042" y="636"/>
                </a:lnTo>
                <a:lnTo>
                  <a:pt x="1042" y="636"/>
                </a:lnTo>
                <a:lnTo>
                  <a:pt x="1034" y="636"/>
                </a:lnTo>
                <a:lnTo>
                  <a:pt x="1034" y="636"/>
                </a:lnTo>
                <a:lnTo>
                  <a:pt x="1034" y="642"/>
                </a:lnTo>
                <a:lnTo>
                  <a:pt x="1034" y="642"/>
                </a:lnTo>
                <a:lnTo>
                  <a:pt x="1040" y="642"/>
                </a:lnTo>
                <a:lnTo>
                  <a:pt x="1044" y="646"/>
                </a:lnTo>
                <a:lnTo>
                  <a:pt x="1044" y="646"/>
                </a:lnTo>
                <a:lnTo>
                  <a:pt x="1044" y="650"/>
                </a:lnTo>
                <a:lnTo>
                  <a:pt x="1044" y="650"/>
                </a:lnTo>
                <a:lnTo>
                  <a:pt x="1048" y="650"/>
                </a:lnTo>
                <a:lnTo>
                  <a:pt x="1054" y="652"/>
                </a:lnTo>
                <a:lnTo>
                  <a:pt x="1054" y="652"/>
                </a:lnTo>
                <a:lnTo>
                  <a:pt x="1058" y="654"/>
                </a:lnTo>
                <a:lnTo>
                  <a:pt x="1062" y="656"/>
                </a:lnTo>
                <a:lnTo>
                  <a:pt x="1062" y="656"/>
                </a:lnTo>
                <a:lnTo>
                  <a:pt x="1068" y="658"/>
                </a:lnTo>
                <a:lnTo>
                  <a:pt x="1068" y="658"/>
                </a:lnTo>
                <a:lnTo>
                  <a:pt x="1068" y="656"/>
                </a:lnTo>
                <a:lnTo>
                  <a:pt x="1070" y="654"/>
                </a:lnTo>
                <a:lnTo>
                  <a:pt x="1070" y="654"/>
                </a:lnTo>
                <a:close/>
                <a:moveTo>
                  <a:pt x="128" y="568"/>
                </a:moveTo>
                <a:lnTo>
                  <a:pt x="128" y="568"/>
                </a:lnTo>
                <a:lnTo>
                  <a:pt x="128" y="566"/>
                </a:lnTo>
                <a:lnTo>
                  <a:pt x="128" y="562"/>
                </a:lnTo>
                <a:lnTo>
                  <a:pt x="128" y="562"/>
                </a:lnTo>
                <a:lnTo>
                  <a:pt x="132" y="554"/>
                </a:lnTo>
                <a:lnTo>
                  <a:pt x="132" y="554"/>
                </a:lnTo>
                <a:lnTo>
                  <a:pt x="122" y="556"/>
                </a:lnTo>
                <a:lnTo>
                  <a:pt x="118" y="556"/>
                </a:lnTo>
                <a:lnTo>
                  <a:pt x="114" y="554"/>
                </a:lnTo>
                <a:lnTo>
                  <a:pt x="114" y="554"/>
                </a:lnTo>
                <a:lnTo>
                  <a:pt x="116" y="564"/>
                </a:lnTo>
                <a:lnTo>
                  <a:pt x="116" y="564"/>
                </a:lnTo>
                <a:lnTo>
                  <a:pt x="116" y="566"/>
                </a:lnTo>
                <a:lnTo>
                  <a:pt x="116" y="568"/>
                </a:lnTo>
                <a:lnTo>
                  <a:pt x="118" y="568"/>
                </a:lnTo>
                <a:lnTo>
                  <a:pt x="118" y="568"/>
                </a:lnTo>
                <a:lnTo>
                  <a:pt x="118" y="570"/>
                </a:lnTo>
                <a:lnTo>
                  <a:pt x="118" y="570"/>
                </a:lnTo>
                <a:lnTo>
                  <a:pt x="118" y="570"/>
                </a:lnTo>
                <a:lnTo>
                  <a:pt x="118" y="574"/>
                </a:lnTo>
                <a:lnTo>
                  <a:pt x="118" y="574"/>
                </a:lnTo>
                <a:lnTo>
                  <a:pt x="122" y="572"/>
                </a:lnTo>
                <a:lnTo>
                  <a:pt x="124" y="572"/>
                </a:lnTo>
                <a:lnTo>
                  <a:pt x="124" y="572"/>
                </a:lnTo>
                <a:lnTo>
                  <a:pt x="128" y="568"/>
                </a:lnTo>
                <a:lnTo>
                  <a:pt x="128" y="568"/>
                </a:lnTo>
                <a:close/>
                <a:moveTo>
                  <a:pt x="552" y="194"/>
                </a:moveTo>
                <a:lnTo>
                  <a:pt x="552" y="194"/>
                </a:lnTo>
                <a:lnTo>
                  <a:pt x="550" y="192"/>
                </a:lnTo>
                <a:lnTo>
                  <a:pt x="550" y="192"/>
                </a:lnTo>
                <a:lnTo>
                  <a:pt x="550" y="188"/>
                </a:lnTo>
                <a:lnTo>
                  <a:pt x="550" y="182"/>
                </a:lnTo>
                <a:lnTo>
                  <a:pt x="550" y="182"/>
                </a:lnTo>
                <a:lnTo>
                  <a:pt x="548" y="180"/>
                </a:lnTo>
                <a:lnTo>
                  <a:pt x="548" y="180"/>
                </a:lnTo>
                <a:lnTo>
                  <a:pt x="544" y="180"/>
                </a:lnTo>
                <a:lnTo>
                  <a:pt x="542" y="182"/>
                </a:lnTo>
                <a:lnTo>
                  <a:pt x="542" y="182"/>
                </a:lnTo>
                <a:lnTo>
                  <a:pt x="532" y="180"/>
                </a:lnTo>
                <a:lnTo>
                  <a:pt x="526" y="178"/>
                </a:lnTo>
                <a:lnTo>
                  <a:pt x="522" y="172"/>
                </a:lnTo>
                <a:lnTo>
                  <a:pt x="520" y="166"/>
                </a:lnTo>
                <a:lnTo>
                  <a:pt x="518" y="166"/>
                </a:lnTo>
                <a:lnTo>
                  <a:pt x="518" y="166"/>
                </a:lnTo>
                <a:lnTo>
                  <a:pt x="518" y="174"/>
                </a:lnTo>
                <a:lnTo>
                  <a:pt x="518" y="174"/>
                </a:lnTo>
                <a:lnTo>
                  <a:pt x="516" y="172"/>
                </a:lnTo>
                <a:lnTo>
                  <a:pt x="516" y="172"/>
                </a:lnTo>
                <a:lnTo>
                  <a:pt x="510" y="172"/>
                </a:lnTo>
                <a:lnTo>
                  <a:pt x="508" y="172"/>
                </a:lnTo>
                <a:lnTo>
                  <a:pt x="508" y="172"/>
                </a:lnTo>
                <a:lnTo>
                  <a:pt x="506" y="168"/>
                </a:lnTo>
                <a:lnTo>
                  <a:pt x="506" y="168"/>
                </a:lnTo>
                <a:lnTo>
                  <a:pt x="502" y="164"/>
                </a:lnTo>
                <a:lnTo>
                  <a:pt x="498" y="158"/>
                </a:lnTo>
                <a:lnTo>
                  <a:pt x="498" y="158"/>
                </a:lnTo>
                <a:lnTo>
                  <a:pt x="498" y="154"/>
                </a:lnTo>
                <a:lnTo>
                  <a:pt x="496" y="148"/>
                </a:lnTo>
                <a:lnTo>
                  <a:pt x="496" y="148"/>
                </a:lnTo>
                <a:lnTo>
                  <a:pt x="494" y="148"/>
                </a:lnTo>
                <a:lnTo>
                  <a:pt x="490" y="146"/>
                </a:lnTo>
                <a:lnTo>
                  <a:pt x="490" y="146"/>
                </a:lnTo>
                <a:lnTo>
                  <a:pt x="490" y="142"/>
                </a:lnTo>
                <a:lnTo>
                  <a:pt x="490" y="138"/>
                </a:lnTo>
                <a:lnTo>
                  <a:pt x="490" y="138"/>
                </a:lnTo>
                <a:lnTo>
                  <a:pt x="488" y="134"/>
                </a:lnTo>
                <a:lnTo>
                  <a:pt x="486" y="132"/>
                </a:lnTo>
                <a:lnTo>
                  <a:pt x="486" y="132"/>
                </a:lnTo>
                <a:lnTo>
                  <a:pt x="486" y="130"/>
                </a:lnTo>
                <a:lnTo>
                  <a:pt x="486" y="130"/>
                </a:lnTo>
                <a:lnTo>
                  <a:pt x="482" y="128"/>
                </a:lnTo>
                <a:lnTo>
                  <a:pt x="478" y="130"/>
                </a:lnTo>
                <a:lnTo>
                  <a:pt x="478" y="130"/>
                </a:lnTo>
                <a:lnTo>
                  <a:pt x="474" y="128"/>
                </a:lnTo>
                <a:lnTo>
                  <a:pt x="470" y="128"/>
                </a:lnTo>
                <a:lnTo>
                  <a:pt x="468" y="130"/>
                </a:lnTo>
                <a:lnTo>
                  <a:pt x="468" y="130"/>
                </a:lnTo>
                <a:lnTo>
                  <a:pt x="466" y="130"/>
                </a:lnTo>
                <a:lnTo>
                  <a:pt x="462" y="130"/>
                </a:lnTo>
                <a:lnTo>
                  <a:pt x="460" y="126"/>
                </a:lnTo>
                <a:lnTo>
                  <a:pt x="458" y="126"/>
                </a:lnTo>
                <a:lnTo>
                  <a:pt x="458" y="126"/>
                </a:lnTo>
                <a:lnTo>
                  <a:pt x="454" y="134"/>
                </a:lnTo>
                <a:lnTo>
                  <a:pt x="454" y="134"/>
                </a:lnTo>
                <a:lnTo>
                  <a:pt x="454" y="136"/>
                </a:lnTo>
                <a:lnTo>
                  <a:pt x="454" y="140"/>
                </a:lnTo>
                <a:lnTo>
                  <a:pt x="454" y="140"/>
                </a:lnTo>
                <a:lnTo>
                  <a:pt x="450" y="142"/>
                </a:lnTo>
                <a:lnTo>
                  <a:pt x="446" y="144"/>
                </a:lnTo>
                <a:lnTo>
                  <a:pt x="446" y="144"/>
                </a:lnTo>
                <a:lnTo>
                  <a:pt x="444" y="138"/>
                </a:lnTo>
                <a:lnTo>
                  <a:pt x="446" y="132"/>
                </a:lnTo>
                <a:lnTo>
                  <a:pt x="450" y="120"/>
                </a:lnTo>
                <a:lnTo>
                  <a:pt x="450" y="120"/>
                </a:lnTo>
                <a:lnTo>
                  <a:pt x="448" y="120"/>
                </a:lnTo>
                <a:lnTo>
                  <a:pt x="442" y="112"/>
                </a:lnTo>
                <a:lnTo>
                  <a:pt x="442" y="112"/>
                </a:lnTo>
                <a:lnTo>
                  <a:pt x="442" y="110"/>
                </a:lnTo>
                <a:lnTo>
                  <a:pt x="442" y="110"/>
                </a:lnTo>
                <a:lnTo>
                  <a:pt x="440" y="108"/>
                </a:lnTo>
                <a:lnTo>
                  <a:pt x="438" y="108"/>
                </a:lnTo>
                <a:lnTo>
                  <a:pt x="438" y="110"/>
                </a:lnTo>
                <a:lnTo>
                  <a:pt x="438" y="110"/>
                </a:lnTo>
                <a:lnTo>
                  <a:pt x="434" y="106"/>
                </a:lnTo>
                <a:lnTo>
                  <a:pt x="434" y="106"/>
                </a:lnTo>
                <a:lnTo>
                  <a:pt x="428" y="106"/>
                </a:lnTo>
                <a:lnTo>
                  <a:pt x="428" y="106"/>
                </a:lnTo>
                <a:lnTo>
                  <a:pt x="428" y="110"/>
                </a:lnTo>
                <a:lnTo>
                  <a:pt x="428" y="110"/>
                </a:lnTo>
                <a:lnTo>
                  <a:pt x="426" y="112"/>
                </a:lnTo>
                <a:lnTo>
                  <a:pt x="422" y="114"/>
                </a:lnTo>
                <a:lnTo>
                  <a:pt x="422" y="114"/>
                </a:lnTo>
                <a:lnTo>
                  <a:pt x="422" y="120"/>
                </a:lnTo>
                <a:lnTo>
                  <a:pt x="422" y="120"/>
                </a:lnTo>
                <a:lnTo>
                  <a:pt x="418" y="120"/>
                </a:lnTo>
                <a:lnTo>
                  <a:pt x="418" y="120"/>
                </a:lnTo>
                <a:lnTo>
                  <a:pt x="418" y="118"/>
                </a:lnTo>
                <a:lnTo>
                  <a:pt x="416" y="118"/>
                </a:lnTo>
                <a:lnTo>
                  <a:pt x="416" y="118"/>
                </a:lnTo>
                <a:lnTo>
                  <a:pt x="416" y="114"/>
                </a:lnTo>
                <a:lnTo>
                  <a:pt x="416" y="114"/>
                </a:lnTo>
                <a:lnTo>
                  <a:pt x="412" y="110"/>
                </a:lnTo>
                <a:lnTo>
                  <a:pt x="406" y="106"/>
                </a:lnTo>
                <a:lnTo>
                  <a:pt x="406" y="106"/>
                </a:lnTo>
                <a:lnTo>
                  <a:pt x="396" y="104"/>
                </a:lnTo>
                <a:lnTo>
                  <a:pt x="396" y="104"/>
                </a:lnTo>
                <a:lnTo>
                  <a:pt x="394" y="116"/>
                </a:lnTo>
                <a:lnTo>
                  <a:pt x="394" y="116"/>
                </a:lnTo>
                <a:lnTo>
                  <a:pt x="394" y="118"/>
                </a:lnTo>
                <a:lnTo>
                  <a:pt x="396" y="120"/>
                </a:lnTo>
                <a:lnTo>
                  <a:pt x="396" y="120"/>
                </a:lnTo>
                <a:lnTo>
                  <a:pt x="396" y="130"/>
                </a:lnTo>
                <a:lnTo>
                  <a:pt x="396" y="130"/>
                </a:lnTo>
                <a:lnTo>
                  <a:pt x="392" y="132"/>
                </a:lnTo>
                <a:lnTo>
                  <a:pt x="392" y="132"/>
                </a:lnTo>
                <a:lnTo>
                  <a:pt x="390" y="128"/>
                </a:lnTo>
                <a:lnTo>
                  <a:pt x="390" y="128"/>
                </a:lnTo>
                <a:lnTo>
                  <a:pt x="384" y="128"/>
                </a:lnTo>
                <a:lnTo>
                  <a:pt x="384" y="128"/>
                </a:lnTo>
                <a:lnTo>
                  <a:pt x="374" y="118"/>
                </a:lnTo>
                <a:lnTo>
                  <a:pt x="374" y="118"/>
                </a:lnTo>
                <a:lnTo>
                  <a:pt x="374" y="116"/>
                </a:lnTo>
                <a:lnTo>
                  <a:pt x="374" y="114"/>
                </a:lnTo>
                <a:lnTo>
                  <a:pt x="376" y="110"/>
                </a:lnTo>
                <a:lnTo>
                  <a:pt x="376" y="110"/>
                </a:lnTo>
                <a:lnTo>
                  <a:pt x="374" y="102"/>
                </a:lnTo>
                <a:lnTo>
                  <a:pt x="374" y="96"/>
                </a:lnTo>
                <a:lnTo>
                  <a:pt x="374" y="96"/>
                </a:lnTo>
                <a:lnTo>
                  <a:pt x="364" y="94"/>
                </a:lnTo>
                <a:lnTo>
                  <a:pt x="364" y="94"/>
                </a:lnTo>
                <a:lnTo>
                  <a:pt x="358" y="100"/>
                </a:lnTo>
                <a:lnTo>
                  <a:pt x="350" y="106"/>
                </a:lnTo>
                <a:lnTo>
                  <a:pt x="348" y="108"/>
                </a:lnTo>
                <a:lnTo>
                  <a:pt x="348" y="108"/>
                </a:lnTo>
                <a:lnTo>
                  <a:pt x="340" y="108"/>
                </a:lnTo>
                <a:lnTo>
                  <a:pt x="336" y="108"/>
                </a:lnTo>
                <a:lnTo>
                  <a:pt x="336" y="108"/>
                </a:lnTo>
                <a:lnTo>
                  <a:pt x="330" y="110"/>
                </a:lnTo>
                <a:lnTo>
                  <a:pt x="326" y="112"/>
                </a:lnTo>
                <a:lnTo>
                  <a:pt x="326" y="112"/>
                </a:lnTo>
                <a:lnTo>
                  <a:pt x="324" y="114"/>
                </a:lnTo>
                <a:lnTo>
                  <a:pt x="320" y="114"/>
                </a:lnTo>
                <a:lnTo>
                  <a:pt x="320" y="114"/>
                </a:lnTo>
                <a:lnTo>
                  <a:pt x="318" y="116"/>
                </a:lnTo>
                <a:lnTo>
                  <a:pt x="316" y="120"/>
                </a:lnTo>
                <a:lnTo>
                  <a:pt x="316" y="130"/>
                </a:lnTo>
                <a:lnTo>
                  <a:pt x="316" y="130"/>
                </a:lnTo>
                <a:lnTo>
                  <a:pt x="310" y="130"/>
                </a:lnTo>
                <a:lnTo>
                  <a:pt x="310" y="130"/>
                </a:lnTo>
                <a:lnTo>
                  <a:pt x="310" y="132"/>
                </a:lnTo>
                <a:lnTo>
                  <a:pt x="310" y="134"/>
                </a:lnTo>
                <a:lnTo>
                  <a:pt x="310" y="134"/>
                </a:lnTo>
                <a:lnTo>
                  <a:pt x="306" y="138"/>
                </a:lnTo>
                <a:lnTo>
                  <a:pt x="302" y="142"/>
                </a:lnTo>
                <a:lnTo>
                  <a:pt x="302" y="142"/>
                </a:lnTo>
                <a:lnTo>
                  <a:pt x="300" y="142"/>
                </a:lnTo>
                <a:lnTo>
                  <a:pt x="300" y="142"/>
                </a:lnTo>
                <a:lnTo>
                  <a:pt x="302" y="146"/>
                </a:lnTo>
                <a:lnTo>
                  <a:pt x="304" y="148"/>
                </a:lnTo>
                <a:lnTo>
                  <a:pt x="308" y="148"/>
                </a:lnTo>
                <a:lnTo>
                  <a:pt x="308" y="148"/>
                </a:lnTo>
                <a:lnTo>
                  <a:pt x="312" y="148"/>
                </a:lnTo>
                <a:lnTo>
                  <a:pt x="314" y="148"/>
                </a:lnTo>
                <a:lnTo>
                  <a:pt x="314" y="146"/>
                </a:lnTo>
                <a:lnTo>
                  <a:pt x="316" y="144"/>
                </a:lnTo>
                <a:lnTo>
                  <a:pt x="316" y="144"/>
                </a:lnTo>
                <a:lnTo>
                  <a:pt x="318" y="144"/>
                </a:lnTo>
                <a:lnTo>
                  <a:pt x="320" y="146"/>
                </a:lnTo>
                <a:lnTo>
                  <a:pt x="320" y="146"/>
                </a:lnTo>
                <a:lnTo>
                  <a:pt x="318" y="146"/>
                </a:lnTo>
                <a:lnTo>
                  <a:pt x="318" y="146"/>
                </a:lnTo>
                <a:lnTo>
                  <a:pt x="318" y="148"/>
                </a:lnTo>
                <a:lnTo>
                  <a:pt x="318" y="148"/>
                </a:lnTo>
                <a:lnTo>
                  <a:pt x="322" y="150"/>
                </a:lnTo>
                <a:lnTo>
                  <a:pt x="322" y="150"/>
                </a:lnTo>
                <a:lnTo>
                  <a:pt x="322" y="150"/>
                </a:lnTo>
                <a:lnTo>
                  <a:pt x="314" y="150"/>
                </a:lnTo>
                <a:lnTo>
                  <a:pt x="314" y="154"/>
                </a:lnTo>
                <a:lnTo>
                  <a:pt x="326" y="154"/>
                </a:lnTo>
                <a:lnTo>
                  <a:pt x="326" y="154"/>
                </a:lnTo>
                <a:lnTo>
                  <a:pt x="328" y="148"/>
                </a:lnTo>
                <a:lnTo>
                  <a:pt x="328" y="148"/>
                </a:lnTo>
                <a:lnTo>
                  <a:pt x="334" y="150"/>
                </a:lnTo>
                <a:lnTo>
                  <a:pt x="340" y="152"/>
                </a:lnTo>
                <a:lnTo>
                  <a:pt x="340" y="152"/>
                </a:lnTo>
                <a:lnTo>
                  <a:pt x="344" y="148"/>
                </a:lnTo>
                <a:lnTo>
                  <a:pt x="344" y="148"/>
                </a:lnTo>
                <a:lnTo>
                  <a:pt x="352" y="146"/>
                </a:lnTo>
                <a:lnTo>
                  <a:pt x="360" y="148"/>
                </a:lnTo>
                <a:lnTo>
                  <a:pt x="360" y="148"/>
                </a:lnTo>
                <a:lnTo>
                  <a:pt x="360" y="150"/>
                </a:lnTo>
                <a:lnTo>
                  <a:pt x="360" y="150"/>
                </a:lnTo>
                <a:lnTo>
                  <a:pt x="352" y="150"/>
                </a:lnTo>
                <a:lnTo>
                  <a:pt x="344" y="152"/>
                </a:lnTo>
                <a:lnTo>
                  <a:pt x="344" y="152"/>
                </a:lnTo>
                <a:lnTo>
                  <a:pt x="344" y="156"/>
                </a:lnTo>
                <a:lnTo>
                  <a:pt x="344" y="156"/>
                </a:lnTo>
                <a:lnTo>
                  <a:pt x="342" y="156"/>
                </a:lnTo>
                <a:lnTo>
                  <a:pt x="340" y="154"/>
                </a:lnTo>
                <a:lnTo>
                  <a:pt x="340" y="154"/>
                </a:lnTo>
                <a:lnTo>
                  <a:pt x="336" y="156"/>
                </a:lnTo>
                <a:lnTo>
                  <a:pt x="334" y="156"/>
                </a:lnTo>
                <a:lnTo>
                  <a:pt x="334" y="156"/>
                </a:lnTo>
                <a:lnTo>
                  <a:pt x="322" y="160"/>
                </a:lnTo>
                <a:lnTo>
                  <a:pt x="318" y="162"/>
                </a:lnTo>
                <a:lnTo>
                  <a:pt x="318" y="164"/>
                </a:lnTo>
                <a:lnTo>
                  <a:pt x="320" y="166"/>
                </a:lnTo>
                <a:lnTo>
                  <a:pt x="320" y="166"/>
                </a:lnTo>
                <a:lnTo>
                  <a:pt x="324" y="168"/>
                </a:lnTo>
                <a:lnTo>
                  <a:pt x="330" y="170"/>
                </a:lnTo>
                <a:lnTo>
                  <a:pt x="330" y="170"/>
                </a:lnTo>
                <a:lnTo>
                  <a:pt x="330" y="168"/>
                </a:lnTo>
                <a:lnTo>
                  <a:pt x="332" y="166"/>
                </a:lnTo>
                <a:lnTo>
                  <a:pt x="332" y="166"/>
                </a:lnTo>
                <a:lnTo>
                  <a:pt x="334" y="168"/>
                </a:lnTo>
                <a:lnTo>
                  <a:pt x="338" y="170"/>
                </a:lnTo>
                <a:lnTo>
                  <a:pt x="338" y="170"/>
                </a:lnTo>
                <a:lnTo>
                  <a:pt x="346" y="168"/>
                </a:lnTo>
                <a:lnTo>
                  <a:pt x="346" y="168"/>
                </a:lnTo>
                <a:lnTo>
                  <a:pt x="358" y="168"/>
                </a:lnTo>
                <a:lnTo>
                  <a:pt x="358" y="168"/>
                </a:lnTo>
                <a:lnTo>
                  <a:pt x="360" y="168"/>
                </a:lnTo>
                <a:lnTo>
                  <a:pt x="364" y="170"/>
                </a:lnTo>
                <a:lnTo>
                  <a:pt x="364" y="170"/>
                </a:lnTo>
                <a:lnTo>
                  <a:pt x="368" y="168"/>
                </a:lnTo>
                <a:lnTo>
                  <a:pt x="374" y="166"/>
                </a:lnTo>
                <a:lnTo>
                  <a:pt x="374" y="166"/>
                </a:lnTo>
                <a:lnTo>
                  <a:pt x="376" y="168"/>
                </a:lnTo>
                <a:lnTo>
                  <a:pt x="376" y="168"/>
                </a:lnTo>
                <a:lnTo>
                  <a:pt x="380" y="170"/>
                </a:lnTo>
                <a:lnTo>
                  <a:pt x="380" y="170"/>
                </a:lnTo>
                <a:lnTo>
                  <a:pt x="384" y="168"/>
                </a:lnTo>
                <a:lnTo>
                  <a:pt x="386" y="164"/>
                </a:lnTo>
                <a:lnTo>
                  <a:pt x="386" y="164"/>
                </a:lnTo>
                <a:lnTo>
                  <a:pt x="390" y="166"/>
                </a:lnTo>
                <a:lnTo>
                  <a:pt x="392" y="168"/>
                </a:lnTo>
                <a:lnTo>
                  <a:pt x="392" y="168"/>
                </a:lnTo>
                <a:lnTo>
                  <a:pt x="392" y="170"/>
                </a:lnTo>
                <a:lnTo>
                  <a:pt x="392" y="170"/>
                </a:lnTo>
                <a:lnTo>
                  <a:pt x="398" y="170"/>
                </a:lnTo>
                <a:lnTo>
                  <a:pt x="398" y="170"/>
                </a:lnTo>
                <a:lnTo>
                  <a:pt x="400" y="168"/>
                </a:lnTo>
                <a:lnTo>
                  <a:pt x="404" y="166"/>
                </a:lnTo>
                <a:lnTo>
                  <a:pt x="404" y="166"/>
                </a:lnTo>
                <a:lnTo>
                  <a:pt x="404" y="166"/>
                </a:lnTo>
                <a:lnTo>
                  <a:pt x="406" y="168"/>
                </a:lnTo>
                <a:lnTo>
                  <a:pt x="406" y="168"/>
                </a:lnTo>
                <a:lnTo>
                  <a:pt x="406" y="170"/>
                </a:lnTo>
                <a:lnTo>
                  <a:pt x="406" y="170"/>
                </a:lnTo>
                <a:lnTo>
                  <a:pt x="402" y="170"/>
                </a:lnTo>
                <a:lnTo>
                  <a:pt x="402" y="170"/>
                </a:lnTo>
                <a:lnTo>
                  <a:pt x="402" y="174"/>
                </a:lnTo>
                <a:lnTo>
                  <a:pt x="396" y="176"/>
                </a:lnTo>
                <a:lnTo>
                  <a:pt x="396" y="176"/>
                </a:lnTo>
                <a:lnTo>
                  <a:pt x="396" y="180"/>
                </a:lnTo>
                <a:lnTo>
                  <a:pt x="396" y="180"/>
                </a:lnTo>
                <a:lnTo>
                  <a:pt x="388" y="180"/>
                </a:lnTo>
                <a:lnTo>
                  <a:pt x="378" y="180"/>
                </a:lnTo>
                <a:lnTo>
                  <a:pt x="378" y="180"/>
                </a:lnTo>
                <a:lnTo>
                  <a:pt x="374" y="176"/>
                </a:lnTo>
                <a:lnTo>
                  <a:pt x="374" y="176"/>
                </a:lnTo>
                <a:lnTo>
                  <a:pt x="358" y="180"/>
                </a:lnTo>
                <a:lnTo>
                  <a:pt x="358" y="180"/>
                </a:lnTo>
                <a:lnTo>
                  <a:pt x="356" y="182"/>
                </a:lnTo>
                <a:lnTo>
                  <a:pt x="356" y="182"/>
                </a:lnTo>
                <a:lnTo>
                  <a:pt x="352" y="184"/>
                </a:lnTo>
                <a:lnTo>
                  <a:pt x="344" y="184"/>
                </a:lnTo>
                <a:lnTo>
                  <a:pt x="332" y="182"/>
                </a:lnTo>
                <a:lnTo>
                  <a:pt x="332" y="182"/>
                </a:lnTo>
                <a:lnTo>
                  <a:pt x="334" y="184"/>
                </a:lnTo>
                <a:lnTo>
                  <a:pt x="332" y="188"/>
                </a:lnTo>
                <a:lnTo>
                  <a:pt x="332" y="190"/>
                </a:lnTo>
                <a:lnTo>
                  <a:pt x="332" y="190"/>
                </a:lnTo>
                <a:lnTo>
                  <a:pt x="332" y="194"/>
                </a:lnTo>
                <a:lnTo>
                  <a:pt x="334" y="194"/>
                </a:lnTo>
                <a:lnTo>
                  <a:pt x="334" y="194"/>
                </a:lnTo>
                <a:lnTo>
                  <a:pt x="334" y="198"/>
                </a:lnTo>
                <a:lnTo>
                  <a:pt x="334" y="198"/>
                </a:lnTo>
                <a:lnTo>
                  <a:pt x="340" y="200"/>
                </a:lnTo>
                <a:lnTo>
                  <a:pt x="340" y="200"/>
                </a:lnTo>
                <a:lnTo>
                  <a:pt x="340" y="204"/>
                </a:lnTo>
                <a:lnTo>
                  <a:pt x="340" y="204"/>
                </a:lnTo>
                <a:lnTo>
                  <a:pt x="346" y="206"/>
                </a:lnTo>
                <a:lnTo>
                  <a:pt x="354" y="208"/>
                </a:lnTo>
                <a:lnTo>
                  <a:pt x="354" y="208"/>
                </a:lnTo>
                <a:lnTo>
                  <a:pt x="358" y="208"/>
                </a:lnTo>
                <a:lnTo>
                  <a:pt x="358" y="208"/>
                </a:lnTo>
                <a:lnTo>
                  <a:pt x="364" y="208"/>
                </a:lnTo>
                <a:lnTo>
                  <a:pt x="370" y="210"/>
                </a:lnTo>
                <a:lnTo>
                  <a:pt x="370" y="210"/>
                </a:lnTo>
                <a:lnTo>
                  <a:pt x="372" y="216"/>
                </a:lnTo>
                <a:lnTo>
                  <a:pt x="374" y="222"/>
                </a:lnTo>
                <a:lnTo>
                  <a:pt x="374" y="222"/>
                </a:lnTo>
                <a:lnTo>
                  <a:pt x="376" y="222"/>
                </a:lnTo>
                <a:lnTo>
                  <a:pt x="380" y="222"/>
                </a:lnTo>
                <a:lnTo>
                  <a:pt x="382" y="224"/>
                </a:lnTo>
                <a:lnTo>
                  <a:pt x="382" y="224"/>
                </a:lnTo>
                <a:lnTo>
                  <a:pt x="384" y="224"/>
                </a:lnTo>
                <a:lnTo>
                  <a:pt x="384" y="226"/>
                </a:lnTo>
                <a:lnTo>
                  <a:pt x="384" y="226"/>
                </a:lnTo>
                <a:lnTo>
                  <a:pt x="390" y="226"/>
                </a:lnTo>
                <a:lnTo>
                  <a:pt x="396" y="224"/>
                </a:lnTo>
                <a:lnTo>
                  <a:pt x="396" y="224"/>
                </a:lnTo>
                <a:lnTo>
                  <a:pt x="396" y="222"/>
                </a:lnTo>
                <a:lnTo>
                  <a:pt x="396" y="222"/>
                </a:lnTo>
                <a:lnTo>
                  <a:pt x="400" y="220"/>
                </a:lnTo>
                <a:lnTo>
                  <a:pt x="400" y="220"/>
                </a:lnTo>
                <a:lnTo>
                  <a:pt x="404" y="220"/>
                </a:lnTo>
                <a:lnTo>
                  <a:pt x="406" y="222"/>
                </a:lnTo>
                <a:lnTo>
                  <a:pt x="406" y="222"/>
                </a:lnTo>
                <a:lnTo>
                  <a:pt x="420" y="222"/>
                </a:lnTo>
                <a:lnTo>
                  <a:pt x="420" y="220"/>
                </a:lnTo>
                <a:lnTo>
                  <a:pt x="420" y="220"/>
                </a:lnTo>
                <a:lnTo>
                  <a:pt x="428" y="218"/>
                </a:lnTo>
                <a:lnTo>
                  <a:pt x="428" y="218"/>
                </a:lnTo>
                <a:lnTo>
                  <a:pt x="434" y="218"/>
                </a:lnTo>
                <a:lnTo>
                  <a:pt x="436" y="214"/>
                </a:lnTo>
                <a:lnTo>
                  <a:pt x="436" y="214"/>
                </a:lnTo>
                <a:lnTo>
                  <a:pt x="436" y="214"/>
                </a:lnTo>
                <a:lnTo>
                  <a:pt x="440" y="214"/>
                </a:lnTo>
                <a:lnTo>
                  <a:pt x="440" y="214"/>
                </a:lnTo>
                <a:lnTo>
                  <a:pt x="446" y="212"/>
                </a:lnTo>
                <a:lnTo>
                  <a:pt x="452" y="208"/>
                </a:lnTo>
                <a:lnTo>
                  <a:pt x="452" y="208"/>
                </a:lnTo>
                <a:lnTo>
                  <a:pt x="458" y="208"/>
                </a:lnTo>
                <a:lnTo>
                  <a:pt x="462" y="206"/>
                </a:lnTo>
                <a:lnTo>
                  <a:pt x="462" y="206"/>
                </a:lnTo>
                <a:lnTo>
                  <a:pt x="466" y="200"/>
                </a:lnTo>
                <a:lnTo>
                  <a:pt x="466" y="200"/>
                </a:lnTo>
                <a:lnTo>
                  <a:pt x="468" y="200"/>
                </a:lnTo>
                <a:lnTo>
                  <a:pt x="472" y="200"/>
                </a:lnTo>
                <a:lnTo>
                  <a:pt x="472" y="200"/>
                </a:lnTo>
                <a:lnTo>
                  <a:pt x="478" y="194"/>
                </a:lnTo>
                <a:lnTo>
                  <a:pt x="478" y="192"/>
                </a:lnTo>
                <a:lnTo>
                  <a:pt x="478" y="192"/>
                </a:lnTo>
                <a:lnTo>
                  <a:pt x="482" y="194"/>
                </a:lnTo>
                <a:lnTo>
                  <a:pt x="484" y="194"/>
                </a:lnTo>
                <a:lnTo>
                  <a:pt x="484" y="194"/>
                </a:lnTo>
                <a:lnTo>
                  <a:pt x="480" y="204"/>
                </a:lnTo>
                <a:lnTo>
                  <a:pt x="480" y="204"/>
                </a:lnTo>
                <a:lnTo>
                  <a:pt x="482" y="206"/>
                </a:lnTo>
                <a:lnTo>
                  <a:pt x="482" y="206"/>
                </a:lnTo>
                <a:lnTo>
                  <a:pt x="492" y="208"/>
                </a:lnTo>
                <a:lnTo>
                  <a:pt x="492" y="208"/>
                </a:lnTo>
                <a:lnTo>
                  <a:pt x="492" y="212"/>
                </a:lnTo>
                <a:lnTo>
                  <a:pt x="492" y="212"/>
                </a:lnTo>
                <a:lnTo>
                  <a:pt x="496" y="212"/>
                </a:lnTo>
                <a:lnTo>
                  <a:pt x="496" y="212"/>
                </a:lnTo>
                <a:lnTo>
                  <a:pt x="498" y="210"/>
                </a:lnTo>
                <a:lnTo>
                  <a:pt x="498" y="210"/>
                </a:lnTo>
                <a:lnTo>
                  <a:pt x="502" y="212"/>
                </a:lnTo>
                <a:lnTo>
                  <a:pt x="508" y="214"/>
                </a:lnTo>
                <a:lnTo>
                  <a:pt x="508" y="214"/>
                </a:lnTo>
                <a:lnTo>
                  <a:pt x="510" y="214"/>
                </a:lnTo>
                <a:lnTo>
                  <a:pt x="512" y="212"/>
                </a:lnTo>
                <a:lnTo>
                  <a:pt x="512" y="212"/>
                </a:lnTo>
                <a:lnTo>
                  <a:pt x="514" y="216"/>
                </a:lnTo>
                <a:lnTo>
                  <a:pt x="516" y="216"/>
                </a:lnTo>
                <a:lnTo>
                  <a:pt x="518" y="216"/>
                </a:lnTo>
                <a:lnTo>
                  <a:pt x="518" y="216"/>
                </a:lnTo>
                <a:lnTo>
                  <a:pt x="520" y="216"/>
                </a:lnTo>
                <a:lnTo>
                  <a:pt x="520" y="212"/>
                </a:lnTo>
                <a:lnTo>
                  <a:pt x="520" y="212"/>
                </a:lnTo>
                <a:lnTo>
                  <a:pt x="528" y="214"/>
                </a:lnTo>
                <a:lnTo>
                  <a:pt x="530" y="210"/>
                </a:lnTo>
                <a:lnTo>
                  <a:pt x="530" y="210"/>
                </a:lnTo>
                <a:lnTo>
                  <a:pt x="534" y="210"/>
                </a:lnTo>
                <a:lnTo>
                  <a:pt x="536" y="208"/>
                </a:lnTo>
                <a:lnTo>
                  <a:pt x="536" y="208"/>
                </a:lnTo>
                <a:lnTo>
                  <a:pt x="538" y="206"/>
                </a:lnTo>
                <a:lnTo>
                  <a:pt x="538" y="204"/>
                </a:lnTo>
                <a:lnTo>
                  <a:pt x="538" y="204"/>
                </a:lnTo>
                <a:lnTo>
                  <a:pt x="536" y="204"/>
                </a:lnTo>
                <a:lnTo>
                  <a:pt x="536" y="204"/>
                </a:lnTo>
                <a:lnTo>
                  <a:pt x="536" y="200"/>
                </a:lnTo>
                <a:lnTo>
                  <a:pt x="536" y="200"/>
                </a:lnTo>
                <a:lnTo>
                  <a:pt x="532" y="200"/>
                </a:lnTo>
                <a:lnTo>
                  <a:pt x="528" y="200"/>
                </a:lnTo>
                <a:lnTo>
                  <a:pt x="528" y="200"/>
                </a:lnTo>
                <a:lnTo>
                  <a:pt x="526" y="202"/>
                </a:lnTo>
                <a:lnTo>
                  <a:pt x="526" y="204"/>
                </a:lnTo>
                <a:lnTo>
                  <a:pt x="526" y="204"/>
                </a:lnTo>
                <a:lnTo>
                  <a:pt x="522" y="204"/>
                </a:lnTo>
                <a:lnTo>
                  <a:pt x="522" y="204"/>
                </a:lnTo>
                <a:lnTo>
                  <a:pt x="520" y="202"/>
                </a:lnTo>
                <a:lnTo>
                  <a:pt x="518" y="198"/>
                </a:lnTo>
                <a:lnTo>
                  <a:pt x="518" y="198"/>
                </a:lnTo>
                <a:lnTo>
                  <a:pt x="514" y="196"/>
                </a:lnTo>
                <a:lnTo>
                  <a:pt x="514" y="192"/>
                </a:lnTo>
                <a:lnTo>
                  <a:pt x="514" y="192"/>
                </a:lnTo>
                <a:lnTo>
                  <a:pt x="520" y="192"/>
                </a:lnTo>
                <a:lnTo>
                  <a:pt x="520" y="192"/>
                </a:lnTo>
                <a:lnTo>
                  <a:pt x="524" y="198"/>
                </a:lnTo>
                <a:lnTo>
                  <a:pt x="524" y="198"/>
                </a:lnTo>
                <a:lnTo>
                  <a:pt x="530" y="198"/>
                </a:lnTo>
                <a:lnTo>
                  <a:pt x="538" y="198"/>
                </a:lnTo>
                <a:lnTo>
                  <a:pt x="538" y="198"/>
                </a:lnTo>
                <a:lnTo>
                  <a:pt x="538" y="196"/>
                </a:lnTo>
                <a:lnTo>
                  <a:pt x="538" y="196"/>
                </a:lnTo>
                <a:lnTo>
                  <a:pt x="532" y="194"/>
                </a:lnTo>
                <a:lnTo>
                  <a:pt x="532" y="194"/>
                </a:lnTo>
                <a:lnTo>
                  <a:pt x="530" y="192"/>
                </a:lnTo>
                <a:lnTo>
                  <a:pt x="532" y="192"/>
                </a:lnTo>
                <a:lnTo>
                  <a:pt x="536" y="190"/>
                </a:lnTo>
                <a:lnTo>
                  <a:pt x="536" y="190"/>
                </a:lnTo>
                <a:lnTo>
                  <a:pt x="536" y="190"/>
                </a:lnTo>
                <a:lnTo>
                  <a:pt x="538" y="188"/>
                </a:lnTo>
                <a:lnTo>
                  <a:pt x="538" y="188"/>
                </a:lnTo>
                <a:lnTo>
                  <a:pt x="540" y="192"/>
                </a:lnTo>
                <a:lnTo>
                  <a:pt x="546" y="194"/>
                </a:lnTo>
                <a:lnTo>
                  <a:pt x="546" y="194"/>
                </a:lnTo>
                <a:lnTo>
                  <a:pt x="546" y="198"/>
                </a:lnTo>
                <a:lnTo>
                  <a:pt x="546" y="198"/>
                </a:lnTo>
                <a:lnTo>
                  <a:pt x="548" y="198"/>
                </a:lnTo>
                <a:lnTo>
                  <a:pt x="550" y="200"/>
                </a:lnTo>
                <a:lnTo>
                  <a:pt x="550" y="200"/>
                </a:lnTo>
                <a:lnTo>
                  <a:pt x="552" y="198"/>
                </a:lnTo>
                <a:lnTo>
                  <a:pt x="552" y="198"/>
                </a:lnTo>
                <a:lnTo>
                  <a:pt x="552" y="198"/>
                </a:lnTo>
                <a:lnTo>
                  <a:pt x="552" y="194"/>
                </a:lnTo>
                <a:lnTo>
                  <a:pt x="552" y="194"/>
                </a:lnTo>
                <a:close/>
                <a:moveTo>
                  <a:pt x="610" y="134"/>
                </a:moveTo>
                <a:lnTo>
                  <a:pt x="610" y="134"/>
                </a:lnTo>
                <a:lnTo>
                  <a:pt x="610" y="124"/>
                </a:lnTo>
                <a:lnTo>
                  <a:pt x="608" y="122"/>
                </a:lnTo>
                <a:lnTo>
                  <a:pt x="608" y="122"/>
                </a:lnTo>
                <a:lnTo>
                  <a:pt x="608" y="120"/>
                </a:lnTo>
                <a:lnTo>
                  <a:pt x="610" y="116"/>
                </a:lnTo>
                <a:lnTo>
                  <a:pt x="610" y="116"/>
                </a:lnTo>
                <a:lnTo>
                  <a:pt x="606" y="114"/>
                </a:lnTo>
                <a:lnTo>
                  <a:pt x="606" y="114"/>
                </a:lnTo>
                <a:lnTo>
                  <a:pt x="596" y="120"/>
                </a:lnTo>
                <a:lnTo>
                  <a:pt x="596" y="120"/>
                </a:lnTo>
                <a:lnTo>
                  <a:pt x="594" y="108"/>
                </a:lnTo>
                <a:lnTo>
                  <a:pt x="594" y="108"/>
                </a:lnTo>
                <a:lnTo>
                  <a:pt x="590" y="110"/>
                </a:lnTo>
                <a:lnTo>
                  <a:pt x="588" y="110"/>
                </a:lnTo>
                <a:lnTo>
                  <a:pt x="584" y="104"/>
                </a:lnTo>
                <a:lnTo>
                  <a:pt x="582" y="104"/>
                </a:lnTo>
                <a:lnTo>
                  <a:pt x="584" y="100"/>
                </a:lnTo>
                <a:lnTo>
                  <a:pt x="584" y="100"/>
                </a:lnTo>
                <a:lnTo>
                  <a:pt x="596" y="100"/>
                </a:lnTo>
                <a:lnTo>
                  <a:pt x="596" y="100"/>
                </a:lnTo>
                <a:lnTo>
                  <a:pt x="596" y="96"/>
                </a:lnTo>
                <a:lnTo>
                  <a:pt x="596" y="96"/>
                </a:lnTo>
                <a:lnTo>
                  <a:pt x="594" y="96"/>
                </a:lnTo>
                <a:lnTo>
                  <a:pt x="594" y="96"/>
                </a:lnTo>
                <a:lnTo>
                  <a:pt x="596" y="90"/>
                </a:lnTo>
                <a:lnTo>
                  <a:pt x="596" y="90"/>
                </a:lnTo>
                <a:lnTo>
                  <a:pt x="592" y="90"/>
                </a:lnTo>
                <a:lnTo>
                  <a:pt x="592" y="90"/>
                </a:lnTo>
                <a:lnTo>
                  <a:pt x="590" y="86"/>
                </a:lnTo>
                <a:lnTo>
                  <a:pt x="590" y="86"/>
                </a:lnTo>
                <a:lnTo>
                  <a:pt x="584" y="86"/>
                </a:lnTo>
                <a:lnTo>
                  <a:pt x="578" y="86"/>
                </a:lnTo>
                <a:lnTo>
                  <a:pt x="578" y="88"/>
                </a:lnTo>
                <a:lnTo>
                  <a:pt x="578" y="88"/>
                </a:lnTo>
                <a:lnTo>
                  <a:pt x="572" y="88"/>
                </a:lnTo>
                <a:lnTo>
                  <a:pt x="572" y="88"/>
                </a:lnTo>
                <a:lnTo>
                  <a:pt x="576" y="86"/>
                </a:lnTo>
                <a:lnTo>
                  <a:pt x="576" y="86"/>
                </a:lnTo>
                <a:lnTo>
                  <a:pt x="580" y="84"/>
                </a:lnTo>
                <a:lnTo>
                  <a:pt x="580" y="84"/>
                </a:lnTo>
                <a:lnTo>
                  <a:pt x="584" y="82"/>
                </a:lnTo>
                <a:lnTo>
                  <a:pt x="584" y="82"/>
                </a:lnTo>
                <a:lnTo>
                  <a:pt x="586" y="80"/>
                </a:lnTo>
                <a:lnTo>
                  <a:pt x="586" y="78"/>
                </a:lnTo>
                <a:lnTo>
                  <a:pt x="584" y="76"/>
                </a:lnTo>
                <a:lnTo>
                  <a:pt x="580" y="76"/>
                </a:lnTo>
                <a:lnTo>
                  <a:pt x="580" y="76"/>
                </a:lnTo>
                <a:lnTo>
                  <a:pt x="578" y="80"/>
                </a:lnTo>
                <a:lnTo>
                  <a:pt x="576" y="82"/>
                </a:lnTo>
                <a:lnTo>
                  <a:pt x="576" y="82"/>
                </a:lnTo>
                <a:lnTo>
                  <a:pt x="566" y="84"/>
                </a:lnTo>
                <a:lnTo>
                  <a:pt x="562" y="86"/>
                </a:lnTo>
                <a:lnTo>
                  <a:pt x="566" y="88"/>
                </a:lnTo>
                <a:lnTo>
                  <a:pt x="566" y="88"/>
                </a:lnTo>
                <a:lnTo>
                  <a:pt x="564" y="90"/>
                </a:lnTo>
                <a:lnTo>
                  <a:pt x="564" y="90"/>
                </a:lnTo>
                <a:lnTo>
                  <a:pt x="560" y="90"/>
                </a:lnTo>
                <a:lnTo>
                  <a:pt x="554" y="88"/>
                </a:lnTo>
                <a:lnTo>
                  <a:pt x="554" y="88"/>
                </a:lnTo>
                <a:lnTo>
                  <a:pt x="552" y="84"/>
                </a:lnTo>
                <a:lnTo>
                  <a:pt x="552" y="84"/>
                </a:lnTo>
                <a:lnTo>
                  <a:pt x="544" y="90"/>
                </a:lnTo>
                <a:lnTo>
                  <a:pt x="540" y="96"/>
                </a:lnTo>
                <a:lnTo>
                  <a:pt x="540" y="100"/>
                </a:lnTo>
                <a:lnTo>
                  <a:pt x="540" y="100"/>
                </a:lnTo>
                <a:lnTo>
                  <a:pt x="542" y="102"/>
                </a:lnTo>
                <a:lnTo>
                  <a:pt x="542" y="102"/>
                </a:lnTo>
                <a:lnTo>
                  <a:pt x="548" y="104"/>
                </a:lnTo>
                <a:lnTo>
                  <a:pt x="548" y="104"/>
                </a:lnTo>
                <a:lnTo>
                  <a:pt x="554" y="106"/>
                </a:lnTo>
                <a:lnTo>
                  <a:pt x="554" y="106"/>
                </a:lnTo>
                <a:lnTo>
                  <a:pt x="556" y="108"/>
                </a:lnTo>
                <a:lnTo>
                  <a:pt x="554" y="110"/>
                </a:lnTo>
                <a:lnTo>
                  <a:pt x="554" y="110"/>
                </a:lnTo>
                <a:lnTo>
                  <a:pt x="554" y="116"/>
                </a:lnTo>
                <a:lnTo>
                  <a:pt x="554" y="116"/>
                </a:lnTo>
                <a:lnTo>
                  <a:pt x="552" y="118"/>
                </a:lnTo>
                <a:lnTo>
                  <a:pt x="544" y="118"/>
                </a:lnTo>
                <a:lnTo>
                  <a:pt x="532" y="118"/>
                </a:lnTo>
                <a:lnTo>
                  <a:pt x="532" y="118"/>
                </a:lnTo>
                <a:lnTo>
                  <a:pt x="528" y="108"/>
                </a:lnTo>
                <a:lnTo>
                  <a:pt x="528" y="108"/>
                </a:lnTo>
                <a:lnTo>
                  <a:pt x="524" y="110"/>
                </a:lnTo>
                <a:lnTo>
                  <a:pt x="524" y="110"/>
                </a:lnTo>
                <a:lnTo>
                  <a:pt x="522" y="110"/>
                </a:lnTo>
                <a:lnTo>
                  <a:pt x="520" y="110"/>
                </a:lnTo>
                <a:lnTo>
                  <a:pt x="520" y="110"/>
                </a:lnTo>
                <a:lnTo>
                  <a:pt x="520" y="112"/>
                </a:lnTo>
                <a:lnTo>
                  <a:pt x="520" y="114"/>
                </a:lnTo>
                <a:lnTo>
                  <a:pt x="520" y="114"/>
                </a:lnTo>
                <a:lnTo>
                  <a:pt x="522" y="118"/>
                </a:lnTo>
                <a:lnTo>
                  <a:pt x="522" y="118"/>
                </a:lnTo>
                <a:lnTo>
                  <a:pt x="520" y="120"/>
                </a:lnTo>
                <a:lnTo>
                  <a:pt x="520" y="120"/>
                </a:lnTo>
                <a:lnTo>
                  <a:pt x="524" y="124"/>
                </a:lnTo>
                <a:lnTo>
                  <a:pt x="524" y="124"/>
                </a:lnTo>
                <a:lnTo>
                  <a:pt x="528" y="130"/>
                </a:lnTo>
                <a:lnTo>
                  <a:pt x="528" y="130"/>
                </a:lnTo>
                <a:lnTo>
                  <a:pt x="534" y="130"/>
                </a:lnTo>
                <a:lnTo>
                  <a:pt x="534" y="130"/>
                </a:lnTo>
                <a:lnTo>
                  <a:pt x="538" y="134"/>
                </a:lnTo>
                <a:lnTo>
                  <a:pt x="540" y="134"/>
                </a:lnTo>
                <a:lnTo>
                  <a:pt x="540" y="134"/>
                </a:lnTo>
                <a:lnTo>
                  <a:pt x="540" y="130"/>
                </a:lnTo>
                <a:lnTo>
                  <a:pt x="540" y="130"/>
                </a:lnTo>
                <a:lnTo>
                  <a:pt x="546" y="128"/>
                </a:lnTo>
                <a:lnTo>
                  <a:pt x="546" y="128"/>
                </a:lnTo>
                <a:lnTo>
                  <a:pt x="550" y="134"/>
                </a:lnTo>
                <a:lnTo>
                  <a:pt x="550" y="134"/>
                </a:lnTo>
                <a:lnTo>
                  <a:pt x="554" y="138"/>
                </a:lnTo>
                <a:lnTo>
                  <a:pt x="554" y="138"/>
                </a:lnTo>
                <a:lnTo>
                  <a:pt x="558" y="138"/>
                </a:lnTo>
                <a:lnTo>
                  <a:pt x="558" y="138"/>
                </a:lnTo>
                <a:lnTo>
                  <a:pt x="564" y="144"/>
                </a:lnTo>
                <a:lnTo>
                  <a:pt x="564" y="144"/>
                </a:lnTo>
                <a:lnTo>
                  <a:pt x="564" y="148"/>
                </a:lnTo>
                <a:lnTo>
                  <a:pt x="564" y="148"/>
                </a:lnTo>
                <a:lnTo>
                  <a:pt x="570" y="156"/>
                </a:lnTo>
                <a:lnTo>
                  <a:pt x="570" y="156"/>
                </a:lnTo>
                <a:lnTo>
                  <a:pt x="572" y="156"/>
                </a:lnTo>
                <a:lnTo>
                  <a:pt x="578" y="156"/>
                </a:lnTo>
                <a:lnTo>
                  <a:pt x="578" y="156"/>
                </a:lnTo>
                <a:lnTo>
                  <a:pt x="582" y="152"/>
                </a:lnTo>
                <a:lnTo>
                  <a:pt x="586" y="146"/>
                </a:lnTo>
                <a:lnTo>
                  <a:pt x="586" y="146"/>
                </a:lnTo>
                <a:lnTo>
                  <a:pt x="590" y="146"/>
                </a:lnTo>
                <a:lnTo>
                  <a:pt x="590" y="146"/>
                </a:lnTo>
                <a:lnTo>
                  <a:pt x="594" y="144"/>
                </a:lnTo>
                <a:lnTo>
                  <a:pt x="594" y="144"/>
                </a:lnTo>
                <a:lnTo>
                  <a:pt x="600" y="142"/>
                </a:lnTo>
                <a:lnTo>
                  <a:pt x="608" y="140"/>
                </a:lnTo>
                <a:lnTo>
                  <a:pt x="608" y="140"/>
                </a:lnTo>
                <a:lnTo>
                  <a:pt x="608" y="136"/>
                </a:lnTo>
                <a:lnTo>
                  <a:pt x="610" y="134"/>
                </a:lnTo>
                <a:close/>
                <a:moveTo>
                  <a:pt x="614" y="204"/>
                </a:moveTo>
                <a:lnTo>
                  <a:pt x="602" y="194"/>
                </a:lnTo>
                <a:lnTo>
                  <a:pt x="602" y="194"/>
                </a:lnTo>
                <a:lnTo>
                  <a:pt x="596" y="194"/>
                </a:lnTo>
                <a:lnTo>
                  <a:pt x="594" y="192"/>
                </a:lnTo>
                <a:lnTo>
                  <a:pt x="594" y="192"/>
                </a:lnTo>
                <a:lnTo>
                  <a:pt x="592" y="192"/>
                </a:lnTo>
                <a:lnTo>
                  <a:pt x="590" y="194"/>
                </a:lnTo>
                <a:lnTo>
                  <a:pt x="590" y="194"/>
                </a:lnTo>
                <a:lnTo>
                  <a:pt x="590" y="190"/>
                </a:lnTo>
                <a:lnTo>
                  <a:pt x="590" y="190"/>
                </a:lnTo>
                <a:lnTo>
                  <a:pt x="586" y="190"/>
                </a:lnTo>
                <a:lnTo>
                  <a:pt x="586" y="190"/>
                </a:lnTo>
                <a:lnTo>
                  <a:pt x="584" y="192"/>
                </a:lnTo>
                <a:lnTo>
                  <a:pt x="584" y="192"/>
                </a:lnTo>
                <a:lnTo>
                  <a:pt x="584" y="198"/>
                </a:lnTo>
                <a:lnTo>
                  <a:pt x="584" y="198"/>
                </a:lnTo>
                <a:lnTo>
                  <a:pt x="582" y="196"/>
                </a:lnTo>
                <a:lnTo>
                  <a:pt x="582" y="196"/>
                </a:lnTo>
                <a:lnTo>
                  <a:pt x="582" y="196"/>
                </a:lnTo>
                <a:lnTo>
                  <a:pt x="578" y="196"/>
                </a:lnTo>
                <a:lnTo>
                  <a:pt x="578" y="196"/>
                </a:lnTo>
                <a:lnTo>
                  <a:pt x="578" y="196"/>
                </a:lnTo>
                <a:lnTo>
                  <a:pt x="576" y="204"/>
                </a:lnTo>
                <a:lnTo>
                  <a:pt x="574" y="208"/>
                </a:lnTo>
                <a:lnTo>
                  <a:pt x="572" y="210"/>
                </a:lnTo>
                <a:lnTo>
                  <a:pt x="572" y="210"/>
                </a:lnTo>
                <a:lnTo>
                  <a:pt x="568" y="210"/>
                </a:lnTo>
                <a:lnTo>
                  <a:pt x="568" y="210"/>
                </a:lnTo>
                <a:lnTo>
                  <a:pt x="566" y="212"/>
                </a:lnTo>
                <a:lnTo>
                  <a:pt x="566" y="212"/>
                </a:lnTo>
                <a:lnTo>
                  <a:pt x="568" y="214"/>
                </a:lnTo>
                <a:lnTo>
                  <a:pt x="570" y="216"/>
                </a:lnTo>
                <a:lnTo>
                  <a:pt x="570" y="216"/>
                </a:lnTo>
                <a:lnTo>
                  <a:pt x="572" y="214"/>
                </a:lnTo>
                <a:lnTo>
                  <a:pt x="574" y="214"/>
                </a:lnTo>
                <a:lnTo>
                  <a:pt x="574" y="216"/>
                </a:lnTo>
                <a:lnTo>
                  <a:pt x="574" y="216"/>
                </a:lnTo>
                <a:lnTo>
                  <a:pt x="576" y="218"/>
                </a:lnTo>
                <a:lnTo>
                  <a:pt x="576" y="218"/>
                </a:lnTo>
                <a:lnTo>
                  <a:pt x="578" y="216"/>
                </a:lnTo>
                <a:lnTo>
                  <a:pt x="580" y="214"/>
                </a:lnTo>
                <a:lnTo>
                  <a:pt x="582" y="214"/>
                </a:lnTo>
                <a:lnTo>
                  <a:pt x="582" y="214"/>
                </a:lnTo>
                <a:lnTo>
                  <a:pt x="582" y="216"/>
                </a:lnTo>
                <a:lnTo>
                  <a:pt x="582" y="218"/>
                </a:lnTo>
                <a:lnTo>
                  <a:pt x="582" y="220"/>
                </a:lnTo>
                <a:lnTo>
                  <a:pt x="582" y="220"/>
                </a:lnTo>
                <a:lnTo>
                  <a:pt x="586" y="222"/>
                </a:lnTo>
                <a:lnTo>
                  <a:pt x="588" y="226"/>
                </a:lnTo>
                <a:lnTo>
                  <a:pt x="588" y="226"/>
                </a:lnTo>
                <a:lnTo>
                  <a:pt x="590" y="226"/>
                </a:lnTo>
                <a:lnTo>
                  <a:pt x="592" y="226"/>
                </a:lnTo>
                <a:lnTo>
                  <a:pt x="592" y="226"/>
                </a:lnTo>
                <a:lnTo>
                  <a:pt x="592" y="226"/>
                </a:lnTo>
                <a:lnTo>
                  <a:pt x="594" y="226"/>
                </a:lnTo>
                <a:lnTo>
                  <a:pt x="596" y="226"/>
                </a:lnTo>
                <a:lnTo>
                  <a:pt x="596" y="226"/>
                </a:lnTo>
                <a:lnTo>
                  <a:pt x="598" y="224"/>
                </a:lnTo>
                <a:lnTo>
                  <a:pt x="598" y="224"/>
                </a:lnTo>
                <a:lnTo>
                  <a:pt x="598" y="224"/>
                </a:lnTo>
                <a:lnTo>
                  <a:pt x="598" y="224"/>
                </a:lnTo>
                <a:lnTo>
                  <a:pt x="598" y="220"/>
                </a:lnTo>
                <a:lnTo>
                  <a:pt x="598" y="220"/>
                </a:lnTo>
                <a:lnTo>
                  <a:pt x="604" y="222"/>
                </a:lnTo>
                <a:lnTo>
                  <a:pt x="610" y="220"/>
                </a:lnTo>
                <a:lnTo>
                  <a:pt x="610" y="220"/>
                </a:lnTo>
                <a:lnTo>
                  <a:pt x="616" y="220"/>
                </a:lnTo>
                <a:lnTo>
                  <a:pt x="616" y="220"/>
                </a:lnTo>
                <a:lnTo>
                  <a:pt x="618" y="216"/>
                </a:lnTo>
                <a:lnTo>
                  <a:pt x="618" y="216"/>
                </a:lnTo>
                <a:lnTo>
                  <a:pt x="614" y="216"/>
                </a:lnTo>
                <a:lnTo>
                  <a:pt x="614" y="216"/>
                </a:lnTo>
                <a:lnTo>
                  <a:pt x="614" y="210"/>
                </a:lnTo>
                <a:lnTo>
                  <a:pt x="614" y="204"/>
                </a:lnTo>
                <a:lnTo>
                  <a:pt x="614" y="204"/>
                </a:lnTo>
                <a:close/>
                <a:moveTo>
                  <a:pt x="134" y="582"/>
                </a:moveTo>
                <a:lnTo>
                  <a:pt x="134" y="582"/>
                </a:lnTo>
                <a:lnTo>
                  <a:pt x="136" y="578"/>
                </a:lnTo>
                <a:lnTo>
                  <a:pt x="136" y="576"/>
                </a:lnTo>
                <a:lnTo>
                  <a:pt x="136" y="576"/>
                </a:lnTo>
                <a:lnTo>
                  <a:pt x="132" y="576"/>
                </a:lnTo>
                <a:lnTo>
                  <a:pt x="132" y="576"/>
                </a:lnTo>
                <a:lnTo>
                  <a:pt x="134" y="574"/>
                </a:lnTo>
                <a:lnTo>
                  <a:pt x="134" y="572"/>
                </a:lnTo>
                <a:lnTo>
                  <a:pt x="134" y="572"/>
                </a:lnTo>
                <a:lnTo>
                  <a:pt x="132" y="570"/>
                </a:lnTo>
                <a:lnTo>
                  <a:pt x="130" y="570"/>
                </a:lnTo>
                <a:lnTo>
                  <a:pt x="130" y="570"/>
                </a:lnTo>
                <a:lnTo>
                  <a:pt x="124" y="574"/>
                </a:lnTo>
                <a:lnTo>
                  <a:pt x="124" y="574"/>
                </a:lnTo>
                <a:lnTo>
                  <a:pt x="124" y="576"/>
                </a:lnTo>
                <a:lnTo>
                  <a:pt x="126" y="576"/>
                </a:lnTo>
                <a:lnTo>
                  <a:pt x="126" y="578"/>
                </a:lnTo>
                <a:lnTo>
                  <a:pt x="126" y="578"/>
                </a:lnTo>
                <a:lnTo>
                  <a:pt x="124" y="576"/>
                </a:lnTo>
                <a:lnTo>
                  <a:pt x="124" y="578"/>
                </a:lnTo>
                <a:lnTo>
                  <a:pt x="126" y="584"/>
                </a:lnTo>
                <a:lnTo>
                  <a:pt x="126" y="584"/>
                </a:lnTo>
                <a:lnTo>
                  <a:pt x="130" y="588"/>
                </a:lnTo>
                <a:lnTo>
                  <a:pt x="138" y="592"/>
                </a:lnTo>
                <a:lnTo>
                  <a:pt x="138" y="592"/>
                </a:lnTo>
                <a:lnTo>
                  <a:pt x="138" y="590"/>
                </a:lnTo>
                <a:lnTo>
                  <a:pt x="138" y="590"/>
                </a:lnTo>
                <a:lnTo>
                  <a:pt x="136" y="586"/>
                </a:lnTo>
                <a:lnTo>
                  <a:pt x="134" y="586"/>
                </a:lnTo>
                <a:lnTo>
                  <a:pt x="134" y="586"/>
                </a:lnTo>
                <a:lnTo>
                  <a:pt x="138" y="584"/>
                </a:lnTo>
                <a:lnTo>
                  <a:pt x="138" y="584"/>
                </a:lnTo>
                <a:lnTo>
                  <a:pt x="134" y="582"/>
                </a:lnTo>
                <a:lnTo>
                  <a:pt x="134" y="582"/>
                </a:lnTo>
                <a:close/>
                <a:moveTo>
                  <a:pt x="470" y="122"/>
                </a:moveTo>
                <a:lnTo>
                  <a:pt x="470" y="122"/>
                </a:lnTo>
                <a:lnTo>
                  <a:pt x="474" y="124"/>
                </a:lnTo>
                <a:lnTo>
                  <a:pt x="474" y="124"/>
                </a:lnTo>
                <a:lnTo>
                  <a:pt x="476" y="126"/>
                </a:lnTo>
                <a:lnTo>
                  <a:pt x="480" y="126"/>
                </a:lnTo>
                <a:lnTo>
                  <a:pt x="480" y="126"/>
                </a:lnTo>
                <a:lnTo>
                  <a:pt x="482" y="124"/>
                </a:lnTo>
                <a:lnTo>
                  <a:pt x="482" y="124"/>
                </a:lnTo>
                <a:lnTo>
                  <a:pt x="480" y="116"/>
                </a:lnTo>
                <a:lnTo>
                  <a:pt x="480" y="116"/>
                </a:lnTo>
                <a:lnTo>
                  <a:pt x="478" y="114"/>
                </a:lnTo>
                <a:lnTo>
                  <a:pt x="474" y="112"/>
                </a:lnTo>
                <a:lnTo>
                  <a:pt x="474" y="112"/>
                </a:lnTo>
                <a:lnTo>
                  <a:pt x="472" y="108"/>
                </a:lnTo>
                <a:lnTo>
                  <a:pt x="472" y="104"/>
                </a:lnTo>
                <a:lnTo>
                  <a:pt x="462" y="96"/>
                </a:lnTo>
                <a:lnTo>
                  <a:pt x="462" y="96"/>
                </a:lnTo>
                <a:lnTo>
                  <a:pt x="458" y="96"/>
                </a:lnTo>
                <a:lnTo>
                  <a:pt x="458" y="96"/>
                </a:lnTo>
                <a:lnTo>
                  <a:pt x="456" y="108"/>
                </a:lnTo>
                <a:lnTo>
                  <a:pt x="460" y="120"/>
                </a:lnTo>
                <a:lnTo>
                  <a:pt x="460" y="120"/>
                </a:lnTo>
                <a:lnTo>
                  <a:pt x="470" y="122"/>
                </a:lnTo>
                <a:lnTo>
                  <a:pt x="470" y="122"/>
                </a:lnTo>
                <a:close/>
                <a:moveTo>
                  <a:pt x="238" y="144"/>
                </a:moveTo>
                <a:lnTo>
                  <a:pt x="238" y="146"/>
                </a:lnTo>
                <a:lnTo>
                  <a:pt x="240" y="146"/>
                </a:lnTo>
                <a:lnTo>
                  <a:pt x="240" y="146"/>
                </a:lnTo>
                <a:lnTo>
                  <a:pt x="242" y="152"/>
                </a:lnTo>
                <a:lnTo>
                  <a:pt x="244" y="156"/>
                </a:lnTo>
                <a:lnTo>
                  <a:pt x="246" y="158"/>
                </a:lnTo>
                <a:lnTo>
                  <a:pt x="246" y="158"/>
                </a:lnTo>
                <a:lnTo>
                  <a:pt x="250" y="158"/>
                </a:lnTo>
                <a:lnTo>
                  <a:pt x="254" y="158"/>
                </a:lnTo>
                <a:lnTo>
                  <a:pt x="260" y="154"/>
                </a:lnTo>
                <a:lnTo>
                  <a:pt x="268" y="144"/>
                </a:lnTo>
                <a:lnTo>
                  <a:pt x="268" y="144"/>
                </a:lnTo>
                <a:lnTo>
                  <a:pt x="270" y="144"/>
                </a:lnTo>
                <a:lnTo>
                  <a:pt x="272" y="148"/>
                </a:lnTo>
                <a:lnTo>
                  <a:pt x="272" y="148"/>
                </a:lnTo>
                <a:lnTo>
                  <a:pt x="280" y="148"/>
                </a:lnTo>
                <a:lnTo>
                  <a:pt x="286" y="146"/>
                </a:lnTo>
                <a:lnTo>
                  <a:pt x="286" y="146"/>
                </a:lnTo>
                <a:lnTo>
                  <a:pt x="290" y="146"/>
                </a:lnTo>
                <a:lnTo>
                  <a:pt x="290" y="144"/>
                </a:lnTo>
                <a:lnTo>
                  <a:pt x="290" y="144"/>
                </a:lnTo>
                <a:lnTo>
                  <a:pt x="292" y="142"/>
                </a:lnTo>
                <a:lnTo>
                  <a:pt x="292" y="140"/>
                </a:lnTo>
                <a:lnTo>
                  <a:pt x="292" y="140"/>
                </a:lnTo>
                <a:lnTo>
                  <a:pt x="296" y="138"/>
                </a:lnTo>
                <a:lnTo>
                  <a:pt x="296" y="138"/>
                </a:lnTo>
                <a:lnTo>
                  <a:pt x="296" y="134"/>
                </a:lnTo>
                <a:lnTo>
                  <a:pt x="296" y="132"/>
                </a:lnTo>
                <a:lnTo>
                  <a:pt x="296" y="132"/>
                </a:lnTo>
                <a:lnTo>
                  <a:pt x="296" y="128"/>
                </a:lnTo>
                <a:lnTo>
                  <a:pt x="296" y="128"/>
                </a:lnTo>
                <a:lnTo>
                  <a:pt x="300" y="128"/>
                </a:lnTo>
                <a:lnTo>
                  <a:pt x="300" y="128"/>
                </a:lnTo>
                <a:lnTo>
                  <a:pt x="300" y="124"/>
                </a:lnTo>
                <a:lnTo>
                  <a:pt x="302" y="120"/>
                </a:lnTo>
                <a:lnTo>
                  <a:pt x="302" y="120"/>
                </a:lnTo>
                <a:lnTo>
                  <a:pt x="308" y="118"/>
                </a:lnTo>
                <a:lnTo>
                  <a:pt x="308" y="116"/>
                </a:lnTo>
                <a:lnTo>
                  <a:pt x="316" y="108"/>
                </a:lnTo>
                <a:lnTo>
                  <a:pt x="316" y="108"/>
                </a:lnTo>
                <a:lnTo>
                  <a:pt x="324" y="106"/>
                </a:lnTo>
                <a:lnTo>
                  <a:pt x="324" y="106"/>
                </a:lnTo>
                <a:lnTo>
                  <a:pt x="330" y="104"/>
                </a:lnTo>
                <a:lnTo>
                  <a:pt x="334" y="100"/>
                </a:lnTo>
                <a:lnTo>
                  <a:pt x="334" y="100"/>
                </a:lnTo>
                <a:lnTo>
                  <a:pt x="338" y="100"/>
                </a:lnTo>
                <a:lnTo>
                  <a:pt x="340" y="102"/>
                </a:lnTo>
                <a:lnTo>
                  <a:pt x="342" y="100"/>
                </a:lnTo>
                <a:lnTo>
                  <a:pt x="342" y="100"/>
                </a:lnTo>
                <a:lnTo>
                  <a:pt x="350" y="100"/>
                </a:lnTo>
                <a:lnTo>
                  <a:pt x="350" y="100"/>
                </a:lnTo>
                <a:lnTo>
                  <a:pt x="354" y="96"/>
                </a:lnTo>
                <a:lnTo>
                  <a:pt x="354" y="96"/>
                </a:lnTo>
                <a:lnTo>
                  <a:pt x="354" y="92"/>
                </a:lnTo>
                <a:lnTo>
                  <a:pt x="354" y="92"/>
                </a:lnTo>
                <a:lnTo>
                  <a:pt x="350" y="90"/>
                </a:lnTo>
                <a:lnTo>
                  <a:pt x="346" y="88"/>
                </a:lnTo>
                <a:lnTo>
                  <a:pt x="346" y="88"/>
                </a:lnTo>
                <a:lnTo>
                  <a:pt x="346" y="86"/>
                </a:lnTo>
                <a:lnTo>
                  <a:pt x="344" y="82"/>
                </a:lnTo>
                <a:lnTo>
                  <a:pt x="344" y="82"/>
                </a:lnTo>
                <a:lnTo>
                  <a:pt x="330" y="78"/>
                </a:lnTo>
                <a:lnTo>
                  <a:pt x="322" y="78"/>
                </a:lnTo>
                <a:lnTo>
                  <a:pt x="316" y="78"/>
                </a:lnTo>
                <a:lnTo>
                  <a:pt x="316" y="78"/>
                </a:lnTo>
                <a:lnTo>
                  <a:pt x="314" y="80"/>
                </a:lnTo>
                <a:lnTo>
                  <a:pt x="314" y="80"/>
                </a:lnTo>
                <a:lnTo>
                  <a:pt x="298" y="78"/>
                </a:lnTo>
                <a:lnTo>
                  <a:pt x="284" y="72"/>
                </a:lnTo>
                <a:lnTo>
                  <a:pt x="284" y="72"/>
                </a:lnTo>
                <a:lnTo>
                  <a:pt x="280" y="68"/>
                </a:lnTo>
                <a:lnTo>
                  <a:pt x="274" y="66"/>
                </a:lnTo>
                <a:lnTo>
                  <a:pt x="274" y="66"/>
                </a:lnTo>
                <a:lnTo>
                  <a:pt x="268" y="70"/>
                </a:lnTo>
                <a:lnTo>
                  <a:pt x="268" y="70"/>
                </a:lnTo>
                <a:lnTo>
                  <a:pt x="260" y="72"/>
                </a:lnTo>
                <a:lnTo>
                  <a:pt x="252" y="72"/>
                </a:lnTo>
                <a:lnTo>
                  <a:pt x="250" y="74"/>
                </a:lnTo>
                <a:lnTo>
                  <a:pt x="250" y="74"/>
                </a:lnTo>
                <a:lnTo>
                  <a:pt x="244" y="76"/>
                </a:lnTo>
                <a:lnTo>
                  <a:pt x="244" y="76"/>
                </a:lnTo>
                <a:lnTo>
                  <a:pt x="234" y="80"/>
                </a:lnTo>
                <a:lnTo>
                  <a:pt x="234" y="80"/>
                </a:lnTo>
                <a:lnTo>
                  <a:pt x="236" y="86"/>
                </a:lnTo>
                <a:lnTo>
                  <a:pt x="238" y="92"/>
                </a:lnTo>
                <a:lnTo>
                  <a:pt x="236" y="96"/>
                </a:lnTo>
                <a:lnTo>
                  <a:pt x="236" y="96"/>
                </a:lnTo>
                <a:lnTo>
                  <a:pt x="236" y="102"/>
                </a:lnTo>
                <a:lnTo>
                  <a:pt x="236" y="108"/>
                </a:lnTo>
                <a:lnTo>
                  <a:pt x="238" y="108"/>
                </a:lnTo>
                <a:lnTo>
                  <a:pt x="238" y="108"/>
                </a:lnTo>
                <a:lnTo>
                  <a:pt x="238" y="110"/>
                </a:lnTo>
                <a:lnTo>
                  <a:pt x="238" y="110"/>
                </a:lnTo>
                <a:lnTo>
                  <a:pt x="232" y="110"/>
                </a:lnTo>
                <a:lnTo>
                  <a:pt x="232" y="110"/>
                </a:lnTo>
                <a:lnTo>
                  <a:pt x="234" y="118"/>
                </a:lnTo>
                <a:lnTo>
                  <a:pt x="236" y="122"/>
                </a:lnTo>
                <a:lnTo>
                  <a:pt x="234" y="126"/>
                </a:lnTo>
                <a:lnTo>
                  <a:pt x="234" y="126"/>
                </a:lnTo>
                <a:lnTo>
                  <a:pt x="230" y="130"/>
                </a:lnTo>
                <a:lnTo>
                  <a:pt x="230" y="130"/>
                </a:lnTo>
                <a:lnTo>
                  <a:pt x="228" y="134"/>
                </a:lnTo>
                <a:lnTo>
                  <a:pt x="228" y="138"/>
                </a:lnTo>
                <a:lnTo>
                  <a:pt x="228" y="138"/>
                </a:lnTo>
                <a:lnTo>
                  <a:pt x="232" y="140"/>
                </a:lnTo>
                <a:lnTo>
                  <a:pt x="232" y="140"/>
                </a:lnTo>
                <a:lnTo>
                  <a:pt x="234" y="142"/>
                </a:lnTo>
                <a:lnTo>
                  <a:pt x="238" y="144"/>
                </a:lnTo>
                <a:lnTo>
                  <a:pt x="238" y="144"/>
                </a:lnTo>
                <a:close/>
              </a:path>
            </a:pathLst>
          </a:custGeom>
          <a:solidFill>
            <a:srgbClr val="00095B"/>
          </a:solidFill>
          <a:ln w="3175">
            <a:solidFill>
              <a:srgbClr val="00095B"/>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249" name="Freeform 238">
            <a:extLst>
              <a:ext uri="{FF2B5EF4-FFF2-40B4-BE49-F238E27FC236}">
                <a16:creationId xmlns:a16="http://schemas.microsoft.com/office/drawing/2014/main" id="{A004CC7C-0EB3-4984-9944-85B959584383}"/>
              </a:ext>
            </a:extLst>
          </p:cNvPr>
          <p:cNvSpPr>
            <a:spLocks/>
          </p:cNvSpPr>
          <p:nvPr userDrawn="1"/>
        </p:nvSpPr>
        <p:spPr bwMode="auto">
          <a:xfrm>
            <a:off x="6039503" y="3299700"/>
            <a:ext cx="185746" cy="319173"/>
          </a:xfrm>
          <a:custGeom>
            <a:avLst/>
            <a:gdLst>
              <a:gd name="T0" fmla="*/ 2 w 111"/>
              <a:gd name="T1" fmla="*/ 148 h 186"/>
              <a:gd name="T2" fmla="*/ 8 w 111"/>
              <a:gd name="T3" fmla="*/ 148 h 186"/>
              <a:gd name="T4" fmla="*/ 8 w 111"/>
              <a:gd name="T5" fmla="*/ 150 h 186"/>
              <a:gd name="T6" fmla="*/ 10 w 111"/>
              <a:gd name="T7" fmla="*/ 156 h 186"/>
              <a:gd name="T8" fmla="*/ 16 w 111"/>
              <a:gd name="T9" fmla="*/ 158 h 186"/>
              <a:gd name="T10" fmla="*/ 22 w 111"/>
              <a:gd name="T11" fmla="*/ 170 h 186"/>
              <a:gd name="T12" fmla="*/ 45 w 111"/>
              <a:gd name="T13" fmla="*/ 182 h 186"/>
              <a:gd name="T14" fmla="*/ 51 w 111"/>
              <a:gd name="T15" fmla="*/ 180 h 186"/>
              <a:gd name="T16" fmla="*/ 57 w 111"/>
              <a:gd name="T17" fmla="*/ 180 h 186"/>
              <a:gd name="T18" fmla="*/ 65 w 111"/>
              <a:gd name="T19" fmla="*/ 180 h 186"/>
              <a:gd name="T20" fmla="*/ 79 w 111"/>
              <a:gd name="T21" fmla="*/ 180 h 186"/>
              <a:gd name="T22" fmla="*/ 89 w 111"/>
              <a:gd name="T23" fmla="*/ 182 h 186"/>
              <a:gd name="T24" fmla="*/ 95 w 111"/>
              <a:gd name="T25" fmla="*/ 184 h 186"/>
              <a:gd name="T26" fmla="*/ 109 w 111"/>
              <a:gd name="T27" fmla="*/ 186 h 186"/>
              <a:gd name="T28" fmla="*/ 107 w 111"/>
              <a:gd name="T29" fmla="*/ 180 h 186"/>
              <a:gd name="T30" fmla="*/ 111 w 111"/>
              <a:gd name="T31" fmla="*/ 172 h 186"/>
              <a:gd name="T32" fmla="*/ 101 w 111"/>
              <a:gd name="T33" fmla="*/ 162 h 186"/>
              <a:gd name="T34" fmla="*/ 93 w 111"/>
              <a:gd name="T35" fmla="*/ 154 h 186"/>
              <a:gd name="T36" fmla="*/ 87 w 111"/>
              <a:gd name="T37" fmla="*/ 144 h 186"/>
              <a:gd name="T38" fmla="*/ 79 w 111"/>
              <a:gd name="T39" fmla="*/ 126 h 186"/>
              <a:gd name="T40" fmla="*/ 75 w 111"/>
              <a:gd name="T41" fmla="*/ 122 h 186"/>
              <a:gd name="T42" fmla="*/ 79 w 111"/>
              <a:gd name="T43" fmla="*/ 118 h 186"/>
              <a:gd name="T44" fmla="*/ 89 w 111"/>
              <a:gd name="T45" fmla="*/ 100 h 186"/>
              <a:gd name="T46" fmla="*/ 91 w 111"/>
              <a:gd name="T47" fmla="*/ 86 h 186"/>
              <a:gd name="T48" fmla="*/ 79 w 111"/>
              <a:gd name="T49" fmla="*/ 68 h 186"/>
              <a:gd name="T50" fmla="*/ 79 w 111"/>
              <a:gd name="T51" fmla="*/ 64 h 186"/>
              <a:gd name="T52" fmla="*/ 85 w 111"/>
              <a:gd name="T53" fmla="*/ 58 h 186"/>
              <a:gd name="T54" fmla="*/ 97 w 111"/>
              <a:gd name="T55" fmla="*/ 58 h 186"/>
              <a:gd name="T56" fmla="*/ 97 w 111"/>
              <a:gd name="T57" fmla="*/ 52 h 186"/>
              <a:gd name="T58" fmla="*/ 95 w 111"/>
              <a:gd name="T59" fmla="*/ 44 h 186"/>
              <a:gd name="T60" fmla="*/ 91 w 111"/>
              <a:gd name="T61" fmla="*/ 34 h 186"/>
              <a:gd name="T62" fmla="*/ 95 w 111"/>
              <a:gd name="T63" fmla="*/ 28 h 186"/>
              <a:gd name="T64" fmla="*/ 95 w 111"/>
              <a:gd name="T65" fmla="*/ 20 h 186"/>
              <a:gd name="T66" fmla="*/ 91 w 111"/>
              <a:gd name="T67" fmla="*/ 14 h 186"/>
              <a:gd name="T68" fmla="*/ 91 w 111"/>
              <a:gd name="T69" fmla="*/ 8 h 186"/>
              <a:gd name="T70" fmla="*/ 81 w 111"/>
              <a:gd name="T71" fmla="*/ 12 h 186"/>
              <a:gd name="T72" fmla="*/ 85 w 111"/>
              <a:gd name="T73" fmla="*/ 16 h 186"/>
              <a:gd name="T74" fmla="*/ 79 w 111"/>
              <a:gd name="T75" fmla="*/ 28 h 186"/>
              <a:gd name="T76" fmla="*/ 75 w 111"/>
              <a:gd name="T77" fmla="*/ 32 h 186"/>
              <a:gd name="T78" fmla="*/ 69 w 111"/>
              <a:gd name="T79" fmla="*/ 40 h 186"/>
              <a:gd name="T80" fmla="*/ 69 w 111"/>
              <a:gd name="T81" fmla="*/ 42 h 186"/>
              <a:gd name="T82" fmla="*/ 67 w 111"/>
              <a:gd name="T83" fmla="*/ 50 h 186"/>
              <a:gd name="T84" fmla="*/ 63 w 111"/>
              <a:gd name="T85" fmla="*/ 56 h 186"/>
              <a:gd name="T86" fmla="*/ 65 w 111"/>
              <a:gd name="T87" fmla="*/ 62 h 186"/>
              <a:gd name="T88" fmla="*/ 63 w 111"/>
              <a:gd name="T89" fmla="*/ 66 h 186"/>
              <a:gd name="T90" fmla="*/ 51 w 111"/>
              <a:gd name="T91" fmla="*/ 72 h 186"/>
              <a:gd name="T92" fmla="*/ 49 w 111"/>
              <a:gd name="T93" fmla="*/ 80 h 186"/>
              <a:gd name="T94" fmla="*/ 45 w 111"/>
              <a:gd name="T95" fmla="*/ 88 h 186"/>
              <a:gd name="T96" fmla="*/ 41 w 111"/>
              <a:gd name="T97" fmla="*/ 96 h 186"/>
              <a:gd name="T98" fmla="*/ 37 w 111"/>
              <a:gd name="T99" fmla="*/ 102 h 186"/>
              <a:gd name="T100" fmla="*/ 37 w 111"/>
              <a:gd name="T101" fmla="*/ 112 h 186"/>
              <a:gd name="T102" fmla="*/ 35 w 111"/>
              <a:gd name="T103" fmla="*/ 114 h 186"/>
              <a:gd name="T104" fmla="*/ 28 w 111"/>
              <a:gd name="T105" fmla="*/ 122 h 186"/>
              <a:gd name="T106" fmla="*/ 26 w 111"/>
              <a:gd name="T107" fmla="*/ 116 h 186"/>
              <a:gd name="T108" fmla="*/ 24 w 111"/>
              <a:gd name="T109" fmla="*/ 114 h 186"/>
              <a:gd name="T110" fmla="*/ 18 w 111"/>
              <a:gd name="T111" fmla="*/ 112 h 186"/>
              <a:gd name="T112" fmla="*/ 8 w 111"/>
              <a:gd name="T113" fmla="*/ 116 h 186"/>
              <a:gd name="T114" fmla="*/ 4 w 111"/>
              <a:gd name="T115" fmla="*/ 118 h 186"/>
              <a:gd name="T116" fmla="*/ 0 w 111"/>
              <a:gd name="T117" fmla="*/ 128 h 186"/>
              <a:gd name="T118" fmla="*/ 0 w 111"/>
              <a:gd name="T119" fmla="*/ 132 h 186"/>
              <a:gd name="T120" fmla="*/ 2 w 111"/>
              <a:gd name="T121" fmla="*/ 13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11" h="186">
                <a:moveTo>
                  <a:pt x="0" y="146"/>
                </a:moveTo>
                <a:lnTo>
                  <a:pt x="0" y="146"/>
                </a:lnTo>
                <a:lnTo>
                  <a:pt x="2" y="148"/>
                </a:lnTo>
                <a:lnTo>
                  <a:pt x="2" y="150"/>
                </a:lnTo>
                <a:lnTo>
                  <a:pt x="2" y="150"/>
                </a:lnTo>
                <a:lnTo>
                  <a:pt x="8" y="148"/>
                </a:lnTo>
                <a:lnTo>
                  <a:pt x="8" y="148"/>
                </a:lnTo>
                <a:lnTo>
                  <a:pt x="8" y="148"/>
                </a:lnTo>
                <a:lnTo>
                  <a:pt x="8" y="150"/>
                </a:lnTo>
                <a:lnTo>
                  <a:pt x="8" y="150"/>
                </a:lnTo>
                <a:lnTo>
                  <a:pt x="8" y="154"/>
                </a:lnTo>
                <a:lnTo>
                  <a:pt x="10" y="156"/>
                </a:lnTo>
                <a:lnTo>
                  <a:pt x="18" y="154"/>
                </a:lnTo>
                <a:lnTo>
                  <a:pt x="18" y="154"/>
                </a:lnTo>
                <a:lnTo>
                  <a:pt x="16" y="158"/>
                </a:lnTo>
                <a:lnTo>
                  <a:pt x="16" y="158"/>
                </a:lnTo>
                <a:lnTo>
                  <a:pt x="20" y="170"/>
                </a:lnTo>
                <a:lnTo>
                  <a:pt x="22" y="170"/>
                </a:lnTo>
                <a:lnTo>
                  <a:pt x="22" y="170"/>
                </a:lnTo>
                <a:lnTo>
                  <a:pt x="20" y="182"/>
                </a:lnTo>
                <a:lnTo>
                  <a:pt x="45" y="182"/>
                </a:lnTo>
                <a:lnTo>
                  <a:pt x="45" y="182"/>
                </a:lnTo>
                <a:lnTo>
                  <a:pt x="47" y="182"/>
                </a:lnTo>
                <a:lnTo>
                  <a:pt x="51" y="180"/>
                </a:lnTo>
                <a:lnTo>
                  <a:pt x="51" y="180"/>
                </a:lnTo>
                <a:lnTo>
                  <a:pt x="55" y="180"/>
                </a:lnTo>
                <a:lnTo>
                  <a:pt x="57" y="180"/>
                </a:lnTo>
                <a:lnTo>
                  <a:pt x="59" y="180"/>
                </a:lnTo>
                <a:lnTo>
                  <a:pt x="59" y="180"/>
                </a:lnTo>
                <a:lnTo>
                  <a:pt x="65" y="180"/>
                </a:lnTo>
                <a:lnTo>
                  <a:pt x="69" y="180"/>
                </a:lnTo>
                <a:lnTo>
                  <a:pt x="79" y="180"/>
                </a:lnTo>
                <a:lnTo>
                  <a:pt x="79" y="180"/>
                </a:lnTo>
                <a:lnTo>
                  <a:pt x="85" y="180"/>
                </a:lnTo>
                <a:lnTo>
                  <a:pt x="89" y="182"/>
                </a:lnTo>
                <a:lnTo>
                  <a:pt x="89" y="182"/>
                </a:lnTo>
                <a:lnTo>
                  <a:pt x="91" y="184"/>
                </a:lnTo>
                <a:lnTo>
                  <a:pt x="95" y="184"/>
                </a:lnTo>
                <a:lnTo>
                  <a:pt x="95" y="184"/>
                </a:lnTo>
                <a:lnTo>
                  <a:pt x="103" y="184"/>
                </a:lnTo>
                <a:lnTo>
                  <a:pt x="103" y="184"/>
                </a:lnTo>
                <a:lnTo>
                  <a:pt x="109" y="186"/>
                </a:lnTo>
                <a:lnTo>
                  <a:pt x="109" y="186"/>
                </a:lnTo>
                <a:lnTo>
                  <a:pt x="107" y="180"/>
                </a:lnTo>
                <a:lnTo>
                  <a:pt x="107" y="180"/>
                </a:lnTo>
                <a:lnTo>
                  <a:pt x="109" y="174"/>
                </a:lnTo>
                <a:lnTo>
                  <a:pt x="111" y="172"/>
                </a:lnTo>
                <a:lnTo>
                  <a:pt x="111" y="172"/>
                </a:lnTo>
                <a:lnTo>
                  <a:pt x="107" y="168"/>
                </a:lnTo>
                <a:lnTo>
                  <a:pt x="101" y="162"/>
                </a:lnTo>
                <a:lnTo>
                  <a:pt x="101" y="162"/>
                </a:lnTo>
                <a:lnTo>
                  <a:pt x="99" y="158"/>
                </a:lnTo>
                <a:lnTo>
                  <a:pt x="93" y="154"/>
                </a:lnTo>
                <a:lnTo>
                  <a:pt x="93" y="154"/>
                </a:lnTo>
                <a:lnTo>
                  <a:pt x="91" y="148"/>
                </a:lnTo>
                <a:lnTo>
                  <a:pt x="87" y="144"/>
                </a:lnTo>
                <a:lnTo>
                  <a:pt x="87" y="144"/>
                </a:lnTo>
                <a:lnTo>
                  <a:pt x="81" y="130"/>
                </a:lnTo>
                <a:lnTo>
                  <a:pt x="81" y="130"/>
                </a:lnTo>
                <a:lnTo>
                  <a:pt x="79" y="126"/>
                </a:lnTo>
                <a:lnTo>
                  <a:pt x="77" y="124"/>
                </a:lnTo>
                <a:lnTo>
                  <a:pt x="77" y="124"/>
                </a:lnTo>
                <a:lnTo>
                  <a:pt x="75" y="122"/>
                </a:lnTo>
                <a:lnTo>
                  <a:pt x="75" y="122"/>
                </a:lnTo>
                <a:lnTo>
                  <a:pt x="79" y="118"/>
                </a:lnTo>
                <a:lnTo>
                  <a:pt x="79" y="118"/>
                </a:lnTo>
                <a:lnTo>
                  <a:pt x="83" y="114"/>
                </a:lnTo>
                <a:lnTo>
                  <a:pt x="85" y="108"/>
                </a:lnTo>
                <a:lnTo>
                  <a:pt x="89" y="100"/>
                </a:lnTo>
                <a:lnTo>
                  <a:pt x="93" y="92"/>
                </a:lnTo>
                <a:lnTo>
                  <a:pt x="93" y="92"/>
                </a:lnTo>
                <a:lnTo>
                  <a:pt x="91" y="86"/>
                </a:lnTo>
                <a:lnTo>
                  <a:pt x="89" y="80"/>
                </a:lnTo>
                <a:lnTo>
                  <a:pt x="89" y="80"/>
                </a:lnTo>
                <a:lnTo>
                  <a:pt x="79" y="68"/>
                </a:lnTo>
                <a:lnTo>
                  <a:pt x="79" y="68"/>
                </a:lnTo>
                <a:lnTo>
                  <a:pt x="79" y="66"/>
                </a:lnTo>
                <a:lnTo>
                  <a:pt x="79" y="64"/>
                </a:lnTo>
                <a:lnTo>
                  <a:pt x="81" y="60"/>
                </a:lnTo>
                <a:lnTo>
                  <a:pt x="81" y="60"/>
                </a:lnTo>
                <a:lnTo>
                  <a:pt x="85" y="58"/>
                </a:lnTo>
                <a:lnTo>
                  <a:pt x="91" y="58"/>
                </a:lnTo>
                <a:lnTo>
                  <a:pt x="97" y="58"/>
                </a:lnTo>
                <a:lnTo>
                  <a:pt x="97" y="58"/>
                </a:lnTo>
                <a:lnTo>
                  <a:pt x="97" y="56"/>
                </a:lnTo>
                <a:lnTo>
                  <a:pt x="97" y="52"/>
                </a:lnTo>
                <a:lnTo>
                  <a:pt x="97" y="52"/>
                </a:lnTo>
                <a:lnTo>
                  <a:pt x="95" y="48"/>
                </a:lnTo>
                <a:lnTo>
                  <a:pt x="95" y="44"/>
                </a:lnTo>
                <a:lnTo>
                  <a:pt x="95" y="44"/>
                </a:lnTo>
                <a:lnTo>
                  <a:pt x="93" y="40"/>
                </a:lnTo>
                <a:lnTo>
                  <a:pt x="91" y="34"/>
                </a:lnTo>
                <a:lnTo>
                  <a:pt x="91" y="34"/>
                </a:lnTo>
                <a:lnTo>
                  <a:pt x="93" y="30"/>
                </a:lnTo>
                <a:lnTo>
                  <a:pt x="95" y="28"/>
                </a:lnTo>
                <a:lnTo>
                  <a:pt x="95" y="28"/>
                </a:lnTo>
                <a:lnTo>
                  <a:pt x="95" y="24"/>
                </a:lnTo>
                <a:lnTo>
                  <a:pt x="95" y="24"/>
                </a:lnTo>
                <a:lnTo>
                  <a:pt x="95" y="20"/>
                </a:lnTo>
                <a:lnTo>
                  <a:pt x="91" y="16"/>
                </a:lnTo>
                <a:lnTo>
                  <a:pt x="91" y="16"/>
                </a:lnTo>
                <a:lnTo>
                  <a:pt x="91" y="14"/>
                </a:lnTo>
                <a:lnTo>
                  <a:pt x="91" y="12"/>
                </a:lnTo>
                <a:lnTo>
                  <a:pt x="91" y="8"/>
                </a:lnTo>
                <a:lnTo>
                  <a:pt x="91" y="8"/>
                </a:lnTo>
                <a:lnTo>
                  <a:pt x="81" y="0"/>
                </a:lnTo>
                <a:lnTo>
                  <a:pt x="81" y="12"/>
                </a:lnTo>
                <a:lnTo>
                  <a:pt x="81" y="12"/>
                </a:lnTo>
                <a:lnTo>
                  <a:pt x="83" y="14"/>
                </a:lnTo>
                <a:lnTo>
                  <a:pt x="85" y="16"/>
                </a:lnTo>
                <a:lnTo>
                  <a:pt x="85" y="16"/>
                </a:lnTo>
                <a:lnTo>
                  <a:pt x="83" y="24"/>
                </a:lnTo>
                <a:lnTo>
                  <a:pt x="81" y="28"/>
                </a:lnTo>
                <a:lnTo>
                  <a:pt x="79" y="28"/>
                </a:lnTo>
                <a:lnTo>
                  <a:pt x="79" y="28"/>
                </a:lnTo>
                <a:lnTo>
                  <a:pt x="77" y="30"/>
                </a:lnTo>
                <a:lnTo>
                  <a:pt x="75" y="32"/>
                </a:lnTo>
                <a:lnTo>
                  <a:pt x="75" y="32"/>
                </a:lnTo>
                <a:lnTo>
                  <a:pt x="73" y="36"/>
                </a:lnTo>
                <a:lnTo>
                  <a:pt x="69" y="40"/>
                </a:lnTo>
                <a:lnTo>
                  <a:pt x="69" y="40"/>
                </a:lnTo>
                <a:lnTo>
                  <a:pt x="69" y="42"/>
                </a:lnTo>
                <a:lnTo>
                  <a:pt x="69" y="42"/>
                </a:lnTo>
                <a:lnTo>
                  <a:pt x="69" y="46"/>
                </a:lnTo>
                <a:lnTo>
                  <a:pt x="69" y="46"/>
                </a:lnTo>
                <a:lnTo>
                  <a:pt x="67" y="50"/>
                </a:lnTo>
                <a:lnTo>
                  <a:pt x="65" y="52"/>
                </a:lnTo>
                <a:lnTo>
                  <a:pt x="65" y="52"/>
                </a:lnTo>
                <a:lnTo>
                  <a:pt x="63" y="56"/>
                </a:lnTo>
                <a:lnTo>
                  <a:pt x="63" y="58"/>
                </a:lnTo>
                <a:lnTo>
                  <a:pt x="63" y="58"/>
                </a:lnTo>
                <a:lnTo>
                  <a:pt x="65" y="62"/>
                </a:lnTo>
                <a:lnTo>
                  <a:pt x="65" y="64"/>
                </a:lnTo>
                <a:lnTo>
                  <a:pt x="63" y="66"/>
                </a:lnTo>
                <a:lnTo>
                  <a:pt x="63" y="66"/>
                </a:lnTo>
                <a:lnTo>
                  <a:pt x="53" y="70"/>
                </a:lnTo>
                <a:lnTo>
                  <a:pt x="53" y="70"/>
                </a:lnTo>
                <a:lnTo>
                  <a:pt x="51" y="72"/>
                </a:lnTo>
                <a:lnTo>
                  <a:pt x="49" y="76"/>
                </a:lnTo>
                <a:lnTo>
                  <a:pt x="49" y="76"/>
                </a:lnTo>
                <a:lnTo>
                  <a:pt x="49" y="80"/>
                </a:lnTo>
                <a:lnTo>
                  <a:pt x="47" y="84"/>
                </a:lnTo>
                <a:lnTo>
                  <a:pt x="47" y="84"/>
                </a:lnTo>
                <a:lnTo>
                  <a:pt x="45" y="88"/>
                </a:lnTo>
                <a:lnTo>
                  <a:pt x="45" y="92"/>
                </a:lnTo>
                <a:lnTo>
                  <a:pt x="45" y="92"/>
                </a:lnTo>
                <a:lnTo>
                  <a:pt x="41" y="96"/>
                </a:lnTo>
                <a:lnTo>
                  <a:pt x="39" y="98"/>
                </a:lnTo>
                <a:lnTo>
                  <a:pt x="39" y="98"/>
                </a:lnTo>
                <a:lnTo>
                  <a:pt x="37" y="102"/>
                </a:lnTo>
                <a:lnTo>
                  <a:pt x="35" y="108"/>
                </a:lnTo>
                <a:lnTo>
                  <a:pt x="35" y="108"/>
                </a:lnTo>
                <a:lnTo>
                  <a:pt x="37" y="112"/>
                </a:lnTo>
                <a:lnTo>
                  <a:pt x="37" y="112"/>
                </a:lnTo>
                <a:lnTo>
                  <a:pt x="35" y="114"/>
                </a:lnTo>
                <a:lnTo>
                  <a:pt x="35" y="114"/>
                </a:lnTo>
                <a:lnTo>
                  <a:pt x="32" y="116"/>
                </a:lnTo>
                <a:lnTo>
                  <a:pt x="30" y="120"/>
                </a:lnTo>
                <a:lnTo>
                  <a:pt x="28" y="122"/>
                </a:lnTo>
                <a:lnTo>
                  <a:pt x="24" y="122"/>
                </a:lnTo>
                <a:lnTo>
                  <a:pt x="24" y="122"/>
                </a:lnTo>
                <a:lnTo>
                  <a:pt x="26" y="116"/>
                </a:lnTo>
                <a:lnTo>
                  <a:pt x="24" y="114"/>
                </a:lnTo>
                <a:lnTo>
                  <a:pt x="24" y="114"/>
                </a:lnTo>
                <a:lnTo>
                  <a:pt x="24" y="114"/>
                </a:lnTo>
                <a:lnTo>
                  <a:pt x="18" y="112"/>
                </a:lnTo>
                <a:lnTo>
                  <a:pt x="18" y="112"/>
                </a:lnTo>
                <a:lnTo>
                  <a:pt x="18" y="112"/>
                </a:lnTo>
                <a:lnTo>
                  <a:pt x="14" y="114"/>
                </a:lnTo>
                <a:lnTo>
                  <a:pt x="14" y="114"/>
                </a:lnTo>
                <a:lnTo>
                  <a:pt x="8" y="116"/>
                </a:lnTo>
                <a:lnTo>
                  <a:pt x="6" y="116"/>
                </a:lnTo>
                <a:lnTo>
                  <a:pt x="4" y="118"/>
                </a:lnTo>
                <a:lnTo>
                  <a:pt x="4" y="118"/>
                </a:lnTo>
                <a:lnTo>
                  <a:pt x="2" y="124"/>
                </a:lnTo>
                <a:lnTo>
                  <a:pt x="2" y="126"/>
                </a:lnTo>
                <a:lnTo>
                  <a:pt x="0" y="128"/>
                </a:lnTo>
                <a:lnTo>
                  <a:pt x="0" y="128"/>
                </a:lnTo>
                <a:lnTo>
                  <a:pt x="0" y="128"/>
                </a:lnTo>
                <a:lnTo>
                  <a:pt x="0" y="132"/>
                </a:lnTo>
                <a:lnTo>
                  <a:pt x="0" y="132"/>
                </a:lnTo>
                <a:lnTo>
                  <a:pt x="0" y="134"/>
                </a:lnTo>
                <a:lnTo>
                  <a:pt x="2" y="136"/>
                </a:lnTo>
                <a:lnTo>
                  <a:pt x="0" y="142"/>
                </a:lnTo>
                <a:lnTo>
                  <a:pt x="0" y="146"/>
                </a:lnTo>
                <a:close/>
              </a:path>
            </a:pathLst>
          </a:custGeom>
          <a:solidFill>
            <a:srgbClr val="B9BCBD"/>
          </a:solidFill>
          <a:ln w="3175">
            <a:solidFill>
              <a:srgbClr val="B9BCBD"/>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250" name="Freeform 239">
            <a:extLst>
              <a:ext uri="{FF2B5EF4-FFF2-40B4-BE49-F238E27FC236}">
                <a16:creationId xmlns:a16="http://schemas.microsoft.com/office/drawing/2014/main" id="{C1895643-827E-4E06-90EA-F143D3FACD8B}"/>
              </a:ext>
            </a:extLst>
          </p:cNvPr>
          <p:cNvSpPr>
            <a:spLocks/>
          </p:cNvSpPr>
          <p:nvPr userDrawn="1"/>
        </p:nvSpPr>
        <p:spPr bwMode="auto">
          <a:xfrm>
            <a:off x="8150827" y="3261949"/>
            <a:ext cx="117640" cy="137279"/>
          </a:xfrm>
          <a:custGeom>
            <a:avLst/>
            <a:gdLst>
              <a:gd name="T0" fmla="*/ 6 w 70"/>
              <a:gd name="T1" fmla="*/ 60 h 80"/>
              <a:gd name="T2" fmla="*/ 6 w 70"/>
              <a:gd name="T3" fmla="*/ 60 h 80"/>
              <a:gd name="T4" fmla="*/ 8 w 70"/>
              <a:gd name="T5" fmla="*/ 66 h 80"/>
              <a:gd name="T6" fmla="*/ 10 w 70"/>
              <a:gd name="T7" fmla="*/ 66 h 80"/>
              <a:gd name="T8" fmla="*/ 10 w 70"/>
              <a:gd name="T9" fmla="*/ 66 h 80"/>
              <a:gd name="T10" fmla="*/ 12 w 70"/>
              <a:gd name="T11" fmla="*/ 74 h 80"/>
              <a:gd name="T12" fmla="*/ 12 w 70"/>
              <a:gd name="T13" fmla="*/ 74 h 80"/>
              <a:gd name="T14" fmla="*/ 18 w 70"/>
              <a:gd name="T15" fmla="*/ 72 h 80"/>
              <a:gd name="T16" fmla="*/ 18 w 70"/>
              <a:gd name="T17" fmla="*/ 72 h 80"/>
              <a:gd name="T18" fmla="*/ 18 w 70"/>
              <a:gd name="T19" fmla="*/ 78 h 80"/>
              <a:gd name="T20" fmla="*/ 18 w 70"/>
              <a:gd name="T21" fmla="*/ 78 h 80"/>
              <a:gd name="T22" fmla="*/ 24 w 70"/>
              <a:gd name="T23" fmla="*/ 78 h 80"/>
              <a:gd name="T24" fmla="*/ 26 w 70"/>
              <a:gd name="T25" fmla="*/ 80 h 80"/>
              <a:gd name="T26" fmla="*/ 32 w 70"/>
              <a:gd name="T27" fmla="*/ 72 h 80"/>
              <a:gd name="T28" fmla="*/ 36 w 70"/>
              <a:gd name="T29" fmla="*/ 70 h 80"/>
              <a:gd name="T30" fmla="*/ 38 w 70"/>
              <a:gd name="T31" fmla="*/ 66 h 80"/>
              <a:gd name="T32" fmla="*/ 46 w 70"/>
              <a:gd name="T33" fmla="*/ 66 h 80"/>
              <a:gd name="T34" fmla="*/ 52 w 70"/>
              <a:gd name="T35" fmla="*/ 68 h 80"/>
              <a:gd name="T36" fmla="*/ 54 w 70"/>
              <a:gd name="T37" fmla="*/ 62 h 80"/>
              <a:gd name="T38" fmla="*/ 56 w 70"/>
              <a:gd name="T39" fmla="*/ 60 h 80"/>
              <a:gd name="T40" fmla="*/ 62 w 70"/>
              <a:gd name="T41" fmla="*/ 58 h 80"/>
              <a:gd name="T42" fmla="*/ 66 w 70"/>
              <a:gd name="T43" fmla="*/ 54 h 80"/>
              <a:gd name="T44" fmla="*/ 68 w 70"/>
              <a:gd name="T45" fmla="*/ 48 h 80"/>
              <a:gd name="T46" fmla="*/ 68 w 70"/>
              <a:gd name="T47" fmla="*/ 40 h 80"/>
              <a:gd name="T48" fmla="*/ 70 w 70"/>
              <a:gd name="T49" fmla="*/ 34 h 80"/>
              <a:gd name="T50" fmla="*/ 70 w 70"/>
              <a:gd name="T51" fmla="*/ 26 h 80"/>
              <a:gd name="T52" fmla="*/ 68 w 70"/>
              <a:gd name="T53" fmla="*/ 18 h 80"/>
              <a:gd name="T54" fmla="*/ 66 w 70"/>
              <a:gd name="T55" fmla="*/ 12 h 80"/>
              <a:gd name="T56" fmla="*/ 66 w 70"/>
              <a:gd name="T57" fmla="*/ 4 h 80"/>
              <a:gd name="T58" fmla="*/ 60 w 70"/>
              <a:gd name="T59" fmla="*/ 6 h 80"/>
              <a:gd name="T60" fmla="*/ 56 w 70"/>
              <a:gd name="T61" fmla="*/ 2 h 80"/>
              <a:gd name="T62" fmla="*/ 52 w 70"/>
              <a:gd name="T63" fmla="*/ 0 h 80"/>
              <a:gd name="T64" fmla="*/ 48 w 70"/>
              <a:gd name="T65" fmla="*/ 6 h 80"/>
              <a:gd name="T66" fmla="*/ 48 w 70"/>
              <a:gd name="T67" fmla="*/ 12 h 80"/>
              <a:gd name="T68" fmla="*/ 44 w 70"/>
              <a:gd name="T69" fmla="*/ 14 h 80"/>
              <a:gd name="T70" fmla="*/ 40 w 70"/>
              <a:gd name="T71" fmla="*/ 10 h 80"/>
              <a:gd name="T72" fmla="*/ 38 w 70"/>
              <a:gd name="T73" fmla="*/ 8 h 80"/>
              <a:gd name="T74" fmla="*/ 30 w 70"/>
              <a:gd name="T75" fmla="*/ 6 h 80"/>
              <a:gd name="T76" fmla="*/ 26 w 70"/>
              <a:gd name="T77" fmla="*/ 10 h 80"/>
              <a:gd name="T78" fmla="*/ 20 w 70"/>
              <a:gd name="T79" fmla="*/ 14 h 80"/>
              <a:gd name="T80" fmla="*/ 16 w 70"/>
              <a:gd name="T81" fmla="*/ 14 h 80"/>
              <a:gd name="T82" fmla="*/ 10 w 70"/>
              <a:gd name="T83" fmla="*/ 14 h 80"/>
              <a:gd name="T84" fmla="*/ 4 w 70"/>
              <a:gd name="T85" fmla="*/ 18 h 80"/>
              <a:gd name="T86" fmla="*/ 0 w 70"/>
              <a:gd name="T87" fmla="*/ 20 h 80"/>
              <a:gd name="T88" fmla="*/ 0 w 70"/>
              <a:gd name="T89" fmla="*/ 28 h 80"/>
              <a:gd name="T90" fmla="*/ 0 w 70"/>
              <a:gd name="T91" fmla="*/ 38 h 80"/>
              <a:gd name="T92" fmla="*/ 4 w 70"/>
              <a:gd name="T93" fmla="*/ 44 h 80"/>
              <a:gd name="T94" fmla="*/ 6 w 70"/>
              <a:gd name="T95" fmla="*/ 52 h 80"/>
              <a:gd name="T96" fmla="*/ 6 w 70"/>
              <a:gd name="T97" fmla="*/ 6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0" h="80">
                <a:moveTo>
                  <a:pt x="6" y="60"/>
                </a:moveTo>
                <a:lnTo>
                  <a:pt x="6" y="60"/>
                </a:lnTo>
                <a:lnTo>
                  <a:pt x="8" y="66"/>
                </a:lnTo>
                <a:lnTo>
                  <a:pt x="10" y="66"/>
                </a:lnTo>
                <a:lnTo>
                  <a:pt x="10" y="66"/>
                </a:lnTo>
                <a:lnTo>
                  <a:pt x="12" y="74"/>
                </a:lnTo>
                <a:lnTo>
                  <a:pt x="12" y="74"/>
                </a:lnTo>
                <a:lnTo>
                  <a:pt x="18" y="72"/>
                </a:lnTo>
                <a:lnTo>
                  <a:pt x="18" y="72"/>
                </a:lnTo>
                <a:lnTo>
                  <a:pt x="18" y="78"/>
                </a:lnTo>
                <a:lnTo>
                  <a:pt x="18" y="78"/>
                </a:lnTo>
                <a:lnTo>
                  <a:pt x="24" y="78"/>
                </a:lnTo>
                <a:lnTo>
                  <a:pt x="26" y="80"/>
                </a:lnTo>
                <a:lnTo>
                  <a:pt x="32" y="72"/>
                </a:lnTo>
                <a:lnTo>
                  <a:pt x="36" y="70"/>
                </a:lnTo>
                <a:lnTo>
                  <a:pt x="38" y="66"/>
                </a:lnTo>
                <a:lnTo>
                  <a:pt x="46" y="66"/>
                </a:lnTo>
                <a:lnTo>
                  <a:pt x="52" y="68"/>
                </a:lnTo>
                <a:lnTo>
                  <a:pt x="54" y="62"/>
                </a:lnTo>
                <a:lnTo>
                  <a:pt x="56" y="60"/>
                </a:lnTo>
                <a:lnTo>
                  <a:pt x="62" y="58"/>
                </a:lnTo>
                <a:lnTo>
                  <a:pt x="66" y="54"/>
                </a:lnTo>
                <a:lnTo>
                  <a:pt x="68" y="48"/>
                </a:lnTo>
                <a:lnTo>
                  <a:pt x="68" y="40"/>
                </a:lnTo>
                <a:lnTo>
                  <a:pt x="70" y="34"/>
                </a:lnTo>
                <a:lnTo>
                  <a:pt x="70" y="26"/>
                </a:lnTo>
                <a:lnTo>
                  <a:pt x="68" y="18"/>
                </a:lnTo>
                <a:lnTo>
                  <a:pt x="66" y="12"/>
                </a:lnTo>
                <a:lnTo>
                  <a:pt x="66" y="4"/>
                </a:lnTo>
                <a:lnTo>
                  <a:pt x="60" y="6"/>
                </a:lnTo>
                <a:lnTo>
                  <a:pt x="56" y="2"/>
                </a:lnTo>
                <a:lnTo>
                  <a:pt x="52" y="0"/>
                </a:lnTo>
                <a:lnTo>
                  <a:pt x="48" y="6"/>
                </a:lnTo>
                <a:lnTo>
                  <a:pt x="48" y="12"/>
                </a:lnTo>
                <a:lnTo>
                  <a:pt x="44" y="14"/>
                </a:lnTo>
                <a:lnTo>
                  <a:pt x="40" y="10"/>
                </a:lnTo>
                <a:lnTo>
                  <a:pt x="38" y="8"/>
                </a:lnTo>
                <a:lnTo>
                  <a:pt x="30" y="6"/>
                </a:lnTo>
                <a:lnTo>
                  <a:pt x="26" y="10"/>
                </a:lnTo>
                <a:lnTo>
                  <a:pt x="20" y="14"/>
                </a:lnTo>
                <a:lnTo>
                  <a:pt x="16" y="14"/>
                </a:lnTo>
                <a:lnTo>
                  <a:pt x="10" y="14"/>
                </a:lnTo>
                <a:lnTo>
                  <a:pt x="4" y="18"/>
                </a:lnTo>
                <a:lnTo>
                  <a:pt x="0" y="20"/>
                </a:lnTo>
                <a:lnTo>
                  <a:pt x="0" y="28"/>
                </a:lnTo>
                <a:lnTo>
                  <a:pt x="0" y="38"/>
                </a:lnTo>
                <a:lnTo>
                  <a:pt x="4" y="44"/>
                </a:lnTo>
                <a:lnTo>
                  <a:pt x="6" y="52"/>
                </a:lnTo>
                <a:lnTo>
                  <a:pt x="6" y="60"/>
                </a:lnTo>
                <a:close/>
              </a:path>
            </a:pathLst>
          </a:custGeom>
          <a:solidFill>
            <a:srgbClr val="B9BCBD"/>
          </a:solidFill>
          <a:ln w="3175">
            <a:solidFill>
              <a:srgbClr val="B9BCBD"/>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251" name="Freeform 240">
            <a:extLst>
              <a:ext uri="{FF2B5EF4-FFF2-40B4-BE49-F238E27FC236}">
                <a16:creationId xmlns:a16="http://schemas.microsoft.com/office/drawing/2014/main" id="{7A726683-8DBF-485E-B5E0-C5516FC574A7}"/>
              </a:ext>
            </a:extLst>
          </p:cNvPr>
          <p:cNvSpPr>
            <a:spLocks/>
          </p:cNvSpPr>
          <p:nvPr userDrawn="1"/>
        </p:nvSpPr>
        <p:spPr bwMode="auto">
          <a:xfrm>
            <a:off x="6506967" y="3769879"/>
            <a:ext cx="51081" cy="58344"/>
          </a:xfrm>
          <a:custGeom>
            <a:avLst/>
            <a:gdLst>
              <a:gd name="T0" fmla="*/ 0 w 30"/>
              <a:gd name="T1" fmla="*/ 2 h 34"/>
              <a:gd name="T2" fmla="*/ 0 w 30"/>
              <a:gd name="T3" fmla="*/ 2 h 34"/>
              <a:gd name="T4" fmla="*/ 2 w 30"/>
              <a:gd name="T5" fmla="*/ 2 h 34"/>
              <a:gd name="T6" fmla="*/ 4 w 30"/>
              <a:gd name="T7" fmla="*/ 0 h 34"/>
              <a:gd name="T8" fmla="*/ 6 w 30"/>
              <a:gd name="T9" fmla="*/ 2 h 34"/>
              <a:gd name="T10" fmla="*/ 6 w 30"/>
              <a:gd name="T11" fmla="*/ 2 h 34"/>
              <a:gd name="T12" fmla="*/ 8 w 30"/>
              <a:gd name="T13" fmla="*/ 8 h 34"/>
              <a:gd name="T14" fmla="*/ 8 w 30"/>
              <a:gd name="T15" fmla="*/ 8 h 34"/>
              <a:gd name="T16" fmla="*/ 12 w 30"/>
              <a:gd name="T17" fmla="*/ 6 h 34"/>
              <a:gd name="T18" fmla="*/ 12 w 30"/>
              <a:gd name="T19" fmla="*/ 6 h 34"/>
              <a:gd name="T20" fmla="*/ 14 w 30"/>
              <a:gd name="T21" fmla="*/ 4 h 34"/>
              <a:gd name="T22" fmla="*/ 14 w 30"/>
              <a:gd name="T23" fmla="*/ 2 h 34"/>
              <a:gd name="T24" fmla="*/ 14 w 30"/>
              <a:gd name="T25" fmla="*/ 0 h 34"/>
              <a:gd name="T26" fmla="*/ 16 w 30"/>
              <a:gd name="T27" fmla="*/ 0 h 34"/>
              <a:gd name="T28" fmla="*/ 16 w 30"/>
              <a:gd name="T29" fmla="*/ 0 h 34"/>
              <a:gd name="T30" fmla="*/ 22 w 30"/>
              <a:gd name="T31" fmla="*/ 2 h 34"/>
              <a:gd name="T32" fmla="*/ 24 w 30"/>
              <a:gd name="T33" fmla="*/ 2 h 34"/>
              <a:gd name="T34" fmla="*/ 24 w 30"/>
              <a:gd name="T35" fmla="*/ 2 h 34"/>
              <a:gd name="T36" fmla="*/ 24 w 30"/>
              <a:gd name="T37" fmla="*/ 6 h 34"/>
              <a:gd name="T38" fmla="*/ 24 w 30"/>
              <a:gd name="T39" fmla="*/ 8 h 34"/>
              <a:gd name="T40" fmla="*/ 26 w 30"/>
              <a:gd name="T41" fmla="*/ 12 h 34"/>
              <a:gd name="T42" fmla="*/ 26 w 30"/>
              <a:gd name="T43" fmla="*/ 12 h 34"/>
              <a:gd name="T44" fmla="*/ 30 w 30"/>
              <a:gd name="T45" fmla="*/ 12 h 34"/>
              <a:gd name="T46" fmla="*/ 30 w 30"/>
              <a:gd name="T47" fmla="*/ 12 h 34"/>
              <a:gd name="T48" fmla="*/ 30 w 30"/>
              <a:gd name="T49" fmla="*/ 12 h 34"/>
              <a:gd name="T50" fmla="*/ 28 w 30"/>
              <a:gd name="T51" fmla="*/ 18 h 34"/>
              <a:gd name="T52" fmla="*/ 28 w 30"/>
              <a:gd name="T53" fmla="*/ 18 h 34"/>
              <a:gd name="T54" fmla="*/ 22 w 30"/>
              <a:gd name="T55" fmla="*/ 22 h 34"/>
              <a:gd name="T56" fmla="*/ 20 w 30"/>
              <a:gd name="T57" fmla="*/ 30 h 34"/>
              <a:gd name="T58" fmla="*/ 20 w 30"/>
              <a:gd name="T59" fmla="*/ 30 h 34"/>
              <a:gd name="T60" fmla="*/ 14 w 30"/>
              <a:gd name="T61" fmla="*/ 34 h 34"/>
              <a:gd name="T62" fmla="*/ 14 w 30"/>
              <a:gd name="T63" fmla="*/ 34 h 34"/>
              <a:gd name="T64" fmla="*/ 8 w 30"/>
              <a:gd name="T65" fmla="*/ 32 h 34"/>
              <a:gd name="T66" fmla="*/ 8 w 30"/>
              <a:gd name="T67" fmla="*/ 32 h 34"/>
              <a:gd name="T68" fmla="*/ 8 w 30"/>
              <a:gd name="T69" fmla="*/ 10 h 34"/>
              <a:gd name="T70" fmla="*/ 8 w 30"/>
              <a:gd name="T71" fmla="*/ 10 h 34"/>
              <a:gd name="T72" fmla="*/ 2 w 30"/>
              <a:gd name="T73" fmla="*/ 8 h 34"/>
              <a:gd name="T74" fmla="*/ 2 w 30"/>
              <a:gd name="T75" fmla="*/ 8 h 34"/>
              <a:gd name="T76" fmla="*/ 0 w 30"/>
              <a:gd name="T77" fmla="*/ 4 h 34"/>
              <a:gd name="T78" fmla="*/ 0 w 30"/>
              <a:gd name="T79" fmla="*/ 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0" h="34">
                <a:moveTo>
                  <a:pt x="0" y="2"/>
                </a:moveTo>
                <a:lnTo>
                  <a:pt x="0" y="2"/>
                </a:lnTo>
                <a:lnTo>
                  <a:pt x="2" y="2"/>
                </a:lnTo>
                <a:lnTo>
                  <a:pt x="4" y="0"/>
                </a:lnTo>
                <a:lnTo>
                  <a:pt x="6" y="2"/>
                </a:lnTo>
                <a:lnTo>
                  <a:pt x="6" y="2"/>
                </a:lnTo>
                <a:lnTo>
                  <a:pt x="8" y="8"/>
                </a:lnTo>
                <a:lnTo>
                  <a:pt x="8" y="8"/>
                </a:lnTo>
                <a:lnTo>
                  <a:pt x="12" y="6"/>
                </a:lnTo>
                <a:lnTo>
                  <a:pt x="12" y="6"/>
                </a:lnTo>
                <a:lnTo>
                  <a:pt x="14" y="4"/>
                </a:lnTo>
                <a:lnTo>
                  <a:pt x="14" y="2"/>
                </a:lnTo>
                <a:lnTo>
                  <a:pt x="14" y="0"/>
                </a:lnTo>
                <a:lnTo>
                  <a:pt x="16" y="0"/>
                </a:lnTo>
                <a:lnTo>
                  <a:pt x="16" y="0"/>
                </a:lnTo>
                <a:lnTo>
                  <a:pt x="22" y="2"/>
                </a:lnTo>
                <a:lnTo>
                  <a:pt x="24" y="2"/>
                </a:lnTo>
                <a:lnTo>
                  <a:pt x="24" y="2"/>
                </a:lnTo>
                <a:lnTo>
                  <a:pt x="24" y="6"/>
                </a:lnTo>
                <a:lnTo>
                  <a:pt x="24" y="8"/>
                </a:lnTo>
                <a:lnTo>
                  <a:pt x="26" y="12"/>
                </a:lnTo>
                <a:lnTo>
                  <a:pt x="26" y="12"/>
                </a:lnTo>
                <a:lnTo>
                  <a:pt x="30" y="12"/>
                </a:lnTo>
                <a:lnTo>
                  <a:pt x="30" y="12"/>
                </a:lnTo>
                <a:lnTo>
                  <a:pt x="30" y="12"/>
                </a:lnTo>
                <a:lnTo>
                  <a:pt x="28" y="18"/>
                </a:lnTo>
                <a:lnTo>
                  <a:pt x="28" y="18"/>
                </a:lnTo>
                <a:lnTo>
                  <a:pt x="22" y="22"/>
                </a:lnTo>
                <a:lnTo>
                  <a:pt x="20" y="30"/>
                </a:lnTo>
                <a:lnTo>
                  <a:pt x="20" y="30"/>
                </a:lnTo>
                <a:lnTo>
                  <a:pt x="14" y="34"/>
                </a:lnTo>
                <a:lnTo>
                  <a:pt x="14" y="34"/>
                </a:lnTo>
                <a:lnTo>
                  <a:pt x="8" y="32"/>
                </a:lnTo>
                <a:lnTo>
                  <a:pt x="8" y="32"/>
                </a:lnTo>
                <a:lnTo>
                  <a:pt x="8" y="10"/>
                </a:lnTo>
                <a:lnTo>
                  <a:pt x="8" y="10"/>
                </a:lnTo>
                <a:lnTo>
                  <a:pt x="2" y="8"/>
                </a:lnTo>
                <a:lnTo>
                  <a:pt x="2" y="8"/>
                </a:lnTo>
                <a:lnTo>
                  <a:pt x="0" y="4"/>
                </a:lnTo>
                <a:lnTo>
                  <a:pt x="0" y="2"/>
                </a:lnTo>
                <a:close/>
              </a:path>
            </a:pathLst>
          </a:custGeom>
          <a:solidFill>
            <a:srgbClr val="B9BCBD"/>
          </a:solidFill>
          <a:ln w="3175">
            <a:solidFill>
              <a:srgbClr val="B9BCBD"/>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252" name="Freeform 241">
            <a:extLst>
              <a:ext uri="{FF2B5EF4-FFF2-40B4-BE49-F238E27FC236}">
                <a16:creationId xmlns:a16="http://schemas.microsoft.com/office/drawing/2014/main" id="{5DE2365D-8B23-4BA8-9D1F-E8D130C89235}"/>
              </a:ext>
            </a:extLst>
          </p:cNvPr>
          <p:cNvSpPr>
            <a:spLocks/>
          </p:cNvSpPr>
          <p:nvPr userDrawn="1"/>
        </p:nvSpPr>
        <p:spPr bwMode="auto">
          <a:xfrm>
            <a:off x="7932573" y="2905023"/>
            <a:ext cx="191938" cy="470181"/>
          </a:xfrm>
          <a:custGeom>
            <a:avLst/>
            <a:gdLst>
              <a:gd name="T0" fmla="*/ 90 w 114"/>
              <a:gd name="T1" fmla="*/ 260 h 274"/>
              <a:gd name="T2" fmla="*/ 92 w 114"/>
              <a:gd name="T3" fmla="*/ 234 h 274"/>
              <a:gd name="T4" fmla="*/ 76 w 114"/>
              <a:gd name="T5" fmla="*/ 202 h 274"/>
              <a:gd name="T6" fmla="*/ 78 w 114"/>
              <a:gd name="T7" fmla="*/ 186 h 274"/>
              <a:gd name="T8" fmla="*/ 72 w 114"/>
              <a:gd name="T9" fmla="*/ 158 h 274"/>
              <a:gd name="T10" fmla="*/ 72 w 114"/>
              <a:gd name="T11" fmla="*/ 138 h 274"/>
              <a:gd name="T12" fmla="*/ 84 w 114"/>
              <a:gd name="T13" fmla="*/ 132 h 274"/>
              <a:gd name="T14" fmla="*/ 90 w 114"/>
              <a:gd name="T15" fmla="*/ 122 h 274"/>
              <a:gd name="T16" fmla="*/ 106 w 114"/>
              <a:gd name="T17" fmla="*/ 122 h 274"/>
              <a:gd name="T18" fmla="*/ 114 w 114"/>
              <a:gd name="T19" fmla="*/ 104 h 274"/>
              <a:gd name="T20" fmla="*/ 100 w 114"/>
              <a:gd name="T21" fmla="*/ 88 h 274"/>
              <a:gd name="T22" fmla="*/ 90 w 114"/>
              <a:gd name="T23" fmla="*/ 82 h 274"/>
              <a:gd name="T24" fmla="*/ 90 w 114"/>
              <a:gd name="T25" fmla="*/ 72 h 274"/>
              <a:gd name="T26" fmla="*/ 86 w 114"/>
              <a:gd name="T27" fmla="*/ 58 h 274"/>
              <a:gd name="T28" fmla="*/ 74 w 114"/>
              <a:gd name="T29" fmla="*/ 64 h 274"/>
              <a:gd name="T30" fmla="*/ 70 w 114"/>
              <a:gd name="T31" fmla="*/ 56 h 274"/>
              <a:gd name="T32" fmla="*/ 72 w 114"/>
              <a:gd name="T33" fmla="*/ 42 h 274"/>
              <a:gd name="T34" fmla="*/ 78 w 114"/>
              <a:gd name="T35" fmla="*/ 22 h 274"/>
              <a:gd name="T36" fmla="*/ 76 w 114"/>
              <a:gd name="T37" fmla="*/ 6 h 274"/>
              <a:gd name="T38" fmla="*/ 66 w 114"/>
              <a:gd name="T39" fmla="*/ 0 h 274"/>
              <a:gd name="T40" fmla="*/ 56 w 114"/>
              <a:gd name="T41" fmla="*/ 16 h 274"/>
              <a:gd name="T42" fmla="*/ 44 w 114"/>
              <a:gd name="T43" fmla="*/ 30 h 274"/>
              <a:gd name="T44" fmla="*/ 28 w 114"/>
              <a:gd name="T45" fmla="*/ 44 h 274"/>
              <a:gd name="T46" fmla="*/ 30 w 114"/>
              <a:gd name="T47" fmla="*/ 52 h 274"/>
              <a:gd name="T48" fmla="*/ 14 w 114"/>
              <a:gd name="T49" fmla="*/ 64 h 274"/>
              <a:gd name="T50" fmla="*/ 16 w 114"/>
              <a:gd name="T51" fmla="*/ 88 h 274"/>
              <a:gd name="T52" fmla="*/ 10 w 114"/>
              <a:gd name="T53" fmla="*/ 98 h 274"/>
              <a:gd name="T54" fmla="*/ 4 w 114"/>
              <a:gd name="T55" fmla="*/ 104 h 274"/>
              <a:gd name="T56" fmla="*/ 6 w 114"/>
              <a:gd name="T57" fmla="*/ 114 h 274"/>
              <a:gd name="T58" fmla="*/ 0 w 114"/>
              <a:gd name="T59" fmla="*/ 120 h 274"/>
              <a:gd name="T60" fmla="*/ 4 w 114"/>
              <a:gd name="T61" fmla="*/ 128 h 274"/>
              <a:gd name="T62" fmla="*/ 6 w 114"/>
              <a:gd name="T63" fmla="*/ 124 h 274"/>
              <a:gd name="T64" fmla="*/ 8 w 114"/>
              <a:gd name="T65" fmla="*/ 122 h 274"/>
              <a:gd name="T66" fmla="*/ 14 w 114"/>
              <a:gd name="T67" fmla="*/ 122 h 274"/>
              <a:gd name="T68" fmla="*/ 16 w 114"/>
              <a:gd name="T69" fmla="*/ 132 h 274"/>
              <a:gd name="T70" fmla="*/ 20 w 114"/>
              <a:gd name="T71" fmla="*/ 140 h 274"/>
              <a:gd name="T72" fmla="*/ 18 w 114"/>
              <a:gd name="T73" fmla="*/ 148 h 274"/>
              <a:gd name="T74" fmla="*/ 24 w 114"/>
              <a:gd name="T75" fmla="*/ 154 h 274"/>
              <a:gd name="T76" fmla="*/ 26 w 114"/>
              <a:gd name="T77" fmla="*/ 162 h 274"/>
              <a:gd name="T78" fmla="*/ 20 w 114"/>
              <a:gd name="T79" fmla="*/ 190 h 274"/>
              <a:gd name="T80" fmla="*/ 22 w 114"/>
              <a:gd name="T81" fmla="*/ 192 h 274"/>
              <a:gd name="T82" fmla="*/ 26 w 114"/>
              <a:gd name="T83" fmla="*/ 192 h 274"/>
              <a:gd name="T84" fmla="*/ 38 w 114"/>
              <a:gd name="T85" fmla="*/ 194 h 274"/>
              <a:gd name="T86" fmla="*/ 40 w 114"/>
              <a:gd name="T87" fmla="*/ 188 h 274"/>
              <a:gd name="T88" fmla="*/ 42 w 114"/>
              <a:gd name="T89" fmla="*/ 188 h 274"/>
              <a:gd name="T90" fmla="*/ 50 w 114"/>
              <a:gd name="T91" fmla="*/ 176 h 274"/>
              <a:gd name="T92" fmla="*/ 60 w 114"/>
              <a:gd name="T93" fmla="*/ 180 h 274"/>
              <a:gd name="T94" fmla="*/ 60 w 114"/>
              <a:gd name="T95" fmla="*/ 184 h 274"/>
              <a:gd name="T96" fmla="*/ 66 w 114"/>
              <a:gd name="T97" fmla="*/ 186 h 274"/>
              <a:gd name="T98" fmla="*/ 68 w 114"/>
              <a:gd name="T99" fmla="*/ 200 h 274"/>
              <a:gd name="T100" fmla="*/ 74 w 114"/>
              <a:gd name="T101" fmla="*/ 224 h 274"/>
              <a:gd name="T102" fmla="*/ 78 w 114"/>
              <a:gd name="T103" fmla="*/ 230 h 274"/>
              <a:gd name="T104" fmla="*/ 82 w 114"/>
              <a:gd name="T105" fmla="*/ 258 h 274"/>
              <a:gd name="T106" fmla="*/ 80 w 114"/>
              <a:gd name="T107" fmla="*/ 260 h 274"/>
              <a:gd name="T108" fmla="*/ 86 w 114"/>
              <a:gd name="T109"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14" h="274">
                <a:moveTo>
                  <a:pt x="86" y="274"/>
                </a:moveTo>
                <a:lnTo>
                  <a:pt x="88" y="268"/>
                </a:lnTo>
                <a:lnTo>
                  <a:pt x="90" y="260"/>
                </a:lnTo>
                <a:lnTo>
                  <a:pt x="96" y="252"/>
                </a:lnTo>
                <a:lnTo>
                  <a:pt x="96" y="244"/>
                </a:lnTo>
                <a:lnTo>
                  <a:pt x="92" y="234"/>
                </a:lnTo>
                <a:lnTo>
                  <a:pt x="84" y="226"/>
                </a:lnTo>
                <a:lnTo>
                  <a:pt x="80" y="214"/>
                </a:lnTo>
                <a:lnTo>
                  <a:pt x="76" y="202"/>
                </a:lnTo>
                <a:lnTo>
                  <a:pt x="84" y="198"/>
                </a:lnTo>
                <a:lnTo>
                  <a:pt x="84" y="192"/>
                </a:lnTo>
                <a:lnTo>
                  <a:pt x="78" y="186"/>
                </a:lnTo>
                <a:lnTo>
                  <a:pt x="72" y="178"/>
                </a:lnTo>
                <a:lnTo>
                  <a:pt x="70" y="166"/>
                </a:lnTo>
                <a:lnTo>
                  <a:pt x="72" y="158"/>
                </a:lnTo>
                <a:lnTo>
                  <a:pt x="72" y="152"/>
                </a:lnTo>
                <a:lnTo>
                  <a:pt x="70" y="144"/>
                </a:lnTo>
                <a:lnTo>
                  <a:pt x="72" y="138"/>
                </a:lnTo>
                <a:lnTo>
                  <a:pt x="76" y="138"/>
                </a:lnTo>
                <a:lnTo>
                  <a:pt x="80" y="132"/>
                </a:lnTo>
                <a:lnTo>
                  <a:pt x="84" y="132"/>
                </a:lnTo>
                <a:lnTo>
                  <a:pt x="84" y="128"/>
                </a:lnTo>
                <a:lnTo>
                  <a:pt x="86" y="122"/>
                </a:lnTo>
                <a:lnTo>
                  <a:pt x="90" y="122"/>
                </a:lnTo>
                <a:lnTo>
                  <a:pt x="94" y="124"/>
                </a:lnTo>
                <a:lnTo>
                  <a:pt x="104" y="124"/>
                </a:lnTo>
                <a:lnTo>
                  <a:pt x="106" y="122"/>
                </a:lnTo>
                <a:lnTo>
                  <a:pt x="106" y="116"/>
                </a:lnTo>
                <a:lnTo>
                  <a:pt x="112" y="108"/>
                </a:lnTo>
                <a:lnTo>
                  <a:pt x="114" y="104"/>
                </a:lnTo>
                <a:lnTo>
                  <a:pt x="104" y="102"/>
                </a:lnTo>
                <a:lnTo>
                  <a:pt x="102" y="96"/>
                </a:lnTo>
                <a:lnTo>
                  <a:pt x="100" y="88"/>
                </a:lnTo>
                <a:lnTo>
                  <a:pt x="96" y="88"/>
                </a:lnTo>
                <a:lnTo>
                  <a:pt x="90" y="86"/>
                </a:lnTo>
                <a:lnTo>
                  <a:pt x="90" y="82"/>
                </a:lnTo>
                <a:lnTo>
                  <a:pt x="94" y="76"/>
                </a:lnTo>
                <a:lnTo>
                  <a:pt x="94" y="72"/>
                </a:lnTo>
                <a:lnTo>
                  <a:pt x="90" y="72"/>
                </a:lnTo>
                <a:lnTo>
                  <a:pt x="88" y="66"/>
                </a:lnTo>
                <a:lnTo>
                  <a:pt x="88" y="62"/>
                </a:lnTo>
                <a:lnTo>
                  <a:pt x="86" y="58"/>
                </a:lnTo>
                <a:lnTo>
                  <a:pt x="82" y="58"/>
                </a:lnTo>
                <a:lnTo>
                  <a:pt x="76" y="60"/>
                </a:lnTo>
                <a:lnTo>
                  <a:pt x="74" y="64"/>
                </a:lnTo>
                <a:lnTo>
                  <a:pt x="72" y="64"/>
                </a:lnTo>
                <a:lnTo>
                  <a:pt x="70" y="62"/>
                </a:lnTo>
                <a:lnTo>
                  <a:pt x="70" y="56"/>
                </a:lnTo>
                <a:lnTo>
                  <a:pt x="68" y="52"/>
                </a:lnTo>
                <a:lnTo>
                  <a:pt x="68" y="48"/>
                </a:lnTo>
                <a:lnTo>
                  <a:pt x="72" y="42"/>
                </a:lnTo>
                <a:lnTo>
                  <a:pt x="76" y="36"/>
                </a:lnTo>
                <a:lnTo>
                  <a:pt x="78" y="26"/>
                </a:lnTo>
                <a:lnTo>
                  <a:pt x="78" y="22"/>
                </a:lnTo>
                <a:lnTo>
                  <a:pt x="76" y="18"/>
                </a:lnTo>
                <a:lnTo>
                  <a:pt x="78" y="10"/>
                </a:lnTo>
                <a:lnTo>
                  <a:pt x="76" y="6"/>
                </a:lnTo>
                <a:lnTo>
                  <a:pt x="74" y="0"/>
                </a:lnTo>
                <a:lnTo>
                  <a:pt x="70" y="0"/>
                </a:lnTo>
                <a:lnTo>
                  <a:pt x="66" y="0"/>
                </a:lnTo>
                <a:lnTo>
                  <a:pt x="66" y="10"/>
                </a:lnTo>
                <a:lnTo>
                  <a:pt x="60" y="18"/>
                </a:lnTo>
                <a:lnTo>
                  <a:pt x="56" y="16"/>
                </a:lnTo>
                <a:lnTo>
                  <a:pt x="48" y="16"/>
                </a:lnTo>
                <a:lnTo>
                  <a:pt x="44" y="26"/>
                </a:lnTo>
                <a:lnTo>
                  <a:pt x="44" y="30"/>
                </a:lnTo>
                <a:lnTo>
                  <a:pt x="38" y="36"/>
                </a:lnTo>
                <a:lnTo>
                  <a:pt x="34" y="40"/>
                </a:lnTo>
                <a:lnTo>
                  <a:pt x="28" y="44"/>
                </a:lnTo>
                <a:lnTo>
                  <a:pt x="26" y="46"/>
                </a:lnTo>
                <a:lnTo>
                  <a:pt x="30" y="48"/>
                </a:lnTo>
                <a:lnTo>
                  <a:pt x="30" y="52"/>
                </a:lnTo>
                <a:lnTo>
                  <a:pt x="24" y="60"/>
                </a:lnTo>
                <a:lnTo>
                  <a:pt x="22" y="68"/>
                </a:lnTo>
                <a:lnTo>
                  <a:pt x="14" y="64"/>
                </a:lnTo>
                <a:lnTo>
                  <a:pt x="14" y="76"/>
                </a:lnTo>
                <a:lnTo>
                  <a:pt x="16" y="82"/>
                </a:lnTo>
                <a:lnTo>
                  <a:pt x="16" y="88"/>
                </a:lnTo>
                <a:lnTo>
                  <a:pt x="16" y="92"/>
                </a:lnTo>
                <a:lnTo>
                  <a:pt x="14" y="96"/>
                </a:lnTo>
                <a:lnTo>
                  <a:pt x="10" y="98"/>
                </a:lnTo>
                <a:lnTo>
                  <a:pt x="6" y="96"/>
                </a:lnTo>
                <a:lnTo>
                  <a:pt x="2" y="96"/>
                </a:lnTo>
                <a:lnTo>
                  <a:pt x="4" y="104"/>
                </a:lnTo>
                <a:lnTo>
                  <a:pt x="6" y="108"/>
                </a:lnTo>
                <a:lnTo>
                  <a:pt x="6" y="114"/>
                </a:lnTo>
                <a:lnTo>
                  <a:pt x="6" y="114"/>
                </a:lnTo>
                <a:lnTo>
                  <a:pt x="2" y="112"/>
                </a:lnTo>
                <a:lnTo>
                  <a:pt x="0" y="116"/>
                </a:lnTo>
                <a:lnTo>
                  <a:pt x="0" y="120"/>
                </a:lnTo>
                <a:lnTo>
                  <a:pt x="0" y="120"/>
                </a:lnTo>
                <a:lnTo>
                  <a:pt x="2" y="128"/>
                </a:lnTo>
                <a:lnTo>
                  <a:pt x="4" y="128"/>
                </a:lnTo>
                <a:lnTo>
                  <a:pt x="4" y="128"/>
                </a:lnTo>
                <a:lnTo>
                  <a:pt x="6" y="126"/>
                </a:lnTo>
                <a:lnTo>
                  <a:pt x="6" y="124"/>
                </a:lnTo>
                <a:lnTo>
                  <a:pt x="6" y="124"/>
                </a:lnTo>
                <a:lnTo>
                  <a:pt x="8" y="124"/>
                </a:lnTo>
                <a:lnTo>
                  <a:pt x="8" y="122"/>
                </a:lnTo>
                <a:lnTo>
                  <a:pt x="8" y="122"/>
                </a:lnTo>
                <a:lnTo>
                  <a:pt x="14" y="122"/>
                </a:lnTo>
                <a:lnTo>
                  <a:pt x="14" y="122"/>
                </a:lnTo>
                <a:lnTo>
                  <a:pt x="14" y="130"/>
                </a:lnTo>
                <a:lnTo>
                  <a:pt x="16" y="132"/>
                </a:lnTo>
                <a:lnTo>
                  <a:pt x="16" y="132"/>
                </a:lnTo>
                <a:lnTo>
                  <a:pt x="16" y="138"/>
                </a:lnTo>
                <a:lnTo>
                  <a:pt x="16" y="138"/>
                </a:lnTo>
                <a:lnTo>
                  <a:pt x="20" y="140"/>
                </a:lnTo>
                <a:lnTo>
                  <a:pt x="20" y="140"/>
                </a:lnTo>
                <a:lnTo>
                  <a:pt x="18" y="146"/>
                </a:lnTo>
                <a:lnTo>
                  <a:pt x="18" y="148"/>
                </a:lnTo>
                <a:lnTo>
                  <a:pt x="20" y="152"/>
                </a:lnTo>
                <a:lnTo>
                  <a:pt x="20" y="152"/>
                </a:lnTo>
                <a:lnTo>
                  <a:pt x="24" y="154"/>
                </a:lnTo>
                <a:lnTo>
                  <a:pt x="24" y="154"/>
                </a:lnTo>
                <a:lnTo>
                  <a:pt x="26" y="162"/>
                </a:lnTo>
                <a:lnTo>
                  <a:pt x="26" y="162"/>
                </a:lnTo>
                <a:lnTo>
                  <a:pt x="24" y="168"/>
                </a:lnTo>
                <a:lnTo>
                  <a:pt x="22" y="174"/>
                </a:lnTo>
                <a:lnTo>
                  <a:pt x="20" y="190"/>
                </a:lnTo>
                <a:lnTo>
                  <a:pt x="20" y="190"/>
                </a:lnTo>
                <a:lnTo>
                  <a:pt x="22" y="192"/>
                </a:lnTo>
                <a:lnTo>
                  <a:pt x="22" y="192"/>
                </a:lnTo>
                <a:lnTo>
                  <a:pt x="24" y="192"/>
                </a:lnTo>
                <a:lnTo>
                  <a:pt x="26" y="192"/>
                </a:lnTo>
                <a:lnTo>
                  <a:pt x="26" y="192"/>
                </a:lnTo>
                <a:lnTo>
                  <a:pt x="28" y="194"/>
                </a:lnTo>
                <a:lnTo>
                  <a:pt x="28" y="194"/>
                </a:lnTo>
                <a:lnTo>
                  <a:pt x="38" y="194"/>
                </a:lnTo>
                <a:lnTo>
                  <a:pt x="38" y="194"/>
                </a:lnTo>
                <a:lnTo>
                  <a:pt x="38" y="190"/>
                </a:lnTo>
                <a:lnTo>
                  <a:pt x="40" y="188"/>
                </a:lnTo>
                <a:lnTo>
                  <a:pt x="40" y="188"/>
                </a:lnTo>
                <a:lnTo>
                  <a:pt x="42" y="188"/>
                </a:lnTo>
                <a:lnTo>
                  <a:pt x="42" y="188"/>
                </a:lnTo>
                <a:lnTo>
                  <a:pt x="46" y="186"/>
                </a:lnTo>
                <a:lnTo>
                  <a:pt x="48" y="184"/>
                </a:lnTo>
                <a:lnTo>
                  <a:pt x="50" y="176"/>
                </a:lnTo>
                <a:lnTo>
                  <a:pt x="52" y="174"/>
                </a:lnTo>
                <a:lnTo>
                  <a:pt x="52" y="174"/>
                </a:lnTo>
                <a:lnTo>
                  <a:pt x="60" y="180"/>
                </a:lnTo>
                <a:lnTo>
                  <a:pt x="60" y="180"/>
                </a:lnTo>
                <a:lnTo>
                  <a:pt x="60" y="182"/>
                </a:lnTo>
                <a:lnTo>
                  <a:pt x="60" y="184"/>
                </a:lnTo>
                <a:lnTo>
                  <a:pt x="60" y="184"/>
                </a:lnTo>
                <a:lnTo>
                  <a:pt x="66" y="186"/>
                </a:lnTo>
                <a:lnTo>
                  <a:pt x="66" y="186"/>
                </a:lnTo>
                <a:lnTo>
                  <a:pt x="64" y="196"/>
                </a:lnTo>
                <a:lnTo>
                  <a:pt x="64" y="196"/>
                </a:lnTo>
                <a:lnTo>
                  <a:pt x="68" y="200"/>
                </a:lnTo>
                <a:lnTo>
                  <a:pt x="68" y="200"/>
                </a:lnTo>
                <a:lnTo>
                  <a:pt x="74" y="224"/>
                </a:lnTo>
                <a:lnTo>
                  <a:pt x="74" y="224"/>
                </a:lnTo>
                <a:lnTo>
                  <a:pt x="74" y="228"/>
                </a:lnTo>
                <a:lnTo>
                  <a:pt x="74" y="228"/>
                </a:lnTo>
                <a:lnTo>
                  <a:pt x="78" y="230"/>
                </a:lnTo>
                <a:lnTo>
                  <a:pt x="78" y="230"/>
                </a:lnTo>
                <a:lnTo>
                  <a:pt x="80" y="244"/>
                </a:lnTo>
                <a:lnTo>
                  <a:pt x="82" y="258"/>
                </a:lnTo>
                <a:lnTo>
                  <a:pt x="82" y="258"/>
                </a:lnTo>
                <a:lnTo>
                  <a:pt x="80" y="260"/>
                </a:lnTo>
                <a:lnTo>
                  <a:pt x="80" y="260"/>
                </a:lnTo>
                <a:lnTo>
                  <a:pt x="82" y="262"/>
                </a:lnTo>
                <a:lnTo>
                  <a:pt x="82" y="262"/>
                </a:lnTo>
                <a:lnTo>
                  <a:pt x="86" y="274"/>
                </a:lnTo>
                <a:lnTo>
                  <a:pt x="86" y="274"/>
                </a:lnTo>
                <a:close/>
              </a:path>
            </a:pathLst>
          </a:custGeom>
          <a:solidFill>
            <a:srgbClr val="B9BCBD"/>
          </a:solidFill>
          <a:ln w="3175">
            <a:solidFill>
              <a:srgbClr val="B9BCBD"/>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253" name="Freeform 242">
            <a:extLst>
              <a:ext uri="{FF2B5EF4-FFF2-40B4-BE49-F238E27FC236}">
                <a16:creationId xmlns:a16="http://schemas.microsoft.com/office/drawing/2014/main" id="{C5D8CA88-F38E-4CEB-AFD9-BBDF22973190}"/>
              </a:ext>
            </a:extLst>
          </p:cNvPr>
          <p:cNvSpPr>
            <a:spLocks/>
          </p:cNvSpPr>
          <p:nvPr userDrawn="1"/>
        </p:nvSpPr>
        <p:spPr bwMode="auto">
          <a:xfrm>
            <a:off x="5725281" y="3227629"/>
            <a:ext cx="164076" cy="168167"/>
          </a:xfrm>
          <a:custGeom>
            <a:avLst/>
            <a:gdLst>
              <a:gd name="T0" fmla="*/ 64 w 98"/>
              <a:gd name="T1" fmla="*/ 70 h 98"/>
              <a:gd name="T2" fmla="*/ 64 w 98"/>
              <a:gd name="T3" fmla="*/ 72 h 98"/>
              <a:gd name="T4" fmla="*/ 44 w 98"/>
              <a:gd name="T5" fmla="*/ 72 h 98"/>
              <a:gd name="T6" fmla="*/ 40 w 98"/>
              <a:gd name="T7" fmla="*/ 74 h 98"/>
              <a:gd name="T8" fmla="*/ 40 w 98"/>
              <a:gd name="T9" fmla="*/ 78 h 98"/>
              <a:gd name="T10" fmla="*/ 42 w 98"/>
              <a:gd name="T11" fmla="*/ 88 h 98"/>
              <a:gd name="T12" fmla="*/ 40 w 98"/>
              <a:gd name="T13" fmla="*/ 96 h 98"/>
              <a:gd name="T14" fmla="*/ 30 w 98"/>
              <a:gd name="T15" fmla="*/ 98 h 98"/>
              <a:gd name="T16" fmla="*/ 28 w 98"/>
              <a:gd name="T17" fmla="*/ 96 h 98"/>
              <a:gd name="T18" fmla="*/ 28 w 98"/>
              <a:gd name="T19" fmla="*/ 90 h 98"/>
              <a:gd name="T20" fmla="*/ 18 w 98"/>
              <a:gd name="T21" fmla="*/ 94 h 98"/>
              <a:gd name="T22" fmla="*/ 12 w 98"/>
              <a:gd name="T23" fmla="*/ 88 h 98"/>
              <a:gd name="T24" fmla="*/ 0 w 98"/>
              <a:gd name="T25" fmla="*/ 88 h 98"/>
              <a:gd name="T26" fmla="*/ 0 w 98"/>
              <a:gd name="T27" fmla="*/ 78 h 98"/>
              <a:gd name="T28" fmla="*/ 2 w 98"/>
              <a:gd name="T29" fmla="*/ 76 h 98"/>
              <a:gd name="T30" fmla="*/ 4 w 98"/>
              <a:gd name="T31" fmla="*/ 72 h 98"/>
              <a:gd name="T32" fmla="*/ 4 w 98"/>
              <a:gd name="T33" fmla="*/ 68 h 98"/>
              <a:gd name="T34" fmla="*/ 4 w 98"/>
              <a:gd name="T35" fmla="*/ 62 h 98"/>
              <a:gd name="T36" fmla="*/ 6 w 98"/>
              <a:gd name="T37" fmla="*/ 60 h 98"/>
              <a:gd name="T38" fmla="*/ 10 w 98"/>
              <a:gd name="T39" fmla="*/ 56 h 98"/>
              <a:gd name="T40" fmla="*/ 12 w 98"/>
              <a:gd name="T41" fmla="*/ 58 h 98"/>
              <a:gd name="T42" fmla="*/ 16 w 98"/>
              <a:gd name="T43" fmla="*/ 48 h 98"/>
              <a:gd name="T44" fmla="*/ 18 w 98"/>
              <a:gd name="T45" fmla="*/ 42 h 98"/>
              <a:gd name="T46" fmla="*/ 20 w 98"/>
              <a:gd name="T47" fmla="*/ 40 h 98"/>
              <a:gd name="T48" fmla="*/ 32 w 98"/>
              <a:gd name="T49" fmla="*/ 36 h 98"/>
              <a:gd name="T50" fmla="*/ 34 w 98"/>
              <a:gd name="T51" fmla="*/ 34 h 98"/>
              <a:gd name="T52" fmla="*/ 36 w 98"/>
              <a:gd name="T53" fmla="*/ 30 h 98"/>
              <a:gd name="T54" fmla="*/ 42 w 98"/>
              <a:gd name="T55" fmla="*/ 22 h 98"/>
              <a:gd name="T56" fmla="*/ 46 w 98"/>
              <a:gd name="T57" fmla="*/ 20 h 98"/>
              <a:gd name="T58" fmla="*/ 48 w 98"/>
              <a:gd name="T59" fmla="*/ 18 h 98"/>
              <a:gd name="T60" fmla="*/ 50 w 98"/>
              <a:gd name="T61" fmla="*/ 12 h 98"/>
              <a:gd name="T62" fmla="*/ 54 w 98"/>
              <a:gd name="T63" fmla="*/ 8 h 98"/>
              <a:gd name="T64" fmla="*/ 58 w 98"/>
              <a:gd name="T65" fmla="*/ 8 h 98"/>
              <a:gd name="T66" fmla="*/ 60 w 98"/>
              <a:gd name="T67" fmla="*/ 4 h 98"/>
              <a:gd name="T68" fmla="*/ 64 w 98"/>
              <a:gd name="T69" fmla="*/ 0 h 98"/>
              <a:gd name="T70" fmla="*/ 66 w 98"/>
              <a:gd name="T71" fmla="*/ 2 h 98"/>
              <a:gd name="T72" fmla="*/ 68 w 98"/>
              <a:gd name="T73" fmla="*/ 2 h 98"/>
              <a:gd name="T74" fmla="*/ 70 w 98"/>
              <a:gd name="T75" fmla="*/ 2 h 98"/>
              <a:gd name="T76" fmla="*/ 74 w 98"/>
              <a:gd name="T77" fmla="*/ 6 h 98"/>
              <a:gd name="T78" fmla="*/ 76 w 98"/>
              <a:gd name="T79" fmla="*/ 18 h 98"/>
              <a:gd name="T80" fmla="*/ 86 w 98"/>
              <a:gd name="T81" fmla="*/ 28 h 98"/>
              <a:gd name="T82" fmla="*/ 92 w 98"/>
              <a:gd name="T83" fmla="*/ 42 h 98"/>
              <a:gd name="T84" fmla="*/ 96 w 98"/>
              <a:gd name="T85" fmla="*/ 42 h 98"/>
              <a:gd name="T86" fmla="*/ 96 w 98"/>
              <a:gd name="T87" fmla="*/ 42 h 98"/>
              <a:gd name="T88" fmla="*/ 94 w 98"/>
              <a:gd name="T89" fmla="*/ 48 h 98"/>
              <a:gd name="T90" fmla="*/ 98 w 98"/>
              <a:gd name="T91" fmla="*/ 62 h 98"/>
              <a:gd name="T92" fmla="*/ 98 w 98"/>
              <a:gd name="T93" fmla="*/ 66 h 98"/>
              <a:gd name="T94" fmla="*/ 92 w 98"/>
              <a:gd name="T95" fmla="*/ 68 h 98"/>
              <a:gd name="T96" fmla="*/ 92 w 98"/>
              <a:gd name="T97" fmla="*/ 70 h 98"/>
              <a:gd name="T98" fmla="*/ 90 w 98"/>
              <a:gd name="T99" fmla="*/ 72 h 98"/>
              <a:gd name="T100" fmla="*/ 86 w 98"/>
              <a:gd name="T101" fmla="*/ 72 h 98"/>
              <a:gd name="T102" fmla="*/ 80 w 98"/>
              <a:gd name="T103" fmla="*/ 72 h 98"/>
              <a:gd name="T104" fmla="*/ 74 w 98"/>
              <a:gd name="T105" fmla="*/ 7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8" h="98">
                <a:moveTo>
                  <a:pt x="74" y="70"/>
                </a:moveTo>
                <a:lnTo>
                  <a:pt x="64" y="70"/>
                </a:lnTo>
                <a:lnTo>
                  <a:pt x="64" y="72"/>
                </a:lnTo>
                <a:lnTo>
                  <a:pt x="64" y="72"/>
                </a:lnTo>
                <a:lnTo>
                  <a:pt x="54" y="72"/>
                </a:lnTo>
                <a:lnTo>
                  <a:pt x="44" y="72"/>
                </a:lnTo>
                <a:lnTo>
                  <a:pt x="44" y="72"/>
                </a:lnTo>
                <a:lnTo>
                  <a:pt x="40" y="74"/>
                </a:lnTo>
                <a:lnTo>
                  <a:pt x="40" y="78"/>
                </a:lnTo>
                <a:lnTo>
                  <a:pt x="40" y="78"/>
                </a:lnTo>
                <a:lnTo>
                  <a:pt x="40" y="84"/>
                </a:lnTo>
                <a:lnTo>
                  <a:pt x="42" y="88"/>
                </a:lnTo>
                <a:lnTo>
                  <a:pt x="42" y="88"/>
                </a:lnTo>
                <a:lnTo>
                  <a:pt x="40" y="96"/>
                </a:lnTo>
                <a:lnTo>
                  <a:pt x="40" y="96"/>
                </a:lnTo>
                <a:lnTo>
                  <a:pt x="30" y="98"/>
                </a:lnTo>
                <a:lnTo>
                  <a:pt x="30" y="98"/>
                </a:lnTo>
                <a:lnTo>
                  <a:pt x="28" y="96"/>
                </a:lnTo>
                <a:lnTo>
                  <a:pt x="28" y="94"/>
                </a:lnTo>
                <a:lnTo>
                  <a:pt x="28" y="90"/>
                </a:lnTo>
                <a:lnTo>
                  <a:pt x="22" y="90"/>
                </a:lnTo>
                <a:lnTo>
                  <a:pt x="18" y="94"/>
                </a:lnTo>
                <a:lnTo>
                  <a:pt x="12" y="92"/>
                </a:lnTo>
                <a:lnTo>
                  <a:pt x="12" y="88"/>
                </a:lnTo>
                <a:lnTo>
                  <a:pt x="0" y="88"/>
                </a:lnTo>
                <a:lnTo>
                  <a:pt x="0" y="88"/>
                </a:lnTo>
                <a:lnTo>
                  <a:pt x="0" y="82"/>
                </a:lnTo>
                <a:lnTo>
                  <a:pt x="0" y="78"/>
                </a:lnTo>
                <a:lnTo>
                  <a:pt x="2" y="76"/>
                </a:lnTo>
                <a:lnTo>
                  <a:pt x="2" y="76"/>
                </a:lnTo>
                <a:lnTo>
                  <a:pt x="4" y="74"/>
                </a:lnTo>
                <a:lnTo>
                  <a:pt x="4" y="72"/>
                </a:lnTo>
                <a:lnTo>
                  <a:pt x="4" y="68"/>
                </a:lnTo>
                <a:lnTo>
                  <a:pt x="4" y="68"/>
                </a:lnTo>
                <a:lnTo>
                  <a:pt x="4" y="64"/>
                </a:lnTo>
                <a:lnTo>
                  <a:pt x="4" y="62"/>
                </a:lnTo>
                <a:lnTo>
                  <a:pt x="4" y="62"/>
                </a:lnTo>
                <a:lnTo>
                  <a:pt x="6" y="60"/>
                </a:lnTo>
                <a:lnTo>
                  <a:pt x="10" y="56"/>
                </a:lnTo>
                <a:lnTo>
                  <a:pt x="10" y="56"/>
                </a:lnTo>
                <a:lnTo>
                  <a:pt x="12" y="58"/>
                </a:lnTo>
                <a:lnTo>
                  <a:pt x="12" y="58"/>
                </a:lnTo>
                <a:lnTo>
                  <a:pt x="12" y="58"/>
                </a:lnTo>
                <a:lnTo>
                  <a:pt x="16" y="48"/>
                </a:lnTo>
                <a:lnTo>
                  <a:pt x="16" y="48"/>
                </a:lnTo>
                <a:lnTo>
                  <a:pt x="18" y="42"/>
                </a:lnTo>
                <a:lnTo>
                  <a:pt x="20" y="40"/>
                </a:lnTo>
                <a:lnTo>
                  <a:pt x="20" y="40"/>
                </a:lnTo>
                <a:lnTo>
                  <a:pt x="26" y="38"/>
                </a:lnTo>
                <a:lnTo>
                  <a:pt x="32" y="36"/>
                </a:lnTo>
                <a:lnTo>
                  <a:pt x="32" y="36"/>
                </a:lnTo>
                <a:lnTo>
                  <a:pt x="34" y="34"/>
                </a:lnTo>
                <a:lnTo>
                  <a:pt x="36" y="30"/>
                </a:lnTo>
                <a:lnTo>
                  <a:pt x="36" y="30"/>
                </a:lnTo>
                <a:lnTo>
                  <a:pt x="38" y="26"/>
                </a:lnTo>
                <a:lnTo>
                  <a:pt x="42" y="22"/>
                </a:lnTo>
                <a:lnTo>
                  <a:pt x="42" y="22"/>
                </a:lnTo>
                <a:lnTo>
                  <a:pt x="46" y="20"/>
                </a:lnTo>
                <a:lnTo>
                  <a:pt x="48" y="18"/>
                </a:lnTo>
                <a:lnTo>
                  <a:pt x="48" y="18"/>
                </a:lnTo>
                <a:lnTo>
                  <a:pt x="48" y="18"/>
                </a:lnTo>
                <a:lnTo>
                  <a:pt x="50" y="12"/>
                </a:lnTo>
                <a:lnTo>
                  <a:pt x="50" y="10"/>
                </a:lnTo>
                <a:lnTo>
                  <a:pt x="54" y="8"/>
                </a:lnTo>
                <a:lnTo>
                  <a:pt x="54" y="8"/>
                </a:lnTo>
                <a:lnTo>
                  <a:pt x="58" y="8"/>
                </a:lnTo>
                <a:lnTo>
                  <a:pt x="60" y="4"/>
                </a:lnTo>
                <a:lnTo>
                  <a:pt x="60" y="4"/>
                </a:lnTo>
                <a:lnTo>
                  <a:pt x="62" y="0"/>
                </a:lnTo>
                <a:lnTo>
                  <a:pt x="64" y="0"/>
                </a:lnTo>
                <a:lnTo>
                  <a:pt x="66" y="2"/>
                </a:lnTo>
                <a:lnTo>
                  <a:pt x="66" y="2"/>
                </a:lnTo>
                <a:lnTo>
                  <a:pt x="66" y="2"/>
                </a:lnTo>
                <a:lnTo>
                  <a:pt x="68" y="2"/>
                </a:lnTo>
                <a:lnTo>
                  <a:pt x="70" y="0"/>
                </a:lnTo>
                <a:lnTo>
                  <a:pt x="70" y="2"/>
                </a:lnTo>
                <a:lnTo>
                  <a:pt x="70" y="2"/>
                </a:lnTo>
                <a:lnTo>
                  <a:pt x="74" y="6"/>
                </a:lnTo>
                <a:lnTo>
                  <a:pt x="72" y="12"/>
                </a:lnTo>
                <a:lnTo>
                  <a:pt x="76" y="18"/>
                </a:lnTo>
                <a:lnTo>
                  <a:pt x="86" y="24"/>
                </a:lnTo>
                <a:lnTo>
                  <a:pt x="86" y="28"/>
                </a:lnTo>
                <a:lnTo>
                  <a:pt x="92" y="42"/>
                </a:lnTo>
                <a:lnTo>
                  <a:pt x="92" y="42"/>
                </a:lnTo>
                <a:lnTo>
                  <a:pt x="94" y="40"/>
                </a:lnTo>
                <a:lnTo>
                  <a:pt x="96" y="42"/>
                </a:lnTo>
                <a:lnTo>
                  <a:pt x="96" y="42"/>
                </a:lnTo>
                <a:lnTo>
                  <a:pt x="96" y="42"/>
                </a:lnTo>
                <a:lnTo>
                  <a:pt x="96" y="46"/>
                </a:lnTo>
                <a:lnTo>
                  <a:pt x="94" y="48"/>
                </a:lnTo>
                <a:lnTo>
                  <a:pt x="98" y="62"/>
                </a:lnTo>
                <a:lnTo>
                  <a:pt x="98" y="62"/>
                </a:lnTo>
                <a:lnTo>
                  <a:pt x="98" y="62"/>
                </a:lnTo>
                <a:lnTo>
                  <a:pt x="98" y="66"/>
                </a:lnTo>
                <a:lnTo>
                  <a:pt x="98" y="66"/>
                </a:lnTo>
                <a:lnTo>
                  <a:pt x="92" y="68"/>
                </a:lnTo>
                <a:lnTo>
                  <a:pt x="92" y="68"/>
                </a:lnTo>
                <a:lnTo>
                  <a:pt x="92" y="70"/>
                </a:lnTo>
                <a:lnTo>
                  <a:pt x="92" y="72"/>
                </a:lnTo>
                <a:lnTo>
                  <a:pt x="90" y="72"/>
                </a:lnTo>
                <a:lnTo>
                  <a:pt x="90" y="72"/>
                </a:lnTo>
                <a:lnTo>
                  <a:pt x="86" y="72"/>
                </a:lnTo>
                <a:lnTo>
                  <a:pt x="86" y="72"/>
                </a:lnTo>
                <a:lnTo>
                  <a:pt x="80" y="72"/>
                </a:lnTo>
                <a:lnTo>
                  <a:pt x="80" y="72"/>
                </a:lnTo>
                <a:lnTo>
                  <a:pt x="74" y="70"/>
                </a:lnTo>
                <a:lnTo>
                  <a:pt x="74" y="70"/>
                </a:lnTo>
                <a:close/>
              </a:path>
            </a:pathLst>
          </a:custGeom>
          <a:solidFill>
            <a:srgbClr val="B9BCBD"/>
          </a:solidFill>
          <a:ln w="3175">
            <a:solidFill>
              <a:srgbClr val="B9BCBD"/>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254" name="Freeform 243">
            <a:extLst>
              <a:ext uri="{FF2B5EF4-FFF2-40B4-BE49-F238E27FC236}">
                <a16:creationId xmlns:a16="http://schemas.microsoft.com/office/drawing/2014/main" id="{5C02506E-9192-48EF-86A5-8E8663146C03}"/>
              </a:ext>
            </a:extLst>
          </p:cNvPr>
          <p:cNvSpPr>
            <a:spLocks/>
          </p:cNvSpPr>
          <p:nvPr userDrawn="1"/>
        </p:nvSpPr>
        <p:spPr bwMode="auto">
          <a:xfrm>
            <a:off x="6366109" y="2366201"/>
            <a:ext cx="134667" cy="99528"/>
          </a:xfrm>
          <a:custGeom>
            <a:avLst/>
            <a:gdLst>
              <a:gd name="T0" fmla="*/ 80 w 80"/>
              <a:gd name="T1" fmla="*/ 4 h 58"/>
              <a:gd name="T2" fmla="*/ 74 w 80"/>
              <a:gd name="T3" fmla="*/ 0 h 58"/>
              <a:gd name="T4" fmla="*/ 66 w 80"/>
              <a:gd name="T5" fmla="*/ 2 h 58"/>
              <a:gd name="T6" fmla="*/ 62 w 80"/>
              <a:gd name="T7" fmla="*/ 4 h 58"/>
              <a:gd name="T8" fmla="*/ 56 w 80"/>
              <a:gd name="T9" fmla="*/ 0 h 58"/>
              <a:gd name="T10" fmla="*/ 52 w 80"/>
              <a:gd name="T11" fmla="*/ 0 h 58"/>
              <a:gd name="T12" fmla="*/ 48 w 80"/>
              <a:gd name="T13" fmla="*/ 4 h 58"/>
              <a:gd name="T14" fmla="*/ 40 w 80"/>
              <a:gd name="T15" fmla="*/ 8 h 58"/>
              <a:gd name="T16" fmla="*/ 34 w 80"/>
              <a:gd name="T17" fmla="*/ 8 h 58"/>
              <a:gd name="T18" fmla="*/ 28 w 80"/>
              <a:gd name="T19" fmla="*/ 8 h 58"/>
              <a:gd name="T20" fmla="*/ 24 w 80"/>
              <a:gd name="T21" fmla="*/ 8 h 58"/>
              <a:gd name="T22" fmla="*/ 20 w 80"/>
              <a:gd name="T23" fmla="*/ 8 h 58"/>
              <a:gd name="T24" fmla="*/ 16 w 80"/>
              <a:gd name="T25" fmla="*/ 8 h 58"/>
              <a:gd name="T26" fmla="*/ 14 w 80"/>
              <a:gd name="T27" fmla="*/ 6 h 58"/>
              <a:gd name="T28" fmla="*/ 16 w 80"/>
              <a:gd name="T29" fmla="*/ 4 h 58"/>
              <a:gd name="T30" fmla="*/ 14 w 80"/>
              <a:gd name="T31" fmla="*/ 2 h 58"/>
              <a:gd name="T32" fmla="*/ 10 w 80"/>
              <a:gd name="T33" fmla="*/ 0 h 58"/>
              <a:gd name="T34" fmla="*/ 6 w 80"/>
              <a:gd name="T35" fmla="*/ 8 h 58"/>
              <a:gd name="T36" fmla="*/ 2 w 80"/>
              <a:gd name="T37" fmla="*/ 10 h 58"/>
              <a:gd name="T38" fmla="*/ 2 w 80"/>
              <a:gd name="T39" fmla="*/ 12 h 58"/>
              <a:gd name="T40" fmla="*/ 2 w 80"/>
              <a:gd name="T41" fmla="*/ 20 h 58"/>
              <a:gd name="T42" fmla="*/ 4 w 80"/>
              <a:gd name="T43" fmla="*/ 22 h 58"/>
              <a:gd name="T44" fmla="*/ 10 w 80"/>
              <a:gd name="T45" fmla="*/ 24 h 58"/>
              <a:gd name="T46" fmla="*/ 10 w 80"/>
              <a:gd name="T47" fmla="*/ 26 h 58"/>
              <a:gd name="T48" fmla="*/ 6 w 80"/>
              <a:gd name="T49" fmla="*/ 32 h 58"/>
              <a:gd name="T50" fmla="*/ 4 w 80"/>
              <a:gd name="T51" fmla="*/ 36 h 58"/>
              <a:gd name="T52" fmla="*/ 8 w 80"/>
              <a:gd name="T53" fmla="*/ 40 h 58"/>
              <a:gd name="T54" fmla="*/ 8 w 80"/>
              <a:gd name="T55" fmla="*/ 42 h 58"/>
              <a:gd name="T56" fmla="*/ 8 w 80"/>
              <a:gd name="T57" fmla="*/ 44 h 58"/>
              <a:gd name="T58" fmla="*/ 8 w 80"/>
              <a:gd name="T59" fmla="*/ 46 h 58"/>
              <a:gd name="T60" fmla="*/ 10 w 80"/>
              <a:gd name="T61" fmla="*/ 50 h 58"/>
              <a:gd name="T62" fmla="*/ 10 w 80"/>
              <a:gd name="T63" fmla="*/ 56 h 58"/>
              <a:gd name="T64" fmla="*/ 20 w 80"/>
              <a:gd name="T65" fmla="*/ 58 h 58"/>
              <a:gd name="T66" fmla="*/ 24 w 80"/>
              <a:gd name="T67" fmla="*/ 58 h 58"/>
              <a:gd name="T68" fmla="*/ 26 w 80"/>
              <a:gd name="T69" fmla="*/ 54 h 58"/>
              <a:gd name="T70" fmla="*/ 30 w 80"/>
              <a:gd name="T71" fmla="*/ 50 h 58"/>
              <a:gd name="T72" fmla="*/ 36 w 80"/>
              <a:gd name="T73" fmla="*/ 52 h 58"/>
              <a:gd name="T74" fmla="*/ 40 w 80"/>
              <a:gd name="T75" fmla="*/ 54 h 58"/>
              <a:gd name="T76" fmla="*/ 40 w 80"/>
              <a:gd name="T77" fmla="*/ 56 h 58"/>
              <a:gd name="T78" fmla="*/ 46 w 80"/>
              <a:gd name="T79" fmla="*/ 56 h 58"/>
              <a:gd name="T80" fmla="*/ 52 w 80"/>
              <a:gd name="T81" fmla="*/ 56 h 58"/>
              <a:gd name="T82" fmla="*/ 50 w 80"/>
              <a:gd name="T83" fmla="*/ 54 h 58"/>
              <a:gd name="T84" fmla="*/ 52 w 80"/>
              <a:gd name="T85" fmla="*/ 50 h 58"/>
              <a:gd name="T86" fmla="*/ 56 w 80"/>
              <a:gd name="T87" fmla="*/ 50 h 58"/>
              <a:gd name="T88" fmla="*/ 56 w 80"/>
              <a:gd name="T89" fmla="*/ 48 h 58"/>
              <a:gd name="T90" fmla="*/ 60 w 80"/>
              <a:gd name="T91" fmla="*/ 46 h 58"/>
              <a:gd name="T92" fmla="*/ 64 w 80"/>
              <a:gd name="T93" fmla="*/ 48 h 58"/>
              <a:gd name="T94" fmla="*/ 72 w 80"/>
              <a:gd name="T95" fmla="*/ 48 h 58"/>
              <a:gd name="T96" fmla="*/ 70 w 80"/>
              <a:gd name="T97" fmla="*/ 42 h 58"/>
              <a:gd name="T98" fmla="*/ 66 w 80"/>
              <a:gd name="T99" fmla="*/ 40 h 58"/>
              <a:gd name="T100" fmla="*/ 70 w 80"/>
              <a:gd name="T101" fmla="*/ 34 h 58"/>
              <a:gd name="T102" fmla="*/ 70 w 80"/>
              <a:gd name="T103" fmla="*/ 34 h 58"/>
              <a:gd name="T104" fmla="*/ 70 w 80"/>
              <a:gd name="T105" fmla="*/ 28 h 58"/>
              <a:gd name="T106" fmla="*/ 80 w 80"/>
              <a:gd name="T107" fmla="*/ 20 h 58"/>
              <a:gd name="T108" fmla="*/ 80 w 80"/>
              <a:gd name="T109" fmla="*/ 16 h 58"/>
              <a:gd name="T110" fmla="*/ 80 w 80"/>
              <a:gd name="T111" fmla="*/ 4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0" h="58">
                <a:moveTo>
                  <a:pt x="80" y="4"/>
                </a:moveTo>
                <a:lnTo>
                  <a:pt x="80" y="4"/>
                </a:lnTo>
                <a:lnTo>
                  <a:pt x="74" y="0"/>
                </a:lnTo>
                <a:lnTo>
                  <a:pt x="74" y="0"/>
                </a:lnTo>
                <a:lnTo>
                  <a:pt x="70" y="0"/>
                </a:lnTo>
                <a:lnTo>
                  <a:pt x="66" y="2"/>
                </a:lnTo>
                <a:lnTo>
                  <a:pt x="66" y="2"/>
                </a:lnTo>
                <a:lnTo>
                  <a:pt x="62" y="4"/>
                </a:lnTo>
                <a:lnTo>
                  <a:pt x="60" y="2"/>
                </a:lnTo>
                <a:lnTo>
                  <a:pt x="56" y="0"/>
                </a:lnTo>
                <a:lnTo>
                  <a:pt x="56" y="0"/>
                </a:lnTo>
                <a:lnTo>
                  <a:pt x="52" y="0"/>
                </a:lnTo>
                <a:lnTo>
                  <a:pt x="48" y="4"/>
                </a:lnTo>
                <a:lnTo>
                  <a:pt x="48" y="4"/>
                </a:lnTo>
                <a:lnTo>
                  <a:pt x="44" y="6"/>
                </a:lnTo>
                <a:lnTo>
                  <a:pt x="40" y="8"/>
                </a:lnTo>
                <a:lnTo>
                  <a:pt x="40" y="8"/>
                </a:lnTo>
                <a:lnTo>
                  <a:pt x="34" y="8"/>
                </a:lnTo>
                <a:lnTo>
                  <a:pt x="28" y="8"/>
                </a:lnTo>
                <a:lnTo>
                  <a:pt x="28" y="8"/>
                </a:lnTo>
                <a:lnTo>
                  <a:pt x="26" y="6"/>
                </a:lnTo>
                <a:lnTo>
                  <a:pt x="24" y="8"/>
                </a:lnTo>
                <a:lnTo>
                  <a:pt x="24" y="8"/>
                </a:lnTo>
                <a:lnTo>
                  <a:pt x="20" y="8"/>
                </a:lnTo>
                <a:lnTo>
                  <a:pt x="20" y="8"/>
                </a:lnTo>
                <a:lnTo>
                  <a:pt x="16" y="8"/>
                </a:lnTo>
                <a:lnTo>
                  <a:pt x="14" y="8"/>
                </a:lnTo>
                <a:lnTo>
                  <a:pt x="14" y="6"/>
                </a:lnTo>
                <a:lnTo>
                  <a:pt x="16" y="4"/>
                </a:lnTo>
                <a:lnTo>
                  <a:pt x="16" y="4"/>
                </a:lnTo>
                <a:lnTo>
                  <a:pt x="16" y="2"/>
                </a:lnTo>
                <a:lnTo>
                  <a:pt x="14" y="2"/>
                </a:lnTo>
                <a:lnTo>
                  <a:pt x="10" y="0"/>
                </a:lnTo>
                <a:lnTo>
                  <a:pt x="10" y="0"/>
                </a:lnTo>
                <a:lnTo>
                  <a:pt x="10" y="4"/>
                </a:lnTo>
                <a:lnTo>
                  <a:pt x="6" y="8"/>
                </a:lnTo>
                <a:lnTo>
                  <a:pt x="6" y="8"/>
                </a:lnTo>
                <a:lnTo>
                  <a:pt x="2" y="10"/>
                </a:lnTo>
                <a:lnTo>
                  <a:pt x="2" y="12"/>
                </a:lnTo>
                <a:lnTo>
                  <a:pt x="2" y="12"/>
                </a:lnTo>
                <a:lnTo>
                  <a:pt x="0" y="16"/>
                </a:lnTo>
                <a:lnTo>
                  <a:pt x="2" y="20"/>
                </a:lnTo>
                <a:lnTo>
                  <a:pt x="2" y="20"/>
                </a:lnTo>
                <a:lnTo>
                  <a:pt x="4" y="22"/>
                </a:lnTo>
                <a:lnTo>
                  <a:pt x="10" y="24"/>
                </a:lnTo>
                <a:lnTo>
                  <a:pt x="10" y="24"/>
                </a:lnTo>
                <a:lnTo>
                  <a:pt x="10" y="24"/>
                </a:lnTo>
                <a:lnTo>
                  <a:pt x="10" y="26"/>
                </a:lnTo>
                <a:lnTo>
                  <a:pt x="6" y="32"/>
                </a:lnTo>
                <a:lnTo>
                  <a:pt x="6" y="32"/>
                </a:lnTo>
                <a:lnTo>
                  <a:pt x="4" y="36"/>
                </a:lnTo>
                <a:lnTo>
                  <a:pt x="4" y="36"/>
                </a:lnTo>
                <a:lnTo>
                  <a:pt x="4" y="36"/>
                </a:lnTo>
                <a:lnTo>
                  <a:pt x="8" y="40"/>
                </a:lnTo>
                <a:lnTo>
                  <a:pt x="8" y="40"/>
                </a:lnTo>
                <a:lnTo>
                  <a:pt x="8" y="42"/>
                </a:lnTo>
                <a:lnTo>
                  <a:pt x="8" y="44"/>
                </a:lnTo>
                <a:lnTo>
                  <a:pt x="8" y="44"/>
                </a:lnTo>
                <a:lnTo>
                  <a:pt x="8" y="46"/>
                </a:lnTo>
                <a:lnTo>
                  <a:pt x="8" y="46"/>
                </a:lnTo>
                <a:lnTo>
                  <a:pt x="12" y="50"/>
                </a:lnTo>
                <a:lnTo>
                  <a:pt x="10" y="50"/>
                </a:lnTo>
                <a:lnTo>
                  <a:pt x="10" y="56"/>
                </a:lnTo>
                <a:lnTo>
                  <a:pt x="10" y="56"/>
                </a:lnTo>
                <a:lnTo>
                  <a:pt x="14" y="56"/>
                </a:lnTo>
                <a:lnTo>
                  <a:pt x="20" y="58"/>
                </a:lnTo>
                <a:lnTo>
                  <a:pt x="20" y="58"/>
                </a:lnTo>
                <a:lnTo>
                  <a:pt x="24" y="58"/>
                </a:lnTo>
                <a:lnTo>
                  <a:pt x="26" y="54"/>
                </a:lnTo>
                <a:lnTo>
                  <a:pt x="26" y="54"/>
                </a:lnTo>
                <a:lnTo>
                  <a:pt x="28" y="52"/>
                </a:lnTo>
                <a:lnTo>
                  <a:pt x="30" y="50"/>
                </a:lnTo>
                <a:lnTo>
                  <a:pt x="36" y="52"/>
                </a:lnTo>
                <a:lnTo>
                  <a:pt x="36" y="52"/>
                </a:lnTo>
                <a:lnTo>
                  <a:pt x="38" y="52"/>
                </a:lnTo>
                <a:lnTo>
                  <a:pt x="40" y="54"/>
                </a:lnTo>
                <a:lnTo>
                  <a:pt x="40" y="56"/>
                </a:lnTo>
                <a:lnTo>
                  <a:pt x="40" y="56"/>
                </a:lnTo>
                <a:lnTo>
                  <a:pt x="46" y="56"/>
                </a:lnTo>
                <a:lnTo>
                  <a:pt x="46" y="56"/>
                </a:lnTo>
                <a:lnTo>
                  <a:pt x="50" y="56"/>
                </a:lnTo>
                <a:lnTo>
                  <a:pt x="52" y="56"/>
                </a:lnTo>
                <a:lnTo>
                  <a:pt x="50" y="54"/>
                </a:lnTo>
                <a:lnTo>
                  <a:pt x="50" y="54"/>
                </a:lnTo>
                <a:lnTo>
                  <a:pt x="50" y="52"/>
                </a:lnTo>
                <a:lnTo>
                  <a:pt x="52" y="50"/>
                </a:lnTo>
                <a:lnTo>
                  <a:pt x="56" y="50"/>
                </a:lnTo>
                <a:lnTo>
                  <a:pt x="56" y="50"/>
                </a:lnTo>
                <a:lnTo>
                  <a:pt x="56" y="50"/>
                </a:lnTo>
                <a:lnTo>
                  <a:pt x="56" y="48"/>
                </a:lnTo>
                <a:lnTo>
                  <a:pt x="56" y="48"/>
                </a:lnTo>
                <a:lnTo>
                  <a:pt x="60" y="46"/>
                </a:lnTo>
                <a:lnTo>
                  <a:pt x="64" y="48"/>
                </a:lnTo>
                <a:lnTo>
                  <a:pt x="64" y="48"/>
                </a:lnTo>
                <a:lnTo>
                  <a:pt x="68" y="48"/>
                </a:lnTo>
                <a:lnTo>
                  <a:pt x="72" y="48"/>
                </a:lnTo>
                <a:lnTo>
                  <a:pt x="72" y="48"/>
                </a:lnTo>
                <a:lnTo>
                  <a:pt x="70" y="42"/>
                </a:lnTo>
                <a:lnTo>
                  <a:pt x="70" y="42"/>
                </a:lnTo>
                <a:lnTo>
                  <a:pt x="66" y="40"/>
                </a:lnTo>
                <a:lnTo>
                  <a:pt x="66" y="40"/>
                </a:lnTo>
                <a:lnTo>
                  <a:pt x="70" y="34"/>
                </a:lnTo>
                <a:lnTo>
                  <a:pt x="70" y="34"/>
                </a:lnTo>
                <a:lnTo>
                  <a:pt x="70" y="34"/>
                </a:lnTo>
                <a:lnTo>
                  <a:pt x="70" y="34"/>
                </a:lnTo>
                <a:lnTo>
                  <a:pt x="70" y="28"/>
                </a:lnTo>
                <a:lnTo>
                  <a:pt x="70" y="28"/>
                </a:lnTo>
                <a:lnTo>
                  <a:pt x="80" y="20"/>
                </a:lnTo>
                <a:lnTo>
                  <a:pt x="80" y="20"/>
                </a:lnTo>
                <a:lnTo>
                  <a:pt x="80" y="16"/>
                </a:lnTo>
                <a:lnTo>
                  <a:pt x="80" y="12"/>
                </a:lnTo>
                <a:lnTo>
                  <a:pt x="80" y="4"/>
                </a:lnTo>
                <a:lnTo>
                  <a:pt x="80" y="4"/>
                </a:lnTo>
                <a:close/>
              </a:path>
            </a:pathLst>
          </a:custGeom>
          <a:solidFill>
            <a:srgbClr val="8BBDFF"/>
          </a:solidFill>
          <a:ln w="3175">
            <a:solidFill>
              <a:srgbClr val="8BBDFF"/>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255" name="Freeform 244">
            <a:extLst>
              <a:ext uri="{FF2B5EF4-FFF2-40B4-BE49-F238E27FC236}">
                <a16:creationId xmlns:a16="http://schemas.microsoft.com/office/drawing/2014/main" id="{C2E2F660-D874-4E5B-BD7E-E172773DC40C}"/>
              </a:ext>
            </a:extLst>
          </p:cNvPr>
          <p:cNvSpPr>
            <a:spLocks/>
          </p:cNvSpPr>
          <p:nvPr userDrawn="1"/>
        </p:nvSpPr>
        <p:spPr bwMode="auto">
          <a:xfrm>
            <a:off x="8409325" y="3553665"/>
            <a:ext cx="34053" cy="24024"/>
          </a:xfrm>
          <a:custGeom>
            <a:avLst/>
            <a:gdLst>
              <a:gd name="T0" fmla="*/ 0 w 20"/>
              <a:gd name="T1" fmla="*/ 8 h 14"/>
              <a:gd name="T2" fmla="*/ 6 w 20"/>
              <a:gd name="T3" fmla="*/ 14 h 14"/>
              <a:gd name="T4" fmla="*/ 10 w 20"/>
              <a:gd name="T5" fmla="*/ 14 h 14"/>
              <a:gd name="T6" fmla="*/ 12 w 20"/>
              <a:gd name="T7" fmla="*/ 12 h 14"/>
              <a:gd name="T8" fmla="*/ 14 w 20"/>
              <a:gd name="T9" fmla="*/ 8 h 14"/>
              <a:gd name="T10" fmla="*/ 18 w 20"/>
              <a:gd name="T11" fmla="*/ 10 h 14"/>
              <a:gd name="T12" fmla="*/ 20 w 20"/>
              <a:gd name="T13" fmla="*/ 10 h 14"/>
              <a:gd name="T14" fmla="*/ 16 w 20"/>
              <a:gd name="T15" fmla="*/ 0 h 14"/>
              <a:gd name="T16" fmla="*/ 16 w 20"/>
              <a:gd name="T17" fmla="*/ 0 h 14"/>
              <a:gd name="T18" fmla="*/ 12 w 20"/>
              <a:gd name="T19" fmla="*/ 0 h 14"/>
              <a:gd name="T20" fmla="*/ 12 w 20"/>
              <a:gd name="T21" fmla="*/ 0 h 14"/>
              <a:gd name="T22" fmla="*/ 10 w 20"/>
              <a:gd name="T23" fmla="*/ 4 h 14"/>
              <a:gd name="T24" fmla="*/ 8 w 20"/>
              <a:gd name="T25" fmla="*/ 8 h 14"/>
              <a:gd name="T26" fmla="*/ 8 w 20"/>
              <a:gd name="T27" fmla="*/ 8 h 14"/>
              <a:gd name="T28" fmla="*/ 0 w 20"/>
              <a:gd name="T29" fmla="*/ 6 h 14"/>
              <a:gd name="T30" fmla="*/ 0 w 20"/>
              <a:gd name="T31" fmla="*/ 8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 h="14">
                <a:moveTo>
                  <a:pt x="0" y="8"/>
                </a:moveTo>
                <a:lnTo>
                  <a:pt x="6" y="14"/>
                </a:lnTo>
                <a:lnTo>
                  <a:pt x="10" y="14"/>
                </a:lnTo>
                <a:lnTo>
                  <a:pt x="12" y="12"/>
                </a:lnTo>
                <a:lnTo>
                  <a:pt x="14" y="8"/>
                </a:lnTo>
                <a:lnTo>
                  <a:pt x="18" y="10"/>
                </a:lnTo>
                <a:lnTo>
                  <a:pt x="20" y="10"/>
                </a:lnTo>
                <a:lnTo>
                  <a:pt x="16" y="0"/>
                </a:lnTo>
                <a:lnTo>
                  <a:pt x="16" y="0"/>
                </a:lnTo>
                <a:lnTo>
                  <a:pt x="12" y="0"/>
                </a:lnTo>
                <a:lnTo>
                  <a:pt x="12" y="0"/>
                </a:lnTo>
                <a:lnTo>
                  <a:pt x="10" y="4"/>
                </a:lnTo>
                <a:lnTo>
                  <a:pt x="8" y="8"/>
                </a:lnTo>
                <a:lnTo>
                  <a:pt x="8" y="8"/>
                </a:lnTo>
                <a:lnTo>
                  <a:pt x="0" y="6"/>
                </a:lnTo>
                <a:lnTo>
                  <a:pt x="0" y="8"/>
                </a:lnTo>
                <a:close/>
              </a:path>
            </a:pathLst>
          </a:custGeom>
          <a:solidFill>
            <a:srgbClr val="B9BCBD"/>
          </a:solidFill>
          <a:ln w="3175">
            <a:solidFill>
              <a:srgbClr val="B9BCBD"/>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256" name="Freeform 249">
            <a:extLst>
              <a:ext uri="{FF2B5EF4-FFF2-40B4-BE49-F238E27FC236}">
                <a16:creationId xmlns:a16="http://schemas.microsoft.com/office/drawing/2014/main" id="{236F8436-38E2-43B6-81E5-C59687B42F9B}"/>
              </a:ext>
            </a:extLst>
          </p:cNvPr>
          <p:cNvSpPr>
            <a:spLocks/>
          </p:cNvSpPr>
          <p:nvPr userDrawn="1"/>
        </p:nvSpPr>
        <p:spPr bwMode="auto">
          <a:xfrm>
            <a:off x="6293358" y="4202307"/>
            <a:ext cx="221349" cy="264262"/>
          </a:xfrm>
          <a:custGeom>
            <a:avLst/>
            <a:gdLst>
              <a:gd name="T0" fmla="*/ 4 w 132"/>
              <a:gd name="T1" fmla="*/ 128 h 154"/>
              <a:gd name="T2" fmla="*/ 10 w 132"/>
              <a:gd name="T3" fmla="*/ 134 h 154"/>
              <a:gd name="T4" fmla="*/ 10 w 132"/>
              <a:gd name="T5" fmla="*/ 146 h 154"/>
              <a:gd name="T6" fmla="*/ 14 w 132"/>
              <a:gd name="T7" fmla="*/ 154 h 154"/>
              <a:gd name="T8" fmla="*/ 16 w 132"/>
              <a:gd name="T9" fmla="*/ 154 h 154"/>
              <a:gd name="T10" fmla="*/ 20 w 132"/>
              <a:gd name="T11" fmla="*/ 152 h 154"/>
              <a:gd name="T12" fmla="*/ 32 w 132"/>
              <a:gd name="T13" fmla="*/ 146 h 154"/>
              <a:gd name="T14" fmla="*/ 46 w 132"/>
              <a:gd name="T15" fmla="*/ 136 h 154"/>
              <a:gd name="T16" fmla="*/ 48 w 132"/>
              <a:gd name="T17" fmla="*/ 130 h 154"/>
              <a:gd name="T18" fmla="*/ 54 w 132"/>
              <a:gd name="T19" fmla="*/ 128 h 154"/>
              <a:gd name="T20" fmla="*/ 58 w 132"/>
              <a:gd name="T21" fmla="*/ 132 h 154"/>
              <a:gd name="T22" fmla="*/ 64 w 132"/>
              <a:gd name="T23" fmla="*/ 132 h 154"/>
              <a:gd name="T24" fmla="*/ 70 w 132"/>
              <a:gd name="T25" fmla="*/ 132 h 154"/>
              <a:gd name="T26" fmla="*/ 78 w 132"/>
              <a:gd name="T27" fmla="*/ 134 h 154"/>
              <a:gd name="T28" fmla="*/ 82 w 132"/>
              <a:gd name="T29" fmla="*/ 132 h 154"/>
              <a:gd name="T30" fmla="*/ 84 w 132"/>
              <a:gd name="T31" fmla="*/ 112 h 154"/>
              <a:gd name="T32" fmla="*/ 90 w 132"/>
              <a:gd name="T33" fmla="*/ 108 h 154"/>
              <a:gd name="T34" fmla="*/ 94 w 132"/>
              <a:gd name="T35" fmla="*/ 96 h 154"/>
              <a:gd name="T36" fmla="*/ 100 w 132"/>
              <a:gd name="T37" fmla="*/ 90 h 154"/>
              <a:gd name="T38" fmla="*/ 106 w 132"/>
              <a:gd name="T39" fmla="*/ 86 h 154"/>
              <a:gd name="T40" fmla="*/ 118 w 132"/>
              <a:gd name="T41" fmla="*/ 80 h 154"/>
              <a:gd name="T42" fmla="*/ 122 w 132"/>
              <a:gd name="T43" fmla="*/ 78 h 154"/>
              <a:gd name="T44" fmla="*/ 128 w 132"/>
              <a:gd name="T45" fmla="*/ 76 h 154"/>
              <a:gd name="T46" fmla="*/ 132 w 132"/>
              <a:gd name="T47" fmla="*/ 72 h 154"/>
              <a:gd name="T48" fmla="*/ 126 w 132"/>
              <a:gd name="T49" fmla="*/ 68 h 154"/>
              <a:gd name="T50" fmla="*/ 122 w 132"/>
              <a:gd name="T51" fmla="*/ 66 h 154"/>
              <a:gd name="T52" fmla="*/ 116 w 132"/>
              <a:gd name="T53" fmla="*/ 64 h 154"/>
              <a:gd name="T54" fmla="*/ 116 w 132"/>
              <a:gd name="T55" fmla="*/ 62 h 154"/>
              <a:gd name="T56" fmla="*/ 116 w 132"/>
              <a:gd name="T57" fmla="*/ 52 h 154"/>
              <a:gd name="T58" fmla="*/ 112 w 132"/>
              <a:gd name="T59" fmla="*/ 48 h 154"/>
              <a:gd name="T60" fmla="*/ 110 w 132"/>
              <a:gd name="T61" fmla="*/ 44 h 154"/>
              <a:gd name="T62" fmla="*/ 106 w 132"/>
              <a:gd name="T63" fmla="*/ 36 h 154"/>
              <a:gd name="T64" fmla="*/ 100 w 132"/>
              <a:gd name="T65" fmla="*/ 32 h 154"/>
              <a:gd name="T66" fmla="*/ 98 w 132"/>
              <a:gd name="T67" fmla="*/ 28 h 154"/>
              <a:gd name="T68" fmla="*/ 94 w 132"/>
              <a:gd name="T69" fmla="*/ 30 h 154"/>
              <a:gd name="T70" fmla="*/ 92 w 132"/>
              <a:gd name="T71" fmla="*/ 28 h 154"/>
              <a:gd name="T72" fmla="*/ 90 w 132"/>
              <a:gd name="T73" fmla="*/ 26 h 154"/>
              <a:gd name="T74" fmla="*/ 82 w 132"/>
              <a:gd name="T75" fmla="*/ 16 h 154"/>
              <a:gd name="T76" fmla="*/ 78 w 132"/>
              <a:gd name="T77" fmla="*/ 8 h 154"/>
              <a:gd name="T78" fmla="*/ 76 w 132"/>
              <a:gd name="T79" fmla="*/ 4 h 154"/>
              <a:gd name="T80" fmla="*/ 72 w 132"/>
              <a:gd name="T81" fmla="*/ 0 h 154"/>
              <a:gd name="T82" fmla="*/ 68 w 132"/>
              <a:gd name="T83" fmla="*/ 2 h 154"/>
              <a:gd name="T84" fmla="*/ 62 w 132"/>
              <a:gd name="T85" fmla="*/ 2 h 154"/>
              <a:gd name="T86" fmla="*/ 60 w 132"/>
              <a:gd name="T87" fmla="*/ 6 h 154"/>
              <a:gd name="T88" fmla="*/ 26 w 132"/>
              <a:gd name="T89" fmla="*/ 8 h 154"/>
              <a:gd name="T90" fmla="*/ 0 w 132"/>
              <a:gd name="T91" fmla="*/ 66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2" h="154">
                <a:moveTo>
                  <a:pt x="0" y="126"/>
                </a:moveTo>
                <a:lnTo>
                  <a:pt x="0" y="126"/>
                </a:lnTo>
                <a:lnTo>
                  <a:pt x="4" y="128"/>
                </a:lnTo>
                <a:lnTo>
                  <a:pt x="6" y="130"/>
                </a:lnTo>
                <a:lnTo>
                  <a:pt x="10" y="134"/>
                </a:lnTo>
                <a:lnTo>
                  <a:pt x="10" y="134"/>
                </a:lnTo>
                <a:lnTo>
                  <a:pt x="12" y="142"/>
                </a:lnTo>
                <a:lnTo>
                  <a:pt x="10" y="146"/>
                </a:lnTo>
                <a:lnTo>
                  <a:pt x="10" y="146"/>
                </a:lnTo>
                <a:lnTo>
                  <a:pt x="10" y="152"/>
                </a:lnTo>
                <a:lnTo>
                  <a:pt x="12" y="154"/>
                </a:lnTo>
                <a:lnTo>
                  <a:pt x="14" y="154"/>
                </a:lnTo>
                <a:lnTo>
                  <a:pt x="14" y="154"/>
                </a:lnTo>
                <a:lnTo>
                  <a:pt x="16" y="154"/>
                </a:lnTo>
                <a:lnTo>
                  <a:pt x="16" y="154"/>
                </a:lnTo>
                <a:lnTo>
                  <a:pt x="18" y="152"/>
                </a:lnTo>
                <a:lnTo>
                  <a:pt x="20" y="152"/>
                </a:lnTo>
                <a:lnTo>
                  <a:pt x="20" y="152"/>
                </a:lnTo>
                <a:lnTo>
                  <a:pt x="28" y="148"/>
                </a:lnTo>
                <a:lnTo>
                  <a:pt x="32" y="146"/>
                </a:lnTo>
                <a:lnTo>
                  <a:pt x="32" y="146"/>
                </a:lnTo>
                <a:lnTo>
                  <a:pt x="40" y="142"/>
                </a:lnTo>
                <a:lnTo>
                  <a:pt x="44" y="138"/>
                </a:lnTo>
                <a:lnTo>
                  <a:pt x="46" y="136"/>
                </a:lnTo>
                <a:lnTo>
                  <a:pt x="46" y="136"/>
                </a:lnTo>
                <a:lnTo>
                  <a:pt x="46" y="132"/>
                </a:lnTo>
                <a:lnTo>
                  <a:pt x="48" y="130"/>
                </a:lnTo>
                <a:lnTo>
                  <a:pt x="50" y="128"/>
                </a:lnTo>
                <a:lnTo>
                  <a:pt x="50" y="128"/>
                </a:lnTo>
                <a:lnTo>
                  <a:pt x="54" y="128"/>
                </a:lnTo>
                <a:lnTo>
                  <a:pt x="56" y="132"/>
                </a:lnTo>
                <a:lnTo>
                  <a:pt x="56" y="132"/>
                </a:lnTo>
                <a:lnTo>
                  <a:pt x="58" y="132"/>
                </a:lnTo>
                <a:lnTo>
                  <a:pt x="60" y="130"/>
                </a:lnTo>
                <a:lnTo>
                  <a:pt x="62" y="130"/>
                </a:lnTo>
                <a:lnTo>
                  <a:pt x="64" y="132"/>
                </a:lnTo>
                <a:lnTo>
                  <a:pt x="64" y="132"/>
                </a:lnTo>
                <a:lnTo>
                  <a:pt x="66" y="132"/>
                </a:lnTo>
                <a:lnTo>
                  <a:pt x="70" y="132"/>
                </a:lnTo>
                <a:lnTo>
                  <a:pt x="74" y="132"/>
                </a:lnTo>
                <a:lnTo>
                  <a:pt x="74" y="132"/>
                </a:lnTo>
                <a:lnTo>
                  <a:pt x="78" y="134"/>
                </a:lnTo>
                <a:lnTo>
                  <a:pt x="80" y="134"/>
                </a:lnTo>
                <a:lnTo>
                  <a:pt x="82" y="132"/>
                </a:lnTo>
                <a:lnTo>
                  <a:pt x="82" y="132"/>
                </a:lnTo>
                <a:lnTo>
                  <a:pt x="82" y="112"/>
                </a:lnTo>
                <a:lnTo>
                  <a:pt x="82" y="112"/>
                </a:lnTo>
                <a:lnTo>
                  <a:pt x="84" y="112"/>
                </a:lnTo>
                <a:lnTo>
                  <a:pt x="90" y="110"/>
                </a:lnTo>
                <a:lnTo>
                  <a:pt x="90" y="110"/>
                </a:lnTo>
                <a:lnTo>
                  <a:pt x="90" y="108"/>
                </a:lnTo>
                <a:lnTo>
                  <a:pt x="92" y="104"/>
                </a:lnTo>
                <a:lnTo>
                  <a:pt x="92" y="98"/>
                </a:lnTo>
                <a:lnTo>
                  <a:pt x="94" y="96"/>
                </a:lnTo>
                <a:lnTo>
                  <a:pt x="94" y="96"/>
                </a:lnTo>
                <a:lnTo>
                  <a:pt x="98" y="94"/>
                </a:lnTo>
                <a:lnTo>
                  <a:pt x="100" y="90"/>
                </a:lnTo>
                <a:lnTo>
                  <a:pt x="102" y="88"/>
                </a:lnTo>
                <a:lnTo>
                  <a:pt x="106" y="86"/>
                </a:lnTo>
                <a:lnTo>
                  <a:pt x="106" y="86"/>
                </a:lnTo>
                <a:lnTo>
                  <a:pt x="112" y="84"/>
                </a:lnTo>
                <a:lnTo>
                  <a:pt x="118" y="80"/>
                </a:lnTo>
                <a:lnTo>
                  <a:pt x="118" y="80"/>
                </a:lnTo>
                <a:lnTo>
                  <a:pt x="120" y="80"/>
                </a:lnTo>
                <a:lnTo>
                  <a:pt x="120" y="78"/>
                </a:lnTo>
                <a:lnTo>
                  <a:pt x="122" y="78"/>
                </a:lnTo>
                <a:lnTo>
                  <a:pt x="124" y="78"/>
                </a:lnTo>
                <a:lnTo>
                  <a:pt x="124" y="78"/>
                </a:lnTo>
                <a:lnTo>
                  <a:pt x="128" y="76"/>
                </a:lnTo>
                <a:lnTo>
                  <a:pt x="130" y="74"/>
                </a:lnTo>
                <a:lnTo>
                  <a:pt x="132" y="72"/>
                </a:lnTo>
                <a:lnTo>
                  <a:pt x="132" y="72"/>
                </a:lnTo>
                <a:lnTo>
                  <a:pt x="130" y="70"/>
                </a:lnTo>
                <a:lnTo>
                  <a:pt x="126" y="68"/>
                </a:lnTo>
                <a:lnTo>
                  <a:pt x="126" y="68"/>
                </a:lnTo>
                <a:lnTo>
                  <a:pt x="124" y="66"/>
                </a:lnTo>
                <a:lnTo>
                  <a:pt x="124" y="66"/>
                </a:lnTo>
                <a:lnTo>
                  <a:pt x="122" y="66"/>
                </a:lnTo>
                <a:lnTo>
                  <a:pt x="120" y="66"/>
                </a:lnTo>
                <a:lnTo>
                  <a:pt x="120" y="66"/>
                </a:lnTo>
                <a:lnTo>
                  <a:pt x="116" y="64"/>
                </a:lnTo>
                <a:lnTo>
                  <a:pt x="116" y="64"/>
                </a:lnTo>
                <a:lnTo>
                  <a:pt x="116" y="62"/>
                </a:lnTo>
                <a:lnTo>
                  <a:pt x="116" y="62"/>
                </a:lnTo>
                <a:lnTo>
                  <a:pt x="114" y="56"/>
                </a:lnTo>
                <a:lnTo>
                  <a:pt x="116" y="52"/>
                </a:lnTo>
                <a:lnTo>
                  <a:pt x="116" y="52"/>
                </a:lnTo>
                <a:lnTo>
                  <a:pt x="116" y="50"/>
                </a:lnTo>
                <a:lnTo>
                  <a:pt x="114" y="50"/>
                </a:lnTo>
                <a:lnTo>
                  <a:pt x="112" y="48"/>
                </a:lnTo>
                <a:lnTo>
                  <a:pt x="112" y="48"/>
                </a:lnTo>
                <a:lnTo>
                  <a:pt x="112" y="48"/>
                </a:lnTo>
                <a:lnTo>
                  <a:pt x="110" y="44"/>
                </a:lnTo>
                <a:lnTo>
                  <a:pt x="108" y="42"/>
                </a:lnTo>
                <a:lnTo>
                  <a:pt x="108" y="42"/>
                </a:lnTo>
                <a:lnTo>
                  <a:pt x="106" y="36"/>
                </a:lnTo>
                <a:lnTo>
                  <a:pt x="106" y="36"/>
                </a:lnTo>
                <a:lnTo>
                  <a:pt x="102" y="34"/>
                </a:lnTo>
                <a:lnTo>
                  <a:pt x="100" y="32"/>
                </a:lnTo>
                <a:lnTo>
                  <a:pt x="98" y="30"/>
                </a:lnTo>
                <a:lnTo>
                  <a:pt x="98" y="30"/>
                </a:lnTo>
                <a:lnTo>
                  <a:pt x="98" y="28"/>
                </a:lnTo>
                <a:lnTo>
                  <a:pt x="98" y="30"/>
                </a:lnTo>
                <a:lnTo>
                  <a:pt x="96" y="30"/>
                </a:lnTo>
                <a:lnTo>
                  <a:pt x="94" y="30"/>
                </a:lnTo>
                <a:lnTo>
                  <a:pt x="94" y="30"/>
                </a:lnTo>
                <a:lnTo>
                  <a:pt x="92" y="30"/>
                </a:lnTo>
                <a:lnTo>
                  <a:pt x="92" y="28"/>
                </a:lnTo>
                <a:lnTo>
                  <a:pt x="90" y="26"/>
                </a:lnTo>
                <a:lnTo>
                  <a:pt x="90" y="26"/>
                </a:lnTo>
                <a:lnTo>
                  <a:pt x="90" y="26"/>
                </a:lnTo>
                <a:lnTo>
                  <a:pt x="84" y="20"/>
                </a:lnTo>
                <a:lnTo>
                  <a:pt x="82" y="16"/>
                </a:lnTo>
                <a:lnTo>
                  <a:pt x="82" y="16"/>
                </a:lnTo>
                <a:lnTo>
                  <a:pt x="82" y="12"/>
                </a:lnTo>
                <a:lnTo>
                  <a:pt x="80" y="10"/>
                </a:lnTo>
                <a:lnTo>
                  <a:pt x="78" y="8"/>
                </a:lnTo>
                <a:lnTo>
                  <a:pt x="78" y="8"/>
                </a:lnTo>
                <a:lnTo>
                  <a:pt x="76" y="6"/>
                </a:lnTo>
                <a:lnTo>
                  <a:pt x="76" y="4"/>
                </a:lnTo>
                <a:lnTo>
                  <a:pt x="74" y="0"/>
                </a:lnTo>
                <a:lnTo>
                  <a:pt x="74" y="0"/>
                </a:lnTo>
                <a:lnTo>
                  <a:pt x="72" y="0"/>
                </a:lnTo>
                <a:lnTo>
                  <a:pt x="70" y="0"/>
                </a:lnTo>
                <a:lnTo>
                  <a:pt x="68" y="2"/>
                </a:lnTo>
                <a:lnTo>
                  <a:pt x="68" y="2"/>
                </a:lnTo>
                <a:lnTo>
                  <a:pt x="66" y="4"/>
                </a:lnTo>
                <a:lnTo>
                  <a:pt x="64" y="4"/>
                </a:lnTo>
                <a:lnTo>
                  <a:pt x="62" y="2"/>
                </a:lnTo>
                <a:lnTo>
                  <a:pt x="60" y="4"/>
                </a:lnTo>
                <a:lnTo>
                  <a:pt x="60" y="4"/>
                </a:lnTo>
                <a:lnTo>
                  <a:pt x="60" y="6"/>
                </a:lnTo>
                <a:lnTo>
                  <a:pt x="58" y="6"/>
                </a:lnTo>
                <a:lnTo>
                  <a:pt x="56" y="6"/>
                </a:lnTo>
                <a:lnTo>
                  <a:pt x="26" y="8"/>
                </a:lnTo>
                <a:lnTo>
                  <a:pt x="16" y="8"/>
                </a:lnTo>
                <a:lnTo>
                  <a:pt x="16" y="66"/>
                </a:lnTo>
                <a:lnTo>
                  <a:pt x="0" y="66"/>
                </a:lnTo>
                <a:lnTo>
                  <a:pt x="0" y="126"/>
                </a:lnTo>
                <a:close/>
              </a:path>
            </a:pathLst>
          </a:custGeom>
          <a:solidFill>
            <a:srgbClr val="B9BCBD"/>
          </a:solidFill>
          <a:ln w="3175">
            <a:solidFill>
              <a:srgbClr val="B9BCBD"/>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257" name="Freeform 250">
            <a:extLst>
              <a:ext uri="{FF2B5EF4-FFF2-40B4-BE49-F238E27FC236}">
                <a16:creationId xmlns:a16="http://schemas.microsoft.com/office/drawing/2014/main" id="{7BC32D96-8033-4BE4-A22F-F9F72602FD4F}"/>
              </a:ext>
            </a:extLst>
          </p:cNvPr>
          <p:cNvSpPr>
            <a:spLocks/>
          </p:cNvSpPr>
          <p:nvPr userDrawn="1"/>
        </p:nvSpPr>
        <p:spPr bwMode="auto">
          <a:xfrm>
            <a:off x="6209771" y="2338748"/>
            <a:ext cx="86682" cy="92663"/>
          </a:xfrm>
          <a:custGeom>
            <a:avLst/>
            <a:gdLst>
              <a:gd name="T0" fmla="*/ 48 w 52"/>
              <a:gd name="T1" fmla="*/ 10 h 54"/>
              <a:gd name="T2" fmla="*/ 38 w 52"/>
              <a:gd name="T3" fmla="*/ 10 h 54"/>
              <a:gd name="T4" fmla="*/ 36 w 52"/>
              <a:gd name="T5" fmla="*/ 8 h 54"/>
              <a:gd name="T6" fmla="*/ 34 w 52"/>
              <a:gd name="T7" fmla="*/ 6 h 54"/>
              <a:gd name="T8" fmla="*/ 28 w 52"/>
              <a:gd name="T9" fmla="*/ 4 h 54"/>
              <a:gd name="T10" fmla="*/ 24 w 52"/>
              <a:gd name="T11" fmla="*/ 4 h 54"/>
              <a:gd name="T12" fmla="*/ 18 w 52"/>
              <a:gd name="T13" fmla="*/ 6 h 54"/>
              <a:gd name="T14" fmla="*/ 16 w 52"/>
              <a:gd name="T15" fmla="*/ 6 h 54"/>
              <a:gd name="T16" fmla="*/ 10 w 52"/>
              <a:gd name="T17" fmla="*/ 2 h 54"/>
              <a:gd name="T18" fmla="*/ 10 w 52"/>
              <a:gd name="T19" fmla="*/ 4 h 54"/>
              <a:gd name="T20" fmla="*/ 6 w 52"/>
              <a:gd name="T21" fmla="*/ 4 h 54"/>
              <a:gd name="T22" fmla="*/ 4 w 52"/>
              <a:gd name="T23" fmla="*/ 0 h 54"/>
              <a:gd name="T24" fmla="*/ 0 w 52"/>
              <a:gd name="T25" fmla="*/ 0 h 54"/>
              <a:gd name="T26" fmla="*/ 0 w 52"/>
              <a:gd name="T27" fmla="*/ 2 h 54"/>
              <a:gd name="T28" fmla="*/ 0 w 52"/>
              <a:gd name="T29" fmla="*/ 6 h 54"/>
              <a:gd name="T30" fmla="*/ 8 w 52"/>
              <a:gd name="T31" fmla="*/ 18 h 54"/>
              <a:gd name="T32" fmla="*/ 8 w 52"/>
              <a:gd name="T33" fmla="*/ 20 h 54"/>
              <a:gd name="T34" fmla="*/ 8 w 52"/>
              <a:gd name="T35" fmla="*/ 22 h 54"/>
              <a:gd name="T36" fmla="*/ 14 w 52"/>
              <a:gd name="T37" fmla="*/ 30 h 54"/>
              <a:gd name="T38" fmla="*/ 20 w 52"/>
              <a:gd name="T39" fmla="*/ 36 h 54"/>
              <a:gd name="T40" fmla="*/ 24 w 52"/>
              <a:gd name="T41" fmla="*/ 42 h 54"/>
              <a:gd name="T42" fmla="*/ 30 w 52"/>
              <a:gd name="T43" fmla="*/ 46 h 54"/>
              <a:gd name="T44" fmla="*/ 34 w 52"/>
              <a:gd name="T45" fmla="*/ 50 h 54"/>
              <a:gd name="T46" fmla="*/ 38 w 52"/>
              <a:gd name="T47" fmla="*/ 54 h 54"/>
              <a:gd name="T48" fmla="*/ 36 w 52"/>
              <a:gd name="T49" fmla="*/ 50 h 54"/>
              <a:gd name="T50" fmla="*/ 36 w 52"/>
              <a:gd name="T51" fmla="*/ 46 h 54"/>
              <a:gd name="T52" fmla="*/ 38 w 52"/>
              <a:gd name="T53" fmla="*/ 38 h 54"/>
              <a:gd name="T54" fmla="*/ 44 w 52"/>
              <a:gd name="T55" fmla="*/ 36 h 54"/>
              <a:gd name="T56" fmla="*/ 46 w 52"/>
              <a:gd name="T57" fmla="*/ 32 h 54"/>
              <a:gd name="T58" fmla="*/ 50 w 52"/>
              <a:gd name="T59" fmla="*/ 30 h 54"/>
              <a:gd name="T60" fmla="*/ 52 w 52"/>
              <a:gd name="T61" fmla="*/ 28 h 54"/>
              <a:gd name="T62" fmla="*/ 50 w 52"/>
              <a:gd name="T63" fmla="*/ 26 h 54"/>
              <a:gd name="T64" fmla="*/ 46 w 52"/>
              <a:gd name="T65" fmla="*/ 22 h 54"/>
              <a:gd name="T66" fmla="*/ 50 w 52"/>
              <a:gd name="T67" fmla="*/ 22 h 54"/>
              <a:gd name="T68" fmla="*/ 52 w 52"/>
              <a:gd name="T69" fmla="*/ 20 h 54"/>
              <a:gd name="T70" fmla="*/ 50 w 52"/>
              <a:gd name="T71" fmla="*/ 18 h 54"/>
              <a:gd name="T72" fmla="*/ 48 w 52"/>
              <a:gd name="T73" fmla="*/ 14 h 54"/>
              <a:gd name="T74" fmla="*/ 48 w 52"/>
              <a:gd name="T75" fmla="*/ 1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2" h="54">
                <a:moveTo>
                  <a:pt x="48" y="10"/>
                </a:moveTo>
                <a:lnTo>
                  <a:pt x="48" y="10"/>
                </a:lnTo>
                <a:lnTo>
                  <a:pt x="42" y="10"/>
                </a:lnTo>
                <a:lnTo>
                  <a:pt x="38" y="10"/>
                </a:lnTo>
                <a:lnTo>
                  <a:pt x="36" y="8"/>
                </a:lnTo>
                <a:lnTo>
                  <a:pt x="36" y="8"/>
                </a:lnTo>
                <a:lnTo>
                  <a:pt x="34" y="6"/>
                </a:lnTo>
                <a:lnTo>
                  <a:pt x="34" y="6"/>
                </a:lnTo>
                <a:lnTo>
                  <a:pt x="34" y="6"/>
                </a:lnTo>
                <a:lnTo>
                  <a:pt x="28" y="4"/>
                </a:lnTo>
                <a:lnTo>
                  <a:pt x="28" y="4"/>
                </a:lnTo>
                <a:lnTo>
                  <a:pt x="24" y="4"/>
                </a:lnTo>
                <a:lnTo>
                  <a:pt x="20" y="4"/>
                </a:lnTo>
                <a:lnTo>
                  <a:pt x="18" y="6"/>
                </a:lnTo>
                <a:lnTo>
                  <a:pt x="16" y="6"/>
                </a:lnTo>
                <a:lnTo>
                  <a:pt x="16" y="6"/>
                </a:lnTo>
                <a:lnTo>
                  <a:pt x="12" y="4"/>
                </a:lnTo>
                <a:lnTo>
                  <a:pt x="10" y="2"/>
                </a:lnTo>
                <a:lnTo>
                  <a:pt x="10" y="4"/>
                </a:lnTo>
                <a:lnTo>
                  <a:pt x="10" y="4"/>
                </a:lnTo>
                <a:lnTo>
                  <a:pt x="8" y="4"/>
                </a:lnTo>
                <a:lnTo>
                  <a:pt x="6" y="4"/>
                </a:lnTo>
                <a:lnTo>
                  <a:pt x="4" y="0"/>
                </a:lnTo>
                <a:lnTo>
                  <a:pt x="4" y="0"/>
                </a:lnTo>
                <a:lnTo>
                  <a:pt x="2" y="0"/>
                </a:lnTo>
                <a:lnTo>
                  <a:pt x="0" y="0"/>
                </a:lnTo>
                <a:lnTo>
                  <a:pt x="0" y="2"/>
                </a:lnTo>
                <a:lnTo>
                  <a:pt x="0" y="2"/>
                </a:lnTo>
                <a:lnTo>
                  <a:pt x="0" y="6"/>
                </a:lnTo>
                <a:lnTo>
                  <a:pt x="0" y="6"/>
                </a:lnTo>
                <a:lnTo>
                  <a:pt x="4" y="10"/>
                </a:lnTo>
                <a:lnTo>
                  <a:pt x="8" y="18"/>
                </a:lnTo>
                <a:lnTo>
                  <a:pt x="8" y="18"/>
                </a:lnTo>
                <a:lnTo>
                  <a:pt x="8" y="20"/>
                </a:lnTo>
                <a:lnTo>
                  <a:pt x="6" y="20"/>
                </a:lnTo>
                <a:lnTo>
                  <a:pt x="8" y="22"/>
                </a:lnTo>
                <a:lnTo>
                  <a:pt x="8" y="22"/>
                </a:lnTo>
                <a:lnTo>
                  <a:pt x="14" y="30"/>
                </a:lnTo>
                <a:lnTo>
                  <a:pt x="20" y="36"/>
                </a:lnTo>
                <a:lnTo>
                  <a:pt x="20" y="36"/>
                </a:lnTo>
                <a:lnTo>
                  <a:pt x="24" y="42"/>
                </a:lnTo>
                <a:lnTo>
                  <a:pt x="24" y="42"/>
                </a:lnTo>
                <a:lnTo>
                  <a:pt x="28" y="44"/>
                </a:lnTo>
                <a:lnTo>
                  <a:pt x="30" y="46"/>
                </a:lnTo>
                <a:lnTo>
                  <a:pt x="30" y="46"/>
                </a:lnTo>
                <a:lnTo>
                  <a:pt x="34" y="50"/>
                </a:lnTo>
                <a:lnTo>
                  <a:pt x="34" y="50"/>
                </a:lnTo>
                <a:lnTo>
                  <a:pt x="38" y="54"/>
                </a:lnTo>
                <a:lnTo>
                  <a:pt x="38" y="54"/>
                </a:lnTo>
                <a:lnTo>
                  <a:pt x="36" y="50"/>
                </a:lnTo>
                <a:lnTo>
                  <a:pt x="36" y="46"/>
                </a:lnTo>
                <a:lnTo>
                  <a:pt x="36" y="46"/>
                </a:lnTo>
                <a:lnTo>
                  <a:pt x="36" y="42"/>
                </a:lnTo>
                <a:lnTo>
                  <a:pt x="38" y="38"/>
                </a:lnTo>
                <a:lnTo>
                  <a:pt x="38" y="38"/>
                </a:lnTo>
                <a:lnTo>
                  <a:pt x="44" y="36"/>
                </a:lnTo>
                <a:lnTo>
                  <a:pt x="44" y="36"/>
                </a:lnTo>
                <a:lnTo>
                  <a:pt x="46" y="32"/>
                </a:lnTo>
                <a:lnTo>
                  <a:pt x="46" y="32"/>
                </a:lnTo>
                <a:lnTo>
                  <a:pt x="50" y="30"/>
                </a:lnTo>
                <a:lnTo>
                  <a:pt x="52" y="28"/>
                </a:lnTo>
                <a:lnTo>
                  <a:pt x="52" y="28"/>
                </a:lnTo>
                <a:lnTo>
                  <a:pt x="52" y="26"/>
                </a:lnTo>
                <a:lnTo>
                  <a:pt x="50" y="26"/>
                </a:lnTo>
                <a:lnTo>
                  <a:pt x="48" y="24"/>
                </a:lnTo>
                <a:lnTo>
                  <a:pt x="46" y="22"/>
                </a:lnTo>
                <a:lnTo>
                  <a:pt x="46" y="22"/>
                </a:lnTo>
                <a:lnTo>
                  <a:pt x="50" y="22"/>
                </a:lnTo>
                <a:lnTo>
                  <a:pt x="52" y="20"/>
                </a:lnTo>
                <a:lnTo>
                  <a:pt x="52" y="20"/>
                </a:lnTo>
                <a:lnTo>
                  <a:pt x="52" y="18"/>
                </a:lnTo>
                <a:lnTo>
                  <a:pt x="50" y="18"/>
                </a:lnTo>
                <a:lnTo>
                  <a:pt x="48" y="14"/>
                </a:lnTo>
                <a:lnTo>
                  <a:pt x="48" y="14"/>
                </a:lnTo>
                <a:lnTo>
                  <a:pt x="48" y="10"/>
                </a:lnTo>
                <a:lnTo>
                  <a:pt x="48" y="10"/>
                </a:lnTo>
                <a:close/>
              </a:path>
            </a:pathLst>
          </a:custGeom>
          <a:solidFill>
            <a:srgbClr val="8BBDFF"/>
          </a:solidFill>
          <a:ln w="3175">
            <a:solidFill>
              <a:srgbClr val="8BBDFF"/>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258" name="Freeform 252">
            <a:extLst>
              <a:ext uri="{FF2B5EF4-FFF2-40B4-BE49-F238E27FC236}">
                <a16:creationId xmlns:a16="http://schemas.microsoft.com/office/drawing/2014/main" id="{C87ABFF1-F62C-4DDD-9494-2E8474B43E01}"/>
              </a:ext>
            </a:extLst>
          </p:cNvPr>
          <p:cNvSpPr>
            <a:spLocks/>
          </p:cNvSpPr>
          <p:nvPr userDrawn="1"/>
        </p:nvSpPr>
        <p:spPr bwMode="auto">
          <a:xfrm>
            <a:off x="7859823" y="2874135"/>
            <a:ext cx="66559" cy="37751"/>
          </a:xfrm>
          <a:custGeom>
            <a:avLst/>
            <a:gdLst>
              <a:gd name="T0" fmla="*/ 0 w 40"/>
              <a:gd name="T1" fmla="*/ 12 h 22"/>
              <a:gd name="T2" fmla="*/ 0 w 40"/>
              <a:gd name="T3" fmla="*/ 18 h 22"/>
              <a:gd name="T4" fmla="*/ 4 w 40"/>
              <a:gd name="T5" fmla="*/ 22 h 22"/>
              <a:gd name="T6" fmla="*/ 10 w 40"/>
              <a:gd name="T7" fmla="*/ 22 h 22"/>
              <a:gd name="T8" fmla="*/ 16 w 40"/>
              <a:gd name="T9" fmla="*/ 20 h 22"/>
              <a:gd name="T10" fmla="*/ 24 w 40"/>
              <a:gd name="T11" fmla="*/ 22 h 22"/>
              <a:gd name="T12" fmla="*/ 36 w 40"/>
              <a:gd name="T13" fmla="*/ 22 h 22"/>
              <a:gd name="T14" fmla="*/ 40 w 40"/>
              <a:gd name="T15" fmla="*/ 20 h 22"/>
              <a:gd name="T16" fmla="*/ 40 w 40"/>
              <a:gd name="T17" fmla="*/ 14 h 22"/>
              <a:gd name="T18" fmla="*/ 38 w 40"/>
              <a:gd name="T19" fmla="*/ 4 h 22"/>
              <a:gd name="T20" fmla="*/ 28 w 40"/>
              <a:gd name="T21" fmla="*/ 4 h 22"/>
              <a:gd name="T22" fmla="*/ 22 w 40"/>
              <a:gd name="T23" fmla="*/ 4 h 22"/>
              <a:gd name="T24" fmla="*/ 16 w 40"/>
              <a:gd name="T25" fmla="*/ 0 h 22"/>
              <a:gd name="T26" fmla="*/ 8 w 40"/>
              <a:gd name="T27" fmla="*/ 2 h 22"/>
              <a:gd name="T28" fmla="*/ 4 w 40"/>
              <a:gd name="T29" fmla="*/ 4 h 22"/>
              <a:gd name="T30" fmla="*/ 0 w 40"/>
              <a:gd name="T31" fmla="*/ 1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0" h="22">
                <a:moveTo>
                  <a:pt x="0" y="12"/>
                </a:moveTo>
                <a:lnTo>
                  <a:pt x="0" y="18"/>
                </a:lnTo>
                <a:lnTo>
                  <a:pt x="4" y="22"/>
                </a:lnTo>
                <a:lnTo>
                  <a:pt x="10" y="22"/>
                </a:lnTo>
                <a:lnTo>
                  <a:pt x="16" y="20"/>
                </a:lnTo>
                <a:lnTo>
                  <a:pt x="24" y="22"/>
                </a:lnTo>
                <a:lnTo>
                  <a:pt x="36" y="22"/>
                </a:lnTo>
                <a:lnTo>
                  <a:pt x="40" y="20"/>
                </a:lnTo>
                <a:lnTo>
                  <a:pt x="40" y="14"/>
                </a:lnTo>
                <a:lnTo>
                  <a:pt x="38" y="4"/>
                </a:lnTo>
                <a:lnTo>
                  <a:pt x="28" y="4"/>
                </a:lnTo>
                <a:lnTo>
                  <a:pt x="22" y="4"/>
                </a:lnTo>
                <a:lnTo>
                  <a:pt x="16" y="0"/>
                </a:lnTo>
                <a:lnTo>
                  <a:pt x="8" y="2"/>
                </a:lnTo>
                <a:lnTo>
                  <a:pt x="4" y="4"/>
                </a:lnTo>
                <a:lnTo>
                  <a:pt x="0" y="12"/>
                </a:lnTo>
                <a:close/>
              </a:path>
            </a:pathLst>
          </a:custGeom>
          <a:solidFill>
            <a:srgbClr val="B9BCBD"/>
          </a:solidFill>
          <a:ln w="3175">
            <a:solidFill>
              <a:srgbClr val="B9BCBD"/>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259" name="Freeform 253">
            <a:extLst>
              <a:ext uri="{FF2B5EF4-FFF2-40B4-BE49-F238E27FC236}">
                <a16:creationId xmlns:a16="http://schemas.microsoft.com/office/drawing/2014/main" id="{5669964A-03EE-4599-93DA-42D14CB811F0}"/>
              </a:ext>
            </a:extLst>
          </p:cNvPr>
          <p:cNvSpPr>
            <a:spLocks/>
          </p:cNvSpPr>
          <p:nvPr userDrawn="1"/>
        </p:nvSpPr>
        <p:spPr bwMode="auto">
          <a:xfrm>
            <a:off x="5869236" y="3320292"/>
            <a:ext cx="63464" cy="195623"/>
          </a:xfrm>
          <a:custGeom>
            <a:avLst/>
            <a:gdLst>
              <a:gd name="T0" fmla="*/ 26 w 38"/>
              <a:gd name="T1" fmla="*/ 106 h 114"/>
              <a:gd name="T2" fmla="*/ 28 w 38"/>
              <a:gd name="T3" fmla="*/ 96 h 114"/>
              <a:gd name="T4" fmla="*/ 26 w 38"/>
              <a:gd name="T5" fmla="*/ 86 h 114"/>
              <a:gd name="T6" fmla="*/ 24 w 38"/>
              <a:gd name="T7" fmla="*/ 82 h 114"/>
              <a:gd name="T8" fmla="*/ 26 w 38"/>
              <a:gd name="T9" fmla="*/ 72 h 114"/>
              <a:gd name="T10" fmla="*/ 26 w 38"/>
              <a:gd name="T11" fmla="*/ 68 h 114"/>
              <a:gd name="T12" fmla="*/ 26 w 38"/>
              <a:gd name="T13" fmla="*/ 62 h 114"/>
              <a:gd name="T14" fmla="*/ 28 w 38"/>
              <a:gd name="T15" fmla="*/ 62 h 114"/>
              <a:gd name="T16" fmla="*/ 30 w 38"/>
              <a:gd name="T17" fmla="*/ 62 h 114"/>
              <a:gd name="T18" fmla="*/ 30 w 38"/>
              <a:gd name="T19" fmla="*/ 58 h 114"/>
              <a:gd name="T20" fmla="*/ 32 w 38"/>
              <a:gd name="T21" fmla="*/ 52 h 114"/>
              <a:gd name="T22" fmla="*/ 34 w 38"/>
              <a:gd name="T23" fmla="*/ 48 h 114"/>
              <a:gd name="T24" fmla="*/ 34 w 38"/>
              <a:gd name="T25" fmla="*/ 44 h 114"/>
              <a:gd name="T26" fmla="*/ 36 w 38"/>
              <a:gd name="T27" fmla="*/ 38 h 114"/>
              <a:gd name="T28" fmla="*/ 38 w 38"/>
              <a:gd name="T29" fmla="*/ 38 h 114"/>
              <a:gd name="T30" fmla="*/ 36 w 38"/>
              <a:gd name="T31" fmla="*/ 34 h 114"/>
              <a:gd name="T32" fmla="*/ 36 w 38"/>
              <a:gd name="T33" fmla="*/ 30 h 114"/>
              <a:gd name="T34" fmla="*/ 36 w 38"/>
              <a:gd name="T35" fmla="*/ 22 h 114"/>
              <a:gd name="T36" fmla="*/ 32 w 38"/>
              <a:gd name="T37" fmla="*/ 20 h 114"/>
              <a:gd name="T38" fmla="*/ 34 w 38"/>
              <a:gd name="T39" fmla="*/ 18 h 114"/>
              <a:gd name="T40" fmla="*/ 34 w 38"/>
              <a:gd name="T41" fmla="*/ 12 h 114"/>
              <a:gd name="T42" fmla="*/ 26 w 38"/>
              <a:gd name="T43" fmla="*/ 6 h 114"/>
              <a:gd name="T44" fmla="*/ 26 w 38"/>
              <a:gd name="T45" fmla="*/ 4 h 114"/>
              <a:gd name="T46" fmla="*/ 24 w 38"/>
              <a:gd name="T47" fmla="*/ 2 h 114"/>
              <a:gd name="T48" fmla="*/ 18 w 38"/>
              <a:gd name="T49" fmla="*/ 0 h 114"/>
              <a:gd name="T50" fmla="*/ 12 w 38"/>
              <a:gd name="T51" fmla="*/ 8 h 114"/>
              <a:gd name="T52" fmla="*/ 12 w 38"/>
              <a:gd name="T53" fmla="*/ 12 h 114"/>
              <a:gd name="T54" fmla="*/ 6 w 38"/>
              <a:gd name="T55" fmla="*/ 14 h 114"/>
              <a:gd name="T56" fmla="*/ 6 w 38"/>
              <a:gd name="T57" fmla="*/ 16 h 114"/>
              <a:gd name="T58" fmla="*/ 4 w 38"/>
              <a:gd name="T59" fmla="*/ 18 h 114"/>
              <a:gd name="T60" fmla="*/ 0 w 38"/>
              <a:gd name="T61" fmla="*/ 18 h 114"/>
              <a:gd name="T62" fmla="*/ 10 w 38"/>
              <a:gd name="T63" fmla="*/ 36 h 114"/>
              <a:gd name="T64" fmla="*/ 10 w 38"/>
              <a:gd name="T65" fmla="*/ 38 h 114"/>
              <a:gd name="T66" fmla="*/ 10 w 38"/>
              <a:gd name="T67" fmla="*/ 44 h 114"/>
              <a:gd name="T68" fmla="*/ 12 w 38"/>
              <a:gd name="T69" fmla="*/ 52 h 114"/>
              <a:gd name="T70" fmla="*/ 12 w 38"/>
              <a:gd name="T71" fmla="*/ 54 h 114"/>
              <a:gd name="T72" fmla="*/ 12 w 38"/>
              <a:gd name="T73" fmla="*/ 62 h 114"/>
              <a:gd name="T74" fmla="*/ 12 w 38"/>
              <a:gd name="T75" fmla="*/ 74 h 114"/>
              <a:gd name="T76" fmla="*/ 12 w 38"/>
              <a:gd name="T77" fmla="*/ 80 h 114"/>
              <a:gd name="T78" fmla="*/ 12 w 38"/>
              <a:gd name="T79" fmla="*/ 84 h 114"/>
              <a:gd name="T80" fmla="*/ 10 w 38"/>
              <a:gd name="T81" fmla="*/ 94 h 114"/>
              <a:gd name="T82" fmla="*/ 12 w 38"/>
              <a:gd name="T83" fmla="*/ 100 h 114"/>
              <a:gd name="T84" fmla="*/ 12 w 38"/>
              <a:gd name="T85" fmla="*/ 102 h 114"/>
              <a:gd name="T86" fmla="*/ 12 w 38"/>
              <a:gd name="T87" fmla="*/ 106 h 114"/>
              <a:gd name="T88" fmla="*/ 14 w 38"/>
              <a:gd name="T89" fmla="*/ 114 h 114"/>
              <a:gd name="T90" fmla="*/ 16 w 38"/>
              <a:gd name="T91" fmla="*/ 114 h 114"/>
              <a:gd name="T92" fmla="*/ 18 w 38"/>
              <a:gd name="T93" fmla="*/ 108 h 114"/>
              <a:gd name="T94" fmla="*/ 26 w 38"/>
              <a:gd name="T95" fmla="*/ 106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8" h="114">
                <a:moveTo>
                  <a:pt x="26" y="106"/>
                </a:moveTo>
                <a:lnTo>
                  <a:pt x="26" y="106"/>
                </a:lnTo>
                <a:lnTo>
                  <a:pt x="28" y="96"/>
                </a:lnTo>
                <a:lnTo>
                  <a:pt x="28" y="96"/>
                </a:lnTo>
                <a:lnTo>
                  <a:pt x="28" y="90"/>
                </a:lnTo>
                <a:lnTo>
                  <a:pt x="26" y="86"/>
                </a:lnTo>
                <a:lnTo>
                  <a:pt x="26" y="86"/>
                </a:lnTo>
                <a:lnTo>
                  <a:pt x="24" y="82"/>
                </a:lnTo>
                <a:lnTo>
                  <a:pt x="26" y="76"/>
                </a:lnTo>
                <a:lnTo>
                  <a:pt x="26" y="72"/>
                </a:lnTo>
                <a:lnTo>
                  <a:pt x="26" y="68"/>
                </a:lnTo>
                <a:lnTo>
                  <a:pt x="26" y="68"/>
                </a:lnTo>
                <a:lnTo>
                  <a:pt x="26" y="64"/>
                </a:lnTo>
                <a:lnTo>
                  <a:pt x="26" y="62"/>
                </a:lnTo>
                <a:lnTo>
                  <a:pt x="28" y="62"/>
                </a:lnTo>
                <a:lnTo>
                  <a:pt x="28" y="62"/>
                </a:lnTo>
                <a:lnTo>
                  <a:pt x="30" y="62"/>
                </a:lnTo>
                <a:lnTo>
                  <a:pt x="30" y="62"/>
                </a:lnTo>
                <a:lnTo>
                  <a:pt x="30" y="58"/>
                </a:lnTo>
                <a:lnTo>
                  <a:pt x="30" y="58"/>
                </a:lnTo>
                <a:lnTo>
                  <a:pt x="30" y="54"/>
                </a:lnTo>
                <a:lnTo>
                  <a:pt x="32" y="52"/>
                </a:lnTo>
                <a:lnTo>
                  <a:pt x="32" y="52"/>
                </a:lnTo>
                <a:lnTo>
                  <a:pt x="34" y="48"/>
                </a:lnTo>
                <a:lnTo>
                  <a:pt x="34" y="44"/>
                </a:lnTo>
                <a:lnTo>
                  <a:pt x="34" y="44"/>
                </a:lnTo>
                <a:lnTo>
                  <a:pt x="34" y="40"/>
                </a:lnTo>
                <a:lnTo>
                  <a:pt x="36" y="38"/>
                </a:lnTo>
                <a:lnTo>
                  <a:pt x="36" y="38"/>
                </a:lnTo>
                <a:lnTo>
                  <a:pt x="38" y="38"/>
                </a:lnTo>
                <a:lnTo>
                  <a:pt x="36" y="36"/>
                </a:lnTo>
                <a:lnTo>
                  <a:pt x="36" y="34"/>
                </a:lnTo>
                <a:lnTo>
                  <a:pt x="36" y="30"/>
                </a:lnTo>
                <a:lnTo>
                  <a:pt x="36" y="30"/>
                </a:lnTo>
                <a:lnTo>
                  <a:pt x="38" y="26"/>
                </a:lnTo>
                <a:lnTo>
                  <a:pt x="36" y="22"/>
                </a:lnTo>
                <a:lnTo>
                  <a:pt x="36" y="22"/>
                </a:lnTo>
                <a:lnTo>
                  <a:pt x="32" y="20"/>
                </a:lnTo>
                <a:lnTo>
                  <a:pt x="34" y="18"/>
                </a:lnTo>
                <a:lnTo>
                  <a:pt x="34" y="18"/>
                </a:lnTo>
                <a:lnTo>
                  <a:pt x="34" y="16"/>
                </a:lnTo>
                <a:lnTo>
                  <a:pt x="34" y="12"/>
                </a:lnTo>
                <a:lnTo>
                  <a:pt x="34" y="10"/>
                </a:lnTo>
                <a:lnTo>
                  <a:pt x="26" y="6"/>
                </a:lnTo>
                <a:lnTo>
                  <a:pt x="26" y="6"/>
                </a:lnTo>
                <a:lnTo>
                  <a:pt x="26" y="4"/>
                </a:lnTo>
                <a:lnTo>
                  <a:pt x="24" y="2"/>
                </a:lnTo>
                <a:lnTo>
                  <a:pt x="24" y="2"/>
                </a:lnTo>
                <a:lnTo>
                  <a:pt x="20" y="0"/>
                </a:lnTo>
                <a:lnTo>
                  <a:pt x="18" y="0"/>
                </a:lnTo>
                <a:lnTo>
                  <a:pt x="12" y="8"/>
                </a:lnTo>
                <a:lnTo>
                  <a:pt x="12" y="8"/>
                </a:lnTo>
                <a:lnTo>
                  <a:pt x="12" y="8"/>
                </a:lnTo>
                <a:lnTo>
                  <a:pt x="12" y="12"/>
                </a:lnTo>
                <a:lnTo>
                  <a:pt x="12" y="12"/>
                </a:lnTo>
                <a:lnTo>
                  <a:pt x="6" y="14"/>
                </a:lnTo>
                <a:lnTo>
                  <a:pt x="6" y="14"/>
                </a:lnTo>
                <a:lnTo>
                  <a:pt x="6" y="16"/>
                </a:lnTo>
                <a:lnTo>
                  <a:pt x="6" y="18"/>
                </a:lnTo>
                <a:lnTo>
                  <a:pt x="4" y="18"/>
                </a:lnTo>
                <a:lnTo>
                  <a:pt x="4" y="18"/>
                </a:lnTo>
                <a:lnTo>
                  <a:pt x="0" y="18"/>
                </a:lnTo>
                <a:lnTo>
                  <a:pt x="0" y="32"/>
                </a:lnTo>
                <a:lnTo>
                  <a:pt x="10" y="36"/>
                </a:lnTo>
                <a:lnTo>
                  <a:pt x="10" y="36"/>
                </a:lnTo>
                <a:lnTo>
                  <a:pt x="10" y="38"/>
                </a:lnTo>
                <a:lnTo>
                  <a:pt x="10" y="44"/>
                </a:lnTo>
                <a:lnTo>
                  <a:pt x="10" y="44"/>
                </a:lnTo>
                <a:lnTo>
                  <a:pt x="10" y="50"/>
                </a:lnTo>
                <a:lnTo>
                  <a:pt x="12" y="52"/>
                </a:lnTo>
                <a:lnTo>
                  <a:pt x="12" y="52"/>
                </a:lnTo>
                <a:lnTo>
                  <a:pt x="12" y="54"/>
                </a:lnTo>
                <a:lnTo>
                  <a:pt x="12" y="62"/>
                </a:lnTo>
                <a:lnTo>
                  <a:pt x="12" y="62"/>
                </a:lnTo>
                <a:lnTo>
                  <a:pt x="10" y="68"/>
                </a:lnTo>
                <a:lnTo>
                  <a:pt x="12" y="74"/>
                </a:lnTo>
                <a:lnTo>
                  <a:pt x="12" y="74"/>
                </a:lnTo>
                <a:lnTo>
                  <a:pt x="12" y="80"/>
                </a:lnTo>
                <a:lnTo>
                  <a:pt x="12" y="84"/>
                </a:lnTo>
                <a:lnTo>
                  <a:pt x="12" y="84"/>
                </a:lnTo>
                <a:lnTo>
                  <a:pt x="10" y="90"/>
                </a:lnTo>
                <a:lnTo>
                  <a:pt x="10" y="94"/>
                </a:lnTo>
                <a:lnTo>
                  <a:pt x="10" y="94"/>
                </a:lnTo>
                <a:lnTo>
                  <a:pt x="12" y="100"/>
                </a:lnTo>
                <a:lnTo>
                  <a:pt x="12" y="102"/>
                </a:lnTo>
                <a:lnTo>
                  <a:pt x="12" y="102"/>
                </a:lnTo>
                <a:lnTo>
                  <a:pt x="12" y="106"/>
                </a:lnTo>
                <a:lnTo>
                  <a:pt x="12" y="106"/>
                </a:lnTo>
                <a:lnTo>
                  <a:pt x="14" y="112"/>
                </a:lnTo>
                <a:lnTo>
                  <a:pt x="14" y="114"/>
                </a:lnTo>
                <a:lnTo>
                  <a:pt x="16" y="114"/>
                </a:lnTo>
                <a:lnTo>
                  <a:pt x="16" y="114"/>
                </a:lnTo>
                <a:lnTo>
                  <a:pt x="18" y="108"/>
                </a:lnTo>
                <a:lnTo>
                  <a:pt x="18" y="108"/>
                </a:lnTo>
                <a:lnTo>
                  <a:pt x="26" y="106"/>
                </a:lnTo>
                <a:lnTo>
                  <a:pt x="26" y="106"/>
                </a:lnTo>
                <a:close/>
              </a:path>
            </a:pathLst>
          </a:custGeom>
          <a:solidFill>
            <a:srgbClr val="B9BCBD"/>
          </a:solidFill>
          <a:ln w="3175">
            <a:solidFill>
              <a:srgbClr val="B9BCBD"/>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260" name="Freeform 254">
            <a:extLst>
              <a:ext uri="{FF2B5EF4-FFF2-40B4-BE49-F238E27FC236}">
                <a16:creationId xmlns:a16="http://schemas.microsoft.com/office/drawing/2014/main" id="{4B027A23-5EFE-4D83-8ABC-E8A2390E5700}"/>
              </a:ext>
            </a:extLst>
          </p:cNvPr>
          <p:cNvSpPr>
            <a:spLocks/>
          </p:cNvSpPr>
          <p:nvPr userDrawn="1"/>
        </p:nvSpPr>
        <p:spPr bwMode="auto">
          <a:xfrm>
            <a:off x="3849237" y="3155555"/>
            <a:ext cx="27862" cy="75504"/>
          </a:xfrm>
          <a:custGeom>
            <a:avLst/>
            <a:gdLst>
              <a:gd name="T0" fmla="*/ 4 w 16"/>
              <a:gd name="T1" fmla="*/ 44 h 44"/>
              <a:gd name="T2" fmla="*/ 4 w 16"/>
              <a:gd name="T3" fmla="*/ 44 h 44"/>
              <a:gd name="T4" fmla="*/ 12 w 16"/>
              <a:gd name="T5" fmla="*/ 32 h 44"/>
              <a:gd name="T6" fmla="*/ 14 w 16"/>
              <a:gd name="T7" fmla="*/ 26 h 44"/>
              <a:gd name="T8" fmla="*/ 14 w 16"/>
              <a:gd name="T9" fmla="*/ 24 h 44"/>
              <a:gd name="T10" fmla="*/ 12 w 16"/>
              <a:gd name="T11" fmla="*/ 22 h 44"/>
              <a:gd name="T12" fmla="*/ 12 w 16"/>
              <a:gd name="T13" fmla="*/ 22 h 44"/>
              <a:gd name="T14" fmla="*/ 16 w 16"/>
              <a:gd name="T15" fmla="*/ 18 h 44"/>
              <a:gd name="T16" fmla="*/ 16 w 16"/>
              <a:gd name="T17" fmla="*/ 18 h 44"/>
              <a:gd name="T18" fmla="*/ 16 w 16"/>
              <a:gd name="T19" fmla="*/ 10 h 44"/>
              <a:gd name="T20" fmla="*/ 16 w 16"/>
              <a:gd name="T21" fmla="*/ 4 h 44"/>
              <a:gd name="T22" fmla="*/ 16 w 16"/>
              <a:gd name="T23" fmla="*/ 4 h 44"/>
              <a:gd name="T24" fmla="*/ 12 w 16"/>
              <a:gd name="T25" fmla="*/ 2 h 44"/>
              <a:gd name="T26" fmla="*/ 12 w 16"/>
              <a:gd name="T27" fmla="*/ 2 h 44"/>
              <a:gd name="T28" fmla="*/ 12 w 16"/>
              <a:gd name="T29" fmla="*/ 2 h 44"/>
              <a:gd name="T30" fmla="*/ 8 w 16"/>
              <a:gd name="T31" fmla="*/ 0 h 44"/>
              <a:gd name="T32" fmla="*/ 8 w 16"/>
              <a:gd name="T33" fmla="*/ 2 h 44"/>
              <a:gd name="T34" fmla="*/ 6 w 16"/>
              <a:gd name="T35" fmla="*/ 4 h 44"/>
              <a:gd name="T36" fmla="*/ 0 w 16"/>
              <a:gd name="T37" fmla="*/ 6 h 44"/>
              <a:gd name="T38" fmla="*/ 0 w 16"/>
              <a:gd name="T39" fmla="*/ 44 h 44"/>
              <a:gd name="T40" fmla="*/ 4 w 16"/>
              <a:gd name="T41"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44">
                <a:moveTo>
                  <a:pt x="4" y="44"/>
                </a:moveTo>
                <a:lnTo>
                  <a:pt x="4" y="44"/>
                </a:lnTo>
                <a:lnTo>
                  <a:pt x="12" y="32"/>
                </a:lnTo>
                <a:lnTo>
                  <a:pt x="14" y="26"/>
                </a:lnTo>
                <a:lnTo>
                  <a:pt x="14" y="24"/>
                </a:lnTo>
                <a:lnTo>
                  <a:pt x="12" y="22"/>
                </a:lnTo>
                <a:lnTo>
                  <a:pt x="12" y="22"/>
                </a:lnTo>
                <a:lnTo>
                  <a:pt x="16" y="18"/>
                </a:lnTo>
                <a:lnTo>
                  <a:pt x="16" y="18"/>
                </a:lnTo>
                <a:lnTo>
                  <a:pt x="16" y="10"/>
                </a:lnTo>
                <a:lnTo>
                  <a:pt x="16" y="4"/>
                </a:lnTo>
                <a:lnTo>
                  <a:pt x="16" y="4"/>
                </a:lnTo>
                <a:lnTo>
                  <a:pt x="12" y="2"/>
                </a:lnTo>
                <a:lnTo>
                  <a:pt x="12" y="2"/>
                </a:lnTo>
                <a:lnTo>
                  <a:pt x="12" y="2"/>
                </a:lnTo>
                <a:lnTo>
                  <a:pt x="8" y="0"/>
                </a:lnTo>
                <a:lnTo>
                  <a:pt x="8" y="2"/>
                </a:lnTo>
                <a:lnTo>
                  <a:pt x="6" y="4"/>
                </a:lnTo>
                <a:lnTo>
                  <a:pt x="0" y="6"/>
                </a:lnTo>
                <a:lnTo>
                  <a:pt x="0" y="44"/>
                </a:lnTo>
                <a:lnTo>
                  <a:pt x="4" y="44"/>
                </a:lnTo>
                <a:close/>
              </a:path>
            </a:pathLst>
          </a:custGeom>
          <a:solidFill>
            <a:srgbClr val="00095B"/>
          </a:solidFill>
          <a:ln w="3175">
            <a:solidFill>
              <a:srgbClr val="00095B"/>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261" name="Freeform 255">
            <a:extLst>
              <a:ext uri="{FF2B5EF4-FFF2-40B4-BE49-F238E27FC236}">
                <a16:creationId xmlns:a16="http://schemas.microsoft.com/office/drawing/2014/main" id="{76C89422-605E-4C72-893A-84FD5B3FA82F}"/>
              </a:ext>
            </a:extLst>
          </p:cNvPr>
          <p:cNvSpPr>
            <a:spLocks/>
          </p:cNvSpPr>
          <p:nvPr userDrawn="1"/>
        </p:nvSpPr>
        <p:spPr bwMode="auto">
          <a:xfrm>
            <a:off x="5901741" y="2119100"/>
            <a:ext cx="88229" cy="65208"/>
          </a:xfrm>
          <a:custGeom>
            <a:avLst/>
            <a:gdLst>
              <a:gd name="T0" fmla="*/ 16 w 52"/>
              <a:gd name="T1" fmla="*/ 0 h 38"/>
              <a:gd name="T2" fmla="*/ 10 w 52"/>
              <a:gd name="T3" fmla="*/ 4 h 38"/>
              <a:gd name="T4" fmla="*/ 4 w 52"/>
              <a:gd name="T5" fmla="*/ 10 h 38"/>
              <a:gd name="T6" fmla="*/ 4 w 52"/>
              <a:gd name="T7" fmla="*/ 10 h 38"/>
              <a:gd name="T8" fmla="*/ 6 w 52"/>
              <a:gd name="T9" fmla="*/ 12 h 38"/>
              <a:gd name="T10" fmla="*/ 8 w 52"/>
              <a:gd name="T11" fmla="*/ 18 h 38"/>
              <a:gd name="T12" fmla="*/ 14 w 52"/>
              <a:gd name="T13" fmla="*/ 22 h 38"/>
              <a:gd name="T14" fmla="*/ 16 w 52"/>
              <a:gd name="T15" fmla="*/ 24 h 38"/>
              <a:gd name="T16" fmla="*/ 20 w 52"/>
              <a:gd name="T17" fmla="*/ 22 h 38"/>
              <a:gd name="T18" fmla="*/ 20 w 52"/>
              <a:gd name="T19" fmla="*/ 24 h 38"/>
              <a:gd name="T20" fmla="*/ 22 w 52"/>
              <a:gd name="T21" fmla="*/ 28 h 38"/>
              <a:gd name="T22" fmla="*/ 30 w 52"/>
              <a:gd name="T23" fmla="*/ 32 h 38"/>
              <a:gd name="T24" fmla="*/ 32 w 52"/>
              <a:gd name="T25" fmla="*/ 32 h 38"/>
              <a:gd name="T26" fmla="*/ 36 w 52"/>
              <a:gd name="T27" fmla="*/ 30 h 38"/>
              <a:gd name="T28" fmla="*/ 36 w 52"/>
              <a:gd name="T29" fmla="*/ 32 h 38"/>
              <a:gd name="T30" fmla="*/ 38 w 52"/>
              <a:gd name="T31" fmla="*/ 38 h 38"/>
              <a:gd name="T32" fmla="*/ 42 w 52"/>
              <a:gd name="T33" fmla="*/ 38 h 38"/>
              <a:gd name="T34" fmla="*/ 48 w 52"/>
              <a:gd name="T35" fmla="*/ 36 h 38"/>
              <a:gd name="T36" fmla="*/ 48 w 52"/>
              <a:gd name="T37" fmla="*/ 34 h 38"/>
              <a:gd name="T38" fmla="*/ 50 w 52"/>
              <a:gd name="T39" fmla="*/ 30 h 38"/>
              <a:gd name="T40" fmla="*/ 52 w 52"/>
              <a:gd name="T41" fmla="*/ 28 h 38"/>
              <a:gd name="T42" fmla="*/ 52 w 52"/>
              <a:gd name="T43" fmla="*/ 22 h 38"/>
              <a:gd name="T44" fmla="*/ 50 w 52"/>
              <a:gd name="T45" fmla="*/ 20 h 38"/>
              <a:gd name="T46" fmla="*/ 50 w 52"/>
              <a:gd name="T47" fmla="*/ 16 h 38"/>
              <a:gd name="T48" fmla="*/ 52 w 52"/>
              <a:gd name="T49" fmla="*/ 16 h 38"/>
              <a:gd name="T50" fmla="*/ 48 w 52"/>
              <a:gd name="T51" fmla="*/ 14 h 38"/>
              <a:gd name="T52" fmla="*/ 46 w 52"/>
              <a:gd name="T53" fmla="*/ 12 h 38"/>
              <a:gd name="T54" fmla="*/ 42 w 52"/>
              <a:gd name="T55" fmla="*/ 10 h 38"/>
              <a:gd name="T56" fmla="*/ 40 w 52"/>
              <a:gd name="T57" fmla="*/ 8 h 38"/>
              <a:gd name="T58" fmla="*/ 38 w 52"/>
              <a:gd name="T59" fmla="*/ 6 h 38"/>
              <a:gd name="T60" fmla="*/ 34 w 52"/>
              <a:gd name="T61" fmla="*/ 6 h 38"/>
              <a:gd name="T62" fmla="*/ 28 w 52"/>
              <a:gd name="T63" fmla="*/ 10 h 38"/>
              <a:gd name="T64" fmla="*/ 26 w 52"/>
              <a:gd name="T65" fmla="*/ 10 h 38"/>
              <a:gd name="T66" fmla="*/ 18 w 52"/>
              <a:gd name="T67" fmla="*/ 4 h 38"/>
              <a:gd name="T68" fmla="*/ 16 w 52"/>
              <a:gd name="T69"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2" h="38">
                <a:moveTo>
                  <a:pt x="16" y="0"/>
                </a:moveTo>
                <a:lnTo>
                  <a:pt x="16" y="0"/>
                </a:lnTo>
                <a:lnTo>
                  <a:pt x="10" y="4"/>
                </a:lnTo>
                <a:lnTo>
                  <a:pt x="10" y="4"/>
                </a:lnTo>
                <a:lnTo>
                  <a:pt x="0" y="6"/>
                </a:lnTo>
                <a:lnTo>
                  <a:pt x="4" y="10"/>
                </a:lnTo>
                <a:lnTo>
                  <a:pt x="4" y="10"/>
                </a:lnTo>
                <a:lnTo>
                  <a:pt x="4" y="10"/>
                </a:lnTo>
                <a:lnTo>
                  <a:pt x="6" y="12"/>
                </a:lnTo>
                <a:lnTo>
                  <a:pt x="6" y="12"/>
                </a:lnTo>
                <a:lnTo>
                  <a:pt x="8" y="18"/>
                </a:lnTo>
                <a:lnTo>
                  <a:pt x="8" y="18"/>
                </a:lnTo>
                <a:lnTo>
                  <a:pt x="10" y="18"/>
                </a:lnTo>
                <a:lnTo>
                  <a:pt x="14" y="22"/>
                </a:lnTo>
                <a:lnTo>
                  <a:pt x="14" y="22"/>
                </a:lnTo>
                <a:lnTo>
                  <a:pt x="16" y="24"/>
                </a:lnTo>
                <a:lnTo>
                  <a:pt x="18" y="24"/>
                </a:lnTo>
                <a:lnTo>
                  <a:pt x="20" y="22"/>
                </a:lnTo>
                <a:lnTo>
                  <a:pt x="20" y="22"/>
                </a:lnTo>
                <a:lnTo>
                  <a:pt x="20" y="24"/>
                </a:lnTo>
                <a:lnTo>
                  <a:pt x="22" y="28"/>
                </a:lnTo>
                <a:lnTo>
                  <a:pt x="22" y="28"/>
                </a:lnTo>
                <a:lnTo>
                  <a:pt x="26" y="30"/>
                </a:lnTo>
                <a:lnTo>
                  <a:pt x="30" y="32"/>
                </a:lnTo>
                <a:lnTo>
                  <a:pt x="30" y="32"/>
                </a:lnTo>
                <a:lnTo>
                  <a:pt x="32" y="32"/>
                </a:lnTo>
                <a:lnTo>
                  <a:pt x="34" y="32"/>
                </a:lnTo>
                <a:lnTo>
                  <a:pt x="36" y="30"/>
                </a:lnTo>
                <a:lnTo>
                  <a:pt x="36" y="32"/>
                </a:lnTo>
                <a:lnTo>
                  <a:pt x="36" y="32"/>
                </a:lnTo>
                <a:lnTo>
                  <a:pt x="36" y="36"/>
                </a:lnTo>
                <a:lnTo>
                  <a:pt x="38" y="38"/>
                </a:lnTo>
                <a:lnTo>
                  <a:pt x="38" y="38"/>
                </a:lnTo>
                <a:lnTo>
                  <a:pt x="42" y="38"/>
                </a:lnTo>
                <a:lnTo>
                  <a:pt x="48" y="36"/>
                </a:lnTo>
                <a:lnTo>
                  <a:pt x="48" y="36"/>
                </a:lnTo>
                <a:lnTo>
                  <a:pt x="48" y="34"/>
                </a:lnTo>
                <a:lnTo>
                  <a:pt x="48" y="34"/>
                </a:lnTo>
                <a:lnTo>
                  <a:pt x="48" y="30"/>
                </a:lnTo>
                <a:lnTo>
                  <a:pt x="50" y="30"/>
                </a:lnTo>
                <a:lnTo>
                  <a:pt x="52" y="28"/>
                </a:lnTo>
                <a:lnTo>
                  <a:pt x="52" y="28"/>
                </a:lnTo>
                <a:lnTo>
                  <a:pt x="52" y="24"/>
                </a:lnTo>
                <a:lnTo>
                  <a:pt x="52" y="22"/>
                </a:lnTo>
                <a:lnTo>
                  <a:pt x="50" y="20"/>
                </a:lnTo>
                <a:lnTo>
                  <a:pt x="50" y="20"/>
                </a:lnTo>
                <a:lnTo>
                  <a:pt x="50" y="18"/>
                </a:lnTo>
                <a:lnTo>
                  <a:pt x="50" y="16"/>
                </a:lnTo>
                <a:lnTo>
                  <a:pt x="52" y="16"/>
                </a:lnTo>
                <a:lnTo>
                  <a:pt x="52" y="16"/>
                </a:lnTo>
                <a:lnTo>
                  <a:pt x="52" y="16"/>
                </a:lnTo>
                <a:lnTo>
                  <a:pt x="48" y="14"/>
                </a:lnTo>
                <a:lnTo>
                  <a:pt x="46" y="12"/>
                </a:lnTo>
                <a:lnTo>
                  <a:pt x="46" y="12"/>
                </a:lnTo>
                <a:lnTo>
                  <a:pt x="44" y="12"/>
                </a:lnTo>
                <a:lnTo>
                  <a:pt x="42" y="10"/>
                </a:lnTo>
                <a:lnTo>
                  <a:pt x="40" y="8"/>
                </a:lnTo>
                <a:lnTo>
                  <a:pt x="40" y="8"/>
                </a:lnTo>
                <a:lnTo>
                  <a:pt x="40" y="6"/>
                </a:lnTo>
                <a:lnTo>
                  <a:pt x="38" y="6"/>
                </a:lnTo>
                <a:lnTo>
                  <a:pt x="34" y="6"/>
                </a:lnTo>
                <a:lnTo>
                  <a:pt x="34" y="6"/>
                </a:lnTo>
                <a:lnTo>
                  <a:pt x="30" y="8"/>
                </a:lnTo>
                <a:lnTo>
                  <a:pt x="28" y="10"/>
                </a:lnTo>
                <a:lnTo>
                  <a:pt x="26" y="10"/>
                </a:lnTo>
                <a:lnTo>
                  <a:pt x="26" y="10"/>
                </a:lnTo>
                <a:lnTo>
                  <a:pt x="22" y="8"/>
                </a:lnTo>
                <a:lnTo>
                  <a:pt x="18" y="4"/>
                </a:lnTo>
                <a:lnTo>
                  <a:pt x="16" y="0"/>
                </a:lnTo>
                <a:lnTo>
                  <a:pt x="16" y="0"/>
                </a:lnTo>
                <a:close/>
              </a:path>
            </a:pathLst>
          </a:custGeom>
          <a:solidFill>
            <a:srgbClr val="8BBDFF"/>
          </a:solidFill>
          <a:ln w="3175">
            <a:solidFill>
              <a:srgbClr val="8BBDFF"/>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262" name="Freeform 256">
            <a:extLst>
              <a:ext uri="{FF2B5EF4-FFF2-40B4-BE49-F238E27FC236}">
                <a16:creationId xmlns:a16="http://schemas.microsoft.com/office/drawing/2014/main" id="{BD3F2E82-1CC5-4A28-B681-2A0EF6FD2E4E}"/>
              </a:ext>
            </a:extLst>
          </p:cNvPr>
          <p:cNvSpPr>
            <a:spLocks/>
          </p:cNvSpPr>
          <p:nvPr userDrawn="1"/>
        </p:nvSpPr>
        <p:spPr bwMode="auto">
          <a:xfrm>
            <a:off x="6406353" y="1950933"/>
            <a:ext cx="168720" cy="157870"/>
          </a:xfrm>
          <a:custGeom>
            <a:avLst/>
            <a:gdLst>
              <a:gd name="T0" fmla="*/ 28 w 100"/>
              <a:gd name="T1" fmla="*/ 18 h 92"/>
              <a:gd name="T2" fmla="*/ 34 w 100"/>
              <a:gd name="T3" fmla="*/ 12 h 92"/>
              <a:gd name="T4" fmla="*/ 38 w 100"/>
              <a:gd name="T5" fmla="*/ 12 h 92"/>
              <a:gd name="T6" fmla="*/ 44 w 100"/>
              <a:gd name="T7" fmla="*/ 8 h 92"/>
              <a:gd name="T8" fmla="*/ 44 w 100"/>
              <a:gd name="T9" fmla="*/ 2 h 92"/>
              <a:gd name="T10" fmla="*/ 46 w 100"/>
              <a:gd name="T11" fmla="*/ 0 h 92"/>
              <a:gd name="T12" fmla="*/ 54 w 100"/>
              <a:gd name="T13" fmla="*/ 2 h 92"/>
              <a:gd name="T14" fmla="*/ 56 w 100"/>
              <a:gd name="T15" fmla="*/ 0 h 92"/>
              <a:gd name="T16" fmla="*/ 58 w 100"/>
              <a:gd name="T17" fmla="*/ 2 h 92"/>
              <a:gd name="T18" fmla="*/ 60 w 100"/>
              <a:gd name="T19" fmla="*/ 4 h 92"/>
              <a:gd name="T20" fmla="*/ 64 w 100"/>
              <a:gd name="T21" fmla="*/ 2 h 92"/>
              <a:gd name="T22" fmla="*/ 66 w 100"/>
              <a:gd name="T23" fmla="*/ 2 h 92"/>
              <a:gd name="T24" fmla="*/ 72 w 100"/>
              <a:gd name="T25" fmla="*/ 4 h 92"/>
              <a:gd name="T26" fmla="*/ 78 w 100"/>
              <a:gd name="T27" fmla="*/ 6 h 92"/>
              <a:gd name="T28" fmla="*/ 80 w 100"/>
              <a:gd name="T29" fmla="*/ 8 h 92"/>
              <a:gd name="T30" fmla="*/ 82 w 100"/>
              <a:gd name="T31" fmla="*/ 12 h 92"/>
              <a:gd name="T32" fmla="*/ 84 w 100"/>
              <a:gd name="T33" fmla="*/ 16 h 92"/>
              <a:gd name="T34" fmla="*/ 86 w 100"/>
              <a:gd name="T35" fmla="*/ 20 h 92"/>
              <a:gd name="T36" fmla="*/ 88 w 100"/>
              <a:gd name="T37" fmla="*/ 26 h 92"/>
              <a:gd name="T38" fmla="*/ 88 w 100"/>
              <a:gd name="T39" fmla="*/ 36 h 92"/>
              <a:gd name="T40" fmla="*/ 90 w 100"/>
              <a:gd name="T41" fmla="*/ 38 h 92"/>
              <a:gd name="T42" fmla="*/ 98 w 100"/>
              <a:gd name="T43" fmla="*/ 46 h 92"/>
              <a:gd name="T44" fmla="*/ 100 w 100"/>
              <a:gd name="T45" fmla="*/ 52 h 92"/>
              <a:gd name="T46" fmla="*/ 98 w 100"/>
              <a:gd name="T47" fmla="*/ 56 h 92"/>
              <a:gd name="T48" fmla="*/ 96 w 100"/>
              <a:gd name="T49" fmla="*/ 56 h 92"/>
              <a:gd name="T50" fmla="*/ 90 w 100"/>
              <a:gd name="T51" fmla="*/ 54 h 92"/>
              <a:gd name="T52" fmla="*/ 88 w 100"/>
              <a:gd name="T53" fmla="*/ 56 h 92"/>
              <a:gd name="T54" fmla="*/ 90 w 100"/>
              <a:gd name="T55" fmla="*/ 60 h 92"/>
              <a:gd name="T56" fmla="*/ 94 w 100"/>
              <a:gd name="T57" fmla="*/ 64 h 92"/>
              <a:gd name="T58" fmla="*/ 94 w 100"/>
              <a:gd name="T59" fmla="*/ 80 h 92"/>
              <a:gd name="T60" fmla="*/ 88 w 100"/>
              <a:gd name="T61" fmla="*/ 80 h 92"/>
              <a:gd name="T62" fmla="*/ 86 w 100"/>
              <a:gd name="T63" fmla="*/ 82 h 92"/>
              <a:gd name="T64" fmla="*/ 86 w 100"/>
              <a:gd name="T65" fmla="*/ 86 h 92"/>
              <a:gd name="T66" fmla="*/ 82 w 100"/>
              <a:gd name="T67" fmla="*/ 90 h 92"/>
              <a:gd name="T68" fmla="*/ 76 w 100"/>
              <a:gd name="T69" fmla="*/ 90 h 92"/>
              <a:gd name="T70" fmla="*/ 70 w 100"/>
              <a:gd name="T71" fmla="*/ 90 h 92"/>
              <a:gd name="T72" fmla="*/ 64 w 100"/>
              <a:gd name="T73" fmla="*/ 90 h 92"/>
              <a:gd name="T74" fmla="*/ 62 w 100"/>
              <a:gd name="T75" fmla="*/ 90 h 92"/>
              <a:gd name="T76" fmla="*/ 58 w 100"/>
              <a:gd name="T77" fmla="*/ 88 h 92"/>
              <a:gd name="T78" fmla="*/ 56 w 100"/>
              <a:gd name="T79" fmla="*/ 92 h 92"/>
              <a:gd name="T80" fmla="*/ 54 w 100"/>
              <a:gd name="T81" fmla="*/ 88 h 92"/>
              <a:gd name="T82" fmla="*/ 50 w 100"/>
              <a:gd name="T83" fmla="*/ 88 h 92"/>
              <a:gd name="T84" fmla="*/ 38 w 100"/>
              <a:gd name="T85" fmla="*/ 88 h 92"/>
              <a:gd name="T86" fmla="*/ 24 w 100"/>
              <a:gd name="T87" fmla="*/ 86 h 92"/>
              <a:gd name="T88" fmla="*/ 14 w 100"/>
              <a:gd name="T89" fmla="*/ 86 h 92"/>
              <a:gd name="T90" fmla="*/ 12 w 100"/>
              <a:gd name="T91" fmla="*/ 90 h 92"/>
              <a:gd name="T92" fmla="*/ 8 w 100"/>
              <a:gd name="T93" fmla="*/ 90 h 92"/>
              <a:gd name="T94" fmla="*/ 6 w 100"/>
              <a:gd name="T95" fmla="*/ 86 h 92"/>
              <a:gd name="T96" fmla="*/ 2 w 100"/>
              <a:gd name="T97" fmla="*/ 88 h 92"/>
              <a:gd name="T98" fmla="*/ 0 w 100"/>
              <a:gd name="T99" fmla="*/ 78 h 92"/>
              <a:gd name="T100" fmla="*/ 4 w 100"/>
              <a:gd name="T101" fmla="*/ 72 h 92"/>
              <a:gd name="T102" fmla="*/ 4 w 100"/>
              <a:gd name="T103" fmla="*/ 66 h 92"/>
              <a:gd name="T104" fmla="*/ 2 w 100"/>
              <a:gd name="T105" fmla="*/ 62 h 92"/>
              <a:gd name="T106" fmla="*/ 0 w 100"/>
              <a:gd name="T107" fmla="*/ 54 h 92"/>
              <a:gd name="T108" fmla="*/ 6 w 100"/>
              <a:gd name="T109" fmla="*/ 52 h 92"/>
              <a:gd name="T110" fmla="*/ 14 w 100"/>
              <a:gd name="T111" fmla="*/ 52 h 92"/>
              <a:gd name="T112" fmla="*/ 16 w 100"/>
              <a:gd name="T113" fmla="*/ 50 h 92"/>
              <a:gd name="T114" fmla="*/ 22 w 100"/>
              <a:gd name="T115" fmla="*/ 46 h 92"/>
              <a:gd name="T116" fmla="*/ 22 w 100"/>
              <a:gd name="T117" fmla="*/ 38 h 92"/>
              <a:gd name="T118" fmla="*/ 22 w 100"/>
              <a:gd name="T119" fmla="*/ 32 h 92"/>
              <a:gd name="T120" fmla="*/ 26 w 100"/>
              <a:gd name="T121" fmla="*/ 26 h 92"/>
              <a:gd name="T122" fmla="*/ 30 w 100"/>
              <a:gd name="T123" fmla="*/ 22 h 92"/>
              <a:gd name="T124" fmla="*/ 28 w 100"/>
              <a:gd name="T125" fmla="*/ 18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0" h="92">
                <a:moveTo>
                  <a:pt x="28" y="18"/>
                </a:moveTo>
                <a:lnTo>
                  <a:pt x="28" y="18"/>
                </a:lnTo>
                <a:lnTo>
                  <a:pt x="32" y="14"/>
                </a:lnTo>
                <a:lnTo>
                  <a:pt x="34" y="12"/>
                </a:lnTo>
                <a:lnTo>
                  <a:pt x="38" y="12"/>
                </a:lnTo>
                <a:lnTo>
                  <a:pt x="38" y="12"/>
                </a:lnTo>
                <a:lnTo>
                  <a:pt x="42" y="14"/>
                </a:lnTo>
                <a:lnTo>
                  <a:pt x="44" y="8"/>
                </a:lnTo>
                <a:lnTo>
                  <a:pt x="44" y="8"/>
                </a:lnTo>
                <a:lnTo>
                  <a:pt x="44" y="2"/>
                </a:lnTo>
                <a:lnTo>
                  <a:pt x="46" y="0"/>
                </a:lnTo>
                <a:lnTo>
                  <a:pt x="46" y="0"/>
                </a:lnTo>
                <a:lnTo>
                  <a:pt x="50" y="2"/>
                </a:lnTo>
                <a:lnTo>
                  <a:pt x="54" y="2"/>
                </a:lnTo>
                <a:lnTo>
                  <a:pt x="56" y="0"/>
                </a:lnTo>
                <a:lnTo>
                  <a:pt x="56" y="0"/>
                </a:lnTo>
                <a:lnTo>
                  <a:pt x="56" y="0"/>
                </a:lnTo>
                <a:lnTo>
                  <a:pt x="58" y="2"/>
                </a:lnTo>
                <a:lnTo>
                  <a:pt x="58" y="4"/>
                </a:lnTo>
                <a:lnTo>
                  <a:pt x="60" y="4"/>
                </a:lnTo>
                <a:lnTo>
                  <a:pt x="60" y="4"/>
                </a:lnTo>
                <a:lnTo>
                  <a:pt x="64" y="2"/>
                </a:lnTo>
                <a:lnTo>
                  <a:pt x="66" y="2"/>
                </a:lnTo>
                <a:lnTo>
                  <a:pt x="66" y="2"/>
                </a:lnTo>
                <a:lnTo>
                  <a:pt x="72" y="4"/>
                </a:lnTo>
                <a:lnTo>
                  <a:pt x="72" y="4"/>
                </a:lnTo>
                <a:lnTo>
                  <a:pt x="76" y="6"/>
                </a:lnTo>
                <a:lnTo>
                  <a:pt x="78" y="6"/>
                </a:lnTo>
                <a:lnTo>
                  <a:pt x="80" y="8"/>
                </a:lnTo>
                <a:lnTo>
                  <a:pt x="80" y="8"/>
                </a:lnTo>
                <a:lnTo>
                  <a:pt x="80" y="10"/>
                </a:lnTo>
                <a:lnTo>
                  <a:pt x="82" y="12"/>
                </a:lnTo>
                <a:lnTo>
                  <a:pt x="84" y="12"/>
                </a:lnTo>
                <a:lnTo>
                  <a:pt x="84" y="16"/>
                </a:lnTo>
                <a:lnTo>
                  <a:pt x="84" y="16"/>
                </a:lnTo>
                <a:lnTo>
                  <a:pt x="86" y="20"/>
                </a:lnTo>
                <a:lnTo>
                  <a:pt x="88" y="26"/>
                </a:lnTo>
                <a:lnTo>
                  <a:pt x="88" y="26"/>
                </a:lnTo>
                <a:lnTo>
                  <a:pt x="88" y="34"/>
                </a:lnTo>
                <a:lnTo>
                  <a:pt x="88" y="36"/>
                </a:lnTo>
                <a:lnTo>
                  <a:pt x="90" y="38"/>
                </a:lnTo>
                <a:lnTo>
                  <a:pt x="90" y="38"/>
                </a:lnTo>
                <a:lnTo>
                  <a:pt x="94" y="42"/>
                </a:lnTo>
                <a:lnTo>
                  <a:pt x="98" y="46"/>
                </a:lnTo>
                <a:lnTo>
                  <a:pt x="98" y="46"/>
                </a:lnTo>
                <a:lnTo>
                  <a:pt x="100" y="52"/>
                </a:lnTo>
                <a:lnTo>
                  <a:pt x="100" y="54"/>
                </a:lnTo>
                <a:lnTo>
                  <a:pt x="98" y="56"/>
                </a:lnTo>
                <a:lnTo>
                  <a:pt x="98" y="56"/>
                </a:lnTo>
                <a:lnTo>
                  <a:pt x="96" y="56"/>
                </a:lnTo>
                <a:lnTo>
                  <a:pt x="92" y="54"/>
                </a:lnTo>
                <a:lnTo>
                  <a:pt x="90" y="54"/>
                </a:lnTo>
                <a:lnTo>
                  <a:pt x="88" y="56"/>
                </a:lnTo>
                <a:lnTo>
                  <a:pt x="88" y="56"/>
                </a:lnTo>
                <a:lnTo>
                  <a:pt x="88" y="60"/>
                </a:lnTo>
                <a:lnTo>
                  <a:pt x="90" y="60"/>
                </a:lnTo>
                <a:lnTo>
                  <a:pt x="92" y="62"/>
                </a:lnTo>
                <a:lnTo>
                  <a:pt x="94" y="64"/>
                </a:lnTo>
                <a:lnTo>
                  <a:pt x="94" y="64"/>
                </a:lnTo>
                <a:lnTo>
                  <a:pt x="94" y="80"/>
                </a:lnTo>
                <a:lnTo>
                  <a:pt x="94" y="80"/>
                </a:lnTo>
                <a:lnTo>
                  <a:pt x="88" y="80"/>
                </a:lnTo>
                <a:lnTo>
                  <a:pt x="88" y="80"/>
                </a:lnTo>
                <a:lnTo>
                  <a:pt x="86" y="82"/>
                </a:lnTo>
                <a:lnTo>
                  <a:pt x="86" y="86"/>
                </a:lnTo>
                <a:lnTo>
                  <a:pt x="86" y="86"/>
                </a:lnTo>
                <a:lnTo>
                  <a:pt x="84" y="90"/>
                </a:lnTo>
                <a:lnTo>
                  <a:pt x="82" y="90"/>
                </a:lnTo>
                <a:lnTo>
                  <a:pt x="82" y="90"/>
                </a:lnTo>
                <a:lnTo>
                  <a:pt x="76" y="90"/>
                </a:lnTo>
                <a:lnTo>
                  <a:pt x="70" y="90"/>
                </a:lnTo>
                <a:lnTo>
                  <a:pt x="70" y="90"/>
                </a:lnTo>
                <a:lnTo>
                  <a:pt x="66" y="88"/>
                </a:lnTo>
                <a:lnTo>
                  <a:pt x="64" y="90"/>
                </a:lnTo>
                <a:lnTo>
                  <a:pt x="64" y="90"/>
                </a:lnTo>
                <a:lnTo>
                  <a:pt x="62" y="90"/>
                </a:lnTo>
                <a:lnTo>
                  <a:pt x="60" y="90"/>
                </a:lnTo>
                <a:lnTo>
                  <a:pt x="58" y="88"/>
                </a:lnTo>
                <a:lnTo>
                  <a:pt x="58" y="88"/>
                </a:lnTo>
                <a:lnTo>
                  <a:pt x="56" y="92"/>
                </a:lnTo>
                <a:lnTo>
                  <a:pt x="54" y="88"/>
                </a:lnTo>
                <a:lnTo>
                  <a:pt x="54" y="88"/>
                </a:lnTo>
                <a:lnTo>
                  <a:pt x="50" y="88"/>
                </a:lnTo>
                <a:lnTo>
                  <a:pt x="50" y="88"/>
                </a:lnTo>
                <a:lnTo>
                  <a:pt x="44" y="90"/>
                </a:lnTo>
                <a:lnTo>
                  <a:pt x="38" y="88"/>
                </a:lnTo>
                <a:lnTo>
                  <a:pt x="38" y="88"/>
                </a:lnTo>
                <a:lnTo>
                  <a:pt x="24" y="86"/>
                </a:lnTo>
                <a:lnTo>
                  <a:pt x="24" y="86"/>
                </a:lnTo>
                <a:lnTo>
                  <a:pt x="14" y="86"/>
                </a:lnTo>
                <a:lnTo>
                  <a:pt x="14" y="86"/>
                </a:lnTo>
                <a:lnTo>
                  <a:pt x="12" y="90"/>
                </a:lnTo>
                <a:lnTo>
                  <a:pt x="10" y="92"/>
                </a:lnTo>
                <a:lnTo>
                  <a:pt x="8" y="90"/>
                </a:lnTo>
                <a:lnTo>
                  <a:pt x="8" y="90"/>
                </a:lnTo>
                <a:lnTo>
                  <a:pt x="6" y="86"/>
                </a:lnTo>
                <a:lnTo>
                  <a:pt x="4" y="86"/>
                </a:lnTo>
                <a:lnTo>
                  <a:pt x="2" y="88"/>
                </a:lnTo>
                <a:lnTo>
                  <a:pt x="2" y="88"/>
                </a:lnTo>
                <a:lnTo>
                  <a:pt x="0" y="78"/>
                </a:lnTo>
                <a:lnTo>
                  <a:pt x="0" y="78"/>
                </a:lnTo>
                <a:lnTo>
                  <a:pt x="4" y="72"/>
                </a:lnTo>
                <a:lnTo>
                  <a:pt x="4" y="68"/>
                </a:lnTo>
                <a:lnTo>
                  <a:pt x="4" y="66"/>
                </a:lnTo>
                <a:lnTo>
                  <a:pt x="4" y="66"/>
                </a:lnTo>
                <a:lnTo>
                  <a:pt x="2" y="62"/>
                </a:lnTo>
                <a:lnTo>
                  <a:pt x="0" y="58"/>
                </a:lnTo>
                <a:lnTo>
                  <a:pt x="0" y="54"/>
                </a:lnTo>
                <a:lnTo>
                  <a:pt x="6" y="52"/>
                </a:lnTo>
                <a:lnTo>
                  <a:pt x="6" y="52"/>
                </a:lnTo>
                <a:lnTo>
                  <a:pt x="14" y="52"/>
                </a:lnTo>
                <a:lnTo>
                  <a:pt x="14" y="52"/>
                </a:lnTo>
                <a:lnTo>
                  <a:pt x="14" y="52"/>
                </a:lnTo>
                <a:lnTo>
                  <a:pt x="16" y="50"/>
                </a:lnTo>
                <a:lnTo>
                  <a:pt x="16" y="48"/>
                </a:lnTo>
                <a:lnTo>
                  <a:pt x="22" y="46"/>
                </a:lnTo>
                <a:lnTo>
                  <a:pt x="22" y="46"/>
                </a:lnTo>
                <a:lnTo>
                  <a:pt x="22" y="38"/>
                </a:lnTo>
                <a:lnTo>
                  <a:pt x="22" y="38"/>
                </a:lnTo>
                <a:lnTo>
                  <a:pt x="22" y="32"/>
                </a:lnTo>
                <a:lnTo>
                  <a:pt x="26" y="26"/>
                </a:lnTo>
                <a:lnTo>
                  <a:pt x="26" y="26"/>
                </a:lnTo>
                <a:lnTo>
                  <a:pt x="28" y="24"/>
                </a:lnTo>
                <a:lnTo>
                  <a:pt x="30" y="22"/>
                </a:lnTo>
                <a:lnTo>
                  <a:pt x="28" y="18"/>
                </a:lnTo>
                <a:lnTo>
                  <a:pt x="28" y="18"/>
                </a:lnTo>
                <a:close/>
              </a:path>
            </a:pathLst>
          </a:custGeom>
          <a:solidFill>
            <a:srgbClr val="8BBDFF"/>
          </a:solidFill>
          <a:ln w="3175">
            <a:solidFill>
              <a:srgbClr val="8BBDFF"/>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263" name="Freeform 257">
            <a:extLst>
              <a:ext uri="{FF2B5EF4-FFF2-40B4-BE49-F238E27FC236}">
                <a16:creationId xmlns:a16="http://schemas.microsoft.com/office/drawing/2014/main" id="{151B4A9F-BB4F-4509-9522-F14E7A86241F}"/>
              </a:ext>
            </a:extLst>
          </p:cNvPr>
          <p:cNvSpPr>
            <a:spLocks/>
          </p:cNvSpPr>
          <p:nvPr userDrawn="1"/>
        </p:nvSpPr>
        <p:spPr bwMode="auto">
          <a:xfrm>
            <a:off x="7819578" y="2932477"/>
            <a:ext cx="123832" cy="181894"/>
          </a:xfrm>
          <a:custGeom>
            <a:avLst/>
            <a:gdLst>
              <a:gd name="T0" fmla="*/ 14 w 74"/>
              <a:gd name="T1" fmla="*/ 82 h 106"/>
              <a:gd name="T2" fmla="*/ 14 w 74"/>
              <a:gd name="T3" fmla="*/ 86 h 106"/>
              <a:gd name="T4" fmla="*/ 20 w 74"/>
              <a:gd name="T5" fmla="*/ 84 h 106"/>
              <a:gd name="T6" fmla="*/ 22 w 74"/>
              <a:gd name="T7" fmla="*/ 82 h 106"/>
              <a:gd name="T8" fmla="*/ 26 w 74"/>
              <a:gd name="T9" fmla="*/ 80 h 106"/>
              <a:gd name="T10" fmla="*/ 28 w 74"/>
              <a:gd name="T11" fmla="*/ 80 h 106"/>
              <a:gd name="T12" fmla="*/ 30 w 74"/>
              <a:gd name="T13" fmla="*/ 78 h 106"/>
              <a:gd name="T14" fmla="*/ 32 w 74"/>
              <a:gd name="T15" fmla="*/ 78 h 106"/>
              <a:gd name="T16" fmla="*/ 34 w 74"/>
              <a:gd name="T17" fmla="*/ 80 h 106"/>
              <a:gd name="T18" fmla="*/ 38 w 74"/>
              <a:gd name="T19" fmla="*/ 78 h 106"/>
              <a:gd name="T20" fmla="*/ 40 w 74"/>
              <a:gd name="T21" fmla="*/ 76 h 106"/>
              <a:gd name="T22" fmla="*/ 40 w 74"/>
              <a:gd name="T23" fmla="*/ 74 h 106"/>
              <a:gd name="T24" fmla="*/ 38 w 74"/>
              <a:gd name="T25" fmla="*/ 70 h 106"/>
              <a:gd name="T26" fmla="*/ 38 w 74"/>
              <a:gd name="T27" fmla="*/ 70 h 106"/>
              <a:gd name="T28" fmla="*/ 38 w 74"/>
              <a:gd name="T29" fmla="*/ 68 h 106"/>
              <a:gd name="T30" fmla="*/ 36 w 74"/>
              <a:gd name="T31" fmla="*/ 68 h 106"/>
              <a:gd name="T32" fmla="*/ 36 w 74"/>
              <a:gd name="T33" fmla="*/ 66 h 106"/>
              <a:gd name="T34" fmla="*/ 42 w 74"/>
              <a:gd name="T35" fmla="*/ 64 h 106"/>
              <a:gd name="T36" fmla="*/ 38 w 74"/>
              <a:gd name="T37" fmla="*/ 56 h 106"/>
              <a:gd name="T38" fmla="*/ 38 w 74"/>
              <a:gd name="T39" fmla="*/ 54 h 106"/>
              <a:gd name="T40" fmla="*/ 42 w 74"/>
              <a:gd name="T41" fmla="*/ 58 h 106"/>
              <a:gd name="T42" fmla="*/ 46 w 74"/>
              <a:gd name="T43" fmla="*/ 62 h 106"/>
              <a:gd name="T44" fmla="*/ 52 w 74"/>
              <a:gd name="T45" fmla="*/ 62 h 106"/>
              <a:gd name="T46" fmla="*/ 52 w 74"/>
              <a:gd name="T47" fmla="*/ 64 h 106"/>
              <a:gd name="T48" fmla="*/ 52 w 74"/>
              <a:gd name="T49" fmla="*/ 66 h 106"/>
              <a:gd name="T50" fmla="*/ 58 w 74"/>
              <a:gd name="T51" fmla="*/ 72 h 106"/>
              <a:gd name="T52" fmla="*/ 60 w 74"/>
              <a:gd name="T53" fmla="*/ 78 h 106"/>
              <a:gd name="T54" fmla="*/ 60 w 74"/>
              <a:gd name="T55" fmla="*/ 86 h 106"/>
              <a:gd name="T56" fmla="*/ 62 w 74"/>
              <a:gd name="T57" fmla="*/ 94 h 106"/>
              <a:gd name="T58" fmla="*/ 64 w 74"/>
              <a:gd name="T59" fmla="*/ 96 h 106"/>
              <a:gd name="T60" fmla="*/ 68 w 74"/>
              <a:gd name="T61" fmla="*/ 100 h 106"/>
              <a:gd name="T62" fmla="*/ 74 w 74"/>
              <a:gd name="T63" fmla="*/ 98 h 106"/>
              <a:gd name="T64" fmla="*/ 74 w 74"/>
              <a:gd name="T65" fmla="*/ 92 h 106"/>
              <a:gd name="T66" fmla="*/ 70 w 74"/>
              <a:gd name="T67" fmla="*/ 80 h 106"/>
              <a:gd name="T68" fmla="*/ 70 w 74"/>
              <a:gd name="T69" fmla="*/ 68 h 106"/>
              <a:gd name="T70" fmla="*/ 62 w 74"/>
              <a:gd name="T71" fmla="*/ 64 h 106"/>
              <a:gd name="T72" fmla="*/ 54 w 74"/>
              <a:gd name="T73" fmla="*/ 60 h 106"/>
              <a:gd name="T74" fmla="*/ 60 w 74"/>
              <a:gd name="T75" fmla="*/ 42 h 106"/>
              <a:gd name="T76" fmla="*/ 62 w 74"/>
              <a:gd name="T77" fmla="*/ 40 h 106"/>
              <a:gd name="T78" fmla="*/ 62 w 74"/>
              <a:gd name="T79" fmla="*/ 30 h 106"/>
              <a:gd name="T80" fmla="*/ 60 w 74"/>
              <a:gd name="T81" fmla="*/ 24 h 106"/>
              <a:gd name="T82" fmla="*/ 44 w 74"/>
              <a:gd name="T83" fmla="*/ 28 h 106"/>
              <a:gd name="T84" fmla="*/ 32 w 74"/>
              <a:gd name="T85" fmla="*/ 28 h 106"/>
              <a:gd name="T86" fmla="*/ 32 w 74"/>
              <a:gd name="T87" fmla="*/ 8 h 106"/>
              <a:gd name="T88" fmla="*/ 20 w 74"/>
              <a:gd name="T89" fmla="*/ 6 h 106"/>
              <a:gd name="T90" fmla="*/ 8 w 74"/>
              <a:gd name="T91" fmla="*/ 6 h 106"/>
              <a:gd name="T92" fmla="*/ 12 w 74"/>
              <a:gd name="T93" fmla="*/ 20 h 106"/>
              <a:gd name="T94" fmla="*/ 0 w 74"/>
              <a:gd name="T95" fmla="*/ 26 h 106"/>
              <a:gd name="T96" fmla="*/ 4 w 74"/>
              <a:gd name="T97" fmla="*/ 38 h 106"/>
              <a:gd name="T98" fmla="*/ 14 w 74"/>
              <a:gd name="T99" fmla="*/ 48 h 106"/>
              <a:gd name="T100" fmla="*/ 16 w 74"/>
              <a:gd name="T101" fmla="*/ 62 h 106"/>
              <a:gd name="T102" fmla="*/ 14 w 74"/>
              <a:gd name="T103" fmla="*/ 78 h 106"/>
              <a:gd name="T104" fmla="*/ 14 w 74"/>
              <a:gd name="T105" fmla="*/ 82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74" h="106">
                <a:moveTo>
                  <a:pt x="14" y="82"/>
                </a:moveTo>
                <a:lnTo>
                  <a:pt x="14" y="82"/>
                </a:lnTo>
                <a:lnTo>
                  <a:pt x="14" y="86"/>
                </a:lnTo>
                <a:lnTo>
                  <a:pt x="14" y="86"/>
                </a:lnTo>
                <a:lnTo>
                  <a:pt x="18" y="86"/>
                </a:lnTo>
                <a:lnTo>
                  <a:pt x="20" y="84"/>
                </a:lnTo>
                <a:lnTo>
                  <a:pt x="22" y="82"/>
                </a:lnTo>
                <a:lnTo>
                  <a:pt x="22" y="82"/>
                </a:lnTo>
                <a:lnTo>
                  <a:pt x="26" y="82"/>
                </a:lnTo>
                <a:lnTo>
                  <a:pt x="26" y="80"/>
                </a:lnTo>
                <a:lnTo>
                  <a:pt x="26" y="80"/>
                </a:lnTo>
                <a:lnTo>
                  <a:pt x="28" y="80"/>
                </a:lnTo>
                <a:lnTo>
                  <a:pt x="30" y="80"/>
                </a:lnTo>
                <a:lnTo>
                  <a:pt x="30" y="78"/>
                </a:lnTo>
                <a:lnTo>
                  <a:pt x="30" y="78"/>
                </a:lnTo>
                <a:lnTo>
                  <a:pt x="32" y="78"/>
                </a:lnTo>
                <a:lnTo>
                  <a:pt x="32" y="78"/>
                </a:lnTo>
                <a:lnTo>
                  <a:pt x="34" y="80"/>
                </a:lnTo>
                <a:lnTo>
                  <a:pt x="34" y="80"/>
                </a:lnTo>
                <a:lnTo>
                  <a:pt x="38" y="78"/>
                </a:lnTo>
                <a:lnTo>
                  <a:pt x="38" y="78"/>
                </a:lnTo>
                <a:lnTo>
                  <a:pt x="40" y="76"/>
                </a:lnTo>
                <a:lnTo>
                  <a:pt x="40" y="74"/>
                </a:lnTo>
                <a:lnTo>
                  <a:pt x="40" y="74"/>
                </a:lnTo>
                <a:lnTo>
                  <a:pt x="38" y="72"/>
                </a:lnTo>
                <a:lnTo>
                  <a:pt x="38" y="70"/>
                </a:lnTo>
                <a:lnTo>
                  <a:pt x="38" y="70"/>
                </a:lnTo>
                <a:lnTo>
                  <a:pt x="38" y="70"/>
                </a:lnTo>
                <a:lnTo>
                  <a:pt x="38" y="68"/>
                </a:lnTo>
                <a:lnTo>
                  <a:pt x="38" y="68"/>
                </a:lnTo>
                <a:lnTo>
                  <a:pt x="36" y="68"/>
                </a:lnTo>
                <a:lnTo>
                  <a:pt x="36" y="68"/>
                </a:lnTo>
                <a:lnTo>
                  <a:pt x="36" y="66"/>
                </a:lnTo>
                <a:lnTo>
                  <a:pt x="36" y="66"/>
                </a:lnTo>
                <a:lnTo>
                  <a:pt x="42" y="64"/>
                </a:lnTo>
                <a:lnTo>
                  <a:pt x="42" y="64"/>
                </a:lnTo>
                <a:lnTo>
                  <a:pt x="38" y="56"/>
                </a:lnTo>
                <a:lnTo>
                  <a:pt x="38" y="56"/>
                </a:lnTo>
                <a:lnTo>
                  <a:pt x="38" y="56"/>
                </a:lnTo>
                <a:lnTo>
                  <a:pt x="38" y="54"/>
                </a:lnTo>
                <a:lnTo>
                  <a:pt x="38" y="54"/>
                </a:lnTo>
                <a:lnTo>
                  <a:pt x="42" y="58"/>
                </a:lnTo>
                <a:lnTo>
                  <a:pt x="46" y="62"/>
                </a:lnTo>
                <a:lnTo>
                  <a:pt x="46" y="62"/>
                </a:lnTo>
                <a:lnTo>
                  <a:pt x="48" y="64"/>
                </a:lnTo>
                <a:lnTo>
                  <a:pt x="52" y="62"/>
                </a:lnTo>
                <a:lnTo>
                  <a:pt x="52" y="62"/>
                </a:lnTo>
                <a:lnTo>
                  <a:pt x="52" y="64"/>
                </a:lnTo>
                <a:lnTo>
                  <a:pt x="52" y="66"/>
                </a:lnTo>
                <a:lnTo>
                  <a:pt x="52" y="66"/>
                </a:lnTo>
                <a:lnTo>
                  <a:pt x="58" y="72"/>
                </a:lnTo>
                <a:lnTo>
                  <a:pt x="58" y="72"/>
                </a:lnTo>
                <a:lnTo>
                  <a:pt x="58" y="76"/>
                </a:lnTo>
                <a:lnTo>
                  <a:pt x="60" y="78"/>
                </a:lnTo>
                <a:lnTo>
                  <a:pt x="60" y="78"/>
                </a:lnTo>
                <a:lnTo>
                  <a:pt x="60" y="86"/>
                </a:lnTo>
                <a:lnTo>
                  <a:pt x="62" y="94"/>
                </a:lnTo>
                <a:lnTo>
                  <a:pt x="62" y="94"/>
                </a:lnTo>
                <a:lnTo>
                  <a:pt x="64" y="96"/>
                </a:lnTo>
                <a:lnTo>
                  <a:pt x="64" y="96"/>
                </a:lnTo>
                <a:lnTo>
                  <a:pt x="68" y="106"/>
                </a:lnTo>
                <a:lnTo>
                  <a:pt x="68" y="100"/>
                </a:lnTo>
                <a:lnTo>
                  <a:pt x="70" y="96"/>
                </a:lnTo>
                <a:lnTo>
                  <a:pt x="74" y="98"/>
                </a:lnTo>
                <a:lnTo>
                  <a:pt x="74" y="98"/>
                </a:lnTo>
                <a:lnTo>
                  <a:pt x="74" y="92"/>
                </a:lnTo>
                <a:lnTo>
                  <a:pt x="72" y="88"/>
                </a:lnTo>
                <a:lnTo>
                  <a:pt x="70" y="80"/>
                </a:lnTo>
                <a:lnTo>
                  <a:pt x="70" y="74"/>
                </a:lnTo>
                <a:lnTo>
                  <a:pt x="70" y="68"/>
                </a:lnTo>
                <a:lnTo>
                  <a:pt x="64" y="58"/>
                </a:lnTo>
                <a:lnTo>
                  <a:pt x="62" y="64"/>
                </a:lnTo>
                <a:lnTo>
                  <a:pt x="56" y="64"/>
                </a:lnTo>
                <a:lnTo>
                  <a:pt x="54" y="60"/>
                </a:lnTo>
                <a:lnTo>
                  <a:pt x="56" y="50"/>
                </a:lnTo>
                <a:lnTo>
                  <a:pt x="60" y="42"/>
                </a:lnTo>
                <a:lnTo>
                  <a:pt x="60" y="42"/>
                </a:lnTo>
                <a:lnTo>
                  <a:pt x="62" y="40"/>
                </a:lnTo>
                <a:lnTo>
                  <a:pt x="64" y="36"/>
                </a:lnTo>
                <a:lnTo>
                  <a:pt x="62" y="30"/>
                </a:lnTo>
                <a:lnTo>
                  <a:pt x="70" y="24"/>
                </a:lnTo>
                <a:lnTo>
                  <a:pt x="60" y="24"/>
                </a:lnTo>
                <a:lnTo>
                  <a:pt x="52" y="26"/>
                </a:lnTo>
                <a:lnTo>
                  <a:pt x="44" y="28"/>
                </a:lnTo>
                <a:lnTo>
                  <a:pt x="36" y="28"/>
                </a:lnTo>
                <a:lnTo>
                  <a:pt x="32" y="28"/>
                </a:lnTo>
                <a:lnTo>
                  <a:pt x="30" y="16"/>
                </a:lnTo>
                <a:lnTo>
                  <a:pt x="32" y="8"/>
                </a:lnTo>
                <a:lnTo>
                  <a:pt x="26" y="6"/>
                </a:lnTo>
                <a:lnTo>
                  <a:pt x="20" y="6"/>
                </a:lnTo>
                <a:lnTo>
                  <a:pt x="12" y="0"/>
                </a:lnTo>
                <a:lnTo>
                  <a:pt x="8" y="6"/>
                </a:lnTo>
                <a:lnTo>
                  <a:pt x="14" y="14"/>
                </a:lnTo>
                <a:lnTo>
                  <a:pt x="12" y="20"/>
                </a:lnTo>
                <a:lnTo>
                  <a:pt x="6" y="22"/>
                </a:lnTo>
                <a:lnTo>
                  <a:pt x="0" y="26"/>
                </a:lnTo>
                <a:lnTo>
                  <a:pt x="2" y="36"/>
                </a:lnTo>
                <a:lnTo>
                  <a:pt x="4" y="38"/>
                </a:lnTo>
                <a:lnTo>
                  <a:pt x="12" y="42"/>
                </a:lnTo>
                <a:lnTo>
                  <a:pt x="14" y="48"/>
                </a:lnTo>
                <a:lnTo>
                  <a:pt x="12" y="58"/>
                </a:lnTo>
                <a:lnTo>
                  <a:pt x="16" y="62"/>
                </a:lnTo>
                <a:lnTo>
                  <a:pt x="16" y="72"/>
                </a:lnTo>
                <a:lnTo>
                  <a:pt x="14" y="78"/>
                </a:lnTo>
                <a:lnTo>
                  <a:pt x="14" y="82"/>
                </a:lnTo>
                <a:lnTo>
                  <a:pt x="14" y="82"/>
                </a:lnTo>
                <a:close/>
              </a:path>
            </a:pathLst>
          </a:custGeom>
          <a:solidFill>
            <a:srgbClr val="B9BCBD"/>
          </a:solidFill>
          <a:ln w="3175">
            <a:solidFill>
              <a:srgbClr val="B9BCBD"/>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264" name="Freeform 258">
            <a:extLst>
              <a:ext uri="{FF2B5EF4-FFF2-40B4-BE49-F238E27FC236}">
                <a16:creationId xmlns:a16="http://schemas.microsoft.com/office/drawing/2014/main" id="{77F99352-7CD8-41D8-BFAD-FCC819BC9B10}"/>
              </a:ext>
            </a:extLst>
          </p:cNvPr>
          <p:cNvSpPr>
            <a:spLocks noEditPoints="1"/>
          </p:cNvSpPr>
          <p:nvPr userDrawn="1"/>
        </p:nvSpPr>
        <p:spPr bwMode="auto">
          <a:xfrm>
            <a:off x="6869172" y="2441707"/>
            <a:ext cx="111448" cy="106391"/>
          </a:xfrm>
          <a:custGeom>
            <a:avLst/>
            <a:gdLst>
              <a:gd name="T0" fmla="*/ 48 w 66"/>
              <a:gd name="T1" fmla="*/ 14 h 62"/>
              <a:gd name="T2" fmla="*/ 40 w 66"/>
              <a:gd name="T3" fmla="*/ 16 h 62"/>
              <a:gd name="T4" fmla="*/ 36 w 66"/>
              <a:gd name="T5" fmla="*/ 8 h 62"/>
              <a:gd name="T6" fmla="*/ 26 w 66"/>
              <a:gd name="T7" fmla="*/ 0 h 62"/>
              <a:gd name="T8" fmla="*/ 22 w 66"/>
              <a:gd name="T9" fmla="*/ 4 h 62"/>
              <a:gd name="T10" fmla="*/ 26 w 66"/>
              <a:gd name="T11" fmla="*/ 8 h 62"/>
              <a:gd name="T12" fmla="*/ 22 w 66"/>
              <a:gd name="T13" fmla="*/ 12 h 62"/>
              <a:gd name="T14" fmla="*/ 18 w 66"/>
              <a:gd name="T15" fmla="*/ 8 h 62"/>
              <a:gd name="T16" fmla="*/ 12 w 66"/>
              <a:gd name="T17" fmla="*/ 4 h 62"/>
              <a:gd name="T18" fmla="*/ 6 w 66"/>
              <a:gd name="T19" fmla="*/ 6 h 62"/>
              <a:gd name="T20" fmla="*/ 2 w 66"/>
              <a:gd name="T21" fmla="*/ 16 h 62"/>
              <a:gd name="T22" fmla="*/ 6 w 66"/>
              <a:gd name="T23" fmla="*/ 18 h 62"/>
              <a:gd name="T24" fmla="*/ 8 w 66"/>
              <a:gd name="T25" fmla="*/ 16 h 62"/>
              <a:gd name="T26" fmla="*/ 12 w 66"/>
              <a:gd name="T27" fmla="*/ 20 h 62"/>
              <a:gd name="T28" fmla="*/ 8 w 66"/>
              <a:gd name="T29" fmla="*/ 26 h 62"/>
              <a:gd name="T30" fmla="*/ 16 w 66"/>
              <a:gd name="T31" fmla="*/ 30 h 62"/>
              <a:gd name="T32" fmla="*/ 16 w 66"/>
              <a:gd name="T33" fmla="*/ 36 h 62"/>
              <a:gd name="T34" fmla="*/ 20 w 66"/>
              <a:gd name="T35" fmla="*/ 42 h 62"/>
              <a:gd name="T36" fmla="*/ 24 w 66"/>
              <a:gd name="T37" fmla="*/ 42 h 62"/>
              <a:gd name="T38" fmla="*/ 26 w 66"/>
              <a:gd name="T39" fmla="*/ 50 h 62"/>
              <a:gd name="T40" fmla="*/ 32 w 66"/>
              <a:gd name="T41" fmla="*/ 44 h 62"/>
              <a:gd name="T42" fmla="*/ 36 w 66"/>
              <a:gd name="T43" fmla="*/ 42 h 62"/>
              <a:gd name="T44" fmla="*/ 36 w 66"/>
              <a:gd name="T45" fmla="*/ 42 h 62"/>
              <a:gd name="T46" fmla="*/ 40 w 66"/>
              <a:gd name="T47" fmla="*/ 48 h 62"/>
              <a:gd name="T48" fmla="*/ 38 w 66"/>
              <a:gd name="T49" fmla="*/ 52 h 62"/>
              <a:gd name="T50" fmla="*/ 40 w 66"/>
              <a:gd name="T51" fmla="*/ 56 h 62"/>
              <a:gd name="T52" fmla="*/ 46 w 66"/>
              <a:gd name="T53" fmla="*/ 62 h 62"/>
              <a:gd name="T54" fmla="*/ 46 w 66"/>
              <a:gd name="T55" fmla="*/ 54 h 62"/>
              <a:gd name="T56" fmla="*/ 52 w 66"/>
              <a:gd name="T57" fmla="*/ 48 h 62"/>
              <a:gd name="T58" fmla="*/ 54 w 66"/>
              <a:gd name="T59" fmla="*/ 40 h 62"/>
              <a:gd name="T60" fmla="*/ 54 w 66"/>
              <a:gd name="T61" fmla="*/ 32 h 62"/>
              <a:gd name="T62" fmla="*/ 58 w 66"/>
              <a:gd name="T63" fmla="*/ 28 h 62"/>
              <a:gd name="T64" fmla="*/ 64 w 66"/>
              <a:gd name="T65" fmla="*/ 22 h 62"/>
              <a:gd name="T66" fmla="*/ 62 w 66"/>
              <a:gd name="T67" fmla="*/ 22 h 62"/>
              <a:gd name="T68" fmla="*/ 52 w 66"/>
              <a:gd name="T69" fmla="*/ 16 h 62"/>
              <a:gd name="T70" fmla="*/ 0 w 66"/>
              <a:gd name="T71" fmla="*/ 44 h 62"/>
              <a:gd name="T72" fmla="*/ 2 w 66"/>
              <a:gd name="T73" fmla="*/ 48 h 62"/>
              <a:gd name="T74" fmla="*/ 8 w 66"/>
              <a:gd name="T75" fmla="*/ 54 h 62"/>
              <a:gd name="T76" fmla="*/ 12 w 66"/>
              <a:gd name="T77" fmla="*/ 58 h 62"/>
              <a:gd name="T78" fmla="*/ 18 w 66"/>
              <a:gd name="T79" fmla="*/ 56 h 62"/>
              <a:gd name="T80" fmla="*/ 14 w 66"/>
              <a:gd name="T81" fmla="*/ 50 h 62"/>
              <a:gd name="T82" fmla="*/ 8 w 66"/>
              <a:gd name="T83" fmla="*/ 44 h 62"/>
              <a:gd name="T84" fmla="*/ 0 w 66"/>
              <a:gd name="T85" fmla="*/ 44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6" h="62">
                <a:moveTo>
                  <a:pt x="50" y="8"/>
                </a:moveTo>
                <a:lnTo>
                  <a:pt x="50" y="8"/>
                </a:lnTo>
                <a:lnTo>
                  <a:pt x="48" y="14"/>
                </a:lnTo>
                <a:lnTo>
                  <a:pt x="42" y="18"/>
                </a:lnTo>
                <a:lnTo>
                  <a:pt x="42" y="18"/>
                </a:lnTo>
                <a:lnTo>
                  <a:pt x="40" y="16"/>
                </a:lnTo>
                <a:lnTo>
                  <a:pt x="38" y="12"/>
                </a:lnTo>
                <a:lnTo>
                  <a:pt x="38" y="12"/>
                </a:lnTo>
                <a:lnTo>
                  <a:pt x="36" y="8"/>
                </a:lnTo>
                <a:lnTo>
                  <a:pt x="32" y="6"/>
                </a:lnTo>
                <a:lnTo>
                  <a:pt x="32" y="6"/>
                </a:lnTo>
                <a:lnTo>
                  <a:pt x="26" y="0"/>
                </a:lnTo>
                <a:lnTo>
                  <a:pt x="26" y="0"/>
                </a:lnTo>
                <a:lnTo>
                  <a:pt x="24" y="2"/>
                </a:lnTo>
                <a:lnTo>
                  <a:pt x="22" y="4"/>
                </a:lnTo>
                <a:lnTo>
                  <a:pt x="22" y="6"/>
                </a:lnTo>
                <a:lnTo>
                  <a:pt x="22" y="6"/>
                </a:lnTo>
                <a:lnTo>
                  <a:pt x="26" y="8"/>
                </a:lnTo>
                <a:lnTo>
                  <a:pt x="24" y="12"/>
                </a:lnTo>
                <a:lnTo>
                  <a:pt x="24" y="12"/>
                </a:lnTo>
                <a:lnTo>
                  <a:pt x="22" y="12"/>
                </a:lnTo>
                <a:lnTo>
                  <a:pt x="20" y="12"/>
                </a:lnTo>
                <a:lnTo>
                  <a:pt x="18" y="8"/>
                </a:lnTo>
                <a:lnTo>
                  <a:pt x="18" y="8"/>
                </a:lnTo>
                <a:lnTo>
                  <a:pt x="16" y="6"/>
                </a:lnTo>
                <a:lnTo>
                  <a:pt x="12" y="4"/>
                </a:lnTo>
                <a:lnTo>
                  <a:pt x="12" y="4"/>
                </a:lnTo>
                <a:lnTo>
                  <a:pt x="8" y="4"/>
                </a:lnTo>
                <a:lnTo>
                  <a:pt x="6" y="6"/>
                </a:lnTo>
                <a:lnTo>
                  <a:pt x="6" y="6"/>
                </a:lnTo>
                <a:lnTo>
                  <a:pt x="4" y="10"/>
                </a:lnTo>
                <a:lnTo>
                  <a:pt x="2" y="12"/>
                </a:lnTo>
                <a:lnTo>
                  <a:pt x="2" y="16"/>
                </a:lnTo>
                <a:lnTo>
                  <a:pt x="2" y="16"/>
                </a:lnTo>
                <a:lnTo>
                  <a:pt x="4" y="18"/>
                </a:lnTo>
                <a:lnTo>
                  <a:pt x="6" y="18"/>
                </a:lnTo>
                <a:lnTo>
                  <a:pt x="6" y="16"/>
                </a:lnTo>
                <a:lnTo>
                  <a:pt x="6" y="16"/>
                </a:lnTo>
                <a:lnTo>
                  <a:pt x="8" y="16"/>
                </a:lnTo>
                <a:lnTo>
                  <a:pt x="8" y="18"/>
                </a:lnTo>
                <a:lnTo>
                  <a:pt x="12" y="20"/>
                </a:lnTo>
                <a:lnTo>
                  <a:pt x="12" y="20"/>
                </a:lnTo>
                <a:lnTo>
                  <a:pt x="12" y="22"/>
                </a:lnTo>
                <a:lnTo>
                  <a:pt x="12" y="24"/>
                </a:lnTo>
                <a:lnTo>
                  <a:pt x="8" y="26"/>
                </a:lnTo>
                <a:lnTo>
                  <a:pt x="8" y="26"/>
                </a:lnTo>
                <a:lnTo>
                  <a:pt x="16" y="30"/>
                </a:lnTo>
                <a:lnTo>
                  <a:pt x="16" y="30"/>
                </a:lnTo>
                <a:lnTo>
                  <a:pt x="18" y="34"/>
                </a:lnTo>
                <a:lnTo>
                  <a:pt x="16" y="36"/>
                </a:lnTo>
                <a:lnTo>
                  <a:pt x="16" y="36"/>
                </a:lnTo>
                <a:lnTo>
                  <a:pt x="16" y="38"/>
                </a:lnTo>
                <a:lnTo>
                  <a:pt x="20" y="42"/>
                </a:lnTo>
                <a:lnTo>
                  <a:pt x="20" y="42"/>
                </a:lnTo>
                <a:lnTo>
                  <a:pt x="24" y="42"/>
                </a:lnTo>
                <a:lnTo>
                  <a:pt x="24" y="42"/>
                </a:lnTo>
                <a:lnTo>
                  <a:pt x="24" y="42"/>
                </a:lnTo>
                <a:lnTo>
                  <a:pt x="24" y="42"/>
                </a:lnTo>
                <a:lnTo>
                  <a:pt x="26" y="48"/>
                </a:lnTo>
                <a:lnTo>
                  <a:pt x="26" y="50"/>
                </a:lnTo>
                <a:lnTo>
                  <a:pt x="26" y="50"/>
                </a:lnTo>
                <a:lnTo>
                  <a:pt x="28" y="48"/>
                </a:lnTo>
                <a:lnTo>
                  <a:pt x="32" y="44"/>
                </a:lnTo>
                <a:lnTo>
                  <a:pt x="32" y="44"/>
                </a:lnTo>
                <a:lnTo>
                  <a:pt x="34" y="44"/>
                </a:lnTo>
                <a:lnTo>
                  <a:pt x="36" y="42"/>
                </a:lnTo>
                <a:lnTo>
                  <a:pt x="36" y="42"/>
                </a:lnTo>
                <a:lnTo>
                  <a:pt x="36" y="42"/>
                </a:lnTo>
                <a:lnTo>
                  <a:pt x="36" y="42"/>
                </a:lnTo>
                <a:lnTo>
                  <a:pt x="40" y="46"/>
                </a:lnTo>
                <a:lnTo>
                  <a:pt x="40" y="48"/>
                </a:lnTo>
                <a:lnTo>
                  <a:pt x="40" y="48"/>
                </a:lnTo>
                <a:lnTo>
                  <a:pt x="38" y="50"/>
                </a:lnTo>
                <a:lnTo>
                  <a:pt x="38" y="50"/>
                </a:lnTo>
                <a:lnTo>
                  <a:pt x="38" y="52"/>
                </a:lnTo>
                <a:lnTo>
                  <a:pt x="38" y="54"/>
                </a:lnTo>
                <a:lnTo>
                  <a:pt x="38" y="54"/>
                </a:lnTo>
                <a:lnTo>
                  <a:pt x="40" y="56"/>
                </a:lnTo>
                <a:lnTo>
                  <a:pt x="42" y="58"/>
                </a:lnTo>
                <a:lnTo>
                  <a:pt x="42" y="58"/>
                </a:lnTo>
                <a:lnTo>
                  <a:pt x="46" y="62"/>
                </a:lnTo>
                <a:lnTo>
                  <a:pt x="46" y="62"/>
                </a:lnTo>
                <a:lnTo>
                  <a:pt x="46" y="54"/>
                </a:lnTo>
                <a:lnTo>
                  <a:pt x="46" y="54"/>
                </a:lnTo>
                <a:lnTo>
                  <a:pt x="52" y="52"/>
                </a:lnTo>
                <a:lnTo>
                  <a:pt x="52" y="52"/>
                </a:lnTo>
                <a:lnTo>
                  <a:pt x="52" y="48"/>
                </a:lnTo>
                <a:lnTo>
                  <a:pt x="50" y="48"/>
                </a:lnTo>
                <a:lnTo>
                  <a:pt x="50" y="48"/>
                </a:lnTo>
                <a:lnTo>
                  <a:pt x="54" y="40"/>
                </a:lnTo>
                <a:lnTo>
                  <a:pt x="54" y="40"/>
                </a:lnTo>
                <a:lnTo>
                  <a:pt x="54" y="36"/>
                </a:lnTo>
                <a:lnTo>
                  <a:pt x="54" y="32"/>
                </a:lnTo>
                <a:lnTo>
                  <a:pt x="54" y="32"/>
                </a:lnTo>
                <a:lnTo>
                  <a:pt x="56" y="30"/>
                </a:lnTo>
                <a:lnTo>
                  <a:pt x="58" y="28"/>
                </a:lnTo>
                <a:lnTo>
                  <a:pt x="66" y="26"/>
                </a:lnTo>
                <a:lnTo>
                  <a:pt x="66" y="26"/>
                </a:lnTo>
                <a:lnTo>
                  <a:pt x="64" y="22"/>
                </a:lnTo>
                <a:lnTo>
                  <a:pt x="64" y="22"/>
                </a:lnTo>
                <a:lnTo>
                  <a:pt x="62" y="22"/>
                </a:lnTo>
                <a:lnTo>
                  <a:pt x="62" y="22"/>
                </a:lnTo>
                <a:lnTo>
                  <a:pt x="56" y="20"/>
                </a:lnTo>
                <a:lnTo>
                  <a:pt x="52" y="16"/>
                </a:lnTo>
                <a:lnTo>
                  <a:pt x="52" y="16"/>
                </a:lnTo>
                <a:lnTo>
                  <a:pt x="50" y="8"/>
                </a:lnTo>
                <a:lnTo>
                  <a:pt x="50" y="8"/>
                </a:lnTo>
                <a:close/>
                <a:moveTo>
                  <a:pt x="0" y="44"/>
                </a:moveTo>
                <a:lnTo>
                  <a:pt x="0" y="44"/>
                </a:lnTo>
                <a:lnTo>
                  <a:pt x="0" y="46"/>
                </a:lnTo>
                <a:lnTo>
                  <a:pt x="2" y="48"/>
                </a:lnTo>
                <a:lnTo>
                  <a:pt x="2" y="48"/>
                </a:lnTo>
                <a:lnTo>
                  <a:pt x="4" y="52"/>
                </a:lnTo>
                <a:lnTo>
                  <a:pt x="8" y="54"/>
                </a:lnTo>
                <a:lnTo>
                  <a:pt x="8" y="54"/>
                </a:lnTo>
                <a:lnTo>
                  <a:pt x="10" y="56"/>
                </a:lnTo>
                <a:lnTo>
                  <a:pt x="12" y="58"/>
                </a:lnTo>
                <a:lnTo>
                  <a:pt x="12" y="58"/>
                </a:lnTo>
                <a:lnTo>
                  <a:pt x="18" y="56"/>
                </a:lnTo>
                <a:lnTo>
                  <a:pt x="18" y="56"/>
                </a:lnTo>
                <a:lnTo>
                  <a:pt x="18" y="54"/>
                </a:lnTo>
                <a:lnTo>
                  <a:pt x="14" y="50"/>
                </a:lnTo>
                <a:lnTo>
                  <a:pt x="14" y="50"/>
                </a:lnTo>
                <a:lnTo>
                  <a:pt x="10" y="44"/>
                </a:lnTo>
                <a:lnTo>
                  <a:pt x="10" y="44"/>
                </a:lnTo>
                <a:lnTo>
                  <a:pt x="8" y="44"/>
                </a:lnTo>
                <a:lnTo>
                  <a:pt x="4" y="44"/>
                </a:lnTo>
                <a:lnTo>
                  <a:pt x="4" y="44"/>
                </a:lnTo>
                <a:lnTo>
                  <a:pt x="0" y="44"/>
                </a:lnTo>
                <a:lnTo>
                  <a:pt x="0" y="44"/>
                </a:lnTo>
                <a:close/>
              </a:path>
            </a:pathLst>
          </a:custGeom>
          <a:solidFill>
            <a:srgbClr val="8BBDFF"/>
          </a:solidFill>
          <a:ln w="3175">
            <a:solidFill>
              <a:srgbClr val="8BBDFF"/>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265" name="Freeform 259">
            <a:extLst>
              <a:ext uri="{FF2B5EF4-FFF2-40B4-BE49-F238E27FC236}">
                <a16:creationId xmlns:a16="http://schemas.microsoft.com/office/drawing/2014/main" id="{9785963A-D2A3-46EF-96C9-0109003B2B7C}"/>
              </a:ext>
            </a:extLst>
          </p:cNvPr>
          <p:cNvSpPr>
            <a:spLocks/>
          </p:cNvSpPr>
          <p:nvPr userDrawn="1"/>
        </p:nvSpPr>
        <p:spPr bwMode="auto">
          <a:xfrm>
            <a:off x="6079749" y="2201469"/>
            <a:ext cx="159433" cy="85799"/>
          </a:xfrm>
          <a:custGeom>
            <a:avLst/>
            <a:gdLst>
              <a:gd name="T0" fmla="*/ 0 w 95"/>
              <a:gd name="T1" fmla="*/ 36 h 50"/>
              <a:gd name="T2" fmla="*/ 4 w 95"/>
              <a:gd name="T3" fmla="*/ 38 h 50"/>
              <a:gd name="T4" fmla="*/ 4 w 95"/>
              <a:gd name="T5" fmla="*/ 44 h 50"/>
              <a:gd name="T6" fmla="*/ 13 w 95"/>
              <a:gd name="T7" fmla="*/ 46 h 50"/>
              <a:gd name="T8" fmla="*/ 13 w 95"/>
              <a:gd name="T9" fmla="*/ 46 h 50"/>
              <a:gd name="T10" fmla="*/ 17 w 95"/>
              <a:gd name="T11" fmla="*/ 44 h 50"/>
              <a:gd name="T12" fmla="*/ 19 w 95"/>
              <a:gd name="T13" fmla="*/ 46 h 50"/>
              <a:gd name="T14" fmla="*/ 23 w 95"/>
              <a:gd name="T15" fmla="*/ 46 h 50"/>
              <a:gd name="T16" fmla="*/ 27 w 95"/>
              <a:gd name="T17" fmla="*/ 48 h 50"/>
              <a:gd name="T18" fmla="*/ 29 w 95"/>
              <a:gd name="T19" fmla="*/ 50 h 50"/>
              <a:gd name="T20" fmla="*/ 31 w 95"/>
              <a:gd name="T21" fmla="*/ 50 h 50"/>
              <a:gd name="T22" fmla="*/ 35 w 95"/>
              <a:gd name="T23" fmla="*/ 48 h 50"/>
              <a:gd name="T24" fmla="*/ 43 w 95"/>
              <a:gd name="T25" fmla="*/ 48 h 50"/>
              <a:gd name="T26" fmla="*/ 47 w 95"/>
              <a:gd name="T27" fmla="*/ 48 h 50"/>
              <a:gd name="T28" fmla="*/ 49 w 95"/>
              <a:gd name="T29" fmla="*/ 46 h 50"/>
              <a:gd name="T30" fmla="*/ 55 w 95"/>
              <a:gd name="T31" fmla="*/ 44 h 50"/>
              <a:gd name="T32" fmla="*/ 61 w 95"/>
              <a:gd name="T33" fmla="*/ 46 h 50"/>
              <a:gd name="T34" fmla="*/ 63 w 95"/>
              <a:gd name="T35" fmla="*/ 42 h 50"/>
              <a:gd name="T36" fmla="*/ 71 w 95"/>
              <a:gd name="T37" fmla="*/ 38 h 50"/>
              <a:gd name="T38" fmla="*/ 75 w 95"/>
              <a:gd name="T39" fmla="*/ 40 h 50"/>
              <a:gd name="T40" fmla="*/ 79 w 95"/>
              <a:gd name="T41" fmla="*/ 40 h 50"/>
              <a:gd name="T42" fmla="*/ 85 w 95"/>
              <a:gd name="T43" fmla="*/ 36 h 50"/>
              <a:gd name="T44" fmla="*/ 87 w 95"/>
              <a:gd name="T45" fmla="*/ 32 h 50"/>
              <a:gd name="T46" fmla="*/ 89 w 95"/>
              <a:gd name="T47" fmla="*/ 32 h 50"/>
              <a:gd name="T48" fmla="*/ 91 w 95"/>
              <a:gd name="T49" fmla="*/ 28 h 50"/>
              <a:gd name="T50" fmla="*/ 93 w 95"/>
              <a:gd name="T51" fmla="*/ 24 h 50"/>
              <a:gd name="T52" fmla="*/ 93 w 95"/>
              <a:gd name="T53" fmla="*/ 18 h 50"/>
              <a:gd name="T54" fmla="*/ 93 w 95"/>
              <a:gd name="T55" fmla="*/ 12 h 50"/>
              <a:gd name="T56" fmla="*/ 89 w 95"/>
              <a:gd name="T57" fmla="*/ 10 h 50"/>
              <a:gd name="T58" fmla="*/ 93 w 95"/>
              <a:gd name="T59" fmla="*/ 4 h 50"/>
              <a:gd name="T60" fmla="*/ 83 w 95"/>
              <a:gd name="T61" fmla="*/ 6 h 50"/>
              <a:gd name="T62" fmla="*/ 77 w 95"/>
              <a:gd name="T63" fmla="*/ 4 h 50"/>
              <a:gd name="T64" fmla="*/ 73 w 95"/>
              <a:gd name="T65" fmla="*/ 2 h 50"/>
              <a:gd name="T66" fmla="*/ 67 w 95"/>
              <a:gd name="T67" fmla="*/ 0 h 50"/>
              <a:gd name="T68" fmla="*/ 65 w 95"/>
              <a:gd name="T69" fmla="*/ 0 h 50"/>
              <a:gd name="T70" fmla="*/ 59 w 95"/>
              <a:gd name="T71" fmla="*/ 8 h 50"/>
              <a:gd name="T72" fmla="*/ 59 w 95"/>
              <a:gd name="T73" fmla="*/ 8 h 50"/>
              <a:gd name="T74" fmla="*/ 53 w 95"/>
              <a:gd name="T75" fmla="*/ 8 h 50"/>
              <a:gd name="T76" fmla="*/ 49 w 95"/>
              <a:gd name="T77" fmla="*/ 4 h 50"/>
              <a:gd name="T78" fmla="*/ 45 w 95"/>
              <a:gd name="T79" fmla="*/ 8 h 50"/>
              <a:gd name="T80" fmla="*/ 43 w 95"/>
              <a:gd name="T81" fmla="*/ 12 h 50"/>
              <a:gd name="T82" fmla="*/ 39 w 95"/>
              <a:gd name="T83" fmla="*/ 16 h 50"/>
              <a:gd name="T84" fmla="*/ 35 w 95"/>
              <a:gd name="T85" fmla="*/ 18 h 50"/>
              <a:gd name="T86" fmla="*/ 35 w 95"/>
              <a:gd name="T87" fmla="*/ 20 h 50"/>
              <a:gd name="T88" fmla="*/ 37 w 95"/>
              <a:gd name="T89" fmla="*/ 22 h 50"/>
              <a:gd name="T90" fmla="*/ 39 w 95"/>
              <a:gd name="T91" fmla="*/ 24 h 50"/>
              <a:gd name="T92" fmla="*/ 35 w 95"/>
              <a:gd name="T93" fmla="*/ 30 h 50"/>
              <a:gd name="T94" fmla="*/ 33 w 95"/>
              <a:gd name="T95" fmla="*/ 26 h 50"/>
              <a:gd name="T96" fmla="*/ 29 w 95"/>
              <a:gd name="T97" fmla="*/ 26 h 50"/>
              <a:gd name="T98" fmla="*/ 25 w 95"/>
              <a:gd name="T99" fmla="*/ 26 h 50"/>
              <a:gd name="T100" fmla="*/ 21 w 95"/>
              <a:gd name="T101" fmla="*/ 24 h 50"/>
              <a:gd name="T102" fmla="*/ 19 w 95"/>
              <a:gd name="T103" fmla="*/ 28 h 50"/>
              <a:gd name="T104" fmla="*/ 15 w 95"/>
              <a:gd name="T105" fmla="*/ 30 h 50"/>
              <a:gd name="T106" fmla="*/ 8 w 95"/>
              <a:gd name="T107" fmla="*/ 30 h 50"/>
              <a:gd name="T108" fmla="*/ 4 w 95"/>
              <a:gd name="T109" fmla="*/ 34 h 50"/>
              <a:gd name="T110" fmla="*/ 0 w 95"/>
              <a:gd name="T111" fmla="*/ 3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95" h="50">
                <a:moveTo>
                  <a:pt x="0" y="36"/>
                </a:moveTo>
                <a:lnTo>
                  <a:pt x="0" y="36"/>
                </a:lnTo>
                <a:lnTo>
                  <a:pt x="4" y="36"/>
                </a:lnTo>
                <a:lnTo>
                  <a:pt x="4" y="38"/>
                </a:lnTo>
                <a:lnTo>
                  <a:pt x="4" y="44"/>
                </a:lnTo>
                <a:lnTo>
                  <a:pt x="4" y="44"/>
                </a:lnTo>
                <a:lnTo>
                  <a:pt x="8" y="46"/>
                </a:lnTo>
                <a:lnTo>
                  <a:pt x="13" y="46"/>
                </a:lnTo>
                <a:lnTo>
                  <a:pt x="13" y="46"/>
                </a:lnTo>
                <a:lnTo>
                  <a:pt x="13" y="46"/>
                </a:lnTo>
                <a:lnTo>
                  <a:pt x="13" y="44"/>
                </a:lnTo>
                <a:lnTo>
                  <a:pt x="17" y="44"/>
                </a:lnTo>
                <a:lnTo>
                  <a:pt x="17" y="44"/>
                </a:lnTo>
                <a:lnTo>
                  <a:pt x="19" y="46"/>
                </a:lnTo>
                <a:lnTo>
                  <a:pt x="23" y="46"/>
                </a:lnTo>
                <a:lnTo>
                  <a:pt x="23" y="46"/>
                </a:lnTo>
                <a:lnTo>
                  <a:pt x="25" y="46"/>
                </a:lnTo>
                <a:lnTo>
                  <a:pt x="27" y="48"/>
                </a:lnTo>
                <a:lnTo>
                  <a:pt x="27" y="48"/>
                </a:lnTo>
                <a:lnTo>
                  <a:pt x="29" y="50"/>
                </a:lnTo>
                <a:lnTo>
                  <a:pt x="29" y="50"/>
                </a:lnTo>
                <a:lnTo>
                  <a:pt x="31" y="50"/>
                </a:lnTo>
                <a:lnTo>
                  <a:pt x="35" y="48"/>
                </a:lnTo>
                <a:lnTo>
                  <a:pt x="35" y="48"/>
                </a:lnTo>
                <a:lnTo>
                  <a:pt x="43" y="48"/>
                </a:lnTo>
                <a:lnTo>
                  <a:pt x="43" y="48"/>
                </a:lnTo>
                <a:lnTo>
                  <a:pt x="47" y="48"/>
                </a:lnTo>
                <a:lnTo>
                  <a:pt x="47" y="48"/>
                </a:lnTo>
                <a:lnTo>
                  <a:pt x="49" y="46"/>
                </a:lnTo>
                <a:lnTo>
                  <a:pt x="49" y="46"/>
                </a:lnTo>
                <a:lnTo>
                  <a:pt x="49" y="44"/>
                </a:lnTo>
                <a:lnTo>
                  <a:pt x="55" y="44"/>
                </a:lnTo>
                <a:lnTo>
                  <a:pt x="55" y="44"/>
                </a:lnTo>
                <a:lnTo>
                  <a:pt x="61" y="46"/>
                </a:lnTo>
                <a:lnTo>
                  <a:pt x="63" y="42"/>
                </a:lnTo>
                <a:lnTo>
                  <a:pt x="63" y="42"/>
                </a:lnTo>
                <a:lnTo>
                  <a:pt x="67" y="40"/>
                </a:lnTo>
                <a:lnTo>
                  <a:pt x="71" y="38"/>
                </a:lnTo>
                <a:lnTo>
                  <a:pt x="71" y="38"/>
                </a:lnTo>
                <a:lnTo>
                  <a:pt x="75" y="40"/>
                </a:lnTo>
                <a:lnTo>
                  <a:pt x="79" y="40"/>
                </a:lnTo>
                <a:lnTo>
                  <a:pt x="79" y="40"/>
                </a:lnTo>
                <a:lnTo>
                  <a:pt x="85" y="36"/>
                </a:lnTo>
                <a:lnTo>
                  <a:pt x="85" y="36"/>
                </a:lnTo>
                <a:lnTo>
                  <a:pt x="85" y="34"/>
                </a:lnTo>
                <a:lnTo>
                  <a:pt x="87" y="32"/>
                </a:lnTo>
                <a:lnTo>
                  <a:pt x="89" y="32"/>
                </a:lnTo>
                <a:lnTo>
                  <a:pt x="89" y="32"/>
                </a:lnTo>
                <a:lnTo>
                  <a:pt x="91" y="32"/>
                </a:lnTo>
                <a:lnTo>
                  <a:pt x="91" y="28"/>
                </a:lnTo>
                <a:lnTo>
                  <a:pt x="93" y="24"/>
                </a:lnTo>
                <a:lnTo>
                  <a:pt x="93" y="24"/>
                </a:lnTo>
                <a:lnTo>
                  <a:pt x="91" y="20"/>
                </a:lnTo>
                <a:lnTo>
                  <a:pt x="93" y="18"/>
                </a:lnTo>
                <a:lnTo>
                  <a:pt x="95" y="18"/>
                </a:lnTo>
                <a:lnTo>
                  <a:pt x="93" y="12"/>
                </a:lnTo>
                <a:lnTo>
                  <a:pt x="93" y="12"/>
                </a:lnTo>
                <a:lnTo>
                  <a:pt x="89" y="10"/>
                </a:lnTo>
                <a:lnTo>
                  <a:pt x="89" y="8"/>
                </a:lnTo>
                <a:lnTo>
                  <a:pt x="93" y="4"/>
                </a:lnTo>
                <a:lnTo>
                  <a:pt x="93" y="4"/>
                </a:lnTo>
                <a:lnTo>
                  <a:pt x="83" y="6"/>
                </a:lnTo>
                <a:lnTo>
                  <a:pt x="83" y="6"/>
                </a:lnTo>
                <a:lnTo>
                  <a:pt x="77" y="4"/>
                </a:lnTo>
                <a:lnTo>
                  <a:pt x="73" y="2"/>
                </a:lnTo>
                <a:lnTo>
                  <a:pt x="73" y="2"/>
                </a:lnTo>
                <a:lnTo>
                  <a:pt x="71" y="0"/>
                </a:lnTo>
                <a:lnTo>
                  <a:pt x="67" y="0"/>
                </a:lnTo>
                <a:lnTo>
                  <a:pt x="65" y="0"/>
                </a:lnTo>
                <a:lnTo>
                  <a:pt x="65" y="0"/>
                </a:lnTo>
                <a:lnTo>
                  <a:pt x="63" y="2"/>
                </a:lnTo>
                <a:lnTo>
                  <a:pt x="59" y="8"/>
                </a:lnTo>
                <a:lnTo>
                  <a:pt x="59" y="8"/>
                </a:lnTo>
                <a:lnTo>
                  <a:pt x="59" y="8"/>
                </a:lnTo>
                <a:lnTo>
                  <a:pt x="57" y="10"/>
                </a:lnTo>
                <a:lnTo>
                  <a:pt x="53" y="8"/>
                </a:lnTo>
                <a:lnTo>
                  <a:pt x="49" y="4"/>
                </a:lnTo>
                <a:lnTo>
                  <a:pt x="49" y="4"/>
                </a:lnTo>
                <a:lnTo>
                  <a:pt x="47" y="6"/>
                </a:lnTo>
                <a:lnTo>
                  <a:pt x="45" y="8"/>
                </a:lnTo>
                <a:lnTo>
                  <a:pt x="43" y="12"/>
                </a:lnTo>
                <a:lnTo>
                  <a:pt x="43" y="12"/>
                </a:lnTo>
                <a:lnTo>
                  <a:pt x="43" y="14"/>
                </a:lnTo>
                <a:lnTo>
                  <a:pt x="39" y="16"/>
                </a:lnTo>
                <a:lnTo>
                  <a:pt x="39" y="16"/>
                </a:lnTo>
                <a:lnTo>
                  <a:pt x="35" y="18"/>
                </a:lnTo>
                <a:lnTo>
                  <a:pt x="35" y="20"/>
                </a:lnTo>
                <a:lnTo>
                  <a:pt x="35" y="20"/>
                </a:lnTo>
                <a:lnTo>
                  <a:pt x="37" y="20"/>
                </a:lnTo>
                <a:lnTo>
                  <a:pt x="37" y="22"/>
                </a:lnTo>
                <a:lnTo>
                  <a:pt x="39" y="24"/>
                </a:lnTo>
                <a:lnTo>
                  <a:pt x="39" y="24"/>
                </a:lnTo>
                <a:lnTo>
                  <a:pt x="39" y="30"/>
                </a:lnTo>
                <a:lnTo>
                  <a:pt x="35" y="30"/>
                </a:lnTo>
                <a:lnTo>
                  <a:pt x="35" y="30"/>
                </a:lnTo>
                <a:lnTo>
                  <a:pt x="33" y="26"/>
                </a:lnTo>
                <a:lnTo>
                  <a:pt x="31" y="26"/>
                </a:lnTo>
                <a:lnTo>
                  <a:pt x="29" y="26"/>
                </a:lnTo>
                <a:lnTo>
                  <a:pt x="29" y="26"/>
                </a:lnTo>
                <a:lnTo>
                  <a:pt x="25" y="26"/>
                </a:lnTo>
                <a:lnTo>
                  <a:pt x="23" y="24"/>
                </a:lnTo>
                <a:lnTo>
                  <a:pt x="21" y="24"/>
                </a:lnTo>
                <a:lnTo>
                  <a:pt x="21" y="24"/>
                </a:lnTo>
                <a:lnTo>
                  <a:pt x="19" y="28"/>
                </a:lnTo>
                <a:lnTo>
                  <a:pt x="15" y="30"/>
                </a:lnTo>
                <a:lnTo>
                  <a:pt x="15" y="30"/>
                </a:lnTo>
                <a:lnTo>
                  <a:pt x="11" y="30"/>
                </a:lnTo>
                <a:lnTo>
                  <a:pt x="8" y="30"/>
                </a:lnTo>
                <a:lnTo>
                  <a:pt x="8" y="30"/>
                </a:lnTo>
                <a:lnTo>
                  <a:pt x="4" y="34"/>
                </a:lnTo>
                <a:lnTo>
                  <a:pt x="0" y="36"/>
                </a:lnTo>
                <a:lnTo>
                  <a:pt x="0" y="36"/>
                </a:lnTo>
                <a:close/>
              </a:path>
            </a:pathLst>
          </a:custGeom>
          <a:solidFill>
            <a:srgbClr val="8BBDFF"/>
          </a:solidFill>
          <a:ln w="3175">
            <a:solidFill>
              <a:srgbClr val="8BBDFF"/>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266" name="Freeform 260">
            <a:extLst>
              <a:ext uri="{FF2B5EF4-FFF2-40B4-BE49-F238E27FC236}">
                <a16:creationId xmlns:a16="http://schemas.microsoft.com/office/drawing/2014/main" id="{D241F481-86AA-4DBB-A770-016601CCF89F}"/>
              </a:ext>
            </a:extLst>
          </p:cNvPr>
          <p:cNvSpPr>
            <a:spLocks noEditPoints="1"/>
          </p:cNvSpPr>
          <p:nvPr userDrawn="1"/>
        </p:nvSpPr>
        <p:spPr bwMode="auto">
          <a:xfrm>
            <a:off x="8383010" y="4016980"/>
            <a:ext cx="897776" cy="981544"/>
          </a:xfrm>
          <a:custGeom>
            <a:avLst/>
            <a:gdLst>
              <a:gd name="T0" fmla="*/ 406 w 536"/>
              <a:gd name="T1" fmla="*/ 482 h 572"/>
              <a:gd name="T2" fmla="*/ 420 w 536"/>
              <a:gd name="T3" fmla="*/ 462 h 572"/>
              <a:gd name="T4" fmla="*/ 426 w 536"/>
              <a:gd name="T5" fmla="*/ 474 h 572"/>
              <a:gd name="T6" fmla="*/ 446 w 536"/>
              <a:gd name="T7" fmla="*/ 484 h 572"/>
              <a:gd name="T8" fmla="*/ 484 w 536"/>
              <a:gd name="T9" fmla="*/ 458 h 572"/>
              <a:gd name="T10" fmla="*/ 492 w 536"/>
              <a:gd name="T11" fmla="*/ 426 h 572"/>
              <a:gd name="T12" fmla="*/ 502 w 536"/>
              <a:gd name="T13" fmla="*/ 382 h 572"/>
              <a:gd name="T14" fmla="*/ 526 w 536"/>
              <a:gd name="T15" fmla="*/ 354 h 572"/>
              <a:gd name="T16" fmla="*/ 528 w 536"/>
              <a:gd name="T17" fmla="*/ 312 h 572"/>
              <a:gd name="T18" fmla="*/ 528 w 536"/>
              <a:gd name="T19" fmla="*/ 254 h 572"/>
              <a:gd name="T20" fmla="*/ 514 w 536"/>
              <a:gd name="T21" fmla="*/ 232 h 572"/>
              <a:gd name="T22" fmla="*/ 486 w 536"/>
              <a:gd name="T23" fmla="*/ 192 h 572"/>
              <a:gd name="T24" fmla="*/ 468 w 536"/>
              <a:gd name="T25" fmla="*/ 148 h 572"/>
              <a:gd name="T26" fmla="*/ 442 w 536"/>
              <a:gd name="T27" fmla="*/ 134 h 572"/>
              <a:gd name="T28" fmla="*/ 430 w 536"/>
              <a:gd name="T29" fmla="*/ 64 h 572"/>
              <a:gd name="T30" fmla="*/ 408 w 536"/>
              <a:gd name="T31" fmla="*/ 40 h 572"/>
              <a:gd name="T32" fmla="*/ 390 w 536"/>
              <a:gd name="T33" fmla="*/ 0 h 572"/>
              <a:gd name="T34" fmla="*/ 380 w 536"/>
              <a:gd name="T35" fmla="*/ 42 h 572"/>
              <a:gd name="T36" fmla="*/ 374 w 536"/>
              <a:gd name="T37" fmla="*/ 96 h 572"/>
              <a:gd name="T38" fmla="*/ 336 w 536"/>
              <a:gd name="T39" fmla="*/ 92 h 572"/>
              <a:gd name="T40" fmla="*/ 300 w 536"/>
              <a:gd name="T41" fmla="*/ 66 h 572"/>
              <a:gd name="T42" fmla="*/ 318 w 536"/>
              <a:gd name="T43" fmla="*/ 22 h 572"/>
              <a:gd name="T44" fmla="*/ 296 w 536"/>
              <a:gd name="T45" fmla="*/ 18 h 572"/>
              <a:gd name="T46" fmla="*/ 264 w 536"/>
              <a:gd name="T47" fmla="*/ 12 h 572"/>
              <a:gd name="T48" fmla="*/ 262 w 536"/>
              <a:gd name="T49" fmla="*/ 22 h 572"/>
              <a:gd name="T50" fmla="*/ 234 w 536"/>
              <a:gd name="T51" fmla="*/ 28 h 572"/>
              <a:gd name="T52" fmla="*/ 218 w 536"/>
              <a:gd name="T53" fmla="*/ 60 h 572"/>
              <a:gd name="T54" fmla="*/ 200 w 536"/>
              <a:gd name="T55" fmla="*/ 72 h 572"/>
              <a:gd name="T56" fmla="*/ 184 w 536"/>
              <a:gd name="T57" fmla="*/ 46 h 572"/>
              <a:gd name="T58" fmla="*/ 166 w 536"/>
              <a:gd name="T59" fmla="*/ 58 h 572"/>
              <a:gd name="T60" fmla="*/ 160 w 536"/>
              <a:gd name="T61" fmla="*/ 70 h 572"/>
              <a:gd name="T62" fmla="*/ 142 w 536"/>
              <a:gd name="T63" fmla="*/ 96 h 572"/>
              <a:gd name="T64" fmla="*/ 132 w 536"/>
              <a:gd name="T65" fmla="*/ 92 h 572"/>
              <a:gd name="T66" fmla="*/ 116 w 536"/>
              <a:gd name="T67" fmla="*/ 128 h 572"/>
              <a:gd name="T68" fmla="*/ 74 w 536"/>
              <a:gd name="T69" fmla="*/ 154 h 572"/>
              <a:gd name="T70" fmla="*/ 36 w 536"/>
              <a:gd name="T71" fmla="*/ 170 h 572"/>
              <a:gd name="T72" fmla="*/ 12 w 536"/>
              <a:gd name="T73" fmla="*/ 182 h 572"/>
              <a:gd name="T74" fmla="*/ 10 w 536"/>
              <a:gd name="T75" fmla="*/ 206 h 572"/>
              <a:gd name="T76" fmla="*/ 14 w 536"/>
              <a:gd name="T77" fmla="*/ 252 h 572"/>
              <a:gd name="T78" fmla="*/ 2 w 536"/>
              <a:gd name="T79" fmla="*/ 260 h 572"/>
              <a:gd name="T80" fmla="*/ 24 w 536"/>
              <a:gd name="T81" fmla="*/ 292 h 572"/>
              <a:gd name="T82" fmla="*/ 32 w 536"/>
              <a:gd name="T83" fmla="*/ 340 h 572"/>
              <a:gd name="T84" fmla="*/ 34 w 536"/>
              <a:gd name="T85" fmla="*/ 384 h 572"/>
              <a:gd name="T86" fmla="*/ 42 w 536"/>
              <a:gd name="T87" fmla="*/ 404 h 572"/>
              <a:gd name="T88" fmla="*/ 78 w 536"/>
              <a:gd name="T89" fmla="*/ 394 h 572"/>
              <a:gd name="T90" fmla="*/ 100 w 536"/>
              <a:gd name="T91" fmla="*/ 388 h 572"/>
              <a:gd name="T92" fmla="*/ 128 w 536"/>
              <a:gd name="T93" fmla="*/ 386 h 572"/>
              <a:gd name="T94" fmla="*/ 148 w 536"/>
              <a:gd name="T95" fmla="*/ 372 h 572"/>
              <a:gd name="T96" fmla="*/ 210 w 536"/>
              <a:gd name="T97" fmla="*/ 352 h 572"/>
              <a:gd name="T98" fmla="*/ 250 w 536"/>
              <a:gd name="T99" fmla="*/ 350 h 572"/>
              <a:gd name="T100" fmla="*/ 282 w 536"/>
              <a:gd name="T101" fmla="*/ 366 h 572"/>
              <a:gd name="T102" fmla="*/ 298 w 536"/>
              <a:gd name="T103" fmla="*/ 400 h 572"/>
              <a:gd name="T104" fmla="*/ 326 w 536"/>
              <a:gd name="T105" fmla="*/ 384 h 572"/>
              <a:gd name="T106" fmla="*/ 318 w 536"/>
              <a:gd name="T107" fmla="*/ 410 h 572"/>
              <a:gd name="T108" fmla="*/ 336 w 536"/>
              <a:gd name="T109" fmla="*/ 412 h 572"/>
              <a:gd name="T110" fmla="*/ 352 w 536"/>
              <a:gd name="T111" fmla="*/ 452 h 572"/>
              <a:gd name="T112" fmla="*/ 384 w 536"/>
              <a:gd name="T113" fmla="*/ 470 h 572"/>
              <a:gd name="T114" fmla="*/ 432 w 536"/>
              <a:gd name="T115" fmla="*/ 560 h 572"/>
              <a:gd name="T116" fmla="*/ 448 w 536"/>
              <a:gd name="T117" fmla="*/ 570 h 572"/>
              <a:gd name="T118" fmla="*/ 454 w 536"/>
              <a:gd name="T119" fmla="*/ 560 h 572"/>
              <a:gd name="T120" fmla="*/ 464 w 536"/>
              <a:gd name="T121" fmla="*/ 530 h 572"/>
              <a:gd name="T122" fmla="*/ 416 w 536"/>
              <a:gd name="T123" fmla="*/ 516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36" h="572">
                <a:moveTo>
                  <a:pt x="384" y="470"/>
                </a:moveTo>
                <a:lnTo>
                  <a:pt x="384" y="470"/>
                </a:lnTo>
                <a:lnTo>
                  <a:pt x="386" y="474"/>
                </a:lnTo>
                <a:lnTo>
                  <a:pt x="386" y="474"/>
                </a:lnTo>
                <a:lnTo>
                  <a:pt x="390" y="474"/>
                </a:lnTo>
                <a:lnTo>
                  <a:pt x="390" y="474"/>
                </a:lnTo>
                <a:lnTo>
                  <a:pt x="390" y="478"/>
                </a:lnTo>
                <a:lnTo>
                  <a:pt x="392" y="480"/>
                </a:lnTo>
                <a:lnTo>
                  <a:pt x="392" y="480"/>
                </a:lnTo>
                <a:lnTo>
                  <a:pt x="396" y="480"/>
                </a:lnTo>
                <a:lnTo>
                  <a:pt x="396" y="480"/>
                </a:lnTo>
                <a:lnTo>
                  <a:pt x="398" y="482"/>
                </a:lnTo>
                <a:lnTo>
                  <a:pt x="400" y="484"/>
                </a:lnTo>
                <a:lnTo>
                  <a:pt x="400" y="484"/>
                </a:lnTo>
                <a:lnTo>
                  <a:pt x="406" y="482"/>
                </a:lnTo>
                <a:lnTo>
                  <a:pt x="406" y="482"/>
                </a:lnTo>
                <a:lnTo>
                  <a:pt x="408" y="478"/>
                </a:lnTo>
                <a:lnTo>
                  <a:pt x="410" y="478"/>
                </a:lnTo>
                <a:lnTo>
                  <a:pt x="410" y="478"/>
                </a:lnTo>
                <a:lnTo>
                  <a:pt x="412" y="472"/>
                </a:lnTo>
                <a:lnTo>
                  <a:pt x="412" y="472"/>
                </a:lnTo>
                <a:lnTo>
                  <a:pt x="414" y="472"/>
                </a:lnTo>
                <a:lnTo>
                  <a:pt x="416" y="470"/>
                </a:lnTo>
                <a:lnTo>
                  <a:pt x="416" y="470"/>
                </a:lnTo>
                <a:lnTo>
                  <a:pt x="416" y="468"/>
                </a:lnTo>
                <a:lnTo>
                  <a:pt x="416" y="468"/>
                </a:lnTo>
                <a:lnTo>
                  <a:pt x="416" y="468"/>
                </a:lnTo>
                <a:lnTo>
                  <a:pt x="416" y="466"/>
                </a:lnTo>
                <a:lnTo>
                  <a:pt x="416" y="466"/>
                </a:lnTo>
                <a:lnTo>
                  <a:pt x="420" y="464"/>
                </a:lnTo>
                <a:lnTo>
                  <a:pt x="420" y="462"/>
                </a:lnTo>
                <a:lnTo>
                  <a:pt x="420" y="462"/>
                </a:lnTo>
                <a:lnTo>
                  <a:pt x="424" y="464"/>
                </a:lnTo>
                <a:lnTo>
                  <a:pt x="424" y="464"/>
                </a:lnTo>
                <a:lnTo>
                  <a:pt x="426" y="466"/>
                </a:lnTo>
                <a:lnTo>
                  <a:pt x="426" y="468"/>
                </a:lnTo>
                <a:lnTo>
                  <a:pt x="426" y="468"/>
                </a:lnTo>
                <a:lnTo>
                  <a:pt x="420" y="470"/>
                </a:lnTo>
                <a:lnTo>
                  <a:pt x="420" y="470"/>
                </a:lnTo>
                <a:lnTo>
                  <a:pt x="420" y="474"/>
                </a:lnTo>
                <a:lnTo>
                  <a:pt x="420" y="474"/>
                </a:lnTo>
                <a:lnTo>
                  <a:pt x="424" y="474"/>
                </a:lnTo>
                <a:lnTo>
                  <a:pt x="424" y="474"/>
                </a:lnTo>
                <a:lnTo>
                  <a:pt x="430" y="470"/>
                </a:lnTo>
                <a:lnTo>
                  <a:pt x="430" y="470"/>
                </a:lnTo>
                <a:lnTo>
                  <a:pt x="430" y="474"/>
                </a:lnTo>
                <a:lnTo>
                  <a:pt x="430" y="474"/>
                </a:lnTo>
                <a:lnTo>
                  <a:pt x="426" y="474"/>
                </a:lnTo>
                <a:lnTo>
                  <a:pt x="426" y="476"/>
                </a:lnTo>
                <a:lnTo>
                  <a:pt x="426" y="476"/>
                </a:lnTo>
                <a:lnTo>
                  <a:pt x="434" y="480"/>
                </a:lnTo>
                <a:lnTo>
                  <a:pt x="436" y="484"/>
                </a:lnTo>
                <a:lnTo>
                  <a:pt x="436" y="484"/>
                </a:lnTo>
                <a:lnTo>
                  <a:pt x="436" y="484"/>
                </a:lnTo>
                <a:lnTo>
                  <a:pt x="438" y="484"/>
                </a:lnTo>
                <a:lnTo>
                  <a:pt x="438" y="484"/>
                </a:lnTo>
                <a:lnTo>
                  <a:pt x="438" y="486"/>
                </a:lnTo>
                <a:lnTo>
                  <a:pt x="440" y="488"/>
                </a:lnTo>
                <a:lnTo>
                  <a:pt x="440" y="488"/>
                </a:lnTo>
                <a:lnTo>
                  <a:pt x="442" y="490"/>
                </a:lnTo>
                <a:lnTo>
                  <a:pt x="442" y="490"/>
                </a:lnTo>
                <a:lnTo>
                  <a:pt x="444" y="486"/>
                </a:lnTo>
                <a:lnTo>
                  <a:pt x="446" y="484"/>
                </a:lnTo>
                <a:lnTo>
                  <a:pt x="446" y="484"/>
                </a:lnTo>
                <a:lnTo>
                  <a:pt x="450" y="482"/>
                </a:lnTo>
                <a:lnTo>
                  <a:pt x="450" y="482"/>
                </a:lnTo>
                <a:lnTo>
                  <a:pt x="450" y="478"/>
                </a:lnTo>
                <a:lnTo>
                  <a:pt x="450" y="478"/>
                </a:lnTo>
                <a:lnTo>
                  <a:pt x="454" y="474"/>
                </a:lnTo>
                <a:lnTo>
                  <a:pt x="458" y="470"/>
                </a:lnTo>
                <a:lnTo>
                  <a:pt x="458" y="470"/>
                </a:lnTo>
                <a:lnTo>
                  <a:pt x="458" y="468"/>
                </a:lnTo>
                <a:lnTo>
                  <a:pt x="456" y="466"/>
                </a:lnTo>
                <a:lnTo>
                  <a:pt x="456" y="466"/>
                </a:lnTo>
                <a:lnTo>
                  <a:pt x="460" y="462"/>
                </a:lnTo>
                <a:lnTo>
                  <a:pt x="460" y="462"/>
                </a:lnTo>
                <a:lnTo>
                  <a:pt x="472" y="462"/>
                </a:lnTo>
                <a:lnTo>
                  <a:pt x="482" y="464"/>
                </a:lnTo>
                <a:lnTo>
                  <a:pt x="484" y="458"/>
                </a:lnTo>
                <a:lnTo>
                  <a:pt x="484" y="458"/>
                </a:lnTo>
                <a:lnTo>
                  <a:pt x="488" y="458"/>
                </a:lnTo>
                <a:lnTo>
                  <a:pt x="488" y="458"/>
                </a:lnTo>
                <a:lnTo>
                  <a:pt x="488" y="456"/>
                </a:lnTo>
                <a:lnTo>
                  <a:pt x="486" y="454"/>
                </a:lnTo>
                <a:lnTo>
                  <a:pt x="486" y="454"/>
                </a:lnTo>
                <a:lnTo>
                  <a:pt x="488" y="452"/>
                </a:lnTo>
                <a:lnTo>
                  <a:pt x="490" y="450"/>
                </a:lnTo>
                <a:lnTo>
                  <a:pt x="490" y="450"/>
                </a:lnTo>
                <a:lnTo>
                  <a:pt x="486" y="450"/>
                </a:lnTo>
                <a:lnTo>
                  <a:pt x="486" y="450"/>
                </a:lnTo>
                <a:lnTo>
                  <a:pt x="484" y="446"/>
                </a:lnTo>
                <a:lnTo>
                  <a:pt x="484" y="446"/>
                </a:lnTo>
                <a:lnTo>
                  <a:pt x="488" y="438"/>
                </a:lnTo>
                <a:lnTo>
                  <a:pt x="492" y="430"/>
                </a:lnTo>
                <a:lnTo>
                  <a:pt x="492" y="430"/>
                </a:lnTo>
                <a:lnTo>
                  <a:pt x="492" y="426"/>
                </a:lnTo>
                <a:lnTo>
                  <a:pt x="492" y="418"/>
                </a:lnTo>
                <a:lnTo>
                  <a:pt x="492" y="418"/>
                </a:lnTo>
                <a:lnTo>
                  <a:pt x="492" y="418"/>
                </a:lnTo>
                <a:lnTo>
                  <a:pt x="496" y="412"/>
                </a:lnTo>
                <a:lnTo>
                  <a:pt x="498" y="412"/>
                </a:lnTo>
                <a:lnTo>
                  <a:pt x="498" y="412"/>
                </a:lnTo>
                <a:lnTo>
                  <a:pt x="498" y="408"/>
                </a:lnTo>
                <a:lnTo>
                  <a:pt x="498" y="406"/>
                </a:lnTo>
                <a:lnTo>
                  <a:pt x="500" y="404"/>
                </a:lnTo>
                <a:lnTo>
                  <a:pt x="500" y="404"/>
                </a:lnTo>
                <a:lnTo>
                  <a:pt x="500" y="400"/>
                </a:lnTo>
                <a:lnTo>
                  <a:pt x="502" y="398"/>
                </a:lnTo>
                <a:lnTo>
                  <a:pt x="502" y="398"/>
                </a:lnTo>
                <a:lnTo>
                  <a:pt x="504" y="390"/>
                </a:lnTo>
                <a:lnTo>
                  <a:pt x="502" y="382"/>
                </a:lnTo>
                <a:lnTo>
                  <a:pt x="502" y="382"/>
                </a:lnTo>
                <a:lnTo>
                  <a:pt x="508" y="380"/>
                </a:lnTo>
                <a:lnTo>
                  <a:pt x="508" y="380"/>
                </a:lnTo>
                <a:lnTo>
                  <a:pt x="508" y="376"/>
                </a:lnTo>
                <a:lnTo>
                  <a:pt x="508" y="376"/>
                </a:lnTo>
                <a:lnTo>
                  <a:pt x="510" y="374"/>
                </a:lnTo>
                <a:lnTo>
                  <a:pt x="514" y="372"/>
                </a:lnTo>
                <a:lnTo>
                  <a:pt x="514" y="372"/>
                </a:lnTo>
                <a:lnTo>
                  <a:pt x="516" y="368"/>
                </a:lnTo>
                <a:lnTo>
                  <a:pt x="516" y="368"/>
                </a:lnTo>
                <a:lnTo>
                  <a:pt x="516" y="368"/>
                </a:lnTo>
                <a:lnTo>
                  <a:pt x="522" y="366"/>
                </a:lnTo>
                <a:lnTo>
                  <a:pt x="522" y="366"/>
                </a:lnTo>
                <a:lnTo>
                  <a:pt x="522" y="358"/>
                </a:lnTo>
                <a:lnTo>
                  <a:pt x="522" y="358"/>
                </a:lnTo>
                <a:lnTo>
                  <a:pt x="524" y="354"/>
                </a:lnTo>
                <a:lnTo>
                  <a:pt x="526" y="354"/>
                </a:lnTo>
                <a:lnTo>
                  <a:pt x="526" y="354"/>
                </a:lnTo>
                <a:lnTo>
                  <a:pt x="526" y="350"/>
                </a:lnTo>
                <a:lnTo>
                  <a:pt x="526" y="350"/>
                </a:lnTo>
                <a:lnTo>
                  <a:pt x="530" y="342"/>
                </a:lnTo>
                <a:lnTo>
                  <a:pt x="530" y="342"/>
                </a:lnTo>
                <a:lnTo>
                  <a:pt x="530" y="338"/>
                </a:lnTo>
                <a:lnTo>
                  <a:pt x="528" y="334"/>
                </a:lnTo>
                <a:lnTo>
                  <a:pt x="528" y="334"/>
                </a:lnTo>
                <a:lnTo>
                  <a:pt x="530" y="332"/>
                </a:lnTo>
                <a:lnTo>
                  <a:pt x="530" y="332"/>
                </a:lnTo>
                <a:lnTo>
                  <a:pt x="530" y="324"/>
                </a:lnTo>
                <a:lnTo>
                  <a:pt x="532" y="314"/>
                </a:lnTo>
                <a:lnTo>
                  <a:pt x="532" y="314"/>
                </a:lnTo>
                <a:lnTo>
                  <a:pt x="530" y="314"/>
                </a:lnTo>
                <a:lnTo>
                  <a:pt x="528" y="312"/>
                </a:lnTo>
                <a:lnTo>
                  <a:pt x="528" y="312"/>
                </a:lnTo>
                <a:lnTo>
                  <a:pt x="534" y="308"/>
                </a:lnTo>
                <a:lnTo>
                  <a:pt x="534" y="308"/>
                </a:lnTo>
                <a:lnTo>
                  <a:pt x="530" y="304"/>
                </a:lnTo>
                <a:lnTo>
                  <a:pt x="530" y="304"/>
                </a:lnTo>
                <a:lnTo>
                  <a:pt x="534" y="300"/>
                </a:lnTo>
                <a:lnTo>
                  <a:pt x="536" y="296"/>
                </a:lnTo>
                <a:lnTo>
                  <a:pt x="536" y="292"/>
                </a:lnTo>
                <a:lnTo>
                  <a:pt x="536" y="292"/>
                </a:lnTo>
                <a:lnTo>
                  <a:pt x="532" y="288"/>
                </a:lnTo>
                <a:lnTo>
                  <a:pt x="530" y="286"/>
                </a:lnTo>
                <a:lnTo>
                  <a:pt x="530" y="286"/>
                </a:lnTo>
                <a:lnTo>
                  <a:pt x="526" y="276"/>
                </a:lnTo>
                <a:lnTo>
                  <a:pt x="526" y="276"/>
                </a:lnTo>
                <a:lnTo>
                  <a:pt x="526" y="266"/>
                </a:lnTo>
                <a:lnTo>
                  <a:pt x="528" y="258"/>
                </a:lnTo>
                <a:lnTo>
                  <a:pt x="528" y="254"/>
                </a:lnTo>
                <a:lnTo>
                  <a:pt x="528" y="254"/>
                </a:lnTo>
                <a:lnTo>
                  <a:pt x="528" y="254"/>
                </a:lnTo>
                <a:lnTo>
                  <a:pt x="528" y="252"/>
                </a:lnTo>
                <a:lnTo>
                  <a:pt x="528" y="248"/>
                </a:lnTo>
                <a:lnTo>
                  <a:pt x="526" y="246"/>
                </a:lnTo>
                <a:lnTo>
                  <a:pt x="526" y="246"/>
                </a:lnTo>
                <a:lnTo>
                  <a:pt x="526" y="242"/>
                </a:lnTo>
                <a:lnTo>
                  <a:pt x="526" y="242"/>
                </a:lnTo>
                <a:lnTo>
                  <a:pt x="524" y="242"/>
                </a:lnTo>
                <a:lnTo>
                  <a:pt x="522" y="240"/>
                </a:lnTo>
                <a:lnTo>
                  <a:pt x="522" y="240"/>
                </a:lnTo>
                <a:lnTo>
                  <a:pt x="522" y="238"/>
                </a:lnTo>
                <a:lnTo>
                  <a:pt x="520" y="234"/>
                </a:lnTo>
                <a:lnTo>
                  <a:pt x="520" y="234"/>
                </a:lnTo>
                <a:lnTo>
                  <a:pt x="514" y="232"/>
                </a:lnTo>
                <a:lnTo>
                  <a:pt x="514" y="232"/>
                </a:lnTo>
                <a:lnTo>
                  <a:pt x="514" y="226"/>
                </a:lnTo>
                <a:lnTo>
                  <a:pt x="514" y="226"/>
                </a:lnTo>
                <a:lnTo>
                  <a:pt x="510" y="220"/>
                </a:lnTo>
                <a:lnTo>
                  <a:pt x="510" y="220"/>
                </a:lnTo>
                <a:lnTo>
                  <a:pt x="504" y="218"/>
                </a:lnTo>
                <a:lnTo>
                  <a:pt x="502" y="214"/>
                </a:lnTo>
                <a:lnTo>
                  <a:pt x="502" y="214"/>
                </a:lnTo>
                <a:lnTo>
                  <a:pt x="500" y="210"/>
                </a:lnTo>
                <a:lnTo>
                  <a:pt x="500" y="204"/>
                </a:lnTo>
                <a:lnTo>
                  <a:pt x="500" y="200"/>
                </a:lnTo>
                <a:lnTo>
                  <a:pt x="500" y="196"/>
                </a:lnTo>
                <a:lnTo>
                  <a:pt x="498" y="196"/>
                </a:lnTo>
                <a:lnTo>
                  <a:pt x="492" y="190"/>
                </a:lnTo>
                <a:lnTo>
                  <a:pt x="492" y="190"/>
                </a:lnTo>
                <a:lnTo>
                  <a:pt x="490" y="192"/>
                </a:lnTo>
                <a:lnTo>
                  <a:pt x="486" y="192"/>
                </a:lnTo>
                <a:lnTo>
                  <a:pt x="484" y="190"/>
                </a:lnTo>
                <a:lnTo>
                  <a:pt x="484" y="190"/>
                </a:lnTo>
                <a:lnTo>
                  <a:pt x="484" y="186"/>
                </a:lnTo>
                <a:lnTo>
                  <a:pt x="484" y="182"/>
                </a:lnTo>
                <a:lnTo>
                  <a:pt x="486" y="180"/>
                </a:lnTo>
                <a:lnTo>
                  <a:pt x="486" y="176"/>
                </a:lnTo>
                <a:lnTo>
                  <a:pt x="484" y="174"/>
                </a:lnTo>
                <a:lnTo>
                  <a:pt x="484" y="174"/>
                </a:lnTo>
                <a:lnTo>
                  <a:pt x="482" y="168"/>
                </a:lnTo>
                <a:lnTo>
                  <a:pt x="482" y="168"/>
                </a:lnTo>
                <a:lnTo>
                  <a:pt x="480" y="166"/>
                </a:lnTo>
                <a:lnTo>
                  <a:pt x="476" y="164"/>
                </a:lnTo>
                <a:lnTo>
                  <a:pt x="474" y="162"/>
                </a:lnTo>
                <a:lnTo>
                  <a:pt x="476" y="154"/>
                </a:lnTo>
                <a:lnTo>
                  <a:pt x="476" y="154"/>
                </a:lnTo>
                <a:lnTo>
                  <a:pt x="468" y="148"/>
                </a:lnTo>
                <a:lnTo>
                  <a:pt x="468" y="148"/>
                </a:lnTo>
                <a:lnTo>
                  <a:pt x="468" y="144"/>
                </a:lnTo>
                <a:lnTo>
                  <a:pt x="460" y="142"/>
                </a:lnTo>
                <a:lnTo>
                  <a:pt x="460" y="142"/>
                </a:lnTo>
                <a:lnTo>
                  <a:pt x="460" y="142"/>
                </a:lnTo>
                <a:lnTo>
                  <a:pt x="458" y="144"/>
                </a:lnTo>
                <a:lnTo>
                  <a:pt x="458" y="144"/>
                </a:lnTo>
                <a:lnTo>
                  <a:pt x="456" y="142"/>
                </a:lnTo>
                <a:lnTo>
                  <a:pt x="456" y="142"/>
                </a:lnTo>
                <a:lnTo>
                  <a:pt x="456" y="138"/>
                </a:lnTo>
                <a:lnTo>
                  <a:pt x="456" y="138"/>
                </a:lnTo>
                <a:lnTo>
                  <a:pt x="450" y="138"/>
                </a:lnTo>
                <a:lnTo>
                  <a:pt x="450" y="138"/>
                </a:lnTo>
                <a:lnTo>
                  <a:pt x="444" y="134"/>
                </a:lnTo>
                <a:lnTo>
                  <a:pt x="442" y="134"/>
                </a:lnTo>
                <a:lnTo>
                  <a:pt x="442" y="134"/>
                </a:lnTo>
                <a:lnTo>
                  <a:pt x="442" y="128"/>
                </a:lnTo>
                <a:lnTo>
                  <a:pt x="442" y="126"/>
                </a:lnTo>
                <a:lnTo>
                  <a:pt x="442" y="126"/>
                </a:lnTo>
                <a:lnTo>
                  <a:pt x="442" y="116"/>
                </a:lnTo>
                <a:lnTo>
                  <a:pt x="440" y="104"/>
                </a:lnTo>
                <a:lnTo>
                  <a:pt x="440" y="104"/>
                </a:lnTo>
                <a:lnTo>
                  <a:pt x="438" y="100"/>
                </a:lnTo>
                <a:lnTo>
                  <a:pt x="438" y="100"/>
                </a:lnTo>
                <a:lnTo>
                  <a:pt x="438" y="96"/>
                </a:lnTo>
                <a:lnTo>
                  <a:pt x="438" y="96"/>
                </a:lnTo>
                <a:lnTo>
                  <a:pt x="434" y="90"/>
                </a:lnTo>
                <a:lnTo>
                  <a:pt x="430" y="86"/>
                </a:lnTo>
                <a:lnTo>
                  <a:pt x="430" y="86"/>
                </a:lnTo>
                <a:lnTo>
                  <a:pt x="430" y="76"/>
                </a:lnTo>
                <a:lnTo>
                  <a:pt x="430" y="64"/>
                </a:lnTo>
                <a:lnTo>
                  <a:pt x="430" y="64"/>
                </a:lnTo>
                <a:lnTo>
                  <a:pt x="430" y="64"/>
                </a:lnTo>
                <a:lnTo>
                  <a:pt x="430" y="62"/>
                </a:lnTo>
                <a:lnTo>
                  <a:pt x="430" y="62"/>
                </a:lnTo>
                <a:lnTo>
                  <a:pt x="428" y="62"/>
                </a:lnTo>
                <a:lnTo>
                  <a:pt x="426" y="64"/>
                </a:lnTo>
                <a:lnTo>
                  <a:pt x="426" y="64"/>
                </a:lnTo>
                <a:lnTo>
                  <a:pt x="418" y="52"/>
                </a:lnTo>
                <a:lnTo>
                  <a:pt x="418" y="52"/>
                </a:lnTo>
                <a:lnTo>
                  <a:pt x="410" y="60"/>
                </a:lnTo>
                <a:lnTo>
                  <a:pt x="410" y="60"/>
                </a:lnTo>
                <a:lnTo>
                  <a:pt x="406" y="56"/>
                </a:lnTo>
                <a:lnTo>
                  <a:pt x="406" y="56"/>
                </a:lnTo>
                <a:lnTo>
                  <a:pt x="406" y="48"/>
                </a:lnTo>
                <a:lnTo>
                  <a:pt x="408" y="42"/>
                </a:lnTo>
                <a:lnTo>
                  <a:pt x="408" y="40"/>
                </a:lnTo>
                <a:lnTo>
                  <a:pt x="408" y="40"/>
                </a:lnTo>
                <a:lnTo>
                  <a:pt x="408" y="38"/>
                </a:lnTo>
                <a:lnTo>
                  <a:pt x="406" y="34"/>
                </a:lnTo>
                <a:lnTo>
                  <a:pt x="406" y="28"/>
                </a:lnTo>
                <a:lnTo>
                  <a:pt x="406" y="28"/>
                </a:lnTo>
                <a:lnTo>
                  <a:pt x="402" y="26"/>
                </a:lnTo>
                <a:lnTo>
                  <a:pt x="400" y="24"/>
                </a:lnTo>
                <a:lnTo>
                  <a:pt x="400" y="24"/>
                </a:lnTo>
                <a:lnTo>
                  <a:pt x="400" y="18"/>
                </a:lnTo>
                <a:lnTo>
                  <a:pt x="400" y="18"/>
                </a:lnTo>
                <a:lnTo>
                  <a:pt x="396" y="16"/>
                </a:lnTo>
                <a:lnTo>
                  <a:pt x="396" y="16"/>
                </a:lnTo>
                <a:lnTo>
                  <a:pt x="396" y="10"/>
                </a:lnTo>
                <a:lnTo>
                  <a:pt x="396" y="10"/>
                </a:lnTo>
                <a:lnTo>
                  <a:pt x="392" y="6"/>
                </a:lnTo>
                <a:lnTo>
                  <a:pt x="392" y="6"/>
                </a:lnTo>
                <a:lnTo>
                  <a:pt x="390" y="0"/>
                </a:lnTo>
                <a:lnTo>
                  <a:pt x="388" y="0"/>
                </a:lnTo>
                <a:lnTo>
                  <a:pt x="388" y="0"/>
                </a:lnTo>
                <a:lnTo>
                  <a:pt x="386" y="0"/>
                </a:lnTo>
                <a:lnTo>
                  <a:pt x="384" y="0"/>
                </a:lnTo>
                <a:lnTo>
                  <a:pt x="384" y="0"/>
                </a:lnTo>
                <a:lnTo>
                  <a:pt x="384" y="8"/>
                </a:lnTo>
                <a:lnTo>
                  <a:pt x="384" y="16"/>
                </a:lnTo>
                <a:lnTo>
                  <a:pt x="384" y="16"/>
                </a:lnTo>
                <a:lnTo>
                  <a:pt x="382" y="18"/>
                </a:lnTo>
                <a:lnTo>
                  <a:pt x="380" y="22"/>
                </a:lnTo>
                <a:lnTo>
                  <a:pt x="380" y="22"/>
                </a:lnTo>
                <a:lnTo>
                  <a:pt x="380" y="24"/>
                </a:lnTo>
                <a:lnTo>
                  <a:pt x="382" y="24"/>
                </a:lnTo>
                <a:lnTo>
                  <a:pt x="382" y="40"/>
                </a:lnTo>
                <a:lnTo>
                  <a:pt x="382" y="40"/>
                </a:lnTo>
                <a:lnTo>
                  <a:pt x="380" y="42"/>
                </a:lnTo>
                <a:lnTo>
                  <a:pt x="378" y="48"/>
                </a:lnTo>
                <a:lnTo>
                  <a:pt x="378" y="48"/>
                </a:lnTo>
                <a:lnTo>
                  <a:pt x="380" y="66"/>
                </a:lnTo>
                <a:lnTo>
                  <a:pt x="380" y="66"/>
                </a:lnTo>
                <a:lnTo>
                  <a:pt x="382" y="70"/>
                </a:lnTo>
                <a:lnTo>
                  <a:pt x="382" y="70"/>
                </a:lnTo>
                <a:lnTo>
                  <a:pt x="378" y="72"/>
                </a:lnTo>
                <a:lnTo>
                  <a:pt x="378" y="72"/>
                </a:lnTo>
                <a:lnTo>
                  <a:pt x="378" y="78"/>
                </a:lnTo>
                <a:lnTo>
                  <a:pt x="378" y="82"/>
                </a:lnTo>
                <a:lnTo>
                  <a:pt x="378" y="82"/>
                </a:lnTo>
                <a:lnTo>
                  <a:pt x="376" y="86"/>
                </a:lnTo>
                <a:lnTo>
                  <a:pt x="374" y="90"/>
                </a:lnTo>
                <a:lnTo>
                  <a:pt x="374" y="90"/>
                </a:lnTo>
                <a:lnTo>
                  <a:pt x="374" y="92"/>
                </a:lnTo>
                <a:lnTo>
                  <a:pt x="374" y="96"/>
                </a:lnTo>
                <a:lnTo>
                  <a:pt x="370" y="102"/>
                </a:lnTo>
                <a:lnTo>
                  <a:pt x="370" y="102"/>
                </a:lnTo>
                <a:lnTo>
                  <a:pt x="370" y="110"/>
                </a:lnTo>
                <a:lnTo>
                  <a:pt x="370" y="110"/>
                </a:lnTo>
                <a:lnTo>
                  <a:pt x="364" y="112"/>
                </a:lnTo>
                <a:lnTo>
                  <a:pt x="358" y="112"/>
                </a:lnTo>
                <a:lnTo>
                  <a:pt x="354" y="112"/>
                </a:lnTo>
                <a:lnTo>
                  <a:pt x="354" y="110"/>
                </a:lnTo>
                <a:lnTo>
                  <a:pt x="354" y="110"/>
                </a:lnTo>
                <a:lnTo>
                  <a:pt x="354" y="110"/>
                </a:lnTo>
                <a:lnTo>
                  <a:pt x="348" y="100"/>
                </a:lnTo>
                <a:lnTo>
                  <a:pt x="348" y="100"/>
                </a:lnTo>
                <a:lnTo>
                  <a:pt x="346" y="98"/>
                </a:lnTo>
                <a:lnTo>
                  <a:pt x="342" y="98"/>
                </a:lnTo>
                <a:lnTo>
                  <a:pt x="342" y="98"/>
                </a:lnTo>
                <a:lnTo>
                  <a:pt x="336" y="92"/>
                </a:lnTo>
                <a:lnTo>
                  <a:pt x="332" y="86"/>
                </a:lnTo>
                <a:lnTo>
                  <a:pt x="332" y="86"/>
                </a:lnTo>
                <a:lnTo>
                  <a:pt x="328" y="84"/>
                </a:lnTo>
                <a:lnTo>
                  <a:pt x="324" y="84"/>
                </a:lnTo>
                <a:lnTo>
                  <a:pt x="324" y="84"/>
                </a:lnTo>
                <a:lnTo>
                  <a:pt x="322" y="82"/>
                </a:lnTo>
                <a:lnTo>
                  <a:pt x="318" y="78"/>
                </a:lnTo>
                <a:lnTo>
                  <a:pt x="318" y="78"/>
                </a:lnTo>
                <a:lnTo>
                  <a:pt x="314" y="78"/>
                </a:lnTo>
                <a:lnTo>
                  <a:pt x="314" y="78"/>
                </a:lnTo>
                <a:lnTo>
                  <a:pt x="310" y="72"/>
                </a:lnTo>
                <a:lnTo>
                  <a:pt x="310" y="72"/>
                </a:lnTo>
                <a:lnTo>
                  <a:pt x="306" y="72"/>
                </a:lnTo>
                <a:lnTo>
                  <a:pt x="306" y="72"/>
                </a:lnTo>
                <a:lnTo>
                  <a:pt x="300" y="66"/>
                </a:lnTo>
                <a:lnTo>
                  <a:pt x="300" y="66"/>
                </a:lnTo>
                <a:lnTo>
                  <a:pt x="300" y="60"/>
                </a:lnTo>
                <a:lnTo>
                  <a:pt x="302" y="52"/>
                </a:lnTo>
                <a:lnTo>
                  <a:pt x="302" y="52"/>
                </a:lnTo>
                <a:lnTo>
                  <a:pt x="304" y="50"/>
                </a:lnTo>
                <a:lnTo>
                  <a:pt x="304" y="50"/>
                </a:lnTo>
                <a:lnTo>
                  <a:pt x="304" y="44"/>
                </a:lnTo>
                <a:lnTo>
                  <a:pt x="304" y="38"/>
                </a:lnTo>
                <a:lnTo>
                  <a:pt x="304" y="38"/>
                </a:lnTo>
                <a:lnTo>
                  <a:pt x="310" y="40"/>
                </a:lnTo>
                <a:lnTo>
                  <a:pt x="312" y="38"/>
                </a:lnTo>
                <a:lnTo>
                  <a:pt x="312" y="36"/>
                </a:lnTo>
                <a:lnTo>
                  <a:pt x="310" y="30"/>
                </a:lnTo>
                <a:lnTo>
                  <a:pt x="310" y="30"/>
                </a:lnTo>
                <a:lnTo>
                  <a:pt x="318" y="26"/>
                </a:lnTo>
                <a:lnTo>
                  <a:pt x="318" y="26"/>
                </a:lnTo>
                <a:lnTo>
                  <a:pt x="318" y="22"/>
                </a:lnTo>
                <a:lnTo>
                  <a:pt x="318" y="22"/>
                </a:lnTo>
                <a:lnTo>
                  <a:pt x="316" y="22"/>
                </a:lnTo>
                <a:lnTo>
                  <a:pt x="316" y="22"/>
                </a:lnTo>
                <a:lnTo>
                  <a:pt x="316" y="20"/>
                </a:lnTo>
                <a:lnTo>
                  <a:pt x="314" y="20"/>
                </a:lnTo>
                <a:lnTo>
                  <a:pt x="314" y="20"/>
                </a:lnTo>
                <a:lnTo>
                  <a:pt x="316" y="16"/>
                </a:lnTo>
                <a:lnTo>
                  <a:pt x="316" y="16"/>
                </a:lnTo>
                <a:lnTo>
                  <a:pt x="308" y="20"/>
                </a:lnTo>
                <a:lnTo>
                  <a:pt x="308" y="20"/>
                </a:lnTo>
                <a:lnTo>
                  <a:pt x="308" y="22"/>
                </a:lnTo>
                <a:lnTo>
                  <a:pt x="308" y="22"/>
                </a:lnTo>
                <a:lnTo>
                  <a:pt x="302" y="16"/>
                </a:lnTo>
                <a:lnTo>
                  <a:pt x="302" y="16"/>
                </a:lnTo>
                <a:lnTo>
                  <a:pt x="298" y="16"/>
                </a:lnTo>
                <a:lnTo>
                  <a:pt x="296" y="18"/>
                </a:lnTo>
                <a:lnTo>
                  <a:pt x="296" y="18"/>
                </a:lnTo>
                <a:lnTo>
                  <a:pt x="292" y="18"/>
                </a:lnTo>
                <a:lnTo>
                  <a:pt x="290" y="16"/>
                </a:lnTo>
                <a:lnTo>
                  <a:pt x="290" y="16"/>
                </a:lnTo>
                <a:lnTo>
                  <a:pt x="286" y="16"/>
                </a:lnTo>
                <a:lnTo>
                  <a:pt x="282" y="18"/>
                </a:lnTo>
                <a:lnTo>
                  <a:pt x="280" y="14"/>
                </a:lnTo>
                <a:lnTo>
                  <a:pt x="280" y="14"/>
                </a:lnTo>
                <a:lnTo>
                  <a:pt x="278" y="14"/>
                </a:lnTo>
                <a:lnTo>
                  <a:pt x="274" y="16"/>
                </a:lnTo>
                <a:lnTo>
                  <a:pt x="274" y="16"/>
                </a:lnTo>
                <a:lnTo>
                  <a:pt x="272" y="12"/>
                </a:lnTo>
                <a:lnTo>
                  <a:pt x="272" y="10"/>
                </a:lnTo>
                <a:lnTo>
                  <a:pt x="272" y="10"/>
                </a:lnTo>
                <a:lnTo>
                  <a:pt x="264" y="12"/>
                </a:lnTo>
                <a:lnTo>
                  <a:pt x="264" y="12"/>
                </a:lnTo>
                <a:lnTo>
                  <a:pt x="260" y="8"/>
                </a:lnTo>
                <a:lnTo>
                  <a:pt x="258" y="6"/>
                </a:lnTo>
                <a:lnTo>
                  <a:pt x="256" y="6"/>
                </a:lnTo>
                <a:lnTo>
                  <a:pt x="250" y="4"/>
                </a:lnTo>
                <a:lnTo>
                  <a:pt x="250" y="4"/>
                </a:lnTo>
                <a:lnTo>
                  <a:pt x="250" y="6"/>
                </a:lnTo>
                <a:lnTo>
                  <a:pt x="250" y="6"/>
                </a:lnTo>
                <a:lnTo>
                  <a:pt x="254" y="12"/>
                </a:lnTo>
                <a:lnTo>
                  <a:pt x="254" y="12"/>
                </a:lnTo>
                <a:lnTo>
                  <a:pt x="260" y="12"/>
                </a:lnTo>
                <a:lnTo>
                  <a:pt x="260" y="12"/>
                </a:lnTo>
                <a:lnTo>
                  <a:pt x="262" y="14"/>
                </a:lnTo>
                <a:lnTo>
                  <a:pt x="262" y="16"/>
                </a:lnTo>
                <a:lnTo>
                  <a:pt x="264" y="22"/>
                </a:lnTo>
                <a:lnTo>
                  <a:pt x="262" y="22"/>
                </a:lnTo>
                <a:lnTo>
                  <a:pt x="262" y="22"/>
                </a:lnTo>
                <a:lnTo>
                  <a:pt x="260" y="26"/>
                </a:lnTo>
                <a:lnTo>
                  <a:pt x="260" y="26"/>
                </a:lnTo>
                <a:lnTo>
                  <a:pt x="254" y="22"/>
                </a:lnTo>
                <a:lnTo>
                  <a:pt x="250" y="20"/>
                </a:lnTo>
                <a:lnTo>
                  <a:pt x="246" y="22"/>
                </a:lnTo>
                <a:lnTo>
                  <a:pt x="246" y="22"/>
                </a:lnTo>
                <a:lnTo>
                  <a:pt x="244" y="24"/>
                </a:lnTo>
                <a:lnTo>
                  <a:pt x="244" y="24"/>
                </a:lnTo>
                <a:lnTo>
                  <a:pt x="244" y="20"/>
                </a:lnTo>
                <a:lnTo>
                  <a:pt x="242" y="20"/>
                </a:lnTo>
                <a:lnTo>
                  <a:pt x="242" y="20"/>
                </a:lnTo>
                <a:lnTo>
                  <a:pt x="238" y="24"/>
                </a:lnTo>
                <a:lnTo>
                  <a:pt x="232" y="22"/>
                </a:lnTo>
                <a:lnTo>
                  <a:pt x="232" y="22"/>
                </a:lnTo>
                <a:lnTo>
                  <a:pt x="234" y="28"/>
                </a:lnTo>
                <a:lnTo>
                  <a:pt x="234" y="28"/>
                </a:lnTo>
                <a:lnTo>
                  <a:pt x="228" y="30"/>
                </a:lnTo>
                <a:lnTo>
                  <a:pt x="228" y="30"/>
                </a:lnTo>
                <a:lnTo>
                  <a:pt x="228" y="32"/>
                </a:lnTo>
                <a:lnTo>
                  <a:pt x="228" y="32"/>
                </a:lnTo>
                <a:lnTo>
                  <a:pt x="228" y="32"/>
                </a:lnTo>
                <a:lnTo>
                  <a:pt x="228" y="32"/>
                </a:lnTo>
                <a:lnTo>
                  <a:pt x="232" y="40"/>
                </a:lnTo>
                <a:lnTo>
                  <a:pt x="232" y="40"/>
                </a:lnTo>
                <a:lnTo>
                  <a:pt x="228" y="40"/>
                </a:lnTo>
                <a:lnTo>
                  <a:pt x="224" y="42"/>
                </a:lnTo>
                <a:lnTo>
                  <a:pt x="224" y="50"/>
                </a:lnTo>
                <a:lnTo>
                  <a:pt x="224" y="50"/>
                </a:lnTo>
                <a:lnTo>
                  <a:pt x="218" y="50"/>
                </a:lnTo>
                <a:lnTo>
                  <a:pt x="218" y="50"/>
                </a:lnTo>
                <a:lnTo>
                  <a:pt x="218" y="56"/>
                </a:lnTo>
                <a:lnTo>
                  <a:pt x="218" y="60"/>
                </a:lnTo>
                <a:lnTo>
                  <a:pt x="220" y="62"/>
                </a:lnTo>
                <a:lnTo>
                  <a:pt x="220" y="62"/>
                </a:lnTo>
                <a:lnTo>
                  <a:pt x="222" y="62"/>
                </a:lnTo>
                <a:lnTo>
                  <a:pt x="224" y="64"/>
                </a:lnTo>
                <a:lnTo>
                  <a:pt x="224" y="64"/>
                </a:lnTo>
                <a:lnTo>
                  <a:pt x="224" y="68"/>
                </a:lnTo>
                <a:lnTo>
                  <a:pt x="224" y="68"/>
                </a:lnTo>
                <a:lnTo>
                  <a:pt x="214" y="66"/>
                </a:lnTo>
                <a:lnTo>
                  <a:pt x="214" y="64"/>
                </a:lnTo>
                <a:lnTo>
                  <a:pt x="214" y="64"/>
                </a:lnTo>
                <a:lnTo>
                  <a:pt x="208" y="62"/>
                </a:lnTo>
                <a:lnTo>
                  <a:pt x="204" y="62"/>
                </a:lnTo>
                <a:lnTo>
                  <a:pt x="204" y="64"/>
                </a:lnTo>
                <a:lnTo>
                  <a:pt x="202" y="72"/>
                </a:lnTo>
                <a:lnTo>
                  <a:pt x="202" y="72"/>
                </a:lnTo>
                <a:lnTo>
                  <a:pt x="200" y="72"/>
                </a:lnTo>
                <a:lnTo>
                  <a:pt x="200" y="72"/>
                </a:lnTo>
                <a:lnTo>
                  <a:pt x="200" y="72"/>
                </a:lnTo>
                <a:lnTo>
                  <a:pt x="198" y="72"/>
                </a:lnTo>
                <a:lnTo>
                  <a:pt x="198" y="70"/>
                </a:lnTo>
                <a:lnTo>
                  <a:pt x="200" y="66"/>
                </a:lnTo>
                <a:lnTo>
                  <a:pt x="200" y="66"/>
                </a:lnTo>
                <a:lnTo>
                  <a:pt x="200" y="58"/>
                </a:lnTo>
                <a:lnTo>
                  <a:pt x="198" y="58"/>
                </a:lnTo>
                <a:lnTo>
                  <a:pt x="198" y="58"/>
                </a:lnTo>
                <a:lnTo>
                  <a:pt x="196" y="54"/>
                </a:lnTo>
                <a:lnTo>
                  <a:pt x="194" y="54"/>
                </a:lnTo>
                <a:lnTo>
                  <a:pt x="194" y="54"/>
                </a:lnTo>
                <a:lnTo>
                  <a:pt x="194" y="48"/>
                </a:lnTo>
                <a:lnTo>
                  <a:pt x="194" y="48"/>
                </a:lnTo>
                <a:lnTo>
                  <a:pt x="190" y="46"/>
                </a:lnTo>
                <a:lnTo>
                  <a:pt x="184" y="46"/>
                </a:lnTo>
                <a:lnTo>
                  <a:pt x="180" y="48"/>
                </a:lnTo>
                <a:lnTo>
                  <a:pt x="176" y="50"/>
                </a:lnTo>
                <a:lnTo>
                  <a:pt x="176" y="50"/>
                </a:lnTo>
                <a:lnTo>
                  <a:pt x="176" y="48"/>
                </a:lnTo>
                <a:lnTo>
                  <a:pt x="176" y="46"/>
                </a:lnTo>
                <a:lnTo>
                  <a:pt x="176" y="46"/>
                </a:lnTo>
                <a:lnTo>
                  <a:pt x="174" y="58"/>
                </a:lnTo>
                <a:lnTo>
                  <a:pt x="174" y="58"/>
                </a:lnTo>
                <a:lnTo>
                  <a:pt x="172" y="56"/>
                </a:lnTo>
                <a:lnTo>
                  <a:pt x="172" y="56"/>
                </a:lnTo>
                <a:lnTo>
                  <a:pt x="172" y="54"/>
                </a:lnTo>
                <a:lnTo>
                  <a:pt x="172" y="54"/>
                </a:lnTo>
                <a:lnTo>
                  <a:pt x="170" y="58"/>
                </a:lnTo>
                <a:lnTo>
                  <a:pt x="170" y="58"/>
                </a:lnTo>
                <a:lnTo>
                  <a:pt x="168" y="58"/>
                </a:lnTo>
                <a:lnTo>
                  <a:pt x="166" y="58"/>
                </a:lnTo>
                <a:lnTo>
                  <a:pt x="166" y="58"/>
                </a:lnTo>
                <a:lnTo>
                  <a:pt x="164" y="60"/>
                </a:lnTo>
                <a:lnTo>
                  <a:pt x="164" y="62"/>
                </a:lnTo>
                <a:lnTo>
                  <a:pt x="166" y="62"/>
                </a:lnTo>
                <a:lnTo>
                  <a:pt x="166" y="62"/>
                </a:lnTo>
                <a:lnTo>
                  <a:pt x="166" y="62"/>
                </a:lnTo>
                <a:lnTo>
                  <a:pt x="168" y="62"/>
                </a:lnTo>
                <a:lnTo>
                  <a:pt x="168" y="62"/>
                </a:lnTo>
                <a:lnTo>
                  <a:pt x="168" y="66"/>
                </a:lnTo>
                <a:lnTo>
                  <a:pt x="168" y="66"/>
                </a:lnTo>
                <a:lnTo>
                  <a:pt x="164" y="66"/>
                </a:lnTo>
                <a:lnTo>
                  <a:pt x="162" y="66"/>
                </a:lnTo>
                <a:lnTo>
                  <a:pt x="162" y="66"/>
                </a:lnTo>
                <a:lnTo>
                  <a:pt x="164" y="72"/>
                </a:lnTo>
                <a:lnTo>
                  <a:pt x="164" y="72"/>
                </a:lnTo>
                <a:lnTo>
                  <a:pt x="160" y="70"/>
                </a:lnTo>
                <a:lnTo>
                  <a:pt x="154" y="72"/>
                </a:lnTo>
                <a:lnTo>
                  <a:pt x="154" y="72"/>
                </a:lnTo>
                <a:lnTo>
                  <a:pt x="154" y="80"/>
                </a:lnTo>
                <a:lnTo>
                  <a:pt x="152" y="86"/>
                </a:lnTo>
                <a:lnTo>
                  <a:pt x="152" y="86"/>
                </a:lnTo>
                <a:lnTo>
                  <a:pt x="146" y="84"/>
                </a:lnTo>
                <a:lnTo>
                  <a:pt x="146" y="84"/>
                </a:lnTo>
                <a:lnTo>
                  <a:pt x="146" y="80"/>
                </a:lnTo>
                <a:lnTo>
                  <a:pt x="144" y="80"/>
                </a:lnTo>
                <a:lnTo>
                  <a:pt x="144" y="80"/>
                </a:lnTo>
                <a:lnTo>
                  <a:pt x="144" y="82"/>
                </a:lnTo>
                <a:lnTo>
                  <a:pt x="142" y="82"/>
                </a:lnTo>
                <a:lnTo>
                  <a:pt x="142" y="82"/>
                </a:lnTo>
                <a:lnTo>
                  <a:pt x="140" y="90"/>
                </a:lnTo>
                <a:lnTo>
                  <a:pt x="142" y="96"/>
                </a:lnTo>
                <a:lnTo>
                  <a:pt x="142" y="96"/>
                </a:lnTo>
                <a:lnTo>
                  <a:pt x="144" y="98"/>
                </a:lnTo>
                <a:lnTo>
                  <a:pt x="144" y="98"/>
                </a:lnTo>
                <a:lnTo>
                  <a:pt x="140" y="100"/>
                </a:lnTo>
                <a:lnTo>
                  <a:pt x="140" y="100"/>
                </a:lnTo>
                <a:lnTo>
                  <a:pt x="140" y="104"/>
                </a:lnTo>
                <a:lnTo>
                  <a:pt x="140" y="104"/>
                </a:lnTo>
                <a:lnTo>
                  <a:pt x="138" y="100"/>
                </a:lnTo>
                <a:lnTo>
                  <a:pt x="136" y="98"/>
                </a:lnTo>
                <a:lnTo>
                  <a:pt x="136" y="98"/>
                </a:lnTo>
                <a:lnTo>
                  <a:pt x="136" y="94"/>
                </a:lnTo>
                <a:lnTo>
                  <a:pt x="134" y="90"/>
                </a:lnTo>
                <a:lnTo>
                  <a:pt x="134" y="90"/>
                </a:lnTo>
                <a:lnTo>
                  <a:pt x="132" y="88"/>
                </a:lnTo>
                <a:lnTo>
                  <a:pt x="132" y="88"/>
                </a:lnTo>
                <a:lnTo>
                  <a:pt x="132" y="92"/>
                </a:lnTo>
                <a:lnTo>
                  <a:pt x="132" y="92"/>
                </a:lnTo>
                <a:lnTo>
                  <a:pt x="126" y="96"/>
                </a:lnTo>
                <a:lnTo>
                  <a:pt x="126" y="96"/>
                </a:lnTo>
                <a:lnTo>
                  <a:pt x="124" y="100"/>
                </a:lnTo>
                <a:lnTo>
                  <a:pt x="124" y="104"/>
                </a:lnTo>
                <a:lnTo>
                  <a:pt x="124" y="110"/>
                </a:lnTo>
                <a:lnTo>
                  <a:pt x="122" y="110"/>
                </a:lnTo>
                <a:lnTo>
                  <a:pt x="122" y="110"/>
                </a:lnTo>
                <a:lnTo>
                  <a:pt x="122" y="114"/>
                </a:lnTo>
                <a:lnTo>
                  <a:pt x="124" y="114"/>
                </a:lnTo>
                <a:lnTo>
                  <a:pt x="124" y="114"/>
                </a:lnTo>
                <a:lnTo>
                  <a:pt x="124" y="120"/>
                </a:lnTo>
                <a:lnTo>
                  <a:pt x="124" y="120"/>
                </a:lnTo>
                <a:lnTo>
                  <a:pt x="120" y="122"/>
                </a:lnTo>
                <a:lnTo>
                  <a:pt x="116" y="124"/>
                </a:lnTo>
                <a:lnTo>
                  <a:pt x="116" y="124"/>
                </a:lnTo>
                <a:lnTo>
                  <a:pt x="116" y="128"/>
                </a:lnTo>
                <a:lnTo>
                  <a:pt x="116" y="128"/>
                </a:lnTo>
                <a:lnTo>
                  <a:pt x="106" y="138"/>
                </a:lnTo>
                <a:lnTo>
                  <a:pt x="106" y="138"/>
                </a:lnTo>
                <a:lnTo>
                  <a:pt x="100" y="140"/>
                </a:lnTo>
                <a:lnTo>
                  <a:pt x="92" y="142"/>
                </a:lnTo>
                <a:lnTo>
                  <a:pt x="92" y="142"/>
                </a:lnTo>
                <a:lnTo>
                  <a:pt x="86" y="146"/>
                </a:lnTo>
                <a:lnTo>
                  <a:pt x="86" y="146"/>
                </a:lnTo>
                <a:lnTo>
                  <a:pt x="82" y="146"/>
                </a:lnTo>
                <a:lnTo>
                  <a:pt x="80" y="144"/>
                </a:lnTo>
                <a:lnTo>
                  <a:pt x="80" y="144"/>
                </a:lnTo>
                <a:lnTo>
                  <a:pt x="78" y="146"/>
                </a:lnTo>
                <a:lnTo>
                  <a:pt x="76" y="150"/>
                </a:lnTo>
                <a:lnTo>
                  <a:pt x="76" y="152"/>
                </a:lnTo>
                <a:lnTo>
                  <a:pt x="74" y="154"/>
                </a:lnTo>
                <a:lnTo>
                  <a:pt x="74" y="154"/>
                </a:lnTo>
                <a:lnTo>
                  <a:pt x="70" y="154"/>
                </a:lnTo>
                <a:lnTo>
                  <a:pt x="66" y="156"/>
                </a:lnTo>
                <a:lnTo>
                  <a:pt x="66" y="156"/>
                </a:lnTo>
                <a:lnTo>
                  <a:pt x="64" y="158"/>
                </a:lnTo>
                <a:lnTo>
                  <a:pt x="64" y="158"/>
                </a:lnTo>
                <a:lnTo>
                  <a:pt x="60" y="160"/>
                </a:lnTo>
                <a:lnTo>
                  <a:pt x="58" y="160"/>
                </a:lnTo>
                <a:lnTo>
                  <a:pt x="52" y="158"/>
                </a:lnTo>
                <a:lnTo>
                  <a:pt x="52" y="158"/>
                </a:lnTo>
                <a:lnTo>
                  <a:pt x="48" y="162"/>
                </a:lnTo>
                <a:lnTo>
                  <a:pt x="48" y="162"/>
                </a:lnTo>
                <a:lnTo>
                  <a:pt x="42" y="162"/>
                </a:lnTo>
                <a:lnTo>
                  <a:pt x="42" y="162"/>
                </a:lnTo>
                <a:lnTo>
                  <a:pt x="40" y="164"/>
                </a:lnTo>
                <a:lnTo>
                  <a:pt x="38" y="168"/>
                </a:lnTo>
                <a:lnTo>
                  <a:pt x="36" y="170"/>
                </a:lnTo>
                <a:lnTo>
                  <a:pt x="34" y="172"/>
                </a:lnTo>
                <a:lnTo>
                  <a:pt x="32" y="172"/>
                </a:lnTo>
                <a:lnTo>
                  <a:pt x="32" y="172"/>
                </a:lnTo>
                <a:lnTo>
                  <a:pt x="32" y="176"/>
                </a:lnTo>
                <a:lnTo>
                  <a:pt x="32" y="176"/>
                </a:lnTo>
                <a:lnTo>
                  <a:pt x="28" y="176"/>
                </a:lnTo>
                <a:lnTo>
                  <a:pt x="28" y="176"/>
                </a:lnTo>
                <a:lnTo>
                  <a:pt x="24" y="180"/>
                </a:lnTo>
                <a:lnTo>
                  <a:pt x="22" y="184"/>
                </a:lnTo>
                <a:lnTo>
                  <a:pt x="22" y="184"/>
                </a:lnTo>
                <a:lnTo>
                  <a:pt x="12" y="190"/>
                </a:lnTo>
                <a:lnTo>
                  <a:pt x="12" y="190"/>
                </a:lnTo>
                <a:lnTo>
                  <a:pt x="12" y="186"/>
                </a:lnTo>
                <a:lnTo>
                  <a:pt x="12" y="186"/>
                </a:lnTo>
                <a:lnTo>
                  <a:pt x="14" y="184"/>
                </a:lnTo>
                <a:lnTo>
                  <a:pt x="12" y="182"/>
                </a:lnTo>
                <a:lnTo>
                  <a:pt x="12" y="182"/>
                </a:lnTo>
                <a:lnTo>
                  <a:pt x="12" y="180"/>
                </a:lnTo>
                <a:lnTo>
                  <a:pt x="12" y="180"/>
                </a:lnTo>
                <a:lnTo>
                  <a:pt x="12" y="180"/>
                </a:lnTo>
                <a:lnTo>
                  <a:pt x="10" y="184"/>
                </a:lnTo>
                <a:lnTo>
                  <a:pt x="10" y="186"/>
                </a:lnTo>
                <a:lnTo>
                  <a:pt x="8" y="190"/>
                </a:lnTo>
                <a:lnTo>
                  <a:pt x="6" y="192"/>
                </a:lnTo>
                <a:lnTo>
                  <a:pt x="6" y="192"/>
                </a:lnTo>
                <a:lnTo>
                  <a:pt x="8" y="194"/>
                </a:lnTo>
                <a:lnTo>
                  <a:pt x="10" y="198"/>
                </a:lnTo>
                <a:lnTo>
                  <a:pt x="10" y="198"/>
                </a:lnTo>
                <a:lnTo>
                  <a:pt x="8" y="204"/>
                </a:lnTo>
                <a:lnTo>
                  <a:pt x="8" y="204"/>
                </a:lnTo>
                <a:lnTo>
                  <a:pt x="10" y="206"/>
                </a:lnTo>
                <a:lnTo>
                  <a:pt x="10" y="206"/>
                </a:lnTo>
                <a:lnTo>
                  <a:pt x="8" y="212"/>
                </a:lnTo>
                <a:lnTo>
                  <a:pt x="6" y="216"/>
                </a:lnTo>
                <a:lnTo>
                  <a:pt x="6" y="216"/>
                </a:lnTo>
                <a:lnTo>
                  <a:pt x="2" y="216"/>
                </a:lnTo>
                <a:lnTo>
                  <a:pt x="2" y="220"/>
                </a:lnTo>
                <a:lnTo>
                  <a:pt x="2" y="220"/>
                </a:lnTo>
                <a:lnTo>
                  <a:pt x="4" y="222"/>
                </a:lnTo>
                <a:lnTo>
                  <a:pt x="4" y="222"/>
                </a:lnTo>
                <a:lnTo>
                  <a:pt x="8" y="224"/>
                </a:lnTo>
                <a:lnTo>
                  <a:pt x="10" y="228"/>
                </a:lnTo>
                <a:lnTo>
                  <a:pt x="10" y="228"/>
                </a:lnTo>
                <a:lnTo>
                  <a:pt x="12" y="234"/>
                </a:lnTo>
                <a:lnTo>
                  <a:pt x="10" y="238"/>
                </a:lnTo>
                <a:lnTo>
                  <a:pt x="10" y="238"/>
                </a:lnTo>
                <a:lnTo>
                  <a:pt x="14" y="252"/>
                </a:lnTo>
                <a:lnTo>
                  <a:pt x="14" y="252"/>
                </a:lnTo>
                <a:lnTo>
                  <a:pt x="8" y="250"/>
                </a:lnTo>
                <a:lnTo>
                  <a:pt x="8" y="250"/>
                </a:lnTo>
                <a:lnTo>
                  <a:pt x="8" y="246"/>
                </a:lnTo>
                <a:lnTo>
                  <a:pt x="6" y="246"/>
                </a:lnTo>
                <a:lnTo>
                  <a:pt x="6" y="246"/>
                </a:lnTo>
                <a:lnTo>
                  <a:pt x="10" y="262"/>
                </a:lnTo>
                <a:lnTo>
                  <a:pt x="10" y="262"/>
                </a:lnTo>
                <a:lnTo>
                  <a:pt x="8" y="262"/>
                </a:lnTo>
                <a:lnTo>
                  <a:pt x="8" y="262"/>
                </a:lnTo>
                <a:lnTo>
                  <a:pt x="6" y="258"/>
                </a:lnTo>
                <a:lnTo>
                  <a:pt x="4" y="256"/>
                </a:lnTo>
                <a:lnTo>
                  <a:pt x="2" y="246"/>
                </a:lnTo>
                <a:lnTo>
                  <a:pt x="0" y="246"/>
                </a:lnTo>
                <a:lnTo>
                  <a:pt x="0" y="246"/>
                </a:lnTo>
                <a:lnTo>
                  <a:pt x="2" y="252"/>
                </a:lnTo>
                <a:lnTo>
                  <a:pt x="2" y="260"/>
                </a:lnTo>
                <a:lnTo>
                  <a:pt x="2" y="260"/>
                </a:lnTo>
                <a:lnTo>
                  <a:pt x="4" y="260"/>
                </a:lnTo>
                <a:lnTo>
                  <a:pt x="4" y="260"/>
                </a:lnTo>
                <a:lnTo>
                  <a:pt x="10" y="266"/>
                </a:lnTo>
                <a:lnTo>
                  <a:pt x="14" y="272"/>
                </a:lnTo>
                <a:lnTo>
                  <a:pt x="14" y="272"/>
                </a:lnTo>
                <a:lnTo>
                  <a:pt x="14" y="278"/>
                </a:lnTo>
                <a:lnTo>
                  <a:pt x="18" y="278"/>
                </a:lnTo>
                <a:lnTo>
                  <a:pt x="18" y="280"/>
                </a:lnTo>
                <a:lnTo>
                  <a:pt x="18" y="280"/>
                </a:lnTo>
                <a:lnTo>
                  <a:pt x="16" y="282"/>
                </a:lnTo>
                <a:lnTo>
                  <a:pt x="16" y="282"/>
                </a:lnTo>
                <a:lnTo>
                  <a:pt x="16" y="286"/>
                </a:lnTo>
                <a:lnTo>
                  <a:pt x="16" y="286"/>
                </a:lnTo>
                <a:lnTo>
                  <a:pt x="20" y="290"/>
                </a:lnTo>
                <a:lnTo>
                  <a:pt x="24" y="292"/>
                </a:lnTo>
                <a:lnTo>
                  <a:pt x="24" y="292"/>
                </a:lnTo>
                <a:lnTo>
                  <a:pt x="22" y="296"/>
                </a:lnTo>
                <a:lnTo>
                  <a:pt x="22" y="300"/>
                </a:lnTo>
                <a:lnTo>
                  <a:pt x="22" y="300"/>
                </a:lnTo>
                <a:lnTo>
                  <a:pt x="26" y="304"/>
                </a:lnTo>
                <a:lnTo>
                  <a:pt x="28" y="306"/>
                </a:lnTo>
                <a:lnTo>
                  <a:pt x="30" y="310"/>
                </a:lnTo>
                <a:lnTo>
                  <a:pt x="30" y="310"/>
                </a:lnTo>
                <a:lnTo>
                  <a:pt x="28" y="312"/>
                </a:lnTo>
                <a:lnTo>
                  <a:pt x="28" y="312"/>
                </a:lnTo>
                <a:lnTo>
                  <a:pt x="28" y="320"/>
                </a:lnTo>
                <a:lnTo>
                  <a:pt x="28" y="326"/>
                </a:lnTo>
                <a:lnTo>
                  <a:pt x="28" y="326"/>
                </a:lnTo>
                <a:lnTo>
                  <a:pt x="32" y="336"/>
                </a:lnTo>
                <a:lnTo>
                  <a:pt x="32" y="336"/>
                </a:lnTo>
                <a:lnTo>
                  <a:pt x="32" y="340"/>
                </a:lnTo>
                <a:lnTo>
                  <a:pt x="34" y="346"/>
                </a:lnTo>
                <a:lnTo>
                  <a:pt x="34" y="346"/>
                </a:lnTo>
                <a:lnTo>
                  <a:pt x="36" y="350"/>
                </a:lnTo>
                <a:lnTo>
                  <a:pt x="36" y="350"/>
                </a:lnTo>
                <a:lnTo>
                  <a:pt x="36" y="354"/>
                </a:lnTo>
                <a:lnTo>
                  <a:pt x="34" y="356"/>
                </a:lnTo>
                <a:lnTo>
                  <a:pt x="34" y="356"/>
                </a:lnTo>
                <a:lnTo>
                  <a:pt x="36" y="360"/>
                </a:lnTo>
                <a:lnTo>
                  <a:pt x="36" y="360"/>
                </a:lnTo>
                <a:lnTo>
                  <a:pt x="36" y="364"/>
                </a:lnTo>
                <a:lnTo>
                  <a:pt x="36" y="364"/>
                </a:lnTo>
                <a:lnTo>
                  <a:pt x="34" y="366"/>
                </a:lnTo>
                <a:lnTo>
                  <a:pt x="34" y="366"/>
                </a:lnTo>
                <a:lnTo>
                  <a:pt x="34" y="376"/>
                </a:lnTo>
                <a:lnTo>
                  <a:pt x="34" y="384"/>
                </a:lnTo>
                <a:lnTo>
                  <a:pt x="34" y="384"/>
                </a:lnTo>
                <a:lnTo>
                  <a:pt x="32" y="386"/>
                </a:lnTo>
                <a:lnTo>
                  <a:pt x="32" y="386"/>
                </a:lnTo>
                <a:lnTo>
                  <a:pt x="28" y="382"/>
                </a:lnTo>
                <a:lnTo>
                  <a:pt x="28" y="382"/>
                </a:lnTo>
                <a:lnTo>
                  <a:pt x="26" y="382"/>
                </a:lnTo>
                <a:lnTo>
                  <a:pt x="24" y="382"/>
                </a:lnTo>
                <a:lnTo>
                  <a:pt x="26" y="382"/>
                </a:lnTo>
                <a:lnTo>
                  <a:pt x="26" y="382"/>
                </a:lnTo>
                <a:lnTo>
                  <a:pt x="26" y="388"/>
                </a:lnTo>
                <a:lnTo>
                  <a:pt x="26" y="388"/>
                </a:lnTo>
                <a:lnTo>
                  <a:pt x="28" y="392"/>
                </a:lnTo>
                <a:lnTo>
                  <a:pt x="32" y="394"/>
                </a:lnTo>
                <a:lnTo>
                  <a:pt x="38" y="398"/>
                </a:lnTo>
                <a:lnTo>
                  <a:pt x="38" y="398"/>
                </a:lnTo>
                <a:lnTo>
                  <a:pt x="40" y="400"/>
                </a:lnTo>
                <a:lnTo>
                  <a:pt x="42" y="404"/>
                </a:lnTo>
                <a:lnTo>
                  <a:pt x="42" y="404"/>
                </a:lnTo>
                <a:lnTo>
                  <a:pt x="46" y="406"/>
                </a:lnTo>
                <a:lnTo>
                  <a:pt x="50" y="406"/>
                </a:lnTo>
                <a:lnTo>
                  <a:pt x="52" y="404"/>
                </a:lnTo>
                <a:lnTo>
                  <a:pt x="52" y="404"/>
                </a:lnTo>
                <a:lnTo>
                  <a:pt x="58" y="404"/>
                </a:lnTo>
                <a:lnTo>
                  <a:pt x="58" y="404"/>
                </a:lnTo>
                <a:lnTo>
                  <a:pt x="60" y="406"/>
                </a:lnTo>
                <a:lnTo>
                  <a:pt x="64" y="408"/>
                </a:lnTo>
                <a:lnTo>
                  <a:pt x="64" y="408"/>
                </a:lnTo>
                <a:lnTo>
                  <a:pt x="64" y="404"/>
                </a:lnTo>
                <a:lnTo>
                  <a:pt x="64" y="404"/>
                </a:lnTo>
                <a:lnTo>
                  <a:pt x="68" y="406"/>
                </a:lnTo>
                <a:lnTo>
                  <a:pt x="68" y="406"/>
                </a:lnTo>
                <a:lnTo>
                  <a:pt x="76" y="394"/>
                </a:lnTo>
                <a:lnTo>
                  <a:pt x="78" y="394"/>
                </a:lnTo>
                <a:lnTo>
                  <a:pt x="78" y="394"/>
                </a:lnTo>
                <a:lnTo>
                  <a:pt x="78" y="398"/>
                </a:lnTo>
                <a:lnTo>
                  <a:pt x="78" y="398"/>
                </a:lnTo>
                <a:lnTo>
                  <a:pt x="82" y="400"/>
                </a:lnTo>
                <a:lnTo>
                  <a:pt x="82" y="400"/>
                </a:lnTo>
                <a:lnTo>
                  <a:pt x="84" y="396"/>
                </a:lnTo>
                <a:lnTo>
                  <a:pt x="84" y="392"/>
                </a:lnTo>
                <a:lnTo>
                  <a:pt x="84" y="390"/>
                </a:lnTo>
                <a:lnTo>
                  <a:pt x="84" y="390"/>
                </a:lnTo>
                <a:lnTo>
                  <a:pt x="88" y="390"/>
                </a:lnTo>
                <a:lnTo>
                  <a:pt x="92" y="390"/>
                </a:lnTo>
                <a:lnTo>
                  <a:pt x="94" y="388"/>
                </a:lnTo>
                <a:lnTo>
                  <a:pt x="94" y="388"/>
                </a:lnTo>
                <a:lnTo>
                  <a:pt x="98" y="388"/>
                </a:lnTo>
                <a:lnTo>
                  <a:pt x="100" y="388"/>
                </a:lnTo>
                <a:lnTo>
                  <a:pt x="100" y="388"/>
                </a:lnTo>
                <a:lnTo>
                  <a:pt x="100" y="388"/>
                </a:lnTo>
                <a:lnTo>
                  <a:pt x="100" y="386"/>
                </a:lnTo>
                <a:lnTo>
                  <a:pt x="100" y="386"/>
                </a:lnTo>
                <a:lnTo>
                  <a:pt x="108" y="386"/>
                </a:lnTo>
                <a:lnTo>
                  <a:pt x="114" y="388"/>
                </a:lnTo>
                <a:lnTo>
                  <a:pt x="114" y="388"/>
                </a:lnTo>
                <a:lnTo>
                  <a:pt x="118" y="386"/>
                </a:lnTo>
                <a:lnTo>
                  <a:pt x="118" y="386"/>
                </a:lnTo>
                <a:lnTo>
                  <a:pt x="122" y="388"/>
                </a:lnTo>
                <a:lnTo>
                  <a:pt x="122" y="388"/>
                </a:lnTo>
                <a:lnTo>
                  <a:pt x="122" y="388"/>
                </a:lnTo>
                <a:lnTo>
                  <a:pt x="122" y="386"/>
                </a:lnTo>
                <a:lnTo>
                  <a:pt x="122" y="386"/>
                </a:lnTo>
                <a:lnTo>
                  <a:pt x="128" y="386"/>
                </a:lnTo>
                <a:lnTo>
                  <a:pt x="128" y="386"/>
                </a:lnTo>
                <a:lnTo>
                  <a:pt x="128" y="386"/>
                </a:lnTo>
                <a:lnTo>
                  <a:pt x="132" y="386"/>
                </a:lnTo>
                <a:lnTo>
                  <a:pt x="132" y="386"/>
                </a:lnTo>
                <a:lnTo>
                  <a:pt x="134" y="388"/>
                </a:lnTo>
                <a:lnTo>
                  <a:pt x="134" y="388"/>
                </a:lnTo>
                <a:lnTo>
                  <a:pt x="136" y="388"/>
                </a:lnTo>
                <a:lnTo>
                  <a:pt x="136" y="386"/>
                </a:lnTo>
                <a:lnTo>
                  <a:pt x="136" y="386"/>
                </a:lnTo>
                <a:lnTo>
                  <a:pt x="138" y="386"/>
                </a:lnTo>
                <a:lnTo>
                  <a:pt x="138" y="386"/>
                </a:lnTo>
                <a:lnTo>
                  <a:pt x="140" y="386"/>
                </a:lnTo>
                <a:lnTo>
                  <a:pt x="140" y="386"/>
                </a:lnTo>
                <a:lnTo>
                  <a:pt x="142" y="384"/>
                </a:lnTo>
                <a:lnTo>
                  <a:pt x="144" y="380"/>
                </a:lnTo>
                <a:lnTo>
                  <a:pt x="146" y="376"/>
                </a:lnTo>
                <a:lnTo>
                  <a:pt x="148" y="372"/>
                </a:lnTo>
                <a:lnTo>
                  <a:pt x="148" y="372"/>
                </a:lnTo>
                <a:lnTo>
                  <a:pt x="154" y="372"/>
                </a:lnTo>
                <a:lnTo>
                  <a:pt x="158" y="372"/>
                </a:lnTo>
                <a:lnTo>
                  <a:pt x="162" y="366"/>
                </a:lnTo>
                <a:lnTo>
                  <a:pt x="162" y="366"/>
                </a:lnTo>
                <a:lnTo>
                  <a:pt x="162" y="366"/>
                </a:lnTo>
                <a:lnTo>
                  <a:pt x="164" y="366"/>
                </a:lnTo>
                <a:lnTo>
                  <a:pt x="164" y="366"/>
                </a:lnTo>
                <a:lnTo>
                  <a:pt x="170" y="360"/>
                </a:lnTo>
                <a:lnTo>
                  <a:pt x="170" y="360"/>
                </a:lnTo>
                <a:lnTo>
                  <a:pt x="186" y="360"/>
                </a:lnTo>
                <a:lnTo>
                  <a:pt x="200" y="356"/>
                </a:lnTo>
                <a:lnTo>
                  <a:pt x="200" y="354"/>
                </a:lnTo>
                <a:lnTo>
                  <a:pt x="200" y="354"/>
                </a:lnTo>
                <a:lnTo>
                  <a:pt x="206" y="352"/>
                </a:lnTo>
                <a:lnTo>
                  <a:pt x="206" y="352"/>
                </a:lnTo>
                <a:lnTo>
                  <a:pt x="210" y="352"/>
                </a:lnTo>
                <a:lnTo>
                  <a:pt x="212" y="352"/>
                </a:lnTo>
                <a:lnTo>
                  <a:pt x="214" y="350"/>
                </a:lnTo>
                <a:lnTo>
                  <a:pt x="214" y="350"/>
                </a:lnTo>
                <a:lnTo>
                  <a:pt x="224" y="350"/>
                </a:lnTo>
                <a:lnTo>
                  <a:pt x="226" y="348"/>
                </a:lnTo>
                <a:lnTo>
                  <a:pt x="226" y="348"/>
                </a:lnTo>
                <a:lnTo>
                  <a:pt x="230" y="348"/>
                </a:lnTo>
                <a:lnTo>
                  <a:pt x="234" y="348"/>
                </a:lnTo>
                <a:lnTo>
                  <a:pt x="234" y="348"/>
                </a:lnTo>
                <a:lnTo>
                  <a:pt x="238" y="346"/>
                </a:lnTo>
                <a:lnTo>
                  <a:pt x="238" y="346"/>
                </a:lnTo>
                <a:lnTo>
                  <a:pt x="240" y="344"/>
                </a:lnTo>
                <a:lnTo>
                  <a:pt x="240" y="344"/>
                </a:lnTo>
                <a:lnTo>
                  <a:pt x="248" y="350"/>
                </a:lnTo>
                <a:lnTo>
                  <a:pt x="250" y="350"/>
                </a:lnTo>
                <a:lnTo>
                  <a:pt x="250" y="350"/>
                </a:lnTo>
                <a:lnTo>
                  <a:pt x="252" y="354"/>
                </a:lnTo>
                <a:lnTo>
                  <a:pt x="252" y="354"/>
                </a:lnTo>
                <a:lnTo>
                  <a:pt x="260" y="354"/>
                </a:lnTo>
                <a:lnTo>
                  <a:pt x="266" y="354"/>
                </a:lnTo>
                <a:lnTo>
                  <a:pt x="266" y="358"/>
                </a:lnTo>
                <a:lnTo>
                  <a:pt x="266" y="358"/>
                </a:lnTo>
                <a:lnTo>
                  <a:pt x="272" y="354"/>
                </a:lnTo>
                <a:lnTo>
                  <a:pt x="272" y="354"/>
                </a:lnTo>
                <a:lnTo>
                  <a:pt x="274" y="356"/>
                </a:lnTo>
                <a:lnTo>
                  <a:pt x="274" y="358"/>
                </a:lnTo>
                <a:lnTo>
                  <a:pt x="274" y="358"/>
                </a:lnTo>
                <a:lnTo>
                  <a:pt x="274" y="364"/>
                </a:lnTo>
                <a:lnTo>
                  <a:pt x="274" y="364"/>
                </a:lnTo>
                <a:lnTo>
                  <a:pt x="280" y="364"/>
                </a:lnTo>
                <a:lnTo>
                  <a:pt x="280" y="364"/>
                </a:lnTo>
                <a:lnTo>
                  <a:pt x="282" y="366"/>
                </a:lnTo>
                <a:lnTo>
                  <a:pt x="282" y="368"/>
                </a:lnTo>
                <a:lnTo>
                  <a:pt x="280" y="368"/>
                </a:lnTo>
                <a:lnTo>
                  <a:pt x="280" y="368"/>
                </a:lnTo>
                <a:lnTo>
                  <a:pt x="278" y="372"/>
                </a:lnTo>
                <a:lnTo>
                  <a:pt x="278" y="372"/>
                </a:lnTo>
                <a:lnTo>
                  <a:pt x="288" y="376"/>
                </a:lnTo>
                <a:lnTo>
                  <a:pt x="288" y="376"/>
                </a:lnTo>
                <a:lnTo>
                  <a:pt x="288" y="384"/>
                </a:lnTo>
                <a:lnTo>
                  <a:pt x="290" y="390"/>
                </a:lnTo>
                <a:lnTo>
                  <a:pt x="290" y="390"/>
                </a:lnTo>
                <a:lnTo>
                  <a:pt x="294" y="392"/>
                </a:lnTo>
                <a:lnTo>
                  <a:pt x="294" y="392"/>
                </a:lnTo>
                <a:lnTo>
                  <a:pt x="294" y="394"/>
                </a:lnTo>
                <a:lnTo>
                  <a:pt x="294" y="396"/>
                </a:lnTo>
                <a:lnTo>
                  <a:pt x="294" y="396"/>
                </a:lnTo>
                <a:lnTo>
                  <a:pt x="298" y="400"/>
                </a:lnTo>
                <a:lnTo>
                  <a:pt x="298" y="400"/>
                </a:lnTo>
                <a:lnTo>
                  <a:pt x="302" y="398"/>
                </a:lnTo>
                <a:lnTo>
                  <a:pt x="302" y="398"/>
                </a:lnTo>
                <a:lnTo>
                  <a:pt x="306" y="394"/>
                </a:lnTo>
                <a:lnTo>
                  <a:pt x="310" y="388"/>
                </a:lnTo>
                <a:lnTo>
                  <a:pt x="310" y="386"/>
                </a:lnTo>
                <a:lnTo>
                  <a:pt x="310" y="386"/>
                </a:lnTo>
                <a:lnTo>
                  <a:pt x="316" y="384"/>
                </a:lnTo>
                <a:lnTo>
                  <a:pt x="322" y="380"/>
                </a:lnTo>
                <a:lnTo>
                  <a:pt x="322" y="380"/>
                </a:lnTo>
                <a:lnTo>
                  <a:pt x="322" y="374"/>
                </a:lnTo>
                <a:lnTo>
                  <a:pt x="322" y="374"/>
                </a:lnTo>
                <a:lnTo>
                  <a:pt x="328" y="372"/>
                </a:lnTo>
                <a:lnTo>
                  <a:pt x="328" y="372"/>
                </a:lnTo>
                <a:lnTo>
                  <a:pt x="326" y="378"/>
                </a:lnTo>
                <a:lnTo>
                  <a:pt x="326" y="384"/>
                </a:lnTo>
                <a:lnTo>
                  <a:pt x="326" y="384"/>
                </a:lnTo>
                <a:lnTo>
                  <a:pt x="322" y="388"/>
                </a:lnTo>
                <a:lnTo>
                  <a:pt x="322" y="388"/>
                </a:lnTo>
                <a:lnTo>
                  <a:pt x="322" y="396"/>
                </a:lnTo>
                <a:lnTo>
                  <a:pt x="322" y="404"/>
                </a:lnTo>
                <a:lnTo>
                  <a:pt x="322" y="404"/>
                </a:lnTo>
                <a:lnTo>
                  <a:pt x="318" y="408"/>
                </a:lnTo>
                <a:lnTo>
                  <a:pt x="318" y="408"/>
                </a:lnTo>
                <a:lnTo>
                  <a:pt x="314" y="408"/>
                </a:lnTo>
                <a:lnTo>
                  <a:pt x="314" y="408"/>
                </a:lnTo>
                <a:lnTo>
                  <a:pt x="314" y="412"/>
                </a:lnTo>
                <a:lnTo>
                  <a:pt x="314" y="412"/>
                </a:lnTo>
                <a:lnTo>
                  <a:pt x="316" y="412"/>
                </a:lnTo>
                <a:lnTo>
                  <a:pt x="316" y="412"/>
                </a:lnTo>
                <a:lnTo>
                  <a:pt x="316" y="412"/>
                </a:lnTo>
                <a:lnTo>
                  <a:pt x="318" y="410"/>
                </a:lnTo>
                <a:lnTo>
                  <a:pt x="318" y="410"/>
                </a:lnTo>
                <a:lnTo>
                  <a:pt x="324" y="410"/>
                </a:lnTo>
                <a:lnTo>
                  <a:pt x="324" y="410"/>
                </a:lnTo>
                <a:lnTo>
                  <a:pt x="326" y="408"/>
                </a:lnTo>
                <a:lnTo>
                  <a:pt x="326" y="404"/>
                </a:lnTo>
                <a:lnTo>
                  <a:pt x="326" y="400"/>
                </a:lnTo>
                <a:lnTo>
                  <a:pt x="328" y="396"/>
                </a:lnTo>
                <a:lnTo>
                  <a:pt x="328" y="396"/>
                </a:lnTo>
                <a:lnTo>
                  <a:pt x="330" y="394"/>
                </a:lnTo>
                <a:lnTo>
                  <a:pt x="332" y="394"/>
                </a:lnTo>
                <a:lnTo>
                  <a:pt x="332" y="394"/>
                </a:lnTo>
                <a:lnTo>
                  <a:pt x="332" y="400"/>
                </a:lnTo>
                <a:lnTo>
                  <a:pt x="332" y="400"/>
                </a:lnTo>
                <a:lnTo>
                  <a:pt x="336" y="404"/>
                </a:lnTo>
                <a:lnTo>
                  <a:pt x="336" y="404"/>
                </a:lnTo>
                <a:lnTo>
                  <a:pt x="336" y="412"/>
                </a:lnTo>
                <a:lnTo>
                  <a:pt x="336" y="422"/>
                </a:lnTo>
                <a:lnTo>
                  <a:pt x="336" y="422"/>
                </a:lnTo>
                <a:lnTo>
                  <a:pt x="340" y="422"/>
                </a:lnTo>
                <a:lnTo>
                  <a:pt x="342" y="420"/>
                </a:lnTo>
                <a:lnTo>
                  <a:pt x="344" y="418"/>
                </a:lnTo>
                <a:lnTo>
                  <a:pt x="344" y="418"/>
                </a:lnTo>
                <a:lnTo>
                  <a:pt x="348" y="418"/>
                </a:lnTo>
                <a:lnTo>
                  <a:pt x="348" y="418"/>
                </a:lnTo>
                <a:lnTo>
                  <a:pt x="348" y="426"/>
                </a:lnTo>
                <a:lnTo>
                  <a:pt x="352" y="434"/>
                </a:lnTo>
                <a:lnTo>
                  <a:pt x="354" y="434"/>
                </a:lnTo>
                <a:lnTo>
                  <a:pt x="354" y="434"/>
                </a:lnTo>
                <a:lnTo>
                  <a:pt x="354" y="444"/>
                </a:lnTo>
                <a:lnTo>
                  <a:pt x="352" y="448"/>
                </a:lnTo>
                <a:lnTo>
                  <a:pt x="352" y="452"/>
                </a:lnTo>
                <a:lnTo>
                  <a:pt x="352" y="452"/>
                </a:lnTo>
                <a:lnTo>
                  <a:pt x="354" y="456"/>
                </a:lnTo>
                <a:lnTo>
                  <a:pt x="358" y="458"/>
                </a:lnTo>
                <a:lnTo>
                  <a:pt x="362" y="462"/>
                </a:lnTo>
                <a:lnTo>
                  <a:pt x="362" y="462"/>
                </a:lnTo>
                <a:lnTo>
                  <a:pt x="362" y="464"/>
                </a:lnTo>
                <a:lnTo>
                  <a:pt x="364" y="466"/>
                </a:lnTo>
                <a:lnTo>
                  <a:pt x="364" y="466"/>
                </a:lnTo>
                <a:lnTo>
                  <a:pt x="368" y="466"/>
                </a:lnTo>
                <a:lnTo>
                  <a:pt x="368" y="466"/>
                </a:lnTo>
                <a:lnTo>
                  <a:pt x="374" y="470"/>
                </a:lnTo>
                <a:lnTo>
                  <a:pt x="376" y="472"/>
                </a:lnTo>
                <a:lnTo>
                  <a:pt x="378" y="472"/>
                </a:lnTo>
                <a:lnTo>
                  <a:pt x="378" y="472"/>
                </a:lnTo>
                <a:lnTo>
                  <a:pt x="380" y="472"/>
                </a:lnTo>
                <a:lnTo>
                  <a:pt x="384" y="470"/>
                </a:lnTo>
                <a:lnTo>
                  <a:pt x="384" y="470"/>
                </a:lnTo>
                <a:close/>
                <a:moveTo>
                  <a:pt x="416" y="516"/>
                </a:moveTo>
                <a:lnTo>
                  <a:pt x="416" y="516"/>
                </a:lnTo>
                <a:lnTo>
                  <a:pt x="414" y="524"/>
                </a:lnTo>
                <a:lnTo>
                  <a:pt x="416" y="530"/>
                </a:lnTo>
                <a:lnTo>
                  <a:pt x="416" y="530"/>
                </a:lnTo>
                <a:lnTo>
                  <a:pt x="426" y="544"/>
                </a:lnTo>
                <a:lnTo>
                  <a:pt x="426" y="546"/>
                </a:lnTo>
                <a:lnTo>
                  <a:pt x="426" y="546"/>
                </a:lnTo>
                <a:lnTo>
                  <a:pt x="430" y="546"/>
                </a:lnTo>
                <a:lnTo>
                  <a:pt x="430" y="546"/>
                </a:lnTo>
                <a:lnTo>
                  <a:pt x="426" y="548"/>
                </a:lnTo>
                <a:lnTo>
                  <a:pt x="426" y="548"/>
                </a:lnTo>
                <a:lnTo>
                  <a:pt x="426" y="554"/>
                </a:lnTo>
                <a:lnTo>
                  <a:pt x="426" y="554"/>
                </a:lnTo>
                <a:lnTo>
                  <a:pt x="428" y="558"/>
                </a:lnTo>
                <a:lnTo>
                  <a:pt x="432" y="560"/>
                </a:lnTo>
                <a:lnTo>
                  <a:pt x="432" y="560"/>
                </a:lnTo>
                <a:lnTo>
                  <a:pt x="432" y="564"/>
                </a:lnTo>
                <a:lnTo>
                  <a:pt x="434" y="566"/>
                </a:lnTo>
                <a:lnTo>
                  <a:pt x="434" y="566"/>
                </a:lnTo>
                <a:lnTo>
                  <a:pt x="436" y="566"/>
                </a:lnTo>
                <a:lnTo>
                  <a:pt x="438" y="566"/>
                </a:lnTo>
                <a:lnTo>
                  <a:pt x="438" y="566"/>
                </a:lnTo>
                <a:lnTo>
                  <a:pt x="436" y="568"/>
                </a:lnTo>
                <a:lnTo>
                  <a:pt x="436" y="570"/>
                </a:lnTo>
                <a:lnTo>
                  <a:pt x="438" y="570"/>
                </a:lnTo>
                <a:lnTo>
                  <a:pt x="438" y="572"/>
                </a:lnTo>
                <a:lnTo>
                  <a:pt x="438" y="572"/>
                </a:lnTo>
                <a:lnTo>
                  <a:pt x="448" y="572"/>
                </a:lnTo>
                <a:lnTo>
                  <a:pt x="448" y="572"/>
                </a:lnTo>
                <a:lnTo>
                  <a:pt x="448" y="570"/>
                </a:lnTo>
                <a:lnTo>
                  <a:pt x="448" y="570"/>
                </a:lnTo>
                <a:lnTo>
                  <a:pt x="450" y="570"/>
                </a:lnTo>
                <a:lnTo>
                  <a:pt x="452" y="570"/>
                </a:lnTo>
                <a:lnTo>
                  <a:pt x="452" y="570"/>
                </a:lnTo>
                <a:lnTo>
                  <a:pt x="452" y="568"/>
                </a:lnTo>
                <a:lnTo>
                  <a:pt x="452" y="566"/>
                </a:lnTo>
                <a:lnTo>
                  <a:pt x="452" y="568"/>
                </a:lnTo>
                <a:lnTo>
                  <a:pt x="452" y="568"/>
                </a:lnTo>
                <a:lnTo>
                  <a:pt x="450" y="568"/>
                </a:lnTo>
                <a:lnTo>
                  <a:pt x="450" y="568"/>
                </a:lnTo>
                <a:lnTo>
                  <a:pt x="448" y="564"/>
                </a:lnTo>
                <a:lnTo>
                  <a:pt x="448" y="564"/>
                </a:lnTo>
                <a:lnTo>
                  <a:pt x="452" y="562"/>
                </a:lnTo>
                <a:lnTo>
                  <a:pt x="452" y="560"/>
                </a:lnTo>
                <a:lnTo>
                  <a:pt x="452" y="560"/>
                </a:lnTo>
                <a:lnTo>
                  <a:pt x="452" y="560"/>
                </a:lnTo>
                <a:lnTo>
                  <a:pt x="454" y="560"/>
                </a:lnTo>
                <a:lnTo>
                  <a:pt x="456" y="560"/>
                </a:lnTo>
                <a:lnTo>
                  <a:pt x="454" y="560"/>
                </a:lnTo>
                <a:lnTo>
                  <a:pt x="454" y="560"/>
                </a:lnTo>
                <a:lnTo>
                  <a:pt x="456" y="566"/>
                </a:lnTo>
                <a:lnTo>
                  <a:pt x="456" y="566"/>
                </a:lnTo>
                <a:lnTo>
                  <a:pt x="460" y="564"/>
                </a:lnTo>
                <a:lnTo>
                  <a:pt x="460" y="564"/>
                </a:lnTo>
                <a:lnTo>
                  <a:pt x="458" y="558"/>
                </a:lnTo>
                <a:lnTo>
                  <a:pt x="458" y="554"/>
                </a:lnTo>
                <a:lnTo>
                  <a:pt x="460" y="544"/>
                </a:lnTo>
                <a:lnTo>
                  <a:pt x="460" y="544"/>
                </a:lnTo>
                <a:lnTo>
                  <a:pt x="462" y="544"/>
                </a:lnTo>
                <a:lnTo>
                  <a:pt x="464" y="544"/>
                </a:lnTo>
                <a:lnTo>
                  <a:pt x="464" y="544"/>
                </a:lnTo>
                <a:lnTo>
                  <a:pt x="464" y="536"/>
                </a:lnTo>
                <a:lnTo>
                  <a:pt x="464" y="530"/>
                </a:lnTo>
                <a:lnTo>
                  <a:pt x="460" y="518"/>
                </a:lnTo>
                <a:lnTo>
                  <a:pt x="460" y="518"/>
                </a:lnTo>
                <a:lnTo>
                  <a:pt x="452" y="524"/>
                </a:lnTo>
                <a:lnTo>
                  <a:pt x="452" y="524"/>
                </a:lnTo>
                <a:lnTo>
                  <a:pt x="450" y="526"/>
                </a:lnTo>
                <a:lnTo>
                  <a:pt x="450" y="526"/>
                </a:lnTo>
                <a:lnTo>
                  <a:pt x="444" y="526"/>
                </a:lnTo>
                <a:lnTo>
                  <a:pt x="438" y="524"/>
                </a:lnTo>
                <a:lnTo>
                  <a:pt x="426" y="518"/>
                </a:lnTo>
                <a:lnTo>
                  <a:pt x="426" y="518"/>
                </a:lnTo>
                <a:lnTo>
                  <a:pt x="424" y="520"/>
                </a:lnTo>
                <a:lnTo>
                  <a:pt x="422" y="520"/>
                </a:lnTo>
                <a:lnTo>
                  <a:pt x="422" y="520"/>
                </a:lnTo>
                <a:lnTo>
                  <a:pt x="418" y="516"/>
                </a:lnTo>
                <a:lnTo>
                  <a:pt x="418" y="516"/>
                </a:lnTo>
                <a:lnTo>
                  <a:pt x="416" y="516"/>
                </a:lnTo>
                <a:lnTo>
                  <a:pt x="416" y="516"/>
                </a:lnTo>
                <a:close/>
              </a:path>
            </a:pathLst>
          </a:custGeom>
          <a:solidFill>
            <a:srgbClr val="B9BCBD"/>
          </a:solidFill>
          <a:ln w="3175">
            <a:solidFill>
              <a:srgbClr val="B9BCBD"/>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267" name="Freeform 261">
            <a:extLst>
              <a:ext uri="{FF2B5EF4-FFF2-40B4-BE49-F238E27FC236}">
                <a16:creationId xmlns:a16="http://schemas.microsoft.com/office/drawing/2014/main" id="{BE91B870-043D-4DB1-9726-2BD7332A689B}"/>
              </a:ext>
            </a:extLst>
          </p:cNvPr>
          <p:cNvSpPr>
            <a:spLocks/>
          </p:cNvSpPr>
          <p:nvPr userDrawn="1"/>
        </p:nvSpPr>
        <p:spPr bwMode="auto">
          <a:xfrm>
            <a:off x="6836667" y="2462297"/>
            <a:ext cx="77394" cy="75504"/>
          </a:xfrm>
          <a:custGeom>
            <a:avLst/>
            <a:gdLst>
              <a:gd name="T0" fmla="*/ 4 w 46"/>
              <a:gd name="T1" fmla="*/ 0 h 44"/>
              <a:gd name="T2" fmla="*/ 6 w 46"/>
              <a:gd name="T3" fmla="*/ 8 h 44"/>
              <a:gd name="T4" fmla="*/ 4 w 46"/>
              <a:gd name="T5" fmla="*/ 10 h 44"/>
              <a:gd name="T6" fmla="*/ 0 w 46"/>
              <a:gd name="T7" fmla="*/ 16 h 44"/>
              <a:gd name="T8" fmla="*/ 0 w 46"/>
              <a:gd name="T9" fmla="*/ 18 h 44"/>
              <a:gd name="T10" fmla="*/ 6 w 46"/>
              <a:gd name="T11" fmla="*/ 22 h 44"/>
              <a:gd name="T12" fmla="*/ 14 w 46"/>
              <a:gd name="T13" fmla="*/ 24 h 44"/>
              <a:gd name="T14" fmla="*/ 20 w 46"/>
              <a:gd name="T15" fmla="*/ 30 h 44"/>
              <a:gd name="T16" fmla="*/ 20 w 46"/>
              <a:gd name="T17" fmla="*/ 32 h 44"/>
              <a:gd name="T18" fmla="*/ 24 w 46"/>
              <a:gd name="T19" fmla="*/ 32 h 44"/>
              <a:gd name="T20" fmla="*/ 30 w 46"/>
              <a:gd name="T21" fmla="*/ 32 h 44"/>
              <a:gd name="T22" fmla="*/ 34 w 46"/>
              <a:gd name="T23" fmla="*/ 38 h 44"/>
              <a:gd name="T24" fmla="*/ 38 w 46"/>
              <a:gd name="T25" fmla="*/ 42 h 44"/>
              <a:gd name="T26" fmla="*/ 38 w 46"/>
              <a:gd name="T27" fmla="*/ 44 h 44"/>
              <a:gd name="T28" fmla="*/ 42 w 46"/>
              <a:gd name="T29" fmla="*/ 42 h 44"/>
              <a:gd name="T30" fmla="*/ 46 w 46"/>
              <a:gd name="T31" fmla="*/ 38 h 44"/>
              <a:gd name="T32" fmla="*/ 44 w 46"/>
              <a:gd name="T33" fmla="*/ 30 h 44"/>
              <a:gd name="T34" fmla="*/ 44 w 46"/>
              <a:gd name="T35" fmla="*/ 30 h 44"/>
              <a:gd name="T36" fmla="*/ 40 w 46"/>
              <a:gd name="T37" fmla="*/ 30 h 44"/>
              <a:gd name="T38" fmla="*/ 36 w 46"/>
              <a:gd name="T39" fmla="*/ 26 h 44"/>
              <a:gd name="T40" fmla="*/ 38 w 46"/>
              <a:gd name="T41" fmla="*/ 22 h 44"/>
              <a:gd name="T42" fmla="*/ 36 w 46"/>
              <a:gd name="T43" fmla="*/ 18 h 44"/>
              <a:gd name="T44" fmla="*/ 28 w 46"/>
              <a:gd name="T45" fmla="*/ 14 h 44"/>
              <a:gd name="T46" fmla="*/ 32 w 46"/>
              <a:gd name="T47" fmla="*/ 12 h 44"/>
              <a:gd name="T48" fmla="*/ 32 w 46"/>
              <a:gd name="T49" fmla="*/ 8 h 44"/>
              <a:gd name="T50" fmla="*/ 28 w 46"/>
              <a:gd name="T51" fmla="*/ 6 h 44"/>
              <a:gd name="T52" fmla="*/ 26 w 46"/>
              <a:gd name="T53" fmla="*/ 4 h 44"/>
              <a:gd name="T54" fmla="*/ 26 w 46"/>
              <a:gd name="T55" fmla="*/ 6 h 44"/>
              <a:gd name="T56" fmla="*/ 22 w 46"/>
              <a:gd name="T57" fmla="*/ 4 h 44"/>
              <a:gd name="T58" fmla="*/ 22 w 46"/>
              <a:gd name="T59" fmla="*/ 0 h 44"/>
              <a:gd name="T60" fmla="*/ 14 w 46"/>
              <a:gd name="T61" fmla="*/ 0 h 44"/>
              <a:gd name="T62" fmla="*/ 4 w 46"/>
              <a:gd name="T63"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6" h="44">
                <a:moveTo>
                  <a:pt x="4" y="0"/>
                </a:moveTo>
                <a:lnTo>
                  <a:pt x="4" y="0"/>
                </a:lnTo>
                <a:lnTo>
                  <a:pt x="4" y="4"/>
                </a:lnTo>
                <a:lnTo>
                  <a:pt x="6" y="8"/>
                </a:lnTo>
                <a:lnTo>
                  <a:pt x="4" y="10"/>
                </a:lnTo>
                <a:lnTo>
                  <a:pt x="4" y="10"/>
                </a:lnTo>
                <a:lnTo>
                  <a:pt x="2" y="12"/>
                </a:lnTo>
                <a:lnTo>
                  <a:pt x="0" y="16"/>
                </a:lnTo>
                <a:lnTo>
                  <a:pt x="0" y="16"/>
                </a:lnTo>
                <a:lnTo>
                  <a:pt x="0" y="18"/>
                </a:lnTo>
                <a:lnTo>
                  <a:pt x="2" y="20"/>
                </a:lnTo>
                <a:lnTo>
                  <a:pt x="6" y="22"/>
                </a:lnTo>
                <a:lnTo>
                  <a:pt x="14" y="24"/>
                </a:lnTo>
                <a:lnTo>
                  <a:pt x="14" y="24"/>
                </a:lnTo>
                <a:lnTo>
                  <a:pt x="18" y="26"/>
                </a:lnTo>
                <a:lnTo>
                  <a:pt x="20" y="30"/>
                </a:lnTo>
                <a:lnTo>
                  <a:pt x="20" y="32"/>
                </a:lnTo>
                <a:lnTo>
                  <a:pt x="20" y="32"/>
                </a:lnTo>
                <a:lnTo>
                  <a:pt x="24" y="32"/>
                </a:lnTo>
                <a:lnTo>
                  <a:pt x="24" y="32"/>
                </a:lnTo>
                <a:lnTo>
                  <a:pt x="28" y="32"/>
                </a:lnTo>
                <a:lnTo>
                  <a:pt x="30" y="32"/>
                </a:lnTo>
                <a:lnTo>
                  <a:pt x="30" y="32"/>
                </a:lnTo>
                <a:lnTo>
                  <a:pt x="34" y="38"/>
                </a:lnTo>
                <a:lnTo>
                  <a:pt x="34" y="38"/>
                </a:lnTo>
                <a:lnTo>
                  <a:pt x="38" y="42"/>
                </a:lnTo>
                <a:lnTo>
                  <a:pt x="38" y="44"/>
                </a:lnTo>
                <a:lnTo>
                  <a:pt x="38" y="44"/>
                </a:lnTo>
                <a:lnTo>
                  <a:pt x="42" y="42"/>
                </a:lnTo>
                <a:lnTo>
                  <a:pt x="42" y="42"/>
                </a:lnTo>
                <a:lnTo>
                  <a:pt x="46" y="38"/>
                </a:lnTo>
                <a:lnTo>
                  <a:pt x="46" y="38"/>
                </a:lnTo>
                <a:lnTo>
                  <a:pt x="46" y="36"/>
                </a:lnTo>
                <a:lnTo>
                  <a:pt x="44" y="30"/>
                </a:lnTo>
                <a:lnTo>
                  <a:pt x="44" y="30"/>
                </a:lnTo>
                <a:lnTo>
                  <a:pt x="44" y="30"/>
                </a:lnTo>
                <a:lnTo>
                  <a:pt x="44" y="30"/>
                </a:lnTo>
                <a:lnTo>
                  <a:pt x="40" y="30"/>
                </a:lnTo>
                <a:lnTo>
                  <a:pt x="40" y="30"/>
                </a:lnTo>
                <a:lnTo>
                  <a:pt x="36" y="26"/>
                </a:lnTo>
                <a:lnTo>
                  <a:pt x="36" y="24"/>
                </a:lnTo>
                <a:lnTo>
                  <a:pt x="38" y="22"/>
                </a:lnTo>
                <a:lnTo>
                  <a:pt x="38" y="22"/>
                </a:lnTo>
                <a:lnTo>
                  <a:pt x="36" y="18"/>
                </a:lnTo>
                <a:lnTo>
                  <a:pt x="36" y="18"/>
                </a:lnTo>
                <a:lnTo>
                  <a:pt x="28" y="14"/>
                </a:lnTo>
                <a:lnTo>
                  <a:pt x="28" y="14"/>
                </a:lnTo>
                <a:lnTo>
                  <a:pt x="32" y="12"/>
                </a:lnTo>
                <a:lnTo>
                  <a:pt x="32" y="10"/>
                </a:lnTo>
                <a:lnTo>
                  <a:pt x="32" y="8"/>
                </a:lnTo>
                <a:lnTo>
                  <a:pt x="32" y="8"/>
                </a:lnTo>
                <a:lnTo>
                  <a:pt x="28" y="6"/>
                </a:lnTo>
                <a:lnTo>
                  <a:pt x="28" y="4"/>
                </a:lnTo>
                <a:lnTo>
                  <a:pt x="26" y="4"/>
                </a:lnTo>
                <a:lnTo>
                  <a:pt x="26" y="4"/>
                </a:lnTo>
                <a:lnTo>
                  <a:pt x="26" y="6"/>
                </a:lnTo>
                <a:lnTo>
                  <a:pt x="24" y="6"/>
                </a:lnTo>
                <a:lnTo>
                  <a:pt x="22" y="4"/>
                </a:lnTo>
                <a:lnTo>
                  <a:pt x="22" y="0"/>
                </a:lnTo>
                <a:lnTo>
                  <a:pt x="22" y="0"/>
                </a:lnTo>
                <a:lnTo>
                  <a:pt x="14" y="0"/>
                </a:lnTo>
                <a:lnTo>
                  <a:pt x="14" y="0"/>
                </a:lnTo>
                <a:lnTo>
                  <a:pt x="4" y="0"/>
                </a:lnTo>
                <a:lnTo>
                  <a:pt x="4" y="0"/>
                </a:lnTo>
                <a:close/>
              </a:path>
            </a:pathLst>
          </a:custGeom>
          <a:solidFill>
            <a:srgbClr val="8BBDFF"/>
          </a:solidFill>
          <a:ln w="3175">
            <a:solidFill>
              <a:srgbClr val="8BBDFF"/>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268" name="Freeform 208">
            <a:extLst>
              <a:ext uri="{FF2B5EF4-FFF2-40B4-BE49-F238E27FC236}">
                <a16:creationId xmlns:a16="http://schemas.microsoft.com/office/drawing/2014/main" id="{F04AE0F3-9D02-4A6A-AE0C-99DD871B94D0}"/>
              </a:ext>
            </a:extLst>
          </p:cNvPr>
          <p:cNvSpPr>
            <a:spLocks/>
          </p:cNvSpPr>
          <p:nvPr userDrawn="1"/>
        </p:nvSpPr>
        <p:spPr bwMode="auto">
          <a:xfrm>
            <a:off x="3923537" y="3354611"/>
            <a:ext cx="80491" cy="92663"/>
          </a:xfrm>
          <a:custGeom>
            <a:avLst/>
            <a:gdLst>
              <a:gd name="T0" fmla="*/ 16 w 48"/>
              <a:gd name="T1" fmla="*/ 6 h 54"/>
              <a:gd name="T2" fmla="*/ 22 w 48"/>
              <a:gd name="T3" fmla="*/ 6 h 54"/>
              <a:gd name="T4" fmla="*/ 24 w 48"/>
              <a:gd name="T5" fmla="*/ 6 h 54"/>
              <a:gd name="T6" fmla="*/ 26 w 48"/>
              <a:gd name="T7" fmla="*/ 8 h 54"/>
              <a:gd name="T8" fmla="*/ 32 w 48"/>
              <a:gd name="T9" fmla="*/ 8 h 54"/>
              <a:gd name="T10" fmla="*/ 34 w 48"/>
              <a:gd name="T11" fmla="*/ 18 h 54"/>
              <a:gd name="T12" fmla="*/ 40 w 48"/>
              <a:gd name="T13" fmla="*/ 24 h 54"/>
              <a:gd name="T14" fmla="*/ 42 w 48"/>
              <a:gd name="T15" fmla="*/ 32 h 54"/>
              <a:gd name="T16" fmla="*/ 40 w 48"/>
              <a:gd name="T17" fmla="*/ 32 h 54"/>
              <a:gd name="T18" fmla="*/ 40 w 48"/>
              <a:gd name="T19" fmla="*/ 38 h 54"/>
              <a:gd name="T20" fmla="*/ 38 w 48"/>
              <a:gd name="T21" fmla="*/ 42 h 54"/>
              <a:gd name="T22" fmla="*/ 42 w 48"/>
              <a:gd name="T23" fmla="*/ 46 h 54"/>
              <a:gd name="T24" fmla="*/ 42 w 48"/>
              <a:gd name="T25" fmla="*/ 48 h 54"/>
              <a:gd name="T26" fmla="*/ 38 w 48"/>
              <a:gd name="T27" fmla="*/ 46 h 54"/>
              <a:gd name="T28" fmla="*/ 34 w 48"/>
              <a:gd name="T29" fmla="*/ 46 h 54"/>
              <a:gd name="T30" fmla="*/ 34 w 48"/>
              <a:gd name="T31" fmla="*/ 52 h 54"/>
              <a:gd name="T32" fmla="*/ 30 w 48"/>
              <a:gd name="T33" fmla="*/ 46 h 54"/>
              <a:gd name="T34" fmla="*/ 32 w 48"/>
              <a:gd name="T35" fmla="*/ 38 h 54"/>
              <a:gd name="T36" fmla="*/ 24 w 48"/>
              <a:gd name="T37" fmla="*/ 34 h 54"/>
              <a:gd name="T38" fmla="*/ 24 w 48"/>
              <a:gd name="T39" fmla="*/ 34 h 54"/>
              <a:gd name="T40" fmla="*/ 20 w 48"/>
              <a:gd name="T41" fmla="*/ 34 h 54"/>
              <a:gd name="T42" fmla="*/ 18 w 48"/>
              <a:gd name="T43" fmla="*/ 26 h 54"/>
              <a:gd name="T44" fmla="*/ 14 w 48"/>
              <a:gd name="T45" fmla="*/ 24 h 54"/>
              <a:gd name="T46" fmla="*/ 12 w 48"/>
              <a:gd name="T47" fmla="*/ 24 h 54"/>
              <a:gd name="T48" fmla="*/ 14 w 48"/>
              <a:gd name="T49" fmla="*/ 28 h 54"/>
              <a:gd name="T50" fmla="*/ 12 w 48"/>
              <a:gd name="T51" fmla="*/ 32 h 54"/>
              <a:gd name="T52" fmla="*/ 8 w 48"/>
              <a:gd name="T53" fmla="*/ 32 h 54"/>
              <a:gd name="T54" fmla="*/ 6 w 48"/>
              <a:gd name="T55" fmla="*/ 28 h 54"/>
              <a:gd name="T56" fmla="*/ 2 w 48"/>
              <a:gd name="T57" fmla="*/ 26 h 54"/>
              <a:gd name="T58" fmla="*/ 2 w 48"/>
              <a:gd name="T59" fmla="*/ 18 h 54"/>
              <a:gd name="T60" fmla="*/ 6 w 48"/>
              <a:gd name="T61" fmla="*/ 16 h 54"/>
              <a:gd name="T62" fmla="*/ 4 w 48"/>
              <a:gd name="T63" fmla="*/ 14 h 54"/>
              <a:gd name="T64" fmla="*/ 4 w 48"/>
              <a:gd name="T65" fmla="*/ 14 h 54"/>
              <a:gd name="T66" fmla="*/ 2 w 48"/>
              <a:gd name="T67" fmla="*/ 4 h 54"/>
              <a:gd name="T68" fmla="*/ 0 w 48"/>
              <a:gd name="T69" fmla="*/ 2 h 54"/>
              <a:gd name="T70" fmla="*/ 2 w 48"/>
              <a:gd name="T71" fmla="*/ 0 h 54"/>
              <a:gd name="T72" fmla="*/ 6 w 48"/>
              <a:gd name="T73" fmla="*/ 2 h 54"/>
              <a:gd name="T74" fmla="*/ 16 w 48"/>
              <a:gd name="T75" fmla="*/ 6 h 54"/>
              <a:gd name="T76" fmla="*/ 16 w 48"/>
              <a:gd name="T77" fmla="*/ 6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8" h="54">
                <a:moveTo>
                  <a:pt x="16" y="6"/>
                </a:moveTo>
                <a:lnTo>
                  <a:pt x="16" y="6"/>
                </a:lnTo>
                <a:lnTo>
                  <a:pt x="20" y="6"/>
                </a:lnTo>
                <a:lnTo>
                  <a:pt x="22" y="6"/>
                </a:lnTo>
                <a:lnTo>
                  <a:pt x="22" y="6"/>
                </a:lnTo>
                <a:lnTo>
                  <a:pt x="24" y="6"/>
                </a:lnTo>
                <a:lnTo>
                  <a:pt x="26" y="8"/>
                </a:lnTo>
                <a:lnTo>
                  <a:pt x="26" y="8"/>
                </a:lnTo>
                <a:lnTo>
                  <a:pt x="32" y="8"/>
                </a:lnTo>
                <a:lnTo>
                  <a:pt x="32" y="8"/>
                </a:lnTo>
                <a:lnTo>
                  <a:pt x="32" y="14"/>
                </a:lnTo>
                <a:lnTo>
                  <a:pt x="34" y="18"/>
                </a:lnTo>
                <a:lnTo>
                  <a:pt x="34" y="18"/>
                </a:lnTo>
                <a:lnTo>
                  <a:pt x="40" y="24"/>
                </a:lnTo>
                <a:lnTo>
                  <a:pt x="48" y="30"/>
                </a:lnTo>
                <a:lnTo>
                  <a:pt x="42" y="32"/>
                </a:lnTo>
                <a:lnTo>
                  <a:pt x="40" y="32"/>
                </a:lnTo>
                <a:lnTo>
                  <a:pt x="40" y="32"/>
                </a:lnTo>
                <a:lnTo>
                  <a:pt x="40" y="34"/>
                </a:lnTo>
                <a:lnTo>
                  <a:pt x="40" y="38"/>
                </a:lnTo>
                <a:lnTo>
                  <a:pt x="40" y="38"/>
                </a:lnTo>
                <a:lnTo>
                  <a:pt x="38" y="42"/>
                </a:lnTo>
                <a:lnTo>
                  <a:pt x="40" y="44"/>
                </a:lnTo>
                <a:lnTo>
                  <a:pt x="42" y="46"/>
                </a:lnTo>
                <a:lnTo>
                  <a:pt x="42" y="48"/>
                </a:lnTo>
                <a:lnTo>
                  <a:pt x="42" y="48"/>
                </a:lnTo>
                <a:lnTo>
                  <a:pt x="40" y="54"/>
                </a:lnTo>
                <a:lnTo>
                  <a:pt x="38" y="46"/>
                </a:lnTo>
                <a:lnTo>
                  <a:pt x="38" y="46"/>
                </a:lnTo>
                <a:lnTo>
                  <a:pt x="34" y="46"/>
                </a:lnTo>
                <a:lnTo>
                  <a:pt x="34" y="46"/>
                </a:lnTo>
                <a:lnTo>
                  <a:pt x="34" y="52"/>
                </a:lnTo>
                <a:lnTo>
                  <a:pt x="34" y="52"/>
                </a:lnTo>
                <a:lnTo>
                  <a:pt x="30" y="46"/>
                </a:lnTo>
                <a:lnTo>
                  <a:pt x="32" y="38"/>
                </a:lnTo>
                <a:lnTo>
                  <a:pt x="32" y="38"/>
                </a:lnTo>
                <a:lnTo>
                  <a:pt x="24" y="34"/>
                </a:lnTo>
                <a:lnTo>
                  <a:pt x="24" y="34"/>
                </a:lnTo>
                <a:lnTo>
                  <a:pt x="24" y="34"/>
                </a:lnTo>
                <a:lnTo>
                  <a:pt x="24" y="34"/>
                </a:lnTo>
                <a:lnTo>
                  <a:pt x="20" y="34"/>
                </a:lnTo>
                <a:lnTo>
                  <a:pt x="20" y="34"/>
                </a:lnTo>
                <a:lnTo>
                  <a:pt x="20" y="30"/>
                </a:lnTo>
                <a:lnTo>
                  <a:pt x="18" y="26"/>
                </a:lnTo>
                <a:lnTo>
                  <a:pt x="18" y="26"/>
                </a:lnTo>
                <a:lnTo>
                  <a:pt x="14" y="24"/>
                </a:lnTo>
                <a:lnTo>
                  <a:pt x="12" y="24"/>
                </a:lnTo>
                <a:lnTo>
                  <a:pt x="12" y="24"/>
                </a:lnTo>
                <a:lnTo>
                  <a:pt x="14" y="28"/>
                </a:lnTo>
                <a:lnTo>
                  <a:pt x="14" y="28"/>
                </a:lnTo>
                <a:lnTo>
                  <a:pt x="12" y="30"/>
                </a:lnTo>
                <a:lnTo>
                  <a:pt x="12" y="32"/>
                </a:lnTo>
                <a:lnTo>
                  <a:pt x="12" y="32"/>
                </a:lnTo>
                <a:lnTo>
                  <a:pt x="8" y="32"/>
                </a:lnTo>
                <a:lnTo>
                  <a:pt x="8" y="32"/>
                </a:lnTo>
                <a:lnTo>
                  <a:pt x="6" y="28"/>
                </a:lnTo>
                <a:lnTo>
                  <a:pt x="6" y="28"/>
                </a:lnTo>
                <a:lnTo>
                  <a:pt x="2" y="26"/>
                </a:lnTo>
                <a:lnTo>
                  <a:pt x="2" y="26"/>
                </a:lnTo>
                <a:lnTo>
                  <a:pt x="2" y="18"/>
                </a:lnTo>
                <a:lnTo>
                  <a:pt x="2" y="18"/>
                </a:lnTo>
                <a:lnTo>
                  <a:pt x="6" y="16"/>
                </a:lnTo>
                <a:lnTo>
                  <a:pt x="6" y="16"/>
                </a:lnTo>
                <a:lnTo>
                  <a:pt x="4" y="14"/>
                </a:lnTo>
                <a:lnTo>
                  <a:pt x="4" y="14"/>
                </a:lnTo>
                <a:lnTo>
                  <a:pt x="4" y="14"/>
                </a:lnTo>
                <a:lnTo>
                  <a:pt x="4" y="10"/>
                </a:lnTo>
                <a:lnTo>
                  <a:pt x="2" y="4"/>
                </a:lnTo>
                <a:lnTo>
                  <a:pt x="2" y="4"/>
                </a:lnTo>
                <a:lnTo>
                  <a:pt x="0" y="2"/>
                </a:lnTo>
                <a:lnTo>
                  <a:pt x="0" y="2"/>
                </a:lnTo>
                <a:lnTo>
                  <a:pt x="2" y="0"/>
                </a:lnTo>
                <a:lnTo>
                  <a:pt x="6" y="2"/>
                </a:lnTo>
                <a:lnTo>
                  <a:pt x="6" y="2"/>
                </a:lnTo>
                <a:lnTo>
                  <a:pt x="8" y="4"/>
                </a:lnTo>
                <a:lnTo>
                  <a:pt x="16" y="6"/>
                </a:lnTo>
                <a:lnTo>
                  <a:pt x="16" y="6"/>
                </a:lnTo>
                <a:lnTo>
                  <a:pt x="16" y="6"/>
                </a:lnTo>
                <a:lnTo>
                  <a:pt x="16" y="6"/>
                </a:lnTo>
                <a:close/>
              </a:path>
            </a:pathLst>
          </a:custGeom>
          <a:solidFill>
            <a:srgbClr val="00095B"/>
          </a:solidFill>
          <a:ln w="3175">
            <a:solidFill>
              <a:srgbClr val="00095B"/>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269" name="Freeform 210">
            <a:extLst>
              <a:ext uri="{FF2B5EF4-FFF2-40B4-BE49-F238E27FC236}">
                <a16:creationId xmlns:a16="http://schemas.microsoft.com/office/drawing/2014/main" id="{C88627FD-473E-4C1B-8675-248859E65641}"/>
              </a:ext>
            </a:extLst>
          </p:cNvPr>
          <p:cNvSpPr>
            <a:spLocks/>
          </p:cNvSpPr>
          <p:nvPr userDrawn="1"/>
        </p:nvSpPr>
        <p:spPr bwMode="auto">
          <a:xfrm>
            <a:off x="4073681" y="3334018"/>
            <a:ext cx="286360" cy="473612"/>
          </a:xfrm>
          <a:custGeom>
            <a:avLst/>
            <a:gdLst>
              <a:gd name="T0" fmla="*/ 108 w 170"/>
              <a:gd name="T1" fmla="*/ 8 h 276"/>
              <a:gd name="T2" fmla="*/ 102 w 170"/>
              <a:gd name="T3" fmla="*/ 0 h 276"/>
              <a:gd name="T4" fmla="*/ 94 w 170"/>
              <a:gd name="T5" fmla="*/ 4 h 276"/>
              <a:gd name="T6" fmla="*/ 86 w 170"/>
              <a:gd name="T7" fmla="*/ 14 h 276"/>
              <a:gd name="T8" fmla="*/ 78 w 170"/>
              <a:gd name="T9" fmla="*/ 20 h 276"/>
              <a:gd name="T10" fmla="*/ 64 w 170"/>
              <a:gd name="T11" fmla="*/ 22 h 276"/>
              <a:gd name="T12" fmla="*/ 62 w 170"/>
              <a:gd name="T13" fmla="*/ 30 h 276"/>
              <a:gd name="T14" fmla="*/ 56 w 170"/>
              <a:gd name="T15" fmla="*/ 26 h 276"/>
              <a:gd name="T16" fmla="*/ 50 w 170"/>
              <a:gd name="T17" fmla="*/ 38 h 276"/>
              <a:gd name="T18" fmla="*/ 46 w 170"/>
              <a:gd name="T19" fmla="*/ 46 h 276"/>
              <a:gd name="T20" fmla="*/ 38 w 170"/>
              <a:gd name="T21" fmla="*/ 64 h 276"/>
              <a:gd name="T22" fmla="*/ 32 w 170"/>
              <a:gd name="T23" fmla="*/ 74 h 276"/>
              <a:gd name="T24" fmla="*/ 24 w 170"/>
              <a:gd name="T25" fmla="*/ 70 h 276"/>
              <a:gd name="T26" fmla="*/ 26 w 170"/>
              <a:gd name="T27" fmla="*/ 82 h 276"/>
              <a:gd name="T28" fmla="*/ 24 w 170"/>
              <a:gd name="T29" fmla="*/ 88 h 276"/>
              <a:gd name="T30" fmla="*/ 20 w 170"/>
              <a:gd name="T31" fmla="*/ 114 h 276"/>
              <a:gd name="T32" fmla="*/ 22 w 170"/>
              <a:gd name="T33" fmla="*/ 130 h 276"/>
              <a:gd name="T34" fmla="*/ 18 w 170"/>
              <a:gd name="T35" fmla="*/ 138 h 276"/>
              <a:gd name="T36" fmla="*/ 26 w 170"/>
              <a:gd name="T37" fmla="*/ 144 h 276"/>
              <a:gd name="T38" fmla="*/ 20 w 170"/>
              <a:gd name="T39" fmla="*/ 150 h 276"/>
              <a:gd name="T40" fmla="*/ 8 w 170"/>
              <a:gd name="T41" fmla="*/ 160 h 276"/>
              <a:gd name="T42" fmla="*/ 4 w 170"/>
              <a:gd name="T43" fmla="*/ 164 h 276"/>
              <a:gd name="T44" fmla="*/ 4 w 170"/>
              <a:gd name="T45" fmla="*/ 170 h 276"/>
              <a:gd name="T46" fmla="*/ 0 w 170"/>
              <a:gd name="T47" fmla="*/ 176 h 276"/>
              <a:gd name="T48" fmla="*/ 2 w 170"/>
              <a:gd name="T49" fmla="*/ 184 h 276"/>
              <a:gd name="T50" fmla="*/ 16 w 170"/>
              <a:gd name="T51" fmla="*/ 194 h 276"/>
              <a:gd name="T52" fmla="*/ 34 w 170"/>
              <a:gd name="T53" fmla="*/ 206 h 276"/>
              <a:gd name="T54" fmla="*/ 36 w 170"/>
              <a:gd name="T55" fmla="*/ 204 h 276"/>
              <a:gd name="T56" fmla="*/ 54 w 170"/>
              <a:gd name="T57" fmla="*/ 210 h 276"/>
              <a:gd name="T58" fmla="*/ 62 w 170"/>
              <a:gd name="T59" fmla="*/ 220 h 276"/>
              <a:gd name="T60" fmla="*/ 70 w 170"/>
              <a:gd name="T61" fmla="*/ 230 h 276"/>
              <a:gd name="T62" fmla="*/ 80 w 170"/>
              <a:gd name="T63" fmla="*/ 240 h 276"/>
              <a:gd name="T64" fmla="*/ 90 w 170"/>
              <a:gd name="T65" fmla="*/ 238 h 276"/>
              <a:gd name="T66" fmla="*/ 104 w 170"/>
              <a:gd name="T67" fmla="*/ 242 h 276"/>
              <a:gd name="T68" fmla="*/ 104 w 170"/>
              <a:gd name="T69" fmla="*/ 274 h 276"/>
              <a:gd name="T70" fmla="*/ 128 w 170"/>
              <a:gd name="T71" fmla="*/ 238 h 276"/>
              <a:gd name="T72" fmla="*/ 126 w 170"/>
              <a:gd name="T73" fmla="*/ 212 h 276"/>
              <a:gd name="T74" fmla="*/ 124 w 170"/>
              <a:gd name="T75" fmla="*/ 200 h 276"/>
              <a:gd name="T76" fmla="*/ 134 w 170"/>
              <a:gd name="T77" fmla="*/ 196 h 276"/>
              <a:gd name="T78" fmla="*/ 158 w 170"/>
              <a:gd name="T79" fmla="*/ 186 h 276"/>
              <a:gd name="T80" fmla="*/ 170 w 170"/>
              <a:gd name="T81" fmla="*/ 186 h 276"/>
              <a:gd name="T82" fmla="*/ 164 w 170"/>
              <a:gd name="T83" fmla="*/ 178 h 276"/>
              <a:gd name="T84" fmla="*/ 162 w 170"/>
              <a:gd name="T85" fmla="*/ 172 h 276"/>
              <a:gd name="T86" fmla="*/ 170 w 170"/>
              <a:gd name="T87" fmla="*/ 154 h 276"/>
              <a:gd name="T88" fmla="*/ 150 w 170"/>
              <a:gd name="T89" fmla="*/ 138 h 276"/>
              <a:gd name="T90" fmla="*/ 144 w 170"/>
              <a:gd name="T91" fmla="*/ 128 h 276"/>
              <a:gd name="T92" fmla="*/ 146 w 170"/>
              <a:gd name="T93" fmla="*/ 112 h 276"/>
              <a:gd name="T94" fmla="*/ 122 w 170"/>
              <a:gd name="T95" fmla="*/ 100 h 276"/>
              <a:gd name="T96" fmla="*/ 106 w 170"/>
              <a:gd name="T97" fmla="*/ 98 h 276"/>
              <a:gd name="T98" fmla="*/ 90 w 170"/>
              <a:gd name="T99" fmla="*/ 88 h 276"/>
              <a:gd name="T100" fmla="*/ 84 w 170"/>
              <a:gd name="T101" fmla="*/ 76 h 276"/>
              <a:gd name="T102" fmla="*/ 76 w 170"/>
              <a:gd name="T103" fmla="*/ 64 h 276"/>
              <a:gd name="T104" fmla="*/ 76 w 170"/>
              <a:gd name="T105" fmla="*/ 54 h 276"/>
              <a:gd name="T106" fmla="*/ 76 w 170"/>
              <a:gd name="T107" fmla="*/ 38 h 276"/>
              <a:gd name="T108" fmla="*/ 102 w 170"/>
              <a:gd name="T109" fmla="*/ 10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70" h="276">
                <a:moveTo>
                  <a:pt x="102" y="10"/>
                </a:moveTo>
                <a:lnTo>
                  <a:pt x="102" y="10"/>
                </a:lnTo>
                <a:lnTo>
                  <a:pt x="106" y="10"/>
                </a:lnTo>
                <a:lnTo>
                  <a:pt x="106" y="10"/>
                </a:lnTo>
                <a:lnTo>
                  <a:pt x="108" y="8"/>
                </a:lnTo>
                <a:lnTo>
                  <a:pt x="108" y="6"/>
                </a:lnTo>
                <a:lnTo>
                  <a:pt x="108" y="6"/>
                </a:lnTo>
                <a:lnTo>
                  <a:pt x="104" y="4"/>
                </a:lnTo>
                <a:lnTo>
                  <a:pt x="104" y="4"/>
                </a:lnTo>
                <a:lnTo>
                  <a:pt x="102" y="0"/>
                </a:lnTo>
                <a:lnTo>
                  <a:pt x="102" y="0"/>
                </a:lnTo>
                <a:lnTo>
                  <a:pt x="100" y="2"/>
                </a:lnTo>
                <a:lnTo>
                  <a:pt x="98" y="2"/>
                </a:lnTo>
                <a:lnTo>
                  <a:pt x="98" y="2"/>
                </a:lnTo>
                <a:lnTo>
                  <a:pt x="94" y="4"/>
                </a:lnTo>
                <a:lnTo>
                  <a:pt x="94" y="4"/>
                </a:lnTo>
                <a:lnTo>
                  <a:pt x="94" y="8"/>
                </a:lnTo>
                <a:lnTo>
                  <a:pt x="94" y="8"/>
                </a:lnTo>
                <a:lnTo>
                  <a:pt x="90" y="12"/>
                </a:lnTo>
                <a:lnTo>
                  <a:pt x="86" y="14"/>
                </a:lnTo>
                <a:lnTo>
                  <a:pt x="86" y="14"/>
                </a:lnTo>
                <a:lnTo>
                  <a:pt x="84" y="14"/>
                </a:lnTo>
                <a:lnTo>
                  <a:pt x="82" y="16"/>
                </a:lnTo>
                <a:lnTo>
                  <a:pt x="82" y="16"/>
                </a:lnTo>
                <a:lnTo>
                  <a:pt x="78" y="20"/>
                </a:lnTo>
                <a:lnTo>
                  <a:pt x="72" y="22"/>
                </a:lnTo>
                <a:lnTo>
                  <a:pt x="72" y="22"/>
                </a:lnTo>
                <a:lnTo>
                  <a:pt x="68" y="22"/>
                </a:lnTo>
                <a:lnTo>
                  <a:pt x="64" y="22"/>
                </a:lnTo>
                <a:lnTo>
                  <a:pt x="64" y="22"/>
                </a:lnTo>
                <a:lnTo>
                  <a:pt x="64" y="24"/>
                </a:lnTo>
                <a:lnTo>
                  <a:pt x="62" y="26"/>
                </a:lnTo>
                <a:lnTo>
                  <a:pt x="62" y="26"/>
                </a:lnTo>
                <a:lnTo>
                  <a:pt x="62" y="30"/>
                </a:lnTo>
                <a:lnTo>
                  <a:pt x="62" y="30"/>
                </a:lnTo>
                <a:lnTo>
                  <a:pt x="62" y="28"/>
                </a:lnTo>
                <a:lnTo>
                  <a:pt x="62" y="28"/>
                </a:lnTo>
                <a:lnTo>
                  <a:pt x="60" y="28"/>
                </a:lnTo>
                <a:lnTo>
                  <a:pt x="56" y="26"/>
                </a:lnTo>
                <a:lnTo>
                  <a:pt x="56" y="26"/>
                </a:lnTo>
                <a:lnTo>
                  <a:pt x="54" y="28"/>
                </a:lnTo>
                <a:lnTo>
                  <a:pt x="54" y="30"/>
                </a:lnTo>
                <a:lnTo>
                  <a:pt x="52" y="32"/>
                </a:lnTo>
                <a:lnTo>
                  <a:pt x="52" y="32"/>
                </a:lnTo>
                <a:lnTo>
                  <a:pt x="50" y="38"/>
                </a:lnTo>
                <a:lnTo>
                  <a:pt x="52" y="44"/>
                </a:lnTo>
                <a:lnTo>
                  <a:pt x="52" y="44"/>
                </a:lnTo>
                <a:lnTo>
                  <a:pt x="48" y="44"/>
                </a:lnTo>
                <a:lnTo>
                  <a:pt x="46" y="46"/>
                </a:lnTo>
                <a:lnTo>
                  <a:pt x="46" y="46"/>
                </a:lnTo>
                <a:lnTo>
                  <a:pt x="48" y="52"/>
                </a:lnTo>
                <a:lnTo>
                  <a:pt x="48" y="52"/>
                </a:lnTo>
                <a:lnTo>
                  <a:pt x="42" y="52"/>
                </a:lnTo>
                <a:lnTo>
                  <a:pt x="42" y="52"/>
                </a:lnTo>
                <a:lnTo>
                  <a:pt x="38" y="64"/>
                </a:lnTo>
                <a:lnTo>
                  <a:pt x="36" y="76"/>
                </a:lnTo>
                <a:lnTo>
                  <a:pt x="36" y="76"/>
                </a:lnTo>
                <a:lnTo>
                  <a:pt x="32" y="76"/>
                </a:lnTo>
                <a:lnTo>
                  <a:pt x="32" y="76"/>
                </a:lnTo>
                <a:lnTo>
                  <a:pt x="32" y="74"/>
                </a:lnTo>
                <a:lnTo>
                  <a:pt x="30" y="72"/>
                </a:lnTo>
                <a:lnTo>
                  <a:pt x="28" y="66"/>
                </a:lnTo>
                <a:lnTo>
                  <a:pt x="28" y="66"/>
                </a:lnTo>
                <a:lnTo>
                  <a:pt x="26" y="66"/>
                </a:lnTo>
                <a:lnTo>
                  <a:pt x="24" y="70"/>
                </a:lnTo>
                <a:lnTo>
                  <a:pt x="24" y="70"/>
                </a:lnTo>
                <a:lnTo>
                  <a:pt x="26" y="72"/>
                </a:lnTo>
                <a:lnTo>
                  <a:pt x="28" y="76"/>
                </a:lnTo>
                <a:lnTo>
                  <a:pt x="28" y="76"/>
                </a:lnTo>
                <a:lnTo>
                  <a:pt x="26" y="82"/>
                </a:lnTo>
                <a:lnTo>
                  <a:pt x="24" y="84"/>
                </a:lnTo>
                <a:lnTo>
                  <a:pt x="22" y="88"/>
                </a:lnTo>
                <a:lnTo>
                  <a:pt x="22" y="88"/>
                </a:lnTo>
                <a:lnTo>
                  <a:pt x="24" y="88"/>
                </a:lnTo>
                <a:lnTo>
                  <a:pt x="24" y="88"/>
                </a:lnTo>
                <a:lnTo>
                  <a:pt x="24" y="100"/>
                </a:lnTo>
                <a:lnTo>
                  <a:pt x="24" y="106"/>
                </a:lnTo>
                <a:lnTo>
                  <a:pt x="26" y="112"/>
                </a:lnTo>
                <a:lnTo>
                  <a:pt x="20" y="114"/>
                </a:lnTo>
                <a:lnTo>
                  <a:pt x="20" y="114"/>
                </a:lnTo>
                <a:lnTo>
                  <a:pt x="24" y="116"/>
                </a:lnTo>
                <a:lnTo>
                  <a:pt x="24" y="116"/>
                </a:lnTo>
                <a:lnTo>
                  <a:pt x="22" y="124"/>
                </a:lnTo>
                <a:lnTo>
                  <a:pt x="22" y="130"/>
                </a:lnTo>
                <a:lnTo>
                  <a:pt x="22" y="130"/>
                </a:lnTo>
                <a:lnTo>
                  <a:pt x="18" y="136"/>
                </a:lnTo>
                <a:lnTo>
                  <a:pt x="18" y="136"/>
                </a:lnTo>
                <a:lnTo>
                  <a:pt x="18" y="136"/>
                </a:lnTo>
                <a:lnTo>
                  <a:pt x="18" y="138"/>
                </a:lnTo>
                <a:lnTo>
                  <a:pt x="18" y="138"/>
                </a:lnTo>
                <a:lnTo>
                  <a:pt x="18" y="140"/>
                </a:lnTo>
                <a:lnTo>
                  <a:pt x="22" y="144"/>
                </a:lnTo>
                <a:lnTo>
                  <a:pt x="22" y="144"/>
                </a:lnTo>
                <a:lnTo>
                  <a:pt x="24" y="144"/>
                </a:lnTo>
                <a:lnTo>
                  <a:pt x="26" y="144"/>
                </a:lnTo>
                <a:lnTo>
                  <a:pt x="26" y="146"/>
                </a:lnTo>
                <a:lnTo>
                  <a:pt x="26" y="146"/>
                </a:lnTo>
                <a:lnTo>
                  <a:pt x="22" y="148"/>
                </a:lnTo>
                <a:lnTo>
                  <a:pt x="20" y="150"/>
                </a:lnTo>
                <a:lnTo>
                  <a:pt x="20" y="150"/>
                </a:lnTo>
                <a:lnTo>
                  <a:pt x="18" y="154"/>
                </a:lnTo>
                <a:lnTo>
                  <a:pt x="18" y="158"/>
                </a:lnTo>
                <a:lnTo>
                  <a:pt x="18" y="158"/>
                </a:lnTo>
                <a:lnTo>
                  <a:pt x="14" y="158"/>
                </a:lnTo>
                <a:lnTo>
                  <a:pt x="8" y="160"/>
                </a:lnTo>
                <a:lnTo>
                  <a:pt x="8" y="160"/>
                </a:lnTo>
                <a:lnTo>
                  <a:pt x="6" y="164"/>
                </a:lnTo>
                <a:lnTo>
                  <a:pt x="6" y="164"/>
                </a:lnTo>
                <a:lnTo>
                  <a:pt x="4" y="164"/>
                </a:lnTo>
                <a:lnTo>
                  <a:pt x="4" y="164"/>
                </a:lnTo>
                <a:lnTo>
                  <a:pt x="4" y="168"/>
                </a:lnTo>
                <a:lnTo>
                  <a:pt x="4" y="168"/>
                </a:lnTo>
                <a:lnTo>
                  <a:pt x="4" y="168"/>
                </a:lnTo>
                <a:lnTo>
                  <a:pt x="4" y="170"/>
                </a:lnTo>
                <a:lnTo>
                  <a:pt x="4" y="170"/>
                </a:lnTo>
                <a:lnTo>
                  <a:pt x="6" y="172"/>
                </a:lnTo>
                <a:lnTo>
                  <a:pt x="6" y="176"/>
                </a:lnTo>
                <a:lnTo>
                  <a:pt x="6" y="176"/>
                </a:lnTo>
                <a:lnTo>
                  <a:pt x="4" y="174"/>
                </a:lnTo>
                <a:lnTo>
                  <a:pt x="0" y="176"/>
                </a:lnTo>
                <a:lnTo>
                  <a:pt x="0" y="176"/>
                </a:lnTo>
                <a:lnTo>
                  <a:pt x="0" y="182"/>
                </a:lnTo>
                <a:lnTo>
                  <a:pt x="2" y="182"/>
                </a:lnTo>
                <a:lnTo>
                  <a:pt x="2" y="182"/>
                </a:lnTo>
                <a:lnTo>
                  <a:pt x="2" y="184"/>
                </a:lnTo>
                <a:lnTo>
                  <a:pt x="6" y="188"/>
                </a:lnTo>
                <a:lnTo>
                  <a:pt x="6" y="188"/>
                </a:lnTo>
                <a:lnTo>
                  <a:pt x="14" y="192"/>
                </a:lnTo>
                <a:lnTo>
                  <a:pt x="14" y="192"/>
                </a:lnTo>
                <a:lnTo>
                  <a:pt x="16" y="194"/>
                </a:lnTo>
                <a:lnTo>
                  <a:pt x="16" y="198"/>
                </a:lnTo>
                <a:lnTo>
                  <a:pt x="16" y="198"/>
                </a:lnTo>
                <a:lnTo>
                  <a:pt x="18" y="202"/>
                </a:lnTo>
                <a:lnTo>
                  <a:pt x="20" y="202"/>
                </a:lnTo>
                <a:lnTo>
                  <a:pt x="34" y="206"/>
                </a:lnTo>
                <a:lnTo>
                  <a:pt x="34" y="206"/>
                </a:lnTo>
                <a:lnTo>
                  <a:pt x="34" y="204"/>
                </a:lnTo>
                <a:lnTo>
                  <a:pt x="36" y="202"/>
                </a:lnTo>
                <a:lnTo>
                  <a:pt x="36" y="204"/>
                </a:lnTo>
                <a:lnTo>
                  <a:pt x="36" y="204"/>
                </a:lnTo>
                <a:lnTo>
                  <a:pt x="40" y="206"/>
                </a:lnTo>
                <a:lnTo>
                  <a:pt x="42" y="208"/>
                </a:lnTo>
                <a:lnTo>
                  <a:pt x="48" y="210"/>
                </a:lnTo>
                <a:lnTo>
                  <a:pt x="54" y="210"/>
                </a:lnTo>
                <a:lnTo>
                  <a:pt x="54" y="210"/>
                </a:lnTo>
                <a:lnTo>
                  <a:pt x="54" y="214"/>
                </a:lnTo>
                <a:lnTo>
                  <a:pt x="56" y="216"/>
                </a:lnTo>
                <a:lnTo>
                  <a:pt x="58" y="216"/>
                </a:lnTo>
                <a:lnTo>
                  <a:pt x="58" y="216"/>
                </a:lnTo>
                <a:lnTo>
                  <a:pt x="62" y="220"/>
                </a:lnTo>
                <a:lnTo>
                  <a:pt x="64" y="224"/>
                </a:lnTo>
                <a:lnTo>
                  <a:pt x="64" y="224"/>
                </a:lnTo>
                <a:lnTo>
                  <a:pt x="64" y="226"/>
                </a:lnTo>
                <a:lnTo>
                  <a:pt x="66" y="228"/>
                </a:lnTo>
                <a:lnTo>
                  <a:pt x="70" y="230"/>
                </a:lnTo>
                <a:lnTo>
                  <a:pt x="78" y="230"/>
                </a:lnTo>
                <a:lnTo>
                  <a:pt x="78" y="236"/>
                </a:lnTo>
                <a:lnTo>
                  <a:pt x="78" y="236"/>
                </a:lnTo>
                <a:lnTo>
                  <a:pt x="78" y="238"/>
                </a:lnTo>
                <a:lnTo>
                  <a:pt x="80" y="240"/>
                </a:lnTo>
                <a:lnTo>
                  <a:pt x="82" y="240"/>
                </a:lnTo>
                <a:lnTo>
                  <a:pt x="82" y="240"/>
                </a:lnTo>
                <a:lnTo>
                  <a:pt x="90" y="242"/>
                </a:lnTo>
                <a:lnTo>
                  <a:pt x="90" y="238"/>
                </a:lnTo>
                <a:lnTo>
                  <a:pt x="90" y="238"/>
                </a:lnTo>
                <a:lnTo>
                  <a:pt x="94" y="238"/>
                </a:lnTo>
                <a:lnTo>
                  <a:pt x="98" y="238"/>
                </a:lnTo>
                <a:lnTo>
                  <a:pt x="100" y="240"/>
                </a:lnTo>
                <a:lnTo>
                  <a:pt x="100" y="240"/>
                </a:lnTo>
                <a:lnTo>
                  <a:pt x="104" y="242"/>
                </a:lnTo>
                <a:lnTo>
                  <a:pt x="110" y="244"/>
                </a:lnTo>
                <a:lnTo>
                  <a:pt x="110" y="244"/>
                </a:lnTo>
                <a:lnTo>
                  <a:pt x="114" y="246"/>
                </a:lnTo>
                <a:lnTo>
                  <a:pt x="116" y="248"/>
                </a:lnTo>
                <a:lnTo>
                  <a:pt x="104" y="274"/>
                </a:lnTo>
                <a:lnTo>
                  <a:pt x="110" y="274"/>
                </a:lnTo>
                <a:lnTo>
                  <a:pt x="114" y="276"/>
                </a:lnTo>
                <a:lnTo>
                  <a:pt x="114" y="276"/>
                </a:lnTo>
                <a:lnTo>
                  <a:pt x="128" y="238"/>
                </a:lnTo>
                <a:lnTo>
                  <a:pt x="128" y="238"/>
                </a:lnTo>
                <a:lnTo>
                  <a:pt x="130" y="232"/>
                </a:lnTo>
                <a:lnTo>
                  <a:pt x="132" y="228"/>
                </a:lnTo>
                <a:lnTo>
                  <a:pt x="132" y="226"/>
                </a:lnTo>
                <a:lnTo>
                  <a:pt x="132" y="226"/>
                </a:lnTo>
                <a:lnTo>
                  <a:pt x="126" y="212"/>
                </a:lnTo>
                <a:lnTo>
                  <a:pt x="122" y="210"/>
                </a:lnTo>
                <a:lnTo>
                  <a:pt x="122" y="204"/>
                </a:lnTo>
                <a:lnTo>
                  <a:pt x="130" y="204"/>
                </a:lnTo>
                <a:lnTo>
                  <a:pt x="132" y="202"/>
                </a:lnTo>
                <a:lnTo>
                  <a:pt x="124" y="200"/>
                </a:lnTo>
                <a:lnTo>
                  <a:pt x="126" y="194"/>
                </a:lnTo>
                <a:lnTo>
                  <a:pt x="126" y="194"/>
                </a:lnTo>
                <a:lnTo>
                  <a:pt x="128" y="196"/>
                </a:lnTo>
                <a:lnTo>
                  <a:pt x="134" y="196"/>
                </a:lnTo>
                <a:lnTo>
                  <a:pt x="134" y="196"/>
                </a:lnTo>
                <a:lnTo>
                  <a:pt x="148" y="196"/>
                </a:lnTo>
                <a:lnTo>
                  <a:pt x="148" y="192"/>
                </a:lnTo>
                <a:lnTo>
                  <a:pt x="152" y="194"/>
                </a:lnTo>
                <a:lnTo>
                  <a:pt x="156" y="194"/>
                </a:lnTo>
                <a:lnTo>
                  <a:pt x="158" y="186"/>
                </a:lnTo>
                <a:lnTo>
                  <a:pt x="164" y="188"/>
                </a:lnTo>
                <a:lnTo>
                  <a:pt x="164" y="194"/>
                </a:lnTo>
                <a:lnTo>
                  <a:pt x="168" y="194"/>
                </a:lnTo>
                <a:lnTo>
                  <a:pt x="170" y="186"/>
                </a:lnTo>
                <a:lnTo>
                  <a:pt x="170" y="186"/>
                </a:lnTo>
                <a:lnTo>
                  <a:pt x="166" y="182"/>
                </a:lnTo>
                <a:lnTo>
                  <a:pt x="166" y="182"/>
                </a:lnTo>
                <a:lnTo>
                  <a:pt x="166" y="176"/>
                </a:lnTo>
                <a:lnTo>
                  <a:pt x="166" y="176"/>
                </a:lnTo>
                <a:lnTo>
                  <a:pt x="164" y="178"/>
                </a:lnTo>
                <a:lnTo>
                  <a:pt x="164" y="178"/>
                </a:lnTo>
                <a:lnTo>
                  <a:pt x="162" y="178"/>
                </a:lnTo>
                <a:lnTo>
                  <a:pt x="160" y="176"/>
                </a:lnTo>
                <a:lnTo>
                  <a:pt x="162" y="172"/>
                </a:lnTo>
                <a:lnTo>
                  <a:pt x="162" y="172"/>
                </a:lnTo>
                <a:lnTo>
                  <a:pt x="164" y="170"/>
                </a:lnTo>
                <a:lnTo>
                  <a:pt x="168" y="164"/>
                </a:lnTo>
                <a:lnTo>
                  <a:pt x="168" y="164"/>
                </a:lnTo>
                <a:lnTo>
                  <a:pt x="170" y="154"/>
                </a:lnTo>
                <a:lnTo>
                  <a:pt x="170" y="154"/>
                </a:lnTo>
                <a:lnTo>
                  <a:pt x="164" y="152"/>
                </a:lnTo>
                <a:lnTo>
                  <a:pt x="158" y="146"/>
                </a:lnTo>
                <a:lnTo>
                  <a:pt x="158" y="146"/>
                </a:lnTo>
                <a:lnTo>
                  <a:pt x="154" y="142"/>
                </a:lnTo>
                <a:lnTo>
                  <a:pt x="150" y="138"/>
                </a:lnTo>
                <a:lnTo>
                  <a:pt x="150" y="138"/>
                </a:lnTo>
                <a:lnTo>
                  <a:pt x="146" y="134"/>
                </a:lnTo>
                <a:lnTo>
                  <a:pt x="144" y="132"/>
                </a:lnTo>
                <a:lnTo>
                  <a:pt x="144" y="128"/>
                </a:lnTo>
                <a:lnTo>
                  <a:pt x="144" y="128"/>
                </a:lnTo>
                <a:lnTo>
                  <a:pt x="142" y="124"/>
                </a:lnTo>
                <a:lnTo>
                  <a:pt x="144" y="122"/>
                </a:lnTo>
                <a:lnTo>
                  <a:pt x="146" y="120"/>
                </a:lnTo>
                <a:lnTo>
                  <a:pt x="146" y="112"/>
                </a:lnTo>
                <a:lnTo>
                  <a:pt x="146" y="112"/>
                </a:lnTo>
                <a:lnTo>
                  <a:pt x="138" y="110"/>
                </a:lnTo>
                <a:lnTo>
                  <a:pt x="138" y="110"/>
                </a:lnTo>
                <a:lnTo>
                  <a:pt x="128" y="112"/>
                </a:lnTo>
                <a:lnTo>
                  <a:pt x="128" y="112"/>
                </a:lnTo>
                <a:lnTo>
                  <a:pt x="122" y="100"/>
                </a:lnTo>
                <a:lnTo>
                  <a:pt x="122" y="100"/>
                </a:lnTo>
                <a:lnTo>
                  <a:pt x="118" y="98"/>
                </a:lnTo>
                <a:lnTo>
                  <a:pt x="112" y="98"/>
                </a:lnTo>
                <a:lnTo>
                  <a:pt x="112" y="98"/>
                </a:lnTo>
                <a:lnTo>
                  <a:pt x="106" y="98"/>
                </a:lnTo>
                <a:lnTo>
                  <a:pt x="102" y="98"/>
                </a:lnTo>
                <a:lnTo>
                  <a:pt x="92" y="96"/>
                </a:lnTo>
                <a:lnTo>
                  <a:pt x="92" y="96"/>
                </a:lnTo>
                <a:lnTo>
                  <a:pt x="92" y="94"/>
                </a:lnTo>
                <a:lnTo>
                  <a:pt x="90" y="88"/>
                </a:lnTo>
                <a:lnTo>
                  <a:pt x="90" y="88"/>
                </a:lnTo>
                <a:lnTo>
                  <a:pt x="86" y="82"/>
                </a:lnTo>
                <a:lnTo>
                  <a:pt x="84" y="78"/>
                </a:lnTo>
                <a:lnTo>
                  <a:pt x="84" y="78"/>
                </a:lnTo>
                <a:lnTo>
                  <a:pt x="84" y="76"/>
                </a:lnTo>
                <a:lnTo>
                  <a:pt x="86" y="76"/>
                </a:lnTo>
                <a:lnTo>
                  <a:pt x="88" y="74"/>
                </a:lnTo>
                <a:lnTo>
                  <a:pt x="82" y="62"/>
                </a:lnTo>
                <a:lnTo>
                  <a:pt x="76" y="64"/>
                </a:lnTo>
                <a:lnTo>
                  <a:pt x="76" y="64"/>
                </a:lnTo>
                <a:lnTo>
                  <a:pt x="74" y="64"/>
                </a:lnTo>
                <a:lnTo>
                  <a:pt x="74" y="62"/>
                </a:lnTo>
                <a:lnTo>
                  <a:pt x="74" y="58"/>
                </a:lnTo>
                <a:lnTo>
                  <a:pt x="74" y="58"/>
                </a:lnTo>
                <a:lnTo>
                  <a:pt x="76" y="54"/>
                </a:lnTo>
                <a:lnTo>
                  <a:pt x="76" y="52"/>
                </a:lnTo>
                <a:lnTo>
                  <a:pt x="76" y="46"/>
                </a:lnTo>
                <a:lnTo>
                  <a:pt x="76" y="46"/>
                </a:lnTo>
                <a:lnTo>
                  <a:pt x="78" y="40"/>
                </a:lnTo>
                <a:lnTo>
                  <a:pt x="76" y="38"/>
                </a:lnTo>
                <a:lnTo>
                  <a:pt x="82" y="36"/>
                </a:lnTo>
                <a:lnTo>
                  <a:pt x="88" y="22"/>
                </a:lnTo>
                <a:lnTo>
                  <a:pt x="94" y="12"/>
                </a:lnTo>
                <a:lnTo>
                  <a:pt x="94" y="12"/>
                </a:lnTo>
                <a:lnTo>
                  <a:pt x="102" y="10"/>
                </a:lnTo>
                <a:lnTo>
                  <a:pt x="102" y="10"/>
                </a:lnTo>
                <a:close/>
              </a:path>
            </a:pathLst>
          </a:custGeom>
          <a:solidFill>
            <a:srgbClr val="1700F4"/>
          </a:solidFill>
          <a:ln w="3175">
            <a:solidFill>
              <a:srgbClr val="1700F4"/>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270" name="Freeform 215">
            <a:extLst>
              <a:ext uri="{FF2B5EF4-FFF2-40B4-BE49-F238E27FC236}">
                <a16:creationId xmlns:a16="http://schemas.microsoft.com/office/drawing/2014/main" id="{23AE59EA-A8BC-4C6F-9246-9865003B4D26}"/>
              </a:ext>
            </a:extLst>
          </p:cNvPr>
          <p:cNvSpPr>
            <a:spLocks noEditPoints="1"/>
          </p:cNvSpPr>
          <p:nvPr userDrawn="1"/>
        </p:nvSpPr>
        <p:spPr bwMode="auto">
          <a:xfrm>
            <a:off x="4158816" y="4192012"/>
            <a:ext cx="190391" cy="1204622"/>
          </a:xfrm>
          <a:custGeom>
            <a:avLst/>
            <a:gdLst>
              <a:gd name="T0" fmla="*/ 92 w 114"/>
              <a:gd name="T1" fmla="*/ 688 h 702"/>
              <a:gd name="T2" fmla="*/ 62 w 114"/>
              <a:gd name="T3" fmla="*/ 690 h 702"/>
              <a:gd name="T4" fmla="*/ 42 w 114"/>
              <a:gd name="T5" fmla="*/ 686 h 702"/>
              <a:gd name="T6" fmla="*/ 52 w 114"/>
              <a:gd name="T7" fmla="*/ 678 h 702"/>
              <a:gd name="T8" fmla="*/ 56 w 114"/>
              <a:gd name="T9" fmla="*/ 668 h 702"/>
              <a:gd name="T10" fmla="*/ 74 w 114"/>
              <a:gd name="T11" fmla="*/ 680 h 702"/>
              <a:gd name="T12" fmla="*/ 62 w 114"/>
              <a:gd name="T13" fmla="*/ 660 h 702"/>
              <a:gd name="T14" fmla="*/ 82 w 114"/>
              <a:gd name="T15" fmla="*/ 646 h 702"/>
              <a:gd name="T16" fmla="*/ 112 w 114"/>
              <a:gd name="T17" fmla="*/ 102 h 702"/>
              <a:gd name="T18" fmla="*/ 98 w 114"/>
              <a:gd name="T19" fmla="*/ 142 h 702"/>
              <a:gd name="T20" fmla="*/ 88 w 114"/>
              <a:gd name="T21" fmla="*/ 178 h 702"/>
              <a:gd name="T22" fmla="*/ 74 w 114"/>
              <a:gd name="T23" fmla="*/ 236 h 702"/>
              <a:gd name="T24" fmla="*/ 70 w 114"/>
              <a:gd name="T25" fmla="*/ 296 h 702"/>
              <a:gd name="T26" fmla="*/ 58 w 114"/>
              <a:gd name="T27" fmla="*/ 332 h 702"/>
              <a:gd name="T28" fmla="*/ 54 w 114"/>
              <a:gd name="T29" fmla="*/ 366 h 702"/>
              <a:gd name="T30" fmla="*/ 44 w 114"/>
              <a:gd name="T31" fmla="*/ 416 h 702"/>
              <a:gd name="T32" fmla="*/ 48 w 114"/>
              <a:gd name="T33" fmla="*/ 458 h 702"/>
              <a:gd name="T34" fmla="*/ 50 w 114"/>
              <a:gd name="T35" fmla="*/ 490 h 702"/>
              <a:gd name="T36" fmla="*/ 48 w 114"/>
              <a:gd name="T37" fmla="*/ 514 h 702"/>
              <a:gd name="T38" fmla="*/ 40 w 114"/>
              <a:gd name="T39" fmla="*/ 552 h 702"/>
              <a:gd name="T40" fmla="*/ 28 w 114"/>
              <a:gd name="T41" fmla="*/ 594 h 702"/>
              <a:gd name="T42" fmla="*/ 36 w 114"/>
              <a:gd name="T43" fmla="*/ 612 h 702"/>
              <a:gd name="T44" fmla="*/ 78 w 114"/>
              <a:gd name="T45" fmla="*/ 638 h 702"/>
              <a:gd name="T46" fmla="*/ 54 w 114"/>
              <a:gd name="T47" fmla="*/ 668 h 702"/>
              <a:gd name="T48" fmla="*/ 36 w 114"/>
              <a:gd name="T49" fmla="*/ 662 h 702"/>
              <a:gd name="T50" fmla="*/ 34 w 114"/>
              <a:gd name="T51" fmla="*/ 674 h 702"/>
              <a:gd name="T52" fmla="*/ 26 w 114"/>
              <a:gd name="T53" fmla="*/ 666 h 702"/>
              <a:gd name="T54" fmla="*/ 26 w 114"/>
              <a:gd name="T55" fmla="*/ 652 h 702"/>
              <a:gd name="T56" fmla="*/ 36 w 114"/>
              <a:gd name="T57" fmla="*/ 632 h 702"/>
              <a:gd name="T58" fmla="*/ 24 w 114"/>
              <a:gd name="T59" fmla="*/ 634 h 702"/>
              <a:gd name="T60" fmla="*/ 14 w 114"/>
              <a:gd name="T61" fmla="*/ 648 h 702"/>
              <a:gd name="T62" fmla="*/ 10 w 114"/>
              <a:gd name="T63" fmla="*/ 644 h 702"/>
              <a:gd name="T64" fmla="*/ 14 w 114"/>
              <a:gd name="T65" fmla="*/ 630 h 702"/>
              <a:gd name="T66" fmla="*/ 20 w 114"/>
              <a:gd name="T67" fmla="*/ 618 h 702"/>
              <a:gd name="T68" fmla="*/ 18 w 114"/>
              <a:gd name="T69" fmla="*/ 602 h 702"/>
              <a:gd name="T70" fmla="*/ 16 w 114"/>
              <a:gd name="T71" fmla="*/ 586 h 702"/>
              <a:gd name="T72" fmla="*/ 16 w 114"/>
              <a:gd name="T73" fmla="*/ 568 h 702"/>
              <a:gd name="T74" fmla="*/ 18 w 114"/>
              <a:gd name="T75" fmla="*/ 546 h 702"/>
              <a:gd name="T76" fmla="*/ 6 w 114"/>
              <a:gd name="T77" fmla="*/ 530 h 702"/>
              <a:gd name="T78" fmla="*/ 0 w 114"/>
              <a:gd name="T79" fmla="*/ 532 h 702"/>
              <a:gd name="T80" fmla="*/ 16 w 114"/>
              <a:gd name="T81" fmla="*/ 516 h 702"/>
              <a:gd name="T82" fmla="*/ 22 w 114"/>
              <a:gd name="T83" fmla="*/ 522 h 702"/>
              <a:gd name="T84" fmla="*/ 26 w 114"/>
              <a:gd name="T85" fmla="*/ 486 h 702"/>
              <a:gd name="T86" fmla="*/ 38 w 114"/>
              <a:gd name="T87" fmla="*/ 470 h 702"/>
              <a:gd name="T88" fmla="*/ 38 w 114"/>
              <a:gd name="T89" fmla="*/ 454 h 702"/>
              <a:gd name="T90" fmla="*/ 32 w 114"/>
              <a:gd name="T91" fmla="*/ 432 h 702"/>
              <a:gd name="T92" fmla="*/ 32 w 114"/>
              <a:gd name="T93" fmla="*/ 384 h 702"/>
              <a:gd name="T94" fmla="*/ 28 w 114"/>
              <a:gd name="T95" fmla="*/ 360 h 702"/>
              <a:gd name="T96" fmla="*/ 36 w 114"/>
              <a:gd name="T97" fmla="*/ 338 h 702"/>
              <a:gd name="T98" fmla="*/ 44 w 114"/>
              <a:gd name="T99" fmla="*/ 302 h 702"/>
              <a:gd name="T100" fmla="*/ 58 w 114"/>
              <a:gd name="T101" fmla="*/ 244 h 702"/>
              <a:gd name="T102" fmla="*/ 54 w 114"/>
              <a:gd name="T103" fmla="*/ 200 h 702"/>
              <a:gd name="T104" fmla="*/ 64 w 114"/>
              <a:gd name="T105" fmla="*/ 166 h 702"/>
              <a:gd name="T106" fmla="*/ 66 w 114"/>
              <a:gd name="T107" fmla="*/ 134 h 702"/>
              <a:gd name="T108" fmla="*/ 66 w 114"/>
              <a:gd name="T109" fmla="*/ 98 h 702"/>
              <a:gd name="T110" fmla="*/ 72 w 114"/>
              <a:gd name="T111" fmla="*/ 58 h 702"/>
              <a:gd name="T112" fmla="*/ 74 w 114"/>
              <a:gd name="T113" fmla="*/ 4 h 702"/>
              <a:gd name="T114" fmla="*/ 94 w 114"/>
              <a:gd name="T115" fmla="*/ 42 h 702"/>
              <a:gd name="T116" fmla="*/ 114 w 114"/>
              <a:gd name="T117" fmla="*/ 92 h 7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14" h="702">
                <a:moveTo>
                  <a:pt x="106" y="690"/>
                </a:moveTo>
                <a:lnTo>
                  <a:pt x="108" y="690"/>
                </a:lnTo>
                <a:lnTo>
                  <a:pt x="108" y="690"/>
                </a:lnTo>
                <a:lnTo>
                  <a:pt x="104" y="696"/>
                </a:lnTo>
                <a:lnTo>
                  <a:pt x="100" y="702"/>
                </a:lnTo>
                <a:lnTo>
                  <a:pt x="100" y="702"/>
                </a:lnTo>
                <a:lnTo>
                  <a:pt x="100" y="696"/>
                </a:lnTo>
                <a:lnTo>
                  <a:pt x="100" y="696"/>
                </a:lnTo>
                <a:lnTo>
                  <a:pt x="94" y="694"/>
                </a:lnTo>
                <a:lnTo>
                  <a:pt x="94" y="694"/>
                </a:lnTo>
                <a:lnTo>
                  <a:pt x="94" y="692"/>
                </a:lnTo>
                <a:lnTo>
                  <a:pt x="92" y="688"/>
                </a:lnTo>
                <a:lnTo>
                  <a:pt x="92" y="688"/>
                </a:lnTo>
                <a:lnTo>
                  <a:pt x="80" y="692"/>
                </a:lnTo>
                <a:lnTo>
                  <a:pt x="78" y="694"/>
                </a:lnTo>
                <a:lnTo>
                  <a:pt x="78" y="694"/>
                </a:lnTo>
                <a:lnTo>
                  <a:pt x="74" y="694"/>
                </a:lnTo>
                <a:lnTo>
                  <a:pt x="68" y="694"/>
                </a:lnTo>
                <a:lnTo>
                  <a:pt x="68" y="694"/>
                </a:lnTo>
                <a:lnTo>
                  <a:pt x="68" y="692"/>
                </a:lnTo>
                <a:lnTo>
                  <a:pt x="68" y="692"/>
                </a:lnTo>
                <a:lnTo>
                  <a:pt x="70" y="692"/>
                </a:lnTo>
                <a:lnTo>
                  <a:pt x="70" y="690"/>
                </a:lnTo>
                <a:lnTo>
                  <a:pt x="66" y="688"/>
                </a:lnTo>
                <a:lnTo>
                  <a:pt x="66" y="688"/>
                </a:lnTo>
                <a:lnTo>
                  <a:pt x="62" y="690"/>
                </a:lnTo>
                <a:lnTo>
                  <a:pt x="58" y="690"/>
                </a:lnTo>
                <a:lnTo>
                  <a:pt x="58" y="690"/>
                </a:lnTo>
                <a:lnTo>
                  <a:pt x="58" y="686"/>
                </a:lnTo>
                <a:lnTo>
                  <a:pt x="58" y="686"/>
                </a:lnTo>
                <a:lnTo>
                  <a:pt x="50" y="686"/>
                </a:lnTo>
                <a:lnTo>
                  <a:pt x="50" y="684"/>
                </a:lnTo>
                <a:lnTo>
                  <a:pt x="50" y="684"/>
                </a:lnTo>
                <a:lnTo>
                  <a:pt x="46" y="684"/>
                </a:lnTo>
                <a:lnTo>
                  <a:pt x="46" y="686"/>
                </a:lnTo>
                <a:lnTo>
                  <a:pt x="46" y="686"/>
                </a:lnTo>
                <a:lnTo>
                  <a:pt x="46" y="688"/>
                </a:lnTo>
                <a:lnTo>
                  <a:pt x="46" y="688"/>
                </a:lnTo>
                <a:lnTo>
                  <a:pt x="42" y="686"/>
                </a:lnTo>
                <a:lnTo>
                  <a:pt x="42" y="686"/>
                </a:lnTo>
                <a:lnTo>
                  <a:pt x="42" y="684"/>
                </a:lnTo>
                <a:lnTo>
                  <a:pt x="42" y="684"/>
                </a:lnTo>
                <a:lnTo>
                  <a:pt x="44" y="684"/>
                </a:lnTo>
                <a:lnTo>
                  <a:pt x="44" y="682"/>
                </a:lnTo>
                <a:lnTo>
                  <a:pt x="44" y="682"/>
                </a:lnTo>
                <a:lnTo>
                  <a:pt x="56" y="680"/>
                </a:lnTo>
                <a:lnTo>
                  <a:pt x="56" y="680"/>
                </a:lnTo>
                <a:lnTo>
                  <a:pt x="56" y="678"/>
                </a:lnTo>
                <a:lnTo>
                  <a:pt x="56" y="676"/>
                </a:lnTo>
                <a:lnTo>
                  <a:pt x="56" y="676"/>
                </a:lnTo>
                <a:lnTo>
                  <a:pt x="52" y="678"/>
                </a:lnTo>
                <a:lnTo>
                  <a:pt x="52" y="678"/>
                </a:lnTo>
                <a:lnTo>
                  <a:pt x="48" y="678"/>
                </a:lnTo>
                <a:lnTo>
                  <a:pt x="46" y="676"/>
                </a:lnTo>
                <a:lnTo>
                  <a:pt x="44" y="670"/>
                </a:lnTo>
                <a:lnTo>
                  <a:pt x="44" y="670"/>
                </a:lnTo>
                <a:lnTo>
                  <a:pt x="50" y="670"/>
                </a:lnTo>
                <a:lnTo>
                  <a:pt x="50" y="670"/>
                </a:lnTo>
                <a:lnTo>
                  <a:pt x="50" y="674"/>
                </a:lnTo>
                <a:lnTo>
                  <a:pt x="50" y="674"/>
                </a:lnTo>
                <a:lnTo>
                  <a:pt x="54" y="672"/>
                </a:lnTo>
                <a:lnTo>
                  <a:pt x="54" y="674"/>
                </a:lnTo>
                <a:lnTo>
                  <a:pt x="54" y="674"/>
                </a:lnTo>
                <a:lnTo>
                  <a:pt x="56" y="668"/>
                </a:lnTo>
                <a:lnTo>
                  <a:pt x="56" y="668"/>
                </a:lnTo>
                <a:lnTo>
                  <a:pt x="60" y="668"/>
                </a:lnTo>
                <a:lnTo>
                  <a:pt x="60" y="668"/>
                </a:lnTo>
                <a:lnTo>
                  <a:pt x="60" y="676"/>
                </a:lnTo>
                <a:lnTo>
                  <a:pt x="64" y="678"/>
                </a:lnTo>
                <a:lnTo>
                  <a:pt x="64" y="678"/>
                </a:lnTo>
                <a:lnTo>
                  <a:pt x="62" y="682"/>
                </a:lnTo>
                <a:lnTo>
                  <a:pt x="66" y="682"/>
                </a:lnTo>
                <a:lnTo>
                  <a:pt x="66" y="682"/>
                </a:lnTo>
                <a:lnTo>
                  <a:pt x="66" y="678"/>
                </a:lnTo>
                <a:lnTo>
                  <a:pt x="72" y="678"/>
                </a:lnTo>
                <a:lnTo>
                  <a:pt x="72" y="678"/>
                </a:lnTo>
                <a:lnTo>
                  <a:pt x="74" y="680"/>
                </a:lnTo>
                <a:lnTo>
                  <a:pt x="74" y="680"/>
                </a:lnTo>
                <a:lnTo>
                  <a:pt x="78" y="680"/>
                </a:lnTo>
                <a:lnTo>
                  <a:pt x="78" y="680"/>
                </a:lnTo>
                <a:lnTo>
                  <a:pt x="72" y="674"/>
                </a:lnTo>
                <a:lnTo>
                  <a:pt x="72" y="674"/>
                </a:lnTo>
                <a:lnTo>
                  <a:pt x="66" y="674"/>
                </a:lnTo>
                <a:lnTo>
                  <a:pt x="66" y="674"/>
                </a:lnTo>
                <a:lnTo>
                  <a:pt x="64" y="670"/>
                </a:lnTo>
                <a:lnTo>
                  <a:pt x="64" y="666"/>
                </a:lnTo>
                <a:lnTo>
                  <a:pt x="64" y="666"/>
                </a:lnTo>
                <a:lnTo>
                  <a:pt x="74" y="660"/>
                </a:lnTo>
                <a:lnTo>
                  <a:pt x="74" y="660"/>
                </a:lnTo>
                <a:lnTo>
                  <a:pt x="64" y="660"/>
                </a:lnTo>
                <a:lnTo>
                  <a:pt x="62" y="660"/>
                </a:lnTo>
                <a:lnTo>
                  <a:pt x="62" y="658"/>
                </a:lnTo>
                <a:lnTo>
                  <a:pt x="62" y="654"/>
                </a:lnTo>
                <a:lnTo>
                  <a:pt x="62" y="646"/>
                </a:lnTo>
                <a:lnTo>
                  <a:pt x="62" y="646"/>
                </a:lnTo>
                <a:lnTo>
                  <a:pt x="64" y="646"/>
                </a:lnTo>
                <a:lnTo>
                  <a:pt x="68" y="646"/>
                </a:lnTo>
                <a:lnTo>
                  <a:pt x="68" y="646"/>
                </a:lnTo>
                <a:lnTo>
                  <a:pt x="68" y="646"/>
                </a:lnTo>
                <a:lnTo>
                  <a:pt x="72" y="648"/>
                </a:lnTo>
                <a:lnTo>
                  <a:pt x="72" y="648"/>
                </a:lnTo>
                <a:lnTo>
                  <a:pt x="78" y="642"/>
                </a:lnTo>
                <a:lnTo>
                  <a:pt x="78" y="642"/>
                </a:lnTo>
                <a:lnTo>
                  <a:pt x="82" y="646"/>
                </a:lnTo>
                <a:lnTo>
                  <a:pt x="82" y="646"/>
                </a:lnTo>
                <a:lnTo>
                  <a:pt x="86" y="644"/>
                </a:lnTo>
                <a:lnTo>
                  <a:pt x="90" y="690"/>
                </a:lnTo>
                <a:lnTo>
                  <a:pt x="90" y="690"/>
                </a:lnTo>
                <a:lnTo>
                  <a:pt x="94" y="688"/>
                </a:lnTo>
                <a:lnTo>
                  <a:pt x="100" y="688"/>
                </a:lnTo>
                <a:lnTo>
                  <a:pt x="100" y="688"/>
                </a:lnTo>
                <a:lnTo>
                  <a:pt x="96" y="688"/>
                </a:lnTo>
                <a:lnTo>
                  <a:pt x="98" y="688"/>
                </a:lnTo>
                <a:lnTo>
                  <a:pt x="106" y="690"/>
                </a:lnTo>
                <a:lnTo>
                  <a:pt x="106" y="690"/>
                </a:lnTo>
                <a:close/>
                <a:moveTo>
                  <a:pt x="112" y="102"/>
                </a:moveTo>
                <a:lnTo>
                  <a:pt x="112" y="102"/>
                </a:lnTo>
                <a:lnTo>
                  <a:pt x="112" y="106"/>
                </a:lnTo>
                <a:lnTo>
                  <a:pt x="108" y="106"/>
                </a:lnTo>
                <a:lnTo>
                  <a:pt x="106" y="108"/>
                </a:lnTo>
                <a:lnTo>
                  <a:pt x="104" y="110"/>
                </a:lnTo>
                <a:lnTo>
                  <a:pt x="104" y="110"/>
                </a:lnTo>
                <a:lnTo>
                  <a:pt x="102" y="114"/>
                </a:lnTo>
                <a:lnTo>
                  <a:pt x="98" y="116"/>
                </a:lnTo>
                <a:lnTo>
                  <a:pt x="96" y="116"/>
                </a:lnTo>
                <a:lnTo>
                  <a:pt x="94" y="118"/>
                </a:lnTo>
                <a:lnTo>
                  <a:pt x="94" y="118"/>
                </a:lnTo>
                <a:lnTo>
                  <a:pt x="94" y="134"/>
                </a:lnTo>
                <a:lnTo>
                  <a:pt x="94" y="134"/>
                </a:lnTo>
                <a:lnTo>
                  <a:pt x="98" y="142"/>
                </a:lnTo>
                <a:lnTo>
                  <a:pt x="98" y="144"/>
                </a:lnTo>
                <a:lnTo>
                  <a:pt x="96" y="146"/>
                </a:lnTo>
                <a:lnTo>
                  <a:pt x="96" y="146"/>
                </a:lnTo>
                <a:lnTo>
                  <a:pt x="94" y="148"/>
                </a:lnTo>
                <a:lnTo>
                  <a:pt x="94" y="150"/>
                </a:lnTo>
                <a:lnTo>
                  <a:pt x="96" y="154"/>
                </a:lnTo>
                <a:lnTo>
                  <a:pt x="96" y="154"/>
                </a:lnTo>
                <a:lnTo>
                  <a:pt x="96" y="160"/>
                </a:lnTo>
                <a:lnTo>
                  <a:pt x="94" y="166"/>
                </a:lnTo>
                <a:lnTo>
                  <a:pt x="94" y="166"/>
                </a:lnTo>
                <a:lnTo>
                  <a:pt x="90" y="172"/>
                </a:lnTo>
                <a:lnTo>
                  <a:pt x="88" y="178"/>
                </a:lnTo>
                <a:lnTo>
                  <a:pt x="88" y="178"/>
                </a:lnTo>
                <a:lnTo>
                  <a:pt x="86" y="182"/>
                </a:lnTo>
                <a:lnTo>
                  <a:pt x="84" y="184"/>
                </a:lnTo>
                <a:lnTo>
                  <a:pt x="82" y="186"/>
                </a:lnTo>
                <a:lnTo>
                  <a:pt x="80" y="192"/>
                </a:lnTo>
                <a:lnTo>
                  <a:pt x="80" y="192"/>
                </a:lnTo>
                <a:lnTo>
                  <a:pt x="78" y="210"/>
                </a:lnTo>
                <a:lnTo>
                  <a:pt x="78" y="210"/>
                </a:lnTo>
                <a:lnTo>
                  <a:pt x="78" y="218"/>
                </a:lnTo>
                <a:lnTo>
                  <a:pt x="78" y="224"/>
                </a:lnTo>
                <a:lnTo>
                  <a:pt x="78" y="224"/>
                </a:lnTo>
                <a:lnTo>
                  <a:pt x="76" y="228"/>
                </a:lnTo>
                <a:lnTo>
                  <a:pt x="74" y="236"/>
                </a:lnTo>
                <a:lnTo>
                  <a:pt x="74" y="236"/>
                </a:lnTo>
                <a:lnTo>
                  <a:pt x="74" y="244"/>
                </a:lnTo>
                <a:lnTo>
                  <a:pt x="74" y="250"/>
                </a:lnTo>
                <a:lnTo>
                  <a:pt x="74" y="250"/>
                </a:lnTo>
                <a:lnTo>
                  <a:pt x="74" y="258"/>
                </a:lnTo>
                <a:lnTo>
                  <a:pt x="74" y="262"/>
                </a:lnTo>
                <a:lnTo>
                  <a:pt x="74" y="262"/>
                </a:lnTo>
                <a:lnTo>
                  <a:pt x="70" y="268"/>
                </a:lnTo>
                <a:lnTo>
                  <a:pt x="72" y="274"/>
                </a:lnTo>
                <a:lnTo>
                  <a:pt x="72" y="274"/>
                </a:lnTo>
                <a:lnTo>
                  <a:pt x="72" y="280"/>
                </a:lnTo>
                <a:lnTo>
                  <a:pt x="72" y="286"/>
                </a:lnTo>
                <a:lnTo>
                  <a:pt x="72" y="286"/>
                </a:lnTo>
                <a:lnTo>
                  <a:pt x="70" y="296"/>
                </a:lnTo>
                <a:lnTo>
                  <a:pt x="66" y="306"/>
                </a:lnTo>
                <a:lnTo>
                  <a:pt x="66" y="306"/>
                </a:lnTo>
                <a:lnTo>
                  <a:pt x="64" y="312"/>
                </a:lnTo>
                <a:lnTo>
                  <a:pt x="66" y="316"/>
                </a:lnTo>
                <a:lnTo>
                  <a:pt x="66" y="316"/>
                </a:lnTo>
                <a:lnTo>
                  <a:pt x="66" y="322"/>
                </a:lnTo>
                <a:lnTo>
                  <a:pt x="66" y="326"/>
                </a:lnTo>
                <a:lnTo>
                  <a:pt x="66" y="326"/>
                </a:lnTo>
                <a:lnTo>
                  <a:pt x="64" y="328"/>
                </a:lnTo>
                <a:lnTo>
                  <a:pt x="62" y="328"/>
                </a:lnTo>
                <a:lnTo>
                  <a:pt x="60" y="328"/>
                </a:lnTo>
                <a:lnTo>
                  <a:pt x="60" y="328"/>
                </a:lnTo>
                <a:lnTo>
                  <a:pt x="58" y="332"/>
                </a:lnTo>
                <a:lnTo>
                  <a:pt x="56" y="334"/>
                </a:lnTo>
                <a:lnTo>
                  <a:pt x="54" y="338"/>
                </a:lnTo>
                <a:lnTo>
                  <a:pt x="54" y="338"/>
                </a:lnTo>
                <a:lnTo>
                  <a:pt x="54" y="344"/>
                </a:lnTo>
                <a:lnTo>
                  <a:pt x="54" y="352"/>
                </a:lnTo>
                <a:lnTo>
                  <a:pt x="54" y="352"/>
                </a:lnTo>
                <a:lnTo>
                  <a:pt x="54" y="354"/>
                </a:lnTo>
                <a:lnTo>
                  <a:pt x="56" y="356"/>
                </a:lnTo>
                <a:lnTo>
                  <a:pt x="58" y="362"/>
                </a:lnTo>
                <a:lnTo>
                  <a:pt x="58" y="362"/>
                </a:lnTo>
                <a:lnTo>
                  <a:pt x="56" y="364"/>
                </a:lnTo>
                <a:lnTo>
                  <a:pt x="56" y="364"/>
                </a:lnTo>
                <a:lnTo>
                  <a:pt x="54" y="366"/>
                </a:lnTo>
                <a:lnTo>
                  <a:pt x="54" y="366"/>
                </a:lnTo>
                <a:lnTo>
                  <a:pt x="50" y="376"/>
                </a:lnTo>
                <a:lnTo>
                  <a:pt x="48" y="386"/>
                </a:lnTo>
                <a:lnTo>
                  <a:pt x="48" y="386"/>
                </a:lnTo>
                <a:lnTo>
                  <a:pt x="48" y="392"/>
                </a:lnTo>
                <a:lnTo>
                  <a:pt x="44" y="396"/>
                </a:lnTo>
                <a:lnTo>
                  <a:pt x="44" y="396"/>
                </a:lnTo>
                <a:lnTo>
                  <a:pt x="42" y="400"/>
                </a:lnTo>
                <a:lnTo>
                  <a:pt x="44" y="402"/>
                </a:lnTo>
                <a:lnTo>
                  <a:pt x="44" y="406"/>
                </a:lnTo>
                <a:lnTo>
                  <a:pt x="46" y="410"/>
                </a:lnTo>
                <a:lnTo>
                  <a:pt x="46" y="410"/>
                </a:lnTo>
                <a:lnTo>
                  <a:pt x="44" y="416"/>
                </a:lnTo>
                <a:lnTo>
                  <a:pt x="44" y="420"/>
                </a:lnTo>
                <a:lnTo>
                  <a:pt x="46" y="422"/>
                </a:lnTo>
                <a:lnTo>
                  <a:pt x="46" y="422"/>
                </a:lnTo>
                <a:lnTo>
                  <a:pt x="50" y="422"/>
                </a:lnTo>
                <a:lnTo>
                  <a:pt x="50" y="426"/>
                </a:lnTo>
                <a:lnTo>
                  <a:pt x="50" y="426"/>
                </a:lnTo>
                <a:lnTo>
                  <a:pt x="50" y="438"/>
                </a:lnTo>
                <a:lnTo>
                  <a:pt x="50" y="438"/>
                </a:lnTo>
                <a:lnTo>
                  <a:pt x="46" y="446"/>
                </a:lnTo>
                <a:lnTo>
                  <a:pt x="46" y="450"/>
                </a:lnTo>
                <a:lnTo>
                  <a:pt x="46" y="452"/>
                </a:lnTo>
                <a:lnTo>
                  <a:pt x="46" y="452"/>
                </a:lnTo>
                <a:lnTo>
                  <a:pt x="48" y="458"/>
                </a:lnTo>
                <a:lnTo>
                  <a:pt x="50" y="460"/>
                </a:lnTo>
                <a:lnTo>
                  <a:pt x="50" y="462"/>
                </a:lnTo>
                <a:lnTo>
                  <a:pt x="50" y="462"/>
                </a:lnTo>
                <a:lnTo>
                  <a:pt x="50" y="466"/>
                </a:lnTo>
                <a:lnTo>
                  <a:pt x="50" y="472"/>
                </a:lnTo>
                <a:lnTo>
                  <a:pt x="50" y="472"/>
                </a:lnTo>
                <a:lnTo>
                  <a:pt x="52" y="478"/>
                </a:lnTo>
                <a:lnTo>
                  <a:pt x="52" y="480"/>
                </a:lnTo>
                <a:lnTo>
                  <a:pt x="52" y="482"/>
                </a:lnTo>
                <a:lnTo>
                  <a:pt x="52" y="482"/>
                </a:lnTo>
                <a:lnTo>
                  <a:pt x="50" y="486"/>
                </a:lnTo>
                <a:lnTo>
                  <a:pt x="50" y="490"/>
                </a:lnTo>
                <a:lnTo>
                  <a:pt x="50" y="490"/>
                </a:lnTo>
                <a:lnTo>
                  <a:pt x="52" y="494"/>
                </a:lnTo>
                <a:lnTo>
                  <a:pt x="52" y="494"/>
                </a:lnTo>
                <a:lnTo>
                  <a:pt x="50" y="496"/>
                </a:lnTo>
                <a:lnTo>
                  <a:pt x="50" y="496"/>
                </a:lnTo>
                <a:lnTo>
                  <a:pt x="48" y="496"/>
                </a:lnTo>
                <a:lnTo>
                  <a:pt x="48" y="498"/>
                </a:lnTo>
                <a:lnTo>
                  <a:pt x="46" y="502"/>
                </a:lnTo>
                <a:lnTo>
                  <a:pt x="46" y="502"/>
                </a:lnTo>
                <a:lnTo>
                  <a:pt x="46" y="502"/>
                </a:lnTo>
                <a:lnTo>
                  <a:pt x="46" y="504"/>
                </a:lnTo>
                <a:lnTo>
                  <a:pt x="48" y="510"/>
                </a:lnTo>
                <a:lnTo>
                  <a:pt x="48" y="510"/>
                </a:lnTo>
                <a:lnTo>
                  <a:pt x="48" y="514"/>
                </a:lnTo>
                <a:lnTo>
                  <a:pt x="48" y="520"/>
                </a:lnTo>
                <a:lnTo>
                  <a:pt x="48" y="520"/>
                </a:lnTo>
                <a:lnTo>
                  <a:pt x="46" y="526"/>
                </a:lnTo>
                <a:lnTo>
                  <a:pt x="46" y="532"/>
                </a:lnTo>
                <a:lnTo>
                  <a:pt x="46" y="532"/>
                </a:lnTo>
                <a:lnTo>
                  <a:pt x="46" y="536"/>
                </a:lnTo>
                <a:lnTo>
                  <a:pt x="46" y="538"/>
                </a:lnTo>
                <a:lnTo>
                  <a:pt x="46" y="538"/>
                </a:lnTo>
                <a:lnTo>
                  <a:pt x="42" y="542"/>
                </a:lnTo>
                <a:lnTo>
                  <a:pt x="42" y="542"/>
                </a:lnTo>
                <a:lnTo>
                  <a:pt x="40" y="548"/>
                </a:lnTo>
                <a:lnTo>
                  <a:pt x="40" y="552"/>
                </a:lnTo>
                <a:lnTo>
                  <a:pt x="40" y="552"/>
                </a:lnTo>
                <a:lnTo>
                  <a:pt x="42" y="558"/>
                </a:lnTo>
                <a:lnTo>
                  <a:pt x="38" y="562"/>
                </a:lnTo>
                <a:lnTo>
                  <a:pt x="38" y="562"/>
                </a:lnTo>
                <a:lnTo>
                  <a:pt x="32" y="566"/>
                </a:lnTo>
                <a:lnTo>
                  <a:pt x="30" y="568"/>
                </a:lnTo>
                <a:lnTo>
                  <a:pt x="30" y="570"/>
                </a:lnTo>
                <a:lnTo>
                  <a:pt x="30" y="570"/>
                </a:lnTo>
                <a:lnTo>
                  <a:pt x="32" y="578"/>
                </a:lnTo>
                <a:lnTo>
                  <a:pt x="30" y="582"/>
                </a:lnTo>
                <a:lnTo>
                  <a:pt x="30" y="582"/>
                </a:lnTo>
                <a:lnTo>
                  <a:pt x="28" y="588"/>
                </a:lnTo>
                <a:lnTo>
                  <a:pt x="28" y="594"/>
                </a:lnTo>
                <a:lnTo>
                  <a:pt x="28" y="594"/>
                </a:lnTo>
                <a:lnTo>
                  <a:pt x="28" y="600"/>
                </a:lnTo>
                <a:lnTo>
                  <a:pt x="28" y="602"/>
                </a:lnTo>
                <a:lnTo>
                  <a:pt x="30" y="602"/>
                </a:lnTo>
                <a:lnTo>
                  <a:pt x="30" y="602"/>
                </a:lnTo>
                <a:lnTo>
                  <a:pt x="32" y="602"/>
                </a:lnTo>
                <a:lnTo>
                  <a:pt x="34" y="600"/>
                </a:lnTo>
                <a:lnTo>
                  <a:pt x="36" y="600"/>
                </a:lnTo>
                <a:lnTo>
                  <a:pt x="38" y="600"/>
                </a:lnTo>
                <a:lnTo>
                  <a:pt x="38" y="600"/>
                </a:lnTo>
                <a:lnTo>
                  <a:pt x="40" y="606"/>
                </a:lnTo>
                <a:lnTo>
                  <a:pt x="38" y="610"/>
                </a:lnTo>
                <a:lnTo>
                  <a:pt x="38" y="610"/>
                </a:lnTo>
                <a:lnTo>
                  <a:pt x="36" y="612"/>
                </a:lnTo>
                <a:lnTo>
                  <a:pt x="36" y="614"/>
                </a:lnTo>
                <a:lnTo>
                  <a:pt x="38" y="620"/>
                </a:lnTo>
                <a:lnTo>
                  <a:pt x="38" y="620"/>
                </a:lnTo>
                <a:lnTo>
                  <a:pt x="46" y="628"/>
                </a:lnTo>
                <a:lnTo>
                  <a:pt x="50" y="634"/>
                </a:lnTo>
                <a:lnTo>
                  <a:pt x="50" y="634"/>
                </a:lnTo>
                <a:lnTo>
                  <a:pt x="68" y="632"/>
                </a:lnTo>
                <a:lnTo>
                  <a:pt x="68" y="632"/>
                </a:lnTo>
                <a:lnTo>
                  <a:pt x="92" y="634"/>
                </a:lnTo>
                <a:lnTo>
                  <a:pt x="92" y="636"/>
                </a:lnTo>
                <a:lnTo>
                  <a:pt x="92" y="636"/>
                </a:lnTo>
                <a:lnTo>
                  <a:pt x="82" y="636"/>
                </a:lnTo>
                <a:lnTo>
                  <a:pt x="78" y="638"/>
                </a:lnTo>
                <a:lnTo>
                  <a:pt x="76" y="644"/>
                </a:lnTo>
                <a:lnTo>
                  <a:pt x="76" y="644"/>
                </a:lnTo>
                <a:lnTo>
                  <a:pt x="58" y="644"/>
                </a:lnTo>
                <a:lnTo>
                  <a:pt x="58" y="644"/>
                </a:lnTo>
                <a:lnTo>
                  <a:pt x="60" y="648"/>
                </a:lnTo>
                <a:lnTo>
                  <a:pt x="60" y="648"/>
                </a:lnTo>
                <a:lnTo>
                  <a:pt x="56" y="654"/>
                </a:lnTo>
                <a:lnTo>
                  <a:pt x="56" y="654"/>
                </a:lnTo>
                <a:lnTo>
                  <a:pt x="58" y="660"/>
                </a:lnTo>
                <a:lnTo>
                  <a:pt x="56" y="666"/>
                </a:lnTo>
                <a:lnTo>
                  <a:pt x="56" y="666"/>
                </a:lnTo>
                <a:lnTo>
                  <a:pt x="54" y="668"/>
                </a:lnTo>
                <a:lnTo>
                  <a:pt x="54" y="668"/>
                </a:lnTo>
                <a:lnTo>
                  <a:pt x="48" y="666"/>
                </a:lnTo>
                <a:lnTo>
                  <a:pt x="48" y="666"/>
                </a:lnTo>
                <a:lnTo>
                  <a:pt x="44" y="664"/>
                </a:lnTo>
                <a:lnTo>
                  <a:pt x="44" y="662"/>
                </a:lnTo>
                <a:lnTo>
                  <a:pt x="44" y="656"/>
                </a:lnTo>
                <a:lnTo>
                  <a:pt x="44" y="656"/>
                </a:lnTo>
                <a:lnTo>
                  <a:pt x="40" y="658"/>
                </a:lnTo>
                <a:lnTo>
                  <a:pt x="40" y="658"/>
                </a:lnTo>
                <a:lnTo>
                  <a:pt x="40" y="662"/>
                </a:lnTo>
                <a:lnTo>
                  <a:pt x="40" y="662"/>
                </a:lnTo>
                <a:lnTo>
                  <a:pt x="34" y="658"/>
                </a:lnTo>
                <a:lnTo>
                  <a:pt x="32" y="658"/>
                </a:lnTo>
                <a:lnTo>
                  <a:pt x="36" y="662"/>
                </a:lnTo>
                <a:lnTo>
                  <a:pt x="36" y="662"/>
                </a:lnTo>
                <a:lnTo>
                  <a:pt x="42" y="666"/>
                </a:lnTo>
                <a:lnTo>
                  <a:pt x="42" y="666"/>
                </a:lnTo>
                <a:lnTo>
                  <a:pt x="40" y="670"/>
                </a:lnTo>
                <a:lnTo>
                  <a:pt x="42" y="674"/>
                </a:lnTo>
                <a:lnTo>
                  <a:pt x="42" y="674"/>
                </a:lnTo>
                <a:lnTo>
                  <a:pt x="42" y="674"/>
                </a:lnTo>
                <a:lnTo>
                  <a:pt x="38" y="676"/>
                </a:lnTo>
                <a:lnTo>
                  <a:pt x="38" y="676"/>
                </a:lnTo>
                <a:lnTo>
                  <a:pt x="38" y="674"/>
                </a:lnTo>
                <a:lnTo>
                  <a:pt x="38" y="674"/>
                </a:lnTo>
                <a:lnTo>
                  <a:pt x="36" y="674"/>
                </a:lnTo>
                <a:lnTo>
                  <a:pt x="34" y="674"/>
                </a:lnTo>
                <a:lnTo>
                  <a:pt x="34" y="674"/>
                </a:lnTo>
                <a:lnTo>
                  <a:pt x="32" y="672"/>
                </a:lnTo>
                <a:lnTo>
                  <a:pt x="32" y="672"/>
                </a:lnTo>
                <a:lnTo>
                  <a:pt x="32" y="670"/>
                </a:lnTo>
                <a:lnTo>
                  <a:pt x="32" y="668"/>
                </a:lnTo>
                <a:lnTo>
                  <a:pt x="32" y="668"/>
                </a:lnTo>
                <a:lnTo>
                  <a:pt x="30" y="668"/>
                </a:lnTo>
                <a:lnTo>
                  <a:pt x="28" y="670"/>
                </a:lnTo>
                <a:lnTo>
                  <a:pt x="28" y="668"/>
                </a:lnTo>
                <a:lnTo>
                  <a:pt x="28" y="668"/>
                </a:lnTo>
                <a:lnTo>
                  <a:pt x="26" y="668"/>
                </a:lnTo>
                <a:lnTo>
                  <a:pt x="26" y="666"/>
                </a:lnTo>
                <a:lnTo>
                  <a:pt x="26" y="666"/>
                </a:lnTo>
                <a:lnTo>
                  <a:pt x="24" y="666"/>
                </a:lnTo>
                <a:lnTo>
                  <a:pt x="24" y="666"/>
                </a:lnTo>
                <a:lnTo>
                  <a:pt x="24" y="662"/>
                </a:lnTo>
                <a:lnTo>
                  <a:pt x="24" y="662"/>
                </a:lnTo>
                <a:lnTo>
                  <a:pt x="26" y="654"/>
                </a:lnTo>
                <a:lnTo>
                  <a:pt x="30" y="654"/>
                </a:lnTo>
                <a:lnTo>
                  <a:pt x="30" y="654"/>
                </a:lnTo>
                <a:lnTo>
                  <a:pt x="30" y="656"/>
                </a:lnTo>
                <a:lnTo>
                  <a:pt x="32" y="656"/>
                </a:lnTo>
                <a:lnTo>
                  <a:pt x="32" y="654"/>
                </a:lnTo>
                <a:lnTo>
                  <a:pt x="32" y="654"/>
                </a:lnTo>
                <a:lnTo>
                  <a:pt x="30" y="652"/>
                </a:lnTo>
                <a:lnTo>
                  <a:pt x="26" y="652"/>
                </a:lnTo>
                <a:lnTo>
                  <a:pt x="26" y="652"/>
                </a:lnTo>
                <a:lnTo>
                  <a:pt x="24" y="644"/>
                </a:lnTo>
                <a:lnTo>
                  <a:pt x="22" y="636"/>
                </a:lnTo>
                <a:lnTo>
                  <a:pt x="22" y="636"/>
                </a:lnTo>
                <a:lnTo>
                  <a:pt x="26" y="636"/>
                </a:lnTo>
                <a:lnTo>
                  <a:pt x="30" y="636"/>
                </a:lnTo>
                <a:lnTo>
                  <a:pt x="30" y="636"/>
                </a:lnTo>
                <a:lnTo>
                  <a:pt x="30" y="638"/>
                </a:lnTo>
                <a:lnTo>
                  <a:pt x="32" y="638"/>
                </a:lnTo>
                <a:lnTo>
                  <a:pt x="32" y="638"/>
                </a:lnTo>
                <a:lnTo>
                  <a:pt x="34" y="632"/>
                </a:lnTo>
                <a:lnTo>
                  <a:pt x="36" y="632"/>
                </a:lnTo>
                <a:lnTo>
                  <a:pt x="36" y="632"/>
                </a:lnTo>
                <a:lnTo>
                  <a:pt x="40" y="628"/>
                </a:lnTo>
                <a:lnTo>
                  <a:pt x="40" y="626"/>
                </a:lnTo>
                <a:lnTo>
                  <a:pt x="40" y="626"/>
                </a:lnTo>
                <a:lnTo>
                  <a:pt x="38" y="628"/>
                </a:lnTo>
                <a:lnTo>
                  <a:pt x="36" y="628"/>
                </a:lnTo>
                <a:lnTo>
                  <a:pt x="36" y="628"/>
                </a:lnTo>
                <a:lnTo>
                  <a:pt x="34" y="624"/>
                </a:lnTo>
                <a:lnTo>
                  <a:pt x="34" y="624"/>
                </a:lnTo>
                <a:lnTo>
                  <a:pt x="30" y="630"/>
                </a:lnTo>
                <a:lnTo>
                  <a:pt x="26" y="634"/>
                </a:lnTo>
                <a:lnTo>
                  <a:pt x="26" y="634"/>
                </a:lnTo>
                <a:lnTo>
                  <a:pt x="24" y="634"/>
                </a:lnTo>
                <a:lnTo>
                  <a:pt x="24" y="634"/>
                </a:lnTo>
                <a:lnTo>
                  <a:pt x="24" y="628"/>
                </a:lnTo>
                <a:lnTo>
                  <a:pt x="24" y="628"/>
                </a:lnTo>
                <a:lnTo>
                  <a:pt x="18" y="632"/>
                </a:lnTo>
                <a:lnTo>
                  <a:pt x="18" y="632"/>
                </a:lnTo>
                <a:lnTo>
                  <a:pt x="18" y="632"/>
                </a:lnTo>
                <a:lnTo>
                  <a:pt x="16" y="632"/>
                </a:lnTo>
                <a:lnTo>
                  <a:pt x="16" y="632"/>
                </a:lnTo>
                <a:lnTo>
                  <a:pt x="20" y="638"/>
                </a:lnTo>
                <a:lnTo>
                  <a:pt x="20" y="648"/>
                </a:lnTo>
                <a:lnTo>
                  <a:pt x="20" y="648"/>
                </a:lnTo>
                <a:lnTo>
                  <a:pt x="12" y="646"/>
                </a:lnTo>
                <a:lnTo>
                  <a:pt x="12" y="646"/>
                </a:lnTo>
                <a:lnTo>
                  <a:pt x="14" y="648"/>
                </a:lnTo>
                <a:lnTo>
                  <a:pt x="14" y="648"/>
                </a:lnTo>
                <a:lnTo>
                  <a:pt x="16" y="648"/>
                </a:lnTo>
                <a:lnTo>
                  <a:pt x="16" y="648"/>
                </a:lnTo>
                <a:lnTo>
                  <a:pt x="24" y="654"/>
                </a:lnTo>
                <a:lnTo>
                  <a:pt x="24" y="656"/>
                </a:lnTo>
                <a:lnTo>
                  <a:pt x="22" y="656"/>
                </a:lnTo>
                <a:lnTo>
                  <a:pt x="22" y="656"/>
                </a:lnTo>
                <a:lnTo>
                  <a:pt x="18" y="656"/>
                </a:lnTo>
                <a:lnTo>
                  <a:pt x="16" y="656"/>
                </a:lnTo>
                <a:lnTo>
                  <a:pt x="16" y="656"/>
                </a:lnTo>
                <a:lnTo>
                  <a:pt x="8" y="648"/>
                </a:lnTo>
                <a:lnTo>
                  <a:pt x="8" y="648"/>
                </a:lnTo>
                <a:lnTo>
                  <a:pt x="10" y="644"/>
                </a:lnTo>
                <a:lnTo>
                  <a:pt x="10" y="644"/>
                </a:lnTo>
                <a:lnTo>
                  <a:pt x="6" y="640"/>
                </a:lnTo>
                <a:lnTo>
                  <a:pt x="4" y="638"/>
                </a:lnTo>
                <a:lnTo>
                  <a:pt x="4" y="638"/>
                </a:lnTo>
                <a:lnTo>
                  <a:pt x="2" y="632"/>
                </a:lnTo>
                <a:lnTo>
                  <a:pt x="2" y="632"/>
                </a:lnTo>
                <a:lnTo>
                  <a:pt x="2" y="630"/>
                </a:lnTo>
                <a:lnTo>
                  <a:pt x="4" y="628"/>
                </a:lnTo>
                <a:lnTo>
                  <a:pt x="8" y="626"/>
                </a:lnTo>
                <a:lnTo>
                  <a:pt x="8" y="626"/>
                </a:lnTo>
                <a:lnTo>
                  <a:pt x="12" y="630"/>
                </a:lnTo>
                <a:lnTo>
                  <a:pt x="12" y="630"/>
                </a:lnTo>
                <a:lnTo>
                  <a:pt x="14" y="630"/>
                </a:lnTo>
                <a:lnTo>
                  <a:pt x="14" y="630"/>
                </a:lnTo>
                <a:lnTo>
                  <a:pt x="14" y="628"/>
                </a:lnTo>
                <a:lnTo>
                  <a:pt x="14" y="628"/>
                </a:lnTo>
                <a:lnTo>
                  <a:pt x="16" y="628"/>
                </a:lnTo>
                <a:lnTo>
                  <a:pt x="20" y="628"/>
                </a:lnTo>
                <a:lnTo>
                  <a:pt x="20" y="628"/>
                </a:lnTo>
                <a:lnTo>
                  <a:pt x="20" y="624"/>
                </a:lnTo>
                <a:lnTo>
                  <a:pt x="20" y="624"/>
                </a:lnTo>
                <a:lnTo>
                  <a:pt x="24" y="624"/>
                </a:lnTo>
                <a:lnTo>
                  <a:pt x="24" y="624"/>
                </a:lnTo>
                <a:lnTo>
                  <a:pt x="22" y="620"/>
                </a:lnTo>
                <a:lnTo>
                  <a:pt x="22" y="620"/>
                </a:lnTo>
                <a:lnTo>
                  <a:pt x="20" y="618"/>
                </a:lnTo>
                <a:lnTo>
                  <a:pt x="18" y="616"/>
                </a:lnTo>
                <a:lnTo>
                  <a:pt x="18" y="616"/>
                </a:lnTo>
                <a:lnTo>
                  <a:pt x="18" y="614"/>
                </a:lnTo>
                <a:lnTo>
                  <a:pt x="18" y="612"/>
                </a:lnTo>
                <a:lnTo>
                  <a:pt x="18" y="612"/>
                </a:lnTo>
                <a:lnTo>
                  <a:pt x="24" y="608"/>
                </a:lnTo>
                <a:lnTo>
                  <a:pt x="24" y="608"/>
                </a:lnTo>
                <a:lnTo>
                  <a:pt x="22" y="608"/>
                </a:lnTo>
                <a:lnTo>
                  <a:pt x="22" y="608"/>
                </a:lnTo>
                <a:lnTo>
                  <a:pt x="18" y="606"/>
                </a:lnTo>
                <a:lnTo>
                  <a:pt x="18" y="606"/>
                </a:lnTo>
                <a:lnTo>
                  <a:pt x="18" y="602"/>
                </a:lnTo>
                <a:lnTo>
                  <a:pt x="18" y="602"/>
                </a:lnTo>
                <a:lnTo>
                  <a:pt x="20" y="602"/>
                </a:lnTo>
                <a:lnTo>
                  <a:pt x="22" y="602"/>
                </a:lnTo>
                <a:lnTo>
                  <a:pt x="20" y="602"/>
                </a:lnTo>
                <a:lnTo>
                  <a:pt x="20" y="602"/>
                </a:lnTo>
                <a:lnTo>
                  <a:pt x="16" y="600"/>
                </a:lnTo>
                <a:lnTo>
                  <a:pt x="12" y="600"/>
                </a:lnTo>
                <a:lnTo>
                  <a:pt x="12" y="600"/>
                </a:lnTo>
                <a:lnTo>
                  <a:pt x="12" y="594"/>
                </a:lnTo>
                <a:lnTo>
                  <a:pt x="12" y="594"/>
                </a:lnTo>
                <a:lnTo>
                  <a:pt x="16" y="590"/>
                </a:lnTo>
                <a:lnTo>
                  <a:pt x="16" y="590"/>
                </a:lnTo>
                <a:lnTo>
                  <a:pt x="16" y="586"/>
                </a:lnTo>
                <a:lnTo>
                  <a:pt x="16" y="586"/>
                </a:lnTo>
                <a:lnTo>
                  <a:pt x="18" y="584"/>
                </a:lnTo>
                <a:lnTo>
                  <a:pt x="20" y="584"/>
                </a:lnTo>
                <a:lnTo>
                  <a:pt x="20" y="582"/>
                </a:lnTo>
                <a:lnTo>
                  <a:pt x="20" y="582"/>
                </a:lnTo>
                <a:lnTo>
                  <a:pt x="22" y="576"/>
                </a:lnTo>
                <a:lnTo>
                  <a:pt x="22" y="576"/>
                </a:lnTo>
                <a:lnTo>
                  <a:pt x="18" y="578"/>
                </a:lnTo>
                <a:lnTo>
                  <a:pt x="18" y="578"/>
                </a:lnTo>
                <a:lnTo>
                  <a:pt x="18" y="580"/>
                </a:lnTo>
                <a:lnTo>
                  <a:pt x="18" y="580"/>
                </a:lnTo>
                <a:lnTo>
                  <a:pt x="16" y="580"/>
                </a:lnTo>
                <a:lnTo>
                  <a:pt x="16" y="580"/>
                </a:lnTo>
                <a:lnTo>
                  <a:pt x="16" y="568"/>
                </a:lnTo>
                <a:lnTo>
                  <a:pt x="18" y="568"/>
                </a:lnTo>
                <a:lnTo>
                  <a:pt x="18" y="568"/>
                </a:lnTo>
                <a:lnTo>
                  <a:pt x="16" y="564"/>
                </a:lnTo>
                <a:lnTo>
                  <a:pt x="16" y="564"/>
                </a:lnTo>
                <a:lnTo>
                  <a:pt x="16" y="556"/>
                </a:lnTo>
                <a:lnTo>
                  <a:pt x="16" y="548"/>
                </a:lnTo>
                <a:lnTo>
                  <a:pt x="16" y="548"/>
                </a:lnTo>
                <a:lnTo>
                  <a:pt x="20" y="550"/>
                </a:lnTo>
                <a:lnTo>
                  <a:pt x="20" y="550"/>
                </a:lnTo>
                <a:lnTo>
                  <a:pt x="20" y="548"/>
                </a:lnTo>
                <a:lnTo>
                  <a:pt x="22" y="546"/>
                </a:lnTo>
                <a:lnTo>
                  <a:pt x="22" y="546"/>
                </a:lnTo>
                <a:lnTo>
                  <a:pt x="18" y="546"/>
                </a:lnTo>
                <a:lnTo>
                  <a:pt x="18" y="546"/>
                </a:lnTo>
                <a:lnTo>
                  <a:pt x="20" y="542"/>
                </a:lnTo>
                <a:lnTo>
                  <a:pt x="20" y="538"/>
                </a:lnTo>
                <a:lnTo>
                  <a:pt x="18" y="530"/>
                </a:lnTo>
                <a:lnTo>
                  <a:pt x="18" y="530"/>
                </a:lnTo>
                <a:lnTo>
                  <a:pt x="12" y="530"/>
                </a:lnTo>
                <a:lnTo>
                  <a:pt x="12" y="530"/>
                </a:lnTo>
                <a:lnTo>
                  <a:pt x="12" y="534"/>
                </a:lnTo>
                <a:lnTo>
                  <a:pt x="12" y="534"/>
                </a:lnTo>
                <a:lnTo>
                  <a:pt x="6" y="532"/>
                </a:lnTo>
                <a:lnTo>
                  <a:pt x="6" y="532"/>
                </a:lnTo>
                <a:lnTo>
                  <a:pt x="6" y="530"/>
                </a:lnTo>
                <a:lnTo>
                  <a:pt x="6" y="530"/>
                </a:lnTo>
                <a:lnTo>
                  <a:pt x="6" y="528"/>
                </a:lnTo>
                <a:lnTo>
                  <a:pt x="6" y="528"/>
                </a:lnTo>
                <a:lnTo>
                  <a:pt x="8" y="528"/>
                </a:lnTo>
                <a:lnTo>
                  <a:pt x="8" y="526"/>
                </a:lnTo>
                <a:lnTo>
                  <a:pt x="8" y="526"/>
                </a:lnTo>
                <a:lnTo>
                  <a:pt x="6" y="526"/>
                </a:lnTo>
                <a:lnTo>
                  <a:pt x="6" y="528"/>
                </a:lnTo>
                <a:lnTo>
                  <a:pt x="6" y="528"/>
                </a:lnTo>
                <a:lnTo>
                  <a:pt x="2" y="528"/>
                </a:lnTo>
                <a:lnTo>
                  <a:pt x="2" y="528"/>
                </a:lnTo>
                <a:lnTo>
                  <a:pt x="2" y="532"/>
                </a:lnTo>
                <a:lnTo>
                  <a:pt x="0" y="532"/>
                </a:lnTo>
                <a:lnTo>
                  <a:pt x="0" y="532"/>
                </a:lnTo>
                <a:lnTo>
                  <a:pt x="0" y="526"/>
                </a:lnTo>
                <a:lnTo>
                  <a:pt x="0" y="526"/>
                </a:lnTo>
                <a:lnTo>
                  <a:pt x="6" y="522"/>
                </a:lnTo>
                <a:lnTo>
                  <a:pt x="6" y="522"/>
                </a:lnTo>
                <a:lnTo>
                  <a:pt x="2" y="518"/>
                </a:lnTo>
                <a:lnTo>
                  <a:pt x="6" y="516"/>
                </a:lnTo>
                <a:lnTo>
                  <a:pt x="8" y="514"/>
                </a:lnTo>
                <a:lnTo>
                  <a:pt x="8" y="514"/>
                </a:lnTo>
                <a:lnTo>
                  <a:pt x="12" y="514"/>
                </a:lnTo>
                <a:lnTo>
                  <a:pt x="12" y="514"/>
                </a:lnTo>
                <a:lnTo>
                  <a:pt x="12" y="520"/>
                </a:lnTo>
                <a:lnTo>
                  <a:pt x="12" y="520"/>
                </a:lnTo>
                <a:lnTo>
                  <a:pt x="16" y="516"/>
                </a:lnTo>
                <a:lnTo>
                  <a:pt x="16" y="516"/>
                </a:lnTo>
                <a:lnTo>
                  <a:pt x="16" y="520"/>
                </a:lnTo>
                <a:lnTo>
                  <a:pt x="16" y="520"/>
                </a:lnTo>
                <a:lnTo>
                  <a:pt x="14" y="520"/>
                </a:lnTo>
                <a:lnTo>
                  <a:pt x="16" y="520"/>
                </a:lnTo>
                <a:lnTo>
                  <a:pt x="18" y="520"/>
                </a:lnTo>
                <a:lnTo>
                  <a:pt x="18" y="520"/>
                </a:lnTo>
                <a:lnTo>
                  <a:pt x="18" y="518"/>
                </a:lnTo>
                <a:lnTo>
                  <a:pt x="18" y="518"/>
                </a:lnTo>
                <a:lnTo>
                  <a:pt x="22" y="518"/>
                </a:lnTo>
                <a:lnTo>
                  <a:pt x="22" y="518"/>
                </a:lnTo>
                <a:lnTo>
                  <a:pt x="22" y="520"/>
                </a:lnTo>
                <a:lnTo>
                  <a:pt x="22" y="522"/>
                </a:lnTo>
                <a:lnTo>
                  <a:pt x="22" y="522"/>
                </a:lnTo>
                <a:lnTo>
                  <a:pt x="24" y="520"/>
                </a:lnTo>
                <a:lnTo>
                  <a:pt x="26" y="520"/>
                </a:lnTo>
                <a:lnTo>
                  <a:pt x="26" y="520"/>
                </a:lnTo>
                <a:lnTo>
                  <a:pt x="26" y="514"/>
                </a:lnTo>
                <a:lnTo>
                  <a:pt x="26" y="506"/>
                </a:lnTo>
                <a:lnTo>
                  <a:pt x="30" y="504"/>
                </a:lnTo>
                <a:lnTo>
                  <a:pt x="30" y="504"/>
                </a:lnTo>
                <a:lnTo>
                  <a:pt x="28" y="502"/>
                </a:lnTo>
                <a:lnTo>
                  <a:pt x="26" y="502"/>
                </a:lnTo>
                <a:lnTo>
                  <a:pt x="26" y="502"/>
                </a:lnTo>
                <a:lnTo>
                  <a:pt x="28" y="494"/>
                </a:lnTo>
                <a:lnTo>
                  <a:pt x="26" y="486"/>
                </a:lnTo>
                <a:lnTo>
                  <a:pt x="30" y="484"/>
                </a:lnTo>
                <a:lnTo>
                  <a:pt x="30" y="484"/>
                </a:lnTo>
                <a:lnTo>
                  <a:pt x="26" y="480"/>
                </a:lnTo>
                <a:lnTo>
                  <a:pt x="26" y="480"/>
                </a:lnTo>
                <a:lnTo>
                  <a:pt x="34" y="480"/>
                </a:lnTo>
                <a:lnTo>
                  <a:pt x="34" y="480"/>
                </a:lnTo>
                <a:lnTo>
                  <a:pt x="32" y="478"/>
                </a:lnTo>
                <a:lnTo>
                  <a:pt x="30" y="478"/>
                </a:lnTo>
                <a:lnTo>
                  <a:pt x="30" y="478"/>
                </a:lnTo>
                <a:lnTo>
                  <a:pt x="30" y="474"/>
                </a:lnTo>
                <a:lnTo>
                  <a:pt x="30" y="474"/>
                </a:lnTo>
                <a:lnTo>
                  <a:pt x="38" y="470"/>
                </a:lnTo>
                <a:lnTo>
                  <a:pt x="38" y="470"/>
                </a:lnTo>
                <a:lnTo>
                  <a:pt x="34" y="466"/>
                </a:lnTo>
                <a:lnTo>
                  <a:pt x="34" y="466"/>
                </a:lnTo>
                <a:lnTo>
                  <a:pt x="34" y="462"/>
                </a:lnTo>
                <a:lnTo>
                  <a:pt x="32" y="462"/>
                </a:lnTo>
                <a:lnTo>
                  <a:pt x="32" y="462"/>
                </a:lnTo>
                <a:lnTo>
                  <a:pt x="32" y="458"/>
                </a:lnTo>
                <a:lnTo>
                  <a:pt x="34" y="456"/>
                </a:lnTo>
                <a:lnTo>
                  <a:pt x="34" y="456"/>
                </a:lnTo>
                <a:lnTo>
                  <a:pt x="36" y="454"/>
                </a:lnTo>
                <a:lnTo>
                  <a:pt x="36" y="454"/>
                </a:lnTo>
                <a:lnTo>
                  <a:pt x="36" y="454"/>
                </a:lnTo>
                <a:lnTo>
                  <a:pt x="36" y="456"/>
                </a:lnTo>
                <a:lnTo>
                  <a:pt x="38" y="454"/>
                </a:lnTo>
                <a:lnTo>
                  <a:pt x="38" y="454"/>
                </a:lnTo>
                <a:lnTo>
                  <a:pt x="36" y="434"/>
                </a:lnTo>
                <a:lnTo>
                  <a:pt x="36" y="434"/>
                </a:lnTo>
                <a:lnTo>
                  <a:pt x="40" y="432"/>
                </a:lnTo>
                <a:lnTo>
                  <a:pt x="40" y="432"/>
                </a:lnTo>
                <a:lnTo>
                  <a:pt x="40" y="430"/>
                </a:lnTo>
                <a:lnTo>
                  <a:pt x="38" y="430"/>
                </a:lnTo>
                <a:lnTo>
                  <a:pt x="38" y="430"/>
                </a:lnTo>
                <a:lnTo>
                  <a:pt x="36" y="424"/>
                </a:lnTo>
                <a:lnTo>
                  <a:pt x="36" y="424"/>
                </a:lnTo>
                <a:lnTo>
                  <a:pt x="32" y="428"/>
                </a:lnTo>
                <a:lnTo>
                  <a:pt x="32" y="428"/>
                </a:lnTo>
                <a:lnTo>
                  <a:pt x="32" y="432"/>
                </a:lnTo>
                <a:lnTo>
                  <a:pt x="32" y="432"/>
                </a:lnTo>
                <a:lnTo>
                  <a:pt x="26" y="432"/>
                </a:lnTo>
                <a:lnTo>
                  <a:pt x="26" y="432"/>
                </a:lnTo>
                <a:lnTo>
                  <a:pt x="26" y="424"/>
                </a:lnTo>
                <a:lnTo>
                  <a:pt x="24" y="418"/>
                </a:lnTo>
                <a:lnTo>
                  <a:pt x="24" y="418"/>
                </a:lnTo>
                <a:lnTo>
                  <a:pt x="26" y="408"/>
                </a:lnTo>
                <a:lnTo>
                  <a:pt x="26" y="408"/>
                </a:lnTo>
                <a:lnTo>
                  <a:pt x="30" y="396"/>
                </a:lnTo>
                <a:lnTo>
                  <a:pt x="30" y="396"/>
                </a:lnTo>
                <a:lnTo>
                  <a:pt x="32" y="396"/>
                </a:lnTo>
                <a:lnTo>
                  <a:pt x="32" y="396"/>
                </a:lnTo>
                <a:lnTo>
                  <a:pt x="32" y="384"/>
                </a:lnTo>
                <a:lnTo>
                  <a:pt x="30" y="376"/>
                </a:lnTo>
                <a:lnTo>
                  <a:pt x="30" y="376"/>
                </a:lnTo>
                <a:lnTo>
                  <a:pt x="30" y="374"/>
                </a:lnTo>
                <a:lnTo>
                  <a:pt x="32" y="374"/>
                </a:lnTo>
                <a:lnTo>
                  <a:pt x="32" y="374"/>
                </a:lnTo>
                <a:lnTo>
                  <a:pt x="30" y="372"/>
                </a:lnTo>
                <a:lnTo>
                  <a:pt x="30" y="372"/>
                </a:lnTo>
                <a:lnTo>
                  <a:pt x="30" y="368"/>
                </a:lnTo>
                <a:lnTo>
                  <a:pt x="30" y="368"/>
                </a:lnTo>
                <a:lnTo>
                  <a:pt x="30" y="366"/>
                </a:lnTo>
                <a:lnTo>
                  <a:pt x="32" y="362"/>
                </a:lnTo>
                <a:lnTo>
                  <a:pt x="32" y="362"/>
                </a:lnTo>
                <a:lnTo>
                  <a:pt x="28" y="360"/>
                </a:lnTo>
                <a:lnTo>
                  <a:pt x="28" y="360"/>
                </a:lnTo>
                <a:lnTo>
                  <a:pt x="28" y="356"/>
                </a:lnTo>
                <a:lnTo>
                  <a:pt x="30" y="354"/>
                </a:lnTo>
                <a:lnTo>
                  <a:pt x="30" y="354"/>
                </a:lnTo>
                <a:lnTo>
                  <a:pt x="26" y="350"/>
                </a:lnTo>
                <a:lnTo>
                  <a:pt x="26" y="350"/>
                </a:lnTo>
                <a:lnTo>
                  <a:pt x="30" y="348"/>
                </a:lnTo>
                <a:lnTo>
                  <a:pt x="30" y="348"/>
                </a:lnTo>
                <a:lnTo>
                  <a:pt x="34" y="348"/>
                </a:lnTo>
                <a:lnTo>
                  <a:pt x="34" y="348"/>
                </a:lnTo>
                <a:lnTo>
                  <a:pt x="32" y="342"/>
                </a:lnTo>
                <a:lnTo>
                  <a:pt x="34" y="340"/>
                </a:lnTo>
                <a:lnTo>
                  <a:pt x="36" y="338"/>
                </a:lnTo>
                <a:lnTo>
                  <a:pt x="38" y="336"/>
                </a:lnTo>
                <a:lnTo>
                  <a:pt x="38" y="336"/>
                </a:lnTo>
                <a:lnTo>
                  <a:pt x="38" y="330"/>
                </a:lnTo>
                <a:lnTo>
                  <a:pt x="38" y="330"/>
                </a:lnTo>
                <a:lnTo>
                  <a:pt x="42" y="326"/>
                </a:lnTo>
                <a:lnTo>
                  <a:pt x="42" y="326"/>
                </a:lnTo>
                <a:lnTo>
                  <a:pt x="42" y="320"/>
                </a:lnTo>
                <a:lnTo>
                  <a:pt x="42" y="314"/>
                </a:lnTo>
                <a:lnTo>
                  <a:pt x="42" y="314"/>
                </a:lnTo>
                <a:lnTo>
                  <a:pt x="42" y="312"/>
                </a:lnTo>
                <a:lnTo>
                  <a:pt x="40" y="308"/>
                </a:lnTo>
                <a:lnTo>
                  <a:pt x="40" y="308"/>
                </a:lnTo>
                <a:lnTo>
                  <a:pt x="44" y="302"/>
                </a:lnTo>
                <a:lnTo>
                  <a:pt x="48" y="296"/>
                </a:lnTo>
                <a:lnTo>
                  <a:pt x="48" y="296"/>
                </a:lnTo>
                <a:lnTo>
                  <a:pt x="48" y="286"/>
                </a:lnTo>
                <a:lnTo>
                  <a:pt x="48" y="286"/>
                </a:lnTo>
                <a:lnTo>
                  <a:pt x="52" y="280"/>
                </a:lnTo>
                <a:lnTo>
                  <a:pt x="52" y="280"/>
                </a:lnTo>
                <a:lnTo>
                  <a:pt x="52" y="278"/>
                </a:lnTo>
                <a:lnTo>
                  <a:pt x="52" y="276"/>
                </a:lnTo>
                <a:lnTo>
                  <a:pt x="52" y="276"/>
                </a:lnTo>
                <a:lnTo>
                  <a:pt x="52" y="270"/>
                </a:lnTo>
                <a:lnTo>
                  <a:pt x="56" y="266"/>
                </a:lnTo>
                <a:lnTo>
                  <a:pt x="56" y="266"/>
                </a:lnTo>
                <a:lnTo>
                  <a:pt x="58" y="244"/>
                </a:lnTo>
                <a:lnTo>
                  <a:pt x="58" y="244"/>
                </a:lnTo>
                <a:lnTo>
                  <a:pt x="56" y="238"/>
                </a:lnTo>
                <a:lnTo>
                  <a:pt x="54" y="234"/>
                </a:lnTo>
                <a:lnTo>
                  <a:pt x="54" y="234"/>
                </a:lnTo>
                <a:lnTo>
                  <a:pt x="54" y="228"/>
                </a:lnTo>
                <a:lnTo>
                  <a:pt x="56" y="224"/>
                </a:lnTo>
                <a:lnTo>
                  <a:pt x="56" y="224"/>
                </a:lnTo>
                <a:lnTo>
                  <a:pt x="58" y="224"/>
                </a:lnTo>
                <a:lnTo>
                  <a:pt x="58" y="224"/>
                </a:lnTo>
                <a:lnTo>
                  <a:pt x="58" y="210"/>
                </a:lnTo>
                <a:lnTo>
                  <a:pt x="58" y="210"/>
                </a:lnTo>
                <a:lnTo>
                  <a:pt x="56" y="204"/>
                </a:lnTo>
                <a:lnTo>
                  <a:pt x="54" y="200"/>
                </a:lnTo>
                <a:lnTo>
                  <a:pt x="54" y="196"/>
                </a:lnTo>
                <a:lnTo>
                  <a:pt x="54" y="196"/>
                </a:lnTo>
                <a:lnTo>
                  <a:pt x="58" y="188"/>
                </a:lnTo>
                <a:lnTo>
                  <a:pt x="58" y="188"/>
                </a:lnTo>
                <a:lnTo>
                  <a:pt x="58" y="182"/>
                </a:lnTo>
                <a:lnTo>
                  <a:pt x="58" y="178"/>
                </a:lnTo>
                <a:lnTo>
                  <a:pt x="58" y="178"/>
                </a:lnTo>
                <a:lnTo>
                  <a:pt x="60" y="178"/>
                </a:lnTo>
                <a:lnTo>
                  <a:pt x="60" y="178"/>
                </a:lnTo>
                <a:lnTo>
                  <a:pt x="60" y="172"/>
                </a:lnTo>
                <a:lnTo>
                  <a:pt x="60" y="168"/>
                </a:lnTo>
                <a:lnTo>
                  <a:pt x="64" y="166"/>
                </a:lnTo>
                <a:lnTo>
                  <a:pt x="64" y="166"/>
                </a:lnTo>
                <a:lnTo>
                  <a:pt x="64" y="162"/>
                </a:lnTo>
                <a:lnTo>
                  <a:pt x="64" y="162"/>
                </a:lnTo>
                <a:lnTo>
                  <a:pt x="64" y="158"/>
                </a:lnTo>
                <a:lnTo>
                  <a:pt x="64" y="158"/>
                </a:lnTo>
                <a:lnTo>
                  <a:pt x="64" y="150"/>
                </a:lnTo>
                <a:lnTo>
                  <a:pt x="64" y="150"/>
                </a:lnTo>
                <a:lnTo>
                  <a:pt x="66" y="150"/>
                </a:lnTo>
                <a:lnTo>
                  <a:pt x="66" y="150"/>
                </a:lnTo>
                <a:lnTo>
                  <a:pt x="64" y="148"/>
                </a:lnTo>
                <a:lnTo>
                  <a:pt x="64" y="148"/>
                </a:lnTo>
                <a:lnTo>
                  <a:pt x="68" y="138"/>
                </a:lnTo>
                <a:lnTo>
                  <a:pt x="68" y="138"/>
                </a:lnTo>
                <a:lnTo>
                  <a:pt x="66" y="134"/>
                </a:lnTo>
                <a:lnTo>
                  <a:pt x="66" y="132"/>
                </a:lnTo>
                <a:lnTo>
                  <a:pt x="66" y="132"/>
                </a:lnTo>
                <a:lnTo>
                  <a:pt x="64" y="124"/>
                </a:lnTo>
                <a:lnTo>
                  <a:pt x="66" y="118"/>
                </a:lnTo>
                <a:lnTo>
                  <a:pt x="68" y="108"/>
                </a:lnTo>
                <a:lnTo>
                  <a:pt x="68" y="108"/>
                </a:lnTo>
                <a:lnTo>
                  <a:pt x="68" y="106"/>
                </a:lnTo>
                <a:lnTo>
                  <a:pt x="70" y="106"/>
                </a:lnTo>
                <a:lnTo>
                  <a:pt x="70" y="106"/>
                </a:lnTo>
                <a:lnTo>
                  <a:pt x="70" y="102"/>
                </a:lnTo>
                <a:lnTo>
                  <a:pt x="70" y="102"/>
                </a:lnTo>
                <a:lnTo>
                  <a:pt x="66" y="100"/>
                </a:lnTo>
                <a:lnTo>
                  <a:pt x="66" y="98"/>
                </a:lnTo>
                <a:lnTo>
                  <a:pt x="66" y="94"/>
                </a:lnTo>
                <a:lnTo>
                  <a:pt x="70" y="94"/>
                </a:lnTo>
                <a:lnTo>
                  <a:pt x="70" y="94"/>
                </a:lnTo>
                <a:lnTo>
                  <a:pt x="70" y="82"/>
                </a:lnTo>
                <a:lnTo>
                  <a:pt x="70" y="70"/>
                </a:lnTo>
                <a:lnTo>
                  <a:pt x="72" y="70"/>
                </a:lnTo>
                <a:lnTo>
                  <a:pt x="72" y="70"/>
                </a:lnTo>
                <a:lnTo>
                  <a:pt x="72" y="64"/>
                </a:lnTo>
                <a:lnTo>
                  <a:pt x="74" y="64"/>
                </a:lnTo>
                <a:lnTo>
                  <a:pt x="74" y="64"/>
                </a:lnTo>
                <a:lnTo>
                  <a:pt x="74" y="60"/>
                </a:lnTo>
                <a:lnTo>
                  <a:pt x="72" y="58"/>
                </a:lnTo>
                <a:lnTo>
                  <a:pt x="72" y="58"/>
                </a:lnTo>
                <a:lnTo>
                  <a:pt x="74" y="50"/>
                </a:lnTo>
                <a:lnTo>
                  <a:pt x="74" y="44"/>
                </a:lnTo>
                <a:lnTo>
                  <a:pt x="74" y="44"/>
                </a:lnTo>
                <a:lnTo>
                  <a:pt x="74" y="30"/>
                </a:lnTo>
                <a:lnTo>
                  <a:pt x="72" y="18"/>
                </a:lnTo>
                <a:lnTo>
                  <a:pt x="72" y="18"/>
                </a:lnTo>
                <a:lnTo>
                  <a:pt x="72" y="10"/>
                </a:lnTo>
                <a:lnTo>
                  <a:pt x="72" y="10"/>
                </a:lnTo>
                <a:lnTo>
                  <a:pt x="70" y="8"/>
                </a:lnTo>
                <a:lnTo>
                  <a:pt x="70" y="8"/>
                </a:lnTo>
                <a:lnTo>
                  <a:pt x="72" y="8"/>
                </a:lnTo>
                <a:lnTo>
                  <a:pt x="74" y="4"/>
                </a:lnTo>
                <a:lnTo>
                  <a:pt x="74" y="4"/>
                </a:lnTo>
                <a:lnTo>
                  <a:pt x="76" y="0"/>
                </a:lnTo>
                <a:lnTo>
                  <a:pt x="78" y="0"/>
                </a:lnTo>
                <a:lnTo>
                  <a:pt x="78" y="0"/>
                </a:lnTo>
                <a:lnTo>
                  <a:pt x="80" y="6"/>
                </a:lnTo>
                <a:lnTo>
                  <a:pt x="82" y="12"/>
                </a:lnTo>
                <a:lnTo>
                  <a:pt x="84" y="14"/>
                </a:lnTo>
                <a:lnTo>
                  <a:pt x="84" y="14"/>
                </a:lnTo>
                <a:lnTo>
                  <a:pt x="88" y="20"/>
                </a:lnTo>
                <a:lnTo>
                  <a:pt x="90" y="22"/>
                </a:lnTo>
                <a:lnTo>
                  <a:pt x="90" y="22"/>
                </a:lnTo>
                <a:lnTo>
                  <a:pt x="94" y="36"/>
                </a:lnTo>
                <a:lnTo>
                  <a:pt x="94" y="36"/>
                </a:lnTo>
                <a:lnTo>
                  <a:pt x="94" y="42"/>
                </a:lnTo>
                <a:lnTo>
                  <a:pt x="98" y="48"/>
                </a:lnTo>
                <a:lnTo>
                  <a:pt x="98" y="48"/>
                </a:lnTo>
                <a:lnTo>
                  <a:pt x="98" y="52"/>
                </a:lnTo>
                <a:lnTo>
                  <a:pt x="98" y="56"/>
                </a:lnTo>
                <a:lnTo>
                  <a:pt x="98" y="62"/>
                </a:lnTo>
                <a:lnTo>
                  <a:pt x="100" y="74"/>
                </a:lnTo>
                <a:lnTo>
                  <a:pt x="108" y="78"/>
                </a:lnTo>
                <a:lnTo>
                  <a:pt x="108" y="78"/>
                </a:lnTo>
                <a:lnTo>
                  <a:pt x="108" y="82"/>
                </a:lnTo>
                <a:lnTo>
                  <a:pt x="108" y="86"/>
                </a:lnTo>
                <a:lnTo>
                  <a:pt x="110" y="88"/>
                </a:lnTo>
                <a:lnTo>
                  <a:pt x="110" y="88"/>
                </a:lnTo>
                <a:lnTo>
                  <a:pt x="114" y="92"/>
                </a:lnTo>
                <a:lnTo>
                  <a:pt x="114" y="94"/>
                </a:lnTo>
                <a:lnTo>
                  <a:pt x="112" y="102"/>
                </a:lnTo>
                <a:lnTo>
                  <a:pt x="112" y="102"/>
                </a:lnTo>
                <a:close/>
              </a:path>
            </a:pathLst>
          </a:custGeom>
          <a:solidFill>
            <a:srgbClr val="1700F4"/>
          </a:solidFill>
          <a:ln w="3175">
            <a:solidFill>
              <a:srgbClr val="1700F4"/>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271" name="Freeform 245">
            <a:extLst>
              <a:ext uri="{FF2B5EF4-FFF2-40B4-BE49-F238E27FC236}">
                <a16:creationId xmlns:a16="http://schemas.microsoft.com/office/drawing/2014/main" id="{56875498-A0F5-4D36-A475-1048EC1C218E}"/>
              </a:ext>
            </a:extLst>
          </p:cNvPr>
          <p:cNvSpPr>
            <a:spLocks/>
          </p:cNvSpPr>
          <p:nvPr userDrawn="1"/>
        </p:nvSpPr>
        <p:spPr bwMode="auto">
          <a:xfrm>
            <a:off x="4641759" y="3728695"/>
            <a:ext cx="12383" cy="13728"/>
          </a:xfrm>
          <a:custGeom>
            <a:avLst/>
            <a:gdLst>
              <a:gd name="T0" fmla="*/ 6 w 8"/>
              <a:gd name="T1" fmla="*/ 0 h 8"/>
              <a:gd name="T2" fmla="*/ 6 w 8"/>
              <a:gd name="T3" fmla="*/ 0 h 8"/>
              <a:gd name="T4" fmla="*/ 8 w 8"/>
              <a:gd name="T5" fmla="*/ 0 h 8"/>
              <a:gd name="T6" fmla="*/ 8 w 8"/>
              <a:gd name="T7" fmla="*/ 2 h 8"/>
              <a:gd name="T8" fmla="*/ 8 w 8"/>
              <a:gd name="T9" fmla="*/ 2 h 8"/>
              <a:gd name="T10" fmla="*/ 2 w 8"/>
              <a:gd name="T11" fmla="*/ 4 h 8"/>
              <a:gd name="T12" fmla="*/ 2 w 8"/>
              <a:gd name="T13" fmla="*/ 4 h 8"/>
              <a:gd name="T14" fmla="*/ 2 w 8"/>
              <a:gd name="T15" fmla="*/ 6 h 8"/>
              <a:gd name="T16" fmla="*/ 0 w 8"/>
              <a:gd name="T17" fmla="*/ 8 h 8"/>
              <a:gd name="T18" fmla="*/ 0 w 8"/>
              <a:gd name="T19" fmla="*/ 8 h 8"/>
              <a:gd name="T20" fmla="*/ 0 w 8"/>
              <a:gd name="T21" fmla="*/ 8 h 8"/>
              <a:gd name="T22" fmla="*/ 0 w 8"/>
              <a:gd name="T23" fmla="*/ 6 h 8"/>
              <a:gd name="T24" fmla="*/ 2 w 8"/>
              <a:gd name="T25" fmla="*/ 4 h 8"/>
              <a:gd name="T26" fmla="*/ 6 w 8"/>
              <a:gd name="T27" fmla="*/ 0 h 8"/>
              <a:gd name="T28" fmla="*/ 6 w 8"/>
              <a:gd name="T29"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 h="8">
                <a:moveTo>
                  <a:pt x="6" y="0"/>
                </a:moveTo>
                <a:lnTo>
                  <a:pt x="6" y="0"/>
                </a:lnTo>
                <a:lnTo>
                  <a:pt x="8" y="0"/>
                </a:lnTo>
                <a:lnTo>
                  <a:pt x="8" y="2"/>
                </a:lnTo>
                <a:lnTo>
                  <a:pt x="8" y="2"/>
                </a:lnTo>
                <a:lnTo>
                  <a:pt x="2" y="4"/>
                </a:lnTo>
                <a:lnTo>
                  <a:pt x="2" y="4"/>
                </a:lnTo>
                <a:lnTo>
                  <a:pt x="2" y="6"/>
                </a:lnTo>
                <a:lnTo>
                  <a:pt x="0" y="8"/>
                </a:lnTo>
                <a:lnTo>
                  <a:pt x="0" y="8"/>
                </a:lnTo>
                <a:lnTo>
                  <a:pt x="0" y="8"/>
                </a:lnTo>
                <a:lnTo>
                  <a:pt x="0" y="6"/>
                </a:lnTo>
                <a:lnTo>
                  <a:pt x="2" y="4"/>
                </a:lnTo>
                <a:lnTo>
                  <a:pt x="6" y="0"/>
                </a:lnTo>
                <a:lnTo>
                  <a:pt x="6" y="0"/>
                </a:lnTo>
                <a:close/>
              </a:path>
            </a:pathLst>
          </a:custGeom>
          <a:solidFill>
            <a:srgbClr val="1700F4"/>
          </a:solidFill>
          <a:ln w="3175">
            <a:solidFill>
              <a:srgbClr val="1700F4"/>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272" name="Freeform 246">
            <a:extLst>
              <a:ext uri="{FF2B5EF4-FFF2-40B4-BE49-F238E27FC236}">
                <a16:creationId xmlns:a16="http://schemas.microsoft.com/office/drawing/2014/main" id="{389F7DF0-F8BF-46BA-B509-BC6892809A32}"/>
              </a:ext>
            </a:extLst>
          </p:cNvPr>
          <p:cNvSpPr>
            <a:spLocks/>
          </p:cNvSpPr>
          <p:nvPr userDrawn="1"/>
        </p:nvSpPr>
        <p:spPr bwMode="auto">
          <a:xfrm>
            <a:off x="4714509" y="3725262"/>
            <a:ext cx="1548" cy="3432"/>
          </a:xfrm>
          <a:custGeom>
            <a:avLst/>
            <a:gdLst>
              <a:gd name="T0" fmla="*/ 0 h 2"/>
              <a:gd name="T1" fmla="*/ 0 h 2"/>
              <a:gd name="T2" fmla="*/ 2 h 2"/>
              <a:gd name="T3" fmla="*/ 2 h 2"/>
              <a:gd name="T4" fmla="*/ 2 h 2"/>
              <a:gd name="T5" fmla="*/ 2 h 2"/>
              <a:gd name="T6" fmla="*/ 0 h 2"/>
              <a:gd name="T7" fmla="*/ 0 h 2"/>
            </a:gdLst>
            <a:ahLst/>
            <a:cxnLst>
              <a:cxn ang="0">
                <a:pos x="0" y="T0"/>
              </a:cxn>
              <a:cxn ang="0">
                <a:pos x="0" y="T1"/>
              </a:cxn>
              <a:cxn ang="0">
                <a:pos x="0" y="T2"/>
              </a:cxn>
              <a:cxn ang="0">
                <a:pos x="0" y="T3"/>
              </a:cxn>
              <a:cxn ang="0">
                <a:pos x="0" y="T4"/>
              </a:cxn>
              <a:cxn ang="0">
                <a:pos x="0" y="T5"/>
              </a:cxn>
              <a:cxn ang="0">
                <a:pos x="0" y="T6"/>
              </a:cxn>
              <a:cxn ang="0">
                <a:pos x="0" y="T7"/>
              </a:cxn>
            </a:cxnLst>
            <a:rect l="0" t="0" r="r" b="b"/>
            <a:pathLst>
              <a:path h="2">
                <a:moveTo>
                  <a:pt x="0" y="0"/>
                </a:moveTo>
                <a:lnTo>
                  <a:pt x="0" y="0"/>
                </a:lnTo>
                <a:lnTo>
                  <a:pt x="0" y="2"/>
                </a:lnTo>
                <a:lnTo>
                  <a:pt x="0" y="2"/>
                </a:lnTo>
                <a:lnTo>
                  <a:pt x="0" y="2"/>
                </a:lnTo>
                <a:lnTo>
                  <a:pt x="0" y="2"/>
                </a:lnTo>
                <a:lnTo>
                  <a:pt x="0" y="0"/>
                </a:lnTo>
                <a:lnTo>
                  <a:pt x="0" y="0"/>
                </a:lnTo>
                <a:close/>
              </a:path>
            </a:pathLst>
          </a:custGeom>
          <a:solidFill>
            <a:srgbClr val="1700F4"/>
          </a:solidFill>
          <a:ln w="3175">
            <a:solidFill>
              <a:srgbClr val="1700F4"/>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273" name="Freeform 247">
            <a:extLst>
              <a:ext uri="{FF2B5EF4-FFF2-40B4-BE49-F238E27FC236}">
                <a16:creationId xmlns:a16="http://schemas.microsoft.com/office/drawing/2014/main" id="{C54E0F33-F100-4FEA-A8C8-907B80B38463}"/>
              </a:ext>
            </a:extLst>
          </p:cNvPr>
          <p:cNvSpPr>
            <a:spLocks/>
          </p:cNvSpPr>
          <p:nvPr userDrawn="1"/>
        </p:nvSpPr>
        <p:spPr bwMode="auto">
          <a:xfrm>
            <a:off x="4596870" y="3745855"/>
            <a:ext cx="40245" cy="6864"/>
          </a:xfrm>
          <a:custGeom>
            <a:avLst/>
            <a:gdLst>
              <a:gd name="T0" fmla="*/ 24 w 24"/>
              <a:gd name="T1" fmla="*/ 0 h 4"/>
              <a:gd name="T2" fmla="*/ 24 w 24"/>
              <a:gd name="T3" fmla="*/ 4 h 4"/>
              <a:gd name="T4" fmla="*/ 24 w 24"/>
              <a:gd name="T5" fmla="*/ 4 h 4"/>
              <a:gd name="T6" fmla="*/ 12 w 24"/>
              <a:gd name="T7" fmla="*/ 2 h 4"/>
              <a:gd name="T8" fmla="*/ 0 w 24"/>
              <a:gd name="T9" fmla="*/ 4 h 4"/>
              <a:gd name="T10" fmla="*/ 2 w 24"/>
              <a:gd name="T11" fmla="*/ 0 h 4"/>
              <a:gd name="T12" fmla="*/ 2 w 24"/>
              <a:gd name="T13" fmla="*/ 0 h 4"/>
              <a:gd name="T14" fmla="*/ 12 w 24"/>
              <a:gd name="T15" fmla="*/ 2 h 4"/>
              <a:gd name="T16" fmla="*/ 18 w 24"/>
              <a:gd name="T17" fmla="*/ 2 h 4"/>
              <a:gd name="T18" fmla="*/ 22 w 24"/>
              <a:gd name="T19" fmla="*/ 2 h 4"/>
              <a:gd name="T20" fmla="*/ 22 w 24"/>
              <a:gd name="T21" fmla="*/ 2 h 4"/>
              <a:gd name="T22" fmla="*/ 24 w 24"/>
              <a:gd name="T23" fmla="*/ 0 h 4"/>
              <a:gd name="T24" fmla="*/ 24 w 24"/>
              <a:gd name="T25"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 h="4">
                <a:moveTo>
                  <a:pt x="24" y="0"/>
                </a:moveTo>
                <a:lnTo>
                  <a:pt x="24" y="4"/>
                </a:lnTo>
                <a:lnTo>
                  <a:pt x="24" y="4"/>
                </a:lnTo>
                <a:lnTo>
                  <a:pt x="12" y="2"/>
                </a:lnTo>
                <a:lnTo>
                  <a:pt x="0" y="4"/>
                </a:lnTo>
                <a:lnTo>
                  <a:pt x="2" y="0"/>
                </a:lnTo>
                <a:lnTo>
                  <a:pt x="2" y="0"/>
                </a:lnTo>
                <a:lnTo>
                  <a:pt x="12" y="2"/>
                </a:lnTo>
                <a:lnTo>
                  <a:pt x="18" y="2"/>
                </a:lnTo>
                <a:lnTo>
                  <a:pt x="22" y="2"/>
                </a:lnTo>
                <a:lnTo>
                  <a:pt x="22" y="2"/>
                </a:lnTo>
                <a:lnTo>
                  <a:pt x="24" y="0"/>
                </a:lnTo>
                <a:lnTo>
                  <a:pt x="24" y="0"/>
                </a:lnTo>
                <a:close/>
              </a:path>
            </a:pathLst>
          </a:custGeom>
          <a:solidFill>
            <a:srgbClr val="1700F4"/>
          </a:solidFill>
          <a:ln w="3175">
            <a:solidFill>
              <a:srgbClr val="1700F4"/>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274" name="Freeform 248">
            <a:extLst>
              <a:ext uri="{FF2B5EF4-FFF2-40B4-BE49-F238E27FC236}">
                <a16:creationId xmlns:a16="http://schemas.microsoft.com/office/drawing/2014/main" id="{C1610562-55B3-430D-AEAC-BBAE98AFD71D}"/>
              </a:ext>
            </a:extLst>
          </p:cNvPr>
          <p:cNvSpPr>
            <a:spLocks/>
          </p:cNvSpPr>
          <p:nvPr userDrawn="1"/>
        </p:nvSpPr>
        <p:spPr bwMode="auto">
          <a:xfrm>
            <a:off x="4178938" y="3543368"/>
            <a:ext cx="897776" cy="1125687"/>
          </a:xfrm>
          <a:custGeom>
            <a:avLst/>
            <a:gdLst>
              <a:gd name="T0" fmla="*/ 386 w 536"/>
              <a:gd name="T1" fmla="*/ 490 h 656"/>
              <a:gd name="T2" fmla="*/ 406 w 536"/>
              <a:gd name="T3" fmla="*/ 478 h 656"/>
              <a:gd name="T4" fmla="*/ 436 w 536"/>
              <a:gd name="T5" fmla="*/ 470 h 656"/>
              <a:gd name="T6" fmla="*/ 442 w 536"/>
              <a:gd name="T7" fmla="*/ 444 h 656"/>
              <a:gd name="T8" fmla="*/ 460 w 536"/>
              <a:gd name="T9" fmla="*/ 414 h 656"/>
              <a:gd name="T10" fmla="*/ 476 w 536"/>
              <a:gd name="T11" fmla="*/ 360 h 656"/>
              <a:gd name="T12" fmla="*/ 476 w 536"/>
              <a:gd name="T13" fmla="*/ 304 h 656"/>
              <a:gd name="T14" fmla="*/ 496 w 536"/>
              <a:gd name="T15" fmla="*/ 286 h 656"/>
              <a:gd name="T16" fmla="*/ 526 w 536"/>
              <a:gd name="T17" fmla="*/ 246 h 656"/>
              <a:gd name="T18" fmla="*/ 534 w 536"/>
              <a:gd name="T19" fmla="*/ 202 h 656"/>
              <a:gd name="T20" fmla="*/ 514 w 536"/>
              <a:gd name="T21" fmla="*/ 168 h 656"/>
              <a:gd name="T22" fmla="*/ 498 w 536"/>
              <a:gd name="T23" fmla="*/ 162 h 656"/>
              <a:gd name="T24" fmla="*/ 450 w 536"/>
              <a:gd name="T25" fmla="*/ 134 h 656"/>
              <a:gd name="T26" fmla="*/ 408 w 536"/>
              <a:gd name="T27" fmla="*/ 134 h 656"/>
              <a:gd name="T28" fmla="*/ 400 w 536"/>
              <a:gd name="T29" fmla="*/ 116 h 656"/>
              <a:gd name="T30" fmla="*/ 384 w 536"/>
              <a:gd name="T31" fmla="*/ 104 h 656"/>
              <a:gd name="T32" fmla="*/ 354 w 536"/>
              <a:gd name="T33" fmla="*/ 106 h 656"/>
              <a:gd name="T34" fmla="*/ 332 w 536"/>
              <a:gd name="T35" fmla="*/ 110 h 656"/>
              <a:gd name="T36" fmla="*/ 350 w 536"/>
              <a:gd name="T37" fmla="*/ 96 h 656"/>
              <a:gd name="T38" fmla="*/ 336 w 536"/>
              <a:gd name="T39" fmla="*/ 80 h 656"/>
              <a:gd name="T40" fmla="*/ 318 w 536"/>
              <a:gd name="T41" fmla="*/ 104 h 656"/>
              <a:gd name="T42" fmla="*/ 306 w 536"/>
              <a:gd name="T43" fmla="*/ 106 h 656"/>
              <a:gd name="T44" fmla="*/ 304 w 536"/>
              <a:gd name="T45" fmla="*/ 102 h 656"/>
              <a:gd name="T46" fmla="*/ 320 w 536"/>
              <a:gd name="T47" fmla="*/ 74 h 656"/>
              <a:gd name="T48" fmla="*/ 332 w 536"/>
              <a:gd name="T49" fmla="*/ 64 h 656"/>
              <a:gd name="T50" fmla="*/ 330 w 536"/>
              <a:gd name="T51" fmla="*/ 50 h 656"/>
              <a:gd name="T52" fmla="*/ 312 w 536"/>
              <a:gd name="T53" fmla="*/ 12 h 656"/>
              <a:gd name="T54" fmla="*/ 270 w 536"/>
              <a:gd name="T55" fmla="*/ 56 h 656"/>
              <a:gd name="T56" fmla="*/ 222 w 536"/>
              <a:gd name="T57" fmla="*/ 58 h 656"/>
              <a:gd name="T58" fmla="*/ 202 w 536"/>
              <a:gd name="T59" fmla="*/ 70 h 656"/>
              <a:gd name="T60" fmla="*/ 198 w 536"/>
              <a:gd name="T61" fmla="*/ 26 h 656"/>
              <a:gd name="T62" fmla="*/ 192 w 536"/>
              <a:gd name="T63" fmla="*/ 2 h 656"/>
              <a:gd name="T64" fmla="*/ 164 w 536"/>
              <a:gd name="T65" fmla="*/ 20 h 656"/>
              <a:gd name="T66" fmla="*/ 136 w 536"/>
              <a:gd name="T67" fmla="*/ 20 h 656"/>
              <a:gd name="T68" fmla="*/ 130 w 536"/>
              <a:gd name="T69" fmla="*/ 46 h 656"/>
              <a:gd name="T70" fmla="*/ 142 w 536"/>
              <a:gd name="T71" fmla="*/ 56 h 656"/>
              <a:gd name="T72" fmla="*/ 106 w 536"/>
              <a:gd name="T73" fmla="*/ 72 h 656"/>
              <a:gd name="T74" fmla="*/ 68 w 536"/>
              <a:gd name="T75" fmla="*/ 82 h 656"/>
              <a:gd name="T76" fmla="*/ 48 w 536"/>
              <a:gd name="T77" fmla="*/ 158 h 656"/>
              <a:gd name="T78" fmla="*/ 6 w 536"/>
              <a:gd name="T79" fmla="*/ 194 h 656"/>
              <a:gd name="T80" fmla="*/ 4 w 536"/>
              <a:gd name="T81" fmla="*/ 224 h 656"/>
              <a:gd name="T82" fmla="*/ 46 w 536"/>
              <a:gd name="T83" fmla="*/ 240 h 656"/>
              <a:gd name="T84" fmla="*/ 74 w 536"/>
              <a:gd name="T85" fmla="*/ 284 h 656"/>
              <a:gd name="T86" fmla="*/ 116 w 536"/>
              <a:gd name="T87" fmla="*/ 274 h 656"/>
              <a:gd name="T88" fmla="*/ 148 w 536"/>
              <a:gd name="T89" fmla="*/ 296 h 656"/>
              <a:gd name="T90" fmla="*/ 186 w 536"/>
              <a:gd name="T91" fmla="*/ 316 h 656"/>
              <a:gd name="T92" fmla="*/ 210 w 536"/>
              <a:gd name="T93" fmla="*/ 364 h 656"/>
              <a:gd name="T94" fmla="*/ 218 w 536"/>
              <a:gd name="T95" fmla="*/ 416 h 656"/>
              <a:gd name="T96" fmla="*/ 246 w 536"/>
              <a:gd name="T97" fmla="*/ 452 h 656"/>
              <a:gd name="T98" fmla="*/ 260 w 536"/>
              <a:gd name="T99" fmla="*/ 486 h 656"/>
              <a:gd name="T100" fmla="*/ 270 w 536"/>
              <a:gd name="T101" fmla="*/ 514 h 656"/>
              <a:gd name="T102" fmla="*/ 260 w 536"/>
              <a:gd name="T103" fmla="*/ 550 h 656"/>
              <a:gd name="T104" fmla="*/ 234 w 536"/>
              <a:gd name="T105" fmla="*/ 584 h 656"/>
              <a:gd name="T106" fmla="*/ 262 w 536"/>
              <a:gd name="T107" fmla="*/ 620 h 656"/>
              <a:gd name="T108" fmla="*/ 288 w 536"/>
              <a:gd name="T109" fmla="*/ 650 h 656"/>
              <a:gd name="T110" fmla="*/ 306 w 536"/>
              <a:gd name="T111" fmla="*/ 614 h 656"/>
              <a:gd name="T112" fmla="*/ 314 w 536"/>
              <a:gd name="T113" fmla="*/ 620 h 656"/>
              <a:gd name="T114" fmla="*/ 340 w 536"/>
              <a:gd name="T115" fmla="*/ 576 h 656"/>
              <a:gd name="T116" fmla="*/ 342 w 536"/>
              <a:gd name="T117" fmla="*/ 542 h 656"/>
              <a:gd name="T118" fmla="*/ 342 w 536"/>
              <a:gd name="T119" fmla="*/ 518 h 6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6" h="656">
                <a:moveTo>
                  <a:pt x="342" y="516"/>
                </a:moveTo>
                <a:lnTo>
                  <a:pt x="342" y="516"/>
                </a:lnTo>
                <a:lnTo>
                  <a:pt x="350" y="512"/>
                </a:lnTo>
                <a:lnTo>
                  <a:pt x="356" y="508"/>
                </a:lnTo>
                <a:lnTo>
                  <a:pt x="356" y="508"/>
                </a:lnTo>
                <a:lnTo>
                  <a:pt x="360" y="504"/>
                </a:lnTo>
                <a:lnTo>
                  <a:pt x="360" y="504"/>
                </a:lnTo>
                <a:lnTo>
                  <a:pt x="366" y="502"/>
                </a:lnTo>
                <a:lnTo>
                  <a:pt x="372" y="500"/>
                </a:lnTo>
                <a:lnTo>
                  <a:pt x="372" y="500"/>
                </a:lnTo>
                <a:lnTo>
                  <a:pt x="374" y="496"/>
                </a:lnTo>
                <a:lnTo>
                  <a:pt x="374" y="492"/>
                </a:lnTo>
                <a:lnTo>
                  <a:pt x="374" y="492"/>
                </a:lnTo>
                <a:lnTo>
                  <a:pt x="380" y="490"/>
                </a:lnTo>
                <a:lnTo>
                  <a:pt x="386" y="490"/>
                </a:lnTo>
                <a:lnTo>
                  <a:pt x="386" y="490"/>
                </a:lnTo>
                <a:lnTo>
                  <a:pt x="388" y="488"/>
                </a:lnTo>
                <a:lnTo>
                  <a:pt x="388" y="488"/>
                </a:lnTo>
                <a:lnTo>
                  <a:pt x="392" y="486"/>
                </a:lnTo>
                <a:lnTo>
                  <a:pt x="398" y="486"/>
                </a:lnTo>
                <a:lnTo>
                  <a:pt x="398" y="486"/>
                </a:lnTo>
                <a:lnTo>
                  <a:pt x="396" y="480"/>
                </a:lnTo>
                <a:lnTo>
                  <a:pt x="396" y="480"/>
                </a:lnTo>
                <a:lnTo>
                  <a:pt x="398" y="480"/>
                </a:lnTo>
                <a:lnTo>
                  <a:pt x="398" y="480"/>
                </a:lnTo>
                <a:lnTo>
                  <a:pt x="402" y="476"/>
                </a:lnTo>
                <a:lnTo>
                  <a:pt x="402" y="476"/>
                </a:lnTo>
                <a:lnTo>
                  <a:pt x="404" y="478"/>
                </a:lnTo>
                <a:lnTo>
                  <a:pt x="406" y="478"/>
                </a:lnTo>
                <a:lnTo>
                  <a:pt x="406" y="478"/>
                </a:lnTo>
                <a:lnTo>
                  <a:pt x="410" y="474"/>
                </a:lnTo>
                <a:lnTo>
                  <a:pt x="410" y="474"/>
                </a:lnTo>
                <a:lnTo>
                  <a:pt x="414" y="474"/>
                </a:lnTo>
                <a:lnTo>
                  <a:pt x="420" y="474"/>
                </a:lnTo>
                <a:lnTo>
                  <a:pt x="420" y="474"/>
                </a:lnTo>
                <a:lnTo>
                  <a:pt x="420" y="470"/>
                </a:lnTo>
                <a:lnTo>
                  <a:pt x="420" y="470"/>
                </a:lnTo>
                <a:lnTo>
                  <a:pt x="422" y="470"/>
                </a:lnTo>
                <a:lnTo>
                  <a:pt x="422" y="472"/>
                </a:lnTo>
                <a:lnTo>
                  <a:pt x="422" y="472"/>
                </a:lnTo>
                <a:lnTo>
                  <a:pt x="424" y="474"/>
                </a:lnTo>
                <a:lnTo>
                  <a:pt x="424" y="474"/>
                </a:lnTo>
                <a:lnTo>
                  <a:pt x="432" y="474"/>
                </a:lnTo>
                <a:lnTo>
                  <a:pt x="432" y="474"/>
                </a:lnTo>
                <a:lnTo>
                  <a:pt x="436" y="470"/>
                </a:lnTo>
                <a:lnTo>
                  <a:pt x="436" y="470"/>
                </a:lnTo>
                <a:lnTo>
                  <a:pt x="436" y="464"/>
                </a:lnTo>
                <a:lnTo>
                  <a:pt x="442" y="460"/>
                </a:lnTo>
                <a:lnTo>
                  <a:pt x="442" y="460"/>
                </a:lnTo>
                <a:lnTo>
                  <a:pt x="442" y="458"/>
                </a:lnTo>
                <a:lnTo>
                  <a:pt x="444" y="456"/>
                </a:lnTo>
                <a:lnTo>
                  <a:pt x="442" y="456"/>
                </a:lnTo>
                <a:lnTo>
                  <a:pt x="442" y="456"/>
                </a:lnTo>
                <a:lnTo>
                  <a:pt x="442" y="448"/>
                </a:lnTo>
                <a:lnTo>
                  <a:pt x="442" y="448"/>
                </a:lnTo>
                <a:lnTo>
                  <a:pt x="440" y="448"/>
                </a:lnTo>
                <a:lnTo>
                  <a:pt x="442" y="448"/>
                </a:lnTo>
                <a:lnTo>
                  <a:pt x="442" y="448"/>
                </a:lnTo>
                <a:lnTo>
                  <a:pt x="442" y="444"/>
                </a:lnTo>
                <a:lnTo>
                  <a:pt x="442" y="444"/>
                </a:lnTo>
                <a:lnTo>
                  <a:pt x="446" y="442"/>
                </a:lnTo>
                <a:lnTo>
                  <a:pt x="446" y="442"/>
                </a:lnTo>
                <a:lnTo>
                  <a:pt x="446" y="438"/>
                </a:lnTo>
                <a:lnTo>
                  <a:pt x="446" y="434"/>
                </a:lnTo>
                <a:lnTo>
                  <a:pt x="446" y="434"/>
                </a:lnTo>
                <a:lnTo>
                  <a:pt x="450" y="430"/>
                </a:lnTo>
                <a:lnTo>
                  <a:pt x="454" y="426"/>
                </a:lnTo>
                <a:lnTo>
                  <a:pt x="454" y="426"/>
                </a:lnTo>
                <a:lnTo>
                  <a:pt x="454" y="422"/>
                </a:lnTo>
                <a:lnTo>
                  <a:pt x="454" y="422"/>
                </a:lnTo>
                <a:lnTo>
                  <a:pt x="456" y="420"/>
                </a:lnTo>
                <a:lnTo>
                  <a:pt x="456" y="420"/>
                </a:lnTo>
                <a:lnTo>
                  <a:pt x="456" y="418"/>
                </a:lnTo>
                <a:lnTo>
                  <a:pt x="456" y="418"/>
                </a:lnTo>
                <a:lnTo>
                  <a:pt x="460" y="414"/>
                </a:lnTo>
                <a:lnTo>
                  <a:pt x="466" y="410"/>
                </a:lnTo>
                <a:lnTo>
                  <a:pt x="466" y="410"/>
                </a:lnTo>
                <a:lnTo>
                  <a:pt x="466" y="402"/>
                </a:lnTo>
                <a:lnTo>
                  <a:pt x="466" y="392"/>
                </a:lnTo>
                <a:lnTo>
                  <a:pt x="466" y="392"/>
                </a:lnTo>
                <a:lnTo>
                  <a:pt x="470" y="388"/>
                </a:lnTo>
                <a:lnTo>
                  <a:pt x="474" y="384"/>
                </a:lnTo>
                <a:lnTo>
                  <a:pt x="474" y="384"/>
                </a:lnTo>
                <a:lnTo>
                  <a:pt x="472" y="376"/>
                </a:lnTo>
                <a:lnTo>
                  <a:pt x="470" y="370"/>
                </a:lnTo>
                <a:lnTo>
                  <a:pt x="472" y="366"/>
                </a:lnTo>
                <a:lnTo>
                  <a:pt x="472" y="366"/>
                </a:lnTo>
                <a:lnTo>
                  <a:pt x="476" y="364"/>
                </a:lnTo>
                <a:lnTo>
                  <a:pt x="476" y="364"/>
                </a:lnTo>
                <a:lnTo>
                  <a:pt x="476" y="360"/>
                </a:lnTo>
                <a:lnTo>
                  <a:pt x="476" y="354"/>
                </a:lnTo>
                <a:lnTo>
                  <a:pt x="476" y="354"/>
                </a:lnTo>
                <a:lnTo>
                  <a:pt x="476" y="350"/>
                </a:lnTo>
                <a:lnTo>
                  <a:pt x="478" y="346"/>
                </a:lnTo>
                <a:lnTo>
                  <a:pt x="476" y="340"/>
                </a:lnTo>
                <a:lnTo>
                  <a:pt x="476" y="340"/>
                </a:lnTo>
                <a:lnTo>
                  <a:pt x="474" y="328"/>
                </a:lnTo>
                <a:lnTo>
                  <a:pt x="476" y="318"/>
                </a:lnTo>
                <a:lnTo>
                  <a:pt x="476" y="318"/>
                </a:lnTo>
                <a:lnTo>
                  <a:pt x="472" y="316"/>
                </a:lnTo>
                <a:lnTo>
                  <a:pt x="472" y="316"/>
                </a:lnTo>
                <a:lnTo>
                  <a:pt x="476" y="312"/>
                </a:lnTo>
                <a:lnTo>
                  <a:pt x="476" y="312"/>
                </a:lnTo>
                <a:lnTo>
                  <a:pt x="476" y="308"/>
                </a:lnTo>
                <a:lnTo>
                  <a:pt x="476" y="304"/>
                </a:lnTo>
                <a:lnTo>
                  <a:pt x="476" y="304"/>
                </a:lnTo>
                <a:lnTo>
                  <a:pt x="478" y="302"/>
                </a:lnTo>
                <a:lnTo>
                  <a:pt x="480" y="300"/>
                </a:lnTo>
                <a:lnTo>
                  <a:pt x="480" y="300"/>
                </a:lnTo>
                <a:lnTo>
                  <a:pt x="480" y="292"/>
                </a:lnTo>
                <a:lnTo>
                  <a:pt x="480" y="292"/>
                </a:lnTo>
                <a:lnTo>
                  <a:pt x="486" y="294"/>
                </a:lnTo>
                <a:lnTo>
                  <a:pt x="488" y="298"/>
                </a:lnTo>
                <a:lnTo>
                  <a:pt x="488" y="298"/>
                </a:lnTo>
                <a:lnTo>
                  <a:pt x="492" y="292"/>
                </a:lnTo>
                <a:lnTo>
                  <a:pt x="492" y="292"/>
                </a:lnTo>
                <a:lnTo>
                  <a:pt x="492" y="288"/>
                </a:lnTo>
                <a:lnTo>
                  <a:pt x="492" y="288"/>
                </a:lnTo>
                <a:lnTo>
                  <a:pt x="496" y="286"/>
                </a:lnTo>
                <a:lnTo>
                  <a:pt x="496" y="286"/>
                </a:lnTo>
                <a:lnTo>
                  <a:pt x="496" y="282"/>
                </a:lnTo>
                <a:lnTo>
                  <a:pt x="498" y="278"/>
                </a:lnTo>
                <a:lnTo>
                  <a:pt x="498" y="278"/>
                </a:lnTo>
                <a:lnTo>
                  <a:pt x="500" y="274"/>
                </a:lnTo>
                <a:lnTo>
                  <a:pt x="502" y="270"/>
                </a:lnTo>
                <a:lnTo>
                  <a:pt x="502" y="270"/>
                </a:lnTo>
                <a:lnTo>
                  <a:pt x="504" y="264"/>
                </a:lnTo>
                <a:lnTo>
                  <a:pt x="504" y="264"/>
                </a:lnTo>
                <a:lnTo>
                  <a:pt x="514" y="254"/>
                </a:lnTo>
                <a:lnTo>
                  <a:pt x="514" y="254"/>
                </a:lnTo>
                <a:lnTo>
                  <a:pt x="518" y="254"/>
                </a:lnTo>
                <a:lnTo>
                  <a:pt x="518" y="254"/>
                </a:lnTo>
                <a:lnTo>
                  <a:pt x="520" y="250"/>
                </a:lnTo>
                <a:lnTo>
                  <a:pt x="520" y="250"/>
                </a:lnTo>
                <a:lnTo>
                  <a:pt x="526" y="246"/>
                </a:lnTo>
                <a:lnTo>
                  <a:pt x="526" y="246"/>
                </a:lnTo>
                <a:lnTo>
                  <a:pt x="526" y="242"/>
                </a:lnTo>
                <a:lnTo>
                  <a:pt x="526" y="242"/>
                </a:lnTo>
                <a:lnTo>
                  <a:pt x="528" y="240"/>
                </a:lnTo>
                <a:lnTo>
                  <a:pt x="528" y="240"/>
                </a:lnTo>
                <a:lnTo>
                  <a:pt x="534" y="226"/>
                </a:lnTo>
                <a:lnTo>
                  <a:pt x="536" y="224"/>
                </a:lnTo>
                <a:lnTo>
                  <a:pt x="536" y="224"/>
                </a:lnTo>
                <a:lnTo>
                  <a:pt x="536" y="218"/>
                </a:lnTo>
                <a:lnTo>
                  <a:pt x="536" y="214"/>
                </a:lnTo>
                <a:lnTo>
                  <a:pt x="536" y="214"/>
                </a:lnTo>
                <a:lnTo>
                  <a:pt x="536" y="210"/>
                </a:lnTo>
                <a:lnTo>
                  <a:pt x="536" y="204"/>
                </a:lnTo>
                <a:lnTo>
                  <a:pt x="534" y="202"/>
                </a:lnTo>
                <a:lnTo>
                  <a:pt x="534" y="202"/>
                </a:lnTo>
                <a:lnTo>
                  <a:pt x="534" y="198"/>
                </a:lnTo>
                <a:lnTo>
                  <a:pt x="534" y="192"/>
                </a:lnTo>
                <a:lnTo>
                  <a:pt x="534" y="192"/>
                </a:lnTo>
                <a:lnTo>
                  <a:pt x="532" y="188"/>
                </a:lnTo>
                <a:lnTo>
                  <a:pt x="528" y="186"/>
                </a:lnTo>
                <a:lnTo>
                  <a:pt x="528" y="186"/>
                </a:lnTo>
                <a:lnTo>
                  <a:pt x="528" y="182"/>
                </a:lnTo>
                <a:lnTo>
                  <a:pt x="528" y="182"/>
                </a:lnTo>
                <a:lnTo>
                  <a:pt x="526" y="182"/>
                </a:lnTo>
                <a:lnTo>
                  <a:pt x="526" y="182"/>
                </a:lnTo>
                <a:lnTo>
                  <a:pt x="524" y="172"/>
                </a:lnTo>
                <a:lnTo>
                  <a:pt x="522" y="170"/>
                </a:lnTo>
                <a:lnTo>
                  <a:pt x="518" y="168"/>
                </a:lnTo>
                <a:lnTo>
                  <a:pt x="518" y="168"/>
                </a:lnTo>
                <a:lnTo>
                  <a:pt x="514" y="168"/>
                </a:lnTo>
                <a:lnTo>
                  <a:pt x="512" y="170"/>
                </a:lnTo>
                <a:lnTo>
                  <a:pt x="512" y="170"/>
                </a:lnTo>
                <a:lnTo>
                  <a:pt x="512" y="166"/>
                </a:lnTo>
                <a:lnTo>
                  <a:pt x="512" y="166"/>
                </a:lnTo>
                <a:lnTo>
                  <a:pt x="510" y="164"/>
                </a:lnTo>
                <a:lnTo>
                  <a:pt x="510" y="164"/>
                </a:lnTo>
                <a:lnTo>
                  <a:pt x="506" y="164"/>
                </a:lnTo>
                <a:lnTo>
                  <a:pt x="504" y="164"/>
                </a:lnTo>
                <a:lnTo>
                  <a:pt x="502" y="168"/>
                </a:lnTo>
                <a:lnTo>
                  <a:pt x="502" y="168"/>
                </a:lnTo>
                <a:lnTo>
                  <a:pt x="502" y="166"/>
                </a:lnTo>
                <a:lnTo>
                  <a:pt x="502" y="164"/>
                </a:lnTo>
                <a:lnTo>
                  <a:pt x="502" y="164"/>
                </a:lnTo>
                <a:lnTo>
                  <a:pt x="498" y="162"/>
                </a:lnTo>
                <a:lnTo>
                  <a:pt x="498" y="162"/>
                </a:lnTo>
                <a:lnTo>
                  <a:pt x="498" y="160"/>
                </a:lnTo>
                <a:lnTo>
                  <a:pt x="492" y="152"/>
                </a:lnTo>
                <a:lnTo>
                  <a:pt x="492" y="152"/>
                </a:lnTo>
                <a:lnTo>
                  <a:pt x="490" y="152"/>
                </a:lnTo>
                <a:lnTo>
                  <a:pt x="490" y="152"/>
                </a:lnTo>
                <a:lnTo>
                  <a:pt x="482" y="146"/>
                </a:lnTo>
                <a:lnTo>
                  <a:pt x="476" y="140"/>
                </a:lnTo>
                <a:lnTo>
                  <a:pt x="476" y="140"/>
                </a:lnTo>
                <a:lnTo>
                  <a:pt x="468" y="138"/>
                </a:lnTo>
                <a:lnTo>
                  <a:pt x="468" y="138"/>
                </a:lnTo>
                <a:lnTo>
                  <a:pt x="464" y="134"/>
                </a:lnTo>
                <a:lnTo>
                  <a:pt x="464" y="134"/>
                </a:lnTo>
                <a:lnTo>
                  <a:pt x="456" y="134"/>
                </a:lnTo>
                <a:lnTo>
                  <a:pt x="450" y="134"/>
                </a:lnTo>
                <a:lnTo>
                  <a:pt x="450" y="134"/>
                </a:lnTo>
                <a:lnTo>
                  <a:pt x="440" y="130"/>
                </a:lnTo>
                <a:lnTo>
                  <a:pt x="436" y="130"/>
                </a:lnTo>
                <a:lnTo>
                  <a:pt x="432" y="132"/>
                </a:lnTo>
                <a:lnTo>
                  <a:pt x="432" y="132"/>
                </a:lnTo>
                <a:lnTo>
                  <a:pt x="430" y="128"/>
                </a:lnTo>
                <a:lnTo>
                  <a:pt x="426" y="124"/>
                </a:lnTo>
                <a:lnTo>
                  <a:pt x="426" y="124"/>
                </a:lnTo>
                <a:lnTo>
                  <a:pt x="422" y="124"/>
                </a:lnTo>
                <a:lnTo>
                  <a:pt x="420" y="126"/>
                </a:lnTo>
                <a:lnTo>
                  <a:pt x="420" y="126"/>
                </a:lnTo>
                <a:lnTo>
                  <a:pt x="416" y="124"/>
                </a:lnTo>
                <a:lnTo>
                  <a:pt x="416" y="124"/>
                </a:lnTo>
                <a:lnTo>
                  <a:pt x="414" y="130"/>
                </a:lnTo>
                <a:lnTo>
                  <a:pt x="412" y="132"/>
                </a:lnTo>
                <a:lnTo>
                  <a:pt x="408" y="134"/>
                </a:lnTo>
                <a:lnTo>
                  <a:pt x="408" y="134"/>
                </a:lnTo>
                <a:lnTo>
                  <a:pt x="406" y="132"/>
                </a:lnTo>
                <a:lnTo>
                  <a:pt x="406" y="130"/>
                </a:lnTo>
                <a:lnTo>
                  <a:pt x="408" y="126"/>
                </a:lnTo>
                <a:lnTo>
                  <a:pt x="408" y="126"/>
                </a:lnTo>
                <a:lnTo>
                  <a:pt x="404" y="124"/>
                </a:lnTo>
                <a:lnTo>
                  <a:pt x="404" y="124"/>
                </a:lnTo>
                <a:lnTo>
                  <a:pt x="406" y="122"/>
                </a:lnTo>
                <a:lnTo>
                  <a:pt x="406" y="122"/>
                </a:lnTo>
                <a:lnTo>
                  <a:pt x="404" y="118"/>
                </a:lnTo>
                <a:lnTo>
                  <a:pt x="404" y="116"/>
                </a:lnTo>
                <a:lnTo>
                  <a:pt x="404" y="116"/>
                </a:lnTo>
                <a:lnTo>
                  <a:pt x="402" y="116"/>
                </a:lnTo>
                <a:lnTo>
                  <a:pt x="402" y="116"/>
                </a:lnTo>
                <a:lnTo>
                  <a:pt x="400" y="116"/>
                </a:lnTo>
                <a:lnTo>
                  <a:pt x="400" y="116"/>
                </a:lnTo>
                <a:lnTo>
                  <a:pt x="400" y="114"/>
                </a:lnTo>
                <a:lnTo>
                  <a:pt x="402" y="112"/>
                </a:lnTo>
                <a:lnTo>
                  <a:pt x="402" y="112"/>
                </a:lnTo>
                <a:lnTo>
                  <a:pt x="400" y="110"/>
                </a:lnTo>
                <a:lnTo>
                  <a:pt x="400" y="108"/>
                </a:lnTo>
                <a:lnTo>
                  <a:pt x="400" y="108"/>
                </a:lnTo>
                <a:lnTo>
                  <a:pt x="394" y="108"/>
                </a:lnTo>
                <a:lnTo>
                  <a:pt x="394" y="108"/>
                </a:lnTo>
                <a:lnTo>
                  <a:pt x="390" y="112"/>
                </a:lnTo>
                <a:lnTo>
                  <a:pt x="390" y="112"/>
                </a:lnTo>
                <a:lnTo>
                  <a:pt x="392" y="106"/>
                </a:lnTo>
                <a:lnTo>
                  <a:pt x="392" y="106"/>
                </a:lnTo>
                <a:lnTo>
                  <a:pt x="384" y="104"/>
                </a:lnTo>
                <a:lnTo>
                  <a:pt x="384" y="104"/>
                </a:lnTo>
                <a:lnTo>
                  <a:pt x="384" y="100"/>
                </a:lnTo>
                <a:lnTo>
                  <a:pt x="384" y="100"/>
                </a:lnTo>
                <a:lnTo>
                  <a:pt x="382" y="100"/>
                </a:lnTo>
                <a:lnTo>
                  <a:pt x="380" y="102"/>
                </a:lnTo>
                <a:lnTo>
                  <a:pt x="380" y="102"/>
                </a:lnTo>
                <a:lnTo>
                  <a:pt x="376" y="98"/>
                </a:lnTo>
                <a:lnTo>
                  <a:pt x="374" y="96"/>
                </a:lnTo>
                <a:lnTo>
                  <a:pt x="370" y="94"/>
                </a:lnTo>
                <a:lnTo>
                  <a:pt x="370" y="94"/>
                </a:lnTo>
                <a:lnTo>
                  <a:pt x="364" y="94"/>
                </a:lnTo>
                <a:lnTo>
                  <a:pt x="358" y="96"/>
                </a:lnTo>
                <a:lnTo>
                  <a:pt x="350" y="102"/>
                </a:lnTo>
                <a:lnTo>
                  <a:pt x="350" y="102"/>
                </a:lnTo>
                <a:lnTo>
                  <a:pt x="354" y="106"/>
                </a:lnTo>
                <a:lnTo>
                  <a:pt x="354" y="106"/>
                </a:lnTo>
                <a:lnTo>
                  <a:pt x="348" y="106"/>
                </a:lnTo>
                <a:lnTo>
                  <a:pt x="344" y="112"/>
                </a:lnTo>
                <a:lnTo>
                  <a:pt x="344" y="112"/>
                </a:lnTo>
                <a:lnTo>
                  <a:pt x="344" y="114"/>
                </a:lnTo>
                <a:lnTo>
                  <a:pt x="342" y="114"/>
                </a:lnTo>
                <a:lnTo>
                  <a:pt x="340" y="114"/>
                </a:lnTo>
                <a:lnTo>
                  <a:pt x="342" y="112"/>
                </a:lnTo>
                <a:lnTo>
                  <a:pt x="342" y="112"/>
                </a:lnTo>
                <a:lnTo>
                  <a:pt x="334" y="114"/>
                </a:lnTo>
                <a:lnTo>
                  <a:pt x="324" y="114"/>
                </a:lnTo>
                <a:lnTo>
                  <a:pt x="324" y="114"/>
                </a:lnTo>
                <a:lnTo>
                  <a:pt x="320" y="108"/>
                </a:lnTo>
                <a:lnTo>
                  <a:pt x="320" y="108"/>
                </a:lnTo>
                <a:lnTo>
                  <a:pt x="326" y="112"/>
                </a:lnTo>
                <a:lnTo>
                  <a:pt x="332" y="110"/>
                </a:lnTo>
                <a:lnTo>
                  <a:pt x="332" y="110"/>
                </a:lnTo>
                <a:lnTo>
                  <a:pt x="340" y="112"/>
                </a:lnTo>
                <a:lnTo>
                  <a:pt x="340" y="112"/>
                </a:lnTo>
                <a:lnTo>
                  <a:pt x="340" y="110"/>
                </a:lnTo>
                <a:lnTo>
                  <a:pt x="340" y="110"/>
                </a:lnTo>
                <a:lnTo>
                  <a:pt x="344" y="108"/>
                </a:lnTo>
                <a:lnTo>
                  <a:pt x="344" y="106"/>
                </a:lnTo>
                <a:lnTo>
                  <a:pt x="344" y="106"/>
                </a:lnTo>
                <a:lnTo>
                  <a:pt x="348" y="106"/>
                </a:lnTo>
                <a:lnTo>
                  <a:pt x="348" y="106"/>
                </a:lnTo>
                <a:lnTo>
                  <a:pt x="348" y="104"/>
                </a:lnTo>
                <a:lnTo>
                  <a:pt x="348" y="100"/>
                </a:lnTo>
                <a:lnTo>
                  <a:pt x="350" y="100"/>
                </a:lnTo>
                <a:lnTo>
                  <a:pt x="350" y="100"/>
                </a:lnTo>
                <a:lnTo>
                  <a:pt x="350" y="96"/>
                </a:lnTo>
                <a:lnTo>
                  <a:pt x="350" y="92"/>
                </a:lnTo>
                <a:lnTo>
                  <a:pt x="350" y="92"/>
                </a:lnTo>
                <a:lnTo>
                  <a:pt x="350" y="90"/>
                </a:lnTo>
                <a:lnTo>
                  <a:pt x="350" y="88"/>
                </a:lnTo>
                <a:lnTo>
                  <a:pt x="350" y="86"/>
                </a:lnTo>
                <a:lnTo>
                  <a:pt x="350" y="84"/>
                </a:lnTo>
                <a:lnTo>
                  <a:pt x="350" y="84"/>
                </a:lnTo>
                <a:lnTo>
                  <a:pt x="340" y="84"/>
                </a:lnTo>
                <a:lnTo>
                  <a:pt x="340" y="84"/>
                </a:lnTo>
                <a:lnTo>
                  <a:pt x="340" y="84"/>
                </a:lnTo>
                <a:lnTo>
                  <a:pt x="342" y="82"/>
                </a:lnTo>
                <a:lnTo>
                  <a:pt x="340" y="80"/>
                </a:lnTo>
                <a:lnTo>
                  <a:pt x="340" y="78"/>
                </a:lnTo>
                <a:lnTo>
                  <a:pt x="340" y="78"/>
                </a:lnTo>
                <a:lnTo>
                  <a:pt x="336" y="80"/>
                </a:lnTo>
                <a:lnTo>
                  <a:pt x="332" y="82"/>
                </a:lnTo>
                <a:lnTo>
                  <a:pt x="330" y="86"/>
                </a:lnTo>
                <a:lnTo>
                  <a:pt x="330" y="86"/>
                </a:lnTo>
                <a:lnTo>
                  <a:pt x="326" y="86"/>
                </a:lnTo>
                <a:lnTo>
                  <a:pt x="324" y="88"/>
                </a:lnTo>
                <a:lnTo>
                  <a:pt x="324" y="88"/>
                </a:lnTo>
                <a:lnTo>
                  <a:pt x="322" y="94"/>
                </a:lnTo>
                <a:lnTo>
                  <a:pt x="322" y="94"/>
                </a:lnTo>
                <a:lnTo>
                  <a:pt x="320" y="94"/>
                </a:lnTo>
                <a:lnTo>
                  <a:pt x="318" y="96"/>
                </a:lnTo>
                <a:lnTo>
                  <a:pt x="318" y="96"/>
                </a:lnTo>
                <a:lnTo>
                  <a:pt x="318" y="102"/>
                </a:lnTo>
                <a:lnTo>
                  <a:pt x="320" y="106"/>
                </a:lnTo>
                <a:lnTo>
                  <a:pt x="318" y="104"/>
                </a:lnTo>
                <a:lnTo>
                  <a:pt x="318" y="104"/>
                </a:lnTo>
                <a:lnTo>
                  <a:pt x="316" y="100"/>
                </a:lnTo>
                <a:lnTo>
                  <a:pt x="316" y="100"/>
                </a:lnTo>
                <a:lnTo>
                  <a:pt x="312" y="104"/>
                </a:lnTo>
                <a:lnTo>
                  <a:pt x="312" y="104"/>
                </a:lnTo>
                <a:lnTo>
                  <a:pt x="308" y="104"/>
                </a:lnTo>
                <a:lnTo>
                  <a:pt x="308" y="104"/>
                </a:lnTo>
                <a:lnTo>
                  <a:pt x="308" y="110"/>
                </a:lnTo>
                <a:lnTo>
                  <a:pt x="308" y="116"/>
                </a:lnTo>
                <a:lnTo>
                  <a:pt x="308" y="116"/>
                </a:lnTo>
                <a:lnTo>
                  <a:pt x="306" y="122"/>
                </a:lnTo>
                <a:lnTo>
                  <a:pt x="306" y="122"/>
                </a:lnTo>
                <a:lnTo>
                  <a:pt x="306" y="116"/>
                </a:lnTo>
                <a:lnTo>
                  <a:pt x="306" y="116"/>
                </a:lnTo>
                <a:lnTo>
                  <a:pt x="306" y="110"/>
                </a:lnTo>
                <a:lnTo>
                  <a:pt x="306" y="106"/>
                </a:lnTo>
                <a:lnTo>
                  <a:pt x="306" y="106"/>
                </a:lnTo>
                <a:lnTo>
                  <a:pt x="306" y="102"/>
                </a:lnTo>
                <a:lnTo>
                  <a:pt x="306" y="102"/>
                </a:lnTo>
                <a:lnTo>
                  <a:pt x="300" y="102"/>
                </a:lnTo>
                <a:lnTo>
                  <a:pt x="300" y="102"/>
                </a:lnTo>
                <a:lnTo>
                  <a:pt x="296" y="106"/>
                </a:lnTo>
                <a:lnTo>
                  <a:pt x="292" y="108"/>
                </a:lnTo>
                <a:lnTo>
                  <a:pt x="292" y="108"/>
                </a:lnTo>
                <a:lnTo>
                  <a:pt x="284" y="108"/>
                </a:lnTo>
                <a:lnTo>
                  <a:pt x="284" y="108"/>
                </a:lnTo>
                <a:lnTo>
                  <a:pt x="292" y="104"/>
                </a:lnTo>
                <a:lnTo>
                  <a:pt x="300" y="102"/>
                </a:lnTo>
                <a:lnTo>
                  <a:pt x="300" y="102"/>
                </a:lnTo>
                <a:lnTo>
                  <a:pt x="304" y="102"/>
                </a:lnTo>
                <a:lnTo>
                  <a:pt x="304" y="102"/>
                </a:lnTo>
                <a:lnTo>
                  <a:pt x="304" y="98"/>
                </a:lnTo>
                <a:lnTo>
                  <a:pt x="306" y="94"/>
                </a:lnTo>
                <a:lnTo>
                  <a:pt x="306" y="94"/>
                </a:lnTo>
                <a:lnTo>
                  <a:pt x="308" y="90"/>
                </a:lnTo>
                <a:lnTo>
                  <a:pt x="310" y="86"/>
                </a:lnTo>
                <a:lnTo>
                  <a:pt x="310" y="86"/>
                </a:lnTo>
                <a:lnTo>
                  <a:pt x="310" y="82"/>
                </a:lnTo>
                <a:lnTo>
                  <a:pt x="310" y="82"/>
                </a:lnTo>
                <a:lnTo>
                  <a:pt x="316" y="78"/>
                </a:lnTo>
                <a:lnTo>
                  <a:pt x="316" y="78"/>
                </a:lnTo>
                <a:lnTo>
                  <a:pt x="318" y="76"/>
                </a:lnTo>
                <a:lnTo>
                  <a:pt x="320" y="74"/>
                </a:lnTo>
                <a:lnTo>
                  <a:pt x="320" y="74"/>
                </a:lnTo>
                <a:lnTo>
                  <a:pt x="320" y="74"/>
                </a:lnTo>
                <a:lnTo>
                  <a:pt x="320" y="74"/>
                </a:lnTo>
                <a:lnTo>
                  <a:pt x="320" y="76"/>
                </a:lnTo>
                <a:lnTo>
                  <a:pt x="320" y="76"/>
                </a:lnTo>
                <a:lnTo>
                  <a:pt x="320" y="82"/>
                </a:lnTo>
                <a:lnTo>
                  <a:pt x="320" y="82"/>
                </a:lnTo>
                <a:lnTo>
                  <a:pt x="326" y="82"/>
                </a:lnTo>
                <a:lnTo>
                  <a:pt x="328" y="82"/>
                </a:lnTo>
                <a:lnTo>
                  <a:pt x="330" y="80"/>
                </a:lnTo>
                <a:lnTo>
                  <a:pt x="330" y="80"/>
                </a:lnTo>
                <a:lnTo>
                  <a:pt x="328" y="78"/>
                </a:lnTo>
                <a:lnTo>
                  <a:pt x="328" y="78"/>
                </a:lnTo>
                <a:lnTo>
                  <a:pt x="328" y="72"/>
                </a:lnTo>
                <a:lnTo>
                  <a:pt x="330" y="74"/>
                </a:lnTo>
                <a:lnTo>
                  <a:pt x="330" y="74"/>
                </a:lnTo>
                <a:lnTo>
                  <a:pt x="332" y="64"/>
                </a:lnTo>
                <a:lnTo>
                  <a:pt x="332" y="64"/>
                </a:lnTo>
                <a:lnTo>
                  <a:pt x="328" y="64"/>
                </a:lnTo>
                <a:lnTo>
                  <a:pt x="328" y="64"/>
                </a:lnTo>
                <a:lnTo>
                  <a:pt x="324" y="68"/>
                </a:lnTo>
                <a:lnTo>
                  <a:pt x="324" y="68"/>
                </a:lnTo>
                <a:lnTo>
                  <a:pt x="326" y="68"/>
                </a:lnTo>
                <a:lnTo>
                  <a:pt x="326" y="70"/>
                </a:lnTo>
                <a:lnTo>
                  <a:pt x="326" y="70"/>
                </a:lnTo>
                <a:lnTo>
                  <a:pt x="322" y="70"/>
                </a:lnTo>
                <a:lnTo>
                  <a:pt x="322" y="70"/>
                </a:lnTo>
                <a:lnTo>
                  <a:pt x="326" y="64"/>
                </a:lnTo>
                <a:lnTo>
                  <a:pt x="326" y="62"/>
                </a:lnTo>
                <a:lnTo>
                  <a:pt x="322" y="60"/>
                </a:lnTo>
                <a:lnTo>
                  <a:pt x="322" y="60"/>
                </a:lnTo>
                <a:lnTo>
                  <a:pt x="328" y="56"/>
                </a:lnTo>
                <a:lnTo>
                  <a:pt x="330" y="50"/>
                </a:lnTo>
                <a:lnTo>
                  <a:pt x="330" y="50"/>
                </a:lnTo>
                <a:lnTo>
                  <a:pt x="320" y="50"/>
                </a:lnTo>
                <a:lnTo>
                  <a:pt x="320" y="50"/>
                </a:lnTo>
                <a:lnTo>
                  <a:pt x="322" y="44"/>
                </a:lnTo>
                <a:lnTo>
                  <a:pt x="320" y="38"/>
                </a:lnTo>
                <a:lnTo>
                  <a:pt x="320" y="38"/>
                </a:lnTo>
                <a:lnTo>
                  <a:pt x="318" y="36"/>
                </a:lnTo>
                <a:lnTo>
                  <a:pt x="318" y="36"/>
                </a:lnTo>
                <a:lnTo>
                  <a:pt x="318" y="30"/>
                </a:lnTo>
                <a:lnTo>
                  <a:pt x="318" y="26"/>
                </a:lnTo>
                <a:lnTo>
                  <a:pt x="318" y="26"/>
                </a:lnTo>
                <a:lnTo>
                  <a:pt x="312" y="16"/>
                </a:lnTo>
                <a:lnTo>
                  <a:pt x="312" y="16"/>
                </a:lnTo>
                <a:lnTo>
                  <a:pt x="312" y="12"/>
                </a:lnTo>
                <a:lnTo>
                  <a:pt x="312" y="12"/>
                </a:lnTo>
                <a:lnTo>
                  <a:pt x="308" y="10"/>
                </a:lnTo>
                <a:lnTo>
                  <a:pt x="304" y="22"/>
                </a:lnTo>
                <a:lnTo>
                  <a:pt x="300" y="30"/>
                </a:lnTo>
                <a:lnTo>
                  <a:pt x="300" y="30"/>
                </a:lnTo>
                <a:lnTo>
                  <a:pt x="298" y="44"/>
                </a:lnTo>
                <a:lnTo>
                  <a:pt x="298" y="44"/>
                </a:lnTo>
                <a:lnTo>
                  <a:pt x="294" y="52"/>
                </a:lnTo>
                <a:lnTo>
                  <a:pt x="290" y="56"/>
                </a:lnTo>
                <a:lnTo>
                  <a:pt x="284" y="52"/>
                </a:lnTo>
                <a:lnTo>
                  <a:pt x="278" y="54"/>
                </a:lnTo>
                <a:lnTo>
                  <a:pt x="278" y="54"/>
                </a:lnTo>
                <a:lnTo>
                  <a:pt x="274" y="56"/>
                </a:lnTo>
                <a:lnTo>
                  <a:pt x="272" y="56"/>
                </a:lnTo>
                <a:lnTo>
                  <a:pt x="270" y="56"/>
                </a:lnTo>
                <a:lnTo>
                  <a:pt x="270" y="56"/>
                </a:lnTo>
                <a:lnTo>
                  <a:pt x="266" y="52"/>
                </a:lnTo>
                <a:lnTo>
                  <a:pt x="266" y="48"/>
                </a:lnTo>
                <a:lnTo>
                  <a:pt x="260" y="48"/>
                </a:lnTo>
                <a:lnTo>
                  <a:pt x="258" y="46"/>
                </a:lnTo>
                <a:lnTo>
                  <a:pt x="254" y="48"/>
                </a:lnTo>
                <a:lnTo>
                  <a:pt x="244" y="44"/>
                </a:lnTo>
                <a:lnTo>
                  <a:pt x="242" y="52"/>
                </a:lnTo>
                <a:lnTo>
                  <a:pt x="246" y="56"/>
                </a:lnTo>
                <a:lnTo>
                  <a:pt x="244" y="62"/>
                </a:lnTo>
                <a:lnTo>
                  <a:pt x="234" y="58"/>
                </a:lnTo>
                <a:lnTo>
                  <a:pt x="228" y="60"/>
                </a:lnTo>
                <a:lnTo>
                  <a:pt x="228" y="60"/>
                </a:lnTo>
                <a:lnTo>
                  <a:pt x="226" y="60"/>
                </a:lnTo>
                <a:lnTo>
                  <a:pt x="222" y="58"/>
                </a:lnTo>
                <a:lnTo>
                  <a:pt x="222" y="58"/>
                </a:lnTo>
                <a:lnTo>
                  <a:pt x="220" y="58"/>
                </a:lnTo>
                <a:lnTo>
                  <a:pt x="218" y="60"/>
                </a:lnTo>
                <a:lnTo>
                  <a:pt x="218" y="60"/>
                </a:lnTo>
                <a:lnTo>
                  <a:pt x="216" y="62"/>
                </a:lnTo>
                <a:lnTo>
                  <a:pt x="216" y="62"/>
                </a:lnTo>
                <a:lnTo>
                  <a:pt x="214" y="62"/>
                </a:lnTo>
                <a:lnTo>
                  <a:pt x="214" y="64"/>
                </a:lnTo>
                <a:lnTo>
                  <a:pt x="214" y="66"/>
                </a:lnTo>
                <a:lnTo>
                  <a:pt x="212" y="66"/>
                </a:lnTo>
                <a:lnTo>
                  <a:pt x="212" y="66"/>
                </a:lnTo>
                <a:lnTo>
                  <a:pt x="210" y="66"/>
                </a:lnTo>
                <a:lnTo>
                  <a:pt x="208" y="68"/>
                </a:lnTo>
                <a:lnTo>
                  <a:pt x="206" y="70"/>
                </a:lnTo>
                <a:lnTo>
                  <a:pt x="206" y="70"/>
                </a:lnTo>
                <a:lnTo>
                  <a:pt x="202" y="70"/>
                </a:lnTo>
                <a:lnTo>
                  <a:pt x="200" y="66"/>
                </a:lnTo>
                <a:lnTo>
                  <a:pt x="200" y="66"/>
                </a:lnTo>
                <a:lnTo>
                  <a:pt x="200" y="64"/>
                </a:lnTo>
                <a:lnTo>
                  <a:pt x="198" y="64"/>
                </a:lnTo>
                <a:lnTo>
                  <a:pt x="194" y="60"/>
                </a:lnTo>
                <a:lnTo>
                  <a:pt x="194" y="60"/>
                </a:lnTo>
                <a:lnTo>
                  <a:pt x="192" y="58"/>
                </a:lnTo>
                <a:lnTo>
                  <a:pt x="190" y="54"/>
                </a:lnTo>
                <a:lnTo>
                  <a:pt x="190" y="52"/>
                </a:lnTo>
                <a:lnTo>
                  <a:pt x="190" y="52"/>
                </a:lnTo>
                <a:lnTo>
                  <a:pt x="192" y="40"/>
                </a:lnTo>
                <a:lnTo>
                  <a:pt x="192" y="32"/>
                </a:lnTo>
                <a:lnTo>
                  <a:pt x="192" y="32"/>
                </a:lnTo>
                <a:lnTo>
                  <a:pt x="198" y="26"/>
                </a:lnTo>
                <a:lnTo>
                  <a:pt x="198" y="26"/>
                </a:lnTo>
                <a:lnTo>
                  <a:pt x="200" y="22"/>
                </a:lnTo>
                <a:lnTo>
                  <a:pt x="198" y="20"/>
                </a:lnTo>
                <a:lnTo>
                  <a:pt x="198" y="20"/>
                </a:lnTo>
                <a:lnTo>
                  <a:pt x="198" y="18"/>
                </a:lnTo>
                <a:lnTo>
                  <a:pt x="198" y="16"/>
                </a:lnTo>
                <a:lnTo>
                  <a:pt x="200" y="14"/>
                </a:lnTo>
                <a:lnTo>
                  <a:pt x="198" y="14"/>
                </a:lnTo>
                <a:lnTo>
                  <a:pt x="198" y="14"/>
                </a:lnTo>
                <a:lnTo>
                  <a:pt x="192" y="10"/>
                </a:lnTo>
                <a:lnTo>
                  <a:pt x="196" y="6"/>
                </a:lnTo>
                <a:lnTo>
                  <a:pt x="196" y="6"/>
                </a:lnTo>
                <a:lnTo>
                  <a:pt x="196" y="4"/>
                </a:lnTo>
                <a:lnTo>
                  <a:pt x="194" y="2"/>
                </a:lnTo>
                <a:lnTo>
                  <a:pt x="192" y="2"/>
                </a:lnTo>
                <a:lnTo>
                  <a:pt x="192" y="2"/>
                </a:lnTo>
                <a:lnTo>
                  <a:pt x="186" y="2"/>
                </a:lnTo>
                <a:lnTo>
                  <a:pt x="182" y="0"/>
                </a:lnTo>
                <a:lnTo>
                  <a:pt x="182" y="4"/>
                </a:lnTo>
                <a:lnTo>
                  <a:pt x="182" y="10"/>
                </a:lnTo>
                <a:lnTo>
                  <a:pt x="182" y="10"/>
                </a:lnTo>
                <a:lnTo>
                  <a:pt x="174" y="10"/>
                </a:lnTo>
                <a:lnTo>
                  <a:pt x="174" y="10"/>
                </a:lnTo>
                <a:lnTo>
                  <a:pt x="174" y="12"/>
                </a:lnTo>
                <a:lnTo>
                  <a:pt x="172" y="12"/>
                </a:lnTo>
                <a:lnTo>
                  <a:pt x="170" y="14"/>
                </a:lnTo>
                <a:lnTo>
                  <a:pt x="170" y="16"/>
                </a:lnTo>
                <a:lnTo>
                  <a:pt x="170" y="16"/>
                </a:lnTo>
                <a:lnTo>
                  <a:pt x="166" y="18"/>
                </a:lnTo>
                <a:lnTo>
                  <a:pt x="166" y="20"/>
                </a:lnTo>
                <a:lnTo>
                  <a:pt x="164" y="20"/>
                </a:lnTo>
                <a:lnTo>
                  <a:pt x="164" y="20"/>
                </a:lnTo>
                <a:lnTo>
                  <a:pt x="156" y="18"/>
                </a:lnTo>
                <a:lnTo>
                  <a:pt x="156" y="18"/>
                </a:lnTo>
                <a:lnTo>
                  <a:pt x="154" y="18"/>
                </a:lnTo>
                <a:lnTo>
                  <a:pt x="152" y="20"/>
                </a:lnTo>
                <a:lnTo>
                  <a:pt x="152" y="20"/>
                </a:lnTo>
                <a:lnTo>
                  <a:pt x="150" y="22"/>
                </a:lnTo>
                <a:lnTo>
                  <a:pt x="152" y="24"/>
                </a:lnTo>
                <a:lnTo>
                  <a:pt x="152" y="24"/>
                </a:lnTo>
                <a:lnTo>
                  <a:pt x="152" y="24"/>
                </a:lnTo>
                <a:lnTo>
                  <a:pt x="150" y="24"/>
                </a:lnTo>
                <a:lnTo>
                  <a:pt x="144" y="22"/>
                </a:lnTo>
                <a:lnTo>
                  <a:pt x="144" y="22"/>
                </a:lnTo>
                <a:lnTo>
                  <a:pt x="140" y="20"/>
                </a:lnTo>
                <a:lnTo>
                  <a:pt x="136" y="20"/>
                </a:lnTo>
                <a:lnTo>
                  <a:pt x="136" y="20"/>
                </a:lnTo>
                <a:lnTo>
                  <a:pt x="132" y="20"/>
                </a:lnTo>
                <a:lnTo>
                  <a:pt x="126" y="18"/>
                </a:lnTo>
                <a:lnTo>
                  <a:pt x="126" y="18"/>
                </a:lnTo>
                <a:lnTo>
                  <a:pt x="122" y="18"/>
                </a:lnTo>
                <a:lnTo>
                  <a:pt x="124" y="20"/>
                </a:lnTo>
                <a:lnTo>
                  <a:pt x="124" y="20"/>
                </a:lnTo>
                <a:lnTo>
                  <a:pt x="126" y="20"/>
                </a:lnTo>
                <a:lnTo>
                  <a:pt x="126" y="22"/>
                </a:lnTo>
                <a:lnTo>
                  <a:pt x="128" y="26"/>
                </a:lnTo>
                <a:lnTo>
                  <a:pt x="128" y="26"/>
                </a:lnTo>
                <a:lnTo>
                  <a:pt x="130" y="34"/>
                </a:lnTo>
                <a:lnTo>
                  <a:pt x="130" y="34"/>
                </a:lnTo>
                <a:lnTo>
                  <a:pt x="130" y="40"/>
                </a:lnTo>
                <a:lnTo>
                  <a:pt x="130" y="46"/>
                </a:lnTo>
                <a:lnTo>
                  <a:pt x="130" y="46"/>
                </a:lnTo>
                <a:lnTo>
                  <a:pt x="132" y="48"/>
                </a:lnTo>
                <a:lnTo>
                  <a:pt x="134" y="50"/>
                </a:lnTo>
                <a:lnTo>
                  <a:pt x="134" y="50"/>
                </a:lnTo>
                <a:lnTo>
                  <a:pt x="138" y="50"/>
                </a:lnTo>
                <a:lnTo>
                  <a:pt x="144" y="48"/>
                </a:lnTo>
                <a:lnTo>
                  <a:pt x="144" y="48"/>
                </a:lnTo>
                <a:lnTo>
                  <a:pt x="146" y="50"/>
                </a:lnTo>
                <a:lnTo>
                  <a:pt x="148" y="50"/>
                </a:lnTo>
                <a:lnTo>
                  <a:pt x="150" y="54"/>
                </a:lnTo>
                <a:lnTo>
                  <a:pt x="150" y="54"/>
                </a:lnTo>
                <a:lnTo>
                  <a:pt x="148" y="54"/>
                </a:lnTo>
                <a:lnTo>
                  <a:pt x="144" y="56"/>
                </a:lnTo>
                <a:lnTo>
                  <a:pt x="144" y="56"/>
                </a:lnTo>
                <a:lnTo>
                  <a:pt x="142" y="56"/>
                </a:lnTo>
                <a:lnTo>
                  <a:pt x="140" y="60"/>
                </a:lnTo>
                <a:lnTo>
                  <a:pt x="138" y="62"/>
                </a:lnTo>
                <a:lnTo>
                  <a:pt x="136" y="64"/>
                </a:lnTo>
                <a:lnTo>
                  <a:pt x="136" y="64"/>
                </a:lnTo>
                <a:lnTo>
                  <a:pt x="134" y="66"/>
                </a:lnTo>
                <a:lnTo>
                  <a:pt x="130" y="68"/>
                </a:lnTo>
                <a:lnTo>
                  <a:pt x="130" y="68"/>
                </a:lnTo>
                <a:lnTo>
                  <a:pt x="128" y="68"/>
                </a:lnTo>
                <a:lnTo>
                  <a:pt x="126" y="70"/>
                </a:lnTo>
                <a:lnTo>
                  <a:pt x="124" y="72"/>
                </a:lnTo>
                <a:lnTo>
                  <a:pt x="122" y="74"/>
                </a:lnTo>
                <a:lnTo>
                  <a:pt x="122" y="74"/>
                </a:lnTo>
                <a:lnTo>
                  <a:pt x="116" y="76"/>
                </a:lnTo>
                <a:lnTo>
                  <a:pt x="114" y="78"/>
                </a:lnTo>
                <a:lnTo>
                  <a:pt x="106" y="72"/>
                </a:lnTo>
                <a:lnTo>
                  <a:pt x="102" y="72"/>
                </a:lnTo>
                <a:lnTo>
                  <a:pt x="102" y="66"/>
                </a:lnTo>
                <a:lnTo>
                  <a:pt x="96" y="64"/>
                </a:lnTo>
                <a:lnTo>
                  <a:pt x="94" y="72"/>
                </a:lnTo>
                <a:lnTo>
                  <a:pt x="90" y="72"/>
                </a:lnTo>
                <a:lnTo>
                  <a:pt x="86" y="70"/>
                </a:lnTo>
                <a:lnTo>
                  <a:pt x="86" y="74"/>
                </a:lnTo>
                <a:lnTo>
                  <a:pt x="86" y="74"/>
                </a:lnTo>
                <a:lnTo>
                  <a:pt x="72" y="74"/>
                </a:lnTo>
                <a:lnTo>
                  <a:pt x="72" y="74"/>
                </a:lnTo>
                <a:lnTo>
                  <a:pt x="66" y="74"/>
                </a:lnTo>
                <a:lnTo>
                  <a:pt x="64" y="72"/>
                </a:lnTo>
                <a:lnTo>
                  <a:pt x="62" y="78"/>
                </a:lnTo>
                <a:lnTo>
                  <a:pt x="70" y="80"/>
                </a:lnTo>
                <a:lnTo>
                  <a:pt x="68" y="82"/>
                </a:lnTo>
                <a:lnTo>
                  <a:pt x="60" y="82"/>
                </a:lnTo>
                <a:lnTo>
                  <a:pt x="60" y="88"/>
                </a:lnTo>
                <a:lnTo>
                  <a:pt x="64" y="90"/>
                </a:lnTo>
                <a:lnTo>
                  <a:pt x="64" y="90"/>
                </a:lnTo>
                <a:lnTo>
                  <a:pt x="70" y="104"/>
                </a:lnTo>
                <a:lnTo>
                  <a:pt x="70" y="104"/>
                </a:lnTo>
                <a:lnTo>
                  <a:pt x="70" y="106"/>
                </a:lnTo>
                <a:lnTo>
                  <a:pt x="68" y="110"/>
                </a:lnTo>
                <a:lnTo>
                  <a:pt x="66" y="116"/>
                </a:lnTo>
                <a:lnTo>
                  <a:pt x="66" y="116"/>
                </a:lnTo>
                <a:lnTo>
                  <a:pt x="52" y="154"/>
                </a:lnTo>
                <a:lnTo>
                  <a:pt x="52" y="154"/>
                </a:lnTo>
                <a:lnTo>
                  <a:pt x="52" y="156"/>
                </a:lnTo>
                <a:lnTo>
                  <a:pt x="50" y="158"/>
                </a:lnTo>
                <a:lnTo>
                  <a:pt x="48" y="158"/>
                </a:lnTo>
                <a:lnTo>
                  <a:pt x="48" y="158"/>
                </a:lnTo>
                <a:lnTo>
                  <a:pt x="38" y="160"/>
                </a:lnTo>
                <a:lnTo>
                  <a:pt x="38" y="160"/>
                </a:lnTo>
                <a:lnTo>
                  <a:pt x="32" y="162"/>
                </a:lnTo>
                <a:lnTo>
                  <a:pt x="26" y="164"/>
                </a:lnTo>
                <a:lnTo>
                  <a:pt x="26" y="164"/>
                </a:lnTo>
                <a:lnTo>
                  <a:pt x="18" y="170"/>
                </a:lnTo>
                <a:lnTo>
                  <a:pt x="14" y="174"/>
                </a:lnTo>
                <a:lnTo>
                  <a:pt x="14" y="174"/>
                </a:lnTo>
                <a:lnTo>
                  <a:pt x="12" y="180"/>
                </a:lnTo>
                <a:lnTo>
                  <a:pt x="10" y="186"/>
                </a:lnTo>
                <a:lnTo>
                  <a:pt x="10" y="186"/>
                </a:lnTo>
                <a:lnTo>
                  <a:pt x="8" y="190"/>
                </a:lnTo>
                <a:lnTo>
                  <a:pt x="6" y="194"/>
                </a:lnTo>
                <a:lnTo>
                  <a:pt x="6" y="194"/>
                </a:lnTo>
                <a:lnTo>
                  <a:pt x="6" y="202"/>
                </a:lnTo>
                <a:lnTo>
                  <a:pt x="6" y="202"/>
                </a:lnTo>
                <a:lnTo>
                  <a:pt x="4" y="200"/>
                </a:lnTo>
                <a:lnTo>
                  <a:pt x="2" y="200"/>
                </a:lnTo>
                <a:lnTo>
                  <a:pt x="0" y="202"/>
                </a:lnTo>
                <a:lnTo>
                  <a:pt x="0" y="202"/>
                </a:lnTo>
                <a:lnTo>
                  <a:pt x="2" y="206"/>
                </a:lnTo>
                <a:lnTo>
                  <a:pt x="2" y="210"/>
                </a:lnTo>
                <a:lnTo>
                  <a:pt x="4" y="210"/>
                </a:lnTo>
                <a:lnTo>
                  <a:pt x="4" y="210"/>
                </a:lnTo>
                <a:lnTo>
                  <a:pt x="4" y="212"/>
                </a:lnTo>
                <a:lnTo>
                  <a:pt x="6" y="214"/>
                </a:lnTo>
                <a:lnTo>
                  <a:pt x="6" y="218"/>
                </a:lnTo>
                <a:lnTo>
                  <a:pt x="4" y="224"/>
                </a:lnTo>
                <a:lnTo>
                  <a:pt x="4" y="224"/>
                </a:lnTo>
                <a:lnTo>
                  <a:pt x="6" y="226"/>
                </a:lnTo>
                <a:lnTo>
                  <a:pt x="10" y="228"/>
                </a:lnTo>
                <a:lnTo>
                  <a:pt x="12" y="230"/>
                </a:lnTo>
                <a:lnTo>
                  <a:pt x="12" y="230"/>
                </a:lnTo>
                <a:lnTo>
                  <a:pt x="14" y="234"/>
                </a:lnTo>
                <a:lnTo>
                  <a:pt x="16" y="236"/>
                </a:lnTo>
                <a:lnTo>
                  <a:pt x="20" y="238"/>
                </a:lnTo>
                <a:lnTo>
                  <a:pt x="20" y="240"/>
                </a:lnTo>
                <a:lnTo>
                  <a:pt x="20" y="240"/>
                </a:lnTo>
                <a:lnTo>
                  <a:pt x="22" y="244"/>
                </a:lnTo>
                <a:lnTo>
                  <a:pt x="24" y="246"/>
                </a:lnTo>
                <a:lnTo>
                  <a:pt x="36" y="246"/>
                </a:lnTo>
                <a:lnTo>
                  <a:pt x="36" y="246"/>
                </a:lnTo>
                <a:lnTo>
                  <a:pt x="46" y="240"/>
                </a:lnTo>
                <a:lnTo>
                  <a:pt x="46" y="240"/>
                </a:lnTo>
                <a:lnTo>
                  <a:pt x="48" y="238"/>
                </a:lnTo>
                <a:lnTo>
                  <a:pt x="48" y="240"/>
                </a:lnTo>
                <a:lnTo>
                  <a:pt x="48" y="242"/>
                </a:lnTo>
                <a:lnTo>
                  <a:pt x="46" y="282"/>
                </a:lnTo>
                <a:lnTo>
                  <a:pt x="60" y="288"/>
                </a:lnTo>
                <a:lnTo>
                  <a:pt x="60" y="288"/>
                </a:lnTo>
                <a:lnTo>
                  <a:pt x="62" y="288"/>
                </a:lnTo>
                <a:lnTo>
                  <a:pt x="66" y="288"/>
                </a:lnTo>
                <a:lnTo>
                  <a:pt x="66" y="288"/>
                </a:lnTo>
                <a:lnTo>
                  <a:pt x="70" y="290"/>
                </a:lnTo>
                <a:lnTo>
                  <a:pt x="72" y="288"/>
                </a:lnTo>
                <a:lnTo>
                  <a:pt x="74" y="288"/>
                </a:lnTo>
                <a:lnTo>
                  <a:pt x="74" y="286"/>
                </a:lnTo>
                <a:lnTo>
                  <a:pt x="74" y="286"/>
                </a:lnTo>
                <a:lnTo>
                  <a:pt x="74" y="284"/>
                </a:lnTo>
                <a:lnTo>
                  <a:pt x="76" y="282"/>
                </a:lnTo>
                <a:lnTo>
                  <a:pt x="76" y="282"/>
                </a:lnTo>
                <a:lnTo>
                  <a:pt x="82" y="280"/>
                </a:lnTo>
                <a:lnTo>
                  <a:pt x="82" y="280"/>
                </a:lnTo>
                <a:lnTo>
                  <a:pt x="86" y="272"/>
                </a:lnTo>
                <a:lnTo>
                  <a:pt x="90" y="268"/>
                </a:lnTo>
                <a:lnTo>
                  <a:pt x="96" y="264"/>
                </a:lnTo>
                <a:lnTo>
                  <a:pt x="96" y="264"/>
                </a:lnTo>
                <a:lnTo>
                  <a:pt x="104" y="262"/>
                </a:lnTo>
                <a:lnTo>
                  <a:pt x="112" y="260"/>
                </a:lnTo>
                <a:lnTo>
                  <a:pt x="118" y="260"/>
                </a:lnTo>
                <a:lnTo>
                  <a:pt x="120" y="264"/>
                </a:lnTo>
                <a:lnTo>
                  <a:pt x="120" y="264"/>
                </a:lnTo>
                <a:lnTo>
                  <a:pt x="118" y="270"/>
                </a:lnTo>
                <a:lnTo>
                  <a:pt x="116" y="274"/>
                </a:lnTo>
                <a:lnTo>
                  <a:pt x="116" y="278"/>
                </a:lnTo>
                <a:lnTo>
                  <a:pt x="116" y="278"/>
                </a:lnTo>
                <a:lnTo>
                  <a:pt x="118" y="282"/>
                </a:lnTo>
                <a:lnTo>
                  <a:pt x="122" y="286"/>
                </a:lnTo>
                <a:lnTo>
                  <a:pt x="122" y="286"/>
                </a:lnTo>
                <a:lnTo>
                  <a:pt x="128" y="288"/>
                </a:lnTo>
                <a:lnTo>
                  <a:pt x="128" y="288"/>
                </a:lnTo>
                <a:lnTo>
                  <a:pt x="130" y="288"/>
                </a:lnTo>
                <a:lnTo>
                  <a:pt x="132" y="286"/>
                </a:lnTo>
                <a:lnTo>
                  <a:pt x="134" y="286"/>
                </a:lnTo>
                <a:lnTo>
                  <a:pt x="138" y="288"/>
                </a:lnTo>
                <a:lnTo>
                  <a:pt x="138" y="288"/>
                </a:lnTo>
                <a:lnTo>
                  <a:pt x="142" y="292"/>
                </a:lnTo>
                <a:lnTo>
                  <a:pt x="148" y="296"/>
                </a:lnTo>
                <a:lnTo>
                  <a:pt x="148" y="296"/>
                </a:lnTo>
                <a:lnTo>
                  <a:pt x="152" y="300"/>
                </a:lnTo>
                <a:lnTo>
                  <a:pt x="154" y="302"/>
                </a:lnTo>
                <a:lnTo>
                  <a:pt x="154" y="302"/>
                </a:lnTo>
                <a:lnTo>
                  <a:pt x="158" y="306"/>
                </a:lnTo>
                <a:lnTo>
                  <a:pt x="162" y="308"/>
                </a:lnTo>
                <a:lnTo>
                  <a:pt x="164" y="308"/>
                </a:lnTo>
                <a:lnTo>
                  <a:pt x="164" y="308"/>
                </a:lnTo>
                <a:lnTo>
                  <a:pt x="170" y="310"/>
                </a:lnTo>
                <a:lnTo>
                  <a:pt x="174" y="310"/>
                </a:lnTo>
                <a:lnTo>
                  <a:pt x="174" y="310"/>
                </a:lnTo>
                <a:lnTo>
                  <a:pt x="180" y="310"/>
                </a:lnTo>
                <a:lnTo>
                  <a:pt x="182" y="310"/>
                </a:lnTo>
                <a:lnTo>
                  <a:pt x="184" y="310"/>
                </a:lnTo>
                <a:lnTo>
                  <a:pt x="184" y="310"/>
                </a:lnTo>
                <a:lnTo>
                  <a:pt x="186" y="316"/>
                </a:lnTo>
                <a:lnTo>
                  <a:pt x="188" y="322"/>
                </a:lnTo>
                <a:lnTo>
                  <a:pt x="188" y="322"/>
                </a:lnTo>
                <a:lnTo>
                  <a:pt x="192" y="332"/>
                </a:lnTo>
                <a:lnTo>
                  <a:pt x="192" y="332"/>
                </a:lnTo>
                <a:lnTo>
                  <a:pt x="186" y="338"/>
                </a:lnTo>
                <a:lnTo>
                  <a:pt x="186" y="338"/>
                </a:lnTo>
                <a:lnTo>
                  <a:pt x="186" y="344"/>
                </a:lnTo>
                <a:lnTo>
                  <a:pt x="188" y="348"/>
                </a:lnTo>
                <a:lnTo>
                  <a:pt x="188" y="348"/>
                </a:lnTo>
                <a:lnTo>
                  <a:pt x="190" y="354"/>
                </a:lnTo>
                <a:lnTo>
                  <a:pt x="192" y="356"/>
                </a:lnTo>
                <a:lnTo>
                  <a:pt x="212" y="356"/>
                </a:lnTo>
                <a:lnTo>
                  <a:pt x="212" y="356"/>
                </a:lnTo>
                <a:lnTo>
                  <a:pt x="210" y="358"/>
                </a:lnTo>
                <a:lnTo>
                  <a:pt x="210" y="364"/>
                </a:lnTo>
                <a:lnTo>
                  <a:pt x="210" y="364"/>
                </a:lnTo>
                <a:lnTo>
                  <a:pt x="212" y="370"/>
                </a:lnTo>
                <a:lnTo>
                  <a:pt x="216" y="374"/>
                </a:lnTo>
                <a:lnTo>
                  <a:pt x="216" y="374"/>
                </a:lnTo>
                <a:lnTo>
                  <a:pt x="220" y="378"/>
                </a:lnTo>
                <a:lnTo>
                  <a:pt x="222" y="382"/>
                </a:lnTo>
                <a:lnTo>
                  <a:pt x="222" y="382"/>
                </a:lnTo>
                <a:lnTo>
                  <a:pt x="222" y="386"/>
                </a:lnTo>
                <a:lnTo>
                  <a:pt x="222" y="390"/>
                </a:lnTo>
                <a:lnTo>
                  <a:pt x="222" y="390"/>
                </a:lnTo>
                <a:lnTo>
                  <a:pt x="220" y="400"/>
                </a:lnTo>
                <a:lnTo>
                  <a:pt x="218" y="408"/>
                </a:lnTo>
                <a:lnTo>
                  <a:pt x="220" y="412"/>
                </a:lnTo>
                <a:lnTo>
                  <a:pt x="216" y="414"/>
                </a:lnTo>
                <a:lnTo>
                  <a:pt x="218" y="416"/>
                </a:lnTo>
                <a:lnTo>
                  <a:pt x="218" y="416"/>
                </a:lnTo>
                <a:lnTo>
                  <a:pt x="222" y="422"/>
                </a:lnTo>
                <a:lnTo>
                  <a:pt x="222" y="422"/>
                </a:lnTo>
                <a:lnTo>
                  <a:pt x="224" y="428"/>
                </a:lnTo>
                <a:lnTo>
                  <a:pt x="222" y="436"/>
                </a:lnTo>
                <a:lnTo>
                  <a:pt x="222" y="436"/>
                </a:lnTo>
                <a:lnTo>
                  <a:pt x="222" y="438"/>
                </a:lnTo>
                <a:lnTo>
                  <a:pt x="224" y="442"/>
                </a:lnTo>
                <a:lnTo>
                  <a:pt x="224" y="446"/>
                </a:lnTo>
                <a:lnTo>
                  <a:pt x="224" y="446"/>
                </a:lnTo>
                <a:lnTo>
                  <a:pt x="226" y="448"/>
                </a:lnTo>
                <a:lnTo>
                  <a:pt x="232" y="450"/>
                </a:lnTo>
                <a:lnTo>
                  <a:pt x="240" y="450"/>
                </a:lnTo>
                <a:lnTo>
                  <a:pt x="244" y="448"/>
                </a:lnTo>
                <a:lnTo>
                  <a:pt x="246" y="452"/>
                </a:lnTo>
                <a:lnTo>
                  <a:pt x="246" y="452"/>
                </a:lnTo>
                <a:lnTo>
                  <a:pt x="246" y="454"/>
                </a:lnTo>
                <a:lnTo>
                  <a:pt x="248" y="456"/>
                </a:lnTo>
                <a:lnTo>
                  <a:pt x="250" y="456"/>
                </a:lnTo>
                <a:lnTo>
                  <a:pt x="250" y="456"/>
                </a:lnTo>
                <a:lnTo>
                  <a:pt x="254" y="458"/>
                </a:lnTo>
                <a:lnTo>
                  <a:pt x="256" y="460"/>
                </a:lnTo>
                <a:lnTo>
                  <a:pt x="256" y="464"/>
                </a:lnTo>
                <a:lnTo>
                  <a:pt x="256" y="464"/>
                </a:lnTo>
                <a:lnTo>
                  <a:pt x="256" y="478"/>
                </a:lnTo>
                <a:lnTo>
                  <a:pt x="256" y="478"/>
                </a:lnTo>
                <a:lnTo>
                  <a:pt x="258" y="484"/>
                </a:lnTo>
                <a:lnTo>
                  <a:pt x="258" y="486"/>
                </a:lnTo>
                <a:lnTo>
                  <a:pt x="260" y="486"/>
                </a:lnTo>
                <a:lnTo>
                  <a:pt x="260" y="486"/>
                </a:lnTo>
                <a:lnTo>
                  <a:pt x="264" y="484"/>
                </a:lnTo>
                <a:lnTo>
                  <a:pt x="266" y="484"/>
                </a:lnTo>
                <a:lnTo>
                  <a:pt x="268" y="484"/>
                </a:lnTo>
                <a:lnTo>
                  <a:pt x="268" y="484"/>
                </a:lnTo>
                <a:lnTo>
                  <a:pt x="266" y="490"/>
                </a:lnTo>
                <a:lnTo>
                  <a:pt x="266" y="498"/>
                </a:lnTo>
                <a:lnTo>
                  <a:pt x="266" y="498"/>
                </a:lnTo>
                <a:lnTo>
                  <a:pt x="264" y="506"/>
                </a:lnTo>
                <a:lnTo>
                  <a:pt x="264" y="514"/>
                </a:lnTo>
                <a:lnTo>
                  <a:pt x="264" y="514"/>
                </a:lnTo>
                <a:lnTo>
                  <a:pt x="268" y="516"/>
                </a:lnTo>
                <a:lnTo>
                  <a:pt x="270" y="516"/>
                </a:lnTo>
                <a:lnTo>
                  <a:pt x="270" y="516"/>
                </a:lnTo>
                <a:lnTo>
                  <a:pt x="270" y="516"/>
                </a:lnTo>
                <a:lnTo>
                  <a:pt x="270" y="514"/>
                </a:lnTo>
                <a:lnTo>
                  <a:pt x="272" y="514"/>
                </a:lnTo>
                <a:lnTo>
                  <a:pt x="276" y="514"/>
                </a:lnTo>
                <a:lnTo>
                  <a:pt x="276" y="514"/>
                </a:lnTo>
                <a:lnTo>
                  <a:pt x="276" y="526"/>
                </a:lnTo>
                <a:lnTo>
                  <a:pt x="276" y="526"/>
                </a:lnTo>
                <a:lnTo>
                  <a:pt x="276" y="540"/>
                </a:lnTo>
                <a:lnTo>
                  <a:pt x="276" y="540"/>
                </a:lnTo>
                <a:lnTo>
                  <a:pt x="276" y="542"/>
                </a:lnTo>
                <a:lnTo>
                  <a:pt x="276" y="542"/>
                </a:lnTo>
                <a:lnTo>
                  <a:pt x="272" y="546"/>
                </a:lnTo>
                <a:lnTo>
                  <a:pt x="272" y="546"/>
                </a:lnTo>
                <a:lnTo>
                  <a:pt x="270" y="546"/>
                </a:lnTo>
                <a:lnTo>
                  <a:pt x="266" y="548"/>
                </a:lnTo>
                <a:lnTo>
                  <a:pt x="262" y="548"/>
                </a:lnTo>
                <a:lnTo>
                  <a:pt x="260" y="550"/>
                </a:lnTo>
                <a:lnTo>
                  <a:pt x="260" y="550"/>
                </a:lnTo>
                <a:lnTo>
                  <a:pt x="258" y="556"/>
                </a:lnTo>
                <a:lnTo>
                  <a:pt x="254" y="560"/>
                </a:lnTo>
                <a:lnTo>
                  <a:pt x="254" y="560"/>
                </a:lnTo>
                <a:lnTo>
                  <a:pt x="250" y="562"/>
                </a:lnTo>
                <a:lnTo>
                  <a:pt x="248" y="566"/>
                </a:lnTo>
                <a:lnTo>
                  <a:pt x="248" y="566"/>
                </a:lnTo>
                <a:lnTo>
                  <a:pt x="246" y="568"/>
                </a:lnTo>
                <a:lnTo>
                  <a:pt x="242" y="568"/>
                </a:lnTo>
                <a:lnTo>
                  <a:pt x="240" y="570"/>
                </a:lnTo>
                <a:lnTo>
                  <a:pt x="238" y="572"/>
                </a:lnTo>
                <a:lnTo>
                  <a:pt x="238" y="572"/>
                </a:lnTo>
                <a:lnTo>
                  <a:pt x="238" y="578"/>
                </a:lnTo>
                <a:lnTo>
                  <a:pt x="234" y="584"/>
                </a:lnTo>
                <a:lnTo>
                  <a:pt x="234" y="584"/>
                </a:lnTo>
                <a:lnTo>
                  <a:pt x="230" y="586"/>
                </a:lnTo>
                <a:lnTo>
                  <a:pt x="228" y="590"/>
                </a:lnTo>
                <a:lnTo>
                  <a:pt x="228" y="590"/>
                </a:lnTo>
                <a:lnTo>
                  <a:pt x="226" y="600"/>
                </a:lnTo>
                <a:lnTo>
                  <a:pt x="236" y="596"/>
                </a:lnTo>
                <a:lnTo>
                  <a:pt x="246" y="604"/>
                </a:lnTo>
                <a:lnTo>
                  <a:pt x="246" y="604"/>
                </a:lnTo>
                <a:lnTo>
                  <a:pt x="250" y="612"/>
                </a:lnTo>
                <a:lnTo>
                  <a:pt x="250" y="612"/>
                </a:lnTo>
                <a:lnTo>
                  <a:pt x="252" y="614"/>
                </a:lnTo>
                <a:lnTo>
                  <a:pt x="254" y="614"/>
                </a:lnTo>
                <a:lnTo>
                  <a:pt x="256" y="614"/>
                </a:lnTo>
                <a:lnTo>
                  <a:pt x="258" y="616"/>
                </a:lnTo>
                <a:lnTo>
                  <a:pt x="258" y="616"/>
                </a:lnTo>
                <a:lnTo>
                  <a:pt x="262" y="620"/>
                </a:lnTo>
                <a:lnTo>
                  <a:pt x="266" y="624"/>
                </a:lnTo>
                <a:lnTo>
                  <a:pt x="266" y="624"/>
                </a:lnTo>
                <a:lnTo>
                  <a:pt x="272" y="626"/>
                </a:lnTo>
                <a:lnTo>
                  <a:pt x="274" y="628"/>
                </a:lnTo>
                <a:lnTo>
                  <a:pt x="276" y="630"/>
                </a:lnTo>
                <a:lnTo>
                  <a:pt x="276" y="630"/>
                </a:lnTo>
                <a:lnTo>
                  <a:pt x="278" y="634"/>
                </a:lnTo>
                <a:lnTo>
                  <a:pt x="282" y="638"/>
                </a:lnTo>
                <a:lnTo>
                  <a:pt x="282" y="638"/>
                </a:lnTo>
                <a:lnTo>
                  <a:pt x="286" y="642"/>
                </a:lnTo>
                <a:lnTo>
                  <a:pt x="288" y="642"/>
                </a:lnTo>
                <a:lnTo>
                  <a:pt x="282" y="652"/>
                </a:lnTo>
                <a:lnTo>
                  <a:pt x="282" y="656"/>
                </a:lnTo>
                <a:lnTo>
                  <a:pt x="282" y="656"/>
                </a:lnTo>
                <a:lnTo>
                  <a:pt x="288" y="650"/>
                </a:lnTo>
                <a:lnTo>
                  <a:pt x="292" y="646"/>
                </a:lnTo>
                <a:lnTo>
                  <a:pt x="292" y="646"/>
                </a:lnTo>
                <a:lnTo>
                  <a:pt x="290" y="640"/>
                </a:lnTo>
                <a:lnTo>
                  <a:pt x="288" y="636"/>
                </a:lnTo>
                <a:lnTo>
                  <a:pt x="288" y="636"/>
                </a:lnTo>
                <a:lnTo>
                  <a:pt x="294" y="630"/>
                </a:lnTo>
                <a:lnTo>
                  <a:pt x="298" y="624"/>
                </a:lnTo>
                <a:lnTo>
                  <a:pt x="298" y="624"/>
                </a:lnTo>
                <a:lnTo>
                  <a:pt x="298" y="620"/>
                </a:lnTo>
                <a:lnTo>
                  <a:pt x="298" y="620"/>
                </a:lnTo>
                <a:lnTo>
                  <a:pt x="300" y="618"/>
                </a:lnTo>
                <a:lnTo>
                  <a:pt x="304" y="618"/>
                </a:lnTo>
                <a:lnTo>
                  <a:pt x="304" y="616"/>
                </a:lnTo>
                <a:lnTo>
                  <a:pt x="304" y="616"/>
                </a:lnTo>
                <a:lnTo>
                  <a:pt x="306" y="614"/>
                </a:lnTo>
                <a:lnTo>
                  <a:pt x="308" y="610"/>
                </a:lnTo>
                <a:lnTo>
                  <a:pt x="308" y="602"/>
                </a:lnTo>
                <a:lnTo>
                  <a:pt x="308" y="602"/>
                </a:lnTo>
                <a:lnTo>
                  <a:pt x="312" y="604"/>
                </a:lnTo>
                <a:lnTo>
                  <a:pt x="312" y="606"/>
                </a:lnTo>
                <a:lnTo>
                  <a:pt x="312" y="606"/>
                </a:lnTo>
                <a:lnTo>
                  <a:pt x="316" y="606"/>
                </a:lnTo>
                <a:lnTo>
                  <a:pt x="316" y="606"/>
                </a:lnTo>
                <a:lnTo>
                  <a:pt x="316" y="604"/>
                </a:lnTo>
                <a:lnTo>
                  <a:pt x="318" y="604"/>
                </a:lnTo>
                <a:lnTo>
                  <a:pt x="318" y="604"/>
                </a:lnTo>
                <a:lnTo>
                  <a:pt x="318" y="608"/>
                </a:lnTo>
                <a:lnTo>
                  <a:pt x="318" y="608"/>
                </a:lnTo>
                <a:lnTo>
                  <a:pt x="316" y="614"/>
                </a:lnTo>
                <a:lnTo>
                  <a:pt x="314" y="620"/>
                </a:lnTo>
                <a:lnTo>
                  <a:pt x="314" y="620"/>
                </a:lnTo>
                <a:lnTo>
                  <a:pt x="312" y="622"/>
                </a:lnTo>
                <a:lnTo>
                  <a:pt x="312" y="622"/>
                </a:lnTo>
                <a:lnTo>
                  <a:pt x="312" y="626"/>
                </a:lnTo>
                <a:lnTo>
                  <a:pt x="314" y="624"/>
                </a:lnTo>
                <a:lnTo>
                  <a:pt x="318" y="618"/>
                </a:lnTo>
                <a:lnTo>
                  <a:pt x="318" y="618"/>
                </a:lnTo>
                <a:lnTo>
                  <a:pt x="324" y="602"/>
                </a:lnTo>
                <a:lnTo>
                  <a:pt x="324" y="602"/>
                </a:lnTo>
                <a:lnTo>
                  <a:pt x="326" y="594"/>
                </a:lnTo>
                <a:lnTo>
                  <a:pt x="330" y="586"/>
                </a:lnTo>
                <a:lnTo>
                  <a:pt x="330" y="586"/>
                </a:lnTo>
                <a:lnTo>
                  <a:pt x="338" y="576"/>
                </a:lnTo>
                <a:lnTo>
                  <a:pt x="338" y="576"/>
                </a:lnTo>
                <a:lnTo>
                  <a:pt x="340" y="576"/>
                </a:lnTo>
                <a:lnTo>
                  <a:pt x="342" y="576"/>
                </a:lnTo>
                <a:lnTo>
                  <a:pt x="342" y="576"/>
                </a:lnTo>
                <a:lnTo>
                  <a:pt x="342" y="572"/>
                </a:lnTo>
                <a:lnTo>
                  <a:pt x="342" y="570"/>
                </a:lnTo>
                <a:lnTo>
                  <a:pt x="342" y="570"/>
                </a:lnTo>
                <a:lnTo>
                  <a:pt x="344" y="568"/>
                </a:lnTo>
                <a:lnTo>
                  <a:pt x="344" y="568"/>
                </a:lnTo>
                <a:lnTo>
                  <a:pt x="344" y="564"/>
                </a:lnTo>
                <a:lnTo>
                  <a:pt x="344" y="560"/>
                </a:lnTo>
                <a:lnTo>
                  <a:pt x="344" y="548"/>
                </a:lnTo>
                <a:lnTo>
                  <a:pt x="344" y="548"/>
                </a:lnTo>
                <a:lnTo>
                  <a:pt x="342" y="546"/>
                </a:lnTo>
                <a:lnTo>
                  <a:pt x="342" y="546"/>
                </a:lnTo>
                <a:lnTo>
                  <a:pt x="342" y="544"/>
                </a:lnTo>
                <a:lnTo>
                  <a:pt x="342" y="542"/>
                </a:lnTo>
                <a:lnTo>
                  <a:pt x="340" y="542"/>
                </a:lnTo>
                <a:lnTo>
                  <a:pt x="340" y="542"/>
                </a:lnTo>
                <a:lnTo>
                  <a:pt x="340" y="538"/>
                </a:lnTo>
                <a:lnTo>
                  <a:pt x="340" y="538"/>
                </a:lnTo>
                <a:lnTo>
                  <a:pt x="342" y="538"/>
                </a:lnTo>
                <a:lnTo>
                  <a:pt x="342" y="536"/>
                </a:lnTo>
                <a:lnTo>
                  <a:pt x="342" y="536"/>
                </a:lnTo>
                <a:lnTo>
                  <a:pt x="342" y="528"/>
                </a:lnTo>
                <a:lnTo>
                  <a:pt x="342" y="528"/>
                </a:lnTo>
                <a:lnTo>
                  <a:pt x="340" y="528"/>
                </a:lnTo>
                <a:lnTo>
                  <a:pt x="340" y="526"/>
                </a:lnTo>
                <a:lnTo>
                  <a:pt x="340" y="526"/>
                </a:lnTo>
                <a:lnTo>
                  <a:pt x="342" y="522"/>
                </a:lnTo>
                <a:lnTo>
                  <a:pt x="342" y="522"/>
                </a:lnTo>
                <a:lnTo>
                  <a:pt x="342" y="518"/>
                </a:lnTo>
                <a:lnTo>
                  <a:pt x="342" y="516"/>
                </a:lnTo>
                <a:lnTo>
                  <a:pt x="342" y="516"/>
                </a:lnTo>
                <a:close/>
              </a:path>
            </a:pathLst>
          </a:custGeom>
          <a:solidFill>
            <a:srgbClr val="1700F4"/>
          </a:solidFill>
          <a:ln w="3175">
            <a:solidFill>
              <a:srgbClr val="1700F4"/>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275" name="Freeform 251">
            <a:extLst>
              <a:ext uri="{FF2B5EF4-FFF2-40B4-BE49-F238E27FC236}">
                <a16:creationId xmlns:a16="http://schemas.microsoft.com/office/drawing/2014/main" id="{18BC9F5F-27D7-4D35-8433-279EA109F43C}"/>
              </a:ext>
            </a:extLst>
          </p:cNvPr>
          <p:cNvSpPr>
            <a:spLocks/>
          </p:cNvSpPr>
          <p:nvPr userDrawn="1"/>
        </p:nvSpPr>
        <p:spPr bwMode="auto">
          <a:xfrm>
            <a:off x="4279552" y="3989527"/>
            <a:ext cx="270880" cy="343197"/>
          </a:xfrm>
          <a:custGeom>
            <a:avLst/>
            <a:gdLst>
              <a:gd name="T0" fmla="*/ 12 w 162"/>
              <a:gd name="T1" fmla="*/ 86 h 200"/>
              <a:gd name="T2" fmla="*/ 14 w 162"/>
              <a:gd name="T3" fmla="*/ 92 h 200"/>
              <a:gd name="T4" fmla="*/ 12 w 162"/>
              <a:gd name="T5" fmla="*/ 92 h 200"/>
              <a:gd name="T6" fmla="*/ 10 w 162"/>
              <a:gd name="T7" fmla="*/ 90 h 200"/>
              <a:gd name="T8" fmla="*/ 10 w 162"/>
              <a:gd name="T9" fmla="*/ 98 h 200"/>
              <a:gd name="T10" fmla="*/ 4 w 162"/>
              <a:gd name="T11" fmla="*/ 118 h 200"/>
              <a:gd name="T12" fmla="*/ 10 w 162"/>
              <a:gd name="T13" fmla="*/ 130 h 200"/>
              <a:gd name="T14" fmla="*/ 16 w 162"/>
              <a:gd name="T15" fmla="*/ 138 h 200"/>
              <a:gd name="T16" fmla="*/ 22 w 162"/>
              <a:gd name="T17" fmla="*/ 154 h 200"/>
              <a:gd name="T18" fmla="*/ 26 w 162"/>
              <a:gd name="T19" fmla="*/ 166 h 200"/>
              <a:gd name="T20" fmla="*/ 26 w 162"/>
              <a:gd name="T21" fmla="*/ 174 h 200"/>
              <a:gd name="T22" fmla="*/ 36 w 162"/>
              <a:gd name="T23" fmla="*/ 196 h 200"/>
              <a:gd name="T24" fmla="*/ 50 w 162"/>
              <a:gd name="T25" fmla="*/ 190 h 200"/>
              <a:gd name="T26" fmla="*/ 66 w 162"/>
              <a:gd name="T27" fmla="*/ 190 h 200"/>
              <a:gd name="T28" fmla="*/ 72 w 162"/>
              <a:gd name="T29" fmla="*/ 200 h 200"/>
              <a:gd name="T30" fmla="*/ 76 w 162"/>
              <a:gd name="T31" fmla="*/ 192 h 200"/>
              <a:gd name="T32" fmla="*/ 82 w 162"/>
              <a:gd name="T33" fmla="*/ 190 h 200"/>
              <a:gd name="T34" fmla="*/ 110 w 162"/>
              <a:gd name="T35" fmla="*/ 166 h 200"/>
              <a:gd name="T36" fmla="*/ 114 w 162"/>
              <a:gd name="T37" fmla="*/ 156 h 200"/>
              <a:gd name="T38" fmla="*/ 122 w 162"/>
              <a:gd name="T39" fmla="*/ 144 h 200"/>
              <a:gd name="T40" fmla="*/ 156 w 162"/>
              <a:gd name="T41" fmla="*/ 154 h 200"/>
              <a:gd name="T42" fmla="*/ 158 w 162"/>
              <a:gd name="T43" fmla="*/ 148 h 200"/>
              <a:gd name="T44" fmla="*/ 162 w 162"/>
              <a:gd name="T45" fmla="*/ 130 h 200"/>
              <a:gd name="T46" fmla="*/ 162 w 162"/>
              <a:gd name="T47" fmla="*/ 122 h 200"/>
              <a:gd name="T48" fmla="*/ 156 w 162"/>
              <a:gd name="T49" fmla="*/ 114 h 200"/>
              <a:gd name="T50" fmla="*/ 150 w 162"/>
              <a:gd name="T51" fmla="*/ 104 h 200"/>
              <a:gd name="T52" fmla="*/ 132 w 162"/>
              <a:gd name="T53" fmla="*/ 96 h 200"/>
              <a:gd name="T54" fmla="*/ 128 w 162"/>
              <a:gd name="T55" fmla="*/ 88 h 200"/>
              <a:gd name="T56" fmla="*/ 126 w 162"/>
              <a:gd name="T57" fmla="*/ 78 h 200"/>
              <a:gd name="T58" fmla="*/ 132 w 162"/>
              <a:gd name="T59" fmla="*/ 72 h 200"/>
              <a:gd name="T60" fmla="*/ 126 w 162"/>
              <a:gd name="T61" fmla="*/ 56 h 200"/>
              <a:gd name="T62" fmla="*/ 122 w 162"/>
              <a:gd name="T63" fmla="*/ 50 h 200"/>
              <a:gd name="T64" fmla="*/ 114 w 162"/>
              <a:gd name="T65" fmla="*/ 50 h 200"/>
              <a:gd name="T66" fmla="*/ 104 w 162"/>
              <a:gd name="T67" fmla="*/ 48 h 200"/>
              <a:gd name="T68" fmla="*/ 94 w 162"/>
              <a:gd name="T69" fmla="*/ 42 h 200"/>
              <a:gd name="T70" fmla="*/ 88 w 162"/>
              <a:gd name="T71" fmla="*/ 36 h 200"/>
              <a:gd name="T72" fmla="*/ 78 w 162"/>
              <a:gd name="T73" fmla="*/ 28 h 200"/>
              <a:gd name="T74" fmla="*/ 72 w 162"/>
              <a:gd name="T75" fmla="*/ 26 h 200"/>
              <a:gd name="T76" fmla="*/ 68 w 162"/>
              <a:gd name="T77" fmla="*/ 28 h 200"/>
              <a:gd name="T78" fmla="*/ 58 w 162"/>
              <a:gd name="T79" fmla="*/ 22 h 200"/>
              <a:gd name="T80" fmla="*/ 56 w 162"/>
              <a:gd name="T81" fmla="*/ 14 h 200"/>
              <a:gd name="T82" fmla="*/ 58 w 162"/>
              <a:gd name="T83" fmla="*/ 0 h 200"/>
              <a:gd name="T84" fmla="*/ 44 w 162"/>
              <a:gd name="T85" fmla="*/ 2 h 200"/>
              <a:gd name="T86" fmla="*/ 30 w 162"/>
              <a:gd name="T87" fmla="*/ 8 h 200"/>
              <a:gd name="T88" fmla="*/ 16 w 162"/>
              <a:gd name="T89" fmla="*/ 22 h 200"/>
              <a:gd name="T90" fmla="*/ 14 w 162"/>
              <a:gd name="T91" fmla="*/ 24 h 200"/>
              <a:gd name="T92" fmla="*/ 14 w 162"/>
              <a:gd name="T93" fmla="*/ 28 h 200"/>
              <a:gd name="T94" fmla="*/ 6 w 162"/>
              <a:gd name="T95" fmla="*/ 28 h 200"/>
              <a:gd name="T96" fmla="*/ 0 w 162"/>
              <a:gd name="T97" fmla="*/ 28 h 200"/>
              <a:gd name="T98" fmla="*/ 4 w 162"/>
              <a:gd name="T99" fmla="*/ 54 h 200"/>
              <a:gd name="T100" fmla="*/ 4 w 162"/>
              <a:gd name="T101" fmla="*/ 66 h 200"/>
              <a:gd name="T102" fmla="*/ 6 w 162"/>
              <a:gd name="T103" fmla="*/ 76 h 200"/>
              <a:gd name="T104" fmla="*/ 8 w 162"/>
              <a:gd name="T105" fmla="*/ 84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62" h="200">
                <a:moveTo>
                  <a:pt x="10" y="86"/>
                </a:moveTo>
                <a:lnTo>
                  <a:pt x="10" y="86"/>
                </a:lnTo>
                <a:lnTo>
                  <a:pt x="12" y="86"/>
                </a:lnTo>
                <a:lnTo>
                  <a:pt x="12" y="86"/>
                </a:lnTo>
                <a:lnTo>
                  <a:pt x="14" y="90"/>
                </a:lnTo>
                <a:lnTo>
                  <a:pt x="14" y="92"/>
                </a:lnTo>
                <a:lnTo>
                  <a:pt x="14" y="92"/>
                </a:lnTo>
                <a:lnTo>
                  <a:pt x="12" y="92"/>
                </a:lnTo>
                <a:lnTo>
                  <a:pt x="12" y="92"/>
                </a:lnTo>
                <a:lnTo>
                  <a:pt x="10" y="90"/>
                </a:lnTo>
                <a:lnTo>
                  <a:pt x="10" y="90"/>
                </a:lnTo>
                <a:lnTo>
                  <a:pt x="10" y="90"/>
                </a:lnTo>
                <a:lnTo>
                  <a:pt x="10" y="94"/>
                </a:lnTo>
                <a:lnTo>
                  <a:pt x="12" y="96"/>
                </a:lnTo>
                <a:lnTo>
                  <a:pt x="10" y="98"/>
                </a:lnTo>
                <a:lnTo>
                  <a:pt x="10" y="98"/>
                </a:lnTo>
                <a:lnTo>
                  <a:pt x="2" y="110"/>
                </a:lnTo>
                <a:lnTo>
                  <a:pt x="4" y="118"/>
                </a:lnTo>
                <a:lnTo>
                  <a:pt x="4" y="118"/>
                </a:lnTo>
                <a:lnTo>
                  <a:pt x="8" y="124"/>
                </a:lnTo>
                <a:lnTo>
                  <a:pt x="10" y="130"/>
                </a:lnTo>
                <a:lnTo>
                  <a:pt x="12" y="132"/>
                </a:lnTo>
                <a:lnTo>
                  <a:pt x="12" y="132"/>
                </a:lnTo>
                <a:lnTo>
                  <a:pt x="16" y="138"/>
                </a:lnTo>
                <a:lnTo>
                  <a:pt x="18" y="140"/>
                </a:lnTo>
                <a:lnTo>
                  <a:pt x="18" y="140"/>
                </a:lnTo>
                <a:lnTo>
                  <a:pt x="22" y="154"/>
                </a:lnTo>
                <a:lnTo>
                  <a:pt x="22" y="154"/>
                </a:lnTo>
                <a:lnTo>
                  <a:pt x="22" y="160"/>
                </a:lnTo>
                <a:lnTo>
                  <a:pt x="26" y="166"/>
                </a:lnTo>
                <a:lnTo>
                  <a:pt x="26" y="166"/>
                </a:lnTo>
                <a:lnTo>
                  <a:pt x="26" y="170"/>
                </a:lnTo>
                <a:lnTo>
                  <a:pt x="26" y="174"/>
                </a:lnTo>
                <a:lnTo>
                  <a:pt x="26" y="180"/>
                </a:lnTo>
                <a:lnTo>
                  <a:pt x="28" y="192"/>
                </a:lnTo>
                <a:lnTo>
                  <a:pt x="36" y="196"/>
                </a:lnTo>
                <a:lnTo>
                  <a:pt x="46" y="188"/>
                </a:lnTo>
                <a:lnTo>
                  <a:pt x="46" y="188"/>
                </a:lnTo>
                <a:lnTo>
                  <a:pt x="50" y="190"/>
                </a:lnTo>
                <a:lnTo>
                  <a:pt x="58" y="190"/>
                </a:lnTo>
                <a:lnTo>
                  <a:pt x="66" y="190"/>
                </a:lnTo>
                <a:lnTo>
                  <a:pt x="66" y="190"/>
                </a:lnTo>
                <a:lnTo>
                  <a:pt x="72" y="198"/>
                </a:lnTo>
                <a:lnTo>
                  <a:pt x="72" y="198"/>
                </a:lnTo>
                <a:lnTo>
                  <a:pt x="72" y="200"/>
                </a:lnTo>
                <a:lnTo>
                  <a:pt x="72" y="200"/>
                </a:lnTo>
                <a:lnTo>
                  <a:pt x="76" y="192"/>
                </a:lnTo>
                <a:lnTo>
                  <a:pt x="76" y="192"/>
                </a:lnTo>
                <a:lnTo>
                  <a:pt x="78" y="190"/>
                </a:lnTo>
                <a:lnTo>
                  <a:pt x="80" y="188"/>
                </a:lnTo>
                <a:lnTo>
                  <a:pt x="82" y="190"/>
                </a:lnTo>
                <a:lnTo>
                  <a:pt x="100" y="190"/>
                </a:lnTo>
                <a:lnTo>
                  <a:pt x="110" y="172"/>
                </a:lnTo>
                <a:lnTo>
                  <a:pt x="110" y="166"/>
                </a:lnTo>
                <a:lnTo>
                  <a:pt x="110" y="166"/>
                </a:lnTo>
                <a:lnTo>
                  <a:pt x="112" y="162"/>
                </a:lnTo>
                <a:lnTo>
                  <a:pt x="114" y="156"/>
                </a:lnTo>
                <a:lnTo>
                  <a:pt x="114" y="156"/>
                </a:lnTo>
                <a:lnTo>
                  <a:pt x="118" y="150"/>
                </a:lnTo>
                <a:lnTo>
                  <a:pt x="122" y="144"/>
                </a:lnTo>
                <a:lnTo>
                  <a:pt x="138" y="144"/>
                </a:lnTo>
                <a:lnTo>
                  <a:pt x="150" y="146"/>
                </a:lnTo>
                <a:lnTo>
                  <a:pt x="156" y="154"/>
                </a:lnTo>
                <a:lnTo>
                  <a:pt x="160" y="152"/>
                </a:lnTo>
                <a:lnTo>
                  <a:pt x="158" y="148"/>
                </a:lnTo>
                <a:lnTo>
                  <a:pt x="158" y="148"/>
                </a:lnTo>
                <a:lnTo>
                  <a:pt x="160" y="140"/>
                </a:lnTo>
                <a:lnTo>
                  <a:pt x="162" y="130"/>
                </a:lnTo>
                <a:lnTo>
                  <a:pt x="162" y="130"/>
                </a:lnTo>
                <a:lnTo>
                  <a:pt x="162" y="126"/>
                </a:lnTo>
                <a:lnTo>
                  <a:pt x="162" y="122"/>
                </a:lnTo>
                <a:lnTo>
                  <a:pt x="162" y="122"/>
                </a:lnTo>
                <a:lnTo>
                  <a:pt x="160" y="118"/>
                </a:lnTo>
                <a:lnTo>
                  <a:pt x="156" y="114"/>
                </a:lnTo>
                <a:lnTo>
                  <a:pt x="156" y="114"/>
                </a:lnTo>
                <a:lnTo>
                  <a:pt x="152" y="110"/>
                </a:lnTo>
                <a:lnTo>
                  <a:pt x="150" y="104"/>
                </a:lnTo>
                <a:lnTo>
                  <a:pt x="150" y="104"/>
                </a:lnTo>
                <a:lnTo>
                  <a:pt x="150" y="98"/>
                </a:lnTo>
                <a:lnTo>
                  <a:pt x="152" y="96"/>
                </a:lnTo>
                <a:lnTo>
                  <a:pt x="132" y="96"/>
                </a:lnTo>
                <a:lnTo>
                  <a:pt x="132" y="96"/>
                </a:lnTo>
                <a:lnTo>
                  <a:pt x="130" y="94"/>
                </a:lnTo>
                <a:lnTo>
                  <a:pt x="128" y="88"/>
                </a:lnTo>
                <a:lnTo>
                  <a:pt x="128" y="88"/>
                </a:lnTo>
                <a:lnTo>
                  <a:pt x="126" y="84"/>
                </a:lnTo>
                <a:lnTo>
                  <a:pt x="126" y="78"/>
                </a:lnTo>
                <a:lnTo>
                  <a:pt x="126" y="78"/>
                </a:lnTo>
                <a:lnTo>
                  <a:pt x="132" y="72"/>
                </a:lnTo>
                <a:lnTo>
                  <a:pt x="132" y="72"/>
                </a:lnTo>
                <a:lnTo>
                  <a:pt x="128" y="62"/>
                </a:lnTo>
                <a:lnTo>
                  <a:pt x="128" y="62"/>
                </a:lnTo>
                <a:lnTo>
                  <a:pt x="126" y="56"/>
                </a:lnTo>
                <a:lnTo>
                  <a:pt x="124" y="50"/>
                </a:lnTo>
                <a:lnTo>
                  <a:pt x="124" y="50"/>
                </a:lnTo>
                <a:lnTo>
                  <a:pt x="122" y="50"/>
                </a:lnTo>
                <a:lnTo>
                  <a:pt x="120" y="50"/>
                </a:lnTo>
                <a:lnTo>
                  <a:pt x="114" y="50"/>
                </a:lnTo>
                <a:lnTo>
                  <a:pt x="114" y="50"/>
                </a:lnTo>
                <a:lnTo>
                  <a:pt x="110" y="50"/>
                </a:lnTo>
                <a:lnTo>
                  <a:pt x="104" y="48"/>
                </a:lnTo>
                <a:lnTo>
                  <a:pt x="104" y="48"/>
                </a:lnTo>
                <a:lnTo>
                  <a:pt x="102" y="48"/>
                </a:lnTo>
                <a:lnTo>
                  <a:pt x="98" y="46"/>
                </a:lnTo>
                <a:lnTo>
                  <a:pt x="94" y="42"/>
                </a:lnTo>
                <a:lnTo>
                  <a:pt x="94" y="42"/>
                </a:lnTo>
                <a:lnTo>
                  <a:pt x="92" y="40"/>
                </a:lnTo>
                <a:lnTo>
                  <a:pt x="88" y="36"/>
                </a:lnTo>
                <a:lnTo>
                  <a:pt x="88" y="36"/>
                </a:lnTo>
                <a:lnTo>
                  <a:pt x="82" y="32"/>
                </a:lnTo>
                <a:lnTo>
                  <a:pt x="78" y="28"/>
                </a:lnTo>
                <a:lnTo>
                  <a:pt x="78" y="28"/>
                </a:lnTo>
                <a:lnTo>
                  <a:pt x="74" y="26"/>
                </a:lnTo>
                <a:lnTo>
                  <a:pt x="72" y="26"/>
                </a:lnTo>
                <a:lnTo>
                  <a:pt x="70" y="28"/>
                </a:lnTo>
                <a:lnTo>
                  <a:pt x="68" y="28"/>
                </a:lnTo>
                <a:lnTo>
                  <a:pt x="68" y="28"/>
                </a:lnTo>
                <a:lnTo>
                  <a:pt x="62" y="26"/>
                </a:lnTo>
                <a:lnTo>
                  <a:pt x="62" y="26"/>
                </a:lnTo>
                <a:lnTo>
                  <a:pt x="58" y="22"/>
                </a:lnTo>
                <a:lnTo>
                  <a:pt x="56" y="18"/>
                </a:lnTo>
                <a:lnTo>
                  <a:pt x="56" y="18"/>
                </a:lnTo>
                <a:lnTo>
                  <a:pt x="56" y="14"/>
                </a:lnTo>
                <a:lnTo>
                  <a:pt x="58" y="10"/>
                </a:lnTo>
                <a:lnTo>
                  <a:pt x="60" y="4"/>
                </a:lnTo>
                <a:lnTo>
                  <a:pt x="58" y="0"/>
                </a:lnTo>
                <a:lnTo>
                  <a:pt x="52" y="0"/>
                </a:lnTo>
                <a:lnTo>
                  <a:pt x="52" y="0"/>
                </a:lnTo>
                <a:lnTo>
                  <a:pt x="44" y="2"/>
                </a:lnTo>
                <a:lnTo>
                  <a:pt x="36" y="4"/>
                </a:lnTo>
                <a:lnTo>
                  <a:pt x="36" y="4"/>
                </a:lnTo>
                <a:lnTo>
                  <a:pt x="30" y="8"/>
                </a:lnTo>
                <a:lnTo>
                  <a:pt x="26" y="12"/>
                </a:lnTo>
                <a:lnTo>
                  <a:pt x="22" y="20"/>
                </a:lnTo>
                <a:lnTo>
                  <a:pt x="16" y="22"/>
                </a:lnTo>
                <a:lnTo>
                  <a:pt x="16" y="22"/>
                </a:lnTo>
                <a:lnTo>
                  <a:pt x="16" y="22"/>
                </a:lnTo>
                <a:lnTo>
                  <a:pt x="14" y="24"/>
                </a:lnTo>
                <a:lnTo>
                  <a:pt x="14" y="26"/>
                </a:lnTo>
                <a:lnTo>
                  <a:pt x="14" y="26"/>
                </a:lnTo>
                <a:lnTo>
                  <a:pt x="14" y="28"/>
                </a:lnTo>
                <a:lnTo>
                  <a:pt x="12" y="28"/>
                </a:lnTo>
                <a:lnTo>
                  <a:pt x="10" y="30"/>
                </a:lnTo>
                <a:lnTo>
                  <a:pt x="6" y="28"/>
                </a:lnTo>
                <a:lnTo>
                  <a:pt x="6" y="28"/>
                </a:lnTo>
                <a:lnTo>
                  <a:pt x="2" y="28"/>
                </a:lnTo>
                <a:lnTo>
                  <a:pt x="0" y="28"/>
                </a:lnTo>
                <a:lnTo>
                  <a:pt x="8" y="44"/>
                </a:lnTo>
                <a:lnTo>
                  <a:pt x="4" y="54"/>
                </a:lnTo>
                <a:lnTo>
                  <a:pt x="4" y="54"/>
                </a:lnTo>
                <a:lnTo>
                  <a:pt x="4" y="60"/>
                </a:lnTo>
                <a:lnTo>
                  <a:pt x="4" y="66"/>
                </a:lnTo>
                <a:lnTo>
                  <a:pt x="4" y="66"/>
                </a:lnTo>
                <a:lnTo>
                  <a:pt x="8" y="74"/>
                </a:lnTo>
                <a:lnTo>
                  <a:pt x="8" y="74"/>
                </a:lnTo>
                <a:lnTo>
                  <a:pt x="6" y="76"/>
                </a:lnTo>
                <a:lnTo>
                  <a:pt x="6" y="80"/>
                </a:lnTo>
                <a:lnTo>
                  <a:pt x="6" y="80"/>
                </a:lnTo>
                <a:lnTo>
                  <a:pt x="8" y="84"/>
                </a:lnTo>
                <a:lnTo>
                  <a:pt x="8" y="86"/>
                </a:lnTo>
                <a:lnTo>
                  <a:pt x="10" y="86"/>
                </a:lnTo>
                <a:close/>
              </a:path>
            </a:pathLst>
          </a:custGeom>
          <a:solidFill>
            <a:srgbClr val="1700F4"/>
          </a:solidFill>
          <a:ln w="3175">
            <a:solidFill>
              <a:srgbClr val="1700F4"/>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276" name="Freeform 262">
            <a:extLst>
              <a:ext uri="{FF2B5EF4-FFF2-40B4-BE49-F238E27FC236}">
                <a16:creationId xmlns:a16="http://schemas.microsoft.com/office/drawing/2014/main" id="{65F2EC27-C0FA-4675-B2FB-5628A6976A39}"/>
              </a:ext>
            </a:extLst>
          </p:cNvPr>
          <p:cNvSpPr>
            <a:spLocks noEditPoints="1"/>
          </p:cNvSpPr>
          <p:nvPr userDrawn="1"/>
        </p:nvSpPr>
        <p:spPr bwMode="auto">
          <a:xfrm>
            <a:off x="4205254" y="4312131"/>
            <a:ext cx="436505" cy="1067344"/>
          </a:xfrm>
          <a:custGeom>
            <a:avLst/>
            <a:gdLst>
              <a:gd name="T0" fmla="*/ 116 w 260"/>
              <a:gd name="T1" fmla="*/ 10 h 622"/>
              <a:gd name="T2" fmla="*/ 80 w 260"/>
              <a:gd name="T3" fmla="*/ 16 h 622"/>
              <a:gd name="T4" fmla="*/ 76 w 260"/>
              <a:gd name="T5" fmla="*/ 40 h 622"/>
              <a:gd name="T6" fmla="*/ 70 w 260"/>
              <a:gd name="T7" fmla="*/ 74 h 622"/>
              <a:gd name="T8" fmla="*/ 62 w 260"/>
              <a:gd name="T9" fmla="*/ 102 h 622"/>
              <a:gd name="T10" fmla="*/ 50 w 260"/>
              <a:gd name="T11" fmla="*/ 148 h 622"/>
              <a:gd name="T12" fmla="*/ 46 w 260"/>
              <a:gd name="T13" fmla="*/ 192 h 622"/>
              <a:gd name="T14" fmla="*/ 38 w 260"/>
              <a:gd name="T15" fmla="*/ 236 h 622"/>
              <a:gd name="T16" fmla="*/ 32 w 260"/>
              <a:gd name="T17" fmla="*/ 258 h 622"/>
              <a:gd name="T18" fmla="*/ 30 w 260"/>
              <a:gd name="T19" fmla="*/ 292 h 622"/>
              <a:gd name="T20" fmla="*/ 16 w 260"/>
              <a:gd name="T21" fmla="*/ 326 h 622"/>
              <a:gd name="T22" fmla="*/ 18 w 260"/>
              <a:gd name="T23" fmla="*/ 352 h 622"/>
              <a:gd name="T24" fmla="*/ 20 w 260"/>
              <a:gd name="T25" fmla="*/ 388 h 622"/>
              <a:gd name="T26" fmla="*/ 24 w 260"/>
              <a:gd name="T27" fmla="*/ 412 h 622"/>
              <a:gd name="T28" fmla="*/ 18 w 260"/>
              <a:gd name="T29" fmla="*/ 432 h 622"/>
              <a:gd name="T30" fmla="*/ 18 w 260"/>
              <a:gd name="T31" fmla="*/ 462 h 622"/>
              <a:gd name="T32" fmla="*/ 14 w 260"/>
              <a:gd name="T33" fmla="*/ 488 h 622"/>
              <a:gd name="T34" fmla="*/ 0 w 260"/>
              <a:gd name="T35" fmla="*/ 518 h 622"/>
              <a:gd name="T36" fmla="*/ 10 w 260"/>
              <a:gd name="T37" fmla="*/ 530 h 622"/>
              <a:gd name="T38" fmla="*/ 22 w 260"/>
              <a:gd name="T39" fmla="*/ 564 h 622"/>
              <a:gd name="T40" fmla="*/ 56 w 260"/>
              <a:gd name="T41" fmla="*/ 554 h 622"/>
              <a:gd name="T42" fmla="*/ 58 w 260"/>
              <a:gd name="T43" fmla="*/ 534 h 622"/>
              <a:gd name="T44" fmla="*/ 58 w 260"/>
              <a:gd name="T45" fmla="*/ 520 h 622"/>
              <a:gd name="T46" fmla="*/ 76 w 260"/>
              <a:gd name="T47" fmla="*/ 520 h 622"/>
              <a:gd name="T48" fmla="*/ 82 w 260"/>
              <a:gd name="T49" fmla="*/ 500 h 622"/>
              <a:gd name="T50" fmla="*/ 102 w 260"/>
              <a:gd name="T51" fmla="*/ 482 h 622"/>
              <a:gd name="T52" fmla="*/ 92 w 260"/>
              <a:gd name="T53" fmla="*/ 464 h 622"/>
              <a:gd name="T54" fmla="*/ 74 w 260"/>
              <a:gd name="T55" fmla="*/ 444 h 622"/>
              <a:gd name="T56" fmla="*/ 104 w 260"/>
              <a:gd name="T57" fmla="*/ 424 h 622"/>
              <a:gd name="T58" fmla="*/ 108 w 260"/>
              <a:gd name="T59" fmla="*/ 402 h 622"/>
              <a:gd name="T60" fmla="*/ 112 w 260"/>
              <a:gd name="T61" fmla="*/ 378 h 622"/>
              <a:gd name="T62" fmla="*/ 124 w 260"/>
              <a:gd name="T63" fmla="*/ 382 h 622"/>
              <a:gd name="T64" fmla="*/ 124 w 260"/>
              <a:gd name="T65" fmla="*/ 368 h 622"/>
              <a:gd name="T66" fmla="*/ 114 w 260"/>
              <a:gd name="T67" fmla="*/ 358 h 622"/>
              <a:gd name="T68" fmla="*/ 112 w 260"/>
              <a:gd name="T69" fmla="*/ 344 h 622"/>
              <a:gd name="T70" fmla="*/ 132 w 260"/>
              <a:gd name="T71" fmla="*/ 352 h 622"/>
              <a:gd name="T72" fmla="*/ 148 w 260"/>
              <a:gd name="T73" fmla="*/ 336 h 622"/>
              <a:gd name="T74" fmla="*/ 144 w 260"/>
              <a:gd name="T75" fmla="*/ 310 h 622"/>
              <a:gd name="T76" fmla="*/ 152 w 260"/>
              <a:gd name="T77" fmla="*/ 306 h 622"/>
              <a:gd name="T78" fmla="*/ 188 w 260"/>
              <a:gd name="T79" fmla="*/ 300 h 622"/>
              <a:gd name="T80" fmla="*/ 222 w 260"/>
              <a:gd name="T81" fmla="*/ 258 h 622"/>
              <a:gd name="T82" fmla="*/ 210 w 260"/>
              <a:gd name="T83" fmla="*/ 250 h 622"/>
              <a:gd name="T84" fmla="*/ 200 w 260"/>
              <a:gd name="T85" fmla="*/ 230 h 622"/>
              <a:gd name="T86" fmla="*/ 194 w 260"/>
              <a:gd name="T87" fmla="*/ 212 h 622"/>
              <a:gd name="T88" fmla="*/ 202 w 260"/>
              <a:gd name="T89" fmla="*/ 180 h 622"/>
              <a:gd name="T90" fmla="*/ 208 w 260"/>
              <a:gd name="T91" fmla="*/ 154 h 622"/>
              <a:gd name="T92" fmla="*/ 222 w 260"/>
              <a:gd name="T93" fmla="*/ 124 h 622"/>
              <a:gd name="T94" fmla="*/ 244 w 260"/>
              <a:gd name="T95" fmla="*/ 102 h 622"/>
              <a:gd name="T96" fmla="*/ 260 w 260"/>
              <a:gd name="T97" fmla="*/ 92 h 622"/>
              <a:gd name="T98" fmla="*/ 252 w 260"/>
              <a:gd name="T99" fmla="*/ 68 h 622"/>
              <a:gd name="T100" fmla="*/ 244 w 260"/>
              <a:gd name="T101" fmla="*/ 86 h 622"/>
              <a:gd name="T102" fmla="*/ 216 w 260"/>
              <a:gd name="T103" fmla="*/ 96 h 622"/>
              <a:gd name="T104" fmla="*/ 194 w 260"/>
              <a:gd name="T105" fmla="*/ 94 h 622"/>
              <a:gd name="T106" fmla="*/ 204 w 260"/>
              <a:gd name="T107" fmla="*/ 60 h 622"/>
              <a:gd name="T108" fmla="*/ 180 w 260"/>
              <a:gd name="T109" fmla="*/ 42 h 622"/>
              <a:gd name="T110" fmla="*/ 162 w 260"/>
              <a:gd name="T111" fmla="*/ 20 h 622"/>
              <a:gd name="T112" fmla="*/ 80 w 260"/>
              <a:gd name="T113" fmla="*/ 620 h 622"/>
              <a:gd name="T114" fmla="*/ 102 w 260"/>
              <a:gd name="T115" fmla="*/ 620 h 622"/>
              <a:gd name="T116" fmla="*/ 80 w 260"/>
              <a:gd name="T117" fmla="*/ 606 h 622"/>
              <a:gd name="T118" fmla="*/ 62 w 260"/>
              <a:gd name="T119" fmla="*/ 586 h 622"/>
              <a:gd name="T120" fmla="*/ 60 w 260"/>
              <a:gd name="T121" fmla="*/ 574 h 6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60" h="622">
                <a:moveTo>
                  <a:pt x="144" y="2"/>
                </a:moveTo>
                <a:lnTo>
                  <a:pt x="126" y="2"/>
                </a:lnTo>
                <a:lnTo>
                  <a:pt x="126" y="2"/>
                </a:lnTo>
                <a:lnTo>
                  <a:pt x="124" y="0"/>
                </a:lnTo>
                <a:lnTo>
                  <a:pt x="122" y="2"/>
                </a:lnTo>
                <a:lnTo>
                  <a:pt x="120" y="4"/>
                </a:lnTo>
                <a:lnTo>
                  <a:pt x="120" y="4"/>
                </a:lnTo>
                <a:lnTo>
                  <a:pt x="116" y="12"/>
                </a:lnTo>
                <a:lnTo>
                  <a:pt x="116" y="12"/>
                </a:lnTo>
                <a:lnTo>
                  <a:pt x="116" y="10"/>
                </a:lnTo>
                <a:lnTo>
                  <a:pt x="116" y="10"/>
                </a:lnTo>
                <a:lnTo>
                  <a:pt x="110" y="2"/>
                </a:lnTo>
                <a:lnTo>
                  <a:pt x="102" y="2"/>
                </a:lnTo>
                <a:lnTo>
                  <a:pt x="102" y="2"/>
                </a:lnTo>
                <a:lnTo>
                  <a:pt x="94" y="2"/>
                </a:lnTo>
                <a:lnTo>
                  <a:pt x="90" y="0"/>
                </a:lnTo>
                <a:lnTo>
                  <a:pt x="80" y="8"/>
                </a:lnTo>
                <a:lnTo>
                  <a:pt x="80" y="8"/>
                </a:lnTo>
                <a:lnTo>
                  <a:pt x="80" y="12"/>
                </a:lnTo>
                <a:lnTo>
                  <a:pt x="80" y="16"/>
                </a:lnTo>
                <a:lnTo>
                  <a:pt x="82" y="18"/>
                </a:lnTo>
                <a:lnTo>
                  <a:pt x="82" y="18"/>
                </a:lnTo>
                <a:lnTo>
                  <a:pt x="86" y="22"/>
                </a:lnTo>
                <a:lnTo>
                  <a:pt x="86" y="24"/>
                </a:lnTo>
                <a:lnTo>
                  <a:pt x="84" y="32"/>
                </a:lnTo>
                <a:lnTo>
                  <a:pt x="84" y="32"/>
                </a:lnTo>
                <a:lnTo>
                  <a:pt x="84" y="36"/>
                </a:lnTo>
                <a:lnTo>
                  <a:pt x="80" y="36"/>
                </a:lnTo>
                <a:lnTo>
                  <a:pt x="78" y="38"/>
                </a:lnTo>
                <a:lnTo>
                  <a:pt x="76" y="40"/>
                </a:lnTo>
                <a:lnTo>
                  <a:pt x="76" y="40"/>
                </a:lnTo>
                <a:lnTo>
                  <a:pt x="74" y="44"/>
                </a:lnTo>
                <a:lnTo>
                  <a:pt x="70" y="46"/>
                </a:lnTo>
                <a:lnTo>
                  <a:pt x="68" y="46"/>
                </a:lnTo>
                <a:lnTo>
                  <a:pt x="66" y="48"/>
                </a:lnTo>
                <a:lnTo>
                  <a:pt x="66" y="48"/>
                </a:lnTo>
                <a:lnTo>
                  <a:pt x="66" y="64"/>
                </a:lnTo>
                <a:lnTo>
                  <a:pt x="66" y="64"/>
                </a:lnTo>
                <a:lnTo>
                  <a:pt x="70" y="72"/>
                </a:lnTo>
                <a:lnTo>
                  <a:pt x="70" y="74"/>
                </a:lnTo>
                <a:lnTo>
                  <a:pt x="68" y="76"/>
                </a:lnTo>
                <a:lnTo>
                  <a:pt x="68" y="76"/>
                </a:lnTo>
                <a:lnTo>
                  <a:pt x="66" y="78"/>
                </a:lnTo>
                <a:lnTo>
                  <a:pt x="66" y="80"/>
                </a:lnTo>
                <a:lnTo>
                  <a:pt x="68" y="84"/>
                </a:lnTo>
                <a:lnTo>
                  <a:pt x="68" y="84"/>
                </a:lnTo>
                <a:lnTo>
                  <a:pt x="68" y="90"/>
                </a:lnTo>
                <a:lnTo>
                  <a:pt x="66" y="96"/>
                </a:lnTo>
                <a:lnTo>
                  <a:pt x="66" y="96"/>
                </a:lnTo>
                <a:lnTo>
                  <a:pt x="62" y="102"/>
                </a:lnTo>
                <a:lnTo>
                  <a:pt x="60" y="108"/>
                </a:lnTo>
                <a:lnTo>
                  <a:pt x="60" y="108"/>
                </a:lnTo>
                <a:lnTo>
                  <a:pt x="58" y="112"/>
                </a:lnTo>
                <a:lnTo>
                  <a:pt x="56" y="114"/>
                </a:lnTo>
                <a:lnTo>
                  <a:pt x="54" y="116"/>
                </a:lnTo>
                <a:lnTo>
                  <a:pt x="52" y="122"/>
                </a:lnTo>
                <a:lnTo>
                  <a:pt x="52" y="122"/>
                </a:lnTo>
                <a:lnTo>
                  <a:pt x="50" y="140"/>
                </a:lnTo>
                <a:lnTo>
                  <a:pt x="50" y="140"/>
                </a:lnTo>
                <a:lnTo>
                  <a:pt x="50" y="148"/>
                </a:lnTo>
                <a:lnTo>
                  <a:pt x="50" y="154"/>
                </a:lnTo>
                <a:lnTo>
                  <a:pt x="50" y="154"/>
                </a:lnTo>
                <a:lnTo>
                  <a:pt x="48" y="158"/>
                </a:lnTo>
                <a:lnTo>
                  <a:pt x="46" y="166"/>
                </a:lnTo>
                <a:lnTo>
                  <a:pt x="46" y="166"/>
                </a:lnTo>
                <a:lnTo>
                  <a:pt x="46" y="174"/>
                </a:lnTo>
                <a:lnTo>
                  <a:pt x="46" y="180"/>
                </a:lnTo>
                <a:lnTo>
                  <a:pt x="46" y="180"/>
                </a:lnTo>
                <a:lnTo>
                  <a:pt x="46" y="188"/>
                </a:lnTo>
                <a:lnTo>
                  <a:pt x="46" y="192"/>
                </a:lnTo>
                <a:lnTo>
                  <a:pt x="46" y="192"/>
                </a:lnTo>
                <a:lnTo>
                  <a:pt x="42" y="198"/>
                </a:lnTo>
                <a:lnTo>
                  <a:pt x="44" y="204"/>
                </a:lnTo>
                <a:lnTo>
                  <a:pt x="44" y="204"/>
                </a:lnTo>
                <a:lnTo>
                  <a:pt x="44" y="210"/>
                </a:lnTo>
                <a:lnTo>
                  <a:pt x="44" y="216"/>
                </a:lnTo>
                <a:lnTo>
                  <a:pt x="44" y="216"/>
                </a:lnTo>
                <a:lnTo>
                  <a:pt x="42" y="226"/>
                </a:lnTo>
                <a:lnTo>
                  <a:pt x="38" y="236"/>
                </a:lnTo>
                <a:lnTo>
                  <a:pt x="38" y="236"/>
                </a:lnTo>
                <a:lnTo>
                  <a:pt x="36" y="242"/>
                </a:lnTo>
                <a:lnTo>
                  <a:pt x="38" y="246"/>
                </a:lnTo>
                <a:lnTo>
                  <a:pt x="38" y="246"/>
                </a:lnTo>
                <a:lnTo>
                  <a:pt x="38" y="252"/>
                </a:lnTo>
                <a:lnTo>
                  <a:pt x="38" y="256"/>
                </a:lnTo>
                <a:lnTo>
                  <a:pt x="38" y="256"/>
                </a:lnTo>
                <a:lnTo>
                  <a:pt x="36" y="258"/>
                </a:lnTo>
                <a:lnTo>
                  <a:pt x="34" y="258"/>
                </a:lnTo>
                <a:lnTo>
                  <a:pt x="32" y="258"/>
                </a:lnTo>
                <a:lnTo>
                  <a:pt x="32" y="258"/>
                </a:lnTo>
                <a:lnTo>
                  <a:pt x="30" y="262"/>
                </a:lnTo>
                <a:lnTo>
                  <a:pt x="28" y="264"/>
                </a:lnTo>
                <a:lnTo>
                  <a:pt x="26" y="268"/>
                </a:lnTo>
                <a:lnTo>
                  <a:pt x="26" y="268"/>
                </a:lnTo>
                <a:lnTo>
                  <a:pt x="26" y="274"/>
                </a:lnTo>
                <a:lnTo>
                  <a:pt x="26" y="282"/>
                </a:lnTo>
                <a:lnTo>
                  <a:pt x="26" y="282"/>
                </a:lnTo>
                <a:lnTo>
                  <a:pt x="26" y="284"/>
                </a:lnTo>
                <a:lnTo>
                  <a:pt x="28" y="286"/>
                </a:lnTo>
                <a:lnTo>
                  <a:pt x="30" y="292"/>
                </a:lnTo>
                <a:lnTo>
                  <a:pt x="30" y="292"/>
                </a:lnTo>
                <a:lnTo>
                  <a:pt x="28" y="294"/>
                </a:lnTo>
                <a:lnTo>
                  <a:pt x="28" y="294"/>
                </a:lnTo>
                <a:lnTo>
                  <a:pt x="26" y="296"/>
                </a:lnTo>
                <a:lnTo>
                  <a:pt x="26" y="296"/>
                </a:lnTo>
                <a:lnTo>
                  <a:pt x="22" y="306"/>
                </a:lnTo>
                <a:lnTo>
                  <a:pt x="20" y="316"/>
                </a:lnTo>
                <a:lnTo>
                  <a:pt x="20" y="316"/>
                </a:lnTo>
                <a:lnTo>
                  <a:pt x="20" y="322"/>
                </a:lnTo>
                <a:lnTo>
                  <a:pt x="16" y="326"/>
                </a:lnTo>
                <a:lnTo>
                  <a:pt x="16" y="326"/>
                </a:lnTo>
                <a:lnTo>
                  <a:pt x="14" y="330"/>
                </a:lnTo>
                <a:lnTo>
                  <a:pt x="16" y="332"/>
                </a:lnTo>
                <a:lnTo>
                  <a:pt x="16" y="336"/>
                </a:lnTo>
                <a:lnTo>
                  <a:pt x="18" y="340"/>
                </a:lnTo>
                <a:lnTo>
                  <a:pt x="18" y="340"/>
                </a:lnTo>
                <a:lnTo>
                  <a:pt x="16" y="346"/>
                </a:lnTo>
                <a:lnTo>
                  <a:pt x="16" y="350"/>
                </a:lnTo>
                <a:lnTo>
                  <a:pt x="18" y="352"/>
                </a:lnTo>
                <a:lnTo>
                  <a:pt x="18" y="352"/>
                </a:lnTo>
                <a:lnTo>
                  <a:pt x="22" y="352"/>
                </a:lnTo>
                <a:lnTo>
                  <a:pt x="22" y="356"/>
                </a:lnTo>
                <a:lnTo>
                  <a:pt x="22" y="356"/>
                </a:lnTo>
                <a:lnTo>
                  <a:pt x="22" y="368"/>
                </a:lnTo>
                <a:lnTo>
                  <a:pt x="22" y="368"/>
                </a:lnTo>
                <a:lnTo>
                  <a:pt x="18" y="376"/>
                </a:lnTo>
                <a:lnTo>
                  <a:pt x="18" y="380"/>
                </a:lnTo>
                <a:lnTo>
                  <a:pt x="18" y="382"/>
                </a:lnTo>
                <a:lnTo>
                  <a:pt x="18" y="382"/>
                </a:lnTo>
                <a:lnTo>
                  <a:pt x="20" y="388"/>
                </a:lnTo>
                <a:lnTo>
                  <a:pt x="22" y="390"/>
                </a:lnTo>
                <a:lnTo>
                  <a:pt x="22" y="392"/>
                </a:lnTo>
                <a:lnTo>
                  <a:pt x="22" y="392"/>
                </a:lnTo>
                <a:lnTo>
                  <a:pt x="22" y="396"/>
                </a:lnTo>
                <a:lnTo>
                  <a:pt x="22" y="402"/>
                </a:lnTo>
                <a:lnTo>
                  <a:pt x="22" y="402"/>
                </a:lnTo>
                <a:lnTo>
                  <a:pt x="24" y="408"/>
                </a:lnTo>
                <a:lnTo>
                  <a:pt x="24" y="410"/>
                </a:lnTo>
                <a:lnTo>
                  <a:pt x="24" y="412"/>
                </a:lnTo>
                <a:lnTo>
                  <a:pt x="24" y="412"/>
                </a:lnTo>
                <a:lnTo>
                  <a:pt x="22" y="416"/>
                </a:lnTo>
                <a:lnTo>
                  <a:pt x="22" y="420"/>
                </a:lnTo>
                <a:lnTo>
                  <a:pt x="22" y="420"/>
                </a:lnTo>
                <a:lnTo>
                  <a:pt x="24" y="424"/>
                </a:lnTo>
                <a:lnTo>
                  <a:pt x="24" y="424"/>
                </a:lnTo>
                <a:lnTo>
                  <a:pt x="22" y="426"/>
                </a:lnTo>
                <a:lnTo>
                  <a:pt x="22" y="426"/>
                </a:lnTo>
                <a:lnTo>
                  <a:pt x="20" y="426"/>
                </a:lnTo>
                <a:lnTo>
                  <a:pt x="20" y="428"/>
                </a:lnTo>
                <a:lnTo>
                  <a:pt x="18" y="432"/>
                </a:lnTo>
                <a:lnTo>
                  <a:pt x="18" y="432"/>
                </a:lnTo>
                <a:lnTo>
                  <a:pt x="18" y="432"/>
                </a:lnTo>
                <a:lnTo>
                  <a:pt x="18" y="434"/>
                </a:lnTo>
                <a:lnTo>
                  <a:pt x="20" y="440"/>
                </a:lnTo>
                <a:lnTo>
                  <a:pt x="20" y="440"/>
                </a:lnTo>
                <a:lnTo>
                  <a:pt x="20" y="444"/>
                </a:lnTo>
                <a:lnTo>
                  <a:pt x="20" y="450"/>
                </a:lnTo>
                <a:lnTo>
                  <a:pt x="20" y="450"/>
                </a:lnTo>
                <a:lnTo>
                  <a:pt x="18" y="456"/>
                </a:lnTo>
                <a:lnTo>
                  <a:pt x="18" y="462"/>
                </a:lnTo>
                <a:lnTo>
                  <a:pt x="18" y="462"/>
                </a:lnTo>
                <a:lnTo>
                  <a:pt x="18" y="466"/>
                </a:lnTo>
                <a:lnTo>
                  <a:pt x="18" y="468"/>
                </a:lnTo>
                <a:lnTo>
                  <a:pt x="18" y="468"/>
                </a:lnTo>
                <a:lnTo>
                  <a:pt x="14" y="472"/>
                </a:lnTo>
                <a:lnTo>
                  <a:pt x="14" y="472"/>
                </a:lnTo>
                <a:lnTo>
                  <a:pt x="12" y="478"/>
                </a:lnTo>
                <a:lnTo>
                  <a:pt x="12" y="482"/>
                </a:lnTo>
                <a:lnTo>
                  <a:pt x="12" y="482"/>
                </a:lnTo>
                <a:lnTo>
                  <a:pt x="14" y="488"/>
                </a:lnTo>
                <a:lnTo>
                  <a:pt x="10" y="492"/>
                </a:lnTo>
                <a:lnTo>
                  <a:pt x="10" y="492"/>
                </a:lnTo>
                <a:lnTo>
                  <a:pt x="4" y="496"/>
                </a:lnTo>
                <a:lnTo>
                  <a:pt x="2" y="498"/>
                </a:lnTo>
                <a:lnTo>
                  <a:pt x="2" y="500"/>
                </a:lnTo>
                <a:lnTo>
                  <a:pt x="2" y="500"/>
                </a:lnTo>
                <a:lnTo>
                  <a:pt x="4" y="508"/>
                </a:lnTo>
                <a:lnTo>
                  <a:pt x="2" y="512"/>
                </a:lnTo>
                <a:lnTo>
                  <a:pt x="2" y="512"/>
                </a:lnTo>
                <a:lnTo>
                  <a:pt x="0" y="518"/>
                </a:lnTo>
                <a:lnTo>
                  <a:pt x="0" y="524"/>
                </a:lnTo>
                <a:lnTo>
                  <a:pt x="0" y="524"/>
                </a:lnTo>
                <a:lnTo>
                  <a:pt x="0" y="530"/>
                </a:lnTo>
                <a:lnTo>
                  <a:pt x="0" y="532"/>
                </a:lnTo>
                <a:lnTo>
                  <a:pt x="2" y="532"/>
                </a:lnTo>
                <a:lnTo>
                  <a:pt x="2" y="532"/>
                </a:lnTo>
                <a:lnTo>
                  <a:pt x="4" y="532"/>
                </a:lnTo>
                <a:lnTo>
                  <a:pt x="6" y="530"/>
                </a:lnTo>
                <a:lnTo>
                  <a:pt x="8" y="530"/>
                </a:lnTo>
                <a:lnTo>
                  <a:pt x="10" y="530"/>
                </a:lnTo>
                <a:lnTo>
                  <a:pt x="10" y="530"/>
                </a:lnTo>
                <a:lnTo>
                  <a:pt x="12" y="536"/>
                </a:lnTo>
                <a:lnTo>
                  <a:pt x="10" y="540"/>
                </a:lnTo>
                <a:lnTo>
                  <a:pt x="10" y="540"/>
                </a:lnTo>
                <a:lnTo>
                  <a:pt x="8" y="542"/>
                </a:lnTo>
                <a:lnTo>
                  <a:pt x="8" y="544"/>
                </a:lnTo>
                <a:lnTo>
                  <a:pt x="10" y="550"/>
                </a:lnTo>
                <a:lnTo>
                  <a:pt x="10" y="550"/>
                </a:lnTo>
                <a:lnTo>
                  <a:pt x="18" y="558"/>
                </a:lnTo>
                <a:lnTo>
                  <a:pt x="22" y="564"/>
                </a:lnTo>
                <a:lnTo>
                  <a:pt x="22" y="564"/>
                </a:lnTo>
                <a:lnTo>
                  <a:pt x="40" y="562"/>
                </a:lnTo>
                <a:lnTo>
                  <a:pt x="40" y="562"/>
                </a:lnTo>
                <a:lnTo>
                  <a:pt x="64" y="564"/>
                </a:lnTo>
                <a:lnTo>
                  <a:pt x="64" y="564"/>
                </a:lnTo>
                <a:lnTo>
                  <a:pt x="60" y="556"/>
                </a:lnTo>
                <a:lnTo>
                  <a:pt x="60" y="556"/>
                </a:lnTo>
                <a:lnTo>
                  <a:pt x="52" y="556"/>
                </a:lnTo>
                <a:lnTo>
                  <a:pt x="52" y="556"/>
                </a:lnTo>
                <a:lnTo>
                  <a:pt x="56" y="554"/>
                </a:lnTo>
                <a:lnTo>
                  <a:pt x="56" y="552"/>
                </a:lnTo>
                <a:lnTo>
                  <a:pt x="54" y="544"/>
                </a:lnTo>
                <a:lnTo>
                  <a:pt x="54" y="544"/>
                </a:lnTo>
                <a:lnTo>
                  <a:pt x="52" y="546"/>
                </a:lnTo>
                <a:lnTo>
                  <a:pt x="52" y="544"/>
                </a:lnTo>
                <a:lnTo>
                  <a:pt x="52" y="544"/>
                </a:lnTo>
                <a:lnTo>
                  <a:pt x="56" y="542"/>
                </a:lnTo>
                <a:lnTo>
                  <a:pt x="56" y="542"/>
                </a:lnTo>
                <a:lnTo>
                  <a:pt x="56" y="536"/>
                </a:lnTo>
                <a:lnTo>
                  <a:pt x="58" y="534"/>
                </a:lnTo>
                <a:lnTo>
                  <a:pt x="60" y="534"/>
                </a:lnTo>
                <a:lnTo>
                  <a:pt x="60" y="532"/>
                </a:lnTo>
                <a:lnTo>
                  <a:pt x="60" y="532"/>
                </a:lnTo>
                <a:lnTo>
                  <a:pt x="64" y="532"/>
                </a:lnTo>
                <a:lnTo>
                  <a:pt x="64" y="532"/>
                </a:lnTo>
                <a:lnTo>
                  <a:pt x="64" y="528"/>
                </a:lnTo>
                <a:lnTo>
                  <a:pt x="64" y="528"/>
                </a:lnTo>
                <a:lnTo>
                  <a:pt x="58" y="524"/>
                </a:lnTo>
                <a:lnTo>
                  <a:pt x="58" y="524"/>
                </a:lnTo>
                <a:lnTo>
                  <a:pt x="58" y="520"/>
                </a:lnTo>
                <a:lnTo>
                  <a:pt x="58" y="520"/>
                </a:lnTo>
                <a:lnTo>
                  <a:pt x="60" y="518"/>
                </a:lnTo>
                <a:lnTo>
                  <a:pt x="60" y="518"/>
                </a:lnTo>
                <a:lnTo>
                  <a:pt x="64" y="520"/>
                </a:lnTo>
                <a:lnTo>
                  <a:pt x="64" y="520"/>
                </a:lnTo>
                <a:lnTo>
                  <a:pt x="66" y="526"/>
                </a:lnTo>
                <a:lnTo>
                  <a:pt x="66" y="526"/>
                </a:lnTo>
                <a:lnTo>
                  <a:pt x="72" y="524"/>
                </a:lnTo>
                <a:lnTo>
                  <a:pt x="76" y="520"/>
                </a:lnTo>
                <a:lnTo>
                  <a:pt x="76" y="520"/>
                </a:lnTo>
                <a:lnTo>
                  <a:pt x="76" y="516"/>
                </a:lnTo>
                <a:lnTo>
                  <a:pt x="76" y="514"/>
                </a:lnTo>
                <a:lnTo>
                  <a:pt x="76" y="512"/>
                </a:lnTo>
                <a:lnTo>
                  <a:pt x="76" y="512"/>
                </a:lnTo>
                <a:lnTo>
                  <a:pt x="74" y="512"/>
                </a:lnTo>
                <a:lnTo>
                  <a:pt x="72" y="512"/>
                </a:lnTo>
                <a:lnTo>
                  <a:pt x="72" y="510"/>
                </a:lnTo>
                <a:lnTo>
                  <a:pt x="72" y="510"/>
                </a:lnTo>
                <a:lnTo>
                  <a:pt x="76" y="506"/>
                </a:lnTo>
                <a:lnTo>
                  <a:pt x="82" y="500"/>
                </a:lnTo>
                <a:lnTo>
                  <a:pt x="82" y="500"/>
                </a:lnTo>
                <a:lnTo>
                  <a:pt x="82" y="496"/>
                </a:lnTo>
                <a:lnTo>
                  <a:pt x="82" y="496"/>
                </a:lnTo>
                <a:lnTo>
                  <a:pt x="86" y="496"/>
                </a:lnTo>
                <a:lnTo>
                  <a:pt x="86" y="496"/>
                </a:lnTo>
                <a:lnTo>
                  <a:pt x="90" y="490"/>
                </a:lnTo>
                <a:lnTo>
                  <a:pt x="90" y="490"/>
                </a:lnTo>
                <a:lnTo>
                  <a:pt x="92" y="490"/>
                </a:lnTo>
                <a:lnTo>
                  <a:pt x="92" y="490"/>
                </a:lnTo>
                <a:lnTo>
                  <a:pt x="102" y="482"/>
                </a:lnTo>
                <a:lnTo>
                  <a:pt x="102" y="482"/>
                </a:lnTo>
                <a:lnTo>
                  <a:pt x="96" y="478"/>
                </a:lnTo>
                <a:lnTo>
                  <a:pt x="96" y="478"/>
                </a:lnTo>
                <a:lnTo>
                  <a:pt x="96" y="478"/>
                </a:lnTo>
                <a:lnTo>
                  <a:pt x="98" y="476"/>
                </a:lnTo>
                <a:lnTo>
                  <a:pt x="98" y="472"/>
                </a:lnTo>
                <a:lnTo>
                  <a:pt x="98" y="466"/>
                </a:lnTo>
                <a:lnTo>
                  <a:pt x="98" y="466"/>
                </a:lnTo>
                <a:lnTo>
                  <a:pt x="96" y="464"/>
                </a:lnTo>
                <a:lnTo>
                  <a:pt x="92" y="464"/>
                </a:lnTo>
                <a:lnTo>
                  <a:pt x="86" y="464"/>
                </a:lnTo>
                <a:lnTo>
                  <a:pt x="86" y="464"/>
                </a:lnTo>
                <a:lnTo>
                  <a:pt x="84" y="458"/>
                </a:lnTo>
                <a:lnTo>
                  <a:pt x="84" y="458"/>
                </a:lnTo>
                <a:lnTo>
                  <a:pt x="80" y="456"/>
                </a:lnTo>
                <a:lnTo>
                  <a:pt x="80" y="456"/>
                </a:lnTo>
                <a:lnTo>
                  <a:pt x="78" y="454"/>
                </a:lnTo>
                <a:lnTo>
                  <a:pt x="76" y="450"/>
                </a:lnTo>
                <a:lnTo>
                  <a:pt x="76" y="450"/>
                </a:lnTo>
                <a:lnTo>
                  <a:pt x="74" y="444"/>
                </a:lnTo>
                <a:lnTo>
                  <a:pt x="78" y="440"/>
                </a:lnTo>
                <a:lnTo>
                  <a:pt x="80" y="440"/>
                </a:lnTo>
                <a:lnTo>
                  <a:pt x="80" y="440"/>
                </a:lnTo>
                <a:lnTo>
                  <a:pt x="80" y="436"/>
                </a:lnTo>
                <a:lnTo>
                  <a:pt x="80" y="436"/>
                </a:lnTo>
                <a:lnTo>
                  <a:pt x="86" y="432"/>
                </a:lnTo>
                <a:lnTo>
                  <a:pt x="86" y="432"/>
                </a:lnTo>
                <a:lnTo>
                  <a:pt x="92" y="424"/>
                </a:lnTo>
                <a:lnTo>
                  <a:pt x="96" y="424"/>
                </a:lnTo>
                <a:lnTo>
                  <a:pt x="104" y="424"/>
                </a:lnTo>
                <a:lnTo>
                  <a:pt x="104" y="424"/>
                </a:lnTo>
                <a:lnTo>
                  <a:pt x="104" y="418"/>
                </a:lnTo>
                <a:lnTo>
                  <a:pt x="104" y="418"/>
                </a:lnTo>
                <a:lnTo>
                  <a:pt x="102" y="418"/>
                </a:lnTo>
                <a:lnTo>
                  <a:pt x="102" y="414"/>
                </a:lnTo>
                <a:lnTo>
                  <a:pt x="108" y="410"/>
                </a:lnTo>
                <a:lnTo>
                  <a:pt x="108" y="410"/>
                </a:lnTo>
                <a:lnTo>
                  <a:pt x="108" y="404"/>
                </a:lnTo>
                <a:lnTo>
                  <a:pt x="108" y="402"/>
                </a:lnTo>
                <a:lnTo>
                  <a:pt x="108" y="402"/>
                </a:lnTo>
                <a:lnTo>
                  <a:pt x="110" y="392"/>
                </a:lnTo>
                <a:lnTo>
                  <a:pt x="112" y="386"/>
                </a:lnTo>
                <a:lnTo>
                  <a:pt x="114" y="384"/>
                </a:lnTo>
                <a:lnTo>
                  <a:pt x="114" y="384"/>
                </a:lnTo>
                <a:lnTo>
                  <a:pt x="120" y="382"/>
                </a:lnTo>
                <a:lnTo>
                  <a:pt x="120" y="382"/>
                </a:lnTo>
                <a:lnTo>
                  <a:pt x="120" y="378"/>
                </a:lnTo>
                <a:lnTo>
                  <a:pt x="120" y="378"/>
                </a:lnTo>
                <a:lnTo>
                  <a:pt x="112" y="378"/>
                </a:lnTo>
                <a:lnTo>
                  <a:pt x="112" y="378"/>
                </a:lnTo>
                <a:lnTo>
                  <a:pt x="112" y="378"/>
                </a:lnTo>
                <a:lnTo>
                  <a:pt x="112" y="378"/>
                </a:lnTo>
                <a:lnTo>
                  <a:pt x="112" y="378"/>
                </a:lnTo>
                <a:lnTo>
                  <a:pt x="116" y="376"/>
                </a:lnTo>
                <a:lnTo>
                  <a:pt x="122" y="376"/>
                </a:lnTo>
                <a:lnTo>
                  <a:pt x="122" y="376"/>
                </a:lnTo>
                <a:lnTo>
                  <a:pt x="124" y="378"/>
                </a:lnTo>
                <a:lnTo>
                  <a:pt x="124" y="378"/>
                </a:lnTo>
                <a:lnTo>
                  <a:pt x="124" y="382"/>
                </a:lnTo>
                <a:lnTo>
                  <a:pt x="124" y="382"/>
                </a:lnTo>
                <a:lnTo>
                  <a:pt x="128" y="380"/>
                </a:lnTo>
                <a:lnTo>
                  <a:pt x="130" y="378"/>
                </a:lnTo>
                <a:lnTo>
                  <a:pt x="132" y="376"/>
                </a:lnTo>
                <a:lnTo>
                  <a:pt x="132" y="376"/>
                </a:lnTo>
                <a:lnTo>
                  <a:pt x="132" y="372"/>
                </a:lnTo>
                <a:lnTo>
                  <a:pt x="132" y="372"/>
                </a:lnTo>
                <a:lnTo>
                  <a:pt x="130" y="370"/>
                </a:lnTo>
                <a:lnTo>
                  <a:pt x="130" y="368"/>
                </a:lnTo>
                <a:lnTo>
                  <a:pt x="130" y="368"/>
                </a:lnTo>
                <a:lnTo>
                  <a:pt x="124" y="368"/>
                </a:lnTo>
                <a:lnTo>
                  <a:pt x="124" y="368"/>
                </a:lnTo>
                <a:lnTo>
                  <a:pt x="124" y="372"/>
                </a:lnTo>
                <a:lnTo>
                  <a:pt x="124" y="372"/>
                </a:lnTo>
                <a:lnTo>
                  <a:pt x="122" y="372"/>
                </a:lnTo>
                <a:lnTo>
                  <a:pt x="122" y="372"/>
                </a:lnTo>
                <a:lnTo>
                  <a:pt x="116" y="368"/>
                </a:lnTo>
                <a:lnTo>
                  <a:pt x="116" y="368"/>
                </a:lnTo>
                <a:lnTo>
                  <a:pt x="114" y="368"/>
                </a:lnTo>
                <a:lnTo>
                  <a:pt x="114" y="368"/>
                </a:lnTo>
                <a:lnTo>
                  <a:pt x="114" y="358"/>
                </a:lnTo>
                <a:lnTo>
                  <a:pt x="114" y="358"/>
                </a:lnTo>
                <a:lnTo>
                  <a:pt x="108" y="358"/>
                </a:lnTo>
                <a:lnTo>
                  <a:pt x="108" y="358"/>
                </a:lnTo>
                <a:lnTo>
                  <a:pt x="108" y="356"/>
                </a:lnTo>
                <a:lnTo>
                  <a:pt x="108" y="354"/>
                </a:lnTo>
                <a:lnTo>
                  <a:pt x="108" y="354"/>
                </a:lnTo>
                <a:lnTo>
                  <a:pt x="110" y="352"/>
                </a:lnTo>
                <a:lnTo>
                  <a:pt x="110" y="350"/>
                </a:lnTo>
                <a:lnTo>
                  <a:pt x="112" y="344"/>
                </a:lnTo>
                <a:lnTo>
                  <a:pt x="112" y="344"/>
                </a:lnTo>
                <a:lnTo>
                  <a:pt x="114" y="342"/>
                </a:lnTo>
                <a:lnTo>
                  <a:pt x="116" y="342"/>
                </a:lnTo>
                <a:lnTo>
                  <a:pt x="116" y="342"/>
                </a:lnTo>
                <a:lnTo>
                  <a:pt x="116" y="344"/>
                </a:lnTo>
                <a:lnTo>
                  <a:pt x="116" y="344"/>
                </a:lnTo>
                <a:lnTo>
                  <a:pt x="120" y="344"/>
                </a:lnTo>
                <a:lnTo>
                  <a:pt x="120" y="344"/>
                </a:lnTo>
                <a:lnTo>
                  <a:pt x="124" y="350"/>
                </a:lnTo>
                <a:lnTo>
                  <a:pt x="126" y="352"/>
                </a:lnTo>
                <a:lnTo>
                  <a:pt x="132" y="352"/>
                </a:lnTo>
                <a:lnTo>
                  <a:pt x="132" y="352"/>
                </a:lnTo>
                <a:lnTo>
                  <a:pt x="136" y="350"/>
                </a:lnTo>
                <a:lnTo>
                  <a:pt x="140" y="348"/>
                </a:lnTo>
                <a:lnTo>
                  <a:pt x="140" y="348"/>
                </a:lnTo>
                <a:lnTo>
                  <a:pt x="140" y="346"/>
                </a:lnTo>
                <a:lnTo>
                  <a:pt x="140" y="346"/>
                </a:lnTo>
                <a:lnTo>
                  <a:pt x="144" y="344"/>
                </a:lnTo>
                <a:lnTo>
                  <a:pt x="146" y="342"/>
                </a:lnTo>
                <a:lnTo>
                  <a:pt x="146" y="342"/>
                </a:lnTo>
                <a:lnTo>
                  <a:pt x="148" y="336"/>
                </a:lnTo>
                <a:lnTo>
                  <a:pt x="146" y="332"/>
                </a:lnTo>
                <a:lnTo>
                  <a:pt x="146" y="326"/>
                </a:lnTo>
                <a:lnTo>
                  <a:pt x="146" y="322"/>
                </a:lnTo>
                <a:lnTo>
                  <a:pt x="148" y="322"/>
                </a:lnTo>
                <a:lnTo>
                  <a:pt x="148" y="322"/>
                </a:lnTo>
                <a:lnTo>
                  <a:pt x="150" y="314"/>
                </a:lnTo>
                <a:lnTo>
                  <a:pt x="150" y="314"/>
                </a:lnTo>
                <a:lnTo>
                  <a:pt x="146" y="314"/>
                </a:lnTo>
                <a:lnTo>
                  <a:pt x="144" y="310"/>
                </a:lnTo>
                <a:lnTo>
                  <a:pt x="144" y="310"/>
                </a:lnTo>
                <a:lnTo>
                  <a:pt x="144" y="306"/>
                </a:lnTo>
                <a:lnTo>
                  <a:pt x="144" y="306"/>
                </a:lnTo>
                <a:lnTo>
                  <a:pt x="144" y="304"/>
                </a:lnTo>
                <a:lnTo>
                  <a:pt x="146" y="304"/>
                </a:lnTo>
                <a:lnTo>
                  <a:pt x="148" y="304"/>
                </a:lnTo>
                <a:lnTo>
                  <a:pt x="152" y="310"/>
                </a:lnTo>
                <a:lnTo>
                  <a:pt x="152" y="310"/>
                </a:lnTo>
                <a:lnTo>
                  <a:pt x="154" y="308"/>
                </a:lnTo>
                <a:lnTo>
                  <a:pt x="154" y="308"/>
                </a:lnTo>
                <a:lnTo>
                  <a:pt x="152" y="306"/>
                </a:lnTo>
                <a:lnTo>
                  <a:pt x="152" y="306"/>
                </a:lnTo>
                <a:lnTo>
                  <a:pt x="156" y="306"/>
                </a:lnTo>
                <a:lnTo>
                  <a:pt x="156" y="306"/>
                </a:lnTo>
                <a:lnTo>
                  <a:pt x="166" y="304"/>
                </a:lnTo>
                <a:lnTo>
                  <a:pt x="166" y="304"/>
                </a:lnTo>
                <a:lnTo>
                  <a:pt x="178" y="304"/>
                </a:lnTo>
                <a:lnTo>
                  <a:pt x="178" y="304"/>
                </a:lnTo>
                <a:lnTo>
                  <a:pt x="188" y="302"/>
                </a:lnTo>
                <a:lnTo>
                  <a:pt x="188" y="302"/>
                </a:lnTo>
                <a:lnTo>
                  <a:pt x="188" y="300"/>
                </a:lnTo>
                <a:lnTo>
                  <a:pt x="188" y="300"/>
                </a:lnTo>
                <a:lnTo>
                  <a:pt x="196" y="298"/>
                </a:lnTo>
                <a:lnTo>
                  <a:pt x="202" y="296"/>
                </a:lnTo>
                <a:lnTo>
                  <a:pt x="202" y="296"/>
                </a:lnTo>
                <a:lnTo>
                  <a:pt x="208" y="290"/>
                </a:lnTo>
                <a:lnTo>
                  <a:pt x="214" y="280"/>
                </a:lnTo>
                <a:lnTo>
                  <a:pt x="220" y="270"/>
                </a:lnTo>
                <a:lnTo>
                  <a:pt x="222" y="260"/>
                </a:lnTo>
                <a:lnTo>
                  <a:pt x="222" y="260"/>
                </a:lnTo>
                <a:lnTo>
                  <a:pt x="222" y="258"/>
                </a:lnTo>
                <a:lnTo>
                  <a:pt x="222" y="258"/>
                </a:lnTo>
                <a:lnTo>
                  <a:pt x="218" y="258"/>
                </a:lnTo>
                <a:lnTo>
                  <a:pt x="214" y="256"/>
                </a:lnTo>
                <a:lnTo>
                  <a:pt x="214" y="256"/>
                </a:lnTo>
                <a:lnTo>
                  <a:pt x="214" y="256"/>
                </a:lnTo>
                <a:lnTo>
                  <a:pt x="214" y="254"/>
                </a:lnTo>
                <a:lnTo>
                  <a:pt x="214" y="254"/>
                </a:lnTo>
                <a:lnTo>
                  <a:pt x="212" y="254"/>
                </a:lnTo>
                <a:lnTo>
                  <a:pt x="212" y="254"/>
                </a:lnTo>
                <a:lnTo>
                  <a:pt x="210" y="250"/>
                </a:lnTo>
                <a:lnTo>
                  <a:pt x="210" y="246"/>
                </a:lnTo>
                <a:lnTo>
                  <a:pt x="210" y="246"/>
                </a:lnTo>
                <a:lnTo>
                  <a:pt x="214" y="244"/>
                </a:lnTo>
                <a:lnTo>
                  <a:pt x="214" y="244"/>
                </a:lnTo>
                <a:lnTo>
                  <a:pt x="214" y="242"/>
                </a:lnTo>
                <a:lnTo>
                  <a:pt x="214" y="242"/>
                </a:lnTo>
                <a:lnTo>
                  <a:pt x="208" y="234"/>
                </a:lnTo>
                <a:lnTo>
                  <a:pt x="208" y="234"/>
                </a:lnTo>
                <a:lnTo>
                  <a:pt x="204" y="232"/>
                </a:lnTo>
                <a:lnTo>
                  <a:pt x="200" y="230"/>
                </a:lnTo>
                <a:lnTo>
                  <a:pt x="200" y="230"/>
                </a:lnTo>
                <a:lnTo>
                  <a:pt x="200" y="226"/>
                </a:lnTo>
                <a:lnTo>
                  <a:pt x="198" y="224"/>
                </a:lnTo>
                <a:lnTo>
                  <a:pt x="196" y="222"/>
                </a:lnTo>
                <a:lnTo>
                  <a:pt x="196" y="222"/>
                </a:lnTo>
                <a:lnTo>
                  <a:pt x="196" y="220"/>
                </a:lnTo>
                <a:lnTo>
                  <a:pt x="196" y="218"/>
                </a:lnTo>
                <a:lnTo>
                  <a:pt x="196" y="218"/>
                </a:lnTo>
                <a:lnTo>
                  <a:pt x="196" y="216"/>
                </a:lnTo>
                <a:lnTo>
                  <a:pt x="194" y="212"/>
                </a:lnTo>
                <a:lnTo>
                  <a:pt x="198" y="212"/>
                </a:lnTo>
                <a:lnTo>
                  <a:pt x="198" y="212"/>
                </a:lnTo>
                <a:lnTo>
                  <a:pt x="198" y="196"/>
                </a:lnTo>
                <a:lnTo>
                  <a:pt x="200" y="196"/>
                </a:lnTo>
                <a:lnTo>
                  <a:pt x="200" y="196"/>
                </a:lnTo>
                <a:lnTo>
                  <a:pt x="200" y="192"/>
                </a:lnTo>
                <a:lnTo>
                  <a:pt x="200" y="184"/>
                </a:lnTo>
                <a:lnTo>
                  <a:pt x="200" y="184"/>
                </a:lnTo>
                <a:lnTo>
                  <a:pt x="200" y="182"/>
                </a:lnTo>
                <a:lnTo>
                  <a:pt x="202" y="180"/>
                </a:lnTo>
                <a:lnTo>
                  <a:pt x="202" y="176"/>
                </a:lnTo>
                <a:lnTo>
                  <a:pt x="202" y="172"/>
                </a:lnTo>
                <a:lnTo>
                  <a:pt x="202" y="172"/>
                </a:lnTo>
                <a:lnTo>
                  <a:pt x="204" y="170"/>
                </a:lnTo>
                <a:lnTo>
                  <a:pt x="204" y="168"/>
                </a:lnTo>
                <a:lnTo>
                  <a:pt x="206" y="166"/>
                </a:lnTo>
                <a:lnTo>
                  <a:pt x="206" y="162"/>
                </a:lnTo>
                <a:lnTo>
                  <a:pt x="206" y="162"/>
                </a:lnTo>
                <a:lnTo>
                  <a:pt x="206" y="158"/>
                </a:lnTo>
                <a:lnTo>
                  <a:pt x="208" y="154"/>
                </a:lnTo>
                <a:lnTo>
                  <a:pt x="210" y="152"/>
                </a:lnTo>
                <a:lnTo>
                  <a:pt x="210" y="152"/>
                </a:lnTo>
                <a:lnTo>
                  <a:pt x="212" y="142"/>
                </a:lnTo>
                <a:lnTo>
                  <a:pt x="212" y="142"/>
                </a:lnTo>
                <a:lnTo>
                  <a:pt x="214" y="138"/>
                </a:lnTo>
                <a:lnTo>
                  <a:pt x="218" y="136"/>
                </a:lnTo>
                <a:lnTo>
                  <a:pt x="218" y="136"/>
                </a:lnTo>
                <a:lnTo>
                  <a:pt x="222" y="130"/>
                </a:lnTo>
                <a:lnTo>
                  <a:pt x="222" y="124"/>
                </a:lnTo>
                <a:lnTo>
                  <a:pt x="222" y="124"/>
                </a:lnTo>
                <a:lnTo>
                  <a:pt x="224" y="122"/>
                </a:lnTo>
                <a:lnTo>
                  <a:pt x="226" y="120"/>
                </a:lnTo>
                <a:lnTo>
                  <a:pt x="230" y="120"/>
                </a:lnTo>
                <a:lnTo>
                  <a:pt x="232" y="118"/>
                </a:lnTo>
                <a:lnTo>
                  <a:pt x="232" y="118"/>
                </a:lnTo>
                <a:lnTo>
                  <a:pt x="234" y="114"/>
                </a:lnTo>
                <a:lnTo>
                  <a:pt x="238" y="112"/>
                </a:lnTo>
                <a:lnTo>
                  <a:pt x="238" y="112"/>
                </a:lnTo>
                <a:lnTo>
                  <a:pt x="242" y="108"/>
                </a:lnTo>
                <a:lnTo>
                  <a:pt x="244" y="102"/>
                </a:lnTo>
                <a:lnTo>
                  <a:pt x="244" y="102"/>
                </a:lnTo>
                <a:lnTo>
                  <a:pt x="246" y="100"/>
                </a:lnTo>
                <a:lnTo>
                  <a:pt x="250" y="100"/>
                </a:lnTo>
                <a:lnTo>
                  <a:pt x="254" y="98"/>
                </a:lnTo>
                <a:lnTo>
                  <a:pt x="256" y="98"/>
                </a:lnTo>
                <a:lnTo>
                  <a:pt x="256" y="98"/>
                </a:lnTo>
                <a:lnTo>
                  <a:pt x="260" y="94"/>
                </a:lnTo>
                <a:lnTo>
                  <a:pt x="260" y="94"/>
                </a:lnTo>
                <a:lnTo>
                  <a:pt x="260" y="92"/>
                </a:lnTo>
                <a:lnTo>
                  <a:pt x="260" y="92"/>
                </a:lnTo>
                <a:lnTo>
                  <a:pt x="260" y="78"/>
                </a:lnTo>
                <a:lnTo>
                  <a:pt x="260" y="78"/>
                </a:lnTo>
                <a:lnTo>
                  <a:pt x="260" y="66"/>
                </a:lnTo>
                <a:lnTo>
                  <a:pt x="260" y="66"/>
                </a:lnTo>
                <a:lnTo>
                  <a:pt x="256" y="66"/>
                </a:lnTo>
                <a:lnTo>
                  <a:pt x="254" y="66"/>
                </a:lnTo>
                <a:lnTo>
                  <a:pt x="254" y="68"/>
                </a:lnTo>
                <a:lnTo>
                  <a:pt x="254" y="68"/>
                </a:lnTo>
                <a:lnTo>
                  <a:pt x="254" y="68"/>
                </a:lnTo>
                <a:lnTo>
                  <a:pt x="252" y="68"/>
                </a:lnTo>
                <a:lnTo>
                  <a:pt x="248" y="66"/>
                </a:lnTo>
                <a:lnTo>
                  <a:pt x="248" y="66"/>
                </a:lnTo>
                <a:lnTo>
                  <a:pt x="246" y="68"/>
                </a:lnTo>
                <a:lnTo>
                  <a:pt x="244" y="70"/>
                </a:lnTo>
                <a:lnTo>
                  <a:pt x="246" y="72"/>
                </a:lnTo>
                <a:lnTo>
                  <a:pt x="246" y="72"/>
                </a:lnTo>
                <a:lnTo>
                  <a:pt x="246" y="80"/>
                </a:lnTo>
                <a:lnTo>
                  <a:pt x="246" y="84"/>
                </a:lnTo>
                <a:lnTo>
                  <a:pt x="244" y="86"/>
                </a:lnTo>
                <a:lnTo>
                  <a:pt x="244" y="86"/>
                </a:lnTo>
                <a:lnTo>
                  <a:pt x="240" y="90"/>
                </a:lnTo>
                <a:lnTo>
                  <a:pt x="238" y="94"/>
                </a:lnTo>
                <a:lnTo>
                  <a:pt x="238" y="94"/>
                </a:lnTo>
                <a:lnTo>
                  <a:pt x="236" y="96"/>
                </a:lnTo>
                <a:lnTo>
                  <a:pt x="236" y="96"/>
                </a:lnTo>
                <a:lnTo>
                  <a:pt x="234" y="98"/>
                </a:lnTo>
                <a:lnTo>
                  <a:pt x="228" y="98"/>
                </a:lnTo>
                <a:lnTo>
                  <a:pt x="228" y="98"/>
                </a:lnTo>
                <a:lnTo>
                  <a:pt x="222" y="96"/>
                </a:lnTo>
                <a:lnTo>
                  <a:pt x="216" y="96"/>
                </a:lnTo>
                <a:lnTo>
                  <a:pt x="216" y="96"/>
                </a:lnTo>
                <a:lnTo>
                  <a:pt x="212" y="98"/>
                </a:lnTo>
                <a:lnTo>
                  <a:pt x="208" y="96"/>
                </a:lnTo>
                <a:lnTo>
                  <a:pt x="208" y="96"/>
                </a:lnTo>
                <a:lnTo>
                  <a:pt x="202" y="94"/>
                </a:lnTo>
                <a:lnTo>
                  <a:pt x="198" y="94"/>
                </a:lnTo>
                <a:lnTo>
                  <a:pt x="198" y="94"/>
                </a:lnTo>
                <a:lnTo>
                  <a:pt x="194" y="94"/>
                </a:lnTo>
                <a:lnTo>
                  <a:pt x="194" y="94"/>
                </a:lnTo>
                <a:lnTo>
                  <a:pt x="194" y="94"/>
                </a:lnTo>
                <a:lnTo>
                  <a:pt x="194" y="90"/>
                </a:lnTo>
                <a:lnTo>
                  <a:pt x="198" y="84"/>
                </a:lnTo>
                <a:lnTo>
                  <a:pt x="198" y="84"/>
                </a:lnTo>
                <a:lnTo>
                  <a:pt x="202" y="78"/>
                </a:lnTo>
                <a:lnTo>
                  <a:pt x="204" y="70"/>
                </a:lnTo>
                <a:lnTo>
                  <a:pt x="204" y="70"/>
                </a:lnTo>
                <a:lnTo>
                  <a:pt x="206" y="64"/>
                </a:lnTo>
                <a:lnTo>
                  <a:pt x="206" y="62"/>
                </a:lnTo>
                <a:lnTo>
                  <a:pt x="204" y="60"/>
                </a:lnTo>
                <a:lnTo>
                  <a:pt x="204" y="60"/>
                </a:lnTo>
                <a:lnTo>
                  <a:pt x="198" y="54"/>
                </a:lnTo>
                <a:lnTo>
                  <a:pt x="196" y="50"/>
                </a:lnTo>
                <a:lnTo>
                  <a:pt x="196" y="50"/>
                </a:lnTo>
                <a:lnTo>
                  <a:pt x="190" y="46"/>
                </a:lnTo>
                <a:lnTo>
                  <a:pt x="190" y="46"/>
                </a:lnTo>
                <a:lnTo>
                  <a:pt x="188" y="44"/>
                </a:lnTo>
                <a:lnTo>
                  <a:pt x="186" y="44"/>
                </a:lnTo>
                <a:lnTo>
                  <a:pt x="184" y="44"/>
                </a:lnTo>
                <a:lnTo>
                  <a:pt x="180" y="42"/>
                </a:lnTo>
                <a:lnTo>
                  <a:pt x="180" y="42"/>
                </a:lnTo>
                <a:lnTo>
                  <a:pt x="178" y="36"/>
                </a:lnTo>
                <a:lnTo>
                  <a:pt x="172" y="36"/>
                </a:lnTo>
                <a:lnTo>
                  <a:pt x="172" y="36"/>
                </a:lnTo>
                <a:lnTo>
                  <a:pt x="170" y="34"/>
                </a:lnTo>
                <a:lnTo>
                  <a:pt x="170" y="32"/>
                </a:lnTo>
                <a:lnTo>
                  <a:pt x="166" y="26"/>
                </a:lnTo>
                <a:lnTo>
                  <a:pt x="166" y="26"/>
                </a:lnTo>
                <a:lnTo>
                  <a:pt x="164" y="22"/>
                </a:lnTo>
                <a:lnTo>
                  <a:pt x="162" y="20"/>
                </a:lnTo>
                <a:lnTo>
                  <a:pt x="162" y="20"/>
                </a:lnTo>
                <a:lnTo>
                  <a:pt x="158" y="18"/>
                </a:lnTo>
                <a:lnTo>
                  <a:pt x="156" y="14"/>
                </a:lnTo>
                <a:lnTo>
                  <a:pt x="156" y="14"/>
                </a:lnTo>
                <a:lnTo>
                  <a:pt x="152" y="8"/>
                </a:lnTo>
                <a:lnTo>
                  <a:pt x="144" y="2"/>
                </a:lnTo>
                <a:close/>
                <a:moveTo>
                  <a:pt x="72" y="618"/>
                </a:moveTo>
                <a:lnTo>
                  <a:pt x="74" y="618"/>
                </a:lnTo>
                <a:lnTo>
                  <a:pt x="74" y="618"/>
                </a:lnTo>
                <a:lnTo>
                  <a:pt x="78" y="618"/>
                </a:lnTo>
                <a:lnTo>
                  <a:pt x="80" y="620"/>
                </a:lnTo>
                <a:lnTo>
                  <a:pt x="80" y="618"/>
                </a:lnTo>
                <a:lnTo>
                  <a:pt x="80" y="618"/>
                </a:lnTo>
                <a:lnTo>
                  <a:pt x="84" y="622"/>
                </a:lnTo>
                <a:lnTo>
                  <a:pt x="84" y="622"/>
                </a:lnTo>
                <a:lnTo>
                  <a:pt x="92" y="620"/>
                </a:lnTo>
                <a:lnTo>
                  <a:pt x="92" y="618"/>
                </a:lnTo>
                <a:lnTo>
                  <a:pt x="92" y="618"/>
                </a:lnTo>
                <a:lnTo>
                  <a:pt x="102" y="618"/>
                </a:lnTo>
                <a:lnTo>
                  <a:pt x="102" y="618"/>
                </a:lnTo>
                <a:lnTo>
                  <a:pt x="102" y="620"/>
                </a:lnTo>
                <a:lnTo>
                  <a:pt x="102" y="620"/>
                </a:lnTo>
                <a:lnTo>
                  <a:pt x="102" y="620"/>
                </a:lnTo>
                <a:lnTo>
                  <a:pt x="106" y="616"/>
                </a:lnTo>
                <a:lnTo>
                  <a:pt x="106" y="616"/>
                </a:lnTo>
                <a:lnTo>
                  <a:pt x="92" y="612"/>
                </a:lnTo>
                <a:lnTo>
                  <a:pt x="92" y="612"/>
                </a:lnTo>
                <a:lnTo>
                  <a:pt x="86" y="612"/>
                </a:lnTo>
                <a:lnTo>
                  <a:pt x="86" y="612"/>
                </a:lnTo>
                <a:lnTo>
                  <a:pt x="82" y="608"/>
                </a:lnTo>
                <a:lnTo>
                  <a:pt x="80" y="606"/>
                </a:lnTo>
                <a:lnTo>
                  <a:pt x="80" y="606"/>
                </a:lnTo>
                <a:lnTo>
                  <a:pt x="76" y="604"/>
                </a:lnTo>
                <a:lnTo>
                  <a:pt x="76" y="604"/>
                </a:lnTo>
                <a:lnTo>
                  <a:pt x="74" y="600"/>
                </a:lnTo>
                <a:lnTo>
                  <a:pt x="74" y="598"/>
                </a:lnTo>
                <a:lnTo>
                  <a:pt x="74" y="598"/>
                </a:lnTo>
                <a:lnTo>
                  <a:pt x="70" y="596"/>
                </a:lnTo>
                <a:lnTo>
                  <a:pt x="70" y="596"/>
                </a:lnTo>
                <a:lnTo>
                  <a:pt x="66" y="592"/>
                </a:lnTo>
                <a:lnTo>
                  <a:pt x="62" y="586"/>
                </a:lnTo>
                <a:lnTo>
                  <a:pt x="62" y="586"/>
                </a:lnTo>
                <a:lnTo>
                  <a:pt x="62" y="586"/>
                </a:lnTo>
                <a:lnTo>
                  <a:pt x="62" y="584"/>
                </a:lnTo>
                <a:lnTo>
                  <a:pt x="64" y="582"/>
                </a:lnTo>
                <a:lnTo>
                  <a:pt x="64" y="582"/>
                </a:lnTo>
                <a:lnTo>
                  <a:pt x="60" y="574"/>
                </a:lnTo>
                <a:lnTo>
                  <a:pt x="60" y="574"/>
                </a:lnTo>
                <a:lnTo>
                  <a:pt x="60" y="574"/>
                </a:lnTo>
                <a:lnTo>
                  <a:pt x="60" y="574"/>
                </a:lnTo>
                <a:lnTo>
                  <a:pt x="60" y="574"/>
                </a:lnTo>
                <a:lnTo>
                  <a:pt x="58" y="574"/>
                </a:lnTo>
                <a:lnTo>
                  <a:pt x="62" y="620"/>
                </a:lnTo>
                <a:lnTo>
                  <a:pt x="62" y="620"/>
                </a:lnTo>
                <a:lnTo>
                  <a:pt x="66" y="618"/>
                </a:lnTo>
                <a:lnTo>
                  <a:pt x="72" y="618"/>
                </a:lnTo>
                <a:lnTo>
                  <a:pt x="72" y="618"/>
                </a:lnTo>
                <a:close/>
              </a:path>
            </a:pathLst>
          </a:custGeom>
          <a:solidFill>
            <a:srgbClr val="1700F4"/>
          </a:solidFill>
          <a:ln w="3175">
            <a:solidFill>
              <a:srgbClr val="1700F4"/>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277" name="Freeform 263">
            <a:extLst>
              <a:ext uri="{FF2B5EF4-FFF2-40B4-BE49-F238E27FC236}">
                <a16:creationId xmlns:a16="http://schemas.microsoft.com/office/drawing/2014/main" id="{9393D655-BACF-4ED4-A6A7-D02F058BEADA}"/>
              </a:ext>
            </a:extLst>
          </p:cNvPr>
          <p:cNvSpPr>
            <a:spLocks noEditPoints="1"/>
          </p:cNvSpPr>
          <p:nvPr userDrawn="1"/>
        </p:nvSpPr>
        <p:spPr bwMode="auto">
          <a:xfrm>
            <a:off x="6118446" y="3800766"/>
            <a:ext cx="281716" cy="404973"/>
          </a:xfrm>
          <a:custGeom>
            <a:avLst/>
            <a:gdLst>
              <a:gd name="T0" fmla="*/ 12 w 168"/>
              <a:gd name="T1" fmla="*/ 12 h 236"/>
              <a:gd name="T2" fmla="*/ 14 w 168"/>
              <a:gd name="T3" fmla="*/ 4 h 236"/>
              <a:gd name="T4" fmla="*/ 12 w 168"/>
              <a:gd name="T5" fmla="*/ 0 h 236"/>
              <a:gd name="T6" fmla="*/ 10 w 168"/>
              <a:gd name="T7" fmla="*/ 4 h 236"/>
              <a:gd name="T8" fmla="*/ 2 w 168"/>
              <a:gd name="T9" fmla="*/ 4 h 236"/>
              <a:gd name="T10" fmla="*/ 2 w 168"/>
              <a:gd name="T11" fmla="*/ 14 h 236"/>
              <a:gd name="T12" fmla="*/ 10 w 168"/>
              <a:gd name="T13" fmla="*/ 32 h 236"/>
              <a:gd name="T14" fmla="*/ 14 w 168"/>
              <a:gd name="T15" fmla="*/ 48 h 236"/>
              <a:gd name="T16" fmla="*/ 18 w 168"/>
              <a:gd name="T17" fmla="*/ 56 h 236"/>
              <a:gd name="T18" fmla="*/ 22 w 168"/>
              <a:gd name="T19" fmla="*/ 64 h 236"/>
              <a:gd name="T20" fmla="*/ 24 w 168"/>
              <a:gd name="T21" fmla="*/ 74 h 236"/>
              <a:gd name="T22" fmla="*/ 22 w 168"/>
              <a:gd name="T23" fmla="*/ 76 h 236"/>
              <a:gd name="T24" fmla="*/ 20 w 168"/>
              <a:gd name="T25" fmla="*/ 82 h 236"/>
              <a:gd name="T26" fmla="*/ 22 w 168"/>
              <a:gd name="T27" fmla="*/ 96 h 236"/>
              <a:gd name="T28" fmla="*/ 26 w 168"/>
              <a:gd name="T29" fmla="*/ 110 h 236"/>
              <a:gd name="T30" fmla="*/ 26 w 168"/>
              <a:gd name="T31" fmla="*/ 138 h 236"/>
              <a:gd name="T32" fmla="*/ 18 w 168"/>
              <a:gd name="T33" fmla="*/ 146 h 236"/>
              <a:gd name="T34" fmla="*/ 16 w 168"/>
              <a:gd name="T35" fmla="*/ 156 h 236"/>
              <a:gd name="T36" fmla="*/ 10 w 168"/>
              <a:gd name="T37" fmla="*/ 168 h 236"/>
              <a:gd name="T38" fmla="*/ 8 w 168"/>
              <a:gd name="T39" fmla="*/ 180 h 236"/>
              <a:gd name="T40" fmla="*/ 2 w 168"/>
              <a:gd name="T41" fmla="*/ 192 h 236"/>
              <a:gd name="T42" fmla="*/ 2 w 168"/>
              <a:gd name="T43" fmla="*/ 210 h 236"/>
              <a:gd name="T44" fmla="*/ 0 w 168"/>
              <a:gd name="T45" fmla="*/ 214 h 236"/>
              <a:gd name="T46" fmla="*/ 10 w 168"/>
              <a:gd name="T47" fmla="*/ 220 h 236"/>
              <a:gd name="T48" fmla="*/ 16 w 168"/>
              <a:gd name="T49" fmla="*/ 218 h 236"/>
              <a:gd name="T50" fmla="*/ 26 w 168"/>
              <a:gd name="T51" fmla="*/ 220 h 236"/>
              <a:gd name="T52" fmla="*/ 88 w 168"/>
              <a:gd name="T53" fmla="*/ 226 h 236"/>
              <a:gd name="T54" fmla="*/ 92 w 168"/>
              <a:gd name="T55" fmla="*/ 230 h 236"/>
              <a:gd name="T56" fmla="*/ 100 w 168"/>
              <a:gd name="T57" fmla="*/ 230 h 236"/>
              <a:gd name="T58" fmla="*/ 106 w 168"/>
              <a:gd name="T59" fmla="*/ 232 h 236"/>
              <a:gd name="T60" fmla="*/ 112 w 168"/>
              <a:gd name="T61" fmla="*/ 232 h 236"/>
              <a:gd name="T62" fmla="*/ 154 w 168"/>
              <a:gd name="T63" fmla="*/ 230 h 236"/>
              <a:gd name="T64" fmla="*/ 150 w 168"/>
              <a:gd name="T65" fmla="*/ 224 h 236"/>
              <a:gd name="T66" fmla="*/ 140 w 168"/>
              <a:gd name="T67" fmla="*/ 210 h 236"/>
              <a:gd name="T68" fmla="*/ 136 w 168"/>
              <a:gd name="T69" fmla="*/ 142 h 236"/>
              <a:gd name="T70" fmla="*/ 166 w 168"/>
              <a:gd name="T71" fmla="*/ 138 h 236"/>
              <a:gd name="T72" fmla="*/ 168 w 168"/>
              <a:gd name="T73" fmla="*/ 122 h 236"/>
              <a:gd name="T74" fmla="*/ 166 w 168"/>
              <a:gd name="T75" fmla="*/ 112 h 236"/>
              <a:gd name="T76" fmla="*/ 150 w 168"/>
              <a:gd name="T77" fmla="*/ 114 h 236"/>
              <a:gd name="T78" fmla="*/ 144 w 168"/>
              <a:gd name="T79" fmla="*/ 112 h 236"/>
              <a:gd name="T80" fmla="*/ 142 w 168"/>
              <a:gd name="T81" fmla="*/ 100 h 236"/>
              <a:gd name="T82" fmla="*/ 142 w 168"/>
              <a:gd name="T83" fmla="*/ 88 h 236"/>
              <a:gd name="T84" fmla="*/ 138 w 168"/>
              <a:gd name="T85" fmla="*/ 80 h 236"/>
              <a:gd name="T86" fmla="*/ 136 w 168"/>
              <a:gd name="T87" fmla="*/ 72 h 236"/>
              <a:gd name="T88" fmla="*/ 136 w 168"/>
              <a:gd name="T89" fmla="*/ 64 h 236"/>
              <a:gd name="T90" fmla="*/ 134 w 168"/>
              <a:gd name="T91" fmla="*/ 54 h 236"/>
              <a:gd name="T92" fmla="*/ 122 w 168"/>
              <a:gd name="T93" fmla="*/ 46 h 236"/>
              <a:gd name="T94" fmla="*/ 114 w 168"/>
              <a:gd name="T95" fmla="*/ 46 h 236"/>
              <a:gd name="T96" fmla="*/ 106 w 168"/>
              <a:gd name="T97" fmla="*/ 46 h 236"/>
              <a:gd name="T98" fmla="*/ 106 w 168"/>
              <a:gd name="T99" fmla="*/ 56 h 236"/>
              <a:gd name="T100" fmla="*/ 100 w 168"/>
              <a:gd name="T101" fmla="*/ 58 h 236"/>
              <a:gd name="T102" fmla="*/ 96 w 168"/>
              <a:gd name="T103" fmla="*/ 62 h 236"/>
              <a:gd name="T104" fmla="*/ 84 w 168"/>
              <a:gd name="T105" fmla="*/ 60 h 236"/>
              <a:gd name="T106" fmla="*/ 80 w 168"/>
              <a:gd name="T107" fmla="*/ 52 h 236"/>
              <a:gd name="T108" fmla="*/ 78 w 168"/>
              <a:gd name="T109" fmla="*/ 38 h 236"/>
              <a:gd name="T110" fmla="*/ 48 w 168"/>
              <a:gd name="T111" fmla="*/ 26 h 236"/>
              <a:gd name="T112" fmla="*/ 26 w 168"/>
              <a:gd name="T113" fmla="*/ 24 h 236"/>
              <a:gd name="T114" fmla="*/ 12 w 168"/>
              <a:gd name="T115" fmla="*/ 32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68" h="236">
                <a:moveTo>
                  <a:pt x="6" y="16"/>
                </a:moveTo>
                <a:lnTo>
                  <a:pt x="12" y="12"/>
                </a:lnTo>
                <a:lnTo>
                  <a:pt x="12" y="12"/>
                </a:lnTo>
                <a:lnTo>
                  <a:pt x="12" y="12"/>
                </a:lnTo>
                <a:lnTo>
                  <a:pt x="12" y="8"/>
                </a:lnTo>
                <a:lnTo>
                  <a:pt x="12" y="8"/>
                </a:lnTo>
                <a:lnTo>
                  <a:pt x="12" y="6"/>
                </a:lnTo>
                <a:lnTo>
                  <a:pt x="14" y="4"/>
                </a:lnTo>
                <a:lnTo>
                  <a:pt x="16" y="2"/>
                </a:lnTo>
                <a:lnTo>
                  <a:pt x="16" y="2"/>
                </a:lnTo>
                <a:lnTo>
                  <a:pt x="14" y="0"/>
                </a:lnTo>
                <a:lnTo>
                  <a:pt x="12" y="0"/>
                </a:lnTo>
                <a:lnTo>
                  <a:pt x="10" y="0"/>
                </a:lnTo>
                <a:lnTo>
                  <a:pt x="10" y="0"/>
                </a:lnTo>
                <a:lnTo>
                  <a:pt x="8" y="4"/>
                </a:lnTo>
                <a:lnTo>
                  <a:pt x="10" y="4"/>
                </a:lnTo>
                <a:lnTo>
                  <a:pt x="10" y="4"/>
                </a:lnTo>
                <a:lnTo>
                  <a:pt x="6" y="4"/>
                </a:lnTo>
                <a:lnTo>
                  <a:pt x="6" y="4"/>
                </a:lnTo>
                <a:lnTo>
                  <a:pt x="2" y="4"/>
                </a:lnTo>
                <a:lnTo>
                  <a:pt x="2" y="6"/>
                </a:lnTo>
                <a:lnTo>
                  <a:pt x="2" y="6"/>
                </a:lnTo>
                <a:lnTo>
                  <a:pt x="2" y="10"/>
                </a:lnTo>
                <a:lnTo>
                  <a:pt x="2" y="14"/>
                </a:lnTo>
                <a:lnTo>
                  <a:pt x="2" y="14"/>
                </a:lnTo>
                <a:lnTo>
                  <a:pt x="6" y="16"/>
                </a:lnTo>
                <a:lnTo>
                  <a:pt x="6" y="16"/>
                </a:lnTo>
                <a:close/>
                <a:moveTo>
                  <a:pt x="10" y="32"/>
                </a:moveTo>
                <a:lnTo>
                  <a:pt x="10" y="32"/>
                </a:lnTo>
                <a:lnTo>
                  <a:pt x="10" y="38"/>
                </a:lnTo>
                <a:lnTo>
                  <a:pt x="10" y="38"/>
                </a:lnTo>
                <a:lnTo>
                  <a:pt x="14" y="48"/>
                </a:lnTo>
                <a:lnTo>
                  <a:pt x="14" y="48"/>
                </a:lnTo>
                <a:lnTo>
                  <a:pt x="18" y="52"/>
                </a:lnTo>
                <a:lnTo>
                  <a:pt x="18" y="52"/>
                </a:lnTo>
                <a:lnTo>
                  <a:pt x="18" y="56"/>
                </a:lnTo>
                <a:lnTo>
                  <a:pt x="18" y="60"/>
                </a:lnTo>
                <a:lnTo>
                  <a:pt x="18" y="60"/>
                </a:lnTo>
                <a:lnTo>
                  <a:pt x="22" y="64"/>
                </a:lnTo>
                <a:lnTo>
                  <a:pt x="22" y="64"/>
                </a:lnTo>
                <a:lnTo>
                  <a:pt x="22" y="66"/>
                </a:lnTo>
                <a:lnTo>
                  <a:pt x="20" y="70"/>
                </a:lnTo>
                <a:lnTo>
                  <a:pt x="20" y="70"/>
                </a:lnTo>
                <a:lnTo>
                  <a:pt x="24" y="74"/>
                </a:lnTo>
                <a:lnTo>
                  <a:pt x="24" y="74"/>
                </a:lnTo>
                <a:lnTo>
                  <a:pt x="24" y="76"/>
                </a:lnTo>
                <a:lnTo>
                  <a:pt x="22" y="76"/>
                </a:lnTo>
                <a:lnTo>
                  <a:pt x="22" y="76"/>
                </a:lnTo>
                <a:lnTo>
                  <a:pt x="22" y="78"/>
                </a:lnTo>
                <a:lnTo>
                  <a:pt x="22" y="80"/>
                </a:lnTo>
                <a:lnTo>
                  <a:pt x="22" y="80"/>
                </a:lnTo>
                <a:lnTo>
                  <a:pt x="20" y="82"/>
                </a:lnTo>
                <a:lnTo>
                  <a:pt x="20" y="82"/>
                </a:lnTo>
                <a:lnTo>
                  <a:pt x="20" y="92"/>
                </a:lnTo>
                <a:lnTo>
                  <a:pt x="22" y="96"/>
                </a:lnTo>
                <a:lnTo>
                  <a:pt x="22" y="96"/>
                </a:lnTo>
                <a:lnTo>
                  <a:pt x="22" y="100"/>
                </a:lnTo>
                <a:lnTo>
                  <a:pt x="20" y="102"/>
                </a:lnTo>
                <a:lnTo>
                  <a:pt x="20" y="102"/>
                </a:lnTo>
                <a:lnTo>
                  <a:pt x="26" y="110"/>
                </a:lnTo>
                <a:lnTo>
                  <a:pt x="26" y="110"/>
                </a:lnTo>
                <a:lnTo>
                  <a:pt x="28" y="116"/>
                </a:lnTo>
                <a:lnTo>
                  <a:pt x="28" y="124"/>
                </a:lnTo>
                <a:lnTo>
                  <a:pt x="26" y="138"/>
                </a:lnTo>
                <a:lnTo>
                  <a:pt x="26" y="138"/>
                </a:lnTo>
                <a:lnTo>
                  <a:pt x="22" y="144"/>
                </a:lnTo>
                <a:lnTo>
                  <a:pt x="18" y="146"/>
                </a:lnTo>
                <a:lnTo>
                  <a:pt x="18" y="146"/>
                </a:lnTo>
                <a:lnTo>
                  <a:pt x="18" y="150"/>
                </a:lnTo>
                <a:lnTo>
                  <a:pt x="18" y="152"/>
                </a:lnTo>
                <a:lnTo>
                  <a:pt x="18" y="152"/>
                </a:lnTo>
                <a:lnTo>
                  <a:pt x="16" y="156"/>
                </a:lnTo>
                <a:lnTo>
                  <a:pt x="12" y="158"/>
                </a:lnTo>
                <a:lnTo>
                  <a:pt x="12" y="158"/>
                </a:lnTo>
                <a:lnTo>
                  <a:pt x="10" y="164"/>
                </a:lnTo>
                <a:lnTo>
                  <a:pt x="10" y="168"/>
                </a:lnTo>
                <a:lnTo>
                  <a:pt x="10" y="178"/>
                </a:lnTo>
                <a:lnTo>
                  <a:pt x="10" y="178"/>
                </a:lnTo>
                <a:lnTo>
                  <a:pt x="8" y="180"/>
                </a:lnTo>
                <a:lnTo>
                  <a:pt x="8" y="180"/>
                </a:lnTo>
                <a:lnTo>
                  <a:pt x="6" y="182"/>
                </a:lnTo>
                <a:lnTo>
                  <a:pt x="6" y="186"/>
                </a:lnTo>
                <a:lnTo>
                  <a:pt x="6" y="186"/>
                </a:lnTo>
                <a:lnTo>
                  <a:pt x="2" y="192"/>
                </a:lnTo>
                <a:lnTo>
                  <a:pt x="0" y="198"/>
                </a:lnTo>
                <a:lnTo>
                  <a:pt x="0" y="198"/>
                </a:lnTo>
                <a:lnTo>
                  <a:pt x="0" y="204"/>
                </a:lnTo>
                <a:lnTo>
                  <a:pt x="2" y="210"/>
                </a:lnTo>
                <a:lnTo>
                  <a:pt x="2" y="210"/>
                </a:lnTo>
                <a:lnTo>
                  <a:pt x="0" y="212"/>
                </a:lnTo>
                <a:lnTo>
                  <a:pt x="0" y="214"/>
                </a:lnTo>
                <a:lnTo>
                  <a:pt x="0" y="214"/>
                </a:lnTo>
                <a:lnTo>
                  <a:pt x="0" y="220"/>
                </a:lnTo>
                <a:lnTo>
                  <a:pt x="0" y="220"/>
                </a:lnTo>
                <a:lnTo>
                  <a:pt x="4" y="220"/>
                </a:lnTo>
                <a:lnTo>
                  <a:pt x="10" y="220"/>
                </a:lnTo>
                <a:lnTo>
                  <a:pt x="10" y="220"/>
                </a:lnTo>
                <a:lnTo>
                  <a:pt x="12" y="220"/>
                </a:lnTo>
                <a:lnTo>
                  <a:pt x="14" y="218"/>
                </a:lnTo>
                <a:lnTo>
                  <a:pt x="16" y="218"/>
                </a:lnTo>
                <a:lnTo>
                  <a:pt x="18" y="216"/>
                </a:lnTo>
                <a:lnTo>
                  <a:pt x="18" y="216"/>
                </a:lnTo>
                <a:lnTo>
                  <a:pt x="22" y="218"/>
                </a:lnTo>
                <a:lnTo>
                  <a:pt x="26" y="220"/>
                </a:lnTo>
                <a:lnTo>
                  <a:pt x="84" y="222"/>
                </a:lnTo>
                <a:lnTo>
                  <a:pt x="84" y="222"/>
                </a:lnTo>
                <a:lnTo>
                  <a:pt x="86" y="224"/>
                </a:lnTo>
                <a:lnTo>
                  <a:pt x="88" y="226"/>
                </a:lnTo>
                <a:lnTo>
                  <a:pt x="90" y="228"/>
                </a:lnTo>
                <a:lnTo>
                  <a:pt x="90" y="228"/>
                </a:lnTo>
                <a:lnTo>
                  <a:pt x="92" y="228"/>
                </a:lnTo>
                <a:lnTo>
                  <a:pt x="92" y="230"/>
                </a:lnTo>
                <a:lnTo>
                  <a:pt x="94" y="230"/>
                </a:lnTo>
                <a:lnTo>
                  <a:pt x="96" y="230"/>
                </a:lnTo>
                <a:lnTo>
                  <a:pt x="96" y="230"/>
                </a:lnTo>
                <a:lnTo>
                  <a:pt x="100" y="230"/>
                </a:lnTo>
                <a:lnTo>
                  <a:pt x="102" y="232"/>
                </a:lnTo>
                <a:lnTo>
                  <a:pt x="104" y="232"/>
                </a:lnTo>
                <a:lnTo>
                  <a:pt x="106" y="232"/>
                </a:lnTo>
                <a:lnTo>
                  <a:pt x="106" y="232"/>
                </a:lnTo>
                <a:lnTo>
                  <a:pt x="110" y="232"/>
                </a:lnTo>
                <a:lnTo>
                  <a:pt x="110" y="232"/>
                </a:lnTo>
                <a:lnTo>
                  <a:pt x="112" y="232"/>
                </a:lnTo>
                <a:lnTo>
                  <a:pt x="112" y="232"/>
                </a:lnTo>
                <a:lnTo>
                  <a:pt x="118" y="234"/>
                </a:lnTo>
                <a:lnTo>
                  <a:pt x="122" y="236"/>
                </a:lnTo>
                <a:lnTo>
                  <a:pt x="122" y="236"/>
                </a:lnTo>
                <a:lnTo>
                  <a:pt x="154" y="230"/>
                </a:lnTo>
                <a:lnTo>
                  <a:pt x="154" y="230"/>
                </a:lnTo>
                <a:lnTo>
                  <a:pt x="152" y="230"/>
                </a:lnTo>
                <a:lnTo>
                  <a:pt x="150" y="226"/>
                </a:lnTo>
                <a:lnTo>
                  <a:pt x="150" y="224"/>
                </a:lnTo>
                <a:lnTo>
                  <a:pt x="146" y="220"/>
                </a:lnTo>
                <a:lnTo>
                  <a:pt x="146" y="220"/>
                </a:lnTo>
                <a:lnTo>
                  <a:pt x="142" y="214"/>
                </a:lnTo>
                <a:lnTo>
                  <a:pt x="140" y="210"/>
                </a:lnTo>
                <a:lnTo>
                  <a:pt x="140" y="210"/>
                </a:lnTo>
                <a:lnTo>
                  <a:pt x="138" y="204"/>
                </a:lnTo>
                <a:lnTo>
                  <a:pt x="136" y="202"/>
                </a:lnTo>
                <a:lnTo>
                  <a:pt x="136" y="142"/>
                </a:lnTo>
                <a:lnTo>
                  <a:pt x="166" y="142"/>
                </a:lnTo>
                <a:lnTo>
                  <a:pt x="166" y="142"/>
                </a:lnTo>
                <a:lnTo>
                  <a:pt x="166" y="138"/>
                </a:lnTo>
                <a:lnTo>
                  <a:pt x="166" y="138"/>
                </a:lnTo>
                <a:lnTo>
                  <a:pt x="166" y="130"/>
                </a:lnTo>
                <a:lnTo>
                  <a:pt x="166" y="130"/>
                </a:lnTo>
                <a:lnTo>
                  <a:pt x="166" y="126"/>
                </a:lnTo>
                <a:lnTo>
                  <a:pt x="168" y="122"/>
                </a:lnTo>
                <a:lnTo>
                  <a:pt x="168" y="122"/>
                </a:lnTo>
                <a:lnTo>
                  <a:pt x="168" y="116"/>
                </a:lnTo>
                <a:lnTo>
                  <a:pt x="166" y="112"/>
                </a:lnTo>
                <a:lnTo>
                  <a:pt x="166" y="112"/>
                </a:lnTo>
                <a:lnTo>
                  <a:pt x="156" y="112"/>
                </a:lnTo>
                <a:lnTo>
                  <a:pt x="156" y="112"/>
                </a:lnTo>
                <a:lnTo>
                  <a:pt x="154" y="112"/>
                </a:lnTo>
                <a:lnTo>
                  <a:pt x="150" y="114"/>
                </a:lnTo>
                <a:lnTo>
                  <a:pt x="150" y="114"/>
                </a:lnTo>
                <a:lnTo>
                  <a:pt x="148" y="116"/>
                </a:lnTo>
                <a:lnTo>
                  <a:pt x="144" y="112"/>
                </a:lnTo>
                <a:lnTo>
                  <a:pt x="144" y="112"/>
                </a:lnTo>
                <a:lnTo>
                  <a:pt x="142" y="108"/>
                </a:lnTo>
                <a:lnTo>
                  <a:pt x="142" y="104"/>
                </a:lnTo>
                <a:lnTo>
                  <a:pt x="142" y="104"/>
                </a:lnTo>
                <a:lnTo>
                  <a:pt x="142" y="100"/>
                </a:lnTo>
                <a:lnTo>
                  <a:pt x="142" y="96"/>
                </a:lnTo>
                <a:lnTo>
                  <a:pt x="142" y="96"/>
                </a:lnTo>
                <a:lnTo>
                  <a:pt x="144" y="92"/>
                </a:lnTo>
                <a:lnTo>
                  <a:pt x="142" y="88"/>
                </a:lnTo>
                <a:lnTo>
                  <a:pt x="142" y="88"/>
                </a:lnTo>
                <a:lnTo>
                  <a:pt x="140" y="86"/>
                </a:lnTo>
                <a:lnTo>
                  <a:pt x="140" y="84"/>
                </a:lnTo>
                <a:lnTo>
                  <a:pt x="138" y="80"/>
                </a:lnTo>
                <a:lnTo>
                  <a:pt x="138" y="80"/>
                </a:lnTo>
                <a:lnTo>
                  <a:pt x="136" y="76"/>
                </a:lnTo>
                <a:lnTo>
                  <a:pt x="136" y="72"/>
                </a:lnTo>
                <a:lnTo>
                  <a:pt x="136" y="72"/>
                </a:lnTo>
                <a:lnTo>
                  <a:pt x="136" y="66"/>
                </a:lnTo>
                <a:lnTo>
                  <a:pt x="136" y="64"/>
                </a:lnTo>
                <a:lnTo>
                  <a:pt x="136" y="64"/>
                </a:lnTo>
                <a:lnTo>
                  <a:pt x="136" y="64"/>
                </a:lnTo>
                <a:lnTo>
                  <a:pt x="134" y="62"/>
                </a:lnTo>
                <a:lnTo>
                  <a:pt x="134" y="60"/>
                </a:lnTo>
                <a:lnTo>
                  <a:pt x="134" y="54"/>
                </a:lnTo>
                <a:lnTo>
                  <a:pt x="134" y="54"/>
                </a:lnTo>
                <a:lnTo>
                  <a:pt x="132" y="50"/>
                </a:lnTo>
                <a:lnTo>
                  <a:pt x="128" y="50"/>
                </a:lnTo>
                <a:lnTo>
                  <a:pt x="122" y="50"/>
                </a:lnTo>
                <a:lnTo>
                  <a:pt x="122" y="46"/>
                </a:lnTo>
                <a:lnTo>
                  <a:pt x="122" y="46"/>
                </a:lnTo>
                <a:lnTo>
                  <a:pt x="122" y="46"/>
                </a:lnTo>
                <a:lnTo>
                  <a:pt x="120" y="46"/>
                </a:lnTo>
                <a:lnTo>
                  <a:pt x="114" y="46"/>
                </a:lnTo>
                <a:lnTo>
                  <a:pt x="114" y="46"/>
                </a:lnTo>
                <a:lnTo>
                  <a:pt x="108" y="44"/>
                </a:lnTo>
                <a:lnTo>
                  <a:pt x="106" y="46"/>
                </a:lnTo>
                <a:lnTo>
                  <a:pt x="106" y="46"/>
                </a:lnTo>
                <a:lnTo>
                  <a:pt x="104" y="48"/>
                </a:lnTo>
                <a:lnTo>
                  <a:pt x="104" y="52"/>
                </a:lnTo>
                <a:lnTo>
                  <a:pt x="106" y="56"/>
                </a:lnTo>
                <a:lnTo>
                  <a:pt x="106" y="56"/>
                </a:lnTo>
                <a:lnTo>
                  <a:pt x="106" y="58"/>
                </a:lnTo>
                <a:lnTo>
                  <a:pt x="104" y="60"/>
                </a:lnTo>
                <a:lnTo>
                  <a:pt x="102" y="60"/>
                </a:lnTo>
                <a:lnTo>
                  <a:pt x="100" y="58"/>
                </a:lnTo>
                <a:lnTo>
                  <a:pt x="100" y="58"/>
                </a:lnTo>
                <a:lnTo>
                  <a:pt x="100" y="58"/>
                </a:lnTo>
                <a:lnTo>
                  <a:pt x="98" y="60"/>
                </a:lnTo>
                <a:lnTo>
                  <a:pt x="96" y="62"/>
                </a:lnTo>
                <a:lnTo>
                  <a:pt x="94" y="62"/>
                </a:lnTo>
                <a:lnTo>
                  <a:pt x="94" y="62"/>
                </a:lnTo>
                <a:lnTo>
                  <a:pt x="88" y="62"/>
                </a:lnTo>
                <a:lnTo>
                  <a:pt x="84" y="60"/>
                </a:lnTo>
                <a:lnTo>
                  <a:pt x="84" y="60"/>
                </a:lnTo>
                <a:lnTo>
                  <a:pt x="82" y="58"/>
                </a:lnTo>
                <a:lnTo>
                  <a:pt x="80" y="52"/>
                </a:lnTo>
                <a:lnTo>
                  <a:pt x="80" y="52"/>
                </a:lnTo>
                <a:lnTo>
                  <a:pt x="80" y="46"/>
                </a:lnTo>
                <a:lnTo>
                  <a:pt x="78" y="42"/>
                </a:lnTo>
                <a:lnTo>
                  <a:pt x="78" y="42"/>
                </a:lnTo>
                <a:lnTo>
                  <a:pt x="78" y="38"/>
                </a:lnTo>
                <a:lnTo>
                  <a:pt x="78" y="34"/>
                </a:lnTo>
                <a:lnTo>
                  <a:pt x="78" y="34"/>
                </a:lnTo>
                <a:lnTo>
                  <a:pt x="76" y="24"/>
                </a:lnTo>
                <a:lnTo>
                  <a:pt x="48" y="26"/>
                </a:lnTo>
                <a:lnTo>
                  <a:pt x="48" y="26"/>
                </a:lnTo>
                <a:lnTo>
                  <a:pt x="32" y="24"/>
                </a:lnTo>
                <a:lnTo>
                  <a:pt x="32" y="24"/>
                </a:lnTo>
                <a:lnTo>
                  <a:pt x="26" y="24"/>
                </a:lnTo>
                <a:lnTo>
                  <a:pt x="22" y="26"/>
                </a:lnTo>
                <a:lnTo>
                  <a:pt x="18" y="28"/>
                </a:lnTo>
                <a:lnTo>
                  <a:pt x="18" y="28"/>
                </a:lnTo>
                <a:lnTo>
                  <a:pt x="12" y="32"/>
                </a:lnTo>
                <a:lnTo>
                  <a:pt x="10" y="32"/>
                </a:lnTo>
                <a:lnTo>
                  <a:pt x="10" y="32"/>
                </a:lnTo>
                <a:close/>
              </a:path>
            </a:pathLst>
          </a:custGeom>
          <a:solidFill>
            <a:srgbClr val="B9BCBD"/>
          </a:solidFill>
          <a:ln w="3175">
            <a:solidFill>
              <a:srgbClr val="B9BCBD"/>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278" name="Freeform 264">
            <a:extLst>
              <a:ext uri="{FF2B5EF4-FFF2-40B4-BE49-F238E27FC236}">
                <a16:creationId xmlns:a16="http://schemas.microsoft.com/office/drawing/2014/main" id="{3D156F75-F8F9-48DB-9224-A775F7997550}"/>
              </a:ext>
            </a:extLst>
          </p:cNvPr>
          <p:cNvSpPr>
            <a:spLocks/>
          </p:cNvSpPr>
          <p:nvPr userDrawn="1"/>
        </p:nvSpPr>
        <p:spPr bwMode="auto">
          <a:xfrm>
            <a:off x="5889359" y="2424545"/>
            <a:ext cx="9287" cy="6864"/>
          </a:xfrm>
          <a:custGeom>
            <a:avLst/>
            <a:gdLst>
              <a:gd name="T0" fmla="*/ 6 w 6"/>
              <a:gd name="T1" fmla="*/ 2 h 4"/>
              <a:gd name="T2" fmla="*/ 2 w 6"/>
              <a:gd name="T3" fmla="*/ 4 h 4"/>
              <a:gd name="T4" fmla="*/ 0 w 6"/>
              <a:gd name="T5" fmla="*/ 0 h 4"/>
              <a:gd name="T6" fmla="*/ 0 w 6"/>
              <a:gd name="T7" fmla="*/ 0 h 4"/>
              <a:gd name="T8" fmla="*/ 2 w 6"/>
              <a:gd name="T9" fmla="*/ 0 h 4"/>
              <a:gd name="T10" fmla="*/ 4 w 6"/>
              <a:gd name="T11" fmla="*/ 0 h 4"/>
              <a:gd name="T12" fmla="*/ 4 w 6"/>
              <a:gd name="T13" fmla="*/ 0 h 4"/>
              <a:gd name="T14" fmla="*/ 6 w 6"/>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4">
                <a:moveTo>
                  <a:pt x="6" y="2"/>
                </a:moveTo>
                <a:lnTo>
                  <a:pt x="2" y="4"/>
                </a:lnTo>
                <a:lnTo>
                  <a:pt x="0" y="0"/>
                </a:lnTo>
                <a:lnTo>
                  <a:pt x="0" y="0"/>
                </a:lnTo>
                <a:lnTo>
                  <a:pt x="2" y="0"/>
                </a:lnTo>
                <a:lnTo>
                  <a:pt x="4" y="0"/>
                </a:lnTo>
                <a:lnTo>
                  <a:pt x="4" y="0"/>
                </a:lnTo>
                <a:lnTo>
                  <a:pt x="6" y="2"/>
                </a:lnTo>
                <a:close/>
              </a:path>
            </a:pathLst>
          </a:custGeom>
          <a:solidFill>
            <a:srgbClr val="8BBDFF"/>
          </a:solidFill>
          <a:ln w="3175">
            <a:solidFill>
              <a:srgbClr val="8BBDFF"/>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279" name="Freeform 265">
            <a:extLst>
              <a:ext uri="{FF2B5EF4-FFF2-40B4-BE49-F238E27FC236}">
                <a16:creationId xmlns:a16="http://schemas.microsoft.com/office/drawing/2014/main" id="{85634480-5DF9-455E-8E87-C55703CE1516}"/>
              </a:ext>
            </a:extLst>
          </p:cNvPr>
          <p:cNvSpPr>
            <a:spLocks/>
          </p:cNvSpPr>
          <p:nvPr userDrawn="1"/>
        </p:nvSpPr>
        <p:spPr bwMode="auto">
          <a:xfrm>
            <a:off x="5671105" y="2596144"/>
            <a:ext cx="441148" cy="535388"/>
          </a:xfrm>
          <a:custGeom>
            <a:avLst/>
            <a:gdLst>
              <a:gd name="T0" fmla="*/ 162 w 263"/>
              <a:gd name="T1" fmla="*/ 310 h 312"/>
              <a:gd name="T2" fmla="*/ 150 w 263"/>
              <a:gd name="T3" fmla="*/ 312 h 312"/>
              <a:gd name="T4" fmla="*/ 148 w 263"/>
              <a:gd name="T5" fmla="*/ 304 h 312"/>
              <a:gd name="T6" fmla="*/ 148 w 263"/>
              <a:gd name="T7" fmla="*/ 294 h 312"/>
              <a:gd name="T8" fmla="*/ 140 w 263"/>
              <a:gd name="T9" fmla="*/ 288 h 312"/>
              <a:gd name="T10" fmla="*/ 130 w 263"/>
              <a:gd name="T11" fmla="*/ 278 h 312"/>
              <a:gd name="T12" fmla="*/ 0 w 263"/>
              <a:gd name="T13" fmla="*/ 154 h 312"/>
              <a:gd name="T14" fmla="*/ 4 w 263"/>
              <a:gd name="T15" fmla="*/ 150 h 312"/>
              <a:gd name="T16" fmla="*/ 20 w 263"/>
              <a:gd name="T17" fmla="*/ 138 h 312"/>
              <a:gd name="T18" fmla="*/ 34 w 263"/>
              <a:gd name="T19" fmla="*/ 132 h 312"/>
              <a:gd name="T20" fmla="*/ 42 w 263"/>
              <a:gd name="T21" fmla="*/ 128 h 312"/>
              <a:gd name="T22" fmla="*/ 56 w 263"/>
              <a:gd name="T23" fmla="*/ 120 h 312"/>
              <a:gd name="T24" fmla="*/ 64 w 263"/>
              <a:gd name="T25" fmla="*/ 108 h 312"/>
              <a:gd name="T26" fmla="*/ 74 w 263"/>
              <a:gd name="T27" fmla="*/ 96 h 312"/>
              <a:gd name="T28" fmla="*/ 78 w 263"/>
              <a:gd name="T29" fmla="*/ 90 h 312"/>
              <a:gd name="T30" fmla="*/ 84 w 263"/>
              <a:gd name="T31" fmla="*/ 84 h 312"/>
              <a:gd name="T32" fmla="*/ 90 w 263"/>
              <a:gd name="T33" fmla="*/ 76 h 312"/>
              <a:gd name="T34" fmla="*/ 86 w 263"/>
              <a:gd name="T35" fmla="*/ 62 h 312"/>
              <a:gd name="T36" fmla="*/ 82 w 263"/>
              <a:gd name="T37" fmla="*/ 58 h 312"/>
              <a:gd name="T38" fmla="*/ 82 w 263"/>
              <a:gd name="T39" fmla="*/ 44 h 312"/>
              <a:gd name="T40" fmla="*/ 78 w 263"/>
              <a:gd name="T41" fmla="*/ 34 h 312"/>
              <a:gd name="T42" fmla="*/ 88 w 263"/>
              <a:gd name="T43" fmla="*/ 32 h 312"/>
              <a:gd name="T44" fmla="*/ 94 w 263"/>
              <a:gd name="T45" fmla="*/ 24 h 312"/>
              <a:gd name="T46" fmla="*/ 108 w 263"/>
              <a:gd name="T47" fmla="*/ 20 h 312"/>
              <a:gd name="T48" fmla="*/ 114 w 263"/>
              <a:gd name="T49" fmla="*/ 14 h 312"/>
              <a:gd name="T50" fmla="*/ 124 w 263"/>
              <a:gd name="T51" fmla="*/ 10 h 312"/>
              <a:gd name="T52" fmla="*/ 132 w 263"/>
              <a:gd name="T53" fmla="*/ 8 h 312"/>
              <a:gd name="T54" fmla="*/ 146 w 263"/>
              <a:gd name="T55" fmla="*/ 6 h 312"/>
              <a:gd name="T56" fmla="*/ 162 w 263"/>
              <a:gd name="T57" fmla="*/ 2 h 312"/>
              <a:gd name="T58" fmla="*/ 178 w 263"/>
              <a:gd name="T59" fmla="*/ 2 h 312"/>
              <a:gd name="T60" fmla="*/ 184 w 263"/>
              <a:gd name="T61" fmla="*/ 2 h 312"/>
              <a:gd name="T62" fmla="*/ 192 w 263"/>
              <a:gd name="T63" fmla="*/ 2 h 312"/>
              <a:gd name="T64" fmla="*/ 202 w 263"/>
              <a:gd name="T65" fmla="*/ 2 h 312"/>
              <a:gd name="T66" fmla="*/ 208 w 263"/>
              <a:gd name="T67" fmla="*/ 0 h 312"/>
              <a:gd name="T68" fmla="*/ 214 w 263"/>
              <a:gd name="T69" fmla="*/ 8 h 312"/>
              <a:gd name="T70" fmla="*/ 218 w 263"/>
              <a:gd name="T71" fmla="*/ 18 h 312"/>
              <a:gd name="T72" fmla="*/ 220 w 263"/>
              <a:gd name="T73" fmla="*/ 36 h 312"/>
              <a:gd name="T74" fmla="*/ 218 w 263"/>
              <a:gd name="T75" fmla="*/ 42 h 312"/>
              <a:gd name="T76" fmla="*/ 210 w 263"/>
              <a:gd name="T77" fmla="*/ 52 h 312"/>
              <a:gd name="T78" fmla="*/ 206 w 263"/>
              <a:gd name="T79" fmla="*/ 56 h 312"/>
              <a:gd name="T80" fmla="*/ 212 w 263"/>
              <a:gd name="T81" fmla="*/ 70 h 312"/>
              <a:gd name="T82" fmla="*/ 224 w 263"/>
              <a:gd name="T83" fmla="*/ 86 h 312"/>
              <a:gd name="T84" fmla="*/ 226 w 263"/>
              <a:gd name="T85" fmla="*/ 118 h 312"/>
              <a:gd name="T86" fmla="*/ 228 w 263"/>
              <a:gd name="T87" fmla="*/ 152 h 312"/>
              <a:gd name="T88" fmla="*/ 228 w 263"/>
              <a:gd name="T89" fmla="*/ 162 h 312"/>
              <a:gd name="T90" fmla="*/ 230 w 263"/>
              <a:gd name="T91" fmla="*/ 164 h 312"/>
              <a:gd name="T92" fmla="*/ 228 w 263"/>
              <a:gd name="T93" fmla="*/ 184 h 312"/>
              <a:gd name="T94" fmla="*/ 220 w 263"/>
              <a:gd name="T95" fmla="*/ 192 h 312"/>
              <a:gd name="T96" fmla="*/ 226 w 263"/>
              <a:gd name="T97" fmla="*/ 202 h 312"/>
              <a:gd name="T98" fmla="*/ 232 w 263"/>
              <a:gd name="T99" fmla="*/ 216 h 312"/>
              <a:gd name="T100" fmla="*/ 238 w 263"/>
              <a:gd name="T101" fmla="*/ 224 h 312"/>
              <a:gd name="T102" fmla="*/ 250 w 263"/>
              <a:gd name="T103" fmla="*/ 230 h 312"/>
              <a:gd name="T104" fmla="*/ 257 w 263"/>
              <a:gd name="T105" fmla="*/ 232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63" h="312">
                <a:moveTo>
                  <a:pt x="263" y="238"/>
                </a:moveTo>
                <a:lnTo>
                  <a:pt x="190" y="292"/>
                </a:lnTo>
                <a:lnTo>
                  <a:pt x="182" y="306"/>
                </a:lnTo>
                <a:lnTo>
                  <a:pt x="162" y="310"/>
                </a:lnTo>
                <a:lnTo>
                  <a:pt x="162" y="310"/>
                </a:lnTo>
                <a:lnTo>
                  <a:pt x="156" y="312"/>
                </a:lnTo>
                <a:lnTo>
                  <a:pt x="150" y="312"/>
                </a:lnTo>
                <a:lnTo>
                  <a:pt x="150" y="312"/>
                </a:lnTo>
                <a:lnTo>
                  <a:pt x="150" y="312"/>
                </a:lnTo>
                <a:lnTo>
                  <a:pt x="150" y="310"/>
                </a:lnTo>
                <a:lnTo>
                  <a:pt x="148" y="304"/>
                </a:lnTo>
                <a:lnTo>
                  <a:pt x="148" y="304"/>
                </a:lnTo>
                <a:lnTo>
                  <a:pt x="148" y="302"/>
                </a:lnTo>
                <a:lnTo>
                  <a:pt x="148" y="298"/>
                </a:lnTo>
                <a:lnTo>
                  <a:pt x="148" y="298"/>
                </a:lnTo>
                <a:lnTo>
                  <a:pt x="148" y="294"/>
                </a:lnTo>
                <a:lnTo>
                  <a:pt x="148" y="292"/>
                </a:lnTo>
                <a:lnTo>
                  <a:pt x="144" y="290"/>
                </a:lnTo>
                <a:lnTo>
                  <a:pt x="144" y="290"/>
                </a:lnTo>
                <a:lnTo>
                  <a:pt x="140" y="288"/>
                </a:lnTo>
                <a:lnTo>
                  <a:pt x="134" y="284"/>
                </a:lnTo>
                <a:lnTo>
                  <a:pt x="134" y="284"/>
                </a:lnTo>
                <a:lnTo>
                  <a:pt x="130" y="280"/>
                </a:lnTo>
                <a:lnTo>
                  <a:pt x="130" y="278"/>
                </a:lnTo>
                <a:lnTo>
                  <a:pt x="46" y="214"/>
                </a:lnTo>
                <a:lnTo>
                  <a:pt x="0" y="180"/>
                </a:lnTo>
                <a:lnTo>
                  <a:pt x="0" y="168"/>
                </a:lnTo>
                <a:lnTo>
                  <a:pt x="0" y="154"/>
                </a:lnTo>
                <a:lnTo>
                  <a:pt x="0" y="154"/>
                </a:lnTo>
                <a:lnTo>
                  <a:pt x="0" y="154"/>
                </a:lnTo>
                <a:lnTo>
                  <a:pt x="4" y="150"/>
                </a:lnTo>
                <a:lnTo>
                  <a:pt x="4" y="150"/>
                </a:lnTo>
                <a:lnTo>
                  <a:pt x="10" y="142"/>
                </a:lnTo>
                <a:lnTo>
                  <a:pt x="10" y="142"/>
                </a:lnTo>
                <a:lnTo>
                  <a:pt x="14" y="140"/>
                </a:lnTo>
                <a:lnTo>
                  <a:pt x="20" y="138"/>
                </a:lnTo>
                <a:lnTo>
                  <a:pt x="20" y="138"/>
                </a:lnTo>
                <a:lnTo>
                  <a:pt x="28" y="136"/>
                </a:lnTo>
                <a:lnTo>
                  <a:pt x="32" y="134"/>
                </a:lnTo>
                <a:lnTo>
                  <a:pt x="34" y="132"/>
                </a:lnTo>
                <a:lnTo>
                  <a:pt x="34" y="132"/>
                </a:lnTo>
                <a:lnTo>
                  <a:pt x="38" y="128"/>
                </a:lnTo>
                <a:lnTo>
                  <a:pt x="42" y="128"/>
                </a:lnTo>
                <a:lnTo>
                  <a:pt x="42" y="128"/>
                </a:lnTo>
                <a:lnTo>
                  <a:pt x="48" y="126"/>
                </a:lnTo>
                <a:lnTo>
                  <a:pt x="52" y="124"/>
                </a:lnTo>
                <a:lnTo>
                  <a:pt x="52" y="124"/>
                </a:lnTo>
                <a:lnTo>
                  <a:pt x="56" y="120"/>
                </a:lnTo>
                <a:lnTo>
                  <a:pt x="58" y="114"/>
                </a:lnTo>
                <a:lnTo>
                  <a:pt x="62" y="108"/>
                </a:lnTo>
                <a:lnTo>
                  <a:pt x="62" y="108"/>
                </a:lnTo>
                <a:lnTo>
                  <a:pt x="64" y="108"/>
                </a:lnTo>
                <a:lnTo>
                  <a:pt x="70" y="104"/>
                </a:lnTo>
                <a:lnTo>
                  <a:pt x="70" y="104"/>
                </a:lnTo>
                <a:lnTo>
                  <a:pt x="74" y="100"/>
                </a:lnTo>
                <a:lnTo>
                  <a:pt x="74" y="96"/>
                </a:lnTo>
                <a:lnTo>
                  <a:pt x="74" y="96"/>
                </a:lnTo>
                <a:lnTo>
                  <a:pt x="74" y="94"/>
                </a:lnTo>
                <a:lnTo>
                  <a:pt x="76" y="92"/>
                </a:lnTo>
                <a:lnTo>
                  <a:pt x="78" y="90"/>
                </a:lnTo>
                <a:lnTo>
                  <a:pt x="80" y="88"/>
                </a:lnTo>
                <a:lnTo>
                  <a:pt x="80" y="88"/>
                </a:lnTo>
                <a:lnTo>
                  <a:pt x="82" y="86"/>
                </a:lnTo>
                <a:lnTo>
                  <a:pt x="84" y="84"/>
                </a:lnTo>
                <a:lnTo>
                  <a:pt x="90" y="80"/>
                </a:lnTo>
                <a:lnTo>
                  <a:pt x="90" y="80"/>
                </a:lnTo>
                <a:lnTo>
                  <a:pt x="92" y="78"/>
                </a:lnTo>
                <a:lnTo>
                  <a:pt x="90" y="76"/>
                </a:lnTo>
                <a:lnTo>
                  <a:pt x="88" y="72"/>
                </a:lnTo>
                <a:lnTo>
                  <a:pt x="88" y="72"/>
                </a:lnTo>
                <a:lnTo>
                  <a:pt x="86" y="68"/>
                </a:lnTo>
                <a:lnTo>
                  <a:pt x="86" y="62"/>
                </a:lnTo>
                <a:lnTo>
                  <a:pt x="86" y="62"/>
                </a:lnTo>
                <a:lnTo>
                  <a:pt x="84" y="60"/>
                </a:lnTo>
                <a:lnTo>
                  <a:pt x="82" y="58"/>
                </a:lnTo>
                <a:lnTo>
                  <a:pt x="82" y="58"/>
                </a:lnTo>
                <a:lnTo>
                  <a:pt x="80" y="54"/>
                </a:lnTo>
                <a:lnTo>
                  <a:pt x="80" y="54"/>
                </a:lnTo>
                <a:lnTo>
                  <a:pt x="82" y="48"/>
                </a:lnTo>
                <a:lnTo>
                  <a:pt x="82" y="44"/>
                </a:lnTo>
                <a:lnTo>
                  <a:pt x="82" y="44"/>
                </a:lnTo>
                <a:lnTo>
                  <a:pt x="82" y="40"/>
                </a:lnTo>
                <a:lnTo>
                  <a:pt x="80" y="38"/>
                </a:lnTo>
                <a:lnTo>
                  <a:pt x="78" y="34"/>
                </a:lnTo>
                <a:lnTo>
                  <a:pt x="78" y="34"/>
                </a:lnTo>
                <a:lnTo>
                  <a:pt x="82" y="32"/>
                </a:lnTo>
                <a:lnTo>
                  <a:pt x="82" y="32"/>
                </a:lnTo>
                <a:lnTo>
                  <a:pt x="88" y="32"/>
                </a:lnTo>
                <a:lnTo>
                  <a:pt x="88" y="32"/>
                </a:lnTo>
                <a:lnTo>
                  <a:pt x="90" y="30"/>
                </a:lnTo>
                <a:lnTo>
                  <a:pt x="92" y="26"/>
                </a:lnTo>
                <a:lnTo>
                  <a:pt x="94" y="24"/>
                </a:lnTo>
                <a:lnTo>
                  <a:pt x="98" y="20"/>
                </a:lnTo>
                <a:lnTo>
                  <a:pt x="98" y="20"/>
                </a:lnTo>
                <a:lnTo>
                  <a:pt x="104" y="20"/>
                </a:lnTo>
                <a:lnTo>
                  <a:pt x="108" y="20"/>
                </a:lnTo>
                <a:lnTo>
                  <a:pt x="108" y="20"/>
                </a:lnTo>
                <a:lnTo>
                  <a:pt x="112" y="16"/>
                </a:lnTo>
                <a:lnTo>
                  <a:pt x="114" y="14"/>
                </a:lnTo>
                <a:lnTo>
                  <a:pt x="114" y="14"/>
                </a:lnTo>
                <a:lnTo>
                  <a:pt x="118" y="14"/>
                </a:lnTo>
                <a:lnTo>
                  <a:pt x="122" y="14"/>
                </a:lnTo>
                <a:lnTo>
                  <a:pt x="122" y="14"/>
                </a:lnTo>
                <a:lnTo>
                  <a:pt x="124" y="10"/>
                </a:lnTo>
                <a:lnTo>
                  <a:pt x="124" y="10"/>
                </a:lnTo>
                <a:lnTo>
                  <a:pt x="128" y="10"/>
                </a:lnTo>
                <a:lnTo>
                  <a:pt x="132" y="8"/>
                </a:lnTo>
                <a:lnTo>
                  <a:pt x="132" y="8"/>
                </a:lnTo>
                <a:lnTo>
                  <a:pt x="134" y="4"/>
                </a:lnTo>
                <a:lnTo>
                  <a:pt x="134" y="4"/>
                </a:lnTo>
                <a:lnTo>
                  <a:pt x="140" y="6"/>
                </a:lnTo>
                <a:lnTo>
                  <a:pt x="146" y="6"/>
                </a:lnTo>
                <a:lnTo>
                  <a:pt x="146" y="6"/>
                </a:lnTo>
                <a:lnTo>
                  <a:pt x="150" y="6"/>
                </a:lnTo>
                <a:lnTo>
                  <a:pt x="154" y="4"/>
                </a:lnTo>
                <a:lnTo>
                  <a:pt x="162" y="2"/>
                </a:lnTo>
                <a:lnTo>
                  <a:pt x="162" y="2"/>
                </a:lnTo>
                <a:lnTo>
                  <a:pt x="170" y="2"/>
                </a:lnTo>
                <a:lnTo>
                  <a:pt x="178" y="2"/>
                </a:lnTo>
                <a:lnTo>
                  <a:pt x="178" y="2"/>
                </a:lnTo>
                <a:lnTo>
                  <a:pt x="178" y="4"/>
                </a:lnTo>
                <a:lnTo>
                  <a:pt x="178" y="4"/>
                </a:lnTo>
                <a:lnTo>
                  <a:pt x="182" y="4"/>
                </a:lnTo>
                <a:lnTo>
                  <a:pt x="184" y="2"/>
                </a:lnTo>
                <a:lnTo>
                  <a:pt x="184" y="2"/>
                </a:lnTo>
                <a:lnTo>
                  <a:pt x="188" y="4"/>
                </a:lnTo>
                <a:lnTo>
                  <a:pt x="192" y="4"/>
                </a:lnTo>
                <a:lnTo>
                  <a:pt x="192" y="2"/>
                </a:lnTo>
                <a:lnTo>
                  <a:pt x="192" y="2"/>
                </a:lnTo>
                <a:lnTo>
                  <a:pt x="198" y="0"/>
                </a:lnTo>
                <a:lnTo>
                  <a:pt x="198" y="0"/>
                </a:lnTo>
                <a:lnTo>
                  <a:pt x="202" y="2"/>
                </a:lnTo>
                <a:lnTo>
                  <a:pt x="204" y="6"/>
                </a:lnTo>
                <a:lnTo>
                  <a:pt x="206" y="6"/>
                </a:lnTo>
                <a:lnTo>
                  <a:pt x="206" y="6"/>
                </a:lnTo>
                <a:lnTo>
                  <a:pt x="208" y="0"/>
                </a:lnTo>
                <a:lnTo>
                  <a:pt x="208" y="0"/>
                </a:lnTo>
                <a:lnTo>
                  <a:pt x="214" y="2"/>
                </a:lnTo>
                <a:lnTo>
                  <a:pt x="214" y="2"/>
                </a:lnTo>
                <a:lnTo>
                  <a:pt x="214" y="8"/>
                </a:lnTo>
                <a:lnTo>
                  <a:pt x="214" y="12"/>
                </a:lnTo>
                <a:lnTo>
                  <a:pt x="216" y="14"/>
                </a:lnTo>
                <a:lnTo>
                  <a:pt x="216" y="14"/>
                </a:lnTo>
                <a:lnTo>
                  <a:pt x="218" y="18"/>
                </a:lnTo>
                <a:lnTo>
                  <a:pt x="218" y="22"/>
                </a:lnTo>
                <a:lnTo>
                  <a:pt x="218" y="22"/>
                </a:lnTo>
                <a:lnTo>
                  <a:pt x="218" y="28"/>
                </a:lnTo>
                <a:lnTo>
                  <a:pt x="220" y="36"/>
                </a:lnTo>
                <a:lnTo>
                  <a:pt x="220" y="36"/>
                </a:lnTo>
                <a:lnTo>
                  <a:pt x="220" y="38"/>
                </a:lnTo>
                <a:lnTo>
                  <a:pt x="218" y="40"/>
                </a:lnTo>
                <a:lnTo>
                  <a:pt x="218" y="42"/>
                </a:lnTo>
                <a:lnTo>
                  <a:pt x="216" y="42"/>
                </a:lnTo>
                <a:lnTo>
                  <a:pt x="216" y="42"/>
                </a:lnTo>
                <a:lnTo>
                  <a:pt x="214" y="48"/>
                </a:lnTo>
                <a:lnTo>
                  <a:pt x="210" y="52"/>
                </a:lnTo>
                <a:lnTo>
                  <a:pt x="210" y="52"/>
                </a:lnTo>
                <a:lnTo>
                  <a:pt x="206" y="52"/>
                </a:lnTo>
                <a:lnTo>
                  <a:pt x="206" y="56"/>
                </a:lnTo>
                <a:lnTo>
                  <a:pt x="206" y="56"/>
                </a:lnTo>
                <a:lnTo>
                  <a:pt x="208" y="70"/>
                </a:lnTo>
                <a:lnTo>
                  <a:pt x="208" y="70"/>
                </a:lnTo>
                <a:lnTo>
                  <a:pt x="210" y="70"/>
                </a:lnTo>
                <a:lnTo>
                  <a:pt x="212" y="70"/>
                </a:lnTo>
                <a:lnTo>
                  <a:pt x="214" y="72"/>
                </a:lnTo>
                <a:lnTo>
                  <a:pt x="214" y="72"/>
                </a:lnTo>
                <a:lnTo>
                  <a:pt x="216" y="84"/>
                </a:lnTo>
                <a:lnTo>
                  <a:pt x="224" y="86"/>
                </a:lnTo>
                <a:lnTo>
                  <a:pt x="228" y="116"/>
                </a:lnTo>
                <a:lnTo>
                  <a:pt x="228" y="116"/>
                </a:lnTo>
                <a:lnTo>
                  <a:pt x="226" y="118"/>
                </a:lnTo>
                <a:lnTo>
                  <a:pt x="226" y="118"/>
                </a:lnTo>
                <a:lnTo>
                  <a:pt x="226" y="120"/>
                </a:lnTo>
                <a:lnTo>
                  <a:pt x="228" y="122"/>
                </a:lnTo>
                <a:lnTo>
                  <a:pt x="228" y="124"/>
                </a:lnTo>
                <a:lnTo>
                  <a:pt x="228" y="152"/>
                </a:lnTo>
                <a:lnTo>
                  <a:pt x="232" y="158"/>
                </a:lnTo>
                <a:lnTo>
                  <a:pt x="232" y="158"/>
                </a:lnTo>
                <a:lnTo>
                  <a:pt x="230" y="160"/>
                </a:lnTo>
                <a:lnTo>
                  <a:pt x="228" y="162"/>
                </a:lnTo>
                <a:lnTo>
                  <a:pt x="228" y="162"/>
                </a:lnTo>
                <a:lnTo>
                  <a:pt x="228" y="162"/>
                </a:lnTo>
                <a:lnTo>
                  <a:pt x="228" y="164"/>
                </a:lnTo>
                <a:lnTo>
                  <a:pt x="230" y="164"/>
                </a:lnTo>
                <a:lnTo>
                  <a:pt x="228" y="168"/>
                </a:lnTo>
                <a:lnTo>
                  <a:pt x="228" y="168"/>
                </a:lnTo>
                <a:lnTo>
                  <a:pt x="230" y="174"/>
                </a:lnTo>
                <a:lnTo>
                  <a:pt x="228" y="184"/>
                </a:lnTo>
                <a:lnTo>
                  <a:pt x="228" y="184"/>
                </a:lnTo>
                <a:lnTo>
                  <a:pt x="226" y="188"/>
                </a:lnTo>
                <a:lnTo>
                  <a:pt x="224" y="190"/>
                </a:lnTo>
                <a:lnTo>
                  <a:pt x="220" y="192"/>
                </a:lnTo>
                <a:lnTo>
                  <a:pt x="220" y="192"/>
                </a:lnTo>
                <a:lnTo>
                  <a:pt x="224" y="198"/>
                </a:lnTo>
                <a:lnTo>
                  <a:pt x="224" y="198"/>
                </a:lnTo>
                <a:lnTo>
                  <a:pt x="226" y="202"/>
                </a:lnTo>
                <a:lnTo>
                  <a:pt x="230" y="208"/>
                </a:lnTo>
                <a:lnTo>
                  <a:pt x="230" y="208"/>
                </a:lnTo>
                <a:lnTo>
                  <a:pt x="232" y="212"/>
                </a:lnTo>
                <a:lnTo>
                  <a:pt x="232" y="216"/>
                </a:lnTo>
                <a:lnTo>
                  <a:pt x="232" y="216"/>
                </a:lnTo>
                <a:lnTo>
                  <a:pt x="234" y="222"/>
                </a:lnTo>
                <a:lnTo>
                  <a:pt x="236" y="224"/>
                </a:lnTo>
                <a:lnTo>
                  <a:pt x="238" y="224"/>
                </a:lnTo>
                <a:lnTo>
                  <a:pt x="238" y="224"/>
                </a:lnTo>
                <a:lnTo>
                  <a:pt x="248" y="226"/>
                </a:lnTo>
                <a:lnTo>
                  <a:pt x="248" y="226"/>
                </a:lnTo>
                <a:lnTo>
                  <a:pt x="250" y="230"/>
                </a:lnTo>
                <a:lnTo>
                  <a:pt x="252" y="232"/>
                </a:lnTo>
                <a:lnTo>
                  <a:pt x="255" y="232"/>
                </a:lnTo>
                <a:lnTo>
                  <a:pt x="255" y="232"/>
                </a:lnTo>
                <a:lnTo>
                  <a:pt x="257" y="232"/>
                </a:lnTo>
                <a:lnTo>
                  <a:pt x="259" y="234"/>
                </a:lnTo>
                <a:lnTo>
                  <a:pt x="263" y="238"/>
                </a:lnTo>
                <a:lnTo>
                  <a:pt x="263" y="238"/>
                </a:lnTo>
                <a:close/>
              </a:path>
            </a:pathLst>
          </a:custGeom>
          <a:solidFill>
            <a:srgbClr val="B9BCBD"/>
          </a:solidFill>
          <a:ln w="3175">
            <a:solidFill>
              <a:srgbClr val="B9BCBD"/>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280" name="Freeform 266">
            <a:extLst>
              <a:ext uri="{FF2B5EF4-FFF2-40B4-BE49-F238E27FC236}">
                <a16:creationId xmlns:a16="http://schemas.microsoft.com/office/drawing/2014/main" id="{6CD7777E-66D5-4378-A953-C824A6A42753}"/>
              </a:ext>
            </a:extLst>
          </p:cNvPr>
          <p:cNvSpPr>
            <a:spLocks/>
          </p:cNvSpPr>
          <p:nvPr userDrawn="1"/>
        </p:nvSpPr>
        <p:spPr bwMode="auto">
          <a:xfrm>
            <a:off x="6285618" y="2424547"/>
            <a:ext cx="44889" cy="89231"/>
          </a:xfrm>
          <a:custGeom>
            <a:avLst/>
            <a:gdLst>
              <a:gd name="T0" fmla="*/ 0 w 26"/>
              <a:gd name="T1" fmla="*/ 10 h 52"/>
              <a:gd name="T2" fmla="*/ 0 w 26"/>
              <a:gd name="T3" fmla="*/ 10 h 52"/>
              <a:gd name="T4" fmla="*/ 2 w 26"/>
              <a:gd name="T5" fmla="*/ 12 h 52"/>
              <a:gd name="T6" fmla="*/ 2 w 26"/>
              <a:gd name="T7" fmla="*/ 12 h 52"/>
              <a:gd name="T8" fmla="*/ 6 w 26"/>
              <a:gd name="T9" fmla="*/ 12 h 52"/>
              <a:gd name="T10" fmla="*/ 6 w 26"/>
              <a:gd name="T11" fmla="*/ 12 h 52"/>
              <a:gd name="T12" fmla="*/ 4 w 26"/>
              <a:gd name="T13" fmla="*/ 20 h 52"/>
              <a:gd name="T14" fmla="*/ 6 w 26"/>
              <a:gd name="T15" fmla="*/ 22 h 52"/>
              <a:gd name="T16" fmla="*/ 6 w 26"/>
              <a:gd name="T17" fmla="*/ 24 h 52"/>
              <a:gd name="T18" fmla="*/ 6 w 26"/>
              <a:gd name="T19" fmla="*/ 24 h 52"/>
              <a:gd name="T20" fmla="*/ 4 w 26"/>
              <a:gd name="T21" fmla="*/ 30 h 52"/>
              <a:gd name="T22" fmla="*/ 4 w 26"/>
              <a:gd name="T23" fmla="*/ 38 h 52"/>
              <a:gd name="T24" fmla="*/ 4 w 26"/>
              <a:gd name="T25" fmla="*/ 38 h 52"/>
              <a:gd name="T26" fmla="*/ 4 w 26"/>
              <a:gd name="T27" fmla="*/ 42 h 52"/>
              <a:gd name="T28" fmla="*/ 8 w 26"/>
              <a:gd name="T29" fmla="*/ 44 h 52"/>
              <a:gd name="T30" fmla="*/ 14 w 26"/>
              <a:gd name="T31" fmla="*/ 48 h 52"/>
              <a:gd name="T32" fmla="*/ 14 w 26"/>
              <a:gd name="T33" fmla="*/ 48 h 52"/>
              <a:gd name="T34" fmla="*/ 14 w 26"/>
              <a:gd name="T35" fmla="*/ 52 h 52"/>
              <a:gd name="T36" fmla="*/ 14 w 26"/>
              <a:gd name="T37" fmla="*/ 52 h 52"/>
              <a:gd name="T38" fmla="*/ 18 w 26"/>
              <a:gd name="T39" fmla="*/ 52 h 52"/>
              <a:gd name="T40" fmla="*/ 18 w 26"/>
              <a:gd name="T41" fmla="*/ 52 h 52"/>
              <a:gd name="T42" fmla="*/ 20 w 26"/>
              <a:gd name="T43" fmla="*/ 52 h 52"/>
              <a:gd name="T44" fmla="*/ 20 w 26"/>
              <a:gd name="T45" fmla="*/ 52 h 52"/>
              <a:gd name="T46" fmla="*/ 20 w 26"/>
              <a:gd name="T47" fmla="*/ 50 h 52"/>
              <a:gd name="T48" fmla="*/ 20 w 26"/>
              <a:gd name="T49" fmla="*/ 50 h 52"/>
              <a:gd name="T50" fmla="*/ 20 w 26"/>
              <a:gd name="T51" fmla="*/ 50 h 52"/>
              <a:gd name="T52" fmla="*/ 24 w 26"/>
              <a:gd name="T53" fmla="*/ 48 h 52"/>
              <a:gd name="T54" fmla="*/ 24 w 26"/>
              <a:gd name="T55" fmla="*/ 48 h 52"/>
              <a:gd name="T56" fmla="*/ 26 w 26"/>
              <a:gd name="T57" fmla="*/ 42 h 52"/>
              <a:gd name="T58" fmla="*/ 26 w 26"/>
              <a:gd name="T59" fmla="*/ 36 h 52"/>
              <a:gd name="T60" fmla="*/ 26 w 26"/>
              <a:gd name="T61" fmla="*/ 36 h 52"/>
              <a:gd name="T62" fmla="*/ 24 w 26"/>
              <a:gd name="T63" fmla="*/ 34 h 52"/>
              <a:gd name="T64" fmla="*/ 22 w 26"/>
              <a:gd name="T65" fmla="*/ 30 h 52"/>
              <a:gd name="T66" fmla="*/ 22 w 26"/>
              <a:gd name="T67" fmla="*/ 30 h 52"/>
              <a:gd name="T68" fmla="*/ 20 w 26"/>
              <a:gd name="T69" fmla="*/ 26 h 52"/>
              <a:gd name="T70" fmla="*/ 22 w 26"/>
              <a:gd name="T71" fmla="*/ 24 h 52"/>
              <a:gd name="T72" fmla="*/ 22 w 26"/>
              <a:gd name="T73" fmla="*/ 24 h 52"/>
              <a:gd name="T74" fmla="*/ 22 w 26"/>
              <a:gd name="T75" fmla="*/ 18 h 52"/>
              <a:gd name="T76" fmla="*/ 22 w 26"/>
              <a:gd name="T77" fmla="*/ 16 h 52"/>
              <a:gd name="T78" fmla="*/ 20 w 26"/>
              <a:gd name="T79" fmla="*/ 8 h 52"/>
              <a:gd name="T80" fmla="*/ 14 w 26"/>
              <a:gd name="T81" fmla="*/ 2 h 52"/>
              <a:gd name="T82" fmla="*/ 12 w 26"/>
              <a:gd name="T83" fmla="*/ 6 h 52"/>
              <a:gd name="T84" fmla="*/ 10 w 26"/>
              <a:gd name="T85" fmla="*/ 0 h 52"/>
              <a:gd name="T86" fmla="*/ 2 w 26"/>
              <a:gd name="T87" fmla="*/ 4 h 52"/>
              <a:gd name="T88" fmla="*/ 0 w 26"/>
              <a:gd name="T89" fmla="*/ 1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6" h="52">
                <a:moveTo>
                  <a:pt x="0" y="10"/>
                </a:moveTo>
                <a:lnTo>
                  <a:pt x="0" y="10"/>
                </a:lnTo>
                <a:lnTo>
                  <a:pt x="2" y="12"/>
                </a:lnTo>
                <a:lnTo>
                  <a:pt x="2" y="12"/>
                </a:lnTo>
                <a:lnTo>
                  <a:pt x="6" y="12"/>
                </a:lnTo>
                <a:lnTo>
                  <a:pt x="6" y="12"/>
                </a:lnTo>
                <a:lnTo>
                  <a:pt x="4" y="20"/>
                </a:lnTo>
                <a:lnTo>
                  <a:pt x="6" y="22"/>
                </a:lnTo>
                <a:lnTo>
                  <a:pt x="6" y="24"/>
                </a:lnTo>
                <a:lnTo>
                  <a:pt x="6" y="24"/>
                </a:lnTo>
                <a:lnTo>
                  <a:pt x="4" y="30"/>
                </a:lnTo>
                <a:lnTo>
                  <a:pt x="4" y="38"/>
                </a:lnTo>
                <a:lnTo>
                  <a:pt x="4" y="38"/>
                </a:lnTo>
                <a:lnTo>
                  <a:pt x="4" y="42"/>
                </a:lnTo>
                <a:lnTo>
                  <a:pt x="8" y="44"/>
                </a:lnTo>
                <a:lnTo>
                  <a:pt x="14" y="48"/>
                </a:lnTo>
                <a:lnTo>
                  <a:pt x="14" y="48"/>
                </a:lnTo>
                <a:lnTo>
                  <a:pt x="14" y="52"/>
                </a:lnTo>
                <a:lnTo>
                  <a:pt x="14" y="52"/>
                </a:lnTo>
                <a:lnTo>
                  <a:pt x="18" y="52"/>
                </a:lnTo>
                <a:lnTo>
                  <a:pt x="18" y="52"/>
                </a:lnTo>
                <a:lnTo>
                  <a:pt x="20" y="52"/>
                </a:lnTo>
                <a:lnTo>
                  <a:pt x="20" y="52"/>
                </a:lnTo>
                <a:lnTo>
                  <a:pt x="20" y="50"/>
                </a:lnTo>
                <a:lnTo>
                  <a:pt x="20" y="50"/>
                </a:lnTo>
                <a:lnTo>
                  <a:pt x="20" y="50"/>
                </a:lnTo>
                <a:lnTo>
                  <a:pt x="24" y="48"/>
                </a:lnTo>
                <a:lnTo>
                  <a:pt x="24" y="48"/>
                </a:lnTo>
                <a:lnTo>
                  <a:pt x="26" y="42"/>
                </a:lnTo>
                <a:lnTo>
                  <a:pt x="26" y="36"/>
                </a:lnTo>
                <a:lnTo>
                  <a:pt x="26" y="36"/>
                </a:lnTo>
                <a:lnTo>
                  <a:pt x="24" y="34"/>
                </a:lnTo>
                <a:lnTo>
                  <a:pt x="22" y="30"/>
                </a:lnTo>
                <a:lnTo>
                  <a:pt x="22" y="30"/>
                </a:lnTo>
                <a:lnTo>
                  <a:pt x="20" y="26"/>
                </a:lnTo>
                <a:lnTo>
                  <a:pt x="22" y="24"/>
                </a:lnTo>
                <a:lnTo>
                  <a:pt x="22" y="24"/>
                </a:lnTo>
                <a:lnTo>
                  <a:pt x="22" y="18"/>
                </a:lnTo>
                <a:lnTo>
                  <a:pt x="22" y="16"/>
                </a:lnTo>
                <a:lnTo>
                  <a:pt x="20" y="8"/>
                </a:lnTo>
                <a:lnTo>
                  <a:pt x="14" y="2"/>
                </a:lnTo>
                <a:lnTo>
                  <a:pt x="12" y="6"/>
                </a:lnTo>
                <a:lnTo>
                  <a:pt x="10" y="0"/>
                </a:lnTo>
                <a:lnTo>
                  <a:pt x="2" y="4"/>
                </a:lnTo>
                <a:lnTo>
                  <a:pt x="0" y="10"/>
                </a:lnTo>
                <a:close/>
              </a:path>
            </a:pathLst>
          </a:custGeom>
          <a:solidFill>
            <a:srgbClr val="8BBDFF"/>
          </a:solidFill>
          <a:ln w="3175">
            <a:solidFill>
              <a:srgbClr val="8BBDFF"/>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281" name="Freeform 267">
            <a:extLst>
              <a:ext uri="{FF2B5EF4-FFF2-40B4-BE49-F238E27FC236}">
                <a16:creationId xmlns:a16="http://schemas.microsoft.com/office/drawing/2014/main" id="{32A9298B-7F9B-47FC-B99D-AE6B6A14C11C}"/>
              </a:ext>
            </a:extLst>
          </p:cNvPr>
          <p:cNvSpPr>
            <a:spLocks noEditPoints="1"/>
          </p:cNvSpPr>
          <p:nvPr userDrawn="1"/>
        </p:nvSpPr>
        <p:spPr bwMode="auto">
          <a:xfrm>
            <a:off x="2081546" y="1333177"/>
            <a:ext cx="2267660" cy="1619892"/>
          </a:xfrm>
          <a:custGeom>
            <a:avLst/>
            <a:gdLst>
              <a:gd name="T0" fmla="*/ 1058 w 1352"/>
              <a:gd name="T1" fmla="*/ 864 h 944"/>
              <a:gd name="T2" fmla="*/ 1076 w 1352"/>
              <a:gd name="T3" fmla="*/ 854 h 944"/>
              <a:gd name="T4" fmla="*/ 1134 w 1352"/>
              <a:gd name="T5" fmla="*/ 862 h 944"/>
              <a:gd name="T6" fmla="*/ 1166 w 1352"/>
              <a:gd name="T7" fmla="*/ 940 h 944"/>
              <a:gd name="T8" fmla="*/ 1168 w 1352"/>
              <a:gd name="T9" fmla="*/ 880 h 944"/>
              <a:gd name="T10" fmla="*/ 1184 w 1352"/>
              <a:gd name="T11" fmla="*/ 806 h 944"/>
              <a:gd name="T12" fmla="*/ 1234 w 1352"/>
              <a:gd name="T13" fmla="*/ 762 h 944"/>
              <a:gd name="T14" fmla="*/ 1216 w 1352"/>
              <a:gd name="T15" fmla="*/ 714 h 944"/>
              <a:gd name="T16" fmla="*/ 1226 w 1352"/>
              <a:gd name="T17" fmla="*/ 716 h 944"/>
              <a:gd name="T18" fmla="*/ 1252 w 1352"/>
              <a:gd name="T19" fmla="*/ 694 h 944"/>
              <a:gd name="T20" fmla="*/ 1294 w 1352"/>
              <a:gd name="T21" fmla="*/ 646 h 944"/>
              <a:gd name="T22" fmla="*/ 1318 w 1352"/>
              <a:gd name="T23" fmla="*/ 606 h 944"/>
              <a:gd name="T24" fmla="*/ 1350 w 1352"/>
              <a:gd name="T25" fmla="*/ 582 h 944"/>
              <a:gd name="T26" fmla="*/ 1312 w 1352"/>
              <a:gd name="T27" fmla="*/ 562 h 944"/>
              <a:gd name="T28" fmla="*/ 1220 w 1352"/>
              <a:gd name="T29" fmla="*/ 614 h 944"/>
              <a:gd name="T30" fmla="*/ 1140 w 1352"/>
              <a:gd name="T31" fmla="*/ 650 h 944"/>
              <a:gd name="T32" fmla="*/ 1130 w 1352"/>
              <a:gd name="T33" fmla="*/ 608 h 944"/>
              <a:gd name="T34" fmla="*/ 1104 w 1352"/>
              <a:gd name="T35" fmla="*/ 582 h 944"/>
              <a:gd name="T36" fmla="*/ 1080 w 1352"/>
              <a:gd name="T37" fmla="*/ 584 h 944"/>
              <a:gd name="T38" fmla="*/ 1116 w 1352"/>
              <a:gd name="T39" fmla="*/ 562 h 944"/>
              <a:gd name="T40" fmla="*/ 1072 w 1352"/>
              <a:gd name="T41" fmla="*/ 534 h 944"/>
              <a:gd name="T42" fmla="*/ 1044 w 1352"/>
              <a:gd name="T43" fmla="*/ 526 h 944"/>
              <a:gd name="T44" fmla="*/ 980 w 1352"/>
              <a:gd name="T45" fmla="*/ 500 h 944"/>
              <a:gd name="T46" fmla="*/ 592 w 1352"/>
              <a:gd name="T47" fmla="*/ 550 h 944"/>
              <a:gd name="T48" fmla="*/ 590 w 1352"/>
              <a:gd name="T49" fmla="*/ 658 h 944"/>
              <a:gd name="T50" fmla="*/ 612 w 1352"/>
              <a:gd name="T51" fmla="*/ 710 h 944"/>
              <a:gd name="T52" fmla="*/ 632 w 1352"/>
              <a:gd name="T53" fmla="*/ 762 h 944"/>
              <a:gd name="T54" fmla="*/ 832 w 1352"/>
              <a:gd name="T55" fmla="*/ 836 h 944"/>
              <a:gd name="T56" fmla="*/ 946 w 1352"/>
              <a:gd name="T57" fmla="*/ 932 h 944"/>
              <a:gd name="T58" fmla="*/ 962 w 1352"/>
              <a:gd name="T59" fmla="*/ 880 h 944"/>
              <a:gd name="T60" fmla="*/ 1016 w 1352"/>
              <a:gd name="T61" fmla="*/ 866 h 944"/>
              <a:gd name="T62" fmla="*/ 476 w 1352"/>
              <a:gd name="T63" fmla="*/ 310 h 944"/>
              <a:gd name="T64" fmla="*/ 406 w 1352"/>
              <a:gd name="T65" fmla="*/ 278 h 944"/>
              <a:gd name="T66" fmla="*/ 330 w 1352"/>
              <a:gd name="T67" fmla="*/ 26 h 944"/>
              <a:gd name="T68" fmla="*/ 248 w 1352"/>
              <a:gd name="T69" fmla="*/ 18 h 944"/>
              <a:gd name="T70" fmla="*/ 170 w 1352"/>
              <a:gd name="T71" fmla="*/ 8 h 944"/>
              <a:gd name="T72" fmla="*/ 94 w 1352"/>
              <a:gd name="T73" fmla="*/ 20 h 944"/>
              <a:gd name="T74" fmla="*/ 22 w 1352"/>
              <a:gd name="T75" fmla="*/ 78 h 944"/>
              <a:gd name="T76" fmla="*/ 72 w 1352"/>
              <a:gd name="T77" fmla="*/ 108 h 944"/>
              <a:gd name="T78" fmla="*/ 82 w 1352"/>
              <a:gd name="T79" fmla="*/ 130 h 944"/>
              <a:gd name="T80" fmla="*/ 6 w 1352"/>
              <a:gd name="T81" fmla="*/ 132 h 944"/>
              <a:gd name="T82" fmla="*/ 66 w 1352"/>
              <a:gd name="T83" fmla="*/ 166 h 944"/>
              <a:gd name="T84" fmla="*/ 44 w 1352"/>
              <a:gd name="T85" fmla="*/ 196 h 944"/>
              <a:gd name="T86" fmla="*/ 34 w 1352"/>
              <a:gd name="T87" fmla="*/ 236 h 944"/>
              <a:gd name="T88" fmla="*/ 56 w 1352"/>
              <a:gd name="T89" fmla="*/ 270 h 944"/>
              <a:gd name="T90" fmla="*/ 82 w 1352"/>
              <a:gd name="T91" fmla="*/ 292 h 944"/>
              <a:gd name="T92" fmla="*/ 130 w 1352"/>
              <a:gd name="T93" fmla="*/ 288 h 944"/>
              <a:gd name="T94" fmla="*/ 122 w 1352"/>
              <a:gd name="T95" fmla="*/ 336 h 944"/>
              <a:gd name="T96" fmla="*/ 70 w 1352"/>
              <a:gd name="T97" fmla="*/ 378 h 944"/>
              <a:gd name="T98" fmla="*/ 118 w 1352"/>
              <a:gd name="T99" fmla="*/ 350 h 944"/>
              <a:gd name="T100" fmla="*/ 164 w 1352"/>
              <a:gd name="T101" fmla="*/ 312 h 944"/>
              <a:gd name="T102" fmla="*/ 196 w 1352"/>
              <a:gd name="T103" fmla="*/ 264 h 944"/>
              <a:gd name="T104" fmla="*/ 242 w 1352"/>
              <a:gd name="T105" fmla="*/ 234 h 944"/>
              <a:gd name="T106" fmla="*/ 218 w 1352"/>
              <a:gd name="T107" fmla="*/ 282 h 944"/>
              <a:gd name="T108" fmla="*/ 266 w 1352"/>
              <a:gd name="T109" fmla="*/ 264 h 944"/>
              <a:gd name="T110" fmla="*/ 290 w 1352"/>
              <a:gd name="T111" fmla="*/ 244 h 944"/>
              <a:gd name="T112" fmla="*/ 350 w 1352"/>
              <a:gd name="T113" fmla="*/ 268 h 944"/>
              <a:gd name="T114" fmla="*/ 400 w 1352"/>
              <a:gd name="T115" fmla="*/ 280 h 944"/>
              <a:gd name="T116" fmla="*/ 444 w 1352"/>
              <a:gd name="T117" fmla="*/ 316 h 944"/>
              <a:gd name="T118" fmla="*/ 464 w 1352"/>
              <a:gd name="T119" fmla="*/ 320 h 944"/>
              <a:gd name="T120" fmla="*/ 488 w 1352"/>
              <a:gd name="T121" fmla="*/ 358 h 944"/>
              <a:gd name="T122" fmla="*/ 500 w 1352"/>
              <a:gd name="T123" fmla="*/ 384 h 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52" h="944">
                <a:moveTo>
                  <a:pt x="1026" y="874"/>
                </a:moveTo>
                <a:lnTo>
                  <a:pt x="1026" y="874"/>
                </a:lnTo>
                <a:lnTo>
                  <a:pt x="1030" y="874"/>
                </a:lnTo>
                <a:lnTo>
                  <a:pt x="1034" y="874"/>
                </a:lnTo>
                <a:lnTo>
                  <a:pt x="1034" y="874"/>
                </a:lnTo>
                <a:lnTo>
                  <a:pt x="1036" y="872"/>
                </a:lnTo>
                <a:lnTo>
                  <a:pt x="1036" y="872"/>
                </a:lnTo>
                <a:lnTo>
                  <a:pt x="1038" y="872"/>
                </a:lnTo>
                <a:lnTo>
                  <a:pt x="1040" y="874"/>
                </a:lnTo>
                <a:lnTo>
                  <a:pt x="1040" y="874"/>
                </a:lnTo>
                <a:lnTo>
                  <a:pt x="1038" y="868"/>
                </a:lnTo>
                <a:lnTo>
                  <a:pt x="1040" y="864"/>
                </a:lnTo>
                <a:lnTo>
                  <a:pt x="1040" y="864"/>
                </a:lnTo>
                <a:lnTo>
                  <a:pt x="1050" y="868"/>
                </a:lnTo>
                <a:lnTo>
                  <a:pt x="1050" y="868"/>
                </a:lnTo>
                <a:lnTo>
                  <a:pt x="1050" y="868"/>
                </a:lnTo>
                <a:lnTo>
                  <a:pt x="1050" y="870"/>
                </a:lnTo>
                <a:lnTo>
                  <a:pt x="1050" y="872"/>
                </a:lnTo>
                <a:lnTo>
                  <a:pt x="1050" y="872"/>
                </a:lnTo>
                <a:lnTo>
                  <a:pt x="1056" y="872"/>
                </a:lnTo>
                <a:lnTo>
                  <a:pt x="1056" y="872"/>
                </a:lnTo>
                <a:lnTo>
                  <a:pt x="1056" y="876"/>
                </a:lnTo>
                <a:lnTo>
                  <a:pt x="1056" y="876"/>
                </a:lnTo>
                <a:lnTo>
                  <a:pt x="1058" y="876"/>
                </a:lnTo>
                <a:lnTo>
                  <a:pt x="1058" y="870"/>
                </a:lnTo>
                <a:lnTo>
                  <a:pt x="1058" y="870"/>
                </a:lnTo>
                <a:lnTo>
                  <a:pt x="1054" y="870"/>
                </a:lnTo>
                <a:lnTo>
                  <a:pt x="1054" y="870"/>
                </a:lnTo>
                <a:lnTo>
                  <a:pt x="1054" y="866"/>
                </a:lnTo>
                <a:lnTo>
                  <a:pt x="1054" y="866"/>
                </a:lnTo>
                <a:lnTo>
                  <a:pt x="1054" y="866"/>
                </a:lnTo>
                <a:lnTo>
                  <a:pt x="1054" y="866"/>
                </a:lnTo>
                <a:lnTo>
                  <a:pt x="1058" y="864"/>
                </a:lnTo>
                <a:lnTo>
                  <a:pt x="1058" y="860"/>
                </a:lnTo>
                <a:lnTo>
                  <a:pt x="1058" y="860"/>
                </a:lnTo>
                <a:lnTo>
                  <a:pt x="1058" y="860"/>
                </a:lnTo>
                <a:lnTo>
                  <a:pt x="1056" y="858"/>
                </a:lnTo>
                <a:lnTo>
                  <a:pt x="1056" y="858"/>
                </a:lnTo>
                <a:lnTo>
                  <a:pt x="1054" y="860"/>
                </a:lnTo>
                <a:lnTo>
                  <a:pt x="1052" y="856"/>
                </a:lnTo>
                <a:lnTo>
                  <a:pt x="1052" y="856"/>
                </a:lnTo>
                <a:lnTo>
                  <a:pt x="1048" y="858"/>
                </a:lnTo>
                <a:lnTo>
                  <a:pt x="1046" y="858"/>
                </a:lnTo>
                <a:lnTo>
                  <a:pt x="1046" y="856"/>
                </a:lnTo>
                <a:lnTo>
                  <a:pt x="1046" y="856"/>
                </a:lnTo>
                <a:lnTo>
                  <a:pt x="1044" y="854"/>
                </a:lnTo>
                <a:lnTo>
                  <a:pt x="1044" y="854"/>
                </a:lnTo>
                <a:lnTo>
                  <a:pt x="1044" y="852"/>
                </a:lnTo>
                <a:lnTo>
                  <a:pt x="1044" y="852"/>
                </a:lnTo>
                <a:lnTo>
                  <a:pt x="1048" y="854"/>
                </a:lnTo>
                <a:lnTo>
                  <a:pt x="1054" y="854"/>
                </a:lnTo>
                <a:lnTo>
                  <a:pt x="1054" y="854"/>
                </a:lnTo>
                <a:lnTo>
                  <a:pt x="1054" y="850"/>
                </a:lnTo>
                <a:lnTo>
                  <a:pt x="1054" y="850"/>
                </a:lnTo>
                <a:lnTo>
                  <a:pt x="1060" y="848"/>
                </a:lnTo>
                <a:lnTo>
                  <a:pt x="1060" y="848"/>
                </a:lnTo>
                <a:lnTo>
                  <a:pt x="1064" y="850"/>
                </a:lnTo>
                <a:lnTo>
                  <a:pt x="1068" y="852"/>
                </a:lnTo>
                <a:lnTo>
                  <a:pt x="1068" y="852"/>
                </a:lnTo>
                <a:lnTo>
                  <a:pt x="1072" y="852"/>
                </a:lnTo>
                <a:lnTo>
                  <a:pt x="1072" y="852"/>
                </a:lnTo>
                <a:lnTo>
                  <a:pt x="1072" y="848"/>
                </a:lnTo>
                <a:lnTo>
                  <a:pt x="1074" y="848"/>
                </a:lnTo>
                <a:lnTo>
                  <a:pt x="1074" y="848"/>
                </a:lnTo>
                <a:lnTo>
                  <a:pt x="1076" y="854"/>
                </a:lnTo>
                <a:lnTo>
                  <a:pt x="1076" y="854"/>
                </a:lnTo>
                <a:lnTo>
                  <a:pt x="1080" y="854"/>
                </a:lnTo>
                <a:lnTo>
                  <a:pt x="1084" y="848"/>
                </a:lnTo>
                <a:lnTo>
                  <a:pt x="1084" y="848"/>
                </a:lnTo>
                <a:lnTo>
                  <a:pt x="1086" y="850"/>
                </a:lnTo>
                <a:lnTo>
                  <a:pt x="1086" y="850"/>
                </a:lnTo>
                <a:lnTo>
                  <a:pt x="1086" y="852"/>
                </a:lnTo>
                <a:lnTo>
                  <a:pt x="1088" y="852"/>
                </a:lnTo>
                <a:lnTo>
                  <a:pt x="1090" y="852"/>
                </a:lnTo>
                <a:lnTo>
                  <a:pt x="1090" y="848"/>
                </a:lnTo>
                <a:lnTo>
                  <a:pt x="1090" y="848"/>
                </a:lnTo>
                <a:lnTo>
                  <a:pt x="1094" y="848"/>
                </a:lnTo>
                <a:lnTo>
                  <a:pt x="1094" y="848"/>
                </a:lnTo>
                <a:lnTo>
                  <a:pt x="1098" y="850"/>
                </a:lnTo>
                <a:lnTo>
                  <a:pt x="1098" y="850"/>
                </a:lnTo>
                <a:lnTo>
                  <a:pt x="1096" y="852"/>
                </a:lnTo>
                <a:lnTo>
                  <a:pt x="1096" y="854"/>
                </a:lnTo>
                <a:lnTo>
                  <a:pt x="1096" y="854"/>
                </a:lnTo>
                <a:lnTo>
                  <a:pt x="1098" y="856"/>
                </a:lnTo>
                <a:lnTo>
                  <a:pt x="1098" y="856"/>
                </a:lnTo>
                <a:lnTo>
                  <a:pt x="1106" y="856"/>
                </a:lnTo>
                <a:lnTo>
                  <a:pt x="1106" y="856"/>
                </a:lnTo>
                <a:lnTo>
                  <a:pt x="1106" y="858"/>
                </a:lnTo>
                <a:lnTo>
                  <a:pt x="1108" y="860"/>
                </a:lnTo>
                <a:lnTo>
                  <a:pt x="1108" y="860"/>
                </a:lnTo>
                <a:lnTo>
                  <a:pt x="1114" y="864"/>
                </a:lnTo>
                <a:lnTo>
                  <a:pt x="1120" y="866"/>
                </a:lnTo>
                <a:lnTo>
                  <a:pt x="1120" y="866"/>
                </a:lnTo>
                <a:lnTo>
                  <a:pt x="1122" y="862"/>
                </a:lnTo>
                <a:lnTo>
                  <a:pt x="1124" y="858"/>
                </a:lnTo>
                <a:lnTo>
                  <a:pt x="1124" y="858"/>
                </a:lnTo>
                <a:lnTo>
                  <a:pt x="1130" y="858"/>
                </a:lnTo>
                <a:lnTo>
                  <a:pt x="1130" y="858"/>
                </a:lnTo>
                <a:lnTo>
                  <a:pt x="1134" y="862"/>
                </a:lnTo>
                <a:lnTo>
                  <a:pt x="1134" y="862"/>
                </a:lnTo>
                <a:lnTo>
                  <a:pt x="1134" y="866"/>
                </a:lnTo>
                <a:lnTo>
                  <a:pt x="1136" y="870"/>
                </a:lnTo>
                <a:lnTo>
                  <a:pt x="1136" y="870"/>
                </a:lnTo>
                <a:lnTo>
                  <a:pt x="1138" y="872"/>
                </a:lnTo>
                <a:lnTo>
                  <a:pt x="1142" y="874"/>
                </a:lnTo>
                <a:lnTo>
                  <a:pt x="1142" y="874"/>
                </a:lnTo>
                <a:lnTo>
                  <a:pt x="1142" y="888"/>
                </a:lnTo>
                <a:lnTo>
                  <a:pt x="1140" y="890"/>
                </a:lnTo>
                <a:lnTo>
                  <a:pt x="1140" y="890"/>
                </a:lnTo>
                <a:lnTo>
                  <a:pt x="1140" y="896"/>
                </a:lnTo>
                <a:lnTo>
                  <a:pt x="1142" y="900"/>
                </a:lnTo>
                <a:lnTo>
                  <a:pt x="1142" y="900"/>
                </a:lnTo>
                <a:lnTo>
                  <a:pt x="1146" y="894"/>
                </a:lnTo>
                <a:lnTo>
                  <a:pt x="1146" y="894"/>
                </a:lnTo>
                <a:lnTo>
                  <a:pt x="1150" y="894"/>
                </a:lnTo>
                <a:lnTo>
                  <a:pt x="1150" y="894"/>
                </a:lnTo>
                <a:lnTo>
                  <a:pt x="1146" y="912"/>
                </a:lnTo>
                <a:lnTo>
                  <a:pt x="1146" y="912"/>
                </a:lnTo>
                <a:lnTo>
                  <a:pt x="1150" y="914"/>
                </a:lnTo>
                <a:lnTo>
                  <a:pt x="1154" y="916"/>
                </a:lnTo>
                <a:lnTo>
                  <a:pt x="1154" y="916"/>
                </a:lnTo>
                <a:lnTo>
                  <a:pt x="1156" y="922"/>
                </a:lnTo>
                <a:lnTo>
                  <a:pt x="1156" y="928"/>
                </a:lnTo>
                <a:lnTo>
                  <a:pt x="1156" y="928"/>
                </a:lnTo>
                <a:lnTo>
                  <a:pt x="1160" y="932"/>
                </a:lnTo>
                <a:lnTo>
                  <a:pt x="1160" y="932"/>
                </a:lnTo>
                <a:lnTo>
                  <a:pt x="1162" y="938"/>
                </a:lnTo>
                <a:lnTo>
                  <a:pt x="1162" y="938"/>
                </a:lnTo>
                <a:lnTo>
                  <a:pt x="1164" y="938"/>
                </a:lnTo>
                <a:lnTo>
                  <a:pt x="1166" y="938"/>
                </a:lnTo>
                <a:lnTo>
                  <a:pt x="1166" y="938"/>
                </a:lnTo>
                <a:lnTo>
                  <a:pt x="1166" y="940"/>
                </a:lnTo>
                <a:lnTo>
                  <a:pt x="1168" y="944"/>
                </a:lnTo>
                <a:lnTo>
                  <a:pt x="1168" y="944"/>
                </a:lnTo>
                <a:lnTo>
                  <a:pt x="1170" y="944"/>
                </a:lnTo>
                <a:lnTo>
                  <a:pt x="1172" y="944"/>
                </a:lnTo>
                <a:lnTo>
                  <a:pt x="1172" y="944"/>
                </a:lnTo>
                <a:lnTo>
                  <a:pt x="1172" y="940"/>
                </a:lnTo>
                <a:lnTo>
                  <a:pt x="1172" y="940"/>
                </a:lnTo>
                <a:lnTo>
                  <a:pt x="1172" y="938"/>
                </a:lnTo>
                <a:lnTo>
                  <a:pt x="1172" y="938"/>
                </a:lnTo>
                <a:lnTo>
                  <a:pt x="1172" y="936"/>
                </a:lnTo>
                <a:lnTo>
                  <a:pt x="1172" y="936"/>
                </a:lnTo>
                <a:lnTo>
                  <a:pt x="1176" y="932"/>
                </a:lnTo>
                <a:lnTo>
                  <a:pt x="1176" y="932"/>
                </a:lnTo>
                <a:lnTo>
                  <a:pt x="1176" y="922"/>
                </a:lnTo>
                <a:lnTo>
                  <a:pt x="1178" y="916"/>
                </a:lnTo>
                <a:lnTo>
                  <a:pt x="1178" y="916"/>
                </a:lnTo>
                <a:lnTo>
                  <a:pt x="1176" y="916"/>
                </a:lnTo>
                <a:lnTo>
                  <a:pt x="1176" y="914"/>
                </a:lnTo>
                <a:lnTo>
                  <a:pt x="1176" y="910"/>
                </a:lnTo>
                <a:lnTo>
                  <a:pt x="1174" y="910"/>
                </a:lnTo>
                <a:lnTo>
                  <a:pt x="1174" y="910"/>
                </a:lnTo>
                <a:lnTo>
                  <a:pt x="1174" y="904"/>
                </a:lnTo>
                <a:lnTo>
                  <a:pt x="1174" y="900"/>
                </a:lnTo>
                <a:lnTo>
                  <a:pt x="1174" y="900"/>
                </a:lnTo>
                <a:lnTo>
                  <a:pt x="1170" y="894"/>
                </a:lnTo>
                <a:lnTo>
                  <a:pt x="1170" y="894"/>
                </a:lnTo>
                <a:lnTo>
                  <a:pt x="1170" y="892"/>
                </a:lnTo>
                <a:lnTo>
                  <a:pt x="1170" y="888"/>
                </a:lnTo>
                <a:lnTo>
                  <a:pt x="1170" y="888"/>
                </a:lnTo>
                <a:lnTo>
                  <a:pt x="1168" y="886"/>
                </a:lnTo>
                <a:lnTo>
                  <a:pt x="1166" y="884"/>
                </a:lnTo>
                <a:lnTo>
                  <a:pt x="1166" y="884"/>
                </a:lnTo>
                <a:lnTo>
                  <a:pt x="1168" y="880"/>
                </a:lnTo>
                <a:lnTo>
                  <a:pt x="1168" y="880"/>
                </a:lnTo>
                <a:lnTo>
                  <a:pt x="1164" y="874"/>
                </a:lnTo>
                <a:lnTo>
                  <a:pt x="1162" y="868"/>
                </a:lnTo>
                <a:lnTo>
                  <a:pt x="1162" y="868"/>
                </a:lnTo>
                <a:lnTo>
                  <a:pt x="1162" y="862"/>
                </a:lnTo>
                <a:lnTo>
                  <a:pt x="1160" y="856"/>
                </a:lnTo>
                <a:lnTo>
                  <a:pt x="1160" y="856"/>
                </a:lnTo>
                <a:lnTo>
                  <a:pt x="1156" y="854"/>
                </a:lnTo>
                <a:lnTo>
                  <a:pt x="1156" y="852"/>
                </a:lnTo>
                <a:lnTo>
                  <a:pt x="1156" y="852"/>
                </a:lnTo>
                <a:lnTo>
                  <a:pt x="1160" y="848"/>
                </a:lnTo>
                <a:lnTo>
                  <a:pt x="1160" y="848"/>
                </a:lnTo>
                <a:lnTo>
                  <a:pt x="1160" y="844"/>
                </a:lnTo>
                <a:lnTo>
                  <a:pt x="1160" y="840"/>
                </a:lnTo>
                <a:lnTo>
                  <a:pt x="1162" y="840"/>
                </a:lnTo>
                <a:lnTo>
                  <a:pt x="1162" y="840"/>
                </a:lnTo>
                <a:lnTo>
                  <a:pt x="1164" y="830"/>
                </a:lnTo>
                <a:lnTo>
                  <a:pt x="1164" y="828"/>
                </a:lnTo>
                <a:lnTo>
                  <a:pt x="1170" y="824"/>
                </a:lnTo>
                <a:lnTo>
                  <a:pt x="1168" y="820"/>
                </a:lnTo>
                <a:lnTo>
                  <a:pt x="1168" y="820"/>
                </a:lnTo>
                <a:lnTo>
                  <a:pt x="1170" y="820"/>
                </a:lnTo>
                <a:lnTo>
                  <a:pt x="1174" y="818"/>
                </a:lnTo>
                <a:lnTo>
                  <a:pt x="1174" y="818"/>
                </a:lnTo>
                <a:lnTo>
                  <a:pt x="1174" y="816"/>
                </a:lnTo>
                <a:lnTo>
                  <a:pt x="1176" y="812"/>
                </a:lnTo>
                <a:lnTo>
                  <a:pt x="1176" y="812"/>
                </a:lnTo>
                <a:lnTo>
                  <a:pt x="1178" y="812"/>
                </a:lnTo>
                <a:lnTo>
                  <a:pt x="1180" y="812"/>
                </a:lnTo>
                <a:lnTo>
                  <a:pt x="1180" y="812"/>
                </a:lnTo>
                <a:lnTo>
                  <a:pt x="1184" y="808"/>
                </a:lnTo>
                <a:lnTo>
                  <a:pt x="1184" y="808"/>
                </a:lnTo>
                <a:lnTo>
                  <a:pt x="1184" y="806"/>
                </a:lnTo>
                <a:lnTo>
                  <a:pt x="1184" y="806"/>
                </a:lnTo>
                <a:lnTo>
                  <a:pt x="1188" y="806"/>
                </a:lnTo>
                <a:lnTo>
                  <a:pt x="1188" y="806"/>
                </a:lnTo>
                <a:lnTo>
                  <a:pt x="1190" y="798"/>
                </a:lnTo>
                <a:lnTo>
                  <a:pt x="1190" y="798"/>
                </a:lnTo>
                <a:lnTo>
                  <a:pt x="1192" y="798"/>
                </a:lnTo>
                <a:lnTo>
                  <a:pt x="1194" y="798"/>
                </a:lnTo>
                <a:lnTo>
                  <a:pt x="1194" y="798"/>
                </a:lnTo>
                <a:lnTo>
                  <a:pt x="1198" y="796"/>
                </a:lnTo>
                <a:lnTo>
                  <a:pt x="1200" y="794"/>
                </a:lnTo>
                <a:lnTo>
                  <a:pt x="1200" y="794"/>
                </a:lnTo>
                <a:lnTo>
                  <a:pt x="1202" y="794"/>
                </a:lnTo>
                <a:lnTo>
                  <a:pt x="1206" y="794"/>
                </a:lnTo>
                <a:lnTo>
                  <a:pt x="1212" y="784"/>
                </a:lnTo>
                <a:lnTo>
                  <a:pt x="1212" y="784"/>
                </a:lnTo>
                <a:lnTo>
                  <a:pt x="1212" y="782"/>
                </a:lnTo>
                <a:lnTo>
                  <a:pt x="1212" y="782"/>
                </a:lnTo>
                <a:lnTo>
                  <a:pt x="1218" y="778"/>
                </a:lnTo>
                <a:lnTo>
                  <a:pt x="1218" y="778"/>
                </a:lnTo>
                <a:lnTo>
                  <a:pt x="1216" y="772"/>
                </a:lnTo>
                <a:lnTo>
                  <a:pt x="1216" y="772"/>
                </a:lnTo>
                <a:lnTo>
                  <a:pt x="1220" y="772"/>
                </a:lnTo>
                <a:lnTo>
                  <a:pt x="1220" y="770"/>
                </a:lnTo>
                <a:lnTo>
                  <a:pt x="1222" y="770"/>
                </a:lnTo>
                <a:lnTo>
                  <a:pt x="1222" y="770"/>
                </a:lnTo>
                <a:lnTo>
                  <a:pt x="1218" y="764"/>
                </a:lnTo>
                <a:lnTo>
                  <a:pt x="1218" y="764"/>
                </a:lnTo>
                <a:lnTo>
                  <a:pt x="1226" y="762"/>
                </a:lnTo>
                <a:lnTo>
                  <a:pt x="1226" y="764"/>
                </a:lnTo>
                <a:lnTo>
                  <a:pt x="1226" y="764"/>
                </a:lnTo>
                <a:lnTo>
                  <a:pt x="1230" y="766"/>
                </a:lnTo>
                <a:lnTo>
                  <a:pt x="1230" y="766"/>
                </a:lnTo>
                <a:lnTo>
                  <a:pt x="1234" y="762"/>
                </a:lnTo>
                <a:lnTo>
                  <a:pt x="1234" y="760"/>
                </a:lnTo>
                <a:lnTo>
                  <a:pt x="1230" y="762"/>
                </a:lnTo>
                <a:lnTo>
                  <a:pt x="1230" y="762"/>
                </a:lnTo>
                <a:lnTo>
                  <a:pt x="1230" y="758"/>
                </a:lnTo>
                <a:lnTo>
                  <a:pt x="1222" y="756"/>
                </a:lnTo>
                <a:lnTo>
                  <a:pt x="1222" y="756"/>
                </a:lnTo>
                <a:lnTo>
                  <a:pt x="1222" y="752"/>
                </a:lnTo>
                <a:lnTo>
                  <a:pt x="1222" y="752"/>
                </a:lnTo>
                <a:lnTo>
                  <a:pt x="1226" y="752"/>
                </a:lnTo>
                <a:lnTo>
                  <a:pt x="1230" y="750"/>
                </a:lnTo>
                <a:lnTo>
                  <a:pt x="1230" y="750"/>
                </a:lnTo>
                <a:lnTo>
                  <a:pt x="1230" y="748"/>
                </a:lnTo>
                <a:lnTo>
                  <a:pt x="1230" y="748"/>
                </a:lnTo>
                <a:lnTo>
                  <a:pt x="1230" y="746"/>
                </a:lnTo>
                <a:lnTo>
                  <a:pt x="1228" y="744"/>
                </a:lnTo>
                <a:lnTo>
                  <a:pt x="1228" y="744"/>
                </a:lnTo>
                <a:lnTo>
                  <a:pt x="1230" y="744"/>
                </a:lnTo>
                <a:lnTo>
                  <a:pt x="1230" y="742"/>
                </a:lnTo>
                <a:lnTo>
                  <a:pt x="1220" y="738"/>
                </a:lnTo>
                <a:lnTo>
                  <a:pt x="1220" y="738"/>
                </a:lnTo>
                <a:lnTo>
                  <a:pt x="1220" y="734"/>
                </a:lnTo>
                <a:lnTo>
                  <a:pt x="1220" y="734"/>
                </a:lnTo>
                <a:lnTo>
                  <a:pt x="1218" y="732"/>
                </a:lnTo>
                <a:lnTo>
                  <a:pt x="1218" y="732"/>
                </a:lnTo>
                <a:lnTo>
                  <a:pt x="1226" y="730"/>
                </a:lnTo>
                <a:lnTo>
                  <a:pt x="1226" y="730"/>
                </a:lnTo>
                <a:lnTo>
                  <a:pt x="1224" y="726"/>
                </a:lnTo>
                <a:lnTo>
                  <a:pt x="1220" y="722"/>
                </a:lnTo>
                <a:lnTo>
                  <a:pt x="1220" y="722"/>
                </a:lnTo>
                <a:lnTo>
                  <a:pt x="1222" y="722"/>
                </a:lnTo>
                <a:lnTo>
                  <a:pt x="1222" y="720"/>
                </a:lnTo>
                <a:lnTo>
                  <a:pt x="1222" y="720"/>
                </a:lnTo>
                <a:lnTo>
                  <a:pt x="1216" y="714"/>
                </a:lnTo>
                <a:lnTo>
                  <a:pt x="1216" y="714"/>
                </a:lnTo>
                <a:lnTo>
                  <a:pt x="1218" y="712"/>
                </a:lnTo>
                <a:lnTo>
                  <a:pt x="1218" y="712"/>
                </a:lnTo>
                <a:lnTo>
                  <a:pt x="1218" y="706"/>
                </a:lnTo>
                <a:lnTo>
                  <a:pt x="1220" y="706"/>
                </a:lnTo>
                <a:lnTo>
                  <a:pt x="1220" y="706"/>
                </a:lnTo>
                <a:lnTo>
                  <a:pt x="1222" y="698"/>
                </a:lnTo>
                <a:lnTo>
                  <a:pt x="1222" y="688"/>
                </a:lnTo>
                <a:lnTo>
                  <a:pt x="1222" y="688"/>
                </a:lnTo>
                <a:lnTo>
                  <a:pt x="1226" y="688"/>
                </a:lnTo>
                <a:lnTo>
                  <a:pt x="1228" y="686"/>
                </a:lnTo>
                <a:lnTo>
                  <a:pt x="1228" y="686"/>
                </a:lnTo>
                <a:lnTo>
                  <a:pt x="1234" y="686"/>
                </a:lnTo>
                <a:lnTo>
                  <a:pt x="1234" y="686"/>
                </a:lnTo>
                <a:lnTo>
                  <a:pt x="1234" y="684"/>
                </a:lnTo>
                <a:lnTo>
                  <a:pt x="1236" y="682"/>
                </a:lnTo>
                <a:lnTo>
                  <a:pt x="1236" y="682"/>
                </a:lnTo>
                <a:lnTo>
                  <a:pt x="1236" y="686"/>
                </a:lnTo>
                <a:lnTo>
                  <a:pt x="1236" y="686"/>
                </a:lnTo>
                <a:lnTo>
                  <a:pt x="1228" y="696"/>
                </a:lnTo>
                <a:lnTo>
                  <a:pt x="1230" y="698"/>
                </a:lnTo>
                <a:lnTo>
                  <a:pt x="1230" y="698"/>
                </a:lnTo>
                <a:lnTo>
                  <a:pt x="1228" y="700"/>
                </a:lnTo>
                <a:lnTo>
                  <a:pt x="1224" y="702"/>
                </a:lnTo>
                <a:lnTo>
                  <a:pt x="1224" y="702"/>
                </a:lnTo>
                <a:lnTo>
                  <a:pt x="1226" y="704"/>
                </a:lnTo>
                <a:lnTo>
                  <a:pt x="1226" y="706"/>
                </a:lnTo>
                <a:lnTo>
                  <a:pt x="1226" y="706"/>
                </a:lnTo>
                <a:lnTo>
                  <a:pt x="1228" y="708"/>
                </a:lnTo>
                <a:lnTo>
                  <a:pt x="1226" y="708"/>
                </a:lnTo>
                <a:lnTo>
                  <a:pt x="1226" y="708"/>
                </a:lnTo>
                <a:lnTo>
                  <a:pt x="1226" y="712"/>
                </a:lnTo>
                <a:lnTo>
                  <a:pt x="1226" y="716"/>
                </a:lnTo>
                <a:lnTo>
                  <a:pt x="1226" y="716"/>
                </a:lnTo>
                <a:lnTo>
                  <a:pt x="1226" y="716"/>
                </a:lnTo>
                <a:lnTo>
                  <a:pt x="1234" y="714"/>
                </a:lnTo>
                <a:lnTo>
                  <a:pt x="1234" y="714"/>
                </a:lnTo>
                <a:lnTo>
                  <a:pt x="1234" y="720"/>
                </a:lnTo>
                <a:lnTo>
                  <a:pt x="1234" y="720"/>
                </a:lnTo>
                <a:lnTo>
                  <a:pt x="1242" y="718"/>
                </a:lnTo>
                <a:lnTo>
                  <a:pt x="1242" y="716"/>
                </a:lnTo>
                <a:lnTo>
                  <a:pt x="1242" y="716"/>
                </a:lnTo>
                <a:lnTo>
                  <a:pt x="1242" y="714"/>
                </a:lnTo>
                <a:lnTo>
                  <a:pt x="1242" y="712"/>
                </a:lnTo>
                <a:lnTo>
                  <a:pt x="1242" y="712"/>
                </a:lnTo>
                <a:lnTo>
                  <a:pt x="1242" y="710"/>
                </a:lnTo>
                <a:lnTo>
                  <a:pt x="1242" y="710"/>
                </a:lnTo>
                <a:lnTo>
                  <a:pt x="1244" y="710"/>
                </a:lnTo>
                <a:lnTo>
                  <a:pt x="1244" y="710"/>
                </a:lnTo>
                <a:lnTo>
                  <a:pt x="1244" y="706"/>
                </a:lnTo>
                <a:lnTo>
                  <a:pt x="1242" y="706"/>
                </a:lnTo>
                <a:lnTo>
                  <a:pt x="1242" y="706"/>
                </a:lnTo>
                <a:lnTo>
                  <a:pt x="1244" y="702"/>
                </a:lnTo>
                <a:lnTo>
                  <a:pt x="1244" y="700"/>
                </a:lnTo>
                <a:lnTo>
                  <a:pt x="1242" y="700"/>
                </a:lnTo>
                <a:lnTo>
                  <a:pt x="1242" y="700"/>
                </a:lnTo>
                <a:lnTo>
                  <a:pt x="1240" y="694"/>
                </a:lnTo>
                <a:lnTo>
                  <a:pt x="1240" y="694"/>
                </a:lnTo>
                <a:lnTo>
                  <a:pt x="1240" y="694"/>
                </a:lnTo>
                <a:lnTo>
                  <a:pt x="1240" y="688"/>
                </a:lnTo>
                <a:lnTo>
                  <a:pt x="1240" y="688"/>
                </a:lnTo>
                <a:lnTo>
                  <a:pt x="1244" y="690"/>
                </a:lnTo>
                <a:lnTo>
                  <a:pt x="1248" y="694"/>
                </a:lnTo>
                <a:lnTo>
                  <a:pt x="1248" y="694"/>
                </a:lnTo>
                <a:lnTo>
                  <a:pt x="1252" y="694"/>
                </a:lnTo>
                <a:lnTo>
                  <a:pt x="1252" y="694"/>
                </a:lnTo>
                <a:lnTo>
                  <a:pt x="1258" y="682"/>
                </a:lnTo>
                <a:lnTo>
                  <a:pt x="1260" y="684"/>
                </a:lnTo>
                <a:lnTo>
                  <a:pt x="1260" y="684"/>
                </a:lnTo>
                <a:lnTo>
                  <a:pt x="1262" y="678"/>
                </a:lnTo>
                <a:lnTo>
                  <a:pt x="1262" y="678"/>
                </a:lnTo>
                <a:lnTo>
                  <a:pt x="1262" y="668"/>
                </a:lnTo>
                <a:lnTo>
                  <a:pt x="1262" y="668"/>
                </a:lnTo>
                <a:lnTo>
                  <a:pt x="1260" y="668"/>
                </a:lnTo>
                <a:lnTo>
                  <a:pt x="1260" y="668"/>
                </a:lnTo>
                <a:lnTo>
                  <a:pt x="1260" y="664"/>
                </a:lnTo>
                <a:lnTo>
                  <a:pt x="1262" y="664"/>
                </a:lnTo>
                <a:lnTo>
                  <a:pt x="1262" y="662"/>
                </a:lnTo>
                <a:lnTo>
                  <a:pt x="1262" y="662"/>
                </a:lnTo>
                <a:lnTo>
                  <a:pt x="1270" y="654"/>
                </a:lnTo>
                <a:lnTo>
                  <a:pt x="1270" y="652"/>
                </a:lnTo>
                <a:lnTo>
                  <a:pt x="1270" y="652"/>
                </a:lnTo>
                <a:lnTo>
                  <a:pt x="1274" y="652"/>
                </a:lnTo>
                <a:lnTo>
                  <a:pt x="1274" y="652"/>
                </a:lnTo>
                <a:lnTo>
                  <a:pt x="1276" y="652"/>
                </a:lnTo>
                <a:lnTo>
                  <a:pt x="1278" y="650"/>
                </a:lnTo>
                <a:lnTo>
                  <a:pt x="1278" y="650"/>
                </a:lnTo>
                <a:lnTo>
                  <a:pt x="1282" y="650"/>
                </a:lnTo>
                <a:lnTo>
                  <a:pt x="1282" y="650"/>
                </a:lnTo>
                <a:lnTo>
                  <a:pt x="1284" y="646"/>
                </a:lnTo>
                <a:lnTo>
                  <a:pt x="1284" y="646"/>
                </a:lnTo>
                <a:lnTo>
                  <a:pt x="1288" y="646"/>
                </a:lnTo>
                <a:lnTo>
                  <a:pt x="1292" y="646"/>
                </a:lnTo>
                <a:lnTo>
                  <a:pt x="1292" y="648"/>
                </a:lnTo>
                <a:lnTo>
                  <a:pt x="1292" y="648"/>
                </a:lnTo>
                <a:lnTo>
                  <a:pt x="1294" y="648"/>
                </a:lnTo>
                <a:lnTo>
                  <a:pt x="1296" y="648"/>
                </a:lnTo>
                <a:lnTo>
                  <a:pt x="1296" y="648"/>
                </a:lnTo>
                <a:lnTo>
                  <a:pt x="1294" y="646"/>
                </a:lnTo>
                <a:lnTo>
                  <a:pt x="1294" y="644"/>
                </a:lnTo>
                <a:lnTo>
                  <a:pt x="1296" y="640"/>
                </a:lnTo>
                <a:lnTo>
                  <a:pt x="1296" y="640"/>
                </a:lnTo>
                <a:lnTo>
                  <a:pt x="1298" y="640"/>
                </a:lnTo>
                <a:lnTo>
                  <a:pt x="1302" y="640"/>
                </a:lnTo>
                <a:lnTo>
                  <a:pt x="1302" y="640"/>
                </a:lnTo>
                <a:lnTo>
                  <a:pt x="1302" y="644"/>
                </a:lnTo>
                <a:lnTo>
                  <a:pt x="1302" y="644"/>
                </a:lnTo>
                <a:lnTo>
                  <a:pt x="1302" y="644"/>
                </a:lnTo>
                <a:lnTo>
                  <a:pt x="1306" y="644"/>
                </a:lnTo>
                <a:lnTo>
                  <a:pt x="1306" y="644"/>
                </a:lnTo>
                <a:lnTo>
                  <a:pt x="1308" y="642"/>
                </a:lnTo>
                <a:lnTo>
                  <a:pt x="1308" y="642"/>
                </a:lnTo>
                <a:lnTo>
                  <a:pt x="1312" y="642"/>
                </a:lnTo>
                <a:lnTo>
                  <a:pt x="1312" y="642"/>
                </a:lnTo>
                <a:lnTo>
                  <a:pt x="1310" y="638"/>
                </a:lnTo>
                <a:lnTo>
                  <a:pt x="1310" y="638"/>
                </a:lnTo>
                <a:lnTo>
                  <a:pt x="1304" y="636"/>
                </a:lnTo>
                <a:lnTo>
                  <a:pt x="1302" y="634"/>
                </a:lnTo>
                <a:lnTo>
                  <a:pt x="1302" y="634"/>
                </a:lnTo>
                <a:lnTo>
                  <a:pt x="1302" y="632"/>
                </a:lnTo>
                <a:lnTo>
                  <a:pt x="1302" y="632"/>
                </a:lnTo>
                <a:lnTo>
                  <a:pt x="1308" y="630"/>
                </a:lnTo>
                <a:lnTo>
                  <a:pt x="1308" y="630"/>
                </a:lnTo>
                <a:lnTo>
                  <a:pt x="1306" y="624"/>
                </a:lnTo>
                <a:lnTo>
                  <a:pt x="1306" y="622"/>
                </a:lnTo>
                <a:lnTo>
                  <a:pt x="1312" y="616"/>
                </a:lnTo>
                <a:lnTo>
                  <a:pt x="1312" y="614"/>
                </a:lnTo>
                <a:lnTo>
                  <a:pt x="1310" y="614"/>
                </a:lnTo>
                <a:lnTo>
                  <a:pt x="1310" y="614"/>
                </a:lnTo>
                <a:lnTo>
                  <a:pt x="1314" y="606"/>
                </a:lnTo>
                <a:lnTo>
                  <a:pt x="1314" y="606"/>
                </a:lnTo>
                <a:lnTo>
                  <a:pt x="1318" y="606"/>
                </a:lnTo>
                <a:lnTo>
                  <a:pt x="1318" y="606"/>
                </a:lnTo>
                <a:lnTo>
                  <a:pt x="1318" y="608"/>
                </a:lnTo>
                <a:lnTo>
                  <a:pt x="1318" y="606"/>
                </a:lnTo>
                <a:lnTo>
                  <a:pt x="1320" y="604"/>
                </a:lnTo>
                <a:lnTo>
                  <a:pt x="1320" y="604"/>
                </a:lnTo>
                <a:lnTo>
                  <a:pt x="1322" y="606"/>
                </a:lnTo>
                <a:lnTo>
                  <a:pt x="1322" y="608"/>
                </a:lnTo>
                <a:lnTo>
                  <a:pt x="1324" y="608"/>
                </a:lnTo>
                <a:lnTo>
                  <a:pt x="1324" y="608"/>
                </a:lnTo>
                <a:lnTo>
                  <a:pt x="1324" y="604"/>
                </a:lnTo>
                <a:lnTo>
                  <a:pt x="1324" y="604"/>
                </a:lnTo>
                <a:lnTo>
                  <a:pt x="1328" y="606"/>
                </a:lnTo>
                <a:lnTo>
                  <a:pt x="1328" y="606"/>
                </a:lnTo>
                <a:lnTo>
                  <a:pt x="1332" y="594"/>
                </a:lnTo>
                <a:lnTo>
                  <a:pt x="1332" y="594"/>
                </a:lnTo>
                <a:lnTo>
                  <a:pt x="1334" y="600"/>
                </a:lnTo>
                <a:lnTo>
                  <a:pt x="1338" y="600"/>
                </a:lnTo>
                <a:lnTo>
                  <a:pt x="1338" y="600"/>
                </a:lnTo>
                <a:lnTo>
                  <a:pt x="1338" y="596"/>
                </a:lnTo>
                <a:lnTo>
                  <a:pt x="1338" y="596"/>
                </a:lnTo>
                <a:lnTo>
                  <a:pt x="1342" y="600"/>
                </a:lnTo>
                <a:lnTo>
                  <a:pt x="1342" y="600"/>
                </a:lnTo>
                <a:lnTo>
                  <a:pt x="1344" y="598"/>
                </a:lnTo>
                <a:lnTo>
                  <a:pt x="1346" y="598"/>
                </a:lnTo>
                <a:lnTo>
                  <a:pt x="1346" y="598"/>
                </a:lnTo>
                <a:lnTo>
                  <a:pt x="1348" y="594"/>
                </a:lnTo>
                <a:lnTo>
                  <a:pt x="1348" y="594"/>
                </a:lnTo>
                <a:lnTo>
                  <a:pt x="1352" y="592"/>
                </a:lnTo>
                <a:lnTo>
                  <a:pt x="1352" y="592"/>
                </a:lnTo>
                <a:lnTo>
                  <a:pt x="1350" y="582"/>
                </a:lnTo>
                <a:lnTo>
                  <a:pt x="1350" y="582"/>
                </a:lnTo>
                <a:lnTo>
                  <a:pt x="1350" y="582"/>
                </a:lnTo>
                <a:lnTo>
                  <a:pt x="1350" y="582"/>
                </a:lnTo>
                <a:lnTo>
                  <a:pt x="1350" y="580"/>
                </a:lnTo>
                <a:lnTo>
                  <a:pt x="1350" y="580"/>
                </a:lnTo>
                <a:lnTo>
                  <a:pt x="1348" y="580"/>
                </a:lnTo>
                <a:lnTo>
                  <a:pt x="1348" y="580"/>
                </a:lnTo>
                <a:lnTo>
                  <a:pt x="1348" y="578"/>
                </a:lnTo>
                <a:lnTo>
                  <a:pt x="1346" y="576"/>
                </a:lnTo>
                <a:lnTo>
                  <a:pt x="1348" y="572"/>
                </a:lnTo>
                <a:lnTo>
                  <a:pt x="1348" y="572"/>
                </a:lnTo>
                <a:lnTo>
                  <a:pt x="1346" y="570"/>
                </a:lnTo>
                <a:lnTo>
                  <a:pt x="1344" y="570"/>
                </a:lnTo>
                <a:lnTo>
                  <a:pt x="1342" y="570"/>
                </a:lnTo>
                <a:lnTo>
                  <a:pt x="1342" y="570"/>
                </a:lnTo>
                <a:lnTo>
                  <a:pt x="1342" y="564"/>
                </a:lnTo>
                <a:lnTo>
                  <a:pt x="1342" y="550"/>
                </a:lnTo>
                <a:lnTo>
                  <a:pt x="1342" y="550"/>
                </a:lnTo>
                <a:lnTo>
                  <a:pt x="1342" y="546"/>
                </a:lnTo>
                <a:lnTo>
                  <a:pt x="1340" y="544"/>
                </a:lnTo>
                <a:lnTo>
                  <a:pt x="1334" y="540"/>
                </a:lnTo>
                <a:lnTo>
                  <a:pt x="1334" y="540"/>
                </a:lnTo>
                <a:lnTo>
                  <a:pt x="1330" y="540"/>
                </a:lnTo>
                <a:lnTo>
                  <a:pt x="1328" y="544"/>
                </a:lnTo>
                <a:lnTo>
                  <a:pt x="1326" y="546"/>
                </a:lnTo>
                <a:lnTo>
                  <a:pt x="1326" y="544"/>
                </a:lnTo>
                <a:lnTo>
                  <a:pt x="1326" y="544"/>
                </a:lnTo>
                <a:lnTo>
                  <a:pt x="1324" y="540"/>
                </a:lnTo>
                <a:lnTo>
                  <a:pt x="1322" y="540"/>
                </a:lnTo>
                <a:lnTo>
                  <a:pt x="1320" y="542"/>
                </a:lnTo>
                <a:lnTo>
                  <a:pt x="1318" y="550"/>
                </a:lnTo>
                <a:lnTo>
                  <a:pt x="1318" y="550"/>
                </a:lnTo>
                <a:lnTo>
                  <a:pt x="1314" y="554"/>
                </a:lnTo>
                <a:lnTo>
                  <a:pt x="1314" y="560"/>
                </a:lnTo>
                <a:lnTo>
                  <a:pt x="1314" y="560"/>
                </a:lnTo>
                <a:lnTo>
                  <a:pt x="1312" y="562"/>
                </a:lnTo>
                <a:lnTo>
                  <a:pt x="1308" y="566"/>
                </a:lnTo>
                <a:lnTo>
                  <a:pt x="1302" y="572"/>
                </a:lnTo>
                <a:lnTo>
                  <a:pt x="1302" y="572"/>
                </a:lnTo>
                <a:lnTo>
                  <a:pt x="1298" y="574"/>
                </a:lnTo>
                <a:lnTo>
                  <a:pt x="1298" y="576"/>
                </a:lnTo>
                <a:lnTo>
                  <a:pt x="1298" y="576"/>
                </a:lnTo>
                <a:lnTo>
                  <a:pt x="1280" y="580"/>
                </a:lnTo>
                <a:lnTo>
                  <a:pt x="1258" y="582"/>
                </a:lnTo>
                <a:lnTo>
                  <a:pt x="1258" y="582"/>
                </a:lnTo>
                <a:lnTo>
                  <a:pt x="1254" y="580"/>
                </a:lnTo>
                <a:lnTo>
                  <a:pt x="1244" y="586"/>
                </a:lnTo>
                <a:lnTo>
                  <a:pt x="1244" y="586"/>
                </a:lnTo>
                <a:lnTo>
                  <a:pt x="1234" y="592"/>
                </a:lnTo>
                <a:lnTo>
                  <a:pt x="1232" y="594"/>
                </a:lnTo>
                <a:lnTo>
                  <a:pt x="1232" y="594"/>
                </a:lnTo>
                <a:lnTo>
                  <a:pt x="1232" y="596"/>
                </a:lnTo>
                <a:lnTo>
                  <a:pt x="1236" y="592"/>
                </a:lnTo>
                <a:lnTo>
                  <a:pt x="1236" y="592"/>
                </a:lnTo>
                <a:lnTo>
                  <a:pt x="1236" y="594"/>
                </a:lnTo>
                <a:lnTo>
                  <a:pt x="1236" y="598"/>
                </a:lnTo>
                <a:lnTo>
                  <a:pt x="1236" y="598"/>
                </a:lnTo>
                <a:lnTo>
                  <a:pt x="1230" y="600"/>
                </a:lnTo>
                <a:lnTo>
                  <a:pt x="1230" y="600"/>
                </a:lnTo>
                <a:lnTo>
                  <a:pt x="1232" y="602"/>
                </a:lnTo>
                <a:lnTo>
                  <a:pt x="1232" y="606"/>
                </a:lnTo>
                <a:lnTo>
                  <a:pt x="1232" y="606"/>
                </a:lnTo>
                <a:lnTo>
                  <a:pt x="1228" y="608"/>
                </a:lnTo>
                <a:lnTo>
                  <a:pt x="1228" y="608"/>
                </a:lnTo>
                <a:lnTo>
                  <a:pt x="1230" y="610"/>
                </a:lnTo>
                <a:lnTo>
                  <a:pt x="1228" y="612"/>
                </a:lnTo>
                <a:lnTo>
                  <a:pt x="1228" y="612"/>
                </a:lnTo>
                <a:lnTo>
                  <a:pt x="1224" y="612"/>
                </a:lnTo>
                <a:lnTo>
                  <a:pt x="1220" y="614"/>
                </a:lnTo>
                <a:lnTo>
                  <a:pt x="1220" y="614"/>
                </a:lnTo>
                <a:lnTo>
                  <a:pt x="1218" y="616"/>
                </a:lnTo>
                <a:lnTo>
                  <a:pt x="1218" y="616"/>
                </a:lnTo>
                <a:lnTo>
                  <a:pt x="1216" y="616"/>
                </a:lnTo>
                <a:lnTo>
                  <a:pt x="1212" y="616"/>
                </a:lnTo>
                <a:lnTo>
                  <a:pt x="1210" y="618"/>
                </a:lnTo>
                <a:lnTo>
                  <a:pt x="1210" y="618"/>
                </a:lnTo>
                <a:lnTo>
                  <a:pt x="1200" y="616"/>
                </a:lnTo>
                <a:lnTo>
                  <a:pt x="1190" y="616"/>
                </a:lnTo>
                <a:lnTo>
                  <a:pt x="1190" y="616"/>
                </a:lnTo>
                <a:lnTo>
                  <a:pt x="1190" y="618"/>
                </a:lnTo>
                <a:lnTo>
                  <a:pt x="1188" y="620"/>
                </a:lnTo>
                <a:lnTo>
                  <a:pt x="1188" y="620"/>
                </a:lnTo>
                <a:lnTo>
                  <a:pt x="1192" y="624"/>
                </a:lnTo>
                <a:lnTo>
                  <a:pt x="1192" y="624"/>
                </a:lnTo>
                <a:lnTo>
                  <a:pt x="1186" y="630"/>
                </a:lnTo>
                <a:lnTo>
                  <a:pt x="1180" y="636"/>
                </a:lnTo>
                <a:lnTo>
                  <a:pt x="1180" y="636"/>
                </a:lnTo>
                <a:lnTo>
                  <a:pt x="1174" y="636"/>
                </a:lnTo>
                <a:lnTo>
                  <a:pt x="1174" y="636"/>
                </a:lnTo>
                <a:lnTo>
                  <a:pt x="1170" y="640"/>
                </a:lnTo>
                <a:lnTo>
                  <a:pt x="1170" y="640"/>
                </a:lnTo>
                <a:lnTo>
                  <a:pt x="1164" y="640"/>
                </a:lnTo>
                <a:lnTo>
                  <a:pt x="1158" y="642"/>
                </a:lnTo>
                <a:lnTo>
                  <a:pt x="1158" y="644"/>
                </a:lnTo>
                <a:lnTo>
                  <a:pt x="1158" y="644"/>
                </a:lnTo>
                <a:lnTo>
                  <a:pt x="1154" y="648"/>
                </a:lnTo>
                <a:lnTo>
                  <a:pt x="1146" y="652"/>
                </a:lnTo>
                <a:lnTo>
                  <a:pt x="1146" y="652"/>
                </a:lnTo>
                <a:lnTo>
                  <a:pt x="1142" y="652"/>
                </a:lnTo>
                <a:lnTo>
                  <a:pt x="1138" y="650"/>
                </a:lnTo>
                <a:lnTo>
                  <a:pt x="1138" y="650"/>
                </a:lnTo>
                <a:lnTo>
                  <a:pt x="1140" y="650"/>
                </a:lnTo>
                <a:lnTo>
                  <a:pt x="1140" y="648"/>
                </a:lnTo>
                <a:lnTo>
                  <a:pt x="1140" y="648"/>
                </a:lnTo>
                <a:lnTo>
                  <a:pt x="1138" y="648"/>
                </a:lnTo>
                <a:lnTo>
                  <a:pt x="1138" y="648"/>
                </a:lnTo>
                <a:lnTo>
                  <a:pt x="1136" y="646"/>
                </a:lnTo>
                <a:lnTo>
                  <a:pt x="1136" y="644"/>
                </a:lnTo>
                <a:lnTo>
                  <a:pt x="1136" y="644"/>
                </a:lnTo>
                <a:lnTo>
                  <a:pt x="1132" y="646"/>
                </a:lnTo>
                <a:lnTo>
                  <a:pt x="1132" y="642"/>
                </a:lnTo>
                <a:lnTo>
                  <a:pt x="1132" y="642"/>
                </a:lnTo>
                <a:lnTo>
                  <a:pt x="1138" y="638"/>
                </a:lnTo>
                <a:lnTo>
                  <a:pt x="1138" y="638"/>
                </a:lnTo>
                <a:lnTo>
                  <a:pt x="1138" y="636"/>
                </a:lnTo>
                <a:lnTo>
                  <a:pt x="1138" y="636"/>
                </a:lnTo>
                <a:lnTo>
                  <a:pt x="1142" y="632"/>
                </a:lnTo>
                <a:lnTo>
                  <a:pt x="1144" y="630"/>
                </a:lnTo>
                <a:lnTo>
                  <a:pt x="1144" y="628"/>
                </a:lnTo>
                <a:lnTo>
                  <a:pt x="1144" y="628"/>
                </a:lnTo>
                <a:lnTo>
                  <a:pt x="1146" y="622"/>
                </a:lnTo>
                <a:lnTo>
                  <a:pt x="1146" y="618"/>
                </a:lnTo>
                <a:lnTo>
                  <a:pt x="1146" y="618"/>
                </a:lnTo>
                <a:lnTo>
                  <a:pt x="1144" y="620"/>
                </a:lnTo>
                <a:lnTo>
                  <a:pt x="1144" y="620"/>
                </a:lnTo>
                <a:lnTo>
                  <a:pt x="1146" y="620"/>
                </a:lnTo>
                <a:lnTo>
                  <a:pt x="1144" y="614"/>
                </a:lnTo>
                <a:lnTo>
                  <a:pt x="1144" y="614"/>
                </a:lnTo>
                <a:lnTo>
                  <a:pt x="1142" y="606"/>
                </a:lnTo>
                <a:lnTo>
                  <a:pt x="1140" y="604"/>
                </a:lnTo>
                <a:lnTo>
                  <a:pt x="1134" y="602"/>
                </a:lnTo>
                <a:lnTo>
                  <a:pt x="1134" y="602"/>
                </a:lnTo>
                <a:lnTo>
                  <a:pt x="1132" y="606"/>
                </a:lnTo>
                <a:lnTo>
                  <a:pt x="1132" y="606"/>
                </a:lnTo>
                <a:lnTo>
                  <a:pt x="1130" y="608"/>
                </a:lnTo>
                <a:lnTo>
                  <a:pt x="1130" y="608"/>
                </a:lnTo>
                <a:lnTo>
                  <a:pt x="1128" y="608"/>
                </a:lnTo>
                <a:lnTo>
                  <a:pt x="1126" y="606"/>
                </a:lnTo>
                <a:lnTo>
                  <a:pt x="1126" y="604"/>
                </a:lnTo>
                <a:lnTo>
                  <a:pt x="1130" y="604"/>
                </a:lnTo>
                <a:lnTo>
                  <a:pt x="1130" y="604"/>
                </a:lnTo>
                <a:lnTo>
                  <a:pt x="1132" y="596"/>
                </a:lnTo>
                <a:lnTo>
                  <a:pt x="1134" y="590"/>
                </a:lnTo>
                <a:lnTo>
                  <a:pt x="1134" y="586"/>
                </a:lnTo>
                <a:lnTo>
                  <a:pt x="1134" y="586"/>
                </a:lnTo>
                <a:lnTo>
                  <a:pt x="1130" y="582"/>
                </a:lnTo>
                <a:lnTo>
                  <a:pt x="1130" y="582"/>
                </a:lnTo>
                <a:lnTo>
                  <a:pt x="1130" y="580"/>
                </a:lnTo>
                <a:lnTo>
                  <a:pt x="1132" y="578"/>
                </a:lnTo>
                <a:lnTo>
                  <a:pt x="1132" y="578"/>
                </a:lnTo>
                <a:lnTo>
                  <a:pt x="1128" y="574"/>
                </a:lnTo>
                <a:lnTo>
                  <a:pt x="1128" y="574"/>
                </a:lnTo>
                <a:lnTo>
                  <a:pt x="1124" y="574"/>
                </a:lnTo>
                <a:lnTo>
                  <a:pt x="1124" y="574"/>
                </a:lnTo>
                <a:lnTo>
                  <a:pt x="1120" y="570"/>
                </a:lnTo>
                <a:lnTo>
                  <a:pt x="1118" y="568"/>
                </a:lnTo>
                <a:lnTo>
                  <a:pt x="1118" y="568"/>
                </a:lnTo>
                <a:lnTo>
                  <a:pt x="1114" y="568"/>
                </a:lnTo>
                <a:lnTo>
                  <a:pt x="1114" y="568"/>
                </a:lnTo>
                <a:lnTo>
                  <a:pt x="1112" y="570"/>
                </a:lnTo>
                <a:lnTo>
                  <a:pt x="1112" y="570"/>
                </a:lnTo>
                <a:lnTo>
                  <a:pt x="1112" y="574"/>
                </a:lnTo>
                <a:lnTo>
                  <a:pt x="1112" y="574"/>
                </a:lnTo>
                <a:lnTo>
                  <a:pt x="1110" y="576"/>
                </a:lnTo>
                <a:lnTo>
                  <a:pt x="1108" y="576"/>
                </a:lnTo>
                <a:lnTo>
                  <a:pt x="1108" y="576"/>
                </a:lnTo>
                <a:lnTo>
                  <a:pt x="1106" y="578"/>
                </a:lnTo>
                <a:lnTo>
                  <a:pt x="1104" y="582"/>
                </a:lnTo>
                <a:lnTo>
                  <a:pt x="1104" y="582"/>
                </a:lnTo>
                <a:lnTo>
                  <a:pt x="1098" y="584"/>
                </a:lnTo>
                <a:lnTo>
                  <a:pt x="1098" y="584"/>
                </a:lnTo>
                <a:lnTo>
                  <a:pt x="1096" y="598"/>
                </a:lnTo>
                <a:lnTo>
                  <a:pt x="1096" y="598"/>
                </a:lnTo>
                <a:lnTo>
                  <a:pt x="1094" y="598"/>
                </a:lnTo>
                <a:lnTo>
                  <a:pt x="1092" y="600"/>
                </a:lnTo>
                <a:lnTo>
                  <a:pt x="1092" y="600"/>
                </a:lnTo>
                <a:lnTo>
                  <a:pt x="1092" y="606"/>
                </a:lnTo>
                <a:lnTo>
                  <a:pt x="1092" y="614"/>
                </a:lnTo>
                <a:lnTo>
                  <a:pt x="1096" y="616"/>
                </a:lnTo>
                <a:lnTo>
                  <a:pt x="1096" y="616"/>
                </a:lnTo>
                <a:lnTo>
                  <a:pt x="1096" y="626"/>
                </a:lnTo>
                <a:lnTo>
                  <a:pt x="1086" y="644"/>
                </a:lnTo>
                <a:lnTo>
                  <a:pt x="1086" y="644"/>
                </a:lnTo>
                <a:lnTo>
                  <a:pt x="1082" y="644"/>
                </a:lnTo>
                <a:lnTo>
                  <a:pt x="1080" y="644"/>
                </a:lnTo>
                <a:lnTo>
                  <a:pt x="1080" y="644"/>
                </a:lnTo>
                <a:lnTo>
                  <a:pt x="1076" y="642"/>
                </a:lnTo>
                <a:lnTo>
                  <a:pt x="1076" y="642"/>
                </a:lnTo>
                <a:lnTo>
                  <a:pt x="1076" y="636"/>
                </a:lnTo>
                <a:lnTo>
                  <a:pt x="1074" y="632"/>
                </a:lnTo>
                <a:lnTo>
                  <a:pt x="1074" y="632"/>
                </a:lnTo>
                <a:lnTo>
                  <a:pt x="1072" y="616"/>
                </a:lnTo>
                <a:lnTo>
                  <a:pt x="1074" y="608"/>
                </a:lnTo>
                <a:lnTo>
                  <a:pt x="1076" y="602"/>
                </a:lnTo>
                <a:lnTo>
                  <a:pt x="1076" y="602"/>
                </a:lnTo>
                <a:lnTo>
                  <a:pt x="1080" y="594"/>
                </a:lnTo>
                <a:lnTo>
                  <a:pt x="1080" y="594"/>
                </a:lnTo>
                <a:lnTo>
                  <a:pt x="1082" y="588"/>
                </a:lnTo>
                <a:lnTo>
                  <a:pt x="1082" y="582"/>
                </a:lnTo>
                <a:lnTo>
                  <a:pt x="1082" y="582"/>
                </a:lnTo>
                <a:lnTo>
                  <a:pt x="1080" y="584"/>
                </a:lnTo>
                <a:lnTo>
                  <a:pt x="1076" y="586"/>
                </a:lnTo>
                <a:lnTo>
                  <a:pt x="1076" y="586"/>
                </a:lnTo>
                <a:lnTo>
                  <a:pt x="1076" y="590"/>
                </a:lnTo>
                <a:lnTo>
                  <a:pt x="1076" y="590"/>
                </a:lnTo>
                <a:lnTo>
                  <a:pt x="1074" y="592"/>
                </a:lnTo>
                <a:lnTo>
                  <a:pt x="1072" y="592"/>
                </a:lnTo>
                <a:lnTo>
                  <a:pt x="1072" y="592"/>
                </a:lnTo>
                <a:lnTo>
                  <a:pt x="1072" y="586"/>
                </a:lnTo>
                <a:lnTo>
                  <a:pt x="1072" y="586"/>
                </a:lnTo>
                <a:lnTo>
                  <a:pt x="1074" y="584"/>
                </a:lnTo>
                <a:lnTo>
                  <a:pt x="1078" y="582"/>
                </a:lnTo>
                <a:lnTo>
                  <a:pt x="1078" y="582"/>
                </a:lnTo>
                <a:lnTo>
                  <a:pt x="1078" y="576"/>
                </a:lnTo>
                <a:lnTo>
                  <a:pt x="1078" y="576"/>
                </a:lnTo>
                <a:lnTo>
                  <a:pt x="1084" y="566"/>
                </a:lnTo>
                <a:lnTo>
                  <a:pt x="1084" y="566"/>
                </a:lnTo>
                <a:lnTo>
                  <a:pt x="1088" y="568"/>
                </a:lnTo>
                <a:lnTo>
                  <a:pt x="1090" y="568"/>
                </a:lnTo>
                <a:lnTo>
                  <a:pt x="1090" y="564"/>
                </a:lnTo>
                <a:lnTo>
                  <a:pt x="1090" y="564"/>
                </a:lnTo>
                <a:lnTo>
                  <a:pt x="1096" y="566"/>
                </a:lnTo>
                <a:lnTo>
                  <a:pt x="1102" y="564"/>
                </a:lnTo>
                <a:lnTo>
                  <a:pt x="1102" y="564"/>
                </a:lnTo>
                <a:lnTo>
                  <a:pt x="1104" y="560"/>
                </a:lnTo>
                <a:lnTo>
                  <a:pt x="1104" y="560"/>
                </a:lnTo>
                <a:lnTo>
                  <a:pt x="1106" y="560"/>
                </a:lnTo>
                <a:lnTo>
                  <a:pt x="1108" y="562"/>
                </a:lnTo>
                <a:lnTo>
                  <a:pt x="1112" y="564"/>
                </a:lnTo>
                <a:lnTo>
                  <a:pt x="1112" y="564"/>
                </a:lnTo>
                <a:lnTo>
                  <a:pt x="1116" y="564"/>
                </a:lnTo>
                <a:lnTo>
                  <a:pt x="1116" y="564"/>
                </a:lnTo>
                <a:lnTo>
                  <a:pt x="1116" y="562"/>
                </a:lnTo>
                <a:lnTo>
                  <a:pt x="1116" y="562"/>
                </a:lnTo>
                <a:lnTo>
                  <a:pt x="1116" y="562"/>
                </a:lnTo>
                <a:lnTo>
                  <a:pt x="1120" y="562"/>
                </a:lnTo>
                <a:lnTo>
                  <a:pt x="1120" y="564"/>
                </a:lnTo>
                <a:lnTo>
                  <a:pt x="1120" y="564"/>
                </a:lnTo>
                <a:lnTo>
                  <a:pt x="1124" y="564"/>
                </a:lnTo>
                <a:lnTo>
                  <a:pt x="1124" y="564"/>
                </a:lnTo>
                <a:lnTo>
                  <a:pt x="1124" y="562"/>
                </a:lnTo>
                <a:lnTo>
                  <a:pt x="1124" y="562"/>
                </a:lnTo>
                <a:lnTo>
                  <a:pt x="1120" y="556"/>
                </a:lnTo>
                <a:lnTo>
                  <a:pt x="1112" y="556"/>
                </a:lnTo>
                <a:lnTo>
                  <a:pt x="1112" y="556"/>
                </a:lnTo>
                <a:lnTo>
                  <a:pt x="1110" y="546"/>
                </a:lnTo>
                <a:lnTo>
                  <a:pt x="1110" y="546"/>
                </a:lnTo>
                <a:lnTo>
                  <a:pt x="1096" y="552"/>
                </a:lnTo>
                <a:lnTo>
                  <a:pt x="1086" y="554"/>
                </a:lnTo>
                <a:lnTo>
                  <a:pt x="1078" y="552"/>
                </a:lnTo>
                <a:lnTo>
                  <a:pt x="1078" y="552"/>
                </a:lnTo>
                <a:lnTo>
                  <a:pt x="1076" y="544"/>
                </a:lnTo>
                <a:lnTo>
                  <a:pt x="1076" y="544"/>
                </a:lnTo>
                <a:lnTo>
                  <a:pt x="1066" y="546"/>
                </a:lnTo>
                <a:lnTo>
                  <a:pt x="1066" y="546"/>
                </a:lnTo>
                <a:lnTo>
                  <a:pt x="1064" y="544"/>
                </a:lnTo>
                <a:lnTo>
                  <a:pt x="1064" y="542"/>
                </a:lnTo>
                <a:lnTo>
                  <a:pt x="1064" y="542"/>
                </a:lnTo>
                <a:lnTo>
                  <a:pt x="1064" y="540"/>
                </a:lnTo>
                <a:lnTo>
                  <a:pt x="1064" y="540"/>
                </a:lnTo>
                <a:lnTo>
                  <a:pt x="1066" y="540"/>
                </a:lnTo>
                <a:lnTo>
                  <a:pt x="1068" y="540"/>
                </a:lnTo>
                <a:lnTo>
                  <a:pt x="1068" y="540"/>
                </a:lnTo>
                <a:lnTo>
                  <a:pt x="1072" y="538"/>
                </a:lnTo>
                <a:lnTo>
                  <a:pt x="1074" y="534"/>
                </a:lnTo>
                <a:lnTo>
                  <a:pt x="1074" y="534"/>
                </a:lnTo>
                <a:lnTo>
                  <a:pt x="1072" y="534"/>
                </a:lnTo>
                <a:lnTo>
                  <a:pt x="1068" y="532"/>
                </a:lnTo>
                <a:lnTo>
                  <a:pt x="1068" y="534"/>
                </a:lnTo>
                <a:lnTo>
                  <a:pt x="1068" y="534"/>
                </a:lnTo>
                <a:lnTo>
                  <a:pt x="1062" y="536"/>
                </a:lnTo>
                <a:lnTo>
                  <a:pt x="1062" y="538"/>
                </a:lnTo>
                <a:lnTo>
                  <a:pt x="1054" y="544"/>
                </a:lnTo>
                <a:lnTo>
                  <a:pt x="1054" y="544"/>
                </a:lnTo>
                <a:lnTo>
                  <a:pt x="1046" y="546"/>
                </a:lnTo>
                <a:lnTo>
                  <a:pt x="1046" y="546"/>
                </a:lnTo>
                <a:lnTo>
                  <a:pt x="1044" y="550"/>
                </a:lnTo>
                <a:lnTo>
                  <a:pt x="1044" y="550"/>
                </a:lnTo>
                <a:lnTo>
                  <a:pt x="1040" y="550"/>
                </a:lnTo>
                <a:lnTo>
                  <a:pt x="1038" y="550"/>
                </a:lnTo>
                <a:lnTo>
                  <a:pt x="1034" y="546"/>
                </a:lnTo>
                <a:lnTo>
                  <a:pt x="1034" y="544"/>
                </a:lnTo>
                <a:lnTo>
                  <a:pt x="1034" y="544"/>
                </a:lnTo>
                <a:lnTo>
                  <a:pt x="1028" y="546"/>
                </a:lnTo>
                <a:lnTo>
                  <a:pt x="1024" y="546"/>
                </a:lnTo>
                <a:lnTo>
                  <a:pt x="1024" y="546"/>
                </a:lnTo>
                <a:lnTo>
                  <a:pt x="1018" y="546"/>
                </a:lnTo>
                <a:lnTo>
                  <a:pt x="1018" y="546"/>
                </a:lnTo>
                <a:lnTo>
                  <a:pt x="1026" y="540"/>
                </a:lnTo>
                <a:lnTo>
                  <a:pt x="1026" y="540"/>
                </a:lnTo>
                <a:lnTo>
                  <a:pt x="1028" y="536"/>
                </a:lnTo>
                <a:lnTo>
                  <a:pt x="1028" y="536"/>
                </a:lnTo>
                <a:lnTo>
                  <a:pt x="1032" y="536"/>
                </a:lnTo>
                <a:lnTo>
                  <a:pt x="1032" y="536"/>
                </a:lnTo>
                <a:lnTo>
                  <a:pt x="1038" y="530"/>
                </a:lnTo>
                <a:lnTo>
                  <a:pt x="1038" y="530"/>
                </a:lnTo>
                <a:lnTo>
                  <a:pt x="1042" y="530"/>
                </a:lnTo>
                <a:lnTo>
                  <a:pt x="1042" y="530"/>
                </a:lnTo>
                <a:lnTo>
                  <a:pt x="1044" y="526"/>
                </a:lnTo>
                <a:lnTo>
                  <a:pt x="1044" y="526"/>
                </a:lnTo>
                <a:lnTo>
                  <a:pt x="1050" y="522"/>
                </a:lnTo>
                <a:lnTo>
                  <a:pt x="1050" y="522"/>
                </a:lnTo>
                <a:lnTo>
                  <a:pt x="1048" y="522"/>
                </a:lnTo>
                <a:lnTo>
                  <a:pt x="1044" y="520"/>
                </a:lnTo>
                <a:lnTo>
                  <a:pt x="1044" y="520"/>
                </a:lnTo>
                <a:lnTo>
                  <a:pt x="1042" y="518"/>
                </a:lnTo>
                <a:lnTo>
                  <a:pt x="1040" y="518"/>
                </a:lnTo>
                <a:lnTo>
                  <a:pt x="1036" y="518"/>
                </a:lnTo>
                <a:lnTo>
                  <a:pt x="1036" y="518"/>
                </a:lnTo>
                <a:lnTo>
                  <a:pt x="1028" y="518"/>
                </a:lnTo>
                <a:lnTo>
                  <a:pt x="1028" y="518"/>
                </a:lnTo>
                <a:lnTo>
                  <a:pt x="1024" y="518"/>
                </a:lnTo>
                <a:lnTo>
                  <a:pt x="1020" y="518"/>
                </a:lnTo>
                <a:lnTo>
                  <a:pt x="1020" y="518"/>
                </a:lnTo>
                <a:lnTo>
                  <a:pt x="1016" y="514"/>
                </a:lnTo>
                <a:lnTo>
                  <a:pt x="1010" y="512"/>
                </a:lnTo>
                <a:lnTo>
                  <a:pt x="1010" y="512"/>
                </a:lnTo>
                <a:lnTo>
                  <a:pt x="1006" y="512"/>
                </a:lnTo>
                <a:lnTo>
                  <a:pt x="1004" y="512"/>
                </a:lnTo>
                <a:lnTo>
                  <a:pt x="1004" y="514"/>
                </a:lnTo>
                <a:lnTo>
                  <a:pt x="1004" y="514"/>
                </a:lnTo>
                <a:lnTo>
                  <a:pt x="1002" y="516"/>
                </a:lnTo>
                <a:lnTo>
                  <a:pt x="1000" y="516"/>
                </a:lnTo>
                <a:lnTo>
                  <a:pt x="994" y="512"/>
                </a:lnTo>
                <a:lnTo>
                  <a:pt x="994" y="512"/>
                </a:lnTo>
                <a:lnTo>
                  <a:pt x="990" y="512"/>
                </a:lnTo>
                <a:lnTo>
                  <a:pt x="988" y="512"/>
                </a:lnTo>
                <a:lnTo>
                  <a:pt x="988" y="512"/>
                </a:lnTo>
                <a:lnTo>
                  <a:pt x="986" y="506"/>
                </a:lnTo>
                <a:lnTo>
                  <a:pt x="984" y="500"/>
                </a:lnTo>
                <a:lnTo>
                  <a:pt x="982" y="498"/>
                </a:lnTo>
                <a:lnTo>
                  <a:pt x="982" y="498"/>
                </a:lnTo>
                <a:lnTo>
                  <a:pt x="980" y="500"/>
                </a:lnTo>
                <a:lnTo>
                  <a:pt x="980" y="502"/>
                </a:lnTo>
                <a:lnTo>
                  <a:pt x="978" y="506"/>
                </a:lnTo>
                <a:lnTo>
                  <a:pt x="612" y="500"/>
                </a:lnTo>
                <a:lnTo>
                  <a:pt x="612" y="500"/>
                </a:lnTo>
                <a:lnTo>
                  <a:pt x="610" y="504"/>
                </a:lnTo>
                <a:lnTo>
                  <a:pt x="610" y="504"/>
                </a:lnTo>
                <a:lnTo>
                  <a:pt x="606" y="506"/>
                </a:lnTo>
                <a:lnTo>
                  <a:pt x="606" y="508"/>
                </a:lnTo>
                <a:lnTo>
                  <a:pt x="606" y="508"/>
                </a:lnTo>
                <a:lnTo>
                  <a:pt x="610" y="512"/>
                </a:lnTo>
                <a:lnTo>
                  <a:pt x="610" y="512"/>
                </a:lnTo>
                <a:lnTo>
                  <a:pt x="604" y="514"/>
                </a:lnTo>
                <a:lnTo>
                  <a:pt x="604" y="516"/>
                </a:lnTo>
                <a:lnTo>
                  <a:pt x="604" y="516"/>
                </a:lnTo>
                <a:lnTo>
                  <a:pt x="592" y="514"/>
                </a:lnTo>
                <a:lnTo>
                  <a:pt x="578" y="512"/>
                </a:lnTo>
                <a:lnTo>
                  <a:pt x="578" y="512"/>
                </a:lnTo>
                <a:lnTo>
                  <a:pt x="580" y="518"/>
                </a:lnTo>
                <a:lnTo>
                  <a:pt x="580" y="522"/>
                </a:lnTo>
                <a:lnTo>
                  <a:pt x="580" y="522"/>
                </a:lnTo>
                <a:lnTo>
                  <a:pt x="584" y="526"/>
                </a:lnTo>
                <a:lnTo>
                  <a:pt x="586" y="528"/>
                </a:lnTo>
                <a:lnTo>
                  <a:pt x="586" y="528"/>
                </a:lnTo>
                <a:lnTo>
                  <a:pt x="588" y="532"/>
                </a:lnTo>
                <a:lnTo>
                  <a:pt x="588" y="538"/>
                </a:lnTo>
                <a:lnTo>
                  <a:pt x="590" y="538"/>
                </a:lnTo>
                <a:lnTo>
                  <a:pt x="590" y="538"/>
                </a:lnTo>
                <a:lnTo>
                  <a:pt x="590" y="540"/>
                </a:lnTo>
                <a:lnTo>
                  <a:pt x="590" y="542"/>
                </a:lnTo>
                <a:lnTo>
                  <a:pt x="590" y="542"/>
                </a:lnTo>
                <a:lnTo>
                  <a:pt x="592" y="542"/>
                </a:lnTo>
                <a:lnTo>
                  <a:pt x="592" y="542"/>
                </a:lnTo>
                <a:lnTo>
                  <a:pt x="592" y="550"/>
                </a:lnTo>
                <a:lnTo>
                  <a:pt x="590" y="548"/>
                </a:lnTo>
                <a:lnTo>
                  <a:pt x="590" y="548"/>
                </a:lnTo>
                <a:lnTo>
                  <a:pt x="590" y="554"/>
                </a:lnTo>
                <a:lnTo>
                  <a:pt x="592" y="556"/>
                </a:lnTo>
                <a:lnTo>
                  <a:pt x="592" y="556"/>
                </a:lnTo>
                <a:lnTo>
                  <a:pt x="592" y="558"/>
                </a:lnTo>
                <a:lnTo>
                  <a:pt x="592" y="558"/>
                </a:lnTo>
                <a:lnTo>
                  <a:pt x="590" y="558"/>
                </a:lnTo>
                <a:lnTo>
                  <a:pt x="590" y="558"/>
                </a:lnTo>
                <a:lnTo>
                  <a:pt x="590" y="572"/>
                </a:lnTo>
                <a:lnTo>
                  <a:pt x="590" y="584"/>
                </a:lnTo>
                <a:lnTo>
                  <a:pt x="588" y="586"/>
                </a:lnTo>
                <a:lnTo>
                  <a:pt x="588" y="586"/>
                </a:lnTo>
                <a:lnTo>
                  <a:pt x="588" y="592"/>
                </a:lnTo>
                <a:lnTo>
                  <a:pt x="588" y="592"/>
                </a:lnTo>
                <a:lnTo>
                  <a:pt x="590" y="592"/>
                </a:lnTo>
                <a:lnTo>
                  <a:pt x="588" y="592"/>
                </a:lnTo>
                <a:lnTo>
                  <a:pt x="588" y="592"/>
                </a:lnTo>
                <a:lnTo>
                  <a:pt x="588" y="612"/>
                </a:lnTo>
                <a:lnTo>
                  <a:pt x="588" y="612"/>
                </a:lnTo>
                <a:lnTo>
                  <a:pt x="586" y="612"/>
                </a:lnTo>
                <a:lnTo>
                  <a:pt x="586" y="612"/>
                </a:lnTo>
                <a:lnTo>
                  <a:pt x="586" y="624"/>
                </a:lnTo>
                <a:lnTo>
                  <a:pt x="586" y="624"/>
                </a:lnTo>
                <a:lnTo>
                  <a:pt x="586" y="632"/>
                </a:lnTo>
                <a:lnTo>
                  <a:pt x="592" y="638"/>
                </a:lnTo>
                <a:lnTo>
                  <a:pt x="592" y="638"/>
                </a:lnTo>
                <a:lnTo>
                  <a:pt x="590" y="640"/>
                </a:lnTo>
                <a:lnTo>
                  <a:pt x="590" y="640"/>
                </a:lnTo>
                <a:lnTo>
                  <a:pt x="590" y="646"/>
                </a:lnTo>
                <a:lnTo>
                  <a:pt x="592" y="652"/>
                </a:lnTo>
                <a:lnTo>
                  <a:pt x="592" y="652"/>
                </a:lnTo>
                <a:lnTo>
                  <a:pt x="590" y="658"/>
                </a:lnTo>
                <a:lnTo>
                  <a:pt x="590" y="666"/>
                </a:lnTo>
                <a:lnTo>
                  <a:pt x="590" y="666"/>
                </a:lnTo>
                <a:lnTo>
                  <a:pt x="588" y="666"/>
                </a:lnTo>
                <a:lnTo>
                  <a:pt x="586" y="668"/>
                </a:lnTo>
                <a:lnTo>
                  <a:pt x="586" y="670"/>
                </a:lnTo>
                <a:lnTo>
                  <a:pt x="586" y="670"/>
                </a:lnTo>
                <a:lnTo>
                  <a:pt x="592" y="680"/>
                </a:lnTo>
                <a:lnTo>
                  <a:pt x="592" y="680"/>
                </a:lnTo>
                <a:lnTo>
                  <a:pt x="594" y="682"/>
                </a:lnTo>
                <a:lnTo>
                  <a:pt x="594" y="682"/>
                </a:lnTo>
                <a:lnTo>
                  <a:pt x="594" y="686"/>
                </a:lnTo>
                <a:lnTo>
                  <a:pt x="596" y="686"/>
                </a:lnTo>
                <a:lnTo>
                  <a:pt x="596" y="686"/>
                </a:lnTo>
                <a:lnTo>
                  <a:pt x="596" y="692"/>
                </a:lnTo>
                <a:lnTo>
                  <a:pt x="596" y="698"/>
                </a:lnTo>
                <a:lnTo>
                  <a:pt x="596" y="698"/>
                </a:lnTo>
                <a:lnTo>
                  <a:pt x="598" y="698"/>
                </a:lnTo>
                <a:lnTo>
                  <a:pt x="600" y="700"/>
                </a:lnTo>
                <a:lnTo>
                  <a:pt x="600" y="700"/>
                </a:lnTo>
                <a:lnTo>
                  <a:pt x="602" y="704"/>
                </a:lnTo>
                <a:lnTo>
                  <a:pt x="604" y="704"/>
                </a:lnTo>
                <a:lnTo>
                  <a:pt x="604" y="704"/>
                </a:lnTo>
                <a:lnTo>
                  <a:pt x="604" y="712"/>
                </a:lnTo>
                <a:lnTo>
                  <a:pt x="604" y="712"/>
                </a:lnTo>
                <a:lnTo>
                  <a:pt x="608" y="714"/>
                </a:lnTo>
                <a:lnTo>
                  <a:pt x="608" y="714"/>
                </a:lnTo>
                <a:lnTo>
                  <a:pt x="610" y="712"/>
                </a:lnTo>
                <a:lnTo>
                  <a:pt x="610" y="712"/>
                </a:lnTo>
                <a:lnTo>
                  <a:pt x="608" y="708"/>
                </a:lnTo>
                <a:lnTo>
                  <a:pt x="608" y="708"/>
                </a:lnTo>
                <a:lnTo>
                  <a:pt x="612" y="708"/>
                </a:lnTo>
                <a:lnTo>
                  <a:pt x="612" y="708"/>
                </a:lnTo>
                <a:lnTo>
                  <a:pt x="612" y="710"/>
                </a:lnTo>
                <a:lnTo>
                  <a:pt x="614" y="710"/>
                </a:lnTo>
                <a:lnTo>
                  <a:pt x="616" y="710"/>
                </a:lnTo>
                <a:lnTo>
                  <a:pt x="616" y="710"/>
                </a:lnTo>
                <a:lnTo>
                  <a:pt x="614" y="710"/>
                </a:lnTo>
                <a:lnTo>
                  <a:pt x="612" y="712"/>
                </a:lnTo>
                <a:lnTo>
                  <a:pt x="612" y="712"/>
                </a:lnTo>
                <a:lnTo>
                  <a:pt x="614" y="718"/>
                </a:lnTo>
                <a:lnTo>
                  <a:pt x="616" y="720"/>
                </a:lnTo>
                <a:lnTo>
                  <a:pt x="616" y="720"/>
                </a:lnTo>
                <a:lnTo>
                  <a:pt x="612" y="718"/>
                </a:lnTo>
                <a:lnTo>
                  <a:pt x="612" y="718"/>
                </a:lnTo>
                <a:lnTo>
                  <a:pt x="610" y="718"/>
                </a:lnTo>
                <a:lnTo>
                  <a:pt x="610" y="718"/>
                </a:lnTo>
                <a:lnTo>
                  <a:pt x="610" y="724"/>
                </a:lnTo>
                <a:lnTo>
                  <a:pt x="610" y="724"/>
                </a:lnTo>
                <a:lnTo>
                  <a:pt x="614" y="726"/>
                </a:lnTo>
                <a:lnTo>
                  <a:pt x="620" y="730"/>
                </a:lnTo>
                <a:lnTo>
                  <a:pt x="622" y="734"/>
                </a:lnTo>
                <a:lnTo>
                  <a:pt x="622" y="734"/>
                </a:lnTo>
                <a:lnTo>
                  <a:pt x="618" y="734"/>
                </a:lnTo>
                <a:lnTo>
                  <a:pt x="618" y="734"/>
                </a:lnTo>
                <a:lnTo>
                  <a:pt x="618" y="738"/>
                </a:lnTo>
                <a:lnTo>
                  <a:pt x="620" y="742"/>
                </a:lnTo>
                <a:lnTo>
                  <a:pt x="620" y="742"/>
                </a:lnTo>
                <a:lnTo>
                  <a:pt x="622" y="746"/>
                </a:lnTo>
                <a:lnTo>
                  <a:pt x="624" y="748"/>
                </a:lnTo>
                <a:lnTo>
                  <a:pt x="624" y="748"/>
                </a:lnTo>
                <a:lnTo>
                  <a:pt x="624" y="752"/>
                </a:lnTo>
                <a:lnTo>
                  <a:pt x="626" y="754"/>
                </a:lnTo>
                <a:lnTo>
                  <a:pt x="626" y="754"/>
                </a:lnTo>
                <a:lnTo>
                  <a:pt x="628" y="756"/>
                </a:lnTo>
                <a:lnTo>
                  <a:pt x="628" y="756"/>
                </a:lnTo>
                <a:lnTo>
                  <a:pt x="632" y="762"/>
                </a:lnTo>
                <a:lnTo>
                  <a:pt x="632" y="762"/>
                </a:lnTo>
                <a:lnTo>
                  <a:pt x="632" y="764"/>
                </a:lnTo>
                <a:lnTo>
                  <a:pt x="632" y="766"/>
                </a:lnTo>
                <a:lnTo>
                  <a:pt x="632" y="766"/>
                </a:lnTo>
                <a:lnTo>
                  <a:pt x="636" y="766"/>
                </a:lnTo>
                <a:lnTo>
                  <a:pt x="636" y="766"/>
                </a:lnTo>
                <a:lnTo>
                  <a:pt x="636" y="778"/>
                </a:lnTo>
                <a:lnTo>
                  <a:pt x="636" y="778"/>
                </a:lnTo>
                <a:lnTo>
                  <a:pt x="642" y="778"/>
                </a:lnTo>
                <a:lnTo>
                  <a:pt x="648" y="780"/>
                </a:lnTo>
                <a:lnTo>
                  <a:pt x="660" y="782"/>
                </a:lnTo>
                <a:lnTo>
                  <a:pt x="660" y="782"/>
                </a:lnTo>
                <a:lnTo>
                  <a:pt x="662" y="790"/>
                </a:lnTo>
                <a:lnTo>
                  <a:pt x="662" y="790"/>
                </a:lnTo>
                <a:lnTo>
                  <a:pt x="666" y="788"/>
                </a:lnTo>
                <a:lnTo>
                  <a:pt x="666" y="788"/>
                </a:lnTo>
                <a:lnTo>
                  <a:pt x="674" y="798"/>
                </a:lnTo>
                <a:lnTo>
                  <a:pt x="674" y="798"/>
                </a:lnTo>
                <a:lnTo>
                  <a:pt x="676" y="800"/>
                </a:lnTo>
                <a:lnTo>
                  <a:pt x="678" y="802"/>
                </a:lnTo>
                <a:lnTo>
                  <a:pt x="678" y="802"/>
                </a:lnTo>
                <a:lnTo>
                  <a:pt x="680" y="804"/>
                </a:lnTo>
                <a:lnTo>
                  <a:pt x="678" y="808"/>
                </a:lnTo>
                <a:lnTo>
                  <a:pt x="680" y="810"/>
                </a:lnTo>
                <a:lnTo>
                  <a:pt x="680" y="810"/>
                </a:lnTo>
                <a:lnTo>
                  <a:pt x="682" y="814"/>
                </a:lnTo>
                <a:lnTo>
                  <a:pt x="718" y="810"/>
                </a:lnTo>
                <a:lnTo>
                  <a:pt x="718" y="816"/>
                </a:lnTo>
                <a:lnTo>
                  <a:pt x="754" y="834"/>
                </a:lnTo>
                <a:lnTo>
                  <a:pt x="798" y="836"/>
                </a:lnTo>
                <a:lnTo>
                  <a:pt x="798" y="828"/>
                </a:lnTo>
                <a:lnTo>
                  <a:pt x="826" y="828"/>
                </a:lnTo>
                <a:lnTo>
                  <a:pt x="832" y="836"/>
                </a:lnTo>
                <a:lnTo>
                  <a:pt x="836" y="840"/>
                </a:lnTo>
                <a:lnTo>
                  <a:pt x="838" y="842"/>
                </a:lnTo>
                <a:lnTo>
                  <a:pt x="842" y="846"/>
                </a:lnTo>
                <a:lnTo>
                  <a:pt x="846" y="852"/>
                </a:lnTo>
                <a:lnTo>
                  <a:pt x="850" y="858"/>
                </a:lnTo>
                <a:lnTo>
                  <a:pt x="850" y="862"/>
                </a:lnTo>
                <a:lnTo>
                  <a:pt x="854" y="866"/>
                </a:lnTo>
                <a:lnTo>
                  <a:pt x="858" y="872"/>
                </a:lnTo>
                <a:lnTo>
                  <a:pt x="862" y="874"/>
                </a:lnTo>
                <a:lnTo>
                  <a:pt x="866" y="874"/>
                </a:lnTo>
                <a:lnTo>
                  <a:pt x="870" y="874"/>
                </a:lnTo>
                <a:lnTo>
                  <a:pt x="874" y="872"/>
                </a:lnTo>
                <a:lnTo>
                  <a:pt x="878" y="866"/>
                </a:lnTo>
                <a:lnTo>
                  <a:pt x="884" y="864"/>
                </a:lnTo>
                <a:lnTo>
                  <a:pt x="888" y="864"/>
                </a:lnTo>
                <a:lnTo>
                  <a:pt x="892" y="866"/>
                </a:lnTo>
                <a:lnTo>
                  <a:pt x="896" y="870"/>
                </a:lnTo>
                <a:lnTo>
                  <a:pt x="900" y="874"/>
                </a:lnTo>
                <a:lnTo>
                  <a:pt x="902" y="880"/>
                </a:lnTo>
                <a:lnTo>
                  <a:pt x="904" y="882"/>
                </a:lnTo>
                <a:lnTo>
                  <a:pt x="906" y="888"/>
                </a:lnTo>
                <a:lnTo>
                  <a:pt x="910" y="896"/>
                </a:lnTo>
                <a:lnTo>
                  <a:pt x="912" y="900"/>
                </a:lnTo>
                <a:lnTo>
                  <a:pt x="916" y="904"/>
                </a:lnTo>
                <a:lnTo>
                  <a:pt x="920" y="908"/>
                </a:lnTo>
                <a:lnTo>
                  <a:pt x="922" y="918"/>
                </a:lnTo>
                <a:lnTo>
                  <a:pt x="922" y="924"/>
                </a:lnTo>
                <a:lnTo>
                  <a:pt x="928" y="926"/>
                </a:lnTo>
                <a:lnTo>
                  <a:pt x="932" y="928"/>
                </a:lnTo>
                <a:lnTo>
                  <a:pt x="938" y="930"/>
                </a:lnTo>
                <a:lnTo>
                  <a:pt x="942" y="932"/>
                </a:lnTo>
                <a:lnTo>
                  <a:pt x="948" y="932"/>
                </a:lnTo>
                <a:lnTo>
                  <a:pt x="946" y="932"/>
                </a:lnTo>
                <a:lnTo>
                  <a:pt x="946" y="932"/>
                </a:lnTo>
                <a:lnTo>
                  <a:pt x="946" y="930"/>
                </a:lnTo>
                <a:lnTo>
                  <a:pt x="946" y="930"/>
                </a:lnTo>
                <a:lnTo>
                  <a:pt x="946" y="928"/>
                </a:lnTo>
                <a:lnTo>
                  <a:pt x="946" y="928"/>
                </a:lnTo>
                <a:lnTo>
                  <a:pt x="946" y="924"/>
                </a:lnTo>
                <a:lnTo>
                  <a:pt x="944" y="924"/>
                </a:lnTo>
                <a:lnTo>
                  <a:pt x="944" y="924"/>
                </a:lnTo>
                <a:lnTo>
                  <a:pt x="944" y="920"/>
                </a:lnTo>
                <a:lnTo>
                  <a:pt x="942" y="920"/>
                </a:lnTo>
                <a:lnTo>
                  <a:pt x="942" y="920"/>
                </a:lnTo>
                <a:lnTo>
                  <a:pt x="940" y="914"/>
                </a:lnTo>
                <a:lnTo>
                  <a:pt x="942" y="906"/>
                </a:lnTo>
                <a:lnTo>
                  <a:pt x="942" y="906"/>
                </a:lnTo>
                <a:lnTo>
                  <a:pt x="940" y="904"/>
                </a:lnTo>
                <a:lnTo>
                  <a:pt x="940" y="904"/>
                </a:lnTo>
                <a:lnTo>
                  <a:pt x="940" y="904"/>
                </a:lnTo>
                <a:lnTo>
                  <a:pt x="944" y="902"/>
                </a:lnTo>
                <a:lnTo>
                  <a:pt x="944" y="902"/>
                </a:lnTo>
                <a:lnTo>
                  <a:pt x="944" y="894"/>
                </a:lnTo>
                <a:lnTo>
                  <a:pt x="944" y="894"/>
                </a:lnTo>
                <a:lnTo>
                  <a:pt x="948" y="894"/>
                </a:lnTo>
                <a:lnTo>
                  <a:pt x="948" y="894"/>
                </a:lnTo>
                <a:lnTo>
                  <a:pt x="950" y="890"/>
                </a:lnTo>
                <a:lnTo>
                  <a:pt x="950" y="890"/>
                </a:lnTo>
                <a:lnTo>
                  <a:pt x="954" y="890"/>
                </a:lnTo>
                <a:lnTo>
                  <a:pt x="954" y="890"/>
                </a:lnTo>
                <a:lnTo>
                  <a:pt x="958" y="888"/>
                </a:lnTo>
                <a:lnTo>
                  <a:pt x="958" y="886"/>
                </a:lnTo>
                <a:lnTo>
                  <a:pt x="958" y="882"/>
                </a:lnTo>
                <a:lnTo>
                  <a:pt x="958" y="882"/>
                </a:lnTo>
                <a:lnTo>
                  <a:pt x="962" y="882"/>
                </a:lnTo>
                <a:lnTo>
                  <a:pt x="962" y="880"/>
                </a:lnTo>
                <a:lnTo>
                  <a:pt x="962" y="880"/>
                </a:lnTo>
                <a:lnTo>
                  <a:pt x="968" y="880"/>
                </a:lnTo>
                <a:lnTo>
                  <a:pt x="968" y="880"/>
                </a:lnTo>
                <a:lnTo>
                  <a:pt x="972" y="876"/>
                </a:lnTo>
                <a:lnTo>
                  <a:pt x="972" y="876"/>
                </a:lnTo>
                <a:lnTo>
                  <a:pt x="972" y="878"/>
                </a:lnTo>
                <a:lnTo>
                  <a:pt x="974" y="878"/>
                </a:lnTo>
                <a:lnTo>
                  <a:pt x="974" y="878"/>
                </a:lnTo>
                <a:lnTo>
                  <a:pt x="974" y="872"/>
                </a:lnTo>
                <a:lnTo>
                  <a:pt x="974" y="872"/>
                </a:lnTo>
                <a:lnTo>
                  <a:pt x="978" y="870"/>
                </a:lnTo>
                <a:lnTo>
                  <a:pt x="978" y="870"/>
                </a:lnTo>
                <a:lnTo>
                  <a:pt x="978" y="864"/>
                </a:lnTo>
                <a:lnTo>
                  <a:pt x="978" y="864"/>
                </a:lnTo>
                <a:lnTo>
                  <a:pt x="986" y="866"/>
                </a:lnTo>
                <a:lnTo>
                  <a:pt x="994" y="864"/>
                </a:lnTo>
                <a:lnTo>
                  <a:pt x="994" y="864"/>
                </a:lnTo>
                <a:lnTo>
                  <a:pt x="994" y="860"/>
                </a:lnTo>
                <a:lnTo>
                  <a:pt x="994" y="860"/>
                </a:lnTo>
                <a:lnTo>
                  <a:pt x="994" y="860"/>
                </a:lnTo>
                <a:lnTo>
                  <a:pt x="996" y="862"/>
                </a:lnTo>
                <a:lnTo>
                  <a:pt x="996" y="862"/>
                </a:lnTo>
                <a:lnTo>
                  <a:pt x="998" y="862"/>
                </a:lnTo>
                <a:lnTo>
                  <a:pt x="1000" y="860"/>
                </a:lnTo>
                <a:lnTo>
                  <a:pt x="1000" y="860"/>
                </a:lnTo>
                <a:lnTo>
                  <a:pt x="1002" y="860"/>
                </a:lnTo>
                <a:lnTo>
                  <a:pt x="1004" y="862"/>
                </a:lnTo>
                <a:lnTo>
                  <a:pt x="1004" y="862"/>
                </a:lnTo>
                <a:lnTo>
                  <a:pt x="1010" y="864"/>
                </a:lnTo>
                <a:lnTo>
                  <a:pt x="1016" y="860"/>
                </a:lnTo>
                <a:lnTo>
                  <a:pt x="1016" y="860"/>
                </a:lnTo>
                <a:lnTo>
                  <a:pt x="1016" y="866"/>
                </a:lnTo>
                <a:lnTo>
                  <a:pt x="1016" y="866"/>
                </a:lnTo>
                <a:lnTo>
                  <a:pt x="1022" y="866"/>
                </a:lnTo>
                <a:lnTo>
                  <a:pt x="1026" y="868"/>
                </a:lnTo>
                <a:lnTo>
                  <a:pt x="1026" y="868"/>
                </a:lnTo>
                <a:lnTo>
                  <a:pt x="1026" y="870"/>
                </a:lnTo>
                <a:lnTo>
                  <a:pt x="1026" y="874"/>
                </a:lnTo>
                <a:lnTo>
                  <a:pt x="1026" y="874"/>
                </a:lnTo>
                <a:close/>
                <a:moveTo>
                  <a:pt x="516" y="360"/>
                </a:moveTo>
                <a:lnTo>
                  <a:pt x="516" y="360"/>
                </a:lnTo>
                <a:lnTo>
                  <a:pt x="516" y="358"/>
                </a:lnTo>
                <a:lnTo>
                  <a:pt x="514" y="356"/>
                </a:lnTo>
                <a:lnTo>
                  <a:pt x="514" y="352"/>
                </a:lnTo>
                <a:lnTo>
                  <a:pt x="512" y="350"/>
                </a:lnTo>
                <a:lnTo>
                  <a:pt x="512" y="350"/>
                </a:lnTo>
                <a:lnTo>
                  <a:pt x="510" y="350"/>
                </a:lnTo>
                <a:lnTo>
                  <a:pt x="508" y="346"/>
                </a:lnTo>
                <a:lnTo>
                  <a:pt x="508" y="346"/>
                </a:lnTo>
                <a:lnTo>
                  <a:pt x="506" y="340"/>
                </a:lnTo>
                <a:lnTo>
                  <a:pt x="504" y="334"/>
                </a:lnTo>
                <a:lnTo>
                  <a:pt x="504" y="334"/>
                </a:lnTo>
                <a:lnTo>
                  <a:pt x="504" y="334"/>
                </a:lnTo>
                <a:lnTo>
                  <a:pt x="502" y="334"/>
                </a:lnTo>
                <a:lnTo>
                  <a:pt x="498" y="336"/>
                </a:lnTo>
                <a:lnTo>
                  <a:pt x="494" y="334"/>
                </a:lnTo>
                <a:lnTo>
                  <a:pt x="494" y="334"/>
                </a:lnTo>
                <a:lnTo>
                  <a:pt x="492" y="332"/>
                </a:lnTo>
                <a:lnTo>
                  <a:pt x="490" y="330"/>
                </a:lnTo>
                <a:lnTo>
                  <a:pt x="488" y="326"/>
                </a:lnTo>
                <a:lnTo>
                  <a:pt x="486" y="324"/>
                </a:lnTo>
                <a:lnTo>
                  <a:pt x="486" y="324"/>
                </a:lnTo>
                <a:lnTo>
                  <a:pt x="482" y="322"/>
                </a:lnTo>
                <a:lnTo>
                  <a:pt x="480" y="318"/>
                </a:lnTo>
                <a:lnTo>
                  <a:pt x="476" y="310"/>
                </a:lnTo>
                <a:lnTo>
                  <a:pt x="476" y="310"/>
                </a:lnTo>
                <a:lnTo>
                  <a:pt x="460" y="292"/>
                </a:lnTo>
                <a:lnTo>
                  <a:pt x="460" y="292"/>
                </a:lnTo>
                <a:lnTo>
                  <a:pt x="456" y="286"/>
                </a:lnTo>
                <a:lnTo>
                  <a:pt x="452" y="282"/>
                </a:lnTo>
                <a:lnTo>
                  <a:pt x="448" y="282"/>
                </a:lnTo>
                <a:lnTo>
                  <a:pt x="448" y="282"/>
                </a:lnTo>
                <a:lnTo>
                  <a:pt x="446" y="280"/>
                </a:lnTo>
                <a:lnTo>
                  <a:pt x="444" y="278"/>
                </a:lnTo>
                <a:lnTo>
                  <a:pt x="444" y="274"/>
                </a:lnTo>
                <a:lnTo>
                  <a:pt x="444" y="274"/>
                </a:lnTo>
                <a:lnTo>
                  <a:pt x="442" y="272"/>
                </a:lnTo>
                <a:lnTo>
                  <a:pt x="440" y="270"/>
                </a:lnTo>
                <a:lnTo>
                  <a:pt x="436" y="268"/>
                </a:lnTo>
                <a:lnTo>
                  <a:pt x="434" y="266"/>
                </a:lnTo>
                <a:lnTo>
                  <a:pt x="434" y="266"/>
                </a:lnTo>
                <a:lnTo>
                  <a:pt x="432" y="264"/>
                </a:lnTo>
                <a:lnTo>
                  <a:pt x="428" y="264"/>
                </a:lnTo>
                <a:lnTo>
                  <a:pt x="422" y="266"/>
                </a:lnTo>
                <a:lnTo>
                  <a:pt x="422" y="266"/>
                </a:lnTo>
                <a:lnTo>
                  <a:pt x="420" y="266"/>
                </a:lnTo>
                <a:lnTo>
                  <a:pt x="422" y="268"/>
                </a:lnTo>
                <a:lnTo>
                  <a:pt x="422" y="272"/>
                </a:lnTo>
                <a:lnTo>
                  <a:pt x="422" y="274"/>
                </a:lnTo>
                <a:lnTo>
                  <a:pt x="422" y="274"/>
                </a:lnTo>
                <a:lnTo>
                  <a:pt x="420" y="276"/>
                </a:lnTo>
                <a:lnTo>
                  <a:pt x="418" y="278"/>
                </a:lnTo>
                <a:lnTo>
                  <a:pt x="410" y="280"/>
                </a:lnTo>
                <a:lnTo>
                  <a:pt x="410" y="280"/>
                </a:lnTo>
                <a:lnTo>
                  <a:pt x="406" y="284"/>
                </a:lnTo>
                <a:lnTo>
                  <a:pt x="406" y="284"/>
                </a:lnTo>
                <a:lnTo>
                  <a:pt x="406" y="282"/>
                </a:lnTo>
                <a:lnTo>
                  <a:pt x="406" y="278"/>
                </a:lnTo>
                <a:lnTo>
                  <a:pt x="406" y="278"/>
                </a:lnTo>
                <a:lnTo>
                  <a:pt x="402" y="274"/>
                </a:lnTo>
                <a:lnTo>
                  <a:pt x="398" y="270"/>
                </a:lnTo>
                <a:lnTo>
                  <a:pt x="392" y="266"/>
                </a:lnTo>
                <a:lnTo>
                  <a:pt x="390" y="264"/>
                </a:lnTo>
                <a:lnTo>
                  <a:pt x="390" y="264"/>
                </a:lnTo>
                <a:lnTo>
                  <a:pt x="386" y="254"/>
                </a:lnTo>
                <a:lnTo>
                  <a:pt x="386" y="254"/>
                </a:lnTo>
                <a:lnTo>
                  <a:pt x="384" y="246"/>
                </a:lnTo>
                <a:lnTo>
                  <a:pt x="384" y="246"/>
                </a:lnTo>
                <a:lnTo>
                  <a:pt x="384" y="246"/>
                </a:lnTo>
                <a:lnTo>
                  <a:pt x="378" y="250"/>
                </a:lnTo>
                <a:lnTo>
                  <a:pt x="378" y="250"/>
                </a:lnTo>
                <a:lnTo>
                  <a:pt x="378" y="250"/>
                </a:lnTo>
                <a:lnTo>
                  <a:pt x="374" y="250"/>
                </a:lnTo>
                <a:lnTo>
                  <a:pt x="370" y="246"/>
                </a:lnTo>
                <a:lnTo>
                  <a:pt x="370" y="246"/>
                </a:lnTo>
                <a:lnTo>
                  <a:pt x="368" y="246"/>
                </a:lnTo>
                <a:lnTo>
                  <a:pt x="364" y="248"/>
                </a:lnTo>
                <a:lnTo>
                  <a:pt x="358" y="250"/>
                </a:lnTo>
                <a:lnTo>
                  <a:pt x="354" y="34"/>
                </a:lnTo>
                <a:lnTo>
                  <a:pt x="354" y="34"/>
                </a:lnTo>
                <a:lnTo>
                  <a:pt x="354" y="34"/>
                </a:lnTo>
                <a:lnTo>
                  <a:pt x="352" y="32"/>
                </a:lnTo>
                <a:lnTo>
                  <a:pt x="352" y="32"/>
                </a:lnTo>
                <a:lnTo>
                  <a:pt x="344" y="28"/>
                </a:lnTo>
                <a:lnTo>
                  <a:pt x="342" y="26"/>
                </a:lnTo>
                <a:lnTo>
                  <a:pt x="342" y="26"/>
                </a:lnTo>
                <a:lnTo>
                  <a:pt x="338" y="28"/>
                </a:lnTo>
                <a:lnTo>
                  <a:pt x="334" y="28"/>
                </a:lnTo>
                <a:lnTo>
                  <a:pt x="332" y="28"/>
                </a:lnTo>
                <a:lnTo>
                  <a:pt x="332" y="28"/>
                </a:lnTo>
                <a:lnTo>
                  <a:pt x="330" y="26"/>
                </a:lnTo>
                <a:lnTo>
                  <a:pt x="330" y="26"/>
                </a:lnTo>
                <a:lnTo>
                  <a:pt x="326" y="26"/>
                </a:lnTo>
                <a:lnTo>
                  <a:pt x="326" y="26"/>
                </a:lnTo>
                <a:lnTo>
                  <a:pt x="324" y="30"/>
                </a:lnTo>
                <a:lnTo>
                  <a:pt x="324" y="30"/>
                </a:lnTo>
                <a:lnTo>
                  <a:pt x="324" y="30"/>
                </a:lnTo>
                <a:lnTo>
                  <a:pt x="324" y="30"/>
                </a:lnTo>
                <a:lnTo>
                  <a:pt x="322" y="32"/>
                </a:lnTo>
                <a:lnTo>
                  <a:pt x="322" y="32"/>
                </a:lnTo>
                <a:lnTo>
                  <a:pt x="320" y="30"/>
                </a:lnTo>
                <a:lnTo>
                  <a:pt x="318" y="28"/>
                </a:lnTo>
                <a:lnTo>
                  <a:pt x="318" y="28"/>
                </a:lnTo>
                <a:lnTo>
                  <a:pt x="316" y="30"/>
                </a:lnTo>
                <a:lnTo>
                  <a:pt x="314" y="30"/>
                </a:lnTo>
                <a:lnTo>
                  <a:pt x="314" y="30"/>
                </a:lnTo>
                <a:lnTo>
                  <a:pt x="314" y="28"/>
                </a:lnTo>
                <a:lnTo>
                  <a:pt x="314" y="28"/>
                </a:lnTo>
                <a:lnTo>
                  <a:pt x="296" y="26"/>
                </a:lnTo>
                <a:lnTo>
                  <a:pt x="296" y="24"/>
                </a:lnTo>
                <a:lnTo>
                  <a:pt x="296" y="24"/>
                </a:lnTo>
                <a:lnTo>
                  <a:pt x="290" y="24"/>
                </a:lnTo>
                <a:lnTo>
                  <a:pt x="286" y="24"/>
                </a:lnTo>
                <a:lnTo>
                  <a:pt x="286" y="24"/>
                </a:lnTo>
                <a:lnTo>
                  <a:pt x="276" y="24"/>
                </a:lnTo>
                <a:lnTo>
                  <a:pt x="266" y="24"/>
                </a:lnTo>
                <a:lnTo>
                  <a:pt x="264" y="22"/>
                </a:lnTo>
                <a:lnTo>
                  <a:pt x="264" y="22"/>
                </a:lnTo>
                <a:lnTo>
                  <a:pt x="262" y="22"/>
                </a:lnTo>
                <a:lnTo>
                  <a:pt x="258" y="22"/>
                </a:lnTo>
                <a:lnTo>
                  <a:pt x="258" y="22"/>
                </a:lnTo>
                <a:lnTo>
                  <a:pt x="252" y="16"/>
                </a:lnTo>
                <a:lnTo>
                  <a:pt x="252" y="16"/>
                </a:lnTo>
                <a:lnTo>
                  <a:pt x="250" y="18"/>
                </a:lnTo>
                <a:lnTo>
                  <a:pt x="248" y="18"/>
                </a:lnTo>
                <a:lnTo>
                  <a:pt x="246" y="16"/>
                </a:lnTo>
                <a:lnTo>
                  <a:pt x="246" y="16"/>
                </a:lnTo>
                <a:lnTo>
                  <a:pt x="242" y="18"/>
                </a:lnTo>
                <a:lnTo>
                  <a:pt x="238" y="20"/>
                </a:lnTo>
                <a:lnTo>
                  <a:pt x="238" y="20"/>
                </a:lnTo>
                <a:lnTo>
                  <a:pt x="232" y="20"/>
                </a:lnTo>
                <a:lnTo>
                  <a:pt x="232" y="20"/>
                </a:lnTo>
                <a:lnTo>
                  <a:pt x="230" y="22"/>
                </a:lnTo>
                <a:lnTo>
                  <a:pt x="230" y="22"/>
                </a:lnTo>
                <a:lnTo>
                  <a:pt x="218" y="16"/>
                </a:lnTo>
                <a:lnTo>
                  <a:pt x="218" y="16"/>
                </a:lnTo>
                <a:lnTo>
                  <a:pt x="212" y="16"/>
                </a:lnTo>
                <a:lnTo>
                  <a:pt x="210" y="14"/>
                </a:lnTo>
                <a:lnTo>
                  <a:pt x="210" y="14"/>
                </a:lnTo>
                <a:lnTo>
                  <a:pt x="206" y="16"/>
                </a:lnTo>
                <a:lnTo>
                  <a:pt x="202" y="14"/>
                </a:lnTo>
                <a:lnTo>
                  <a:pt x="202" y="12"/>
                </a:lnTo>
                <a:lnTo>
                  <a:pt x="202" y="12"/>
                </a:lnTo>
                <a:lnTo>
                  <a:pt x="204" y="12"/>
                </a:lnTo>
                <a:lnTo>
                  <a:pt x="204" y="12"/>
                </a:lnTo>
                <a:lnTo>
                  <a:pt x="202" y="10"/>
                </a:lnTo>
                <a:lnTo>
                  <a:pt x="202" y="10"/>
                </a:lnTo>
                <a:lnTo>
                  <a:pt x="196" y="10"/>
                </a:lnTo>
                <a:lnTo>
                  <a:pt x="196" y="10"/>
                </a:lnTo>
                <a:lnTo>
                  <a:pt x="186" y="12"/>
                </a:lnTo>
                <a:lnTo>
                  <a:pt x="182" y="12"/>
                </a:lnTo>
                <a:lnTo>
                  <a:pt x="178" y="12"/>
                </a:lnTo>
                <a:lnTo>
                  <a:pt x="178" y="12"/>
                </a:lnTo>
                <a:lnTo>
                  <a:pt x="176" y="12"/>
                </a:lnTo>
                <a:lnTo>
                  <a:pt x="176" y="10"/>
                </a:lnTo>
                <a:lnTo>
                  <a:pt x="174" y="6"/>
                </a:lnTo>
                <a:lnTo>
                  <a:pt x="174" y="6"/>
                </a:lnTo>
                <a:lnTo>
                  <a:pt x="170" y="8"/>
                </a:lnTo>
                <a:lnTo>
                  <a:pt x="170" y="8"/>
                </a:lnTo>
                <a:lnTo>
                  <a:pt x="166" y="8"/>
                </a:lnTo>
                <a:lnTo>
                  <a:pt x="166" y="8"/>
                </a:lnTo>
                <a:lnTo>
                  <a:pt x="160" y="12"/>
                </a:lnTo>
                <a:lnTo>
                  <a:pt x="160" y="12"/>
                </a:lnTo>
                <a:lnTo>
                  <a:pt x="162" y="4"/>
                </a:lnTo>
                <a:lnTo>
                  <a:pt x="162" y="4"/>
                </a:lnTo>
                <a:lnTo>
                  <a:pt x="154" y="2"/>
                </a:lnTo>
                <a:lnTo>
                  <a:pt x="148" y="0"/>
                </a:lnTo>
                <a:lnTo>
                  <a:pt x="144" y="0"/>
                </a:lnTo>
                <a:lnTo>
                  <a:pt x="144" y="2"/>
                </a:lnTo>
                <a:lnTo>
                  <a:pt x="144" y="2"/>
                </a:lnTo>
                <a:lnTo>
                  <a:pt x="136" y="8"/>
                </a:lnTo>
                <a:lnTo>
                  <a:pt x="128" y="12"/>
                </a:lnTo>
                <a:lnTo>
                  <a:pt x="128" y="12"/>
                </a:lnTo>
                <a:lnTo>
                  <a:pt x="122" y="12"/>
                </a:lnTo>
                <a:lnTo>
                  <a:pt x="118" y="12"/>
                </a:lnTo>
                <a:lnTo>
                  <a:pt x="118" y="12"/>
                </a:lnTo>
                <a:lnTo>
                  <a:pt x="114" y="14"/>
                </a:lnTo>
                <a:lnTo>
                  <a:pt x="114" y="14"/>
                </a:lnTo>
                <a:lnTo>
                  <a:pt x="112" y="10"/>
                </a:lnTo>
                <a:lnTo>
                  <a:pt x="112" y="10"/>
                </a:lnTo>
                <a:lnTo>
                  <a:pt x="110" y="16"/>
                </a:lnTo>
                <a:lnTo>
                  <a:pt x="108" y="16"/>
                </a:lnTo>
                <a:lnTo>
                  <a:pt x="108" y="16"/>
                </a:lnTo>
                <a:lnTo>
                  <a:pt x="106" y="16"/>
                </a:lnTo>
                <a:lnTo>
                  <a:pt x="104" y="14"/>
                </a:lnTo>
                <a:lnTo>
                  <a:pt x="104" y="14"/>
                </a:lnTo>
                <a:lnTo>
                  <a:pt x="104" y="18"/>
                </a:lnTo>
                <a:lnTo>
                  <a:pt x="104" y="18"/>
                </a:lnTo>
                <a:lnTo>
                  <a:pt x="100" y="20"/>
                </a:lnTo>
                <a:lnTo>
                  <a:pt x="100" y="20"/>
                </a:lnTo>
                <a:lnTo>
                  <a:pt x="94" y="20"/>
                </a:lnTo>
                <a:lnTo>
                  <a:pt x="90" y="20"/>
                </a:lnTo>
                <a:lnTo>
                  <a:pt x="90" y="20"/>
                </a:lnTo>
                <a:lnTo>
                  <a:pt x="86" y="22"/>
                </a:lnTo>
                <a:lnTo>
                  <a:pt x="84" y="24"/>
                </a:lnTo>
                <a:lnTo>
                  <a:pt x="84" y="24"/>
                </a:lnTo>
                <a:lnTo>
                  <a:pt x="80" y="24"/>
                </a:lnTo>
                <a:lnTo>
                  <a:pt x="80" y="24"/>
                </a:lnTo>
                <a:lnTo>
                  <a:pt x="78" y="28"/>
                </a:lnTo>
                <a:lnTo>
                  <a:pt x="76" y="34"/>
                </a:lnTo>
                <a:lnTo>
                  <a:pt x="76" y="34"/>
                </a:lnTo>
                <a:lnTo>
                  <a:pt x="72" y="34"/>
                </a:lnTo>
                <a:lnTo>
                  <a:pt x="70" y="36"/>
                </a:lnTo>
                <a:lnTo>
                  <a:pt x="70" y="36"/>
                </a:lnTo>
                <a:lnTo>
                  <a:pt x="68" y="40"/>
                </a:lnTo>
                <a:lnTo>
                  <a:pt x="68" y="44"/>
                </a:lnTo>
                <a:lnTo>
                  <a:pt x="68" y="44"/>
                </a:lnTo>
                <a:lnTo>
                  <a:pt x="64" y="48"/>
                </a:lnTo>
                <a:lnTo>
                  <a:pt x="64" y="48"/>
                </a:lnTo>
                <a:lnTo>
                  <a:pt x="62" y="60"/>
                </a:lnTo>
                <a:lnTo>
                  <a:pt x="62" y="60"/>
                </a:lnTo>
                <a:lnTo>
                  <a:pt x="54" y="62"/>
                </a:lnTo>
                <a:lnTo>
                  <a:pt x="46" y="64"/>
                </a:lnTo>
                <a:lnTo>
                  <a:pt x="46" y="64"/>
                </a:lnTo>
                <a:lnTo>
                  <a:pt x="44" y="64"/>
                </a:lnTo>
                <a:lnTo>
                  <a:pt x="40" y="64"/>
                </a:lnTo>
                <a:lnTo>
                  <a:pt x="38" y="66"/>
                </a:lnTo>
                <a:lnTo>
                  <a:pt x="38" y="66"/>
                </a:lnTo>
                <a:lnTo>
                  <a:pt x="30" y="66"/>
                </a:lnTo>
                <a:lnTo>
                  <a:pt x="22" y="64"/>
                </a:lnTo>
                <a:lnTo>
                  <a:pt x="22" y="64"/>
                </a:lnTo>
                <a:lnTo>
                  <a:pt x="24" y="76"/>
                </a:lnTo>
                <a:lnTo>
                  <a:pt x="24" y="76"/>
                </a:lnTo>
                <a:lnTo>
                  <a:pt x="22" y="78"/>
                </a:lnTo>
                <a:lnTo>
                  <a:pt x="22" y="80"/>
                </a:lnTo>
                <a:lnTo>
                  <a:pt x="22" y="80"/>
                </a:lnTo>
                <a:lnTo>
                  <a:pt x="20" y="80"/>
                </a:lnTo>
                <a:lnTo>
                  <a:pt x="18" y="80"/>
                </a:lnTo>
                <a:lnTo>
                  <a:pt x="18" y="80"/>
                </a:lnTo>
                <a:lnTo>
                  <a:pt x="26" y="82"/>
                </a:lnTo>
                <a:lnTo>
                  <a:pt x="26" y="82"/>
                </a:lnTo>
                <a:lnTo>
                  <a:pt x="28" y="84"/>
                </a:lnTo>
                <a:lnTo>
                  <a:pt x="32" y="88"/>
                </a:lnTo>
                <a:lnTo>
                  <a:pt x="32" y="88"/>
                </a:lnTo>
                <a:lnTo>
                  <a:pt x="34" y="88"/>
                </a:lnTo>
                <a:lnTo>
                  <a:pt x="38" y="88"/>
                </a:lnTo>
                <a:lnTo>
                  <a:pt x="38" y="88"/>
                </a:lnTo>
                <a:lnTo>
                  <a:pt x="48" y="98"/>
                </a:lnTo>
                <a:lnTo>
                  <a:pt x="48" y="98"/>
                </a:lnTo>
                <a:lnTo>
                  <a:pt x="54" y="98"/>
                </a:lnTo>
                <a:lnTo>
                  <a:pt x="54" y="98"/>
                </a:lnTo>
                <a:lnTo>
                  <a:pt x="56" y="98"/>
                </a:lnTo>
                <a:lnTo>
                  <a:pt x="56" y="100"/>
                </a:lnTo>
                <a:lnTo>
                  <a:pt x="54" y="100"/>
                </a:lnTo>
                <a:lnTo>
                  <a:pt x="54" y="100"/>
                </a:lnTo>
                <a:lnTo>
                  <a:pt x="56" y="106"/>
                </a:lnTo>
                <a:lnTo>
                  <a:pt x="56" y="106"/>
                </a:lnTo>
                <a:lnTo>
                  <a:pt x="58" y="108"/>
                </a:lnTo>
                <a:lnTo>
                  <a:pt x="62" y="108"/>
                </a:lnTo>
                <a:lnTo>
                  <a:pt x="62" y="106"/>
                </a:lnTo>
                <a:lnTo>
                  <a:pt x="62" y="106"/>
                </a:lnTo>
                <a:lnTo>
                  <a:pt x="66" y="104"/>
                </a:lnTo>
                <a:lnTo>
                  <a:pt x="70" y="104"/>
                </a:lnTo>
                <a:lnTo>
                  <a:pt x="70" y="106"/>
                </a:lnTo>
                <a:lnTo>
                  <a:pt x="70" y="106"/>
                </a:lnTo>
                <a:lnTo>
                  <a:pt x="72" y="108"/>
                </a:lnTo>
                <a:lnTo>
                  <a:pt x="72" y="108"/>
                </a:lnTo>
                <a:lnTo>
                  <a:pt x="76" y="108"/>
                </a:lnTo>
                <a:lnTo>
                  <a:pt x="82" y="106"/>
                </a:lnTo>
                <a:lnTo>
                  <a:pt x="82" y="106"/>
                </a:lnTo>
                <a:lnTo>
                  <a:pt x="82" y="108"/>
                </a:lnTo>
                <a:lnTo>
                  <a:pt x="82" y="110"/>
                </a:lnTo>
                <a:lnTo>
                  <a:pt x="80" y="110"/>
                </a:lnTo>
                <a:lnTo>
                  <a:pt x="80" y="110"/>
                </a:lnTo>
                <a:lnTo>
                  <a:pt x="78" y="112"/>
                </a:lnTo>
                <a:lnTo>
                  <a:pt x="78" y="114"/>
                </a:lnTo>
                <a:lnTo>
                  <a:pt x="78" y="114"/>
                </a:lnTo>
                <a:lnTo>
                  <a:pt x="82" y="114"/>
                </a:lnTo>
                <a:lnTo>
                  <a:pt x="82" y="114"/>
                </a:lnTo>
                <a:lnTo>
                  <a:pt x="84" y="116"/>
                </a:lnTo>
                <a:lnTo>
                  <a:pt x="84" y="116"/>
                </a:lnTo>
                <a:lnTo>
                  <a:pt x="90" y="116"/>
                </a:lnTo>
                <a:lnTo>
                  <a:pt x="96" y="116"/>
                </a:lnTo>
                <a:lnTo>
                  <a:pt x="96" y="116"/>
                </a:lnTo>
                <a:lnTo>
                  <a:pt x="96" y="118"/>
                </a:lnTo>
                <a:lnTo>
                  <a:pt x="96" y="122"/>
                </a:lnTo>
                <a:lnTo>
                  <a:pt x="96" y="122"/>
                </a:lnTo>
                <a:lnTo>
                  <a:pt x="84" y="122"/>
                </a:lnTo>
                <a:lnTo>
                  <a:pt x="78" y="122"/>
                </a:lnTo>
                <a:lnTo>
                  <a:pt x="78" y="124"/>
                </a:lnTo>
                <a:lnTo>
                  <a:pt x="82" y="126"/>
                </a:lnTo>
                <a:lnTo>
                  <a:pt x="82" y="126"/>
                </a:lnTo>
                <a:lnTo>
                  <a:pt x="82" y="124"/>
                </a:lnTo>
                <a:lnTo>
                  <a:pt x="84" y="124"/>
                </a:lnTo>
                <a:lnTo>
                  <a:pt x="84" y="124"/>
                </a:lnTo>
                <a:lnTo>
                  <a:pt x="86" y="126"/>
                </a:lnTo>
                <a:lnTo>
                  <a:pt x="88" y="126"/>
                </a:lnTo>
                <a:lnTo>
                  <a:pt x="88" y="132"/>
                </a:lnTo>
                <a:lnTo>
                  <a:pt x="88" y="132"/>
                </a:lnTo>
                <a:lnTo>
                  <a:pt x="82" y="130"/>
                </a:lnTo>
                <a:lnTo>
                  <a:pt x="78" y="134"/>
                </a:lnTo>
                <a:lnTo>
                  <a:pt x="78" y="132"/>
                </a:lnTo>
                <a:lnTo>
                  <a:pt x="78" y="132"/>
                </a:lnTo>
                <a:lnTo>
                  <a:pt x="68" y="132"/>
                </a:lnTo>
                <a:lnTo>
                  <a:pt x="58" y="132"/>
                </a:lnTo>
                <a:lnTo>
                  <a:pt x="58" y="132"/>
                </a:lnTo>
                <a:lnTo>
                  <a:pt x="56" y="128"/>
                </a:lnTo>
                <a:lnTo>
                  <a:pt x="56" y="128"/>
                </a:lnTo>
                <a:lnTo>
                  <a:pt x="50" y="128"/>
                </a:lnTo>
                <a:lnTo>
                  <a:pt x="50" y="128"/>
                </a:lnTo>
                <a:lnTo>
                  <a:pt x="50" y="126"/>
                </a:lnTo>
                <a:lnTo>
                  <a:pt x="52" y="126"/>
                </a:lnTo>
                <a:lnTo>
                  <a:pt x="52" y="126"/>
                </a:lnTo>
                <a:lnTo>
                  <a:pt x="52" y="120"/>
                </a:lnTo>
                <a:lnTo>
                  <a:pt x="52" y="116"/>
                </a:lnTo>
                <a:lnTo>
                  <a:pt x="52" y="116"/>
                </a:lnTo>
                <a:lnTo>
                  <a:pt x="50" y="114"/>
                </a:lnTo>
                <a:lnTo>
                  <a:pt x="50" y="114"/>
                </a:lnTo>
                <a:lnTo>
                  <a:pt x="44" y="114"/>
                </a:lnTo>
                <a:lnTo>
                  <a:pt x="44" y="114"/>
                </a:lnTo>
                <a:lnTo>
                  <a:pt x="42" y="116"/>
                </a:lnTo>
                <a:lnTo>
                  <a:pt x="42" y="116"/>
                </a:lnTo>
                <a:lnTo>
                  <a:pt x="34" y="120"/>
                </a:lnTo>
                <a:lnTo>
                  <a:pt x="26" y="124"/>
                </a:lnTo>
                <a:lnTo>
                  <a:pt x="26" y="124"/>
                </a:lnTo>
                <a:lnTo>
                  <a:pt x="26" y="130"/>
                </a:lnTo>
                <a:lnTo>
                  <a:pt x="26" y="130"/>
                </a:lnTo>
                <a:lnTo>
                  <a:pt x="26" y="130"/>
                </a:lnTo>
                <a:lnTo>
                  <a:pt x="24" y="130"/>
                </a:lnTo>
                <a:lnTo>
                  <a:pt x="24" y="130"/>
                </a:lnTo>
                <a:lnTo>
                  <a:pt x="14" y="130"/>
                </a:lnTo>
                <a:lnTo>
                  <a:pt x="6" y="132"/>
                </a:lnTo>
                <a:lnTo>
                  <a:pt x="6" y="132"/>
                </a:lnTo>
                <a:lnTo>
                  <a:pt x="0" y="138"/>
                </a:lnTo>
                <a:lnTo>
                  <a:pt x="0" y="142"/>
                </a:lnTo>
                <a:lnTo>
                  <a:pt x="0" y="142"/>
                </a:lnTo>
                <a:lnTo>
                  <a:pt x="8" y="142"/>
                </a:lnTo>
                <a:lnTo>
                  <a:pt x="14" y="144"/>
                </a:lnTo>
                <a:lnTo>
                  <a:pt x="14" y="144"/>
                </a:lnTo>
                <a:lnTo>
                  <a:pt x="20" y="144"/>
                </a:lnTo>
                <a:lnTo>
                  <a:pt x="20" y="146"/>
                </a:lnTo>
                <a:lnTo>
                  <a:pt x="20" y="146"/>
                </a:lnTo>
                <a:lnTo>
                  <a:pt x="12" y="148"/>
                </a:lnTo>
                <a:lnTo>
                  <a:pt x="12" y="148"/>
                </a:lnTo>
                <a:lnTo>
                  <a:pt x="12" y="150"/>
                </a:lnTo>
                <a:lnTo>
                  <a:pt x="12" y="150"/>
                </a:lnTo>
                <a:lnTo>
                  <a:pt x="12" y="150"/>
                </a:lnTo>
                <a:lnTo>
                  <a:pt x="18" y="156"/>
                </a:lnTo>
                <a:lnTo>
                  <a:pt x="18" y="156"/>
                </a:lnTo>
                <a:lnTo>
                  <a:pt x="18" y="158"/>
                </a:lnTo>
                <a:lnTo>
                  <a:pt x="20" y="162"/>
                </a:lnTo>
                <a:lnTo>
                  <a:pt x="34" y="166"/>
                </a:lnTo>
                <a:lnTo>
                  <a:pt x="34" y="166"/>
                </a:lnTo>
                <a:lnTo>
                  <a:pt x="38" y="164"/>
                </a:lnTo>
                <a:lnTo>
                  <a:pt x="40" y="162"/>
                </a:lnTo>
                <a:lnTo>
                  <a:pt x="40" y="162"/>
                </a:lnTo>
                <a:lnTo>
                  <a:pt x="50" y="160"/>
                </a:lnTo>
                <a:lnTo>
                  <a:pt x="60" y="162"/>
                </a:lnTo>
                <a:lnTo>
                  <a:pt x="60" y="162"/>
                </a:lnTo>
                <a:lnTo>
                  <a:pt x="60" y="160"/>
                </a:lnTo>
                <a:lnTo>
                  <a:pt x="62" y="158"/>
                </a:lnTo>
                <a:lnTo>
                  <a:pt x="62" y="158"/>
                </a:lnTo>
                <a:lnTo>
                  <a:pt x="66" y="164"/>
                </a:lnTo>
                <a:lnTo>
                  <a:pt x="66" y="164"/>
                </a:lnTo>
                <a:lnTo>
                  <a:pt x="66" y="166"/>
                </a:lnTo>
                <a:lnTo>
                  <a:pt x="66" y="166"/>
                </a:lnTo>
                <a:lnTo>
                  <a:pt x="70" y="168"/>
                </a:lnTo>
                <a:lnTo>
                  <a:pt x="70" y="168"/>
                </a:lnTo>
                <a:lnTo>
                  <a:pt x="74" y="162"/>
                </a:lnTo>
                <a:lnTo>
                  <a:pt x="74" y="162"/>
                </a:lnTo>
                <a:lnTo>
                  <a:pt x="86" y="160"/>
                </a:lnTo>
                <a:lnTo>
                  <a:pt x="96" y="160"/>
                </a:lnTo>
                <a:lnTo>
                  <a:pt x="96" y="160"/>
                </a:lnTo>
                <a:lnTo>
                  <a:pt x="96" y="164"/>
                </a:lnTo>
                <a:lnTo>
                  <a:pt x="96" y="164"/>
                </a:lnTo>
                <a:lnTo>
                  <a:pt x="92" y="168"/>
                </a:lnTo>
                <a:lnTo>
                  <a:pt x="92" y="168"/>
                </a:lnTo>
                <a:lnTo>
                  <a:pt x="92" y="172"/>
                </a:lnTo>
                <a:lnTo>
                  <a:pt x="94" y="178"/>
                </a:lnTo>
                <a:lnTo>
                  <a:pt x="94" y="178"/>
                </a:lnTo>
                <a:lnTo>
                  <a:pt x="94" y="186"/>
                </a:lnTo>
                <a:lnTo>
                  <a:pt x="94" y="186"/>
                </a:lnTo>
                <a:lnTo>
                  <a:pt x="88" y="190"/>
                </a:lnTo>
                <a:lnTo>
                  <a:pt x="82" y="192"/>
                </a:lnTo>
                <a:lnTo>
                  <a:pt x="82" y="192"/>
                </a:lnTo>
                <a:lnTo>
                  <a:pt x="80" y="190"/>
                </a:lnTo>
                <a:lnTo>
                  <a:pt x="76" y="190"/>
                </a:lnTo>
                <a:lnTo>
                  <a:pt x="76" y="190"/>
                </a:lnTo>
                <a:lnTo>
                  <a:pt x="76" y="194"/>
                </a:lnTo>
                <a:lnTo>
                  <a:pt x="76" y="194"/>
                </a:lnTo>
                <a:lnTo>
                  <a:pt x="70" y="198"/>
                </a:lnTo>
                <a:lnTo>
                  <a:pt x="64" y="198"/>
                </a:lnTo>
                <a:lnTo>
                  <a:pt x="60" y="198"/>
                </a:lnTo>
                <a:lnTo>
                  <a:pt x="60" y="198"/>
                </a:lnTo>
                <a:lnTo>
                  <a:pt x="56" y="194"/>
                </a:lnTo>
                <a:lnTo>
                  <a:pt x="54" y="192"/>
                </a:lnTo>
                <a:lnTo>
                  <a:pt x="50" y="192"/>
                </a:lnTo>
                <a:lnTo>
                  <a:pt x="50" y="192"/>
                </a:lnTo>
                <a:lnTo>
                  <a:pt x="44" y="196"/>
                </a:lnTo>
                <a:lnTo>
                  <a:pt x="44" y="196"/>
                </a:lnTo>
                <a:lnTo>
                  <a:pt x="44" y="198"/>
                </a:lnTo>
                <a:lnTo>
                  <a:pt x="44" y="198"/>
                </a:lnTo>
                <a:lnTo>
                  <a:pt x="44" y="198"/>
                </a:lnTo>
                <a:lnTo>
                  <a:pt x="44" y="198"/>
                </a:lnTo>
                <a:lnTo>
                  <a:pt x="44" y="200"/>
                </a:lnTo>
                <a:lnTo>
                  <a:pt x="46" y="200"/>
                </a:lnTo>
                <a:lnTo>
                  <a:pt x="46" y="200"/>
                </a:lnTo>
                <a:lnTo>
                  <a:pt x="48" y="204"/>
                </a:lnTo>
                <a:lnTo>
                  <a:pt x="48" y="210"/>
                </a:lnTo>
                <a:lnTo>
                  <a:pt x="48" y="210"/>
                </a:lnTo>
                <a:lnTo>
                  <a:pt x="48" y="210"/>
                </a:lnTo>
                <a:lnTo>
                  <a:pt x="48" y="208"/>
                </a:lnTo>
                <a:lnTo>
                  <a:pt x="48" y="208"/>
                </a:lnTo>
                <a:lnTo>
                  <a:pt x="42" y="206"/>
                </a:lnTo>
                <a:lnTo>
                  <a:pt x="40" y="214"/>
                </a:lnTo>
                <a:lnTo>
                  <a:pt x="40" y="214"/>
                </a:lnTo>
                <a:lnTo>
                  <a:pt x="38" y="214"/>
                </a:lnTo>
                <a:lnTo>
                  <a:pt x="38" y="214"/>
                </a:lnTo>
                <a:lnTo>
                  <a:pt x="30" y="220"/>
                </a:lnTo>
                <a:lnTo>
                  <a:pt x="30" y="220"/>
                </a:lnTo>
                <a:lnTo>
                  <a:pt x="30" y="224"/>
                </a:lnTo>
                <a:lnTo>
                  <a:pt x="30" y="226"/>
                </a:lnTo>
                <a:lnTo>
                  <a:pt x="30" y="226"/>
                </a:lnTo>
                <a:lnTo>
                  <a:pt x="26" y="228"/>
                </a:lnTo>
                <a:lnTo>
                  <a:pt x="26" y="228"/>
                </a:lnTo>
                <a:lnTo>
                  <a:pt x="24" y="232"/>
                </a:lnTo>
                <a:lnTo>
                  <a:pt x="24" y="232"/>
                </a:lnTo>
                <a:lnTo>
                  <a:pt x="28" y="232"/>
                </a:lnTo>
                <a:lnTo>
                  <a:pt x="28" y="232"/>
                </a:lnTo>
                <a:lnTo>
                  <a:pt x="28" y="236"/>
                </a:lnTo>
                <a:lnTo>
                  <a:pt x="28" y="236"/>
                </a:lnTo>
                <a:lnTo>
                  <a:pt x="34" y="236"/>
                </a:lnTo>
                <a:lnTo>
                  <a:pt x="34" y="236"/>
                </a:lnTo>
                <a:lnTo>
                  <a:pt x="34" y="240"/>
                </a:lnTo>
                <a:lnTo>
                  <a:pt x="34" y="240"/>
                </a:lnTo>
                <a:lnTo>
                  <a:pt x="36" y="240"/>
                </a:lnTo>
                <a:lnTo>
                  <a:pt x="36" y="242"/>
                </a:lnTo>
                <a:lnTo>
                  <a:pt x="36" y="242"/>
                </a:lnTo>
                <a:lnTo>
                  <a:pt x="44" y="242"/>
                </a:lnTo>
                <a:lnTo>
                  <a:pt x="50" y="244"/>
                </a:lnTo>
                <a:lnTo>
                  <a:pt x="50" y="244"/>
                </a:lnTo>
                <a:lnTo>
                  <a:pt x="50" y="242"/>
                </a:lnTo>
                <a:lnTo>
                  <a:pt x="50" y="242"/>
                </a:lnTo>
                <a:lnTo>
                  <a:pt x="56" y="242"/>
                </a:lnTo>
                <a:lnTo>
                  <a:pt x="56" y="244"/>
                </a:lnTo>
                <a:lnTo>
                  <a:pt x="56" y="244"/>
                </a:lnTo>
                <a:lnTo>
                  <a:pt x="52" y="246"/>
                </a:lnTo>
                <a:lnTo>
                  <a:pt x="52" y="246"/>
                </a:lnTo>
                <a:lnTo>
                  <a:pt x="50" y="250"/>
                </a:lnTo>
                <a:lnTo>
                  <a:pt x="50" y="250"/>
                </a:lnTo>
                <a:lnTo>
                  <a:pt x="48" y="252"/>
                </a:lnTo>
                <a:lnTo>
                  <a:pt x="48" y="252"/>
                </a:lnTo>
                <a:lnTo>
                  <a:pt x="48" y="256"/>
                </a:lnTo>
                <a:lnTo>
                  <a:pt x="48" y="256"/>
                </a:lnTo>
                <a:lnTo>
                  <a:pt x="46" y="260"/>
                </a:lnTo>
                <a:lnTo>
                  <a:pt x="46" y="260"/>
                </a:lnTo>
                <a:lnTo>
                  <a:pt x="48" y="260"/>
                </a:lnTo>
                <a:lnTo>
                  <a:pt x="48" y="262"/>
                </a:lnTo>
                <a:lnTo>
                  <a:pt x="48" y="262"/>
                </a:lnTo>
                <a:lnTo>
                  <a:pt x="52" y="262"/>
                </a:lnTo>
                <a:lnTo>
                  <a:pt x="52" y="262"/>
                </a:lnTo>
                <a:lnTo>
                  <a:pt x="52" y="266"/>
                </a:lnTo>
                <a:lnTo>
                  <a:pt x="52" y="266"/>
                </a:lnTo>
                <a:lnTo>
                  <a:pt x="56" y="270"/>
                </a:lnTo>
                <a:lnTo>
                  <a:pt x="56" y="270"/>
                </a:lnTo>
                <a:lnTo>
                  <a:pt x="64" y="268"/>
                </a:lnTo>
                <a:lnTo>
                  <a:pt x="68" y="266"/>
                </a:lnTo>
                <a:lnTo>
                  <a:pt x="70" y="264"/>
                </a:lnTo>
                <a:lnTo>
                  <a:pt x="70" y="264"/>
                </a:lnTo>
                <a:lnTo>
                  <a:pt x="70" y="260"/>
                </a:lnTo>
                <a:lnTo>
                  <a:pt x="70" y="258"/>
                </a:lnTo>
                <a:lnTo>
                  <a:pt x="72" y="254"/>
                </a:lnTo>
                <a:lnTo>
                  <a:pt x="74" y="254"/>
                </a:lnTo>
                <a:lnTo>
                  <a:pt x="74" y="254"/>
                </a:lnTo>
                <a:lnTo>
                  <a:pt x="76" y="258"/>
                </a:lnTo>
                <a:lnTo>
                  <a:pt x="76" y="260"/>
                </a:lnTo>
                <a:lnTo>
                  <a:pt x="74" y="260"/>
                </a:lnTo>
                <a:lnTo>
                  <a:pt x="74" y="260"/>
                </a:lnTo>
                <a:lnTo>
                  <a:pt x="74" y="266"/>
                </a:lnTo>
                <a:lnTo>
                  <a:pt x="74" y="266"/>
                </a:lnTo>
                <a:lnTo>
                  <a:pt x="78" y="268"/>
                </a:lnTo>
                <a:lnTo>
                  <a:pt x="78" y="268"/>
                </a:lnTo>
                <a:lnTo>
                  <a:pt x="80" y="274"/>
                </a:lnTo>
                <a:lnTo>
                  <a:pt x="80" y="278"/>
                </a:lnTo>
                <a:lnTo>
                  <a:pt x="80" y="278"/>
                </a:lnTo>
                <a:lnTo>
                  <a:pt x="78" y="280"/>
                </a:lnTo>
                <a:lnTo>
                  <a:pt x="78" y="284"/>
                </a:lnTo>
                <a:lnTo>
                  <a:pt x="78" y="284"/>
                </a:lnTo>
                <a:lnTo>
                  <a:pt x="84" y="284"/>
                </a:lnTo>
                <a:lnTo>
                  <a:pt x="84" y="284"/>
                </a:lnTo>
                <a:lnTo>
                  <a:pt x="82" y="286"/>
                </a:lnTo>
                <a:lnTo>
                  <a:pt x="82" y="286"/>
                </a:lnTo>
                <a:lnTo>
                  <a:pt x="80" y="290"/>
                </a:lnTo>
                <a:lnTo>
                  <a:pt x="80" y="290"/>
                </a:lnTo>
                <a:lnTo>
                  <a:pt x="82" y="290"/>
                </a:lnTo>
                <a:lnTo>
                  <a:pt x="82" y="290"/>
                </a:lnTo>
                <a:lnTo>
                  <a:pt x="82" y="292"/>
                </a:lnTo>
                <a:lnTo>
                  <a:pt x="82" y="292"/>
                </a:lnTo>
                <a:lnTo>
                  <a:pt x="82" y="292"/>
                </a:lnTo>
                <a:lnTo>
                  <a:pt x="82" y="292"/>
                </a:lnTo>
                <a:lnTo>
                  <a:pt x="82" y="296"/>
                </a:lnTo>
                <a:lnTo>
                  <a:pt x="82" y="296"/>
                </a:lnTo>
                <a:lnTo>
                  <a:pt x="86" y="294"/>
                </a:lnTo>
                <a:lnTo>
                  <a:pt x="88" y="292"/>
                </a:lnTo>
                <a:lnTo>
                  <a:pt x="92" y="288"/>
                </a:lnTo>
                <a:lnTo>
                  <a:pt x="92" y="288"/>
                </a:lnTo>
                <a:lnTo>
                  <a:pt x="102" y="282"/>
                </a:lnTo>
                <a:lnTo>
                  <a:pt x="104" y="282"/>
                </a:lnTo>
                <a:lnTo>
                  <a:pt x="104" y="282"/>
                </a:lnTo>
                <a:lnTo>
                  <a:pt x="106" y="284"/>
                </a:lnTo>
                <a:lnTo>
                  <a:pt x="108" y="288"/>
                </a:lnTo>
                <a:lnTo>
                  <a:pt x="108" y="288"/>
                </a:lnTo>
                <a:lnTo>
                  <a:pt x="108" y="288"/>
                </a:lnTo>
                <a:lnTo>
                  <a:pt x="114" y="286"/>
                </a:lnTo>
                <a:lnTo>
                  <a:pt x="114" y="286"/>
                </a:lnTo>
                <a:lnTo>
                  <a:pt x="116" y="290"/>
                </a:lnTo>
                <a:lnTo>
                  <a:pt x="118" y="294"/>
                </a:lnTo>
                <a:lnTo>
                  <a:pt x="118" y="294"/>
                </a:lnTo>
                <a:lnTo>
                  <a:pt x="120" y="296"/>
                </a:lnTo>
                <a:lnTo>
                  <a:pt x="120" y="296"/>
                </a:lnTo>
                <a:lnTo>
                  <a:pt x="122" y="298"/>
                </a:lnTo>
                <a:lnTo>
                  <a:pt x="122" y="298"/>
                </a:lnTo>
                <a:lnTo>
                  <a:pt x="124" y="296"/>
                </a:lnTo>
                <a:lnTo>
                  <a:pt x="124" y="296"/>
                </a:lnTo>
                <a:lnTo>
                  <a:pt x="122" y="294"/>
                </a:lnTo>
                <a:lnTo>
                  <a:pt x="124" y="292"/>
                </a:lnTo>
                <a:lnTo>
                  <a:pt x="124" y="292"/>
                </a:lnTo>
                <a:lnTo>
                  <a:pt x="128" y="292"/>
                </a:lnTo>
                <a:lnTo>
                  <a:pt x="128" y="292"/>
                </a:lnTo>
                <a:lnTo>
                  <a:pt x="130" y="288"/>
                </a:lnTo>
                <a:lnTo>
                  <a:pt x="130" y="288"/>
                </a:lnTo>
                <a:lnTo>
                  <a:pt x="132" y="294"/>
                </a:lnTo>
                <a:lnTo>
                  <a:pt x="132" y="294"/>
                </a:lnTo>
                <a:lnTo>
                  <a:pt x="138" y="292"/>
                </a:lnTo>
                <a:lnTo>
                  <a:pt x="144" y="290"/>
                </a:lnTo>
                <a:lnTo>
                  <a:pt x="144" y="290"/>
                </a:lnTo>
                <a:lnTo>
                  <a:pt x="146" y="286"/>
                </a:lnTo>
                <a:lnTo>
                  <a:pt x="146" y="286"/>
                </a:lnTo>
                <a:lnTo>
                  <a:pt x="150" y="286"/>
                </a:lnTo>
                <a:lnTo>
                  <a:pt x="150" y="286"/>
                </a:lnTo>
                <a:lnTo>
                  <a:pt x="148" y="292"/>
                </a:lnTo>
                <a:lnTo>
                  <a:pt x="146" y="296"/>
                </a:lnTo>
                <a:lnTo>
                  <a:pt x="146" y="296"/>
                </a:lnTo>
                <a:lnTo>
                  <a:pt x="144" y="298"/>
                </a:lnTo>
                <a:lnTo>
                  <a:pt x="140" y="302"/>
                </a:lnTo>
                <a:lnTo>
                  <a:pt x="140" y="302"/>
                </a:lnTo>
                <a:lnTo>
                  <a:pt x="140" y="304"/>
                </a:lnTo>
                <a:lnTo>
                  <a:pt x="140" y="308"/>
                </a:lnTo>
                <a:lnTo>
                  <a:pt x="136" y="308"/>
                </a:lnTo>
                <a:lnTo>
                  <a:pt x="136" y="308"/>
                </a:lnTo>
                <a:lnTo>
                  <a:pt x="136" y="320"/>
                </a:lnTo>
                <a:lnTo>
                  <a:pt x="136" y="320"/>
                </a:lnTo>
                <a:lnTo>
                  <a:pt x="134" y="320"/>
                </a:lnTo>
                <a:lnTo>
                  <a:pt x="134" y="320"/>
                </a:lnTo>
                <a:lnTo>
                  <a:pt x="132" y="324"/>
                </a:lnTo>
                <a:lnTo>
                  <a:pt x="132" y="326"/>
                </a:lnTo>
                <a:lnTo>
                  <a:pt x="132" y="326"/>
                </a:lnTo>
                <a:lnTo>
                  <a:pt x="128" y="330"/>
                </a:lnTo>
                <a:lnTo>
                  <a:pt x="126" y="332"/>
                </a:lnTo>
                <a:lnTo>
                  <a:pt x="126" y="332"/>
                </a:lnTo>
                <a:lnTo>
                  <a:pt x="126" y="336"/>
                </a:lnTo>
                <a:lnTo>
                  <a:pt x="126" y="336"/>
                </a:lnTo>
                <a:lnTo>
                  <a:pt x="122" y="336"/>
                </a:lnTo>
                <a:lnTo>
                  <a:pt x="122" y="336"/>
                </a:lnTo>
                <a:lnTo>
                  <a:pt x="120" y="338"/>
                </a:lnTo>
                <a:lnTo>
                  <a:pt x="116" y="342"/>
                </a:lnTo>
                <a:lnTo>
                  <a:pt x="116" y="342"/>
                </a:lnTo>
                <a:lnTo>
                  <a:pt x="114" y="342"/>
                </a:lnTo>
                <a:lnTo>
                  <a:pt x="114" y="342"/>
                </a:lnTo>
                <a:lnTo>
                  <a:pt x="108" y="344"/>
                </a:lnTo>
                <a:lnTo>
                  <a:pt x="104" y="346"/>
                </a:lnTo>
                <a:lnTo>
                  <a:pt x="102" y="350"/>
                </a:lnTo>
                <a:lnTo>
                  <a:pt x="102" y="356"/>
                </a:lnTo>
                <a:lnTo>
                  <a:pt x="102" y="356"/>
                </a:lnTo>
                <a:lnTo>
                  <a:pt x="94" y="358"/>
                </a:lnTo>
                <a:lnTo>
                  <a:pt x="94" y="358"/>
                </a:lnTo>
                <a:lnTo>
                  <a:pt x="96" y="354"/>
                </a:lnTo>
                <a:lnTo>
                  <a:pt x="96" y="354"/>
                </a:lnTo>
                <a:lnTo>
                  <a:pt x="86" y="356"/>
                </a:lnTo>
                <a:lnTo>
                  <a:pt x="78" y="358"/>
                </a:lnTo>
                <a:lnTo>
                  <a:pt x="78" y="358"/>
                </a:lnTo>
                <a:lnTo>
                  <a:pt x="78" y="360"/>
                </a:lnTo>
                <a:lnTo>
                  <a:pt x="78" y="364"/>
                </a:lnTo>
                <a:lnTo>
                  <a:pt x="78" y="364"/>
                </a:lnTo>
                <a:lnTo>
                  <a:pt x="74" y="366"/>
                </a:lnTo>
                <a:lnTo>
                  <a:pt x="74" y="366"/>
                </a:lnTo>
                <a:lnTo>
                  <a:pt x="72" y="370"/>
                </a:lnTo>
                <a:lnTo>
                  <a:pt x="72" y="370"/>
                </a:lnTo>
                <a:lnTo>
                  <a:pt x="68" y="374"/>
                </a:lnTo>
                <a:lnTo>
                  <a:pt x="64" y="376"/>
                </a:lnTo>
                <a:lnTo>
                  <a:pt x="64" y="376"/>
                </a:lnTo>
                <a:lnTo>
                  <a:pt x="64" y="378"/>
                </a:lnTo>
                <a:lnTo>
                  <a:pt x="64" y="378"/>
                </a:lnTo>
                <a:lnTo>
                  <a:pt x="66" y="376"/>
                </a:lnTo>
                <a:lnTo>
                  <a:pt x="66" y="376"/>
                </a:lnTo>
                <a:lnTo>
                  <a:pt x="66" y="378"/>
                </a:lnTo>
                <a:lnTo>
                  <a:pt x="70" y="378"/>
                </a:lnTo>
                <a:lnTo>
                  <a:pt x="70" y="374"/>
                </a:lnTo>
                <a:lnTo>
                  <a:pt x="72" y="374"/>
                </a:lnTo>
                <a:lnTo>
                  <a:pt x="72" y="374"/>
                </a:lnTo>
                <a:lnTo>
                  <a:pt x="74" y="376"/>
                </a:lnTo>
                <a:lnTo>
                  <a:pt x="76" y="378"/>
                </a:lnTo>
                <a:lnTo>
                  <a:pt x="76" y="378"/>
                </a:lnTo>
                <a:lnTo>
                  <a:pt x="84" y="362"/>
                </a:lnTo>
                <a:lnTo>
                  <a:pt x="84" y="362"/>
                </a:lnTo>
                <a:lnTo>
                  <a:pt x="90" y="362"/>
                </a:lnTo>
                <a:lnTo>
                  <a:pt x="90" y="362"/>
                </a:lnTo>
                <a:lnTo>
                  <a:pt x="90" y="362"/>
                </a:lnTo>
                <a:lnTo>
                  <a:pt x="88" y="364"/>
                </a:lnTo>
                <a:lnTo>
                  <a:pt x="86" y="366"/>
                </a:lnTo>
                <a:lnTo>
                  <a:pt x="86" y="366"/>
                </a:lnTo>
                <a:lnTo>
                  <a:pt x="94" y="366"/>
                </a:lnTo>
                <a:lnTo>
                  <a:pt x="94" y="364"/>
                </a:lnTo>
                <a:lnTo>
                  <a:pt x="94" y="364"/>
                </a:lnTo>
                <a:lnTo>
                  <a:pt x="102" y="362"/>
                </a:lnTo>
                <a:lnTo>
                  <a:pt x="106" y="358"/>
                </a:lnTo>
                <a:lnTo>
                  <a:pt x="106" y="358"/>
                </a:lnTo>
                <a:lnTo>
                  <a:pt x="110" y="358"/>
                </a:lnTo>
                <a:lnTo>
                  <a:pt x="110" y="358"/>
                </a:lnTo>
                <a:lnTo>
                  <a:pt x="110" y="362"/>
                </a:lnTo>
                <a:lnTo>
                  <a:pt x="110" y="362"/>
                </a:lnTo>
                <a:lnTo>
                  <a:pt x="112" y="360"/>
                </a:lnTo>
                <a:lnTo>
                  <a:pt x="112" y="356"/>
                </a:lnTo>
                <a:lnTo>
                  <a:pt x="112" y="356"/>
                </a:lnTo>
                <a:lnTo>
                  <a:pt x="114" y="358"/>
                </a:lnTo>
                <a:lnTo>
                  <a:pt x="116" y="358"/>
                </a:lnTo>
                <a:lnTo>
                  <a:pt x="116" y="358"/>
                </a:lnTo>
                <a:lnTo>
                  <a:pt x="118" y="354"/>
                </a:lnTo>
                <a:lnTo>
                  <a:pt x="118" y="350"/>
                </a:lnTo>
                <a:lnTo>
                  <a:pt x="118" y="350"/>
                </a:lnTo>
                <a:lnTo>
                  <a:pt x="122" y="354"/>
                </a:lnTo>
                <a:lnTo>
                  <a:pt x="124" y="348"/>
                </a:lnTo>
                <a:lnTo>
                  <a:pt x="124" y="348"/>
                </a:lnTo>
                <a:lnTo>
                  <a:pt x="122" y="348"/>
                </a:lnTo>
                <a:lnTo>
                  <a:pt x="122" y="346"/>
                </a:lnTo>
                <a:lnTo>
                  <a:pt x="122" y="346"/>
                </a:lnTo>
                <a:lnTo>
                  <a:pt x="124" y="346"/>
                </a:lnTo>
                <a:lnTo>
                  <a:pt x="124" y="346"/>
                </a:lnTo>
                <a:lnTo>
                  <a:pt x="124" y="346"/>
                </a:lnTo>
                <a:lnTo>
                  <a:pt x="124" y="346"/>
                </a:lnTo>
                <a:lnTo>
                  <a:pt x="132" y="342"/>
                </a:lnTo>
                <a:lnTo>
                  <a:pt x="132" y="342"/>
                </a:lnTo>
                <a:lnTo>
                  <a:pt x="130" y="342"/>
                </a:lnTo>
                <a:lnTo>
                  <a:pt x="130" y="340"/>
                </a:lnTo>
                <a:lnTo>
                  <a:pt x="130" y="340"/>
                </a:lnTo>
                <a:lnTo>
                  <a:pt x="134" y="340"/>
                </a:lnTo>
                <a:lnTo>
                  <a:pt x="136" y="340"/>
                </a:lnTo>
                <a:lnTo>
                  <a:pt x="136" y="340"/>
                </a:lnTo>
                <a:lnTo>
                  <a:pt x="138" y="334"/>
                </a:lnTo>
                <a:lnTo>
                  <a:pt x="138" y="334"/>
                </a:lnTo>
                <a:lnTo>
                  <a:pt x="142" y="336"/>
                </a:lnTo>
                <a:lnTo>
                  <a:pt x="142" y="336"/>
                </a:lnTo>
                <a:lnTo>
                  <a:pt x="148" y="330"/>
                </a:lnTo>
                <a:lnTo>
                  <a:pt x="148" y="330"/>
                </a:lnTo>
                <a:lnTo>
                  <a:pt x="148" y="324"/>
                </a:lnTo>
                <a:lnTo>
                  <a:pt x="148" y="324"/>
                </a:lnTo>
                <a:lnTo>
                  <a:pt x="154" y="322"/>
                </a:lnTo>
                <a:lnTo>
                  <a:pt x="154" y="320"/>
                </a:lnTo>
                <a:lnTo>
                  <a:pt x="154" y="320"/>
                </a:lnTo>
                <a:lnTo>
                  <a:pt x="156" y="320"/>
                </a:lnTo>
                <a:lnTo>
                  <a:pt x="156" y="320"/>
                </a:lnTo>
                <a:lnTo>
                  <a:pt x="160" y="316"/>
                </a:lnTo>
                <a:lnTo>
                  <a:pt x="164" y="312"/>
                </a:lnTo>
                <a:lnTo>
                  <a:pt x="164" y="312"/>
                </a:lnTo>
                <a:lnTo>
                  <a:pt x="168" y="310"/>
                </a:lnTo>
                <a:lnTo>
                  <a:pt x="168" y="310"/>
                </a:lnTo>
                <a:lnTo>
                  <a:pt x="168" y="308"/>
                </a:lnTo>
                <a:lnTo>
                  <a:pt x="172" y="304"/>
                </a:lnTo>
                <a:lnTo>
                  <a:pt x="172" y="304"/>
                </a:lnTo>
                <a:lnTo>
                  <a:pt x="180" y="302"/>
                </a:lnTo>
                <a:lnTo>
                  <a:pt x="180" y="302"/>
                </a:lnTo>
                <a:lnTo>
                  <a:pt x="182" y="300"/>
                </a:lnTo>
                <a:lnTo>
                  <a:pt x="182" y="300"/>
                </a:lnTo>
                <a:lnTo>
                  <a:pt x="182" y="296"/>
                </a:lnTo>
                <a:lnTo>
                  <a:pt x="182" y="296"/>
                </a:lnTo>
                <a:lnTo>
                  <a:pt x="184" y="294"/>
                </a:lnTo>
                <a:lnTo>
                  <a:pt x="186" y="292"/>
                </a:lnTo>
                <a:lnTo>
                  <a:pt x="186" y="290"/>
                </a:lnTo>
                <a:lnTo>
                  <a:pt x="186" y="290"/>
                </a:lnTo>
                <a:lnTo>
                  <a:pt x="190" y="288"/>
                </a:lnTo>
                <a:lnTo>
                  <a:pt x="190" y="288"/>
                </a:lnTo>
                <a:lnTo>
                  <a:pt x="190" y="284"/>
                </a:lnTo>
                <a:lnTo>
                  <a:pt x="190" y="284"/>
                </a:lnTo>
                <a:lnTo>
                  <a:pt x="182" y="284"/>
                </a:lnTo>
                <a:lnTo>
                  <a:pt x="182" y="284"/>
                </a:lnTo>
                <a:lnTo>
                  <a:pt x="182" y="280"/>
                </a:lnTo>
                <a:lnTo>
                  <a:pt x="182" y="276"/>
                </a:lnTo>
                <a:lnTo>
                  <a:pt x="182" y="276"/>
                </a:lnTo>
                <a:lnTo>
                  <a:pt x="186" y="272"/>
                </a:lnTo>
                <a:lnTo>
                  <a:pt x="186" y="272"/>
                </a:lnTo>
                <a:lnTo>
                  <a:pt x="186" y="268"/>
                </a:lnTo>
                <a:lnTo>
                  <a:pt x="186" y="268"/>
                </a:lnTo>
                <a:lnTo>
                  <a:pt x="194" y="268"/>
                </a:lnTo>
                <a:lnTo>
                  <a:pt x="194" y="268"/>
                </a:lnTo>
                <a:lnTo>
                  <a:pt x="196" y="264"/>
                </a:lnTo>
                <a:lnTo>
                  <a:pt x="196" y="264"/>
                </a:lnTo>
                <a:lnTo>
                  <a:pt x="200" y="262"/>
                </a:lnTo>
                <a:lnTo>
                  <a:pt x="200" y="262"/>
                </a:lnTo>
                <a:lnTo>
                  <a:pt x="198" y="258"/>
                </a:lnTo>
                <a:lnTo>
                  <a:pt x="198" y="258"/>
                </a:lnTo>
                <a:lnTo>
                  <a:pt x="202" y="260"/>
                </a:lnTo>
                <a:lnTo>
                  <a:pt x="202" y="260"/>
                </a:lnTo>
                <a:lnTo>
                  <a:pt x="204" y="258"/>
                </a:lnTo>
                <a:lnTo>
                  <a:pt x="206" y="258"/>
                </a:lnTo>
                <a:lnTo>
                  <a:pt x="206" y="258"/>
                </a:lnTo>
                <a:lnTo>
                  <a:pt x="208" y="252"/>
                </a:lnTo>
                <a:lnTo>
                  <a:pt x="208" y="248"/>
                </a:lnTo>
                <a:lnTo>
                  <a:pt x="212" y="246"/>
                </a:lnTo>
                <a:lnTo>
                  <a:pt x="212" y="246"/>
                </a:lnTo>
                <a:lnTo>
                  <a:pt x="214" y="246"/>
                </a:lnTo>
                <a:lnTo>
                  <a:pt x="216" y="246"/>
                </a:lnTo>
                <a:lnTo>
                  <a:pt x="216" y="246"/>
                </a:lnTo>
                <a:lnTo>
                  <a:pt x="218" y="240"/>
                </a:lnTo>
                <a:lnTo>
                  <a:pt x="218" y="240"/>
                </a:lnTo>
                <a:lnTo>
                  <a:pt x="220" y="238"/>
                </a:lnTo>
                <a:lnTo>
                  <a:pt x="224" y="238"/>
                </a:lnTo>
                <a:lnTo>
                  <a:pt x="224" y="238"/>
                </a:lnTo>
                <a:lnTo>
                  <a:pt x="232" y="230"/>
                </a:lnTo>
                <a:lnTo>
                  <a:pt x="232" y="230"/>
                </a:lnTo>
                <a:lnTo>
                  <a:pt x="234" y="234"/>
                </a:lnTo>
                <a:lnTo>
                  <a:pt x="234" y="234"/>
                </a:lnTo>
                <a:lnTo>
                  <a:pt x="242" y="232"/>
                </a:lnTo>
                <a:lnTo>
                  <a:pt x="242" y="232"/>
                </a:lnTo>
                <a:lnTo>
                  <a:pt x="244" y="230"/>
                </a:lnTo>
                <a:lnTo>
                  <a:pt x="244" y="230"/>
                </a:lnTo>
                <a:lnTo>
                  <a:pt x="246" y="230"/>
                </a:lnTo>
                <a:lnTo>
                  <a:pt x="244" y="234"/>
                </a:lnTo>
                <a:lnTo>
                  <a:pt x="244" y="234"/>
                </a:lnTo>
                <a:lnTo>
                  <a:pt x="242" y="234"/>
                </a:lnTo>
                <a:lnTo>
                  <a:pt x="242" y="236"/>
                </a:lnTo>
                <a:lnTo>
                  <a:pt x="242" y="236"/>
                </a:lnTo>
                <a:lnTo>
                  <a:pt x="242" y="236"/>
                </a:lnTo>
                <a:lnTo>
                  <a:pt x="246" y="240"/>
                </a:lnTo>
                <a:lnTo>
                  <a:pt x="246" y="240"/>
                </a:lnTo>
                <a:lnTo>
                  <a:pt x="246" y="242"/>
                </a:lnTo>
                <a:lnTo>
                  <a:pt x="244" y="242"/>
                </a:lnTo>
                <a:lnTo>
                  <a:pt x="240" y="242"/>
                </a:lnTo>
                <a:lnTo>
                  <a:pt x="232" y="240"/>
                </a:lnTo>
                <a:lnTo>
                  <a:pt x="232" y="240"/>
                </a:lnTo>
                <a:lnTo>
                  <a:pt x="230" y="242"/>
                </a:lnTo>
                <a:lnTo>
                  <a:pt x="230" y="242"/>
                </a:lnTo>
                <a:lnTo>
                  <a:pt x="220" y="246"/>
                </a:lnTo>
                <a:lnTo>
                  <a:pt x="220" y="246"/>
                </a:lnTo>
                <a:lnTo>
                  <a:pt x="222" y="262"/>
                </a:lnTo>
                <a:lnTo>
                  <a:pt x="222" y="262"/>
                </a:lnTo>
                <a:lnTo>
                  <a:pt x="216" y="266"/>
                </a:lnTo>
                <a:lnTo>
                  <a:pt x="216" y="266"/>
                </a:lnTo>
                <a:lnTo>
                  <a:pt x="218" y="270"/>
                </a:lnTo>
                <a:lnTo>
                  <a:pt x="218" y="272"/>
                </a:lnTo>
                <a:lnTo>
                  <a:pt x="218" y="272"/>
                </a:lnTo>
                <a:lnTo>
                  <a:pt x="220" y="272"/>
                </a:lnTo>
                <a:lnTo>
                  <a:pt x="222" y="272"/>
                </a:lnTo>
                <a:lnTo>
                  <a:pt x="222" y="272"/>
                </a:lnTo>
                <a:lnTo>
                  <a:pt x="224" y="272"/>
                </a:lnTo>
                <a:lnTo>
                  <a:pt x="224" y="272"/>
                </a:lnTo>
                <a:lnTo>
                  <a:pt x="222" y="276"/>
                </a:lnTo>
                <a:lnTo>
                  <a:pt x="222" y="276"/>
                </a:lnTo>
                <a:lnTo>
                  <a:pt x="216" y="276"/>
                </a:lnTo>
                <a:lnTo>
                  <a:pt x="216" y="276"/>
                </a:lnTo>
                <a:lnTo>
                  <a:pt x="214" y="282"/>
                </a:lnTo>
                <a:lnTo>
                  <a:pt x="214" y="282"/>
                </a:lnTo>
                <a:lnTo>
                  <a:pt x="218" y="282"/>
                </a:lnTo>
                <a:lnTo>
                  <a:pt x="222" y="282"/>
                </a:lnTo>
                <a:lnTo>
                  <a:pt x="222" y="282"/>
                </a:lnTo>
                <a:lnTo>
                  <a:pt x="224" y="280"/>
                </a:lnTo>
                <a:lnTo>
                  <a:pt x="224" y="280"/>
                </a:lnTo>
                <a:lnTo>
                  <a:pt x="228" y="280"/>
                </a:lnTo>
                <a:lnTo>
                  <a:pt x="230" y="280"/>
                </a:lnTo>
                <a:lnTo>
                  <a:pt x="230" y="278"/>
                </a:lnTo>
                <a:lnTo>
                  <a:pt x="230" y="278"/>
                </a:lnTo>
                <a:lnTo>
                  <a:pt x="232" y="278"/>
                </a:lnTo>
                <a:lnTo>
                  <a:pt x="236" y="276"/>
                </a:lnTo>
                <a:lnTo>
                  <a:pt x="236" y="276"/>
                </a:lnTo>
                <a:lnTo>
                  <a:pt x="236" y="272"/>
                </a:lnTo>
                <a:lnTo>
                  <a:pt x="236" y="272"/>
                </a:lnTo>
                <a:lnTo>
                  <a:pt x="240" y="272"/>
                </a:lnTo>
                <a:lnTo>
                  <a:pt x="244" y="270"/>
                </a:lnTo>
                <a:lnTo>
                  <a:pt x="244" y="270"/>
                </a:lnTo>
                <a:lnTo>
                  <a:pt x="242" y="268"/>
                </a:lnTo>
                <a:lnTo>
                  <a:pt x="244" y="266"/>
                </a:lnTo>
                <a:lnTo>
                  <a:pt x="244" y="266"/>
                </a:lnTo>
                <a:lnTo>
                  <a:pt x="246" y="266"/>
                </a:lnTo>
                <a:lnTo>
                  <a:pt x="248" y="268"/>
                </a:lnTo>
                <a:lnTo>
                  <a:pt x="248" y="268"/>
                </a:lnTo>
                <a:lnTo>
                  <a:pt x="248" y="264"/>
                </a:lnTo>
                <a:lnTo>
                  <a:pt x="248" y="264"/>
                </a:lnTo>
                <a:lnTo>
                  <a:pt x="250" y="260"/>
                </a:lnTo>
                <a:lnTo>
                  <a:pt x="250" y="260"/>
                </a:lnTo>
                <a:lnTo>
                  <a:pt x="252" y="262"/>
                </a:lnTo>
                <a:lnTo>
                  <a:pt x="252" y="264"/>
                </a:lnTo>
                <a:lnTo>
                  <a:pt x="252" y="264"/>
                </a:lnTo>
                <a:lnTo>
                  <a:pt x="254" y="262"/>
                </a:lnTo>
                <a:lnTo>
                  <a:pt x="254" y="262"/>
                </a:lnTo>
                <a:lnTo>
                  <a:pt x="266" y="264"/>
                </a:lnTo>
                <a:lnTo>
                  <a:pt x="266" y="264"/>
                </a:lnTo>
                <a:lnTo>
                  <a:pt x="266" y="258"/>
                </a:lnTo>
                <a:lnTo>
                  <a:pt x="266" y="258"/>
                </a:lnTo>
                <a:lnTo>
                  <a:pt x="270" y="258"/>
                </a:lnTo>
                <a:lnTo>
                  <a:pt x="270" y="258"/>
                </a:lnTo>
                <a:lnTo>
                  <a:pt x="270" y="254"/>
                </a:lnTo>
                <a:lnTo>
                  <a:pt x="270" y="248"/>
                </a:lnTo>
                <a:lnTo>
                  <a:pt x="270" y="248"/>
                </a:lnTo>
                <a:lnTo>
                  <a:pt x="268" y="250"/>
                </a:lnTo>
                <a:lnTo>
                  <a:pt x="266" y="250"/>
                </a:lnTo>
                <a:lnTo>
                  <a:pt x="266" y="248"/>
                </a:lnTo>
                <a:lnTo>
                  <a:pt x="266" y="248"/>
                </a:lnTo>
                <a:lnTo>
                  <a:pt x="264" y="248"/>
                </a:lnTo>
                <a:lnTo>
                  <a:pt x="264" y="248"/>
                </a:lnTo>
                <a:lnTo>
                  <a:pt x="262" y="238"/>
                </a:lnTo>
                <a:lnTo>
                  <a:pt x="262" y="238"/>
                </a:lnTo>
                <a:lnTo>
                  <a:pt x="270" y="240"/>
                </a:lnTo>
                <a:lnTo>
                  <a:pt x="276" y="242"/>
                </a:lnTo>
                <a:lnTo>
                  <a:pt x="276" y="242"/>
                </a:lnTo>
                <a:lnTo>
                  <a:pt x="276" y="238"/>
                </a:lnTo>
                <a:lnTo>
                  <a:pt x="276" y="238"/>
                </a:lnTo>
                <a:lnTo>
                  <a:pt x="278" y="240"/>
                </a:lnTo>
                <a:lnTo>
                  <a:pt x="278" y="240"/>
                </a:lnTo>
                <a:lnTo>
                  <a:pt x="278" y="240"/>
                </a:lnTo>
                <a:lnTo>
                  <a:pt x="284" y="240"/>
                </a:lnTo>
                <a:lnTo>
                  <a:pt x="284" y="240"/>
                </a:lnTo>
                <a:lnTo>
                  <a:pt x="286" y="236"/>
                </a:lnTo>
                <a:lnTo>
                  <a:pt x="286" y="236"/>
                </a:lnTo>
                <a:lnTo>
                  <a:pt x="286" y="240"/>
                </a:lnTo>
                <a:lnTo>
                  <a:pt x="286" y="240"/>
                </a:lnTo>
                <a:lnTo>
                  <a:pt x="286" y="240"/>
                </a:lnTo>
                <a:lnTo>
                  <a:pt x="286" y="242"/>
                </a:lnTo>
                <a:lnTo>
                  <a:pt x="286" y="242"/>
                </a:lnTo>
                <a:lnTo>
                  <a:pt x="290" y="244"/>
                </a:lnTo>
                <a:lnTo>
                  <a:pt x="290" y="244"/>
                </a:lnTo>
                <a:lnTo>
                  <a:pt x="286" y="246"/>
                </a:lnTo>
                <a:lnTo>
                  <a:pt x="286" y="246"/>
                </a:lnTo>
                <a:lnTo>
                  <a:pt x="292" y="246"/>
                </a:lnTo>
                <a:lnTo>
                  <a:pt x="292" y="248"/>
                </a:lnTo>
                <a:lnTo>
                  <a:pt x="292" y="248"/>
                </a:lnTo>
                <a:lnTo>
                  <a:pt x="298" y="248"/>
                </a:lnTo>
                <a:lnTo>
                  <a:pt x="298" y="248"/>
                </a:lnTo>
                <a:lnTo>
                  <a:pt x="296" y="252"/>
                </a:lnTo>
                <a:lnTo>
                  <a:pt x="296" y="252"/>
                </a:lnTo>
                <a:lnTo>
                  <a:pt x="296" y="252"/>
                </a:lnTo>
                <a:lnTo>
                  <a:pt x="296" y="256"/>
                </a:lnTo>
                <a:lnTo>
                  <a:pt x="296" y="256"/>
                </a:lnTo>
                <a:lnTo>
                  <a:pt x="302" y="254"/>
                </a:lnTo>
                <a:lnTo>
                  <a:pt x="302" y="254"/>
                </a:lnTo>
                <a:lnTo>
                  <a:pt x="306" y="252"/>
                </a:lnTo>
                <a:lnTo>
                  <a:pt x="306" y="252"/>
                </a:lnTo>
                <a:lnTo>
                  <a:pt x="306" y="258"/>
                </a:lnTo>
                <a:lnTo>
                  <a:pt x="306" y="258"/>
                </a:lnTo>
                <a:lnTo>
                  <a:pt x="310" y="260"/>
                </a:lnTo>
                <a:lnTo>
                  <a:pt x="310" y="260"/>
                </a:lnTo>
                <a:lnTo>
                  <a:pt x="314" y="260"/>
                </a:lnTo>
                <a:lnTo>
                  <a:pt x="314" y="260"/>
                </a:lnTo>
                <a:lnTo>
                  <a:pt x="318" y="264"/>
                </a:lnTo>
                <a:lnTo>
                  <a:pt x="318" y="264"/>
                </a:lnTo>
                <a:lnTo>
                  <a:pt x="332" y="268"/>
                </a:lnTo>
                <a:lnTo>
                  <a:pt x="332" y="268"/>
                </a:lnTo>
                <a:lnTo>
                  <a:pt x="336" y="266"/>
                </a:lnTo>
                <a:lnTo>
                  <a:pt x="340" y="264"/>
                </a:lnTo>
                <a:lnTo>
                  <a:pt x="342" y="264"/>
                </a:lnTo>
                <a:lnTo>
                  <a:pt x="342" y="264"/>
                </a:lnTo>
                <a:lnTo>
                  <a:pt x="346" y="266"/>
                </a:lnTo>
                <a:lnTo>
                  <a:pt x="350" y="268"/>
                </a:lnTo>
                <a:lnTo>
                  <a:pt x="350" y="268"/>
                </a:lnTo>
                <a:lnTo>
                  <a:pt x="352" y="266"/>
                </a:lnTo>
                <a:lnTo>
                  <a:pt x="354" y="266"/>
                </a:lnTo>
                <a:lnTo>
                  <a:pt x="354" y="266"/>
                </a:lnTo>
                <a:lnTo>
                  <a:pt x="356" y="270"/>
                </a:lnTo>
                <a:lnTo>
                  <a:pt x="356" y="270"/>
                </a:lnTo>
                <a:lnTo>
                  <a:pt x="366" y="272"/>
                </a:lnTo>
                <a:lnTo>
                  <a:pt x="372" y="272"/>
                </a:lnTo>
                <a:lnTo>
                  <a:pt x="378" y="272"/>
                </a:lnTo>
                <a:lnTo>
                  <a:pt x="378" y="272"/>
                </a:lnTo>
                <a:lnTo>
                  <a:pt x="382" y="268"/>
                </a:lnTo>
                <a:lnTo>
                  <a:pt x="382" y="268"/>
                </a:lnTo>
                <a:lnTo>
                  <a:pt x="382" y="276"/>
                </a:lnTo>
                <a:lnTo>
                  <a:pt x="382" y="276"/>
                </a:lnTo>
                <a:lnTo>
                  <a:pt x="378" y="278"/>
                </a:lnTo>
                <a:lnTo>
                  <a:pt x="378" y="278"/>
                </a:lnTo>
                <a:lnTo>
                  <a:pt x="382" y="280"/>
                </a:lnTo>
                <a:lnTo>
                  <a:pt x="382" y="280"/>
                </a:lnTo>
                <a:lnTo>
                  <a:pt x="386" y="280"/>
                </a:lnTo>
                <a:lnTo>
                  <a:pt x="386" y="280"/>
                </a:lnTo>
                <a:lnTo>
                  <a:pt x="388" y="284"/>
                </a:lnTo>
                <a:lnTo>
                  <a:pt x="388" y="284"/>
                </a:lnTo>
                <a:lnTo>
                  <a:pt x="392" y="284"/>
                </a:lnTo>
                <a:lnTo>
                  <a:pt x="392" y="284"/>
                </a:lnTo>
                <a:lnTo>
                  <a:pt x="394" y="284"/>
                </a:lnTo>
                <a:lnTo>
                  <a:pt x="394" y="284"/>
                </a:lnTo>
                <a:lnTo>
                  <a:pt x="394" y="284"/>
                </a:lnTo>
                <a:lnTo>
                  <a:pt x="394" y="282"/>
                </a:lnTo>
                <a:lnTo>
                  <a:pt x="394" y="282"/>
                </a:lnTo>
                <a:lnTo>
                  <a:pt x="394" y="280"/>
                </a:lnTo>
                <a:lnTo>
                  <a:pt x="394" y="280"/>
                </a:lnTo>
                <a:lnTo>
                  <a:pt x="400" y="280"/>
                </a:lnTo>
                <a:lnTo>
                  <a:pt x="400" y="280"/>
                </a:lnTo>
                <a:lnTo>
                  <a:pt x="396" y="288"/>
                </a:lnTo>
                <a:lnTo>
                  <a:pt x="396" y="288"/>
                </a:lnTo>
                <a:lnTo>
                  <a:pt x="408" y="302"/>
                </a:lnTo>
                <a:lnTo>
                  <a:pt x="408" y="302"/>
                </a:lnTo>
                <a:lnTo>
                  <a:pt x="414" y="302"/>
                </a:lnTo>
                <a:lnTo>
                  <a:pt x="416" y="302"/>
                </a:lnTo>
                <a:lnTo>
                  <a:pt x="416" y="302"/>
                </a:lnTo>
                <a:lnTo>
                  <a:pt x="416" y="306"/>
                </a:lnTo>
                <a:lnTo>
                  <a:pt x="416" y="306"/>
                </a:lnTo>
                <a:lnTo>
                  <a:pt x="420" y="306"/>
                </a:lnTo>
                <a:lnTo>
                  <a:pt x="424" y="312"/>
                </a:lnTo>
                <a:lnTo>
                  <a:pt x="424" y="312"/>
                </a:lnTo>
                <a:lnTo>
                  <a:pt x="424" y="316"/>
                </a:lnTo>
                <a:lnTo>
                  <a:pt x="424" y="318"/>
                </a:lnTo>
                <a:lnTo>
                  <a:pt x="424" y="318"/>
                </a:lnTo>
                <a:lnTo>
                  <a:pt x="428" y="320"/>
                </a:lnTo>
                <a:lnTo>
                  <a:pt x="430" y="320"/>
                </a:lnTo>
                <a:lnTo>
                  <a:pt x="430" y="320"/>
                </a:lnTo>
                <a:lnTo>
                  <a:pt x="434" y="326"/>
                </a:lnTo>
                <a:lnTo>
                  <a:pt x="434" y="326"/>
                </a:lnTo>
                <a:lnTo>
                  <a:pt x="436" y="326"/>
                </a:lnTo>
                <a:lnTo>
                  <a:pt x="436" y="326"/>
                </a:lnTo>
                <a:lnTo>
                  <a:pt x="436" y="320"/>
                </a:lnTo>
                <a:lnTo>
                  <a:pt x="436" y="320"/>
                </a:lnTo>
                <a:lnTo>
                  <a:pt x="442" y="326"/>
                </a:lnTo>
                <a:lnTo>
                  <a:pt x="442" y="326"/>
                </a:lnTo>
                <a:lnTo>
                  <a:pt x="446" y="326"/>
                </a:lnTo>
                <a:lnTo>
                  <a:pt x="446" y="326"/>
                </a:lnTo>
                <a:lnTo>
                  <a:pt x="446" y="318"/>
                </a:lnTo>
                <a:lnTo>
                  <a:pt x="446" y="318"/>
                </a:lnTo>
                <a:lnTo>
                  <a:pt x="442" y="318"/>
                </a:lnTo>
                <a:lnTo>
                  <a:pt x="442" y="318"/>
                </a:lnTo>
                <a:lnTo>
                  <a:pt x="444" y="316"/>
                </a:lnTo>
                <a:lnTo>
                  <a:pt x="444" y="314"/>
                </a:lnTo>
                <a:lnTo>
                  <a:pt x="440" y="312"/>
                </a:lnTo>
                <a:lnTo>
                  <a:pt x="424" y="310"/>
                </a:lnTo>
                <a:lnTo>
                  <a:pt x="424" y="310"/>
                </a:lnTo>
                <a:lnTo>
                  <a:pt x="424" y="306"/>
                </a:lnTo>
                <a:lnTo>
                  <a:pt x="424" y="306"/>
                </a:lnTo>
                <a:lnTo>
                  <a:pt x="426" y="308"/>
                </a:lnTo>
                <a:lnTo>
                  <a:pt x="426" y="308"/>
                </a:lnTo>
                <a:lnTo>
                  <a:pt x="432" y="306"/>
                </a:lnTo>
                <a:lnTo>
                  <a:pt x="438" y="302"/>
                </a:lnTo>
                <a:lnTo>
                  <a:pt x="438" y="302"/>
                </a:lnTo>
                <a:lnTo>
                  <a:pt x="440" y="306"/>
                </a:lnTo>
                <a:lnTo>
                  <a:pt x="442" y="306"/>
                </a:lnTo>
                <a:lnTo>
                  <a:pt x="442" y="306"/>
                </a:lnTo>
                <a:lnTo>
                  <a:pt x="440" y="300"/>
                </a:lnTo>
                <a:lnTo>
                  <a:pt x="442" y="292"/>
                </a:lnTo>
                <a:lnTo>
                  <a:pt x="442" y="292"/>
                </a:lnTo>
                <a:lnTo>
                  <a:pt x="444" y="294"/>
                </a:lnTo>
                <a:lnTo>
                  <a:pt x="444" y="294"/>
                </a:lnTo>
                <a:lnTo>
                  <a:pt x="444" y="300"/>
                </a:lnTo>
                <a:lnTo>
                  <a:pt x="446" y="304"/>
                </a:lnTo>
                <a:lnTo>
                  <a:pt x="450" y="306"/>
                </a:lnTo>
                <a:lnTo>
                  <a:pt x="450" y="306"/>
                </a:lnTo>
                <a:lnTo>
                  <a:pt x="454" y="304"/>
                </a:lnTo>
                <a:lnTo>
                  <a:pt x="454" y="304"/>
                </a:lnTo>
                <a:lnTo>
                  <a:pt x="456" y="310"/>
                </a:lnTo>
                <a:lnTo>
                  <a:pt x="456" y="310"/>
                </a:lnTo>
                <a:lnTo>
                  <a:pt x="458" y="310"/>
                </a:lnTo>
                <a:lnTo>
                  <a:pt x="460" y="310"/>
                </a:lnTo>
                <a:lnTo>
                  <a:pt x="460" y="310"/>
                </a:lnTo>
                <a:lnTo>
                  <a:pt x="460" y="312"/>
                </a:lnTo>
                <a:lnTo>
                  <a:pt x="460" y="316"/>
                </a:lnTo>
                <a:lnTo>
                  <a:pt x="464" y="320"/>
                </a:lnTo>
                <a:lnTo>
                  <a:pt x="464" y="320"/>
                </a:lnTo>
                <a:lnTo>
                  <a:pt x="464" y="324"/>
                </a:lnTo>
                <a:lnTo>
                  <a:pt x="466" y="332"/>
                </a:lnTo>
                <a:lnTo>
                  <a:pt x="466" y="332"/>
                </a:lnTo>
                <a:lnTo>
                  <a:pt x="472" y="334"/>
                </a:lnTo>
                <a:lnTo>
                  <a:pt x="472" y="334"/>
                </a:lnTo>
                <a:lnTo>
                  <a:pt x="472" y="336"/>
                </a:lnTo>
                <a:lnTo>
                  <a:pt x="472" y="340"/>
                </a:lnTo>
                <a:lnTo>
                  <a:pt x="472" y="340"/>
                </a:lnTo>
                <a:lnTo>
                  <a:pt x="472" y="340"/>
                </a:lnTo>
                <a:lnTo>
                  <a:pt x="474" y="342"/>
                </a:lnTo>
                <a:lnTo>
                  <a:pt x="474" y="342"/>
                </a:lnTo>
                <a:lnTo>
                  <a:pt x="476" y="342"/>
                </a:lnTo>
                <a:lnTo>
                  <a:pt x="476" y="342"/>
                </a:lnTo>
                <a:lnTo>
                  <a:pt x="482" y="348"/>
                </a:lnTo>
                <a:lnTo>
                  <a:pt x="482" y="348"/>
                </a:lnTo>
                <a:lnTo>
                  <a:pt x="480" y="348"/>
                </a:lnTo>
                <a:lnTo>
                  <a:pt x="480" y="350"/>
                </a:lnTo>
                <a:lnTo>
                  <a:pt x="480" y="350"/>
                </a:lnTo>
                <a:lnTo>
                  <a:pt x="482" y="352"/>
                </a:lnTo>
                <a:lnTo>
                  <a:pt x="482" y="352"/>
                </a:lnTo>
                <a:lnTo>
                  <a:pt x="482" y="350"/>
                </a:lnTo>
                <a:lnTo>
                  <a:pt x="484" y="348"/>
                </a:lnTo>
                <a:lnTo>
                  <a:pt x="484" y="348"/>
                </a:lnTo>
                <a:lnTo>
                  <a:pt x="486" y="350"/>
                </a:lnTo>
                <a:lnTo>
                  <a:pt x="486" y="350"/>
                </a:lnTo>
                <a:lnTo>
                  <a:pt x="484" y="364"/>
                </a:lnTo>
                <a:lnTo>
                  <a:pt x="484" y="364"/>
                </a:lnTo>
                <a:lnTo>
                  <a:pt x="486" y="364"/>
                </a:lnTo>
                <a:lnTo>
                  <a:pt x="488" y="364"/>
                </a:lnTo>
                <a:lnTo>
                  <a:pt x="488" y="364"/>
                </a:lnTo>
                <a:lnTo>
                  <a:pt x="488" y="358"/>
                </a:lnTo>
                <a:lnTo>
                  <a:pt x="488" y="358"/>
                </a:lnTo>
                <a:lnTo>
                  <a:pt x="494" y="356"/>
                </a:lnTo>
                <a:lnTo>
                  <a:pt x="494" y="356"/>
                </a:lnTo>
                <a:lnTo>
                  <a:pt x="494" y="360"/>
                </a:lnTo>
                <a:lnTo>
                  <a:pt x="494" y="360"/>
                </a:lnTo>
                <a:lnTo>
                  <a:pt x="492" y="360"/>
                </a:lnTo>
                <a:lnTo>
                  <a:pt x="492" y="360"/>
                </a:lnTo>
                <a:lnTo>
                  <a:pt x="490" y="366"/>
                </a:lnTo>
                <a:lnTo>
                  <a:pt x="490" y="366"/>
                </a:lnTo>
                <a:lnTo>
                  <a:pt x="492" y="372"/>
                </a:lnTo>
                <a:lnTo>
                  <a:pt x="492" y="372"/>
                </a:lnTo>
                <a:lnTo>
                  <a:pt x="498" y="372"/>
                </a:lnTo>
                <a:lnTo>
                  <a:pt x="498" y="364"/>
                </a:lnTo>
                <a:lnTo>
                  <a:pt x="498" y="364"/>
                </a:lnTo>
                <a:lnTo>
                  <a:pt x="500" y="366"/>
                </a:lnTo>
                <a:lnTo>
                  <a:pt x="500" y="366"/>
                </a:lnTo>
                <a:lnTo>
                  <a:pt x="502" y="372"/>
                </a:lnTo>
                <a:lnTo>
                  <a:pt x="502" y="372"/>
                </a:lnTo>
                <a:lnTo>
                  <a:pt x="502" y="374"/>
                </a:lnTo>
                <a:lnTo>
                  <a:pt x="502" y="376"/>
                </a:lnTo>
                <a:lnTo>
                  <a:pt x="502" y="376"/>
                </a:lnTo>
                <a:lnTo>
                  <a:pt x="498" y="376"/>
                </a:lnTo>
                <a:lnTo>
                  <a:pt x="496" y="376"/>
                </a:lnTo>
                <a:lnTo>
                  <a:pt x="496" y="376"/>
                </a:lnTo>
                <a:lnTo>
                  <a:pt x="496" y="376"/>
                </a:lnTo>
                <a:lnTo>
                  <a:pt x="498" y="378"/>
                </a:lnTo>
                <a:lnTo>
                  <a:pt x="498" y="378"/>
                </a:lnTo>
                <a:lnTo>
                  <a:pt x="498" y="378"/>
                </a:lnTo>
                <a:lnTo>
                  <a:pt x="498" y="380"/>
                </a:lnTo>
                <a:lnTo>
                  <a:pt x="500" y="380"/>
                </a:lnTo>
                <a:lnTo>
                  <a:pt x="502" y="380"/>
                </a:lnTo>
                <a:lnTo>
                  <a:pt x="502" y="380"/>
                </a:lnTo>
                <a:lnTo>
                  <a:pt x="498" y="382"/>
                </a:lnTo>
                <a:lnTo>
                  <a:pt x="500" y="384"/>
                </a:lnTo>
                <a:lnTo>
                  <a:pt x="500" y="384"/>
                </a:lnTo>
                <a:lnTo>
                  <a:pt x="502" y="384"/>
                </a:lnTo>
                <a:lnTo>
                  <a:pt x="506" y="386"/>
                </a:lnTo>
                <a:lnTo>
                  <a:pt x="506" y="386"/>
                </a:lnTo>
                <a:lnTo>
                  <a:pt x="508" y="382"/>
                </a:lnTo>
                <a:lnTo>
                  <a:pt x="510" y="378"/>
                </a:lnTo>
                <a:lnTo>
                  <a:pt x="510" y="378"/>
                </a:lnTo>
                <a:lnTo>
                  <a:pt x="512" y="378"/>
                </a:lnTo>
                <a:lnTo>
                  <a:pt x="512" y="378"/>
                </a:lnTo>
                <a:lnTo>
                  <a:pt x="512" y="376"/>
                </a:lnTo>
                <a:lnTo>
                  <a:pt x="512" y="376"/>
                </a:lnTo>
                <a:lnTo>
                  <a:pt x="514" y="372"/>
                </a:lnTo>
                <a:lnTo>
                  <a:pt x="514" y="372"/>
                </a:lnTo>
                <a:lnTo>
                  <a:pt x="516" y="370"/>
                </a:lnTo>
                <a:lnTo>
                  <a:pt x="514" y="366"/>
                </a:lnTo>
                <a:lnTo>
                  <a:pt x="514" y="366"/>
                </a:lnTo>
                <a:lnTo>
                  <a:pt x="514" y="364"/>
                </a:lnTo>
                <a:lnTo>
                  <a:pt x="516" y="362"/>
                </a:lnTo>
                <a:lnTo>
                  <a:pt x="518" y="360"/>
                </a:lnTo>
                <a:lnTo>
                  <a:pt x="516" y="360"/>
                </a:lnTo>
                <a:lnTo>
                  <a:pt x="516" y="360"/>
                </a:lnTo>
                <a:close/>
              </a:path>
            </a:pathLst>
          </a:custGeom>
          <a:solidFill>
            <a:srgbClr val="00095B"/>
          </a:solidFill>
          <a:ln w="3175">
            <a:solidFill>
              <a:srgbClr val="00095B"/>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282" name="Freeform 268">
            <a:extLst>
              <a:ext uri="{FF2B5EF4-FFF2-40B4-BE49-F238E27FC236}">
                <a16:creationId xmlns:a16="http://schemas.microsoft.com/office/drawing/2014/main" id="{125D072A-D848-4204-8AE6-D236B3AE7C6F}"/>
              </a:ext>
            </a:extLst>
          </p:cNvPr>
          <p:cNvSpPr>
            <a:spLocks/>
          </p:cNvSpPr>
          <p:nvPr userDrawn="1"/>
        </p:nvSpPr>
        <p:spPr bwMode="auto">
          <a:xfrm>
            <a:off x="7218997" y="2578984"/>
            <a:ext cx="298743" cy="243670"/>
          </a:xfrm>
          <a:custGeom>
            <a:avLst/>
            <a:gdLst>
              <a:gd name="T0" fmla="*/ 178 w 178"/>
              <a:gd name="T1" fmla="*/ 18 h 142"/>
              <a:gd name="T2" fmla="*/ 170 w 178"/>
              <a:gd name="T3" fmla="*/ 22 h 142"/>
              <a:gd name="T4" fmla="*/ 154 w 178"/>
              <a:gd name="T5" fmla="*/ 24 h 142"/>
              <a:gd name="T6" fmla="*/ 130 w 178"/>
              <a:gd name="T7" fmla="*/ 36 h 142"/>
              <a:gd name="T8" fmla="*/ 126 w 178"/>
              <a:gd name="T9" fmla="*/ 46 h 142"/>
              <a:gd name="T10" fmla="*/ 126 w 178"/>
              <a:gd name="T11" fmla="*/ 60 h 142"/>
              <a:gd name="T12" fmla="*/ 114 w 178"/>
              <a:gd name="T13" fmla="*/ 60 h 142"/>
              <a:gd name="T14" fmla="*/ 116 w 178"/>
              <a:gd name="T15" fmla="*/ 70 h 142"/>
              <a:gd name="T16" fmla="*/ 110 w 178"/>
              <a:gd name="T17" fmla="*/ 82 h 142"/>
              <a:gd name="T18" fmla="*/ 108 w 178"/>
              <a:gd name="T19" fmla="*/ 94 h 142"/>
              <a:gd name="T20" fmla="*/ 98 w 178"/>
              <a:gd name="T21" fmla="*/ 94 h 142"/>
              <a:gd name="T22" fmla="*/ 92 w 178"/>
              <a:gd name="T23" fmla="*/ 94 h 142"/>
              <a:gd name="T24" fmla="*/ 90 w 178"/>
              <a:gd name="T25" fmla="*/ 104 h 142"/>
              <a:gd name="T26" fmla="*/ 84 w 178"/>
              <a:gd name="T27" fmla="*/ 110 h 142"/>
              <a:gd name="T28" fmla="*/ 72 w 178"/>
              <a:gd name="T29" fmla="*/ 120 h 142"/>
              <a:gd name="T30" fmla="*/ 64 w 178"/>
              <a:gd name="T31" fmla="*/ 130 h 142"/>
              <a:gd name="T32" fmla="*/ 54 w 178"/>
              <a:gd name="T33" fmla="*/ 138 h 142"/>
              <a:gd name="T34" fmla="*/ 46 w 178"/>
              <a:gd name="T35" fmla="*/ 140 h 142"/>
              <a:gd name="T36" fmla="*/ 28 w 178"/>
              <a:gd name="T37" fmla="*/ 140 h 142"/>
              <a:gd name="T38" fmla="*/ 10 w 178"/>
              <a:gd name="T39" fmla="*/ 134 h 142"/>
              <a:gd name="T40" fmla="*/ 24 w 178"/>
              <a:gd name="T41" fmla="*/ 114 h 142"/>
              <a:gd name="T42" fmla="*/ 10 w 178"/>
              <a:gd name="T43" fmla="*/ 108 h 142"/>
              <a:gd name="T44" fmla="*/ 8 w 178"/>
              <a:gd name="T45" fmla="*/ 98 h 142"/>
              <a:gd name="T46" fmla="*/ 0 w 178"/>
              <a:gd name="T47" fmla="*/ 84 h 142"/>
              <a:gd name="T48" fmla="*/ 4 w 178"/>
              <a:gd name="T49" fmla="*/ 74 h 142"/>
              <a:gd name="T50" fmla="*/ 0 w 178"/>
              <a:gd name="T51" fmla="*/ 68 h 142"/>
              <a:gd name="T52" fmla="*/ 4 w 178"/>
              <a:gd name="T53" fmla="*/ 52 h 142"/>
              <a:gd name="T54" fmla="*/ 12 w 178"/>
              <a:gd name="T55" fmla="*/ 50 h 142"/>
              <a:gd name="T56" fmla="*/ 16 w 178"/>
              <a:gd name="T57" fmla="*/ 38 h 142"/>
              <a:gd name="T58" fmla="*/ 26 w 178"/>
              <a:gd name="T59" fmla="*/ 38 h 142"/>
              <a:gd name="T60" fmla="*/ 42 w 178"/>
              <a:gd name="T61" fmla="*/ 34 h 142"/>
              <a:gd name="T62" fmla="*/ 48 w 178"/>
              <a:gd name="T63" fmla="*/ 20 h 142"/>
              <a:gd name="T64" fmla="*/ 50 w 178"/>
              <a:gd name="T65" fmla="*/ 8 h 142"/>
              <a:gd name="T66" fmla="*/ 54 w 178"/>
              <a:gd name="T67" fmla="*/ 0 h 142"/>
              <a:gd name="T68" fmla="*/ 64 w 178"/>
              <a:gd name="T69" fmla="*/ 4 h 142"/>
              <a:gd name="T70" fmla="*/ 76 w 178"/>
              <a:gd name="T71" fmla="*/ 6 h 142"/>
              <a:gd name="T72" fmla="*/ 86 w 178"/>
              <a:gd name="T73" fmla="*/ 10 h 142"/>
              <a:gd name="T74" fmla="*/ 100 w 178"/>
              <a:gd name="T75" fmla="*/ 10 h 142"/>
              <a:gd name="T76" fmla="*/ 108 w 178"/>
              <a:gd name="T77" fmla="*/ 4 h 142"/>
              <a:gd name="T78" fmla="*/ 116 w 178"/>
              <a:gd name="T79" fmla="*/ 2 h 142"/>
              <a:gd name="T80" fmla="*/ 122 w 178"/>
              <a:gd name="T81" fmla="*/ 12 h 142"/>
              <a:gd name="T82" fmla="*/ 118 w 178"/>
              <a:gd name="T83" fmla="*/ 26 h 142"/>
              <a:gd name="T84" fmla="*/ 130 w 178"/>
              <a:gd name="T85" fmla="*/ 30 h 142"/>
              <a:gd name="T86" fmla="*/ 140 w 178"/>
              <a:gd name="T87" fmla="*/ 20 h 142"/>
              <a:gd name="T88" fmla="*/ 154 w 178"/>
              <a:gd name="T89" fmla="*/ 14 h 142"/>
              <a:gd name="T90" fmla="*/ 168 w 178"/>
              <a:gd name="T91" fmla="*/ 14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78" h="142">
                <a:moveTo>
                  <a:pt x="178" y="14"/>
                </a:moveTo>
                <a:lnTo>
                  <a:pt x="178" y="18"/>
                </a:lnTo>
                <a:lnTo>
                  <a:pt x="176" y="22"/>
                </a:lnTo>
                <a:lnTo>
                  <a:pt x="170" y="22"/>
                </a:lnTo>
                <a:lnTo>
                  <a:pt x="162" y="22"/>
                </a:lnTo>
                <a:lnTo>
                  <a:pt x="154" y="24"/>
                </a:lnTo>
                <a:lnTo>
                  <a:pt x="144" y="26"/>
                </a:lnTo>
                <a:lnTo>
                  <a:pt x="130" y="36"/>
                </a:lnTo>
                <a:lnTo>
                  <a:pt x="130" y="44"/>
                </a:lnTo>
                <a:lnTo>
                  <a:pt x="126" y="46"/>
                </a:lnTo>
                <a:lnTo>
                  <a:pt x="128" y="52"/>
                </a:lnTo>
                <a:lnTo>
                  <a:pt x="126" y="60"/>
                </a:lnTo>
                <a:lnTo>
                  <a:pt x="120" y="62"/>
                </a:lnTo>
                <a:lnTo>
                  <a:pt x="114" y="60"/>
                </a:lnTo>
                <a:lnTo>
                  <a:pt x="112" y="66"/>
                </a:lnTo>
                <a:lnTo>
                  <a:pt x="116" y="70"/>
                </a:lnTo>
                <a:lnTo>
                  <a:pt x="116" y="78"/>
                </a:lnTo>
                <a:lnTo>
                  <a:pt x="110" y="82"/>
                </a:lnTo>
                <a:lnTo>
                  <a:pt x="110" y="88"/>
                </a:lnTo>
                <a:lnTo>
                  <a:pt x="108" y="94"/>
                </a:lnTo>
                <a:lnTo>
                  <a:pt x="104" y="96"/>
                </a:lnTo>
                <a:lnTo>
                  <a:pt x="98" y="94"/>
                </a:lnTo>
                <a:lnTo>
                  <a:pt x="96" y="90"/>
                </a:lnTo>
                <a:lnTo>
                  <a:pt x="92" y="94"/>
                </a:lnTo>
                <a:lnTo>
                  <a:pt x="86" y="98"/>
                </a:lnTo>
                <a:lnTo>
                  <a:pt x="90" y="104"/>
                </a:lnTo>
                <a:lnTo>
                  <a:pt x="88" y="108"/>
                </a:lnTo>
                <a:lnTo>
                  <a:pt x="84" y="110"/>
                </a:lnTo>
                <a:lnTo>
                  <a:pt x="80" y="108"/>
                </a:lnTo>
                <a:lnTo>
                  <a:pt x="72" y="120"/>
                </a:lnTo>
                <a:lnTo>
                  <a:pt x="64" y="124"/>
                </a:lnTo>
                <a:lnTo>
                  <a:pt x="64" y="130"/>
                </a:lnTo>
                <a:lnTo>
                  <a:pt x="62" y="136"/>
                </a:lnTo>
                <a:lnTo>
                  <a:pt x="54" y="138"/>
                </a:lnTo>
                <a:lnTo>
                  <a:pt x="52" y="142"/>
                </a:lnTo>
                <a:lnTo>
                  <a:pt x="46" y="140"/>
                </a:lnTo>
                <a:lnTo>
                  <a:pt x="34" y="140"/>
                </a:lnTo>
                <a:lnTo>
                  <a:pt x="28" y="140"/>
                </a:lnTo>
                <a:lnTo>
                  <a:pt x="24" y="142"/>
                </a:lnTo>
                <a:lnTo>
                  <a:pt x="10" y="134"/>
                </a:lnTo>
                <a:lnTo>
                  <a:pt x="24" y="118"/>
                </a:lnTo>
                <a:lnTo>
                  <a:pt x="24" y="114"/>
                </a:lnTo>
                <a:lnTo>
                  <a:pt x="22" y="110"/>
                </a:lnTo>
                <a:lnTo>
                  <a:pt x="10" y="108"/>
                </a:lnTo>
                <a:lnTo>
                  <a:pt x="8" y="106"/>
                </a:lnTo>
                <a:lnTo>
                  <a:pt x="8" y="98"/>
                </a:lnTo>
                <a:lnTo>
                  <a:pt x="6" y="90"/>
                </a:lnTo>
                <a:lnTo>
                  <a:pt x="0" y="84"/>
                </a:lnTo>
                <a:lnTo>
                  <a:pt x="0" y="78"/>
                </a:lnTo>
                <a:lnTo>
                  <a:pt x="4" y="74"/>
                </a:lnTo>
                <a:lnTo>
                  <a:pt x="0" y="72"/>
                </a:lnTo>
                <a:lnTo>
                  <a:pt x="0" y="68"/>
                </a:lnTo>
                <a:lnTo>
                  <a:pt x="0" y="58"/>
                </a:lnTo>
                <a:lnTo>
                  <a:pt x="4" y="52"/>
                </a:lnTo>
                <a:lnTo>
                  <a:pt x="6" y="50"/>
                </a:lnTo>
                <a:lnTo>
                  <a:pt x="12" y="50"/>
                </a:lnTo>
                <a:lnTo>
                  <a:pt x="14" y="44"/>
                </a:lnTo>
                <a:lnTo>
                  <a:pt x="16" y="38"/>
                </a:lnTo>
                <a:lnTo>
                  <a:pt x="22" y="40"/>
                </a:lnTo>
                <a:lnTo>
                  <a:pt x="26" y="38"/>
                </a:lnTo>
                <a:lnTo>
                  <a:pt x="30" y="40"/>
                </a:lnTo>
                <a:lnTo>
                  <a:pt x="42" y="34"/>
                </a:lnTo>
                <a:lnTo>
                  <a:pt x="40" y="28"/>
                </a:lnTo>
                <a:lnTo>
                  <a:pt x="48" y="20"/>
                </a:lnTo>
                <a:lnTo>
                  <a:pt x="50" y="16"/>
                </a:lnTo>
                <a:lnTo>
                  <a:pt x="50" y="8"/>
                </a:lnTo>
                <a:lnTo>
                  <a:pt x="52" y="4"/>
                </a:lnTo>
                <a:lnTo>
                  <a:pt x="54" y="0"/>
                </a:lnTo>
                <a:lnTo>
                  <a:pt x="60" y="2"/>
                </a:lnTo>
                <a:lnTo>
                  <a:pt x="64" y="4"/>
                </a:lnTo>
                <a:lnTo>
                  <a:pt x="70" y="6"/>
                </a:lnTo>
                <a:lnTo>
                  <a:pt x="76" y="6"/>
                </a:lnTo>
                <a:lnTo>
                  <a:pt x="80" y="12"/>
                </a:lnTo>
                <a:lnTo>
                  <a:pt x="86" y="10"/>
                </a:lnTo>
                <a:lnTo>
                  <a:pt x="96" y="8"/>
                </a:lnTo>
                <a:lnTo>
                  <a:pt x="100" y="10"/>
                </a:lnTo>
                <a:lnTo>
                  <a:pt x="106" y="6"/>
                </a:lnTo>
                <a:lnTo>
                  <a:pt x="108" y="4"/>
                </a:lnTo>
                <a:lnTo>
                  <a:pt x="112" y="0"/>
                </a:lnTo>
                <a:lnTo>
                  <a:pt x="116" y="2"/>
                </a:lnTo>
                <a:lnTo>
                  <a:pt x="118" y="6"/>
                </a:lnTo>
                <a:lnTo>
                  <a:pt x="122" y="12"/>
                </a:lnTo>
                <a:lnTo>
                  <a:pt x="120" y="16"/>
                </a:lnTo>
                <a:lnTo>
                  <a:pt x="118" y="26"/>
                </a:lnTo>
                <a:lnTo>
                  <a:pt x="124" y="32"/>
                </a:lnTo>
                <a:lnTo>
                  <a:pt x="130" y="30"/>
                </a:lnTo>
                <a:lnTo>
                  <a:pt x="136" y="24"/>
                </a:lnTo>
                <a:lnTo>
                  <a:pt x="140" y="20"/>
                </a:lnTo>
                <a:lnTo>
                  <a:pt x="144" y="18"/>
                </a:lnTo>
                <a:lnTo>
                  <a:pt x="154" y="14"/>
                </a:lnTo>
                <a:lnTo>
                  <a:pt x="158" y="12"/>
                </a:lnTo>
                <a:lnTo>
                  <a:pt x="168" y="14"/>
                </a:lnTo>
                <a:lnTo>
                  <a:pt x="178" y="14"/>
                </a:lnTo>
                <a:close/>
              </a:path>
            </a:pathLst>
          </a:custGeom>
          <a:solidFill>
            <a:srgbClr val="B9BCBD"/>
          </a:solidFill>
          <a:ln w="3175">
            <a:solidFill>
              <a:srgbClr val="B9BCBD"/>
            </a:solidFill>
            <a:prstDash val="solid"/>
            <a:round/>
            <a:headEnd/>
            <a:tailEnd/>
          </a:ln>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chemeClr val="accent1"/>
              </a:solidFill>
              <a:effectLst/>
              <a:uLnTx/>
              <a:uFillTx/>
              <a:latin typeface="Calibri"/>
            </a:endParaRPr>
          </a:p>
        </p:txBody>
      </p:sp>
      <p:sp>
        <p:nvSpPr>
          <p:cNvPr id="2" name="TextBox 1">
            <a:extLst>
              <a:ext uri="{FF2B5EF4-FFF2-40B4-BE49-F238E27FC236}">
                <a16:creationId xmlns:a16="http://schemas.microsoft.com/office/drawing/2014/main" id="{5A6548B4-CB3B-47DD-A576-EE37E929B4F3}"/>
              </a:ext>
            </a:extLst>
          </p:cNvPr>
          <p:cNvSpPr txBox="1"/>
          <p:nvPr userDrawn="1"/>
        </p:nvSpPr>
        <p:spPr>
          <a:xfrm>
            <a:off x="6298160" y="1976927"/>
            <a:ext cx="85923" cy="276999"/>
          </a:xfrm>
          <a:prstGeom prst="rect">
            <a:avLst/>
          </a:prstGeom>
          <a:solidFill>
            <a:srgbClr val="8BBDFF"/>
          </a:solidFill>
        </p:spPr>
        <p:txBody>
          <a:bodyPr wrap="square" rtlCol="0">
            <a:spAutoFit/>
          </a:bodyPr>
          <a:lstStyle/>
          <a:p>
            <a:endParaRPr lang="en-US" sz="1200" dirty="0">
              <a:solidFill>
                <a:schemeClr val="accent1"/>
              </a:solidFill>
              <a:latin typeface="Ford Antenna Light" charset="0"/>
              <a:ea typeface="Ford Antenna Light" charset="0"/>
              <a:cs typeface="Ford Antenna Light" charset="0"/>
            </a:endParaRPr>
          </a:p>
        </p:txBody>
      </p:sp>
    </p:spTree>
    <p:extLst>
      <p:ext uri="{BB962C8B-B14F-4D97-AF65-F5344CB8AC3E}">
        <p14:creationId xmlns:p14="http://schemas.microsoft.com/office/powerpoint/2010/main" val="303684334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BB1C85-9F2E-E3BE-2EB6-E33C5DE042AF}"/>
              </a:ext>
            </a:extLst>
          </p:cNvPr>
          <p:cNvSpPr>
            <a:spLocks noGrp="1"/>
          </p:cNvSpPr>
          <p:nvPr>
            <p:ph type="ctrTitle"/>
          </p:nvPr>
        </p:nvSpPr>
        <p:spPr>
          <a:xfrm>
            <a:off x="1524001" y="1122363"/>
            <a:ext cx="9144000" cy="2387600"/>
          </a:xfrm>
        </p:spPr>
        <p:txBody>
          <a:bodyPr anchor="b"/>
          <a:lstStyle>
            <a:lvl1pPr algn="ctr">
              <a:defRPr sz="5998"/>
            </a:lvl1pPr>
          </a:lstStyle>
          <a:p>
            <a:r>
              <a:rPr lang="en-US"/>
              <a:t>Click to edit Master title style</a:t>
            </a:r>
          </a:p>
        </p:txBody>
      </p:sp>
      <p:sp>
        <p:nvSpPr>
          <p:cNvPr id="3" name="Subtitle 2">
            <a:extLst>
              <a:ext uri="{FF2B5EF4-FFF2-40B4-BE49-F238E27FC236}">
                <a16:creationId xmlns:a16="http://schemas.microsoft.com/office/drawing/2014/main" id="{BA594DBC-498F-7218-A4A8-EA0D56E306BA}"/>
              </a:ext>
            </a:extLst>
          </p:cNvPr>
          <p:cNvSpPr>
            <a:spLocks noGrp="1"/>
          </p:cNvSpPr>
          <p:nvPr>
            <p:ph type="subTitle" idx="1"/>
          </p:nvPr>
        </p:nvSpPr>
        <p:spPr>
          <a:xfrm>
            <a:off x="1524001" y="3602038"/>
            <a:ext cx="9144000" cy="1655762"/>
          </a:xfrm>
        </p:spPr>
        <p:txBody>
          <a:bodyPr/>
          <a:lstStyle>
            <a:lvl1pPr marL="0" indent="0" algn="ctr">
              <a:buNone/>
              <a:defRPr sz="2399"/>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1B64AAC-3480-7B26-96B9-63BDC14C5095}"/>
              </a:ext>
            </a:extLst>
          </p:cNvPr>
          <p:cNvSpPr>
            <a:spLocks noGrp="1"/>
          </p:cNvSpPr>
          <p:nvPr>
            <p:ph type="dt" sz="half" idx="10"/>
          </p:nvPr>
        </p:nvSpPr>
        <p:spPr/>
        <p:txBody>
          <a:bodyPr/>
          <a:lstStyle/>
          <a:p>
            <a:fld id="{043DC67D-3AC0-4F01-B0AE-2B944FCDA782}" type="datetime1">
              <a:rPr lang="en-US" smtClean="0"/>
              <a:t>4/19/2025</a:t>
            </a:fld>
            <a:endParaRPr lang="en-US"/>
          </a:p>
        </p:txBody>
      </p:sp>
      <p:sp>
        <p:nvSpPr>
          <p:cNvPr id="5" name="Footer Placeholder 4">
            <a:extLst>
              <a:ext uri="{FF2B5EF4-FFF2-40B4-BE49-F238E27FC236}">
                <a16:creationId xmlns:a16="http://schemas.microsoft.com/office/drawing/2014/main" id="{26FDA01D-FFD8-FF4F-5278-CA6AF26FF208}"/>
              </a:ext>
            </a:extLst>
          </p:cNvPr>
          <p:cNvSpPr>
            <a:spLocks noGrp="1"/>
          </p:cNvSpPr>
          <p:nvPr>
            <p:ph type="ftr" sz="quarter" idx="11"/>
          </p:nvPr>
        </p:nvSpPr>
        <p:spPr/>
        <p:txBody>
          <a:bodyPr/>
          <a:lstStyle/>
          <a:p>
            <a:r>
              <a:rPr lang="en-US"/>
              <a:t>Highbrow Wine Campaign Optimization Case Study</a:t>
            </a:r>
          </a:p>
        </p:txBody>
      </p:sp>
      <p:sp>
        <p:nvSpPr>
          <p:cNvPr id="6" name="Slide Number Placeholder 5">
            <a:extLst>
              <a:ext uri="{FF2B5EF4-FFF2-40B4-BE49-F238E27FC236}">
                <a16:creationId xmlns:a16="http://schemas.microsoft.com/office/drawing/2014/main" id="{3BA9ED97-AF6D-9A02-7592-71E8C199DE39}"/>
              </a:ext>
            </a:extLst>
          </p:cNvPr>
          <p:cNvSpPr>
            <a:spLocks noGrp="1"/>
          </p:cNvSpPr>
          <p:nvPr>
            <p:ph type="sldNum" sz="quarter" idx="12"/>
          </p:nvPr>
        </p:nvSpPr>
        <p:spPr/>
        <p:txBody>
          <a:bodyPr/>
          <a:lstStyle/>
          <a:p>
            <a:fld id="{E6CE96D1-7CBD-4CBF-8C94-99C971E8B8A4}" type="slidenum">
              <a:rPr lang="en-US" smtClean="0"/>
              <a:t>‹#›</a:t>
            </a:fld>
            <a:endParaRPr lang="en-US"/>
          </a:p>
        </p:txBody>
      </p:sp>
    </p:spTree>
    <p:extLst>
      <p:ext uri="{BB962C8B-B14F-4D97-AF65-F5344CB8AC3E}">
        <p14:creationId xmlns:p14="http://schemas.microsoft.com/office/powerpoint/2010/main" val="427514214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AD50BC-3CDA-775D-2385-2E8901659FE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86C134B-D674-A102-4985-9D01884AEAC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0ED90CC-B143-BEA1-D130-22EBEB08EF3B}"/>
              </a:ext>
            </a:extLst>
          </p:cNvPr>
          <p:cNvSpPr>
            <a:spLocks noGrp="1"/>
          </p:cNvSpPr>
          <p:nvPr>
            <p:ph type="dt" sz="half" idx="10"/>
          </p:nvPr>
        </p:nvSpPr>
        <p:spPr/>
        <p:txBody>
          <a:bodyPr/>
          <a:lstStyle/>
          <a:p>
            <a:fld id="{812E26CC-F90B-4C00-86E9-6625541C608D}" type="datetime1">
              <a:rPr lang="en-US" smtClean="0"/>
              <a:t>4/19/2025</a:t>
            </a:fld>
            <a:endParaRPr lang="en-US"/>
          </a:p>
        </p:txBody>
      </p:sp>
      <p:sp>
        <p:nvSpPr>
          <p:cNvPr id="5" name="Footer Placeholder 4">
            <a:extLst>
              <a:ext uri="{FF2B5EF4-FFF2-40B4-BE49-F238E27FC236}">
                <a16:creationId xmlns:a16="http://schemas.microsoft.com/office/drawing/2014/main" id="{BBEFA3BF-BA37-9149-054D-5FE35C0744BA}"/>
              </a:ext>
            </a:extLst>
          </p:cNvPr>
          <p:cNvSpPr>
            <a:spLocks noGrp="1"/>
          </p:cNvSpPr>
          <p:nvPr>
            <p:ph type="ftr" sz="quarter" idx="11"/>
          </p:nvPr>
        </p:nvSpPr>
        <p:spPr/>
        <p:txBody>
          <a:bodyPr/>
          <a:lstStyle/>
          <a:p>
            <a:r>
              <a:rPr lang="en-US"/>
              <a:t>Highbrow Wine Campaign Optimization Case Study</a:t>
            </a:r>
          </a:p>
        </p:txBody>
      </p:sp>
      <p:sp>
        <p:nvSpPr>
          <p:cNvPr id="6" name="Slide Number Placeholder 5">
            <a:extLst>
              <a:ext uri="{FF2B5EF4-FFF2-40B4-BE49-F238E27FC236}">
                <a16:creationId xmlns:a16="http://schemas.microsoft.com/office/drawing/2014/main" id="{068132BE-47F6-463D-7F85-B7BA67BE0170}"/>
              </a:ext>
            </a:extLst>
          </p:cNvPr>
          <p:cNvSpPr>
            <a:spLocks noGrp="1"/>
          </p:cNvSpPr>
          <p:nvPr>
            <p:ph type="sldNum" sz="quarter" idx="12"/>
          </p:nvPr>
        </p:nvSpPr>
        <p:spPr/>
        <p:txBody>
          <a:bodyPr/>
          <a:lstStyle/>
          <a:p>
            <a:fld id="{E6CE96D1-7CBD-4CBF-8C94-99C971E8B8A4}" type="slidenum">
              <a:rPr lang="en-US" smtClean="0"/>
              <a:t>‹#›</a:t>
            </a:fld>
            <a:endParaRPr lang="en-US"/>
          </a:p>
        </p:txBody>
      </p:sp>
    </p:spTree>
    <p:extLst>
      <p:ext uri="{BB962C8B-B14F-4D97-AF65-F5344CB8AC3E}">
        <p14:creationId xmlns:p14="http://schemas.microsoft.com/office/powerpoint/2010/main" val="330733057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534BB5-E02B-25B3-F4D4-1B258B6D1CB9}"/>
              </a:ext>
            </a:extLst>
          </p:cNvPr>
          <p:cNvSpPr>
            <a:spLocks noGrp="1"/>
          </p:cNvSpPr>
          <p:nvPr>
            <p:ph type="title"/>
          </p:nvPr>
        </p:nvSpPr>
        <p:spPr>
          <a:xfrm>
            <a:off x="831850" y="1709740"/>
            <a:ext cx="10515600" cy="2852737"/>
          </a:xfrm>
        </p:spPr>
        <p:txBody>
          <a:bodyPr anchor="b"/>
          <a:lstStyle>
            <a:lvl1pPr>
              <a:defRPr sz="5998"/>
            </a:lvl1pPr>
          </a:lstStyle>
          <a:p>
            <a:r>
              <a:rPr lang="en-US"/>
              <a:t>Click to edit Master title style</a:t>
            </a:r>
          </a:p>
        </p:txBody>
      </p:sp>
      <p:sp>
        <p:nvSpPr>
          <p:cNvPr id="3" name="Text Placeholder 2">
            <a:extLst>
              <a:ext uri="{FF2B5EF4-FFF2-40B4-BE49-F238E27FC236}">
                <a16:creationId xmlns:a16="http://schemas.microsoft.com/office/drawing/2014/main" id="{094F0F1B-B875-B85A-AF61-F125B2FCD81F}"/>
              </a:ext>
            </a:extLst>
          </p:cNvPr>
          <p:cNvSpPr>
            <a:spLocks noGrp="1"/>
          </p:cNvSpPr>
          <p:nvPr>
            <p:ph type="body" idx="1"/>
          </p:nvPr>
        </p:nvSpPr>
        <p:spPr>
          <a:xfrm>
            <a:off x="831850" y="4589465"/>
            <a:ext cx="10515600" cy="1500187"/>
          </a:xfrm>
        </p:spPr>
        <p:txBody>
          <a:bodyPr/>
          <a:lstStyle>
            <a:lvl1pPr marL="0" indent="0">
              <a:buNone/>
              <a:defRPr sz="2399">
                <a:solidFill>
                  <a:schemeClr val="tx1">
                    <a:tint val="82000"/>
                  </a:schemeClr>
                </a:solidFill>
              </a:defRPr>
            </a:lvl1pPr>
            <a:lvl2pPr marL="457063" indent="0">
              <a:buNone/>
              <a:defRPr sz="1999">
                <a:solidFill>
                  <a:schemeClr val="tx1">
                    <a:tint val="82000"/>
                  </a:schemeClr>
                </a:solidFill>
              </a:defRPr>
            </a:lvl2pPr>
            <a:lvl3pPr marL="914126" indent="0">
              <a:buNone/>
              <a:defRPr sz="1799">
                <a:solidFill>
                  <a:schemeClr val="tx1">
                    <a:tint val="82000"/>
                  </a:schemeClr>
                </a:solidFill>
              </a:defRPr>
            </a:lvl3pPr>
            <a:lvl4pPr marL="1371189" indent="0">
              <a:buNone/>
              <a:defRPr sz="1600">
                <a:solidFill>
                  <a:schemeClr val="tx1">
                    <a:tint val="82000"/>
                  </a:schemeClr>
                </a:solidFill>
              </a:defRPr>
            </a:lvl4pPr>
            <a:lvl5pPr marL="1828251" indent="0">
              <a:buNone/>
              <a:defRPr sz="1600">
                <a:solidFill>
                  <a:schemeClr val="tx1">
                    <a:tint val="82000"/>
                  </a:schemeClr>
                </a:solidFill>
              </a:defRPr>
            </a:lvl5pPr>
            <a:lvl6pPr marL="2285314" indent="0">
              <a:buNone/>
              <a:defRPr sz="1600">
                <a:solidFill>
                  <a:schemeClr val="tx1">
                    <a:tint val="82000"/>
                  </a:schemeClr>
                </a:solidFill>
              </a:defRPr>
            </a:lvl6pPr>
            <a:lvl7pPr marL="2742377" indent="0">
              <a:buNone/>
              <a:defRPr sz="1600">
                <a:solidFill>
                  <a:schemeClr val="tx1">
                    <a:tint val="82000"/>
                  </a:schemeClr>
                </a:solidFill>
              </a:defRPr>
            </a:lvl7pPr>
            <a:lvl8pPr marL="3199440" indent="0">
              <a:buNone/>
              <a:defRPr sz="1600">
                <a:solidFill>
                  <a:schemeClr val="tx1">
                    <a:tint val="82000"/>
                  </a:schemeClr>
                </a:solidFill>
              </a:defRPr>
            </a:lvl8pPr>
            <a:lvl9pPr marL="3656503"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CD832ED-464F-011B-608F-8B510E04D564}"/>
              </a:ext>
            </a:extLst>
          </p:cNvPr>
          <p:cNvSpPr>
            <a:spLocks noGrp="1"/>
          </p:cNvSpPr>
          <p:nvPr>
            <p:ph type="dt" sz="half" idx="10"/>
          </p:nvPr>
        </p:nvSpPr>
        <p:spPr/>
        <p:txBody>
          <a:bodyPr/>
          <a:lstStyle/>
          <a:p>
            <a:fld id="{E6824133-6405-45D5-8E83-51846DB757FA}" type="datetime1">
              <a:rPr lang="en-US" smtClean="0"/>
              <a:t>4/19/2025</a:t>
            </a:fld>
            <a:endParaRPr lang="en-US"/>
          </a:p>
        </p:txBody>
      </p:sp>
      <p:sp>
        <p:nvSpPr>
          <p:cNvPr id="5" name="Footer Placeholder 4">
            <a:extLst>
              <a:ext uri="{FF2B5EF4-FFF2-40B4-BE49-F238E27FC236}">
                <a16:creationId xmlns:a16="http://schemas.microsoft.com/office/drawing/2014/main" id="{28C77398-F220-9B90-559B-B0EF69AEB17B}"/>
              </a:ext>
            </a:extLst>
          </p:cNvPr>
          <p:cNvSpPr>
            <a:spLocks noGrp="1"/>
          </p:cNvSpPr>
          <p:nvPr>
            <p:ph type="ftr" sz="quarter" idx="11"/>
          </p:nvPr>
        </p:nvSpPr>
        <p:spPr/>
        <p:txBody>
          <a:bodyPr/>
          <a:lstStyle/>
          <a:p>
            <a:r>
              <a:rPr lang="en-US"/>
              <a:t>Highbrow Wine Campaign Optimization Case Study</a:t>
            </a:r>
          </a:p>
        </p:txBody>
      </p:sp>
      <p:sp>
        <p:nvSpPr>
          <p:cNvPr id="6" name="Slide Number Placeholder 5">
            <a:extLst>
              <a:ext uri="{FF2B5EF4-FFF2-40B4-BE49-F238E27FC236}">
                <a16:creationId xmlns:a16="http://schemas.microsoft.com/office/drawing/2014/main" id="{5269CD3E-5940-20B7-44BB-C94B26F5164E}"/>
              </a:ext>
            </a:extLst>
          </p:cNvPr>
          <p:cNvSpPr>
            <a:spLocks noGrp="1"/>
          </p:cNvSpPr>
          <p:nvPr>
            <p:ph type="sldNum" sz="quarter" idx="12"/>
          </p:nvPr>
        </p:nvSpPr>
        <p:spPr/>
        <p:txBody>
          <a:bodyPr/>
          <a:lstStyle/>
          <a:p>
            <a:fld id="{E6CE96D1-7CBD-4CBF-8C94-99C971E8B8A4}" type="slidenum">
              <a:rPr lang="en-US" smtClean="0"/>
              <a:t>‹#›</a:t>
            </a:fld>
            <a:endParaRPr lang="en-US"/>
          </a:p>
        </p:txBody>
      </p:sp>
    </p:spTree>
    <p:extLst>
      <p:ext uri="{BB962C8B-B14F-4D97-AF65-F5344CB8AC3E}">
        <p14:creationId xmlns:p14="http://schemas.microsoft.com/office/powerpoint/2010/main" val="14627526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3D0B5C-C23B-45F5-A4AB-79B99592C38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4B3A7AA-6CB5-4E74-96B0-9EE36E0F8A6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D853B5D-18E8-4D27-B3C0-78A1E129049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2E61577-722B-4B5A-BE99-3C6967FA0F1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BA13D18-E5B0-4F9D-883F-999644CBA52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CECD473-B0CC-4237-AAD0-82DEF94BEB44}"/>
              </a:ext>
            </a:extLst>
          </p:cNvPr>
          <p:cNvSpPr>
            <a:spLocks noGrp="1"/>
          </p:cNvSpPr>
          <p:nvPr>
            <p:ph type="dt" sz="half" idx="10"/>
          </p:nvPr>
        </p:nvSpPr>
        <p:spPr/>
        <p:txBody>
          <a:bodyPr/>
          <a:lstStyle/>
          <a:p>
            <a:fld id="{995CBF9D-BB51-4B9F-AF68-64279351C1A7}" type="datetime1">
              <a:rPr lang="en-US" smtClean="0"/>
              <a:t>4/19/2025</a:t>
            </a:fld>
            <a:endParaRPr lang="en-US"/>
          </a:p>
        </p:txBody>
      </p:sp>
      <p:sp>
        <p:nvSpPr>
          <p:cNvPr id="8" name="Footer Placeholder 7">
            <a:extLst>
              <a:ext uri="{FF2B5EF4-FFF2-40B4-BE49-F238E27FC236}">
                <a16:creationId xmlns:a16="http://schemas.microsoft.com/office/drawing/2014/main" id="{2D48BB84-6170-44AE-8AA2-7AEDBDF713B8}"/>
              </a:ext>
            </a:extLst>
          </p:cNvPr>
          <p:cNvSpPr>
            <a:spLocks noGrp="1"/>
          </p:cNvSpPr>
          <p:nvPr>
            <p:ph type="ftr" sz="quarter" idx="11"/>
          </p:nvPr>
        </p:nvSpPr>
        <p:spPr/>
        <p:txBody>
          <a:bodyPr/>
          <a:lstStyle/>
          <a:p>
            <a:r>
              <a:rPr lang="en-US"/>
              <a:t>Highbrow Wine Campaign Optimization Case Study</a:t>
            </a:r>
          </a:p>
        </p:txBody>
      </p:sp>
      <p:sp>
        <p:nvSpPr>
          <p:cNvPr id="9" name="Slide Number Placeholder 8">
            <a:extLst>
              <a:ext uri="{FF2B5EF4-FFF2-40B4-BE49-F238E27FC236}">
                <a16:creationId xmlns:a16="http://schemas.microsoft.com/office/drawing/2014/main" id="{D4B74353-83E4-43E8-8781-B5D561095A2C}"/>
              </a:ext>
            </a:extLst>
          </p:cNvPr>
          <p:cNvSpPr>
            <a:spLocks noGrp="1"/>
          </p:cNvSpPr>
          <p:nvPr>
            <p:ph type="sldNum" sz="quarter" idx="12"/>
          </p:nvPr>
        </p:nvSpPr>
        <p:spPr/>
        <p:txBody>
          <a:bodyPr/>
          <a:lstStyle/>
          <a:p>
            <a:fld id="{E6CE96D1-7CBD-4CBF-8C94-99C971E8B8A4}" type="slidenum">
              <a:rPr lang="en-US" smtClean="0"/>
              <a:t>‹#›</a:t>
            </a:fld>
            <a:endParaRPr lang="en-US"/>
          </a:p>
        </p:txBody>
      </p:sp>
    </p:spTree>
    <p:extLst>
      <p:ext uri="{BB962C8B-B14F-4D97-AF65-F5344CB8AC3E}">
        <p14:creationId xmlns:p14="http://schemas.microsoft.com/office/powerpoint/2010/main" val="74997752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E82F50-E5DE-0144-5081-91E150D748D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F0A529E-E467-3B1D-8110-910A137071F4}"/>
              </a:ext>
            </a:extLst>
          </p:cNvPr>
          <p:cNvSpPr>
            <a:spLocks noGrp="1"/>
          </p:cNvSpPr>
          <p:nvPr>
            <p:ph sz="half" idx="1"/>
          </p:nvPr>
        </p:nvSpPr>
        <p:spPr>
          <a:xfrm>
            <a:off x="838201"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0DA17EC-B109-8EE8-D7F0-6F482795061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DCD2AC8-F30D-25EC-A5C1-7D258F4C4257}"/>
              </a:ext>
            </a:extLst>
          </p:cNvPr>
          <p:cNvSpPr>
            <a:spLocks noGrp="1"/>
          </p:cNvSpPr>
          <p:nvPr>
            <p:ph type="dt" sz="half" idx="10"/>
          </p:nvPr>
        </p:nvSpPr>
        <p:spPr/>
        <p:txBody>
          <a:bodyPr/>
          <a:lstStyle/>
          <a:p>
            <a:fld id="{144C9EAE-5668-4148-B12B-F944C678B17E}" type="datetime1">
              <a:rPr lang="en-US" smtClean="0"/>
              <a:t>4/19/2025</a:t>
            </a:fld>
            <a:endParaRPr lang="en-US"/>
          </a:p>
        </p:txBody>
      </p:sp>
      <p:sp>
        <p:nvSpPr>
          <p:cNvPr id="6" name="Footer Placeholder 5">
            <a:extLst>
              <a:ext uri="{FF2B5EF4-FFF2-40B4-BE49-F238E27FC236}">
                <a16:creationId xmlns:a16="http://schemas.microsoft.com/office/drawing/2014/main" id="{BB09BED4-4EDA-C5E0-B180-4EB4A14FD71E}"/>
              </a:ext>
            </a:extLst>
          </p:cNvPr>
          <p:cNvSpPr>
            <a:spLocks noGrp="1"/>
          </p:cNvSpPr>
          <p:nvPr>
            <p:ph type="ftr" sz="quarter" idx="11"/>
          </p:nvPr>
        </p:nvSpPr>
        <p:spPr/>
        <p:txBody>
          <a:bodyPr/>
          <a:lstStyle/>
          <a:p>
            <a:r>
              <a:rPr lang="en-US"/>
              <a:t>Highbrow Wine Campaign Optimization Case Study</a:t>
            </a:r>
          </a:p>
        </p:txBody>
      </p:sp>
      <p:sp>
        <p:nvSpPr>
          <p:cNvPr id="7" name="Slide Number Placeholder 6">
            <a:extLst>
              <a:ext uri="{FF2B5EF4-FFF2-40B4-BE49-F238E27FC236}">
                <a16:creationId xmlns:a16="http://schemas.microsoft.com/office/drawing/2014/main" id="{F9901EB6-9E92-7E1B-2BC7-994A61E8CEF5}"/>
              </a:ext>
            </a:extLst>
          </p:cNvPr>
          <p:cNvSpPr>
            <a:spLocks noGrp="1"/>
          </p:cNvSpPr>
          <p:nvPr>
            <p:ph type="sldNum" sz="quarter" idx="12"/>
          </p:nvPr>
        </p:nvSpPr>
        <p:spPr/>
        <p:txBody>
          <a:bodyPr/>
          <a:lstStyle/>
          <a:p>
            <a:fld id="{E6CE96D1-7CBD-4CBF-8C94-99C971E8B8A4}" type="slidenum">
              <a:rPr lang="en-US" smtClean="0"/>
              <a:t>‹#›</a:t>
            </a:fld>
            <a:endParaRPr lang="en-US"/>
          </a:p>
        </p:txBody>
      </p:sp>
    </p:spTree>
    <p:extLst>
      <p:ext uri="{BB962C8B-B14F-4D97-AF65-F5344CB8AC3E}">
        <p14:creationId xmlns:p14="http://schemas.microsoft.com/office/powerpoint/2010/main" val="245679881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9C5E9-93F5-EE86-F522-EE47FDA13EC2}"/>
              </a:ext>
            </a:extLst>
          </p:cNvPr>
          <p:cNvSpPr>
            <a:spLocks noGrp="1"/>
          </p:cNvSpPr>
          <p:nvPr>
            <p:ph type="title"/>
          </p:nvPr>
        </p:nvSpPr>
        <p:spPr>
          <a:xfrm>
            <a:off x="839788" y="365127"/>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E6F79AA-39BA-9012-1CB8-C30E72A07299}"/>
              </a:ext>
            </a:extLst>
          </p:cNvPr>
          <p:cNvSpPr>
            <a:spLocks noGrp="1"/>
          </p:cNvSpPr>
          <p:nvPr>
            <p:ph type="body" idx="1"/>
          </p:nvPr>
        </p:nvSpPr>
        <p:spPr>
          <a:xfrm>
            <a:off x="839789" y="1681163"/>
            <a:ext cx="5157787" cy="823912"/>
          </a:xfrm>
        </p:spPr>
        <p:txBody>
          <a:bodyPr anchor="b"/>
          <a:lstStyle>
            <a:lvl1pPr marL="0" indent="0">
              <a:buNone/>
              <a:defRPr sz="2399" b="1"/>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6732CD4-6B0E-84E3-939D-AABDF7178572}"/>
              </a:ext>
            </a:extLst>
          </p:cNvPr>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14E9904-2782-201C-A79C-B34570511CFC}"/>
              </a:ext>
            </a:extLst>
          </p:cNvPr>
          <p:cNvSpPr>
            <a:spLocks noGrp="1"/>
          </p:cNvSpPr>
          <p:nvPr>
            <p:ph type="body" sz="quarter" idx="3"/>
          </p:nvPr>
        </p:nvSpPr>
        <p:spPr>
          <a:xfrm>
            <a:off x="6172200" y="1681163"/>
            <a:ext cx="5183188" cy="823912"/>
          </a:xfrm>
        </p:spPr>
        <p:txBody>
          <a:bodyPr anchor="b"/>
          <a:lstStyle>
            <a:lvl1pPr marL="0" indent="0">
              <a:buNone/>
              <a:defRPr sz="2399" b="1"/>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19FFC26-D6BF-0584-5235-F6BF756D537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6DD6B69-F2EB-CCE1-BC5D-B0613AAA8535}"/>
              </a:ext>
            </a:extLst>
          </p:cNvPr>
          <p:cNvSpPr>
            <a:spLocks noGrp="1"/>
          </p:cNvSpPr>
          <p:nvPr>
            <p:ph type="dt" sz="half" idx="10"/>
          </p:nvPr>
        </p:nvSpPr>
        <p:spPr/>
        <p:txBody>
          <a:bodyPr/>
          <a:lstStyle/>
          <a:p>
            <a:fld id="{F81C46F8-577B-4847-9257-DC73BA97FA3A}" type="datetime1">
              <a:rPr lang="en-US" smtClean="0"/>
              <a:t>4/19/2025</a:t>
            </a:fld>
            <a:endParaRPr lang="en-US"/>
          </a:p>
        </p:txBody>
      </p:sp>
      <p:sp>
        <p:nvSpPr>
          <p:cNvPr id="8" name="Footer Placeholder 7">
            <a:extLst>
              <a:ext uri="{FF2B5EF4-FFF2-40B4-BE49-F238E27FC236}">
                <a16:creationId xmlns:a16="http://schemas.microsoft.com/office/drawing/2014/main" id="{365DDDA8-B59F-6166-1B34-D149BC857FED}"/>
              </a:ext>
            </a:extLst>
          </p:cNvPr>
          <p:cNvSpPr>
            <a:spLocks noGrp="1"/>
          </p:cNvSpPr>
          <p:nvPr>
            <p:ph type="ftr" sz="quarter" idx="11"/>
          </p:nvPr>
        </p:nvSpPr>
        <p:spPr/>
        <p:txBody>
          <a:bodyPr/>
          <a:lstStyle/>
          <a:p>
            <a:r>
              <a:rPr lang="en-US"/>
              <a:t>Highbrow Wine Campaign Optimization Case Study</a:t>
            </a:r>
          </a:p>
        </p:txBody>
      </p:sp>
      <p:sp>
        <p:nvSpPr>
          <p:cNvPr id="9" name="Slide Number Placeholder 8">
            <a:extLst>
              <a:ext uri="{FF2B5EF4-FFF2-40B4-BE49-F238E27FC236}">
                <a16:creationId xmlns:a16="http://schemas.microsoft.com/office/drawing/2014/main" id="{D0C95CC7-9655-8437-7006-4E64980A4C1C}"/>
              </a:ext>
            </a:extLst>
          </p:cNvPr>
          <p:cNvSpPr>
            <a:spLocks noGrp="1"/>
          </p:cNvSpPr>
          <p:nvPr>
            <p:ph type="sldNum" sz="quarter" idx="12"/>
          </p:nvPr>
        </p:nvSpPr>
        <p:spPr/>
        <p:txBody>
          <a:bodyPr/>
          <a:lstStyle/>
          <a:p>
            <a:fld id="{E6CE96D1-7CBD-4CBF-8C94-99C971E8B8A4}" type="slidenum">
              <a:rPr lang="en-US" smtClean="0"/>
              <a:t>‹#›</a:t>
            </a:fld>
            <a:endParaRPr lang="en-US"/>
          </a:p>
        </p:txBody>
      </p:sp>
    </p:spTree>
    <p:extLst>
      <p:ext uri="{BB962C8B-B14F-4D97-AF65-F5344CB8AC3E}">
        <p14:creationId xmlns:p14="http://schemas.microsoft.com/office/powerpoint/2010/main" val="1271080121"/>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A7C88C-BFA7-96EC-30E7-3A64A52AD86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D1204B4-DA9D-179D-E276-A855C17A82CC}"/>
              </a:ext>
            </a:extLst>
          </p:cNvPr>
          <p:cNvSpPr>
            <a:spLocks noGrp="1"/>
          </p:cNvSpPr>
          <p:nvPr>
            <p:ph type="dt" sz="half" idx="10"/>
          </p:nvPr>
        </p:nvSpPr>
        <p:spPr/>
        <p:txBody>
          <a:bodyPr/>
          <a:lstStyle/>
          <a:p>
            <a:fld id="{6A50741F-2064-4385-A7F8-4D27743938B4}" type="datetime1">
              <a:rPr lang="en-US" smtClean="0"/>
              <a:t>4/19/2025</a:t>
            </a:fld>
            <a:endParaRPr lang="en-US"/>
          </a:p>
        </p:txBody>
      </p:sp>
      <p:sp>
        <p:nvSpPr>
          <p:cNvPr id="4" name="Footer Placeholder 3">
            <a:extLst>
              <a:ext uri="{FF2B5EF4-FFF2-40B4-BE49-F238E27FC236}">
                <a16:creationId xmlns:a16="http://schemas.microsoft.com/office/drawing/2014/main" id="{AB988D55-8888-ABD7-A384-0005FACA4446}"/>
              </a:ext>
            </a:extLst>
          </p:cNvPr>
          <p:cNvSpPr>
            <a:spLocks noGrp="1"/>
          </p:cNvSpPr>
          <p:nvPr>
            <p:ph type="ftr" sz="quarter" idx="11"/>
          </p:nvPr>
        </p:nvSpPr>
        <p:spPr/>
        <p:txBody>
          <a:bodyPr/>
          <a:lstStyle/>
          <a:p>
            <a:r>
              <a:rPr lang="en-US"/>
              <a:t>Highbrow Wine Campaign Optimization Case Study</a:t>
            </a:r>
          </a:p>
        </p:txBody>
      </p:sp>
      <p:sp>
        <p:nvSpPr>
          <p:cNvPr id="5" name="Slide Number Placeholder 4">
            <a:extLst>
              <a:ext uri="{FF2B5EF4-FFF2-40B4-BE49-F238E27FC236}">
                <a16:creationId xmlns:a16="http://schemas.microsoft.com/office/drawing/2014/main" id="{7421FAC8-97B4-2CF6-869F-6F857E759105}"/>
              </a:ext>
            </a:extLst>
          </p:cNvPr>
          <p:cNvSpPr>
            <a:spLocks noGrp="1"/>
          </p:cNvSpPr>
          <p:nvPr>
            <p:ph type="sldNum" sz="quarter" idx="12"/>
          </p:nvPr>
        </p:nvSpPr>
        <p:spPr/>
        <p:txBody>
          <a:bodyPr/>
          <a:lstStyle/>
          <a:p>
            <a:fld id="{E6CE96D1-7CBD-4CBF-8C94-99C971E8B8A4}" type="slidenum">
              <a:rPr lang="en-US" smtClean="0"/>
              <a:t>‹#›</a:t>
            </a:fld>
            <a:endParaRPr lang="en-US"/>
          </a:p>
        </p:txBody>
      </p:sp>
    </p:spTree>
    <p:extLst>
      <p:ext uri="{BB962C8B-B14F-4D97-AF65-F5344CB8AC3E}">
        <p14:creationId xmlns:p14="http://schemas.microsoft.com/office/powerpoint/2010/main" val="393168262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28B51F4-13BE-98C4-DB0E-1BB1108DD437}"/>
              </a:ext>
            </a:extLst>
          </p:cNvPr>
          <p:cNvSpPr>
            <a:spLocks noGrp="1"/>
          </p:cNvSpPr>
          <p:nvPr>
            <p:ph type="dt" sz="half" idx="10"/>
          </p:nvPr>
        </p:nvSpPr>
        <p:spPr/>
        <p:txBody>
          <a:bodyPr/>
          <a:lstStyle/>
          <a:p>
            <a:fld id="{94D7CFA8-0792-4364-BC45-3EC0E1D40FC5}" type="datetime1">
              <a:rPr lang="en-US" smtClean="0"/>
              <a:t>4/19/2025</a:t>
            </a:fld>
            <a:endParaRPr lang="en-US"/>
          </a:p>
        </p:txBody>
      </p:sp>
      <p:sp>
        <p:nvSpPr>
          <p:cNvPr id="3" name="Footer Placeholder 2">
            <a:extLst>
              <a:ext uri="{FF2B5EF4-FFF2-40B4-BE49-F238E27FC236}">
                <a16:creationId xmlns:a16="http://schemas.microsoft.com/office/drawing/2014/main" id="{15D8FA65-A9A9-5C94-5409-80D891A938D8}"/>
              </a:ext>
            </a:extLst>
          </p:cNvPr>
          <p:cNvSpPr>
            <a:spLocks noGrp="1"/>
          </p:cNvSpPr>
          <p:nvPr>
            <p:ph type="ftr" sz="quarter" idx="11"/>
          </p:nvPr>
        </p:nvSpPr>
        <p:spPr/>
        <p:txBody>
          <a:bodyPr/>
          <a:lstStyle/>
          <a:p>
            <a:r>
              <a:rPr lang="en-US"/>
              <a:t>Highbrow Wine Campaign Optimization Case Study</a:t>
            </a:r>
          </a:p>
        </p:txBody>
      </p:sp>
      <p:sp>
        <p:nvSpPr>
          <p:cNvPr id="4" name="Slide Number Placeholder 3">
            <a:extLst>
              <a:ext uri="{FF2B5EF4-FFF2-40B4-BE49-F238E27FC236}">
                <a16:creationId xmlns:a16="http://schemas.microsoft.com/office/drawing/2014/main" id="{005EC378-D794-C12B-9987-F34FCA627DBD}"/>
              </a:ext>
            </a:extLst>
          </p:cNvPr>
          <p:cNvSpPr>
            <a:spLocks noGrp="1"/>
          </p:cNvSpPr>
          <p:nvPr>
            <p:ph type="sldNum" sz="quarter" idx="12"/>
          </p:nvPr>
        </p:nvSpPr>
        <p:spPr/>
        <p:txBody>
          <a:bodyPr/>
          <a:lstStyle/>
          <a:p>
            <a:fld id="{E6CE96D1-7CBD-4CBF-8C94-99C971E8B8A4}" type="slidenum">
              <a:rPr lang="en-US" smtClean="0"/>
              <a:t>‹#›</a:t>
            </a:fld>
            <a:endParaRPr lang="en-US"/>
          </a:p>
        </p:txBody>
      </p:sp>
    </p:spTree>
    <p:extLst>
      <p:ext uri="{BB962C8B-B14F-4D97-AF65-F5344CB8AC3E}">
        <p14:creationId xmlns:p14="http://schemas.microsoft.com/office/powerpoint/2010/main" val="102608163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CAD3BA-773C-5D32-7265-BA6AAF856FD4}"/>
              </a:ext>
            </a:extLst>
          </p:cNvPr>
          <p:cNvSpPr>
            <a:spLocks noGrp="1"/>
          </p:cNvSpPr>
          <p:nvPr>
            <p:ph type="title"/>
          </p:nvPr>
        </p:nvSpPr>
        <p:spPr>
          <a:xfrm>
            <a:off x="839789" y="457200"/>
            <a:ext cx="3932237" cy="1600200"/>
          </a:xfrm>
        </p:spPr>
        <p:txBody>
          <a:bodyPr anchor="b"/>
          <a:lstStyle>
            <a:lvl1pPr>
              <a:defRPr sz="3199"/>
            </a:lvl1pPr>
          </a:lstStyle>
          <a:p>
            <a:r>
              <a:rPr lang="en-US"/>
              <a:t>Click to edit Master title style</a:t>
            </a:r>
          </a:p>
        </p:txBody>
      </p:sp>
      <p:sp>
        <p:nvSpPr>
          <p:cNvPr id="3" name="Content Placeholder 2">
            <a:extLst>
              <a:ext uri="{FF2B5EF4-FFF2-40B4-BE49-F238E27FC236}">
                <a16:creationId xmlns:a16="http://schemas.microsoft.com/office/drawing/2014/main" id="{8B96D398-97FF-FC6A-096A-DAB4DB2ACFAC}"/>
              </a:ext>
            </a:extLst>
          </p:cNvPr>
          <p:cNvSpPr>
            <a:spLocks noGrp="1"/>
          </p:cNvSpPr>
          <p:nvPr>
            <p:ph idx="1"/>
          </p:nvPr>
        </p:nvSpPr>
        <p:spPr>
          <a:xfrm>
            <a:off x="5183188" y="987427"/>
            <a:ext cx="6172200" cy="4873625"/>
          </a:xfrm>
        </p:spPr>
        <p:txBody>
          <a:bodyPr/>
          <a:lstStyle>
            <a:lvl1pPr>
              <a:defRPr sz="3199"/>
            </a:lvl1pPr>
            <a:lvl2pPr>
              <a:defRPr sz="2799"/>
            </a:lvl2pPr>
            <a:lvl3pPr>
              <a:defRPr sz="2399"/>
            </a:lvl3pPr>
            <a:lvl4pPr>
              <a:defRPr sz="1999"/>
            </a:lvl4pPr>
            <a:lvl5pPr>
              <a:defRPr sz="1999"/>
            </a:lvl5pPr>
            <a:lvl6pPr>
              <a:defRPr sz="1999"/>
            </a:lvl6pPr>
            <a:lvl7pPr>
              <a:defRPr sz="1999"/>
            </a:lvl7pPr>
            <a:lvl8pPr>
              <a:defRPr sz="1999"/>
            </a:lvl8pPr>
            <a:lvl9pPr>
              <a:defRPr sz="19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92D10DE-E4D3-D0C6-1DE2-83411CF16F57}"/>
              </a:ext>
            </a:extLst>
          </p:cNvPr>
          <p:cNvSpPr>
            <a:spLocks noGrp="1"/>
          </p:cNvSpPr>
          <p:nvPr>
            <p:ph type="body" sz="half" idx="2"/>
          </p:nvPr>
        </p:nvSpPr>
        <p:spPr>
          <a:xfrm>
            <a:off x="839789" y="2057400"/>
            <a:ext cx="3932237" cy="3811588"/>
          </a:xfrm>
        </p:spPr>
        <p:txBody>
          <a:bodyPr/>
          <a:lstStyle>
            <a:lvl1pPr marL="0" indent="0">
              <a:buNone/>
              <a:defRPr sz="16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CE8B060-607D-F4DE-A178-D4CA7462FC71}"/>
              </a:ext>
            </a:extLst>
          </p:cNvPr>
          <p:cNvSpPr>
            <a:spLocks noGrp="1"/>
          </p:cNvSpPr>
          <p:nvPr>
            <p:ph type="dt" sz="half" idx="10"/>
          </p:nvPr>
        </p:nvSpPr>
        <p:spPr/>
        <p:txBody>
          <a:bodyPr/>
          <a:lstStyle/>
          <a:p>
            <a:fld id="{ED5F75D4-8E41-490F-B510-E78E6081981D}" type="datetime1">
              <a:rPr lang="en-US" smtClean="0"/>
              <a:t>4/19/2025</a:t>
            </a:fld>
            <a:endParaRPr lang="en-US"/>
          </a:p>
        </p:txBody>
      </p:sp>
      <p:sp>
        <p:nvSpPr>
          <p:cNvPr id="6" name="Footer Placeholder 5">
            <a:extLst>
              <a:ext uri="{FF2B5EF4-FFF2-40B4-BE49-F238E27FC236}">
                <a16:creationId xmlns:a16="http://schemas.microsoft.com/office/drawing/2014/main" id="{C61E15E4-B2A0-0811-7F3B-9639C7AB5685}"/>
              </a:ext>
            </a:extLst>
          </p:cNvPr>
          <p:cNvSpPr>
            <a:spLocks noGrp="1"/>
          </p:cNvSpPr>
          <p:nvPr>
            <p:ph type="ftr" sz="quarter" idx="11"/>
          </p:nvPr>
        </p:nvSpPr>
        <p:spPr/>
        <p:txBody>
          <a:bodyPr/>
          <a:lstStyle/>
          <a:p>
            <a:r>
              <a:rPr lang="en-US"/>
              <a:t>Highbrow Wine Campaign Optimization Case Study</a:t>
            </a:r>
          </a:p>
        </p:txBody>
      </p:sp>
      <p:sp>
        <p:nvSpPr>
          <p:cNvPr id="7" name="Slide Number Placeholder 6">
            <a:extLst>
              <a:ext uri="{FF2B5EF4-FFF2-40B4-BE49-F238E27FC236}">
                <a16:creationId xmlns:a16="http://schemas.microsoft.com/office/drawing/2014/main" id="{131C9CF6-FCDC-AAAB-759F-CE938B24D2F3}"/>
              </a:ext>
            </a:extLst>
          </p:cNvPr>
          <p:cNvSpPr>
            <a:spLocks noGrp="1"/>
          </p:cNvSpPr>
          <p:nvPr>
            <p:ph type="sldNum" sz="quarter" idx="12"/>
          </p:nvPr>
        </p:nvSpPr>
        <p:spPr/>
        <p:txBody>
          <a:bodyPr/>
          <a:lstStyle/>
          <a:p>
            <a:fld id="{E6CE96D1-7CBD-4CBF-8C94-99C971E8B8A4}" type="slidenum">
              <a:rPr lang="en-US" smtClean="0"/>
              <a:t>‹#›</a:t>
            </a:fld>
            <a:endParaRPr lang="en-US"/>
          </a:p>
        </p:txBody>
      </p:sp>
    </p:spTree>
    <p:extLst>
      <p:ext uri="{BB962C8B-B14F-4D97-AF65-F5344CB8AC3E}">
        <p14:creationId xmlns:p14="http://schemas.microsoft.com/office/powerpoint/2010/main" val="174633985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CD7C40-9EFF-1218-AB68-84B60C3E9F56}"/>
              </a:ext>
            </a:extLst>
          </p:cNvPr>
          <p:cNvSpPr>
            <a:spLocks noGrp="1"/>
          </p:cNvSpPr>
          <p:nvPr>
            <p:ph type="title"/>
          </p:nvPr>
        </p:nvSpPr>
        <p:spPr>
          <a:xfrm>
            <a:off x="839789" y="457200"/>
            <a:ext cx="3932237" cy="1600200"/>
          </a:xfrm>
        </p:spPr>
        <p:txBody>
          <a:bodyPr anchor="b"/>
          <a:lstStyle>
            <a:lvl1pPr>
              <a:defRPr sz="3199"/>
            </a:lvl1pPr>
          </a:lstStyle>
          <a:p>
            <a:r>
              <a:rPr lang="en-US"/>
              <a:t>Click to edit Master title style</a:t>
            </a:r>
          </a:p>
        </p:txBody>
      </p:sp>
      <p:sp>
        <p:nvSpPr>
          <p:cNvPr id="3" name="Picture Placeholder 2">
            <a:extLst>
              <a:ext uri="{FF2B5EF4-FFF2-40B4-BE49-F238E27FC236}">
                <a16:creationId xmlns:a16="http://schemas.microsoft.com/office/drawing/2014/main" id="{B9823B2F-C38E-15F7-5FCC-F47A49403A94}"/>
              </a:ext>
            </a:extLst>
          </p:cNvPr>
          <p:cNvSpPr>
            <a:spLocks noGrp="1"/>
          </p:cNvSpPr>
          <p:nvPr>
            <p:ph type="pic" idx="1"/>
          </p:nvPr>
        </p:nvSpPr>
        <p:spPr>
          <a:xfrm>
            <a:off x="5183188" y="987427"/>
            <a:ext cx="6172200" cy="4873625"/>
          </a:xfrm>
        </p:spPr>
        <p:txBody>
          <a:bodyPr/>
          <a:lstStyle>
            <a:lvl1pPr marL="0" indent="0">
              <a:buNone/>
              <a:defRPr sz="3199"/>
            </a:lvl1pPr>
            <a:lvl2pPr marL="457063" indent="0">
              <a:buNone/>
              <a:defRPr sz="2799"/>
            </a:lvl2pPr>
            <a:lvl3pPr marL="914126" indent="0">
              <a:buNone/>
              <a:defRPr sz="2399"/>
            </a:lvl3pPr>
            <a:lvl4pPr marL="1371189" indent="0">
              <a:buNone/>
              <a:defRPr sz="1999"/>
            </a:lvl4pPr>
            <a:lvl5pPr marL="1828251" indent="0">
              <a:buNone/>
              <a:defRPr sz="1999"/>
            </a:lvl5pPr>
            <a:lvl6pPr marL="2285314" indent="0">
              <a:buNone/>
              <a:defRPr sz="1999"/>
            </a:lvl6pPr>
            <a:lvl7pPr marL="2742377" indent="0">
              <a:buNone/>
              <a:defRPr sz="1999"/>
            </a:lvl7pPr>
            <a:lvl8pPr marL="3199440" indent="0">
              <a:buNone/>
              <a:defRPr sz="1999"/>
            </a:lvl8pPr>
            <a:lvl9pPr marL="3656503" indent="0">
              <a:buNone/>
              <a:defRPr sz="1999"/>
            </a:lvl9pPr>
          </a:lstStyle>
          <a:p>
            <a:endParaRPr lang="en-US"/>
          </a:p>
        </p:txBody>
      </p:sp>
      <p:sp>
        <p:nvSpPr>
          <p:cNvPr id="4" name="Text Placeholder 3">
            <a:extLst>
              <a:ext uri="{FF2B5EF4-FFF2-40B4-BE49-F238E27FC236}">
                <a16:creationId xmlns:a16="http://schemas.microsoft.com/office/drawing/2014/main" id="{F8CA8C5B-379F-0C36-F463-CCF812B83D39}"/>
              </a:ext>
            </a:extLst>
          </p:cNvPr>
          <p:cNvSpPr>
            <a:spLocks noGrp="1"/>
          </p:cNvSpPr>
          <p:nvPr>
            <p:ph type="body" sz="half" idx="2"/>
          </p:nvPr>
        </p:nvSpPr>
        <p:spPr>
          <a:xfrm>
            <a:off x="839789" y="2057400"/>
            <a:ext cx="3932237" cy="3811588"/>
          </a:xfrm>
        </p:spPr>
        <p:txBody>
          <a:bodyPr/>
          <a:lstStyle>
            <a:lvl1pPr marL="0" indent="0">
              <a:buNone/>
              <a:defRPr sz="16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AF88E43-9CF7-D98B-7054-74F7F1F8CC98}"/>
              </a:ext>
            </a:extLst>
          </p:cNvPr>
          <p:cNvSpPr>
            <a:spLocks noGrp="1"/>
          </p:cNvSpPr>
          <p:nvPr>
            <p:ph type="dt" sz="half" idx="10"/>
          </p:nvPr>
        </p:nvSpPr>
        <p:spPr/>
        <p:txBody>
          <a:bodyPr/>
          <a:lstStyle/>
          <a:p>
            <a:fld id="{5EE10F48-12C6-43EB-A23D-78D93D7DA3C0}" type="datetime1">
              <a:rPr lang="en-US" smtClean="0"/>
              <a:t>4/19/2025</a:t>
            </a:fld>
            <a:endParaRPr lang="en-US"/>
          </a:p>
        </p:txBody>
      </p:sp>
      <p:sp>
        <p:nvSpPr>
          <p:cNvPr id="6" name="Footer Placeholder 5">
            <a:extLst>
              <a:ext uri="{FF2B5EF4-FFF2-40B4-BE49-F238E27FC236}">
                <a16:creationId xmlns:a16="http://schemas.microsoft.com/office/drawing/2014/main" id="{71927A1B-113F-3E17-5F0E-7ECC178B0FB6}"/>
              </a:ext>
            </a:extLst>
          </p:cNvPr>
          <p:cNvSpPr>
            <a:spLocks noGrp="1"/>
          </p:cNvSpPr>
          <p:nvPr>
            <p:ph type="ftr" sz="quarter" idx="11"/>
          </p:nvPr>
        </p:nvSpPr>
        <p:spPr/>
        <p:txBody>
          <a:bodyPr/>
          <a:lstStyle/>
          <a:p>
            <a:r>
              <a:rPr lang="en-US"/>
              <a:t>Highbrow Wine Campaign Optimization Case Study</a:t>
            </a:r>
          </a:p>
        </p:txBody>
      </p:sp>
      <p:sp>
        <p:nvSpPr>
          <p:cNvPr id="7" name="Slide Number Placeholder 6">
            <a:extLst>
              <a:ext uri="{FF2B5EF4-FFF2-40B4-BE49-F238E27FC236}">
                <a16:creationId xmlns:a16="http://schemas.microsoft.com/office/drawing/2014/main" id="{DD929F00-91AF-ED94-CD51-1EEFC4DD0C2F}"/>
              </a:ext>
            </a:extLst>
          </p:cNvPr>
          <p:cNvSpPr>
            <a:spLocks noGrp="1"/>
          </p:cNvSpPr>
          <p:nvPr>
            <p:ph type="sldNum" sz="quarter" idx="12"/>
          </p:nvPr>
        </p:nvSpPr>
        <p:spPr/>
        <p:txBody>
          <a:bodyPr/>
          <a:lstStyle/>
          <a:p>
            <a:fld id="{E6CE96D1-7CBD-4CBF-8C94-99C971E8B8A4}" type="slidenum">
              <a:rPr lang="en-US" smtClean="0"/>
              <a:t>‹#›</a:t>
            </a:fld>
            <a:endParaRPr lang="en-US"/>
          </a:p>
        </p:txBody>
      </p:sp>
    </p:spTree>
    <p:extLst>
      <p:ext uri="{BB962C8B-B14F-4D97-AF65-F5344CB8AC3E}">
        <p14:creationId xmlns:p14="http://schemas.microsoft.com/office/powerpoint/2010/main" val="336505416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0E6E0-433A-D553-C0A0-543C76D51B6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1E61A3C-2306-F910-FEE0-AB143D7249A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8F75F26-6C7C-60A6-39C7-BDEC9612F80B}"/>
              </a:ext>
            </a:extLst>
          </p:cNvPr>
          <p:cNvSpPr>
            <a:spLocks noGrp="1"/>
          </p:cNvSpPr>
          <p:nvPr>
            <p:ph type="dt" sz="half" idx="10"/>
          </p:nvPr>
        </p:nvSpPr>
        <p:spPr/>
        <p:txBody>
          <a:bodyPr/>
          <a:lstStyle/>
          <a:p>
            <a:fld id="{FC7F3C75-1A67-4585-84A4-D37313E79584}" type="datetime1">
              <a:rPr lang="en-US" smtClean="0"/>
              <a:t>4/19/2025</a:t>
            </a:fld>
            <a:endParaRPr lang="en-US"/>
          </a:p>
        </p:txBody>
      </p:sp>
      <p:sp>
        <p:nvSpPr>
          <p:cNvPr id="5" name="Footer Placeholder 4">
            <a:extLst>
              <a:ext uri="{FF2B5EF4-FFF2-40B4-BE49-F238E27FC236}">
                <a16:creationId xmlns:a16="http://schemas.microsoft.com/office/drawing/2014/main" id="{771A451C-621B-AA8E-E4BA-13350ACF9AF7}"/>
              </a:ext>
            </a:extLst>
          </p:cNvPr>
          <p:cNvSpPr>
            <a:spLocks noGrp="1"/>
          </p:cNvSpPr>
          <p:nvPr>
            <p:ph type="ftr" sz="quarter" idx="11"/>
          </p:nvPr>
        </p:nvSpPr>
        <p:spPr/>
        <p:txBody>
          <a:bodyPr/>
          <a:lstStyle/>
          <a:p>
            <a:r>
              <a:rPr lang="en-US"/>
              <a:t>Highbrow Wine Campaign Optimization Case Study</a:t>
            </a:r>
          </a:p>
        </p:txBody>
      </p:sp>
      <p:sp>
        <p:nvSpPr>
          <p:cNvPr id="6" name="Slide Number Placeholder 5">
            <a:extLst>
              <a:ext uri="{FF2B5EF4-FFF2-40B4-BE49-F238E27FC236}">
                <a16:creationId xmlns:a16="http://schemas.microsoft.com/office/drawing/2014/main" id="{73052F7C-707A-D359-6EF7-EA5EFD6F0B9F}"/>
              </a:ext>
            </a:extLst>
          </p:cNvPr>
          <p:cNvSpPr>
            <a:spLocks noGrp="1"/>
          </p:cNvSpPr>
          <p:nvPr>
            <p:ph type="sldNum" sz="quarter" idx="12"/>
          </p:nvPr>
        </p:nvSpPr>
        <p:spPr/>
        <p:txBody>
          <a:bodyPr/>
          <a:lstStyle/>
          <a:p>
            <a:fld id="{E6CE96D1-7CBD-4CBF-8C94-99C971E8B8A4}" type="slidenum">
              <a:rPr lang="en-US" smtClean="0"/>
              <a:t>‹#›</a:t>
            </a:fld>
            <a:endParaRPr lang="en-US"/>
          </a:p>
        </p:txBody>
      </p:sp>
    </p:spTree>
    <p:extLst>
      <p:ext uri="{BB962C8B-B14F-4D97-AF65-F5344CB8AC3E}">
        <p14:creationId xmlns:p14="http://schemas.microsoft.com/office/powerpoint/2010/main" val="1289979905"/>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1747053-9E38-FA79-6319-B790D8157A3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B703253-96B3-5E89-5C53-8C1A4767FBB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900DF9-BB3A-A4FA-DD14-102C7EAB88CF}"/>
              </a:ext>
            </a:extLst>
          </p:cNvPr>
          <p:cNvSpPr>
            <a:spLocks noGrp="1"/>
          </p:cNvSpPr>
          <p:nvPr>
            <p:ph type="dt" sz="half" idx="10"/>
          </p:nvPr>
        </p:nvSpPr>
        <p:spPr/>
        <p:txBody>
          <a:bodyPr/>
          <a:lstStyle/>
          <a:p>
            <a:fld id="{916C9E51-E1A4-4453-91DB-3C8C171C733A}" type="datetime1">
              <a:rPr lang="en-US" smtClean="0"/>
              <a:t>4/19/2025</a:t>
            </a:fld>
            <a:endParaRPr lang="en-US"/>
          </a:p>
        </p:txBody>
      </p:sp>
      <p:sp>
        <p:nvSpPr>
          <p:cNvPr id="5" name="Footer Placeholder 4">
            <a:extLst>
              <a:ext uri="{FF2B5EF4-FFF2-40B4-BE49-F238E27FC236}">
                <a16:creationId xmlns:a16="http://schemas.microsoft.com/office/drawing/2014/main" id="{6FC555E2-C015-7E93-C112-ABA0CD77F4B5}"/>
              </a:ext>
            </a:extLst>
          </p:cNvPr>
          <p:cNvSpPr>
            <a:spLocks noGrp="1"/>
          </p:cNvSpPr>
          <p:nvPr>
            <p:ph type="ftr" sz="quarter" idx="11"/>
          </p:nvPr>
        </p:nvSpPr>
        <p:spPr/>
        <p:txBody>
          <a:bodyPr/>
          <a:lstStyle/>
          <a:p>
            <a:r>
              <a:rPr lang="en-US"/>
              <a:t>Highbrow Wine Campaign Optimization Case Study</a:t>
            </a:r>
          </a:p>
        </p:txBody>
      </p:sp>
      <p:sp>
        <p:nvSpPr>
          <p:cNvPr id="6" name="Slide Number Placeholder 5">
            <a:extLst>
              <a:ext uri="{FF2B5EF4-FFF2-40B4-BE49-F238E27FC236}">
                <a16:creationId xmlns:a16="http://schemas.microsoft.com/office/drawing/2014/main" id="{D23E7054-E97A-2702-4E0B-F8D9745E4FC7}"/>
              </a:ext>
            </a:extLst>
          </p:cNvPr>
          <p:cNvSpPr>
            <a:spLocks noGrp="1"/>
          </p:cNvSpPr>
          <p:nvPr>
            <p:ph type="sldNum" sz="quarter" idx="12"/>
          </p:nvPr>
        </p:nvSpPr>
        <p:spPr/>
        <p:txBody>
          <a:bodyPr/>
          <a:lstStyle/>
          <a:p>
            <a:fld id="{E6CE96D1-7CBD-4CBF-8C94-99C971E8B8A4}" type="slidenum">
              <a:rPr lang="en-US" smtClean="0"/>
              <a:t>‹#›</a:t>
            </a:fld>
            <a:endParaRPr lang="en-US"/>
          </a:p>
        </p:txBody>
      </p:sp>
    </p:spTree>
    <p:extLst>
      <p:ext uri="{BB962C8B-B14F-4D97-AF65-F5344CB8AC3E}">
        <p14:creationId xmlns:p14="http://schemas.microsoft.com/office/powerpoint/2010/main" val="40666025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65E077-FB00-45BE-B41A-468FCB25372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7B899BF-3206-437C-8AA5-8D18A2944CC7}"/>
              </a:ext>
            </a:extLst>
          </p:cNvPr>
          <p:cNvSpPr>
            <a:spLocks noGrp="1"/>
          </p:cNvSpPr>
          <p:nvPr>
            <p:ph type="dt" sz="half" idx="10"/>
          </p:nvPr>
        </p:nvSpPr>
        <p:spPr/>
        <p:txBody>
          <a:bodyPr/>
          <a:lstStyle/>
          <a:p>
            <a:fld id="{41868D54-7CFE-4593-B2F8-1372E2411B70}" type="datetime1">
              <a:rPr lang="en-US" smtClean="0"/>
              <a:t>4/19/2025</a:t>
            </a:fld>
            <a:endParaRPr lang="en-US"/>
          </a:p>
        </p:txBody>
      </p:sp>
      <p:sp>
        <p:nvSpPr>
          <p:cNvPr id="4" name="Footer Placeholder 3">
            <a:extLst>
              <a:ext uri="{FF2B5EF4-FFF2-40B4-BE49-F238E27FC236}">
                <a16:creationId xmlns:a16="http://schemas.microsoft.com/office/drawing/2014/main" id="{9355905F-5280-4CD1-B98A-7A73A0D42229}"/>
              </a:ext>
            </a:extLst>
          </p:cNvPr>
          <p:cNvSpPr>
            <a:spLocks noGrp="1"/>
          </p:cNvSpPr>
          <p:nvPr>
            <p:ph type="ftr" sz="quarter" idx="11"/>
          </p:nvPr>
        </p:nvSpPr>
        <p:spPr/>
        <p:txBody>
          <a:bodyPr/>
          <a:lstStyle/>
          <a:p>
            <a:r>
              <a:rPr lang="en-US"/>
              <a:t>Highbrow Wine Campaign Optimization Case Study</a:t>
            </a:r>
          </a:p>
        </p:txBody>
      </p:sp>
      <p:sp>
        <p:nvSpPr>
          <p:cNvPr id="5" name="Slide Number Placeholder 4">
            <a:extLst>
              <a:ext uri="{FF2B5EF4-FFF2-40B4-BE49-F238E27FC236}">
                <a16:creationId xmlns:a16="http://schemas.microsoft.com/office/drawing/2014/main" id="{1B1FB1D1-0105-4B68-8F90-D150E4F28C37}"/>
              </a:ext>
            </a:extLst>
          </p:cNvPr>
          <p:cNvSpPr>
            <a:spLocks noGrp="1"/>
          </p:cNvSpPr>
          <p:nvPr>
            <p:ph type="sldNum" sz="quarter" idx="12"/>
          </p:nvPr>
        </p:nvSpPr>
        <p:spPr/>
        <p:txBody>
          <a:bodyPr/>
          <a:lstStyle/>
          <a:p>
            <a:fld id="{E6CE96D1-7CBD-4CBF-8C94-99C971E8B8A4}" type="slidenum">
              <a:rPr lang="en-US" smtClean="0"/>
              <a:t>‹#›</a:t>
            </a:fld>
            <a:endParaRPr lang="en-US"/>
          </a:p>
        </p:txBody>
      </p:sp>
    </p:spTree>
    <p:extLst>
      <p:ext uri="{BB962C8B-B14F-4D97-AF65-F5344CB8AC3E}">
        <p14:creationId xmlns:p14="http://schemas.microsoft.com/office/powerpoint/2010/main" val="15245808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8D0347C-5696-4688-833E-8858A9A3B7B3}"/>
              </a:ext>
            </a:extLst>
          </p:cNvPr>
          <p:cNvSpPr>
            <a:spLocks noGrp="1"/>
          </p:cNvSpPr>
          <p:nvPr>
            <p:ph type="dt" sz="half" idx="10"/>
          </p:nvPr>
        </p:nvSpPr>
        <p:spPr/>
        <p:txBody>
          <a:bodyPr/>
          <a:lstStyle/>
          <a:p>
            <a:fld id="{71EE4D53-FE12-4F66-8436-E09BB4B4554E}" type="datetime1">
              <a:rPr lang="en-US" smtClean="0"/>
              <a:t>4/19/2025</a:t>
            </a:fld>
            <a:endParaRPr lang="en-US"/>
          </a:p>
        </p:txBody>
      </p:sp>
      <p:sp>
        <p:nvSpPr>
          <p:cNvPr id="3" name="Footer Placeholder 2">
            <a:extLst>
              <a:ext uri="{FF2B5EF4-FFF2-40B4-BE49-F238E27FC236}">
                <a16:creationId xmlns:a16="http://schemas.microsoft.com/office/drawing/2014/main" id="{7D8CFEC9-4246-4C2E-9807-D25B37017357}"/>
              </a:ext>
            </a:extLst>
          </p:cNvPr>
          <p:cNvSpPr>
            <a:spLocks noGrp="1"/>
          </p:cNvSpPr>
          <p:nvPr>
            <p:ph type="ftr" sz="quarter" idx="11"/>
          </p:nvPr>
        </p:nvSpPr>
        <p:spPr/>
        <p:txBody>
          <a:bodyPr/>
          <a:lstStyle/>
          <a:p>
            <a:r>
              <a:rPr lang="en-US"/>
              <a:t>Highbrow Wine Campaign Optimization Case Study</a:t>
            </a:r>
          </a:p>
        </p:txBody>
      </p:sp>
      <p:sp>
        <p:nvSpPr>
          <p:cNvPr id="4" name="Slide Number Placeholder 3">
            <a:extLst>
              <a:ext uri="{FF2B5EF4-FFF2-40B4-BE49-F238E27FC236}">
                <a16:creationId xmlns:a16="http://schemas.microsoft.com/office/drawing/2014/main" id="{C1BE645A-F8B3-4551-BACA-DDA42CC505F9}"/>
              </a:ext>
            </a:extLst>
          </p:cNvPr>
          <p:cNvSpPr>
            <a:spLocks noGrp="1"/>
          </p:cNvSpPr>
          <p:nvPr>
            <p:ph type="sldNum" sz="quarter" idx="12"/>
          </p:nvPr>
        </p:nvSpPr>
        <p:spPr/>
        <p:txBody>
          <a:bodyPr/>
          <a:lstStyle/>
          <a:p>
            <a:fld id="{E6CE96D1-7CBD-4CBF-8C94-99C971E8B8A4}" type="slidenum">
              <a:rPr lang="en-US" smtClean="0"/>
              <a:t>‹#›</a:t>
            </a:fld>
            <a:endParaRPr lang="en-US"/>
          </a:p>
        </p:txBody>
      </p:sp>
    </p:spTree>
    <p:extLst>
      <p:ext uri="{BB962C8B-B14F-4D97-AF65-F5344CB8AC3E}">
        <p14:creationId xmlns:p14="http://schemas.microsoft.com/office/powerpoint/2010/main" val="4141458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F3B7F-AC74-4007-BF13-4FA79538F2F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452983C-2600-477F-9769-5AAF265E6FD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16EDBD-09E0-4F15-B9F1-CC7661CA51E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BDB4344-3F1C-492C-9A79-36B7A383A2EC}"/>
              </a:ext>
            </a:extLst>
          </p:cNvPr>
          <p:cNvSpPr>
            <a:spLocks noGrp="1"/>
          </p:cNvSpPr>
          <p:nvPr>
            <p:ph type="dt" sz="half" idx="10"/>
          </p:nvPr>
        </p:nvSpPr>
        <p:spPr/>
        <p:txBody>
          <a:bodyPr/>
          <a:lstStyle/>
          <a:p>
            <a:fld id="{19A60349-9E5C-495C-A9C1-674D077C0A52}" type="datetime1">
              <a:rPr lang="en-US" smtClean="0"/>
              <a:t>4/19/2025</a:t>
            </a:fld>
            <a:endParaRPr lang="en-US"/>
          </a:p>
        </p:txBody>
      </p:sp>
      <p:sp>
        <p:nvSpPr>
          <p:cNvPr id="6" name="Footer Placeholder 5">
            <a:extLst>
              <a:ext uri="{FF2B5EF4-FFF2-40B4-BE49-F238E27FC236}">
                <a16:creationId xmlns:a16="http://schemas.microsoft.com/office/drawing/2014/main" id="{24D4B166-66D8-4531-A795-075A560352F2}"/>
              </a:ext>
            </a:extLst>
          </p:cNvPr>
          <p:cNvSpPr>
            <a:spLocks noGrp="1"/>
          </p:cNvSpPr>
          <p:nvPr>
            <p:ph type="ftr" sz="quarter" idx="11"/>
          </p:nvPr>
        </p:nvSpPr>
        <p:spPr/>
        <p:txBody>
          <a:bodyPr/>
          <a:lstStyle/>
          <a:p>
            <a:r>
              <a:rPr lang="en-US"/>
              <a:t>Highbrow Wine Campaign Optimization Case Study</a:t>
            </a:r>
          </a:p>
        </p:txBody>
      </p:sp>
      <p:sp>
        <p:nvSpPr>
          <p:cNvPr id="7" name="Slide Number Placeholder 6">
            <a:extLst>
              <a:ext uri="{FF2B5EF4-FFF2-40B4-BE49-F238E27FC236}">
                <a16:creationId xmlns:a16="http://schemas.microsoft.com/office/drawing/2014/main" id="{82B9A071-D50E-4E75-8E3D-6029327A8926}"/>
              </a:ext>
            </a:extLst>
          </p:cNvPr>
          <p:cNvSpPr>
            <a:spLocks noGrp="1"/>
          </p:cNvSpPr>
          <p:nvPr>
            <p:ph type="sldNum" sz="quarter" idx="12"/>
          </p:nvPr>
        </p:nvSpPr>
        <p:spPr/>
        <p:txBody>
          <a:bodyPr/>
          <a:lstStyle/>
          <a:p>
            <a:fld id="{E6CE96D1-7CBD-4CBF-8C94-99C971E8B8A4}" type="slidenum">
              <a:rPr lang="en-US" smtClean="0"/>
              <a:t>‹#›</a:t>
            </a:fld>
            <a:endParaRPr lang="en-US"/>
          </a:p>
        </p:txBody>
      </p:sp>
    </p:spTree>
    <p:extLst>
      <p:ext uri="{BB962C8B-B14F-4D97-AF65-F5344CB8AC3E}">
        <p14:creationId xmlns:p14="http://schemas.microsoft.com/office/powerpoint/2010/main" val="2177493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1795B2-C5F2-440B-A21E-9DF6F943E35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6443F98-FEB0-4233-80AA-C9C20022D6E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E213AA65-BFB4-43EB-BA76-1A55C2ECAFC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571DD0C-8136-4E53-844F-A168F1A0A192}"/>
              </a:ext>
            </a:extLst>
          </p:cNvPr>
          <p:cNvSpPr>
            <a:spLocks noGrp="1"/>
          </p:cNvSpPr>
          <p:nvPr>
            <p:ph type="dt" sz="half" idx="10"/>
          </p:nvPr>
        </p:nvSpPr>
        <p:spPr/>
        <p:txBody>
          <a:bodyPr/>
          <a:lstStyle/>
          <a:p>
            <a:fld id="{3BE5CF09-ED34-4047-9912-AF456019544E}" type="datetime1">
              <a:rPr lang="en-US" smtClean="0"/>
              <a:t>4/19/2025</a:t>
            </a:fld>
            <a:endParaRPr lang="en-US"/>
          </a:p>
        </p:txBody>
      </p:sp>
      <p:sp>
        <p:nvSpPr>
          <p:cNvPr id="6" name="Footer Placeholder 5">
            <a:extLst>
              <a:ext uri="{FF2B5EF4-FFF2-40B4-BE49-F238E27FC236}">
                <a16:creationId xmlns:a16="http://schemas.microsoft.com/office/drawing/2014/main" id="{72A817BF-B64D-4E23-A3BB-9C2DB4BED27C}"/>
              </a:ext>
            </a:extLst>
          </p:cNvPr>
          <p:cNvSpPr>
            <a:spLocks noGrp="1"/>
          </p:cNvSpPr>
          <p:nvPr>
            <p:ph type="ftr" sz="quarter" idx="11"/>
          </p:nvPr>
        </p:nvSpPr>
        <p:spPr/>
        <p:txBody>
          <a:bodyPr/>
          <a:lstStyle/>
          <a:p>
            <a:r>
              <a:rPr lang="en-US"/>
              <a:t>Highbrow Wine Campaign Optimization Case Study</a:t>
            </a:r>
          </a:p>
        </p:txBody>
      </p:sp>
      <p:sp>
        <p:nvSpPr>
          <p:cNvPr id="7" name="Slide Number Placeholder 6">
            <a:extLst>
              <a:ext uri="{FF2B5EF4-FFF2-40B4-BE49-F238E27FC236}">
                <a16:creationId xmlns:a16="http://schemas.microsoft.com/office/drawing/2014/main" id="{13867703-0FB3-4EC9-85F4-9AC2377A486F}"/>
              </a:ext>
            </a:extLst>
          </p:cNvPr>
          <p:cNvSpPr>
            <a:spLocks noGrp="1"/>
          </p:cNvSpPr>
          <p:nvPr>
            <p:ph type="sldNum" sz="quarter" idx="12"/>
          </p:nvPr>
        </p:nvSpPr>
        <p:spPr/>
        <p:txBody>
          <a:bodyPr/>
          <a:lstStyle/>
          <a:p>
            <a:fld id="{E6CE96D1-7CBD-4CBF-8C94-99C971E8B8A4}" type="slidenum">
              <a:rPr lang="en-US" smtClean="0"/>
              <a:t>‹#›</a:t>
            </a:fld>
            <a:endParaRPr lang="en-US"/>
          </a:p>
        </p:txBody>
      </p:sp>
    </p:spTree>
    <p:extLst>
      <p:ext uri="{BB962C8B-B14F-4D97-AF65-F5344CB8AC3E}">
        <p14:creationId xmlns:p14="http://schemas.microsoft.com/office/powerpoint/2010/main" val="14105443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9"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7.xml"/><Relationship Id="rId3" Type="http://schemas.openxmlformats.org/officeDocument/2006/relationships/slideLayout" Target="../slideLayouts/slideLayout22.xml"/><Relationship Id="rId7" Type="http://schemas.openxmlformats.org/officeDocument/2006/relationships/slideLayout" Target="../slideLayouts/slideLayout26.xml"/><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slideLayout" Target="../slideLayouts/slideLayout25.xml"/><Relationship Id="rId5" Type="http://schemas.openxmlformats.org/officeDocument/2006/relationships/slideLayout" Target="../slideLayouts/slideLayout24.xml"/><Relationship Id="rId4" Type="http://schemas.openxmlformats.org/officeDocument/2006/relationships/slideLayout" Target="../slideLayouts/slideLayout23.xml"/><Relationship Id="rId9"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5.xml"/><Relationship Id="rId3" Type="http://schemas.openxmlformats.org/officeDocument/2006/relationships/slideLayout" Target="../slideLayouts/slideLayout30.xml"/><Relationship Id="rId7" Type="http://schemas.openxmlformats.org/officeDocument/2006/relationships/slideLayout" Target="../slideLayouts/slideLayout34.xml"/><Relationship Id="rId12" Type="http://schemas.openxmlformats.org/officeDocument/2006/relationships/theme" Target="../theme/theme4.xml"/><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5" Type="http://schemas.openxmlformats.org/officeDocument/2006/relationships/slideLayout" Target="../slideLayouts/slideLayout32.xml"/><Relationship Id="rId10" Type="http://schemas.openxmlformats.org/officeDocument/2006/relationships/slideLayout" Target="../slideLayouts/slideLayout37.xml"/><Relationship Id="rId4" Type="http://schemas.openxmlformats.org/officeDocument/2006/relationships/slideLayout" Target="../slideLayouts/slideLayout31.xml"/><Relationship Id="rId9" Type="http://schemas.openxmlformats.org/officeDocument/2006/relationships/slideLayout" Target="../slideLayouts/slideLayout36.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6.xml"/><Relationship Id="rId3" Type="http://schemas.openxmlformats.org/officeDocument/2006/relationships/slideLayout" Target="../slideLayouts/slideLayout41.xml"/><Relationship Id="rId7" Type="http://schemas.openxmlformats.org/officeDocument/2006/relationships/slideLayout" Target="../slideLayouts/slideLayout45.xml"/><Relationship Id="rId2" Type="http://schemas.openxmlformats.org/officeDocument/2006/relationships/slideLayout" Target="../slideLayouts/slideLayout40.xml"/><Relationship Id="rId1" Type="http://schemas.openxmlformats.org/officeDocument/2006/relationships/slideLayout" Target="../slideLayouts/slideLayout39.xml"/><Relationship Id="rId6" Type="http://schemas.openxmlformats.org/officeDocument/2006/relationships/slideLayout" Target="../slideLayouts/slideLayout44.xml"/><Relationship Id="rId5" Type="http://schemas.openxmlformats.org/officeDocument/2006/relationships/slideLayout" Target="../slideLayouts/slideLayout43.xml"/><Relationship Id="rId4" Type="http://schemas.openxmlformats.org/officeDocument/2006/relationships/slideLayout" Target="../slideLayouts/slideLayout42.xml"/><Relationship Id="rId9"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54.xml"/><Relationship Id="rId3" Type="http://schemas.openxmlformats.org/officeDocument/2006/relationships/slideLayout" Target="../slideLayouts/slideLayout49.xml"/><Relationship Id="rId7" Type="http://schemas.openxmlformats.org/officeDocument/2006/relationships/slideLayout" Target="../slideLayouts/slideLayout53.xml"/><Relationship Id="rId12" Type="http://schemas.openxmlformats.org/officeDocument/2006/relationships/theme" Target="../theme/theme6.xml"/><Relationship Id="rId2" Type="http://schemas.openxmlformats.org/officeDocument/2006/relationships/slideLayout" Target="../slideLayouts/slideLayout48.xml"/><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slideLayout" Target="../slideLayouts/slideLayout57.xml"/><Relationship Id="rId5" Type="http://schemas.openxmlformats.org/officeDocument/2006/relationships/slideLayout" Target="../slideLayouts/slideLayout51.xml"/><Relationship Id="rId10" Type="http://schemas.openxmlformats.org/officeDocument/2006/relationships/slideLayout" Target="../slideLayouts/slideLayout56.xml"/><Relationship Id="rId4" Type="http://schemas.openxmlformats.org/officeDocument/2006/relationships/slideLayout" Target="../slideLayouts/slideLayout50.xml"/><Relationship Id="rId9" Type="http://schemas.openxmlformats.org/officeDocument/2006/relationships/slideLayout" Target="../slideLayouts/slideLayout5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65CA4D6-BD99-45B2-BEB1-8F0723765E0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1D7E775-82BF-4E73-8DCD-FD6AB68F926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DC8A034-4204-4E62-BBB4-AF086DEEB4F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5D54941-C82A-496A-A46D-4BF67D8FA9EA}" type="datetime1">
              <a:rPr lang="en-US" smtClean="0"/>
              <a:t>4/19/2025</a:t>
            </a:fld>
            <a:endParaRPr lang="en-US"/>
          </a:p>
        </p:txBody>
      </p:sp>
      <p:sp>
        <p:nvSpPr>
          <p:cNvPr id="5" name="Footer Placeholder 4">
            <a:extLst>
              <a:ext uri="{FF2B5EF4-FFF2-40B4-BE49-F238E27FC236}">
                <a16:creationId xmlns:a16="http://schemas.microsoft.com/office/drawing/2014/main" id="{9DD38C9D-F85A-4702-B5B6-874AC7E1C0C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Highbrow Wine Campaign Optimization Case Study</a:t>
            </a:r>
          </a:p>
        </p:txBody>
      </p:sp>
      <p:sp>
        <p:nvSpPr>
          <p:cNvPr id="6" name="Slide Number Placeholder 5">
            <a:extLst>
              <a:ext uri="{FF2B5EF4-FFF2-40B4-BE49-F238E27FC236}">
                <a16:creationId xmlns:a16="http://schemas.microsoft.com/office/drawing/2014/main" id="{534B9572-D3D1-4275-A5AB-EBCD9D74644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6CE96D1-7CBD-4CBF-8C94-99C971E8B8A4}" type="slidenum">
              <a:rPr lang="en-US" smtClean="0"/>
              <a:t>‹#›</a:t>
            </a:fld>
            <a:endParaRPr lang="en-US"/>
          </a:p>
        </p:txBody>
      </p:sp>
    </p:spTree>
    <p:extLst>
      <p:ext uri="{BB962C8B-B14F-4D97-AF65-F5344CB8AC3E}">
        <p14:creationId xmlns:p14="http://schemas.microsoft.com/office/powerpoint/2010/main" val="122420840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6368852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Lst>
  <p:hf hdr="0" dt="0"/>
  <p:txStyles>
    <p:titleStyle>
      <a:lvl1pPr algn="l" defTabSz="914126" rtl="0" eaLnBrk="1" latinLnBrk="0" hangingPunct="1">
        <a:lnSpc>
          <a:spcPct val="90000"/>
        </a:lnSpc>
        <a:spcBef>
          <a:spcPct val="0"/>
        </a:spcBef>
        <a:buNone/>
        <a:defRPr sz="4399" b="1" i="0" kern="1200" spc="-60" baseline="0">
          <a:solidFill>
            <a:schemeClr val="accent1"/>
          </a:solidFill>
          <a:latin typeface="Arial Nova" panose="020B0504020202020204" pitchFamily="34" charset="0"/>
          <a:ea typeface="Arial Nova" panose="020B0504020202020204" pitchFamily="34" charset="0"/>
          <a:cs typeface="Arial Nova" panose="020B0504020202020204" pitchFamily="34" charset="0"/>
        </a:defRPr>
      </a:lvl1pPr>
    </p:titleStyle>
    <p:bodyStyle>
      <a:lvl1pPr marL="0" indent="0" algn="l" defTabSz="914126" rtl="0" eaLnBrk="1" latinLnBrk="0" hangingPunct="1">
        <a:lnSpc>
          <a:spcPct val="90000"/>
        </a:lnSpc>
        <a:spcBef>
          <a:spcPts val="1000"/>
        </a:spcBef>
        <a:buFont typeface="Arial"/>
        <a:buNone/>
        <a:defRPr sz="1899" b="0" i="0" kern="1200" spc="50" baseline="0">
          <a:solidFill>
            <a:schemeClr val="accent1"/>
          </a:solidFill>
          <a:latin typeface="Arial Nova Light" panose="020B0304020202020204" pitchFamily="34" charset="0"/>
          <a:ea typeface="Arial Nova Light" panose="020B0304020202020204" pitchFamily="34" charset="0"/>
          <a:cs typeface="Arial Nova Light" panose="020B0304020202020204" pitchFamily="34" charset="0"/>
        </a:defRPr>
      </a:lvl1pPr>
      <a:lvl2pPr marL="115853" indent="-115853" algn="l" defTabSz="914126" rtl="0" eaLnBrk="1" latinLnBrk="0" hangingPunct="1">
        <a:lnSpc>
          <a:spcPct val="90000"/>
        </a:lnSpc>
        <a:spcBef>
          <a:spcPts val="500"/>
        </a:spcBef>
        <a:buFont typeface="Arial"/>
        <a:buChar char="•"/>
        <a:tabLst/>
        <a:defRPr sz="1400" kern="1200">
          <a:solidFill>
            <a:schemeClr val="accent1"/>
          </a:solidFill>
          <a:latin typeface="Arial Nova Light" panose="020B0304020202020204" pitchFamily="34" charset="0"/>
          <a:ea typeface="Arial Nova Light" panose="020B0304020202020204" pitchFamily="34" charset="0"/>
          <a:cs typeface="Arial Nova Light" panose="020B0304020202020204" pitchFamily="34" charset="0"/>
        </a:defRPr>
      </a:lvl2pPr>
      <a:lvl3pPr marL="401518" indent="-158702" algn="l" defTabSz="914126" rtl="0" eaLnBrk="1" latinLnBrk="0" hangingPunct="1">
        <a:lnSpc>
          <a:spcPct val="90000"/>
        </a:lnSpc>
        <a:spcBef>
          <a:spcPts val="500"/>
        </a:spcBef>
        <a:buFont typeface="Arial"/>
        <a:buChar char="•"/>
        <a:tabLst/>
        <a:defRPr sz="1400" kern="1200">
          <a:solidFill>
            <a:schemeClr val="accent1"/>
          </a:solidFill>
          <a:latin typeface="Arial Nova Light" panose="020B0304020202020204" pitchFamily="34" charset="0"/>
          <a:ea typeface="Arial Nova Light" panose="020B0304020202020204" pitchFamily="34" charset="0"/>
          <a:cs typeface="Arial Nova Light" panose="020B0304020202020204" pitchFamily="34" charset="0"/>
        </a:defRPr>
      </a:lvl3pPr>
      <a:lvl4pPr marL="1599720" indent="-228531" algn="l" defTabSz="914126" rtl="0" eaLnBrk="1" latinLnBrk="0" hangingPunct="1">
        <a:lnSpc>
          <a:spcPct val="90000"/>
        </a:lnSpc>
        <a:spcBef>
          <a:spcPts val="500"/>
        </a:spcBef>
        <a:buFont typeface="Arial"/>
        <a:buChar char="•"/>
        <a:defRPr sz="1200" kern="1200">
          <a:solidFill>
            <a:schemeClr val="tx1"/>
          </a:solidFill>
          <a:latin typeface="Ford Antenna Regular" charset="0"/>
          <a:ea typeface="Ford Antenna Regular" charset="0"/>
          <a:cs typeface="Ford Antenna Regular" charset="0"/>
        </a:defRPr>
      </a:lvl4pPr>
      <a:lvl5pPr marL="2056783" indent="-228531" algn="l" defTabSz="914126" rtl="0" eaLnBrk="1" latinLnBrk="0" hangingPunct="1">
        <a:lnSpc>
          <a:spcPct val="90000"/>
        </a:lnSpc>
        <a:spcBef>
          <a:spcPts val="500"/>
        </a:spcBef>
        <a:buFont typeface="Arial"/>
        <a:buChar char="•"/>
        <a:defRPr sz="1200" kern="1200">
          <a:solidFill>
            <a:schemeClr val="tx1"/>
          </a:solidFill>
          <a:latin typeface="Ford Antenna Regular" charset="0"/>
          <a:ea typeface="Ford Antenna Regular" charset="0"/>
          <a:cs typeface="Ford Antenna Regular" charset="0"/>
        </a:defRPr>
      </a:lvl5pPr>
      <a:lvl6pPr marL="2513846" indent="-228531" algn="l" defTabSz="914126" rtl="0" eaLnBrk="1" latinLnBrk="0" hangingPunct="1">
        <a:lnSpc>
          <a:spcPct val="90000"/>
        </a:lnSpc>
        <a:spcBef>
          <a:spcPts val="500"/>
        </a:spcBef>
        <a:buFont typeface="Arial"/>
        <a:buChar char="•"/>
        <a:defRPr sz="1799" kern="1200">
          <a:solidFill>
            <a:schemeClr val="tx1"/>
          </a:solidFill>
          <a:latin typeface="+mn-lt"/>
          <a:ea typeface="+mn-ea"/>
          <a:cs typeface="+mn-cs"/>
        </a:defRPr>
      </a:lvl6pPr>
      <a:lvl7pPr marL="2970908" indent="-228531" algn="l" defTabSz="914126" rtl="0" eaLnBrk="1" latinLnBrk="0" hangingPunct="1">
        <a:lnSpc>
          <a:spcPct val="90000"/>
        </a:lnSpc>
        <a:spcBef>
          <a:spcPts val="500"/>
        </a:spcBef>
        <a:buFont typeface="Arial"/>
        <a:buChar char="•"/>
        <a:defRPr sz="1799" kern="1200">
          <a:solidFill>
            <a:schemeClr val="tx1"/>
          </a:solidFill>
          <a:latin typeface="+mn-lt"/>
          <a:ea typeface="+mn-ea"/>
          <a:cs typeface="+mn-cs"/>
        </a:defRPr>
      </a:lvl7pPr>
      <a:lvl8pPr marL="3427971" indent="-228531" algn="l" defTabSz="914126" rtl="0" eaLnBrk="1" latinLnBrk="0" hangingPunct="1">
        <a:lnSpc>
          <a:spcPct val="90000"/>
        </a:lnSpc>
        <a:spcBef>
          <a:spcPts val="500"/>
        </a:spcBef>
        <a:buFont typeface="Arial"/>
        <a:buChar char="•"/>
        <a:defRPr sz="1799"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a:buChar char="•"/>
        <a:defRPr sz="1799" kern="1200">
          <a:solidFill>
            <a:schemeClr val="tx1"/>
          </a:solidFill>
          <a:latin typeface="+mn-lt"/>
          <a:ea typeface="+mn-ea"/>
          <a:cs typeface="+mn-cs"/>
        </a:defRPr>
      </a:lvl9pPr>
    </p:bodyStyle>
    <p:otherStyle>
      <a:defPPr>
        <a:defRPr lang="en-US"/>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pos="7436">
          <p15:clr>
            <a:srgbClr val="F26B43"/>
          </p15:clr>
        </p15:guide>
        <p15:guide id="4" pos="7029">
          <p15:clr>
            <a:srgbClr val="F26B43"/>
          </p15:clr>
        </p15:guide>
        <p15:guide id="5" pos="256">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44389038"/>
      </p:ext>
    </p:extLst>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Lst>
  <p:hf hdr="0" dt="0"/>
  <p:txStyles>
    <p:titleStyle>
      <a:lvl1pPr algn="l" defTabSz="914126" rtl="0" eaLnBrk="1" latinLnBrk="0" hangingPunct="1">
        <a:lnSpc>
          <a:spcPct val="90000"/>
        </a:lnSpc>
        <a:spcBef>
          <a:spcPct val="0"/>
        </a:spcBef>
        <a:buNone/>
        <a:defRPr sz="4399" b="1" i="0" kern="1200" spc="-60" baseline="0">
          <a:solidFill>
            <a:schemeClr val="accent1"/>
          </a:solidFill>
          <a:latin typeface="Arial Nova" panose="020B0504020202020204" pitchFamily="34" charset="0"/>
          <a:ea typeface="Arial Nova" panose="020B0504020202020204" pitchFamily="34" charset="0"/>
          <a:cs typeface="Arial Nova" panose="020B0504020202020204" pitchFamily="34" charset="0"/>
        </a:defRPr>
      </a:lvl1pPr>
    </p:titleStyle>
    <p:bodyStyle>
      <a:lvl1pPr marL="0" indent="0" algn="l" defTabSz="914126" rtl="0" eaLnBrk="1" latinLnBrk="0" hangingPunct="1">
        <a:lnSpc>
          <a:spcPct val="90000"/>
        </a:lnSpc>
        <a:spcBef>
          <a:spcPts val="1000"/>
        </a:spcBef>
        <a:buFont typeface="Arial"/>
        <a:buNone/>
        <a:defRPr sz="1899" b="0" i="0" kern="1200" spc="50" baseline="0">
          <a:solidFill>
            <a:schemeClr val="accent1"/>
          </a:solidFill>
          <a:latin typeface="Arial Nova Light" panose="020B0304020202020204" pitchFamily="34" charset="0"/>
          <a:ea typeface="Arial Nova Light" panose="020B0304020202020204" pitchFamily="34" charset="0"/>
          <a:cs typeface="Arial Nova Light" panose="020B0304020202020204" pitchFamily="34" charset="0"/>
        </a:defRPr>
      </a:lvl1pPr>
      <a:lvl2pPr marL="115853" indent="-115853" algn="l" defTabSz="914126" rtl="0" eaLnBrk="1" latinLnBrk="0" hangingPunct="1">
        <a:lnSpc>
          <a:spcPct val="90000"/>
        </a:lnSpc>
        <a:spcBef>
          <a:spcPts val="500"/>
        </a:spcBef>
        <a:buFont typeface="Arial"/>
        <a:buChar char="•"/>
        <a:tabLst/>
        <a:defRPr sz="1400" kern="1200">
          <a:solidFill>
            <a:schemeClr val="accent1"/>
          </a:solidFill>
          <a:latin typeface="Arial Nova Light" panose="020B0304020202020204" pitchFamily="34" charset="0"/>
          <a:ea typeface="Arial Nova Light" panose="020B0304020202020204" pitchFamily="34" charset="0"/>
          <a:cs typeface="Arial Nova Light" panose="020B0304020202020204" pitchFamily="34" charset="0"/>
        </a:defRPr>
      </a:lvl2pPr>
      <a:lvl3pPr marL="401518" indent="-158702" algn="l" defTabSz="914126" rtl="0" eaLnBrk="1" latinLnBrk="0" hangingPunct="1">
        <a:lnSpc>
          <a:spcPct val="90000"/>
        </a:lnSpc>
        <a:spcBef>
          <a:spcPts val="500"/>
        </a:spcBef>
        <a:buFont typeface="Arial"/>
        <a:buChar char="•"/>
        <a:tabLst/>
        <a:defRPr sz="1400" kern="1200">
          <a:solidFill>
            <a:schemeClr val="accent1"/>
          </a:solidFill>
          <a:latin typeface="Arial Nova Light" panose="020B0304020202020204" pitchFamily="34" charset="0"/>
          <a:ea typeface="Arial Nova Light" panose="020B0304020202020204" pitchFamily="34" charset="0"/>
          <a:cs typeface="Arial Nova Light" panose="020B0304020202020204" pitchFamily="34" charset="0"/>
        </a:defRPr>
      </a:lvl3pPr>
      <a:lvl4pPr marL="1599720" indent="-228531" algn="l" defTabSz="914126" rtl="0" eaLnBrk="1" latinLnBrk="0" hangingPunct="1">
        <a:lnSpc>
          <a:spcPct val="90000"/>
        </a:lnSpc>
        <a:spcBef>
          <a:spcPts val="500"/>
        </a:spcBef>
        <a:buFont typeface="Arial"/>
        <a:buChar char="•"/>
        <a:defRPr sz="1200" kern="1200">
          <a:solidFill>
            <a:schemeClr val="tx1"/>
          </a:solidFill>
          <a:latin typeface="Ford Antenna Regular" charset="0"/>
          <a:ea typeface="Ford Antenna Regular" charset="0"/>
          <a:cs typeface="Ford Antenna Regular" charset="0"/>
        </a:defRPr>
      </a:lvl4pPr>
      <a:lvl5pPr marL="2056783" indent="-228531" algn="l" defTabSz="914126" rtl="0" eaLnBrk="1" latinLnBrk="0" hangingPunct="1">
        <a:lnSpc>
          <a:spcPct val="90000"/>
        </a:lnSpc>
        <a:spcBef>
          <a:spcPts val="500"/>
        </a:spcBef>
        <a:buFont typeface="Arial"/>
        <a:buChar char="•"/>
        <a:defRPr sz="1200" kern="1200">
          <a:solidFill>
            <a:schemeClr val="tx1"/>
          </a:solidFill>
          <a:latin typeface="Ford Antenna Regular" charset="0"/>
          <a:ea typeface="Ford Antenna Regular" charset="0"/>
          <a:cs typeface="Ford Antenna Regular" charset="0"/>
        </a:defRPr>
      </a:lvl5pPr>
      <a:lvl6pPr marL="2513846" indent="-228531" algn="l" defTabSz="914126" rtl="0" eaLnBrk="1" latinLnBrk="0" hangingPunct="1">
        <a:lnSpc>
          <a:spcPct val="90000"/>
        </a:lnSpc>
        <a:spcBef>
          <a:spcPts val="500"/>
        </a:spcBef>
        <a:buFont typeface="Arial"/>
        <a:buChar char="•"/>
        <a:defRPr sz="1799" kern="1200">
          <a:solidFill>
            <a:schemeClr val="tx1"/>
          </a:solidFill>
          <a:latin typeface="+mn-lt"/>
          <a:ea typeface="+mn-ea"/>
          <a:cs typeface="+mn-cs"/>
        </a:defRPr>
      </a:lvl6pPr>
      <a:lvl7pPr marL="2970908" indent="-228531" algn="l" defTabSz="914126" rtl="0" eaLnBrk="1" latinLnBrk="0" hangingPunct="1">
        <a:lnSpc>
          <a:spcPct val="90000"/>
        </a:lnSpc>
        <a:spcBef>
          <a:spcPts val="500"/>
        </a:spcBef>
        <a:buFont typeface="Arial"/>
        <a:buChar char="•"/>
        <a:defRPr sz="1799" kern="1200">
          <a:solidFill>
            <a:schemeClr val="tx1"/>
          </a:solidFill>
          <a:latin typeface="+mn-lt"/>
          <a:ea typeface="+mn-ea"/>
          <a:cs typeface="+mn-cs"/>
        </a:defRPr>
      </a:lvl7pPr>
      <a:lvl8pPr marL="3427971" indent="-228531" algn="l" defTabSz="914126" rtl="0" eaLnBrk="1" latinLnBrk="0" hangingPunct="1">
        <a:lnSpc>
          <a:spcPct val="90000"/>
        </a:lnSpc>
        <a:spcBef>
          <a:spcPts val="500"/>
        </a:spcBef>
        <a:buFont typeface="Arial"/>
        <a:buChar char="•"/>
        <a:defRPr sz="1799"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a:buChar char="•"/>
        <a:defRPr sz="1799" kern="1200">
          <a:solidFill>
            <a:schemeClr val="tx1"/>
          </a:solidFill>
          <a:latin typeface="+mn-lt"/>
          <a:ea typeface="+mn-ea"/>
          <a:cs typeface="+mn-cs"/>
        </a:defRPr>
      </a:lvl9pPr>
    </p:bodyStyle>
    <p:otherStyle>
      <a:defPPr>
        <a:defRPr lang="en-US"/>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pos="7436">
          <p15:clr>
            <a:srgbClr val="F26B43"/>
          </p15:clr>
        </p15:guide>
        <p15:guide id="4" pos="7029">
          <p15:clr>
            <a:srgbClr val="F26B43"/>
          </p15:clr>
        </p15:guide>
        <p15:guide id="5" pos="256">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7A6429E-FA5D-6266-FF3F-484C37B812F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E8B5274-A94A-BE17-18C1-3CE8F0F558E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6BDE93-F061-EB5F-BD07-59EC79E7A46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A1CAD520-4C2D-40D1-B3AA-E322C8A402C6}" type="datetime1">
              <a:rPr lang="en-US" smtClean="0"/>
              <a:t>4/19/2025</a:t>
            </a:fld>
            <a:endParaRPr lang="en-US"/>
          </a:p>
        </p:txBody>
      </p:sp>
      <p:sp>
        <p:nvSpPr>
          <p:cNvPr id="5" name="Footer Placeholder 4">
            <a:extLst>
              <a:ext uri="{FF2B5EF4-FFF2-40B4-BE49-F238E27FC236}">
                <a16:creationId xmlns:a16="http://schemas.microsoft.com/office/drawing/2014/main" id="{69177501-218D-A9C1-AD86-0575ED58345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r>
              <a:rPr lang="en-US"/>
              <a:t>Highbrow Wine Campaign Optimization Case Study</a:t>
            </a:r>
          </a:p>
        </p:txBody>
      </p:sp>
      <p:sp>
        <p:nvSpPr>
          <p:cNvPr id="6" name="Slide Number Placeholder 5">
            <a:extLst>
              <a:ext uri="{FF2B5EF4-FFF2-40B4-BE49-F238E27FC236}">
                <a16:creationId xmlns:a16="http://schemas.microsoft.com/office/drawing/2014/main" id="{5FB596FE-99E5-E378-7DBA-3F964EEDE9E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E6CE96D1-7CBD-4CBF-8C94-99C971E8B8A4}" type="slidenum">
              <a:rPr lang="en-US" smtClean="0"/>
              <a:t>‹#›</a:t>
            </a:fld>
            <a:endParaRPr lang="en-US"/>
          </a:p>
        </p:txBody>
      </p:sp>
    </p:spTree>
    <p:extLst>
      <p:ext uri="{BB962C8B-B14F-4D97-AF65-F5344CB8AC3E}">
        <p14:creationId xmlns:p14="http://schemas.microsoft.com/office/powerpoint/2010/main" val="2180865233"/>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52448065"/>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Lst>
  <p:hf hdr="0" ftr="0" dt="0"/>
  <p:txStyles>
    <p:titleStyle>
      <a:lvl1pPr algn="l" defTabSz="914126" rtl="0" eaLnBrk="1" latinLnBrk="0" hangingPunct="1">
        <a:lnSpc>
          <a:spcPct val="90000"/>
        </a:lnSpc>
        <a:spcBef>
          <a:spcPct val="0"/>
        </a:spcBef>
        <a:buNone/>
        <a:defRPr sz="4399" b="1" i="0" kern="1200" spc="-60" baseline="0">
          <a:solidFill>
            <a:schemeClr val="accent1"/>
          </a:solidFill>
          <a:latin typeface="Arial Nova" panose="020B0504020202020204" pitchFamily="34" charset="0"/>
          <a:ea typeface="Arial Nova" panose="020B0504020202020204" pitchFamily="34" charset="0"/>
          <a:cs typeface="Arial Nova" panose="020B0504020202020204" pitchFamily="34" charset="0"/>
        </a:defRPr>
      </a:lvl1pPr>
    </p:titleStyle>
    <p:bodyStyle>
      <a:lvl1pPr marL="0" indent="0" algn="l" defTabSz="914126" rtl="0" eaLnBrk="1" latinLnBrk="0" hangingPunct="1">
        <a:lnSpc>
          <a:spcPct val="90000"/>
        </a:lnSpc>
        <a:spcBef>
          <a:spcPts val="1000"/>
        </a:spcBef>
        <a:buFont typeface="Arial"/>
        <a:buNone/>
        <a:defRPr sz="1899" b="0" i="0" kern="1200" spc="50" baseline="0">
          <a:solidFill>
            <a:schemeClr val="accent1"/>
          </a:solidFill>
          <a:latin typeface="Arial Nova Light" panose="020B0304020202020204" pitchFamily="34" charset="0"/>
          <a:ea typeface="Arial Nova Light" panose="020B0304020202020204" pitchFamily="34" charset="0"/>
          <a:cs typeface="Arial Nova Light" panose="020B0304020202020204" pitchFamily="34" charset="0"/>
        </a:defRPr>
      </a:lvl1pPr>
      <a:lvl2pPr marL="115853" indent="-115853" algn="l" defTabSz="914126" rtl="0" eaLnBrk="1" latinLnBrk="0" hangingPunct="1">
        <a:lnSpc>
          <a:spcPct val="90000"/>
        </a:lnSpc>
        <a:spcBef>
          <a:spcPts val="500"/>
        </a:spcBef>
        <a:buFont typeface="Arial"/>
        <a:buChar char="•"/>
        <a:tabLst/>
        <a:defRPr sz="1400" kern="1200">
          <a:solidFill>
            <a:schemeClr val="accent1"/>
          </a:solidFill>
          <a:latin typeface="Arial Nova Light" panose="020B0304020202020204" pitchFamily="34" charset="0"/>
          <a:ea typeface="Arial Nova Light" panose="020B0304020202020204" pitchFamily="34" charset="0"/>
          <a:cs typeface="Arial Nova Light" panose="020B0304020202020204" pitchFamily="34" charset="0"/>
        </a:defRPr>
      </a:lvl2pPr>
      <a:lvl3pPr marL="401518" indent="-158702" algn="l" defTabSz="914126" rtl="0" eaLnBrk="1" latinLnBrk="0" hangingPunct="1">
        <a:lnSpc>
          <a:spcPct val="90000"/>
        </a:lnSpc>
        <a:spcBef>
          <a:spcPts val="500"/>
        </a:spcBef>
        <a:buFont typeface="Arial"/>
        <a:buChar char="•"/>
        <a:tabLst/>
        <a:defRPr sz="1400" kern="1200">
          <a:solidFill>
            <a:schemeClr val="accent1"/>
          </a:solidFill>
          <a:latin typeface="Arial Nova Light" panose="020B0304020202020204" pitchFamily="34" charset="0"/>
          <a:ea typeface="Arial Nova Light" panose="020B0304020202020204" pitchFamily="34" charset="0"/>
          <a:cs typeface="Arial Nova Light" panose="020B0304020202020204" pitchFamily="34" charset="0"/>
        </a:defRPr>
      </a:lvl3pPr>
      <a:lvl4pPr marL="1599720" indent="-228531" algn="l" defTabSz="914126" rtl="0" eaLnBrk="1" latinLnBrk="0" hangingPunct="1">
        <a:lnSpc>
          <a:spcPct val="90000"/>
        </a:lnSpc>
        <a:spcBef>
          <a:spcPts val="500"/>
        </a:spcBef>
        <a:buFont typeface="Arial"/>
        <a:buChar char="•"/>
        <a:defRPr sz="1200" kern="1200">
          <a:solidFill>
            <a:schemeClr val="tx1"/>
          </a:solidFill>
          <a:latin typeface="Ford Antenna Regular" charset="0"/>
          <a:ea typeface="Ford Antenna Regular" charset="0"/>
          <a:cs typeface="Ford Antenna Regular" charset="0"/>
        </a:defRPr>
      </a:lvl4pPr>
      <a:lvl5pPr marL="2056783" indent="-228531" algn="l" defTabSz="914126" rtl="0" eaLnBrk="1" latinLnBrk="0" hangingPunct="1">
        <a:lnSpc>
          <a:spcPct val="90000"/>
        </a:lnSpc>
        <a:spcBef>
          <a:spcPts val="500"/>
        </a:spcBef>
        <a:buFont typeface="Arial"/>
        <a:buChar char="•"/>
        <a:defRPr sz="1200" kern="1200">
          <a:solidFill>
            <a:schemeClr val="tx1"/>
          </a:solidFill>
          <a:latin typeface="Ford Antenna Regular" charset="0"/>
          <a:ea typeface="Ford Antenna Regular" charset="0"/>
          <a:cs typeface="Ford Antenna Regular" charset="0"/>
        </a:defRPr>
      </a:lvl5pPr>
      <a:lvl6pPr marL="2513846" indent="-228531" algn="l" defTabSz="914126" rtl="0" eaLnBrk="1" latinLnBrk="0" hangingPunct="1">
        <a:lnSpc>
          <a:spcPct val="90000"/>
        </a:lnSpc>
        <a:spcBef>
          <a:spcPts val="500"/>
        </a:spcBef>
        <a:buFont typeface="Arial"/>
        <a:buChar char="•"/>
        <a:defRPr sz="1799" kern="1200">
          <a:solidFill>
            <a:schemeClr val="tx1"/>
          </a:solidFill>
          <a:latin typeface="+mn-lt"/>
          <a:ea typeface="+mn-ea"/>
          <a:cs typeface="+mn-cs"/>
        </a:defRPr>
      </a:lvl6pPr>
      <a:lvl7pPr marL="2970908" indent="-228531" algn="l" defTabSz="914126" rtl="0" eaLnBrk="1" latinLnBrk="0" hangingPunct="1">
        <a:lnSpc>
          <a:spcPct val="90000"/>
        </a:lnSpc>
        <a:spcBef>
          <a:spcPts val="500"/>
        </a:spcBef>
        <a:buFont typeface="Arial"/>
        <a:buChar char="•"/>
        <a:defRPr sz="1799" kern="1200">
          <a:solidFill>
            <a:schemeClr val="tx1"/>
          </a:solidFill>
          <a:latin typeface="+mn-lt"/>
          <a:ea typeface="+mn-ea"/>
          <a:cs typeface="+mn-cs"/>
        </a:defRPr>
      </a:lvl7pPr>
      <a:lvl8pPr marL="3427971" indent="-228531" algn="l" defTabSz="914126" rtl="0" eaLnBrk="1" latinLnBrk="0" hangingPunct="1">
        <a:lnSpc>
          <a:spcPct val="90000"/>
        </a:lnSpc>
        <a:spcBef>
          <a:spcPts val="500"/>
        </a:spcBef>
        <a:buFont typeface="Arial"/>
        <a:buChar char="•"/>
        <a:defRPr sz="1799"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a:buChar char="•"/>
        <a:defRPr sz="1799" kern="1200">
          <a:solidFill>
            <a:schemeClr val="tx1"/>
          </a:solidFill>
          <a:latin typeface="+mn-lt"/>
          <a:ea typeface="+mn-ea"/>
          <a:cs typeface="+mn-cs"/>
        </a:defRPr>
      </a:lvl9pPr>
    </p:bodyStyle>
    <p:otherStyle>
      <a:defPPr>
        <a:defRPr lang="en-US"/>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1">
          <p15:clr>
            <a:srgbClr val="F26B43"/>
          </p15:clr>
        </p15:guide>
        <p15:guide id="3" pos="7438">
          <p15:clr>
            <a:srgbClr val="F26B43"/>
          </p15:clr>
        </p15:guide>
        <p15:guide id="4" pos="7031">
          <p15:clr>
            <a:srgbClr val="F26B43"/>
          </p15:clr>
        </p15:guide>
        <p15:guide id="5" pos="256">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7A6429E-FA5D-6266-FF3F-484C37B812F4}"/>
              </a:ext>
            </a:extLst>
          </p:cNvPr>
          <p:cNvSpPr>
            <a:spLocks noGrp="1"/>
          </p:cNvSpPr>
          <p:nvPr>
            <p:ph type="title"/>
          </p:nvPr>
        </p:nvSpPr>
        <p:spPr>
          <a:xfrm>
            <a:off x="838201" y="365127"/>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E8B5274-A94A-BE17-18C1-3CE8F0F558E8}"/>
              </a:ext>
            </a:extLst>
          </p:cNvPr>
          <p:cNvSpPr>
            <a:spLocks noGrp="1"/>
          </p:cNvSpPr>
          <p:nvPr>
            <p:ph type="body" idx="1"/>
          </p:nvPr>
        </p:nvSpPr>
        <p:spPr>
          <a:xfrm>
            <a:off x="838201"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6BDE93-F061-EB5F-BD07-59EC79E7A467}"/>
              </a:ext>
            </a:extLst>
          </p:cNvPr>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A1CAD520-4C2D-40D1-B3AA-E322C8A402C6}" type="datetime1">
              <a:rPr lang="en-US" smtClean="0"/>
              <a:t>4/19/2025</a:t>
            </a:fld>
            <a:endParaRPr lang="en-US"/>
          </a:p>
        </p:txBody>
      </p:sp>
      <p:sp>
        <p:nvSpPr>
          <p:cNvPr id="5" name="Footer Placeholder 4">
            <a:extLst>
              <a:ext uri="{FF2B5EF4-FFF2-40B4-BE49-F238E27FC236}">
                <a16:creationId xmlns:a16="http://schemas.microsoft.com/office/drawing/2014/main" id="{69177501-218D-A9C1-AD86-0575ED58345A}"/>
              </a:ext>
            </a:extLst>
          </p:cNvPr>
          <p:cNvSpPr>
            <a:spLocks noGrp="1"/>
          </p:cNvSpPr>
          <p:nvPr>
            <p:ph type="ftr" sz="quarter" idx="3"/>
          </p:nvPr>
        </p:nvSpPr>
        <p:spPr>
          <a:xfrm>
            <a:off x="4038601" y="6356352"/>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r>
              <a:rPr lang="en-US"/>
              <a:t>Highbrow Wine Campaign Optimization Case Study</a:t>
            </a:r>
          </a:p>
        </p:txBody>
      </p:sp>
      <p:sp>
        <p:nvSpPr>
          <p:cNvPr id="6" name="Slide Number Placeholder 5">
            <a:extLst>
              <a:ext uri="{FF2B5EF4-FFF2-40B4-BE49-F238E27FC236}">
                <a16:creationId xmlns:a16="http://schemas.microsoft.com/office/drawing/2014/main" id="{5FB596FE-99E5-E378-7DBA-3F964EEDE9EC}"/>
              </a:ext>
            </a:extLst>
          </p:cNvPr>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E6CE96D1-7CBD-4CBF-8C94-99C971E8B8A4}" type="slidenum">
              <a:rPr lang="en-US" smtClean="0"/>
              <a:t>‹#›</a:t>
            </a:fld>
            <a:endParaRPr lang="en-US"/>
          </a:p>
        </p:txBody>
      </p:sp>
    </p:spTree>
    <p:extLst>
      <p:ext uri="{BB962C8B-B14F-4D97-AF65-F5344CB8AC3E}">
        <p14:creationId xmlns:p14="http://schemas.microsoft.com/office/powerpoint/2010/main" val="2732884015"/>
      </p:ext>
    </p:extLst>
  </p:cSld>
  <p:clrMap bg1="lt1" tx1="dk1" bg2="lt2" tx2="dk2" accent1="accent1" accent2="accent2" accent3="accent3" accent4="accent4" accent5="accent5" accent6="accent6" hlink="hlink" folHlink="folHlink"/>
  <p:sldLayoutIdLst>
    <p:sldLayoutId id="2147483712" r:id="rId1"/>
    <p:sldLayoutId id="2147483713" r:id="rId2"/>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Lst>
  <p:hf hdr="0" dt="0"/>
  <p:txStyles>
    <p:titleStyle>
      <a:lvl1pPr algn="l" defTabSz="914126" rtl="0" eaLnBrk="1" latinLnBrk="0" hangingPunct="1">
        <a:lnSpc>
          <a:spcPct val="90000"/>
        </a:lnSpc>
        <a:spcBef>
          <a:spcPct val="0"/>
        </a:spcBef>
        <a:buNone/>
        <a:defRPr sz="4399" kern="1200">
          <a:solidFill>
            <a:schemeClr val="tx1"/>
          </a:solidFill>
          <a:latin typeface="+mj-lt"/>
          <a:ea typeface="+mj-ea"/>
          <a:cs typeface="+mj-cs"/>
        </a:defRPr>
      </a:lvl1pPr>
    </p:titleStyle>
    <p:bodyStyle>
      <a:lvl1pPr marL="228531" indent="-228531" algn="l" defTabSz="91412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594" indent="-228531" algn="l" defTabSz="914126" rtl="0" eaLnBrk="1" latinLnBrk="0" hangingPunct="1">
        <a:lnSpc>
          <a:spcPct val="90000"/>
        </a:lnSpc>
        <a:spcBef>
          <a:spcPts val="500"/>
        </a:spcBef>
        <a:buFont typeface="Arial" panose="020B0604020202020204" pitchFamily="34" charset="0"/>
        <a:buChar char="•"/>
        <a:defRPr sz="2399" kern="1200">
          <a:solidFill>
            <a:schemeClr val="tx1"/>
          </a:solidFill>
          <a:latin typeface="+mn-lt"/>
          <a:ea typeface="+mn-ea"/>
          <a:cs typeface="+mn-cs"/>
        </a:defRPr>
      </a:lvl2pPr>
      <a:lvl3pPr marL="1142657" indent="-228531" algn="l" defTabSz="914126" rtl="0" eaLnBrk="1" latinLnBrk="0" hangingPunct="1">
        <a:lnSpc>
          <a:spcPct val="90000"/>
        </a:lnSpc>
        <a:spcBef>
          <a:spcPts val="500"/>
        </a:spcBef>
        <a:buFont typeface="Arial" panose="020B0604020202020204" pitchFamily="34" charset="0"/>
        <a:buChar char="•"/>
        <a:defRPr sz="1999" kern="1200">
          <a:solidFill>
            <a:schemeClr val="tx1"/>
          </a:solidFill>
          <a:latin typeface="+mn-lt"/>
          <a:ea typeface="+mn-ea"/>
          <a:cs typeface="+mn-cs"/>
        </a:defRPr>
      </a:lvl3pPr>
      <a:lvl4pPr marL="1599720"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4pPr>
      <a:lvl5pPr marL="2056783"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5pPr>
      <a:lvl6pPr marL="2513846"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p:bodyStyle>
    <p:otherStyle>
      <a:defPPr>
        <a:defRPr lang="en-US"/>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8.xml"/></Relationships>
</file>

<file path=ppt/slides/_rels/slide10.xml.rels><?xml version="1.0" encoding="UTF-8" standalone="yes"?>
<Relationships xmlns="http://schemas.openxmlformats.org/package/2006/relationships"><Relationship Id="rId3" Type="http://schemas.openxmlformats.org/officeDocument/2006/relationships/image" Target="../media/image62.jpg"/><Relationship Id="rId2" Type="http://schemas.openxmlformats.org/officeDocument/2006/relationships/hyperlink" Target="https://azureford-my.sharepoint.com/personal/mpartha9_ford_com/Documents/Downloads%20OneDrive/Col%20assign/Highbrow%20Wines%20Architecture%20Diagram.pdf" TargetMode="External"/><Relationship Id="rId1" Type="http://schemas.openxmlformats.org/officeDocument/2006/relationships/slideLayout" Target="../slideLayouts/slideLayout2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xml"/><Relationship Id="rId1" Type="http://schemas.openxmlformats.org/officeDocument/2006/relationships/slideLayout" Target="../slideLayouts/slideLayout29.xml"/><Relationship Id="rId4" Type="http://schemas.openxmlformats.org/officeDocument/2006/relationships/image" Target="../media/image65.png"/></Relationships>
</file>

<file path=ppt/slides/_rels/slide1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xml"/><Relationship Id="rId1" Type="http://schemas.openxmlformats.org/officeDocument/2006/relationships/slideLayout" Target="../slideLayouts/slideLayout29.xml"/></Relationships>
</file>

<file path=ppt/slides/_rels/slide19.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9.xml"/></Relationships>
</file>

<file path=ppt/slides/_rels/slide2.xml.rels><?xml version="1.0" encoding="UTF-8" standalone="yes"?>
<Relationships xmlns="http://schemas.openxmlformats.org/package/2006/relationships"><Relationship Id="rId13" Type="http://schemas.openxmlformats.org/officeDocument/2006/relationships/image" Target="../media/image19.png"/><Relationship Id="rId18" Type="http://schemas.openxmlformats.org/officeDocument/2006/relationships/image" Target="../media/image24.png"/><Relationship Id="rId26" Type="http://schemas.openxmlformats.org/officeDocument/2006/relationships/image" Target="../media/image32.png"/><Relationship Id="rId39" Type="http://schemas.openxmlformats.org/officeDocument/2006/relationships/image" Target="../media/image44.png"/><Relationship Id="rId3" Type="http://schemas.openxmlformats.org/officeDocument/2006/relationships/image" Target="../media/image9.png"/><Relationship Id="rId21" Type="http://schemas.openxmlformats.org/officeDocument/2006/relationships/image" Target="../media/image27.png"/><Relationship Id="rId34" Type="http://schemas.openxmlformats.org/officeDocument/2006/relationships/image" Target="../media/image40.png"/><Relationship Id="rId42" Type="http://schemas.openxmlformats.org/officeDocument/2006/relationships/image" Target="../media/image47.png"/><Relationship Id="rId47" Type="http://schemas.openxmlformats.org/officeDocument/2006/relationships/image" Target="../media/image52.png"/><Relationship Id="rId50" Type="http://schemas.openxmlformats.org/officeDocument/2006/relationships/image" Target="../media/image55.png"/><Relationship Id="rId7" Type="http://schemas.openxmlformats.org/officeDocument/2006/relationships/image" Target="../media/image13.jpg"/><Relationship Id="rId12" Type="http://schemas.openxmlformats.org/officeDocument/2006/relationships/image" Target="../media/image18.png"/><Relationship Id="rId17" Type="http://schemas.openxmlformats.org/officeDocument/2006/relationships/image" Target="../media/image23.png"/><Relationship Id="rId25" Type="http://schemas.openxmlformats.org/officeDocument/2006/relationships/image" Target="../media/image31.svg"/><Relationship Id="rId33" Type="http://schemas.openxmlformats.org/officeDocument/2006/relationships/image" Target="../media/image39.png"/><Relationship Id="rId38" Type="http://schemas.openxmlformats.org/officeDocument/2006/relationships/image" Target="../media/image43.png"/><Relationship Id="rId46" Type="http://schemas.openxmlformats.org/officeDocument/2006/relationships/image" Target="../media/image51.png"/><Relationship Id="rId2" Type="http://schemas.openxmlformats.org/officeDocument/2006/relationships/image" Target="../media/image8.png"/><Relationship Id="rId16" Type="http://schemas.openxmlformats.org/officeDocument/2006/relationships/image" Target="../media/image22.png"/><Relationship Id="rId20" Type="http://schemas.openxmlformats.org/officeDocument/2006/relationships/image" Target="../media/image26.png"/><Relationship Id="rId29" Type="http://schemas.openxmlformats.org/officeDocument/2006/relationships/image" Target="../media/image35.png"/><Relationship Id="rId41" Type="http://schemas.openxmlformats.org/officeDocument/2006/relationships/image" Target="../media/image46.png"/><Relationship Id="rId1" Type="http://schemas.openxmlformats.org/officeDocument/2006/relationships/slideLayout" Target="../slideLayouts/slideLayout54.xml"/><Relationship Id="rId6" Type="http://schemas.openxmlformats.org/officeDocument/2006/relationships/image" Target="../media/image12.png"/><Relationship Id="rId11" Type="http://schemas.openxmlformats.org/officeDocument/2006/relationships/image" Target="../media/image17.svg"/><Relationship Id="rId24" Type="http://schemas.openxmlformats.org/officeDocument/2006/relationships/image" Target="../media/image30.png"/><Relationship Id="rId32" Type="http://schemas.openxmlformats.org/officeDocument/2006/relationships/image" Target="../media/image38.png"/><Relationship Id="rId37" Type="http://schemas.microsoft.com/office/2007/relationships/hdphoto" Target="../media/hdphoto1.wdp"/><Relationship Id="rId40" Type="http://schemas.openxmlformats.org/officeDocument/2006/relationships/image" Target="../media/image45.png"/><Relationship Id="rId45" Type="http://schemas.openxmlformats.org/officeDocument/2006/relationships/image" Target="../media/image50.png"/><Relationship Id="rId5" Type="http://schemas.openxmlformats.org/officeDocument/2006/relationships/image" Target="../media/image11.png"/><Relationship Id="rId15" Type="http://schemas.openxmlformats.org/officeDocument/2006/relationships/image" Target="../media/image21.png"/><Relationship Id="rId23" Type="http://schemas.openxmlformats.org/officeDocument/2006/relationships/image" Target="../media/image29.png"/><Relationship Id="rId28" Type="http://schemas.openxmlformats.org/officeDocument/2006/relationships/image" Target="../media/image34.png"/><Relationship Id="rId36" Type="http://schemas.openxmlformats.org/officeDocument/2006/relationships/image" Target="../media/image42.png"/><Relationship Id="rId49" Type="http://schemas.openxmlformats.org/officeDocument/2006/relationships/image" Target="../media/image54.png"/><Relationship Id="rId10" Type="http://schemas.openxmlformats.org/officeDocument/2006/relationships/image" Target="../media/image16.png"/><Relationship Id="rId19" Type="http://schemas.openxmlformats.org/officeDocument/2006/relationships/image" Target="../media/image25.png"/><Relationship Id="rId31" Type="http://schemas.openxmlformats.org/officeDocument/2006/relationships/image" Target="../media/image37.png"/><Relationship Id="rId44" Type="http://schemas.openxmlformats.org/officeDocument/2006/relationships/image" Target="../media/image49.png"/><Relationship Id="rId52" Type="http://schemas.openxmlformats.org/officeDocument/2006/relationships/image" Target="../media/image57.png"/><Relationship Id="rId4" Type="http://schemas.openxmlformats.org/officeDocument/2006/relationships/image" Target="../media/image10.png"/><Relationship Id="rId9" Type="http://schemas.openxmlformats.org/officeDocument/2006/relationships/image" Target="../media/image15.svg"/><Relationship Id="rId14" Type="http://schemas.openxmlformats.org/officeDocument/2006/relationships/image" Target="../media/image20.png"/><Relationship Id="rId22" Type="http://schemas.openxmlformats.org/officeDocument/2006/relationships/image" Target="../media/image28.png"/><Relationship Id="rId27" Type="http://schemas.openxmlformats.org/officeDocument/2006/relationships/image" Target="../media/image33.svg"/><Relationship Id="rId30" Type="http://schemas.openxmlformats.org/officeDocument/2006/relationships/image" Target="../media/image36.png"/><Relationship Id="rId35" Type="http://schemas.openxmlformats.org/officeDocument/2006/relationships/image" Target="../media/image41.png"/><Relationship Id="rId43" Type="http://schemas.openxmlformats.org/officeDocument/2006/relationships/image" Target="../media/image48.png"/><Relationship Id="rId48" Type="http://schemas.openxmlformats.org/officeDocument/2006/relationships/image" Target="../media/image53.png"/><Relationship Id="rId8" Type="http://schemas.openxmlformats.org/officeDocument/2006/relationships/image" Target="../media/image14.png"/><Relationship Id="rId51" Type="http://schemas.openxmlformats.org/officeDocument/2006/relationships/image" Target="../media/image5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24.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9.xml"/></Relationships>
</file>

<file path=ppt/slides/_rels/slide26.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9.xml"/></Relationships>
</file>

<file path=ppt/slides/_rels/slide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9.xml"/></Relationships>
</file>

<file path=ppt/slides/_rels/slide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9.xml"/></Relationships>
</file>

<file path=ppt/slides/_rels/slide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xml"/><Relationship Id="rId1" Type="http://schemas.openxmlformats.org/officeDocument/2006/relationships/slideLayout" Target="../slideLayouts/slideLayout2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870A1295-61BC-4214-AA3E-D39667302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group of wine glasses and grapes on a table&#10;&#10;AI-generated content may be incorrect.">
            <a:extLst>
              <a:ext uri="{FF2B5EF4-FFF2-40B4-BE49-F238E27FC236}">
                <a16:creationId xmlns:a16="http://schemas.microsoft.com/office/drawing/2014/main" id="{7BEDFFA5-C6F5-2FA1-A7BF-C35EE92FDF86}"/>
              </a:ext>
            </a:extLst>
          </p:cNvPr>
          <p:cNvPicPr>
            <a:picLocks noChangeAspect="1"/>
          </p:cNvPicPr>
          <p:nvPr/>
        </p:nvPicPr>
        <p:blipFill>
          <a:blip r:embed="rId2"/>
          <a:srcRect b="2928"/>
          <a:stretch/>
        </p:blipFill>
        <p:spPr>
          <a:xfrm>
            <a:off x="-1" y="10"/>
            <a:ext cx="12192001" cy="3840693"/>
          </a:xfrm>
          <a:prstGeom prst="rect">
            <a:avLst/>
          </a:prstGeom>
        </p:spPr>
      </p:pic>
      <p:grpSp>
        <p:nvGrpSpPr>
          <p:cNvPr id="14" name="Group 13">
            <a:extLst>
              <a:ext uri="{FF2B5EF4-FFF2-40B4-BE49-F238E27FC236}">
                <a16:creationId xmlns:a16="http://schemas.microsoft.com/office/drawing/2014/main" id="{0B139475-2B26-4CA9-9413-DE741E49F7B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941813"/>
            <a:ext cx="12188952" cy="1828800"/>
            <a:chOff x="-305" y="3144820"/>
            <a:chExt cx="9182100" cy="1551136"/>
          </a:xfrm>
        </p:grpSpPr>
        <p:sp useBgFill="1">
          <p:nvSpPr>
            <p:cNvPr id="15" name="Freeform: Shape 14">
              <a:extLst>
                <a:ext uri="{FF2B5EF4-FFF2-40B4-BE49-F238E27FC236}">
                  <a16:creationId xmlns:a16="http://schemas.microsoft.com/office/drawing/2014/main" id="{16C6BF63-6277-4C39-BE5D-3C341662CE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676854"/>
              <a:ext cx="9182100" cy="1019102"/>
            </a:xfrm>
            <a:custGeom>
              <a:avLst/>
              <a:gdLst>
                <a:gd name="connsiteX0" fmla="*/ 0 w 9182100"/>
                <a:gd name="connsiteY0" fmla="*/ 1019102 h 1019102"/>
                <a:gd name="connsiteX1" fmla="*/ 9182100 w 9182100"/>
                <a:gd name="connsiteY1" fmla="*/ 1019102 h 1019102"/>
                <a:gd name="connsiteX2" fmla="*/ 9182100 w 9182100"/>
                <a:gd name="connsiteY2" fmla="*/ 273009 h 1019102"/>
                <a:gd name="connsiteX3" fmla="*/ 9065895 w 9182100"/>
                <a:gd name="connsiteY3" fmla="*/ 278343 h 1019102"/>
                <a:gd name="connsiteX4" fmla="*/ 8261890 w 9182100"/>
                <a:gd name="connsiteY4" fmla="*/ 257769 h 1019102"/>
                <a:gd name="connsiteX5" fmla="*/ 8038624 w 9182100"/>
                <a:gd name="connsiteY5" fmla="*/ 235956 h 1019102"/>
                <a:gd name="connsiteX6" fmla="*/ 7862221 w 9182100"/>
                <a:gd name="connsiteY6" fmla="*/ 213097 h 1019102"/>
                <a:gd name="connsiteX7" fmla="*/ 6238780 w 9182100"/>
                <a:gd name="connsiteY7" fmla="*/ 126419 h 1019102"/>
                <a:gd name="connsiteX8" fmla="*/ 5828729 w 9182100"/>
                <a:gd name="connsiteY8" fmla="*/ 142421 h 1019102"/>
                <a:gd name="connsiteX9" fmla="*/ 5227606 w 9182100"/>
                <a:gd name="connsiteY9" fmla="*/ 219764 h 1019102"/>
                <a:gd name="connsiteX10" fmla="*/ 4394359 w 9182100"/>
                <a:gd name="connsiteY10" fmla="*/ 190713 h 1019102"/>
                <a:gd name="connsiteX11" fmla="*/ 3789236 w 9182100"/>
                <a:gd name="connsiteY11" fmla="*/ 107655 h 1019102"/>
                <a:gd name="connsiteX12" fmla="*/ 3391567 w 9182100"/>
                <a:gd name="connsiteY12" fmla="*/ 30502 h 1019102"/>
                <a:gd name="connsiteX13" fmla="*/ 2180177 w 9182100"/>
                <a:gd name="connsiteY13" fmla="*/ 67745 h 1019102"/>
                <a:gd name="connsiteX14" fmla="*/ 1543336 w 9182100"/>
                <a:gd name="connsiteY14" fmla="*/ 209953 h 1019102"/>
                <a:gd name="connsiteX15" fmla="*/ 1276731 w 9182100"/>
                <a:gd name="connsiteY15" fmla="*/ 286439 h 1019102"/>
                <a:gd name="connsiteX16" fmla="*/ 441293 w 9182100"/>
                <a:gd name="connsiteY16" fmla="*/ 292345 h 1019102"/>
                <a:gd name="connsiteX17" fmla="*/ 0 w 9182100"/>
                <a:gd name="connsiteY17" fmla="*/ 135563 h 1019102"/>
                <a:gd name="connsiteX18" fmla="*/ 0 w 9182100"/>
                <a:gd name="connsiteY18" fmla="*/ 1019102 h 1019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182100" h="1019102">
                  <a:moveTo>
                    <a:pt x="0" y="1019102"/>
                  </a:moveTo>
                  <a:lnTo>
                    <a:pt x="9182100" y="1019102"/>
                  </a:lnTo>
                  <a:lnTo>
                    <a:pt x="9182100" y="273009"/>
                  </a:lnTo>
                  <a:cubicBezTo>
                    <a:pt x="9143429" y="275485"/>
                    <a:pt x="9104662" y="277200"/>
                    <a:pt x="9065895" y="278343"/>
                  </a:cubicBezTo>
                  <a:cubicBezTo>
                    <a:pt x="8798243" y="285201"/>
                    <a:pt x="8529066" y="277009"/>
                    <a:pt x="8261890" y="257769"/>
                  </a:cubicBezTo>
                  <a:cubicBezTo>
                    <a:pt x="8187024" y="251863"/>
                    <a:pt x="8112443" y="245386"/>
                    <a:pt x="8038624" y="235956"/>
                  </a:cubicBezTo>
                  <a:cubicBezTo>
                    <a:pt x="7980140" y="228051"/>
                    <a:pt x="7920228" y="219002"/>
                    <a:pt x="7862221" y="213097"/>
                  </a:cubicBezTo>
                  <a:cubicBezTo>
                    <a:pt x="7322439" y="159280"/>
                    <a:pt x="6780943" y="130991"/>
                    <a:pt x="6238780" y="126419"/>
                  </a:cubicBezTo>
                  <a:cubicBezTo>
                    <a:pt x="6102477" y="126324"/>
                    <a:pt x="5964745" y="128800"/>
                    <a:pt x="5828729" y="142421"/>
                  </a:cubicBezTo>
                  <a:cubicBezTo>
                    <a:pt x="5624703" y="162328"/>
                    <a:pt x="5429441" y="202048"/>
                    <a:pt x="5227606" y="219764"/>
                  </a:cubicBezTo>
                  <a:cubicBezTo>
                    <a:pt x="4950238" y="245767"/>
                    <a:pt x="4670393" y="228527"/>
                    <a:pt x="4394359" y="190713"/>
                  </a:cubicBezTo>
                  <a:cubicBezTo>
                    <a:pt x="4193381" y="163090"/>
                    <a:pt x="3988880" y="147755"/>
                    <a:pt x="3789236" y="107655"/>
                  </a:cubicBezTo>
                  <a:cubicBezTo>
                    <a:pt x="3660743" y="85271"/>
                    <a:pt x="3520249" y="51648"/>
                    <a:pt x="3391567" y="30502"/>
                  </a:cubicBezTo>
                  <a:cubicBezTo>
                    <a:pt x="2990469" y="-28553"/>
                    <a:pt x="2579370" y="5928"/>
                    <a:pt x="2180177" y="67745"/>
                  </a:cubicBezTo>
                  <a:cubicBezTo>
                    <a:pt x="1965198" y="103273"/>
                    <a:pt x="1751648" y="146136"/>
                    <a:pt x="1543336" y="209953"/>
                  </a:cubicBezTo>
                  <a:cubicBezTo>
                    <a:pt x="1456087" y="238528"/>
                    <a:pt x="1365885" y="264627"/>
                    <a:pt x="1276731" y="286439"/>
                  </a:cubicBezTo>
                  <a:cubicBezTo>
                    <a:pt x="1001173" y="335398"/>
                    <a:pt x="716471" y="346923"/>
                    <a:pt x="441293" y="292345"/>
                  </a:cubicBezTo>
                  <a:cubicBezTo>
                    <a:pt x="285655" y="263198"/>
                    <a:pt x="143923" y="198237"/>
                    <a:pt x="0" y="135563"/>
                  </a:cubicBezTo>
                  <a:lnTo>
                    <a:pt x="0" y="1019102"/>
                  </a:lnTo>
                  <a:close/>
                </a:path>
              </a:pathLst>
            </a:custGeom>
            <a:ln w="9525" cap="flat">
              <a:noFill/>
              <a:prstDash val="solid"/>
              <a:miter/>
            </a:ln>
          </p:spPr>
          <p:txBody>
            <a:bodyPr rtlCol="0" anchor="ctr"/>
            <a:lstStyle/>
            <a:p>
              <a:endParaRPr lang="en-US" dirty="0"/>
            </a:p>
          </p:txBody>
        </p:sp>
        <p:sp>
          <p:nvSpPr>
            <p:cNvPr id="16" name="Freeform: Shape 15">
              <a:extLst>
                <a:ext uri="{FF2B5EF4-FFF2-40B4-BE49-F238E27FC236}">
                  <a16:creationId xmlns:a16="http://schemas.microsoft.com/office/drawing/2014/main" id="{6EA3BAD9-C130-4A9C-9086-20D132A6CF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144820"/>
              <a:ext cx="9182100" cy="932744"/>
            </a:xfrm>
            <a:custGeom>
              <a:avLst/>
              <a:gdLst>
                <a:gd name="connsiteX0" fmla="*/ 9182100 w 9182100"/>
                <a:gd name="connsiteY0" fmla="*/ 396420 h 932744"/>
                <a:gd name="connsiteX1" fmla="*/ 9103805 w 9182100"/>
                <a:gd name="connsiteY1" fmla="*/ 392229 h 932744"/>
                <a:gd name="connsiteX2" fmla="*/ 8712422 w 9182100"/>
                <a:gd name="connsiteY2" fmla="*/ 359749 h 932744"/>
                <a:gd name="connsiteX3" fmla="*/ 8322755 w 9182100"/>
                <a:gd name="connsiteY3" fmla="*/ 313362 h 932744"/>
                <a:gd name="connsiteX4" fmla="*/ 8134826 w 9182100"/>
                <a:gd name="connsiteY4" fmla="*/ 283930 h 932744"/>
                <a:gd name="connsiteX5" fmla="*/ 8090916 w 9182100"/>
                <a:gd name="connsiteY5" fmla="*/ 275643 h 932744"/>
                <a:gd name="connsiteX6" fmla="*/ 8069485 w 9182100"/>
                <a:gd name="connsiteY6" fmla="*/ 271262 h 932744"/>
                <a:gd name="connsiteX7" fmla="*/ 8041862 w 9182100"/>
                <a:gd name="connsiteY7" fmla="*/ 266595 h 932744"/>
                <a:gd name="connsiteX8" fmla="*/ 7986903 w 9182100"/>
                <a:gd name="connsiteY8" fmla="*/ 257546 h 932744"/>
                <a:gd name="connsiteX9" fmla="*/ 7934230 w 9182100"/>
                <a:gd name="connsiteY9" fmla="*/ 249640 h 932744"/>
                <a:gd name="connsiteX10" fmla="*/ 7727537 w 9182100"/>
                <a:gd name="connsiteY10" fmla="*/ 221922 h 932744"/>
                <a:gd name="connsiteX11" fmla="*/ 7625239 w 9182100"/>
                <a:gd name="connsiteY11" fmla="*/ 209730 h 932744"/>
                <a:gd name="connsiteX12" fmla="*/ 7523227 w 9182100"/>
                <a:gd name="connsiteY12" fmla="*/ 198110 h 932744"/>
                <a:gd name="connsiteX13" fmla="*/ 7115651 w 9182100"/>
                <a:gd name="connsiteY13" fmla="*/ 158010 h 932744"/>
                <a:gd name="connsiteX14" fmla="*/ 6706839 w 9182100"/>
                <a:gd name="connsiteY14" fmla="*/ 126958 h 932744"/>
                <a:gd name="connsiteX15" fmla="*/ 6604064 w 9182100"/>
                <a:gd name="connsiteY15" fmla="*/ 120862 h 932744"/>
                <a:gd name="connsiteX16" fmla="*/ 6501003 w 9182100"/>
                <a:gd name="connsiteY16" fmla="*/ 115338 h 932744"/>
                <a:gd name="connsiteX17" fmla="*/ 6397467 w 9182100"/>
                <a:gd name="connsiteY17" fmla="*/ 110385 h 932744"/>
                <a:gd name="connsiteX18" fmla="*/ 6293168 w 9182100"/>
                <a:gd name="connsiteY18" fmla="*/ 106860 h 932744"/>
                <a:gd name="connsiteX19" fmla="*/ 6079712 w 9182100"/>
                <a:gd name="connsiteY19" fmla="*/ 103908 h 932744"/>
                <a:gd name="connsiteX20" fmla="*/ 6024563 w 9182100"/>
                <a:gd name="connsiteY20" fmla="*/ 104479 h 932744"/>
                <a:gd name="connsiteX21" fmla="*/ 5968080 w 9182100"/>
                <a:gd name="connsiteY21" fmla="*/ 106479 h 932744"/>
                <a:gd name="connsiteX22" fmla="*/ 5855875 w 9182100"/>
                <a:gd name="connsiteY22" fmla="*/ 113242 h 932744"/>
                <a:gd name="connsiteX23" fmla="*/ 5439251 w 9182100"/>
                <a:gd name="connsiteY23" fmla="*/ 160105 h 932744"/>
                <a:gd name="connsiteX24" fmla="*/ 5075396 w 9182100"/>
                <a:gd name="connsiteY24" fmla="*/ 186585 h 932744"/>
                <a:gd name="connsiteX25" fmla="*/ 4712780 w 9182100"/>
                <a:gd name="connsiteY25" fmla="*/ 171249 h 932744"/>
                <a:gd name="connsiteX26" fmla="*/ 4666679 w 9182100"/>
                <a:gd name="connsiteY26" fmla="*/ 166773 h 932744"/>
                <a:gd name="connsiteX27" fmla="*/ 4620292 w 9182100"/>
                <a:gd name="connsiteY27" fmla="*/ 161629 h 932744"/>
                <a:gd name="connsiteX28" fmla="*/ 4573810 w 9182100"/>
                <a:gd name="connsiteY28" fmla="*/ 156009 h 932744"/>
                <a:gd name="connsiteX29" fmla="*/ 4550569 w 9182100"/>
                <a:gd name="connsiteY29" fmla="*/ 153057 h 932744"/>
                <a:gd name="connsiteX30" fmla="*/ 4538948 w 9182100"/>
                <a:gd name="connsiteY30" fmla="*/ 151628 h 932744"/>
                <a:gd name="connsiteX31" fmla="*/ 4526566 w 9182100"/>
                <a:gd name="connsiteY31" fmla="*/ 149913 h 932744"/>
                <a:gd name="connsiteX32" fmla="*/ 4327779 w 9182100"/>
                <a:gd name="connsiteY32" fmla="*/ 122862 h 932744"/>
                <a:gd name="connsiteX33" fmla="*/ 3929729 w 9182100"/>
                <a:gd name="connsiteY33" fmla="*/ 68189 h 932744"/>
                <a:gd name="connsiteX34" fmla="*/ 3729133 w 9182100"/>
                <a:gd name="connsiteY34" fmla="*/ 41900 h 932744"/>
                <a:gd name="connsiteX35" fmla="*/ 3628930 w 9182100"/>
                <a:gd name="connsiteY35" fmla="*/ 28946 h 932744"/>
                <a:gd name="connsiteX36" fmla="*/ 3573399 w 9182100"/>
                <a:gd name="connsiteY36" fmla="*/ 22278 h 932744"/>
                <a:gd name="connsiteX37" fmla="*/ 3516916 w 9182100"/>
                <a:gd name="connsiteY37" fmla="*/ 16468 h 932744"/>
                <a:gd name="connsiteX38" fmla="*/ 3074670 w 9182100"/>
                <a:gd name="connsiteY38" fmla="*/ 752 h 932744"/>
                <a:gd name="connsiteX39" fmla="*/ 2858738 w 9182100"/>
                <a:gd name="connsiteY39" fmla="*/ 8753 h 932744"/>
                <a:gd name="connsiteX40" fmla="*/ 2645474 w 9182100"/>
                <a:gd name="connsiteY40" fmla="*/ 25326 h 932744"/>
                <a:gd name="connsiteX41" fmla="*/ 1810798 w 9182100"/>
                <a:gd name="connsiteY41" fmla="*/ 158010 h 932744"/>
                <a:gd name="connsiteX42" fmla="*/ 1602772 w 9182100"/>
                <a:gd name="connsiteY42" fmla="*/ 208111 h 932744"/>
                <a:gd name="connsiteX43" fmla="*/ 1548860 w 9182100"/>
                <a:gd name="connsiteY43" fmla="*/ 222780 h 932744"/>
                <a:gd name="connsiteX44" fmla="*/ 1501331 w 9182100"/>
                <a:gd name="connsiteY44" fmla="*/ 236115 h 932744"/>
                <a:gd name="connsiteX45" fmla="*/ 1411224 w 9182100"/>
                <a:gd name="connsiteY45" fmla="*/ 260880 h 932744"/>
                <a:gd name="connsiteX46" fmla="*/ 1050893 w 9182100"/>
                <a:gd name="connsiteY46" fmla="*/ 338032 h 932744"/>
                <a:gd name="connsiteX47" fmla="*/ 871252 w 9182100"/>
                <a:gd name="connsiteY47" fmla="*/ 360511 h 932744"/>
                <a:gd name="connsiteX48" fmla="*/ 781812 w 9182100"/>
                <a:gd name="connsiteY48" fmla="*/ 366512 h 932744"/>
                <a:gd name="connsiteX49" fmla="*/ 692563 w 9182100"/>
                <a:gd name="connsiteY49" fmla="*/ 369655 h 932744"/>
                <a:gd name="connsiteX50" fmla="*/ 515017 w 9182100"/>
                <a:gd name="connsiteY50" fmla="*/ 363940 h 932744"/>
                <a:gd name="connsiteX51" fmla="*/ 337661 w 9182100"/>
                <a:gd name="connsiteY51" fmla="*/ 341937 h 932744"/>
                <a:gd name="connsiteX52" fmla="*/ 156972 w 9182100"/>
                <a:gd name="connsiteY52" fmla="*/ 303456 h 932744"/>
                <a:gd name="connsiteX53" fmla="*/ 0 w 9182100"/>
                <a:gd name="connsiteY53" fmla="*/ 261642 h 932744"/>
                <a:gd name="connsiteX54" fmla="*/ 0 w 9182100"/>
                <a:gd name="connsiteY54" fmla="*/ 713412 h 932744"/>
                <a:gd name="connsiteX55" fmla="*/ 9144 w 9182100"/>
                <a:gd name="connsiteY55" fmla="*/ 717699 h 932744"/>
                <a:gd name="connsiteX56" fmla="*/ 213360 w 9182100"/>
                <a:gd name="connsiteY56" fmla="*/ 801042 h 932744"/>
                <a:gd name="connsiteX57" fmla="*/ 653510 w 9182100"/>
                <a:gd name="connsiteY57" fmla="*/ 908199 h 932744"/>
                <a:gd name="connsiteX58" fmla="*/ 1101947 w 9182100"/>
                <a:gd name="connsiteY58" fmla="*/ 930773 h 932744"/>
                <a:gd name="connsiteX59" fmla="*/ 1540002 w 9182100"/>
                <a:gd name="connsiteY59" fmla="*/ 889434 h 932744"/>
                <a:gd name="connsiteX60" fmla="*/ 1647158 w 9182100"/>
                <a:gd name="connsiteY60" fmla="*/ 871242 h 932744"/>
                <a:gd name="connsiteX61" fmla="*/ 1698117 w 9182100"/>
                <a:gd name="connsiteY61" fmla="*/ 862193 h 932744"/>
                <a:gd name="connsiteX62" fmla="*/ 1742789 w 9182100"/>
                <a:gd name="connsiteY62" fmla="*/ 854668 h 932744"/>
                <a:gd name="connsiteX63" fmla="*/ 1931003 w 9182100"/>
                <a:gd name="connsiteY63" fmla="*/ 826950 h 932744"/>
                <a:gd name="connsiteX64" fmla="*/ 2314861 w 9182100"/>
                <a:gd name="connsiteY64" fmla="*/ 783897 h 932744"/>
                <a:gd name="connsiteX65" fmla="*/ 2506885 w 9182100"/>
                <a:gd name="connsiteY65" fmla="*/ 768086 h 932744"/>
                <a:gd name="connsiteX66" fmla="*/ 2602611 w 9182100"/>
                <a:gd name="connsiteY66" fmla="*/ 762085 h 932744"/>
                <a:gd name="connsiteX67" fmla="*/ 2698052 w 9182100"/>
                <a:gd name="connsiteY67" fmla="*/ 756846 h 932744"/>
                <a:gd name="connsiteX68" fmla="*/ 2887980 w 9182100"/>
                <a:gd name="connsiteY68" fmla="*/ 750846 h 932744"/>
                <a:gd name="connsiteX69" fmla="*/ 3075813 w 9182100"/>
                <a:gd name="connsiteY69" fmla="*/ 750179 h 932744"/>
                <a:gd name="connsiteX70" fmla="*/ 3168587 w 9182100"/>
                <a:gd name="connsiteY70" fmla="*/ 752751 h 932744"/>
                <a:gd name="connsiteX71" fmla="*/ 3260408 w 9182100"/>
                <a:gd name="connsiteY71" fmla="*/ 756656 h 932744"/>
                <a:gd name="connsiteX72" fmla="*/ 3440049 w 9182100"/>
                <a:gd name="connsiteY72" fmla="*/ 771610 h 932744"/>
                <a:gd name="connsiteX73" fmla="*/ 3483864 w 9182100"/>
                <a:gd name="connsiteY73" fmla="*/ 776849 h 932744"/>
                <a:gd name="connsiteX74" fmla="*/ 3528536 w 9182100"/>
                <a:gd name="connsiteY74" fmla="*/ 782469 h 932744"/>
                <a:gd name="connsiteX75" fmla="*/ 3628549 w 9182100"/>
                <a:gd name="connsiteY75" fmla="*/ 796089 h 932744"/>
                <a:gd name="connsiteX76" fmla="*/ 3828574 w 9182100"/>
                <a:gd name="connsiteY76" fmla="*/ 823140 h 932744"/>
                <a:gd name="connsiteX77" fmla="*/ 4231196 w 9182100"/>
                <a:gd name="connsiteY77" fmla="*/ 874099 h 932744"/>
                <a:gd name="connsiteX78" fmla="*/ 4433126 w 9182100"/>
                <a:gd name="connsiteY78" fmla="*/ 897435 h 932744"/>
                <a:gd name="connsiteX79" fmla="*/ 4485990 w 9182100"/>
                <a:gd name="connsiteY79" fmla="*/ 903246 h 932744"/>
                <a:gd name="connsiteX80" fmla="*/ 4539806 w 9182100"/>
                <a:gd name="connsiteY80" fmla="*/ 908961 h 932744"/>
                <a:gd name="connsiteX81" fmla="*/ 4593908 w 9182100"/>
                <a:gd name="connsiteY81" fmla="*/ 914199 h 932744"/>
                <a:gd name="connsiteX82" fmla="*/ 4648296 w 9182100"/>
                <a:gd name="connsiteY82" fmla="*/ 918771 h 932744"/>
                <a:gd name="connsiteX83" fmla="*/ 5092446 w 9182100"/>
                <a:gd name="connsiteY83" fmla="*/ 931154 h 932744"/>
                <a:gd name="connsiteX84" fmla="*/ 5533168 w 9182100"/>
                <a:gd name="connsiteY84" fmla="*/ 891816 h 932744"/>
                <a:gd name="connsiteX85" fmla="*/ 5918169 w 9182100"/>
                <a:gd name="connsiteY85" fmla="*/ 840666 h 932744"/>
                <a:gd name="connsiteX86" fmla="*/ 6007323 w 9182100"/>
                <a:gd name="connsiteY86" fmla="*/ 833237 h 932744"/>
                <a:gd name="connsiteX87" fmla="*/ 6051709 w 9182100"/>
                <a:gd name="connsiteY87" fmla="*/ 830570 h 932744"/>
                <a:gd name="connsiteX88" fmla="*/ 6097429 w 9182100"/>
                <a:gd name="connsiteY88" fmla="*/ 828379 h 932744"/>
                <a:gd name="connsiteX89" fmla="*/ 6287834 w 9182100"/>
                <a:gd name="connsiteY89" fmla="*/ 822569 h 932744"/>
                <a:gd name="connsiteX90" fmla="*/ 6681597 w 9182100"/>
                <a:gd name="connsiteY90" fmla="*/ 821235 h 932744"/>
                <a:gd name="connsiteX91" fmla="*/ 7079647 w 9182100"/>
                <a:gd name="connsiteY91" fmla="*/ 826569 h 932744"/>
                <a:gd name="connsiteX92" fmla="*/ 7478173 w 9182100"/>
                <a:gd name="connsiteY92" fmla="*/ 836094 h 932744"/>
                <a:gd name="connsiteX93" fmla="*/ 7871937 w 9182100"/>
                <a:gd name="connsiteY93" fmla="*/ 851430 h 932744"/>
                <a:gd name="connsiteX94" fmla="*/ 7919657 w 9182100"/>
                <a:gd name="connsiteY94" fmla="*/ 854097 h 932744"/>
                <a:gd name="connsiteX95" fmla="*/ 7964901 w 9182100"/>
                <a:gd name="connsiteY95" fmla="*/ 857240 h 932744"/>
                <a:gd name="connsiteX96" fmla="*/ 8015955 w 9182100"/>
                <a:gd name="connsiteY96" fmla="*/ 861050 h 932744"/>
                <a:gd name="connsiteX97" fmla="*/ 8072247 w 9182100"/>
                <a:gd name="connsiteY97" fmla="*/ 864384 h 932744"/>
                <a:gd name="connsiteX98" fmla="*/ 8286750 w 9182100"/>
                <a:gd name="connsiteY98" fmla="*/ 868384 h 932744"/>
                <a:gd name="connsiteX99" fmla="*/ 8704040 w 9182100"/>
                <a:gd name="connsiteY99" fmla="*/ 853716 h 932744"/>
                <a:gd name="connsiteX100" fmla="*/ 9120188 w 9182100"/>
                <a:gd name="connsiteY100" fmla="*/ 814092 h 932744"/>
                <a:gd name="connsiteX101" fmla="*/ 9181909 w 9182100"/>
                <a:gd name="connsiteY101" fmla="*/ 805519 h 932744"/>
                <a:gd name="connsiteX102" fmla="*/ 9181909 w 9182100"/>
                <a:gd name="connsiteY102" fmla="*/ 396420 h 932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9182100" h="932744">
                  <a:moveTo>
                    <a:pt x="9182100" y="396420"/>
                  </a:moveTo>
                  <a:cubicBezTo>
                    <a:pt x="9156097" y="395182"/>
                    <a:pt x="9129999" y="393753"/>
                    <a:pt x="9103805" y="392229"/>
                  </a:cubicBezTo>
                  <a:cubicBezTo>
                    <a:pt x="8974169" y="384419"/>
                    <a:pt x="8843105" y="372989"/>
                    <a:pt x="8712422" y="359749"/>
                  </a:cubicBezTo>
                  <a:cubicBezTo>
                    <a:pt x="8581739" y="346319"/>
                    <a:pt x="8451056" y="331269"/>
                    <a:pt x="8322755" y="313362"/>
                  </a:cubicBezTo>
                  <a:cubicBezTo>
                    <a:pt x="8258747" y="304695"/>
                    <a:pt x="8195120" y="294979"/>
                    <a:pt x="8134826" y="283930"/>
                  </a:cubicBezTo>
                  <a:cubicBezTo>
                    <a:pt x="8119872" y="281168"/>
                    <a:pt x="8105013" y="278501"/>
                    <a:pt x="8090916" y="275643"/>
                  </a:cubicBezTo>
                  <a:lnTo>
                    <a:pt x="8069485" y="271262"/>
                  </a:lnTo>
                  <a:lnTo>
                    <a:pt x="8041862" y="266595"/>
                  </a:lnTo>
                  <a:cubicBezTo>
                    <a:pt x="8023574" y="263547"/>
                    <a:pt x="8004524" y="260213"/>
                    <a:pt x="7986903" y="257546"/>
                  </a:cubicBezTo>
                  <a:lnTo>
                    <a:pt x="7934230" y="249640"/>
                  </a:lnTo>
                  <a:cubicBezTo>
                    <a:pt x="7864221" y="239258"/>
                    <a:pt x="7795832" y="230209"/>
                    <a:pt x="7727537" y="221922"/>
                  </a:cubicBezTo>
                  <a:lnTo>
                    <a:pt x="7625239" y="209730"/>
                  </a:lnTo>
                  <a:lnTo>
                    <a:pt x="7523227" y="198110"/>
                  </a:lnTo>
                  <a:cubicBezTo>
                    <a:pt x="7387209" y="183060"/>
                    <a:pt x="7251573" y="170392"/>
                    <a:pt x="7115651" y="158010"/>
                  </a:cubicBezTo>
                  <a:cubicBezTo>
                    <a:pt x="6979730" y="146580"/>
                    <a:pt x="6843522" y="135721"/>
                    <a:pt x="6706839" y="126958"/>
                  </a:cubicBezTo>
                  <a:lnTo>
                    <a:pt x="6604064" y="120862"/>
                  </a:lnTo>
                  <a:cubicBezTo>
                    <a:pt x="6569869" y="118767"/>
                    <a:pt x="6535484" y="116862"/>
                    <a:pt x="6501003" y="115338"/>
                  </a:cubicBezTo>
                  <a:lnTo>
                    <a:pt x="6397467" y="110385"/>
                  </a:lnTo>
                  <a:lnTo>
                    <a:pt x="6293168" y="106860"/>
                  </a:lnTo>
                  <a:cubicBezTo>
                    <a:pt x="6222969" y="105146"/>
                    <a:pt x="6152769" y="103527"/>
                    <a:pt x="6079712" y="103908"/>
                  </a:cubicBezTo>
                  <a:cubicBezTo>
                    <a:pt x="6061710" y="103908"/>
                    <a:pt x="6043708" y="103812"/>
                    <a:pt x="6024563" y="104479"/>
                  </a:cubicBezTo>
                  <a:cubicBezTo>
                    <a:pt x="6005703" y="104955"/>
                    <a:pt x="5986844" y="105527"/>
                    <a:pt x="5968080" y="106479"/>
                  </a:cubicBezTo>
                  <a:cubicBezTo>
                    <a:pt x="5930456" y="108003"/>
                    <a:pt x="5893023" y="110385"/>
                    <a:pt x="5855875" y="113242"/>
                  </a:cubicBezTo>
                  <a:cubicBezTo>
                    <a:pt x="5706904" y="124577"/>
                    <a:pt x="5565934" y="145151"/>
                    <a:pt x="5439251" y="160105"/>
                  </a:cubicBezTo>
                  <a:cubicBezTo>
                    <a:pt x="5311902" y="175536"/>
                    <a:pt x="5194745" y="184680"/>
                    <a:pt x="5075396" y="186585"/>
                  </a:cubicBezTo>
                  <a:cubicBezTo>
                    <a:pt x="4956429" y="188490"/>
                    <a:pt x="4835748" y="182775"/>
                    <a:pt x="4712780" y="171249"/>
                  </a:cubicBezTo>
                  <a:lnTo>
                    <a:pt x="4666679" y="166773"/>
                  </a:lnTo>
                  <a:lnTo>
                    <a:pt x="4620292" y="161629"/>
                  </a:lnTo>
                  <a:cubicBezTo>
                    <a:pt x="4604862" y="160010"/>
                    <a:pt x="4589336" y="157914"/>
                    <a:pt x="4573810" y="156009"/>
                  </a:cubicBezTo>
                  <a:lnTo>
                    <a:pt x="4550569" y="153057"/>
                  </a:lnTo>
                  <a:lnTo>
                    <a:pt x="4538948" y="151628"/>
                  </a:lnTo>
                  <a:lnTo>
                    <a:pt x="4526566" y="149913"/>
                  </a:lnTo>
                  <a:lnTo>
                    <a:pt x="4327779" y="122862"/>
                  </a:lnTo>
                  <a:lnTo>
                    <a:pt x="3929729" y="68189"/>
                  </a:lnTo>
                  <a:lnTo>
                    <a:pt x="3729133" y="41900"/>
                  </a:lnTo>
                  <a:lnTo>
                    <a:pt x="3628930" y="28946"/>
                  </a:lnTo>
                  <a:lnTo>
                    <a:pt x="3573399" y="22278"/>
                  </a:lnTo>
                  <a:cubicBezTo>
                    <a:pt x="3554445" y="19992"/>
                    <a:pt x="3535585" y="17992"/>
                    <a:pt x="3516916" y="16468"/>
                  </a:cubicBezTo>
                  <a:cubicBezTo>
                    <a:pt x="3366611" y="2752"/>
                    <a:pt x="3219736" y="-2010"/>
                    <a:pt x="3074670" y="752"/>
                  </a:cubicBezTo>
                  <a:cubicBezTo>
                    <a:pt x="3002280" y="2181"/>
                    <a:pt x="2930176" y="4467"/>
                    <a:pt x="2858738" y="8753"/>
                  </a:cubicBezTo>
                  <a:cubicBezTo>
                    <a:pt x="2787206" y="13039"/>
                    <a:pt x="2716149" y="18754"/>
                    <a:pt x="2645474" y="25326"/>
                  </a:cubicBezTo>
                  <a:cubicBezTo>
                    <a:pt x="2362581" y="52473"/>
                    <a:pt x="2085975" y="97145"/>
                    <a:pt x="1810798" y="158010"/>
                  </a:cubicBezTo>
                  <a:cubicBezTo>
                    <a:pt x="1741837" y="173345"/>
                    <a:pt x="1673066" y="189442"/>
                    <a:pt x="1602772" y="208111"/>
                  </a:cubicBezTo>
                  <a:lnTo>
                    <a:pt x="1548860" y="222780"/>
                  </a:lnTo>
                  <a:lnTo>
                    <a:pt x="1501331" y="236115"/>
                  </a:lnTo>
                  <a:cubicBezTo>
                    <a:pt x="1471327" y="244497"/>
                    <a:pt x="1441228" y="253450"/>
                    <a:pt x="1411224" y="260880"/>
                  </a:cubicBezTo>
                  <a:cubicBezTo>
                    <a:pt x="1291209" y="293074"/>
                    <a:pt x="1170813" y="318982"/>
                    <a:pt x="1050893" y="338032"/>
                  </a:cubicBezTo>
                  <a:cubicBezTo>
                    <a:pt x="990790" y="347557"/>
                    <a:pt x="931069" y="354796"/>
                    <a:pt x="871252" y="360511"/>
                  </a:cubicBezTo>
                  <a:cubicBezTo>
                    <a:pt x="841438" y="362702"/>
                    <a:pt x="811530" y="365559"/>
                    <a:pt x="781812" y="366512"/>
                  </a:cubicBezTo>
                  <a:cubicBezTo>
                    <a:pt x="751904" y="368512"/>
                    <a:pt x="722376" y="368893"/>
                    <a:pt x="692563" y="369655"/>
                  </a:cubicBezTo>
                  <a:cubicBezTo>
                    <a:pt x="633222" y="370036"/>
                    <a:pt x="574167" y="368131"/>
                    <a:pt x="515017" y="363940"/>
                  </a:cubicBezTo>
                  <a:cubicBezTo>
                    <a:pt x="455867" y="359749"/>
                    <a:pt x="397097" y="351748"/>
                    <a:pt x="337661" y="341937"/>
                  </a:cubicBezTo>
                  <a:cubicBezTo>
                    <a:pt x="278225" y="331936"/>
                    <a:pt x="218599" y="318696"/>
                    <a:pt x="156972" y="303456"/>
                  </a:cubicBezTo>
                  <a:cubicBezTo>
                    <a:pt x="106680" y="290883"/>
                    <a:pt x="55150" y="276405"/>
                    <a:pt x="0" y="261642"/>
                  </a:cubicBezTo>
                  <a:lnTo>
                    <a:pt x="0" y="713412"/>
                  </a:lnTo>
                  <a:cubicBezTo>
                    <a:pt x="3048" y="714841"/>
                    <a:pt x="6096" y="716270"/>
                    <a:pt x="9144" y="717699"/>
                  </a:cubicBezTo>
                  <a:cubicBezTo>
                    <a:pt x="74295" y="747798"/>
                    <a:pt x="142875" y="775896"/>
                    <a:pt x="213360" y="801042"/>
                  </a:cubicBezTo>
                  <a:cubicBezTo>
                    <a:pt x="354521" y="851715"/>
                    <a:pt x="503873" y="887244"/>
                    <a:pt x="653510" y="908199"/>
                  </a:cubicBezTo>
                  <a:cubicBezTo>
                    <a:pt x="803338" y="928773"/>
                    <a:pt x="953929" y="935631"/>
                    <a:pt x="1101947" y="930773"/>
                  </a:cubicBezTo>
                  <a:cubicBezTo>
                    <a:pt x="1250252" y="926582"/>
                    <a:pt x="1396365" y="911437"/>
                    <a:pt x="1540002" y="889434"/>
                  </a:cubicBezTo>
                  <a:cubicBezTo>
                    <a:pt x="1576197" y="884386"/>
                    <a:pt x="1611535" y="877433"/>
                    <a:pt x="1647158" y="871242"/>
                  </a:cubicBezTo>
                  <a:lnTo>
                    <a:pt x="1698117" y="862193"/>
                  </a:lnTo>
                  <a:lnTo>
                    <a:pt x="1742789" y="854668"/>
                  </a:lnTo>
                  <a:cubicBezTo>
                    <a:pt x="1804035" y="845048"/>
                    <a:pt x="1867472" y="835428"/>
                    <a:pt x="1931003" y="826950"/>
                  </a:cubicBezTo>
                  <a:cubicBezTo>
                    <a:pt x="2058353" y="810282"/>
                    <a:pt x="2186750" y="795327"/>
                    <a:pt x="2314861" y="783897"/>
                  </a:cubicBezTo>
                  <a:cubicBezTo>
                    <a:pt x="2378964" y="778087"/>
                    <a:pt x="2442972" y="772467"/>
                    <a:pt x="2506885" y="768086"/>
                  </a:cubicBezTo>
                  <a:cubicBezTo>
                    <a:pt x="2538794" y="765990"/>
                    <a:pt x="2570798" y="763800"/>
                    <a:pt x="2602611" y="762085"/>
                  </a:cubicBezTo>
                  <a:cubicBezTo>
                    <a:pt x="2634520" y="760180"/>
                    <a:pt x="2666333" y="758370"/>
                    <a:pt x="2698052" y="756846"/>
                  </a:cubicBezTo>
                  <a:cubicBezTo>
                    <a:pt x="2761583" y="753894"/>
                    <a:pt x="2825020" y="751703"/>
                    <a:pt x="2887980" y="750846"/>
                  </a:cubicBezTo>
                  <a:cubicBezTo>
                    <a:pt x="2951036" y="749417"/>
                    <a:pt x="3013615" y="749322"/>
                    <a:pt x="3075813" y="750179"/>
                  </a:cubicBezTo>
                  <a:cubicBezTo>
                    <a:pt x="3106865" y="750846"/>
                    <a:pt x="3137916" y="751417"/>
                    <a:pt x="3168587" y="752751"/>
                  </a:cubicBezTo>
                  <a:cubicBezTo>
                    <a:pt x="3199448" y="753703"/>
                    <a:pt x="3229928" y="755227"/>
                    <a:pt x="3260408" y="756656"/>
                  </a:cubicBezTo>
                  <a:cubicBezTo>
                    <a:pt x="3320987" y="760466"/>
                    <a:pt x="3381470" y="764562"/>
                    <a:pt x="3440049" y="771610"/>
                  </a:cubicBezTo>
                  <a:cubicBezTo>
                    <a:pt x="3454908" y="773039"/>
                    <a:pt x="3469386" y="775039"/>
                    <a:pt x="3483864" y="776849"/>
                  </a:cubicBezTo>
                  <a:lnTo>
                    <a:pt x="3528536" y="782469"/>
                  </a:lnTo>
                  <a:lnTo>
                    <a:pt x="3628549" y="796089"/>
                  </a:lnTo>
                  <a:lnTo>
                    <a:pt x="3828574" y="823140"/>
                  </a:lnTo>
                  <a:cubicBezTo>
                    <a:pt x="3962019" y="840190"/>
                    <a:pt x="4095750" y="858573"/>
                    <a:pt x="4231196" y="874099"/>
                  </a:cubicBezTo>
                  <a:lnTo>
                    <a:pt x="4433126" y="897435"/>
                  </a:lnTo>
                  <a:lnTo>
                    <a:pt x="4485990" y="903246"/>
                  </a:lnTo>
                  <a:cubicBezTo>
                    <a:pt x="4503897" y="905151"/>
                    <a:pt x="4521708" y="907341"/>
                    <a:pt x="4539806" y="908961"/>
                  </a:cubicBezTo>
                  <a:lnTo>
                    <a:pt x="4593908" y="914199"/>
                  </a:lnTo>
                  <a:lnTo>
                    <a:pt x="4648296" y="918771"/>
                  </a:lnTo>
                  <a:cubicBezTo>
                    <a:pt x="4793456" y="930392"/>
                    <a:pt x="4942237" y="935631"/>
                    <a:pt x="5092446" y="931154"/>
                  </a:cubicBezTo>
                  <a:cubicBezTo>
                    <a:pt x="5242274" y="927249"/>
                    <a:pt x="5393627" y="911437"/>
                    <a:pt x="5533168" y="891816"/>
                  </a:cubicBezTo>
                  <a:cubicBezTo>
                    <a:pt x="5673471" y="872289"/>
                    <a:pt x="5798820" y="851906"/>
                    <a:pt x="5918169" y="840666"/>
                  </a:cubicBezTo>
                  <a:cubicBezTo>
                    <a:pt x="5948077" y="837809"/>
                    <a:pt x="5977795" y="835237"/>
                    <a:pt x="6007323" y="833237"/>
                  </a:cubicBezTo>
                  <a:cubicBezTo>
                    <a:pt x="6022086" y="832094"/>
                    <a:pt x="6036945" y="831332"/>
                    <a:pt x="6051709" y="830570"/>
                  </a:cubicBezTo>
                  <a:lnTo>
                    <a:pt x="6097429" y="828379"/>
                  </a:lnTo>
                  <a:cubicBezTo>
                    <a:pt x="6158960" y="825236"/>
                    <a:pt x="6223445" y="823807"/>
                    <a:pt x="6287834" y="822569"/>
                  </a:cubicBezTo>
                  <a:cubicBezTo>
                    <a:pt x="6417374" y="820664"/>
                    <a:pt x="6549485" y="820188"/>
                    <a:pt x="6681597" y="821235"/>
                  </a:cubicBezTo>
                  <a:cubicBezTo>
                    <a:pt x="6813899" y="822378"/>
                    <a:pt x="6946773" y="823617"/>
                    <a:pt x="7079647" y="826569"/>
                  </a:cubicBezTo>
                  <a:cubicBezTo>
                    <a:pt x="7212520" y="828951"/>
                    <a:pt x="7345585" y="831903"/>
                    <a:pt x="7478173" y="836094"/>
                  </a:cubicBezTo>
                  <a:cubicBezTo>
                    <a:pt x="7610475" y="839714"/>
                    <a:pt x="7743539" y="844953"/>
                    <a:pt x="7871937" y="851430"/>
                  </a:cubicBezTo>
                  <a:lnTo>
                    <a:pt x="7919657" y="854097"/>
                  </a:lnTo>
                  <a:cubicBezTo>
                    <a:pt x="7935564" y="854954"/>
                    <a:pt x="7949756" y="856192"/>
                    <a:pt x="7964901" y="857240"/>
                  </a:cubicBezTo>
                  <a:lnTo>
                    <a:pt x="8015955" y="861050"/>
                  </a:lnTo>
                  <a:cubicBezTo>
                    <a:pt x="8035195" y="862383"/>
                    <a:pt x="8053769" y="863622"/>
                    <a:pt x="8072247" y="864384"/>
                  </a:cubicBezTo>
                  <a:cubicBezTo>
                    <a:pt x="8145780" y="867527"/>
                    <a:pt x="8216456" y="868479"/>
                    <a:pt x="8286750" y="868384"/>
                  </a:cubicBezTo>
                  <a:cubicBezTo>
                    <a:pt x="8427148" y="867527"/>
                    <a:pt x="8565452" y="862574"/>
                    <a:pt x="8704040" y="853716"/>
                  </a:cubicBezTo>
                  <a:cubicBezTo>
                    <a:pt x="8842534" y="844762"/>
                    <a:pt x="8980741" y="832284"/>
                    <a:pt x="9120188" y="814092"/>
                  </a:cubicBezTo>
                  <a:cubicBezTo>
                    <a:pt x="9140761" y="811425"/>
                    <a:pt x="9161336" y="808567"/>
                    <a:pt x="9181909" y="805519"/>
                  </a:cubicBezTo>
                  <a:lnTo>
                    <a:pt x="9181909" y="396420"/>
                  </a:lnTo>
                  <a:close/>
                </a:path>
              </a:pathLst>
            </a:custGeom>
            <a:solidFill>
              <a:schemeClr val="bg1">
                <a:alpha val="30000"/>
              </a:schemeClr>
            </a:solid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2587D38B-9E07-4A8B-B285-5FEBF6A60D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580789"/>
              <a:ext cx="9182100" cy="544245"/>
            </a:xfrm>
            <a:custGeom>
              <a:avLst/>
              <a:gdLst>
                <a:gd name="connsiteX0" fmla="*/ 9182100 w 9182100"/>
                <a:gd name="connsiteY0" fmla="*/ 154189 h 544245"/>
                <a:gd name="connsiteX1" fmla="*/ 9047702 w 9182100"/>
                <a:gd name="connsiteY1" fmla="*/ 162762 h 544245"/>
                <a:gd name="connsiteX2" fmla="*/ 8652224 w 9182100"/>
                <a:gd name="connsiteY2" fmla="*/ 178287 h 544245"/>
                <a:gd name="connsiteX3" fmla="*/ 8255603 w 9182100"/>
                <a:gd name="connsiteY3" fmla="*/ 161047 h 544245"/>
                <a:gd name="connsiteX4" fmla="*/ 8060722 w 9182100"/>
                <a:gd name="connsiteY4" fmla="*/ 140854 h 544245"/>
                <a:gd name="connsiteX5" fmla="*/ 8013478 w 9182100"/>
                <a:gd name="connsiteY5" fmla="*/ 134187 h 544245"/>
                <a:gd name="connsiteX6" fmla="*/ 7990428 w 9182100"/>
                <a:gd name="connsiteY6" fmla="*/ 130567 h 544245"/>
                <a:gd name="connsiteX7" fmla="*/ 7964139 w 9182100"/>
                <a:gd name="connsiteY7" fmla="*/ 126853 h 544245"/>
                <a:gd name="connsiteX8" fmla="*/ 7911656 w 9182100"/>
                <a:gd name="connsiteY8" fmla="*/ 119518 h 544245"/>
                <a:gd name="connsiteX9" fmla="*/ 7860220 w 9182100"/>
                <a:gd name="connsiteY9" fmla="*/ 113232 h 544245"/>
                <a:gd name="connsiteX10" fmla="*/ 7453884 w 9182100"/>
                <a:gd name="connsiteY10" fmla="*/ 70369 h 544245"/>
                <a:gd name="connsiteX11" fmla="*/ 7048976 w 9182100"/>
                <a:gd name="connsiteY11" fmla="*/ 36556 h 544245"/>
                <a:gd name="connsiteX12" fmla="*/ 6846285 w 9182100"/>
                <a:gd name="connsiteY12" fmla="*/ 22649 h 544245"/>
                <a:gd name="connsiteX13" fmla="*/ 6643212 w 9182100"/>
                <a:gd name="connsiteY13" fmla="*/ 11600 h 544245"/>
                <a:gd name="connsiteX14" fmla="*/ 6541485 w 9182100"/>
                <a:gd name="connsiteY14" fmla="*/ 7314 h 544245"/>
                <a:gd name="connsiteX15" fmla="*/ 6439567 w 9182100"/>
                <a:gd name="connsiteY15" fmla="*/ 3885 h 544245"/>
                <a:gd name="connsiteX16" fmla="*/ 6337459 w 9182100"/>
                <a:gd name="connsiteY16" fmla="*/ 1313 h 544245"/>
                <a:gd name="connsiteX17" fmla="*/ 6234970 w 9182100"/>
                <a:gd name="connsiteY17" fmla="*/ 75 h 544245"/>
                <a:gd name="connsiteX18" fmla="*/ 6027802 w 9182100"/>
                <a:gd name="connsiteY18" fmla="*/ 2265 h 544245"/>
                <a:gd name="connsiteX19" fmla="*/ 5921978 w 9182100"/>
                <a:gd name="connsiteY19" fmla="*/ 6552 h 544245"/>
                <a:gd name="connsiteX20" fmla="*/ 5815965 w 9182100"/>
                <a:gd name="connsiteY20" fmla="*/ 14362 h 544245"/>
                <a:gd name="connsiteX21" fmla="*/ 5408390 w 9182100"/>
                <a:gd name="connsiteY21" fmla="*/ 67036 h 544245"/>
                <a:gd name="connsiteX22" fmla="*/ 5023866 w 9182100"/>
                <a:gd name="connsiteY22" fmla="*/ 103992 h 544245"/>
                <a:gd name="connsiteX23" fmla="*/ 4831556 w 9182100"/>
                <a:gd name="connsiteY23" fmla="*/ 106374 h 544245"/>
                <a:gd name="connsiteX24" fmla="*/ 4637723 w 9182100"/>
                <a:gd name="connsiteY24" fmla="*/ 98754 h 544245"/>
                <a:gd name="connsiteX25" fmla="*/ 4442460 w 9182100"/>
                <a:gd name="connsiteY25" fmla="*/ 83038 h 544245"/>
                <a:gd name="connsiteX26" fmla="*/ 4341686 w 9182100"/>
                <a:gd name="connsiteY26" fmla="*/ 77227 h 544245"/>
                <a:gd name="connsiteX27" fmla="*/ 4241006 w 9182100"/>
                <a:gd name="connsiteY27" fmla="*/ 71989 h 544245"/>
                <a:gd name="connsiteX28" fmla="*/ 3836956 w 9182100"/>
                <a:gd name="connsiteY28" fmla="*/ 54177 h 544245"/>
                <a:gd name="connsiteX29" fmla="*/ 3634549 w 9182100"/>
                <a:gd name="connsiteY29" fmla="*/ 45414 h 544245"/>
                <a:gd name="connsiteX30" fmla="*/ 3533394 w 9182100"/>
                <a:gd name="connsiteY30" fmla="*/ 40461 h 544245"/>
                <a:gd name="connsiteX31" fmla="*/ 3481959 w 9182100"/>
                <a:gd name="connsiteY31" fmla="*/ 37889 h 544245"/>
                <a:gd name="connsiteX32" fmla="*/ 3430238 w 9182100"/>
                <a:gd name="connsiteY32" fmla="*/ 35889 h 544245"/>
                <a:gd name="connsiteX33" fmla="*/ 3020473 w 9182100"/>
                <a:gd name="connsiteY33" fmla="*/ 37603 h 544245"/>
                <a:gd name="connsiteX34" fmla="*/ 2614422 w 9182100"/>
                <a:gd name="connsiteY34" fmla="*/ 56844 h 544245"/>
                <a:gd name="connsiteX35" fmla="*/ 2208657 w 9182100"/>
                <a:gd name="connsiteY35" fmla="*/ 81609 h 544245"/>
                <a:gd name="connsiteX36" fmla="*/ 1800606 w 9182100"/>
                <a:gd name="connsiteY36" fmla="*/ 107612 h 544245"/>
                <a:gd name="connsiteX37" fmla="*/ 1594676 w 9182100"/>
                <a:gd name="connsiteY37" fmla="*/ 124948 h 544245"/>
                <a:gd name="connsiteX38" fmla="*/ 1491996 w 9182100"/>
                <a:gd name="connsiteY38" fmla="*/ 136568 h 544245"/>
                <a:gd name="connsiteX39" fmla="*/ 1442942 w 9182100"/>
                <a:gd name="connsiteY39" fmla="*/ 141902 h 544245"/>
                <a:gd name="connsiteX40" fmla="*/ 1418463 w 9182100"/>
                <a:gd name="connsiteY40" fmla="*/ 144664 h 544245"/>
                <a:gd name="connsiteX41" fmla="*/ 1393984 w 9182100"/>
                <a:gd name="connsiteY41" fmla="*/ 146855 h 544245"/>
                <a:gd name="connsiteX42" fmla="*/ 1006697 w 9182100"/>
                <a:gd name="connsiteY42" fmla="*/ 169810 h 544245"/>
                <a:gd name="connsiteX43" fmla="*/ 816864 w 9182100"/>
                <a:gd name="connsiteY43" fmla="*/ 170953 h 544245"/>
                <a:gd name="connsiteX44" fmla="*/ 769906 w 9182100"/>
                <a:gd name="connsiteY44" fmla="*/ 169715 h 544245"/>
                <a:gd name="connsiteX45" fmla="*/ 723043 w 9182100"/>
                <a:gd name="connsiteY45" fmla="*/ 168096 h 544245"/>
                <a:gd name="connsiteX46" fmla="*/ 676370 w 9182100"/>
                <a:gd name="connsiteY46" fmla="*/ 166286 h 544245"/>
                <a:gd name="connsiteX47" fmla="*/ 629888 w 9182100"/>
                <a:gd name="connsiteY47" fmla="*/ 163333 h 544245"/>
                <a:gd name="connsiteX48" fmla="*/ 445484 w 9182100"/>
                <a:gd name="connsiteY48" fmla="*/ 146093 h 544245"/>
                <a:gd name="connsiteX49" fmla="*/ 263366 w 9182100"/>
                <a:gd name="connsiteY49" fmla="*/ 115232 h 544245"/>
                <a:gd name="connsiteX50" fmla="*/ 81439 w 9182100"/>
                <a:gd name="connsiteY50" fmla="*/ 70369 h 544245"/>
                <a:gd name="connsiteX51" fmla="*/ 35338 w 9182100"/>
                <a:gd name="connsiteY51" fmla="*/ 57034 h 544245"/>
                <a:gd name="connsiteX52" fmla="*/ 0 w 9182100"/>
                <a:gd name="connsiteY52" fmla="*/ 46652 h 544245"/>
                <a:gd name="connsiteX53" fmla="*/ 0 w 9182100"/>
                <a:gd name="connsiteY53" fmla="*/ 426795 h 544245"/>
                <a:gd name="connsiteX54" fmla="*/ 178594 w 9182100"/>
                <a:gd name="connsiteY54" fmla="*/ 479658 h 544245"/>
                <a:gd name="connsiteX55" fmla="*/ 610457 w 9182100"/>
                <a:gd name="connsiteY55" fmla="*/ 542619 h 544245"/>
                <a:gd name="connsiteX56" fmla="*/ 826865 w 9182100"/>
                <a:gd name="connsiteY56" fmla="*/ 539666 h 544245"/>
                <a:gd name="connsiteX57" fmla="*/ 1039654 w 9182100"/>
                <a:gd name="connsiteY57" fmla="*/ 515187 h 544245"/>
                <a:gd name="connsiteX58" fmla="*/ 1449705 w 9182100"/>
                <a:gd name="connsiteY58" fmla="*/ 415270 h 544245"/>
                <a:gd name="connsiteX59" fmla="*/ 1548765 w 9182100"/>
                <a:gd name="connsiteY59" fmla="*/ 382123 h 544245"/>
                <a:gd name="connsiteX60" fmla="*/ 1642872 w 9182100"/>
                <a:gd name="connsiteY60" fmla="*/ 349261 h 544245"/>
                <a:gd name="connsiteX61" fmla="*/ 1832991 w 9182100"/>
                <a:gd name="connsiteY61" fmla="*/ 289158 h 544245"/>
                <a:gd name="connsiteX62" fmla="*/ 2222754 w 9182100"/>
                <a:gd name="connsiteY62" fmla="*/ 193623 h 544245"/>
                <a:gd name="connsiteX63" fmla="*/ 2620137 w 9182100"/>
                <a:gd name="connsiteY63" fmla="*/ 138378 h 544245"/>
                <a:gd name="connsiteX64" fmla="*/ 3020473 w 9182100"/>
                <a:gd name="connsiteY64" fmla="*/ 127234 h 544245"/>
                <a:gd name="connsiteX65" fmla="*/ 3219736 w 9182100"/>
                <a:gd name="connsiteY65" fmla="*/ 139807 h 544245"/>
                <a:gd name="connsiteX66" fmla="*/ 3318605 w 9182100"/>
                <a:gd name="connsiteY66" fmla="*/ 151713 h 544245"/>
                <a:gd name="connsiteX67" fmla="*/ 3367754 w 9182100"/>
                <a:gd name="connsiteY67" fmla="*/ 158666 h 544245"/>
                <a:gd name="connsiteX68" fmla="*/ 3416618 w 9182100"/>
                <a:gd name="connsiteY68" fmla="*/ 166858 h 544245"/>
                <a:gd name="connsiteX69" fmla="*/ 3465195 w 9182100"/>
                <a:gd name="connsiteY69" fmla="*/ 176097 h 544245"/>
                <a:gd name="connsiteX70" fmla="*/ 3513868 w 9182100"/>
                <a:gd name="connsiteY70" fmla="*/ 185908 h 544245"/>
                <a:gd name="connsiteX71" fmla="*/ 3612737 w 9182100"/>
                <a:gd name="connsiteY71" fmla="*/ 207625 h 544245"/>
                <a:gd name="connsiteX72" fmla="*/ 3810381 w 9182100"/>
                <a:gd name="connsiteY72" fmla="*/ 252106 h 544245"/>
                <a:gd name="connsiteX73" fmla="*/ 4206621 w 9182100"/>
                <a:gd name="connsiteY73" fmla="*/ 339736 h 544245"/>
                <a:gd name="connsiteX74" fmla="*/ 4306062 w 9182100"/>
                <a:gd name="connsiteY74" fmla="*/ 359834 h 544245"/>
                <a:gd name="connsiteX75" fmla="*/ 4405503 w 9182100"/>
                <a:gd name="connsiteY75" fmla="*/ 378979 h 544245"/>
                <a:gd name="connsiteX76" fmla="*/ 4611529 w 9182100"/>
                <a:gd name="connsiteY76" fmla="*/ 405745 h 544245"/>
                <a:gd name="connsiteX77" fmla="*/ 5031677 w 9182100"/>
                <a:gd name="connsiteY77" fmla="*/ 427462 h 544245"/>
                <a:gd name="connsiteX78" fmla="*/ 5243227 w 9182100"/>
                <a:gd name="connsiteY78" fmla="*/ 418699 h 544245"/>
                <a:gd name="connsiteX79" fmla="*/ 5451062 w 9182100"/>
                <a:gd name="connsiteY79" fmla="*/ 398029 h 544245"/>
                <a:gd name="connsiteX80" fmla="*/ 5844635 w 9182100"/>
                <a:gd name="connsiteY80" fmla="*/ 353071 h 544245"/>
                <a:gd name="connsiteX81" fmla="*/ 5939981 w 9182100"/>
                <a:gd name="connsiteY81" fmla="*/ 346975 h 544245"/>
                <a:gd name="connsiteX82" fmla="*/ 6035898 w 9182100"/>
                <a:gd name="connsiteY82" fmla="*/ 344118 h 544245"/>
                <a:gd name="connsiteX83" fmla="*/ 6232303 w 9182100"/>
                <a:gd name="connsiteY83" fmla="*/ 343642 h 544245"/>
                <a:gd name="connsiteX84" fmla="*/ 6630924 w 9182100"/>
                <a:gd name="connsiteY84" fmla="*/ 351071 h 544245"/>
                <a:gd name="connsiteX85" fmla="*/ 6831140 w 9182100"/>
                <a:gd name="connsiteY85" fmla="*/ 356596 h 544245"/>
                <a:gd name="connsiteX86" fmla="*/ 7031545 w 9182100"/>
                <a:gd name="connsiteY86" fmla="*/ 362501 h 544245"/>
                <a:gd name="connsiteX87" fmla="*/ 7432262 w 9182100"/>
                <a:gd name="connsiteY87" fmla="*/ 378408 h 544245"/>
                <a:gd name="connsiteX88" fmla="*/ 7830312 w 9182100"/>
                <a:gd name="connsiteY88" fmla="*/ 402506 h 544245"/>
                <a:gd name="connsiteX89" fmla="*/ 7879270 w 9182100"/>
                <a:gd name="connsiteY89" fmla="*/ 406792 h 544245"/>
                <a:gd name="connsiteX90" fmla="*/ 7926895 w 9182100"/>
                <a:gd name="connsiteY90" fmla="*/ 411745 h 544245"/>
                <a:gd name="connsiteX91" fmla="*/ 7977569 w 9182100"/>
                <a:gd name="connsiteY91" fmla="*/ 417175 h 544245"/>
                <a:gd name="connsiteX92" fmla="*/ 8030623 w 9182100"/>
                <a:gd name="connsiteY92" fmla="*/ 422127 h 544245"/>
                <a:gd name="connsiteX93" fmla="*/ 8237982 w 9182100"/>
                <a:gd name="connsiteY93" fmla="*/ 435177 h 544245"/>
                <a:gd name="connsiteX94" fmla="*/ 8647748 w 9182100"/>
                <a:gd name="connsiteY94" fmla="*/ 449464 h 544245"/>
                <a:gd name="connsiteX95" fmla="*/ 8852821 w 9182100"/>
                <a:gd name="connsiteY95" fmla="*/ 456132 h 544245"/>
                <a:gd name="connsiteX96" fmla="*/ 8955786 w 9182100"/>
                <a:gd name="connsiteY96" fmla="*/ 458132 h 544245"/>
                <a:gd name="connsiteX97" fmla="*/ 9059227 w 9182100"/>
                <a:gd name="connsiteY97" fmla="*/ 457751 h 544245"/>
                <a:gd name="connsiteX98" fmla="*/ 9182005 w 9182100"/>
                <a:gd name="connsiteY98" fmla="*/ 452512 h 544245"/>
                <a:gd name="connsiteX99" fmla="*/ 9182005 w 9182100"/>
                <a:gd name="connsiteY99" fmla="*/ 154189 h 544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9182100" h="544245">
                  <a:moveTo>
                    <a:pt x="9182100" y="154189"/>
                  </a:moveTo>
                  <a:cubicBezTo>
                    <a:pt x="9137618" y="157142"/>
                    <a:pt x="9092851" y="159904"/>
                    <a:pt x="9047702" y="162762"/>
                  </a:cubicBezTo>
                  <a:cubicBezTo>
                    <a:pt x="8917114" y="170668"/>
                    <a:pt x="8784717" y="178002"/>
                    <a:pt x="8652224" y="178287"/>
                  </a:cubicBezTo>
                  <a:cubicBezTo>
                    <a:pt x="8519732" y="178764"/>
                    <a:pt x="8387049" y="171239"/>
                    <a:pt x="8255603" y="161047"/>
                  </a:cubicBezTo>
                  <a:cubicBezTo>
                    <a:pt x="8189881" y="155904"/>
                    <a:pt x="8124539" y="149236"/>
                    <a:pt x="8060722" y="140854"/>
                  </a:cubicBezTo>
                  <a:cubicBezTo>
                    <a:pt x="8044815" y="138759"/>
                    <a:pt x="8029099" y="136473"/>
                    <a:pt x="8013478" y="134187"/>
                  </a:cubicBezTo>
                  <a:lnTo>
                    <a:pt x="7990428" y="130567"/>
                  </a:lnTo>
                  <a:lnTo>
                    <a:pt x="7964139" y="126853"/>
                  </a:lnTo>
                  <a:cubicBezTo>
                    <a:pt x="7946708" y="124376"/>
                    <a:pt x="7928896" y="121709"/>
                    <a:pt x="7911656" y="119518"/>
                  </a:cubicBezTo>
                  <a:lnTo>
                    <a:pt x="7860220" y="113232"/>
                  </a:lnTo>
                  <a:cubicBezTo>
                    <a:pt x="7723728" y="96277"/>
                    <a:pt x="7589044" y="83038"/>
                    <a:pt x="7453884" y="70369"/>
                  </a:cubicBezTo>
                  <a:cubicBezTo>
                    <a:pt x="7318915" y="57701"/>
                    <a:pt x="7184041" y="46366"/>
                    <a:pt x="7048976" y="36556"/>
                  </a:cubicBezTo>
                  <a:cubicBezTo>
                    <a:pt x="6981444" y="31793"/>
                    <a:pt x="6913912" y="26840"/>
                    <a:pt x="6846285" y="22649"/>
                  </a:cubicBezTo>
                  <a:cubicBezTo>
                    <a:pt x="6778657" y="18553"/>
                    <a:pt x="6710934" y="14934"/>
                    <a:pt x="6643212" y="11600"/>
                  </a:cubicBezTo>
                  <a:lnTo>
                    <a:pt x="6541485" y="7314"/>
                  </a:lnTo>
                  <a:cubicBezTo>
                    <a:pt x="6507576" y="5790"/>
                    <a:pt x="6473667" y="4647"/>
                    <a:pt x="6439567" y="3885"/>
                  </a:cubicBezTo>
                  <a:lnTo>
                    <a:pt x="6337459" y="1313"/>
                  </a:lnTo>
                  <a:lnTo>
                    <a:pt x="6234970" y="75"/>
                  </a:lnTo>
                  <a:cubicBezTo>
                    <a:pt x="6166295" y="-116"/>
                    <a:pt x="6097715" y="-116"/>
                    <a:pt x="6027802" y="2265"/>
                  </a:cubicBezTo>
                  <a:cubicBezTo>
                    <a:pt x="5993320" y="3123"/>
                    <a:pt x="5957412" y="4456"/>
                    <a:pt x="5921978" y="6552"/>
                  </a:cubicBezTo>
                  <a:cubicBezTo>
                    <a:pt x="5886546" y="8552"/>
                    <a:pt x="5851112" y="11124"/>
                    <a:pt x="5815965" y="14362"/>
                  </a:cubicBezTo>
                  <a:cubicBezTo>
                    <a:pt x="5674995" y="27126"/>
                    <a:pt x="5538597" y="48938"/>
                    <a:pt x="5408390" y="67036"/>
                  </a:cubicBezTo>
                  <a:cubicBezTo>
                    <a:pt x="5277993" y="85514"/>
                    <a:pt x="5151692" y="99039"/>
                    <a:pt x="5023866" y="103992"/>
                  </a:cubicBezTo>
                  <a:cubicBezTo>
                    <a:pt x="4960049" y="106660"/>
                    <a:pt x="4895946" y="107231"/>
                    <a:pt x="4831556" y="106374"/>
                  </a:cubicBezTo>
                  <a:cubicBezTo>
                    <a:pt x="4767167" y="105231"/>
                    <a:pt x="4702588" y="102468"/>
                    <a:pt x="4637723" y="98754"/>
                  </a:cubicBezTo>
                  <a:cubicBezTo>
                    <a:pt x="4572762" y="95230"/>
                    <a:pt x="4507992" y="88848"/>
                    <a:pt x="4442460" y="83038"/>
                  </a:cubicBezTo>
                  <a:cubicBezTo>
                    <a:pt x="4408837" y="80752"/>
                    <a:pt x="4375214" y="79228"/>
                    <a:pt x="4341686" y="77227"/>
                  </a:cubicBezTo>
                  <a:cubicBezTo>
                    <a:pt x="4308158" y="75227"/>
                    <a:pt x="4274534" y="73417"/>
                    <a:pt x="4241006" y="71989"/>
                  </a:cubicBezTo>
                  <a:cubicBezTo>
                    <a:pt x="4106895" y="65131"/>
                    <a:pt x="3971925" y="59797"/>
                    <a:pt x="3836956" y="54177"/>
                  </a:cubicBezTo>
                  <a:lnTo>
                    <a:pt x="3634549" y="45414"/>
                  </a:lnTo>
                  <a:lnTo>
                    <a:pt x="3533394" y="40461"/>
                  </a:lnTo>
                  <a:lnTo>
                    <a:pt x="3481959" y="37889"/>
                  </a:lnTo>
                  <a:cubicBezTo>
                    <a:pt x="3464719" y="37127"/>
                    <a:pt x="3447479" y="36079"/>
                    <a:pt x="3430238" y="35889"/>
                  </a:cubicBezTo>
                  <a:cubicBezTo>
                    <a:pt x="3292602" y="31126"/>
                    <a:pt x="3156299" y="33603"/>
                    <a:pt x="3020473" y="37603"/>
                  </a:cubicBezTo>
                  <a:cubicBezTo>
                    <a:pt x="2884741" y="41985"/>
                    <a:pt x="2749487" y="48843"/>
                    <a:pt x="2614422" y="56844"/>
                  </a:cubicBezTo>
                  <a:lnTo>
                    <a:pt x="2208657" y="81609"/>
                  </a:lnTo>
                  <a:cubicBezTo>
                    <a:pt x="2073116" y="89991"/>
                    <a:pt x="1937195" y="97515"/>
                    <a:pt x="1800606" y="107612"/>
                  </a:cubicBezTo>
                  <a:cubicBezTo>
                    <a:pt x="1732217" y="112184"/>
                    <a:pt x="1663827" y="117804"/>
                    <a:pt x="1594676" y="124948"/>
                  </a:cubicBezTo>
                  <a:lnTo>
                    <a:pt x="1491996" y="136568"/>
                  </a:lnTo>
                  <a:lnTo>
                    <a:pt x="1442942" y="141902"/>
                  </a:lnTo>
                  <a:lnTo>
                    <a:pt x="1418463" y="144664"/>
                  </a:lnTo>
                  <a:lnTo>
                    <a:pt x="1393984" y="146855"/>
                  </a:lnTo>
                  <a:cubicBezTo>
                    <a:pt x="1263491" y="159142"/>
                    <a:pt x="1134142" y="166667"/>
                    <a:pt x="1006697" y="169810"/>
                  </a:cubicBezTo>
                  <a:cubicBezTo>
                    <a:pt x="942975" y="172001"/>
                    <a:pt x="879729" y="171239"/>
                    <a:pt x="816864" y="170953"/>
                  </a:cubicBezTo>
                  <a:lnTo>
                    <a:pt x="769906" y="169715"/>
                  </a:lnTo>
                  <a:cubicBezTo>
                    <a:pt x="754285" y="169525"/>
                    <a:pt x="738569" y="169048"/>
                    <a:pt x="723043" y="168096"/>
                  </a:cubicBezTo>
                  <a:lnTo>
                    <a:pt x="676370" y="166286"/>
                  </a:lnTo>
                  <a:cubicBezTo>
                    <a:pt x="660845" y="165238"/>
                    <a:pt x="645414" y="164095"/>
                    <a:pt x="629888" y="163333"/>
                  </a:cubicBezTo>
                  <a:cubicBezTo>
                    <a:pt x="568071" y="159047"/>
                    <a:pt x="506540" y="154094"/>
                    <a:pt x="445484" y="146093"/>
                  </a:cubicBezTo>
                  <a:cubicBezTo>
                    <a:pt x="384524" y="137997"/>
                    <a:pt x="323850" y="128091"/>
                    <a:pt x="263366" y="115232"/>
                  </a:cubicBezTo>
                  <a:cubicBezTo>
                    <a:pt x="202787" y="102850"/>
                    <a:pt x="142589" y="87419"/>
                    <a:pt x="81439" y="70369"/>
                  </a:cubicBezTo>
                  <a:cubicBezTo>
                    <a:pt x="66199" y="66178"/>
                    <a:pt x="50864" y="61702"/>
                    <a:pt x="35338" y="57034"/>
                  </a:cubicBezTo>
                  <a:lnTo>
                    <a:pt x="0" y="46652"/>
                  </a:lnTo>
                  <a:lnTo>
                    <a:pt x="0" y="426795"/>
                  </a:lnTo>
                  <a:cubicBezTo>
                    <a:pt x="58198" y="446416"/>
                    <a:pt x="117920" y="464323"/>
                    <a:pt x="178594" y="479658"/>
                  </a:cubicBezTo>
                  <a:cubicBezTo>
                    <a:pt x="319850" y="514901"/>
                    <a:pt x="465582" y="537094"/>
                    <a:pt x="610457" y="542619"/>
                  </a:cubicBezTo>
                  <a:cubicBezTo>
                    <a:pt x="682943" y="545953"/>
                    <a:pt x="755142" y="543762"/>
                    <a:pt x="826865" y="539666"/>
                  </a:cubicBezTo>
                  <a:cubicBezTo>
                    <a:pt x="898398" y="534523"/>
                    <a:pt x="969645" y="526903"/>
                    <a:pt x="1039654" y="515187"/>
                  </a:cubicBezTo>
                  <a:cubicBezTo>
                    <a:pt x="1180052" y="492517"/>
                    <a:pt x="1316736" y="457751"/>
                    <a:pt x="1449705" y="415270"/>
                  </a:cubicBezTo>
                  <a:cubicBezTo>
                    <a:pt x="1483138" y="405364"/>
                    <a:pt x="1515809" y="393172"/>
                    <a:pt x="1548765" y="382123"/>
                  </a:cubicBezTo>
                  <a:lnTo>
                    <a:pt x="1642872" y="349261"/>
                  </a:lnTo>
                  <a:cubicBezTo>
                    <a:pt x="1705261" y="328211"/>
                    <a:pt x="1768983" y="308208"/>
                    <a:pt x="1832991" y="289158"/>
                  </a:cubicBezTo>
                  <a:cubicBezTo>
                    <a:pt x="1961198" y="251821"/>
                    <a:pt x="2091404" y="219435"/>
                    <a:pt x="2222754" y="193623"/>
                  </a:cubicBezTo>
                  <a:cubicBezTo>
                    <a:pt x="2354199" y="168382"/>
                    <a:pt x="2486882" y="149332"/>
                    <a:pt x="2620137" y="138378"/>
                  </a:cubicBezTo>
                  <a:cubicBezTo>
                    <a:pt x="2753392" y="127424"/>
                    <a:pt x="2887123" y="122947"/>
                    <a:pt x="3020473" y="127234"/>
                  </a:cubicBezTo>
                  <a:cubicBezTo>
                    <a:pt x="3087148" y="129043"/>
                    <a:pt x="3153632" y="133711"/>
                    <a:pt x="3219736" y="139807"/>
                  </a:cubicBezTo>
                  <a:cubicBezTo>
                    <a:pt x="3252788" y="143426"/>
                    <a:pt x="3285839" y="146760"/>
                    <a:pt x="3318605" y="151713"/>
                  </a:cubicBezTo>
                  <a:lnTo>
                    <a:pt x="3367754" y="158666"/>
                  </a:lnTo>
                  <a:cubicBezTo>
                    <a:pt x="3384042" y="161238"/>
                    <a:pt x="3400330" y="164000"/>
                    <a:pt x="3416618" y="166858"/>
                  </a:cubicBezTo>
                  <a:cubicBezTo>
                    <a:pt x="3432905" y="169525"/>
                    <a:pt x="3449003" y="172954"/>
                    <a:pt x="3465195" y="176097"/>
                  </a:cubicBezTo>
                  <a:cubicBezTo>
                    <a:pt x="3481483" y="179431"/>
                    <a:pt x="3497199" y="182288"/>
                    <a:pt x="3513868" y="185908"/>
                  </a:cubicBezTo>
                  <a:lnTo>
                    <a:pt x="3612737" y="207625"/>
                  </a:lnTo>
                  <a:lnTo>
                    <a:pt x="3810381" y="252106"/>
                  </a:lnTo>
                  <a:cubicBezTo>
                    <a:pt x="3942112" y="282015"/>
                    <a:pt x="4073843" y="312590"/>
                    <a:pt x="4206621" y="339736"/>
                  </a:cubicBezTo>
                  <a:cubicBezTo>
                    <a:pt x="4239768" y="346785"/>
                    <a:pt x="4272915" y="353452"/>
                    <a:pt x="4306062" y="359834"/>
                  </a:cubicBezTo>
                  <a:cubicBezTo>
                    <a:pt x="4339209" y="366216"/>
                    <a:pt x="4372356" y="372979"/>
                    <a:pt x="4405503" y="378979"/>
                  </a:cubicBezTo>
                  <a:cubicBezTo>
                    <a:pt x="4473416" y="389266"/>
                    <a:pt x="4542378" y="398410"/>
                    <a:pt x="4611529" y="405745"/>
                  </a:cubicBezTo>
                  <a:cubicBezTo>
                    <a:pt x="4749832" y="420794"/>
                    <a:pt x="4890326" y="428795"/>
                    <a:pt x="5031677" y="427462"/>
                  </a:cubicBezTo>
                  <a:cubicBezTo>
                    <a:pt x="5102352" y="426985"/>
                    <a:pt x="5173028" y="423747"/>
                    <a:pt x="5243227" y="418699"/>
                  </a:cubicBezTo>
                  <a:cubicBezTo>
                    <a:pt x="5313427" y="413650"/>
                    <a:pt x="5382959" y="406030"/>
                    <a:pt x="5451062" y="398029"/>
                  </a:cubicBezTo>
                  <a:cubicBezTo>
                    <a:pt x="5587651" y="381551"/>
                    <a:pt x="5717381" y="362501"/>
                    <a:pt x="5844635" y="353071"/>
                  </a:cubicBezTo>
                  <a:cubicBezTo>
                    <a:pt x="5876544" y="350690"/>
                    <a:pt x="5908262" y="348404"/>
                    <a:pt x="5939981" y="346975"/>
                  </a:cubicBezTo>
                  <a:cubicBezTo>
                    <a:pt x="5971794" y="345356"/>
                    <a:pt x="6003036" y="344308"/>
                    <a:pt x="6035898" y="344118"/>
                  </a:cubicBezTo>
                  <a:cubicBezTo>
                    <a:pt x="6100477" y="343070"/>
                    <a:pt x="6166390" y="343356"/>
                    <a:pt x="6232303" y="343642"/>
                  </a:cubicBezTo>
                  <a:cubicBezTo>
                    <a:pt x="6364415" y="344880"/>
                    <a:pt x="6497669" y="347833"/>
                    <a:pt x="6630924" y="351071"/>
                  </a:cubicBezTo>
                  <a:lnTo>
                    <a:pt x="6831140" y="356596"/>
                  </a:lnTo>
                  <a:lnTo>
                    <a:pt x="7031545" y="362501"/>
                  </a:lnTo>
                  <a:cubicBezTo>
                    <a:pt x="7165086" y="367454"/>
                    <a:pt x="7298818" y="371835"/>
                    <a:pt x="7432262" y="378408"/>
                  </a:cubicBezTo>
                  <a:cubicBezTo>
                    <a:pt x="7565518" y="384790"/>
                    <a:pt x="7699153" y="392124"/>
                    <a:pt x="7830312" y="402506"/>
                  </a:cubicBezTo>
                  <a:lnTo>
                    <a:pt x="7879270" y="406792"/>
                  </a:lnTo>
                  <a:lnTo>
                    <a:pt x="7926895" y="411745"/>
                  </a:lnTo>
                  <a:lnTo>
                    <a:pt x="7977569" y="417175"/>
                  </a:lnTo>
                  <a:cubicBezTo>
                    <a:pt x="7995380" y="418984"/>
                    <a:pt x="8013097" y="420699"/>
                    <a:pt x="8030623" y="422127"/>
                  </a:cubicBezTo>
                  <a:cubicBezTo>
                    <a:pt x="8100632" y="427843"/>
                    <a:pt x="8169402" y="431748"/>
                    <a:pt x="8237982" y="435177"/>
                  </a:cubicBezTo>
                  <a:cubicBezTo>
                    <a:pt x="8375047" y="442035"/>
                    <a:pt x="8511254" y="444511"/>
                    <a:pt x="8647748" y="449464"/>
                  </a:cubicBezTo>
                  <a:cubicBezTo>
                    <a:pt x="8715946" y="451750"/>
                    <a:pt x="8784336" y="454513"/>
                    <a:pt x="8852821" y="456132"/>
                  </a:cubicBezTo>
                  <a:cubicBezTo>
                    <a:pt x="8887111" y="456989"/>
                    <a:pt x="8921401" y="457751"/>
                    <a:pt x="8955786" y="458132"/>
                  </a:cubicBezTo>
                  <a:cubicBezTo>
                    <a:pt x="8990171" y="458323"/>
                    <a:pt x="9024651" y="458227"/>
                    <a:pt x="9059227" y="457751"/>
                  </a:cubicBezTo>
                  <a:cubicBezTo>
                    <a:pt x="9099995" y="456989"/>
                    <a:pt x="9140857" y="455275"/>
                    <a:pt x="9182005" y="452512"/>
                  </a:cubicBezTo>
                  <a:lnTo>
                    <a:pt x="9182005" y="154189"/>
                  </a:lnTo>
                  <a:close/>
                </a:path>
              </a:pathLst>
            </a:custGeom>
            <a:solidFill>
              <a:schemeClr val="bg1">
                <a:alpha val="30000"/>
              </a:schemeClr>
            </a:solid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5EF4DD4B-217B-4346-A2B8-4327936399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324550"/>
              <a:ext cx="9182100" cy="765639"/>
            </a:xfrm>
            <a:custGeom>
              <a:avLst/>
              <a:gdLst>
                <a:gd name="connsiteX0" fmla="*/ 9182100 w 9182100"/>
                <a:gd name="connsiteY0" fmla="*/ 351088 h 765639"/>
                <a:gd name="connsiteX1" fmla="*/ 9178480 w 9182100"/>
                <a:gd name="connsiteY1" fmla="*/ 350993 h 765639"/>
                <a:gd name="connsiteX2" fmla="*/ 8783955 w 9182100"/>
                <a:gd name="connsiteY2" fmla="*/ 327561 h 765639"/>
                <a:gd name="connsiteX3" fmla="*/ 8390763 w 9182100"/>
                <a:gd name="connsiteY3" fmla="*/ 288795 h 765639"/>
                <a:gd name="connsiteX4" fmla="*/ 8199502 w 9182100"/>
                <a:gd name="connsiteY4" fmla="*/ 262601 h 765639"/>
                <a:gd name="connsiteX5" fmla="*/ 8153972 w 9182100"/>
                <a:gd name="connsiteY5" fmla="*/ 254886 h 765639"/>
                <a:gd name="connsiteX6" fmla="*/ 8131588 w 9182100"/>
                <a:gd name="connsiteY6" fmla="*/ 250790 h 765639"/>
                <a:gd name="connsiteX7" fmla="*/ 8104632 w 9182100"/>
                <a:gd name="connsiteY7" fmla="*/ 246504 h 765639"/>
                <a:gd name="connsiteX8" fmla="*/ 8050911 w 9182100"/>
                <a:gd name="connsiteY8" fmla="*/ 238217 h 765639"/>
                <a:gd name="connsiteX9" fmla="*/ 7998810 w 9182100"/>
                <a:gd name="connsiteY9" fmla="*/ 230978 h 765639"/>
                <a:gd name="connsiteX10" fmla="*/ 7589902 w 9182100"/>
                <a:gd name="connsiteY10" fmla="*/ 183925 h 765639"/>
                <a:gd name="connsiteX11" fmla="*/ 7183469 w 9182100"/>
                <a:gd name="connsiteY11" fmla="*/ 147634 h 765639"/>
                <a:gd name="connsiteX12" fmla="*/ 6775990 w 9182100"/>
                <a:gd name="connsiteY12" fmla="*/ 119821 h 765639"/>
                <a:gd name="connsiteX13" fmla="*/ 6364795 w 9182100"/>
                <a:gd name="connsiteY13" fmla="*/ 102391 h 765639"/>
                <a:gd name="connsiteX14" fmla="*/ 6154293 w 9182100"/>
                <a:gd name="connsiteY14" fmla="*/ 100581 h 765639"/>
                <a:gd name="connsiteX15" fmla="*/ 6100287 w 9182100"/>
                <a:gd name="connsiteY15" fmla="*/ 101343 h 765639"/>
                <a:gd name="connsiteX16" fmla="*/ 6045327 w 9182100"/>
                <a:gd name="connsiteY16" fmla="*/ 103438 h 765639"/>
                <a:gd name="connsiteX17" fmla="*/ 5935980 w 9182100"/>
                <a:gd name="connsiteY17" fmla="*/ 110296 h 765639"/>
                <a:gd name="connsiteX18" fmla="*/ 5523357 w 9182100"/>
                <a:gd name="connsiteY18" fmla="*/ 157635 h 765639"/>
                <a:gd name="connsiteX19" fmla="*/ 5149882 w 9182100"/>
                <a:gd name="connsiteY19" fmla="*/ 185639 h 765639"/>
                <a:gd name="connsiteX20" fmla="*/ 4777073 w 9182100"/>
                <a:gd name="connsiteY20" fmla="*/ 170685 h 765639"/>
                <a:gd name="connsiteX21" fmla="*/ 4729925 w 9182100"/>
                <a:gd name="connsiteY21" fmla="*/ 166208 h 765639"/>
                <a:gd name="connsiteX22" fmla="*/ 4682585 w 9182100"/>
                <a:gd name="connsiteY22" fmla="*/ 161064 h 765639"/>
                <a:gd name="connsiteX23" fmla="*/ 4635151 w 9182100"/>
                <a:gd name="connsiteY23" fmla="*/ 155445 h 765639"/>
                <a:gd name="connsiteX24" fmla="*/ 4611434 w 9182100"/>
                <a:gd name="connsiteY24" fmla="*/ 152492 h 765639"/>
                <a:gd name="connsiteX25" fmla="*/ 4587145 w 9182100"/>
                <a:gd name="connsiteY25" fmla="*/ 149349 h 765639"/>
                <a:gd name="connsiteX26" fmla="*/ 4387977 w 9182100"/>
                <a:gd name="connsiteY26" fmla="*/ 122774 h 765639"/>
                <a:gd name="connsiteX27" fmla="*/ 3989356 w 9182100"/>
                <a:gd name="connsiteY27" fmla="*/ 68577 h 765639"/>
                <a:gd name="connsiteX28" fmla="*/ 3789140 w 9182100"/>
                <a:gd name="connsiteY28" fmla="*/ 42192 h 765639"/>
                <a:gd name="connsiteX29" fmla="*/ 3689033 w 9182100"/>
                <a:gd name="connsiteY29" fmla="*/ 29143 h 765639"/>
                <a:gd name="connsiteX30" fmla="*/ 3634835 w 9182100"/>
                <a:gd name="connsiteY30" fmla="*/ 22571 h 765639"/>
                <a:gd name="connsiteX31" fmla="*/ 3579876 w 9182100"/>
                <a:gd name="connsiteY31" fmla="*/ 16856 h 765639"/>
                <a:gd name="connsiteX32" fmla="*/ 3147441 w 9182100"/>
                <a:gd name="connsiteY32" fmla="*/ 473 h 765639"/>
                <a:gd name="connsiteX33" fmla="*/ 2724722 w 9182100"/>
                <a:gd name="connsiteY33" fmla="*/ 22857 h 765639"/>
                <a:gd name="connsiteX34" fmla="*/ 1898428 w 9182100"/>
                <a:gd name="connsiteY34" fmla="*/ 147730 h 765639"/>
                <a:gd name="connsiteX35" fmla="*/ 1692878 w 9182100"/>
                <a:gd name="connsiteY35" fmla="*/ 195069 h 765639"/>
                <a:gd name="connsiteX36" fmla="*/ 1640205 w 9182100"/>
                <a:gd name="connsiteY36" fmla="*/ 208785 h 765639"/>
                <a:gd name="connsiteX37" fmla="*/ 1592294 w 9182100"/>
                <a:gd name="connsiteY37" fmla="*/ 221643 h 765639"/>
                <a:gd name="connsiteX38" fmla="*/ 1500092 w 9182100"/>
                <a:gd name="connsiteY38" fmla="*/ 245551 h 765639"/>
                <a:gd name="connsiteX39" fmla="*/ 1130046 w 9182100"/>
                <a:gd name="connsiteY39" fmla="*/ 318227 h 765639"/>
                <a:gd name="connsiteX40" fmla="*/ 944880 w 9182100"/>
                <a:gd name="connsiteY40" fmla="*/ 337658 h 765639"/>
                <a:gd name="connsiteX41" fmla="*/ 852583 w 9182100"/>
                <a:gd name="connsiteY41" fmla="*/ 341944 h 765639"/>
                <a:gd name="connsiteX42" fmla="*/ 760476 w 9182100"/>
                <a:gd name="connsiteY42" fmla="*/ 343087 h 765639"/>
                <a:gd name="connsiteX43" fmla="*/ 577215 w 9182100"/>
                <a:gd name="connsiteY43" fmla="*/ 332800 h 765639"/>
                <a:gd name="connsiteX44" fmla="*/ 394907 w 9182100"/>
                <a:gd name="connsiteY44" fmla="*/ 305463 h 765639"/>
                <a:gd name="connsiteX45" fmla="*/ 211265 w 9182100"/>
                <a:gd name="connsiteY45" fmla="*/ 261363 h 765639"/>
                <a:gd name="connsiteX46" fmla="*/ 17526 w 9182100"/>
                <a:gd name="connsiteY46" fmla="*/ 204880 h 765639"/>
                <a:gd name="connsiteX47" fmla="*/ 0 w 9182100"/>
                <a:gd name="connsiteY47" fmla="*/ 199927 h 765639"/>
                <a:gd name="connsiteX48" fmla="*/ 0 w 9182100"/>
                <a:gd name="connsiteY48" fmla="*/ 526920 h 765639"/>
                <a:gd name="connsiteX49" fmla="*/ 100298 w 9182100"/>
                <a:gd name="connsiteY49" fmla="*/ 571973 h 765639"/>
                <a:gd name="connsiteX50" fmla="*/ 301562 w 9182100"/>
                <a:gd name="connsiteY50" fmla="*/ 649697 h 765639"/>
                <a:gd name="connsiteX51" fmla="*/ 731044 w 9182100"/>
                <a:gd name="connsiteY51" fmla="*/ 746947 h 765639"/>
                <a:gd name="connsiteX52" fmla="*/ 1168241 w 9182100"/>
                <a:gd name="connsiteY52" fmla="*/ 762759 h 765639"/>
                <a:gd name="connsiteX53" fmla="*/ 1596581 w 9182100"/>
                <a:gd name="connsiteY53" fmla="*/ 716944 h 765639"/>
                <a:gd name="connsiteX54" fmla="*/ 1701641 w 9182100"/>
                <a:gd name="connsiteY54" fmla="*/ 697894 h 765639"/>
                <a:gd name="connsiteX55" fmla="*/ 1752124 w 9182100"/>
                <a:gd name="connsiteY55" fmla="*/ 688273 h 765639"/>
                <a:gd name="connsiteX56" fmla="*/ 1797939 w 9182100"/>
                <a:gd name="connsiteY56" fmla="*/ 679891 h 765639"/>
                <a:gd name="connsiteX57" fmla="*/ 1988630 w 9182100"/>
                <a:gd name="connsiteY57" fmla="*/ 649316 h 765639"/>
                <a:gd name="connsiteX58" fmla="*/ 2376297 w 9182100"/>
                <a:gd name="connsiteY58" fmla="*/ 601691 h 765639"/>
                <a:gd name="connsiteX59" fmla="*/ 2570416 w 9182100"/>
                <a:gd name="connsiteY59" fmla="*/ 584165 h 765639"/>
                <a:gd name="connsiteX60" fmla="*/ 2764155 w 9182100"/>
                <a:gd name="connsiteY60" fmla="*/ 571497 h 765639"/>
                <a:gd name="connsiteX61" fmla="*/ 2956941 w 9182100"/>
                <a:gd name="connsiteY61" fmla="*/ 564163 h 765639"/>
                <a:gd name="connsiteX62" fmla="*/ 3148298 w 9182100"/>
                <a:gd name="connsiteY62" fmla="*/ 562639 h 765639"/>
                <a:gd name="connsiteX63" fmla="*/ 3337274 w 9182100"/>
                <a:gd name="connsiteY63" fmla="*/ 568544 h 765639"/>
                <a:gd name="connsiteX64" fmla="*/ 3522345 w 9182100"/>
                <a:gd name="connsiteY64" fmla="*/ 583308 h 765639"/>
                <a:gd name="connsiteX65" fmla="*/ 3567779 w 9182100"/>
                <a:gd name="connsiteY65" fmla="*/ 588642 h 765639"/>
                <a:gd name="connsiteX66" fmla="*/ 3613785 w 9182100"/>
                <a:gd name="connsiteY66" fmla="*/ 594357 h 765639"/>
                <a:gd name="connsiteX67" fmla="*/ 3713798 w 9182100"/>
                <a:gd name="connsiteY67" fmla="*/ 607882 h 765639"/>
                <a:gd name="connsiteX68" fmla="*/ 3913823 w 9182100"/>
                <a:gd name="connsiteY68" fmla="*/ 634838 h 765639"/>
                <a:gd name="connsiteX69" fmla="*/ 4315873 w 9182100"/>
                <a:gd name="connsiteY69" fmla="*/ 686273 h 765639"/>
                <a:gd name="connsiteX70" fmla="*/ 4517422 w 9182100"/>
                <a:gd name="connsiteY70" fmla="*/ 710086 h 765639"/>
                <a:gd name="connsiteX71" fmla="*/ 4728972 w 9182100"/>
                <a:gd name="connsiteY71" fmla="*/ 731422 h 765639"/>
                <a:gd name="connsiteX72" fmla="*/ 5162931 w 9182100"/>
                <a:gd name="connsiteY72" fmla="*/ 744185 h 765639"/>
                <a:gd name="connsiteX73" fmla="*/ 5594033 w 9182100"/>
                <a:gd name="connsiteY73" fmla="*/ 706466 h 765639"/>
                <a:gd name="connsiteX74" fmla="*/ 5982939 w 9182100"/>
                <a:gd name="connsiteY74" fmla="*/ 655793 h 765639"/>
                <a:gd name="connsiteX75" fmla="*/ 6075045 w 9182100"/>
                <a:gd name="connsiteY75" fmla="*/ 648459 h 765639"/>
                <a:gd name="connsiteX76" fmla="*/ 6167819 w 9182100"/>
                <a:gd name="connsiteY76" fmla="*/ 643887 h 765639"/>
                <a:gd name="connsiteX77" fmla="*/ 6361081 w 9182100"/>
                <a:gd name="connsiteY77" fmla="*/ 639124 h 765639"/>
                <a:gd name="connsiteX78" fmla="*/ 6757321 w 9182100"/>
                <a:gd name="connsiteY78" fmla="*/ 640458 h 765639"/>
                <a:gd name="connsiteX79" fmla="*/ 7156704 w 9182100"/>
                <a:gd name="connsiteY79" fmla="*/ 649030 h 765639"/>
                <a:gd name="connsiteX80" fmla="*/ 7556373 w 9182100"/>
                <a:gd name="connsiteY80" fmla="*/ 662365 h 765639"/>
                <a:gd name="connsiteX81" fmla="*/ 7952328 w 9182100"/>
                <a:gd name="connsiteY81" fmla="*/ 682177 h 765639"/>
                <a:gd name="connsiteX82" fmla="*/ 8000714 w 9182100"/>
                <a:gd name="connsiteY82" fmla="*/ 685511 h 765639"/>
                <a:gd name="connsiteX83" fmla="*/ 8047196 w 9182100"/>
                <a:gd name="connsiteY83" fmla="*/ 689416 h 765639"/>
                <a:gd name="connsiteX84" fmla="*/ 8097965 w 9182100"/>
                <a:gd name="connsiteY84" fmla="*/ 693893 h 765639"/>
                <a:gd name="connsiteX85" fmla="*/ 8152733 w 9182100"/>
                <a:gd name="connsiteY85" fmla="*/ 697894 h 765639"/>
                <a:gd name="connsiteX86" fmla="*/ 8363903 w 9182100"/>
                <a:gd name="connsiteY86" fmla="*/ 705133 h 765639"/>
                <a:gd name="connsiteX87" fmla="*/ 8777764 w 9182100"/>
                <a:gd name="connsiteY87" fmla="*/ 698084 h 765639"/>
                <a:gd name="connsiteX88" fmla="*/ 9182005 w 9182100"/>
                <a:gd name="connsiteY88" fmla="*/ 668366 h 765639"/>
                <a:gd name="connsiteX89" fmla="*/ 9182005 w 9182100"/>
                <a:gd name="connsiteY89" fmla="*/ 351088 h 765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9182100" h="765639">
                  <a:moveTo>
                    <a:pt x="9182100" y="351088"/>
                  </a:moveTo>
                  <a:cubicBezTo>
                    <a:pt x="9180862" y="351088"/>
                    <a:pt x="9179719" y="350993"/>
                    <a:pt x="9178480" y="350993"/>
                  </a:cubicBezTo>
                  <a:cubicBezTo>
                    <a:pt x="9047607" y="346421"/>
                    <a:pt x="8915591" y="337944"/>
                    <a:pt x="8783955" y="327561"/>
                  </a:cubicBezTo>
                  <a:cubicBezTo>
                    <a:pt x="8652320" y="316894"/>
                    <a:pt x="8520589" y="304416"/>
                    <a:pt x="8390763" y="288795"/>
                  </a:cubicBezTo>
                  <a:cubicBezTo>
                    <a:pt x="8325898" y="281175"/>
                    <a:pt x="8261509" y="272602"/>
                    <a:pt x="8199502" y="262601"/>
                  </a:cubicBezTo>
                  <a:cubicBezTo>
                    <a:pt x="8184070" y="260029"/>
                    <a:pt x="8168831" y="257553"/>
                    <a:pt x="8153972" y="254886"/>
                  </a:cubicBezTo>
                  <a:lnTo>
                    <a:pt x="8131588" y="250790"/>
                  </a:lnTo>
                  <a:lnTo>
                    <a:pt x="8104632" y="246504"/>
                  </a:lnTo>
                  <a:cubicBezTo>
                    <a:pt x="8086725" y="243741"/>
                    <a:pt x="8068247" y="240598"/>
                    <a:pt x="8050911" y="238217"/>
                  </a:cubicBezTo>
                  <a:lnTo>
                    <a:pt x="7998810" y="230978"/>
                  </a:lnTo>
                  <a:cubicBezTo>
                    <a:pt x="7860697" y="212023"/>
                    <a:pt x="7725633" y="198021"/>
                    <a:pt x="7589902" y="183925"/>
                  </a:cubicBezTo>
                  <a:cubicBezTo>
                    <a:pt x="7454360" y="170304"/>
                    <a:pt x="7319010" y="158779"/>
                    <a:pt x="7183469" y="147634"/>
                  </a:cubicBezTo>
                  <a:cubicBezTo>
                    <a:pt x="7047929" y="137252"/>
                    <a:pt x="6912198" y="127632"/>
                    <a:pt x="6775990" y="119821"/>
                  </a:cubicBezTo>
                  <a:cubicBezTo>
                    <a:pt x="6639592" y="112582"/>
                    <a:pt x="6503194" y="105439"/>
                    <a:pt x="6364795" y="102391"/>
                  </a:cubicBezTo>
                  <a:cubicBezTo>
                    <a:pt x="6295263" y="101057"/>
                    <a:pt x="6225826" y="99819"/>
                    <a:pt x="6154293" y="100581"/>
                  </a:cubicBezTo>
                  <a:cubicBezTo>
                    <a:pt x="6136577" y="100581"/>
                    <a:pt x="6118860" y="100581"/>
                    <a:pt x="6100287" y="101343"/>
                  </a:cubicBezTo>
                  <a:cubicBezTo>
                    <a:pt x="6081903" y="101819"/>
                    <a:pt x="6063615" y="102486"/>
                    <a:pt x="6045327" y="103438"/>
                  </a:cubicBezTo>
                  <a:cubicBezTo>
                    <a:pt x="6008656" y="104962"/>
                    <a:pt x="5972175" y="107439"/>
                    <a:pt x="5935980" y="110296"/>
                  </a:cubicBezTo>
                  <a:cubicBezTo>
                    <a:pt x="5790724" y="121631"/>
                    <a:pt x="5651659" y="142110"/>
                    <a:pt x="5523357" y="157635"/>
                  </a:cubicBezTo>
                  <a:cubicBezTo>
                    <a:pt x="5394484" y="173542"/>
                    <a:pt x="5273040" y="183543"/>
                    <a:pt x="5149882" y="185639"/>
                  </a:cubicBezTo>
                  <a:cubicBezTo>
                    <a:pt x="5027010" y="187925"/>
                    <a:pt x="4902803" y="182210"/>
                    <a:pt x="4777073" y="170685"/>
                  </a:cubicBezTo>
                  <a:lnTo>
                    <a:pt x="4729925" y="166208"/>
                  </a:lnTo>
                  <a:lnTo>
                    <a:pt x="4682585" y="161064"/>
                  </a:lnTo>
                  <a:cubicBezTo>
                    <a:pt x="4666869" y="159445"/>
                    <a:pt x="4650963" y="157350"/>
                    <a:pt x="4635151" y="155445"/>
                  </a:cubicBezTo>
                  <a:lnTo>
                    <a:pt x="4611434" y="152492"/>
                  </a:lnTo>
                  <a:cubicBezTo>
                    <a:pt x="4603623" y="151539"/>
                    <a:pt x="4595622" y="150587"/>
                    <a:pt x="4587145" y="149349"/>
                  </a:cubicBezTo>
                  <a:lnTo>
                    <a:pt x="4387977" y="122774"/>
                  </a:lnTo>
                  <a:lnTo>
                    <a:pt x="3989356" y="68577"/>
                  </a:lnTo>
                  <a:lnTo>
                    <a:pt x="3789140" y="42192"/>
                  </a:lnTo>
                  <a:lnTo>
                    <a:pt x="3689033" y="29143"/>
                  </a:lnTo>
                  <a:lnTo>
                    <a:pt x="3634835" y="22571"/>
                  </a:lnTo>
                  <a:cubicBezTo>
                    <a:pt x="3616452" y="20285"/>
                    <a:pt x="3598069" y="18380"/>
                    <a:pt x="3579876" y="16856"/>
                  </a:cubicBezTo>
                  <a:cubicBezTo>
                    <a:pt x="3433667" y="3140"/>
                    <a:pt x="3289840" y="-1622"/>
                    <a:pt x="3147441" y="473"/>
                  </a:cubicBezTo>
                  <a:cubicBezTo>
                    <a:pt x="3005138" y="2283"/>
                    <a:pt x="2864263" y="10188"/>
                    <a:pt x="2724722" y="22857"/>
                  </a:cubicBezTo>
                  <a:cubicBezTo>
                    <a:pt x="2445353" y="48098"/>
                    <a:pt x="2171129" y="90198"/>
                    <a:pt x="1898428" y="147730"/>
                  </a:cubicBezTo>
                  <a:cubicBezTo>
                    <a:pt x="1830134" y="162208"/>
                    <a:pt x="1762030" y="177448"/>
                    <a:pt x="1692878" y="195069"/>
                  </a:cubicBezTo>
                  <a:lnTo>
                    <a:pt x="1640205" y="208785"/>
                  </a:lnTo>
                  <a:lnTo>
                    <a:pt x="1592294" y="221643"/>
                  </a:lnTo>
                  <a:cubicBezTo>
                    <a:pt x="1561624" y="229740"/>
                    <a:pt x="1530858" y="238503"/>
                    <a:pt x="1500092" y="245551"/>
                  </a:cubicBezTo>
                  <a:cubicBezTo>
                    <a:pt x="1377125" y="276412"/>
                    <a:pt x="1253490" y="300987"/>
                    <a:pt x="1130046" y="318227"/>
                  </a:cubicBezTo>
                  <a:cubicBezTo>
                    <a:pt x="1068229" y="326895"/>
                    <a:pt x="1006602" y="333086"/>
                    <a:pt x="944880" y="337658"/>
                  </a:cubicBezTo>
                  <a:cubicBezTo>
                    <a:pt x="914114" y="339277"/>
                    <a:pt x="883253" y="341563"/>
                    <a:pt x="852583" y="341944"/>
                  </a:cubicBezTo>
                  <a:cubicBezTo>
                    <a:pt x="821817" y="343278"/>
                    <a:pt x="791147" y="342992"/>
                    <a:pt x="760476" y="343087"/>
                  </a:cubicBezTo>
                  <a:cubicBezTo>
                    <a:pt x="699230" y="342135"/>
                    <a:pt x="638175" y="338706"/>
                    <a:pt x="577215" y="332800"/>
                  </a:cubicBezTo>
                  <a:cubicBezTo>
                    <a:pt x="516255" y="326895"/>
                    <a:pt x="455771" y="317179"/>
                    <a:pt x="394907" y="305463"/>
                  </a:cubicBezTo>
                  <a:cubicBezTo>
                    <a:pt x="334137" y="293557"/>
                    <a:pt x="273368" y="278412"/>
                    <a:pt x="211265" y="261363"/>
                  </a:cubicBezTo>
                  <a:cubicBezTo>
                    <a:pt x="149066" y="244123"/>
                    <a:pt x="85820" y="224310"/>
                    <a:pt x="17526" y="204880"/>
                  </a:cubicBezTo>
                  <a:cubicBezTo>
                    <a:pt x="11716" y="203165"/>
                    <a:pt x="5906" y="201546"/>
                    <a:pt x="0" y="199927"/>
                  </a:cubicBezTo>
                  <a:lnTo>
                    <a:pt x="0" y="526920"/>
                  </a:lnTo>
                  <a:cubicBezTo>
                    <a:pt x="32576" y="541874"/>
                    <a:pt x="66104" y="557114"/>
                    <a:pt x="100298" y="571973"/>
                  </a:cubicBezTo>
                  <a:cubicBezTo>
                    <a:pt x="164973" y="600167"/>
                    <a:pt x="232410" y="626456"/>
                    <a:pt x="301562" y="649697"/>
                  </a:cubicBezTo>
                  <a:cubicBezTo>
                    <a:pt x="439865" y="696655"/>
                    <a:pt x="585216" y="728754"/>
                    <a:pt x="731044" y="746947"/>
                  </a:cubicBezTo>
                  <a:cubicBezTo>
                    <a:pt x="876967" y="764664"/>
                    <a:pt x="1023652" y="769426"/>
                    <a:pt x="1168241" y="762759"/>
                  </a:cubicBezTo>
                  <a:cubicBezTo>
                    <a:pt x="1313021" y="756663"/>
                    <a:pt x="1455896" y="740185"/>
                    <a:pt x="1596581" y="716944"/>
                  </a:cubicBezTo>
                  <a:cubicBezTo>
                    <a:pt x="1632014" y="711610"/>
                    <a:pt x="1666685" y="704371"/>
                    <a:pt x="1701641" y="697894"/>
                  </a:cubicBezTo>
                  <a:lnTo>
                    <a:pt x="1752124" y="688273"/>
                  </a:lnTo>
                  <a:lnTo>
                    <a:pt x="1797939" y="679891"/>
                  </a:lnTo>
                  <a:cubicBezTo>
                    <a:pt x="1860328" y="669128"/>
                    <a:pt x="1924431" y="658746"/>
                    <a:pt x="1988630" y="649316"/>
                  </a:cubicBezTo>
                  <a:cubicBezTo>
                    <a:pt x="2117217" y="630838"/>
                    <a:pt x="2246852" y="614645"/>
                    <a:pt x="2376297" y="601691"/>
                  </a:cubicBezTo>
                  <a:cubicBezTo>
                    <a:pt x="2441067" y="595214"/>
                    <a:pt x="2505742" y="589118"/>
                    <a:pt x="2570416" y="584165"/>
                  </a:cubicBezTo>
                  <a:cubicBezTo>
                    <a:pt x="2635091" y="579402"/>
                    <a:pt x="2699671" y="574831"/>
                    <a:pt x="2764155" y="571497"/>
                  </a:cubicBezTo>
                  <a:cubicBezTo>
                    <a:pt x="2828639" y="568068"/>
                    <a:pt x="2892933" y="565401"/>
                    <a:pt x="2956941" y="564163"/>
                  </a:cubicBezTo>
                  <a:cubicBezTo>
                    <a:pt x="3021045" y="562353"/>
                    <a:pt x="3084766" y="561972"/>
                    <a:pt x="3148298" y="562639"/>
                  </a:cubicBezTo>
                  <a:cubicBezTo>
                    <a:pt x="3211735" y="563305"/>
                    <a:pt x="3274695" y="565591"/>
                    <a:pt x="3337274" y="568544"/>
                  </a:cubicBezTo>
                  <a:cubicBezTo>
                    <a:pt x="3399568" y="572259"/>
                    <a:pt x="3461671" y="576259"/>
                    <a:pt x="3522345" y="583308"/>
                  </a:cubicBezTo>
                  <a:cubicBezTo>
                    <a:pt x="3537680" y="584737"/>
                    <a:pt x="3552730" y="586737"/>
                    <a:pt x="3567779" y="588642"/>
                  </a:cubicBezTo>
                  <a:lnTo>
                    <a:pt x="3613785" y="594357"/>
                  </a:lnTo>
                  <a:lnTo>
                    <a:pt x="3713798" y="607882"/>
                  </a:lnTo>
                  <a:lnTo>
                    <a:pt x="3913823" y="634838"/>
                  </a:lnTo>
                  <a:cubicBezTo>
                    <a:pt x="4047268" y="652078"/>
                    <a:pt x="4180904" y="670366"/>
                    <a:pt x="4315873" y="686273"/>
                  </a:cubicBezTo>
                  <a:lnTo>
                    <a:pt x="4517422" y="710086"/>
                  </a:lnTo>
                  <a:cubicBezTo>
                    <a:pt x="4586573" y="717896"/>
                    <a:pt x="4657916" y="725992"/>
                    <a:pt x="4728972" y="731422"/>
                  </a:cubicBezTo>
                  <a:cubicBezTo>
                    <a:pt x="4871371" y="743042"/>
                    <a:pt x="5016627" y="748376"/>
                    <a:pt x="5162931" y="744185"/>
                  </a:cubicBezTo>
                  <a:cubicBezTo>
                    <a:pt x="5308949" y="740566"/>
                    <a:pt x="5456111" y="725611"/>
                    <a:pt x="5594033" y="706466"/>
                  </a:cubicBezTo>
                  <a:cubicBezTo>
                    <a:pt x="5732621" y="687511"/>
                    <a:pt x="5859876" y="667033"/>
                    <a:pt x="5982939" y="655793"/>
                  </a:cubicBezTo>
                  <a:cubicBezTo>
                    <a:pt x="6013799" y="652936"/>
                    <a:pt x="6044375" y="650364"/>
                    <a:pt x="6075045" y="648459"/>
                  </a:cubicBezTo>
                  <a:cubicBezTo>
                    <a:pt x="6105906" y="646363"/>
                    <a:pt x="6135529" y="645125"/>
                    <a:pt x="6167819" y="643887"/>
                  </a:cubicBezTo>
                  <a:cubicBezTo>
                    <a:pt x="6230779" y="641125"/>
                    <a:pt x="6295930" y="640077"/>
                    <a:pt x="6361081" y="639124"/>
                  </a:cubicBezTo>
                  <a:cubicBezTo>
                    <a:pt x="6491955" y="637981"/>
                    <a:pt x="6624638" y="638553"/>
                    <a:pt x="6757321" y="640458"/>
                  </a:cubicBezTo>
                  <a:cubicBezTo>
                    <a:pt x="6890195" y="642553"/>
                    <a:pt x="7023449" y="645030"/>
                    <a:pt x="7156704" y="649030"/>
                  </a:cubicBezTo>
                  <a:cubicBezTo>
                    <a:pt x="7289959" y="652650"/>
                    <a:pt x="7423404" y="656841"/>
                    <a:pt x="7556373" y="662365"/>
                  </a:cubicBezTo>
                  <a:cubicBezTo>
                    <a:pt x="7689152" y="667509"/>
                    <a:pt x="7822502" y="673986"/>
                    <a:pt x="7952328" y="682177"/>
                  </a:cubicBezTo>
                  <a:lnTo>
                    <a:pt x="8000714" y="685511"/>
                  </a:lnTo>
                  <a:cubicBezTo>
                    <a:pt x="8016811" y="686654"/>
                    <a:pt x="8031670" y="688178"/>
                    <a:pt x="8047196" y="689416"/>
                  </a:cubicBezTo>
                  <a:lnTo>
                    <a:pt x="8097965" y="693893"/>
                  </a:lnTo>
                  <a:cubicBezTo>
                    <a:pt x="8116539" y="695417"/>
                    <a:pt x="8134731" y="696846"/>
                    <a:pt x="8152733" y="697894"/>
                  </a:cubicBezTo>
                  <a:cubicBezTo>
                    <a:pt x="8224647" y="701989"/>
                    <a:pt x="8294465" y="704085"/>
                    <a:pt x="8363903" y="705133"/>
                  </a:cubicBezTo>
                  <a:cubicBezTo>
                    <a:pt x="8502777" y="706657"/>
                    <a:pt x="8640223" y="704180"/>
                    <a:pt x="8777764" y="698084"/>
                  </a:cubicBezTo>
                  <a:cubicBezTo>
                    <a:pt x="8912352" y="692083"/>
                    <a:pt x="9046845" y="682749"/>
                    <a:pt x="9182005" y="668366"/>
                  </a:cubicBezTo>
                  <a:lnTo>
                    <a:pt x="9182005" y="351088"/>
                  </a:lnTo>
                  <a:close/>
                </a:path>
              </a:pathLst>
            </a:custGeom>
            <a:solidFill>
              <a:schemeClr val="bg1">
                <a:alpha val="30000"/>
              </a:schemeClr>
            </a:solidFill>
            <a:ln w="9525" cap="flat">
              <a:noFill/>
              <a:prstDash val="solid"/>
              <a:miter/>
            </a:ln>
          </p:spPr>
          <p:txBody>
            <a:bodyPr rtlCol="0" anchor="ctr"/>
            <a:lstStyle/>
            <a:p>
              <a:endParaRPr lang="en-US"/>
            </a:p>
          </p:txBody>
        </p:sp>
      </p:grpSp>
      <p:sp>
        <p:nvSpPr>
          <p:cNvPr id="3" name="Subtitle 2">
            <a:extLst>
              <a:ext uri="{FF2B5EF4-FFF2-40B4-BE49-F238E27FC236}">
                <a16:creationId xmlns:a16="http://schemas.microsoft.com/office/drawing/2014/main" id="{61773DC6-B9E1-C600-C597-62BA623F741A}"/>
              </a:ext>
            </a:extLst>
          </p:cNvPr>
          <p:cNvSpPr>
            <a:spLocks noGrp="1"/>
          </p:cNvSpPr>
          <p:nvPr>
            <p:ph type="subTitle" idx="1"/>
          </p:nvPr>
        </p:nvSpPr>
        <p:spPr>
          <a:xfrm>
            <a:off x="487103" y="5988498"/>
            <a:ext cx="9416898" cy="387345"/>
          </a:xfrm>
        </p:spPr>
        <p:txBody>
          <a:bodyPr anchor="b">
            <a:normAutofit/>
          </a:bodyPr>
          <a:lstStyle/>
          <a:p>
            <a:pPr algn="l"/>
            <a:r>
              <a:rPr kumimoji="0" lang="de-DE" sz="1800" b="0" i="0" u="none" strike="noStrike" kern="1200" cap="none" spc="0" normalizeH="0" baseline="0" noProof="0" dirty="0">
                <a:ln>
                  <a:noFill/>
                </a:ln>
                <a:solidFill>
                  <a:srgbClr val="002060"/>
                </a:solidFill>
                <a:effectLst/>
                <a:uLnTx/>
                <a:uFillTx/>
                <a:latin typeface="Ford Antenna Medium" panose="02000505000000020004" pitchFamily="50" charset="0"/>
              </a:rPr>
              <a:t>Partha</a:t>
            </a:r>
            <a:r>
              <a:rPr kumimoji="0" lang="de-DE" sz="1800" b="0" i="0" u="none" strike="noStrike" kern="1200" cap="none" spc="0" normalizeH="0" baseline="0" noProof="0" dirty="0">
                <a:ln>
                  <a:noFill/>
                </a:ln>
                <a:solidFill>
                  <a:schemeClr val="tx2"/>
                </a:solidFill>
                <a:effectLst/>
                <a:uLnTx/>
                <a:uFillTx/>
                <a:latin typeface="Ford Antenna Medium" panose="02000505000000020004" pitchFamily="50" charset="0"/>
              </a:rPr>
              <a:t> Sarathi Misra</a:t>
            </a:r>
            <a:endParaRPr lang="en-US" sz="1800" dirty="0">
              <a:solidFill>
                <a:schemeClr val="tx2"/>
              </a:solidFill>
            </a:endParaRPr>
          </a:p>
        </p:txBody>
      </p:sp>
      <p:sp>
        <p:nvSpPr>
          <p:cNvPr id="2" name="Title 1">
            <a:extLst>
              <a:ext uri="{FF2B5EF4-FFF2-40B4-BE49-F238E27FC236}">
                <a16:creationId xmlns:a16="http://schemas.microsoft.com/office/drawing/2014/main" id="{ED88EA2A-1E8B-A2F0-B2DF-C243EE276B32}"/>
              </a:ext>
            </a:extLst>
          </p:cNvPr>
          <p:cNvSpPr>
            <a:spLocks noGrp="1"/>
          </p:cNvSpPr>
          <p:nvPr>
            <p:ph type="ctrTitle"/>
          </p:nvPr>
        </p:nvSpPr>
        <p:spPr>
          <a:xfrm>
            <a:off x="487103" y="4268313"/>
            <a:ext cx="10923442" cy="1387531"/>
          </a:xfrm>
        </p:spPr>
        <p:txBody>
          <a:bodyPr anchor="t">
            <a:normAutofit fontScale="90000"/>
          </a:bodyPr>
          <a:lstStyle/>
          <a:p>
            <a:pPr algn="l"/>
            <a:r>
              <a:rPr lang="en-US" sz="4900" b="1" dirty="0">
                <a:solidFill>
                  <a:srgbClr val="002060"/>
                </a:solidFill>
                <a:latin typeface="Arial Nova Light (Body)"/>
              </a:rPr>
              <a:t>Predicting Online Highbrow Wine Purchases</a:t>
            </a:r>
            <a:br>
              <a:rPr lang="en-US" sz="4000" b="1" dirty="0">
                <a:solidFill>
                  <a:srgbClr val="002060"/>
                </a:solidFill>
                <a:latin typeface="Arial Nova Light (Body)"/>
              </a:rPr>
            </a:br>
            <a:r>
              <a:rPr lang="en-US" sz="3600" i="1" dirty="0">
                <a:solidFill>
                  <a:schemeClr val="tx2">
                    <a:lumMod val="75000"/>
                    <a:lumOff val="25000"/>
                  </a:schemeClr>
                </a:solidFill>
                <a:latin typeface="Arial Nova Light (Body)"/>
              </a:rPr>
              <a:t>A Data-Driven Approach for Targeted Marketing</a:t>
            </a:r>
            <a:br>
              <a:rPr lang="en-US" sz="1600" dirty="0">
                <a:solidFill>
                  <a:schemeClr val="tx2"/>
                </a:solidFill>
                <a:latin typeface="Arial Nova Light (Body)"/>
              </a:rPr>
            </a:br>
            <a:endParaRPr lang="en-US" sz="1600" dirty="0">
              <a:solidFill>
                <a:schemeClr val="tx2"/>
              </a:solidFill>
            </a:endParaRPr>
          </a:p>
        </p:txBody>
      </p:sp>
      <p:sp>
        <p:nvSpPr>
          <p:cNvPr id="8" name="TextBox 7">
            <a:extLst>
              <a:ext uri="{FF2B5EF4-FFF2-40B4-BE49-F238E27FC236}">
                <a16:creationId xmlns:a16="http://schemas.microsoft.com/office/drawing/2014/main" id="{1EA75AF3-8029-C0E2-DAD4-2490FCB24FF3}"/>
              </a:ext>
            </a:extLst>
          </p:cNvPr>
          <p:cNvSpPr txBox="1"/>
          <p:nvPr/>
        </p:nvSpPr>
        <p:spPr>
          <a:xfrm>
            <a:off x="9932148" y="6006511"/>
            <a:ext cx="2016148" cy="369332"/>
          </a:xfrm>
          <a:prstGeom prst="rect">
            <a:avLst/>
          </a:prstGeom>
          <a:noFill/>
        </p:spPr>
        <p:txBody>
          <a:bodyPr wrap="square" rtlCol="0">
            <a:spAutoFit/>
          </a:bodyPr>
          <a:lstStyle/>
          <a:p>
            <a:r>
              <a:rPr lang="en-US" dirty="0">
                <a:solidFill>
                  <a:srgbClr val="002060"/>
                </a:solidFill>
              </a:rPr>
              <a:t>April, 2025</a:t>
            </a:r>
          </a:p>
        </p:txBody>
      </p:sp>
    </p:spTree>
    <p:extLst>
      <p:ext uri="{BB962C8B-B14F-4D97-AF65-F5344CB8AC3E}">
        <p14:creationId xmlns:p14="http://schemas.microsoft.com/office/powerpoint/2010/main" val="20906424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14D4D01-DF5A-6BC2-DBE7-9CBECB7FB90C}"/>
              </a:ext>
            </a:extLst>
          </p:cNvPr>
          <p:cNvSpPr>
            <a:spLocks noGrp="1"/>
          </p:cNvSpPr>
          <p:nvPr>
            <p:ph idx="1"/>
          </p:nvPr>
        </p:nvSpPr>
        <p:spPr>
          <a:xfrm>
            <a:off x="624191" y="1284611"/>
            <a:ext cx="7257927" cy="5071739"/>
          </a:xfrm>
        </p:spPr>
        <p:txBody>
          <a:bodyPr/>
          <a:lstStyle/>
          <a:p>
            <a:pPr marL="0" indent="0">
              <a:buNone/>
            </a:pPr>
            <a:r>
              <a:rPr lang="en-US" sz="1900" b="1" dirty="0">
                <a:solidFill>
                  <a:srgbClr val="002060"/>
                </a:solidFill>
                <a:latin typeface="Arial Nova Light (Body)"/>
              </a:rPr>
              <a:t>Goal: </a:t>
            </a:r>
            <a:r>
              <a:rPr lang="en-US" sz="1600" dirty="0">
                <a:solidFill>
                  <a:srgbClr val="002060"/>
                </a:solidFill>
                <a:latin typeface="Arial Nova Light (Body)"/>
              </a:rPr>
              <a:t>Create a repeatable process to transform raw data (both 2016 and 2017) into a format suitable for the ML model to understand, ensuring consistency.</a:t>
            </a:r>
          </a:p>
          <a:p>
            <a:pPr marL="0" indent="0">
              <a:buNone/>
            </a:pPr>
            <a:endParaRPr lang="en-US" sz="1900" b="1" dirty="0">
              <a:solidFill>
                <a:srgbClr val="002060"/>
              </a:solidFill>
              <a:latin typeface="Arial Nova Light (Body)"/>
            </a:endParaRPr>
          </a:p>
          <a:p>
            <a:pPr marL="0" indent="0">
              <a:buNone/>
            </a:pPr>
            <a:r>
              <a:rPr lang="en-US" sz="1900" b="1" dirty="0">
                <a:solidFill>
                  <a:srgbClr val="002060"/>
                </a:solidFill>
                <a:latin typeface="Arial Nova Light (Body)"/>
              </a:rPr>
              <a:t>Pipeline Principle: </a:t>
            </a:r>
          </a:p>
          <a:p>
            <a:r>
              <a:rPr lang="en-US" sz="1600" dirty="0">
                <a:solidFill>
                  <a:srgbClr val="002060"/>
                </a:solidFill>
                <a:latin typeface="Arial Nova Light (Body)"/>
              </a:rPr>
              <a:t>Fit all transformers (imputers, encoders, scalers) and calculate parameters (capping bounds) only on the 2016 data. </a:t>
            </a:r>
          </a:p>
          <a:p>
            <a:r>
              <a:rPr lang="en-US" sz="1600" dirty="0">
                <a:solidFill>
                  <a:srgbClr val="002060"/>
                </a:solidFill>
                <a:latin typeface="Arial Nova Light (Body)"/>
              </a:rPr>
              <a:t>Apply these fitted objects/parameters to transform both 2016 and 2017 data. Prevents Data Leakage.</a:t>
            </a:r>
          </a:p>
          <a:p>
            <a:endParaRPr lang="en-US" sz="1900" b="1" dirty="0">
              <a:solidFill>
                <a:srgbClr val="002060"/>
              </a:solidFill>
              <a:latin typeface="Arial Nova Light (Body)"/>
              <a:hlinkClick r:id="rId2">
                <a:extLst>
                  <a:ext uri="{A12FA001-AC4F-418D-AE19-62706E023703}">
                    <ahyp:hlinkClr xmlns:ahyp="http://schemas.microsoft.com/office/drawing/2018/hyperlinkcolor" val="tx"/>
                  </a:ext>
                </a:extLst>
              </a:hlinkClick>
            </a:endParaRPr>
          </a:p>
          <a:p>
            <a:pPr marL="0" indent="0">
              <a:buNone/>
            </a:pPr>
            <a:r>
              <a:rPr lang="en-US" sz="1900" b="1" dirty="0">
                <a:solidFill>
                  <a:srgbClr val="002060"/>
                </a:solidFill>
                <a:latin typeface="Arial Nova Light (Body)"/>
                <a:hlinkClick r:id="rId2">
                  <a:extLst>
                    <a:ext uri="{A12FA001-AC4F-418D-AE19-62706E023703}">
                      <ahyp:hlinkClr xmlns:ahyp="http://schemas.microsoft.com/office/drawing/2018/hyperlinkcolor" val="tx"/>
                    </a:ext>
                  </a:extLst>
                </a:hlinkClick>
              </a:rPr>
              <a:t>Architecture Diagram</a:t>
            </a:r>
            <a:endParaRPr lang="en-US" sz="1900" b="1" dirty="0">
              <a:solidFill>
                <a:srgbClr val="002060"/>
              </a:solidFill>
              <a:latin typeface="Arial Nova Light (Body)"/>
            </a:endParaRPr>
          </a:p>
        </p:txBody>
      </p:sp>
      <p:sp>
        <p:nvSpPr>
          <p:cNvPr id="5" name="Slide Number Placeholder 4">
            <a:extLst>
              <a:ext uri="{FF2B5EF4-FFF2-40B4-BE49-F238E27FC236}">
                <a16:creationId xmlns:a16="http://schemas.microsoft.com/office/drawing/2014/main" id="{18F9CF9D-9D7C-A3BD-0DD0-0E4F37A65EF4}"/>
              </a:ext>
            </a:extLst>
          </p:cNvPr>
          <p:cNvSpPr>
            <a:spLocks noGrp="1"/>
          </p:cNvSpPr>
          <p:nvPr>
            <p:ph type="sldNum" sz="quarter" idx="12"/>
          </p:nvPr>
        </p:nvSpPr>
        <p:spPr/>
        <p:txBody>
          <a:bodyPr/>
          <a:lstStyle/>
          <a:p>
            <a:fld id="{E6CE96D1-7CBD-4CBF-8C94-99C971E8B8A4}" type="slidenum">
              <a:rPr lang="en-US" smtClean="0"/>
              <a:t>10</a:t>
            </a:fld>
            <a:endParaRPr lang="en-US"/>
          </a:p>
        </p:txBody>
      </p:sp>
      <p:sp>
        <p:nvSpPr>
          <p:cNvPr id="6" name="Footer Placeholder 5">
            <a:extLst>
              <a:ext uri="{FF2B5EF4-FFF2-40B4-BE49-F238E27FC236}">
                <a16:creationId xmlns:a16="http://schemas.microsoft.com/office/drawing/2014/main" id="{E097A53C-DD02-F737-5DB3-97254B4F303C}"/>
              </a:ext>
            </a:extLst>
          </p:cNvPr>
          <p:cNvSpPr>
            <a:spLocks noGrp="1"/>
          </p:cNvSpPr>
          <p:nvPr>
            <p:ph type="ftr" sz="quarter" idx="11"/>
          </p:nvPr>
        </p:nvSpPr>
        <p:spPr/>
        <p:txBody>
          <a:bodyPr/>
          <a:lstStyle/>
          <a:p>
            <a:r>
              <a:rPr lang="en-US"/>
              <a:t>Highbrow Wine Campaign Optimization Case Study</a:t>
            </a:r>
          </a:p>
        </p:txBody>
      </p:sp>
      <p:sp>
        <p:nvSpPr>
          <p:cNvPr id="8" name="Title 1">
            <a:extLst>
              <a:ext uri="{FF2B5EF4-FFF2-40B4-BE49-F238E27FC236}">
                <a16:creationId xmlns:a16="http://schemas.microsoft.com/office/drawing/2014/main" id="{D2B0DB75-434F-130E-5FE2-257A8BC7927D}"/>
              </a:ext>
            </a:extLst>
          </p:cNvPr>
          <p:cNvSpPr txBox="1">
            <a:spLocks/>
          </p:cNvSpPr>
          <p:nvPr/>
        </p:nvSpPr>
        <p:spPr>
          <a:xfrm>
            <a:off x="342090" y="267849"/>
            <a:ext cx="10515600" cy="62709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000" b="1" dirty="0">
                <a:solidFill>
                  <a:srgbClr val="002060"/>
                </a:solidFill>
                <a:latin typeface="Ford Antenna Medium" panose="02000505000000020004" pitchFamily="50" charset="0"/>
              </a:rPr>
              <a:t>Pipeline Architecture Diagram</a:t>
            </a:r>
          </a:p>
        </p:txBody>
      </p:sp>
      <p:pic>
        <p:nvPicPr>
          <p:cNvPr id="10" name="Picture 9">
            <a:extLst>
              <a:ext uri="{FF2B5EF4-FFF2-40B4-BE49-F238E27FC236}">
                <a16:creationId xmlns:a16="http://schemas.microsoft.com/office/drawing/2014/main" id="{AC893ADA-F460-9839-16C8-243176903E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82118" y="894945"/>
            <a:ext cx="3782291" cy="5544766"/>
          </a:xfrm>
          <a:prstGeom prst="rect">
            <a:avLst/>
          </a:prstGeom>
          <a:ln>
            <a:solidFill>
              <a:schemeClr val="bg1">
                <a:lumMod val="75000"/>
              </a:schemeClr>
            </a:solidFill>
          </a:ln>
        </p:spPr>
      </p:pic>
    </p:spTree>
    <p:extLst>
      <p:ext uri="{BB962C8B-B14F-4D97-AF65-F5344CB8AC3E}">
        <p14:creationId xmlns:p14="http://schemas.microsoft.com/office/powerpoint/2010/main" val="13252865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92B0445-8742-8C84-8153-D6855B29EDCD}"/>
              </a:ext>
            </a:extLst>
          </p:cNvPr>
          <p:cNvSpPr>
            <a:spLocks noGrp="1"/>
          </p:cNvSpPr>
          <p:nvPr>
            <p:ph idx="1"/>
          </p:nvPr>
        </p:nvSpPr>
        <p:spPr>
          <a:xfrm>
            <a:off x="838200" y="1348969"/>
            <a:ext cx="10515600" cy="4895850"/>
          </a:xfrm>
        </p:spPr>
        <p:txBody>
          <a:bodyPr>
            <a:normAutofit/>
          </a:bodyPr>
          <a:lstStyle/>
          <a:p>
            <a:pPr marL="0" indent="0">
              <a:lnSpc>
                <a:spcPct val="110000"/>
              </a:lnSpc>
              <a:buNone/>
            </a:pPr>
            <a:r>
              <a:rPr lang="en-US" sz="1800" b="1" dirty="0">
                <a:solidFill>
                  <a:srgbClr val="002060"/>
                </a:solidFill>
                <a:latin typeface="Arial Nova Light (Body)"/>
              </a:rPr>
              <a:t>Step 1: Handle Placeholders</a:t>
            </a:r>
          </a:p>
          <a:p>
            <a:pPr>
              <a:lnSpc>
                <a:spcPct val="110000"/>
              </a:lnSpc>
            </a:pPr>
            <a:r>
              <a:rPr lang="en-US" sz="1600" dirty="0">
                <a:solidFill>
                  <a:srgbClr val="002060"/>
                </a:solidFill>
                <a:latin typeface="Arial Nova Light (Body)"/>
              </a:rPr>
              <a:t>Converted non-standard missing indicators (!) into a consistent format (</a:t>
            </a:r>
            <a:r>
              <a:rPr lang="en-US" sz="1600" dirty="0" err="1">
                <a:solidFill>
                  <a:srgbClr val="002060"/>
                </a:solidFill>
                <a:latin typeface="Arial Nova Light (Body)"/>
              </a:rPr>
              <a:t>NaN</a:t>
            </a:r>
            <a:r>
              <a:rPr lang="en-US" sz="1600" dirty="0">
                <a:solidFill>
                  <a:srgbClr val="002060"/>
                </a:solidFill>
                <a:latin typeface="Arial Nova Light (Body)"/>
              </a:rPr>
              <a:t> or 'Unknown’) for HOUSEHOLDTYPOLOGY and </a:t>
            </a:r>
            <a:r>
              <a:rPr lang="en-US" sz="1600" dirty="0" err="1">
                <a:solidFill>
                  <a:srgbClr val="002060"/>
                </a:solidFill>
                <a:latin typeface="Arial Nova Light (Body)"/>
              </a:rPr>
              <a:t>SOW_type_colr</a:t>
            </a:r>
            <a:r>
              <a:rPr lang="en-US" sz="1600" dirty="0">
                <a:solidFill>
                  <a:srgbClr val="002060"/>
                </a:solidFill>
                <a:latin typeface="Arial Nova Light (Body)"/>
              </a:rPr>
              <a:t>.</a:t>
            </a:r>
          </a:p>
          <a:p>
            <a:pPr>
              <a:lnSpc>
                <a:spcPct val="110000"/>
              </a:lnSpc>
            </a:pPr>
            <a:r>
              <a:rPr lang="en-US" sz="1600" dirty="0">
                <a:solidFill>
                  <a:srgbClr val="002060"/>
                </a:solidFill>
                <a:latin typeface="Arial Nova Light (Body)"/>
              </a:rPr>
              <a:t>Replaced ‘</a:t>
            </a:r>
            <a:r>
              <a:rPr lang="en-US" sz="1600" b="1" dirty="0">
                <a:solidFill>
                  <a:srgbClr val="002060"/>
                </a:solidFill>
                <a:latin typeface="Arial Nova Light (Body)"/>
              </a:rPr>
              <a:t>!’</a:t>
            </a:r>
            <a:r>
              <a:rPr lang="en-US" sz="1600" dirty="0">
                <a:solidFill>
                  <a:srgbClr val="002060"/>
                </a:solidFill>
                <a:latin typeface="Arial Nova Light (Body)"/>
              </a:rPr>
              <a:t> with 'Unknown'. Applied identically to both datasets.</a:t>
            </a:r>
          </a:p>
          <a:p>
            <a:pPr marL="0" indent="0">
              <a:lnSpc>
                <a:spcPct val="120000"/>
              </a:lnSpc>
              <a:buNone/>
            </a:pPr>
            <a:r>
              <a:rPr lang="en-US" sz="1800" b="1" dirty="0">
                <a:solidFill>
                  <a:srgbClr val="002060"/>
                </a:solidFill>
                <a:latin typeface="Arial Nova Light (Body)"/>
              </a:rPr>
              <a:t>Step 2: Impute Missing Values</a:t>
            </a:r>
          </a:p>
          <a:p>
            <a:pPr>
              <a:lnSpc>
                <a:spcPct val="110000"/>
              </a:lnSpc>
            </a:pPr>
            <a:r>
              <a:rPr lang="en-US" sz="1600" dirty="0">
                <a:solidFill>
                  <a:srgbClr val="002060"/>
                </a:solidFill>
                <a:latin typeface="Arial Nova Light (Body)"/>
              </a:rPr>
              <a:t>Filled remaining </a:t>
            </a:r>
            <a:r>
              <a:rPr lang="en-US" sz="1600" dirty="0" err="1">
                <a:solidFill>
                  <a:srgbClr val="002060"/>
                </a:solidFill>
                <a:latin typeface="Arial Nova Light (Body)"/>
              </a:rPr>
              <a:t>NaNs</a:t>
            </a:r>
            <a:r>
              <a:rPr lang="en-US" sz="1600" dirty="0">
                <a:solidFill>
                  <a:srgbClr val="002060"/>
                </a:solidFill>
                <a:latin typeface="Arial Nova Light (Body)"/>
              </a:rPr>
              <a:t> (standard or from Step 1) to allow modeling. Crucially, handled potential new </a:t>
            </a:r>
            <a:r>
              <a:rPr lang="en-US" sz="1600" dirty="0" err="1">
                <a:solidFill>
                  <a:srgbClr val="002060"/>
                </a:solidFill>
                <a:latin typeface="Arial Nova Light (Body)"/>
              </a:rPr>
              <a:t>NaNs</a:t>
            </a:r>
            <a:r>
              <a:rPr lang="en-US" sz="1600" dirty="0">
                <a:solidFill>
                  <a:srgbClr val="002060"/>
                </a:solidFill>
                <a:latin typeface="Arial Nova Light (Body)"/>
              </a:rPr>
              <a:t> in 2017 data without losing customers.</a:t>
            </a:r>
          </a:p>
          <a:p>
            <a:pPr>
              <a:lnSpc>
                <a:spcPct val="110000"/>
              </a:lnSpc>
            </a:pPr>
            <a:r>
              <a:rPr lang="en-US" sz="1600" i="1" dirty="0">
                <a:solidFill>
                  <a:srgbClr val="002060"/>
                </a:solidFill>
                <a:latin typeface="Arial Nova Light (Body)"/>
              </a:rPr>
              <a:t>Method used:</a:t>
            </a:r>
          </a:p>
          <a:p>
            <a:pPr lvl="1">
              <a:lnSpc>
                <a:spcPct val="110000"/>
              </a:lnSpc>
            </a:pPr>
            <a:r>
              <a:rPr lang="en-US" sz="1600" dirty="0">
                <a:solidFill>
                  <a:srgbClr val="002060"/>
                </a:solidFill>
                <a:latin typeface="Arial Nova Light (Body)"/>
              </a:rPr>
              <a:t>Numerical Columns: Used </a:t>
            </a:r>
            <a:r>
              <a:rPr lang="en-US" sz="1600" b="1" dirty="0" err="1">
                <a:solidFill>
                  <a:srgbClr val="002060"/>
                </a:solidFill>
                <a:latin typeface="Arial Nova Light (Body)"/>
              </a:rPr>
              <a:t>SimpleImputer</a:t>
            </a:r>
            <a:r>
              <a:rPr lang="en-US" sz="1600" b="1" dirty="0">
                <a:solidFill>
                  <a:srgbClr val="002060"/>
                </a:solidFill>
                <a:latin typeface="Arial Nova Light (Body)"/>
              </a:rPr>
              <a:t>(strategy='median')</a:t>
            </a:r>
            <a:r>
              <a:rPr lang="en-US" sz="1600" dirty="0">
                <a:solidFill>
                  <a:srgbClr val="002060"/>
                </a:solidFill>
                <a:latin typeface="Arial Nova Light (Body)"/>
              </a:rPr>
              <a:t>. </a:t>
            </a:r>
            <a:r>
              <a:rPr lang="en-US" sz="1600" i="1" dirty="0">
                <a:solidFill>
                  <a:srgbClr val="002060"/>
                </a:solidFill>
                <a:latin typeface="Arial Nova Light (Body)"/>
              </a:rPr>
              <a:t>Fitted on 2016, transformed both.</a:t>
            </a:r>
          </a:p>
          <a:p>
            <a:pPr lvl="1">
              <a:lnSpc>
                <a:spcPct val="110000"/>
              </a:lnSpc>
            </a:pPr>
            <a:r>
              <a:rPr lang="en-US" sz="1600" dirty="0">
                <a:solidFill>
                  <a:srgbClr val="002060"/>
                </a:solidFill>
                <a:latin typeface="Arial Nova Light (Body)"/>
              </a:rPr>
              <a:t>Categorical Columns (HOUSEHOLDTYPOLOGY, </a:t>
            </a:r>
            <a:r>
              <a:rPr lang="en-US" sz="1600" dirty="0" err="1">
                <a:solidFill>
                  <a:srgbClr val="002060"/>
                </a:solidFill>
                <a:latin typeface="Arial Nova Light (Body)"/>
              </a:rPr>
              <a:t>SOW_type_colr</a:t>
            </a:r>
            <a:r>
              <a:rPr lang="en-US" sz="1600" dirty="0">
                <a:solidFill>
                  <a:srgbClr val="002060"/>
                </a:solidFill>
                <a:latin typeface="Arial Nova Light (Body)"/>
              </a:rPr>
              <a:t>, </a:t>
            </a:r>
            <a:r>
              <a:rPr lang="en-US" sz="1600" dirty="0" err="1">
                <a:solidFill>
                  <a:srgbClr val="002060"/>
                </a:solidFill>
                <a:latin typeface="Arial Nova Light (Body)"/>
              </a:rPr>
              <a:t>Collishop_customer</a:t>
            </a:r>
            <a:r>
              <a:rPr lang="en-US" sz="1600" dirty="0">
                <a:solidFill>
                  <a:srgbClr val="002060"/>
                </a:solidFill>
                <a:latin typeface="Arial Nova Light (Body)"/>
              </a:rPr>
              <a:t>): Used </a:t>
            </a:r>
            <a:r>
              <a:rPr lang="en-US" sz="1600" b="1" dirty="0" err="1">
                <a:solidFill>
                  <a:srgbClr val="002060"/>
                </a:solidFill>
                <a:latin typeface="Arial Nova Light (Body)"/>
              </a:rPr>
              <a:t>SimpleImputer</a:t>
            </a:r>
            <a:r>
              <a:rPr lang="en-US" sz="1600" b="1" dirty="0">
                <a:solidFill>
                  <a:srgbClr val="002060"/>
                </a:solidFill>
                <a:latin typeface="Arial Nova Light (Body)"/>
              </a:rPr>
              <a:t>(strategy='</a:t>
            </a:r>
            <a:r>
              <a:rPr lang="en-US" sz="1600" b="1" dirty="0" err="1">
                <a:solidFill>
                  <a:srgbClr val="002060"/>
                </a:solidFill>
                <a:latin typeface="Arial Nova Light (Body)"/>
              </a:rPr>
              <a:t>most_frequent</a:t>
            </a:r>
            <a:r>
              <a:rPr lang="en-US" sz="1600" b="1" dirty="0">
                <a:solidFill>
                  <a:srgbClr val="002060"/>
                </a:solidFill>
                <a:latin typeface="Arial Nova Light (Body)"/>
              </a:rPr>
              <a:t>')</a:t>
            </a:r>
            <a:r>
              <a:rPr lang="en-US" sz="1600" dirty="0">
                <a:solidFill>
                  <a:srgbClr val="002060"/>
                </a:solidFill>
                <a:latin typeface="Arial Nova Light (Body)"/>
              </a:rPr>
              <a:t>. </a:t>
            </a:r>
            <a:r>
              <a:rPr lang="en-US" sz="1600" i="1" dirty="0">
                <a:solidFill>
                  <a:srgbClr val="002060"/>
                </a:solidFill>
                <a:latin typeface="Arial Nova Light (Body)"/>
              </a:rPr>
              <a:t>Fitted on 2016, transformed both.</a:t>
            </a:r>
          </a:p>
          <a:p>
            <a:pPr marL="457200" lvl="1" indent="0">
              <a:lnSpc>
                <a:spcPct val="110000"/>
              </a:lnSpc>
              <a:buNone/>
            </a:pPr>
            <a:endParaRPr lang="en-US" sz="800" i="1" dirty="0">
              <a:solidFill>
                <a:srgbClr val="002060"/>
              </a:solidFill>
              <a:latin typeface="Arial Nova Light (Body)"/>
            </a:endParaRPr>
          </a:p>
          <a:p>
            <a:pPr marL="233363" lvl="1">
              <a:lnSpc>
                <a:spcPct val="110000"/>
              </a:lnSpc>
            </a:pPr>
            <a:r>
              <a:rPr lang="en-US" sz="1600" dirty="0">
                <a:solidFill>
                  <a:srgbClr val="002060"/>
                </a:solidFill>
                <a:latin typeface="Arial Nova Light (Body)"/>
              </a:rPr>
              <a:t>Result: Obtained clean datasets with no missing values using 2016 statistics as the basis for filling gaps.</a:t>
            </a:r>
          </a:p>
        </p:txBody>
      </p:sp>
      <p:sp>
        <p:nvSpPr>
          <p:cNvPr id="4" name="Slide Number Placeholder 3">
            <a:extLst>
              <a:ext uri="{FF2B5EF4-FFF2-40B4-BE49-F238E27FC236}">
                <a16:creationId xmlns:a16="http://schemas.microsoft.com/office/drawing/2014/main" id="{3868DF28-F5AE-3D9A-6F46-217BAE676A23}"/>
              </a:ext>
            </a:extLst>
          </p:cNvPr>
          <p:cNvSpPr>
            <a:spLocks noGrp="1"/>
          </p:cNvSpPr>
          <p:nvPr>
            <p:ph type="sldNum" sz="quarter" idx="12"/>
          </p:nvPr>
        </p:nvSpPr>
        <p:spPr/>
        <p:txBody>
          <a:bodyPr/>
          <a:lstStyle/>
          <a:p>
            <a:fld id="{E6CE96D1-7CBD-4CBF-8C94-99C971E8B8A4}" type="slidenum">
              <a:rPr lang="en-US" smtClean="0"/>
              <a:t>11</a:t>
            </a:fld>
            <a:endParaRPr lang="en-US"/>
          </a:p>
        </p:txBody>
      </p:sp>
      <p:sp>
        <p:nvSpPr>
          <p:cNvPr id="5" name="Footer Placeholder 4">
            <a:extLst>
              <a:ext uri="{FF2B5EF4-FFF2-40B4-BE49-F238E27FC236}">
                <a16:creationId xmlns:a16="http://schemas.microsoft.com/office/drawing/2014/main" id="{9D03C2D6-72CA-FF5B-6841-4E59DAF32E1D}"/>
              </a:ext>
            </a:extLst>
          </p:cNvPr>
          <p:cNvSpPr>
            <a:spLocks noGrp="1"/>
          </p:cNvSpPr>
          <p:nvPr>
            <p:ph type="ftr" sz="quarter" idx="11"/>
          </p:nvPr>
        </p:nvSpPr>
        <p:spPr/>
        <p:txBody>
          <a:bodyPr/>
          <a:lstStyle/>
          <a:p>
            <a:r>
              <a:rPr lang="en-US"/>
              <a:t>Highbrow Wine Campaign Optimization Case Study</a:t>
            </a:r>
          </a:p>
        </p:txBody>
      </p:sp>
      <p:sp>
        <p:nvSpPr>
          <p:cNvPr id="7" name="Title 1">
            <a:extLst>
              <a:ext uri="{FF2B5EF4-FFF2-40B4-BE49-F238E27FC236}">
                <a16:creationId xmlns:a16="http://schemas.microsoft.com/office/drawing/2014/main" id="{2D11246B-151D-D448-507F-8BBFA3872AF5}"/>
              </a:ext>
            </a:extLst>
          </p:cNvPr>
          <p:cNvSpPr txBox="1">
            <a:spLocks/>
          </p:cNvSpPr>
          <p:nvPr/>
        </p:nvSpPr>
        <p:spPr>
          <a:xfrm>
            <a:off x="342089" y="267849"/>
            <a:ext cx="11408923" cy="62709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a-DK" sz="3000" b="1" dirty="0">
                <a:solidFill>
                  <a:srgbClr val="002060"/>
                </a:solidFill>
                <a:latin typeface="Ford Antenna Medium" panose="02000505000000020004" pitchFamily="50" charset="0"/>
              </a:rPr>
              <a:t>Data Preprocessing (1/3)</a:t>
            </a:r>
            <a:endParaRPr lang="en-US" sz="3000" b="1" dirty="0">
              <a:solidFill>
                <a:srgbClr val="002060"/>
              </a:solidFill>
              <a:latin typeface="Ford Antenna Medium" panose="02000505000000020004" pitchFamily="50" charset="0"/>
            </a:endParaRPr>
          </a:p>
        </p:txBody>
      </p:sp>
    </p:spTree>
    <p:extLst>
      <p:ext uri="{BB962C8B-B14F-4D97-AF65-F5344CB8AC3E}">
        <p14:creationId xmlns:p14="http://schemas.microsoft.com/office/powerpoint/2010/main" val="979657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343F6C9-7C18-9851-DAF3-C73DCB16C8B5}"/>
              </a:ext>
            </a:extLst>
          </p:cNvPr>
          <p:cNvSpPr>
            <a:spLocks noGrp="1"/>
          </p:cNvSpPr>
          <p:nvPr>
            <p:ph idx="1"/>
          </p:nvPr>
        </p:nvSpPr>
        <p:spPr>
          <a:xfrm>
            <a:off x="838200" y="1096049"/>
            <a:ext cx="10515600" cy="4983737"/>
          </a:xfrm>
        </p:spPr>
        <p:txBody>
          <a:bodyPr>
            <a:normAutofit/>
          </a:bodyPr>
          <a:lstStyle/>
          <a:p>
            <a:pPr marL="0" indent="0">
              <a:lnSpc>
                <a:spcPct val="110000"/>
              </a:lnSpc>
              <a:buNone/>
            </a:pPr>
            <a:r>
              <a:rPr lang="en-US" sz="1800" b="1" dirty="0">
                <a:solidFill>
                  <a:srgbClr val="002060"/>
                </a:solidFill>
                <a:latin typeface="Arial Nova Light (Body)"/>
              </a:rPr>
              <a:t>Step 3: Encode Categorical Features</a:t>
            </a:r>
          </a:p>
          <a:p>
            <a:pPr>
              <a:lnSpc>
                <a:spcPct val="110000"/>
              </a:lnSpc>
            </a:pPr>
            <a:r>
              <a:rPr lang="en-US" sz="1600" dirty="0">
                <a:solidFill>
                  <a:srgbClr val="002060"/>
                </a:solidFill>
                <a:latin typeface="Arial Nova Light (Body)"/>
              </a:rPr>
              <a:t>ML models require numerical inputs for machine to understand.</a:t>
            </a:r>
          </a:p>
          <a:p>
            <a:pPr>
              <a:lnSpc>
                <a:spcPct val="110000"/>
              </a:lnSpc>
            </a:pPr>
            <a:r>
              <a:rPr lang="en-US" sz="1600" i="1" dirty="0">
                <a:solidFill>
                  <a:srgbClr val="002060"/>
                </a:solidFill>
                <a:latin typeface="Arial Nova Light (Body)"/>
              </a:rPr>
              <a:t>Method used:</a:t>
            </a:r>
          </a:p>
          <a:p>
            <a:pPr lvl="1">
              <a:lnSpc>
                <a:spcPct val="110000"/>
              </a:lnSpc>
            </a:pPr>
            <a:r>
              <a:rPr lang="en-US" sz="1600" dirty="0">
                <a:solidFill>
                  <a:srgbClr val="002060"/>
                </a:solidFill>
                <a:latin typeface="Arial Nova Light (Body)"/>
              </a:rPr>
              <a:t>Binary Mapping: ‘</a:t>
            </a:r>
            <a:r>
              <a:rPr lang="en-US" sz="1600" b="1" dirty="0" err="1">
                <a:solidFill>
                  <a:srgbClr val="002060"/>
                </a:solidFill>
                <a:latin typeface="Arial Nova Light (Body)"/>
              </a:rPr>
              <a:t>Collishop_customer</a:t>
            </a:r>
            <a:r>
              <a:rPr lang="en-US" sz="1600" b="1" dirty="0">
                <a:solidFill>
                  <a:srgbClr val="002060"/>
                </a:solidFill>
                <a:latin typeface="Arial Nova Light (Body)"/>
              </a:rPr>
              <a:t>’</a:t>
            </a:r>
            <a:r>
              <a:rPr lang="en-US" sz="1600" dirty="0">
                <a:solidFill>
                  <a:srgbClr val="002060"/>
                </a:solidFill>
                <a:latin typeface="Arial Nova Light (Body)"/>
              </a:rPr>
              <a:t> ('Y'/'N') mapped to 1/0 (after imputation).</a:t>
            </a:r>
          </a:p>
          <a:p>
            <a:pPr lvl="1">
              <a:lnSpc>
                <a:spcPct val="110000"/>
              </a:lnSpc>
            </a:pPr>
            <a:r>
              <a:rPr lang="en-US" sz="1600" dirty="0">
                <a:solidFill>
                  <a:srgbClr val="002060"/>
                </a:solidFill>
                <a:latin typeface="Arial Nova Light (Body)"/>
              </a:rPr>
              <a:t>One-Hot Encoding: </a:t>
            </a:r>
            <a:r>
              <a:rPr lang="en-US" sz="1600" b="1" dirty="0">
                <a:solidFill>
                  <a:srgbClr val="002060"/>
                </a:solidFill>
                <a:latin typeface="Arial Nova Light (Body)"/>
              </a:rPr>
              <a:t>HOUSEHOLDTYPOLOGY, </a:t>
            </a:r>
            <a:r>
              <a:rPr lang="en-US" sz="1600" b="1" dirty="0" err="1">
                <a:solidFill>
                  <a:srgbClr val="002060"/>
                </a:solidFill>
                <a:latin typeface="Arial Nova Light (Body)"/>
              </a:rPr>
              <a:t>SOW_type_colr</a:t>
            </a:r>
            <a:r>
              <a:rPr lang="en-US" sz="1600" b="1" dirty="0">
                <a:solidFill>
                  <a:srgbClr val="002060"/>
                </a:solidFill>
                <a:latin typeface="Arial Nova Light (Body)"/>
              </a:rPr>
              <a:t> </a:t>
            </a:r>
            <a:r>
              <a:rPr lang="en-US" sz="1600" dirty="0">
                <a:solidFill>
                  <a:srgbClr val="002060"/>
                </a:solidFill>
                <a:latin typeface="Arial Nova Light (Body)"/>
              </a:rPr>
              <a:t>converted into multiple binary columns. Used </a:t>
            </a:r>
            <a:r>
              <a:rPr lang="en-US" sz="1600" b="1" dirty="0" err="1">
                <a:solidFill>
                  <a:srgbClr val="002060"/>
                </a:solidFill>
                <a:latin typeface="Arial Nova Light (Body)"/>
              </a:rPr>
              <a:t>handle_unknown</a:t>
            </a:r>
            <a:r>
              <a:rPr lang="en-US" sz="1600" b="1" dirty="0">
                <a:solidFill>
                  <a:srgbClr val="002060"/>
                </a:solidFill>
                <a:latin typeface="Arial Nova Light (Body)"/>
              </a:rPr>
              <a:t>='ignore' </a:t>
            </a:r>
            <a:r>
              <a:rPr lang="en-US" sz="1600" dirty="0">
                <a:solidFill>
                  <a:srgbClr val="002060"/>
                </a:solidFill>
                <a:latin typeface="Arial Nova Light (Body)"/>
              </a:rPr>
              <a:t>for robustness if new categories appear in 2017. </a:t>
            </a:r>
            <a:r>
              <a:rPr lang="en-US" sz="1600" i="1" dirty="0">
                <a:solidFill>
                  <a:srgbClr val="002060"/>
                </a:solidFill>
                <a:latin typeface="Arial Nova Light (Body)"/>
              </a:rPr>
              <a:t>Encoder fitted on 2016, transformed both.</a:t>
            </a:r>
          </a:p>
          <a:p>
            <a:pPr marL="0" indent="0">
              <a:lnSpc>
                <a:spcPct val="110000"/>
              </a:lnSpc>
              <a:buNone/>
            </a:pPr>
            <a:r>
              <a:rPr lang="en-US" sz="1800" b="1" dirty="0">
                <a:solidFill>
                  <a:srgbClr val="002060"/>
                </a:solidFill>
                <a:latin typeface="Arial Nova Light (Body)"/>
              </a:rPr>
              <a:t>Step 4: Outlier Capping</a:t>
            </a:r>
          </a:p>
          <a:p>
            <a:pPr>
              <a:lnSpc>
                <a:spcPct val="110000"/>
              </a:lnSpc>
            </a:pPr>
            <a:r>
              <a:rPr lang="en-US" sz="1600" dirty="0">
                <a:solidFill>
                  <a:srgbClr val="002060"/>
                </a:solidFill>
                <a:latin typeface="Arial Nova Light (Body)"/>
              </a:rPr>
              <a:t>To reduce the influence of extreme values on model training and scaling.</a:t>
            </a:r>
          </a:p>
          <a:p>
            <a:pPr>
              <a:lnSpc>
                <a:spcPct val="110000"/>
              </a:lnSpc>
            </a:pPr>
            <a:r>
              <a:rPr lang="en-US" sz="1600" i="1" dirty="0">
                <a:solidFill>
                  <a:srgbClr val="002060"/>
                </a:solidFill>
                <a:latin typeface="Arial Nova Light (Body)"/>
              </a:rPr>
              <a:t>Method used: </a:t>
            </a:r>
            <a:r>
              <a:rPr lang="en-US" sz="1600" dirty="0" err="1">
                <a:solidFill>
                  <a:srgbClr val="002060"/>
                </a:solidFill>
                <a:latin typeface="Arial Nova Light (Body)"/>
              </a:rPr>
              <a:t>Winsorization</a:t>
            </a:r>
            <a:r>
              <a:rPr lang="en-US" sz="1600" dirty="0">
                <a:solidFill>
                  <a:srgbClr val="002060"/>
                </a:solidFill>
                <a:latin typeface="Arial Nova Light (Body)"/>
              </a:rPr>
              <a:t> applied by calculating 1st and 99th percentile values for numerical features using the processed 2016 data. Clipped values outside these bounds in both 2016 and 2017 datasets using the 2016 bounds.</a:t>
            </a:r>
          </a:p>
        </p:txBody>
      </p:sp>
      <p:sp>
        <p:nvSpPr>
          <p:cNvPr id="4" name="Slide Number Placeholder 3">
            <a:extLst>
              <a:ext uri="{FF2B5EF4-FFF2-40B4-BE49-F238E27FC236}">
                <a16:creationId xmlns:a16="http://schemas.microsoft.com/office/drawing/2014/main" id="{43FDA6F4-3A95-BD46-15A9-133911EEBF00}"/>
              </a:ext>
            </a:extLst>
          </p:cNvPr>
          <p:cNvSpPr>
            <a:spLocks noGrp="1"/>
          </p:cNvSpPr>
          <p:nvPr>
            <p:ph type="sldNum" sz="quarter" idx="12"/>
          </p:nvPr>
        </p:nvSpPr>
        <p:spPr/>
        <p:txBody>
          <a:bodyPr/>
          <a:lstStyle/>
          <a:p>
            <a:fld id="{E6CE96D1-7CBD-4CBF-8C94-99C971E8B8A4}" type="slidenum">
              <a:rPr lang="en-US" smtClean="0"/>
              <a:t>12</a:t>
            </a:fld>
            <a:endParaRPr lang="en-US"/>
          </a:p>
        </p:txBody>
      </p:sp>
      <p:sp>
        <p:nvSpPr>
          <p:cNvPr id="5" name="Footer Placeholder 4">
            <a:extLst>
              <a:ext uri="{FF2B5EF4-FFF2-40B4-BE49-F238E27FC236}">
                <a16:creationId xmlns:a16="http://schemas.microsoft.com/office/drawing/2014/main" id="{B36242A6-47BE-FB0B-EC8B-5917EF9AED07}"/>
              </a:ext>
            </a:extLst>
          </p:cNvPr>
          <p:cNvSpPr>
            <a:spLocks noGrp="1"/>
          </p:cNvSpPr>
          <p:nvPr>
            <p:ph type="ftr" sz="quarter" idx="11"/>
          </p:nvPr>
        </p:nvSpPr>
        <p:spPr/>
        <p:txBody>
          <a:bodyPr/>
          <a:lstStyle/>
          <a:p>
            <a:r>
              <a:rPr lang="en-US"/>
              <a:t>Highbrow Wine Campaign Optimization Case Study</a:t>
            </a:r>
          </a:p>
        </p:txBody>
      </p:sp>
      <p:sp>
        <p:nvSpPr>
          <p:cNvPr id="7" name="Title 1">
            <a:extLst>
              <a:ext uri="{FF2B5EF4-FFF2-40B4-BE49-F238E27FC236}">
                <a16:creationId xmlns:a16="http://schemas.microsoft.com/office/drawing/2014/main" id="{B21C67CF-5997-C696-DDB0-831383BDB3C1}"/>
              </a:ext>
            </a:extLst>
          </p:cNvPr>
          <p:cNvSpPr txBox="1">
            <a:spLocks/>
          </p:cNvSpPr>
          <p:nvPr/>
        </p:nvSpPr>
        <p:spPr>
          <a:xfrm>
            <a:off x="342090" y="267849"/>
            <a:ext cx="11849910" cy="62709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a-DK" sz="3000" b="1" dirty="0">
                <a:solidFill>
                  <a:srgbClr val="002060"/>
                </a:solidFill>
                <a:latin typeface="Ford Antenna Medium" panose="02000505000000020004" pitchFamily="50" charset="0"/>
              </a:rPr>
              <a:t>Data Preprocessing (2/3)</a:t>
            </a:r>
            <a:endParaRPr lang="en-US" sz="3000" b="1" dirty="0">
              <a:solidFill>
                <a:srgbClr val="002060"/>
              </a:solidFill>
              <a:latin typeface="Ford Antenna Medium" panose="02000505000000020004" pitchFamily="50" charset="0"/>
            </a:endParaRPr>
          </a:p>
        </p:txBody>
      </p:sp>
    </p:spTree>
    <p:extLst>
      <p:ext uri="{BB962C8B-B14F-4D97-AF65-F5344CB8AC3E}">
        <p14:creationId xmlns:p14="http://schemas.microsoft.com/office/powerpoint/2010/main" val="462956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8CC0849-42E4-43DC-7637-382BB32353DC}"/>
              </a:ext>
            </a:extLst>
          </p:cNvPr>
          <p:cNvSpPr>
            <a:spLocks noGrp="1"/>
          </p:cNvSpPr>
          <p:nvPr>
            <p:ph idx="1"/>
          </p:nvPr>
        </p:nvSpPr>
        <p:spPr>
          <a:xfrm>
            <a:off x="838200" y="1329514"/>
            <a:ext cx="10515600" cy="4351338"/>
          </a:xfrm>
        </p:spPr>
        <p:txBody>
          <a:bodyPr>
            <a:normAutofit/>
          </a:bodyPr>
          <a:lstStyle/>
          <a:p>
            <a:pPr marL="0" indent="0">
              <a:lnSpc>
                <a:spcPct val="110000"/>
              </a:lnSpc>
              <a:buNone/>
            </a:pPr>
            <a:r>
              <a:rPr lang="en-US" sz="1800" b="1" dirty="0">
                <a:solidFill>
                  <a:srgbClr val="002060"/>
                </a:solidFill>
                <a:latin typeface="Arial Nova Light (Body)"/>
              </a:rPr>
              <a:t>Step 5: Feature Engineering</a:t>
            </a:r>
          </a:p>
          <a:p>
            <a:pPr>
              <a:lnSpc>
                <a:spcPct val="110000"/>
              </a:lnSpc>
            </a:pPr>
            <a:r>
              <a:rPr lang="en-US" sz="1600" dirty="0">
                <a:solidFill>
                  <a:srgbClr val="002060"/>
                </a:solidFill>
                <a:latin typeface="Arial Nova Light (Body)"/>
              </a:rPr>
              <a:t>Created potentially more informative features from existing data, using Feature engineering.</a:t>
            </a:r>
          </a:p>
          <a:p>
            <a:pPr>
              <a:lnSpc>
                <a:spcPct val="110000"/>
              </a:lnSpc>
            </a:pPr>
            <a:r>
              <a:rPr lang="en-US" sz="1600" i="1" dirty="0">
                <a:solidFill>
                  <a:srgbClr val="002060"/>
                </a:solidFill>
                <a:latin typeface="Arial Nova Light (Body)"/>
              </a:rPr>
              <a:t>New Features:</a:t>
            </a:r>
          </a:p>
          <a:p>
            <a:pPr lvl="1">
              <a:lnSpc>
                <a:spcPct val="110000"/>
              </a:lnSpc>
            </a:pPr>
            <a:r>
              <a:rPr lang="en-US" sz="1600" b="1" dirty="0" err="1">
                <a:solidFill>
                  <a:srgbClr val="002060"/>
                </a:solidFill>
                <a:latin typeface="Arial Nova Light (Body)"/>
              </a:rPr>
              <a:t>total_spending_cat</a:t>
            </a:r>
            <a:r>
              <a:rPr lang="en-US" sz="1600" dirty="0">
                <a:solidFill>
                  <a:srgbClr val="002060"/>
                </a:solidFill>
                <a:latin typeface="Arial Nova Light (Body)"/>
              </a:rPr>
              <a:t>: Sum of spending across all </a:t>
            </a:r>
            <a:r>
              <a:rPr lang="en-US" sz="1600" b="1" dirty="0">
                <a:solidFill>
                  <a:srgbClr val="002060"/>
                </a:solidFill>
                <a:latin typeface="Arial Nova Light (Body)"/>
              </a:rPr>
              <a:t>cat_* </a:t>
            </a:r>
            <a:r>
              <a:rPr lang="en-US" sz="1600" dirty="0">
                <a:solidFill>
                  <a:srgbClr val="002060"/>
                </a:solidFill>
                <a:latin typeface="Arial Nova Light (Body)"/>
              </a:rPr>
              <a:t>columns</a:t>
            </a:r>
          </a:p>
          <a:p>
            <a:pPr lvl="1">
              <a:lnSpc>
                <a:spcPct val="110000"/>
              </a:lnSpc>
            </a:pPr>
            <a:r>
              <a:rPr lang="en-US" sz="1600" b="1" dirty="0" err="1">
                <a:solidFill>
                  <a:srgbClr val="002060"/>
                </a:solidFill>
                <a:latin typeface="Arial Nova Light (Body)"/>
              </a:rPr>
              <a:t>num_cat_purchased</a:t>
            </a:r>
            <a:r>
              <a:rPr lang="en-US" sz="1600" b="1" dirty="0">
                <a:solidFill>
                  <a:srgbClr val="002060"/>
                </a:solidFill>
                <a:latin typeface="Arial Nova Light (Body)"/>
              </a:rPr>
              <a:t>: </a:t>
            </a:r>
            <a:r>
              <a:rPr lang="en-US" sz="1600" dirty="0">
                <a:solidFill>
                  <a:srgbClr val="002060"/>
                </a:solidFill>
                <a:latin typeface="Arial Nova Light (Body)"/>
              </a:rPr>
              <a:t>Count of </a:t>
            </a:r>
            <a:r>
              <a:rPr lang="en-US" sz="1600" b="1" dirty="0">
                <a:solidFill>
                  <a:srgbClr val="002060"/>
                </a:solidFill>
                <a:latin typeface="Arial Nova Light (Body)"/>
              </a:rPr>
              <a:t>cat_* </a:t>
            </a:r>
            <a:r>
              <a:rPr lang="en-US" sz="1600" dirty="0">
                <a:solidFill>
                  <a:srgbClr val="002060"/>
                </a:solidFill>
                <a:latin typeface="Arial Nova Light (Body)"/>
              </a:rPr>
              <a:t>columns with spending &gt; 0</a:t>
            </a:r>
          </a:p>
          <a:p>
            <a:pPr marL="457200" lvl="1" indent="0">
              <a:lnSpc>
                <a:spcPct val="110000"/>
              </a:lnSpc>
              <a:buNone/>
            </a:pPr>
            <a:endParaRPr lang="en-US" sz="600" dirty="0">
              <a:solidFill>
                <a:srgbClr val="002060"/>
              </a:solidFill>
              <a:latin typeface="Arial Nova Light (Body)"/>
            </a:endParaRPr>
          </a:p>
          <a:p>
            <a:pPr marL="233363" lvl="1">
              <a:lnSpc>
                <a:spcPct val="110000"/>
              </a:lnSpc>
            </a:pPr>
            <a:r>
              <a:rPr lang="en-US" sz="1600" dirty="0">
                <a:solidFill>
                  <a:srgbClr val="002060"/>
                </a:solidFill>
                <a:latin typeface="Arial Nova Light (Body)"/>
              </a:rPr>
              <a:t>This helps to captures overall category engagement level.</a:t>
            </a:r>
          </a:p>
          <a:p>
            <a:pPr marL="0" indent="0">
              <a:lnSpc>
                <a:spcPct val="110000"/>
              </a:lnSpc>
              <a:buNone/>
            </a:pPr>
            <a:r>
              <a:rPr lang="en-US" sz="1800" b="1" dirty="0">
                <a:solidFill>
                  <a:srgbClr val="002060"/>
                </a:solidFill>
                <a:latin typeface="Arial Nova Light (Body)"/>
              </a:rPr>
              <a:t>Step 6: Standardization</a:t>
            </a:r>
          </a:p>
          <a:p>
            <a:pPr>
              <a:lnSpc>
                <a:spcPct val="110000"/>
              </a:lnSpc>
            </a:pPr>
            <a:r>
              <a:rPr lang="en-US" sz="1600" dirty="0">
                <a:solidFill>
                  <a:srgbClr val="002060"/>
                </a:solidFill>
                <a:latin typeface="Arial Nova Light (Body)"/>
              </a:rPr>
              <a:t>Bringing numerical features to a similar standard scale with mean=0 and std-dev=1. This is important for algorithms sensitive to feature scales (although less critical for tree-based).</a:t>
            </a:r>
          </a:p>
          <a:p>
            <a:pPr>
              <a:lnSpc>
                <a:spcPct val="110000"/>
              </a:lnSpc>
            </a:pPr>
            <a:r>
              <a:rPr lang="en-US" sz="1600" i="1" dirty="0">
                <a:solidFill>
                  <a:srgbClr val="002060"/>
                </a:solidFill>
                <a:latin typeface="Arial Nova Light (Body)"/>
              </a:rPr>
              <a:t>Method used: </a:t>
            </a:r>
            <a:r>
              <a:rPr lang="en-US" sz="1600" dirty="0">
                <a:solidFill>
                  <a:srgbClr val="002060"/>
                </a:solidFill>
                <a:latin typeface="Arial Nova Light (Body)"/>
              </a:rPr>
              <a:t>Used ‘</a:t>
            </a:r>
            <a:r>
              <a:rPr lang="en-US" sz="1600" b="1" dirty="0" err="1">
                <a:solidFill>
                  <a:srgbClr val="002060"/>
                </a:solidFill>
                <a:latin typeface="Arial Nova Light (Body)"/>
              </a:rPr>
              <a:t>StandardScaler</a:t>
            </a:r>
            <a:r>
              <a:rPr lang="en-US" sz="1600" b="1" dirty="0">
                <a:solidFill>
                  <a:srgbClr val="002060"/>
                </a:solidFill>
                <a:latin typeface="Arial Nova Light (Body)"/>
              </a:rPr>
              <a:t>’</a:t>
            </a:r>
            <a:r>
              <a:rPr lang="en-US" sz="1600" dirty="0">
                <a:solidFill>
                  <a:srgbClr val="002060"/>
                </a:solidFill>
                <a:latin typeface="Arial Nova Light (Body)"/>
              </a:rPr>
              <a:t>. </a:t>
            </a:r>
            <a:r>
              <a:rPr lang="en-US" sz="1600" i="1" dirty="0">
                <a:solidFill>
                  <a:srgbClr val="002060"/>
                </a:solidFill>
                <a:latin typeface="Arial Nova Light (Body)"/>
              </a:rPr>
              <a:t>Fitted on numerical columns of processed 2016 data, transformed both 2016 and 2017.</a:t>
            </a:r>
          </a:p>
        </p:txBody>
      </p:sp>
      <p:sp>
        <p:nvSpPr>
          <p:cNvPr id="4" name="Slide Number Placeholder 3">
            <a:extLst>
              <a:ext uri="{FF2B5EF4-FFF2-40B4-BE49-F238E27FC236}">
                <a16:creationId xmlns:a16="http://schemas.microsoft.com/office/drawing/2014/main" id="{AC6EDB3F-892A-8A36-27AF-4FFE8754560D}"/>
              </a:ext>
            </a:extLst>
          </p:cNvPr>
          <p:cNvSpPr>
            <a:spLocks noGrp="1"/>
          </p:cNvSpPr>
          <p:nvPr>
            <p:ph type="sldNum" sz="quarter" idx="12"/>
          </p:nvPr>
        </p:nvSpPr>
        <p:spPr/>
        <p:txBody>
          <a:bodyPr/>
          <a:lstStyle/>
          <a:p>
            <a:fld id="{E6CE96D1-7CBD-4CBF-8C94-99C971E8B8A4}" type="slidenum">
              <a:rPr lang="en-US" smtClean="0"/>
              <a:t>13</a:t>
            </a:fld>
            <a:endParaRPr lang="en-US"/>
          </a:p>
        </p:txBody>
      </p:sp>
      <p:sp>
        <p:nvSpPr>
          <p:cNvPr id="5" name="Footer Placeholder 4">
            <a:extLst>
              <a:ext uri="{FF2B5EF4-FFF2-40B4-BE49-F238E27FC236}">
                <a16:creationId xmlns:a16="http://schemas.microsoft.com/office/drawing/2014/main" id="{5E3D2007-8039-3E7A-3AA6-029912F0013F}"/>
              </a:ext>
            </a:extLst>
          </p:cNvPr>
          <p:cNvSpPr>
            <a:spLocks noGrp="1"/>
          </p:cNvSpPr>
          <p:nvPr>
            <p:ph type="ftr" sz="quarter" idx="11"/>
          </p:nvPr>
        </p:nvSpPr>
        <p:spPr/>
        <p:txBody>
          <a:bodyPr/>
          <a:lstStyle/>
          <a:p>
            <a:r>
              <a:rPr lang="en-US"/>
              <a:t>Highbrow Wine Campaign Optimization Case Study</a:t>
            </a:r>
          </a:p>
        </p:txBody>
      </p:sp>
      <p:sp>
        <p:nvSpPr>
          <p:cNvPr id="7" name="Title 1">
            <a:extLst>
              <a:ext uri="{FF2B5EF4-FFF2-40B4-BE49-F238E27FC236}">
                <a16:creationId xmlns:a16="http://schemas.microsoft.com/office/drawing/2014/main" id="{B0F7EEFC-A691-E60E-B1B4-CC593B95C988}"/>
              </a:ext>
            </a:extLst>
          </p:cNvPr>
          <p:cNvSpPr txBox="1">
            <a:spLocks/>
          </p:cNvSpPr>
          <p:nvPr/>
        </p:nvSpPr>
        <p:spPr>
          <a:xfrm>
            <a:off x="213360" y="267849"/>
            <a:ext cx="10515600" cy="62709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a-DK" sz="3000" b="1" dirty="0">
                <a:solidFill>
                  <a:srgbClr val="002060"/>
                </a:solidFill>
                <a:latin typeface="Ford Antenna Medium" panose="02000505000000020004" pitchFamily="50" charset="0"/>
              </a:rPr>
              <a:t>Data Preprocessing (3/3)</a:t>
            </a:r>
            <a:endParaRPr lang="en-US" sz="3000" b="1" dirty="0">
              <a:solidFill>
                <a:srgbClr val="002060"/>
              </a:solidFill>
              <a:latin typeface="Ford Antenna Medium" panose="02000505000000020004" pitchFamily="50" charset="0"/>
            </a:endParaRPr>
          </a:p>
        </p:txBody>
      </p:sp>
    </p:spTree>
    <p:extLst>
      <p:ext uri="{BB962C8B-B14F-4D97-AF65-F5344CB8AC3E}">
        <p14:creationId xmlns:p14="http://schemas.microsoft.com/office/powerpoint/2010/main" val="29116145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CDA0C49-5378-38D0-1A24-E74C658D0087}"/>
              </a:ext>
            </a:extLst>
          </p:cNvPr>
          <p:cNvSpPr>
            <a:spLocks noGrp="1"/>
          </p:cNvSpPr>
          <p:nvPr>
            <p:ph type="sldNum" sz="quarter" idx="12"/>
          </p:nvPr>
        </p:nvSpPr>
        <p:spPr/>
        <p:txBody>
          <a:bodyPr/>
          <a:lstStyle/>
          <a:p>
            <a:fld id="{E6CE96D1-7CBD-4CBF-8C94-99C971E8B8A4}" type="slidenum">
              <a:rPr lang="en-US" smtClean="0"/>
              <a:t>14</a:t>
            </a:fld>
            <a:endParaRPr lang="en-US"/>
          </a:p>
        </p:txBody>
      </p:sp>
      <p:sp>
        <p:nvSpPr>
          <p:cNvPr id="5" name="Footer Placeholder 4">
            <a:extLst>
              <a:ext uri="{FF2B5EF4-FFF2-40B4-BE49-F238E27FC236}">
                <a16:creationId xmlns:a16="http://schemas.microsoft.com/office/drawing/2014/main" id="{0EEC033A-5AE3-7AED-B237-3A63A993F8E7}"/>
              </a:ext>
            </a:extLst>
          </p:cNvPr>
          <p:cNvSpPr>
            <a:spLocks noGrp="1"/>
          </p:cNvSpPr>
          <p:nvPr>
            <p:ph type="ftr" sz="quarter" idx="11"/>
          </p:nvPr>
        </p:nvSpPr>
        <p:spPr/>
        <p:txBody>
          <a:bodyPr/>
          <a:lstStyle/>
          <a:p>
            <a:r>
              <a:rPr lang="en-US"/>
              <a:t>Highbrow Wine Campaign Optimization Case Study</a:t>
            </a:r>
          </a:p>
        </p:txBody>
      </p:sp>
      <p:sp>
        <p:nvSpPr>
          <p:cNvPr id="7" name="Title 1">
            <a:extLst>
              <a:ext uri="{FF2B5EF4-FFF2-40B4-BE49-F238E27FC236}">
                <a16:creationId xmlns:a16="http://schemas.microsoft.com/office/drawing/2014/main" id="{7D83910D-1F42-B13A-B3F9-3949B75DA20A}"/>
              </a:ext>
            </a:extLst>
          </p:cNvPr>
          <p:cNvSpPr txBox="1">
            <a:spLocks/>
          </p:cNvSpPr>
          <p:nvPr/>
        </p:nvSpPr>
        <p:spPr>
          <a:xfrm>
            <a:off x="342090" y="267849"/>
            <a:ext cx="11720208" cy="62709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000" b="1" dirty="0">
                <a:solidFill>
                  <a:srgbClr val="002060"/>
                </a:solidFill>
                <a:latin typeface="Ford Antenna Medium" panose="02000505000000020004" pitchFamily="50" charset="0"/>
              </a:rPr>
              <a:t>Modeling Approach: Propensity Model</a:t>
            </a:r>
          </a:p>
        </p:txBody>
      </p:sp>
      <p:sp>
        <p:nvSpPr>
          <p:cNvPr id="9" name="Content Placeholder 3">
            <a:extLst>
              <a:ext uri="{FF2B5EF4-FFF2-40B4-BE49-F238E27FC236}">
                <a16:creationId xmlns:a16="http://schemas.microsoft.com/office/drawing/2014/main" id="{6C7980E8-7233-B74F-5B40-56005054D3BE}"/>
              </a:ext>
            </a:extLst>
          </p:cNvPr>
          <p:cNvSpPr txBox="1">
            <a:spLocks/>
          </p:cNvSpPr>
          <p:nvPr/>
        </p:nvSpPr>
        <p:spPr>
          <a:xfrm>
            <a:off x="533400" y="929640"/>
            <a:ext cx="10835640" cy="5562600"/>
          </a:xfrm>
          <a:prstGeom prst="rect">
            <a:avLst/>
          </a:prstGeom>
        </p:spPr>
        <p:txBody>
          <a:bodyPr>
            <a:normAutofit/>
          </a:bodyPr>
          <a:lstStyle>
            <a:lvl1pPr marL="230119" indent="-230119" algn="l" defTabSz="914126" rtl="0" eaLnBrk="1" latinLnBrk="0" hangingPunct="1">
              <a:lnSpc>
                <a:spcPct val="90000"/>
              </a:lnSpc>
              <a:spcBef>
                <a:spcPts val="0"/>
              </a:spcBef>
              <a:spcAft>
                <a:spcPts val="900"/>
              </a:spcAft>
              <a:buFont typeface="Arial" panose="020B0604020202020204" pitchFamily="34" charset="0"/>
              <a:buChar char="•"/>
              <a:tabLst/>
              <a:defRPr sz="1999" b="0" i="0" kern="1200" spc="0" baseline="0">
                <a:solidFill>
                  <a:schemeClr val="accent1"/>
                </a:solidFill>
                <a:latin typeface="+mn-lt"/>
                <a:ea typeface="Arial Nova Light" panose="020B0304020202020204" pitchFamily="34" charset="0"/>
                <a:cs typeface="Arial" panose="020B0604020202020204" pitchFamily="34" charset="0"/>
              </a:defRPr>
            </a:lvl1pPr>
            <a:lvl2pPr marL="512609" indent="-277730" algn="l" defTabSz="914126" rtl="0" eaLnBrk="1" latinLnBrk="0" hangingPunct="1">
              <a:lnSpc>
                <a:spcPct val="90000"/>
              </a:lnSpc>
              <a:spcBef>
                <a:spcPts val="0"/>
              </a:spcBef>
              <a:spcAft>
                <a:spcPts val="900"/>
              </a:spcAft>
              <a:buFont typeface="System Font Regular"/>
              <a:buChar char="–"/>
              <a:tabLst/>
              <a:defRPr sz="1999" b="0" kern="1200" spc="0">
                <a:solidFill>
                  <a:schemeClr val="accent1"/>
                </a:solidFill>
                <a:latin typeface="+mn-lt"/>
                <a:ea typeface="Arial Nova Light" panose="020B0304020202020204" pitchFamily="34" charset="0"/>
                <a:cs typeface="Arial" panose="020B0604020202020204" pitchFamily="34" charset="0"/>
              </a:defRPr>
            </a:lvl2pPr>
            <a:lvl3pPr marL="803034" indent="-290426" algn="l" defTabSz="914126" rtl="0" eaLnBrk="1" latinLnBrk="0" hangingPunct="1">
              <a:lnSpc>
                <a:spcPct val="90000"/>
              </a:lnSpc>
              <a:spcBef>
                <a:spcPts val="0"/>
              </a:spcBef>
              <a:spcAft>
                <a:spcPts val="900"/>
              </a:spcAft>
              <a:buFont typeface="Ford Antenna Medium" pitchFamily="50" charset="0"/>
              <a:buChar char="»"/>
              <a:tabLst/>
              <a:defRPr sz="1999" b="0" kern="1200" spc="0">
                <a:solidFill>
                  <a:schemeClr val="accent1"/>
                </a:solidFill>
                <a:latin typeface="+mn-lt"/>
                <a:ea typeface="Arial Nova Light" panose="020B0304020202020204" pitchFamily="34" charset="0"/>
                <a:cs typeface="Arial" panose="020B0604020202020204" pitchFamily="34" charset="0"/>
              </a:defRPr>
            </a:lvl3pPr>
            <a:lvl4pPr marL="1080764" indent="-277730" algn="l" defTabSz="914126" rtl="0" eaLnBrk="1" latinLnBrk="0" hangingPunct="1">
              <a:lnSpc>
                <a:spcPct val="90000"/>
              </a:lnSpc>
              <a:spcBef>
                <a:spcPts val="0"/>
              </a:spcBef>
              <a:spcAft>
                <a:spcPts val="900"/>
              </a:spcAft>
              <a:buSzPct val="75000"/>
              <a:buFont typeface="Courier New" panose="02070309020205020404" pitchFamily="49" charset="0"/>
              <a:buChar char="o"/>
              <a:tabLst/>
              <a:defRPr lang="en-US" sz="1999" b="0" kern="1200" spc="0" dirty="0" smtClean="0">
                <a:solidFill>
                  <a:schemeClr val="accent1"/>
                </a:solidFill>
                <a:latin typeface="+mn-lt"/>
                <a:ea typeface="Arial Nova Light" panose="020B0304020202020204" pitchFamily="34" charset="0"/>
                <a:cs typeface="Arial" panose="020B0604020202020204" pitchFamily="34" charset="0"/>
              </a:defRPr>
            </a:lvl4pPr>
            <a:lvl5pPr marL="2056783" indent="-228531" algn="l" defTabSz="914126" rtl="0" eaLnBrk="1" latinLnBrk="0" hangingPunct="1">
              <a:lnSpc>
                <a:spcPct val="90000"/>
              </a:lnSpc>
              <a:spcBef>
                <a:spcPts val="0"/>
              </a:spcBef>
              <a:spcAft>
                <a:spcPts val="900"/>
              </a:spcAft>
              <a:buFont typeface="Arial"/>
              <a:buChar char="•"/>
              <a:defRPr sz="2399" kern="1200">
                <a:solidFill>
                  <a:schemeClr val="tx1"/>
                </a:solidFill>
                <a:latin typeface="Arial" panose="020B0604020202020204" pitchFamily="34" charset="0"/>
                <a:ea typeface="Ford Antenna Regular" charset="0"/>
                <a:cs typeface="Arial" panose="020B0604020202020204" pitchFamily="34" charset="0"/>
              </a:defRPr>
            </a:lvl5pPr>
            <a:lvl6pPr marL="2513846" indent="-228531" algn="l" defTabSz="914126" rtl="0" eaLnBrk="1" latinLnBrk="0" hangingPunct="1">
              <a:lnSpc>
                <a:spcPct val="90000"/>
              </a:lnSpc>
              <a:spcBef>
                <a:spcPts val="500"/>
              </a:spcBef>
              <a:buFont typeface="Arial"/>
              <a:buChar char="•"/>
              <a:defRPr sz="1799" kern="1200">
                <a:solidFill>
                  <a:schemeClr val="tx1"/>
                </a:solidFill>
                <a:latin typeface="+mn-lt"/>
                <a:ea typeface="+mn-ea"/>
                <a:cs typeface="+mn-cs"/>
              </a:defRPr>
            </a:lvl6pPr>
            <a:lvl7pPr marL="2970908" indent="-228531" algn="l" defTabSz="914126" rtl="0" eaLnBrk="1" latinLnBrk="0" hangingPunct="1">
              <a:lnSpc>
                <a:spcPct val="90000"/>
              </a:lnSpc>
              <a:spcBef>
                <a:spcPts val="500"/>
              </a:spcBef>
              <a:buFont typeface="Arial"/>
              <a:buChar char="•"/>
              <a:defRPr sz="1799" kern="1200">
                <a:solidFill>
                  <a:schemeClr val="tx1"/>
                </a:solidFill>
                <a:latin typeface="+mn-lt"/>
                <a:ea typeface="+mn-ea"/>
                <a:cs typeface="+mn-cs"/>
              </a:defRPr>
            </a:lvl7pPr>
            <a:lvl8pPr marL="3427971" indent="-228531" algn="l" defTabSz="914126" rtl="0" eaLnBrk="1" latinLnBrk="0" hangingPunct="1">
              <a:lnSpc>
                <a:spcPct val="90000"/>
              </a:lnSpc>
              <a:spcBef>
                <a:spcPts val="500"/>
              </a:spcBef>
              <a:buFont typeface="Arial"/>
              <a:buChar char="•"/>
              <a:defRPr sz="1799"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a:buChar char="•"/>
              <a:defRPr sz="1799" kern="1200">
                <a:solidFill>
                  <a:schemeClr val="tx1"/>
                </a:solidFill>
                <a:latin typeface="+mn-lt"/>
                <a:ea typeface="+mn-ea"/>
                <a:cs typeface="+mn-cs"/>
              </a:defRPr>
            </a:lvl9pPr>
          </a:lstStyle>
          <a:p>
            <a:pPr marL="0" marR="0" lvl="0" indent="0" algn="l" defTabSz="914400" rtl="0" eaLnBrk="1" fontAlgn="auto" latinLnBrk="0" hangingPunct="1">
              <a:lnSpc>
                <a:spcPct val="150000"/>
              </a:lnSpc>
              <a:spcBef>
                <a:spcPts val="0"/>
              </a:spcBef>
              <a:spcAft>
                <a:spcPts val="0"/>
              </a:spcAft>
              <a:buClrTx/>
              <a:buSzTx/>
              <a:buFont typeface="Arial" panose="020B0604020202020204" pitchFamily="34" charset="0"/>
              <a:buNone/>
              <a:tabLst/>
              <a:defRPr/>
            </a:pPr>
            <a:endParaRPr kumimoji="0" lang="en-US" sz="1800" b="1" i="0" u="none" strike="noStrike" kern="1200" cap="none" spc="0" normalizeH="0" baseline="0" noProof="0" dirty="0">
              <a:ln>
                <a:noFill/>
              </a:ln>
              <a:solidFill>
                <a:srgbClr val="00095B"/>
              </a:solidFill>
              <a:effectLst/>
              <a:uLnTx/>
              <a:uFillTx/>
              <a:latin typeface="Arial Nova Light"/>
              <a:cs typeface="Arial" panose="020B0604020202020204" pitchFamily="34" charset="0"/>
            </a:endParaRPr>
          </a:p>
          <a:p>
            <a:pPr marL="0" marR="0" lvl="0" indent="0" algn="l" defTabSz="914400" rtl="0" eaLnBrk="1" fontAlgn="auto" latinLnBrk="0" hangingPunct="1">
              <a:lnSpc>
                <a:spcPct val="150000"/>
              </a:lnSpc>
              <a:spcBef>
                <a:spcPts val="0"/>
              </a:spcBef>
              <a:spcAft>
                <a:spcPts val="0"/>
              </a:spcAft>
              <a:buClrTx/>
              <a:buSzTx/>
              <a:buFont typeface="Arial" panose="020B0604020202020204" pitchFamily="34" charset="0"/>
              <a:buNone/>
              <a:tabLst/>
              <a:defRPr/>
            </a:pPr>
            <a:r>
              <a:rPr kumimoji="0" lang="en-US" sz="1800" b="1" i="0" u="none" strike="noStrike" kern="1200" cap="none" spc="0" normalizeH="0" baseline="0" noProof="0" dirty="0">
                <a:ln>
                  <a:noFill/>
                </a:ln>
                <a:solidFill>
                  <a:srgbClr val="00095B"/>
                </a:solidFill>
                <a:effectLst/>
                <a:uLnTx/>
                <a:uFillTx/>
                <a:latin typeface="Arial Nova Light"/>
                <a:cs typeface="Arial" panose="020B0604020202020204" pitchFamily="34" charset="0"/>
              </a:rPr>
              <a:t>Variable Definition:</a:t>
            </a:r>
          </a:p>
          <a:p>
            <a:pPr marL="342900" marR="0" lvl="0" indent="-342900" algn="just" defTabSz="914400" rtl="0" eaLnBrk="1" fontAlgn="auto" latinLnBrk="0" hangingPunct="1">
              <a:lnSpc>
                <a:spcPct val="150000"/>
              </a:lnSpc>
              <a:spcBef>
                <a:spcPts val="0"/>
              </a:spcBef>
              <a:spcAft>
                <a:spcPts val="0"/>
              </a:spcAft>
              <a:buClrTx/>
              <a:buSzTx/>
              <a:buFont typeface="Wingdings" panose="05000000000000000000" pitchFamily="2" charset="2"/>
              <a:buChar char="q"/>
              <a:tabLst/>
              <a:defRPr/>
            </a:pPr>
            <a:r>
              <a:rPr kumimoji="0" lang="en-US" sz="1800" b="1" i="0" u="none" strike="noStrike" kern="1200" cap="none" spc="0" normalizeH="0" baseline="0" noProof="0" dirty="0">
                <a:ln>
                  <a:noFill/>
                </a:ln>
                <a:solidFill>
                  <a:srgbClr val="00095B"/>
                </a:solidFill>
                <a:effectLst/>
                <a:uLnTx/>
                <a:uFillTx/>
                <a:latin typeface="Arial Nova Light"/>
                <a:cs typeface="Arial" panose="020B0604020202020204" pitchFamily="34" charset="0"/>
              </a:rPr>
              <a:t>Target Definition (1,0) : </a:t>
            </a:r>
            <a:r>
              <a:rPr kumimoji="0" lang="en-US" sz="1600" b="0" i="0" u="none" strike="noStrike" kern="1200" cap="none" spc="0" normalizeH="0" baseline="0" noProof="0" dirty="0">
                <a:ln>
                  <a:noFill/>
                </a:ln>
                <a:solidFill>
                  <a:srgbClr val="00095B"/>
                </a:solidFill>
                <a:effectLst/>
                <a:uLnTx/>
                <a:uFillTx/>
                <a:latin typeface="Arial Nova Light"/>
                <a:cs typeface="Arial" panose="020B0604020202020204" pitchFamily="34" charset="0"/>
              </a:rPr>
              <a:t>Tracked purchase behavior for </a:t>
            </a:r>
            <a:r>
              <a:rPr kumimoji="0" lang="en-US" sz="1600" b="0" i="0" u="none" strike="noStrike" kern="1200" cap="none" spc="0" normalizeH="0" baseline="0" noProof="0" dirty="0" err="1">
                <a:ln>
                  <a:noFill/>
                </a:ln>
                <a:solidFill>
                  <a:srgbClr val="002060"/>
                </a:solidFill>
                <a:effectLst/>
                <a:uLnTx/>
                <a:uFillTx/>
                <a:latin typeface="Arial Nova Light"/>
                <a:cs typeface="Arial" panose="020B0604020202020204" pitchFamily="34" charset="0"/>
              </a:rPr>
              <a:t>highbrow_wines</a:t>
            </a:r>
            <a:r>
              <a:rPr kumimoji="0" lang="en-US" sz="1600" b="0" i="0" u="none" strike="noStrike" kern="1200" cap="none" spc="0" normalizeH="0" baseline="0" noProof="0" dirty="0">
                <a:ln>
                  <a:noFill/>
                </a:ln>
                <a:solidFill>
                  <a:srgbClr val="002060"/>
                </a:solidFill>
                <a:effectLst/>
                <a:uLnTx/>
                <a:uFillTx/>
                <a:latin typeface="Arial Nova Light"/>
                <a:cs typeface="Arial" panose="020B0604020202020204" pitchFamily="34" charset="0"/>
              </a:rPr>
              <a:t> via online in 2016.</a:t>
            </a:r>
            <a:endParaRPr kumimoji="0" lang="en-US" sz="1600" b="0" i="0" u="none" strike="noStrike" kern="1200" cap="none" spc="0" normalizeH="0" baseline="0" noProof="0" dirty="0">
              <a:ln>
                <a:noFill/>
              </a:ln>
              <a:solidFill>
                <a:srgbClr val="00095B"/>
              </a:solidFill>
              <a:effectLst/>
              <a:uLnTx/>
              <a:uFillTx/>
              <a:latin typeface="Arial Nova Light"/>
              <a:cs typeface="Arial" panose="020B0604020202020204" pitchFamily="34" charset="0"/>
            </a:endParaRPr>
          </a:p>
          <a:p>
            <a:pPr marL="800100" marR="0" lvl="1" indent="-342900" algn="just"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600" b="1" i="0" u="none" strike="noStrike" kern="1200" cap="none" spc="0" normalizeH="0" baseline="0" noProof="0" dirty="0">
                <a:ln>
                  <a:noFill/>
                </a:ln>
                <a:solidFill>
                  <a:srgbClr val="00095B"/>
                </a:solidFill>
                <a:effectLst/>
                <a:uLnTx/>
                <a:uFillTx/>
                <a:latin typeface="Arial Nova Light"/>
                <a:cs typeface="Arial" panose="020B0604020202020204" pitchFamily="34" charset="0"/>
              </a:rPr>
              <a:t>1</a:t>
            </a:r>
            <a:r>
              <a:rPr kumimoji="0" lang="en-US" sz="1600" b="0" i="0" u="none" strike="noStrike" kern="1200" cap="none" spc="0" normalizeH="0" baseline="0" noProof="0" dirty="0">
                <a:ln>
                  <a:noFill/>
                </a:ln>
                <a:solidFill>
                  <a:srgbClr val="00095B"/>
                </a:solidFill>
                <a:effectLst/>
                <a:uLnTx/>
                <a:uFillTx/>
                <a:latin typeface="Arial Nova Light"/>
                <a:cs typeface="Arial" panose="020B0604020202020204" pitchFamily="34" charset="0"/>
              </a:rPr>
              <a:t> – Positive Class - Customers who have bought </a:t>
            </a:r>
            <a:r>
              <a:rPr kumimoji="0" lang="en-US" sz="1600" b="0" i="0" u="none" strike="noStrike" kern="1200" cap="none" spc="0" normalizeH="0" baseline="0" noProof="0" dirty="0" err="1">
                <a:ln>
                  <a:noFill/>
                </a:ln>
                <a:solidFill>
                  <a:srgbClr val="002060"/>
                </a:solidFill>
                <a:effectLst/>
                <a:uLnTx/>
                <a:uFillTx/>
                <a:latin typeface="Arial Nova Light"/>
                <a:cs typeface="Arial" panose="020B0604020202020204" pitchFamily="34" charset="0"/>
              </a:rPr>
              <a:t>highbrow_wines</a:t>
            </a:r>
            <a:r>
              <a:rPr kumimoji="0" lang="en-US" sz="1600" b="0" i="0" u="none" strike="noStrike" kern="1200" cap="none" spc="0" normalizeH="0" baseline="0" noProof="0" dirty="0">
                <a:ln>
                  <a:noFill/>
                </a:ln>
                <a:solidFill>
                  <a:srgbClr val="002060"/>
                </a:solidFill>
                <a:effectLst/>
                <a:uLnTx/>
                <a:uFillTx/>
                <a:latin typeface="Arial Nova Light"/>
                <a:cs typeface="Arial" panose="020B0604020202020204" pitchFamily="34" charset="0"/>
              </a:rPr>
              <a:t> via online </a:t>
            </a:r>
            <a:r>
              <a:rPr kumimoji="0" lang="en-US" sz="1600" b="0" i="0" u="none" strike="noStrike" kern="1200" cap="none" spc="0" normalizeH="0" baseline="0" noProof="0" dirty="0">
                <a:ln>
                  <a:noFill/>
                </a:ln>
                <a:solidFill>
                  <a:srgbClr val="00095B"/>
                </a:solidFill>
                <a:effectLst/>
                <a:uLnTx/>
                <a:uFillTx/>
                <a:latin typeface="Arial Nova Light"/>
                <a:cs typeface="Arial" panose="020B0604020202020204" pitchFamily="34" charset="0"/>
              </a:rPr>
              <a:t>during the calendar year 2016</a:t>
            </a:r>
          </a:p>
          <a:p>
            <a:pPr marL="806450" marR="0" lvl="1" indent="-342900" algn="just" defTabSz="914126" rtl="0" eaLnBrk="1" fontAlgn="auto" latinLnBrk="0" hangingPunct="1">
              <a:lnSpc>
                <a:spcPct val="100000"/>
              </a:lnSpc>
              <a:spcBef>
                <a:spcPts val="0"/>
              </a:spcBef>
              <a:spcAft>
                <a:spcPts val="900"/>
              </a:spcAft>
              <a:buClrTx/>
              <a:buSzTx/>
              <a:buFont typeface="Wingdings" panose="05000000000000000000" pitchFamily="2" charset="2"/>
              <a:buChar char="§"/>
              <a:tabLst/>
              <a:defRPr/>
            </a:pPr>
            <a:r>
              <a:rPr kumimoji="0" lang="en-US" sz="1600" b="1" i="0" u="none" strike="noStrike" kern="1200" cap="none" spc="0" normalizeH="0" baseline="0" noProof="0" dirty="0">
                <a:ln>
                  <a:noFill/>
                </a:ln>
                <a:solidFill>
                  <a:srgbClr val="00095B"/>
                </a:solidFill>
                <a:effectLst/>
                <a:uLnTx/>
                <a:uFillTx/>
                <a:latin typeface="Arial Nova Light"/>
                <a:cs typeface="Arial" panose="020B0604020202020204" pitchFamily="34" charset="0"/>
              </a:rPr>
              <a:t>0</a:t>
            </a:r>
            <a:r>
              <a:rPr kumimoji="0" lang="en-US" sz="1600" b="0" i="0" u="none" strike="noStrike" kern="1200" cap="none" spc="0" normalizeH="0" baseline="0" noProof="0" dirty="0">
                <a:ln>
                  <a:noFill/>
                </a:ln>
                <a:solidFill>
                  <a:srgbClr val="00095B"/>
                </a:solidFill>
                <a:effectLst/>
                <a:uLnTx/>
                <a:uFillTx/>
                <a:latin typeface="Arial Nova Light"/>
                <a:cs typeface="Arial" panose="020B0604020202020204" pitchFamily="34" charset="0"/>
              </a:rPr>
              <a:t> – Negative Class - Customers who have NOT bought </a:t>
            </a:r>
            <a:r>
              <a:rPr kumimoji="0" lang="en-US" sz="1600" b="0" i="0" u="none" strike="noStrike" kern="1200" cap="none" spc="0" normalizeH="0" baseline="0" noProof="0" dirty="0" err="1">
                <a:ln>
                  <a:noFill/>
                </a:ln>
                <a:solidFill>
                  <a:srgbClr val="002060"/>
                </a:solidFill>
                <a:effectLst/>
                <a:uLnTx/>
                <a:uFillTx/>
                <a:latin typeface="Arial Nova Light"/>
                <a:cs typeface="Arial" panose="020B0604020202020204" pitchFamily="34" charset="0"/>
              </a:rPr>
              <a:t>highbrow_wines</a:t>
            </a:r>
            <a:r>
              <a:rPr kumimoji="0" lang="en-US" sz="1600" b="0" i="0" u="none" strike="noStrike" kern="1200" cap="none" spc="0" normalizeH="0" baseline="0" noProof="0" dirty="0">
                <a:ln>
                  <a:noFill/>
                </a:ln>
                <a:solidFill>
                  <a:srgbClr val="002060"/>
                </a:solidFill>
                <a:effectLst/>
                <a:uLnTx/>
                <a:uFillTx/>
                <a:latin typeface="Arial Nova Light"/>
                <a:cs typeface="Arial" panose="020B0604020202020204" pitchFamily="34" charset="0"/>
              </a:rPr>
              <a:t> via online </a:t>
            </a:r>
            <a:r>
              <a:rPr kumimoji="0" lang="en-US" sz="1600" b="0" i="0" u="none" strike="noStrike" kern="1200" cap="none" spc="0" normalizeH="0" baseline="0" noProof="0" dirty="0">
                <a:ln>
                  <a:noFill/>
                </a:ln>
                <a:solidFill>
                  <a:srgbClr val="00095B"/>
                </a:solidFill>
                <a:effectLst/>
                <a:uLnTx/>
                <a:uFillTx/>
                <a:latin typeface="Arial Nova Light"/>
                <a:cs typeface="Arial" panose="020B0604020202020204" pitchFamily="34" charset="0"/>
              </a:rPr>
              <a:t>during the calendar year 2016</a:t>
            </a:r>
          </a:p>
          <a:p>
            <a:pPr marL="398463" marR="0" lvl="1" indent="-398463" algn="just" defTabSz="914126" rtl="0" eaLnBrk="1" fontAlgn="auto" latinLnBrk="0" hangingPunct="1">
              <a:lnSpc>
                <a:spcPct val="110000"/>
              </a:lnSpc>
              <a:spcBef>
                <a:spcPts val="0"/>
              </a:spcBef>
              <a:spcAft>
                <a:spcPts val="0"/>
              </a:spcAft>
              <a:buClrTx/>
              <a:buSzTx/>
              <a:buFont typeface="Wingdings" panose="05000000000000000000" pitchFamily="2" charset="2"/>
              <a:buChar char="q"/>
              <a:tabLst/>
              <a:defRPr/>
            </a:pPr>
            <a:r>
              <a:rPr kumimoji="0" lang="en-US" sz="1800" b="1" i="0" u="none" strike="noStrike" kern="1200" cap="none" spc="0" normalizeH="0" baseline="0" noProof="0" dirty="0">
                <a:ln>
                  <a:noFill/>
                </a:ln>
                <a:solidFill>
                  <a:srgbClr val="00095B"/>
                </a:solidFill>
                <a:effectLst/>
                <a:uLnTx/>
                <a:uFillTx/>
                <a:latin typeface="Arial Nova Light"/>
                <a:cs typeface="Arial" panose="020B0604020202020204" pitchFamily="34" charset="0"/>
              </a:rPr>
              <a:t>Data Split: </a:t>
            </a:r>
            <a:r>
              <a:rPr kumimoji="0" lang="en-US" sz="1600" b="0" i="0" u="none" strike="noStrike" kern="1200" cap="none" spc="0" normalizeH="0" baseline="0" noProof="0" dirty="0">
                <a:ln>
                  <a:noFill/>
                </a:ln>
                <a:solidFill>
                  <a:srgbClr val="00095B"/>
                </a:solidFill>
                <a:effectLst/>
                <a:uLnTx/>
                <a:uFillTx/>
                <a:latin typeface="Arial Nova Light"/>
                <a:cs typeface="Arial" panose="020B0604020202020204" pitchFamily="34" charset="0"/>
              </a:rPr>
              <a:t>Processed 2016 data (Features X, Target y) split into Training (75%) and Validation (25%) sets. </a:t>
            </a:r>
          </a:p>
          <a:p>
            <a:pPr marL="398463" marR="0" lvl="1" indent="-398463" algn="just" defTabSz="914126" rtl="0" eaLnBrk="1" fontAlgn="auto" latinLnBrk="0" hangingPunct="1">
              <a:lnSpc>
                <a:spcPct val="110000"/>
              </a:lnSpc>
              <a:spcBef>
                <a:spcPts val="0"/>
              </a:spcBef>
              <a:spcAft>
                <a:spcPts val="0"/>
              </a:spcAft>
              <a:buClrTx/>
              <a:buSzTx/>
              <a:buFont typeface="Wingdings" panose="05000000000000000000" pitchFamily="2" charset="2"/>
              <a:buChar char="q"/>
              <a:tabLst/>
              <a:defRPr/>
            </a:pPr>
            <a:r>
              <a:rPr lang="en-US" sz="1800" b="1" dirty="0">
                <a:solidFill>
                  <a:srgbClr val="00095B"/>
                </a:solidFill>
                <a:latin typeface="Arial Nova Light"/>
              </a:rPr>
              <a:t>Training Process</a:t>
            </a:r>
            <a:r>
              <a:rPr kumimoji="0" lang="en-US" sz="1800" b="1" i="0" u="none" strike="noStrike" kern="1200" cap="none" spc="0" normalizeH="0" baseline="0" noProof="0" dirty="0">
                <a:ln>
                  <a:noFill/>
                </a:ln>
                <a:solidFill>
                  <a:srgbClr val="002060"/>
                </a:solidFill>
                <a:effectLst/>
                <a:uLnTx/>
                <a:uFillTx/>
                <a:latin typeface="Arial Nova Light (Body)"/>
                <a:cs typeface="Arial" panose="020B0604020202020204" pitchFamily="34" charset="0"/>
              </a:rPr>
              <a:t>: </a:t>
            </a:r>
            <a:r>
              <a:rPr kumimoji="0" lang="en-US" sz="1600" b="0" i="0" u="none" strike="noStrike" kern="1200" cap="none" spc="0" normalizeH="0" baseline="0" noProof="0" dirty="0">
                <a:ln>
                  <a:noFill/>
                </a:ln>
                <a:solidFill>
                  <a:srgbClr val="002060"/>
                </a:solidFill>
                <a:effectLst/>
                <a:uLnTx/>
                <a:uFillTx/>
                <a:latin typeface="Arial Nova Light (Body)"/>
                <a:cs typeface="Arial" panose="020B0604020202020204" pitchFamily="34" charset="0"/>
              </a:rPr>
              <a:t>Trained on </a:t>
            </a:r>
            <a:r>
              <a:rPr kumimoji="0" lang="en-US" sz="1600" b="1" i="0" u="none" strike="noStrike" kern="1200" cap="none" spc="0" normalizeH="0" baseline="0" noProof="0" dirty="0" err="1">
                <a:ln>
                  <a:noFill/>
                </a:ln>
                <a:solidFill>
                  <a:srgbClr val="002060"/>
                </a:solidFill>
                <a:effectLst/>
                <a:uLnTx/>
                <a:uFillTx/>
                <a:latin typeface="Arial Nova Light (Body)"/>
                <a:cs typeface="Arial" panose="020B0604020202020204" pitchFamily="34" charset="0"/>
              </a:rPr>
              <a:t>X_train</a:t>
            </a:r>
            <a:r>
              <a:rPr kumimoji="0" lang="en-US" sz="1600" b="1" i="0" u="none" strike="noStrike" kern="1200" cap="none" spc="0" normalizeH="0" baseline="0" noProof="0" dirty="0">
                <a:ln>
                  <a:noFill/>
                </a:ln>
                <a:solidFill>
                  <a:srgbClr val="002060"/>
                </a:solidFill>
                <a:effectLst/>
                <a:uLnTx/>
                <a:uFillTx/>
                <a:latin typeface="Arial Nova Light (Body)"/>
                <a:cs typeface="Arial" panose="020B0604020202020204" pitchFamily="34" charset="0"/>
              </a:rPr>
              <a:t>, </a:t>
            </a:r>
            <a:r>
              <a:rPr kumimoji="0" lang="en-US" sz="1600" b="1" i="0" u="none" strike="noStrike" kern="1200" cap="none" spc="0" normalizeH="0" baseline="0" noProof="0" dirty="0" err="1">
                <a:ln>
                  <a:noFill/>
                </a:ln>
                <a:solidFill>
                  <a:srgbClr val="002060"/>
                </a:solidFill>
                <a:effectLst/>
                <a:uLnTx/>
                <a:uFillTx/>
                <a:latin typeface="Arial Nova Light (Body)"/>
                <a:cs typeface="Arial" panose="020B0604020202020204" pitchFamily="34" charset="0"/>
              </a:rPr>
              <a:t>y_train</a:t>
            </a:r>
            <a:r>
              <a:rPr kumimoji="0" lang="en-US" sz="1600" b="0" i="0" u="none" strike="noStrike" kern="1200" cap="none" spc="0" normalizeH="0" baseline="0" noProof="0" dirty="0">
                <a:ln>
                  <a:noFill/>
                </a:ln>
                <a:solidFill>
                  <a:srgbClr val="002060"/>
                </a:solidFill>
                <a:effectLst/>
                <a:uLnTx/>
                <a:uFillTx/>
                <a:latin typeface="Arial Nova Light (Body)"/>
                <a:cs typeface="Arial" panose="020B0604020202020204" pitchFamily="34" charset="0"/>
              </a:rPr>
              <a:t>. Used </a:t>
            </a:r>
            <a:r>
              <a:rPr kumimoji="0" lang="en-US" sz="1600" b="1" i="0" u="none" strike="noStrike" kern="1200" cap="none" spc="0" normalizeH="0" baseline="0" noProof="0" dirty="0">
                <a:ln>
                  <a:noFill/>
                </a:ln>
                <a:solidFill>
                  <a:srgbClr val="002060"/>
                </a:solidFill>
                <a:effectLst/>
                <a:uLnTx/>
                <a:uFillTx/>
                <a:latin typeface="Arial Nova Light (Body)"/>
                <a:cs typeface="Arial" panose="020B0604020202020204" pitchFamily="34" charset="0"/>
              </a:rPr>
              <a:t>early stopping</a:t>
            </a:r>
            <a:r>
              <a:rPr kumimoji="0" lang="en-US" sz="1600" b="0" i="0" u="none" strike="noStrike" kern="1200" cap="none" spc="0" normalizeH="0" baseline="0" noProof="0" dirty="0">
                <a:ln>
                  <a:noFill/>
                </a:ln>
                <a:solidFill>
                  <a:srgbClr val="002060"/>
                </a:solidFill>
                <a:effectLst/>
                <a:uLnTx/>
                <a:uFillTx/>
                <a:latin typeface="Arial Nova Light (Body)"/>
                <a:cs typeface="Arial" panose="020B0604020202020204" pitchFamily="34" charset="0"/>
              </a:rPr>
              <a:t> based on AUC performance on the </a:t>
            </a:r>
            <a:r>
              <a:rPr kumimoji="0" lang="en-US" sz="1600" b="1" i="0" u="none" strike="noStrike" kern="1200" cap="none" spc="0" normalizeH="0" baseline="0" noProof="0" dirty="0" err="1">
                <a:ln>
                  <a:noFill/>
                </a:ln>
                <a:solidFill>
                  <a:srgbClr val="002060"/>
                </a:solidFill>
                <a:effectLst/>
                <a:uLnTx/>
                <a:uFillTx/>
                <a:latin typeface="Arial Nova Light (Body)"/>
                <a:cs typeface="Arial" panose="020B0604020202020204" pitchFamily="34" charset="0"/>
              </a:rPr>
              <a:t>X_val</a:t>
            </a:r>
            <a:r>
              <a:rPr kumimoji="0" lang="en-US" sz="1600" b="1" i="0" u="none" strike="noStrike" kern="1200" cap="none" spc="0" normalizeH="0" baseline="0" noProof="0" dirty="0">
                <a:ln>
                  <a:noFill/>
                </a:ln>
                <a:solidFill>
                  <a:srgbClr val="002060"/>
                </a:solidFill>
                <a:effectLst/>
                <a:uLnTx/>
                <a:uFillTx/>
                <a:latin typeface="Arial Nova Light (Body)"/>
                <a:cs typeface="Arial" panose="020B0604020202020204" pitchFamily="34" charset="0"/>
              </a:rPr>
              <a:t>, </a:t>
            </a:r>
            <a:r>
              <a:rPr kumimoji="0" lang="en-US" sz="1600" b="1" i="0" u="none" strike="noStrike" kern="1200" cap="none" spc="0" normalizeH="0" baseline="0" noProof="0" dirty="0" err="1">
                <a:ln>
                  <a:noFill/>
                </a:ln>
                <a:solidFill>
                  <a:srgbClr val="002060"/>
                </a:solidFill>
                <a:effectLst/>
                <a:uLnTx/>
                <a:uFillTx/>
                <a:latin typeface="Arial Nova Light (Body)"/>
                <a:cs typeface="Arial" panose="020B0604020202020204" pitchFamily="34" charset="0"/>
              </a:rPr>
              <a:t>y_val</a:t>
            </a:r>
            <a:r>
              <a:rPr kumimoji="0" lang="en-US" sz="1600" b="1" i="0" u="none" strike="noStrike" kern="1200" cap="none" spc="0" normalizeH="0" baseline="0" noProof="0" dirty="0">
                <a:ln>
                  <a:noFill/>
                </a:ln>
                <a:solidFill>
                  <a:srgbClr val="002060"/>
                </a:solidFill>
                <a:effectLst/>
                <a:uLnTx/>
                <a:uFillTx/>
                <a:latin typeface="Arial Nova Light (Body)"/>
                <a:cs typeface="Arial" panose="020B0604020202020204" pitchFamily="34" charset="0"/>
              </a:rPr>
              <a:t> </a:t>
            </a:r>
            <a:r>
              <a:rPr kumimoji="0" lang="en-US" sz="1600" b="0" i="0" u="none" strike="noStrike" kern="1200" cap="none" spc="0" normalizeH="0" baseline="0" noProof="0" dirty="0">
                <a:ln>
                  <a:noFill/>
                </a:ln>
                <a:solidFill>
                  <a:srgbClr val="002060"/>
                </a:solidFill>
                <a:effectLst/>
                <a:uLnTx/>
                <a:uFillTx/>
                <a:latin typeface="Arial Nova Light (Body)"/>
                <a:cs typeface="Arial" panose="020B0604020202020204" pitchFamily="34" charset="0"/>
              </a:rPr>
              <a:t>set to prevent overfitting and find optimal number of boosting rounds.</a:t>
            </a:r>
          </a:p>
          <a:p>
            <a:pPr marL="398463" lvl="1" indent="-398463" algn="just">
              <a:lnSpc>
                <a:spcPct val="110000"/>
              </a:lnSpc>
              <a:spcAft>
                <a:spcPts val="0"/>
              </a:spcAft>
              <a:buFont typeface="Wingdings" panose="05000000000000000000" pitchFamily="2" charset="2"/>
              <a:buChar char="q"/>
              <a:defRPr/>
            </a:pPr>
            <a:r>
              <a:rPr kumimoji="0" lang="en-US" sz="1800" b="1" i="0" u="none" strike="noStrike" kern="1200" cap="none" spc="0" normalizeH="0" baseline="0" noProof="0" dirty="0">
                <a:ln>
                  <a:noFill/>
                </a:ln>
                <a:solidFill>
                  <a:srgbClr val="00095B"/>
                </a:solidFill>
                <a:effectLst/>
                <a:uLnTx/>
                <a:uFillTx/>
                <a:latin typeface="Arial Nova Light"/>
                <a:cs typeface="Arial" panose="020B0604020202020204" pitchFamily="34" charset="0"/>
              </a:rPr>
              <a:t>Stratified random sampling </a:t>
            </a:r>
            <a:r>
              <a:rPr kumimoji="0" lang="en-US" sz="1600" b="0" i="0" u="none" strike="noStrike" kern="1200" cap="none" spc="0" normalizeH="0" baseline="0" noProof="0" dirty="0">
                <a:ln>
                  <a:noFill/>
                </a:ln>
                <a:solidFill>
                  <a:srgbClr val="00095B"/>
                </a:solidFill>
                <a:effectLst/>
                <a:uLnTx/>
                <a:uFillTx/>
                <a:latin typeface="Arial Nova Light"/>
                <a:cs typeface="Arial" panose="020B0604020202020204" pitchFamily="34" charset="0"/>
              </a:rPr>
              <a:t>method was used due to class imbalance. It ensures similar target distribution across each partition, by first dividing the population into homogenous groups (strata) and then random selection on it.</a:t>
            </a:r>
          </a:p>
          <a:p>
            <a:pPr marL="393700" marR="0" lvl="3" indent="-393700" algn="l" defTabSz="914126" rtl="0" eaLnBrk="1" fontAlgn="auto" latinLnBrk="0" hangingPunct="1">
              <a:lnSpc>
                <a:spcPct val="120000"/>
              </a:lnSpc>
              <a:spcBef>
                <a:spcPts val="0"/>
              </a:spcBef>
              <a:spcAft>
                <a:spcPts val="0"/>
              </a:spcAft>
              <a:buClrTx/>
              <a:buSzPct val="100000"/>
              <a:buFont typeface="Wingdings" panose="05000000000000000000" pitchFamily="2" charset="2"/>
              <a:buChar char="q"/>
              <a:tabLst/>
              <a:defRPr/>
            </a:pPr>
            <a:r>
              <a:rPr kumimoji="0" lang="en-US" sz="1800" b="1" i="0" u="none" strike="noStrike" kern="1200" cap="none" spc="0" normalizeH="0" baseline="0" noProof="0" dirty="0">
                <a:ln>
                  <a:noFill/>
                </a:ln>
                <a:solidFill>
                  <a:srgbClr val="00095B"/>
                </a:solidFill>
                <a:effectLst/>
                <a:uLnTx/>
                <a:uFillTx/>
                <a:latin typeface="Arial Nova Light"/>
                <a:cs typeface="Arial" panose="020B0604020202020204" pitchFamily="34" charset="0"/>
              </a:rPr>
              <a:t>Model Algorithm Choice: </a:t>
            </a:r>
            <a:r>
              <a:rPr kumimoji="0" lang="en-US" sz="1800" b="1" i="0" u="none" strike="noStrike" kern="1200" cap="none" spc="0" normalizeH="0" baseline="0" noProof="0" dirty="0" err="1">
                <a:ln>
                  <a:noFill/>
                </a:ln>
                <a:solidFill>
                  <a:srgbClr val="00095B"/>
                </a:solidFill>
                <a:effectLst/>
                <a:uLnTx/>
                <a:uFillTx/>
                <a:latin typeface="Arial Nova Light"/>
                <a:cs typeface="Arial" panose="020B0604020202020204" pitchFamily="34" charset="0"/>
              </a:rPr>
              <a:t>LightGBM</a:t>
            </a:r>
            <a:r>
              <a:rPr kumimoji="0" lang="en-US" sz="1800" b="0" i="0" u="none" strike="noStrike" kern="1200" cap="none" spc="0" normalizeH="0" baseline="0" noProof="0" dirty="0">
                <a:ln>
                  <a:noFill/>
                </a:ln>
                <a:solidFill>
                  <a:srgbClr val="00095B"/>
                </a:solidFill>
                <a:effectLst/>
                <a:uLnTx/>
                <a:uFillTx/>
                <a:latin typeface="Arial Nova Light"/>
                <a:cs typeface="Arial" panose="020B0604020202020204" pitchFamily="34" charset="0"/>
              </a:rPr>
              <a:t> (Light Gradient Boosting Machine)</a:t>
            </a:r>
          </a:p>
          <a:p>
            <a:pPr marL="1369719" marR="0" lvl="4" indent="-393700" algn="l" defTabSz="914126" rtl="0" eaLnBrk="1" fontAlgn="auto" latinLnBrk="0" hangingPunct="1">
              <a:lnSpc>
                <a:spcPct val="120000"/>
              </a:lnSpc>
              <a:spcBef>
                <a:spcPts val="0"/>
              </a:spcBef>
              <a:spcAft>
                <a:spcPts val="0"/>
              </a:spcAft>
              <a:buClrTx/>
              <a:buSzPct val="100000"/>
              <a:buFont typeface="Wingdings" panose="05000000000000000000" pitchFamily="2" charset="2"/>
              <a:buChar char="q"/>
              <a:tabLst/>
              <a:defRPr/>
            </a:pPr>
            <a:r>
              <a:rPr kumimoji="0" lang="en-US" sz="1600" b="0" i="1" u="none" strike="noStrike" kern="1200" cap="none" spc="0" normalizeH="0" baseline="0" noProof="0" dirty="0">
                <a:ln>
                  <a:noFill/>
                </a:ln>
                <a:solidFill>
                  <a:srgbClr val="00095B"/>
                </a:solidFill>
                <a:effectLst/>
                <a:uLnTx/>
                <a:uFillTx/>
                <a:latin typeface="Arial Nova Light"/>
                <a:cs typeface="Arial" panose="020B0604020202020204" pitchFamily="34" charset="0"/>
              </a:rPr>
              <a:t>Why</a:t>
            </a:r>
            <a:r>
              <a:rPr kumimoji="0" lang="en-US" sz="1600" b="0" i="0" u="none" strike="noStrike" kern="1200" cap="none" spc="0" normalizeH="0" baseline="0" noProof="0" dirty="0">
                <a:ln>
                  <a:noFill/>
                </a:ln>
                <a:solidFill>
                  <a:srgbClr val="00095B"/>
                </a:solidFill>
                <a:effectLst/>
                <a:uLnTx/>
                <a:uFillTx/>
                <a:latin typeface="Arial Nova Light"/>
                <a:cs typeface="Arial" panose="020B0604020202020204" pitchFamily="34" charset="0"/>
              </a:rPr>
              <a:t>: Known for high performance, speed, efficiency with large datasets, and ability to handle categorical features implicitly (though we used OHE).</a:t>
            </a:r>
          </a:p>
          <a:p>
            <a:pPr marL="1369719" marR="0" lvl="4" indent="-393700" algn="l" defTabSz="914126" rtl="0" eaLnBrk="1" fontAlgn="auto" latinLnBrk="0" hangingPunct="1">
              <a:lnSpc>
                <a:spcPct val="120000"/>
              </a:lnSpc>
              <a:spcBef>
                <a:spcPts val="0"/>
              </a:spcBef>
              <a:spcAft>
                <a:spcPts val="0"/>
              </a:spcAft>
              <a:buClrTx/>
              <a:buSzPct val="100000"/>
              <a:buFont typeface="Wingdings" panose="05000000000000000000" pitchFamily="2" charset="2"/>
              <a:buChar char="q"/>
              <a:tabLst/>
              <a:defRPr/>
            </a:pPr>
            <a:r>
              <a:rPr kumimoji="0" lang="en-US" sz="1600" b="1" i="0" u="none" strike="noStrike" kern="1200" cap="none" spc="0" normalizeH="0" baseline="0" noProof="0" dirty="0">
                <a:ln>
                  <a:noFill/>
                </a:ln>
                <a:solidFill>
                  <a:srgbClr val="002060"/>
                </a:solidFill>
                <a:effectLst/>
                <a:uLnTx/>
                <a:uFillTx/>
                <a:latin typeface="Arial Nova Light (Body)"/>
                <a:cs typeface="Arial" panose="020B0604020202020204" pitchFamily="34" charset="0"/>
              </a:rPr>
              <a:t>Handling Imbalance: </a:t>
            </a:r>
            <a:r>
              <a:rPr kumimoji="0" lang="en-US" sz="1600" b="0" i="0" u="none" strike="noStrike" kern="1200" cap="none" spc="0" normalizeH="0" baseline="0" noProof="0" dirty="0">
                <a:ln>
                  <a:noFill/>
                </a:ln>
                <a:solidFill>
                  <a:srgbClr val="002060"/>
                </a:solidFill>
                <a:effectLst/>
                <a:uLnTx/>
                <a:uFillTx/>
                <a:latin typeface="Arial Nova Light (Body)"/>
                <a:cs typeface="Arial" panose="020B0604020202020204" pitchFamily="34" charset="0"/>
              </a:rPr>
              <a:t>Used </a:t>
            </a:r>
            <a:r>
              <a:rPr kumimoji="0" lang="en-US" sz="1600" b="1" i="0" u="none" strike="noStrike" kern="1200" cap="none" spc="0" normalizeH="0" baseline="0" noProof="0" dirty="0" err="1">
                <a:ln>
                  <a:noFill/>
                </a:ln>
                <a:solidFill>
                  <a:srgbClr val="002060"/>
                </a:solidFill>
                <a:effectLst/>
                <a:uLnTx/>
                <a:uFillTx/>
                <a:latin typeface="Arial Nova Light (Body)"/>
                <a:cs typeface="Arial" panose="020B0604020202020204" pitchFamily="34" charset="0"/>
              </a:rPr>
              <a:t>scale_pos_weight</a:t>
            </a:r>
            <a:r>
              <a:rPr kumimoji="0" lang="en-US" sz="1600" b="1" i="0" u="none" strike="noStrike" kern="1200" cap="none" spc="0" normalizeH="0" baseline="0" noProof="0" dirty="0">
                <a:ln>
                  <a:noFill/>
                </a:ln>
                <a:solidFill>
                  <a:srgbClr val="002060"/>
                </a:solidFill>
                <a:effectLst/>
                <a:uLnTx/>
                <a:uFillTx/>
                <a:latin typeface="Arial Nova Light (Body)"/>
                <a:cs typeface="Arial" panose="020B0604020202020204" pitchFamily="34" charset="0"/>
              </a:rPr>
              <a:t> parameter in </a:t>
            </a:r>
            <a:r>
              <a:rPr kumimoji="0" lang="en-US" sz="1600" b="1" i="0" u="none" strike="noStrike" kern="1200" cap="none" spc="0" normalizeH="0" baseline="0" noProof="0" dirty="0" err="1">
                <a:ln>
                  <a:noFill/>
                </a:ln>
                <a:solidFill>
                  <a:srgbClr val="002060"/>
                </a:solidFill>
                <a:effectLst/>
                <a:uLnTx/>
                <a:uFillTx/>
                <a:latin typeface="Arial Nova Light (Body)"/>
                <a:cs typeface="Arial" panose="020B0604020202020204" pitchFamily="34" charset="0"/>
              </a:rPr>
              <a:t>LightGBM</a:t>
            </a:r>
            <a:r>
              <a:rPr kumimoji="0" lang="en-US" sz="1600" b="0" i="0" u="none" strike="noStrike" kern="1200" cap="none" spc="0" normalizeH="0" baseline="0" noProof="0" dirty="0">
                <a:ln>
                  <a:noFill/>
                </a:ln>
                <a:solidFill>
                  <a:srgbClr val="002060"/>
                </a:solidFill>
                <a:effectLst/>
                <a:uLnTx/>
                <a:uFillTx/>
                <a:latin typeface="Arial Nova Light (Body)"/>
                <a:cs typeface="Arial" panose="020B0604020202020204" pitchFamily="34" charset="0"/>
              </a:rPr>
              <a:t>, automatically calculated as (count(</a:t>
            </a:r>
            <a:r>
              <a:rPr kumimoji="0" lang="en-US" sz="1600" b="0" i="0" u="none" strike="noStrike" kern="1200" cap="none" spc="0" normalizeH="0" baseline="0" noProof="0" dirty="0" err="1">
                <a:ln>
                  <a:noFill/>
                </a:ln>
                <a:solidFill>
                  <a:srgbClr val="002060"/>
                </a:solidFill>
                <a:effectLst/>
                <a:uLnTx/>
                <a:uFillTx/>
                <a:latin typeface="Arial Nova Light (Body)"/>
                <a:cs typeface="Arial" panose="020B0604020202020204" pitchFamily="34" charset="0"/>
              </a:rPr>
              <a:t>negative_class</a:t>
            </a:r>
            <a:r>
              <a:rPr kumimoji="0" lang="en-US" sz="1600" b="0" i="0" u="none" strike="noStrike" kern="1200" cap="none" spc="0" normalizeH="0" baseline="0" noProof="0" dirty="0">
                <a:ln>
                  <a:noFill/>
                </a:ln>
                <a:solidFill>
                  <a:srgbClr val="002060"/>
                </a:solidFill>
                <a:effectLst/>
                <a:uLnTx/>
                <a:uFillTx/>
                <a:latin typeface="Arial Nova Light (Body)"/>
                <a:cs typeface="Arial" panose="020B0604020202020204" pitchFamily="34" charset="0"/>
              </a:rPr>
              <a:t>) / count(</a:t>
            </a:r>
            <a:r>
              <a:rPr kumimoji="0" lang="en-US" sz="1600" b="0" i="0" u="none" strike="noStrike" kern="1200" cap="none" spc="0" normalizeH="0" baseline="0" noProof="0" dirty="0" err="1">
                <a:ln>
                  <a:noFill/>
                </a:ln>
                <a:solidFill>
                  <a:srgbClr val="002060"/>
                </a:solidFill>
                <a:effectLst/>
                <a:uLnTx/>
                <a:uFillTx/>
                <a:latin typeface="Arial Nova Light (Body)"/>
                <a:cs typeface="Arial" panose="020B0604020202020204" pitchFamily="34" charset="0"/>
              </a:rPr>
              <a:t>positive_class</a:t>
            </a:r>
            <a:r>
              <a:rPr kumimoji="0" lang="en-US" sz="1600" b="0" i="0" u="none" strike="noStrike" kern="1200" cap="none" spc="0" normalizeH="0" baseline="0" noProof="0" dirty="0">
                <a:ln>
                  <a:noFill/>
                </a:ln>
                <a:solidFill>
                  <a:srgbClr val="002060"/>
                </a:solidFill>
                <a:effectLst/>
                <a:uLnTx/>
                <a:uFillTx/>
                <a:latin typeface="Arial Nova Light (Body)"/>
                <a:cs typeface="Arial" panose="020B0604020202020204" pitchFamily="34" charset="0"/>
              </a:rPr>
              <a:t>)). This gives more importance to correctly classifying the minority (buyer) class during training.</a:t>
            </a:r>
          </a:p>
          <a:p>
            <a:pPr marL="1369719" marR="0" lvl="4" indent="-393700" algn="l" defTabSz="914126" rtl="0" eaLnBrk="1" fontAlgn="auto" latinLnBrk="0" hangingPunct="1">
              <a:lnSpc>
                <a:spcPct val="120000"/>
              </a:lnSpc>
              <a:spcBef>
                <a:spcPts val="0"/>
              </a:spcBef>
              <a:spcAft>
                <a:spcPts val="0"/>
              </a:spcAft>
              <a:buClrTx/>
              <a:buSzPct val="100000"/>
              <a:buFont typeface="Wingdings" panose="05000000000000000000" pitchFamily="2" charset="2"/>
              <a:buChar char="q"/>
              <a:tabLst/>
              <a:defRPr/>
            </a:pPr>
            <a:endParaRPr kumimoji="0" lang="en-US" sz="1600" b="0" i="0" u="none" strike="noStrike" kern="1200" cap="none" spc="0" normalizeH="0" baseline="0" noProof="0" dirty="0">
              <a:ln>
                <a:noFill/>
              </a:ln>
              <a:solidFill>
                <a:srgbClr val="00095B"/>
              </a:solidFill>
              <a:effectLst/>
              <a:uLnTx/>
              <a:uFillTx/>
              <a:latin typeface="Arial Nova Light"/>
              <a:cs typeface="Arial" panose="020B0604020202020204" pitchFamily="34" charset="0"/>
            </a:endParaRPr>
          </a:p>
          <a:p>
            <a:pPr marL="393700" marR="0" lvl="3" indent="-393700" algn="l" defTabSz="914126" rtl="0" eaLnBrk="1" fontAlgn="auto" latinLnBrk="0" hangingPunct="1">
              <a:lnSpc>
                <a:spcPct val="120000"/>
              </a:lnSpc>
              <a:spcBef>
                <a:spcPts val="0"/>
              </a:spcBef>
              <a:spcAft>
                <a:spcPts val="0"/>
              </a:spcAft>
              <a:buClrTx/>
              <a:buSzPct val="100000"/>
              <a:buFont typeface="Wingdings" panose="05000000000000000000" pitchFamily="2" charset="2"/>
              <a:buChar char="q"/>
              <a:tabLst/>
              <a:defRPr/>
            </a:pPr>
            <a:endParaRPr kumimoji="0" lang="en-US" sz="1800" b="1" i="0" u="none" strike="noStrike" kern="1200" cap="none" spc="0" normalizeH="0" baseline="0" noProof="0" dirty="0">
              <a:ln>
                <a:noFill/>
              </a:ln>
              <a:solidFill>
                <a:srgbClr val="00095B"/>
              </a:solidFill>
              <a:effectLst/>
              <a:uLnTx/>
              <a:uFillTx/>
              <a:latin typeface="Arial Nova Light"/>
              <a:cs typeface="Arial" panose="020B0604020202020204" pitchFamily="34" charset="0"/>
            </a:endParaRPr>
          </a:p>
          <a:p>
            <a:pPr marL="568155" marR="0" lvl="3" indent="0" algn="l" defTabSz="914126" rtl="0" eaLnBrk="1" fontAlgn="auto" latinLnBrk="0" hangingPunct="1">
              <a:lnSpc>
                <a:spcPct val="120000"/>
              </a:lnSpc>
              <a:spcBef>
                <a:spcPts val="0"/>
              </a:spcBef>
              <a:spcAft>
                <a:spcPts val="0"/>
              </a:spcAft>
              <a:buClrTx/>
              <a:buSzPct val="75000"/>
              <a:buFont typeface="Courier New" panose="02070309020205020404" pitchFamily="49" charset="0"/>
              <a:buNone/>
              <a:tabLst/>
              <a:defRPr/>
            </a:pPr>
            <a:endParaRPr kumimoji="0" lang="en-US" sz="1800" b="0" i="0" u="none" strike="noStrike" kern="1200" cap="none" spc="0" normalizeH="0" baseline="0" noProof="0" dirty="0">
              <a:ln>
                <a:noFill/>
              </a:ln>
              <a:solidFill>
                <a:srgbClr val="00095B"/>
              </a:solidFill>
              <a:effectLst/>
              <a:uLnTx/>
              <a:uFillTx/>
              <a:latin typeface="Arial Nova Light"/>
              <a:cs typeface="Arial" panose="020B0604020202020204" pitchFamily="34" charset="0"/>
            </a:endParaRPr>
          </a:p>
          <a:p>
            <a:pPr marL="463550" marR="0" lvl="1" indent="0" algn="l" defTabSz="914126" rtl="0" eaLnBrk="1" fontAlgn="auto" latinLnBrk="0" hangingPunct="1">
              <a:lnSpc>
                <a:spcPct val="150000"/>
              </a:lnSpc>
              <a:spcBef>
                <a:spcPts val="0"/>
              </a:spcBef>
              <a:spcAft>
                <a:spcPts val="900"/>
              </a:spcAft>
              <a:buClrTx/>
              <a:buSzTx/>
              <a:buFont typeface="System Font Regular"/>
              <a:buNone/>
              <a:tabLst/>
              <a:defRPr/>
            </a:pPr>
            <a:endParaRPr kumimoji="0" lang="en-US" sz="1800" b="0" i="0" u="none" strike="noStrike" kern="1200" cap="none" spc="0" normalizeH="0" baseline="0" noProof="0" dirty="0">
              <a:ln>
                <a:noFill/>
              </a:ln>
              <a:solidFill>
                <a:srgbClr val="00095B"/>
              </a:solidFill>
              <a:effectLst/>
              <a:uLnTx/>
              <a:uFillTx/>
              <a:latin typeface="Arial Nova Light"/>
              <a:cs typeface="Arial" panose="020B0604020202020204" pitchFamily="34" charset="0"/>
            </a:endParaRPr>
          </a:p>
          <a:p>
            <a:pPr marL="342900" marR="0" lvl="0" indent="-342900" algn="l" defTabSz="914400" rtl="0" eaLnBrk="1" fontAlgn="auto" latinLnBrk="0" hangingPunct="1">
              <a:lnSpc>
                <a:spcPct val="150000"/>
              </a:lnSpc>
              <a:spcBef>
                <a:spcPts val="0"/>
              </a:spcBef>
              <a:spcAft>
                <a:spcPts val="0"/>
              </a:spcAft>
              <a:buClrTx/>
              <a:buSzTx/>
              <a:buFont typeface="Wingdings" panose="05000000000000000000" pitchFamily="2" charset="2"/>
              <a:buChar char="q"/>
              <a:tabLst/>
              <a:defRPr/>
            </a:pPr>
            <a:endParaRPr kumimoji="0" lang="en-US" sz="1800" b="1" i="0" u="none" strike="noStrike" kern="1200" cap="none" spc="0" normalizeH="0" baseline="0" noProof="0" dirty="0">
              <a:ln>
                <a:noFill/>
              </a:ln>
              <a:solidFill>
                <a:srgbClr val="00095B"/>
              </a:solidFill>
              <a:effectLst/>
              <a:uLnTx/>
              <a:uFillTx/>
              <a:latin typeface="Arial Nova Light"/>
              <a:cs typeface="Arial" panose="020B0604020202020204" pitchFamily="34" charset="0"/>
            </a:endParaRPr>
          </a:p>
        </p:txBody>
      </p:sp>
      <p:sp>
        <p:nvSpPr>
          <p:cNvPr id="10" name="Rectangle 9">
            <a:extLst>
              <a:ext uri="{FF2B5EF4-FFF2-40B4-BE49-F238E27FC236}">
                <a16:creationId xmlns:a16="http://schemas.microsoft.com/office/drawing/2014/main" id="{DE730946-FCC6-C5BF-384F-17248FA23FD2}"/>
              </a:ext>
            </a:extLst>
          </p:cNvPr>
          <p:cNvSpPr/>
          <p:nvPr/>
        </p:nvSpPr>
        <p:spPr>
          <a:xfrm>
            <a:off x="493122" y="932171"/>
            <a:ext cx="10916195" cy="400110"/>
          </a:xfrm>
          <a:prstGeom prst="rect">
            <a:avLst/>
          </a:prstGeom>
          <a:solidFill>
            <a:srgbClr val="FFFFFF">
              <a:lumMod val="85000"/>
            </a:srgbClr>
          </a:solidFill>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00095B"/>
                </a:solidFill>
                <a:effectLst/>
                <a:uLnTx/>
                <a:uFillTx/>
                <a:latin typeface="Arial Nova Light"/>
                <a:cs typeface="Arial" pitchFamily="34" charset="0"/>
              </a:rPr>
              <a:t>Model Form:  </a:t>
            </a:r>
            <a:r>
              <a:rPr kumimoji="0" lang="en-US" sz="1800" b="0" i="0" u="none" strike="noStrike" kern="0" cap="none" spc="0" normalizeH="0" baseline="0" noProof="0" dirty="0">
                <a:ln>
                  <a:noFill/>
                </a:ln>
                <a:solidFill>
                  <a:srgbClr val="00095B"/>
                </a:solidFill>
                <a:effectLst/>
                <a:uLnTx/>
                <a:uFillTx/>
                <a:latin typeface="Arial Nova Light"/>
                <a:cs typeface="Arial" pitchFamily="34" charset="0"/>
              </a:rPr>
              <a:t>Y(1,0) = </a:t>
            </a:r>
            <a:r>
              <a:rPr kumimoji="0" lang="en-US" sz="2000" b="0" i="1" u="none" strike="noStrike" kern="0" cap="none" spc="0" normalizeH="0" baseline="0" noProof="0" dirty="0">
                <a:ln>
                  <a:noFill/>
                </a:ln>
                <a:solidFill>
                  <a:srgbClr val="00095B"/>
                </a:solidFill>
                <a:effectLst/>
                <a:uLnTx/>
                <a:uFillTx/>
                <a:latin typeface="Arial Nova Light"/>
                <a:cs typeface="Arial" pitchFamily="34" charset="0"/>
              </a:rPr>
              <a:t>f(Predictors) </a:t>
            </a:r>
            <a:endParaRPr kumimoji="0" lang="en-US" sz="1800" b="0" i="1" u="none" strike="noStrike" kern="0" cap="none" spc="0" normalizeH="0" baseline="0" noProof="0" dirty="0">
              <a:ln>
                <a:noFill/>
              </a:ln>
              <a:solidFill>
                <a:srgbClr val="00095B"/>
              </a:solidFill>
              <a:effectLst/>
              <a:uLnTx/>
              <a:uFillTx/>
              <a:latin typeface="Arial Nova Light"/>
              <a:cs typeface="Arial" pitchFamily="34" charset="0"/>
            </a:endParaRPr>
          </a:p>
        </p:txBody>
      </p:sp>
    </p:spTree>
    <p:extLst>
      <p:ext uri="{BB962C8B-B14F-4D97-AF65-F5344CB8AC3E}">
        <p14:creationId xmlns:p14="http://schemas.microsoft.com/office/powerpoint/2010/main" val="37504534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CDA0C49-5378-38D0-1A24-E74C658D0087}"/>
              </a:ext>
            </a:extLst>
          </p:cNvPr>
          <p:cNvSpPr>
            <a:spLocks noGrp="1"/>
          </p:cNvSpPr>
          <p:nvPr>
            <p:ph type="sldNum" sz="quarter" idx="12"/>
          </p:nvPr>
        </p:nvSpPr>
        <p:spPr/>
        <p:txBody>
          <a:bodyPr/>
          <a:lstStyle/>
          <a:p>
            <a:fld id="{E6CE96D1-7CBD-4CBF-8C94-99C971E8B8A4}" type="slidenum">
              <a:rPr lang="en-US" smtClean="0"/>
              <a:t>15</a:t>
            </a:fld>
            <a:endParaRPr lang="en-US"/>
          </a:p>
        </p:txBody>
      </p:sp>
      <p:sp>
        <p:nvSpPr>
          <p:cNvPr id="5" name="Footer Placeholder 4">
            <a:extLst>
              <a:ext uri="{FF2B5EF4-FFF2-40B4-BE49-F238E27FC236}">
                <a16:creationId xmlns:a16="http://schemas.microsoft.com/office/drawing/2014/main" id="{0EEC033A-5AE3-7AED-B237-3A63A993F8E7}"/>
              </a:ext>
            </a:extLst>
          </p:cNvPr>
          <p:cNvSpPr>
            <a:spLocks noGrp="1"/>
          </p:cNvSpPr>
          <p:nvPr>
            <p:ph type="ftr" sz="quarter" idx="11"/>
          </p:nvPr>
        </p:nvSpPr>
        <p:spPr/>
        <p:txBody>
          <a:bodyPr/>
          <a:lstStyle/>
          <a:p>
            <a:r>
              <a:rPr lang="en-US"/>
              <a:t>Highbrow Wine Campaign Optimization Case Study</a:t>
            </a:r>
          </a:p>
        </p:txBody>
      </p:sp>
      <p:sp>
        <p:nvSpPr>
          <p:cNvPr id="7" name="Title 1">
            <a:extLst>
              <a:ext uri="{FF2B5EF4-FFF2-40B4-BE49-F238E27FC236}">
                <a16:creationId xmlns:a16="http://schemas.microsoft.com/office/drawing/2014/main" id="{7D83910D-1F42-B13A-B3F9-3949B75DA20A}"/>
              </a:ext>
            </a:extLst>
          </p:cNvPr>
          <p:cNvSpPr txBox="1">
            <a:spLocks/>
          </p:cNvSpPr>
          <p:nvPr/>
        </p:nvSpPr>
        <p:spPr>
          <a:xfrm>
            <a:off x="342090" y="267849"/>
            <a:ext cx="11720208" cy="62709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000" b="1" dirty="0">
                <a:solidFill>
                  <a:srgbClr val="002060"/>
                </a:solidFill>
                <a:latin typeface="Ford Antenna Medium" panose="02000505000000020004" pitchFamily="50" charset="0"/>
              </a:rPr>
              <a:t>Model Evaluation: Feature Importance </a:t>
            </a:r>
          </a:p>
        </p:txBody>
      </p:sp>
      <p:pic>
        <p:nvPicPr>
          <p:cNvPr id="10242" name="Picture 2">
            <a:extLst>
              <a:ext uri="{FF2B5EF4-FFF2-40B4-BE49-F238E27FC236}">
                <a16:creationId xmlns:a16="http://schemas.microsoft.com/office/drawing/2014/main" id="{269FA6E8-1487-4700-5C8D-566F143D1F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09840" y="1642678"/>
            <a:ext cx="4114800" cy="3750158"/>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Table 5">
            <a:extLst>
              <a:ext uri="{FF2B5EF4-FFF2-40B4-BE49-F238E27FC236}">
                <a16:creationId xmlns:a16="http://schemas.microsoft.com/office/drawing/2014/main" id="{D2EDBEBD-411E-E6A8-8543-9BFD67D92ABB}"/>
              </a:ext>
            </a:extLst>
          </p:cNvPr>
          <p:cNvGraphicFramePr>
            <a:graphicFrameLocks noGrp="1"/>
          </p:cNvGraphicFramePr>
          <p:nvPr>
            <p:extLst>
              <p:ext uri="{D42A27DB-BD31-4B8C-83A1-F6EECF244321}">
                <p14:modId xmlns:p14="http://schemas.microsoft.com/office/powerpoint/2010/main" val="2442067635"/>
              </p:ext>
            </p:extLst>
          </p:nvPr>
        </p:nvGraphicFramePr>
        <p:xfrm>
          <a:off x="342090" y="1022746"/>
          <a:ext cx="7125510" cy="5055693"/>
        </p:xfrm>
        <a:graphic>
          <a:graphicData uri="http://schemas.openxmlformats.org/drawingml/2006/table">
            <a:tbl>
              <a:tblPr/>
              <a:tblGrid>
                <a:gridCol w="1781899">
                  <a:extLst>
                    <a:ext uri="{9D8B030D-6E8A-4147-A177-3AD203B41FA5}">
                      <a16:colId xmlns:a16="http://schemas.microsoft.com/office/drawing/2014/main" val="2780687311"/>
                    </a:ext>
                  </a:extLst>
                </a:gridCol>
                <a:gridCol w="4260461">
                  <a:extLst>
                    <a:ext uri="{9D8B030D-6E8A-4147-A177-3AD203B41FA5}">
                      <a16:colId xmlns:a16="http://schemas.microsoft.com/office/drawing/2014/main" val="1681575119"/>
                    </a:ext>
                  </a:extLst>
                </a:gridCol>
                <a:gridCol w="1083150">
                  <a:extLst>
                    <a:ext uri="{9D8B030D-6E8A-4147-A177-3AD203B41FA5}">
                      <a16:colId xmlns:a16="http://schemas.microsoft.com/office/drawing/2014/main" val="1908796520"/>
                    </a:ext>
                  </a:extLst>
                </a:gridCol>
              </a:tblGrid>
              <a:tr h="298054">
                <a:tc gridSpan="3">
                  <a:txBody>
                    <a:bodyPr/>
                    <a:lstStyle/>
                    <a:p>
                      <a:pPr algn="ctr" fontAlgn="b"/>
                      <a:r>
                        <a:rPr lang="en-US" sz="1200" b="1" i="0" u="none" strike="noStrike" dirty="0">
                          <a:solidFill>
                            <a:srgbClr val="FFFFFF"/>
                          </a:solidFill>
                          <a:effectLst/>
                          <a:latin typeface="Arial" panose="020B0604020202020204" pitchFamily="34" charset="0"/>
                        </a:rPr>
                        <a:t>Top 15 Features by Importance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2060"/>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290167764"/>
                  </a:ext>
                </a:extLst>
              </a:tr>
              <a:tr h="258711">
                <a:tc>
                  <a:txBody>
                    <a:bodyPr/>
                    <a:lstStyle/>
                    <a:p>
                      <a:pPr algn="ctr" fontAlgn="ctr"/>
                      <a:r>
                        <a:rPr lang="en-US" sz="1000" b="1" i="0" u="none" strike="noStrike">
                          <a:solidFill>
                            <a:srgbClr val="000000"/>
                          </a:solidFill>
                          <a:effectLst/>
                          <a:latin typeface="Arial" panose="020B0604020202020204" pitchFamily="34" charset="0"/>
                        </a:rPr>
                        <a:t>Feature</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000" b="1" i="0" u="none" strike="noStrike" dirty="0">
                          <a:solidFill>
                            <a:srgbClr val="000000"/>
                          </a:solidFill>
                          <a:effectLst/>
                          <a:latin typeface="Arial" panose="020B0604020202020204" pitchFamily="34" charset="0"/>
                        </a:rPr>
                        <a:t>Description</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000" b="1" i="0" u="none" strike="noStrike">
                          <a:solidFill>
                            <a:srgbClr val="000000"/>
                          </a:solidFill>
                          <a:effectLst/>
                          <a:latin typeface="Arial" panose="020B0604020202020204" pitchFamily="34" charset="0"/>
                        </a:rPr>
                        <a:t>Importance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978558041"/>
                  </a:ext>
                </a:extLst>
              </a:tr>
              <a:tr h="232383">
                <a:tc>
                  <a:txBody>
                    <a:bodyPr/>
                    <a:lstStyle/>
                    <a:p>
                      <a:pPr algn="ctr" fontAlgn="ctr"/>
                      <a:r>
                        <a:rPr lang="en-US" sz="1000" b="0" i="0" u="none" strike="noStrike">
                          <a:solidFill>
                            <a:srgbClr val="000000"/>
                          </a:solidFill>
                          <a:effectLst/>
                          <a:latin typeface="Arial" panose="020B0604020202020204" pitchFamily="34" charset="0"/>
                        </a:rPr>
                        <a:t>rev_ticket</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GB" sz="1000" b="0" i="0" u="none" strike="noStrike" dirty="0">
                          <a:solidFill>
                            <a:srgbClr val="000000"/>
                          </a:solidFill>
                          <a:effectLst/>
                          <a:latin typeface="Arial" panose="020B0604020202020204" pitchFamily="34" charset="0"/>
                        </a:rPr>
                        <a:t>Revenue  per ticket</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000" b="0" i="0" u="none" strike="noStrike">
                          <a:solidFill>
                            <a:srgbClr val="000000"/>
                          </a:solidFill>
                          <a:effectLst/>
                          <a:latin typeface="Arial" panose="020B0604020202020204" pitchFamily="34" charset="0"/>
                        </a:rPr>
                        <a:t>9.36%</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968674397"/>
                  </a:ext>
                </a:extLst>
              </a:tr>
              <a:tr h="232383">
                <a:tc>
                  <a:txBody>
                    <a:bodyPr/>
                    <a:lstStyle/>
                    <a:p>
                      <a:pPr algn="ctr" fontAlgn="ctr"/>
                      <a:r>
                        <a:rPr lang="en-US" sz="1000" b="0" i="0" u="none" strike="noStrike">
                          <a:solidFill>
                            <a:srgbClr val="000000"/>
                          </a:solidFill>
                          <a:effectLst/>
                          <a:latin typeface="Arial" panose="020B0604020202020204" pitchFamily="34" charset="0"/>
                        </a:rPr>
                        <a:t>total_spending_cat</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000" b="0" i="0" u="none" strike="noStrike" dirty="0">
                          <a:solidFill>
                            <a:srgbClr val="000000"/>
                          </a:solidFill>
                          <a:effectLst/>
                          <a:latin typeface="Arial" panose="020B0604020202020204" pitchFamily="34" charset="0"/>
                        </a:rPr>
                        <a:t>Sum of spending across all cat_* columns</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000" b="0" i="0" u="none" strike="noStrike">
                          <a:solidFill>
                            <a:srgbClr val="000000"/>
                          </a:solidFill>
                          <a:effectLst/>
                          <a:latin typeface="Arial" panose="020B0604020202020204" pitchFamily="34" charset="0"/>
                        </a:rPr>
                        <a:t>6.65%</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137290428"/>
                  </a:ext>
                </a:extLst>
              </a:tr>
              <a:tr h="232383">
                <a:tc>
                  <a:txBody>
                    <a:bodyPr/>
                    <a:lstStyle/>
                    <a:p>
                      <a:pPr algn="ctr" fontAlgn="ctr"/>
                      <a:r>
                        <a:rPr lang="en-US" sz="1000" b="0" i="0" u="none" strike="noStrike">
                          <a:solidFill>
                            <a:srgbClr val="000000"/>
                          </a:solidFill>
                          <a:effectLst/>
                          <a:latin typeface="Arial" panose="020B0604020202020204" pitchFamily="34" charset="0"/>
                        </a:rPr>
                        <a:t>total_discount</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000" b="0" i="0" u="none" strike="noStrike" dirty="0">
                          <a:solidFill>
                            <a:srgbClr val="000000"/>
                          </a:solidFill>
                          <a:effectLst/>
                          <a:latin typeface="Arial" panose="020B0604020202020204" pitchFamily="34" charset="0"/>
                        </a:rPr>
                        <a:t>Total discount given at customer</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000" b="0" i="0" u="none" strike="noStrike">
                          <a:solidFill>
                            <a:srgbClr val="000000"/>
                          </a:solidFill>
                          <a:effectLst/>
                          <a:latin typeface="Arial" panose="020B0604020202020204" pitchFamily="34" charset="0"/>
                        </a:rPr>
                        <a:t>6.29%</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403039099"/>
                  </a:ext>
                </a:extLst>
              </a:tr>
              <a:tr h="232383">
                <a:tc>
                  <a:txBody>
                    <a:bodyPr/>
                    <a:lstStyle/>
                    <a:p>
                      <a:pPr algn="ctr" fontAlgn="ctr"/>
                      <a:r>
                        <a:rPr lang="en-US" sz="1000" b="0" i="0" u="none" strike="noStrike">
                          <a:solidFill>
                            <a:srgbClr val="000000"/>
                          </a:solidFill>
                          <a:effectLst/>
                          <a:latin typeface="Arial" panose="020B0604020202020204" pitchFamily="34" charset="0"/>
                        </a:rPr>
                        <a:t>prod_ticket</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000" b="0" i="0" u="none" strike="noStrike" dirty="0">
                          <a:solidFill>
                            <a:srgbClr val="000000"/>
                          </a:solidFill>
                          <a:effectLst/>
                          <a:latin typeface="Arial" panose="020B0604020202020204" pitchFamily="34" charset="0"/>
                        </a:rPr>
                        <a:t>Number of products per ticket</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000" b="0" i="0" u="none" strike="noStrike">
                          <a:solidFill>
                            <a:srgbClr val="000000"/>
                          </a:solidFill>
                          <a:effectLst/>
                          <a:latin typeface="Arial" panose="020B0604020202020204" pitchFamily="34" charset="0"/>
                        </a:rPr>
                        <a:t>5.15%</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115195992"/>
                  </a:ext>
                </a:extLst>
              </a:tr>
              <a:tr h="453702">
                <a:tc>
                  <a:txBody>
                    <a:bodyPr/>
                    <a:lstStyle/>
                    <a:p>
                      <a:pPr algn="ctr" fontAlgn="ctr"/>
                      <a:r>
                        <a:rPr lang="en-US" sz="1000" b="0" i="0" u="none" strike="noStrike">
                          <a:solidFill>
                            <a:srgbClr val="000000"/>
                          </a:solidFill>
                          <a:effectLst/>
                          <a:latin typeface="Arial" panose="020B0604020202020204" pitchFamily="34" charset="0"/>
                        </a:rPr>
                        <a:t>cat_Wijn_Stillewijnen_RAYON</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000" b="0" i="0" u="none" strike="noStrike" dirty="0">
                          <a:solidFill>
                            <a:srgbClr val="000000"/>
                          </a:solidFill>
                          <a:effectLst/>
                          <a:latin typeface="Arial" panose="020B0604020202020204" pitchFamily="34" charset="0"/>
                        </a:rPr>
                        <a:t>Customers turnover in category </a:t>
                      </a:r>
                      <a:r>
                        <a:rPr lang="en-US" sz="1000" b="0" i="0" u="none" strike="noStrike" dirty="0" err="1">
                          <a:solidFill>
                            <a:srgbClr val="000000"/>
                          </a:solidFill>
                          <a:effectLst/>
                          <a:latin typeface="Arial" panose="020B0604020202020204" pitchFamily="34" charset="0"/>
                        </a:rPr>
                        <a:t>Stille</a:t>
                      </a:r>
                      <a:r>
                        <a:rPr lang="en-US" sz="1000" b="0" i="0" u="none" strike="noStrike" dirty="0">
                          <a:solidFill>
                            <a:srgbClr val="000000"/>
                          </a:solidFill>
                          <a:effectLst/>
                          <a:latin typeface="Arial" panose="020B0604020202020204" pitchFamily="34" charset="0"/>
                        </a:rPr>
                        <a:t> </a:t>
                      </a:r>
                      <a:r>
                        <a:rPr lang="en-US" sz="1000" b="0" i="0" u="none" strike="noStrike" dirty="0" err="1">
                          <a:solidFill>
                            <a:srgbClr val="000000"/>
                          </a:solidFill>
                          <a:effectLst/>
                          <a:latin typeface="Arial" panose="020B0604020202020204" pitchFamily="34" charset="0"/>
                        </a:rPr>
                        <a:t>Wijnen</a:t>
                      </a:r>
                      <a:r>
                        <a:rPr lang="en-US" sz="1000" b="0" i="0" u="none" strike="noStrike" dirty="0">
                          <a:solidFill>
                            <a:srgbClr val="000000"/>
                          </a:solidFill>
                          <a:effectLst/>
                          <a:latin typeface="Arial" panose="020B0604020202020204" pitchFamily="34" charset="0"/>
                        </a:rPr>
                        <a:t> in de </a:t>
                      </a:r>
                      <a:r>
                        <a:rPr lang="en-US" sz="1000" b="0" i="0" u="none" strike="noStrike" dirty="0" err="1">
                          <a:solidFill>
                            <a:srgbClr val="000000"/>
                          </a:solidFill>
                          <a:effectLst/>
                          <a:latin typeface="Arial" panose="020B0604020202020204" pitchFamily="34" charset="0"/>
                        </a:rPr>
                        <a:t>winkel</a:t>
                      </a:r>
                      <a:r>
                        <a:rPr lang="en-US" sz="1000" b="0" i="0" u="none" strike="noStrike" dirty="0">
                          <a:solidFill>
                            <a:srgbClr val="000000"/>
                          </a:solidFill>
                          <a:effectLst/>
                          <a:latin typeface="Arial" panose="020B0604020202020204" pitchFamily="34" charset="0"/>
                        </a:rPr>
                        <a:t> (Still Wines in store)</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000" b="0" i="0" u="none" strike="noStrike">
                          <a:solidFill>
                            <a:srgbClr val="000000"/>
                          </a:solidFill>
                          <a:effectLst/>
                          <a:latin typeface="Arial" panose="020B0604020202020204" pitchFamily="34" charset="0"/>
                        </a:rPr>
                        <a:t>5.08%</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413586075"/>
                  </a:ext>
                </a:extLst>
              </a:tr>
              <a:tr h="232383">
                <a:tc>
                  <a:txBody>
                    <a:bodyPr/>
                    <a:lstStyle/>
                    <a:p>
                      <a:pPr algn="ctr" fontAlgn="ctr"/>
                      <a:r>
                        <a:rPr lang="en-US" sz="1000" b="0" i="0" u="none" strike="noStrike">
                          <a:solidFill>
                            <a:srgbClr val="000000"/>
                          </a:solidFill>
                          <a:effectLst/>
                          <a:latin typeface="Arial" panose="020B0604020202020204" pitchFamily="34" charset="0"/>
                        </a:rPr>
                        <a:t>cat_Chips</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000" b="0" i="0" u="none" strike="noStrike">
                          <a:solidFill>
                            <a:srgbClr val="000000"/>
                          </a:solidFill>
                          <a:effectLst/>
                          <a:latin typeface="Arial" panose="020B0604020202020204" pitchFamily="34" charset="0"/>
                        </a:rPr>
                        <a:t>Customers turnover in category Chips</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000" b="0" i="0" u="none" strike="noStrike">
                          <a:solidFill>
                            <a:srgbClr val="000000"/>
                          </a:solidFill>
                          <a:effectLst/>
                          <a:latin typeface="Arial" panose="020B0604020202020204" pitchFamily="34" charset="0"/>
                        </a:rPr>
                        <a:t>3.94%</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52231547"/>
                  </a:ext>
                </a:extLst>
              </a:tr>
              <a:tr h="453702">
                <a:tc>
                  <a:txBody>
                    <a:bodyPr/>
                    <a:lstStyle/>
                    <a:p>
                      <a:pPr algn="ctr" fontAlgn="ctr"/>
                      <a:r>
                        <a:rPr lang="en-US" sz="1000" b="0" i="0" u="none" strike="noStrike">
                          <a:solidFill>
                            <a:srgbClr val="000000"/>
                          </a:solidFill>
                          <a:effectLst/>
                          <a:latin typeface="Arial" panose="020B0604020202020204" pitchFamily="34" charset="0"/>
                        </a:rPr>
                        <a:t>price_sens_colr</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000" b="0" i="0" u="none" strike="noStrike" dirty="0">
                          <a:solidFill>
                            <a:srgbClr val="000000"/>
                          </a:solidFill>
                          <a:effectLst/>
                          <a:latin typeface="Arial" panose="020B0604020202020204" pitchFamily="34" charset="0"/>
                        </a:rPr>
                        <a:t>Price sensitivity score of the customer (higher score = more price sensitive = tends to buy cheaper articles)</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000" b="0" i="0" u="none" strike="noStrike">
                          <a:solidFill>
                            <a:srgbClr val="000000"/>
                          </a:solidFill>
                          <a:effectLst/>
                          <a:latin typeface="Arial" panose="020B0604020202020204" pitchFamily="34" charset="0"/>
                        </a:rPr>
                        <a:t>3.69%</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669412933"/>
                  </a:ext>
                </a:extLst>
              </a:tr>
              <a:tr h="406996">
                <a:tc>
                  <a:txBody>
                    <a:bodyPr/>
                    <a:lstStyle/>
                    <a:p>
                      <a:pPr algn="ctr" fontAlgn="ctr"/>
                      <a:r>
                        <a:rPr lang="en-US" sz="1000" b="0" i="0" u="none" strike="noStrike">
                          <a:solidFill>
                            <a:srgbClr val="000000"/>
                          </a:solidFill>
                          <a:effectLst/>
                          <a:latin typeface="Arial" panose="020B0604020202020204" pitchFamily="34" charset="0"/>
                        </a:rPr>
                        <a:t>SOW_colr</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000" b="0" i="0" u="none" strike="noStrike" dirty="0">
                          <a:solidFill>
                            <a:srgbClr val="000000"/>
                          </a:solidFill>
                          <a:effectLst/>
                          <a:latin typeface="Arial" panose="020B0604020202020204" pitchFamily="34" charset="0"/>
                        </a:rPr>
                        <a:t>Share of Wallet (percentage of household budget spend at Colruyt)</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000" b="0" i="0" u="none" strike="noStrike">
                          <a:solidFill>
                            <a:srgbClr val="000000"/>
                          </a:solidFill>
                          <a:effectLst/>
                          <a:latin typeface="Arial" panose="020B0604020202020204" pitchFamily="34" charset="0"/>
                        </a:rPr>
                        <a:t>3.24%</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690720594"/>
                  </a:ext>
                </a:extLst>
              </a:tr>
              <a:tr h="232383">
                <a:tc>
                  <a:txBody>
                    <a:bodyPr/>
                    <a:lstStyle/>
                    <a:p>
                      <a:pPr algn="ctr" fontAlgn="ctr"/>
                      <a:r>
                        <a:rPr lang="en-US" sz="1000" b="0" i="0" u="none" strike="noStrike">
                          <a:solidFill>
                            <a:srgbClr val="000000"/>
                          </a:solidFill>
                          <a:effectLst/>
                          <a:latin typeface="Arial" panose="020B0604020202020204" pitchFamily="34" charset="0"/>
                        </a:rPr>
                        <a:t>cat_Bier_Genietbieren</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000" b="0" i="0" u="none" strike="noStrike" dirty="0">
                          <a:solidFill>
                            <a:srgbClr val="000000"/>
                          </a:solidFill>
                          <a:effectLst/>
                          <a:latin typeface="Arial" panose="020B0604020202020204" pitchFamily="34" charset="0"/>
                        </a:rPr>
                        <a:t>Customers turnover in category </a:t>
                      </a:r>
                      <a:r>
                        <a:rPr lang="en-US" sz="1000" b="0" i="0" u="none" strike="noStrike" dirty="0" err="1">
                          <a:solidFill>
                            <a:srgbClr val="000000"/>
                          </a:solidFill>
                          <a:effectLst/>
                          <a:latin typeface="Arial" panose="020B0604020202020204" pitchFamily="34" charset="0"/>
                        </a:rPr>
                        <a:t>Genietbieren</a:t>
                      </a:r>
                      <a:r>
                        <a:rPr lang="en-US" sz="1000" b="0" i="0" u="none" strike="noStrike" dirty="0">
                          <a:solidFill>
                            <a:srgbClr val="000000"/>
                          </a:solidFill>
                          <a:effectLst/>
                          <a:latin typeface="Arial" panose="020B0604020202020204" pitchFamily="34" charset="0"/>
                        </a:rPr>
                        <a:t> (Beers)</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000" b="0" i="0" u="none" strike="noStrike">
                          <a:solidFill>
                            <a:srgbClr val="000000"/>
                          </a:solidFill>
                          <a:effectLst/>
                          <a:latin typeface="Arial" panose="020B0604020202020204" pitchFamily="34" charset="0"/>
                        </a:rPr>
                        <a:t>3.24%</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457058388"/>
                  </a:ext>
                </a:extLst>
              </a:tr>
              <a:tr h="232383">
                <a:tc>
                  <a:txBody>
                    <a:bodyPr/>
                    <a:lstStyle/>
                    <a:p>
                      <a:pPr algn="ctr" fontAlgn="ctr"/>
                      <a:r>
                        <a:rPr lang="en-US" sz="1000" b="0" i="0" u="none" strike="noStrike">
                          <a:solidFill>
                            <a:srgbClr val="000000"/>
                          </a:solidFill>
                          <a:effectLst/>
                          <a:latin typeface="Arial" panose="020B0604020202020204" pitchFamily="34" charset="0"/>
                        </a:rPr>
                        <a:t>num_cat_purchased</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000" b="0" i="0" u="none" strike="noStrike" dirty="0">
                          <a:solidFill>
                            <a:srgbClr val="000000"/>
                          </a:solidFill>
                          <a:effectLst/>
                          <a:latin typeface="Arial" panose="020B0604020202020204" pitchFamily="34" charset="0"/>
                        </a:rPr>
                        <a:t>Count of cat_* columns with spending &gt; 0</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000" b="0" i="0" u="none" strike="noStrike">
                          <a:solidFill>
                            <a:srgbClr val="000000"/>
                          </a:solidFill>
                          <a:effectLst/>
                          <a:latin typeface="Arial" panose="020B0604020202020204" pitchFamily="34" charset="0"/>
                        </a:rPr>
                        <a:t>3.20%</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745114553"/>
                  </a:ext>
                </a:extLst>
              </a:tr>
              <a:tr h="406996">
                <a:tc>
                  <a:txBody>
                    <a:bodyPr/>
                    <a:lstStyle/>
                    <a:p>
                      <a:pPr algn="ctr" fontAlgn="ctr"/>
                      <a:r>
                        <a:rPr lang="en-US" sz="1000" b="0" i="0" u="none" strike="noStrike">
                          <a:solidFill>
                            <a:srgbClr val="000000"/>
                          </a:solidFill>
                          <a:effectLst/>
                          <a:latin typeface="Arial" panose="020B0604020202020204" pitchFamily="34" charset="0"/>
                        </a:rPr>
                        <a:t>cat_KoudeSauzen</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000" b="0" i="0" u="none" strike="noStrike" dirty="0">
                          <a:solidFill>
                            <a:srgbClr val="000000"/>
                          </a:solidFill>
                          <a:effectLst/>
                          <a:latin typeface="Arial" panose="020B0604020202020204" pitchFamily="34" charset="0"/>
                        </a:rPr>
                        <a:t>Customers turnover in category </a:t>
                      </a:r>
                      <a:r>
                        <a:rPr lang="en-US" sz="1000" b="0" i="0" u="none" strike="noStrike" dirty="0" err="1">
                          <a:solidFill>
                            <a:srgbClr val="000000"/>
                          </a:solidFill>
                          <a:effectLst/>
                          <a:latin typeface="Arial" panose="020B0604020202020204" pitchFamily="34" charset="0"/>
                        </a:rPr>
                        <a:t>Koude</a:t>
                      </a:r>
                      <a:r>
                        <a:rPr lang="en-US" sz="1000" b="0" i="0" u="none" strike="noStrike" dirty="0">
                          <a:solidFill>
                            <a:srgbClr val="000000"/>
                          </a:solidFill>
                          <a:effectLst/>
                          <a:latin typeface="Arial" panose="020B0604020202020204" pitchFamily="34" charset="0"/>
                        </a:rPr>
                        <a:t> </a:t>
                      </a:r>
                      <a:r>
                        <a:rPr lang="en-US" sz="1000" b="0" i="0" u="none" strike="noStrike" dirty="0" err="1">
                          <a:solidFill>
                            <a:srgbClr val="000000"/>
                          </a:solidFill>
                          <a:effectLst/>
                          <a:latin typeface="Arial" panose="020B0604020202020204" pitchFamily="34" charset="0"/>
                        </a:rPr>
                        <a:t>Sauzen</a:t>
                      </a:r>
                      <a:r>
                        <a:rPr lang="en-US" sz="1000" b="0" i="0" u="none" strike="noStrike" dirty="0">
                          <a:solidFill>
                            <a:srgbClr val="000000"/>
                          </a:solidFill>
                          <a:effectLst/>
                          <a:latin typeface="Arial" panose="020B0604020202020204" pitchFamily="34" charset="0"/>
                        </a:rPr>
                        <a:t> (Cold sauces)</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000" b="0" i="0" u="none" strike="noStrike">
                          <a:solidFill>
                            <a:srgbClr val="000000"/>
                          </a:solidFill>
                          <a:effectLst/>
                          <a:latin typeface="Arial" panose="020B0604020202020204" pitchFamily="34" charset="0"/>
                        </a:rPr>
                        <a:t>3.13%</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438205847"/>
                  </a:ext>
                </a:extLst>
              </a:tr>
              <a:tr h="453702">
                <a:tc>
                  <a:txBody>
                    <a:bodyPr/>
                    <a:lstStyle/>
                    <a:p>
                      <a:pPr algn="ctr" fontAlgn="ctr"/>
                      <a:r>
                        <a:rPr lang="en-US" sz="1000" b="0" i="0" u="none" strike="noStrike">
                          <a:solidFill>
                            <a:srgbClr val="000000"/>
                          </a:solidFill>
                          <a:effectLst/>
                          <a:latin typeface="Arial" panose="020B0604020202020204" pitchFamily="34" charset="0"/>
                        </a:rPr>
                        <a:t>cat_Notengedroogdfruit_groenten</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000" b="0" i="0" u="none" strike="noStrike" dirty="0">
                          <a:solidFill>
                            <a:srgbClr val="000000"/>
                          </a:solidFill>
                          <a:effectLst/>
                          <a:latin typeface="Arial" panose="020B0604020202020204" pitchFamily="34" charset="0"/>
                        </a:rPr>
                        <a:t>Customers turnover in category Droge Noten/Fruit/</a:t>
                      </a:r>
                      <a:r>
                        <a:rPr lang="en-US" sz="1000" b="0" i="0" u="none" strike="noStrike" dirty="0" err="1">
                          <a:solidFill>
                            <a:srgbClr val="000000"/>
                          </a:solidFill>
                          <a:effectLst/>
                          <a:latin typeface="Arial" panose="020B0604020202020204" pitchFamily="34" charset="0"/>
                        </a:rPr>
                        <a:t>Groenten</a:t>
                      </a:r>
                      <a:r>
                        <a:rPr lang="en-US" sz="1000" b="0" i="0" u="none" strike="noStrike" dirty="0">
                          <a:solidFill>
                            <a:srgbClr val="000000"/>
                          </a:solidFill>
                          <a:effectLst/>
                          <a:latin typeface="Arial" panose="020B0604020202020204" pitchFamily="34" charset="0"/>
                        </a:rPr>
                        <a:t> (Dried Nuts/Fruits/Vegetables)</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000" b="0" i="0" u="none" strike="noStrike">
                          <a:solidFill>
                            <a:srgbClr val="000000"/>
                          </a:solidFill>
                          <a:effectLst/>
                          <a:latin typeface="Arial" panose="020B0604020202020204" pitchFamily="34" charset="0"/>
                        </a:rPr>
                        <a:t>2.89%</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447979225"/>
                  </a:ext>
                </a:extLst>
              </a:tr>
              <a:tr h="232383">
                <a:tc>
                  <a:txBody>
                    <a:bodyPr/>
                    <a:lstStyle/>
                    <a:p>
                      <a:pPr algn="ctr" fontAlgn="ctr"/>
                      <a:r>
                        <a:rPr lang="en-US" sz="1000" b="0" i="0" u="none" strike="noStrike">
                          <a:solidFill>
                            <a:srgbClr val="000000"/>
                          </a:solidFill>
                          <a:effectLst/>
                          <a:latin typeface="Arial" panose="020B0604020202020204" pitchFamily="34" charset="0"/>
                        </a:rPr>
                        <a:t>Collishop_customer</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000" b="0" i="0" u="none" strike="noStrike" dirty="0">
                          <a:solidFill>
                            <a:srgbClr val="000000"/>
                          </a:solidFill>
                          <a:effectLst/>
                          <a:latin typeface="Arial" panose="020B0604020202020204" pitchFamily="34" charset="0"/>
                        </a:rPr>
                        <a:t>Has the customer bought on online on </a:t>
                      </a:r>
                      <a:r>
                        <a:rPr lang="en-US" sz="1000" b="0" i="0" u="none" strike="noStrike" dirty="0" err="1">
                          <a:solidFill>
                            <a:srgbClr val="000000"/>
                          </a:solidFill>
                          <a:effectLst/>
                          <a:latin typeface="Arial" panose="020B0604020202020204" pitchFamily="34" charset="0"/>
                        </a:rPr>
                        <a:t>Collishop</a:t>
                      </a:r>
                      <a:endParaRPr lang="en-US" sz="1000" b="0" i="0" u="none" strike="noStrike" dirty="0">
                        <a:solidFill>
                          <a:srgbClr val="000000"/>
                        </a:solidFill>
                        <a:effectLst/>
                        <a:latin typeface="Arial" panose="020B0604020202020204" pitchFamily="34" charset="0"/>
                      </a:endParaRP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000" b="0" i="0" u="none" strike="noStrike">
                          <a:solidFill>
                            <a:srgbClr val="000000"/>
                          </a:solidFill>
                          <a:effectLst/>
                          <a:latin typeface="Arial" panose="020B0604020202020204" pitchFamily="34" charset="0"/>
                        </a:rPr>
                        <a:t>2.84%</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171294372"/>
                  </a:ext>
                </a:extLst>
              </a:tr>
              <a:tr h="232383">
                <a:tc>
                  <a:txBody>
                    <a:bodyPr/>
                    <a:lstStyle/>
                    <a:p>
                      <a:pPr algn="ctr" fontAlgn="ctr"/>
                      <a:r>
                        <a:rPr lang="en-US" sz="1000" b="0" i="0" u="none" strike="noStrike">
                          <a:solidFill>
                            <a:srgbClr val="000000"/>
                          </a:solidFill>
                          <a:effectLst/>
                          <a:latin typeface="Arial" panose="020B0604020202020204" pitchFamily="34" charset="0"/>
                        </a:rPr>
                        <a:t>cat_Tapas</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000" b="0" i="0" u="none" strike="noStrike" dirty="0">
                          <a:solidFill>
                            <a:srgbClr val="000000"/>
                          </a:solidFill>
                          <a:effectLst/>
                          <a:latin typeface="Arial" panose="020B0604020202020204" pitchFamily="34" charset="0"/>
                        </a:rPr>
                        <a:t>Customers turnover in category Tapas</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000" b="0" i="0" u="none" strike="noStrike">
                          <a:solidFill>
                            <a:srgbClr val="000000"/>
                          </a:solidFill>
                          <a:effectLst/>
                          <a:latin typeface="Arial" panose="020B0604020202020204" pitchFamily="34" charset="0"/>
                        </a:rPr>
                        <a:t>2.73%</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383161511"/>
                  </a:ext>
                </a:extLst>
              </a:tr>
              <a:tr h="232383">
                <a:tc>
                  <a:txBody>
                    <a:bodyPr/>
                    <a:lstStyle/>
                    <a:p>
                      <a:pPr algn="ctr" fontAlgn="ctr"/>
                      <a:r>
                        <a:rPr lang="en-US" sz="1000" b="0" i="0" u="none" strike="noStrike">
                          <a:solidFill>
                            <a:srgbClr val="000000"/>
                          </a:solidFill>
                          <a:effectLst/>
                          <a:latin typeface="Arial" panose="020B0604020202020204" pitchFamily="34" charset="0"/>
                        </a:rPr>
                        <a:t>cat_Babyluiers</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000" b="0" i="0" u="none" strike="noStrike">
                          <a:solidFill>
                            <a:srgbClr val="000000"/>
                          </a:solidFill>
                          <a:effectLst/>
                          <a:latin typeface="Arial" panose="020B0604020202020204" pitchFamily="34" charset="0"/>
                        </a:rPr>
                        <a:t>Customers turnover in category Babyluiers (Diapers)</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000" b="0" i="0" u="none" strike="noStrike" dirty="0">
                          <a:solidFill>
                            <a:srgbClr val="000000"/>
                          </a:solidFill>
                          <a:effectLst/>
                          <a:latin typeface="Arial" panose="020B0604020202020204" pitchFamily="34" charset="0"/>
                        </a:rPr>
                        <a:t>2.70%</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262170192"/>
                  </a:ext>
                </a:extLst>
              </a:tr>
            </a:tbl>
          </a:graphicData>
        </a:graphic>
      </p:graphicFrame>
    </p:spTree>
    <p:extLst>
      <p:ext uri="{BB962C8B-B14F-4D97-AF65-F5344CB8AC3E}">
        <p14:creationId xmlns:p14="http://schemas.microsoft.com/office/powerpoint/2010/main" val="212668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3422B43-EA65-4529-51A5-A50778F1E699}"/>
              </a:ext>
            </a:extLst>
          </p:cNvPr>
          <p:cNvSpPr>
            <a:spLocks noGrp="1"/>
          </p:cNvSpPr>
          <p:nvPr>
            <p:ph idx="1"/>
          </p:nvPr>
        </p:nvSpPr>
        <p:spPr>
          <a:xfrm>
            <a:off x="838200" y="1253331"/>
            <a:ext cx="10515600" cy="4957898"/>
          </a:xfrm>
        </p:spPr>
        <p:txBody>
          <a:bodyPr>
            <a:normAutofit/>
          </a:bodyPr>
          <a:lstStyle/>
          <a:p>
            <a:pPr marL="0" indent="0">
              <a:lnSpc>
                <a:spcPct val="110000"/>
              </a:lnSpc>
              <a:buNone/>
            </a:pPr>
            <a:r>
              <a:rPr lang="en-US" sz="1800" dirty="0">
                <a:solidFill>
                  <a:srgbClr val="002060"/>
                </a:solidFill>
                <a:latin typeface="Arial Nova Light (Body)"/>
              </a:rPr>
              <a:t>Evaluated performance on the unseen Validation Set (25% of 2016 data).</a:t>
            </a:r>
          </a:p>
          <a:p>
            <a:pPr marL="0" indent="0">
              <a:lnSpc>
                <a:spcPct val="110000"/>
              </a:lnSpc>
              <a:buNone/>
            </a:pPr>
            <a:r>
              <a:rPr lang="en-US" sz="1800" b="1" dirty="0">
                <a:solidFill>
                  <a:srgbClr val="002060"/>
                </a:solidFill>
                <a:latin typeface="Arial Nova Light (Body)"/>
              </a:rPr>
              <a:t>Metrics Used:</a:t>
            </a:r>
          </a:p>
          <a:p>
            <a:pPr>
              <a:lnSpc>
                <a:spcPct val="110000"/>
              </a:lnSpc>
            </a:pPr>
            <a:r>
              <a:rPr lang="en-US" sz="1800" b="1" dirty="0">
                <a:solidFill>
                  <a:srgbClr val="002060"/>
                </a:solidFill>
                <a:latin typeface="Arial Nova Light (Body)"/>
              </a:rPr>
              <a:t>Gain Chart: </a:t>
            </a:r>
            <a:r>
              <a:rPr lang="en-US" sz="1600" dirty="0">
                <a:solidFill>
                  <a:srgbClr val="002060"/>
                </a:solidFill>
                <a:latin typeface="Arial Nova Light (Body)"/>
              </a:rPr>
              <a:t>It is the ratio between the cumulative number of positive observations up to a decile to the total number of positive observations in the data.</a:t>
            </a:r>
          </a:p>
          <a:p>
            <a:pPr>
              <a:lnSpc>
                <a:spcPct val="110000"/>
              </a:lnSpc>
            </a:pPr>
            <a:r>
              <a:rPr lang="en-US" sz="1800" b="1" dirty="0">
                <a:solidFill>
                  <a:srgbClr val="002060"/>
                </a:solidFill>
                <a:latin typeface="Arial Nova Light (Body)"/>
              </a:rPr>
              <a:t>Lift Chart: </a:t>
            </a:r>
            <a:r>
              <a:rPr lang="en-US" sz="1600" dirty="0">
                <a:solidFill>
                  <a:srgbClr val="002060"/>
                </a:solidFill>
                <a:latin typeface="Arial Nova Light (Body)"/>
              </a:rPr>
              <a:t>It is the ratio of the number of positive observations up to decile i using the ML model to the expected number of positive observations up to that decile i, based on a random model.</a:t>
            </a:r>
          </a:p>
          <a:p>
            <a:pPr>
              <a:lnSpc>
                <a:spcPct val="110000"/>
              </a:lnSpc>
            </a:pPr>
            <a:r>
              <a:rPr lang="en-US" sz="2000" b="1" dirty="0">
                <a:solidFill>
                  <a:srgbClr val="002060"/>
                </a:solidFill>
                <a:latin typeface="Arial Nova Light (Body)"/>
              </a:rPr>
              <a:t>Classification Report: </a:t>
            </a:r>
            <a:r>
              <a:rPr lang="en-US" sz="1600" dirty="0">
                <a:solidFill>
                  <a:srgbClr val="002060"/>
                </a:solidFill>
                <a:latin typeface="Arial Nova Light (Body)"/>
              </a:rPr>
              <a:t>Shows Precision, Recall, F1-Score for both classes (0 and 1) at a specific threshold.</a:t>
            </a:r>
          </a:p>
          <a:p>
            <a:pPr>
              <a:lnSpc>
                <a:spcPct val="110000"/>
              </a:lnSpc>
            </a:pPr>
            <a:r>
              <a:rPr lang="en-US" sz="2000" b="1" dirty="0">
                <a:solidFill>
                  <a:srgbClr val="002060"/>
                </a:solidFill>
                <a:latin typeface="Arial Nova Light (Body)"/>
              </a:rPr>
              <a:t>Confusion Matrix: </a:t>
            </a:r>
            <a:r>
              <a:rPr lang="en-US" sz="1600" dirty="0">
                <a:solidFill>
                  <a:srgbClr val="002060"/>
                </a:solidFill>
                <a:latin typeface="Arial Nova Light (Body)"/>
              </a:rPr>
              <a:t>Visualizes True Positives, True Negatives, False Positives, False Negatives at a specific threshold.</a:t>
            </a:r>
          </a:p>
          <a:p>
            <a:pPr>
              <a:lnSpc>
                <a:spcPct val="110000"/>
              </a:lnSpc>
            </a:pPr>
            <a:r>
              <a:rPr lang="en-US" sz="1800" b="1" dirty="0">
                <a:solidFill>
                  <a:srgbClr val="002060"/>
                </a:solidFill>
                <a:latin typeface="Arial Nova Light (Body)"/>
              </a:rPr>
              <a:t>ROC AUC: </a:t>
            </a:r>
            <a:r>
              <a:rPr lang="en-US" sz="1600" dirty="0">
                <a:solidFill>
                  <a:srgbClr val="002060"/>
                </a:solidFill>
                <a:latin typeface="Arial Nova Light (Body)"/>
              </a:rPr>
              <a:t>Overall model ability to discriminate between buyers and non-buyers.</a:t>
            </a:r>
          </a:p>
          <a:p>
            <a:pPr>
              <a:lnSpc>
                <a:spcPct val="110000"/>
              </a:lnSpc>
            </a:pPr>
            <a:r>
              <a:rPr lang="en-US" sz="1800" b="1" dirty="0">
                <a:solidFill>
                  <a:srgbClr val="002060"/>
                </a:solidFill>
                <a:latin typeface="Arial Nova Light (Body)"/>
              </a:rPr>
              <a:t>Precision-Recall AUC (PR AUC / Average Precision): </a:t>
            </a:r>
            <a:r>
              <a:rPr lang="en-US" sz="1600" dirty="0">
                <a:solidFill>
                  <a:srgbClr val="002060"/>
                </a:solidFill>
                <a:latin typeface="Arial Nova Light (Body)"/>
              </a:rPr>
              <a:t>More informative than ROC AUC for imbalanced data. Summarizes the trade-off between precision and recall across thresholds.</a:t>
            </a:r>
          </a:p>
        </p:txBody>
      </p:sp>
      <p:sp>
        <p:nvSpPr>
          <p:cNvPr id="4" name="Slide Number Placeholder 3">
            <a:extLst>
              <a:ext uri="{FF2B5EF4-FFF2-40B4-BE49-F238E27FC236}">
                <a16:creationId xmlns:a16="http://schemas.microsoft.com/office/drawing/2014/main" id="{B592BA02-AD6D-7FAD-5197-C055D9F7B665}"/>
              </a:ext>
            </a:extLst>
          </p:cNvPr>
          <p:cNvSpPr>
            <a:spLocks noGrp="1"/>
          </p:cNvSpPr>
          <p:nvPr>
            <p:ph type="sldNum" sz="quarter" idx="12"/>
          </p:nvPr>
        </p:nvSpPr>
        <p:spPr/>
        <p:txBody>
          <a:bodyPr/>
          <a:lstStyle/>
          <a:p>
            <a:fld id="{E6CE96D1-7CBD-4CBF-8C94-99C971E8B8A4}" type="slidenum">
              <a:rPr lang="en-US" smtClean="0"/>
              <a:t>16</a:t>
            </a:fld>
            <a:endParaRPr lang="en-US"/>
          </a:p>
        </p:txBody>
      </p:sp>
      <p:sp>
        <p:nvSpPr>
          <p:cNvPr id="5" name="Footer Placeholder 4">
            <a:extLst>
              <a:ext uri="{FF2B5EF4-FFF2-40B4-BE49-F238E27FC236}">
                <a16:creationId xmlns:a16="http://schemas.microsoft.com/office/drawing/2014/main" id="{1B0BB7CE-4C51-9CE5-1029-3D87B3CE504F}"/>
              </a:ext>
            </a:extLst>
          </p:cNvPr>
          <p:cNvSpPr>
            <a:spLocks noGrp="1"/>
          </p:cNvSpPr>
          <p:nvPr>
            <p:ph type="ftr" sz="quarter" idx="11"/>
          </p:nvPr>
        </p:nvSpPr>
        <p:spPr/>
        <p:txBody>
          <a:bodyPr/>
          <a:lstStyle/>
          <a:p>
            <a:r>
              <a:rPr lang="en-US"/>
              <a:t>Highbrow Wine Campaign Optimization Case Study</a:t>
            </a:r>
          </a:p>
        </p:txBody>
      </p:sp>
      <p:sp>
        <p:nvSpPr>
          <p:cNvPr id="7" name="Title 1">
            <a:extLst>
              <a:ext uri="{FF2B5EF4-FFF2-40B4-BE49-F238E27FC236}">
                <a16:creationId xmlns:a16="http://schemas.microsoft.com/office/drawing/2014/main" id="{9D786ED7-9EB3-DC07-6E7B-41350ACBD388}"/>
              </a:ext>
            </a:extLst>
          </p:cNvPr>
          <p:cNvSpPr txBox="1">
            <a:spLocks/>
          </p:cNvSpPr>
          <p:nvPr/>
        </p:nvSpPr>
        <p:spPr>
          <a:xfrm>
            <a:off x="342090" y="267849"/>
            <a:ext cx="11720208" cy="62709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000" b="1" dirty="0">
                <a:solidFill>
                  <a:srgbClr val="002060"/>
                </a:solidFill>
                <a:latin typeface="Ford Antenna Medium" panose="02000505000000020004" pitchFamily="50" charset="0"/>
              </a:rPr>
              <a:t>Model Evaluation - Key Metrics</a:t>
            </a:r>
          </a:p>
        </p:txBody>
      </p:sp>
    </p:spTree>
    <p:extLst>
      <p:ext uri="{BB962C8B-B14F-4D97-AF65-F5344CB8AC3E}">
        <p14:creationId xmlns:p14="http://schemas.microsoft.com/office/powerpoint/2010/main" val="3866392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3422B43-EA65-4529-51A5-A50778F1E699}"/>
              </a:ext>
            </a:extLst>
          </p:cNvPr>
          <p:cNvSpPr>
            <a:spLocks noGrp="1"/>
          </p:cNvSpPr>
          <p:nvPr>
            <p:ph idx="1"/>
          </p:nvPr>
        </p:nvSpPr>
        <p:spPr>
          <a:xfrm>
            <a:off x="192398" y="3409112"/>
            <a:ext cx="8214845" cy="3312363"/>
          </a:xfrm>
        </p:spPr>
        <p:txBody>
          <a:bodyPr>
            <a:normAutofit/>
          </a:bodyPr>
          <a:lstStyle/>
          <a:p>
            <a:pPr marL="0" indent="0">
              <a:lnSpc>
                <a:spcPct val="110000"/>
              </a:lnSpc>
              <a:buNone/>
            </a:pPr>
            <a:r>
              <a:rPr lang="en-US" sz="1600" b="1" dirty="0">
                <a:solidFill>
                  <a:srgbClr val="002060"/>
                </a:solidFill>
                <a:latin typeface="Arial Nova Light (Body)"/>
              </a:rPr>
              <a:t>--- Interpretation ---</a:t>
            </a:r>
          </a:p>
          <a:p>
            <a:pPr>
              <a:lnSpc>
                <a:spcPct val="110000"/>
              </a:lnSpc>
            </a:pPr>
            <a:r>
              <a:rPr lang="en-US" sz="1600" dirty="0">
                <a:solidFill>
                  <a:srgbClr val="002060"/>
                </a:solidFill>
                <a:latin typeface="Arial Nova Light (Body)"/>
              </a:rPr>
              <a:t>Maximum KS Statistic (70.8%) indicates good separation between buyers and non-buyers by the model.</a:t>
            </a:r>
          </a:p>
          <a:p>
            <a:pPr>
              <a:lnSpc>
                <a:spcPct val="110000"/>
              </a:lnSpc>
            </a:pPr>
            <a:r>
              <a:rPr lang="en-US" sz="1600" dirty="0">
                <a:solidFill>
                  <a:srgbClr val="002060"/>
                </a:solidFill>
                <a:latin typeface="Arial Nova Light (Body)"/>
              </a:rPr>
              <a:t>Expected Gain: Targeting the </a:t>
            </a:r>
            <a:r>
              <a:rPr lang="en-US" sz="1600" b="1" dirty="0">
                <a:solidFill>
                  <a:srgbClr val="002060"/>
                </a:solidFill>
                <a:latin typeface="Arial Nova Light (Body)"/>
              </a:rPr>
              <a:t>top 2 deciles captures 87.3% </a:t>
            </a:r>
            <a:r>
              <a:rPr lang="en-US" sz="1600" dirty="0">
                <a:solidFill>
                  <a:srgbClr val="002060"/>
                </a:solidFill>
                <a:latin typeface="Arial Nova Light (Body)"/>
              </a:rPr>
              <a:t>of all potential buyers.</a:t>
            </a:r>
          </a:p>
          <a:p>
            <a:pPr>
              <a:lnSpc>
                <a:spcPct val="110000"/>
              </a:lnSpc>
            </a:pPr>
            <a:r>
              <a:rPr lang="en-US" sz="1600" dirty="0">
                <a:solidFill>
                  <a:srgbClr val="002060"/>
                </a:solidFill>
                <a:latin typeface="Arial Nova Light (Body)"/>
              </a:rPr>
              <a:t>Based on the charts, targeting the </a:t>
            </a:r>
            <a:r>
              <a:rPr lang="en-US" sz="1600" b="1" dirty="0">
                <a:solidFill>
                  <a:srgbClr val="002060"/>
                </a:solidFill>
                <a:latin typeface="Arial Nova Light (Body)"/>
              </a:rPr>
              <a:t>top 2 deciles </a:t>
            </a:r>
            <a:r>
              <a:rPr lang="en-US" sz="1600" dirty="0">
                <a:solidFill>
                  <a:srgbClr val="002060"/>
                </a:solidFill>
                <a:latin typeface="Arial Nova Light (Body)"/>
              </a:rPr>
              <a:t>(</a:t>
            </a:r>
            <a:r>
              <a:rPr lang="en-US" sz="1600" i="1" dirty="0">
                <a:solidFill>
                  <a:srgbClr val="002060"/>
                </a:solidFill>
                <a:latin typeface="Arial Nova Light (Body)"/>
              </a:rPr>
              <a:t>top 20% customers </a:t>
            </a:r>
            <a:r>
              <a:rPr lang="en-US" sz="1600" dirty="0">
                <a:solidFill>
                  <a:srgbClr val="002060"/>
                </a:solidFill>
                <a:latin typeface="Arial Nova Light (Body)"/>
              </a:rPr>
              <a:t>according to our model) yields a lift of 4.36. This means, the model identifies potential buyers </a:t>
            </a:r>
            <a:r>
              <a:rPr lang="en-US" sz="1600" b="1" dirty="0">
                <a:solidFill>
                  <a:srgbClr val="002060"/>
                </a:solidFill>
                <a:latin typeface="Arial Nova Light (Body)"/>
              </a:rPr>
              <a:t>4.36 times better than a random selection </a:t>
            </a:r>
            <a:r>
              <a:rPr lang="en-US" sz="1600" dirty="0">
                <a:solidFill>
                  <a:srgbClr val="002060"/>
                </a:solidFill>
                <a:latin typeface="Arial Nova Light (Body)"/>
              </a:rPr>
              <a:t>of the same size.</a:t>
            </a:r>
          </a:p>
          <a:p>
            <a:pPr>
              <a:lnSpc>
                <a:spcPct val="110000"/>
              </a:lnSpc>
            </a:pPr>
            <a:r>
              <a:rPr lang="en-US" sz="1600" dirty="0">
                <a:solidFill>
                  <a:srgbClr val="002060"/>
                </a:solidFill>
                <a:latin typeface="Arial Nova Light (Body)"/>
              </a:rPr>
              <a:t>This charts are threshold independent. They evaluate the model's ability to rank correctly. Focus is on identifying the positive class in top deciles.</a:t>
            </a:r>
          </a:p>
        </p:txBody>
      </p:sp>
      <p:sp>
        <p:nvSpPr>
          <p:cNvPr id="4" name="Slide Number Placeholder 3">
            <a:extLst>
              <a:ext uri="{FF2B5EF4-FFF2-40B4-BE49-F238E27FC236}">
                <a16:creationId xmlns:a16="http://schemas.microsoft.com/office/drawing/2014/main" id="{B592BA02-AD6D-7FAD-5197-C055D9F7B665}"/>
              </a:ext>
            </a:extLst>
          </p:cNvPr>
          <p:cNvSpPr>
            <a:spLocks noGrp="1"/>
          </p:cNvSpPr>
          <p:nvPr>
            <p:ph type="sldNum" sz="quarter" idx="12"/>
          </p:nvPr>
        </p:nvSpPr>
        <p:spPr/>
        <p:txBody>
          <a:bodyPr/>
          <a:lstStyle/>
          <a:p>
            <a:fld id="{E6CE96D1-7CBD-4CBF-8C94-99C971E8B8A4}" type="slidenum">
              <a:rPr lang="en-US" smtClean="0"/>
              <a:t>17</a:t>
            </a:fld>
            <a:endParaRPr lang="en-US"/>
          </a:p>
        </p:txBody>
      </p:sp>
      <p:sp>
        <p:nvSpPr>
          <p:cNvPr id="5" name="Footer Placeholder 4">
            <a:extLst>
              <a:ext uri="{FF2B5EF4-FFF2-40B4-BE49-F238E27FC236}">
                <a16:creationId xmlns:a16="http://schemas.microsoft.com/office/drawing/2014/main" id="{1B0BB7CE-4C51-9CE5-1029-3D87B3CE504F}"/>
              </a:ext>
            </a:extLst>
          </p:cNvPr>
          <p:cNvSpPr>
            <a:spLocks noGrp="1"/>
          </p:cNvSpPr>
          <p:nvPr>
            <p:ph type="ftr" sz="quarter" idx="11"/>
          </p:nvPr>
        </p:nvSpPr>
        <p:spPr/>
        <p:txBody>
          <a:bodyPr/>
          <a:lstStyle/>
          <a:p>
            <a:r>
              <a:rPr lang="en-US" dirty="0"/>
              <a:t>Highbrow Wine Campaign Optimization Case Study</a:t>
            </a:r>
          </a:p>
        </p:txBody>
      </p:sp>
      <p:sp>
        <p:nvSpPr>
          <p:cNvPr id="7" name="Title 1">
            <a:extLst>
              <a:ext uri="{FF2B5EF4-FFF2-40B4-BE49-F238E27FC236}">
                <a16:creationId xmlns:a16="http://schemas.microsoft.com/office/drawing/2014/main" id="{9D786ED7-9EB3-DC07-6E7B-41350ACBD388}"/>
              </a:ext>
            </a:extLst>
          </p:cNvPr>
          <p:cNvSpPr txBox="1">
            <a:spLocks/>
          </p:cNvSpPr>
          <p:nvPr/>
        </p:nvSpPr>
        <p:spPr>
          <a:xfrm>
            <a:off x="342090" y="267849"/>
            <a:ext cx="11720208" cy="62709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000" b="1" dirty="0">
                <a:solidFill>
                  <a:srgbClr val="002060"/>
                </a:solidFill>
                <a:latin typeface="Ford Antenna Medium" panose="02000505000000020004" pitchFamily="50" charset="0"/>
              </a:rPr>
              <a:t>Model Evaluation: Gain Chart and Lift Chart</a:t>
            </a:r>
          </a:p>
        </p:txBody>
      </p:sp>
      <p:graphicFrame>
        <p:nvGraphicFramePr>
          <p:cNvPr id="6" name="Content Placeholder 5">
            <a:extLst>
              <a:ext uri="{FF2B5EF4-FFF2-40B4-BE49-F238E27FC236}">
                <a16:creationId xmlns:a16="http://schemas.microsoft.com/office/drawing/2014/main" id="{5BD62FF5-54FA-6B71-4A79-DC867CEC573A}"/>
              </a:ext>
            </a:extLst>
          </p:cNvPr>
          <p:cNvGraphicFramePr>
            <a:graphicFrameLocks/>
          </p:cNvGraphicFramePr>
          <p:nvPr>
            <p:extLst>
              <p:ext uri="{D42A27DB-BD31-4B8C-83A1-F6EECF244321}">
                <p14:modId xmlns:p14="http://schemas.microsoft.com/office/powerpoint/2010/main" val="25293099"/>
              </p:ext>
            </p:extLst>
          </p:nvPr>
        </p:nvGraphicFramePr>
        <p:xfrm>
          <a:off x="342088" y="988319"/>
          <a:ext cx="7907831" cy="2263300"/>
        </p:xfrm>
        <a:graphic>
          <a:graphicData uri="http://schemas.openxmlformats.org/drawingml/2006/table">
            <a:tbl>
              <a:tblPr/>
              <a:tblGrid>
                <a:gridCol w="466071">
                  <a:extLst>
                    <a:ext uri="{9D8B030D-6E8A-4147-A177-3AD203B41FA5}">
                      <a16:colId xmlns:a16="http://schemas.microsoft.com/office/drawing/2014/main" val="316080449"/>
                    </a:ext>
                  </a:extLst>
                </a:gridCol>
                <a:gridCol w="850194">
                  <a:extLst>
                    <a:ext uri="{9D8B030D-6E8A-4147-A177-3AD203B41FA5}">
                      <a16:colId xmlns:a16="http://schemas.microsoft.com/office/drawing/2014/main" val="2074022135"/>
                    </a:ext>
                  </a:extLst>
                </a:gridCol>
                <a:gridCol w="684950">
                  <a:extLst>
                    <a:ext uri="{9D8B030D-6E8A-4147-A177-3AD203B41FA5}">
                      <a16:colId xmlns:a16="http://schemas.microsoft.com/office/drawing/2014/main" val="435446841"/>
                    </a:ext>
                  </a:extLst>
                </a:gridCol>
                <a:gridCol w="1056412">
                  <a:extLst>
                    <a:ext uri="{9D8B030D-6E8A-4147-A177-3AD203B41FA5}">
                      <a16:colId xmlns:a16="http://schemas.microsoft.com/office/drawing/2014/main" val="1578395869"/>
                    </a:ext>
                  </a:extLst>
                </a:gridCol>
                <a:gridCol w="911654">
                  <a:extLst>
                    <a:ext uri="{9D8B030D-6E8A-4147-A177-3AD203B41FA5}">
                      <a16:colId xmlns:a16="http://schemas.microsoft.com/office/drawing/2014/main" val="3128861647"/>
                    </a:ext>
                  </a:extLst>
                </a:gridCol>
                <a:gridCol w="1495522">
                  <a:extLst>
                    <a:ext uri="{9D8B030D-6E8A-4147-A177-3AD203B41FA5}">
                      <a16:colId xmlns:a16="http://schemas.microsoft.com/office/drawing/2014/main" val="745506961"/>
                    </a:ext>
                  </a:extLst>
                </a:gridCol>
                <a:gridCol w="1772092">
                  <a:extLst>
                    <a:ext uri="{9D8B030D-6E8A-4147-A177-3AD203B41FA5}">
                      <a16:colId xmlns:a16="http://schemas.microsoft.com/office/drawing/2014/main" val="3885787034"/>
                    </a:ext>
                  </a:extLst>
                </a:gridCol>
                <a:gridCol w="670936">
                  <a:extLst>
                    <a:ext uri="{9D8B030D-6E8A-4147-A177-3AD203B41FA5}">
                      <a16:colId xmlns:a16="http://schemas.microsoft.com/office/drawing/2014/main" val="3321056048"/>
                    </a:ext>
                  </a:extLst>
                </a:gridCol>
              </a:tblGrid>
              <a:tr h="356905">
                <a:tc>
                  <a:txBody>
                    <a:bodyPr/>
                    <a:lstStyle/>
                    <a:p>
                      <a:pPr algn="ctr" fontAlgn="ctr"/>
                      <a:r>
                        <a:rPr lang="en-US" sz="1000" b="1" i="0" u="none" strike="noStrike">
                          <a:solidFill>
                            <a:srgbClr val="FFFFFF"/>
                          </a:solidFill>
                          <a:effectLst/>
                          <a:latin typeface="Arial" panose="020B0604020202020204" pitchFamily="34" charset="0"/>
                        </a:rPr>
                        <a:t>decile</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15C98"/>
                    </a:solidFill>
                  </a:tcPr>
                </a:tc>
                <a:tc>
                  <a:txBody>
                    <a:bodyPr/>
                    <a:lstStyle/>
                    <a:p>
                      <a:pPr algn="ctr" fontAlgn="ctr"/>
                      <a:r>
                        <a:rPr lang="en-US" sz="1000" b="1" i="0" u="none" strike="noStrike" dirty="0" err="1">
                          <a:solidFill>
                            <a:srgbClr val="FFFFFF"/>
                          </a:solidFill>
                          <a:effectLst/>
                          <a:latin typeface="Arial" panose="020B0604020202020204" pitchFamily="34" charset="0"/>
                        </a:rPr>
                        <a:t>n_customers</a:t>
                      </a:r>
                      <a:endParaRPr lang="en-US" sz="1000" b="1" i="0" u="none" strike="noStrike" dirty="0">
                        <a:solidFill>
                          <a:srgbClr val="FFFFFF"/>
                        </a:solidFill>
                        <a:effectLst/>
                        <a:latin typeface="Arial" panose="020B0604020202020204" pitchFamily="34" charset="0"/>
                      </a:endParaRP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15C98"/>
                    </a:solidFill>
                  </a:tcPr>
                </a:tc>
                <a:tc>
                  <a:txBody>
                    <a:bodyPr/>
                    <a:lstStyle/>
                    <a:p>
                      <a:pPr algn="ctr" fontAlgn="ctr"/>
                      <a:r>
                        <a:rPr lang="en-US" sz="1000" b="1" i="0" u="none" strike="noStrike">
                          <a:solidFill>
                            <a:srgbClr val="FFFFFF"/>
                          </a:solidFill>
                          <a:effectLst/>
                          <a:latin typeface="Arial" panose="020B0604020202020204" pitchFamily="34" charset="0"/>
                        </a:rPr>
                        <a:t>n_buyers</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15C98"/>
                    </a:solidFill>
                  </a:tcPr>
                </a:tc>
                <a:tc>
                  <a:txBody>
                    <a:bodyPr/>
                    <a:lstStyle/>
                    <a:p>
                      <a:pPr algn="ctr" fontAlgn="ctr"/>
                      <a:r>
                        <a:rPr lang="en-US" sz="1000" b="1" i="0" u="none" strike="noStrike">
                          <a:solidFill>
                            <a:srgbClr val="FFFFFF"/>
                          </a:solidFill>
                          <a:effectLst/>
                          <a:latin typeface="Arial" panose="020B0604020202020204" pitchFamily="34" charset="0"/>
                        </a:rPr>
                        <a:t>cumulative_gain</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15C98"/>
                    </a:solidFill>
                  </a:tcPr>
                </a:tc>
                <a:tc>
                  <a:txBody>
                    <a:bodyPr/>
                    <a:lstStyle/>
                    <a:p>
                      <a:pPr algn="ctr" fontAlgn="ctr"/>
                      <a:r>
                        <a:rPr lang="en-US" sz="1000" b="1" i="0" u="none" strike="noStrike">
                          <a:solidFill>
                            <a:srgbClr val="FFFFFF"/>
                          </a:solidFill>
                          <a:effectLst/>
                          <a:latin typeface="Arial" panose="020B0604020202020204" pitchFamily="34" charset="0"/>
                        </a:rPr>
                        <a:t>cumulative_lift</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15C98"/>
                    </a:solidFill>
                  </a:tcPr>
                </a:tc>
                <a:tc>
                  <a:txBody>
                    <a:bodyPr/>
                    <a:lstStyle/>
                    <a:p>
                      <a:pPr algn="ctr" fontAlgn="ctr"/>
                      <a:r>
                        <a:rPr lang="en-US" sz="1000" b="1" i="0" u="none" strike="noStrike">
                          <a:solidFill>
                            <a:srgbClr val="FFFFFF"/>
                          </a:solidFill>
                          <a:effectLst/>
                          <a:latin typeface="Arial" panose="020B0604020202020204" pitchFamily="34" charset="0"/>
                        </a:rPr>
                        <a:t>cumulative_buyers_pct</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15C98"/>
                    </a:solidFill>
                  </a:tcPr>
                </a:tc>
                <a:tc>
                  <a:txBody>
                    <a:bodyPr/>
                    <a:lstStyle/>
                    <a:p>
                      <a:pPr algn="ctr" fontAlgn="ctr"/>
                      <a:r>
                        <a:rPr lang="en-US" sz="1000" b="1" i="0" u="none" strike="noStrike">
                          <a:solidFill>
                            <a:srgbClr val="FFFFFF"/>
                          </a:solidFill>
                          <a:effectLst/>
                          <a:latin typeface="Arial" panose="020B0604020202020204" pitchFamily="34" charset="0"/>
                        </a:rPr>
                        <a:t>cumulative_non_buyers_pct</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15C98"/>
                    </a:solidFill>
                  </a:tcPr>
                </a:tc>
                <a:tc>
                  <a:txBody>
                    <a:bodyPr/>
                    <a:lstStyle/>
                    <a:p>
                      <a:pPr algn="ctr" fontAlgn="ctr"/>
                      <a:r>
                        <a:rPr lang="en-US" sz="1000" b="1" i="0" u="none" strike="noStrike" dirty="0" err="1">
                          <a:solidFill>
                            <a:srgbClr val="FFFFFF"/>
                          </a:solidFill>
                          <a:effectLst/>
                          <a:latin typeface="Arial" panose="020B0604020202020204" pitchFamily="34" charset="0"/>
                        </a:rPr>
                        <a:t>ks_stat</a:t>
                      </a:r>
                      <a:endParaRPr lang="en-US" sz="1000" b="1" i="0" u="none" strike="noStrike" dirty="0">
                        <a:solidFill>
                          <a:srgbClr val="FFFFFF"/>
                        </a:solidFill>
                        <a:effectLst/>
                        <a:latin typeface="Arial" panose="020B0604020202020204" pitchFamily="34" charset="0"/>
                      </a:endParaRP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15C98"/>
                    </a:solidFill>
                  </a:tcPr>
                </a:tc>
                <a:extLst>
                  <a:ext uri="{0D108BD9-81ED-4DB2-BD59-A6C34878D82A}">
                    <a16:rowId xmlns:a16="http://schemas.microsoft.com/office/drawing/2014/main" val="3653452252"/>
                  </a:ext>
                </a:extLst>
              </a:tr>
              <a:tr h="182805">
                <a:tc>
                  <a:txBody>
                    <a:bodyPr/>
                    <a:lstStyle/>
                    <a:p>
                      <a:pPr algn="ctr" fontAlgn="ctr"/>
                      <a:r>
                        <a:rPr lang="en-US" sz="1000" b="0" i="0" u="none" strike="noStrike">
                          <a:solidFill>
                            <a:srgbClr val="000000"/>
                          </a:solidFill>
                          <a:effectLst/>
                          <a:latin typeface="Arial" panose="020B0604020202020204" pitchFamily="34" charset="0"/>
                        </a:rPr>
                        <a:t>1</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000" b="0" i="0" u="none" strike="noStrike">
                          <a:solidFill>
                            <a:srgbClr val="000000"/>
                          </a:solidFill>
                          <a:effectLst/>
                          <a:latin typeface="Arial" panose="020B0604020202020204" pitchFamily="34" charset="0"/>
                        </a:rPr>
                        <a:t>5000</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000" b="0" i="0" u="none" strike="noStrike">
                          <a:solidFill>
                            <a:srgbClr val="000000"/>
                          </a:solidFill>
                          <a:effectLst/>
                          <a:latin typeface="Arial" panose="020B0604020202020204" pitchFamily="34" charset="0"/>
                        </a:rPr>
                        <a:t>1789</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000" b="0" i="0" u="none" strike="noStrike">
                          <a:solidFill>
                            <a:srgbClr val="000000"/>
                          </a:solidFill>
                          <a:effectLst/>
                          <a:latin typeface="Arial" panose="020B0604020202020204" pitchFamily="34" charset="0"/>
                        </a:rPr>
                        <a:t>71.80%</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000" b="0" i="0" u="none" strike="noStrike">
                          <a:solidFill>
                            <a:srgbClr val="000000"/>
                          </a:solidFill>
                          <a:effectLst/>
                          <a:latin typeface="Arial" panose="020B0604020202020204" pitchFamily="34" charset="0"/>
                        </a:rPr>
                        <a:t>7.18</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000" b="0" i="0" u="none" strike="noStrike">
                          <a:solidFill>
                            <a:srgbClr val="000000"/>
                          </a:solidFill>
                          <a:effectLst/>
                          <a:latin typeface="Arial" panose="020B0604020202020204" pitchFamily="34" charset="0"/>
                        </a:rPr>
                        <a:t>71.80%</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000" b="0" i="0" u="none" strike="noStrike">
                          <a:solidFill>
                            <a:srgbClr val="000000"/>
                          </a:solidFill>
                          <a:effectLst/>
                          <a:latin typeface="Arial" panose="020B0604020202020204" pitchFamily="34" charset="0"/>
                        </a:rPr>
                        <a:t>6.80%</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000" b="0" i="0" u="none" strike="noStrike">
                          <a:solidFill>
                            <a:srgbClr val="000000"/>
                          </a:solidFill>
                          <a:effectLst/>
                          <a:latin typeface="Arial" panose="020B0604020202020204" pitchFamily="34" charset="0"/>
                        </a:rPr>
                        <a:t>65.1</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803359194"/>
                  </a:ext>
                </a:extLst>
              </a:tr>
              <a:tr h="191510">
                <a:tc>
                  <a:txBody>
                    <a:bodyPr/>
                    <a:lstStyle/>
                    <a:p>
                      <a:pPr algn="ctr" fontAlgn="ctr"/>
                      <a:r>
                        <a:rPr lang="en-US" sz="1000" b="0" i="0" u="none" strike="noStrike">
                          <a:solidFill>
                            <a:srgbClr val="000000"/>
                          </a:solidFill>
                          <a:effectLst/>
                          <a:latin typeface="Arial" panose="020B0604020202020204" pitchFamily="34" charset="0"/>
                        </a:rPr>
                        <a:t>2</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000" b="0" i="0" u="none" strike="noStrike">
                          <a:solidFill>
                            <a:srgbClr val="000000"/>
                          </a:solidFill>
                          <a:effectLst/>
                          <a:latin typeface="Arial" panose="020B0604020202020204" pitchFamily="34" charset="0"/>
                        </a:rPr>
                        <a:t>5000</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000" b="0" i="0" u="none" strike="noStrike">
                          <a:solidFill>
                            <a:srgbClr val="000000"/>
                          </a:solidFill>
                          <a:effectLst/>
                          <a:latin typeface="Arial" panose="020B0604020202020204" pitchFamily="34" charset="0"/>
                        </a:rPr>
                        <a:t>384</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000" b="0" i="0" u="none" strike="noStrike">
                          <a:solidFill>
                            <a:srgbClr val="000000"/>
                          </a:solidFill>
                          <a:effectLst/>
                          <a:latin typeface="Arial" panose="020B0604020202020204" pitchFamily="34" charset="0"/>
                        </a:rPr>
                        <a:t>87.30%</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000" b="0" i="0" u="none" strike="noStrike">
                          <a:solidFill>
                            <a:srgbClr val="000000"/>
                          </a:solidFill>
                          <a:effectLst/>
                          <a:latin typeface="Arial" panose="020B0604020202020204" pitchFamily="34" charset="0"/>
                        </a:rPr>
                        <a:t>4.36</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000" b="0" i="0" u="none" strike="noStrike">
                          <a:solidFill>
                            <a:srgbClr val="000000"/>
                          </a:solidFill>
                          <a:effectLst/>
                          <a:latin typeface="Arial" panose="020B0604020202020204" pitchFamily="34" charset="0"/>
                        </a:rPr>
                        <a:t>87.30%</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000" b="0" i="0" u="none" strike="noStrike">
                          <a:solidFill>
                            <a:srgbClr val="000000"/>
                          </a:solidFill>
                          <a:effectLst/>
                          <a:latin typeface="Arial" panose="020B0604020202020204" pitchFamily="34" charset="0"/>
                        </a:rPr>
                        <a:t>16.50%</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000" b="0" i="0" u="none" strike="noStrike">
                          <a:solidFill>
                            <a:srgbClr val="000000"/>
                          </a:solidFill>
                          <a:effectLst/>
                          <a:latin typeface="Arial" panose="020B0604020202020204" pitchFamily="34" charset="0"/>
                        </a:rPr>
                        <a:t>70.8</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533336242"/>
                  </a:ext>
                </a:extLst>
              </a:tr>
              <a:tr h="191510">
                <a:tc>
                  <a:txBody>
                    <a:bodyPr/>
                    <a:lstStyle/>
                    <a:p>
                      <a:pPr algn="ctr" fontAlgn="ctr"/>
                      <a:r>
                        <a:rPr lang="en-US" sz="1000" b="0" i="0" u="none" strike="noStrike">
                          <a:solidFill>
                            <a:srgbClr val="000000"/>
                          </a:solidFill>
                          <a:effectLst/>
                          <a:latin typeface="Arial" panose="020B0604020202020204" pitchFamily="34" charset="0"/>
                        </a:rPr>
                        <a:t>3</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000" b="0" i="0" u="none" strike="noStrike">
                          <a:solidFill>
                            <a:srgbClr val="000000"/>
                          </a:solidFill>
                          <a:effectLst/>
                          <a:latin typeface="Arial" panose="020B0604020202020204" pitchFamily="34" charset="0"/>
                        </a:rPr>
                        <a:t>5000</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000" b="0" i="0" u="none" strike="noStrike">
                          <a:solidFill>
                            <a:srgbClr val="000000"/>
                          </a:solidFill>
                          <a:effectLst/>
                          <a:latin typeface="Arial" panose="020B0604020202020204" pitchFamily="34" charset="0"/>
                        </a:rPr>
                        <a:t>163</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000" b="0" i="0" u="none" strike="noStrike">
                          <a:solidFill>
                            <a:srgbClr val="000000"/>
                          </a:solidFill>
                          <a:effectLst/>
                          <a:latin typeface="Arial" panose="020B0604020202020204" pitchFamily="34" charset="0"/>
                        </a:rPr>
                        <a:t>93.80%</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000" b="0" i="0" u="none" strike="noStrike">
                          <a:solidFill>
                            <a:srgbClr val="000000"/>
                          </a:solidFill>
                          <a:effectLst/>
                          <a:latin typeface="Arial" panose="020B0604020202020204" pitchFamily="34" charset="0"/>
                        </a:rPr>
                        <a:t>3.13</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000" b="0" i="0" u="none" strike="noStrike">
                          <a:solidFill>
                            <a:srgbClr val="000000"/>
                          </a:solidFill>
                          <a:effectLst/>
                          <a:latin typeface="Arial" panose="020B0604020202020204" pitchFamily="34" charset="0"/>
                        </a:rPr>
                        <a:t>93.80%</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000" b="0" i="0" u="none" strike="noStrike">
                          <a:solidFill>
                            <a:srgbClr val="000000"/>
                          </a:solidFill>
                          <a:effectLst/>
                          <a:latin typeface="Arial" panose="020B0604020202020204" pitchFamily="34" charset="0"/>
                        </a:rPr>
                        <a:t>26.70%</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000" b="0" i="0" u="none" strike="noStrike">
                          <a:solidFill>
                            <a:srgbClr val="000000"/>
                          </a:solidFill>
                          <a:effectLst/>
                          <a:latin typeface="Arial" panose="020B0604020202020204" pitchFamily="34" charset="0"/>
                        </a:rPr>
                        <a:t>67.2</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686036279"/>
                  </a:ext>
                </a:extLst>
              </a:tr>
              <a:tr h="191510">
                <a:tc>
                  <a:txBody>
                    <a:bodyPr/>
                    <a:lstStyle/>
                    <a:p>
                      <a:pPr algn="ctr" fontAlgn="ctr"/>
                      <a:r>
                        <a:rPr lang="en-US" sz="1000" b="0" i="0" u="none" strike="noStrike">
                          <a:solidFill>
                            <a:srgbClr val="000000"/>
                          </a:solidFill>
                          <a:effectLst/>
                          <a:latin typeface="Arial" panose="020B0604020202020204" pitchFamily="34" charset="0"/>
                        </a:rPr>
                        <a:t>4</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000" b="0" i="0" u="none" strike="noStrike">
                          <a:solidFill>
                            <a:srgbClr val="000000"/>
                          </a:solidFill>
                          <a:effectLst/>
                          <a:latin typeface="Arial" panose="020B0604020202020204" pitchFamily="34" charset="0"/>
                        </a:rPr>
                        <a:t>5000</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000" b="0" i="0" u="none" strike="noStrike">
                          <a:solidFill>
                            <a:srgbClr val="000000"/>
                          </a:solidFill>
                          <a:effectLst/>
                          <a:latin typeface="Arial" panose="020B0604020202020204" pitchFamily="34" charset="0"/>
                        </a:rPr>
                        <a:t>78</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000" b="0" i="0" u="none" strike="noStrike">
                          <a:solidFill>
                            <a:srgbClr val="000000"/>
                          </a:solidFill>
                          <a:effectLst/>
                          <a:latin typeface="Arial" panose="020B0604020202020204" pitchFamily="34" charset="0"/>
                        </a:rPr>
                        <a:t>96.90%</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000" b="0" i="0" u="none" strike="noStrike">
                          <a:solidFill>
                            <a:srgbClr val="000000"/>
                          </a:solidFill>
                          <a:effectLst/>
                          <a:latin typeface="Arial" panose="020B0604020202020204" pitchFamily="34" charset="0"/>
                        </a:rPr>
                        <a:t>2.42</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000" b="0" i="0" u="none" strike="noStrike">
                          <a:solidFill>
                            <a:srgbClr val="000000"/>
                          </a:solidFill>
                          <a:effectLst/>
                          <a:latin typeface="Arial" panose="020B0604020202020204" pitchFamily="34" charset="0"/>
                        </a:rPr>
                        <a:t>96.90%</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000" b="0" i="0" u="none" strike="noStrike">
                          <a:solidFill>
                            <a:srgbClr val="000000"/>
                          </a:solidFill>
                          <a:effectLst/>
                          <a:latin typeface="Arial" panose="020B0604020202020204" pitchFamily="34" charset="0"/>
                        </a:rPr>
                        <a:t>37.00%</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000" b="0" i="0" u="none" strike="noStrike">
                          <a:solidFill>
                            <a:srgbClr val="000000"/>
                          </a:solidFill>
                          <a:effectLst/>
                          <a:latin typeface="Arial" panose="020B0604020202020204" pitchFamily="34" charset="0"/>
                        </a:rPr>
                        <a:t>59.9</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79733546"/>
                  </a:ext>
                </a:extLst>
              </a:tr>
              <a:tr h="191510">
                <a:tc>
                  <a:txBody>
                    <a:bodyPr/>
                    <a:lstStyle/>
                    <a:p>
                      <a:pPr algn="ctr" fontAlgn="ctr"/>
                      <a:r>
                        <a:rPr lang="en-US" sz="1000" b="0" i="0" u="none" strike="noStrike">
                          <a:solidFill>
                            <a:srgbClr val="000000"/>
                          </a:solidFill>
                          <a:effectLst/>
                          <a:latin typeface="Arial" panose="020B0604020202020204" pitchFamily="34" charset="0"/>
                        </a:rPr>
                        <a:t>5</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000" b="0" i="0" u="none" strike="noStrike">
                          <a:solidFill>
                            <a:srgbClr val="000000"/>
                          </a:solidFill>
                          <a:effectLst/>
                          <a:latin typeface="Arial" panose="020B0604020202020204" pitchFamily="34" charset="0"/>
                        </a:rPr>
                        <a:t>5000</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000" b="0" i="0" u="none" strike="noStrike">
                          <a:solidFill>
                            <a:srgbClr val="000000"/>
                          </a:solidFill>
                          <a:effectLst/>
                          <a:latin typeface="Arial" panose="020B0604020202020204" pitchFamily="34" charset="0"/>
                        </a:rPr>
                        <a:t>42</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000" b="0" i="0" u="none" strike="noStrike">
                          <a:solidFill>
                            <a:srgbClr val="000000"/>
                          </a:solidFill>
                          <a:effectLst/>
                          <a:latin typeface="Arial" panose="020B0604020202020204" pitchFamily="34" charset="0"/>
                        </a:rPr>
                        <a:t>98.60%</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000" b="0" i="0" u="none" strike="noStrike">
                          <a:solidFill>
                            <a:srgbClr val="000000"/>
                          </a:solidFill>
                          <a:effectLst/>
                          <a:latin typeface="Arial" panose="020B0604020202020204" pitchFamily="34" charset="0"/>
                        </a:rPr>
                        <a:t>1.97</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000" b="0" i="0" u="none" strike="noStrike">
                          <a:solidFill>
                            <a:srgbClr val="000000"/>
                          </a:solidFill>
                          <a:effectLst/>
                          <a:latin typeface="Arial" panose="020B0604020202020204" pitchFamily="34" charset="0"/>
                        </a:rPr>
                        <a:t>98.60%</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000" b="0" i="0" u="none" strike="noStrike">
                          <a:solidFill>
                            <a:srgbClr val="000000"/>
                          </a:solidFill>
                          <a:effectLst/>
                          <a:latin typeface="Arial" panose="020B0604020202020204" pitchFamily="34" charset="0"/>
                        </a:rPr>
                        <a:t>47.50%</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000" b="0" i="0" u="none" strike="noStrike">
                          <a:solidFill>
                            <a:srgbClr val="000000"/>
                          </a:solidFill>
                          <a:effectLst/>
                          <a:latin typeface="Arial" panose="020B0604020202020204" pitchFamily="34" charset="0"/>
                        </a:rPr>
                        <a:t>51.2</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556894867"/>
                  </a:ext>
                </a:extLst>
              </a:tr>
              <a:tr h="191510">
                <a:tc>
                  <a:txBody>
                    <a:bodyPr/>
                    <a:lstStyle/>
                    <a:p>
                      <a:pPr algn="ctr" fontAlgn="ctr"/>
                      <a:r>
                        <a:rPr lang="en-US" sz="1000" b="0" i="0" u="none" strike="noStrike">
                          <a:solidFill>
                            <a:srgbClr val="000000"/>
                          </a:solidFill>
                          <a:effectLst/>
                          <a:latin typeface="Arial" panose="020B0604020202020204" pitchFamily="34" charset="0"/>
                        </a:rPr>
                        <a:t>6</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000" b="0" i="0" u="none" strike="noStrike">
                          <a:solidFill>
                            <a:srgbClr val="000000"/>
                          </a:solidFill>
                          <a:effectLst/>
                          <a:latin typeface="Arial" panose="020B0604020202020204" pitchFamily="34" charset="0"/>
                        </a:rPr>
                        <a:t>5000</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000" b="0" i="0" u="none" strike="noStrike">
                          <a:solidFill>
                            <a:srgbClr val="000000"/>
                          </a:solidFill>
                          <a:effectLst/>
                          <a:latin typeface="Arial" panose="020B0604020202020204" pitchFamily="34" charset="0"/>
                        </a:rPr>
                        <a:t>17</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000" b="0" i="0" u="none" strike="noStrike">
                          <a:solidFill>
                            <a:srgbClr val="000000"/>
                          </a:solidFill>
                          <a:effectLst/>
                          <a:latin typeface="Arial" panose="020B0604020202020204" pitchFamily="34" charset="0"/>
                        </a:rPr>
                        <a:t>99.30%</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000" b="0" i="0" u="none" strike="noStrike">
                          <a:solidFill>
                            <a:srgbClr val="000000"/>
                          </a:solidFill>
                          <a:effectLst/>
                          <a:latin typeface="Arial" panose="020B0604020202020204" pitchFamily="34" charset="0"/>
                        </a:rPr>
                        <a:t>1.66</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000" b="0" i="0" u="none" strike="noStrike">
                          <a:solidFill>
                            <a:srgbClr val="000000"/>
                          </a:solidFill>
                          <a:effectLst/>
                          <a:latin typeface="Arial" panose="020B0604020202020204" pitchFamily="34" charset="0"/>
                        </a:rPr>
                        <a:t>99.30%</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000" b="0" i="0" u="none" strike="noStrike">
                          <a:solidFill>
                            <a:srgbClr val="000000"/>
                          </a:solidFill>
                          <a:effectLst/>
                          <a:latin typeface="Arial" panose="020B0604020202020204" pitchFamily="34" charset="0"/>
                        </a:rPr>
                        <a:t>57.90%</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000" b="0" i="0" u="none" strike="noStrike">
                          <a:solidFill>
                            <a:srgbClr val="000000"/>
                          </a:solidFill>
                          <a:effectLst/>
                          <a:latin typeface="Arial" panose="020B0604020202020204" pitchFamily="34" charset="0"/>
                        </a:rPr>
                        <a:t>41.4</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650969133"/>
                  </a:ext>
                </a:extLst>
              </a:tr>
              <a:tr h="191510">
                <a:tc>
                  <a:txBody>
                    <a:bodyPr/>
                    <a:lstStyle/>
                    <a:p>
                      <a:pPr algn="ctr" fontAlgn="ctr"/>
                      <a:r>
                        <a:rPr lang="en-US" sz="1000" b="0" i="0" u="none" strike="noStrike">
                          <a:solidFill>
                            <a:srgbClr val="000000"/>
                          </a:solidFill>
                          <a:effectLst/>
                          <a:latin typeface="Arial" panose="020B0604020202020204" pitchFamily="34" charset="0"/>
                        </a:rPr>
                        <a:t>7</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000" b="0" i="0" u="none" strike="noStrike">
                          <a:solidFill>
                            <a:srgbClr val="000000"/>
                          </a:solidFill>
                          <a:effectLst/>
                          <a:latin typeface="Arial" panose="020B0604020202020204" pitchFamily="34" charset="0"/>
                        </a:rPr>
                        <a:t>5000</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000" b="0" i="0" u="none" strike="noStrike">
                          <a:solidFill>
                            <a:srgbClr val="000000"/>
                          </a:solidFill>
                          <a:effectLst/>
                          <a:latin typeface="Arial" panose="020B0604020202020204" pitchFamily="34" charset="0"/>
                        </a:rPr>
                        <a:t>11</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000" b="0" i="0" u="none" strike="noStrike">
                          <a:solidFill>
                            <a:srgbClr val="000000"/>
                          </a:solidFill>
                          <a:effectLst/>
                          <a:latin typeface="Arial" panose="020B0604020202020204" pitchFamily="34" charset="0"/>
                        </a:rPr>
                        <a:t>99.80%</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000" b="0" i="0" u="none" strike="noStrike">
                          <a:solidFill>
                            <a:srgbClr val="000000"/>
                          </a:solidFill>
                          <a:effectLst/>
                          <a:latin typeface="Arial" panose="020B0604020202020204" pitchFamily="34" charset="0"/>
                        </a:rPr>
                        <a:t>1.43</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000" b="0" i="0" u="none" strike="noStrike">
                          <a:solidFill>
                            <a:srgbClr val="000000"/>
                          </a:solidFill>
                          <a:effectLst/>
                          <a:latin typeface="Arial" panose="020B0604020202020204" pitchFamily="34" charset="0"/>
                        </a:rPr>
                        <a:t>99.80%</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000" b="0" i="0" u="none" strike="noStrike">
                          <a:solidFill>
                            <a:srgbClr val="000000"/>
                          </a:solidFill>
                          <a:effectLst/>
                          <a:latin typeface="Arial" panose="020B0604020202020204" pitchFamily="34" charset="0"/>
                        </a:rPr>
                        <a:t>68.40%</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000" b="0" i="0" u="none" strike="noStrike">
                          <a:solidFill>
                            <a:srgbClr val="000000"/>
                          </a:solidFill>
                          <a:effectLst/>
                          <a:latin typeface="Arial" panose="020B0604020202020204" pitchFamily="34" charset="0"/>
                        </a:rPr>
                        <a:t>31.3</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603875803"/>
                  </a:ext>
                </a:extLst>
              </a:tr>
              <a:tr h="191510">
                <a:tc>
                  <a:txBody>
                    <a:bodyPr/>
                    <a:lstStyle/>
                    <a:p>
                      <a:pPr algn="ctr" fontAlgn="ctr"/>
                      <a:r>
                        <a:rPr lang="en-US" sz="1000" b="0" i="0" u="none" strike="noStrike">
                          <a:solidFill>
                            <a:srgbClr val="000000"/>
                          </a:solidFill>
                          <a:effectLst/>
                          <a:latin typeface="Arial" panose="020B0604020202020204" pitchFamily="34" charset="0"/>
                        </a:rPr>
                        <a:t>8</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000" b="0" i="0" u="none" strike="noStrike">
                          <a:solidFill>
                            <a:srgbClr val="000000"/>
                          </a:solidFill>
                          <a:effectLst/>
                          <a:latin typeface="Arial" panose="020B0604020202020204" pitchFamily="34" charset="0"/>
                        </a:rPr>
                        <a:t>5000</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000" b="0" i="0" u="none" strike="noStrike">
                          <a:solidFill>
                            <a:srgbClr val="000000"/>
                          </a:solidFill>
                          <a:effectLst/>
                          <a:latin typeface="Arial" panose="020B0604020202020204" pitchFamily="34" charset="0"/>
                        </a:rPr>
                        <a:t>4</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000" b="0" i="0" u="none" strike="noStrike">
                          <a:solidFill>
                            <a:srgbClr val="000000"/>
                          </a:solidFill>
                          <a:effectLst/>
                          <a:latin typeface="Arial" panose="020B0604020202020204" pitchFamily="34" charset="0"/>
                        </a:rPr>
                        <a:t>99.90%</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000" b="0" i="0" u="none" strike="noStrike">
                          <a:solidFill>
                            <a:srgbClr val="000000"/>
                          </a:solidFill>
                          <a:effectLst/>
                          <a:latin typeface="Arial" panose="020B0604020202020204" pitchFamily="34" charset="0"/>
                        </a:rPr>
                        <a:t>1.25</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000" b="0" i="0" u="none" strike="noStrike">
                          <a:solidFill>
                            <a:srgbClr val="000000"/>
                          </a:solidFill>
                          <a:effectLst/>
                          <a:latin typeface="Arial" panose="020B0604020202020204" pitchFamily="34" charset="0"/>
                        </a:rPr>
                        <a:t>99.90%</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000" b="0" i="0" u="none" strike="noStrike">
                          <a:solidFill>
                            <a:srgbClr val="000000"/>
                          </a:solidFill>
                          <a:effectLst/>
                          <a:latin typeface="Arial" panose="020B0604020202020204" pitchFamily="34" charset="0"/>
                        </a:rPr>
                        <a:t>79.00%</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000" b="0" i="0" u="none" strike="noStrike">
                          <a:solidFill>
                            <a:srgbClr val="000000"/>
                          </a:solidFill>
                          <a:effectLst/>
                          <a:latin typeface="Arial" panose="020B0604020202020204" pitchFamily="34" charset="0"/>
                        </a:rPr>
                        <a:t>21</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655966033"/>
                  </a:ext>
                </a:extLst>
              </a:tr>
              <a:tr h="191510">
                <a:tc>
                  <a:txBody>
                    <a:bodyPr/>
                    <a:lstStyle/>
                    <a:p>
                      <a:pPr algn="ctr" fontAlgn="ctr"/>
                      <a:r>
                        <a:rPr lang="en-US" sz="1000" b="0" i="0" u="none" strike="noStrike">
                          <a:solidFill>
                            <a:srgbClr val="000000"/>
                          </a:solidFill>
                          <a:effectLst/>
                          <a:latin typeface="Arial" panose="020B0604020202020204" pitchFamily="34" charset="0"/>
                        </a:rPr>
                        <a:t>9</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000" b="0" i="0" u="none" strike="noStrike">
                          <a:solidFill>
                            <a:srgbClr val="000000"/>
                          </a:solidFill>
                          <a:effectLst/>
                          <a:latin typeface="Arial" panose="020B0604020202020204" pitchFamily="34" charset="0"/>
                        </a:rPr>
                        <a:t>5000</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000" b="0" i="0" u="none" strike="noStrike">
                          <a:solidFill>
                            <a:srgbClr val="000000"/>
                          </a:solidFill>
                          <a:effectLst/>
                          <a:latin typeface="Arial" panose="020B0604020202020204" pitchFamily="34" charset="0"/>
                        </a:rPr>
                        <a:t>2</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000" b="0" i="0" u="none" strike="noStrike">
                          <a:solidFill>
                            <a:srgbClr val="000000"/>
                          </a:solidFill>
                          <a:effectLst/>
                          <a:latin typeface="Arial" panose="020B0604020202020204" pitchFamily="34" charset="0"/>
                        </a:rPr>
                        <a:t>100.00%</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000" b="0" i="0" u="none" strike="noStrike">
                          <a:solidFill>
                            <a:srgbClr val="000000"/>
                          </a:solidFill>
                          <a:effectLst/>
                          <a:latin typeface="Arial" panose="020B0604020202020204" pitchFamily="34" charset="0"/>
                        </a:rPr>
                        <a:t>1.11</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000" b="0" i="0" u="none" strike="noStrike">
                          <a:solidFill>
                            <a:srgbClr val="000000"/>
                          </a:solidFill>
                          <a:effectLst/>
                          <a:latin typeface="Arial" panose="020B0604020202020204" pitchFamily="34" charset="0"/>
                        </a:rPr>
                        <a:t>100.00%</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000" b="0" i="0" u="none" strike="noStrike">
                          <a:solidFill>
                            <a:srgbClr val="000000"/>
                          </a:solidFill>
                          <a:effectLst/>
                          <a:latin typeface="Arial" panose="020B0604020202020204" pitchFamily="34" charset="0"/>
                        </a:rPr>
                        <a:t>89.50%</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000" b="0" i="0" u="none" strike="noStrike">
                          <a:solidFill>
                            <a:srgbClr val="000000"/>
                          </a:solidFill>
                          <a:effectLst/>
                          <a:latin typeface="Arial" panose="020B0604020202020204" pitchFamily="34" charset="0"/>
                        </a:rPr>
                        <a:t>10.5</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818240432"/>
                  </a:ext>
                </a:extLst>
              </a:tr>
              <a:tr h="191510">
                <a:tc>
                  <a:txBody>
                    <a:bodyPr/>
                    <a:lstStyle/>
                    <a:p>
                      <a:pPr algn="ctr" fontAlgn="ctr"/>
                      <a:r>
                        <a:rPr lang="en-US" sz="1000" b="0" i="0" u="none" strike="noStrike">
                          <a:solidFill>
                            <a:srgbClr val="000000"/>
                          </a:solidFill>
                          <a:effectLst/>
                          <a:latin typeface="Arial" panose="020B0604020202020204" pitchFamily="34" charset="0"/>
                        </a:rPr>
                        <a:t>10</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000" b="0" i="0" u="none" strike="noStrike">
                          <a:solidFill>
                            <a:srgbClr val="000000"/>
                          </a:solidFill>
                          <a:effectLst/>
                          <a:latin typeface="Arial" panose="020B0604020202020204" pitchFamily="34" charset="0"/>
                        </a:rPr>
                        <a:t>4999</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000" b="0" i="0" u="none" strike="noStrike">
                          <a:solidFill>
                            <a:srgbClr val="000000"/>
                          </a:solidFill>
                          <a:effectLst/>
                          <a:latin typeface="Arial" panose="020B0604020202020204" pitchFamily="34" charset="0"/>
                        </a:rPr>
                        <a:t>0</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000" b="0" i="0" u="none" strike="noStrike">
                          <a:solidFill>
                            <a:srgbClr val="000000"/>
                          </a:solidFill>
                          <a:effectLst/>
                          <a:latin typeface="Arial" panose="020B0604020202020204" pitchFamily="34" charset="0"/>
                        </a:rPr>
                        <a:t>100.00%</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000" b="0" i="0" u="none" strike="noStrike">
                          <a:solidFill>
                            <a:srgbClr val="000000"/>
                          </a:solidFill>
                          <a:effectLst/>
                          <a:latin typeface="Arial" panose="020B0604020202020204" pitchFamily="34" charset="0"/>
                        </a:rPr>
                        <a:t>1</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000" b="0" i="0" u="none" strike="noStrike">
                          <a:solidFill>
                            <a:srgbClr val="000000"/>
                          </a:solidFill>
                          <a:effectLst/>
                          <a:latin typeface="Arial" panose="020B0604020202020204" pitchFamily="34" charset="0"/>
                        </a:rPr>
                        <a:t>100.00%</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000" b="0" i="0" u="none" strike="noStrike">
                          <a:solidFill>
                            <a:srgbClr val="000000"/>
                          </a:solidFill>
                          <a:effectLst/>
                          <a:latin typeface="Arial" panose="020B0604020202020204" pitchFamily="34" charset="0"/>
                        </a:rPr>
                        <a:t>100.00%</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000" b="0" i="0" u="none" strike="noStrike" dirty="0">
                          <a:solidFill>
                            <a:srgbClr val="000000"/>
                          </a:solidFill>
                          <a:effectLst/>
                          <a:latin typeface="Arial" panose="020B0604020202020204" pitchFamily="34" charset="0"/>
                        </a:rPr>
                        <a:t>0</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015916203"/>
                  </a:ext>
                </a:extLst>
              </a:tr>
            </a:tbl>
          </a:graphicData>
        </a:graphic>
      </p:graphicFrame>
      <p:pic>
        <p:nvPicPr>
          <p:cNvPr id="15362" name="Picture 2">
            <a:extLst>
              <a:ext uri="{FF2B5EF4-FFF2-40B4-BE49-F238E27FC236}">
                <a16:creationId xmlns:a16="http://schemas.microsoft.com/office/drawing/2014/main" id="{EE87186C-5265-C74F-1BBB-E0583DCAE1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31200" y="808913"/>
            <a:ext cx="3527741" cy="2834640"/>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6601B534-D436-A5F6-9DDB-338933D3C888}"/>
              </a:ext>
            </a:extLst>
          </p:cNvPr>
          <p:cNvGrpSpPr/>
          <p:nvPr/>
        </p:nvGrpSpPr>
        <p:grpSpPr>
          <a:xfrm>
            <a:off x="8411351" y="3742093"/>
            <a:ext cx="3447590" cy="2834640"/>
            <a:chOff x="8622873" y="3641664"/>
            <a:chExt cx="3147487" cy="2539345"/>
          </a:xfrm>
        </p:grpSpPr>
        <p:pic>
          <p:nvPicPr>
            <p:cNvPr id="15364" name="Picture 4">
              <a:extLst>
                <a:ext uri="{FF2B5EF4-FFF2-40B4-BE49-F238E27FC236}">
                  <a16:creationId xmlns:a16="http://schemas.microsoft.com/office/drawing/2014/main" id="{7F657CA3-25B2-5784-8E27-72083BE638D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22873" y="3641664"/>
              <a:ext cx="3147487" cy="2539345"/>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Straight Arrow Connector 12">
              <a:extLst>
                <a:ext uri="{FF2B5EF4-FFF2-40B4-BE49-F238E27FC236}">
                  <a16:creationId xmlns:a16="http://schemas.microsoft.com/office/drawing/2014/main" id="{CE676DC6-70C2-698E-8160-A804CFE09321}"/>
                </a:ext>
              </a:extLst>
            </p:cNvPr>
            <p:cNvCxnSpPr/>
            <p:nvPr/>
          </p:nvCxnSpPr>
          <p:spPr>
            <a:xfrm flipV="1">
              <a:off x="9398000" y="4795520"/>
              <a:ext cx="0" cy="1030524"/>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14" name="Oval 13">
              <a:extLst>
                <a:ext uri="{FF2B5EF4-FFF2-40B4-BE49-F238E27FC236}">
                  <a16:creationId xmlns:a16="http://schemas.microsoft.com/office/drawing/2014/main" id="{9BE71C7C-975E-9B16-3731-15327998BCDB}"/>
                </a:ext>
              </a:extLst>
            </p:cNvPr>
            <p:cNvSpPr/>
            <p:nvPr/>
          </p:nvSpPr>
          <p:spPr>
            <a:xfrm>
              <a:off x="9301483" y="4693920"/>
              <a:ext cx="193031" cy="162560"/>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4647173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3422B43-EA65-4529-51A5-A50778F1E699}"/>
              </a:ext>
            </a:extLst>
          </p:cNvPr>
          <p:cNvSpPr>
            <a:spLocks noGrp="1"/>
          </p:cNvSpPr>
          <p:nvPr>
            <p:ph idx="1"/>
          </p:nvPr>
        </p:nvSpPr>
        <p:spPr>
          <a:xfrm>
            <a:off x="838200" y="1253330"/>
            <a:ext cx="11120120" cy="5198269"/>
          </a:xfrm>
        </p:spPr>
        <p:txBody>
          <a:bodyPr>
            <a:normAutofit lnSpcReduction="10000"/>
          </a:bodyPr>
          <a:lstStyle/>
          <a:p>
            <a:pPr>
              <a:lnSpc>
                <a:spcPct val="110000"/>
              </a:lnSpc>
            </a:pPr>
            <a:r>
              <a:rPr lang="en-US" sz="1600" dirty="0">
                <a:solidFill>
                  <a:srgbClr val="002060"/>
                </a:solidFill>
                <a:latin typeface="Arial Nova Light (Body)"/>
              </a:rPr>
              <a:t>Evaluate performance on the unseen Validation Set (25% of 2016 data).</a:t>
            </a:r>
          </a:p>
          <a:p>
            <a:pPr>
              <a:lnSpc>
                <a:spcPct val="110000"/>
              </a:lnSpc>
            </a:pPr>
            <a:r>
              <a:rPr lang="en-US" sz="1600" dirty="0">
                <a:solidFill>
                  <a:srgbClr val="002060"/>
                </a:solidFill>
                <a:latin typeface="Arial Nova Light (Body)"/>
              </a:rPr>
              <a:t>Threshold considered for the analysis : </a:t>
            </a:r>
            <a:r>
              <a:rPr lang="en-US" sz="1600" i="1" dirty="0">
                <a:solidFill>
                  <a:srgbClr val="002060"/>
                </a:solidFill>
                <a:latin typeface="Arial Nova Light (Body)"/>
              </a:rPr>
              <a:t>0.5 </a:t>
            </a:r>
          </a:p>
          <a:p>
            <a:pPr>
              <a:lnSpc>
                <a:spcPct val="110000"/>
              </a:lnSpc>
            </a:pPr>
            <a:r>
              <a:rPr lang="en-US" sz="1800" b="1" dirty="0">
                <a:solidFill>
                  <a:srgbClr val="002060"/>
                </a:solidFill>
                <a:latin typeface="Arial Nova Light (Body)"/>
              </a:rPr>
              <a:t>Classification Report: </a:t>
            </a:r>
            <a:r>
              <a:rPr lang="en-US" sz="1600" dirty="0">
                <a:solidFill>
                  <a:srgbClr val="002060"/>
                </a:solidFill>
                <a:latin typeface="Arial Nova Light (Body)"/>
              </a:rPr>
              <a:t>Shows Precision, Recall, F1-Score for both classes (0 and 1) at a specific threshold.</a:t>
            </a:r>
          </a:p>
          <a:p>
            <a:pPr>
              <a:lnSpc>
                <a:spcPct val="110000"/>
              </a:lnSpc>
            </a:pPr>
            <a:endParaRPr lang="en-US" sz="1600" dirty="0">
              <a:solidFill>
                <a:srgbClr val="002060"/>
              </a:solidFill>
              <a:latin typeface="Arial Nova Light (Body)"/>
            </a:endParaRPr>
          </a:p>
          <a:p>
            <a:pPr>
              <a:lnSpc>
                <a:spcPct val="110000"/>
              </a:lnSpc>
            </a:pPr>
            <a:endParaRPr lang="en-US" sz="1600" dirty="0">
              <a:solidFill>
                <a:srgbClr val="002060"/>
              </a:solidFill>
              <a:latin typeface="Arial Nova Light (Body)"/>
            </a:endParaRPr>
          </a:p>
          <a:p>
            <a:pPr>
              <a:lnSpc>
                <a:spcPct val="110000"/>
              </a:lnSpc>
            </a:pPr>
            <a:endParaRPr lang="en-US" sz="1600" dirty="0">
              <a:solidFill>
                <a:srgbClr val="002060"/>
              </a:solidFill>
              <a:latin typeface="Arial Nova Light (Body)"/>
            </a:endParaRPr>
          </a:p>
          <a:p>
            <a:pPr>
              <a:lnSpc>
                <a:spcPct val="110000"/>
              </a:lnSpc>
            </a:pPr>
            <a:endParaRPr lang="en-US" sz="1600" dirty="0">
              <a:solidFill>
                <a:srgbClr val="002060"/>
              </a:solidFill>
              <a:latin typeface="Arial Nova Light (Body)"/>
            </a:endParaRPr>
          </a:p>
          <a:p>
            <a:pPr>
              <a:lnSpc>
                <a:spcPct val="110000"/>
              </a:lnSpc>
            </a:pPr>
            <a:endParaRPr lang="en-US" sz="1600" dirty="0">
              <a:solidFill>
                <a:srgbClr val="002060"/>
              </a:solidFill>
              <a:latin typeface="Arial Nova Light (Body)"/>
            </a:endParaRPr>
          </a:p>
          <a:p>
            <a:pPr>
              <a:lnSpc>
                <a:spcPct val="110000"/>
              </a:lnSpc>
            </a:pPr>
            <a:r>
              <a:rPr lang="en-US" sz="1600" dirty="0">
                <a:solidFill>
                  <a:srgbClr val="002060"/>
                </a:solidFill>
                <a:latin typeface="Arial Nova Light (Body)"/>
              </a:rPr>
              <a:t>The accuracy of prediction is: 0.87</a:t>
            </a:r>
          </a:p>
          <a:p>
            <a:pPr>
              <a:lnSpc>
                <a:spcPct val="110000"/>
              </a:lnSpc>
            </a:pPr>
            <a:r>
              <a:rPr lang="en-US" sz="1600" dirty="0">
                <a:solidFill>
                  <a:srgbClr val="002060"/>
                </a:solidFill>
                <a:latin typeface="Arial Nova Light (Body)"/>
              </a:rPr>
              <a:t>The ROC AUC Score for </a:t>
            </a:r>
            <a:r>
              <a:rPr lang="en-US" sz="1600" dirty="0" err="1">
                <a:solidFill>
                  <a:srgbClr val="002060"/>
                </a:solidFill>
                <a:latin typeface="Arial Nova Light (Body)"/>
              </a:rPr>
              <a:t>LightGBM</a:t>
            </a:r>
            <a:r>
              <a:rPr lang="en-US" sz="1600" dirty="0">
                <a:solidFill>
                  <a:srgbClr val="002060"/>
                </a:solidFill>
                <a:latin typeface="Arial Nova Light (Body)"/>
              </a:rPr>
              <a:t>: 0.93</a:t>
            </a:r>
          </a:p>
          <a:p>
            <a:pPr>
              <a:lnSpc>
                <a:spcPct val="110000"/>
              </a:lnSpc>
            </a:pPr>
            <a:r>
              <a:rPr lang="en-US" sz="1600" dirty="0">
                <a:solidFill>
                  <a:srgbClr val="002060"/>
                </a:solidFill>
                <a:latin typeface="Arial Nova Light (Body)"/>
              </a:rPr>
              <a:t>Approx. Performance at Threshold ~ 0.5:</a:t>
            </a:r>
          </a:p>
          <a:p>
            <a:pPr lvl="1">
              <a:lnSpc>
                <a:spcPct val="110000"/>
              </a:lnSpc>
            </a:pPr>
            <a:r>
              <a:rPr lang="en-US" sz="1600" dirty="0">
                <a:solidFill>
                  <a:srgbClr val="002060"/>
                </a:solidFill>
                <a:latin typeface="Arial Nova Light (Body)"/>
              </a:rPr>
              <a:t>Precision:   0.25,  Recall:    0.83,   F1-score:  0.38</a:t>
            </a:r>
          </a:p>
          <a:p>
            <a:pPr lvl="1">
              <a:lnSpc>
                <a:spcPct val="110000"/>
              </a:lnSpc>
            </a:pPr>
            <a:r>
              <a:rPr lang="en-US" sz="1600" dirty="0">
                <a:solidFill>
                  <a:srgbClr val="002060"/>
                </a:solidFill>
                <a:latin typeface="Arial Nova Light (Body)"/>
              </a:rPr>
              <a:t>False Positives:   6321</a:t>
            </a:r>
          </a:p>
          <a:p>
            <a:pPr lvl="1">
              <a:lnSpc>
                <a:spcPct val="110000"/>
              </a:lnSpc>
            </a:pPr>
            <a:r>
              <a:rPr lang="en-US" sz="1600" dirty="0">
                <a:solidFill>
                  <a:srgbClr val="002060"/>
                </a:solidFill>
                <a:latin typeface="Arial Nova Light (Body)"/>
              </a:rPr>
              <a:t>False Negatives:   412</a:t>
            </a:r>
          </a:p>
          <a:p>
            <a:pPr>
              <a:lnSpc>
                <a:spcPct val="110000"/>
              </a:lnSpc>
            </a:pPr>
            <a:endParaRPr lang="en-US" sz="1600" dirty="0">
              <a:solidFill>
                <a:srgbClr val="002060"/>
              </a:solidFill>
              <a:latin typeface="Arial Nova Light (Body)"/>
            </a:endParaRPr>
          </a:p>
          <a:p>
            <a:pPr>
              <a:lnSpc>
                <a:spcPct val="110000"/>
              </a:lnSpc>
            </a:pPr>
            <a:endParaRPr lang="en-US" sz="1600" dirty="0">
              <a:solidFill>
                <a:srgbClr val="002060"/>
              </a:solidFill>
              <a:latin typeface="Arial Nova Light (Body)"/>
            </a:endParaRPr>
          </a:p>
          <a:p>
            <a:pPr>
              <a:lnSpc>
                <a:spcPct val="110000"/>
              </a:lnSpc>
            </a:pPr>
            <a:endParaRPr lang="en-US" sz="1600" dirty="0">
              <a:solidFill>
                <a:srgbClr val="002060"/>
              </a:solidFill>
              <a:latin typeface="Arial Nova Light (Body)"/>
            </a:endParaRPr>
          </a:p>
          <a:p>
            <a:pPr>
              <a:lnSpc>
                <a:spcPct val="110000"/>
              </a:lnSpc>
            </a:pPr>
            <a:endParaRPr lang="en-US" sz="1600" dirty="0">
              <a:solidFill>
                <a:srgbClr val="002060"/>
              </a:solidFill>
              <a:latin typeface="Arial Nova Light (Body)"/>
            </a:endParaRPr>
          </a:p>
          <a:p>
            <a:pPr>
              <a:lnSpc>
                <a:spcPct val="110000"/>
              </a:lnSpc>
            </a:pPr>
            <a:endParaRPr lang="en-US" sz="1600" dirty="0">
              <a:solidFill>
                <a:srgbClr val="002060"/>
              </a:solidFill>
              <a:latin typeface="Arial Nova Light (Body)"/>
            </a:endParaRPr>
          </a:p>
          <a:p>
            <a:pPr>
              <a:lnSpc>
                <a:spcPct val="110000"/>
              </a:lnSpc>
            </a:pPr>
            <a:endParaRPr lang="en-US" sz="1600" dirty="0">
              <a:solidFill>
                <a:srgbClr val="002060"/>
              </a:solidFill>
              <a:latin typeface="Arial Nova Light (Body)"/>
            </a:endParaRPr>
          </a:p>
        </p:txBody>
      </p:sp>
      <p:sp>
        <p:nvSpPr>
          <p:cNvPr id="4" name="Slide Number Placeholder 3">
            <a:extLst>
              <a:ext uri="{FF2B5EF4-FFF2-40B4-BE49-F238E27FC236}">
                <a16:creationId xmlns:a16="http://schemas.microsoft.com/office/drawing/2014/main" id="{B592BA02-AD6D-7FAD-5197-C055D9F7B665}"/>
              </a:ext>
            </a:extLst>
          </p:cNvPr>
          <p:cNvSpPr>
            <a:spLocks noGrp="1"/>
          </p:cNvSpPr>
          <p:nvPr>
            <p:ph type="sldNum" sz="quarter" idx="12"/>
          </p:nvPr>
        </p:nvSpPr>
        <p:spPr/>
        <p:txBody>
          <a:bodyPr/>
          <a:lstStyle/>
          <a:p>
            <a:fld id="{E6CE96D1-7CBD-4CBF-8C94-99C971E8B8A4}" type="slidenum">
              <a:rPr lang="en-US" smtClean="0"/>
              <a:t>18</a:t>
            </a:fld>
            <a:endParaRPr lang="en-US"/>
          </a:p>
        </p:txBody>
      </p:sp>
      <p:sp>
        <p:nvSpPr>
          <p:cNvPr id="5" name="Footer Placeholder 4">
            <a:extLst>
              <a:ext uri="{FF2B5EF4-FFF2-40B4-BE49-F238E27FC236}">
                <a16:creationId xmlns:a16="http://schemas.microsoft.com/office/drawing/2014/main" id="{1B0BB7CE-4C51-9CE5-1029-3D87B3CE504F}"/>
              </a:ext>
            </a:extLst>
          </p:cNvPr>
          <p:cNvSpPr>
            <a:spLocks noGrp="1"/>
          </p:cNvSpPr>
          <p:nvPr>
            <p:ph type="ftr" sz="quarter" idx="11"/>
          </p:nvPr>
        </p:nvSpPr>
        <p:spPr/>
        <p:txBody>
          <a:bodyPr/>
          <a:lstStyle/>
          <a:p>
            <a:r>
              <a:rPr lang="en-US" dirty="0"/>
              <a:t>Highbrow Wine Campaign Optimization Case Study</a:t>
            </a:r>
          </a:p>
        </p:txBody>
      </p:sp>
      <p:sp>
        <p:nvSpPr>
          <p:cNvPr id="7" name="Title 1">
            <a:extLst>
              <a:ext uri="{FF2B5EF4-FFF2-40B4-BE49-F238E27FC236}">
                <a16:creationId xmlns:a16="http://schemas.microsoft.com/office/drawing/2014/main" id="{9D786ED7-9EB3-DC07-6E7B-41350ACBD388}"/>
              </a:ext>
            </a:extLst>
          </p:cNvPr>
          <p:cNvSpPr txBox="1">
            <a:spLocks/>
          </p:cNvSpPr>
          <p:nvPr/>
        </p:nvSpPr>
        <p:spPr>
          <a:xfrm>
            <a:off x="50800" y="269223"/>
            <a:ext cx="12090400" cy="62709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000" b="1" dirty="0">
                <a:solidFill>
                  <a:srgbClr val="002060"/>
                </a:solidFill>
                <a:latin typeface="Ford Antenna Medium" panose="02000505000000020004" pitchFamily="50" charset="0"/>
              </a:rPr>
              <a:t>Model Evaluation - Classification Report | Confusion Matrix</a:t>
            </a:r>
          </a:p>
        </p:txBody>
      </p:sp>
      <p:graphicFrame>
        <p:nvGraphicFramePr>
          <p:cNvPr id="2" name="Table 1">
            <a:extLst>
              <a:ext uri="{FF2B5EF4-FFF2-40B4-BE49-F238E27FC236}">
                <a16:creationId xmlns:a16="http://schemas.microsoft.com/office/drawing/2014/main" id="{04D69E2C-EF1B-4187-5C11-CE4EC8678989}"/>
              </a:ext>
            </a:extLst>
          </p:cNvPr>
          <p:cNvGraphicFramePr>
            <a:graphicFrameLocks noGrp="1"/>
          </p:cNvGraphicFramePr>
          <p:nvPr>
            <p:extLst>
              <p:ext uri="{D42A27DB-BD31-4B8C-83A1-F6EECF244321}">
                <p14:modId xmlns:p14="http://schemas.microsoft.com/office/powerpoint/2010/main" val="81166121"/>
              </p:ext>
            </p:extLst>
          </p:nvPr>
        </p:nvGraphicFramePr>
        <p:xfrm>
          <a:off x="1044097" y="2468423"/>
          <a:ext cx="6403184" cy="1695925"/>
        </p:xfrm>
        <a:graphic>
          <a:graphicData uri="http://schemas.openxmlformats.org/drawingml/2006/table">
            <a:tbl>
              <a:tblPr/>
              <a:tblGrid>
                <a:gridCol w="1311495">
                  <a:extLst>
                    <a:ext uri="{9D8B030D-6E8A-4147-A177-3AD203B41FA5}">
                      <a16:colId xmlns:a16="http://schemas.microsoft.com/office/drawing/2014/main" val="3758606004"/>
                    </a:ext>
                  </a:extLst>
                </a:gridCol>
                <a:gridCol w="1285778">
                  <a:extLst>
                    <a:ext uri="{9D8B030D-6E8A-4147-A177-3AD203B41FA5}">
                      <a16:colId xmlns:a16="http://schemas.microsoft.com/office/drawing/2014/main" val="1665712369"/>
                    </a:ext>
                  </a:extLst>
                </a:gridCol>
                <a:gridCol w="1260065">
                  <a:extLst>
                    <a:ext uri="{9D8B030D-6E8A-4147-A177-3AD203B41FA5}">
                      <a16:colId xmlns:a16="http://schemas.microsoft.com/office/drawing/2014/main" val="4245032195"/>
                    </a:ext>
                  </a:extLst>
                </a:gridCol>
                <a:gridCol w="1337211">
                  <a:extLst>
                    <a:ext uri="{9D8B030D-6E8A-4147-A177-3AD203B41FA5}">
                      <a16:colId xmlns:a16="http://schemas.microsoft.com/office/drawing/2014/main" val="1082881964"/>
                    </a:ext>
                  </a:extLst>
                </a:gridCol>
                <a:gridCol w="1208635">
                  <a:extLst>
                    <a:ext uri="{9D8B030D-6E8A-4147-A177-3AD203B41FA5}">
                      <a16:colId xmlns:a16="http://schemas.microsoft.com/office/drawing/2014/main" val="1707008392"/>
                    </a:ext>
                  </a:extLst>
                </a:gridCol>
              </a:tblGrid>
              <a:tr h="242275">
                <a:tc gridSpan="5">
                  <a:txBody>
                    <a:bodyPr/>
                    <a:lstStyle/>
                    <a:p>
                      <a:pPr algn="ctr" fontAlgn="ctr"/>
                      <a:r>
                        <a:rPr lang="en-US" sz="1000" b="1" i="0" u="none" strike="noStrike" dirty="0">
                          <a:solidFill>
                            <a:srgbClr val="FFFFFF"/>
                          </a:solidFill>
                          <a:effectLst/>
                          <a:latin typeface="Arial" panose="020B0604020202020204" pitchFamily="34" charset="0"/>
                        </a:rPr>
                        <a:t>Classification Report (</a:t>
                      </a:r>
                      <a:r>
                        <a:rPr lang="en-US" sz="1000" b="1" i="0" u="none" strike="noStrike" dirty="0" err="1">
                          <a:solidFill>
                            <a:srgbClr val="FFFFFF"/>
                          </a:solidFill>
                          <a:effectLst/>
                          <a:latin typeface="Arial" panose="020B0604020202020204" pitchFamily="34" charset="0"/>
                        </a:rPr>
                        <a:t>LightGBM</a:t>
                      </a:r>
                      <a:r>
                        <a:rPr lang="en-US" sz="1000" b="1" i="0" u="none" strike="noStrike" dirty="0">
                          <a:solidFill>
                            <a:srgbClr val="FFFFFF"/>
                          </a:solidFill>
                          <a:effectLst/>
                          <a:latin typeface="Arial" panose="020B0604020202020204" pitchFamily="34" charset="0"/>
                        </a:rPr>
                        <a:t> -  0.5 Threshold) Validation Data</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15C98"/>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303259441"/>
                  </a:ext>
                </a:extLst>
              </a:tr>
              <a:tr h="242275">
                <a:tc>
                  <a:txBody>
                    <a:bodyPr/>
                    <a:lstStyle/>
                    <a:p>
                      <a:pPr algn="ctr" fontAlgn="ctr"/>
                      <a:r>
                        <a:rPr lang="en-US" sz="1000" b="0" i="0" u="none" strike="noStrike">
                          <a:solidFill>
                            <a:srgbClr val="000000"/>
                          </a:solidFill>
                          <a:effectLst/>
                          <a:latin typeface="Arial" panose="020B0604020202020204" pitchFamily="34" charset="0"/>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000" b="1" i="0" u="none" strike="noStrike">
                          <a:solidFill>
                            <a:srgbClr val="000000"/>
                          </a:solidFill>
                          <a:effectLst/>
                          <a:latin typeface="Arial" panose="020B0604020202020204" pitchFamily="34" charset="0"/>
                        </a:rPr>
                        <a:t>precision</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000" b="1" i="0" u="none" strike="noStrike">
                          <a:solidFill>
                            <a:srgbClr val="000000"/>
                          </a:solidFill>
                          <a:effectLst/>
                          <a:latin typeface="Arial" panose="020B0604020202020204" pitchFamily="34" charset="0"/>
                        </a:rPr>
                        <a:t>recall</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000" b="1" i="0" u="none" strike="noStrike">
                          <a:solidFill>
                            <a:srgbClr val="000000"/>
                          </a:solidFill>
                          <a:effectLst/>
                          <a:latin typeface="Arial" panose="020B0604020202020204" pitchFamily="34" charset="0"/>
                        </a:rPr>
                        <a:t>f1-score</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000" b="1" i="0" u="none" strike="noStrike">
                          <a:solidFill>
                            <a:srgbClr val="000000"/>
                          </a:solidFill>
                          <a:effectLst/>
                          <a:latin typeface="Arial" panose="020B0604020202020204" pitchFamily="34" charset="0"/>
                        </a:rPr>
                        <a:t>support</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155280722"/>
                  </a:ext>
                </a:extLst>
              </a:tr>
              <a:tr h="242275">
                <a:tc>
                  <a:txBody>
                    <a:bodyPr/>
                    <a:lstStyle/>
                    <a:p>
                      <a:pPr algn="ctr" fontAlgn="ctr"/>
                      <a:r>
                        <a:rPr lang="en-US" sz="1000" b="1" i="0" u="none" strike="noStrike" dirty="0">
                          <a:solidFill>
                            <a:srgbClr val="000000"/>
                          </a:solidFill>
                          <a:effectLst/>
                          <a:latin typeface="Arial" panose="020B0604020202020204" pitchFamily="34" charset="0"/>
                        </a:rPr>
                        <a:t>Non-Buyer (0)</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000" b="0" i="0" u="none" strike="noStrike">
                          <a:solidFill>
                            <a:srgbClr val="000000"/>
                          </a:solidFill>
                          <a:effectLst/>
                          <a:latin typeface="Arial" panose="020B0604020202020204" pitchFamily="34" charset="0"/>
                        </a:rPr>
                        <a:t>0.99</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000" b="0" i="0" u="none" strike="noStrike" dirty="0">
                          <a:solidFill>
                            <a:srgbClr val="000000"/>
                          </a:solidFill>
                          <a:effectLst/>
                          <a:latin typeface="Arial" panose="020B0604020202020204" pitchFamily="34" charset="0"/>
                        </a:rPr>
                        <a:t>0.87</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000" b="0" i="0" u="none" strike="noStrike">
                          <a:solidFill>
                            <a:srgbClr val="000000"/>
                          </a:solidFill>
                          <a:effectLst/>
                          <a:latin typeface="Arial" panose="020B0604020202020204" pitchFamily="34" charset="0"/>
                        </a:rPr>
                        <a:t>0.92</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000" b="0" i="0" u="none" strike="noStrike">
                          <a:solidFill>
                            <a:srgbClr val="000000"/>
                          </a:solidFill>
                          <a:effectLst/>
                          <a:latin typeface="Arial" panose="020B0604020202020204" pitchFamily="34" charset="0"/>
                        </a:rPr>
                        <a:t>47509</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602780160"/>
                  </a:ext>
                </a:extLst>
              </a:tr>
              <a:tr h="242275">
                <a:tc>
                  <a:txBody>
                    <a:bodyPr/>
                    <a:lstStyle/>
                    <a:p>
                      <a:pPr algn="ctr" fontAlgn="ctr"/>
                      <a:r>
                        <a:rPr lang="en-US" sz="1000" b="1" i="0" u="none" strike="noStrike" dirty="0">
                          <a:solidFill>
                            <a:srgbClr val="000000"/>
                          </a:solidFill>
                          <a:effectLst/>
                          <a:latin typeface="Arial" panose="020B0604020202020204" pitchFamily="34" charset="0"/>
                        </a:rPr>
                        <a:t>Buyer (1)</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000" b="0" i="0" u="none" strike="noStrike">
                          <a:solidFill>
                            <a:srgbClr val="000000"/>
                          </a:solidFill>
                          <a:effectLst/>
                          <a:latin typeface="Arial" panose="020B0604020202020204" pitchFamily="34" charset="0"/>
                        </a:rPr>
                        <a:t>0.25</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000" b="0" i="0" u="none" strike="noStrike">
                          <a:solidFill>
                            <a:srgbClr val="000000"/>
                          </a:solidFill>
                          <a:effectLst/>
                          <a:latin typeface="Arial" panose="020B0604020202020204" pitchFamily="34" charset="0"/>
                        </a:rPr>
                        <a:t>0.83</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000" b="0" i="0" u="none" strike="noStrike">
                          <a:solidFill>
                            <a:srgbClr val="000000"/>
                          </a:solidFill>
                          <a:effectLst/>
                          <a:latin typeface="Arial" panose="020B0604020202020204" pitchFamily="34" charset="0"/>
                        </a:rPr>
                        <a:t>0.38</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000" b="0" i="0" u="none" strike="noStrike">
                          <a:solidFill>
                            <a:srgbClr val="000000"/>
                          </a:solidFill>
                          <a:effectLst/>
                          <a:latin typeface="Arial" panose="020B0604020202020204" pitchFamily="34" charset="0"/>
                        </a:rPr>
                        <a:t>2490</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960735805"/>
                  </a:ext>
                </a:extLst>
              </a:tr>
              <a:tr h="242275">
                <a:tc>
                  <a:txBody>
                    <a:bodyPr/>
                    <a:lstStyle/>
                    <a:p>
                      <a:pPr algn="ctr" fontAlgn="ctr"/>
                      <a:r>
                        <a:rPr lang="en-US" sz="1000" b="1" i="0" u="none" strike="noStrike">
                          <a:solidFill>
                            <a:srgbClr val="000000"/>
                          </a:solidFill>
                          <a:effectLst/>
                          <a:latin typeface="Arial" panose="020B0604020202020204" pitchFamily="34" charset="0"/>
                        </a:rPr>
                        <a:t>accuracy</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000" b="0" i="0" u="none" strike="noStrike" dirty="0">
                          <a:solidFill>
                            <a:srgbClr val="000000"/>
                          </a:solidFill>
                          <a:effectLst/>
                          <a:latin typeface="Arial" panose="020B0604020202020204" pitchFamily="34" charset="0"/>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000" b="0" i="0" u="none" strike="noStrike">
                          <a:solidFill>
                            <a:srgbClr val="000000"/>
                          </a:solidFill>
                          <a:effectLst/>
                          <a:latin typeface="Arial" panose="020B0604020202020204" pitchFamily="34" charset="0"/>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000" b="0" i="0" u="none" strike="noStrike" dirty="0">
                          <a:solidFill>
                            <a:srgbClr val="000000"/>
                          </a:solidFill>
                          <a:effectLst/>
                          <a:latin typeface="Arial" panose="020B0604020202020204" pitchFamily="34" charset="0"/>
                        </a:rPr>
                        <a:t>0.87</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000" b="0" i="0" u="none" strike="noStrike">
                          <a:solidFill>
                            <a:srgbClr val="000000"/>
                          </a:solidFill>
                          <a:effectLst/>
                          <a:latin typeface="Arial" panose="020B0604020202020204" pitchFamily="34" charset="0"/>
                        </a:rPr>
                        <a:t>49999</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64627111"/>
                  </a:ext>
                </a:extLst>
              </a:tr>
              <a:tr h="242275">
                <a:tc>
                  <a:txBody>
                    <a:bodyPr/>
                    <a:lstStyle/>
                    <a:p>
                      <a:pPr algn="ctr" fontAlgn="ctr"/>
                      <a:r>
                        <a:rPr lang="en-US" sz="1000" b="1" i="0" u="none" strike="noStrike">
                          <a:solidFill>
                            <a:srgbClr val="000000"/>
                          </a:solidFill>
                          <a:effectLst/>
                          <a:latin typeface="Arial" panose="020B0604020202020204" pitchFamily="34" charset="0"/>
                        </a:rPr>
                        <a:t>macro avg</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000" b="0" i="0" u="none" strike="noStrike">
                          <a:solidFill>
                            <a:srgbClr val="000000"/>
                          </a:solidFill>
                          <a:effectLst/>
                          <a:latin typeface="Arial" panose="020B0604020202020204" pitchFamily="34" charset="0"/>
                        </a:rPr>
                        <a:t>0.62</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000" b="0" i="0" u="none" strike="noStrike">
                          <a:solidFill>
                            <a:srgbClr val="000000"/>
                          </a:solidFill>
                          <a:effectLst/>
                          <a:latin typeface="Arial" panose="020B0604020202020204" pitchFamily="34" charset="0"/>
                        </a:rPr>
                        <a:t>0.85</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000" b="0" i="0" u="none" strike="noStrike">
                          <a:solidFill>
                            <a:srgbClr val="000000"/>
                          </a:solidFill>
                          <a:effectLst/>
                          <a:latin typeface="Arial" panose="020B0604020202020204" pitchFamily="34" charset="0"/>
                        </a:rPr>
                        <a:t>0.65</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000" b="0" i="0" u="none" strike="noStrike" dirty="0">
                          <a:solidFill>
                            <a:srgbClr val="000000"/>
                          </a:solidFill>
                          <a:effectLst/>
                          <a:latin typeface="Arial" panose="020B0604020202020204" pitchFamily="34" charset="0"/>
                        </a:rPr>
                        <a:t>49999</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19686823"/>
                  </a:ext>
                </a:extLst>
              </a:tr>
              <a:tr h="242275">
                <a:tc>
                  <a:txBody>
                    <a:bodyPr/>
                    <a:lstStyle/>
                    <a:p>
                      <a:pPr algn="ctr" fontAlgn="ctr"/>
                      <a:r>
                        <a:rPr lang="en-US" sz="1000" b="1" i="0" u="none" strike="noStrike">
                          <a:solidFill>
                            <a:srgbClr val="000000"/>
                          </a:solidFill>
                          <a:effectLst/>
                          <a:latin typeface="Arial" panose="020B0604020202020204" pitchFamily="34" charset="0"/>
                        </a:rPr>
                        <a:t>weighted avg</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000" b="0" i="0" u="none" strike="noStrike">
                          <a:solidFill>
                            <a:srgbClr val="000000"/>
                          </a:solidFill>
                          <a:effectLst/>
                          <a:latin typeface="Arial" panose="020B0604020202020204" pitchFamily="34" charset="0"/>
                        </a:rPr>
                        <a:t>0.95</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000" b="0" i="0" u="none" strike="noStrike">
                          <a:solidFill>
                            <a:srgbClr val="000000"/>
                          </a:solidFill>
                          <a:effectLst/>
                          <a:latin typeface="Arial" panose="020B0604020202020204" pitchFamily="34" charset="0"/>
                        </a:rPr>
                        <a:t>0.87</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000" b="0" i="0" u="none" strike="noStrike">
                          <a:solidFill>
                            <a:srgbClr val="000000"/>
                          </a:solidFill>
                          <a:effectLst/>
                          <a:latin typeface="Arial" panose="020B0604020202020204" pitchFamily="34" charset="0"/>
                        </a:rPr>
                        <a:t>0.9</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000" b="0" i="0" u="none" strike="noStrike" dirty="0">
                          <a:solidFill>
                            <a:srgbClr val="000000"/>
                          </a:solidFill>
                          <a:effectLst/>
                          <a:latin typeface="Arial" panose="020B0604020202020204" pitchFamily="34" charset="0"/>
                        </a:rPr>
                        <a:t>49999</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581397795"/>
                  </a:ext>
                </a:extLst>
              </a:tr>
            </a:tbl>
          </a:graphicData>
        </a:graphic>
      </p:graphicFrame>
      <p:pic>
        <p:nvPicPr>
          <p:cNvPr id="11" name="Picture 4">
            <a:extLst>
              <a:ext uri="{FF2B5EF4-FFF2-40B4-BE49-F238E27FC236}">
                <a16:creationId xmlns:a16="http://schemas.microsoft.com/office/drawing/2014/main" id="{7C2DCEDF-44C0-B531-8487-9462824345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03978" y="2562872"/>
            <a:ext cx="4094479" cy="3218168"/>
          </a:xfrm>
          <a:prstGeom prst="rect">
            <a:avLst/>
          </a:prstGeom>
          <a:noFill/>
          <a:ln>
            <a:solidFill>
              <a:schemeClr val="bg1">
                <a:lumMod val="75000"/>
              </a:schemeClr>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90501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D7CE103-BD6F-CD35-7C74-3DAD1816F721}"/>
              </a:ext>
            </a:extLst>
          </p:cNvPr>
          <p:cNvSpPr>
            <a:spLocks noGrp="1"/>
          </p:cNvSpPr>
          <p:nvPr>
            <p:ph idx="1"/>
          </p:nvPr>
        </p:nvSpPr>
        <p:spPr>
          <a:xfrm>
            <a:off x="406588" y="969060"/>
            <a:ext cx="6839248" cy="5387290"/>
          </a:xfrm>
        </p:spPr>
        <p:txBody>
          <a:bodyPr>
            <a:normAutofit fontScale="92500" lnSpcReduction="10000"/>
          </a:bodyPr>
          <a:lstStyle/>
          <a:p>
            <a:pPr>
              <a:lnSpc>
                <a:spcPct val="110000"/>
              </a:lnSpc>
            </a:pPr>
            <a:r>
              <a:rPr lang="en-US" sz="1600" b="1" dirty="0">
                <a:solidFill>
                  <a:srgbClr val="002060"/>
                </a:solidFill>
                <a:latin typeface="Arial Nova Light (Body)"/>
              </a:rPr>
              <a:t>Challenge: Default threshold is 0.5 (taken as per the example.csv file)</a:t>
            </a:r>
          </a:p>
          <a:p>
            <a:pPr>
              <a:lnSpc>
                <a:spcPct val="110000"/>
              </a:lnSpc>
            </a:pPr>
            <a:r>
              <a:rPr lang="en-US" sz="1600" b="1" dirty="0">
                <a:solidFill>
                  <a:srgbClr val="002060"/>
                </a:solidFill>
                <a:latin typeface="Arial Nova Light (Body)"/>
              </a:rPr>
              <a:t>Analysis: </a:t>
            </a:r>
            <a:r>
              <a:rPr lang="en-US" sz="1600" dirty="0">
                <a:solidFill>
                  <a:srgbClr val="002060"/>
                </a:solidFill>
                <a:latin typeface="Arial Nova Light (Body)"/>
              </a:rPr>
              <a:t>Examined Precision vs. Recall on the Validation set PR Curve.</a:t>
            </a:r>
          </a:p>
          <a:p>
            <a:pPr>
              <a:lnSpc>
                <a:spcPct val="110000"/>
              </a:lnSpc>
            </a:pPr>
            <a:r>
              <a:rPr lang="en-US" sz="1600" b="1" dirty="0">
                <a:solidFill>
                  <a:srgbClr val="002060"/>
                </a:solidFill>
                <a:latin typeface="Arial Nova Light (Body)"/>
              </a:rPr>
              <a:t>Threshold 0.5: </a:t>
            </a:r>
            <a:r>
              <a:rPr lang="en-US" sz="1600" dirty="0">
                <a:solidFill>
                  <a:srgbClr val="002060"/>
                </a:solidFill>
                <a:latin typeface="Arial Nova Light (Body)"/>
              </a:rPr>
              <a:t>Resulted in High Recall (0.83) but Low Precision (~0.24).</a:t>
            </a:r>
          </a:p>
          <a:p>
            <a:pPr lvl="1">
              <a:lnSpc>
                <a:spcPct val="110000"/>
              </a:lnSpc>
            </a:pPr>
            <a:r>
              <a:rPr lang="en-US" sz="1600" dirty="0">
                <a:solidFill>
                  <a:srgbClr val="002060"/>
                </a:solidFill>
                <a:latin typeface="Arial Nova Light (Body)"/>
              </a:rPr>
              <a:t>Finds most buyers but targets many non-buyers (inefficient). Large target list (~35k in 2017).</a:t>
            </a:r>
          </a:p>
          <a:p>
            <a:pPr>
              <a:lnSpc>
                <a:spcPct val="110000"/>
              </a:lnSpc>
            </a:pPr>
            <a:endParaRPr lang="en-US" sz="1600" b="1" dirty="0">
              <a:solidFill>
                <a:srgbClr val="002060"/>
              </a:solidFill>
              <a:latin typeface="Arial Nova Light (Body)"/>
            </a:endParaRPr>
          </a:p>
          <a:p>
            <a:pPr>
              <a:lnSpc>
                <a:spcPct val="110000"/>
              </a:lnSpc>
            </a:pPr>
            <a:endParaRPr lang="en-US" sz="1200" b="1" dirty="0">
              <a:solidFill>
                <a:srgbClr val="002060"/>
              </a:solidFill>
              <a:latin typeface="Arial Nova Light (Body)"/>
            </a:endParaRPr>
          </a:p>
          <a:p>
            <a:pPr>
              <a:lnSpc>
                <a:spcPct val="110000"/>
              </a:lnSpc>
            </a:pPr>
            <a:r>
              <a:rPr lang="en-US" sz="1600" b="1" dirty="0">
                <a:solidFill>
                  <a:srgbClr val="002060"/>
                </a:solidFill>
                <a:latin typeface="Arial Nova Light (Body)"/>
              </a:rPr>
              <a:t>Threshold maximizing F1-Score (~0.85): </a:t>
            </a:r>
            <a:r>
              <a:rPr lang="en-US" sz="1600" dirty="0">
                <a:solidFill>
                  <a:srgbClr val="002060"/>
                </a:solidFill>
                <a:latin typeface="Arial Nova Light (Body)"/>
              </a:rPr>
              <a:t>Resulted in Moderate Recall (~0.53) but much Higher Precision (~0.55).</a:t>
            </a:r>
          </a:p>
          <a:p>
            <a:pPr lvl="1">
              <a:lnSpc>
                <a:spcPct val="110000"/>
              </a:lnSpc>
            </a:pPr>
            <a:r>
              <a:rPr lang="en-US" sz="1600" dirty="0">
                <a:solidFill>
                  <a:srgbClr val="002060"/>
                </a:solidFill>
                <a:latin typeface="Arial Nova Light (Body)"/>
              </a:rPr>
              <a:t>Targets fewer customers (~10.5k in 2017) with much higher accuracy but misses almost half the potential buyers.</a:t>
            </a:r>
          </a:p>
          <a:p>
            <a:pPr marL="234950" lvl="1" indent="-234950">
              <a:lnSpc>
                <a:spcPct val="110000"/>
              </a:lnSpc>
            </a:pPr>
            <a:endParaRPr lang="en-US" sz="1600" dirty="0">
              <a:solidFill>
                <a:srgbClr val="002060"/>
              </a:solidFill>
              <a:latin typeface="Arial Nova Light (Body)"/>
            </a:endParaRPr>
          </a:p>
          <a:p>
            <a:pPr marL="234950" lvl="1" indent="-234950">
              <a:lnSpc>
                <a:spcPct val="110000"/>
              </a:lnSpc>
            </a:pPr>
            <a:endParaRPr lang="en-US" sz="2200" dirty="0">
              <a:solidFill>
                <a:srgbClr val="002060"/>
              </a:solidFill>
              <a:latin typeface="Arial Nova Light (Body)"/>
            </a:endParaRPr>
          </a:p>
          <a:p>
            <a:pPr marL="234950" lvl="1" indent="-234950">
              <a:lnSpc>
                <a:spcPct val="110000"/>
              </a:lnSpc>
            </a:pPr>
            <a:r>
              <a:rPr lang="en-US" sz="1600" dirty="0">
                <a:solidFill>
                  <a:srgbClr val="002060"/>
                </a:solidFill>
                <a:latin typeface="Arial Nova Light (Body)"/>
              </a:rPr>
              <a:t>Approx. Performance at Threshold ~  0.8507:</a:t>
            </a:r>
          </a:p>
          <a:p>
            <a:pPr marL="742950" lvl="2" indent="-285750">
              <a:lnSpc>
                <a:spcPct val="110000"/>
              </a:lnSpc>
            </a:pPr>
            <a:r>
              <a:rPr lang="en-US" sz="1600" dirty="0">
                <a:solidFill>
                  <a:srgbClr val="002060"/>
                </a:solidFill>
                <a:latin typeface="Arial Nova Light (Body)"/>
              </a:rPr>
              <a:t>Precision (Buyer): 0.55,  Recall (Buyer): 0.53, F1 score: 0.54</a:t>
            </a:r>
          </a:p>
          <a:p>
            <a:pPr marL="742950" lvl="2" indent="-285750">
              <a:lnSpc>
                <a:spcPct val="110000"/>
              </a:lnSpc>
            </a:pPr>
            <a:r>
              <a:rPr lang="en-US" sz="1600" dirty="0">
                <a:solidFill>
                  <a:srgbClr val="002060"/>
                </a:solidFill>
                <a:latin typeface="Arial Nova Light (Body)"/>
              </a:rPr>
              <a:t>False Positives:   1060,  </a:t>
            </a:r>
          </a:p>
          <a:p>
            <a:pPr marL="742950" lvl="2" indent="-285750">
              <a:lnSpc>
                <a:spcPct val="110000"/>
              </a:lnSpc>
            </a:pPr>
            <a:r>
              <a:rPr lang="en-US" sz="1600" dirty="0">
                <a:solidFill>
                  <a:srgbClr val="002060"/>
                </a:solidFill>
                <a:latin typeface="Arial Nova Light (Body)"/>
              </a:rPr>
              <a:t>False Negatives:   1171</a:t>
            </a:r>
          </a:p>
        </p:txBody>
      </p:sp>
      <p:sp>
        <p:nvSpPr>
          <p:cNvPr id="4" name="Slide Number Placeholder 3">
            <a:extLst>
              <a:ext uri="{FF2B5EF4-FFF2-40B4-BE49-F238E27FC236}">
                <a16:creationId xmlns:a16="http://schemas.microsoft.com/office/drawing/2014/main" id="{B28319C8-9321-91C9-5EBC-3FC814AFCE8C}"/>
              </a:ext>
            </a:extLst>
          </p:cNvPr>
          <p:cNvSpPr>
            <a:spLocks noGrp="1"/>
          </p:cNvSpPr>
          <p:nvPr>
            <p:ph type="sldNum" sz="quarter" idx="12"/>
          </p:nvPr>
        </p:nvSpPr>
        <p:spPr/>
        <p:txBody>
          <a:bodyPr/>
          <a:lstStyle/>
          <a:p>
            <a:fld id="{E6CE96D1-7CBD-4CBF-8C94-99C971E8B8A4}" type="slidenum">
              <a:rPr lang="en-US" smtClean="0"/>
              <a:t>19</a:t>
            </a:fld>
            <a:endParaRPr lang="en-US"/>
          </a:p>
        </p:txBody>
      </p:sp>
      <p:sp>
        <p:nvSpPr>
          <p:cNvPr id="5" name="Footer Placeholder 4">
            <a:extLst>
              <a:ext uri="{FF2B5EF4-FFF2-40B4-BE49-F238E27FC236}">
                <a16:creationId xmlns:a16="http://schemas.microsoft.com/office/drawing/2014/main" id="{9D4B4920-E1F5-334E-721C-E1EAA9E55636}"/>
              </a:ext>
            </a:extLst>
          </p:cNvPr>
          <p:cNvSpPr>
            <a:spLocks noGrp="1"/>
          </p:cNvSpPr>
          <p:nvPr>
            <p:ph type="ftr" sz="quarter" idx="11"/>
          </p:nvPr>
        </p:nvSpPr>
        <p:spPr/>
        <p:txBody>
          <a:bodyPr/>
          <a:lstStyle/>
          <a:p>
            <a:r>
              <a:rPr lang="en-US"/>
              <a:t>Highbrow Wine Campaign Optimization Case Study</a:t>
            </a:r>
          </a:p>
        </p:txBody>
      </p:sp>
      <p:sp>
        <p:nvSpPr>
          <p:cNvPr id="7" name="Title 1">
            <a:extLst>
              <a:ext uri="{FF2B5EF4-FFF2-40B4-BE49-F238E27FC236}">
                <a16:creationId xmlns:a16="http://schemas.microsoft.com/office/drawing/2014/main" id="{20447ED3-812A-755E-35F0-334B82F53710}"/>
              </a:ext>
            </a:extLst>
          </p:cNvPr>
          <p:cNvSpPr txBox="1">
            <a:spLocks/>
          </p:cNvSpPr>
          <p:nvPr/>
        </p:nvSpPr>
        <p:spPr>
          <a:xfrm>
            <a:off x="342090" y="267849"/>
            <a:ext cx="11720208" cy="62709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000" b="1" dirty="0">
                <a:solidFill>
                  <a:srgbClr val="002060"/>
                </a:solidFill>
                <a:latin typeface="Ford Antenna Medium" panose="02000505000000020004" pitchFamily="50" charset="0"/>
              </a:rPr>
              <a:t>Threshold Analysis (Precision-Recall Curve Analysis)</a:t>
            </a:r>
          </a:p>
        </p:txBody>
      </p:sp>
      <p:pic>
        <p:nvPicPr>
          <p:cNvPr id="6" name="Picture 5">
            <a:extLst>
              <a:ext uri="{FF2B5EF4-FFF2-40B4-BE49-F238E27FC236}">
                <a16:creationId xmlns:a16="http://schemas.microsoft.com/office/drawing/2014/main" id="{987E7B6C-1A84-BD5B-DEE7-D5215326195B}"/>
              </a:ext>
            </a:extLst>
          </p:cNvPr>
          <p:cNvPicPr>
            <a:picLocks noChangeAspect="1"/>
          </p:cNvPicPr>
          <p:nvPr/>
        </p:nvPicPr>
        <p:blipFill>
          <a:blip r:embed="rId2"/>
          <a:stretch>
            <a:fillRect/>
          </a:stretch>
        </p:blipFill>
        <p:spPr>
          <a:xfrm>
            <a:off x="7377916" y="966619"/>
            <a:ext cx="4114800" cy="3971920"/>
          </a:xfrm>
          <a:prstGeom prst="rect">
            <a:avLst/>
          </a:prstGeom>
        </p:spPr>
      </p:pic>
      <p:graphicFrame>
        <p:nvGraphicFramePr>
          <p:cNvPr id="2" name="Table 1">
            <a:extLst>
              <a:ext uri="{FF2B5EF4-FFF2-40B4-BE49-F238E27FC236}">
                <a16:creationId xmlns:a16="http://schemas.microsoft.com/office/drawing/2014/main" id="{62CC4A12-F747-4B2B-D1CC-13171E63DCFC}"/>
              </a:ext>
            </a:extLst>
          </p:cNvPr>
          <p:cNvGraphicFramePr>
            <a:graphicFrameLocks noGrp="1"/>
          </p:cNvGraphicFramePr>
          <p:nvPr>
            <p:extLst>
              <p:ext uri="{D42A27DB-BD31-4B8C-83A1-F6EECF244321}">
                <p14:modId xmlns:p14="http://schemas.microsoft.com/office/powerpoint/2010/main" val="1761746526"/>
              </p:ext>
            </p:extLst>
          </p:nvPr>
        </p:nvGraphicFramePr>
        <p:xfrm>
          <a:off x="2326640" y="2543018"/>
          <a:ext cx="3769360" cy="609600"/>
        </p:xfrm>
        <a:graphic>
          <a:graphicData uri="http://schemas.openxmlformats.org/drawingml/2006/table">
            <a:tbl>
              <a:tblPr firstCol="1">
                <a:tableStyleId>{5C22544A-7EE6-4342-B048-85BDC9FD1C3A}</a:tableStyleId>
              </a:tblPr>
              <a:tblGrid>
                <a:gridCol w="1884680">
                  <a:extLst>
                    <a:ext uri="{9D8B030D-6E8A-4147-A177-3AD203B41FA5}">
                      <a16:colId xmlns:a16="http://schemas.microsoft.com/office/drawing/2014/main" val="234010306"/>
                    </a:ext>
                  </a:extLst>
                </a:gridCol>
                <a:gridCol w="1884680">
                  <a:extLst>
                    <a:ext uri="{9D8B030D-6E8A-4147-A177-3AD203B41FA5}">
                      <a16:colId xmlns:a16="http://schemas.microsoft.com/office/drawing/2014/main" val="4179998885"/>
                    </a:ext>
                  </a:extLst>
                </a:gridCol>
              </a:tblGrid>
              <a:tr h="221504">
                <a:tc>
                  <a:txBody>
                    <a:bodyPr/>
                    <a:lstStyle/>
                    <a:p>
                      <a:pPr algn="ctr"/>
                      <a:r>
                        <a:rPr lang="en-US" sz="1400" b="1" kern="1200" dirty="0">
                          <a:solidFill>
                            <a:schemeClr val="bg1"/>
                          </a:solidFill>
                          <a:latin typeface="Arial Nova Light (Body)"/>
                          <a:ea typeface="+mn-ea"/>
                          <a:cs typeface="+mn-cs"/>
                        </a:rPr>
                        <a:t>0</a:t>
                      </a:r>
                    </a:p>
                  </a:txBody>
                  <a:tcPr anchor="ctr"/>
                </a:tc>
                <a:tc>
                  <a:txBody>
                    <a:bodyPr/>
                    <a:lstStyle/>
                    <a:p>
                      <a:pPr algn="ctr"/>
                      <a:r>
                        <a:rPr lang="en-US" sz="1400" b="1" kern="1200" dirty="0">
                          <a:solidFill>
                            <a:srgbClr val="002060"/>
                          </a:solidFill>
                          <a:latin typeface="Arial Nova Light (Body)"/>
                          <a:ea typeface="+mn-ea"/>
                          <a:cs typeface="+mn-cs"/>
                        </a:rPr>
                        <a:t>164,126</a:t>
                      </a:r>
                    </a:p>
                  </a:txBody>
                  <a:tcPr anchor="ctr"/>
                </a:tc>
                <a:extLst>
                  <a:ext uri="{0D108BD9-81ED-4DB2-BD59-A6C34878D82A}">
                    <a16:rowId xmlns:a16="http://schemas.microsoft.com/office/drawing/2014/main" val="3944330284"/>
                  </a:ext>
                </a:extLst>
              </a:tr>
              <a:tr h="221504">
                <a:tc>
                  <a:txBody>
                    <a:bodyPr/>
                    <a:lstStyle/>
                    <a:p>
                      <a:pPr algn="ctr"/>
                      <a:r>
                        <a:rPr lang="en-US" sz="1400" b="1" kern="1200" dirty="0">
                          <a:solidFill>
                            <a:schemeClr val="bg1"/>
                          </a:solidFill>
                          <a:latin typeface="Arial Nova Light (Body)"/>
                          <a:ea typeface="+mn-ea"/>
                          <a:cs typeface="+mn-cs"/>
                        </a:rPr>
                        <a:t>1</a:t>
                      </a:r>
                    </a:p>
                  </a:txBody>
                  <a:tcPr anchor="ctr"/>
                </a:tc>
                <a:tc>
                  <a:txBody>
                    <a:bodyPr/>
                    <a:lstStyle/>
                    <a:p>
                      <a:pPr algn="ctr"/>
                      <a:r>
                        <a:rPr lang="en-US" sz="1400" b="1" kern="1200" dirty="0">
                          <a:solidFill>
                            <a:srgbClr val="002060"/>
                          </a:solidFill>
                          <a:latin typeface="Arial Nova Light (Body)"/>
                          <a:ea typeface="+mn-ea"/>
                          <a:cs typeface="+mn-cs"/>
                        </a:rPr>
                        <a:t>35,874</a:t>
                      </a:r>
                    </a:p>
                  </a:txBody>
                  <a:tcPr anchor="ctr"/>
                </a:tc>
                <a:extLst>
                  <a:ext uri="{0D108BD9-81ED-4DB2-BD59-A6C34878D82A}">
                    <a16:rowId xmlns:a16="http://schemas.microsoft.com/office/drawing/2014/main" val="3401021694"/>
                  </a:ext>
                </a:extLst>
              </a:tr>
            </a:tbl>
          </a:graphicData>
        </a:graphic>
      </p:graphicFrame>
      <p:graphicFrame>
        <p:nvGraphicFramePr>
          <p:cNvPr id="8" name="Table 7">
            <a:extLst>
              <a:ext uri="{FF2B5EF4-FFF2-40B4-BE49-F238E27FC236}">
                <a16:creationId xmlns:a16="http://schemas.microsoft.com/office/drawing/2014/main" id="{6E94E0D8-D1D0-781D-10E4-FFFF86C07871}"/>
              </a:ext>
            </a:extLst>
          </p:cNvPr>
          <p:cNvGraphicFramePr>
            <a:graphicFrameLocks noGrp="1"/>
          </p:cNvGraphicFramePr>
          <p:nvPr>
            <p:extLst>
              <p:ext uri="{D42A27DB-BD31-4B8C-83A1-F6EECF244321}">
                <p14:modId xmlns:p14="http://schemas.microsoft.com/office/powerpoint/2010/main" val="565334026"/>
              </p:ext>
            </p:extLst>
          </p:nvPr>
        </p:nvGraphicFramePr>
        <p:xfrm>
          <a:off x="2326640" y="4263188"/>
          <a:ext cx="3769360" cy="609600"/>
        </p:xfrm>
        <a:graphic>
          <a:graphicData uri="http://schemas.openxmlformats.org/drawingml/2006/table">
            <a:tbl>
              <a:tblPr firstCol="1">
                <a:tableStyleId>{5C22544A-7EE6-4342-B048-85BDC9FD1C3A}</a:tableStyleId>
              </a:tblPr>
              <a:tblGrid>
                <a:gridCol w="1884680">
                  <a:extLst>
                    <a:ext uri="{9D8B030D-6E8A-4147-A177-3AD203B41FA5}">
                      <a16:colId xmlns:a16="http://schemas.microsoft.com/office/drawing/2014/main" val="234010306"/>
                    </a:ext>
                  </a:extLst>
                </a:gridCol>
                <a:gridCol w="1884680">
                  <a:extLst>
                    <a:ext uri="{9D8B030D-6E8A-4147-A177-3AD203B41FA5}">
                      <a16:colId xmlns:a16="http://schemas.microsoft.com/office/drawing/2014/main" val="4179998885"/>
                    </a:ext>
                  </a:extLst>
                </a:gridCol>
              </a:tblGrid>
              <a:tr h="221504">
                <a:tc>
                  <a:txBody>
                    <a:bodyPr/>
                    <a:lstStyle/>
                    <a:p>
                      <a:pPr algn="ctr"/>
                      <a:r>
                        <a:rPr lang="en-US" sz="1400" b="1" kern="1200" dirty="0">
                          <a:solidFill>
                            <a:schemeClr val="bg1"/>
                          </a:solidFill>
                          <a:latin typeface="Arial Nova Light (Body)"/>
                          <a:ea typeface="+mn-ea"/>
                          <a:cs typeface="+mn-cs"/>
                        </a:rPr>
                        <a:t>0</a:t>
                      </a:r>
                    </a:p>
                  </a:txBody>
                  <a:tcPr anchor="ctr"/>
                </a:tc>
                <a:tc>
                  <a:txBody>
                    <a:bodyPr/>
                    <a:lstStyle/>
                    <a:p>
                      <a:pPr algn="ctr"/>
                      <a:r>
                        <a:rPr lang="en-US" sz="1400" b="1" kern="1200" dirty="0">
                          <a:solidFill>
                            <a:srgbClr val="002060"/>
                          </a:solidFill>
                          <a:latin typeface="Arial Nova Light (Body)"/>
                          <a:ea typeface="+mn-ea"/>
                          <a:cs typeface="+mn-cs"/>
                        </a:rPr>
                        <a:t>189,608</a:t>
                      </a:r>
                    </a:p>
                  </a:txBody>
                  <a:tcPr anchor="ctr"/>
                </a:tc>
                <a:extLst>
                  <a:ext uri="{0D108BD9-81ED-4DB2-BD59-A6C34878D82A}">
                    <a16:rowId xmlns:a16="http://schemas.microsoft.com/office/drawing/2014/main" val="3944330284"/>
                  </a:ext>
                </a:extLst>
              </a:tr>
              <a:tr h="221504">
                <a:tc>
                  <a:txBody>
                    <a:bodyPr/>
                    <a:lstStyle/>
                    <a:p>
                      <a:pPr algn="ctr"/>
                      <a:r>
                        <a:rPr lang="en-US" sz="1400" b="1" kern="1200" dirty="0">
                          <a:solidFill>
                            <a:schemeClr val="bg1"/>
                          </a:solidFill>
                          <a:latin typeface="Arial Nova Light (Body)"/>
                          <a:ea typeface="+mn-ea"/>
                          <a:cs typeface="+mn-cs"/>
                        </a:rPr>
                        <a:t>1</a:t>
                      </a:r>
                    </a:p>
                  </a:txBody>
                  <a:tcPr anchor="ctr"/>
                </a:tc>
                <a:tc>
                  <a:txBody>
                    <a:bodyPr/>
                    <a:lstStyle/>
                    <a:p>
                      <a:pPr algn="ctr"/>
                      <a:r>
                        <a:rPr lang="en-US" sz="1400" b="1" kern="1200" dirty="0">
                          <a:solidFill>
                            <a:srgbClr val="002060"/>
                          </a:solidFill>
                          <a:latin typeface="Arial Nova Light (Body)"/>
                          <a:ea typeface="+mn-ea"/>
                          <a:cs typeface="+mn-cs"/>
                        </a:rPr>
                        <a:t>10,392</a:t>
                      </a:r>
                    </a:p>
                  </a:txBody>
                  <a:tcPr anchor="ctr"/>
                </a:tc>
                <a:extLst>
                  <a:ext uri="{0D108BD9-81ED-4DB2-BD59-A6C34878D82A}">
                    <a16:rowId xmlns:a16="http://schemas.microsoft.com/office/drawing/2014/main" val="3401021694"/>
                  </a:ext>
                </a:extLst>
              </a:tr>
            </a:tbl>
          </a:graphicData>
        </a:graphic>
      </p:graphicFrame>
      <p:sp>
        <p:nvSpPr>
          <p:cNvPr id="13" name="TextBox 12">
            <a:extLst>
              <a:ext uri="{FF2B5EF4-FFF2-40B4-BE49-F238E27FC236}">
                <a16:creationId xmlns:a16="http://schemas.microsoft.com/office/drawing/2014/main" id="{F35E5D0B-45EC-561A-BDA9-DFC87C67F7FC}"/>
              </a:ext>
            </a:extLst>
          </p:cNvPr>
          <p:cNvSpPr txBox="1"/>
          <p:nvPr/>
        </p:nvSpPr>
        <p:spPr>
          <a:xfrm>
            <a:off x="6410960" y="4936098"/>
            <a:ext cx="5651338" cy="1425134"/>
          </a:xfrm>
          <a:prstGeom prst="rect">
            <a:avLst/>
          </a:prstGeom>
          <a:noFill/>
        </p:spPr>
        <p:txBody>
          <a:bodyPr wrap="square">
            <a:spAutoFit/>
          </a:bodyPr>
          <a:lstStyle/>
          <a:p>
            <a:pPr>
              <a:lnSpc>
                <a:spcPct val="110000"/>
              </a:lnSpc>
            </a:pPr>
            <a:r>
              <a:rPr lang="en-US" sz="1600" b="1" dirty="0">
                <a:solidFill>
                  <a:srgbClr val="002060"/>
                </a:solidFill>
                <a:latin typeface="Arial Nova Light (Body)"/>
              </a:rPr>
              <a:t>Decision Point: </a:t>
            </a:r>
            <a:r>
              <a:rPr lang="en-US" sz="1600" dirty="0">
                <a:solidFill>
                  <a:srgbClr val="002060"/>
                </a:solidFill>
                <a:latin typeface="Arial Nova Light (Body)"/>
              </a:rPr>
              <a:t>The "best" threshold depends on business goals. Discussion of trade-offs with Marketing is required.</a:t>
            </a:r>
          </a:p>
          <a:p>
            <a:pPr marL="285750" indent="-285750">
              <a:lnSpc>
                <a:spcPct val="110000"/>
              </a:lnSpc>
              <a:buFont typeface="Wingdings" panose="05000000000000000000" pitchFamily="2" charset="2"/>
              <a:buChar char="ü"/>
            </a:pPr>
            <a:r>
              <a:rPr lang="en-US" sz="1600" dirty="0">
                <a:solidFill>
                  <a:srgbClr val="002060"/>
                </a:solidFill>
                <a:latin typeface="Arial Nova Light (Body)"/>
              </a:rPr>
              <a:t>If efficiency is key, the higher threshold (0.85) is better. </a:t>
            </a:r>
          </a:p>
          <a:p>
            <a:pPr marL="285750" indent="-285750">
              <a:lnSpc>
                <a:spcPct val="110000"/>
              </a:lnSpc>
              <a:buFont typeface="Wingdings" panose="05000000000000000000" pitchFamily="2" charset="2"/>
              <a:buChar char="ü"/>
            </a:pPr>
            <a:r>
              <a:rPr lang="en-US" sz="1600" dirty="0">
                <a:solidFill>
                  <a:srgbClr val="002060"/>
                </a:solidFill>
                <a:latin typeface="Arial Nova Light (Body)"/>
              </a:rPr>
              <a:t>If capturing maximum potential buyers is paramount, a lower threshold is needed, accepting lower precision.</a:t>
            </a:r>
          </a:p>
        </p:txBody>
      </p:sp>
    </p:spTree>
    <p:extLst>
      <p:ext uri="{BB962C8B-B14F-4D97-AF65-F5344CB8AC3E}">
        <p14:creationId xmlns:p14="http://schemas.microsoft.com/office/powerpoint/2010/main" val="17864569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9" name="Rectangle: Rounded Corners 1078">
            <a:extLst>
              <a:ext uri="{FF2B5EF4-FFF2-40B4-BE49-F238E27FC236}">
                <a16:creationId xmlns:a16="http://schemas.microsoft.com/office/drawing/2014/main" id="{A870ADEC-A611-79D3-FEF0-3BA752C0986C}"/>
              </a:ext>
            </a:extLst>
          </p:cNvPr>
          <p:cNvSpPr/>
          <p:nvPr/>
        </p:nvSpPr>
        <p:spPr>
          <a:xfrm>
            <a:off x="8456411" y="1668515"/>
            <a:ext cx="3689888" cy="2736101"/>
          </a:xfrm>
          <a:prstGeom prst="roundRect">
            <a:avLst>
              <a:gd name="adj" fmla="val 6781"/>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dirty="0">
              <a:solidFill>
                <a:prstClr val="black"/>
              </a:solidFill>
              <a:latin typeface="Aptos" panose="02110004020202020204"/>
            </a:endParaRPr>
          </a:p>
        </p:txBody>
      </p:sp>
      <p:cxnSp>
        <p:nvCxnSpPr>
          <p:cNvPr id="14" name="Straight Connector 13">
            <a:extLst>
              <a:ext uri="{FF2B5EF4-FFF2-40B4-BE49-F238E27FC236}">
                <a16:creationId xmlns:a16="http://schemas.microsoft.com/office/drawing/2014/main" id="{41D7F603-90FA-162F-B4C9-9FA9B401E7B7}"/>
              </a:ext>
            </a:extLst>
          </p:cNvPr>
          <p:cNvCxnSpPr>
            <a:cxnSpLocks/>
          </p:cNvCxnSpPr>
          <p:nvPr/>
        </p:nvCxnSpPr>
        <p:spPr>
          <a:xfrm>
            <a:off x="2720234" y="2102599"/>
            <a:ext cx="5480001"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E61BA3FF-8492-1C9F-DAFB-9BD51BD81922}"/>
              </a:ext>
            </a:extLst>
          </p:cNvPr>
          <p:cNvSpPr>
            <a:spLocks noGrp="1"/>
          </p:cNvSpPr>
          <p:nvPr>
            <p:ph type="body" sz="half" idx="2"/>
          </p:nvPr>
        </p:nvSpPr>
        <p:spPr>
          <a:xfrm>
            <a:off x="2609640" y="2215151"/>
            <a:ext cx="5841077" cy="4651630"/>
          </a:xfrm>
        </p:spPr>
        <p:txBody>
          <a:bodyPr>
            <a:normAutofit/>
          </a:bodyPr>
          <a:lstStyle/>
          <a:p>
            <a:pPr marL="168225" indent="-168225">
              <a:spcBef>
                <a:spcPts val="0"/>
              </a:spcBef>
              <a:buClr>
                <a:schemeClr val="tx1"/>
              </a:buClr>
              <a:buFont typeface="Arial" panose="020B0604020202020204" pitchFamily="34" charset="0"/>
              <a:buChar char="•"/>
            </a:pPr>
            <a:r>
              <a:rPr lang="en-US" sz="1400" b="1" dirty="0"/>
              <a:t>Generative AI &amp; LLM: </a:t>
            </a:r>
            <a:r>
              <a:rPr lang="en-US" sz="1400" dirty="0"/>
              <a:t>Spearheaded the development and </a:t>
            </a:r>
            <a:r>
              <a:rPr lang="en-US" sz="1400" b="1" dirty="0"/>
              <a:t>deployment of Walkie Talkie</a:t>
            </a:r>
            <a:r>
              <a:rPr lang="en-US" sz="1400" spc="50" dirty="0">
                <a:solidFill>
                  <a:srgbClr val="002060"/>
                </a:solidFill>
              </a:rPr>
              <a:t>.</a:t>
            </a:r>
          </a:p>
          <a:p>
            <a:pPr marL="174573" lvl="1" indent="-174573">
              <a:spcBef>
                <a:spcPts val="0"/>
              </a:spcBef>
              <a:buClr>
                <a:schemeClr val="tx1"/>
              </a:buClr>
              <a:buFont typeface="Arial" panose="020B0604020202020204" pitchFamily="34" charset="0"/>
              <a:buChar char="•"/>
            </a:pPr>
            <a:endParaRPr lang="en-US" sz="700" i="1" dirty="0">
              <a:solidFill>
                <a:srgbClr val="002060"/>
              </a:solidFill>
            </a:endParaRPr>
          </a:p>
          <a:p>
            <a:pPr marL="174573" lvl="1" indent="-174573">
              <a:spcBef>
                <a:spcPts val="0"/>
              </a:spcBef>
              <a:buClr>
                <a:schemeClr val="tx1"/>
              </a:buClr>
              <a:buFont typeface="Arial" panose="020B0604020202020204" pitchFamily="34" charset="0"/>
              <a:buChar char="•"/>
            </a:pPr>
            <a:endParaRPr lang="en-US" sz="700" i="1" dirty="0">
              <a:solidFill>
                <a:srgbClr val="002060"/>
              </a:solidFill>
            </a:endParaRPr>
          </a:p>
          <a:p>
            <a:pPr marL="174573" lvl="1" indent="-174573">
              <a:spcBef>
                <a:spcPts val="0"/>
              </a:spcBef>
              <a:buClr>
                <a:schemeClr val="tx1"/>
              </a:buClr>
              <a:buFont typeface="Arial" panose="020B0604020202020204" pitchFamily="34" charset="0"/>
              <a:buChar char="•"/>
            </a:pPr>
            <a:endParaRPr lang="en-US" sz="700" i="1" dirty="0">
              <a:solidFill>
                <a:srgbClr val="002060"/>
              </a:solidFill>
            </a:endParaRPr>
          </a:p>
          <a:p>
            <a:pPr marL="174573" lvl="1" indent="-174573">
              <a:spcBef>
                <a:spcPts val="0"/>
              </a:spcBef>
              <a:buClr>
                <a:schemeClr val="tx1"/>
              </a:buClr>
              <a:buFont typeface="Arial" panose="020B0604020202020204" pitchFamily="34" charset="0"/>
              <a:buChar char="•"/>
            </a:pPr>
            <a:endParaRPr lang="en-US" sz="700" i="1" dirty="0">
              <a:solidFill>
                <a:srgbClr val="002060"/>
              </a:solidFill>
            </a:endParaRPr>
          </a:p>
          <a:p>
            <a:pPr marL="174573" lvl="1" indent="-174573">
              <a:spcBef>
                <a:spcPts val="0"/>
              </a:spcBef>
              <a:buClr>
                <a:schemeClr val="tx1"/>
              </a:buClr>
              <a:buFont typeface="Arial" panose="020B0604020202020204" pitchFamily="34" charset="0"/>
              <a:buChar char="•"/>
            </a:pPr>
            <a:endParaRPr lang="en-US" sz="700" i="1" dirty="0">
              <a:solidFill>
                <a:srgbClr val="002060"/>
              </a:solidFill>
            </a:endParaRPr>
          </a:p>
          <a:p>
            <a:pPr marL="174573" lvl="1" indent="-174573">
              <a:spcBef>
                <a:spcPts val="0"/>
              </a:spcBef>
              <a:buClr>
                <a:schemeClr val="tx1"/>
              </a:buClr>
              <a:buFont typeface="Arial" panose="020B0604020202020204" pitchFamily="34" charset="0"/>
              <a:buChar char="•"/>
            </a:pPr>
            <a:endParaRPr lang="en-US" sz="700" i="1" dirty="0">
              <a:solidFill>
                <a:srgbClr val="002060"/>
              </a:solidFill>
            </a:endParaRPr>
          </a:p>
          <a:p>
            <a:pPr marL="174573" lvl="1" indent="-174573">
              <a:spcBef>
                <a:spcPts val="0"/>
              </a:spcBef>
              <a:buClr>
                <a:schemeClr val="tx1"/>
              </a:buClr>
              <a:buFont typeface="Arial" panose="020B0604020202020204" pitchFamily="34" charset="0"/>
              <a:buChar char="•"/>
            </a:pPr>
            <a:endParaRPr lang="en-US" sz="700" i="1" dirty="0">
              <a:solidFill>
                <a:srgbClr val="002060"/>
              </a:solidFill>
            </a:endParaRPr>
          </a:p>
          <a:p>
            <a:pPr marL="174573" lvl="1" indent="-174573">
              <a:spcBef>
                <a:spcPts val="0"/>
              </a:spcBef>
              <a:buClr>
                <a:schemeClr val="tx1"/>
              </a:buClr>
              <a:buFont typeface="Arial" panose="020B0604020202020204" pitchFamily="34" charset="0"/>
              <a:buChar char="•"/>
            </a:pPr>
            <a:endParaRPr lang="en-US" sz="700" i="1" dirty="0">
              <a:solidFill>
                <a:srgbClr val="002060"/>
              </a:solidFill>
            </a:endParaRPr>
          </a:p>
          <a:p>
            <a:pPr marL="174573" lvl="1" indent="-174573">
              <a:spcBef>
                <a:spcPts val="0"/>
              </a:spcBef>
              <a:buClr>
                <a:schemeClr val="tx1"/>
              </a:buClr>
              <a:buFont typeface="Arial" panose="020B0604020202020204" pitchFamily="34" charset="0"/>
              <a:buChar char="•"/>
            </a:pPr>
            <a:endParaRPr lang="en-US" sz="700" i="1" dirty="0">
              <a:solidFill>
                <a:srgbClr val="002060"/>
              </a:solidFill>
            </a:endParaRPr>
          </a:p>
          <a:p>
            <a:pPr marL="174573" lvl="1" indent="-174573">
              <a:spcBef>
                <a:spcPts val="0"/>
              </a:spcBef>
              <a:buClr>
                <a:schemeClr val="tx1"/>
              </a:buClr>
              <a:buFont typeface="Arial" panose="020B0604020202020204" pitchFamily="34" charset="0"/>
              <a:buChar char="•"/>
            </a:pPr>
            <a:endParaRPr lang="en-US" sz="700" i="1" dirty="0">
              <a:solidFill>
                <a:srgbClr val="002060"/>
              </a:solidFill>
            </a:endParaRPr>
          </a:p>
          <a:p>
            <a:pPr marL="0" lvl="1">
              <a:spcBef>
                <a:spcPts val="0"/>
              </a:spcBef>
              <a:buClr>
                <a:schemeClr val="tx1"/>
              </a:buClr>
            </a:pPr>
            <a:endParaRPr lang="en-US" sz="300" i="1" dirty="0">
              <a:solidFill>
                <a:srgbClr val="002060"/>
              </a:solidFill>
            </a:endParaRPr>
          </a:p>
          <a:p>
            <a:pPr marL="174573" lvl="1" indent="-174573">
              <a:spcBef>
                <a:spcPts val="0"/>
              </a:spcBef>
              <a:buClr>
                <a:schemeClr val="tx1"/>
              </a:buClr>
              <a:buFont typeface="Arial" panose="020B0604020202020204" pitchFamily="34" charset="0"/>
              <a:buChar char="•"/>
            </a:pPr>
            <a:endParaRPr lang="en-US" sz="1000" i="1" dirty="0">
              <a:solidFill>
                <a:srgbClr val="002060"/>
              </a:solidFill>
            </a:endParaRPr>
          </a:p>
          <a:p>
            <a:pPr marL="174573" lvl="1" indent="-174573">
              <a:spcBef>
                <a:spcPts val="0"/>
              </a:spcBef>
              <a:buClr>
                <a:schemeClr val="tx1"/>
              </a:buClr>
              <a:buFont typeface="Arial" panose="020B0604020202020204" pitchFamily="34" charset="0"/>
              <a:buChar char="•"/>
            </a:pPr>
            <a:r>
              <a:rPr lang="en-US" b="1" spc="50" dirty="0"/>
              <a:t>Natural Language Processing: </a:t>
            </a:r>
            <a:r>
              <a:rPr lang="en-US" dirty="0">
                <a:solidFill>
                  <a:srgbClr val="002060"/>
                </a:solidFill>
              </a:rPr>
              <a:t>Developed pipelines for survey data</a:t>
            </a:r>
          </a:p>
          <a:p>
            <a:pPr marL="174573" lvl="1" indent="-174573">
              <a:spcBef>
                <a:spcPts val="0"/>
              </a:spcBef>
              <a:buClr>
                <a:schemeClr val="tx1"/>
              </a:buClr>
              <a:buFont typeface="Arial" panose="020B0604020202020204" pitchFamily="34" charset="0"/>
              <a:buChar char="•"/>
            </a:pPr>
            <a:endParaRPr lang="en-US" sz="900" dirty="0">
              <a:solidFill>
                <a:srgbClr val="002060"/>
              </a:solidFill>
            </a:endParaRPr>
          </a:p>
          <a:p>
            <a:pPr marL="174573" lvl="1" indent="-174573">
              <a:spcBef>
                <a:spcPts val="0"/>
              </a:spcBef>
              <a:buClr>
                <a:schemeClr val="tx1"/>
              </a:buClr>
              <a:buFont typeface="Arial" panose="020B0604020202020204" pitchFamily="34" charset="0"/>
              <a:buChar char="•"/>
            </a:pPr>
            <a:endParaRPr lang="en-US" dirty="0">
              <a:solidFill>
                <a:srgbClr val="002060"/>
              </a:solidFill>
            </a:endParaRPr>
          </a:p>
          <a:p>
            <a:pPr marL="174573" lvl="1" indent="-174573">
              <a:spcBef>
                <a:spcPts val="0"/>
              </a:spcBef>
              <a:buClr>
                <a:schemeClr val="tx1"/>
              </a:buClr>
              <a:buFont typeface="Arial" panose="020B0604020202020204" pitchFamily="34" charset="0"/>
              <a:buChar char="•"/>
            </a:pPr>
            <a:endParaRPr lang="en-US" dirty="0">
              <a:solidFill>
                <a:srgbClr val="002060"/>
              </a:solidFill>
            </a:endParaRPr>
          </a:p>
          <a:p>
            <a:pPr marL="174573" lvl="1" indent="-174573">
              <a:spcBef>
                <a:spcPts val="0"/>
              </a:spcBef>
              <a:buClr>
                <a:schemeClr val="tx1"/>
              </a:buClr>
              <a:buFont typeface="Arial" panose="020B0604020202020204" pitchFamily="34" charset="0"/>
              <a:buChar char="•"/>
            </a:pPr>
            <a:endParaRPr lang="en-US" dirty="0">
              <a:solidFill>
                <a:srgbClr val="002060"/>
              </a:solidFill>
            </a:endParaRPr>
          </a:p>
          <a:p>
            <a:pPr marL="0" lvl="1">
              <a:spcBef>
                <a:spcPts val="0"/>
              </a:spcBef>
              <a:buClr>
                <a:schemeClr val="tx1"/>
              </a:buClr>
            </a:pPr>
            <a:endParaRPr lang="en-US" sz="1600" b="1" spc="50" dirty="0"/>
          </a:p>
          <a:p>
            <a:pPr marL="168225" indent="-168225">
              <a:spcBef>
                <a:spcPts val="600"/>
              </a:spcBef>
              <a:buClr>
                <a:schemeClr val="tx1"/>
              </a:buClr>
              <a:buFont typeface="Arial" panose="020B0604020202020204" pitchFamily="34" charset="0"/>
              <a:buChar char="•"/>
            </a:pPr>
            <a:r>
              <a:rPr lang="en-US" sz="1400" b="1" spc="50" dirty="0"/>
              <a:t>Deep Learning: </a:t>
            </a:r>
            <a:r>
              <a:rPr lang="en-US" sz="1400" dirty="0">
                <a:solidFill>
                  <a:srgbClr val="002060"/>
                </a:solidFill>
              </a:rPr>
              <a:t>Developed Face Emotion Recognition model</a:t>
            </a:r>
          </a:p>
          <a:p>
            <a:pPr marL="168225" indent="-168225">
              <a:spcBef>
                <a:spcPts val="600"/>
              </a:spcBef>
              <a:buClr>
                <a:schemeClr val="tx1"/>
              </a:buClr>
              <a:buFont typeface="Arial" panose="020B0604020202020204" pitchFamily="34" charset="0"/>
              <a:buChar char="•"/>
            </a:pPr>
            <a:endParaRPr lang="en-US" sz="1799" b="1" dirty="0">
              <a:solidFill>
                <a:srgbClr val="002060"/>
              </a:solidFill>
            </a:endParaRPr>
          </a:p>
          <a:p>
            <a:pPr marL="168225" indent="-168225">
              <a:spcBef>
                <a:spcPts val="600"/>
              </a:spcBef>
              <a:buClr>
                <a:schemeClr val="tx1"/>
              </a:buClr>
              <a:buFont typeface="Arial" panose="020B0604020202020204" pitchFamily="34" charset="0"/>
              <a:buChar char="•"/>
            </a:pPr>
            <a:r>
              <a:rPr lang="en-US" sz="1400" b="1" dirty="0"/>
              <a:t>Machine Learning: </a:t>
            </a:r>
            <a:r>
              <a:rPr lang="en-US" sz="1400" dirty="0">
                <a:solidFill>
                  <a:srgbClr val="002060"/>
                </a:solidFill>
              </a:rPr>
              <a:t>Developed and deployed </a:t>
            </a:r>
            <a:r>
              <a:rPr lang="en-US" sz="1400" b="1" dirty="0">
                <a:solidFill>
                  <a:srgbClr val="002060"/>
                </a:solidFill>
              </a:rPr>
              <a:t>ML model</a:t>
            </a:r>
            <a:r>
              <a:rPr lang="en-US" sz="1400" dirty="0">
                <a:solidFill>
                  <a:srgbClr val="002060"/>
                </a:solidFill>
              </a:rPr>
              <a:t> by using </a:t>
            </a:r>
            <a:r>
              <a:rPr lang="en-US" sz="1400" i="1" dirty="0">
                <a:solidFill>
                  <a:srgbClr val="002060"/>
                </a:solidFill>
              </a:rPr>
              <a:t>supervised and unsupervised algorithms</a:t>
            </a:r>
            <a:endParaRPr lang="en-US" sz="1400" dirty="0">
              <a:solidFill>
                <a:srgbClr val="002060"/>
              </a:solidFill>
            </a:endParaRPr>
          </a:p>
          <a:p>
            <a:pPr marL="171399" lvl="1">
              <a:spcBef>
                <a:spcPts val="0"/>
              </a:spcBef>
              <a:buClr>
                <a:schemeClr val="tx1"/>
              </a:buClr>
            </a:pPr>
            <a:endParaRPr lang="en-US" dirty="0">
              <a:solidFill>
                <a:srgbClr val="002060"/>
              </a:solidFill>
            </a:endParaRPr>
          </a:p>
          <a:p>
            <a:pPr marL="171399" lvl="1">
              <a:spcBef>
                <a:spcPts val="0"/>
              </a:spcBef>
              <a:buClr>
                <a:schemeClr val="tx1"/>
              </a:buClr>
            </a:pPr>
            <a:endParaRPr lang="en-US" dirty="0">
              <a:solidFill>
                <a:srgbClr val="002060"/>
              </a:solidFill>
            </a:endParaRPr>
          </a:p>
          <a:p>
            <a:pPr marL="171399" lvl="1">
              <a:spcBef>
                <a:spcPts val="0"/>
              </a:spcBef>
              <a:buClr>
                <a:schemeClr val="tx1"/>
              </a:buClr>
            </a:pPr>
            <a:endParaRPr lang="en-US" dirty="0">
              <a:solidFill>
                <a:srgbClr val="002060"/>
              </a:solidFill>
            </a:endParaRPr>
          </a:p>
          <a:p>
            <a:pPr marL="171399" lvl="1">
              <a:spcBef>
                <a:spcPts val="0"/>
              </a:spcBef>
              <a:buClr>
                <a:schemeClr val="tx1"/>
              </a:buClr>
            </a:pPr>
            <a:endParaRPr lang="en-US" dirty="0">
              <a:solidFill>
                <a:srgbClr val="002060"/>
              </a:solidFill>
            </a:endParaRPr>
          </a:p>
        </p:txBody>
      </p:sp>
      <p:sp>
        <p:nvSpPr>
          <p:cNvPr id="1080" name="Rectangle: Rounded Corners 1079">
            <a:extLst>
              <a:ext uri="{FF2B5EF4-FFF2-40B4-BE49-F238E27FC236}">
                <a16:creationId xmlns:a16="http://schemas.microsoft.com/office/drawing/2014/main" id="{F0B622A9-370A-4A21-4505-0CCA51303A07}"/>
              </a:ext>
            </a:extLst>
          </p:cNvPr>
          <p:cNvSpPr/>
          <p:nvPr/>
        </p:nvSpPr>
        <p:spPr>
          <a:xfrm>
            <a:off x="8445181" y="4444758"/>
            <a:ext cx="3683025" cy="2386513"/>
          </a:xfrm>
          <a:prstGeom prst="roundRect">
            <a:avLst>
              <a:gd name="adj" fmla="val 6781"/>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prstClr val="black"/>
              </a:solidFill>
              <a:latin typeface="Aptos" panose="02110004020202020204"/>
            </a:endParaRPr>
          </a:p>
        </p:txBody>
      </p:sp>
      <p:sp>
        <p:nvSpPr>
          <p:cNvPr id="19" name="Arrow: Chevron 18">
            <a:extLst>
              <a:ext uri="{FF2B5EF4-FFF2-40B4-BE49-F238E27FC236}">
                <a16:creationId xmlns:a16="http://schemas.microsoft.com/office/drawing/2014/main" id="{2FA7E295-9823-B06F-FAA9-D6C6D19D4520}"/>
              </a:ext>
            </a:extLst>
          </p:cNvPr>
          <p:cNvSpPr/>
          <p:nvPr/>
        </p:nvSpPr>
        <p:spPr>
          <a:xfrm>
            <a:off x="3592215" y="753536"/>
            <a:ext cx="8553013" cy="748242"/>
          </a:xfrm>
          <a:prstGeom prst="chevron">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dirty="0">
              <a:solidFill>
                <a:prstClr val="black"/>
              </a:solidFill>
              <a:latin typeface="Aptos" panose="02110004020202020204"/>
            </a:endParaRPr>
          </a:p>
        </p:txBody>
      </p:sp>
      <p:sp>
        <p:nvSpPr>
          <p:cNvPr id="30" name="TextBox 29">
            <a:extLst>
              <a:ext uri="{FF2B5EF4-FFF2-40B4-BE49-F238E27FC236}">
                <a16:creationId xmlns:a16="http://schemas.microsoft.com/office/drawing/2014/main" id="{BDE2B51D-D042-01CC-9679-F3441738DEA3}"/>
              </a:ext>
            </a:extLst>
          </p:cNvPr>
          <p:cNvSpPr txBox="1"/>
          <p:nvPr/>
        </p:nvSpPr>
        <p:spPr>
          <a:xfrm>
            <a:off x="9671011" y="912769"/>
            <a:ext cx="2306843" cy="453339"/>
          </a:xfrm>
          <a:prstGeom prst="rect">
            <a:avLst/>
          </a:prstGeom>
          <a:noFill/>
        </p:spPr>
        <p:txBody>
          <a:bodyPr wrap="square" rtlCol="0">
            <a:spAutoFit/>
          </a:bodyPr>
          <a:lstStyle/>
          <a:p>
            <a:pPr defTabSz="913852">
              <a:lnSpc>
                <a:spcPct val="90000"/>
              </a:lnSpc>
              <a:spcBef>
                <a:spcPts val="1000"/>
              </a:spcBef>
            </a:pPr>
            <a:r>
              <a:rPr lang="en-US" sz="1400" b="1" spc="50" dirty="0">
                <a:solidFill>
                  <a:prstClr val="black"/>
                </a:solidFill>
                <a:latin typeface="Aptos" panose="02110004020202020204"/>
                <a:cs typeface="Arial" pitchFamily="34" charset="0"/>
              </a:rPr>
              <a:t>Lead Data Scientist </a:t>
            </a:r>
            <a:r>
              <a:rPr lang="en-US" sz="1200" spc="50" dirty="0">
                <a:solidFill>
                  <a:prstClr val="black"/>
                </a:solidFill>
                <a:latin typeface="Aptos" panose="02110004020202020204"/>
                <a:cs typeface="Arial" pitchFamily="34" charset="0"/>
              </a:rPr>
              <a:t>Marketing Analytics</a:t>
            </a:r>
            <a:endParaRPr lang="en-US" sz="1400" spc="50" dirty="0">
              <a:solidFill>
                <a:prstClr val="black"/>
              </a:solidFill>
              <a:latin typeface="Aptos" panose="02110004020202020204"/>
              <a:cs typeface="Arial" pitchFamily="34" charset="0"/>
            </a:endParaRPr>
          </a:p>
        </p:txBody>
      </p:sp>
      <p:sp>
        <p:nvSpPr>
          <p:cNvPr id="1025" name="Text Placeholder 3">
            <a:extLst>
              <a:ext uri="{FF2B5EF4-FFF2-40B4-BE49-F238E27FC236}">
                <a16:creationId xmlns:a16="http://schemas.microsoft.com/office/drawing/2014/main" id="{7F280F46-88ED-57F0-F49F-5A13B597A48D}"/>
              </a:ext>
            </a:extLst>
          </p:cNvPr>
          <p:cNvSpPr txBox="1">
            <a:spLocks/>
          </p:cNvSpPr>
          <p:nvPr/>
        </p:nvSpPr>
        <p:spPr>
          <a:xfrm>
            <a:off x="4477092" y="903863"/>
            <a:ext cx="1433606" cy="429699"/>
          </a:xfrm>
          <a:prstGeom prst="rect">
            <a:avLst/>
          </a:prstGeom>
        </p:spPr>
        <p:txBody>
          <a:bodyPr vert="horz" lIns="91416" tIns="45708" rIns="91416" bIns="45708" rtlCol="0">
            <a:noAutofit/>
          </a:bodyPr>
          <a:lstStyle>
            <a:lvl1pPr marL="0" indent="0" algn="l" defTabSz="914126" rtl="0" eaLnBrk="1" latinLnBrk="0" hangingPunct="1">
              <a:lnSpc>
                <a:spcPct val="90000"/>
              </a:lnSpc>
              <a:spcBef>
                <a:spcPts val="1000"/>
              </a:spcBef>
              <a:buFont typeface="Arial"/>
              <a:buNone/>
              <a:defRPr sz="1600" b="0" i="0" kern="1200" spc="50" baseline="0">
                <a:solidFill>
                  <a:schemeClr val="tx1"/>
                </a:solidFill>
                <a:latin typeface="+mn-lt"/>
                <a:ea typeface="Avenir Next" panose="020B0503020202020204" pitchFamily="34" charset="0"/>
                <a:cs typeface="Avenir Next" panose="020B0503020202020204" pitchFamily="34" charset="0"/>
              </a:defRPr>
            </a:lvl1pPr>
            <a:lvl2pPr marL="457063" indent="0" algn="l" defTabSz="914126" rtl="0" eaLnBrk="1" latinLnBrk="0" hangingPunct="1">
              <a:lnSpc>
                <a:spcPct val="90000"/>
              </a:lnSpc>
              <a:spcBef>
                <a:spcPts val="500"/>
              </a:spcBef>
              <a:buFont typeface="Arial"/>
              <a:buNone/>
              <a:tabLst/>
              <a:defRPr sz="1400" b="0" i="0" kern="1200">
                <a:solidFill>
                  <a:schemeClr val="tx1"/>
                </a:solidFill>
                <a:latin typeface="+mn-lt"/>
                <a:ea typeface="Avenir Next" panose="020B0503020202020204" pitchFamily="34" charset="0"/>
                <a:cs typeface="Avenir Next" panose="020B0503020202020204" pitchFamily="34" charset="0"/>
              </a:defRPr>
            </a:lvl2pPr>
            <a:lvl3pPr marL="914126" indent="0" algn="l" defTabSz="914126" rtl="0" eaLnBrk="1" latinLnBrk="0" hangingPunct="1">
              <a:lnSpc>
                <a:spcPct val="90000"/>
              </a:lnSpc>
              <a:spcBef>
                <a:spcPts val="500"/>
              </a:spcBef>
              <a:buFont typeface="Arial"/>
              <a:buNone/>
              <a:tabLst/>
              <a:defRPr sz="1200" b="0" i="0" kern="1200">
                <a:solidFill>
                  <a:schemeClr val="tx1"/>
                </a:solidFill>
                <a:latin typeface="+mn-lt"/>
                <a:ea typeface="Avenir Next" panose="020B0503020202020204" pitchFamily="34" charset="0"/>
                <a:cs typeface="Avenir Next" panose="020B0503020202020204" pitchFamily="34" charset="0"/>
              </a:defRPr>
            </a:lvl3pPr>
            <a:lvl4pPr marL="1371189" indent="0" algn="l" defTabSz="914126" rtl="0" eaLnBrk="1" latinLnBrk="0" hangingPunct="1">
              <a:lnSpc>
                <a:spcPct val="90000"/>
              </a:lnSpc>
              <a:spcBef>
                <a:spcPts val="500"/>
              </a:spcBef>
              <a:buFont typeface="Arial"/>
              <a:buNone/>
              <a:defRPr sz="1000" kern="1200">
                <a:solidFill>
                  <a:schemeClr val="tx1"/>
                </a:solidFill>
                <a:latin typeface="Ford Antenna Regular" charset="0"/>
                <a:ea typeface="Ford Antenna Regular" charset="0"/>
                <a:cs typeface="Ford Antenna Regular" charset="0"/>
              </a:defRPr>
            </a:lvl4pPr>
            <a:lvl5pPr marL="1828251" indent="0" algn="l" defTabSz="914126" rtl="0" eaLnBrk="1" latinLnBrk="0" hangingPunct="1">
              <a:lnSpc>
                <a:spcPct val="90000"/>
              </a:lnSpc>
              <a:spcBef>
                <a:spcPts val="500"/>
              </a:spcBef>
              <a:buFont typeface="Arial"/>
              <a:buNone/>
              <a:defRPr sz="1000" kern="1200">
                <a:solidFill>
                  <a:schemeClr val="tx1"/>
                </a:solidFill>
                <a:latin typeface="Ford Antenna Regular" charset="0"/>
                <a:ea typeface="Ford Antenna Regular" charset="0"/>
                <a:cs typeface="Ford Antenna Regular" charset="0"/>
              </a:defRPr>
            </a:lvl5pPr>
            <a:lvl6pPr marL="2285314" indent="0" algn="l" defTabSz="914126" rtl="0" eaLnBrk="1" latinLnBrk="0" hangingPunct="1">
              <a:lnSpc>
                <a:spcPct val="90000"/>
              </a:lnSpc>
              <a:spcBef>
                <a:spcPts val="500"/>
              </a:spcBef>
              <a:buFont typeface="Arial"/>
              <a:buNone/>
              <a:defRPr sz="1000" kern="1200">
                <a:solidFill>
                  <a:schemeClr val="tx1"/>
                </a:solidFill>
                <a:latin typeface="+mn-lt"/>
                <a:ea typeface="+mn-ea"/>
                <a:cs typeface="+mn-cs"/>
              </a:defRPr>
            </a:lvl6pPr>
            <a:lvl7pPr marL="2742377" indent="0" algn="l" defTabSz="914126" rtl="0" eaLnBrk="1" latinLnBrk="0" hangingPunct="1">
              <a:lnSpc>
                <a:spcPct val="90000"/>
              </a:lnSpc>
              <a:spcBef>
                <a:spcPts val="500"/>
              </a:spcBef>
              <a:buFont typeface="Arial"/>
              <a:buNone/>
              <a:defRPr sz="1000" kern="1200">
                <a:solidFill>
                  <a:schemeClr val="tx1"/>
                </a:solidFill>
                <a:latin typeface="+mn-lt"/>
                <a:ea typeface="+mn-ea"/>
                <a:cs typeface="+mn-cs"/>
              </a:defRPr>
            </a:lvl7pPr>
            <a:lvl8pPr marL="3199440" indent="0" algn="l" defTabSz="914126" rtl="0" eaLnBrk="1" latinLnBrk="0" hangingPunct="1">
              <a:lnSpc>
                <a:spcPct val="90000"/>
              </a:lnSpc>
              <a:spcBef>
                <a:spcPts val="500"/>
              </a:spcBef>
              <a:buFont typeface="Arial"/>
              <a:buNone/>
              <a:defRPr sz="1000" kern="1200">
                <a:solidFill>
                  <a:schemeClr val="tx1"/>
                </a:solidFill>
                <a:latin typeface="+mn-lt"/>
                <a:ea typeface="+mn-ea"/>
                <a:cs typeface="+mn-cs"/>
              </a:defRPr>
            </a:lvl8pPr>
            <a:lvl9pPr marL="3656503" indent="0" algn="l" defTabSz="914126" rtl="0" eaLnBrk="1" latinLnBrk="0" hangingPunct="1">
              <a:lnSpc>
                <a:spcPct val="90000"/>
              </a:lnSpc>
              <a:spcBef>
                <a:spcPts val="500"/>
              </a:spcBef>
              <a:buFont typeface="Arial"/>
              <a:buNone/>
              <a:defRPr sz="1000" kern="1200">
                <a:solidFill>
                  <a:schemeClr val="tx1"/>
                </a:solidFill>
                <a:latin typeface="+mn-lt"/>
                <a:ea typeface="+mn-ea"/>
                <a:cs typeface="+mn-cs"/>
              </a:defRPr>
            </a:lvl9pPr>
          </a:lstStyle>
          <a:p>
            <a:pPr defTabSz="913852"/>
            <a:r>
              <a:rPr lang="en-US" sz="1400" b="1" dirty="0">
                <a:solidFill>
                  <a:prstClr val="black"/>
                </a:solidFill>
                <a:latin typeface="Aptos" panose="02110004020202020204"/>
              </a:rPr>
              <a:t>Analyst</a:t>
            </a:r>
            <a:r>
              <a:rPr lang="en-US" sz="1400" dirty="0">
                <a:solidFill>
                  <a:prstClr val="black"/>
                </a:solidFill>
                <a:latin typeface="Aptos" panose="02110004020202020204"/>
              </a:rPr>
              <a:t> </a:t>
            </a:r>
          </a:p>
          <a:p>
            <a:pPr defTabSz="913852">
              <a:spcBef>
                <a:spcPts val="0"/>
              </a:spcBef>
            </a:pPr>
            <a:r>
              <a:rPr lang="en-US" sz="1200" dirty="0">
                <a:solidFill>
                  <a:prstClr val="black"/>
                </a:solidFill>
                <a:latin typeface="Aptos" panose="02110004020202020204"/>
                <a:ea typeface="+mn-ea"/>
                <a:cs typeface="Arial" pitchFamily="34" charset="0"/>
              </a:rPr>
              <a:t>Adobe Analytics</a:t>
            </a:r>
          </a:p>
          <a:p>
            <a:pPr defTabSz="913852"/>
            <a:endParaRPr lang="en-US" sz="1400" dirty="0">
              <a:solidFill>
                <a:prstClr val="black"/>
              </a:solidFill>
              <a:latin typeface="Aptos" panose="02110004020202020204"/>
            </a:endParaRPr>
          </a:p>
        </p:txBody>
      </p:sp>
      <p:sp>
        <p:nvSpPr>
          <p:cNvPr id="10" name="Arrow: Chevron 9">
            <a:extLst>
              <a:ext uri="{FF2B5EF4-FFF2-40B4-BE49-F238E27FC236}">
                <a16:creationId xmlns:a16="http://schemas.microsoft.com/office/drawing/2014/main" id="{1187AA6F-E300-9F68-2C4D-17CE1F57CE56}"/>
              </a:ext>
            </a:extLst>
          </p:cNvPr>
          <p:cNvSpPr/>
          <p:nvPr/>
        </p:nvSpPr>
        <p:spPr>
          <a:xfrm>
            <a:off x="1172307" y="77781"/>
            <a:ext cx="2638289" cy="639913"/>
          </a:xfrm>
          <a:prstGeom prst="chevron">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defTabSz="914126"/>
            <a:r>
              <a:rPr lang="en-US" sz="1799" dirty="0">
                <a:solidFill>
                  <a:prstClr val="white"/>
                </a:solidFill>
                <a:latin typeface="Aptos" panose="02110004020202020204"/>
              </a:rPr>
              <a:t>Education</a:t>
            </a:r>
          </a:p>
        </p:txBody>
      </p:sp>
      <p:sp>
        <p:nvSpPr>
          <p:cNvPr id="11" name="Arrow: Chevron 10">
            <a:extLst>
              <a:ext uri="{FF2B5EF4-FFF2-40B4-BE49-F238E27FC236}">
                <a16:creationId xmlns:a16="http://schemas.microsoft.com/office/drawing/2014/main" id="{5CFB4FAA-7D4C-10AD-A904-104113CAA992}"/>
              </a:ext>
            </a:extLst>
          </p:cNvPr>
          <p:cNvSpPr/>
          <p:nvPr/>
        </p:nvSpPr>
        <p:spPr>
          <a:xfrm>
            <a:off x="3571899" y="77663"/>
            <a:ext cx="8528948" cy="637101"/>
          </a:xfrm>
          <a:prstGeom prst="chevron">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endParaRPr lang="en-US" sz="1799" dirty="0">
              <a:solidFill>
                <a:prstClr val="black"/>
              </a:solidFill>
              <a:latin typeface="Aptos" panose="02110004020202020204"/>
            </a:endParaRPr>
          </a:p>
        </p:txBody>
      </p:sp>
      <p:sp>
        <p:nvSpPr>
          <p:cNvPr id="13" name="TextBox 12">
            <a:extLst>
              <a:ext uri="{FF2B5EF4-FFF2-40B4-BE49-F238E27FC236}">
                <a16:creationId xmlns:a16="http://schemas.microsoft.com/office/drawing/2014/main" id="{47BDCA35-40C5-8341-01B5-DB043D2EA9A6}"/>
              </a:ext>
            </a:extLst>
          </p:cNvPr>
          <p:cNvSpPr txBox="1"/>
          <p:nvPr/>
        </p:nvSpPr>
        <p:spPr>
          <a:xfrm>
            <a:off x="4812552" y="367512"/>
            <a:ext cx="5772998" cy="338466"/>
          </a:xfrm>
          <a:prstGeom prst="rect">
            <a:avLst/>
          </a:prstGeom>
          <a:noFill/>
        </p:spPr>
        <p:txBody>
          <a:bodyPr wrap="square" rtlCol="0">
            <a:spAutoFit/>
          </a:bodyPr>
          <a:lstStyle/>
          <a:p>
            <a:pPr defTabSz="914126"/>
            <a:r>
              <a:rPr lang="en-US" sz="1600" dirty="0" err="1">
                <a:solidFill>
                  <a:srgbClr val="002060"/>
                </a:solidFill>
                <a:latin typeface="Aptos" panose="02110004020202020204"/>
                <a:cs typeface="Arial" pitchFamily="34" charset="0"/>
              </a:rPr>
              <a:t>B.Tech</a:t>
            </a:r>
            <a:r>
              <a:rPr lang="en-US" sz="1600" dirty="0">
                <a:solidFill>
                  <a:srgbClr val="002060"/>
                </a:solidFill>
                <a:latin typeface="Aptos" panose="02110004020202020204"/>
                <a:cs typeface="Arial" pitchFamily="34" charset="0"/>
              </a:rPr>
              <a:t>, Mechanical engineering @ Central University, Tezpur</a:t>
            </a:r>
          </a:p>
        </p:txBody>
      </p:sp>
      <p:sp>
        <p:nvSpPr>
          <p:cNvPr id="16" name="TextBox 15">
            <a:extLst>
              <a:ext uri="{FF2B5EF4-FFF2-40B4-BE49-F238E27FC236}">
                <a16:creationId xmlns:a16="http://schemas.microsoft.com/office/drawing/2014/main" id="{6260F281-0EC8-BD68-6A77-776BE701B5E6}"/>
              </a:ext>
            </a:extLst>
          </p:cNvPr>
          <p:cNvSpPr txBox="1"/>
          <p:nvPr/>
        </p:nvSpPr>
        <p:spPr>
          <a:xfrm>
            <a:off x="4481315" y="77663"/>
            <a:ext cx="4835590" cy="338466"/>
          </a:xfrm>
          <a:prstGeom prst="rect">
            <a:avLst/>
          </a:prstGeom>
          <a:noFill/>
        </p:spPr>
        <p:txBody>
          <a:bodyPr wrap="square">
            <a:spAutoFit/>
          </a:bodyPr>
          <a:lstStyle/>
          <a:p>
            <a:pPr algn="r" defTabSz="914126"/>
            <a:r>
              <a:rPr lang="en-US" sz="1600" b="1" dirty="0">
                <a:solidFill>
                  <a:srgbClr val="002060"/>
                </a:solidFill>
                <a:latin typeface="Aptos" panose="02110004020202020204"/>
                <a:cs typeface="Arial" pitchFamily="34" charset="0"/>
              </a:rPr>
              <a:t>MBA, Business Analytics @ BITS Pilani</a:t>
            </a:r>
            <a:endParaRPr lang="en-US" sz="1600" dirty="0">
              <a:solidFill>
                <a:srgbClr val="002060"/>
              </a:solidFill>
              <a:latin typeface="Aptos" panose="02110004020202020204"/>
              <a:cs typeface="Arial" pitchFamily="34" charset="0"/>
            </a:endParaRPr>
          </a:p>
        </p:txBody>
      </p:sp>
      <p:sp>
        <p:nvSpPr>
          <p:cNvPr id="18" name="Arrow: Chevron 17">
            <a:extLst>
              <a:ext uri="{FF2B5EF4-FFF2-40B4-BE49-F238E27FC236}">
                <a16:creationId xmlns:a16="http://schemas.microsoft.com/office/drawing/2014/main" id="{A97B468A-E0C2-EB93-47CF-07362B7D3744}"/>
              </a:ext>
            </a:extLst>
          </p:cNvPr>
          <p:cNvSpPr/>
          <p:nvPr/>
        </p:nvSpPr>
        <p:spPr>
          <a:xfrm>
            <a:off x="525327" y="753537"/>
            <a:ext cx="3375007" cy="752239"/>
          </a:xfrm>
          <a:prstGeom prst="chevron">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dirty="0">
              <a:solidFill>
                <a:prstClr val="white"/>
              </a:solidFill>
              <a:latin typeface="Aptos" panose="02110004020202020204"/>
            </a:endParaRPr>
          </a:p>
        </p:txBody>
      </p:sp>
      <p:sp>
        <p:nvSpPr>
          <p:cNvPr id="21" name="TextBox 20">
            <a:extLst>
              <a:ext uri="{FF2B5EF4-FFF2-40B4-BE49-F238E27FC236}">
                <a16:creationId xmlns:a16="http://schemas.microsoft.com/office/drawing/2014/main" id="{62EC6F42-373C-6715-620D-2857B709878C}"/>
              </a:ext>
            </a:extLst>
          </p:cNvPr>
          <p:cNvSpPr txBox="1"/>
          <p:nvPr/>
        </p:nvSpPr>
        <p:spPr>
          <a:xfrm>
            <a:off x="6835381" y="872622"/>
            <a:ext cx="2133044" cy="492315"/>
          </a:xfrm>
          <a:prstGeom prst="rect">
            <a:avLst/>
          </a:prstGeom>
          <a:noFill/>
        </p:spPr>
        <p:txBody>
          <a:bodyPr wrap="square" rtlCol="0">
            <a:spAutoFit/>
          </a:bodyPr>
          <a:lstStyle/>
          <a:p>
            <a:pPr defTabSz="913852"/>
            <a:r>
              <a:rPr lang="en-US" sz="1400" b="1" spc="50" dirty="0">
                <a:solidFill>
                  <a:prstClr val="black"/>
                </a:solidFill>
                <a:latin typeface="Aptos" panose="02110004020202020204"/>
                <a:cs typeface="Arial" pitchFamily="34" charset="0"/>
              </a:rPr>
              <a:t>Data Scientist </a:t>
            </a:r>
          </a:p>
          <a:p>
            <a:pPr defTabSz="913852"/>
            <a:r>
              <a:rPr lang="en-US" sz="1200" spc="50" dirty="0">
                <a:solidFill>
                  <a:prstClr val="black"/>
                </a:solidFill>
                <a:latin typeface="Aptos" panose="02110004020202020204"/>
                <a:cs typeface="Arial" pitchFamily="34" charset="0"/>
              </a:rPr>
              <a:t>Marketing Analytics</a:t>
            </a:r>
          </a:p>
        </p:txBody>
      </p:sp>
      <p:cxnSp>
        <p:nvCxnSpPr>
          <p:cNvPr id="27" name="Straight Connector 26">
            <a:extLst>
              <a:ext uri="{FF2B5EF4-FFF2-40B4-BE49-F238E27FC236}">
                <a16:creationId xmlns:a16="http://schemas.microsoft.com/office/drawing/2014/main" id="{A5027B63-4252-671B-F628-EE4CAE2AF3EF}"/>
              </a:ext>
            </a:extLst>
          </p:cNvPr>
          <p:cNvCxnSpPr>
            <a:cxnSpLocks/>
          </p:cNvCxnSpPr>
          <p:nvPr/>
        </p:nvCxnSpPr>
        <p:spPr>
          <a:xfrm>
            <a:off x="5943640" y="757063"/>
            <a:ext cx="0" cy="744792"/>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028" name="TextBox 1027">
            <a:extLst>
              <a:ext uri="{FF2B5EF4-FFF2-40B4-BE49-F238E27FC236}">
                <a16:creationId xmlns:a16="http://schemas.microsoft.com/office/drawing/2014/main" id="{3AE2FB2F-7313-34A0-DFEE-4E37B32D00C8}"/>
              </a:ext>
            </a:extLst>
          </p:cNvPr>
          <p:cNvSpPr txBox="1"/>
          <p:nvPr/>
        </p:nvSpPr>
        <p:spPr>
          <a:xfrm>
            <a:off x="2228841" y="974346"/>
            <a:ext cx="1447423" cy="369236"/>
          </a:xfrm>
          <a:prstGeom prst="rect">
            <a:avLst/>
          </a:prstGeom>
          <a:noFill/>
        </p:spPr>
        <p:txBody>
          <a:bodyPr wrap="square">
            <a:spAutoFit/>
          </a:bodyPr>
          <a:lstStyle/>
          <a:p>
            <a:pPr algn="ctr" defTabSz="914126"/>
            <a:r>
              <a:rPr lang="en-US" sz="1799" dirty="0">
                <a:solidFill>
                  <a:prstClr val="white"/>
                </a:solidFill>
                <a:latin typeface="Aptos" panose="02110004020202020204"/>
                <a:cs typeface="Arial" pitchFamily="34" charset="0"/>
              </a:rPr>
              <a:t>Experience</a:t>
            </a:r>
          </a:p>
        </p:txBody>
      </p:sp>
      <p:cxnSp>
        <p:nvCxnSpPr>
          <p:cNvPr id="1029" name="Straight Connector 1028">
            <a:extLst>
              <a:ext uri="{FF2B5EF4-FFF2-40B4-BE49-F238E27FC236}">
                <a16:creationId xmlns:a16="http://schemas.microsoft.com/office/drawing/2014/main" id="{982EB674-E167-E0AC-AD69-5FE00B4CA955}"/>
              </a:ext>
            </a:extLst>
          </p:cNvPr>
          <p:cNvCxnSpPr>
            <a:cxnSpLocks/>
          </p:cNvCxnSpPr>
          <p:nvPr/>
        </p:nvCxnSpPr>
        <p:spPr>
          <a:xfrm>
            <a:off x="8693284" y="757063"/>
            <a:ext cx="0" cy="744792"/>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2" name="Arrow: Chevron 11">
            <a:extLst>
              <a:ext uri="{FF2B5EF4-FFF2-40B4-BE49-F238E27FC236}">
                <a16:creationId xmlns:a16="http://schemas.microsoft.com/office/drawing/2014/main" id="{8434AA12-FA56-A98B-4281-82251A3ADEE5}"/>
              </a:ext>
            </a:extLst>
          </p:cNvPr>
          <p:cNvSpPr/>
          <p:nvPr/>
        </p:nvSpPr>
        <p:spPr>
          <a:xfrm rot="16200000">
            <a:off x="-1524575" y="2754053"/>
            <a:ext cx="5675305" cy="2550121"/>
          </a:xfrm>
          <a:prstGeom prst="chevron">
            <a:avLst>
              <a:gd name="adj" fmla="val 2367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dirty="0">
              <a:solidFill>
                <a:prstClr val="black"/>
              </a:solidFill>
              <a:latin typeface="Aptos" panose="02110004020202020204"/>
            </a:endParaRPr>
          </a:p>
        </p:txBody>
      </p:sp>
      <p:sp>
        <p:nvSpPr>
          <p:cNvPr id="1030" name="TextBox 1029">
            <a:extLst>
              <a:ext uri="{FF2B5EF4-FFF2-40B4-BE49-F238E27FC236}">
                <a16:creationId xmlns:a16="http://schemas.microsoft.com/office/drawing/2014/main" id="{7ACAE3E7-BE4C-D262-19A3-090E821CE303}"/>
              </a:ext>
            </a:extLst>
          </p:cNvPr>
          <p:cNvSpPr txBox="1"/>
          <p:nvPr/>
        </p:nvSpPr>
        <p:spPr>
          <a:xfrm>
            <a:off x="-17268" y="2915392"/>
            <a:ext cx="2550122" cy="3563732"/>
          </a:xfrm>
          <a:prstGeom prst="rect">
            <a:avLst/>
          </a:prstGeom>
          <a:noFill/>
        </p:spPr>
        <p:txBody>
          <a:bodyPr wrap="square" rtlCol="0">
            <a:spAutoFit/>
          </a:bodyPr>
          <a:lstStyle/>
          <a:p>
            <a:pPr marL="233293" indent="-233293" defTabSz="913852">
              <a:lnSpc>
                <a:spcPct val="90000"/>
              </a:lnSpc>
              <a:spcBef>
                <a:spcPts val="1000"/>
              </a:spcBef>
              <a:buFont typeface="Wingdings" panose="05000000000000000000" pitchFamily="2" charset="2"/>
              <a:buChar char="ü"/>
            </a:pPr>
            <a:r>
              <a:rPr lang="en-IN" sz="1300" spc="50" dirty="0">
                <a:solidFill>
                  <a:prstClr val="black"/>
                </a:solidFill>
                <a:latin typeface="Aptos" panose="02110004020202020204"/>
                <a:cs typeface="Arial" pitchFamily="34" charset="0"/>
              </a:rPr>
              <a:t>9.5+ years of overall analytics </a:t>
            </a:r>
            <a:r>
              <a:rPr lang="en-US" sz="1300" spc="50" dirty="0">
                <a:solidFill>
                  <a:prstClr val="black"/>
                </a:solidFill>
                <a:latin typeface="Aptos" panose="02110004020202020204"/>
                <a:cs typeface="Arial" pitchFamily="34" charset="0"/>
              </a:rPr>
              <a:t>experience </a:t>
            </a:r>
          </a:p>
          <a:p>
            <a:pPr marL="233293" indent="-233293" defTabSz="913852">
              <a:lnSpc>
                <a:spcPct val="90000"/>
              </a:lnSpc>
              <a:spcBef>
                <a:spcPts val="1000"/>
              </a:spcBef>
              <a:buFont typeface="Wingdings" panose="05000000000000000000" pitchFamily="2" charset="2"/>
              <a:buChar char="ü"/>
            </a:pPr>
            <a:r>
              <a:rPr lang="en-IN" sz="1300" spc="50" dirty="0">
                <a:solidFill>
                  <a:prstClr val="black"/>
                </a:solidFill>
                <a:latin typeface="Aptos" panose="02110004020202020204"/>
                <a:cs typeface="Arial" pitchFamily="34" charset="0"/>
              </a:rPr>
              <a:t>Joined Ford in Aug 2019</a:t>
            </a:r>
          </a:p>
          <a:p>
            <a:pPr marL="233293" indent="-233293" defTabSz="913852">
              <a:lnSpc>
                <a:spcPct val="90000"/>
              </a:lnSpc>
              <a:spcBef>
                <a:spcPts val="1000"/>
              </a:spcBef>
              <a:buFont typeface="Wingdings" panose="05000000000000000000" pitchFamily="2" charset="2"/>
              <a:buChar char="ü"/>
            </a:pPr>
            <a:r>
              <a:rPr lang="en-IN" sz="1300" spc="50" dirty="0">
                <a:solidFill>
                  <a:prstClr val="black"/>
                </a:solidFill>
                <a:latin typeface="Aptos" panose="02110004020202020204"/>
                <a:cs typeface="Arial" pitchFamily="34" charset="0"/>
              </a:rPr>
              <a:t>Experience in volunteering efforts across activities in GDI&amp;A Chennai</a:t>
            </a:r>
          </a:p>
          <a:p>
            <a:pPr marL="233293" indent="-233293" defTabSz="913852">
              <a:lnSpc>
                <a:spcPct val="90000"/>
              </a:lnSpc>
              <a:spcBef>
                <a:spcPts val="1000"/>
              </a:spcBef>
              <a:buFont typeface="Wingdings" panose="05000000000000000000" pitchFamily="2" charset="2"/>
              <a:buChar char="ü"/>
            </a:pPr>
            <a:r>
              <a:rPr lang="en-US" sz="1300" spc="50" dirty="0">
                <a:solidFill>
                  <a:prstClr val="black"/>
                </a:solidFill>
                <a:latin typeface="Aptos" panose="02110004020202020204"/>
                <a:cs typeface="Arial" pitchFamily="34" charset="0"/>
              </a:rPr>
              <a:t>6 times Asia Pacific IMG Recognition Award</a:t>
            </a:r>
          </a:p>
          <a:p>
            <a:pPr marL="233293" indent="-233293" defTabSz="913852">
              <a:lnSpc>
                <a:spcPct val="90000"/>
              </a:lnSpc>
              <a:spcBef>
                <a:spcPts val="1000"/>
              </a:spcBef>
              <a:buFont typeface="Wingdings" panose="05000000000000000000" pitchFamily="2" charset="2"/>
              <a:buChar char="ü"/>
            </a:pPr>
            <a:r>
              <a:rPr lang="en-US" sz="1300" spc="50" dirty="0">
                <a:solidFill>
                  <a:prstClr val="black"/>
                </a:solidFill>
                <a:latin typeface="Aptos" panose="02110004020202020204"/>
                <a:cs typeface="Arial" pitchFamily="34" charset="0"/>
              </a:rPr>
              <a:t>1 Intra-band salary raise</a:t>
            </a:r>
          </a:p>
          <a:p>
            <a:pPr marL="233293" indent="-233293" defTabSz="913852">
              <a:lnSpc>
                <a:spcPct val="90000"/>
              </a:lnSpc>
              <a:spcBef>
                <a:spcPts val="1000"/>
              </a:spcBef>
              <a:buFont typeface="Wingdings" panose="05000000000000000000" pitchFamily="2" charset="2"/>
              <a:buChar char="ü"/>
            </a:pPr>
            <a:r>
              <a:rPr lang="en-US" sz="1300" spc="50" dirty="0">
                <a:solidFill>
                  <a:prstClr val="black"/>
                </a:solidFill>
                <a:latin typeface="Aptos" panose="02110004020202020204"/>
                <a:cs typeface="Arial" pitchFamily="34" charset="0"/>
              </a:rPr>
              <a:t>Area of Interest : ML, NLP, LLM, Agents, presentation skills, App development</a:t>
            </a:r>
          </a:p>
          <a:p>
            <a:pPr marL="233293" indent="-233293" defTabSz="913852">
              <a:lnSpc>
                <a:spcPct val="90000"/>
              </a:lnSpc>
              <a:spcBef>
                <a:spcPts val="1000"/>
              </a:spcBef>
              <a:buFont typeface="Wingdings" panose="05000000000000000000" pitchFamily="2" charset="2"/>
              <a:buChar char="ü"/>
            </a:pPr>
            <a:r>
              <a:rPr lang="en-US" sz="1300" spc="50" dirty="0">
                <a:solidFill>
                  <a:prstClr val="black"/>
                </a:solidFill>
                <a:latin typeface="Aptos" panose="02110004020202020204"/>
                <a:cs typeface="Arial" pitchFamily="34" charset="0"/>
              </a:rPr>
              <a:t>Passionate about leading teams and volunteering efforts</a:t>
            </a:r>
          </a:p>
        </p:txBody>
      </p:sp>
      <p:sp>
        <p:nvSpPr>
          <p:cNvPr id="1031" name="TextBox 1030">
            <a:extLst>
              <a:ext uri="{FF2B5EF4-FFF2-40B4-BE49-F238E27FC236}">
                <a16:creationId xmlns:a16="http://schemas.microsoft.com/office/drawing/2014/main" id="{E756B8E9-F8EB-D0C3-EB7F-12E43A9FE626}"/>
              </a:ext>
            </a:extLst>
          </p:cNvPr>
          <p:cNvSpPr txBox="1"/>
          <p:nvPr/>
        </p:nvSpPr>
        <p:spPr>
          <a:xfrm>
            <a:off x="48613" y="1900338"/>
            <a:ext cx="2510323" cy="415390"/>
          </a:xfrm>
          <a:prstGeom prst="rect">
            <a:avLst/>
          </a:prstGeom>
          <a:noFill/>
        </p:spPr>
        <p:txBody>
          <a:bodyPr wrap="square" rtlCol="0">
            <a:spAutoFit/>
          </a:bodyPr>
          <a:lstStyle/>
          <a:p>
            <a:pPr algn="ctr" defTabSz="914126"/>
            <a:r>
              <a:rPr lang="en-US" sz="2099" b="1" dirty="0">
                <a:solidFill>
                  <a:prstClr val="black"/>
                </a:solidFill>
                <a:latin typeface="Calibri" panose="020F0502020204030204" pitchFamily="34" charset="0"/>
                <a:cs typeface="Calibri" panose="020F0502020204030204" pitchFamily="34" charset="0"/>
              </a:rPr>
              <a:t>Partha Sarathi Misra</a:t>
            </a:r>
          </a:p>
        </p:txBody>
      </p:sp>
      <p:sp>
        <p:nvSpPr>
          <p:cNvPr id="1033" name="TextBox 1032">
            <a:extLst>
              <a:ext uri="{FF2B5EF4-FFF2-40B4-BE49-F238E27FC236}">
                <a16:creationId xmlns:a16="http://schemas.microsoft.com/office/drawing/2014/main" id="{EF976EC4-118F-0614-52C6-24CA465C093D}"/>
              </a:ext>
            </a:extLst>
          </p:cNvPr>
          <p:cNvSpPr txBox="1"/>
          <p:nvPr/>
        </p:nvSpPr>
        <p:spPr>
          <a:xfrm>
            <a:off x="-74593" y="2407569"/>
            <a:ext cx="2794826" cy="461545"/>
          </a:xfrm>
          <a:prstGeom prst="rect">
            <a:avLst/>
          </a:prstGeom>
          <a:noFill/>
        </p:spPr>
        <p:txBody>
          <a:bodyPr wrap="square" lIns="91416" tIns="45708" rIns="91416" bIns="45708" rtlCol="0" anchor="t">
            <a:spAutoFit/>
          </a:bodyPr>
          <a:lstStyle>
            <a:defPPr>
              <a:defRPr lang="en-US"/>
            </a:defPPr>
            <a:lvl1pPr algn="ctr">
              <a:defRPr sz="1600" b="1">
                <a:solidFill>
                  <a:schemeClr val="bg2"/>
                </a:solidFill>
              </a:defRPr>
            </a:lvl1pPr>
          </a:lstStyle>
          <a:p>
            <a:pPr defTabSz="914126"/>
            <a:r>
              <a:rPr lang="en-US" sz="1200" i="1" dirty="0">
                <a:solidFill>
                  <a:prstClr val="black"/>
                </a:solidFill>
                <a:latin typeface="Aptos" panose="02110004020202020204"/>
                <a:cs typeface="Arial" pitchFamily="34" charset="0"/>
              </a:rPr>
              <a:t>Consumer Insights &amp; Analytics, </a:t>
            </a:r>
          </a:p>
          <a:p>
            <a:pPr defTabSz="914126"/>
            <a:r>
              <a:rPr lang="en-US" sz="1200" i="1" dirty="0">
                <a:solidFill>
                  <a:prstClr val="black"/>
                </a:solidFill>
                <a:latin typeface="Aptos" panose="02110004020202020204"/>
                <a:cs typeface="Arial" pitchFamily="34" charset="0"/>
              </a:rPr>
              <a:t>Marketing &amp; Enterprise Analytics</a:t>
            </a:r>
            <a:endParaRPr lang="en-US" sz="1300" i="1" dirty="0">
              <a:solidFill>
                <a:prstClr val="black"/>
              </a:solidFill>
              <a:latin typeface="Aptos" panose="02110004020202020204"/>
              <a:cs typeface="Arial" pitchFamily="34" charset="0"/>
            </a:endParaRPr>
          </a:p>
        </p:txBody>
      </p:sp>
      <p:cxnSp>
        <p:nvCxnSpPr>
          <p:cNvPr id="1034" name="Straight Connector 1033">
            <a:extLst>
              <a:ext uri="{FF2B5EF4-FFF2-40B4-BE49-F238E27FC236}">
                <a16:creationId xmlns:a16="http://schemas.microsoft.com/office/drawing/2014/main" id="{114C4D3B-0ACE-D2BD-6C6F-2239E151BBE0}"/>
              </a:ext>
            </a:extLst>
          </p:cNvPr>
          <p:cNvCxnSpPr>
            <a:cxnSpLocks/>
          </p:cNvCxnSpPr>
          <p:nvPr/>
        </p:nvCxnSpPr>
        <p:spPr>
          <a:xfrm>
            <a:off x="8401613" y="2283387"/>
            <a:ext cx="0" cy="4347084"/>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041" name="Title 1">
            <a:extLst>
              <a:ext uri="{FF2B5EF4-FFF2-40B4-BE49-F238E27FC236}">
                <a16:creationId xmlns:a16="http://schemas.microsoft.com/office/drawing/2014/main" id="{7CDE1580-1045-1698-1D14-18E5CCA029F1}"/>
              </a:ext>
            </a:extLst>
          </p:cNvPr>
          <p:cNvSpPr txBox="1">
            <a:spLocks/>
          </p:cNvSpPr>
          <p:nvPr/>
        </p:nvSpPr>
        <p:spPr>
          <a:xfrm>
            <a:off x="2349243" y="1742084"/>
            <a:ext cx="5938668" cy="322518"/>
          </a:xfrm>
          <a:prstGeom prst="rect">
            <a:avLst/>
          </a:prstGeom>
        </p:spPr>
        <p:txBody>
          <a:bodyPr vert="horz" lIns="91416" tIns="45708" rIns="91416" bIns="45708" rtlCol="0" anchor="b">
            <a:noAutofit/>
          </a:bodyPr>
          <a:lstStyle>
            <a:lvl1pPr marL="0" algn="l" defTabSz="914126" rtl="0" eaLnBrk="1" latinLnBrk="0" hangingPunct="1">
              <a:lnSpc>
                <a:spcPct val="90000"/>
              </a:lnSpc>
              <a:spcBef>
                <a:spcPct val="0"/>
              </a:spcBef>
              <a:buNone/>
              <a:defRPr lang="en-US" sz="3199" b="0" i="0" kern="1200" spc="70" baseline="0">
                <a:solidFill>
                  <a:schemeClr val="tx1"/>
                </a:solidFill>
                <a:latin typeface="+mj-lt"/>
                <a:ea typeface="Avenir Next Medium" panose="020B0503020202020204" pitchFamily="34" charset="0"/>
                <a:cs typeface="Avenir Next Medium" panose="020B0503020202020204" pitchFamily="34" charset="0"/>
              </a:defRPr>
            </a:lvl1pPr>
          </a:lstStyle>
          <a:p>
            <a:pPr algn="ctr" defTabSz="913852"/>
            <a:r>
              <a:rPr lang="en-US" sz="2399" b="1" dirty="0">
                <a:solidFill>
                  <a:prstClr val="black"/>
                </a:solidFill>
                <a:latin typeface="Calibri" panose="020F0502020204030204" pitchFamily="34" charset="0"/>
                <a:cs typeface="Calibri" panose="020F0502020204030204" pitchFamily="34" charset="0"/>
              </a:rPr>
              <a:t>Key Projects &amp; Contributions</a:t>
            </a:r>
          </a:p>
        </p:txBody>
      </p:sp>
      <p:sp>
        <p:nvSpPr>
          <p:cNvPr id="1046" name="TextBox 1045">
            <a:extLst>
              <a:ext uri="{FF2B5EF4-FFF2-40B4-BE49-F238E27FC236}">
                <a16:creationId xmlns:a16="http://schemas.microsoft.com/office/drawing/2014/main" id="{EC68EC24-AFED-EB09-BC80-6A4516B636B4}"/>
              </a:ext>
            </a:extLst>
          </p:cNvPr>
          <p:cNvSpPr txBox="1"/>
          <p:nvPr/>
        </p:nvSpPr>
        <p:spPr>
          <a:xfrm>
            <a:off x="9999317" y="4844356"/>
            <a:ext cx="2148986" cy="738472"/>
          </a:xfrm>
          <a:prstGeom prst="rect">
            <a:avLst/>
          </a:prstGeom>
          <a:noFill/>
        </p:spPr>
        <p:txBody>
          <a:bodyPr wrap="square">
            <a:spAutoFit/>
          </a:bodyPr>
          <a:lstStyle/>
          <a:p>
            <a:pPr algn="ctr" defTabSz="914126"/>
            <a:r>
              <a:rPr lang="en-US" sz="1400" spc="50" dirty="0">
                <a:solidFill>
                  <a:prstClr val="black"/>
                </a:solidFill>
                <a:latin typeface="Aptos" panose="02110004020202020204"/>
                <a:cs typeface="Arial" pitchFamily="34" charset="0"/>
              </a:rPr>
              <a:t>Married to </a:t>
            </a:r>
            <a:r>
              <a:rPr lang="en-US" sz="1400" spc="50" dirty="0" err="1">
                <a:solidFill>
                  <a:prstClr val="black"/>
                </a:solidFill>
                <a:latin typeface="Aptos" panose="02110004020202020204"/>
                <a:cs typeface="Arial" pitchFamily="34" charset="0"/>
              </a:rPr>
              <a:t>Sudesna</a:t>
            </a:r>
            <a:r>
              <a:rPr lang="en-US" sz="1400" spc="50" dirty="0">
                <a:solidFill>
                  <a:prstClr val="black"/>
                </a:solidFill>
                <a:latin typeface="Aptos" panose="02110004020202020204"/>
                <a:cs typeface="Arial" pitchFamily="34" charset="0"/>
              </a:rPr>
              <a:t> with 1 year baby Samiksha!</a:t>
            </a:r>
          </a:p>
        </p:txBody>
      </p:sp>
      <p:sp>
        <p:nvSpPr>
          <p:cNvPr id="1047" name="TextBox 1046">
            <a:extLst>
              <a:ext uri="{FF2B5EF4-FFF2-40B4-BE49-F238E27FC236}">
                <a16:creationId xmlns:a16="http://schemas.microsoft.com/office/drawing/2014/main" id="{61DFF55F-4CFC-1DE4-382C-C401F09215AA}"/>
              </a:ext>
            </a:extLst>
          </p:cNvPr>
          <p:cNvSpPr txBox="1"/>
          <p:nvPr/>
        </p:nvSpPr>
        <p:spPr>
          <a:xfrm>
            <a:off x="9857221" y="5621550"/>
            <a:ext cx="2263277" cy="1169246"/>
          </a:xfrm>
          <a:prstGeom prst="rect">
            <a:avLst/>
          </a:prstGeom>
          <a:noFill/>
        </p:spPr>
        <p:txBody>
          <a:bodyPr wrap="square" rtlCol="0">
            <a:spAutoFit/>
          </a:bodyPr>
          <a:lstStyle/>
          <a:p>
            <a:pPr algn="ctr" defTabSz="914126"/>
            <a:r>
              <a:rPr lang="en-US" sz="1400" spc="50" dirty="0">
                <a:solidFill>
                  <a:srgbClr val="002060"/>
                </a:solidFill>
                <a:latin typeface="Aptos" panose="02110004020202020204"/>
                <a:cs typeface="Arial" pitchFamily="34" charset="0"/>
              </a:rPr>
              <a:t>#NewPlaces</a:t>
            </a:r>
          </a:p>
          <a:p>
            <a:pPr algn="ctr" defTabSz="914126"/>
            <a:r>
              <a:rPr lang="en-US" sz="1400" spc="50" dirty="0">
                <a:solidFill>
                  <a:srgbClr val="002060"/>
                </a:solidFill>
                <a:latin typeface="Aptos" panose="02110004020202020204"/>
                <a:cs typeface="Arial" pitchFamily="34" charset="0"/>
              </a:rPr>
              <a:t>#LongDrives</a:t>
            </a:r>
          </a:p>
          <a:p>
            <a:pPr algn="ctr" defTabSz="914126"/>
            <a:r>
              <a:rPr lang="en-US" sz="1400" spc="50" dirty="0">
                <a:solidFill>
                  <a:srgbClr val="002060"/>
                </a:solidFill>
                <a:latin typeface="Aptos" panose="02110004020202020204"/>
                <a:cs typeface="Arial" pitchFamily="34" charset="0"/>
              </a:rPr>
              <a:t>#SeaFoodLover</a:t>
            </a:r>
          </a:p>
          <a:p>
            <a:pPr algn="ctr" defTabSz="914126"/>
            <a:r>
              <a:rPr lang="en-US" sz="1400" spc="50" dirty="0">
                <a:solidFill>
                  <a:srgbClr val="002060"/>
                </a:solidFill>
                <a:latin typeface="Aptos" panose="02110004020202020204"/>
                <a:cs typeface="Arial" pitchFamily="34" charset="0"/>
              </a:rPr>
              <a:t>#BrandSavvy</a:t>
            </a:r>
          </a:p>
          <a:p>
            <a:pPr algn="ctr" defTabSz="914126"/>
            <a:r>
              <a:rPr lang="en-US" sz="1400" spc="50" dirty="0">
                <a:solidFill>
                  <a:srgbClr val="002060"/>
                </a:solidFill>
                <a:latin typeface="Aptos" panose="02110004020202020204"/>
                <a:cs typeface="Arial" pitchFamily="34" charset="0"/>
              </a:rPr>
              <a:t>#TechHacks</a:t>
            </a:r>
          </a:p>
        </p:txBody>
      </p:sp>
      <p:sp>
        <p:nvSpPr>
          <p:cNvPr id="1048" name="Title 1">
            <a:extLst>
              <a:ext uri="{FF2B5EF4-FFF2-40B4-BE49-F238E27FC236}">
                <a16:creationId xmlns:a16="http://schemas.microsoft.com/office/drawing/2014/main" id="{E3CE7165-A369-F5FB-391E-274D3B86265D}"/>
              </a:ext>
            </a:extLst>
          </p:cNvPr>
          <p:cNvSpPr txBox="1">
            <a:spLocks/>
          </p:cNvSpPr>
          <p:nvPr/>
        </p:nvSpPr>
        <p:spPr>
          <a:xfrm>
            <a:off x="8593450" y="4421818"/>
            <a:ext cx="3659798" cy="406889"/>
          </a:xfrm>
          <a:prstGeom prst="rect">
            <a:avLst/>
          </a:prstGeom>
        </p:spPr>
        <p:txBody>
          <a:bodyPr vert="horz" lIns="91416" tIns="45708" rIns="91416" bIns="45708" rtlCol="0" anchor="b">
            <a:noAutofit/>
          </a:bodyPr>
          <a:lstStyle>
            <a:lvl1pPr marL="0" algn="l" defTabSz="914126" rtl="0" eaLnBrk="1" latinLnBrk="0" hangingPunct="1">
              <a:lnSpc>
                <a:spcPct val="90000"/>
              </a:lnSpc>
              <a:spcBef>
                <a:spcPct val="0"/>
              </a:spcBef>
              <a:buNone/>
              <a:defRPr lang="en-US" sz="3199" b="0" i="0" kern="1200" spc="70" baseline="0">
                <a:solidFill>
                  <a:schemeClr val="tx1"/>
                </a:solidFill>
                <a:latin typeface="+mj-lt"/>
                <a:ea typeface="Avenir Next Medium" panose="020B0503020202020204" pitchFamily="34" charset="0"/>
                <a:cs typeface="Avenir Next Medium" panose="020B0503020202020204" pitchFamily="34" charset="0"/>
              </a:defRPr>
            </a:lvl1pPr>
          </a:lstStyle>
          <a:p>
            <a:pPr algn="ctr" defTabSz="913852"/>
            <a:r>
              <a:rPr lang="en-US" sz="2399" b="1" dirty="0">
                <a:solidFill>
                  <a:prstClr val="black"/>
                </a:solidFill>
                <a:latin typeface="Calibri" panose="020F0502020204030204" pitchFamily="34" charset="0"/>
                <a:cs typeface="Calibri" panose="020F0502020204030204" pitchFamily="34" charset="0"/>
              </a:rPr>
              <a:t>Personal Information</a:t>
            </a:r>
          </a:p>
        </p:txBody>
      </p:sp>
      <p:pic>
        <p:nvPicPr>
          <p:cNvPr id="29" name="Picture 28">
            <a:extLst>
              <a:ext uri="{FF2B5EF4-FFF2-40B4-BE49-F238E27FC236}">
                <a16:creationId xmlns:a16="http://schemas.microsoft.com/office/drawing/2014/main" id="{8F884192-9A85-F022-D0FC-F4FA901572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71431" y="929947"/>
            <a:ext cx="799580" cy="345678"/>
          </a:xfrm>
          <a:prstGeom prst="rect">
            <a:avLst/>
          </a:prstGeom>
        </p:spPr>
      </p:pic>
      <p:sp>
        <p:nvSpPr>
          <p:cNvPr id="1073" name="Text Placeholder 17">
            <a:extLst>
              <a:ext uri="{FF2B5EF4-FFF2-40B4-BE49-F238E27FC236}">
                <a16:creationId xmlns:a16="http://schemas.microsoft.com/office/drawing/2014/main" id="{603254F4-144D-2FE5-A3B1-1195CD2E63E8}"/>
              </a:ext>
            </a:extLst>
          </p:cNvPr>
          <p:cNvSpPr txBox="1">
            <a:spLocks/>
          </p:cNvSpPr>
          <p:nvPr/>
        </p:nvSpPr>
        <p:spPr>
          <a:xfrm>
            <a:off x="5141406" y="751283"/>
            <a:ext cx="748554" cy="216810"/>
          </a:xfrm>
          <a:prstGeom prst="rect">
            <a:avLst/>
          </a:prstGeom>
        </p:spPr>
        <p:txBody>
          <a:bodyPr vert="horz" lIns="0" tIns="45708" rIns="91416" bIns="45708" rtlCol="0" anchor="t">
            <a:noAutofit/>
          </a:bodyPr>
          <a:lstStyle>
            <a:lvl1pPr marL="0" indent="0" algn="l" defTabSz="914126" rtl="0" eaLnBrk="1" latinLnBrk="0" hangingPunct="1">
              <a:lnSpc>
                <a:spcPct val="90000"/>
              </a:lnSpc>
              <a:spcBef>
                <a:spcPts val="1000"/>
              </a:spcBef>
              <a:buFont typeface="Arial"/>
              <a:buNone/>
              <a:defRPr lang="en-US" sz="900" b="0" i="0" kern="1200" cap="all" spc="300" baseline="0" dirty="0">
                <a:solidFill>
                  <a:schemeClr val="accent1"/>
                </a:solidFill>
                <a:latin typeface="+mn-lt"/>
                <a:ea typeface="Avenir Next" panose="020B0503020202020204" pitchFamily="34" charset="0"/>
                <a:cs typeface="Avenir Next" panose="020B0503020202020204" pitchFamily="34" charset="0"/>
              </a:defRPr>
            </a:lvl1pPr>
            <a:lvl2pPr marL="115853" indent="-115853" algn="l" defTabSz="914126" rtl="0" eaLnBrk="1" latinLnBrk="0" hangingPunct="1">
              <a:lnSpc>
                <a:spcPct val="90000"/>
              </a:lnSpc>
              <a:spcBef>
                <a:spcPts val="500"/>
              </a:spcBef>
              <a:buFont typeface="Arial"/>
              <a:buChar char="•"/>
              <a:tabLst/>
              <a:defRPr sz="1400" b="0" i="0" kern="1200">
                <a:solidFill>
                  <a:schemeClr val="tx1"/>
                </a:solidFill>
                <a:latin typeface="+mn-lt"/>
                <a:ea typeface="Avenir Next" panose="020B0503020202020204" pitchFamily="34" charset="0"/>
                <a:cs typeface="Avenir Next" panose="020B0503020202020204" pitchFamily="34" charset="0"/>
              </a:defRPr>
            </a:lvl2pPr>
            <a:lvl3pPr marL="401518" indent="-158702" algn="l" defTabSz="914126" rtl="0" eaLnBrk="1" latinLnBrk="0" hangingPunct="1">
              <a:lnSpc>
                <a:spcPct val="90000"/>
              </a:lnSpc>
              <a:spcBef>
                <a:spcPts val="500"/>
              </a:spcBef>
              <a:buFont typeface="Arial"/>
              <a:buChar char="•"/>
              <a:tabLst/>
              <a:defRPr sz="1400" b="0" i="0" kern="1200">
                <a:solidFill>
                  <a:schemeClr val="tx1"/>
                </a:solidFill>
                <a:latin typeface="+mn-lt"/>
                <a:ea typeface="Avenir Next" panose="020B0503020202020204" pitchFamily="34" charset="0"/>
                <a:cs typeface="Avenir Next" panose="020B0503020202020204" pitchFamily="34" charset="0"/>
              </a:defRPr>
            </a:lvl3pPr>
            <a:lvl4pPr marL="1599720" indent="-228531" algn="l" defTabSz="914126" rtl="0" eaLnBrk="1" latinLnBrk="0" hangingPunct="1">
              <a:lnSpc>
                <a:spcPct val="90000"/>
              </a:lnSpc>
              <a:spcBef>
                <a:spcPts val="500"/>
              </a:spcBef>
              <a:buFont typeface="Arial"/>
              <a:buChar char="•"/>
              <a:defRPr sz="1200" kern="1200">
                <a:solidFill>
                  <a:schemeClr val="tx1"/>
                </a:solidFill>
                <a:latin typeface="Ford Antenna Regular" charset="0"/>
                <a:ea typeface="Ford Antenna Regular" charset="0"/>
                <a:cs typeface="Ford Antenna Regular" charset="0"/>
              </a:defRPr>
            </a:lvl4pPr>
            <a:lvl5pPr marL="2056783" indent="-228531" algn="l" defTabSz="914126" rtl="0" eaLnBrk="1" latinLnBrk="0" hangingPunct="1">
              <a:lnSpc>
                <a:spcPct val="90000"/>
              </a:lnSpc>
              <a:spcBef>
                <a:spcPts val="500"/>
              </a:spcBef>
              <a:buFont typeface="Arial"/>
              <a:buChar char="•"/>
              <a:defRPr sz="1200" kern="1200">
                <a:solidFill>
                  <a:schemeClr val="tx1"/>
                </a:solidFill>
                <a:latin typeface="Ford Antenna Regular" charset="0"/>
                <a:ea typeface="Ford Antenna Regular" charset="0"/>
                <a:cs typeface="Ford Antenna Regular" charset="0"/>
              </a:defRPr>
            </a:lvl5pPr>
            <a:lvl6pPr marL="2513846" indent="-228531" algn="l" defTabSz="914126" rtl="0" eaLnBrk="1" latinLnBrk="0" hangingPunct="1">
              <a:lnSpc>
                <a:spcPct val="90000"/>
              </a:lnSpc>
              <a:spcBef>
                <a:spcPts val="500"/>
              </a:spcBef>
              <a:buFont typeface="Arial"/>
              <a:buChar char="•"/>
              <a:defRPr sz="1799" kern="1200">
                <a:solidFill>
                  <a:schemeClr val="tx1"/>
                </a:solidFill>
                <a:latin typeface="+mn-lt"/>
                <a:ea typeface="+mn-ea"/>
                <a:cs typeface="+mn-cs"/>
              </a:defRPr>
            </a:lvl6pPr>
            <a:lvl7pPr marL="2970908" indent="-228531" algn="l" defTabSz="914126" rtl="0" eaLnBrk="1" latinLnBrk="0" hangingPunct="1">
              <a:lnSpc>
                <a:spcPct val="90000"/>
              </a:lnSpc>
              <a:spcBef>
                <a:spcPts val="500"/>
              </a:spcBef>
              <a:buFont typeface="Arial"/>
              <a:buChar char="•"/>
              <a:defRPr sz="1799" kern="1200">
                <a:solidFill>
                  <a:schemeClr val="tx1"/>
                </a:solidFill>
                <a:latin typeface="+mn-lt"/>
                <a:ea typeface="+mn-ea"/>
                <a:cs typeface="+mn-cs"/>
              </a:defRPr>
            </a:lvl7pPr>
            <a:lvl8pPr marL="3427971" indent="-228531" algn="l" defTabSz="914126" rtl="0" eaLnBrk="1" latinLnBrk="0" hangingPunct="1">
              <a:lnSpc>
                <a:spcPct val="90000"/>
              </a:lnSpc>
              <a:spcBef>
                <a:spcPts val="500"/>
              </a:spcBef>
              <a:buFont typeface="Arial"/>
              <a:buChar char="•"/>
              <a:defRPr sz="1799"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a:buChar char="•"/>
              <a:defRPr sz="1799" kern="1200">
                <a:solidFill>
                  <a:schemeClr val="tx1"/>
                </a:solidFill>
                <a:latin typeface="+mn-lt"/>
                <a:ea typeface="+mn-ea"/>
                <a:cs typeface="+mn-cs"/>
              </a:defRPr>
            </a:lvl9pPr>
          </a:lstStyle>
          <a:p>
            <a:pPr algn="r" defTabSz="913852"/>
            <a:r>
              <a:rPr lang="en-US" sz="1200" dirty="0">
                <a:solidFill>
                  <a:srgbClr val="156082"/>
                </a:solidFill>
                <a:latin typeface="Aptos" panose="02110004020202020204"/>
              </a:rPr>
              <a:t>1.8 Y</a:t>
            </a:r>
          </a:p>
        </p:txBody>
      </p:sp>
      <p:sp>
        <p:nvSpPr>
          <p:cNvPr id="1075" name="Text Placeholder 17">
            <a:extLst>
              <a:ext uri="{FF2B5EF4-FFF2-40B4-BE49-F238E27FC236}">
                <a16:creationId xmlns:a16="http://schemas.microsoft.com/office/drawing/2014/main" id="{A7E7E160-AE50-DF8D-FBAD-BD713AED6561}"/>
              </a:ext>
            </a:extLst>
          </p:cNvPr>
          <p:cNvSpPr txBox="1">
            <a:spLocks/>
          </p:cNvSpPr>
          <p:nvPr/>
        </p:nvSpPr>
        <p:spPr>
          <a:xfrm>
            <a:off x="7933882" y="750106"/>
            <a:ext cx="748554" cy="216810"/>
          </a:xfrm>
          <a:prstGeom prst="rect">
            <a:avLst/>
          </a:prstGeom>
        </p:spPr>
        <p:txBody>
          <a:bodyPr vert="horz" lIns="0" tIns="45708" rIns="91416" bIns="45708" rtlCol="0" anchor="t">
            <a:noAutofit/>
          </a:bodyPr>
          <a:lstStyle>
            <a:lvl1pPr marL="0" indent="0" algn="l" defTabSz="914126" rtl="0" eaLnBrk="1" latinLnBrk="0" hangingPunct="1">
              <a:lnSpc>
                <a:spcPct val="90000"/>
              </a:lnSpc>
              <a:spcBef>
                <a:spcPts val="1000"/>
              </a:spcBef>
              <a:buFont typeface="Arial"/>
              <a:buNone/>
              <a:defRPr lang="en-US" sz="900" b="0" i="0" kern="1200" cap="all" spc="300" baseline="0" dirty="0">
                <a:solidFill>
                  <a:schemeClr val="accent1"/>
                </a:solidFill>
                <a:latin typeface="+mn-lt"/>
                <a:ea typeface="Avenir Next" panose="020B0503020202020204" pitchFamily="34" charset="0"/>
                <a:cs typeface="Avenir Next" panose="020B0503020202020204" pitchFamily="34" charset="0"/>
              </a:defRPr>
            </a:lvl1pPr>
            <a:lvl2pPr marL="115853" indent="-115853" algn="l" defTabSz="914126" rtl="0" eaLnBrk="1" latinLnBrk="0" hangingPunct="1">
              <a:lnSpc>
                <a:spcPct val="90000"/>
              </a:lnSpc>
              <a:spcBef>
                <a:spcPts val="500"/>
              </a:spcBef>
              <a:buFont typeface="Arial"/>
              <a:buChar char="•"/>
              <a:tabLst/>
              <a:defRPr sz="1400" b="0" i="0" kern="1200">
                <a:solidFill>
                  <a:schemeClr val="tx1"/>
                </a:solidFill>
                <a:latin typeface="+mn-lt"/>
                <a:ea typeface="Avenir Next" panose="020B0503020202020204" pitchFamily="34" charset="0"/>
                <a:cs typeface="Avenir Next" panose="020B0503020202020204" pitchFamily="34" charset="0"/>
              </a:defRPr>
            </a:lvl2pPr>
            <a:lvl3pPr marL="401518" indent="-158702" algn="l" defTabSz="914126" rtl="0" eaLnBrk="1" latinLnBrk="0" hangingPunct="1">
              <a:lnSpc>
                <a:spcPct val="90000"/>
              </a:lnSpc>
              <a:spcBef>
                <a:spcPts val="500"/>
              </a:spcBef>
              <a:buFont typeface="Arial"/>
              <a:buChar char="•"/>
              <a:tabLst/>
              <a:defRPr sz="1400" b="0" i="0" kern="1200">
                <a:solidFill>
                  <a:schemeClr val="tx1"/>
                </a:solidFill>
                <a:latin typeface="+mn-lt"/>
                <a:ea typeface="Avenir Next" panose="020B0503020202020204" pitchFamily="34" charset="0"/>
                <a:cs typeface="Avenir Next" panose="020B0503020202020204" pitchFamily="34" charset="0"/>
              </a:defRPr>
            </a:lvl3pPr>
            <a:lvl4pPr marL="1599720" indent="-228531" algn="l" defTabSz="914126" rtl="0" eaLnBrk="1" latinLnBrk="0" hangingPunct="1">
              <a:lnSpc>
                <a:spcPct val="90000"/>
              </a:lnSpc>
              <a:spcBef>
                <a:spcPts val="500"/>
              </a:spcBef>
              <a:buFont typeface="Arial"/>
              <a:buChar char="•"/>
              <a:defRPr sz="1200" kern="1200">
                <a:solidFill>
                  <a:schemeClr val="tx1"/>
                </a:solidFill>
                <a:latin typeface="Ford Antenna Regular" charset="0"/>
                <a:ea typeface="Ford Antenna Regular" charset="0"/>
                <a:cs typeface="Ford Antenna Regular" charset="0"/>
              </a:defRPr>
            </a:lvl4pPr>
            <a:lvl5pPr marL="2056783" indent="-228531" algn="l" defTabSz="914126" rtl="0" eaLnBrk="1" latinLnBrk="0" hangingPunct="1">
              <a:lnSpc>
                <a:spcPct val="90000"/>
              </a:lnSpc>
              <a:spcBef>
                <a:spcPts val="500"/>
              </a:spcBef>
              <a:buFont typeface="Arial"/>
              <a:buChar char="•"/>
              <a:defRPr sz="1200" kern="1200">
                <a:solidFill>
                  <a:schemeClr val="tx1"/>
                </a:solidFill>
                <a:latin typeface="Ford Antenna Regular" charset="0"/>
                <a:ea typeface="Ford Antenna Regular" charset="0"/>
                <a:cs typeface="Ford Antenna Regular" charset="0"/>
              </a:defRPr>
            </a:lvl5pPr>
            <a:lvl6pPr marL="2513846" indent="-228531" algn="l" defTabSz="914126" rtl="0" eaLnBrk="1" latinLnBrk="0" hangingPunct="1">
              <a:lnSpc>
                <a:spcPct val="90000"/>
              </a:lnSpc>
              <a:spcBef>
                <a:spcPts val="500"/>
              </a:spcBef>
              <a:buFont typeface="Arial"/>
              <a:buChar char="•"/>
              <a:defRPr sz="1799" kern="1200">
                <a:solidFill>
                  <a:schemeClr val="tx1"/>
                </a:solidFill>
                <a:latin typeface="+mn-lt"/>
                <a:ea typeface="+mn-ea"/>
                <a:cs typeface="+mn-cs"/>
              </a:defRPr>
            </a:lvl6pPr>
            <a:lvl7pPr marL="2970908" indent="-228531" algn="l" defTabSz="914126" rtl="0" eaLnBrk="1" latinLnBrk="0" hangingPunct="1">
              <a:lnSpc>
                <a:spcPct val="90000"/>
              </a:lnSpc>
              <a:spcBef>
                <a:spcPts val="500"/>
              </a:spcBef>
              <a:buFont typeface="Arial"/>
              <a:buChar char="•"/>
              <a:defRPr sz="1799" kern="1200">
                <a:solidFill>
                  <a:schemeClr val="tx1"/>
                </a:solidFill>
                <a:latin typeface="+mn-lt"/>
                <a:ea typeface="+mn-ea"/>
                <a:cs typeface="+mn-cs"/>
              </a:defRPr>
            </a:lvl7pPr>
            <a:lvl8pPr marL="3427971" indent="-228531" algn="l" defTabSz="914126" rtl="0" eaLnBrk="1" latinLnBrk="0" hangingPunct="1">
              <a:lnSpc>
                <a:spcPct val="90000"/>
              </a:lnSpc>
              <a:spcBef>
                <a:spcPts val="500"/>
              </a:spcBef>
              <a:buFont typeface="Arial"/>
              <a:buChar char="•"/>
              <a:defRPr sz="1799"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a:buChar char="•"/>
              <a:defRPr sz="1799" kern="1200">
                <a:solidFill>
                  <a:schemeClr val="tx1"/>
                </a:solidFill>
                <a:latin typeface="+mn-lt"/>
                <a:ea typeface="+mn-ea"/>
                <a:cs typeface="+mn-cs"/>
              </a:defRPr>
            </a:lvl9pPr>
          </a:lstStyle>
          <a:p>
            <a:pPr algn="r" defTabSz="913852"/>
            <a:r>
              <a:rPr lang="en-US" sz="1200" dirty="0">
                <a:solidFill>
                  <a:srgbClr val="156082"/>
                </a:solidFill>
                <a:latin typeface="Aptos" panose="02110004020202020204"/>
              </a:rPr>
              <a:t>2.6 Y</a:t>
            </a:r>
          </a:p>
        </p:txBody>
      </p:sp>
      <p:sp>
        <p:nvSpPr>
          <p:cNvPr id="1076" name="Text Placeholder 17">
            <a:extLst>
              <a:ext uri="{FF2B5EF4-FFF2-40B4-BE49-F238E27FC236}">
                <a16:creationId xmlns:a16="http://schemas.microsoft.com/office/drawing/2014/main" id="{455B0F66-9F22-BAED-6391-3B7937301FEC}"/>
              </a:ext>
            </a:extLst>
          </p:cNvPr>
          <p:cNvSpPr txBox="1">
            <a:spLocks/>
          </p:cNvSpPr>
          <p:nvPr/>
        </p:nvSpPr>
        <p:spPr>
          <a:xfrm>
            <a:off x="10988858" y="761005"/>
            <a:ext cx="893500" cy="151485"/>
          </a:xfrm>
          <a:prstGeom prst="rect">
            <a:avLst/>
          </a:prstGeom>
        </p:spPr>
        <p:txBody>
          <a:bodyPr vert="horz" lIns="0" tIns="45708" rIns="91416" bIns="45708" rtlCol="0" anchor="t">
            <a:noAutofit/>
          </a:bodyPr>
          <a:lstStyle>
            <a:lvl1pPr marL="0" indent="0" algn="l" defTabSz="914126" rtl="0" eaLnBrk="1" latinLnBrk="0" hangingPunct="1">
              <a:lnSpc>
                <a:spcPct val="90000"/>
              </a:lnSpc>
              <a:spcBef>
                <a:spcPts val="1000"/>
              </a:spcBef>
              <a:buFont typeface="Arial"/>
              <a:buNone/>
              <a:defRPr lang="en-US" sz="900" b="0" i="0" kern="1200" cap="all" spc="300" baseline="0" dirty="0">
                <a:solidFill>
                  <a:schemeClr val="accent1"/>
                </a:solidFill>
                <a:latin typeface="+mn-lt"/>
                <a:ea typeface="Avenir Next" panose="020B0503020202020204" pitchFamily="34" charset="0"/>
                <a:cs typeface="Avenir Next" panose="020B0503020202020204" pitchFamily="34" charset="0"/>
              </a:defRPr>
            </a:lvl1pPr>
            <a:lvl2pPr marL="115853" indent="-115853" algn="l" defTabSz="914126" rtl="0" eaLnBrk="1" latinLnBrk="0" hangingPunct="1">
              <a:lnSpc>
                <a:spcPct val="90000"/>
              </a:lnSpc>
              <a:spcBef>
                <a:spcPts val="500"/>
              </a:spcBef>
              <a:buFont typeface="Arial"/>
              <a:buChar char="•"/>
              <a:tabLst/>
              <a:defRPr sz="1400" b="0" i="0" kern="1200">
                <a:solidFill>
                  <a:schemeClr val="tx1"/>
                </a:solidFill>
                <a:latin typeface="+mn-lt"/>
                <a:ea typeface="Avenir Next" panose="020B0503020202020204" pitchFamily="34" charset="0"/>
                <a:cs typeface="Avenir Next" panose="020B0503020202020204" pitchFamily="34" charset="0"/>
              </a:defRPr>
            </a:lvl2pPr>
            <a:lvl3pPr marL="401518" indent="-158702" algn="l" defTabSz="914126" rtl="0" eaLnBrk="1" latinLnBrk="0" hangingPunct="1">
              <a:lnSpc>
                <a:spcPct val="90000"/>
              </a:lnSpc>
              <a:spcBef>
                <a:spcPts val="500"/>
              </a:spcBef>
              <a:buFont typeface="Arial"/>
              <a:buChar char="•"/>
              <a:tabLst/>
              <a:defRPr sz="1400" b="0" i="0" kern="1200">
                <a:solidFill>
                  <a:schemeClr val="tx1"/>
                </a:solidFill>
                <a:latin typeface="+mn-lt"/>
                <a:ea typeface="Avenir Next" panose="020B0503020202020204" pitchFamily="34" charset="0"/>
                <a:cs typeface="Avenir Next" panose="020B0503020202020204" pitchFamily="34" charset="0"/>
              </a:defRPr>
            </a:lvl3pPr>
            <a:lvl4pPr marL="1599720" indent="-228531" algn="l" defTabSz="914126" rtl="0" eaLnBrk="1" latinLnBrk="0" hangingPunct="1">
              <a:lnSpc>
                <a:spcPct val="90000"/>
              </a:lnSpc>
              <a:spcBef>
                <a:spcPts val="500"/>
              </a:spcBef>
              <a:buFont typeface="Arial"/>
              <a:buChar char="•"/>
              <a:defRPr sz="1200" kern="1200">
                <a:solidFill>
                  <a:schemeClr val="tx1"/>
                </a:solidFill>
                <a:latin typeface="Ford Antenna Regular" charset="0"/>
                <a:ea typeface="Ford Antenna Regular" charset="0"/>
                <a:cs typeface="Ford Antenna Regular" charset="0"/>
              </a:defRPr>
            </a:lvl4pPr>
            <a:lvl5pPr marL="2056783" indent="-228531" algn="l" defTabSz="914126" rtl="0" eaLnBrk="1" latinLnBrk="0" hangingPunct="1">
              <a:lnSpc>
                <a:spcPct val="90000"/>
              </a:lnSpc>
              <a:spcBef>
                <a:spcPts val="500"/>
              </a:spcBef>
              <a:buFont typeface="Arial"/>
              <a:buChar char="•"/>
              <a:defRPr sz="1200" kern="1200">
                <a:solidFill>
                  <a:schemeClr val="tx1"/>
                </a:solidFill>
                <a:latin typeface="Ford Antenna Regular" charset="0"/>
                <a:ea typeface="Ford Antenna Regular" charset="0"/>
                <a:cs typeface="Ford Antenna Regular" charset="0"/>
              </a:defRPr>
            </a:lvl5pPr>
            <a:lvl6pPr marL="2513846" indent="-228531" algn="l" defTabSz="914126" rtl="0" eaLnBrk="1" latinLnBrk="0" hangingPunct="1">
              <a:lnSpc>
                <a:spcPct val="90000"/>
              </a:lnSpc>
              <a:spcBef>
                <a:spcPts val="500"/>
              </a:spcBef>
              <a:buFont typeface="Arial"/>
              <a:buChar char="•"/>
              <a:defRPr sz="1799" kern="1200">
                <a:solidFill>
                  <a:schemeClr val="tx1"/>
                </a:solidFill>
                <a:latin typeface="+mn-lt"/>
                <a:ea typeface="+mn-ea"/>
                <a:cs typeface="+mn-cs"/>
              </a:defRPr>
            </a:lvl6pPr>
            <a:lvl7pPr marL="2970908" indent="-228531" algn="l" defTabSz="914126" rtl="0" eaLnBrk="1" latinLnBrk="0" hangingPunct="1">
              <a:lnSpc>
                <a:spcPct val="90000"/>
              </a:lnSpc>
              <a:spcBef>
                <a:spcPts val="500"/>
              </a:spcBef>
              <a:buFont typeface="Arial"/>
              <a:buChar char="•"/>
              <a:defRPr sz="1799" kern="1200">
                <a:solidFill>
                  <a:schemeClr val="tx1"/>
                </a:solidFill>
                <a:latin typeface="+mn-lt"/>
                <a:ea typeface="+mn-ea"/>
                <a:cs typeface="+mn-cs"/>
              </a:defRPr>
            </a:lvl7pPr>
            <a:lvl8pPr marL="3427971" indent="-228531" algn="l" defTabSz="914126" rtl="0" eaLnBrk="1" latinLnBrk="0" hangingPunct="1">
              <a:lnSpc>
                <a:spcPct val="90000"/>
              </a:lnSpc>
              <a:spcBef>
                <a:spcPts val="500"/>
              </a:spcBef>
              <a:buFont typeface="Arial"/>
              <a:buChar char="•"/>
              <a:defRPr sz="1799"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a:buChar char="•"/>
              <a:defRPr sz="1799" kern="1200">
                <a:solidFill>
                  <a:schemeClr val="tx1"/>
                </a:solidFill>
                <a:latin typeface="+mn-lt"/>
                <a:ea typeface="+mn-ea"/>
                <a:cs typeface="+mn-cs"/>
              </a:defRPr>
            </a:lvl9pPr>
          </a:lstStyle>
          <a:p>
            <a:pPr algn="r" defTabSz="913852"/>
            <a:r>
              <a:rPr lang="en-US" sz="1200" dirty="0">
                <a:solidFill>
                  <a:srgbClr val="156082"/>
                </a:solidFill>
                <a:latin typeface="Aptos" panose="02110004020202020204"/>
              </a:rPr>
              <a:t>5.5+y</a:t>
            </a:r>
          </a:p>
        </p:txBody>
      </p:sp>
      <p:cxnSp>
        <p:nvCxnSpPr>
          <p:cNvPr id="1081" name="Straight Connector 1080">
            <a:extLst>
              <a:ext uri="{FF2B5EF4-FFF2-40B4-BE49-F238E27FC236}">
                <a16:creationId xmlns:a16="http://schemas.microsoft.com/office/drawing/2014/main" id="{3EE3FC55-FF3F-8042-6A00-10AD0EE211AE}"/>
              </a:ext>
            </a:extLst>
          </p:cNvPr>
          <p:cNvCxnSpPr>
            <a:cxnSpLocks/>
          </p:cNvCxnSpPr>
          <p:nvPr/>
        </p:nvCxnSpPr>
        <p:spPr>
          <a:xfrm>
            <a:off x="8593449" y="2103388"/>
            <a:ext cx="3390187"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4B41439F-2A66-DC14-6B53-C0AF9D890179}"/>
              </a:ext>
            </a:extLst>
          </p:cNvPr>
          <p:cNvSpPr>
            <a:spLocks noGrp="1"/>
          </p:cNvSpPr>
          <p:nvPr>
            <p:ph type="title"/>
          </p:nvPr>
        </p:nvSpPr>
        <p:spPr>
          <a:xfrm>
            <a:off x="8527501" y="1610199"/>
            <a:ext cx="3532921" cy="530038"/>
          </a:xfrm>
        </p:spPr>
        <p:txBody>
          <a:bodyPr/>
          <a:lstStyle/>
          <a:p>
            <a:pPr algn="ctr"/>
            <a:r>
              <a:rPr lang="en-US" sz="2399" b="1" dirty="0">
                <a:latin typeface="Calibri" panose="020F0502020204030204" pitchFamily="34" charset="0"/>
                <a:cs typeface="Calibri" panose="020F0502020204030204" pitchFamily="34" charset="0"/>
              </a:rPr>
              <a:t>Above &amp; Beyond</a:t>
            </a:r>
          </a:p>
        </p:txBody>
      </p:sp>
      <p:cxnSp>
        <p:nvCxnSpPr>
          <p:cNvPr id="1092" name="Straight Connector 1091">
            <a:extLst>
              <a:ext uri="{FF2B5EF4-FFF2-40B4-BE49-F238E27FC236}">
                <a16:creationId xmlns:a16="http://schemas.microsoft.com/office/drawing/2014/main" id="{F5B394CD-0A4A-C329-BB65-1AB7731C23EA}"/>
              </a:ext>
            </a:extLst>
          </p:cNvPr>
          <p:cNvCxnSpPr>
            <a:cxnSpLocks/>
          </p:cNvCxnSpPr>
          <p:nvPr/>
        </p:nvCxnSpPr>
        <p:spPr>
          <a:xfrm>
            <a:off x="8562242" y="4820452"/>
            <a:ext cx="3390187"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093" name="Straight Connector 1092">
            <a:extLst>
              <a:ext uri="{FF2B5EF4-FFF2-40B4-BE49-F238E27FC236}">
                <a16:creationId xmlns:a16="http://schemas.microsoft.com/office/drawing/2014/main" id="{09A17334-4828-079D-2A18-443D6656234B}"/>
              </a:ext>
            </a:extLst>
          </p:cNvPr>
          <p:cNvCxnSpPr>
            <a:cxnSpLocks/>
          </p:cNvCxnSpPr>
          <p:nvPr/>
        </p:nvCxnSpPr>
        <p:spPr>
          <a:xfrm>
            <a:off x="2615333" y="2283387"/>
            <a:ext cx="0" cy="4347084"/>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BBA250F4-30B7-31E0-F891-4E8AA37B718C}"/>
              </a:ext>
            </a:extLst>
          </p:cNvPr>
          <p:cNvPicPr>
            <a:picLocks noChangeAspect="1"/>
          </p:cNvPicPr>
          <p:nvPr/>
        </p:nvPicPr>
        <p:blipFill>
          <a:blip r:embed="rId3"/>
          <a:stretch>
            <a:fillRect/>
          </a:stretch>
        </p:blipFill>
        <p:spPr>
          <a:xfrm>
            <a:off x="10405180" y="95518"/>
            <a:ext cx="657768" cy="595661"/>
          </a:xfrm>
          <a:prstGeom prst="rect">
            <a:avLst/>
          </a:prstGeom>
        </p:spPr>
      </p:pic>
      <p:pic>
        <p:nvPicPr>
          <p:cNvPr id="8" name="Picture 7">
            <a:extLst>
              <a:ext uri="{FF2B5EF4-FFF2-40B4-BE49-F238E27FC236}">
                <a16:creationId xmlns:a16="http://schemas.microsoft.com/office/drawing/2014/main" id="{F3E65DE5-ECB1-4F1A-C39B-C1C01512A8EA}"/>
              </a:ext>
            </a:extLst>
          </p:cNvPr>
          <p:cNvPicPr>
            <a:picLocks noChangeAspect="1"/>
          </p:cNvPicPr>
          <p:nvPr/>
        </p:nvPicPr>
        <p:blipFill>
          <a:blip r:embed="rId4"/>
          <a:stretch>
            <a:fillRect/>
          </a:stretch>
        </p:blipFill>
        <p:spPr>
          <a:xfrm>
            <a:off x="3996036" y="95518"/>
            <a:ext cx="629147" cy="595661"/>
          </a:xfrm>
          <a:prstGeom prst="rect">
            <a:avLst/>
          </a:prstGeom>
        </p:spPr>
      </p:pic>
      <p:pic>
        <p:nvPicPr>
          <p:cNvPr id="23" name="Picture 8" descr="HSBC Logo, symbol, meaning, history, PNG, brand">
            <a:extLst>
              <a:ext uri="{FF2B5EF4-FFF2-40B4-BE49-F238E27FC236}">
                <a16:creationId xmlns:a16="http://schemas.microsoft.com/office/drawing/2014/main" id="{8B54D3C0-A431-F758-ADB0-15124F4EA87C}"/>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32639" y="929947"/>
            <a:ext cx="613403" cy="36878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7AEFAEC2-C536-F9B9-12CE-41530594FCA3}"/>
              </a:ext>
            </a:extLst>
          </p:cNvPr>
          <p:cNvPicPr>
            <a:picLocks noChangeAspect="1"/>
          </p:cNvPicPr>
          <p:nvPr/>
        </p:nvPicPr>
        <p:blipFill>
          <a:blip r:embed="rId6"/>
          <a:stretch>
            <a:fillRect/>
          </a:stretch>
        </p:blipFill>
        <p:spPr>
          <a:xfrm>
            <a:off x="3954012" y="929947"/>
            <a:ext cx="542206" cy="368780"/>
          </a:xfrm>
          <a:prstGeom prst="rect">
            <a:avLst/>
          </a:prstGeom>
        </p:spPr>
      </p:pic>
      <p:cxnSp>
        <p:nvCxnSpPr>
          <p:cNvPr id="9" name="Straight Connector 8">
            <a:extLst>
              <a:ext uri="{FF2B5EF4-FFF2-40B4-BE49-F238E27FC236}">
                <a16:creationId xmlns:a16="http://schemas.microsoft.com/office/drawing/2014/main" id="{D3B26FCE-8780-7F24-3F52-F3684D48423B}"/>
              </a:ext>
            </a:extLst>
          </p:cNvPr>
          <p:cNvCxnSpPr>
            <a:cxnSpLocks/>
          </p:cNvCxnSpPr>
          <p:nvPr/>
        </p:nvCxnSpPr>
        <p:spPr>
          <a:xfrm>
            <a:off x="102559" y="2314746"/>
            <a:ext cx="2402424" cy="13831"/>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31" name="Picture 30">
            <a:extLst>
              <a:ext uri="{FF2B5EF4-FFF2-40B4-BE49-F238E27FC236}">
                <a16:creationId xmlns:a16="http://schemas.microsoft.com/office/drawing/2014/main" id="{1B6FD515-EF0C-62C8-EFCD-58C3AD96E1F8}"/>
              </a:ext>
            </a:extLst>
          </p:cNvPr>
          <p:cNvPicPr>
            <a:picLocks noChangeAspect="1"/>
          </p:cNvPicPr>
          <p:nvPr/>
        </p:nvPicPr>
        <p:blipFill>
          <a:blip r:embed="rId7"/>
          <a:stretch>
            <a:fillRect/>
          </a:stretch>
        </p:blipFill>
        <p:spPr>
          <a:xfrm>
            <a:off x="265438" y="153253"/>
            <a:ext cx="1634477" cy="1588218"/>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grpSp>
        <p:nvGrpSpPr>
          <p:cNvPr id="15" name="Group 14">
            <a:extLst>
              <a:ext uri="{FF2B5EF4-FFF2-40B4-BE49-F238E27FC236}">
                <a16:creationId xmlns:a16="http://schemas.microsoft.com/office/drawing/2014/main" id="{EC729B29-BC61-2165-F5AD-38E5DB06D270}"/>
              </a:ext>
            </a:extLst>
          </p:cNvPr>
          <p:cNvGrpSpPr/>
          <p:nvPr/>
        </p:nvGrpSpPr>
        <p:grpSpPr>
          <a:xfrm>
            <a:off x="9786606" y="3415787"/>
            <a:ext cx="963926" cy="604675"/>
            <a:chOff x="9840117" y="3394880"/>
            <a:chExt cx="964177" cy="541655"/>
          </a:xfrm>
        </p:grpSpPr>
        <p:pic>
          <p:nvPicPr>
            <p:cNvPr id="1026" name="Graphic 1025" descr="Captain male with solid fill">
              <a:extLst>
                <a:ext uri="{FF2B5EF4-FFF2-40B4-BE49-F238E27FC236}">
                  <a16:creationId xmlns:a16="http://schemas.microsoft.com/office/drawing/2014/main" id="{E5009DEB-925D-410A-0182-ABCBC46200D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840117" y="3394880"/>
              <a:ext cx="521246" cy="521246"/>
            </a:xfrm>
            <a:prstGeom prst="rect">
              <a:avLst/>
            </a:prstGeom>
          </p:spPr>
        </p:pic>
        <p:pic>
          <p:nvPicPr>
            <p:cNvPr id="28" name="Graphic 27" descr="Diploma with solid fill">
              <a:extLst>
                <a:ext uri="{FF2B5EF4-FFF2-40B4-BE49-F238E27FC236}">
                  <a16:creationId xmlns:a16="http://schemas.microsoft.com/office/drawing/2014/main" id="{9D284F0B-3602-23F3-3989-691456110EBA}"/>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0270894" y="3403135"/>
              <a:ext cx="533400" cy="533400"/>
            </a:xfrm>
            <a:prstGeom prst="rect">
              <a:avLst/>
            </a:prstGeom>
          </p:spPr>
        </p:pic>
      </p:grpSp>
      <p:sp>
        <p:nvSpPr>
          <p:cNvPr id="3" name="TextBox 2">
            <a:extLst>
              <a:ext uri="{FF2B5EF4-FFF2-40B4-BE49-F238E27FC236}">
                <a16:creationId xmlns:a16="http://schemas.microsoft.com/office/drawing/2014/main" id="{A334D21E-B0B7-13BB-E1B2-B766B52F9EF7}"/>
              </a:ext>
            </a:extLst>
          </p:cNvPr>
          <p:cNvSpPr txBox="1"/>
          <p:nvPr/>
        </p:nvSpPr>
        <p:spPr>
          <a:xfrm>
            <a:off x="8348590" y="3133147"/>
            <a:ext cx="1784008" cy="430775"/>
          </a:xfrm>
          <a:prstGeom prst="rect">
            <a:avLst/>
          </a:prstGeom>
          <a:noFill/>
        </p:spPr>
        <p:txBody>
          <a:bodyPr wrap="square" lIns="91416" tIns="45708" rIns="91416" bIns="45708" anchor="t">
            <a:spAutoFit/>
          </a:bodyPr>
          <a:lstStyle>
            <a:defPPr>
              <a:defRPr lang="en-US"/>
            </a:defPPr>
            <a:lvl1pPr>
              <a:defRPr sz="1400" b="1">
                <a:solidFill>
                  <a:srgbClr val="002060"/>
                </a:solidFill>
                <a:effectLst/>
                <a:ea typeface="Times New Roman" panose="02020603050405020304" pitchFamily="18" charset="0"/>
              </a:defRPr>
            </a:lvl1pPr>
          </a:lstStyle>
          <a:p>
            <a:pPr algn="ctr" defTabSz="914126"/>
            <a:r>
              <a:rPr lang="en-US" sz="1100" dirty="0">
                <a:solidFill>
                  <a:prstClr val="black"/>
                </a:solidFill>
                <a:latin typeface="Calibri" panose="020F0502020204030204" pitchFamily="34" charset="0"/>
                <a:cs typeface="Calibri" panose="020F0502020204030204" pitchFamily="34" charset="0"/>
              </a:rPr>
              <a:t>Lead of GDI&amp;A Chennai Engagement team</a:t>
            </a:r>
          </a:p>
        </p:txBody>
      </p:sp>
      <p:sp>
        <p:nvSpPr>
          <p:cNvPr id="5" name="TextBox 4">
            <a:extLst>
              <a:ext uri="{FF2B5EF4-FFF2-40B4-BE49-F238E27FC236}">
                <a16:creationId xmlns:a16="http://schemas.microsoft.com/office/drawing/2014/main" id="{6C255F3A-9B5F-8BA1-C199-4A7867642111}"/>
              </a:ext>
            </a:extLst>
          </p:cNvPr>
          <p:cNvSpPr txBox="1"/>
          <p:nvPr/>
        </p:nvSpPr>
        <p:spPr>
          <a:xfrm>
            <a:off x="10414783" y="3096936"/>
            <a:ext cx="1654543" cy="430775"/>
          </a:xfrm>
          <a:prstGeom prst="rect">
            <a:avLst/>
          </a:prstGeom>
          <a:noFill/>
        </p:spPr>
        <p:txBody>
          <a:bodyPr wrap="square" lIns="91416" tIns="45708" rIns="91416" bIns="45708" anchor="t">
            <a:spAutoFit/>
          </a:bodyPr>
          <a:lstStyle>
            <a:defPPr>
              <a:defRPr lang="en-US"/>
            </a:defPPr>
            <a:lvl1pPr>
              <a:defRPr sz="1400" b="1">
                <a:solidFill>
                  <a:srgbClr val="002060"/>
                </a:solidFill>
                <a:effectLst/>
                <a:ea typeface="Times New Roman" panose="02020603050405020304" pitchFamily="18" charset="0"/>
              </a:defRPr>
            </a:lvl1pPr>
          </a:lstStyle>
          <a:p>
            <a:pPr algn="ctr" defTabSz="914126"/>
            <a:r>
              <a:rPr lang="en-US" sz="1100" dirty="0">
                <a:solidFill>
                  <a:prstClr val="black"/>
                </a:solidFill>
                <a:latin typeface="Calibri" panose="020F0502020204030204" pitchFamily="34" charset="0"/>
                <a:cs typeface="Calibri" panose="020F0502020204030204" pitchFamily="34" charset="0"/>
              </a:rPr>
              <a:t>Core Member of Chennai Mentoring Circle</a:t>
            </a:r>
          </a:p>
        </p:txBody>
      </p:sp>
      <p:sp>
        <p:nvSpPr>
          <p:cNvPr id="17" name="TextBox 16">
            <a:extLst>
              <a:ext uri="{FF2B5EF4-FFF2-40B4-BE49-F238E27FC236}">
                <a16:creationId xmlns:a16="http://schemas.microsoft.com/office/drawing/2014/main" id="{EF6C0787-D787-D104-6D3C-7DBBDE9D4E89}"/>
              </a:ext>
            </a:extLst>
          </p:cNvPr>
          <p:cNvSpPr txBox="1"/>
          <p:nvPr/>
        </p:nvSpPr>
        <p:spPr>
          <a:xfrm>
            <a:off x="9463612" y="3960585"/>
            <a:ext cx="1784008" cy="430775"/>
          </a:xfrm>
          <a:prstGeom prst="rect">
            <a:avLst/>
          </a:prstGeom>
          <a:noFill/>
        </p:spPr>
        <p:txBody>
          <a:bodyPr wrap="square" lIns="91416" tIns="45708" rIns="91416" bIns="45708" anchor="t">
            <a:spAutoFit/>
          </a:bodyPr>
          <a:lstStyle>
            <a:defPPr>
              <a:defRPr lang="en-US"/>
            </a:defPPr>
            <a:lvl1pPr>
              <a:defRPr sz="1400" b="1">
                <a:solidFill>
                  <a:srgbClr val="002060"/>
                </a:solidFill>
                <a:effectLst/>
                <a:ea typeface="Times New Roman" panose="02020603050405020304" pitchFamily="18" charset="0"/>
              </a:defRPr>
            </a:lvl1pPr>
          </a:lstStyle>
          <a:p>
            <a:pPr algn="ctr" defTabSz="914126"/>
            <a:r>
              <a:rPr lang="en-US" sz="1100" dirty="0">
                <a:solidFill>
                  <a:prstClr val="black"/>
                </a:solidFill>
                <a:latin typeface="Calibri" panose="020F0502020204030204" pitchFamily="34" charset="0"/>
                <a:cs typeface="Calibri" panose="020F0502020204030204" pitchFamily="34" charset="0"/>
              </a:rPr>
              <a:t>Completed Specialization in Leading People &amp; Teams</a:t>
            </a:r>
          </a:p>
        </p:txBody>
      </p:sp>
      <p:sp>
        <p:nvSpPr>
          <p:cNvPr id="1051" name="Arrow: Right 1050">
            <a:extLst>
              <a:ext uri="{FF2B5EF4-FFF2-40B4-BE49-F238E27FC236}">
                <a16:creationId xmlns:a16="http://schemas.microsoft.com/office/drawing/2014/main" id="{1FC812EF-FB72-A64D-68C6-09D53E8E58CA}"/>
              </a:ext>
            </a:extLst>
          </p:cNvPr>
          <p:cNvSpPr/>
          <p:nvPr/>
        </p:nvSpPr>
        <p:spPr>
          <a:xfrm>
            <a:off x="6218308" y="2787307"/>
            <a:ext cx="157456" cy="14847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prstClr val="white"/>
              </a:solidFill>
              <a:latin typeface="Aptos" panose="02110004020202020204"/>
            </a:endParaRPr>
          </a:p>
        </p:txBody>
      </p:sp>
      <p:grpSp>
        <p:nvGrpSpPr>
          <p:cNvPr id="2049" name="Group 2048">
            <a:extLst>
              <a:ext uri="{FF2B5EF4-FFF2-40B4-BE49-F238E27FC236}">
                <a16:creationId xmlns:a16="http://schemas.microsoft.com/office/drawing/2014/main" id="{DA0340B3-B516-9C42-0E7C-0CB9B066F97B}"/>
              </a:ext>
            </a:extLst>
          </p:cNvPr>
          <p:cNvGrpSpPr/>
          <p:nvPr/>
        </p:nvGrpSpPr>
        <p:grpSpPr>
          <a:xfrm>
            <a:off x="3676265" y="5149510"/>
            <a:ext cx="3309403" cy="358930"/>
            <a:chOff x="3797485" y="5393828"/>
            <a:chExt cx="3206689" cy="379121"/>
          </a:xfrm>
        </p:grpSpPr>
        <p:pic>
          <p:nvPicPr>
            <p:cNvPr id="2050" name="Picture 2" descr="AI tool for image processing ...">
              <a:extLst>
                <a:ext uri="{FF2B5EF4-FFF2-40B4-BE49-F238E27FC236}">
                  <a16:creationId xmlns:a16="http://schemas.microsoft.com/office/drawing/2014/main" id="{4C7ADDA2-12BC-CBAF-718D-E4B67FFA4FF7}"/>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797485" y="5428526"/>
              <a:ext cx="553078" cy="309724"/>
            </a:xfrm>
            <a:prstGeom prst="rect">
              <a:avLst/>
            </a:prstGeom>
            <a:noFill/>
            <a:extLst>
              <a:ext uri="{909E8E84-426E-40DD-AFC4-6F175D3DCCD1}">
                <a14:hiddenFill xmlns:a14="http://schemas.microsoft.com/office/drawing/2010/main">
                  <a:solidFill>
                    <a:srgbClr val="FFFFFF"/>
                  </a:solidFill>
                </a14:hiddenFill>
              </a:ext>
            </a:extLst>
          </p:spPr>
        </p:pic>
        <p:pic>
          <p:nvPicPr>
            <p:cNvPr id="1083" name="Picture 1082">
              <a:extLst>
                <a:ext uri="{FF2B5EF4-FFF2-40B4-BE49-F238E27FC236}">
                  <a16:creationId xmlns:a16="http://schemas.microsoft.com/office/drawing/2014/main" id="{4C18EE13-6F9B-771F-1CA5-349D1C1BDA59}"/>
                </a:ext>
              </a:extLst>
            </p:cNvPr>
            <p:cNvPicPr>
              <a:picLocks noChangeAspect="1"/>
            </p:cNvPicPr>
            <p:nvPr/>
          </p:nvPicPr>
          <p:blipFill>
            <a:blip r:embed="rId13"/>
            <a:stretch>
              <a:fillRect/>
            </a:stretch>
          </p:blipFill>
          <p:spPr>
            <a:xfrm>
              <a:off x="4392363" y="5393828"/>
              <a:ext cx="595156" cy="379121"/>
            </a:xfrm>
            <a:prstGeom prst="rect">
              <a:avLst/>
            </a:prstGeom>
          </p:spPr>
        </p:pic>
        <p:pic>
          <p:nvPicPr>
            <p:cNvPr id="1086" name="Picture 1085">
              <a:extLst>
                <a:ext uri="{FF2B5EF4-FFF2-40B4-BE49-F238E27FC236}">
                  <a16:creationId xmlns:a16="http://schemas.microsoft.com/office/drawing/2014/main" id="{63275087-0389-847B-EF29-092F08AD4818}"/>
                </a:ext>
              </a:extLst>
            </p:cNvPr>
            <p:cNvPicPr>
              <a:picLocks noChangeAspect="1"/>
            </p:cNvPicPr>
            <p:nvPr/>
          </p:nvPicPr>
          <p:blipFill>
            <a:blip r:embed="rId14"/>
            <a:stretch>
              <a:fillRect/>
            </a:stretch>
          </p:blipFill>
          <p:spPr>
            <a:xfrm>
              <a:off x="5115499" y="5493336"/>
              <a:ext cx="628274" cy="158462"/>
            </a:xfrm>
            <a:prstGeom prst="rect">
              <a:avLst/>
            </a:prstGeom>
          </p:spPr>
        </p:pic>
        <p:pic>
          <p:nvPicPr>
            <p:cNvPr id="1087" name="Picture 1086">
              <a:extLst>
                <a:ext uri="{FF2B5EF4-FFF2-40B4-BE49-F238E27FC236}">
                  <a16:creationId xmlns:a16="http://schemas.microsoft.com/office/drawing/2014/main" id="{3FE8DAB0-8461-09E6-FB77-7AB066B0A529}"/>
                </a:ext>
              </a:extLst>
            </p:cNvPr>
            <p:cNvPicPr>
              <a:picLocks noChangeAspect="1"/>
            </p:cNvPicPr>
            <p:nvPr/>
          </p:nvPicPr>
          <p:blipFill>
            <a:blip r:embed="rId15"/>
            <a:stretch>
              <a:fillRect/>
            </a:stretch>
          </p:blipFill>
          <p:spPr>
            <a:xfrm>
              <a:off x="6708656" y="5418327"/>
              <a:ext cx="295518" cy="354622"/>
            </a:xfrm>
            <a:prstGeom prst="rect">
              <a:avLst/>
            </a:prstGeom>
          </p:spPr>
        </p:pic>
        <p:pic>
          <p:nvPicPr>
            <p:cNvPr id="2048" name="Picture 2047">
              <a:extLst>
                <a:ext uri="{FF2B5EF4-FFF2-40B4-BE49-F238E27FC236}">
                  <a16:creationId xmlns:a16="http://schemas.microsoft.com/office/drawing/2014/main" id="{64FE7701-343F-47DD-C74D-82591A705ED2}"/>
                </a:ext>
              </a:extLst>
            </p:cNvPr>
            <p:cNvPicPr>
              <a:picLocks noChangeAspect="1"/>
            </p:cNvPicPr>
            <p:nvPr/>
          </p:nvPicPr>
          <p:blipFill>
            <a:blip r:embed="rId16"/>
            <a:srcRect t="24377" b="31990"/>
            <a:stretch/>
          </p:blipFill>
          <p:spPr>
            <a:xfrm>
              <a:off x="5881425" y="5509129"/>
              <a:ext cx="680748" cy="148518"/>
            </a:xfrm>
            <a:prstGeom prst="rect">
              <a:avLst/>
            </a:prstGeom>
          </p:spPr>
        </p:pic>
      </p:grpSp>
      <p:grpSp>
        <p:nvGrpSpPr>
          <p:cNvPr id="2054" name="Group 2053">
            <a:extLst>
              <a:ext uri="{FF2B5EF4-FFF2-40B4-BE49-F238E27FC236}">
                <a16:creationId xmlns:a16="http://schemas.microsoft.com/office/drawing/2014/main" id="{0336E792-9FB9-8CB7-E4CE-B57E1C0297DE}"/>
              </a:ext>
            </a:extLst>
          </p:cNvPr>
          <p:cNvGrpSpPr/>
          <p:nvPr/>
        </p:nvGrpSpPr>
        <p:grpSpPr>
          <a:xfrm>
            <a:off x="2783835" y="3993702"/>
            <a:ext cx="5475045" cy="926251"/>
            <a:chOff x="2782971" y="3993848"/>
            <a:chExt cx="5476471" cy="926492"/>
          </a:xfrm>
        </p:grpSpPr>
        <p:grpSp>
          <p:nvGrpSpPr>
            <p:cNvPr id="1066" name="Group 1065">
              <a:extLst>
                <a:ext uri="{FF2B5EF4-FFF2-40B4-BE49-F238E27FC236}">
                  <a16:creationId xmlns:a16="http://schemas.microsoft.com/office/drawing/2014/main" id="{40F9CF14-144B-C3DA-1C5D-A282AE7D91BD}"/>
                </a:ext>
              </a:extLst>
            </p:cNvPr>
            <p:cNvGrpSpPr/>
            <p:nvPr/>
          </p:nvGrpSpPr>
          <p:grpSpPr>
            <a:xfrm>
              <a:off x="2782971" y="3993848"/>
              <a:ext cx="5476471" cy="926492"/>
              <a:chOff x="2936567" y="4151893"/>
              <a:chExt cx="4972178" cy="1231235"/>
            </a:xfrm>
          </p:grpSpPr>
          <p:pic>
            <p:nvPicPr>
              <p:cNvPr id="1063" name="Picture 1062">
                <a:extLst>
                  <a:ext uri="{FF2B5EF4-FFF2-40B4-BE49-F238E27FC236}">
                    <a16:creationId xmlns:a16="http://schemas.microsoft.com/office/drawing/2014/main" id="{671716D7-464D-8324-1831-47D2777841E9}"/>
                  </a:ext>
                </a:extLst>
              </p:cNvPr>
              <p:cNvPicPr>
                <a:picLocks noChangeAspect="1"/>
              </p:cNvPicPr>
              <p:nvPr/>
            </p:nvPicPr>
            <p:blipFill>
              <a:blip r:embed="rId17"/>
              <a:stretch>
                <a:fillRect/>
              </a:stretch>
            </p:blipFill>
            <p:spPr>
              <a:xfrm>
                <a:off x="6478078" y="4759896"/>
                <a:ext cx="1400276" cy="543674"/>
              </a:xfrm>
              <a:prstGeom prst="rect">
                <a:avLst/>
              </a:prstGeom>
            </p:spPr>
          </p:pic>
          <p:pic>
            <p:nvPicPr>
              <p:cNvPr id="1058" name="Picture 1057">
                <a:extLst>
                  <a:ext uri="{FF2B5EF4-FFF2-40B4-BE49-F238E27FC236}">
                    <a16:creationId xmlns:a16="http://schemas.microsoft.com/office/drawing/2014/main" id="{FA931A8A-EBE0-B321-47F9-BDE562B087EF}"/>
                  </a:ext>
                </a:extLst>
              </p:cNvPr>
              <p:cNvPicPr>
                <a:picLocks noChangeAspect="1"/>
              </p:cNvPicPr>
              <p:nvPr/>
            </p:nvPicPr>
            <p:blipFill>
              <a:blip r:embed="rId18"/>
              <a:stretch>
                <a:fillRect/>
              </a:stretch>
            </p:blipFill>
            <p:spPr>
              <a:xfrm>
                <a:off x="4136229" y="4207872"/>
                <a:ext cx="2440085" cy="1175256"/>
              </a:xfrm>
              <a:prstGeom prst="rect">
                <a:avLst/>
              </a:prstGeom>
            </p:spPr>
          </p:pic>
          <p:pic>
            <p:nvPicPr>
              <p:cNvPr id="1061" name="Picture 1060">
                <a:extLst>
                  <a:ext uri="{FF2B5EF4-FFF2-40B4-BE49-F238E27FC236}">
                    <a16:creationId xmlns:a16="http://schemas.microsoft.com/office/drawing/2014/main" id="{04637023-7A0E-BFCA-64BB-FA5B6ACB095F}"/>
                  </a:ext>
                </a:extLst>
              </p:cNvPr>
              <p:cNvPicPr>
                <a:picLocks noChangeAspect="1"/>
              </p:cNvPicPr>
              <p:nvPr/>
            </p:nvPicPr>
            <p:blipFill>
              <a:blip r:embed="rId19"/>
              <a:stretch>
                <a:fillRect/>
              </a:stretch>
            </p:blipFill>
            <p:spPr>
              <a:xfrm>
                <a:off x="2977756" y="4872190"/>
                <a:ext cx="1063606" cy="395288"/>
              </a:xfrm>
              <a:prstGeom prst="rect">
                <a:avLst/>
              </a:prstGeom>
            </p:spPr>
          </p:pic>
          <p:pic>
            <p:nvPicPr>
              <p:cNvPr id="1064" name="Picture 1063">
                <a:extLst>
                  <a:ext uri="{FF2B5EF4-FFF2-40B4-BE49-F238E27FC236}">
                    <a16:creationId xmlns:a16="http://schemas.microsoft.com/office/drawing/2014/main" id="{163A11ED-B976-4430-9A6F-86F5AAAFB104}"/>
                  </a:ext>
                </a:extLst>
              </p:cNvPr>
              <p:cNvPicPr>
                <a:picLocks noChangeAspect="1"/>
              </p:cNvPicPr>
              <p:nvPr/>
            </p:nvPicPr>
            <p:blipFill>
              <a:blip r:embed="rId20"/>
              <a:srcRect l="7386" r="6263"/>
              <a:stretch/>
            </p:blipFill>
            <p:spPr>
              <a:xfrm>
                <a:off x="2936567" y="4151893"/>
                <a:ext cx="1121064" cy="708912"/>
              </a:xfrm>
              <a:prstGeom prst="rect">
                <a:avLst/>
              </a:prstGeom>
            </p:spPr>
          </p:pic>
          <p:pic>
            <p:nvPicPr>
              <p:cNvPr id="1065" name="Picture 1064">
                <a:extLst>
                  <a:ext uri="{FF2B5EF4-FFF2-40B4-BE49-F238E27FC236}">
                    <a16:creationId xmlns:a16="http://schemas.microsoft.com/office/drawing/2014/main" id="{9B503222-C995-988F-2BBA-C3780F9E69CB}"/>
                  </a:ext>
                </a:extLst>
              </p:cNvPr>
              <p:cNvPicPr>
                <a:picLocks noChangeAspect="1"/>
              </p:cNvPicPr>
              <p:nvPr/>
            </p:nvPicPr>
            <p:blipFill>
              <a:blip r:embed="rId21"/>
              <a:srcRect l="10580" t="22289" r="10999" b="19891"/>
              <a:stretch/>
            </p:blipFill>
            <p:spPr>
              <a:xfrm>
                <a:off x="6821572" y="4243051"/>
                <a:ext cx="1087173" cy="443253"/>
              </a:xfrm>
              <a:prstGeom prst="rect">
                <a:avLst/>
              </a:prstGeom>
            </p:spPr>
          </p:pic>
        </p:grpSp>
        <p:pic>
          <p:nvPicPr>
            <p:cNvPr id="2052" name="Picture 4" descr="spaCy - Wikipedia">
              <a:extLst>
                <a:ext uri="{FF2B5EF4-FFF2-40B4-BE49-F238E27FC236}">
                  <a16:creationId xmlns:a16="http://schemas.microsoft.com/office/drawing/2014/main" id="{4F15C4B9-2E06-8874-2EDE-A49616E8E0D1}"/>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3735441" y="4412103"/>
              <a:ext cx="479204" cy="221281"/>
            </a:xfrm>
            <a:prstGeom prst="rect">
              <a:avLst/>
            </a:prstGeom>
            <a:noFill/>
            <a:extLst>
              <a:ext uri="{909E8E84-426E-40DD-AFC4-6F175D3DCCD1}">
                <a14:hiddenFill xmlns:a14="http://schemas.microsoft.com/office/drawing/2010/main">
                  <a:solidFill>
                    <a:srgbClr val="FFFFFF"/>
                  </a:solidFill>
                </a14:hiddenFill>
              </a:ext>
            </a:extLst>
          </p:spPr>
        </p:pic>
        <p:pic>
          <p:nvPicPr>
            <p:cNvPr id="2053" name="Picture 2052">
              <a:extLst>
                <a:ext uri="{FF2B5EF4-FFF2-40B4-BE49-F238E27FC236}">
                  <a16:creationId xmlns:a16="http://schemas.microsoft.com/office/drawing/2014/main" id="{1AC09063-14F0-8C59-E3B3-2E4E1C7EB664}"/>
                </a:ext>
              </a:extLst>
            </p:cNvPr>
            <p:cNvPicPr>
              <a:picLocks noChangeAspect="1"/>
            </p:cNvPicPr>
            <p:nvPr/>
          </p:nvPicPr>
          <p:blipFill>
            <a:blip r:embed="rId23"/>
            <a:stretch>
              <a:fillRect/>
            </a:stretch>
          </p:blipFill>
          <p:spPr>
            <a:xfrm>
              <a:off x="6719496" y="4097113"/>
              <a:ext cx="282767" cy="307756"/>
            </a:xfrm>
            <a:prstGeom prst="rect">
              <a:avLst/>
            </a:prstGeom>
          </p:spPr>
        </p:pic>
      </p:grpSp>
      <p:pic>
        <p:nvPicPr>
          <p:cNvPr id="1084" name="Graphic 1083" descr="Business Growth with solid fill">
            <a:extLst>
              <a:ext uri="{FF2B5EF4-FFF2-40B4-BE49-F238E27FC236}">
                <a16:creationId xmlns:a16="http://schemas.microsoft.com/office/drawing/2014/main" id="{CBEFFEFA-B8D3-E10E-9BD3-86AAFC35BDFD}"/>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10648602" y="2320475"/>
            <a:ext cx="1079474" cy="846379"/>
          </a:xfrm>
          <a:prstGeom prst="rect">
            <a:avLst/>
          </a:prstGeom>
        </p:spPr>
      </p:pic>
      <p:pic>
        <p:nvPicPr>
          <p:cNvPr id="1059" name="Graphic 1058" descr="Cheers with solid fill">
            <a:extLst>
              <a:ext uri="{FF2B5EF4-FFF2-40B4-BE49-F238E27FC236}">
                <a16:creationId xmlns:a16="http://schemas.microsoft.com/office/drawing/2014/main" id="{6621DFD4-34C0-0975-D40E-65E9DE0A2D3E}"/>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8749730" y="2337381"/>
            <a:ext cx="1002919" cy="792345"/>
          </a:xfrm>
          <a:prstGeom prst="rect">
            <a:avLst/>
          </a:prstGeom>
        </p:spPr>
      </p:pic>
      <p:cxnSp>
        <p:nvCxnSpPr>
          <p:cNvPr id="2056" name="Straight Connector 2055">
            <a:extLst>
              <a:ext uri="{FF2B5EF4-FFF2-40B4-BE49-F238E27FC236}">
                <a16:creationId xmlns:a16="http://schemas.microsoft.com/office/drawing/2014/main" id="{8E593BE7-73B8-96F7-0EDB-7B0DA1105A93}"/>
              </a:ext>
            </a:extLst>
          </p:cNvPr>
          <p:cNvCxnSpPr>
            <a:cxnSpLocks/>
          </p:cNvCxnSpPr>
          <p:nvPr/>
        </p:nvCxnSpPr>
        <p:spPr>
          <a:xfrm>
            <a:off x="10184699" y="2283388"/>
            <a:ext cx="0" cy="857836"/>
          </a:xfrm>
          <a:prstGeom prst="line">
            <a:avLst/>
          </a:prstGeom>
          <a:ln>
            <a:prstDash val="dash"/>
          </a:ln>
        </p:spPr>
        <p:style>
          <a:lnRef idx="2">
            <a:schemeClr val="accent1"/>
          </a:lnRef>
          <a:fillRef idx="0">
            <a:schemeClr val="accent1"/>
          </a:fillRef>
          <a:effectRef idx="1">
            <a:schemeClr val="accent1"/>
          </a:effectRef>
          <a:fontRef idx="minor">
            <a:schemeClr val="tx1"/>
          </a:fontRef>
        </p:style>
      </p:cxnSp>
      <p:cxnSp>
        <p:nvCxnSpPr>
          <p:cNvPr id="2057" name="Straight Connector 2056">
            <a:extLst>
              <a:ext uri="{FF2B5EF4-FFF2-40B4-BE49-F238E27FC236}">
                <a16:creationId xmlns:a16="http://schemas.microsoft.com/office/drawing/2014/main" id="{D3055E50-982B-33E5-DBEE-248E484CC803}"/>
              </a:ext>
            </a:extLst>
          </p:cNvPr>
          <p:cNvCxnSpPr>
            <a:cxnSpLocks/>
          </p:cNvCxnSpPr>
          <p:nvPr/>
        </p:nvCxnSpPr>
        <p:spPr>
          <a:xfrm flipH="1">
            <a:off x="9271222" y="3187084"/>
            <a:ext cx="913913" cy="773500"/>
          </a:xfrm>
          <a:prstGeom prst="line">
            <a:avLst/>
          </a:prstGeom>
          <a:ln>
            <a:prstDash val="dash"/>
          </a:ln>
        </p:spPr>
        <p:style>
          <a:lnRef idx="2">
            <a:schemeClr val="accent1"/>
          </a:lnRef>
          <a:fillRef idx="0">
            <a:schemeClr val="accent1"/>
          </a:fillRef>
          <a:effectRef idx="1">
            <a:schemeClr val="accent1"/>
          </a:effectRef>
          <a:fontRef idx="minor">
            <a:schemeClr val="tx1"/>
          </a:fontRef>
        </p:style>
      </p:cxnSp>
      <p:cxnSp>
        <p:nvCxnSpPr>
          <p:cNvPr id="2060" name="Straight Connector 2059">
            <a:extLst>
              <a:ext uri="{FF2B5EF4-FFF2-40B4-BE49-F238E27FC236}">
                <a16:creationId xmlns:a16="http://schemas.microsoft.com/office/drawing/2014/main" id="{6675C2E5-C5FE-D7F3-D05E-D801E39D5878}"/>
              </a:ext>
            </a:extLst>
          </p:cNvPr>
          <p:cNvCxnSpPr>
            <a:cxnSpLocks/>
          </p:cNvCxnSpPr>
          <p:nvPr/>
        </p:nvCxnSpPr>
        <p:spPr>
          <a:xfrm>
            <a:off x="10184700" y="3181698"/>
            <a:ext cx="1109891" cy="708502"/>
          </a:xfrm>
          <a:prstGeom prst="line">
            <a:avLst/>
          </a:prstGeom>
          <a:ln>
            <a:prstDash val="dash"/>
          </a:ln>
        </p:spPr>
        <p:style>
          <a:lnRef idx="2">
            <a:schemeClr val="accent1"/>
          </a:lnRef>
          <a:fillRef idx="0">
            <a:schemeClr val="accent1"/>
          </a:fillRef>
          <a:effectRef idx="1">
            <a:schemeClr val="accent1"/>
          </a:effectRef>
          <a:fontRef idx="minor">
            <a:schemeClr val="tx1"/>
          </a:fontRef>
        </p:style>
      </p:cxnSp>
      <p:grpSp>
        <p:nvGrpSpPr>
          <p:cNvPr id="2066" name="Group 2065">
            <a:extLst>
              <a:ext uri="{FF2B5EF4-FFF2-40B4-BE49-F238E27FC236}">
                <a16:creationId xmlns:a16="http://schemas.microsoft.com/office/drawing/2014/main" id="{B1660B6B-EABF-3296-DAB7-53A10E6C1718}"/>
              </a:ext>
            </a:extLst>
          </p:cNvPr>
          <p:cNvGrpSpPr/>
          <p:nvPr/>
        </p:nvGrpSpPr>
        <p:grpSpPr>
          <a:xfrm>
            <a:off x="2735299" y="5990313"/>
            <a:ext cx="5494336" cy="800483"/>
            <a:chOff x="2734423" y="5926210"/>
            <a:chExt cx="5495767" cy="865461"/>
          </a:xfrm>
        </p:grpSpPr>
        <p:grpSp>
          <p:nvGrpSpPr>
            <p:cNvPr id="2051" name="Group 2050">
              <a:extLst>
                <a:ext uri="{FF2B5EF4-FFF2-40B4-BE49-F238E27FC236}">
                  <a16:creationId xmlns:a16="http://schemas.microsoft.com/office/drawing/2014/main" id="{2210DA00-C4C7-FD69-79FA-857C102AC75F}"/>
                </a:ext>
              </a:extLst>
            </p:cNvPr>
            <p:cNvGrpSpPr/>
            <p:nvPr/>
          </p:nvGrpSpPr>
          <p:grpSpPr>
            <a:xfrm>
              <a:off x="2734423" y="5937893"/>
              <a:ext cx="5495767" cy="853778"/>
              <a:chOff x="2736525" y="6179735"/>
              <a:chExt cx="5341644" cy="649688"/>
            </a:xfrm>
          </p:grpSpPr>
          <p:pic>
            <p:nvPicPr>
              <p:cNvPr id="1067" name="Picture 1066">
                <a:extLst>
                  <a:ext uri="{FF2B5EF4-FFF2-40B4-BE49-F238E27FC236}">
                    <a16:creationId xmlns:a16="http://schemas.microsoft.com/office/drawing/2014/main" id="{703582E0-A71E-785B-B2D8-3155AFABE69A}"/>
                  </a:ext>
                </a:extLst>
              </p:cNvPr>
              <p:cNvPicPr>
                <a:picLocks noChangeAspect="1"/>
              </p:cNvPicPr>
              <p:nvPr/>
            </p:nvPicPr>
            <p:blipFill>
              <a:blip r:embed="rId28"/>
              <a:stretch>
                <a:fillRect/>
              </a:stretch>
            </p:blipFill>
            <p:spPr>
              <a:xfrm>
                <a:off x="4287280" y="6179735"/>
                <a:ext cx="1338571" cy="640174"/>
              </a:xfrm>
              <a:prstGeom prst="rect">
                <a:avLst/>
              </a:prstGeom>
            </p:spPr>
          </p:pic>
          <p:pic>
            <p:nvPicPr>
              <p:cNvPr id="1069" name="Picture 1068">
                <a:extLst>
                  <a:ext uri="{FF2B5EF4-FFF2-40B4-BE49-F238E27FC236}">
                    <a16:creationId xmlns:a16="http://schemas.microsoft.com/office/drawing/2014/main" id="{2672B048-556D-1CB6-21E4-59ED1D3ED2B1}"/>
                  </a:ext>
                </a:extLst>
              </p:cNvPr>
              <p:cNvPicPr>
                <a:picLocks noChangeAspect="1"/>
              </p:cNvPicPr>
              <p:nvPr/>
            </p:nvPicPr>
            <p:blipFill>
              <a:blip r:embed="rId29"/>
              <a:stretch>
                <a:fillRect/>
              </a:stretch>
            </p:blipFill>
            <p:spPr>
              <a:xfrm>
                <a:off x="2736525" y="6189249"/>
                <a:ext cx="1505080" cy="640174"/>
              </a:xfrm>
              <a:prstGeom prst="rect">
                <a:avLst/>
              </a:prstGeom>
            </p:spPr>
          </p:pic>
          <p:pic>
            <p:nvPicPr>
              <p:cNvPr id="1071" name="Picture 1070">
                <a:extLst>
                  <a:ext uri="{FF2B5EF4-FFF2-40B4-BE49-F238E27FC236}">
                    <a16:creationId xmlns:a16="http://schemas.microsoft.com/office/drawing/2014/main" id="{E31F7DAE-A534-A10B-0CF0-B275B6FB9727}"/>
                  </a:ext>
                </a:extLst>
              </p:cNvPr>
              <p:cNvPicPr>
                <a:picLocks noChangeAspect="1"/>
              </p:cNvPicPr>
              <p:nvPr/>
            </p:nvPicPr>
            <p:blipFill>
              <a:blip r:embed="rId30"/>
              <a:stretch>
                <a:fillRect/>
              </a:stretch>
            </p:blipFill>
            <p:spPr>
              <a:xfrm>
                <a:off x="7434013" y="6380026"/>
                <a:ext cx="644156" cy="413946"/>
              </a:xfrm>
              <a:prstGeom prst="rect">
                <a:avLst/>
              </a:prstGeom>
            </p:spPr>
          </p:pic>
          <p:pic>
            <p:nvPicPr>
              <p:cNvPr id="1072" name="Picture 1071">
                <a:extLst>
                  <a:ext uri="{FF2B5EF4-FFF2-40B4-BE49-F238E27FC236}">
                    <a16:creationId xmlns:a16="http://schemas.microsoft.com/office/drawing/2014/main" id="{0CDD425A-65D1-2372-4DB3-615891A29D5A}"/>
                  </a:ext>
                </a:extLst>
              </p:cNvPr>
              <p:cNvPicPr>
                <a:picLocks noChangeAspect="1"/>
              </p:cNvPicPr>
              <p:nvPr/>
            </p:nvPicPr>
            <p:blipFill>
              <a:blip r:embed="rId31"/>
              <a:stretch>
                <a:fillRect/>
              </a:stretch>
            </p:blipFill>
            <p:spPr>
              <a:xfrm>
                <a:off x="6399172" y="6246619"/>
                <a:ext cx="891820" cy="307364"/>
              </a:xfrm>
              <a:prstGeom prst="rect">
                <a:avLst/>
              </a:prstGeom>
            </p:spPr>
          </p:pic>
          <p:pic>
            <p:nvPicPr>
              <p:cNvPr id="1077" name="Picture 1076">
                <a:extLst>
                  <a:ext uri="{FF2B5EF4-FFF2-40B4-BE49-F238E27FC236}">
                    <a16:creationId xmlns:a16="http://schemas.microsoft.com/office/drawing/2014/main" id="{B8F1B044-D698-9AF2-3E05-F231CD8CD731}"/>
                  </a:ext>
                </a:extLst>
              </p:cNvPr>
              <p:cNvPicPr>
                <a:picLocks noChangeAspect="1"/>
              </p:cNvPicPr>
              <p:nvPr/>
            </p:nvPicPr>
            <p:blipFill>
              <a:blip r:embed="rId32"/>
              <a:stretch>
                <a:fillRect/>
              </a:stretch>
            </p:blipFill>
            <p:spPr>
              <a:xfrm>
                <a:off x="6415637" y="6567493"/>
                <a:ext cx="906003" cy="163966"/>
              </a:xfrm>
              <a:prstGeom prst="rect">
                <a:avLst/>
              </a:prstGeom>
            </p:spPr>
          </p:pic>
          <p:pic>
            <p:nvPicPr>
              <p:cNvPr id="1078" name="Picture 1077">
                <a:extLst>
                  <a:ext uri="{FF2B5EF4-FFF2-40B4-BE49-F238E27FC236}">
                    <a16:creationId xmlns:a16="http://schemas.microsoft.com/office/drawing/2014/main" id="{E66D3EC3-560D-02F7-3E9D-ADD2341E17C2}"/>
                  </a:ext>
                </a:extLst>
              </p:cNvPr>
              <p:cNvPicPr>
                <a:picLocks noChangeAspect="1"/>
              </p:cNvPicPr>
              <p:nvPr/>
            </p:nvPicPr>
            <p:blipFill>
              <a:blip r:embed="rId33"/>
              <a:stretch>
                <a:fillRect/>
              </a:stretch>
            </p:blipFill>
            <p:spPr>
              <a:xfrm>
                <a:off x="5709674" y="6206895"/>
                <a:ext cx="628274" cy="338775"/>
              </a:xfrm>
              <a:prstGeom prst="rect">
                <a:avLst/>
              </a:prstGeom>
            </p:spPr>
          </p:pic>
          <p:pic>
            <p:nvPicPr>
              <p:cNvPr id="1082" name="Picture 1081">
                <a:extLst>
                  <a:ext uri="{FF2B5EF4-FFF2-40B4-BE49-F238E27FC236}">
                    <a16:creationId xmlns:a16="http://schemas.microsoft.com/office/drawing/2014/main" id="{D9A8C5AA-5569-65CB-71C3-F791717D3E68}"/>
                  </a:ext>
                </a:extLst>
              </p:cNvPr>
              <p:cNvPicPr>
                <a:picLocks noChangeAspect="1"/>
              </p:cNvPicPr>
              <p:nvPr/>
            </p:nvPicPr>
            <p:blipFill>
              <a:blip r:embed="rId34"/>
              <a:stretch>
                <a:fillRect/>
              </a:stretch>
            </p:blipFill>
            <p:spPr>
              <a:xfrm>
                <a:off x="5688760" y="6600359"/>
                <a:ext cx="655778" cy="219549"/>
              </a:xfrm>
              <a:prstGeom prst="rect">
                <a:avLst/>
              </a:prstGeom>
            </p:spPr>
          </p:pic>
        </p:grpSp>
        <p:pic>
          <p:nvPicPr>
            <p:cNvPr id="2065" name="Picture 2064">
              <a:extLst>
                <a:ext uri="{FF2B5EF4-FFF2-40B4-BE49-F238E27FC236}">
                  <a16:creationId xmlns:a16="http://schemas.microsoft.com/office/drawing/2014/main" id="{EEB15833-D8FA-8AFE-CE39-99375E694C03}"/>
                </a:ext>
              </a:extLst>
            </p:cNvPr>
            <p:cNvPicPr>
              <a:picLocks noChangeAspect="1"/>
            </p:cNvPicPr>
            <p:nvPr/>
          </p:nvPicPr>
          <p:blipFill>
            <a:blip r:embed="rId35"/>
            <a:stretch>
              <a:fillRect/>
            </a:stretch>
          </p:blipFill>
          <p:spPr>
            <a:xfrm>
              <a:off x="7484600" y="5926210"/>
              <a:ext cx="692551" cy="357901"/>
            </a:xfrm>
            <a:prstGeom prst="rect">
              <a:avLst/>
            </a:prstGeom>
          </p:spPr>
        </p:pic>
      </p:grpSp>
      <p:grpSp>
        <p:nvGrpSpPr>
          <p:cNvPr id="2069" name="Group 2068">
            <a:extLst>
              <a:ext uri="{FF2B5EF4-FFF2-40B4-BE49-F238E27FC236}">
                <a16:creationId xmlns:a16="http://schemas.microsoft.com/office/drawing/2014/main" id="{E47404E5-071E-B496-5FBE-C6DEC12485DF}"/>
              </a:ext>
            </a:extLst>
          </p:cNvPr>
          <p:cNvGrpSpPr/>
          <p:nvPr/>
        </p:nvGrpSpPr>
        <p:grpSpPr>
          <a:xfrm>
            <a:off x="2749318" y="2536456"/>
            <a:ext cx="5839186" cy="1148505"/>
            <a:chOff x="2748446" y="2536223"/>
            <a:chExt cx="5840707" cy="1148804"/>
          </a:xfrm>
        </p:grpSpPr>
        <p:grpSp>
          <p:nvGrpSpPr>
            <p:cNvPr id="1057" name="Group 1056">
              <a:extLst>
                <a:ext uri="{FF2B5EF4-FFF2-40B4-BE49-F238E27FC236}">
                  <a16:creationId xmlns:a16="http://schemas.microsoft.com/office/drawing/2014/main" id="{18C939F3-E6D6-E4BF-3494-49096778E4EF}"/>
                </a:ext>
              </a:extLst>
            </p:cNvPr>
            <p:cNvGrpSpPr/>
            <p:nvPr/>
          </p:nvGrpSpPr>
          <p:grpSpPr>
            <a:xfrm>
              <a:off x="2748446" y="2536223"/>
              <a:ext cx="5840707" cy="1148804"/>
              <a:chOff x="2748446" y="2567753"/>
              <a:chExt cx="5869598" cy="1148804"/>
            </a:xfrm>
          </p:grpSpPr>
          <p:pic>
            <p:nvPicPr>
              <p:cNvPr id="22" name="Picture 21">
                <a:extLst>
                  <a:ext uri="{FF2B5EF4-FFF2-40B4-BE49-F238E27FC236}">
                    <a16:creationId xmlns:a16="http://schemas.microsoft.com/office/drawing/2014/main" id="{7F19B21F-E757-CC88-1277-74494B203E32}"/>
                  </a:ext>
                </a:extLst>
              </p:cNvPr>
              <p:cNvPicPr>
                <a:picLocks noChangeAspect="1"/>
              </p:cNvPicPr>
              <p:nvPr/>
            </p:nvPicPr>
            <p:blipFill>
              <a:blip r:embed="rId36">
                <a:extLst>
                  <a:ext uri="{BEBA8EAE-BF5A-486C-A8C5-ECC9F3942E4B}">
                    <a14:imgProps xmlns:a14="http://schemas.microsoft.com/office/drawing/2010/main">
                      <a14:imgLayer r:embed="rId37">
                        <a14:imgEffect>
                          <a14:sharpenSoften amount="50000"/>
                        </a14:imgEffect>
                      </a14:imgLayer>
                    </a14:imgProps>
                  </a:ext>
                </a:extLst>
              </a:blip>
              <a:stretch>
                <a:fillRect/>
              </a:stretch>
            </p:blipFill>
            <p:spPr>
              <a:xfrm>
                <a:off x="7116515" y="2635831"/>
                <a:ext cx="1064159" cy="801262"/>
              </a:xfrm>
              <a:prstGeom prst="rect">
                <a:avLst/>
              </a:prstGeom>
            </p:spPr>
          </p:pic>
          <p:pic>
            <p:nvPicPr>
              <p:cNvPr id="25" name="Picture 24">
                <a:extLst>
                  <a:ext uri="{FF2B5EF4-FFF2-40B4-BE49-F238E27FC236}">
                    <a16:creationId xmlns:a16="http://schemas.microsoft.com/office/drawing/2014/main" id="{316967F5-3442-95AC-485F-EDFBFFA38F25}"/>
                  </a:ext>
                </a:extLst>
              </p:cNvPr>
              <p:cNvPicPr>
                <a:picLocks noChangeAspect="1"/>
              </p:cNvPicPr>
              <p:nvPr/>
            </p:nvPicPr>
            <p:blipFill>
              <a:blip r:embed="rId38"/>
              <a:srcRect t="20526" b="19495"/>
              <a:stretch/>
            </p:blipFill>
            <p:spPr>
              <a:xfrm>
                <a:off x="2775160" y="2742676"/>
                <a:ext cx="864797" cy="345164"/>
              </a:xfrm>
              <a:prstGeom prst="rect">
                <a:avLst/>
              </a:prstGeom>
            </p:spPr>
          </p:pic>
          <p:pic>
            <p:nvPicPr>
              <p:cNvPr id="26" name="Picture 25">
                <a:extLst>
                  <a:ext uri="{FF2B5EF4-FFF2-40B4-BE49-F238E27FC236}">
                    <a16:creationId xmlns:a16="http://schemas.microsoft.com/office/drawing/2014/main" id="{45094BED-F99C-0B73-F30B-17699600249F}"/>
                  </a:ext>
                </a:extLst>
              </p:cNvPr>
              <p:cNvPicPr>
                <a:picLocks noChangeAspect="1"/>
              </p:cNvPicPr>
              <p:nvPr/>
            </p:nvPicPr>
            <p:blipFill>
              <a:blip r:embed="rId39"/>
              <a:stretch>
                <a:fillRect/>
              </a:stretch>
            </p:blipFill>
            <p:spPr>
              <a:xfrm>
                <a:off x="3050415" y="3399482"/>
                <a:ext cx="771619" cy="317075"/>
              </a:xfrm>
              <a:prstGeom prst="rect">
                <a:avLst/>
              </a:prstGeom>
            </p:spPr>
          </p:pic>
          <p:pic>
            <p:nvPicPr>
              <p:cNvPr id="1024" name="Picture 1023">
                <a:extLst>
                  <a:ext uri="{FF2B5EF4-FFF2-40B4-BE49-F238E27FC236}">
                    <a16:creationId xmlns:a16="http://schemas.microsoft.com/office/drawing/2014/main" id="{11C4922F-2EA3-D44E-C420-5A1BEAC6CA84}"/>
                  </a:ext>
                </a:extLst>
              </p:cNvPr>
              <p:cNvPicPr>
                <a:picLocks noChangeAspect="1"/>
              </p:cNvPicPr>
              <p:nvPr/>
            </p:nvPicPr>
            <p:blipFill>
              <a:blip r:embed="rId40"/>
              <a:srcRect l="5674" t="24766" r="26097" b="30496"/>
              <a:stretch/>
            </p:blipFill>
            <p:spPr>
              <a:xfrm>
                <a:off x="3628040" y="3128080"/>
                <a:ext cx="1049587" cy="221282"/>
              </a:xfrm>
              <a:prstGeom prst="rect">
                <a:avLst/>
              </a:prstGeom>
            </p:spPr>
          </p:pic>
          <p:pic>
            <p:nvPicPr>
              <p:cNvPr id="1032" name="Picture 1031">
                <a:extLst>
                  <a:ext uri="{FF2B5EF4-FFF2-40B4-BE49-F238E27FC236}">
                    <a16:creationId xmlns:a16="http://schemas.microsoft.com/office/drawing/2014/main" id="{9D7ED0BF-A4D0-F081-3C94-211B22F5F000}"/>
                  </a:ext>
                </a:extLst>
              </p:cNvPr>
              <p:cNvPicPr>
                <a:picLocks noChangeAspect="1"/>
              </p:cNvPicPr>
              <p:nvPr/>
            </p:nvPicPr>
            <p:blipFill>
              <a:blip r:embed="rId41"/>
              <a:srcRect l="7726" t="25730" r="32243" b="27473"/>
              <a:stretch/>
            </p:blipFill>
            <p:spPr>
              <a:xfrm>
                <a:off x="3786492" y="2746225"/>
                <a:ext cx="875292" cy="341161"/>
              </a:xfrm>
              <a:prstGeom prst="rect">
                <a:avLst/>
              </a:prstGeom>
            </p:spPr>
          </p:pic>
          <p:pic>
            <p:nvPicPr>
              <p:cNvPr id="1036" name="Picture 1035">
                <a:extLst>
                  <a:ext uri="{FF2B5EF4-FFF2-40B4-BE49-F238E27FC236}">
                    <a16:creationId xmlns:a16="http://schemas.microsoft.com/office/drawing/2014/main" id="{09C021F3-8D9A-1309-B209-7A2B84CBB694}"/>
                  </a:ext>
                </a:extLst>
              </p:cNvPr>
              <p:cNvPicPr>
                <a:picLocks noChangeAspect="1"/>
              </p:cNvPicPr>
              <p:nvPr/>
            </p:nvPicPr>
            <p:blipFill>
              <a:blip r:embed="rId42"/>
              <a:stretch>
                <a:fillRect/>
              </a:stretch>
            </p:blipFill>
            <p:spPr>
              <a:xfrm>
                <a:off x="3720533" y="3391101"/>
                <a:ext cx="938039" cy="221282"/>
              </a:xfrm>
              <a:prstGeom prst="rect">
                <a:avLst/>
              </a:prstGeom>
            </p:spPr>
          </p:pic>
          <p:sp>
            <p:nvSpPr>
              <p:cNvPr id="1037" name="TextBox 1036">
                <a:extLst>
                  <a:ext uri="{FF2B5EF4-FFF2-40B4-BE49-F238E27FC236}">
                    <a16:creationId xmlns:a16="http://schemas.microsoft.com/office/drawing/2014/main" id="{191895B5-54A1-F105-96B4-E4CBA05A4AC2}"/>
                  </a:ext>
                </a:extLst>
              </p:cNvPr>
              <p:cNvSpPr txBox="1"/>
              <p:nvPr/>
            </p:nvSpPr>
            <p:spPr>
              <a:xfrm>
                <a:off x="6833571" y="3467133"/>
                <a:ext cx="1784473" cy="246221"/>
              </a:xfrm>
              <a:prstGeom prst="rect">
                <a:avLst/>
              </a:prstGeom>
              <a:noFill/>
            </p:spPr>
            <p:txBody>
              <a:bodyPr wrap="square" rtlCol="0">
                <a:spAutoFit/>
              </a:bodyPr>
              <a:lstStyle/>
              <a:p>
                <a:pPr defTabSz="914126"/>
                <a:r>
                  <a:rPr lang="en-US" sz="1000" b="1" dirty="0">
                    <a:solidFill>
                      <a:srgbClr val="0000FF"/>
                    </a:solidFill>
                    <a:latin typeface="Aptos" panose="02110004020202020204"/>
                    <a:cs typeface="Arial" pitchFamily="34" charset="0"/>
                  </a:rPr>
                  <a:t>[walkie-talkie.ford.com]</a:t>
                </a:r>
                <a:endParaRPr lang="en-US" sz="1000" b="1" dirty="0">
                  <a:solidFill>
                    <a:prstClr val="black"/>
                  </a:solidFill>
                  <a:latin typeface="Aptos" panose="02110004020202020204"/>
                  <a:cs typeface="Arial" pitchFamily="34" charset="0"/>
                </a:endParaRPr>
              </a:p>
            </p:txBody>
          </p:sp>
          <p:pic>
            <p:nvPicPr>
              <p:cNvPr id="1038" name="Picture 1037">
                <a:extLst>
                  <a:ext uri="{FF2B5EF4-FFF2-40B4-BE49-F238E27FC236}">
                    <a16:creationId xmlns:a16="http://schemas.microsoft.com/office/drawing/2014/main" id="{DF33457B-D63D-6212-6FBB-C6B8B3C9237E}"/>
                  </a:ext>
                </a:extLst>
              </p:cNvPr>
              <p:cNvPicPr>
                <a:picLocks noChangeAspect="1"/>
              </p:cNvPicPr>
              <p:nvPr/>
            </p:nvPicPr>
            <p:blipFill>
              <a:blip r:embed="rId43"/>
              <a:srcRect l="10992" t="33353" r="11611" b="34087"/>
              <a:stretch/>
            </p:blipFill>
            <p:spPr>
              <a:xfrm>
                <a:off x="4735701" y="2638133"/>
                <a:ext cx="912198" cy="255366"/>
              </a:xfrm>
              <a:prstGeom prst="rect">
                <a:avLst/>
              </a:prstGeom>
            </p:spPr>
          </p:pic>
          <p:pic>
            <p:nvPicPr>
              <p:cNvPr id="1039" name="Picture 1038">
                <a:extLst>
                  <a:ext uri="{FF2B5EF4-FFF2-40B4-BE49-F238E27FC236}">
                    <a16:creationId xmlns:a16="http://schemas.microsoft.com/office/drawing/2014/main" id="{6B79185E-9808-3E8F-0CB5-9D10711EE8E1}"/>
                  </a:ext>
                </a:extLst>
              </p:cNvPr>
              <p:cNvPicPr>
                <a:picLocks noChangeAspect="1"/>
              </p:cNvPicPr>
              <p:nvPr/>
            </p:nvPicPr>
            <p:blipFill>
              <a:blip r:embed="rId44"/>
              <a:srcRect l="15053" t="18562" r="15875" b="27665"/>
              <a:stretch/>
            </p:blipFill>
            <p:spPr>
              <a:xfrm>
                <a:off x="5813858" y="3131103"/>
                <a:ext cx="829841" cy="221282"/>
              </a:xfrm>
              <a:prstGeom prst="rect">
                <a:avLst/>
              </a:prstGeom>
            </p:spPr>
          </p:pic>
          <p:pic>
            <p:nvPicPr>
              <p:cNvPr id="1040" name="Picture 1039">
                <a:extLst>
                  <a:ext uri="{FF2B5EF4-FFF2-40B4-BE49-F238E27FC236}">
                    <a16:creationId xmlns:a16="http://schemas.microsoft.com/office/drawing/2014/main" id="{79FE7EB4-DCF3-7302-E441-4F2B38DAD322}"/>
                  </a:ext>
                </a:extLst>
              </p:cNvPr>
              <p:cNvPicPr>
                <a:picLocks noChangeAspect="1"/>
              </p:cNvPicPr>
              <p:nvPr/>
            </p:nvPicPr>
            <p:blipFill>
              <a:blip r:embed="rId45"/>
              <a:srcRect l="12225" t="17869" r="11411" b="18947"/>
              <a:stretch/>
            </p:blipFill>
            <p:spPr>
              <a:xfrm>
                <a:off x="4765802" y="2939853"/>
                <a:ext cx="899230" cy="274226"/>
              </a:xfrm>
              <a:prstGeom prst="rect">
                <a:avLst/>
              </a:prstGeom>
            </p:spPr>
          </p:pic>
          <p:pic>
            <p:nvPicPr>
              <p:cNvPr id="1043" name="Picture 1042">
                <a:extLst>
                  <a:ext uri="{FF2B5EF4-FFF2-40B4-BE49-F238E27FC236}">
                    <a16:creationId xmlns:a16="http://schemas.microsoft.com/office/drawing/2014/main" id="{0257D9E6-4D1D-4D96-80F6-DD6A82B24829}"/>
                  </a:ext>
                </a:extLst>
              </p:cNvPr>
              <p:cNvPicPr>
                <a:picLocks noChangeAspect="1"/>
              </p:cNvPicPr>
              <p:nvPr/>
            </p:nvPicPr>
            <p:blipFill>
              <a:blip r:embed="rId46"/>
              <a:srcRect l="17010" t="17895" r="15924" b="16771"/>
              <a:stretch/>
            </p:blipFill>
            <p:spPr>
              <a:xfrm>
                <a:off x="5796098" y="3363232"/>
                <a:ext cx="763505" cy="289961"/>
              </a:xfrm>
              <a:prstGeom prst="rect">
                <a:avLst/>
              </a:prstGeom>
            </p:spPr>
          </p:pic>
          <p:pic>
            <p:nvPicPr>
              <p:cNvPr id="1044" name="Picture 1043">
                <a:extLst>
                  <a:ext uri="{FF2B5EF4-FFF2-40B4-BE49-F238E27FC236}">
                    <a16:creationId xmlns:a16="http://schemas.microsoft.com/office/drawing/2014/main" id="{354ECDE8-61BB-E007-0C71-94F8B1B7F07D}"/>
                  </a:ext>
                </a:extLst>
              </p:cNvPr>
              <p:cNvPicPr>
                <a:picLocks noChangeAspect="1"/>
              </p:cNvPicPr>
              <p:nvPr/>
            </p:nvPicPr>
            <p:blipFill>
              <a:blip r:embed="rId47"/>
              <a:stretch>
                <a:fillRect/>
              </a:stretch>
            </p:blipFill>
            <p:spPr>
              <a:xfrm>
                <a:off x="5772665" y="2679350"/>
                <a:ext cx="399332" cy="390536"/>
              </a:xfrm>
              <a:prstGeom prst="rect">
                <a:avLst/>
              </a:prstGeom>
            </p:spPr>
          </p:pic>
          <p:pic>
            <p:nvPicPr>
              <p:cNvPr id="1045" name="Picture 1044">
                <a:extLst>
                  <a:ext uri="{FF2B5EF4-FFF2-40B4-BE49-F238E27FC236}">
                    <a16:creationId xmlns:a16="http://schemas.microsoft.com/office/drawing/2014/main" id="{B8C7A741-46EF-B05C-9096-7C199DDAF0E7}"/>
                  </a:ext>
                </a:extLst>
              </p:cNvPr>
              <p:cNvPicPr>
                <a:picLocks noChangeAspect="1"/>
              </p:cNvPicPr>
              <p:nvPr/>
            </p:nvPicPr>
            <p:blipFill>
              <a:blip r:embed="rId48"/>
              <a:stretch>
                <a:fillRect/>
              </a:stretch>
            </p:blipFill>
            <p:spPr>
              <a:xfrm>
                <a:off x="6403150" y="2689019"/>
                <a:ext cx="399333" cy="383277"/>
              </a:xfrm>
              <a:prstGeom prst="rect">
                <a:avLst/>
              </a:prstGeom>
            </p:spPr>
          </p:pic>
          <p:pic>
            <p:nvPicPr>
              <p:cNvPr id="1052" name="Picture 1051">
                <a:extLst>
                  <a:ext uri="{FF2B5EF4-FFF2-40B4-BE49-F238E27FC236}">
                    <a16:creationId xmlns:a16="http://schemas.microsoft.com/office/drawing/2014/main" id="{6DC979C1-3B39-A0C1-88A5-04B46C91AD6E}"/>
                  </a:ext>
                </a:extLst>
              </p:cNvPr>
              <p:cNvPicPr>
                <a:picLocks noChangeAspect="1"/>
              </p:cNvPicPr>
              <p:nvPr/>
            </p:nvPicPr>
            <p:blipFill>
              <a:blip r:embed="rId49"/>
              <a:stretch>
                <a:fillRect/>
              </a:stretch>
            </p:blipFill>
            <p:spPr>
              <a:xfrm>
                <a:off x="2748446" y="3141716"/>
                <a:ext cx="421338" cy="421338"/>
              </a:xfrm>
              <a:prstGeom prst="rect">
                <a:avLst/>
              </a:prstGeom>
            </p:spPr>
          </p:pic>
          <p:pic>
            <p:nvPicPr>
              <p:cNvPr id="1053" name="Picture 1052">
                <a:extLst>
                  <a:ext uri="{FF2B5EF4-FFF2-40B4-BE49-F238E27FC236}">
                    <a16:creationId xmlns:a16="http://schemas.microsoft.com/office/drawing/2014/main" id="{66E89F51-5E03-3A73-0860-CA28AF9463E4}"/>
                  </a:ext>
                </a:extLst>
              </p:cNvPr>
              <p:cNvPicPr>
                <a:picLocks noChangeAspect="1"/>
              </p:cNvPicPr>
              <p:nvPr/>
            </p:nvPicPr>
            <p:blipFill>
              <a:blip r:embed="rId50"/>
              <a:srcRect l="2965" t="23869" r="3050" b="23465"/>
              <a:stretch/>
            </p:blipFill>
            <p:spPr>
              <a:xfrm>
                <a:off x="3195895" y="3130708"/>
                <a:ext cx="394886" cy="221282"/>
              </a:xfrm>
              <a:prstGeom prst="rect">
                <a:avLst/>
              </a:prstGeom>
            </p:spPr>
          </p:pic>
          <p:cxnSp>
            <p:nvCxnSpPr>
              <p:cNvPr id="1055" name="Straight Connector 1054">
                <a:extLst>
                  <a:ext uri="{FF2B5EF4-FFF2-40B4-BE49-F238E27FC236}">
                    <a16:creationId xmlns:a16="http://schemas.microsoft.com/office/drawing/2014/main" id="{7E17E595-7735-BE1C-64A6-FFD56E7E87CD}"/>
                  </a:ext>
                </a:extLst>
              </p:cNvPr>
              <p:cNvCxnSpPr/>
              <p:nvPr/>
            </p:nvCxnSpPr>
            <p:spPr>
              <a:xfrm>
                <a:off x="6849777" y="2567753"/>
                <a:ext cx="0" cy="1148088"/>
              </a:xfrm>
              <a:prstGeom prst="line">
                <a:avLst/>
              </a:prstGeom>
              <a:ln>
                <a:solidFill>
                  <a:srgbClr val="002060"/>
                </a:solidFill>
                <a:prstDash val="dash"/>
              </a:ln>
            </p:spPr>
            <p:style>
              <a:lnRef idx="2">
                <a:schemeClr val="accent1"/>
              </a:lnRef>
              <a:fillRef idx="0">
                <a:schemeClr val="accent1"/>
              </a:fillRef>
              <a:effectRef idx="1">
                <a:schemeClr val="accent1"/>
              </a:effectRef>
              <a:fontRef idx="minor">
                <a:schemeClr val="tx1"/>
              </a:fontRef>
            </p:style>
          </p:cxnSp>
        </p:grpSp>
        <p:pic>
          <p:nvPicPr>
            <p:cNvPr id="2068" name="Picture 6" descr="Tekton">
              <a:extLst>
                <a:ext uri="{FF2B5EF4-FFF2-40B4-BE49-F238E27FC236}">
                  <a16:creationId xmlns:a16="http://schemas.microsoft.com/office/drawing/2014/main" id="{87ECD59B-6224-8064-49FD-43043CAD1EDB}"/>
                </a:ext>
              </a:extLst>
            </p:cNvPr>
            <p:cNvPicPr>
              <a:picLocks noChangeAspect="1" noChangeArrowheads="1"/>
            </p:cNvPicPr>
            <p:nvPr/>
          </p:nvPicPr>
          <p:blipFill>
            <a:blip r:embed="rId51">
              <a:extLst>
                <a:ext uri="{28A0092B-C50C-407E-A947-70E740481C1C}">
                  <a14:useLocalDpi xmlns:a14="http://schemas.microsoft.com/office/drawing/2010/main" val="0"/>
                </a:ext>
              </a:extLst>
            </a:blip>
            <a:srcRect/>
            <a:stretch>
              <a:fillRect/>
            </a:stretch>
          </p:blipFill>
          <p:spPr bwMode="auto">
            <a:xfrm>
              <a:off x="4741401" y="3249221"/>
              <a:ext cx="933423" cy="321674"/>
            </a:xfrm>
            <a:prstGeom prst="rect">
              <a:avLst/>
            </a:prstGeom>
            <a:noFill/>
            <a:extLst>
              <a:ext uri="{909E8E84-426E-40DD-AFC4-6F175D3DCCD1}">
                <a14:hiddenFill xmlns:a14="http://schemas.microsoft.com/office/drawing/2010/main">
                  <a:solidFill>
                    <a:srgbClr val="FFFFFF"/>
                  </a:solidFill>
                </a14:hiddenFill>
              </a:ext>
            </a:extLst>
          </p:spPr>
        </p:pic>
      </p:grpSp>
      <p:sp>
        <p:nvSpPr>
          <p:cNvPr id="2071" name="Text Placeholder 17">
            <a:extLst>
              <a:ext uri="{FF2B5EF4-FFF2-40B4-BE49-F238E27FC236}">
                <a16:creationId xmlns:a16="http://schemas.microsoft.com/office/drawing/2014/main" id="{EE56D26B-4DC7-FE65-17B4-777B896E8A89}"/>
              </a:ext>
            </a:extLst>
          </p:cNvPr>
          <p:cNvSpPr txBox="1">
            <a:spLocks/>
          </p:cNvSpPr>
          <p:nvPr/>
        </p:nvSpPr>
        <p:spPr>
          <a:xfrm>
            <a:off x="5137049" y="1289263"/>
            <a:ext cx="748554" cy="216810"/>
          </a:xfrm>
          <a:prstGeom prst="rect">
            <a:avLst/>
          </a:prstGeom>
        </p:spPr>
        <p:txBody>
          <a:bodyPr vert="horz" lIns="0" tIns="45708" rIns="91416" bIns="45708" rtlCol="0" anchor="t">
            <a:noAutofit/>
          </a:bodyPr>
          <a:lstStyle>
            <a:lvl1pPr marL="0" indent="0" algn="l" defTabSz="914126" rtl="0" eaLnBrk="1" latinLnBrk="0" hangingPunct="1">
              <a:lnSpc>
                <a:spcPct val="90000"/>
              </a:lnSpc>
              <a:spcBef>
                <a:spcPts val="1000"/>
              </a:spcBef>
              <a:buFont typeface="Arial"/>
              <a:buNone/>
              <a:defRPr lang="en-US" sz="900" b="0" i="0" kern="1200" cap="all" spc="300" baseline="0" dirty="0">
                <a:solidFill>
                  <a:schemeClr val="accent1"/>
                </a:solidFill>
                <a:latin typeface="+mn-lt"/>
                <a:ea typeface="Avenir Next" panose="020B0503020202020204" pitchFamily="34" charset="0"/>
                <a:cs typeface="Avenir Next" panose="020B0503020202020204" pitchFamily="34" charset="0"/>
              </a:defRPr>
            </a:lvl1pPr>
            <a:lvl2pPr marL="115853" indent="-115853" algn="l" defTabSz="914126" rtl="0" eaLnBrk="1" latinLnBrk="0" hangingPunct="1">
              <a:lnSpc>
                <a:spcPct val="90000"/>
              </a:lnSpc>
              <a:spcBef>
                <a:spcPts val="500"/>
              </a:spcBef>
              <a:buFont typeface="Arial"/>
              <a:buChar char="•"/>
              <a:tabLst/>
              <a:defRPr sz="1400" b="0" i="0" kern="1200">
                <a:solidFill>
                  <a:schemeClr val="tx1"/>
                </a:solidFill>
                <a:latin typeface="+mn-lt"/>
                <a:ea typeface="Avenir Next" panose="020B0503020202020204" pitchFamily="34" charset="0"/>
                <a:cs typeface="Avenir Next" panose="020B0503020202020204" pitchFamily="34" charset="0"/>
              </a:defRPr>
            </a:lvl2pPr>
            <a:lvl3pPr marL="401518" indent="-158702" algn="l" defTabSz="914126" rtl="0" eaLnBrk="1" latinLnBrk="0" hangingPunct="1">
              <a:lnSpc>
                <a:spcPct val="90000"/>
              </a:lnSpc>
              <a:spcBef>
                <a:spcPts val="500"/>
              </a:spcBef>
              <a:buFont typeface="Arial"/>
              <a:buChar char="•"/>
              <a:tabLst/>
              <a:defRPr sz="1400" b="0" i="0" kern="1200">
                <a:solidFill>
                  <a:schemeClr val="tx1"/>
                </a:solidFill>
                <a:latin typeface="+mn-lt"/>
                <a:ea typeface="Avenir Next" panose="020B0503020202020204" pitchFamily="34" charset="0"/>
                <a:cs typeface="Avenir Next" panose="020B0503020202020204" pitchFamily="34" charset="0"/>
              </a:defRPr>
            </a:lvl3pPr>
            <a:lvl4pPr marL="1599720" indent="-228531" algn="l" defTabSz="914126" rtl="0" eaLnBrk="1" latinLnBrk="0" hangingPunct="1">
              <a:lnSpc>
                <a:spcPct val="90000"/>
              </a:lnSpc>
              <a:spcBef>
                <a:spcPts val="500"/>
              </a:spcBef>
              <a:buFont typeface="Arial"/>
              <a:buChar char="•"/>
              <a:defRPr sz="1200" kern="1200">
                <a:solidFill>
                  <a:schemeClr val="tx1"/>
                </a:solidFill>
                <a:latin typeface="Ford Antenna Regular" charset="0"/>
                <a:ea typeface="Ford Antenna Regular" charset="0"/>
                <a:cs typeface="Ford Antenna Regular" charset="0"/>
              </a:defRPr>
            </a:lvl4pPr>
            <a:lvl5pPr marL="2056783" indent="-228531" algn="l" defTabSz="914126" rtl="0" eaLnBrk="1" latinLnBrk="0" hangingPunct="1">
              <a:lnSpc>
                <a:spcPct val="90000"/>
              </a:lnSpc>
              <a:spcBef>
                <a:spcPts val="500"/>
              </a:spcBef>
              <a:buFont typeface="Arial"/>
              <a:buChar char="•"/>
              <a:defRPr sz="1200" kern="1200">
                <a:solidFill>
                  <a:schemeClr val="tx1"/>
                </a:solidFill>
                <a:latin typeface="Ford Antenna Regular" charset="0"/>
                <a:ea typeface="Ford Antenna Regular" charset="0"/>
                <a:cs typeface="Ford Antenna Regular" charset="0"/>
              </a:defRPr>
            </a:lvl5pPr>
            <a:lvl6pPr marL="2513846" indent="-228531" algn="l" defTabSz="914126" rtl="0" eaLnBrk="1" latinLnBrk="0" hangingPunct="1">
              <a:lnSpc>
                <a:spcPct val="90000"/>
              </a:lnSpc>
              <a:spcBef>
                <a:spcPts val="500"/>
              </a:spcBef>
              <a:buFont typeface="Arial"/>
              <a:buChar char="•"/>
              <a:defRPr sz="1799" kern="1200">
                <a:solidFill>
                  <a:schemeClr val="tx1"/>
                </a:solidFill>
                <a:latin typeface="+mn-lt"/>
                <a:ea typeface="+mn-ea"/>
                <a:cs typeface="+mn-cs"/>
              </a:defRPr>
            </a:lvl6pPr>
            <a:lvl7pPr marL="2970908" indent="-228531" algn="l" defTabSz="914126" rtl="0" eaLnBrk="1" latinLnBrk="0" hangingPunct="1">
              <a:lnSpc>
                <a:spcPct val="90000"/>
              </a:lnSpc>
              <a:spcBef>
                <a:spcPts val="500"/>
              </a:spcBef>
              <a:buFont typeface="Arial"/>
              <a:buChar char="•"/>
              <a:defRPr sz="1799" kern="1200">
                <a:solidFill>
                  <a:schemeClr val="tx1"/>
                </a:solidFill>
                <a:latin typeface="+mn-lt"/>
                <a:ea typeface="+mn-ea"/>
                <a:cs typeface="+mn-cs"/>
              </a:defRPr>
            </a:lvl7pPr>
            <a:lvl8pPr marL="3427971" indent="-228531" algn="l" defTabSz="914126" rtl="0" eaLnBrk="1" latinLnBrk="0" hangingPunct="1">
              <a:lnSpc>
                <a:spcPct val="90000"/>
              </a:lnSpc>
              <a:spcBef>
                <a:spcPts val="500"/>
              </a:spcBef>
              <a:buFont typeface="Arial"/>
              <a:buChar char="•"/>
              <a:defRPr sz="1799"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a:buChar char="•"/>
              <a:defRPr sz="1799" kern="1200">
                <a:solidFill>
                  <a:schemeClr val="tx1"/>
                </a:solidFill>
                <a:latin typeface="+mn-lt"/>
                <a:ea typeface="+mn-ea"/>
                <a:cs typeface="+mn-cs"/>
              </a:defRPr>
            </a:lvl9pPr>
          </a:lstStyle>
          <a:p>
            <a:pPr algn="r" defTabSz="913852"/>
            <a:r>
              <a:rPr lang="en-US" sz="800" dirty="0">
                <a:solidFill>
                  <a:srgbClr val="156082"/>
                </a:solidFill>
                <a:latin typeface="Aptos" panose="02110004020202020204"/>
              </a:rPr>
              <a:t>Pune</a:t>
            </a:r>
          </a:p>
        </p:txBody>
      </p:sp>
      <p:sp>
        <p:nvSpPr>
          <p:cNvPr id="2072" name="Text Placeholder 17">
            <a:extLst>
              <a:ext uri="{FF2B5EF4-FFF2-40B4-BE49-F238E27FC236}">
                <a16:creationId xmlns:a16="http://schemas.microsoft.com/office/drawing/2014/main" id="{751AC5F5-9AE4-BD38-33E2-132697572D5C}"/>
              </a:ext>
            </a:extLst>
          </p:cNvPr>
          <p:cNvSpPr txBox="1">
            <a:spLocks/>
          </p:cNvSpPr>
          <p:nvPr/>
        </p:nvSpPr>
        <p:spPr>
          <a:xfrm>
            <a:off x="6545560" y="1300653"/>
            <a:ext cx="2109050" cy="203379"/>
          </a:xfrm>
          <a:prstGeom prst="rect">
            <a:avLst/>
          </a:prstGeom>
        </p:spPr>
        <p:txBody>
          <a:bodyPr vert="horz" lIns="0" tIns="45708" rIns="91416" bIns="45708" rtlCol="0" anchor="t">
            <a:noAutofit/>
          </a:bodyPr>
          <a:lstStyle>
            <a:lvl1pPr marL="0" indent="0" algn="l" defTabSz="914126" rtl="0" eaLnBrk="1" latinLnBrk="0" hangingPunct="1">
              <a:lnSpc>
                <a:spcPct val="90000"/>
              </a:lnSpc>
              <a:spcBef>
                <a:spcPts val="1000"/>
              </a:spcBef>
              <a:buFont typeface="Arial"/>
              <a:buNone/>
              <a:defRPr lang="en-US" sz="900" b="0" i="0" kern="1200" cap="all" spc="300" baseline="0" dirty="0">
                <a:solidFill>
                  <a:schemeClr val="accent1"/>
                </a:solidFill>
                <a:latin typeface="+mn-lt"/>
                <a:ea typeface="Avenir Next" panose="020B0503020202020204" pitchFamily="34" charset="0"/>
                <a:cs typeface="Avenir Next" panose="020B0503020202020204" pitchFamily="34" charset="0"/>
              </a:defRPr>
            </a:lvl1pPr>
            <a:lvl2pPr marL="115853" indent="-115853" algn="l" defTabSz="914126" rtl="0" eaLnBrk="1" latinLnBrk="0" hangingPunct="1">
              <a:lnSpc>
                <a:spcPct val="90000"/>
              </a:lnSpc>
              <a:spcBef>
                <a:spcPts val="500"/>
              </a:spcBef>
              <a:buFont typeface="Arial"/>
              <a:buChar char="•"/>
              <a:tabLst/>
              <a:defRPr sz="1400" b="0" i="0" kern="1200">
                <a:solidFill>
                  <a:schemeClr val="tx1"/>
                </a:solidFill>
                <a:latin typeface="+mn-lt"/>
                <a:ea typeface="Avenir Next" panose="020B0503020202020204" pitchFamily="34" charset="0"/>
                <a:cs typeface="Avenir Next" panose="020B0503020202020204" pitchFamily="34" charset="0"/>
              </a:defRPr>
            </a:lvl2pPr>
            <a:lvl3pPr marL="401518" indent="-158702" algn="l" defTabSz="914126" rtl="0" eaLnBrk="1" latinLnBrk="0" hangingPunct="1">
              <a:lnSpc>
                <a:spcPct val="90000"/>
              </a:lnSpc>
              <a:spcBef>
                <a:spcPts val="500"/>
              </a:spcBef>
              <a:buFont typeface="Arial"/>
              <a:buChar char="•"/>
              <a:tabLst/>
              <a:defRPr sz="1400" b="0" i="0" kern="1200">
                <a:solidFill>
                  <a:schemeClr val="tx1"/>
                </a:solidFill>
                <a:latin typeface="+mn-lt"/>
                <a:ea typeface="Avenir Next" panose="020B0503020202020204" pitchFamily="34" charset="0"/>
                <a:cs typeface="Avenir Next" panose="020B0503020202020204" pitchFamily="34" charset="0"/>
              </a:defRPr>
            </a:lvl3pPr>
            <a:lvl4pPr marL="1599720" indent="-228531" algn="l" defTabSz="914126" rtl="0" eaLnBrk="1" latinLnBrk="0" hangingPunct="1">
              <a:lnSpc>
                <a:spcPct val="90000"/>
              </a:lnSpc>
              <a:spcBef>
                <a:spcPts val="500"/>
              </a:spcBef>
              <a:buFont typeface="Arial"/>
              <a:buChar char="•"/>
              <a:defRPr sz="1200" kern="1200">
                <a:solidFill>
                  <a:schemeClr val="tx1"/>
                </a:solidFill>
                <a:latin typeface="Ford Antenna Regular" charset="0"/>
                <a:ea typeface="Ford Antenna Regular" charset="0"/>
                <a:cs typeface="Ford Antenna Regular" charset="0"/>
              </a:defRPr>
            </a:lvl4pPr>
            <a:lvl5pPr marL="2056783" indent="-228531" algn="l" defTabSz="914126" rtl="0" eaLnBrk="1" latinLnBrk="0" hangingPunct="1">
              <a:lnSpc>
                <a:spcPct val="90000"/>
              </a:lnSpc>
              <a:spcBef>
                <a:spcPts val="500"/>
              </a:spcBef>
              <a:buFont typeface="Arial"/>
              <a:buChar char="•"/>
              <a:defRPr sz="1200" kern="1200">
                <a:solidFill>
                  <a:schemeClr val="tx1"/>
                </a:solidFill>
                <a:latin typeface="Ford Antenna Regular" charset="0"/>
                <a:ea typeface="Ford Antenna Regular" charset="0"/>
                <a:cs typeface="Ford Antenna Regular" charset="0"/>
              </a:defRPr>
            </a:lvl5pPr>
            <a:lvl6pPr marL="2513846" indent="-228531" algn="l" defTabSz="914126" rtl="0" eaLnBrk="1" latinLnBrk="0" hangingPunct="1">
              <a:lnSpc>
                <a:spcPct val="90000"/>
              </a:lnSpc>
              <a:spcBef>
                <a:spcPts val="500"/>
              </a:spcBef>
              <a:buFont typeface="Arial"/>
              <a:buChar char="•"/>
              <a:defRPr sz="1799" kern="1200">
                <a:solidFill>
                  <a:schemeClr val="tx1"/>
                </a:solidFill>
                <a:latin typeface="+mn-lt"/>
                <a:ea typeface="+mn-ea"/>
                <a:cs typeface="+mn-cs"/>
              </a:defRPr>
            </a:lvl6pPr>
            <a:lvl7pPr marL="2970908" indent="-228531" algn="l" defTabSz="914126" rtl="0" eaLnBrk="1" latinLnBrk="0" hangingPunct="1">
              <a:lnSpc>
                <a:spcPct val="90000"/>
              </a:lnSpc>
              <a:spcBef>
                <a:spcPts val="500"/>
              </a:spcBef>
              <a:buFont typeface="Arial"/>
              <a:buChar char="•"/>
              <a:defRPr sz="1799" kern="1200">
                <a:solidFill>
                  <a:schemeClr val="tx1"/>
                </a:solidFill>
                <a:latin typeface="+mn-lt"/>
                <a:ea typeface="+mn-ea"/>
                <a:cs typeface="+mn-cs"/>
              </a:defRPr>
            </a:lvl7pPr>
            <a:lvl8pPr marL="3427971" indent="-228531" algn="l" defTabSz="914126" rtl="0" eaLnBrk="1" latinLnBrk="0" hangingPunct="1">
              <a:lnSpc>
                <a:spcPct val="90000"/>
              </a:lnSpc>
              <a:spcBef>
                <a:spcPts val="500"/>
              </a:spcBef>
              <a:buFont typeface="Arial"/>
              <a:buChar char="•"/>
              <a:defRPr sz="1799"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a:buChar char="•"/>
              <a:defRPr sz="1799" kern="1200">
                <a:solidFill>
                  <a:schemeClr val="tx1"/>
                </a:solidFill>
                <a:latin typeface="+mn-lt"/>
                <a:ea typeface="+mn-ea"/>
                <a:cs typeface="+mn-cs"/>
              </a:defRPr>
            </a:lvl9pPr>
          </a:lstStyle>
          <a:p>
            <a:pPr algn="r" defTabSz="913852"/>
            <a:r>
              <a:rPr lang="en-US" sz="800" dirty="0">
                <a:solidFill>
                  <a:srgbClr val="156082"/>
                </a:solidFill>
                <a:latin typeface="Aptos" panose="02110004020202020204"/>
              </a:rPr>
              <a:t>BENGALURU/Kolkata</a:t>
            </a:r>
          </a:p>
        </p:txBody>
      </p:sp>
      <p:sp>
        <p:nvSpPr>
          <p:cNvPr id="2073" name="Text Placeholder 17">
            <a:extLst>
              <a:ext uri="{FF2B5EF4-FFF2-40B4-BE49-F238E27FC236}">
                <a16:creationId xmlns:a16="http://schemas.microsoft.com/office/drawing/2014/main" id="{3CFAFDD6-3178-C75B-2D93-71EC5B199866}"/>
              </a:ext>
            </a:extLst>
          </p:cNvPr>
          <p:cNvSpPr txBox="1">
            <a:spLocks/>
          </p:cNvSpPr>
          <p:nvPr/>
        </p:nvSpPr>
        <p:spPr>
          <a:xfrm>
            <a:off x="10691598" y="1288186"/>
            <a:ext cx="1205984" cy="240362"/>
          </a:xfrm>
          <a:prstGeom prst="rect">
            <a:avLst/>
          </a:prstGeom>
        </p:spPr>
        <p:txBody>
          <a:bodyPr vert="horz" lIns="0" tIns="45708" rIns="91416" bIns="45708" rtlCol="0" anchor="t">
            <a:noAutofit/>
          </a:bodyPr>
          <a:lstStyle>
            <a:lvl1pPr marL="0" indent="0" algn="l" defTabSz="914126" rtl="0" eaLnBrk="1" latinLnBrk="0" hangingPunct="1">
              <a:lnSpc>
                <a:spcPct val="90000"/>
              </a:lnSpc>
              <a:spcBef>
                <a:spcPts val="1000"/>
              </a:spcBef>
              <a:buFont typeface="Arial"/>
              <a:buNone/>
              <a:defRPr lang="en-US" sz="900" b="0" i="0" kern="1200" cap="all" spc="300" baseline="0" dirty="0">
                <a:solidFill>
                  <a:schemeClr val="accent1"/>
                </a:solidFill>
                <a:latin typeface="+mn-lt"/>
                <a:ea typeface="Avenir Next" panose="020B0503020202020204" pitchFamily="34" charset="0"/>
                <a:cs typeface="Avenir Next" panose="020B0503020202020204" pitchFamily="34" charset="0"/>
              </a:defRPr>
            </a:lvl1pPr>
            <a:lvl2pPr marL="115853" indent="-115853" algn="l" defTabSz="914126" rtl="0" eaLnBrk="1" latinLnBrk="0" hangingPunct="1">
              <a:lnSpc>
                <a:spcPct val="90000"/>
              </a:lnSpc>
              <a:spcBef>
                <a:spcPts val="500"/>
              </a:spcBef>
              <a:buFont typeface="Arial"/>
              <a:buChar char="•"/>
              <a:tabLst/>
              <a:defRPr sz="1400" b="0" i="0" kern="1200">
                <a:solidFill>
                  <a:schemeClr val="tx1"/>
                </a:solidFill>
                <a:latin typeface="+mn-lt"/>
                <a:ea typeface="Avenir Next" panose="020B0503020202020204" pitchFamily="34" charset="0"/>
                <a:cs typeface="Avenir Next" panose="020B0503020202020204" pitchFamily="34" charset="0"/>
              </a:defRPr>
            </a:lvl2pPr>
            <a:lvl3pPr marL="401518" indent="-158702" algn="l" defTabSz="914126" rtl="0" eaLnBrk="1" latinLnBrk="0" hangingPunct="1">
              <a:lnSpc>
                <a:spcPct val="90000"/>
              </a:lnSpc>
              <a:spcBef>
                <a:spcPts val="500"/>
              </a:spcBef>
              <a:buFont typeface="Arial"/>
              <a:buChar char="•"/>
              <a:tabLst/>
              <a:defRPr sz="1400" b="0" i="0" kern="1200">
                <a:solidFill>
                  <a:schemeClr val="tx1"/>
                </a:solidFill>
                <a:latin typeface="+mn-lt"/>
                <a:ea typeface="Avenir Next" panose="020B0503020202020204" pitchFamily="34" charset="0"/>
                <a:cs typeface="Avenir Next" panose="020B0503020202020204" pitchFamily="34" charset="0"/>
              </a:defRPr>
            </a:lvl3pPr>
            <a:lvl4pPr marL="1599720" indent="-228531" algn="l" defTabSz="914126" rtl="0" eaLnBrk="1" latinLnBrk="0" hangingPunct="1">
              <a:lnSpc>
                <a:spcPct val="90000"/>
              </a:lnSpc>
              <a:spcBef>
                <a:spcPts val="500"/>
              </a:spcBef>
              <a:buFont typeface="Arial"/>
              <a:buChar char="•"/>
              <a:defRPr sz="1200" kern="1200">
                <a:solidFill>
                  <a:schemeClr val="tx1"/>
                </a:solidFill>
                <a:latin typeface="Ford Antenna Regular" charset="0"/>
                <a:ea typeface="Ford Antenna Regular" charset="0"/>
                <a:cs typeface="Ford Antenna Regular" charset="0"/>
              </a:defRPr>
            </a:lvl4pPr>
            <a:lvl5pPr marL="2056783" indent="-228531" algn="l" defTabSz="914126" rtl="0" eaLnBrk="1" latinLnBrk="0" hangingPunct="1">
              <a:lnSpc>
                <a:spcPct val="90000"/>
              </a:lnSpc>
              <a:spcBef>
                <a:spcPts val="500"/>
              </a:spcBef>
              <a:buFont typeface="Arial"/>
              <a:buChar char="•"/>
              <a:defRPr sz="1200" kern="1200">
                <a:solidFill>
                  <a:schemeClr val="tx1"/>
                </a:solidFill>
                <a:latin typeface="Ford Antenna Regular" charset="0"/>
                <a:ea typeface="Ford Antenna Regular" charset="0"/>
                <a:cs typeface="Ford Antenna Regular" charset="0"/>
              </a:defRPr>
            </a:lvl5pPr>
            <a:lvl6pPr marL="2513846" indent="-228531" algn="l" defTabSz="914126" rtl="0" eaLnBrk="1" latinLnBrk="0" hangingPunct="1">
              <a:lnSpc>
                <a:spcPct val="90000"/>
              </a:lnSpc>
              <a:spcBef>
                <a:spcPts val="500"/>
              </a:spcBef>
              <a:buFont typeface="Arial"/>
              <a:buChar char="•"/>
              <a:defRPr sz="1799" kern="1200">
                <a:solidFill>
                  <a:schemeClr val="tx1"/>
                </a:solidFill>
                <a:latin typeface="+mn-lt"/>
                <a:ea typeface="+mn-ea"/>
                <a:cs typeface="+mn-cs"/>
              </a:defRPr>
            </a:lvl6pPr>
            <a:lvl7pPr marL="2970908" indent="-228531" algn="l" defTabSz="914126" rtl="0" eaLnBrk="1" latinLnBrk="0" hangingPunct="1">
              <a:lnSpc>
                <a:spcPct val="90000"/>
              </a:lnSpc>
              <a:spcBef>
                <a:spcPts val="500"/>
              </a:spcBef>
              <a:buFont typeface="Arial"/>
              <a:buChar char="•"/>
              <a:defRPr sz="1799" kern="1200">
                <a:solidFill>
                  <a:schemeClr val="tx1"/>
                </a:solidFill>
                <a:latin typeface="+mn-lt"/>
                <a:ea typeface="+mn-ea"/>
                <a:cs typeface="+mn-cs"/>
              </a:defRPr>
            </a:lvl7pPr>
            <a:lvl8pPr marL="3427971" indent="-228531" algn="l" defTabSz="914126" rtl="0" eaLnBrk="1" latinLnBrk="0" hangingPunct="1">
              <a:lnSpc>
                <a:spcPct val="90000"/>
              </a:lnSpc>
              <a:spcBef>
                <a:spcPts val="500"/>
              </a:spcBef>
              <a:buFont typeface="Arial"/>
              <a:buChar char="•"/>
              <a:defRPr sz="1799"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a:buChar char="•"/>
              <a:defRPr sz="1799" kern="1200">
                <a:solidFill>
                  <a:schemeClr val="tx1"/>
                </a:solidFill>
                <a:latin typeface="+mn-lt"/>
                <a:ea typeface="+mn-ea"/>
                <a:cs typeface="+mn-cs"/>
              </a:defRPr>
            </a:lvl9pPr>
          </a:lstStyle>
          <a:p>
            <a:pPr algn="r" defTabSz="913852"/>
            <a:r>
              <a:rPr lang="en-US" sz="800" dirty="0">
                <a:solidFill>
                  <a:srgbClr val="156082"/>
                </a:solidFill>
                <a:latin typeface="Aptos" panose="02110004020202020204"/>
              </a:rPr>
              <a:t>CHENNAI</a:t>
            </a:r>
          </a:p>
        </p:txBody>
      </p:sp>
      <p:pic>
        <p:nvPicPr>
          <p:cNvPr id="24" name="Picture 23">
            <a:extLst>
              <a:ext uri="{FF2B5EF4-FFF2-40B4-BE49-F238E27FC236}">
                <a16:creationId xmlns:a16="http://schemas.microsoft.com/office/drawing/2014/main" id="{39D5D6D8-8355-DCA9-4230-8CFE780B6490}"/>
              </a:ext>
            </a:extLst>
          </p:cNvPr>
          <p:cNvPicPr>
            <a:picLocks noChangeAspect="1"/>
          </p:cNvPicPr>
          <p:nvPr/>
        </p:nvPicPr>
        <p:blipFill>
          <a:blip r:embed="rId52"/>
          <a:stretch>
            <a:fillRect/>
          </a:stretch>
        </p:blipFill>
        <p:spPr>
          <a:xfrm>
            <a:off x="8562242" y="4945960"/>
            <a:ext cx="1554615" cy="1828959"/>
          </a:xfrm>
          <a:prstGeom prst="rect">
            <a:avLst/>
          </a:prstGeom>
        </p:spPr>
      </p:pic>
    </p:spTree>
    <p:extLst>
      <p:ext uri="{BB962C8B-B14F-4D97-AF65-F5344CB8AC3E}">
        <p14:creationId xmlns:p14="http://schemas.microsoft.com/office/powerpoint/2010/main" val="35588592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D8071EA-F22C-F973-1A3C-D253F5726170}"/>
              </a:ext>
            </a:extLst>
          </p:cNvPr>
          <p:cNvSpPr>
            <a:spLocks noGrp="1"/>
          </p:cNvSpPr>
          <p:nvPr>
            <p:ph idx="1"/>
          </p:nvPr>
        </p:nvSpPr>
        <p:spPr>
          <a:xfrm>
            <a:off x="838200" y="1270000"/>
            <a:ext cx="10515600" cy="4906963"/>
          </a:xfrm>
        </p:spPr>
        <p:txBody>
          <a:bodyPr>
            <a:normAutofit lnSpcReduction="10000"/>
          </a:bodyPr>
          <a:lstStyle/>
          <a:p>
            <a:pPr marL="0" indent="0">
              <a:lnSpc>
                <a:spcPct val="100000"/>
              </a:lnSpc>
              <a:buNone/>
            </a:pPr>
            <a:r>
              <a:rPr lang="en-US" sz="1800" b="1" dirty="0">
                <a:solidFill>
                  <a:srgbClr val="002060"/>
                </a:solidFill>
                <a:latin typeface="Arial Nova Light (Body)"/>
              </a:rPr>
              <a:t>Prediction on 2017 Data: </a:t>
            </a:r>
          </a:p>
          <a:p>
            <a:pPr>
              <a:lnSpc>
                <a:spcPct val="100000"/>
              </a:lnSpc>
            </a:pPr>
            <a:r>
              <a:rPr lang="en-US" sz="1600" dirty="0">
                <a:solidFill>
                  <a:srgbClr val="002060"/>
                </a:solidFill>
                <a:latin typeface="Arial Nova Light (Body)"/>
              </a:rPr>
              <a:t>Successfully built a predictive model to identify customers likely to buy highbrow wines online </a:t>
            </a:r>
          </a:p>
          <a:p>
            <a:pPr>
              <a:lnSpc>
                <a:spcPct val="100000"/>
              </a:lnSpc>
            </a:pPr>
            <a:r>
              <a:rPr lang="en-US" sz="1600" dirty="0">
                <a:solidFill>
                  <a:srgbClr val="002060"/>
                </a:solidFill>
                <a:latin typeface="Arial Nova Light (Body)"/>
              </a:rPr>
              <a:t>Applied the full preprocessing pipeline (using fitted objects) and the trained </a:t>
            </a:r>
            <a:r>
              <a:rPr lang="en-US" sz="1600" dirty="0" err="1">
                <a:solidFill>
                  <a:srgbClr val="002060"/>
                </a:solidFill>
                <a:latin typeface="Arial Nova Light (Body)"/>
              </a:rPr>
              <a:t>LightGBM</a:t>
            </a:r>
            <a:r>
              <a:rPr lang="en-US" sz="1600" dirty="0">
                <a:solidFill>
                  <a:srgbClr val="002060"/>
                </a:solidFill>
                <a:latin typeface="Arial Nova Light (Body)"/>
              </a:rPr>
              <a:t> model to the 2017 dataset to provided actionable outputs with a threshold of 0.5 in the final output file.</a:t>
            </a:r>
          </a:p>
          <a:p>
            <a:pPr marL="0" indent="0">
              <a:lnSpc>
                <a:spcPct val="100000"/>
              </a:lnSpc>
              <a:buNone/>
            </a:pPr>
            <a:r>
              <a:rPr lang="en-US" sz="1800" b="1" dirty="0">
                <a:solidFill>
                  <a:srgbClr val="002060"/>
                </a:solidFill>
                <a:latin typeface="Arial Nova Light (Body)"/>
              </a:rPr>
              <a:t>Output File Format: </a:t>
            </a:r>
          </a:p>
          <a:p>
            <a:pPr>
              <a:lnSpc>
                <a:spcPct val="100000"/>
              </a:lnSpc>
            </a:pPr>
            <a:r>
              <a:rPr lang="en-US" sz="1600" dirty="0">
                <a:solidFill>
                  <a:srgbClr val="002060"/>
                </a:solidFill>
                <a:latin typeface="Arial Nova Light (Body)"/>
              </a:rPr>
              <a:t>Generated a CSV file (predictions_df_sorted.csv) with columns:</a:t>
            </a:r>
          </a:p>
          <a:p>
            <a:pPr lvl="1">
              <a:lnSpc>
                <a:spcPct val="100000"/>
              </a:lnSpc>
            </a:pPr>
            <a:r>
              <a:rPr lang="en-US" sz="1600" dirty="0" err="1">
                <a:solidFill>
                  <a:srgbClr val="002060"/>
                </a:solidFill>
                <a:latin typeface="Arial Nova Light (Body)"/>
              </a:rPr>
              <a:t>masked_customer_id</a:t>
            </a:r>
            <a:endParaRPr lang="en-US" sz="1600" dirty="0">
              <a:solidFill>
                <a:srgbClr val="002060"/>
              </a:solidFill>
              <a:latin typeface="Arial Nova Light (Body)"/>
            </a:endParaRPr>
          </a:p>
          <a:p>
            <a:pPr lvl="1">
              <a:lnSpc>
                <a:spcPct val="100000"/>
              </a:lnSpc>
            </a:pPr>
            <a:r>
              <a:rPr lang="en-US" sz="1600" dirty="0" err="1">
                <a:solidFill>
                  <a:srgbClr val="002060"/>
                </a:solidFill>
                <a:latin typeface="Arial Nova Light (Body)"/>
              </a:rPr>
              <a:t>bought_highbrow_wines</a:t>
            </a:r>
            <a:r>
              <a:rPr lang="en-US" sz="1600" dirty="0">
                <a:solidFill>
                  <a:srgbClr val="002060"/>
                </a:solidFill>
                <a:latin typeface="Arial Nova Light (Body)"/>
              </a:rPr>
              <a:t> (0 or 1, based on the chosen threshold= 0.5)</a:t>
            </a:r>
          </a:p>
          <a:p>
            <a:pPr lvl="1">
              <a:lnSpc>
                <a:spcPct val="100000"/>
              </a:lnSpc>
            </a:pPr>
            <a:r>
              <a:rPr lang="en-US" sz="1600" dirty="0">
                <a:solidFill>
                  <a:srgbClr val="002060"/>
                </a:solidFill>
                <a:latin typeface="Arial Nova Light (Body)"/>
              </a:rPr>
              <a:t>Probability (Propensity to buy wine scores from 0.0 to 1.0)</a:t>
            </a:r>
          </a:p>
          <a:p>
            <a:pPr marL="0" indent="0">
              <a:lnSpc>
                <a:spcPct val="100000"/>
              </a:lnSpc>
              <a:buNone/>
            </a:pPr>
            <a:r>
              <a:rPr lang="en-US" sz="1800" b="1" dirty="0">
                <a:solidFill>
                  <a:srgbClr val="002060"/>
                </a:solidFill>
                <a:latin typeface="Arial Nova Light (Body)"/>
              </a:rPr>
              <a:t>How Marketing can use the file: </a:t>
            </a:r>
          </a:p>
          <a:p>
            <a:pPr>
              <a:lnSpc>
                <a:spcPct val="100000"/>
              </a:lnSpc>
            </a:pPr>
            <a:r>
              <a:rPr lang="en-US" sz="1600" dirty="0">
                <a:solidFill>
                  <a:srgbClr val="002060"/>
                </a:solidFill>
                <a:latin typeface="Arial Nova Light (Body)"/>
              </a:rPr>
              <a:t>Demonstrated potential for significant improvement in campaign efficiency compared to random targeting.</a:t>
            </a:r>
          </a:p>
          <a:p>
            <a:pPr>
              <a:lnSpc>
                <a:spcPct val="100000"/>
              </a:lnSpc>
            </a:pPr>
            <a:r>
              <a:rPr lang="en-US" sz="1600" dirty="0">
                <a:solidFill>
                  <a:srgbClr val="002060"/>
                </a:solidFill>
                <a:latin typeface="Arial Nova Light (Body)"/>
              </a:rPr>
              <a:t>Marketing department can filter this list based on:</a:t>
            </a:r>
          </a:p>
          <a:p>
            <a:pPr lvl="1">
              <a:lnSpc>
                <a:spcPct val="100000"/>
              </a:lnSpc>
            </a:pPr>
            <a:r>
              <a:rPr lang="en-US" sz="1600" dirty="0">
                <a:solidFill>
                  <a:srgbClr val="002060"/>
                </a:solidFill>
                <a:latin typeface="Arial Nova Light (Body)"/>
              </a:rPr>
              <a:t>The binary prediction (</a:t>
            </a:r>
            <a:r>
              <a:rPr lang="en-US" sz="1600" dirty="0" err="1">
                <a:solidFill>
                  <a:srgbClr val="002060"/>
                </a:solidFill>
                <a:latin typeface="Arial Nova Light (Body)"/>
              </a:rPr>
              <a:t>bought_highbrow_wines</a:t>
            </a:r>
            <a:r>
              <a:rPr lang="en-US" sz="1600" dirty="0">
                <a:solidFill>
                  <a:srgbClr val="002060"/>
                </a:solidFill>
                <a:latin typeface="Arial Nova Light (Body)"/>
              </a:rPr>
              <a:t> == 1).</a:t>
            </a:r>
          </a:p>
          <a:p>
            <a:pPr lvl="1">
              <a:lnSpc>
                <a:spcPct val="100000"/>
              </a:lnSpc>
            </a:pPr>
            <a:r>
              <a:rPr lang="en-US" sz="1600" dirty="0">
                <a:solidFill>
                  <a:srgbClr val="002060"/>
                </a:solidFill>
                <a:latin typeface="Arial Nova Light (Body)"/>
              </a:rPr>
              <a:t>Send campaigns to a specific number of top customers based on rank.</a:t>
            </a:r>
          </a:p>
          <a:p>
            <a:pPr lvl="1">
              <a:lnSpc>
                <a:spcPct val="100000"/>
              </a:lnSpc>
            </a:pPr>
            <a:r>
              <a:rPr lang="en-US" sz="1600" dirty="0">
                <a:solidFill>
                  <a:srgbClr val="002060"/>
                </a:solidFill>
                <a:latin typeface="Arial Nova Light (Body)"/>
              </a:rPr>
              <a:t>Customers within the top 2 deciles (20%) identified via Gain/Lift analysis.</a:t>
            </a:r>
          </a:p>
        </p:txBody>
      </p:sp>
      <p:sp>
        <p:nvSpPr>
          <p:cNvPr id="4" name="Slide Number Placeholder 3">
            <a:extLst>
              <a:ext uri="{FF2B5EF4-FFF2-40B4-BE49-F238E27FC236}">
                <a16:creationId xmlns:a16="http://schemas.microsoft.com/office/drawing/2014/main" id="{78C883EC-3F7F-EC82-9611-2471CB1150B4}"/>
              </a:ext>
            </a:extLst>
          </p:cNvPr>
          <p:cNvSpPr>
            <a:spLocks noGrp="1"/>
          </p:cNvSpPr>
          <p:nvPr>
            <p:ph type="sldNum" sz="quarter" idx="12"/>
          </p:nvPr>
        </p:nvSpPr>
        <p:spPr/>
        <p:txBody>
          <a:bodyPr/>
          <a:lstStyle/>
          <a:p>
            <a:fld id="{E6CE96D1-7CBD-4CBF-8C94-99C971E8B8A4}" type="slidenum">
              <a:rPr lang="en-US" smtClean="0"/>
              <a:t>20</a:t>
            </a:fld>
            <a:endParaRPr lang="en-US"/>
          </a:p>
        </p:txBody>
      </p:sp>
      <p:sp>
        <p:nvSpPr>
          <p:cNvPr id="5" name="Footer Placeholder 4">
            <a:extLst>
              <a:ext uri="{FF2B5EF4-FFF2-40B4-BE49-F238E27FC236}">
                <a16:creationId xmlns:a16="http://schemas.microsoft.com/office/drawing/2014/main" id="{A24FFFEA-EDB4-6174-6671-E0AB51C44F3B}"/>
              </a:ext>
            </a:extLst>
          </p:cNvPr>
          <p:cNvSpPr>
            <a:spLocks noGrp="1"/>
          </p:cNvSpPr>
          <p:nvPr>
            <p:ph type="ftr" sz="quarter" idx="11"/>
          </p:nvPr>
        </p:nvSpPr>
        <p:spPr/>
        <p:txBody>
          <a:bodyPr/>
          <a:lstStyle/>
          <a:p>
            <a:r>
              <a:rPr lang="en-US"/>
              <a:t>Highbrow Wine Campaign Optimization Case Study</a:t>
            </a:r>
          </a:p>
        </p:txBody>
      </p:sp>
      <p:sp>
        <p:nvSpPr>
          <p:cNvPr id="7" name="Title 1">
            <a:extLst>
              <a:ext uri="{FF2B5EF4-FFF2-40B4-BE49-F238E27FC236}">
                <a16:creationId xmlns:a16="http://schemas.microsoft.com/office/drawing/2014/main" id="{F36658CF-2D07-2F3C-689B-C5DAB6E80F83}"/>
              </a:ext>
            </a:extLst>
          </p:cNvPr>
          <p:cNvSpPr txBox="1">
            <a:spLocks/>
          </p:cNvSpPr>
          <p:nvPr/>
        </p:nvSpPr>
        <p:spPr>
          <a:xfrm>
            <a:off x="342090" y="267849"/>
            <a:ext cx="11720208" cy="62709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000" b="1" dirty="0">
                <a:solidFill>
                  <a:srgbClr val="002060"/>
                </a:solidFill>
                <a:latin typeface="Ford Antenna Medium" panose="02000505000000020004" pitchFamily="50" charset="0"/>
              </a:rPr>
              <a:t>Conclusion &amp; Final Output for Marketing</a:t>
            </a:r>
          </a:p>
        </p:txBody>
      </p:sp>
    </p:spTree>
    <p:extLst>
      <p:ext uri="{BB962C8B-B14F-4D97-AF65-F5344CB8AC3E}">
        <p14:creationId xmlns:p14="http://schemas.microsoft.com/office/powerpoint/2010/main" val="22492557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D6726A-8A98-2BB6-D7A1-08C7FD1895EF}"/>
              </a:ext>
            </a:extLst>
          </p:cNvPr>
          <p:cNvSpPr>
            <a:spLocks noGrp="1"/>
          </p:cNvSpPr>
          <p:nvPr>
            <p:ph type="title"/>
          </p:nvPr>
        </p:nvSpPr>
        <p:spPr>
          <a:xfrm>
            <a:off x="457201" y="136525"/>
            <a:ext cx="10515600" cy="899471"/>
          </a:xfrm>
        </p:spPr>
        <p:txBody>
          <a:bodyPr>
            <a:normAutofit/>
          </a:bodyPr>
          <a:lstStyle/>
          <a:p>
            <a:r>
              <a:rPr lang="en-US" sz="3000" b="1" dirty="0">
                <a:solidFill>
                  <a:srgbClr val="002060"/>
                </a:solidFill>
                <a:latin typeface="Ford Antenna Medium" panose="02000505000000020004" pitchFamily="50" charset="0"/>
              </a:rPr>
              <a:t>Insights on Analytics Opportunities in Retail</a:t>
            </a:r>
          </a:p>
        </p:txBody>
      </p:sp>
      <p:sp>
        <p:nvSpPr>
          <p:cNvPr id="3" name="Content Placeholder 2">
            <a:extLst>
              <a:ext uri="{FF2B5EF4-FFF2-40B4-BE49-F238E27FC236}">
                <a16:creationId xmlns:a16="http://schemas.microsoft.com/office/drawing/2014/main" id="{04522481-BD05-8B9C-EB0D-061EB5E307EA}"/>
              </a:ext>
            </a:extLst>
          </p:cNvPr>
          <p:cNvSpPr>
            <a:spLocks noGrp="1"/>
          </p:cNvSpPr>
          <p:nvPr>
            <p:ph idx="1"/>
          </p:nvPr>
        </p:nvSpPr>
        <p:spPr>
          <a:xfrm>
            <a:off x="457201" y="1035995"/>
            <a:ext cx="11215990" cy="5685479"/>
          </a:xfrm>
        </p:spPr>
        <p:txBody>
          <a:bodyPr>
            <a:normAutofit fontScale="92500"/>
          </a:bodyPr>
          <a:lstStyle/>
          <a:p>
            <a:pPr marL="0" indent="0">
              <a:lnSpc>
                <a:spcPct val="110000"/>
              </a:lnSpc>
              <a:buNone/>
            </a:pPr>
            <a:r>
              <a:rPr lang="en-US" sz="1900" b="1" dirty="0">
                <a:solidFill>
                  <a:srgbClr val="002060"/>
                </a:solidFill>
                <a:latin typeface="Arial Nova Light (Body)"/>
              </a:rPr>
              <a:t>Customer Centric:</a:t>
            </a:r>
          </a:p>
          <a:p>
            <a:pPr marL="228600" lvl="1">
              <a:lnSpc>
                <a:spcPct val="110000"/>
              </a:lnSpc>
              <a:spcBef>
                <a:spcPts val="1000"/>
              </a:spcBef>
            </a:pPr>
            <a:r>
              <a:rPr lang="en-US" sz="1600" dirty="0">
                <a:solidFill>
                  <a:srgbClr val="002060"/>
                </a:solidFill>
                <a:latin typeface="Arial Nova Light (Body)"/>
              </a:rPr>
              <a:t>Advanced Segmentation: Move beyond simple demographics to behavior-based segments (RFM - Recency, Frequency, Monetary; clustering on purchase patterns).</a:t>
            </a:r>
          </a:p>
          <a:p>
            <a:pPr marL="228600" lvl="1">
              <a:lnSpc>
                <a:spcPct val="110000"/>
              </a:lnSpc>
              <a:spcBef>
                <a:spcPts val="1000"/>
              </a:spcBef>
            </a:pPr>
            <a:r>
              <a:rPr lang="en-US" sz="1600" dirty="0">
                <a:solidFill>
                  <a:srgbClr val="002060"/>
                </a:solidFill>
                <a:latin typeface="Arial Nova Light (Body)"/>
              </a:rPr>
              <a:t>Churn Prediction: Identify customers at risk of leaving and proactively retain them.</a:t>
            </a:r>
          </a:p>
          <a:p>
            <a:pPr marL="228600" lvl="1">
              <a:lnSpc>
                <a:spcPct val="110000"/>
              </a:lnSpc>
              <a:spcBef>
                <a:spcPts val="1000"/>
              </a:spcBef>
            </a:pPr>
            <a:r>
              <a:rPr lang="en-US" sz="1600" dirty="0">
                <a:solidFill>
                  <a:srgbClr val="002060"/>
                </a:solidFill>
                <a:latin typeface="Arial Nova Light (Body)"/>
              </a:rPr>
              <a:t>Customer Lifetime Value (CLTV) Prediction: Understand the long-term value of customers to optimize acquisition/retention spend.</a:t>
            </a:r>
          </a:p>
          <a:p>
            <a:pPr marL="0" indent="0">
              <a:lnSpc>
                <a:spcPct val="110000"/>
              </a:lnSpc>
              <a:buNone/>
            </a:pPr>
            <a:r>
              <a:rPr lang="en-US" sz="1900" b="1" dirty="0">
                <a:solidFill>
                  <a:srgbClr val="002060"/>
                </a:solidFill>
                <a:latin typeface="Arial Nova Light (Body)"/>
              </a:rPr>
              <a:t>Product &amp; Sales Focused:</a:t>
            </a:r>
          </a:p>
          <a:p>
            <a:pPr marL="228600" lvl="1">
              <a:lnSpc>
                <a:spcPct val="110000"/>
              </a:lnSpc>
              <a:spcBef>
                <a:spcPts val="1000"/>
              </a:spcBef>
            </a:pPr>
            <a:r>
              <a:rPr lang="en-US" sz="1600" dirty="0">
                <a:solidFill>
                  <a:srgbClr val="002060"/>
                </a:solidFill>
                <a:latin typeface="Arial Nova Light (Body)"/>
              </a:rPr>
              <a:t>Next Best Offer / Recommendation Engines: Personalize offers based on individual purchase history and similar customer behavior (Collaborative &amp; Content-based filtering).</a:t>
            </a:r>
          </a:p>
          <a:p>
            <a:pPr marL="228600" lvl="1">
              <a:lnSpc>
                <a:spcPct val="110000"/>
              </a:lnSpc>
              <a:spcBef>
                <a:spcPts val="1000"/>
              </a:spcBef>
            </a:pPr>
            <a:r>
              <a:rPr lang="en-US" sz="1600" dirty="0">
                <a:solidFill>
                  <a:srgbClr val="002060"/>
                </a:solidFill>
                <a:latin typeface="Arial Nova Light (Body)"/>
              </a:rPr>
              <a:t>Market Basket Analysis: Discover which products are frequently bought together (using algorithms like </a:t>
            </a:r>
            <a:r>
              <a:rPr lang="en-US" sz="1600" dirty="0" err="1">
                <a:solidFill>
                  <a:srgbClr val="002060"/>
                </a:solidFill>
                <a:latin typeface="Arial Nova Light (Body)"/>
              </a:rPr>
              <a:t>Apriori</a:t>
            </a:r>
            <a:r>
              <a:rPr lang="en-US" sz="1600" dirty="0">
                <a:solidFill>
                  <a:srgbClr val="002060"/>
                </a:solidFill>
                <a:latin typeface="Arial Nova Light (Body)"/>
              </a:rPr>
              <a:t>) to inform cross-selling, store layout and bundling.</a:t>
            </a:r>
          </a:p>
          <a:p>
            <a:pPr marL="0" indent="0">
              <a:lnSpc>
                <a:spcPct val="110000"/>
              </a:lnSpc>
              <a:buNone/>
            </a:pPr>
            <a:r>
              <a:rPr lang="en-US" sz="1900" b="1" dirty="0">
                <a:solidFill>
                  <a:srgbClr val="002060"/>
                </a:solidFill>
                <a:latin typeface="Arial Nova Light (Body)"/>
              </a:rPr>
              <a:t>Operations &amp; Strategy:</a:t>
            </a:r>
          </a:p>
          <a:p>
            <a:pPr marL="228600" lvl="1">
              <a:lnSpc>
                <a:spcPct val="110000"/>
              </a:lnSpc>
              <a:spcBef>
                <a:spcPts val="1000"/>
              </a:spcBef>
            </a:pPr>
            <a:r>
              <a:rPr lang="en-US" sz="1600" dirty="0">
                <a:solidFill>
                  <a:srgbClr val="002060"/>
                </a:solidFill>
                <a:latin typeface="Arial Nova Light (Body)"/>
              </a:rPr>
              <a:t>Campaign Effectiveness Measurement: Use A/B testing and uplift modeling to rigorously measure the true impact of campaigns </a:t>
            </a:r>
          </a:p>
          <a:p>
            <a:pPr marL="0" lvl="1" indent="0">
              <a:lnSpc>
                <a:spcPct val="110000"/>
              </a:lnSpc>
              <a:spcBef>
                <a:spcPts val="1000"/>
              </a:spcBef>
              <a:buNone/>
            </a:pPr>
            <a:r>
              <a:rPr lang="en-US" sz="1900" b="1" dirty="0">
                <a:solidFill>
                  <a:srgbClr val="002060"/>
                </a:solidFill>
                <a:latin typeface="Arial Nova Light (Body)"/>
              </a:rPr>
              <a:t>Web Analytics: </a:t>
            </a:r>
          </a:p>
          <a:p>
            <a:pPr marL="228600" lvl="1">
              <a:lnSpc>
                <a:spcPct val="110000"/>
              </a:lnSpc>
              <a:spcBef>
                <a:spcPts val="1000"/>
              </a:spcBef>
            </a:pPr>
            <a:r>
              <a:rPr lang="en-US" sz="1600" dirty="0">
                <a:solidFill>
                  <a:srgbClr val="002060"/>
                </a:solidFill>
                <a:latin typeface="Arial Nova Light (Body)"/>
              </a:rPr>
              <a:t>Analyze online user journeys, conversion funnels, impact of web features.</a:t>
            </a:r>
          </a:p>
          <a:p>
            <a:pPr marL="228600" lvl="1">
              <a:lnSpc>
                <a:spcPct val="110000"/>
              </a:lnSpc>
              <a:spcBef>
                <a:spcPts val="1000"/>
              </a:spcBef>
            </a:pPr>
            <a:r>
              <a:rPr lang="en-US" sz="1600" dirty="0">
                <a:solidFill>
                  <a:srgbClr val="002060"/>
                </a:solidFill>
                <a:latin typeface="Arial Nova Light (Body)"/>
              </a:rPr>
              <a:t>Bounce Rate, cart metrics</a:t>
            </a:r>
          </a:p>
        </p:txBody>
      </p:sp>
      <p:sp>
        <p:nvSpPr>
          <p:cNvPr id="4" name="Slide Number Placeholder 3">
            <a:extLst>
              <a:ext uri="{FF2B5EF4-FFF2-40B4-BE49-F238E27FC236}">
                <a16:creationId xmlns:a16="http://schemas.microsoft.com/office/drawing/2014/main" id="{35816AEF-0F2B-86B8-E565-A7D7C261F998}"/>
              </a:ext>
            </a:extLst>
          </p:cNvPr>
          <p:cNvSpPr>
            <a:spLocks noGrp="1"/>
          </p:cNvSpPr>
          <p:nvPr>
            <p:ph type="sldNum" sz="quarter" idx="12"/>
          </p:nvPr>
        </p:nvSpPr>
        <p:spPr/>
        <p:txBody>
          <a:bodyPr/>
          <a:lstStyle/>
          <a:p>
            <a:fld id="{E6CE96D1-7CBD-4CBF-8C94-99C971E8B8A4}" type="slidenum">
              <a:rPr lang="en-US" smtClean="0"/>
              <a:t>21</a:t>
            </a:fld>
            <a:endParaRPr lang="en-US"/>
          </a:p>
        </p:txBody>
      </p:sp>
      <p:sp>
        <p:nvSpPr>
          <p:cNvPr id="5" name="Footer Placeholder 4">
            <a:extLst>
              <a:ext uri="{FF2B5EF4-FFF2-40B4-BE49-F238E27FC236}">
                <a16:creationId xmlns:a16="http://schemas.microsoft.com/office/drawing/2014/main" id="{D5AB3872-DFB6-08C0-995D-A700586A30B7}"/>
              </a:ext>
            </a:extLst>
          </p:cNvPr>
          <p:cNvSpPr>
            <a:spLocks noGrp="1"/>
          </p:cNvSpPr>
          <p:nvPr>
            <p:ph type="ftr" sz="quarter" idx="11"/>
          </p:nvPr>
        </p:nvSpPr>
        <p:spPr/>
        <p:txBody>
          <a:bodyPr/>
          <a:lstStyle/>
          <a:p>
            <a:r>
              <a:rPr lang="en-US"/>
              <a:t>Highbrow Wine Campaign Optimization Case Study</a:t>
            </a:r>
          </a:p>
        </p:txBody>
      </p:sp>
    </p:spTree>
    <p:extLst>
      <p:ext uri="{BB962C8B-B14F-4D97-AF65-F5344CB8AC3E}">
        <p14:creationId xmlns:p14="http://schemas.microsoft.com/office/powerpoint/2010/main" val="9980873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E23F70-3A62-5DD7-256A-D459E796E1A4}"/>
              </a:ext>
            </a:extLst>
          </p:cNvPr>
          <p:cNvSpPr>
            <a:spLocks noGrp="1"/>
          </p:cNvSpPr>
          <p:nvPr>
            <p:ph idx="1"/>
          </p:nvPr>
        </p:nvSpPr>
        <p:spPr>
          <a:xfrm>
            <a:off x="838200" y="2675105"/>
            <a:ext cx="10515600" cy="3501857"/>
          </a:xfrm>
        </p:spPr>
        <p:txBody>
          <a:bodyPr>
            <a:normAutofit/>
          </a:bodyPr>
          <a:lstStyle/>
          <a:p>
            <a:pPr marL="0" indent="0" algn="ctr">
              <a:buNone/>
            </a:pPr>
            <a:r>
              <a:rPr lang="en-US" sz="3200" b="1" dirty="0">
                <a:solidFill>
                  <a:srgbClr val="002060"/>
                </a:solidFill>
                <a:latin typeface="Arial Nova Light (Body)"/>
              </a:rPr>
              <a:t>"Thank you. Any questions?"</a:t>
            </a:r>
          </a:p>
          <a:p>
            <a:pPr algn="ctr"/>
            <a:endParaRPr lang="en-US" sz="4800" b="1" dirty="0"/>
          </a:p>
        </p:txBody>
      </p:sp>
      <p:sp>
        <p:nvSpPr>
          <p:cNvPr id="4" name="Slide Number Placeholder 3">
            <a:extLst>
              <a:ext uri="{FF2B5EF4-FFF2-40B4-BE49-F238E27FC236}">
                <a16:creationId xmlns:a16="http://schemas.microsoft.com/office/drawing/2014/main" id="{D17B4B0A-57D7-A2C1-5CD6-BB845102D8DB}"/>
              </a:ext>
            </a:extLst>
          </p:cNvPr>
          <p:cNvSpPr>
            <a:spLocks noGrp="1"/>
          </p:cNvSpPr>
          <p:nvPr>
            <p:ph type="sldNum" sz="quarter" idx="12"/>
          </p:nvPr>
        </p:nvSpPr>
        <p:spPr/>
        <p:txBody>
          <a:bodyPr/>
          <a:lstStyle/>
          <a:p>
            <a:fld id="{E6CE96D1-7CBD-4CBF-8C94-99C971E8B8A4}" type="slidenum">
              <a:rPr lang="en-US" smtClean="0"/>
              <a:t>22</a:t>
            </a:fld>
            <a:endParaRPr lang="en-US"/>
          </a:p>
        </p:txBody>
      </p:sp>
      <p:sp>
        <p:nvSpPr>
          <p:cNvPr id="5" name="Footer Placeholder 4">
            <a:extLst>
              <a:ext uri="{FF2B5EF4-FFF2-40B4-BE49-F238E27FC236}">
                <a16:creationId xmlns:a16="http://schemas.microsoft.com/office/drawing/2014/main" id="{630F398E-5C1F-CBC6-81B5-2DF6BF3F2FAC}"/>
              </a:ext>
            </a:extLst>
          </p:cNvPr>
          <p:cNvSpPr>
            <a:spLocks noGrp="1"/>
          </p:cNvSpPr>
          <p:nvPr>
            <p:ph type="ftr" sz="quarter" idx="11"/>
          </p:nvPr>
        </p:nvSpPr>
        <p:spPr/>
        <p:txBody>
          <a:bodyPr/>
          <a:lstStyle/>
          <a:p>
            <a:r>
              <a:rPr lang="en-US"/>
              <a:t>Highbrow Wine Campaign Optimization Case Study</a:t>
            </a:r>
            <a:endParaRPr lang="en-US" dirty="0"/>
          </a:p>
        </p:txBody>
      </p:sp>
      <p:sp>
        <p:nvSpPr>
          <p:cNvPr id="7" name="Title 1">
            <a:extLst>
              <a:ext uri="{FF2B5EF4-FFF2-40B4-BE49-F238E27FC236}">
                <a16:creationId xmlns:a16="http://schemas.microsoft.com/office/drawing/2014/main" id="{F9D35BB1-82DB-81D0-0DDE-D4C433CBB715}"/>
              </a:ext>
            </a:extLst>
          </p:cNvPr>
          <p:cNvSpPr txBox="1">
            <a:spLocks/>
          </p:cNvSpPr>
          <p:nvPr/>
        </p:nvSpPr>
        <p:spPr>
          <a:xfrm>
            <a:off x="342090" y="267849"/>
            <a:ext cx="11720208" cy="62709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000" b="1" dirty="0">
                <a:solidFill>
                  <a:srgbClr val="002060"/>
                </a:solidFill>
                <a:latin typeface="Ford Antenna Medium" panose="02000505000000020004" pitchFamily="50" charset="0"/>
              </a:rPr>
              <a:t>Q&amp;A</a:t>
            </a:r>
          </a:p>
        </p:txBody>
      </p:sp>
    </p:spTree>
    <p:extLst>
      <p:ext uri="{BB962C8B-B14F-4D97-AF65-F5344CB8AC3E}">
        <p14:creationId xmlns:p14="http://schemas.microsoft.com/office/powerpoint/2010/main" val="16955179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C07001-7B8B-4DD3-881B-A54DD2ED841C}"/>
              </a:ext>
            </a:extLst>
          </p:cNvPr>
          <p:cNvSpPr>
            <a:spLocks noGrp="1"/>
          </p:cNvSpPr>
          <p:nvPr>
            <p:ph type="title"/>
          </p:nvPr>
        </p:nvSpPr>
        <p:spPr/>
        <p:txBody>
          <a:bodyPr/>
          <a:lstStyle/>
          <a:p>
            <a:r>
              <a:rPr lang="en-US" dirty="0"/>
              <a:t>Appendix</a:t>
            </a:r>
          </a:p>
        </p:txBody>
      </p:sp>
      <p:sp>
        <p:nvSpPr>
          <p:cNvPr id="3" name="Text Placeholder 2">
            <a:extLst>
              <a:ext uri="{FF2B5EF4-FFF2-40B4-BE49-F238E27FC236}">
                <a16:creationId xmlns:a16="http://schemas.microsoft.com/office/drawing/2014/main" id="{AF7E2D85-8F04-86AA-2C2D-BFA7A1A64707}"/>
              </a:ext>
            </a:extLst>
          </p:cNvPr>
          <p:cNvSpPr>
            <a:spLocks noGrp="1"/>
          </p:cNvSpPr>
          <p:nvPr>
            <p:ph type="body" idx="1"/>
          </p:nvPr>
        </p:nvSpPr>
        <p:spPr/>
        <p:txBody>
          <a:bodyPr/>
          <a:lstStyle/>
          <a:p>
            <a:endParaRPr lang="en-US"/>
          </a:p>
        </p:txBody>
      </p:sp>
      <p:sp>
        <p:nvSpPr>
          <p:cNvPr id="4" name="Footer Placeholder 3">
            <a:extLst>
              <a:ext uri="{FF2B5EF4-FFF2-40B4-BE49-F238E27FC236}">
                <a16:creationId xmlns:a16="http://schemas.microsoft.com/office/drawing/2014/main" id="{08471229-1E4B-D1EC-DE7A-73889662788B}"/>
              </a:ext>
            </a:extLst>
          </p:cNvPr>
          <p:cNvSpPr>
            <a:spLocks noGrp="1"/>
          </p:cNvSpPr>
          <p:nvPr>
            <p:ph type="ftr" sz="quarter" idx="11"/>
          </p:nvPr>
        </p:nvSpPr>
        <p:spPr/>
        <p:txBody>
          <a:bodyPr/>
          <a:lstStyle/>
          <a:p>
            <a:r>
              <a:rPr lang="en-US"/>
              <a:t>Highbrow Wine Campaign Optimization Case Study</a:t>
            </a:r>
          </a:p>
        </p:txBody>
      </p:sp>
      <p:sp>
        <p:nvSpPr>
          <p:cNvPr id="5" name="Slide Number Placeholder 4">
            <a:extLst>
              <a:ext uri="{FF2B5EF4-FFF2-40B4-BE49-F238E27FC236}">
                <a16:creationId xmlns:a16="http://schemas.microsoft.com/office/drawing/2014/main" id="{803135EF-6B12-6E80-CF6B-8F5E0A109743}"/>
              </a:ext>
            </a:extLst>
          </p:cNvPr>
          <p:cNvSpPr>
            <a:spLocks noGrp="1"/>
          </p:cNvSpPr>
          <p:nvPr>
            <p:ph type="sldNum" sz="quarter" idx="12"/>
          </p:nvPr>
        </p:nvSpPr>
        <p:spPr/>
        <p:txBody>
          <a:bodyPr/>
          <a:lstStyle/>
          <a:p>
            <a:fld id="{E6CE96D1-7CBD-4CBF-8C94-99C971E8B8A4}" type="slidenum">
              <a:rPr lang="en-US" smtClean="0"/>
              <a:t>23</a:t>
            </a:fld>
            <a:endParaRPr lang="en-US"/>
          </a:p>
        </p:txBody>
      </p:sp>
    </p:spTree>
    <p:extLst>
      <p:ext uri="{BB962C8B-B14F-4D97-AF65-F5344CB8AC3E}">
        <p14:creationId xmlns:p14="http://schemas.microsoft.com/office/powerpoint/2010/main" val="117986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DC500F9-AD36-0379-B50A-A02C3D3B53AE}"/>
              </a:ext>
            </a:extLst>
          </p:cNvPr>
          <p:cNvSpPr>
            <a:spLocks noGrp="1"/>
          </p:cNvSpPr>
          <p:nvPr>
            <p:ph type="ftr" sz="quarter" idx="11"/>
          </p:nvPr>
        </p:nvSpPr>
        <p:spPr/>
        <p:txBody>
          <a:bodyPr/>
          <a:lstStyle/>
          <a:p>
            <a:r>
              <a:rPr lang="en-US"/>
              <a:t>Highbrow Wine Campaign Optimization Case Study</a:t>
            </a:r>
          </a:p>
        </p:txBody>
      </p:sp>
      <p:sp>
        <p:nvSpPr>
          <p:cNvPr id="3" name="Slide Number Placeholder 2">
            <a:extLst>
              <a:ext uri="{FF2B5EF4-FFF2-40B4-BE49-F238E27FC236}">
                <a16:creationId xmlns:a16="http://schemas.microsoft.com/office/drawing/2014/main" id="{FAF5596F-6C9F-8BCF-2F4D-DECB4052E287}"/>
              </a:ext>
            </a:extLst>
          </p:cNvPr>
          <p:cNvSpPr>
            <a:spLocks noGrp="1"/>
          </p:cNvSpPr>
          <p:nvPr>
            <p:ph type="sldNum" sz="quarter" idx="12"/>
          </p:nvPr>
        </p:nvSpPr>
        <p:spPr/>
        <p:txBody>
          <a:bodyPr/>
          <a:lstStyle/>
          <a:p>
            <a:fld id="{E6CE96D1-7CBD-4CBF-8C94-99C971E8B8A4}" type="slidenum">
              <a:rPr lang="en-US" smtClean="0"/>
              <a:t>24</a:t>
            </a:fld>
            <a:endParaRPr lang="en-US"/>
          </a:p>
        </p:txBody>
      </p:sp>
      <p:pic>
        <p:nvPicPr>
          <p:cNvPr id="7170" name="Picture 2">
            <a:extLst>
              <a:ext uri="{FF2B5EF4-FFF2-40B4-BE49-F238E27FC236}">
                <a16:creationId xmlns:a16="http://schemas.microsoft.com/office/drawing/2014/main" id="{D34B7BCB-1FBE-B3FE-8E41-8A83B8EBB3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8163" y="0"/>
            <a:ext cx="1111567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57266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DDD2876-A01E-590B-06B4-53FCC1E0B486}"/>
              </a:ext>
            </a:extLst>
          </p:cNvPr>
          <p:cNvSpPr>
            <a:spLocks noGrp="1"/>
          </p:cNvSpPr>
          <p:nvPr>
            <p:ph idx="1"/>
          </p:nvPr>
        </p:nvSpPr>
        <p:spPr>
          <a:xfrm>
            <a:off x="342088" y="895795"/>
            <a:ext cx="11219991" cy="5694356"/>
          </a:xfrm>
        </p:spPr>
        <p:txBody>
          <a:bodyPr>
            <a:normAutofit/>
          </a:bodyPr>
          <a:lstStyle/>
          <a:p>
            <a:pPr marL="0" indent="0">
              <a:lnSpc>
                <a:spcPct val="110000"/>
              </a:lnSpc>
              <a:buNone/>
            </a:pPr>
            <a:r>
              <a:rPr lang="en-US" sz="1700" dirty="0">
                <a:solidFill>
                  <a:srgbClr val="002060"/>
                </a:solidFill>
                <a:latin typeface="Arial Nova Light (Body)"/>
              </a:rPr>
              <a:t>Understand  relationships of categories like '</a:t>
            </a:r>
            <a:r>
              <a:rPr lang="en-US" sz="1700" dirty="0" err="1">
                <a:solidFill>
                  <a:srgbClr val="002060"/>
                </a:solidFill>
                <a:latin typeface="Arial Nova Light (Body)"/>
              </a:rPr>
              <a:t>Collishop_customer</a:t>
            </a:r>
            <a:r>
              <a:rPr lang="en-US" sz="1700" dirty="0">
                <a:solidFill>
                  <a:srgbClr val="002060"/>
                </a:solidFill>
                <a:latin typeface="Arial Nova Light (Body)"/>
              </a:rPr>
              <a:t>', 'HOUSEHOLDTYPOLOGY', '</a:t>
            </a:r>
            <a:r>
              <a:rPr lang="en-US" sz="1700" dirty="0" err="1">
                <a:solidFill>
                  <a:srgbClr val="002060"/>
                </a:solidFill>
                <a:latin typeface="Arial Nova Light (Body)"/>
              </a:rPr>
              <a:t>SOW_type_colr</a:t>
            </a:r>
            <a:r>
              <a:rPr lang="en-US" sz="1700" dirty="0">
                <a:solidFill>
                  <a:srgbClr val="002060"/>
                </a:solidFill>
                <a:latin typeface="Arial Nova Light (Body)"/>
              </a:rPr>
              <a:t>’ to the target ‘</a:t>
            </a:r>
            <a:r>
              <a:rPr lang="en-US" sz="1700" dirty="0" err="1">
                <a:solidFill>
                  <a:srgbClr val="002060"/>
                </a:solidFill>
                <a:latin typeface="Arial Nova Light (Body)"/>
              </a:rPr>
              <a:t>bought_highbrow_wines</a:t>
            </a:r>
            <a:r>
              <a:rPr lang="en-US" sz="1700" dirty="0">
                <a:solidFill>
                  <a:srgbClr val="002060"/>
                </a:solidFill>
                <a:latin typeface="Arial Nova Light (Body)"/>
              </a:rPr>
              <a:t>’.</a:t>
            </a:r>
          </a:p>
        </p:txBody>
      </p:sp>
      <p:sp>
        <p:nvSpPr>
          <p:cNvPr id="4" name="Slide Number Placeholder 3">
            <a:extLst>
              <a:ext uri="{FF2B5EF4-FFF2-40B4-BE49-F238E27FC236}">
                <a16:creationId xmlns:a16="http://schemas.microsoft.com/office/drawing/2014/main" id="{DBB89F10-CF7C-E412-B26E-CEA0C8AFA02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6CE96D1-7CBD-4CBF-8C94-99C971E8B8A4}" type="slidenum">
              <a:rPr kumimoji="0" lang="en-US" sz="1200" b="0" i="0" u="none" strike="noStrike" kern="1200" cap="none" spc="0" normalizeH="0" baseline="0" noProof="0" smtClean="0">
                <a:ln>
                  <a:noFill/>
                </a:ln>
                <a:solidFill>
                  <a:prstClr val="black">
                    <a:tint val="82000"/>
                  </a:prstClr>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tint val="82000"/>
                </a:prstClr>
              </a:solidFill>
              <a:effectLst/>
              <a:uLnTx/>
              <a:uFillTx/>
              <a:latin typeface="Aptos" panose="02110004020202020204"/>
              <a:ea typeface="+mn-ea"/>
              <a:cs typeface="+mn-cs"/>
            </a:endParaRPr>
          </a:p>
        </p:txBody>
      </p:sp>
      <p:sp>
        <p:nvSpPr>
          <p:cNvPr id="5" name="Footer Placeholder 4">
            <a:extLst>
              <a:ext uri="{FF2B5EF4-FFF2-40B4-BE49-F238E27FC236}">
                <a16:creationId xmlns:a16="http://schemas.microsoft.com/office/drawing/2014/main" id="{41F23EF0-8922-9E90-C56A-A9FFEC601AB8}"/>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82000"/>
                  </a:prstClr>
                </a:solidFill>
                <a:effectLst/>
                <a:uLnTx/>
                <a:uFillTx/>
                <a:latin typeface="Aptos" panose="02110004020202020204"/>
                <a:ea typeface="+mn-ea"/>
                <a:cs typeface="+mn-cs"/>
              </a:rPr>
              <a:t>Highbrow Wine Campaign Optimization Case Study</a:t>
            </a:r>
          </a:p>
        </p:txBody>
      </p:sp>
      <p:sp>
        <p:nvSpPr>
          <p:cNvPr id="9" name="Title 1">
            <a:extLst>
              <a:ext uri="{FF2B5EF4-FFF2-40B4-BE49-F238E27FC236}">
                <a16:creationId xmlns:a16="http://schemas.microsoft.com/office/drawing/2014/main" id="{D70542B2-2588-1F67-B45C-055C8CAC904E}"/>
              </a:ext>
            </a:extLst>
          </p:cNvPr>
          <p:cNvSpPr txBox="1">
            <a:spLocks/>
          </p:cNvSpPr>
          <p:nvPr/>
        </p:nvSpPr>
        <p:spPr>
          <a:xfrm>
            <a:off x="342090" y="267849"/>
            <a:ext cx="10515600" cy="62709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000" b="1" i="0" u="none" strike="noStrike" kern="1200" cap="none" spc="0" normalizeH="0" baseline="0" noProof="0" dirty="0">
                <a:ln>
                  <a:noFill/>
                </a:ln>
                <a:solidFill>
                  <a:srgbClr val="002060"/>
                </a:solidFill>
                <a:effectLst/>
                <a:uLnTx/>
                <a:uFillTx/>
                <a:latin typeface="Ford Antenna Medium" panose="02000505000000020004" pitchFamily="50" charset="0"/>
                <a:ea typeface="+mj-ea"/>
                <a:cs typeface="+mj-cs"/>
              </a:rPr>
              <a:t>Bivariate Analysis for Categorical Features </a:t>
            </a:r>
          </a:p>
        </p:txBody>
      </p:sp>
      <p:pic>
        <p:nvPicPr>
          <p:cNvPr id="16386" name="Picture 2">
            <a:extLst>
              <a:ext uri="{FF2B5EF4-FFF2-40B4-BE49-F238E27FC236}">
                <a16:creationId xmlns:a16="http://schemas.microsoft.com/office/drawing/2014/main" id="{C5516587-851B-7E0C-E808-F6B3041593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2088" y="2338035"/>
            <a:ext cx="3810952" cy="2809875"/>
          </a:xfrm>
          <a:prstGeom prst="rect">
            <a:avLst/>
          </a:prstGeom>
          <a:noFill/>
          <a:extLst>
            <a:ext uri="{909E8E84-426E-40DD-AFC4-6F175D3DCCD1}">
              <a14:hiddenFill xmlns:a14="http://schemas.microsoft.com/office/drawing/2010/main">
                <a:solidFill>
                  <a:srgbClr val="FFFFFF"/>
                </a:solidFill>
              </a14:hiddenFill>
            </a:ext>
          </a:extLst>
        </p:spPr>
      </p:pic>
      <p:pic>
        <p:nvPicPr>
          <p:cNvPr id="16388" name="Picture 4">
            <a:extLst>
              <a:ext uri="{FF2B5EF4-FFF2-40B4-BE49-F238E27FC236}">
                <a16:creationId xmlns:a16="http://schemas.microsoft.com/office/drawing/2014/main" id="{8AC067A9-5C2D-134F-ABEE-DE5867F9AB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81361" y="2398705"/>
            <a:ext cx="3657601" cy="2454735"/>
          </a:xfrm>
          <a:prstGeom prst="rect">
            <a:avLst/>
          </a:prstGeom>
          <a:noFill/>
          <a:extLst>
            <a:ext uri="{909E8E84-426E-40DD-AFC4-6F175D3DCCD1}">
              <a14:hiddenFill xmlns:a14="http://schemas.microsoft.com/office/drawing/2010/main">
                <a:solidFill>
                  <a:srgbClr val="FFFFFF"/>
                </a:solidFill>
              </a14:hiddenFill>
            </a:ext>
          </a:extLst>
        </p:spPr>
      </p:pic>
      <p:pic>
        <p:nvPicPr>
          <p:cNvPr id="16390" name="Picture 6">
            <a:extLst>
              <a:ext uri="{FF2B5EF4-FFF2-40B4-BE49-F238E27FC236}">
                <a16:creationId xmlns:a16="http://schemas.microsoft.com/office/drawing/2014/main" id="{E40A269F-9E2F-8507-6986-9D9C01DC2D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46545" y="2521163"/>
            <a:ext cx="3386914" cy="20205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76258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88BED7B-B08B-FBEC-7528-7E40AFBE3370}"/>
              </a:ext>
            </a:extLst>
          </p:cNvPr>
          <p:cNvSpPr>
            <a:spLocks noGrp="1"/>
          </p:cNvSpPr>
          <p:nvPr>
            <p:ph type="ftr" sz="quarter" idx="11"/>
          </p:nvPr>
        </p:nvSpPr>
        <p:spPr/>
        <p:txBody>
          <a:bodyPr/>
          <a:lstStyle/>
          <a:p>
            <a:r>
              <a:rPr lang="en-US"/>
              <a:t>Highbrow Wine Campaign Optimization Case Study</a:t>
            </a:r>
          </a:p>
        </p:txBody>
      </p:sp>
      <p:sp>
        <p:nvSpPr>
          <p:cNvPr id="3" name="Slide Number Placeholder 2">
            <a:extLst>
              <a:ext uri="{FF2B5EF4-FFF2-40B4-BE49-F238E27FC236}">
                <a16:creationId xmlns:a16="http://schemas.microsoft.com/office/drawing/2014/main" id="{03F83F15-7E73-A1D0-78AF-41A373ECCA46}"/>
              </a:ext>
            </a:extLst>
          </p:cNvPr>
          <p:cNvSpPr>
            <a:spLocks noGrp="1"/>
          </p:cNvSpPr>
          <p:nvPr>
            <p:ph type="sldNum" sz="quarter" idx="12"/>
          </p:nvPr>
        </p:nvSpPr>
        <p:spPr/>
        <p:txBody>
          <a:bodyPr/>
          <a:lstStyle/>
          <a:p>
            <a:fld id="{E6CE96D1-7CBD-4CBF-8C94-99C971E8B8A4}" type="slidenum">
              <a:rPr lang="en-US" smtClean="0"/>
              <a:t>26</a:t>
            </a:fld>
            <a:endParaRPr lang="en-US"/>
          </a:p>
        </p:txBody>
      </p:sp>
      <p:pic>
        <p:nvPicPr>
          <p:cNvPr id="1026" name="Picture 2">
            <a:extLst>
              <a:ext uri="{FF2B5EF4-FFF2-40B4-BE49-F238E27FC236}">
                <a16:creationId xmlns:a16="http://schemas.microsoft.com/office/drawing/2014/main" id="{BBD01B9B-90C3-D71A-00D3-A296D481B3F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82334" y="1958895"/>
            <a:ext cx="4633746" cy="348893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67CCB68-6688-3151-9141-D32BDF7045BD}"/>
              </a:ext>
            </a:extLst>
          </p:cNvPr>
          <p:cNvSpPr txBox="1"/>
          <p:nvPr/>
        </p:nvSpPr>
        <p:spPr>
          <a:xfrm>
            <a:off x="386080" y="422513"/>
            <a:ext cx="11430000" cy="523220"/>
          </a:xfrm>
          <a:prstGeom prst="rect">
            <a:avLst/>
          </a:prstGeom>
          <a:noFill/>
        </p:spPr>
        <p:txBody>
          <a:bodyPr wrap="square">
            <a:spAutoFit/>
          </a:bodyPr>
          <a:lstStyle/>
          <a:p>
            <a:r>
              <a:rPr lang="en-US" sz="2800" b="1" dirty="0">
                <a:solidFill>
                  <a:srgbClr val="002060"/>
                </a:solidFill>
                <a:latin typeface="Ford Antenna Medium" panose="02000505000000020004" pitchFamily="50" charset="0"/>
              </a:rPr>
              <a:t>Classification Report | Confusion Matrix at 0.85 threshold</a:t>
            </a:r>
            <a:endParaRPr lang="en-US" sz="2800" dirty="0"/>
          </a:p>
        </p:txBody>
      </p:sp>
      <p:graphicFrame>
        <p:nvGraphicFramePr>
          <p:cNvPr id="7" name="Table 6">
            <a:extLst>
              <a:ext uri="{FF2B5EF4-FFF2-40B4-BE49-F238E27FC236}">
                <a16:creationId xmlns:a16="http://schemas.microsoft.com/office/drawing/2014/main" id="{19ABBE81-30E2-CD4C-3D76-FF0C0C96B498}"/>
              </a:ext>
            </a:extLst>
          </p:cNvPr>
          <p:cNvGraphicFramePr>
            <a:graphicFrameLocks noGrp="1"/>
          </p:cNvGraphicFramePr>
          <p:nvPr>
            <p:extLst>
              <p:ext uri="{D42A27DB-BD31-4B8C-83A1-F6EECF244321}">
                <p14:modId xmlns:p14="http://schemas.microsoft.com/office/powerpoint/2010/main" val="1374436208"/>
              </p:ext>
            </p:extLst>
          </p:nvPr>
        </p:nvGraphicFramePr>
        <p:xfrm>
          <a:off x="467360" y="2296498"/>
          <a:ext cx="6403184" cy="1695925"/>
        </p:xfrm>
        <a:graphic>
          <a:graphicData uri="http://schemas.openxmlformats.org/drawingml/2006/table">
            <a:tbl>
              <a:tblPr/>
              <a:tblGrid>
                <a:gridCol w="1311495">
                  <a:extLst>
                    <a:ext uri="{9D8B030D-6E8A-4147-A177-3AD203B41FA5}">
                      <a16:colId xmlns:a16="http://schemas.microsoft.com/office/drawing/2014/main" val="3758606004"/>
                    </a:ext>
                  </a:extLst>
                </a:gridCol>
                <a:gridCol w="1285778">
                  <a:extLst>
                    <a:ext uri="{9D8B030D-6E8A-4147-A177-3AD203B41FA5}">
                      <a16:colId xmlns:a16="http://schemas.microsoft.com/office/drawing/2014/main" val="1665712369"/>
                    </a:ext>
                  </a:extLst>
                </a:gridCol>
                <a:gridCol w="1260065">
                  <a:extLst>
                    <a:ext uri="{9D8B030D-6E8A-4147-A177-3AD203B41FA5}">
                      <a16:colId xmlns:a16="http://schemas.microsoft.com/office/drawing/2014/main" val="4245032195"/>
                    </a:ext>
                  </a:extLst>
                </a:gridCol>
                <a:gridCol w="1337211">
                  <a:extLst>
                    <a:ext uri="{9D8B030D-6E8A-4147-A177-3AD203B41FA5}">
                      <a16:colId xmlns:a16="http://schemas.microsoft.com/office/drawing/2014/main" val="1082881964"/>
                    </a:ext>
                  </a:extLst>
                </a:gridCol>
                <a:gridCol w="1208635">
                  <a:extLst>
                    <a:ext uri="{9D8B030D-6E8A-4147-A177-3AD203B41FA5}">
                      <a16:colId xmlns:a16="http://schemas.microsoft.com/office/drawing/2014/main" val="1707008392"/>
                    </a:ext>
                  </a:extLst>
                </a:gridCol>
              </a:tblGrid>
              <a:tr h="242275">
                <a:tc gridSpan="5">
                  <a:txBody>
                    <a:bodyPr/>
                    <a:lstStyle/>
                    <a:p>
                      <a:pPr algn="ctr" fontAlgn="ctr"/>
                      <a:r>
                        <a:rPr lang="en-US" sz="1000" b="1" i="0" u="none" strike="noStrike" dirty="0">
                          <a:solidFill>
                            <a:srgbClr val="FFFFFF"/>
                          </a:solidFill>
                          <a:effectLst/>
                          <a:latin typeface="Arial" panose="020B0604020202020204" pitchFamily="34" charset="0"/>
                        </a:rPr>
                        <a:t>Classification Report (</a:t>
                      </a:r>
                      <a:r>
                        <a:rPr lang="en-US" sz="1000" b="1" i="0" u="none" strike="noStrike" dirty="0" err="1">
                          <a:solidFill>
                            <a:srgbClr val="FFFFFF"/>
                          </a:solidFill>
                          <a:effectLst/>
                          <a:latin typeface="Arial" panose="020B0604020202020204" pitchFamily="34" charset="0"/>
                        </a:rPr>
                        <a:t>LightGBM</a:t>
                      </a:r>
                      <a:r>
                        <a:rPr lang="en-US" sz="1000" b="1" i="0" u="none" strike="noStrike" dirty="0">
                          <a:solidFill>
                            <a:srgbClr val="FFFFFF"/>
                          </a:solidFill>
                          <a:effectLst/>
                          <a:latin typeface="Arial" panose="020B0604020202020204" pitchFamily="34" charset="0"/>
                        </a:rPr>
                        <a:t> -  0.8507 Threshold) Validation Data</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15C98"/>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303259441"/>
                  </a:ext>
                </a:extLst>
              </a:tr>
              <a:tr h="242275">
                <a:tc>
                  <a:txBody>
                    <a:bodyPr/>
                    <a:lstStyle/>
                    <a:p>
                      <a:pPr algn="ctr" fontAlgn="ctr"/>
                      <a:r>
                        <a:rPr lang="en-US" sz="1000" b="0" i="0" u="none" strike="noStrike">
                          <a:solidFill>
                            <a:srgbClr val="000000"/>
                          </a:solidFill>
                          <a:effectLst/>
                          <a:latin typeface="Arial" panose="020B0604020202020204" pitchFamily="34" charset="0"/>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000" b="1" i="0" u="none" strike="noStrike">
                          <a:solidFill>
                            <a:srgbClr val="000000"/>
                          </a:solidFill>
                          <a:effectLst/>
                          <a:latin typeface="Arial" panose="020B0604020202020204" pitchFamily="34" charset="0"/>
                        </a:rPr>
                        <a:t>precision</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000" b="1" i="0" u="none" strike="noStrike">
                          <a:solidFill>
                            <a:srgbClr val="000000"/>
                          </a:solidFill>
                          <a:effectLst/>
                          <a:latin typeface="Arial" panose="020B0604020202020204" pitchFamily="34" charset="0"/>
                        </a:rPr>
                        <a:t>recall</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000" b="1" i="0" u="none" strike="noStrike">
                          <a:solidFill>
                            <a:srgbClr val="000000"/>
                          </a:solidFill>
                          <a:effectLst/>
                          <a:latin typeface="Arial" panose="020B0604020202020204" pitchFamily="34" charset="0"/>
                        </a:rPr>
                        <a:t>f1-score</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000" b="1" i="0" u="none" strike="noStrike">
                          <a:solidFill>
                            <a:srgbClr val="000000"/>
                          </a:solidFill>
                          <a:effectLst/>
                          <a:latin typeface="Arial" panose="020B0604020202020204" pitchFamily="34" charset="0"/>
                        </a:rPr>
                        <a:t>support</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155280722"/>
                  </a:ext>
                </a:extLst>
              </a:tr>
              <a:tr h="242275">
                <a:tc>
                  <a:txBody>
                    <a:bodyPr/>
                    <a:lstStyle/>
                    <a:p>
                      <a:pPr algn="ctr" fontAlgn="ctr"/>
                      <a:r>
                        <a:rPr lang="en-US" sz="1000" b="1" i="0" u="none" strike="noStrike" dirty="0">
                          <a:solidFill>
                            <a:srgbClr val="000000"/>
                          </a:solidFill>
                          <a:effectLst/>
                          <a:latin typeface="Arial" panose="020B0604020202020204" pitchFamily="34" charset="0"/>
                        </a:rPr>
                        <a:t>Non-Buyer (0)</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000" b="0" i="0" u="none" strike="noStrike" dirty="0">
                          <a:solidFill>
                            <a:srgbClr val="000000"/>
                          </a:solidFill>
                          <a:effectLst/>
                          <a:latin typeface="Arial" panose="020B0604020202020204" pitchFamily="34" charset="0"/>
                        </a:rPr>
                        <a:t>0.98</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000" b="0" i="0" u="none" strike="noStrike" dirty="0">
                          <a:solidFill>
                            <a:srgbClr val="000000"/>
                          </a:solidFill>
                          <a:effectLst/>
                          <a:latin typeface="Arial" panose="020B0604020202020204" pitchFamily="34" charset="0"/>
                        </a:rPr>
                        <a:t>0.98</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000" b="0" i="0" u="none" strike="noStrike" dirty="0">
                          <a:solidFill>
                            <a:srgbClr val="000000"/>
                          </a:solidFill>
                          <a:effectLst/>
                          <a:latin typeface="Arial" panose="020B0604020202020204" pitchFamily="34" charset="0"/>
                        </a:rPr>
                        <a:t>0.98</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000" b="0" i="0" u="none" strike="noStrike" dirty="0">
                          <a:solidFill>
                            <a:srgbClr val="000000"/>
                          </a:solidFill>
                          <a:effectLst/>
                          <a:latin typeface="Arial" panose="020B0604020202020204" pitchFamily="34" charset="0"/>
                        </a:rPr>
                        <a:t>47509</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602780160"/>
                  </a:ext>
                </a:extLst>
              </a:tr>
              <a:tr h="242275">
                <a:tc>
                  <a:txBody>
                    <a:bodyPr/>
                    <a:lstStyle/>
                    <a:p>
                      <a:pPr algn="ctr" fontAlgn="ctr"/>
                      <a:r>
                        <a:rPr lang="en-US" sz="1000" b="1" i="0" u="none" strike="noStrike" dirty="0">
                          <a:solidFill>
                            <a:srgbClr val="000000"/>
                          </a:solidFill>
                          <a:effectLst/>
                          <a:latin typeface="Arial" panose="020B0604020202020204" pitchFamily="34" charset="0"/>
                        </a:rPr>
                        <a:t>Buyer (1)</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000" b="0" i="0" u="none" strike="noStrike" dirty="0">
                          <a:solidFill>
                            <a:srgbClr val="000000"/>
                          </a:solidFill>
                          <a:effectLst/>
                          <a:latin typeface="Arial" panose="020B0604020202020204" pitchFamily="34" charset="0"/>
                        </a:rPr>
                        <a:t>0.55</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000" b="0" i="0" u="none" strike="noStrike" dirty="0">
                          <a:solidFill>
                            <a:srgbClr val="000000"/>
                          </a:solidFill>
                          <a:effectLst/>
                          <a:latin typeface="Arial" panose="020B0604020202020204" pitchFamily="34" charset="0"/>
                        </a:rPr>
                        <a:t>0.53</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000" b="0" i="0" u="none" strike="noStrike" dirty="0">
                          <a:solidFill>
                            <a:srgbClr val="000000"/>
                          </a:solidFill>
                          <a:effectLst/>
                          <a:latin typeface="Arial" panose="020B0604020202020204" pitchFamily="34" charset="0"/>
                        </a:rPr>
                        <a:t>0.54</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000" b="0" i="0" u="none" strike="noStrike">
                          <a:solidFill>
                            <a:srgbClr val="000000"/>
                          </a:solidFill>
                          <a:effectLst/>
                          <a:latin typeface="Arial" panose="020B0604020202020204" pitchFamily="34" charset="0"/>
                        </a:rPr>
                        <a:t>2490</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960735805"/>
                  </a:ext>
                </a:extLst>
              </a:tr>
              <a:tr h="242275">
                <a:tc>
                  <a:txBody>
                    <a:bodyPr/>
                    <a:lstStyle/>
                    <a:p>
                      <a:pPr algn="ctr" fontAlgn="ctr"/>
                      <a:r>
                        <a:rPr lang="en-US" sz="1000" b="1" i="0" u="none" strike="noStrike">
                          <a:solidFill>
                            <a:srgbClr val="000000"/>
                          </a:solidFill>
                          <a:effectLst/>
                          <a:latin typeface="Arial" panose="020B0604020202020204" pitchFamily="34" charset="0"/>
                        </a:rPr>
                        <a:t>accuracy</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000" b="0" i="0" u="none" strike="noStrike" dirty="0">
                          <a:solidFill>
                            <a:srgbClr val="000000"/>
                          </a:solidFill>
                          <a:effectLst/>
                          <a:latin typeface="Arial" panose="020B0604020202020204" pitchFamily="34" charset="0"/>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000" b="0" i="0" u="none" strike="noStrike">
                          <a:solidFill>
                            <a:srgbClr val="000000"/>
                          </a:solidFill>
                          <a:effectLst/>
                          <a:latin typeface="Arial" panose="020B0604020202020204" pitchFamily="34" charset="0"/>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000" b="0" i="0" u="none" strike="noStrike" dirty="0">
                          <a:solidFill>
                            <a:srgbClr val="000000"/>
                          </a:solidFill>
                          <a:effectLst/>
                          <a:latin typeface="Arial" panose="020B0604020202020204" pitchFamily="34" charset="0"/>
                        </a:rPr>
                        <a:t>0.96</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000" b="0" i="0" u="none" strike="noStrike">
                          <a:solidFill>
                            <a:srgbClr val="000000"/>
                          </a:solidFill>
                          <a:effectLst/>
                          <a:latin typeface="Arial" panose="020B0604020202020204" pitchFamily="34" charset="0"/>
                        </a:rPr>
                        <a:t>49999</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64627111"/>
                  </a:ext>
                </a:extLst>
              </a:tr>
              <a:tr h="242275">
                <a:tc>
                  <a:txBody>
                    <a:bodyPr/>
                    <a:lstStyle/>
                    <a:p>
                      <a:pPr algn="ctr" fontAlgn="ctr"/>
                      <a:r>
                        <a:rPr lang="en-US" sz="1000" b="1" i="0" u="none" strike="noStrike">
                          <a:solidFill>
                            <a:srgbClr val="000000"/>
                          </a:solidFill>
                          <a:effectLst/>
                          <a:latin typeface="Arial" panose="020B0604020202020204" pitchFamily="34" charset="0"/>
                        </a:rPr>
                        <a:t>macro avg</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000" b="0" i="0" u="none" strike="noStrike" dirty="0">
                          <a:solidFill>
                            <a:srgbClr val="000000"/>
                          </a:solidFill>
                          <a:effectLst/>
                          <a:latin typeface="Arial" panose="020B0604020202020204" pitchFamily="34" charset="0"/>
                        </a:rPr>
                        <a:t>0.76</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000" b="0" i="0" u="none" strike="noStrike" dirty="0">
                          <a:solidFill>
                            <a:srgbClr val="000000"/>
                          </a:solidFill>
                          <a:effectLst/>
                          <a:latin typeface="Arial" panose="020B0604020202020204" pitchFamily="34" charset="0"/>
                        </a:rPr>
                        <a:t>0.75</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000" b="0" i="0" u="none" strike="noStrike" dirty="0">
                          <a:solidFill>
                            <a:srgbClr val="000000"/>
                          </a:solidFill>
                          <a:effectLst/>
                          <a:latin typeface="Arial" panose="020B0604020202020204" pitchFamily="34" charset="0"/>
                        </a:rPr>
                        <a:t>0.76</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000" b="0" i="0" u="none" strike="noStrike" dirty="0">
                          <a:solidFill>
                            <a:srgbClr val="000000"/>
                          </a:solidFill>
                          <a:effectLst/>
                          <a:latin typeface="Arial" panose="020B0604020202020204" pitchFamily="34" charset="0"/>
                        </a:rPr>
                        <a:t>49999</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19686823"/>
                  </a:ext>
                </a:extLst>
              </a:tr>
              <a:tr h="242275">
                <a:tc>
                  <a:txBody>
                    <a:bodyPr/>
                    <a:lstStyle/>
                    <a:p>
                      <a:pPr algn="ctr" fontAlgn="ctr"/>
                      <a:r>
                        <a:rPr lang="en-US" sz="1000" b="1" i="0" u="none" strike="noStrike">
                          <a:solidFill>
                            <a:srgbClr val="000000"/>
                          </a:solidFill>
                          <a:effectLst/>
                          <a:latin typeface="Arial" panose="020B0604020202020204" pitchFamily="34" charset="0"/>
                        </a:rPr>
                        <a:t>weighted avg</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000" b="0" i="0" u="none" strike="noStrike">
                          <a:solidFill>
                            <a:srgbClr val="000000"/>
                          </a:solidFill>
                          <a:effectLst/>
                          <a:latin typeface="Arial" panose="020B0604020202020204" pitchFamily="34" charset="0"/>
                        </a:rPr>
                        <a:t>0.95</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000" b="0" i="0" u="none" strike="noStrike" dirty="0">
                          <a:solidFill>
                            <a:srgbClr val="000000"/>
                          </a:solidFill>
                          <a:effectLst/>
                          <a:latin typeface="Arial" panose="020B0604020202020204" pitchFamily="34" charset="0"/>
                        </a:rPr>
                        <a:t>0.96</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000" b="0" i="0" u="none" strike="noStrike" dirty="0">
                          <a:solidFill>
                            <a:srgbClr val="000000"/>
                          </a:solidFill>
                          <a:effectLst/>
                          <a:latin typeface="Arial" panose="020B0604020202020204" pitchFamily="34" charset="0"/>
                        </a:rPr>
                        <a:t>0.95</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000" b="0" i="0" u="none" strike="noStrike" dirty="0">
                          <a:solidFill>
                            <a:srgbClr val="000000"/>
                          </a:solidFill>
                          <a:effectLst/>
                          <a:latin typeface="Arial" panose="020B0604020202020204" pitchFamily="34" charset="0"/>
                        </a:rPr>
                        <a:t>49999</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581397795"/>
                  </a:ext>
                </a:extLst>
              </a:tr>
            </a:tbl>
          </a:graphicData>
        </a:graphic>
      </p:graphicFrame>
      <p:sp>
        <p:nvSpPr>
          <p:cNvPr id="9" name="TextBox 8">
            <a:extLst>
              <a:ext uri="{FF2B5EF4-FFF2-40B4-BE49-F238E27FC236}">
                <a16:creationId xmlns:a16="http://schemas.microsoft.com/office/drawing/2014/main" id="{D1844537-5847-96FB-B10D-8AF23CA35BE0}"/>
              </a:ext>
            </a:extLst>
          </p:cNvPr>
          <p:cNvSpPr txBox="1"/>
          <p:nvPr/>
        </p:nvSpPr>
        <p:spPr>
          <a:xfrm>
            <a:off x="620952" y="1274284"/>
            <a:ext cx="11113848" cy="684611"/>
          </a:xfrm>
          <a:prstGeom prst="rect">
            <a:avLst/>
          </a:prstGeom>
          <a:noFill/>
        </p:spPr>
        <p:txBody>
          <a:bodyPr wrap="square">
            <a:spAutoFit/>
          </a:bodyPr>
          <a:lstStyle/>
          <a:p>
            <a:pPr>
              <a:lnSpc>
                <a:spcPct val="110000"/>
              </a:lnSpc>
            </a:pPr>
            <a:r>
              <a:rPr lang="en-US" sz="1800" dirty="0">
                <a:solidFill>
                  <a:srgbClr val="002060"/>
                </a:solidFill>
                <a:latin typeface="Arial Nova Light (Body)"/>
              </a:rPr>
              <a:t>Evaluate performance on the unseen Validation Set (25% of 2016 data).</a:t>
            </a:r>
          </a:p>
          <a:p>
            <a:pPr>
              <a:lnSpc>
                <a:spcPct val="110000"/>
              </a:lnSpc>
            </a:pPr>
            <a:r>
              <a:rPr lang="en-US" b="1" dirty="0">
                <a:solidFill>
                  <a:srgbClr val="002060"/>
                </a:solidFill>
                <a:latin typeface="Arial Nova Light (Body)"/>
              </a:rPr>
              <a:t>T</a:t>
            </a:r>
            <a:r>
              <a:rPr lang="en-US" sz="1800" b="1" dirty="0">
                <a:solidFill>
                  <a:srgbClr val="002060"/>
                </a:solidFill>
                <a:latin typeface="Arial Nova Light (Body)"/>
              </a:rPr>
              <a:t>hreshold is 0.85</a:t>
            </a:r>
            <a:endParaRPr lang="en-US" dirty="0"/>
          </a:p>
        </p:txBody>
      </p:sp>
      <p:sp>
        <p:nvSpPr>
          <p:cNvPr id="11" name="TextBox 10">
            <a:extLst>
              <a:ext uri="{FF2B5EF4-FFF2-40B4-BE49-F238E27FC236}">
                <a16:creationId xmlns:a16="http://schemas.microsoft.com/office/drawing/2014/main" id="{316D8163-B517-C8B2-BF52-FF9459E6CCB5}"/>
              </a:ext>
            </a:extLst>
          </p:cNvPr>
          <p:cNvSpPr txBox="1"/>
          <p:nvPr/>
        </p:nvSpPr>
        <p:spPr>
          <a:xfrm>
            <a:off x="467360" y="4597241"/>
            <a:ext cx="6096000" cy="1154290"/>
          </a:xfrm>
          <a:prstGeom prst="rect">
            <a:avLst/>
          </a:prstGeom>
          <a:noFill/>
        </p:spPr>
        <p:txBody>
          <a:bodyPr wrap="square">
            <a:spAutoFit/>
          </a:bodyPr>
          <a:lstStyle/>
          <a:p>
            <a:pPr marL="234950" lvl="1" indent="-234950">
              <a:lnSpc>
                <a:spcPct val="110000"/>
              </a:lnSpc>
            </a:pPr>
            <a:r>
              <a:rPr lang="en-US" sz="1600" dirty="0">
                <a:solidFill>
                  <a:srgbClr val="002060"/>
                </a:solidFill>
                <a:latin typeface="Arial Nova Light (Body)"/>
              </a:rPr>
              <a:t>Approx. Performance at Threshold ~  0.8507:</a:t>
            </a:r>
          </a:p>
          <a:p>
            <a:pPr marL="742950" lvl="2" indent="-285750">
              <a:lnSpc>
                <a:spcPct val="110000"/>
              </a:lnSpc>
            </a:pPr>
            <a:r>
              <a:rPr lang="en-US" sz="1600" dirty="0">
                <a:solidFill>
                  <a:srgbClr val="002060"/>
                </a:solidFill>
                <a:latin typeface="Arial Nova Light (Body)"/>
              </a:rPr>
              <a:t>Precision (Buyer): 0.55,  Recall (Buyer): 0.53, F1 score: 0.54</a:t>
            </a:r>
          </a:p>
          <a:p>
            <a:pPr marL="742950" lvl="2" indent="-285750">
              <a:lnSpc>
                <a:spcPct val="110000"/>
              </a:lnSpc>
            </a:pPr>
            <a:r>
              <a:rPr lang="en-US" sz="1600" dirty="0">
                <a:solidFill>
                  <a:srgbClr val="002060"/>
                </a:solidFill>
                <a:latin typeface="Arial Nova Light (Body)"/>
              </a:rPr>
              <a:t>False Positives:   1060,  </a:t>
            </a:r>
          </a:p>
          <a:p>
            <a:pPr marL="742950" lvl="2" indent="-285750">
              <a:lnSpc>
                <a:spcPct val="110000"/>
              </a:lnSpc>
            </a:pPr>
            <a:r>
              <a:rPr lang="en-US" sz="1600" dirty="0">
                <a:solidFill>
                  <a:srgbClr val="002060"/>
                </a:solidFill>
                <a:latin typeface="Arial Nova Light (Body)"/>
              </a:rPr>
              <a:t>False Negatives:   1171</a:t>
            </a:r>
          </a:p>
        </p:txBody>
      </p:sp>
    </p:spTree>
    <p:extLst>
      <p:ext uri="{BB962C8B-B14F-4D97-AF65-F5344CB8AC3E}">
        <p14:creationId xmlns:p14="http://schemas.microsoft.com/office/powerpoint/2010/main" val="23797946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3422B43-EA65-4529-51A5-A50778F1E699}"/>
              </a:ext>
            </a:extLst>
          </p:cNvPr>
          <p:cNvSpPr>
            <a:spLocks noGrp="1"/>
          </p:cNvSpPr>
          <p:nvPr>
            <p:ph idx="1"/>
          </p:nvPr>
        </p:nvSpPr>
        <p:spPr>
          <a:xfrm>
            <a:off x="838200" y="1253330"/>
            <a:ext cx="10515600" cy="5198269"/>
          </a:xfrm>
        </p:spPr>
        <p:txBody>
          <a:bodyPr>
            <a:normAutofit/>
          </a:bodyPr>
          <a:lstStyle/>
          <a:p>
            <a:pPr>
              <a:lnSpc>
                <a:spcPct val="110000"/>
              </a:lnSpc>
            </a:pPr>
            <a:r>
              <a:rPr lang="en-US" sz="1600" dirty="0">
                <a:solidFill>
                  <a:srgbClr val="002060"/>
                </a:solidFill>
                <a:latin typeface="Arial Nova Light (Body)"/>
              </a:rPr>
              <a:t>Evaluate performance on the unseen Validation Set (25% of 2016 data).</a:t>
            </a:r>
          </a:p>
          <a:p>
            <a:pPr>
              <a:lnSpc>
                <a:spcPct val="110000"/>
              </a:lnSpc>
            </a:pPr>
            <a:r>
              <a:rPr lang="en-US" sz="1600" dirty="0">
                <a:solidFill>
                  <a:srgbClr val="002060"/>
                </a:solidFill>
                <a:latin typeface="Arial Nova Light (Body)"/>
              </a:rPr>
              <a:t>Metrics Used:</a:t>
            </a:r>
          </a:p>
          <a:p>
            <a:pPr>
              <a:lnSpc>
                <a:spcPct val="110000"/>
              </a:lnSpc>
            </a:pPr>
            <a:r>
              <a:rPr lang="en-US" sz="1800" b="1" dirty="0">
                <a:solidFill>
                  <a:srgbClr val="002060"/>
                </a:solidFill>
                <a:latin typeface="Arial Nova Light (Body)"/>
              </a:rPr>
              <a:t>Classification Report: </a:t>
            </a:r>
            <a:r>
              <a:rPr lang="en-US" sz="1600" dirty="0">
                <a:solidFill>
                  <a:srgbClr val="002060"/>
                </a:solidFill>
                <a:latin typeface="Arial Nova Light (Body)"/>
              </a:rPr>
              <a:t>Shows Precision, Recall, F1-Score for both classes (0 and 1) at a specific threshold.</a:t>
            </a:r>
          </a:p>
          <a:p>
            <a:pPr>
              <a:lnSpc>
                <a:spcPct val="110000"/>
              </a:lnSpc>
            </a:pPr>
            <a:endParaRPr lang="en-US" sz="1600" dirty="0">
              <a:solidFill>
                <a:srgbClr val="002060"/>
              </a:solidFill>
              <a:latin typeface="Arial Nova Light (Body)"/>
            </a:endParaRPr>
          </a:p>
          <a:p>
            <a:pPr>
              <a:lnSpc>
                <a:spcPct val="110000"/>
              </a:lnSpc>
            </a:pPr>
            <a:endParaRPr lang="en-US" sz="1600" dirty="0">
              <a:solidFill>
                <a:srgbClr val="002060"/>
              </a:solidFill>
              <a:latin typeface="Arial Nova Light (Body)"/>
            </a:endParaRPr>
          </a:p>
          <a:p>
            <a:pPr>
              <a:lnSpc>
                <a:spcPct val="110000"/>
              </a:lnSpc>
            </a:pPr>
            <a:endParaRPr lang="en-US" sz="1600" dirty="0">
              <a:solidFill>
                <a:srgbClr val="002060"/>
              </a:solidFill>
              <a:latin typeface="Arial Nova Light (Body)"/>
            </a:endParaRPr>
          </a:p>
          <a:p>
            <a:pPr>
              <a:lnSpc>
                <a:spcPct val="110000"/>
              </a:lnSpc>
            </a:pPr>
            <a:endParaRPr lang="en-US" sz="1600" dirty="0">
              <a:solidFill>
                <a:srgbClr val="002060"/>
              </a:solidFill>
              <a:latin typeface="Arial Nova Light (Body)"/>
            </a:endParaRPr>
          </a:p>
          <a:p>
            <a:pPr>
              <a:lnSpc>
                <a:spcPct val="110000"/>
              </a:lnSpc>
            </a:pPr>
            <a:endParaRPr lang="en-US" sz="1600" dirty="0">
              <a:solidFill>
                <a:srgbClr val="002060"/>
              </a:solidFill>
              <a:latin typeface="Arial Nova Light (Body)"/>
            </a:endParaRPr>
          </a:p>
          <a:p>
            <a:pPr>
              <a:lnSpc>
                <a:spcPct val="110000"/>
              </a:lnSpc>
            </a:pPr>
            <a:r>
              <a:rPr lang="en-US" sz="1600" dirty="0">
                <a:solidFill>
                  <a:srgbClr val="002060"/>
                </a:solidFill>
                <a:latin typeface="Arial Nova Light (Body)"/>
              </a:rPr>
              <a:t>ROC AUC (</a:t>
            </a:r>
            <a:r>
              <a:rPr lang="en-US" sz="1600" dirty="0" err="1">
                <a:solidFill>
                  <a:srgbClr val="002060"/>
                </a:solidFill>
                <a:latin typeface="Arial Nova Light (Body)"/>
              </a:rPr>
              <a:t>LightGBM</a:t>
            </a:r>
            <a:r>
              <a:rPr lang="en-US" sz="1600" dirty="0">
                <a:solidFill>
                  <a:srgbClr val="002060"/>
                </a:solidFill>
                <a:latin typeface="Arial Nova Light (Body)"/>
              </a:rPr>
              <a:t>): 0.9337</a:t>
            </a:r>
          </a:p>
          <a:p>
            <a:pPr>
              <a:lnSpc>
                <a:spcPct val="110000"/>
              </a:lnSpc>
            </a:pPr>
            <a:r>
              <a:rPr lang="en-US" sz="1600" dirty="0">
                <a:solidFill>
                  <a:srgbClr val="002060"/>
                </a:solidFill>
                <a:latin typeface="Arial Nova Light (Body)"/>
              </a:rPr>
              <a:t>Average Precision (PR AUC) (</a:t>
            </a:r>
            <a:r>
              <a:rPr lang="en-US" sz="1600" dirty="0" err="1">
                <a:solidFill>
                  <a:srgbClr val="002060"/>
                </a:solidFill>
                <a:latin typeface="Arial Nova Light (Body)"/>
              </a:rPr>
              <a:t>LightGBM</a:t>
            </a:r>
            <a:r>
              <a:rPr lang="en-US" sz="1600" dirty="0">
                <a:solidFill>
                  <a:srgbClr val="002060"/>
                </a:solidFill>
                <a:latin typeface="Arial Nova Light (Body)"/>
              </a:rPr>
              <a:t>): 0.5724</a:t>
            </a:r>
          </a:p>
          <a:p>
            <a:pPr>
              <a:lnSpc>
                <a:spcPct val="110000"/>
              </a:lnSpc>
            </a:pPr>
            <a:r>
              <a:rPr lang="en-US" sz="1600" dirty="0">
                <a:solidFill>
                  <a:srgbClr val="002060"/>
                </a:solidFill>
                <a:latin typeface="Arial Nova Light (Body)"/>
              </a:rPr>
              <a:t>Approx. Performance at Threshold ~ 0.5:</a:t>
            </a:r>
          </a:p>
          <a:p>
            <a:pPr>
              <a:lnSpc>
                <a:spcPct val="110000"/>
              </a:lnSpc>
            </a:pPr>
            <a:r>
              <a:rPr lang="en-US" sz="1600" dirty="0">
                <a:solidFill>
                  <a:srgbClr val="002060"/>
                </a:solidFill>
                <a:latin typeface="Arial Nova Light (Body)"/>
              </a:rPr>
              <a:t>  Max F1 Threshold (0.8517): Precision=0.559, Recall=0.529</a:t>
            </a:r>
          </a:p>
          <a:p>
            <a:pPr>
              <a:lnSpc>
                <a:spcPct val="110000"/>
              </a:lnSpc>
            </a:pPr>
            <a:endParaRPr lang="en-US" sz="1600" dirty="0">
              <a:solidFill>
                <a:srgbClr val="002060"/>
              </a:solidFill>
              <a:latin typeface="Arial Nova Light (Body)"/>
            </a:endParaRPr>
          </a:p>
          <a:p>
            <a:pPr>
              <a:lnSpc>
                <a:spcPct val="110000"/>
              </a:lnSpc>
            </a:pPr>
            <a:endParaRPr lang="en-US" sz="1600" dirty="0">
              <a:solidFill>
                <a:srgbClr val="002060"/>
              </a:solidFill>
              <a:latin typeface="Arial Nova Light (Body)"/>
            </a:endParaRPr>
          </a:p>
          <a:p>
            <a:pPr>
              <a:lnSpc>
                <a:spcPct val="110000"/>
              </a:lnSpc>
            </a:pPr>
            <a:endParaRPr lang="en-US" sz="1600" dirty="0">
              <a:solidFill>
                <a:srgbClr val="002060"/>
              </a:solidFill>
              <a:latin typeface="Arial Nova Light (Body)"/>
            </a:endParaRPr>
          </a:p>
          <a:p>
            <a:pPr>
              <a:lnSpc>
                <a:spcPct val="110000"/>
              </a:lnSpc>
            </a:pPr>
            <a:endParaRPr lang="en-US" sz="1600" dirty="0">
              <a:solidFill>
                <a:srgbClr val="002060"/>
              </a:solidFill>
              <a:latin typeface="Arial Nova Light (Body)"/>
            </a:endParaRPr>
          </a:p>
        </p:txBody>
      </p:sp>
      <p:sp>
        <p:nvSpPr>
          <p:cNvPr id="4" name="Slide Number Placeholder 3">
            <a:extLst>
              <a:ext uri="{FF2B5EF4-FFF2-40B4-BE49-F238E27FC236}">
                <a16:creationId xmlns:a16="http://schemas.microsoft.com/office/drawing/2014/main" id="{B592BA02-AD6D-7FAD-5197-C055D9F7B665}"/>
              </a:ext>
            </a:extLst>
          </p:cNvPr>
          <p:cNvSpPr>
            <a:spLocks noGrp="1"/>
          </p:cNvSpPr>
          <p:nvPr>
            <p:ph type="sldNum" sz="quarter" idx="12"/>
          </p:nvPr>
        </p:nvSpPr>
        <p:spPr/>
        <p:txBody>
          <a:bodyPr/>
          <a:lstStyle/>
          <a:p>
            <a:fld id="{E6CE96D1-7CBD-4CBF-8C94-99C971E8B8A4}" type="slidenum">
              <a:rPr lang="en-US" smtClean="0"/>
              <a:t>27</a:t>
            </a:fld>
            <a:endParaRPr lang="en-US"/>
          </a:p>
        </p:txBody>
      </p:sp>
      <p:sp>
        <p:nvSpPr>
          <p:cNvPr id="5" name="Footer Placeholder 4">
            <a:extLst>
              <a:ext uri="{FF2B5EF4-FFF2-40B4-BE49-F238E27FC236}">
                <a16:creationId xmlns:a16="http://schemas.microsoft.com/office/drawing/2014/main" id="{1B0BB7CE-4C51-9CE5-1029-3D87B3CE504F}"/>
              </a:ext>
            </a:extLst>
          </p:cNvPr>
          <p:cNvSpPr>
            <a:spLocks noGrp="1"/>
          </p:cNvSpPr>
          <p:nvPr>
            <p:ph type="ftr" sz="quarter" idx="11"/>
          </p:nvPr>
        </p:nvSpPr>
        <p:spPr/>
        <p:txBody>
          <a:bodyPr/>
          <a:lstStyle/>
          <a:p>
            <a:r>
              <a:rPr lang="en-US"/>
              <a:t>Highbrow Wine Campaign Optimization Case Study</a:t>
            </a:r>
          </a:p>
        </p:txBody>
      </p:sp>
      <p:sp>
        <p:nvSpPr>
          <p:cNvPr id="7" name="Title 1">
            <a:extLst>
              <a:ext uri="{FF2B5EF4-FFF2-40B4-BE49-F238E27FC236}">
                <a16:creationId xmlns:a16="http://schemas.microsoft.com/office/drawing/2014/main" id="{9D786ED7-9EB3-DC07-6E7B-41350ACBD388}"/>
              </a:ext>
            </a:extLst>
          </p:cNvPr>
          <p:cNvSpPr txBox="1">
            <a:spLocks/>
          </p:cNvSpPr>
          <p:nvPr/>
        </p:nvSpPr>
        <p:spPr>
          <a:xfrm>
            <a:off x="342090" y="267849"/>
            <a:ext cx="11720208" cy="62709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000" b="1" dirty="0">
                <a:solidFill>
                  <a:srgbClr val="002060"/>
                </a:solidFill>
                <a:latin typeface="Ford Antenna Medium" panose="02000505000000020004" pitchFamily="50" charset="0"/>
              </a:rPr>
              <a:t>Model Evaluation - Threshold = 0.8507: </a:t>
            </a:r>
          </a:p>
        </p:txBody>
      </p:sp>
      <p:graphicFrame>
        <p:nvGraphicFramePr>
          <p:cNvPr id="2" name="Table 1">
            <a:extLst>
              <a:ext uri="{FF2B5EF4-FFF2-40B4-BE49-F238E27FC236}">
                <a16:creationId xmlns:a16="http://schemas.microsoft.com/office/drawing/2014/main" id="{04D69E2C-EF1B-4187-5C11-CE4EC8678989}"/>
              </a:ext>
            </a:extLst>
          </p:cNvPr>
          <p:cNvGraphicFramePr>
            <a:graphicFrameLocks noGrp="1"/>
          </p:cNvGraphicFramePr>
          <p:nvPr/>
        </p:nvGraphicFramePr>
        <p:xfrm>
          <a:off x="1268094" y="2622074"/>
          <a:ext cx="7205346" cy="1695925"/>
        </p:xfrm>
        <a:graphic>
          <a:graphicData uri="http://schemas.openxmlformats.org/drawingml/2006/table">
            <a:tbl>
              <a:tblPr/>
              <a:tblGrid>
                <a:gridCol w="1475793">
                  <a:extLst>
                    <a:ext uri="{9D8B030D-6E8A-4147-A177-3AD203B41FA5}">
                      <a16:colId xmlns:a16="http://schemas.microsoft.com/office/drawing/2014/main" val="3758606004"/>
                    </a:ext>
                  </a:extLst>
                </a:gridCol>
                <a:gridCol w="1446855">
                  <a:extLst>
                    <a:ext uri="{9D8B030D-6E8A-4147-A177-3AD203B41FA5}">
                      <a16:colId xmlns:a16="http://schemas.microsoft.com/office/drawing/2014/main" val="1665712369"/>
                    </a:ext>
                  </a:extLst>
                </a:gridCol>
                <a:gridCol w="1417920">
                  <a:extLst>
                    <a:ext uri="{9D8B030D-6E8A-4147-A177-3AD203B41FA5}">
                      <a16:colId xmlns:a16="http://schemas.microsoft.com/office/drawing/2014/main" val="4245032195"/>
                    </a:ext>
                  </a:extLst>
                </a:gridCol>
                <a:gridCol w="1504731">
                  <a:extLst>
                    <a:ext uri="{9D8B030D-6E8A-4147-A177-3AD203B41FA5}">
                      <a16:colId xmlns:a16="http://schemas.microsoft.com/office/drawing/2014/main" val="1082881964"/>
                    </a:ext>
                  </a:extLst>
                </a:gridCol>
                <a:gridCol w="1360047">
                  <a:extLst>
                    <a:ext uri="{9D8B030D-6E8A-4147-A177-3AD203B41FA5}">
                      <a16:colId xmlns:a16="http://schemas.microsoft.com/office/drawing/2014/main" val="1707008392"/>
                    </a:ext>
                  </a:extLst>
                </a:gridCol>
              </a:tblGrid>
              <a:tr h="242275">
                <a:tc gridSpan="5">
                  <a:txBody>
                    <a:bodyPr/>
                    <a:lstStyle/>
                    <a:p>
                      <a:pPr algn="ctr" fontAlgn="ctr"/>
                      <a:r>
                        <a:rPr lang="en-US" sz="1000" b="1" i="0" u="none" strike="noStrike" dirty="0">
                          <a:solidFill>
                            <a:srgbClr val="FFFFFF"/>
                          </a:solidFill>
                          <a:effectLst/>
                          <a:latin typeface="Arial" panose="020B0604020202020204" pitchFamily="34" charset="0"/>
                        </a:rPr>
                        <a:t>Classification Report (</a:t>
                      </a:r>
                      <a:r>
                        <a:rPr lang="en-US" sz="1000" b="1" i="0" u="none" strike="noStrike" dirty="0" err="1">
                          <a:solidFill>
                            <a:srgbClr val="FFFFFF"/>
                          </a:solidFill>
                          <a:effectLst/>
                          <a:latin typeface="Arial" panose="020B0604020202020204" pitchFamily="34" charset="0"/>
                        </a:rPr>
                        <a:t>LightGBM</a:t>
                      </a:r>
                      <a:r>
                        <a:rPr lang="en-US" sz="1000" b="1" i="0" u="none" strike="noStrike" dirty="0">
                          <a:solidFill>
                            <a:srgbClr val="FFFFFF"/>
                          </a:solidFill>
                          <a:effectLst/>
                          <a:latin typeface="Arial" panose="020B0604020202020204" pitchFamily="34" charset="0"/>
                        </a:rPr>
                        <a:t> -  (Threshold = 0.8507):  Validation Data</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15C98"/>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303259441"/>
                  </a:ext>
                </a:extLst>
              </a:tr>
              <a:tr h="242275">
                <a:tc>
                  <a:txBody>
                    <a:bodyPr/>
                    <a:lstStyle/>
                    <a:p>
                      <a:pPr algn="ctr" fontAlgn="ctr"/>
                      <a:r>
                        <a:rPr lang="en-US" sz="1000" b="0" i="0" u="none" strike="noStrike">
                          <a:solidFill>
                            <a:srgbClr val="000000"/>
                          </a:solidFill>
                          <a:effectLst/>
                          <a:latin typeface="Arial" panose="020B0604020202020204" pitchFamily="34" charset="0"/>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000" b="1" i="0" u="none" strike="noStrike">
                          <a:solidFill>
                            <a:srgbClr val="000000"/>
                          </a:solidFill>
                          <a:effectLst/>
                          <a:latin typeface="Arial" panose="020B0604020202020204" pitchFamily="34" charset="0"/>
                        </a:rPr>
                        <a:t>precision</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000" b="1" i="0" u="none" strike="noStrike">
                          <a:solidFill>
                            <a:srgbClr val="000000"/>
                          </a:solidFill>
                          <a:effectLst/>
                          <a:latin typeface="Arial" panose="020B0604020202020204" pitchFamily="34" charset="0"/>
                        </a:rPr>
                        <a:t>recall</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000" b="1" i="0" u="none" strike="noStrike">
                          <a:solidFill>
                            <a:srgbClr val="000000"/>
                          </a:solidFill>
                          <a:effectLst/>
                          <a:latin typeface="Arial" panose="020B0604020202020204" pitchFamily="34" charset="0"/>
                        </a:rPr>
                        <a:t>f1-score</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000" b="1" i="0" u="none" strike="noStrike">
                          <a:solidFill>
                            <a:srgbClr val="000000"/>
                          </a:solidFill>
                          <a:effectLst/>
                          <a:latin typeface="Arial" panose="020B0604020202020204" pitchFamily="34" charset="0"/>
                        </a:rPr>
                        <a:t>support</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155280722"/>
                  </a:ext>
                </a:extLst>
              </a:tr>
              <a:tr h="242275">
                <a:tc>
                  <a:txBody>
                    <a:bodyPr/>
                    <a:lstStyle/>
                    <a:p>
                      <a:pPr algn="ctr" fontAlgn="ctr"/>
                      <a:r>
                        <a:rPr lang="en-US" sz="1000" b="1" i="0" u="none" strike="noStrike" dirty="0">
                          <a:solidFill>
                            <a:srgbClr val="000000"/>
                          </a:solidFill>
                          <a:effectLst/>
                          <a:latin typeface="Arial" panose="020B0604020202020204" pitchFamily="34" charset="0"/>
                        </a:rPr>
                        <a:t>Non-Buyer (0)</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000" b="0" i="0" u="none" strike="noStrike" dirty="0">
                          <a:solidFill>
                            <a:srgbClr val="000000"/>
                          </a:solidFill>
                          <a:effectLst/>
                          <a:latin typeface="Arial" panose="020B0604020202020204" pitchFamily="34" charset="0"/>
                        </a:rPr>
                        <a:t>0.98</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000" b="0" i="0" u="none" strike="noStrike" dirty="0">
                          <a:solidFill>
                            <a:srgbClr val="000000"/>
                          </a:solidFill>
                          <a:effectLst/>
                          <a:latin typeface="Arial" panose="020B0604020202020204" pitchFamily="34" charset="0"/>
                        </a:rPr>
                        <a:t>0.98</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000" b="0" i="0" u="none" strike="noStrike" dirty="0">
                          <a:solidFill>
                            <a:srgbClr val="000000"/>
                          </a:solidFill>
                          <a:effectLst/>
                          <a:latin typeface="Arial" panose="020B0604020202020204" pitchFamily="34" charset="0"/>
                        </a:rPr>
                        <a:t>0.98</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000" b="0" i="0" u="none" strike="noStrike" dirty="0">
                          <a:solidFill>
                            <a:srgbClr val="000000"/>
                          </a:solidFill>
                          <a:effectLst/>
                          <a:latin typeface="Arial" panose="020B0604020202020204" pitchFamily="34" charset="0"/>
                        </a:rPr>
                        <a:t>47509</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602780160"/>
                  </a:ext>
                </a:extLst>
              </a:tr>
              <a:tr h="242275">
                <a:tc>
                  <a:txBody>
                    <a:bodyPr/>
                    <a:lstStyle/>
                    <a:p>
                      <a:pPr algn="ctr" fontAlgn="ctr"/>
                      <a:r>
                        <a:rPr lang="en-US" sz="1000" b="1" i="0" u="none" strike="noStrike" dirty="0">
                          <a:solidFill>
                            <a:srgbClr val="000000"/>
                          </a:solidFill>
                          <a:effectLst/>
                          <a:latin typeface="Arial" panose="020B0604020202020204" pitchFamily="34" charset="0"/>
                        </a:rPr>
                        <a:t>Buyer (1)</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000" b="0" i="0" u="none" strike="noStrike" dirty="0">
                          <a:solidFill>
                            <a:srgbClr val="000000"/>
                          </a:solidFill>
                          <a:effectLst/>
                          <a:latin typeface="Arial" panose="020B0604020202020204" pitchFamily="34" charset="0"/>
                        </a:rPr>
                        <a:t>0.55</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000" b="0" i="0" u="none" strike="noStrike" dirty="0">
                          <a:solidFill>
                            <a:srgbClr val="000000"/>
                          </a:solidFill>
                          <a:effectLst/>
                          <a:latin typeface="Arial" panose="020B0604020202020204" pitchFamily="34" charset="0"/>
                        </a:rPr>
                        <a:t>0.53</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000" b="0" i="0" u="none" strike="noStrike" dirty="0">
                          <a:solidFill>
                            <a:srgbClr val="000000"/>
                          </a:solidFill>
                          <a:effectLst/>
                          <a:latin typeface="Arial" panose="020B0604020202020204" pitchFamily="34" charset="0"/>
                        </a:rPr>
                        <a:t>0.54</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000" b="0" i="0" u="none" strike="noStrike">
                          <a:solidFill>
                            <a:srgbClr val="000000"/>
                          </a:solidFill>
                          <a:effectLst/>
                          <a:latin typeface="Arial" panose="020B0604020202020204" pitchFamily="34" charset="0"/>
                        </a:rPr>
                        <a:t>2490</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960735805"/>
                  </a:ext>
                </a:extLst>
              </a:tr>
              <a:tr h="242275">
                <a:tc>
                  <a:txBody>
                    <a:bodyPr/>
                    <a:lstStyle/>
                    <a:p>
                      <a:pPr algn="ctr" fontAlgn="ctr"/>
                      <a:r>
                        <a:rPr lang="en-US" sz="1000" b="1" i="0" u="none" strike="noStrike">
                          <a:solidFill>
                            <a:srgbClr val="000000"/>
                          </a:solidFill>
                          <a:effectLst/>
                          <a:latin typeface="Arial" panose="020B0604020202020204" pitchFamily="34" charset="0"/>
                        </a:rPr>
                        <a:t>accuracy</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000" b="0" i="0" u="none" strike="noStrike">
                          <a:solidFill>
                            <a:srgbClr val="000000"/>
                          </a:solidFill>
                          <a:effectLst/>
                          <a:latin typeface="Arial" panose="020B0604020202020204" pitchFamily="34" charset="0"/>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000" b="0" i="0" u="none" strike="noStrike">
                          <a:solidFill>
                            <a:srgbClr val="000000"/>
                          </a:solidFill>
                          <a:effectLst/>
                          <a:latin typeface="Arial" panose="020B0604020202020204" pitchFamily="34" charset="0"/>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000" b="0" i="0" u="none" strike="noStrike" dirty="0">
                          <a:solidFill>
                            <a:srgbClr val="000000"/>
                          </a:solidFill>
                          <a:effectLst/>
                          <a:latin typeface="Arial" panose="020B0604020202020204" pitchFamily="34" charset="0"/>
                        </a:rPr>
                        <a:t>0.96</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000" b="0" i="0" u="none" strike="noStrike">
                          <a:solidFill>
                            <a:srgbClr val="000000"/>
                          </a:solidFill>
                          <a:effectLst/>
                          <a:latin typeface="Arial" panose="020B0604020202020204" pitchFamily="34" charset="0"/>
                        </a:rPr>
                        <a:t>49999</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64627111"/>
                  </a:ext>
                </a:extLst>
              </a:tr>
              <a:tr h="242275">
                <a:tc>
                  <a:txBody>
                    <a:bodyPr/>
                    <a:lstStyle/>
                    <a:p>
                      <a:pPr algn="ctr" fontAlgn="ctr"/>
                      <a:r>
                        <a:rPr lang="en-US" sz="1000" b="1" i="0" u="none" strike="noStrike">
                          <a:solidFill>
                            <a:srgbClr val="000000"/>
                          </a:solidFill>
                          <a:effectLst/>
                          <a:latin typeface="Arial" panose="020B0604020202020204" pitchFamily="34" charset="0"/>
                        </a:rPr>
                        <a:t>macro avg</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000" b="0" i="0" u="none" strike="noStrike" dirty="0">
                          <a:solidFill>
                            <a:srgbClr val="000000"/>
                          </a:solidFill>
                          <a:effectLst/>
                          <a:latin typeface="Arial" panose="020B0604020202020204" pitchFamily="34" charset="0"/>
                        </a:rPr>
                        <a:t>0.76</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000" b="0" i="0" u="none" strike="noStrike" dirty="0">
                          <a:solidFill>
                            <a:srgbClr val="000000"/>
                          </a:solidFill>
                          <a:effectLst/>
                          <a:latin typeface="Arial" panose="020B0604020202020204" pitchFamily="34" charset="0"/>
                        </a:rPr>
                        <a:t>0.75</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000" b="0" i="0" u="none" strike="noStrike" dirty="0">
                          <a:solidFill>
                            <a:srgbClr val="000000"/>
                          </a:solidFill>
                          <a:effectLst/>
                          <a:latin typeface="Arial" panose="020B0604020202020204" pitchFamily="34" charset="0"/>
                        </a:rPr>
                        <a:t>0.76</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000" b="0" i="0" u="none" strike="noStrike" dirty="0">
                          <a:solidFill>
                            <a:srgbClr val="000000"/>
                          </a:solidFill>
                          <a:effectLst/>
                          <a:latin typeface="Arial" panose="020B0604020202020204" pitchFamily="34" charset="0"/>
                        </a:rPr>
                        <a:t>49999</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19686823"/>
                  </a:ext>
                </a:extLst>
              </a:tr>
              <a:tr h="242275">
                <a:tc>
                  <a:txBody>
                    <a:bodyPr/>
                    <a:lstStyle/>
                    <a:p>
                      <a:pPr algn="ctr" fontAlgn="ctr"/>
                      <a:r>
                        <a:rPr lang="en-US" sz="1000" b="1" i="0" u="none" strike="noStrike">
                          <a:solidFill>
                            <a:srgbClr val="000000"/>
                          </a:solidFill>
                          <a:effectLst/>
                          <a:latin typeface="Arial" panose="020B0604020202020204" pitchFamily="34" charset="0"/>
                        </a:rPr>
                        <a:t>weighted avg</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000" b="0" i="0" u="none" strike="noStrike">
                          <a:solidFill>
                            <a:srgbClr val="000000"/>
                          </a:solidFill>
                          <a:effectLst/>
                          <a:latin typeface="Arial" panose="020B0604020202020204" pitchFamily="34" charset="0"/>
                        </a:rPr>
                        <a:t>0.95</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000" b="0" i="0" u="none" strike="noStrike" dirty="0">
                          <a:solidFill>
                            <a:srgbClr val="000000"/>
                          </a:solidFill>
                          <a:effectLst/>
                          <a:latin typeface="Arial" panose="020B0604020202020204" pitchFamily="34" charset="0"/>
                        </a:rPr>
                        <a:t>0.96</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000" b="0" i="0" u="none" strike="noStrike" dirty="0">
                          <a:solidFill>
                            <a:srgbClr val="000000"/>
                          </a:solidFill>
                          <a:effectLst/>
                          <a:latin typeface="Arial" panose="020B0604020202020204" pitchFamily="34" charset="0"/>
                        </a:rPr>
                        <a:t>0.95</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000" b="0" i="0" u="none" strike="noStrike" dirty="0">
                          <a:solidFill>
                            <a:srgbClr val="000000"/>
                          </a:solidFill>
                          <a:effectLst/>
                          <a:latin typeface="Arial" panose="020B0604020202020204" pitchFamily="34" charset="0"/>
                        </a:rPr>
                        <a:t>49999</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581397795"/>
                  </a:ext>
                </a:extLst>
              </a:tr>
            </a:tbl>
          </a:graphicData>
        </a:graphic>
      </p:graphicFrame>
    </p:spTree>
    <p:extLst>
      <p:ext uri="{BB962C8B-B14F-4D97-AF65-F5344CB8AC3E}">
        <p14:creationId xmlns:p14="http://schemas.microsoft.com/office/powerpoint/2010/main" val="12321972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D36E88E-BEDE-BF77-5C71-2B41E5BF952B}"/>
              </a:ext>
            </a:extLst>
          </p:cNvPr>
          <p:cNvSpPr>
            <a:spLocks noGrp="1"/>
          </p:cNvSpPr>
          <p:nvPr>
            <p:ph idx="1"/>
          </p:nvPr>
        </p:nvSpPr>
        <p:spPr>
          <a:xfrm>
            <a:off x="4673600" y="1167320"/>
            <a:ext cx="6680200" cy="5189030"/>
          </a:xfrm>
        </p:spPr>
        <p:txBody>
          <a:bodyPr>
            <a:normAutofit/>
          </a:bodyPr>
          <a:lstStyle/>
          <a:p>
            <a:pPr marL="457200" indent="-457200">
              <a:lnSpc>
                <a:spcPct val="110000"/>
              </a:lnSpc>
              <a:buFont typeface="Wingdings" panose="05000000000000000000" pitchFamily="2" charset="2"/>
              <a:buChar char="q"/>
            </a:pPr>
            <a:r>
              <a:rPr lang="en-US" sz="2000" dirty="0">
                <a:solidFill>
                  <a:srgbClr val="002060"/>
                </a:solidFill>
                <a:latin typeface="Arial Nova Light (Body)"/>
              </a:rPr>
              <a:t>Executive Summary</a:t>
            </a:r>
          </a:p>
          <a:p>
            <a:pPr marL="457200" indent="-457200">
              <a:lnSpc>
                <a:spcPct val="110000"/>
              </a:lnSpc>
              <a:buFont typeface="Wingdings" panose="05000000000000000000" pitchFamily="2" charset="2"/>
              <a:buChar char="q"/>
            </a:pPr>
            <a:r>
              <a:rPr lang="en-US" sz="2000" dirty="0">
                <a:solidFill>
                  <a:srgbClr val="002060"/>
                </a:solidFill>
                <a:latin typeface="Arial Nova Light (Body)"/>
              </a:rPr>
              <a:t>Data Understanding</a:t>
            </a:r>
          </a:p>
          <a:p>
            <a:pPr marL="457200" indent="-457200">
              <a:lnSpc>
                <a:spcPct val="110000"/>
              </a:lnSpc>
              <a:buFont typeface="Wingdings" panose="05000000000000000000" pitchFamily="2" charset="2"/>
              <a:buChar char="q"/>
            </a:pPr>
            <a:r>
              <a:rPr lang="en-US" sz="2000" dirty="0">
                <a:solidFill>
                  <a:srgbClr val="002060"/>
                </a:solidFill>
                <a:latin typeface="Arial Nova Light (Body)"/>
              </a:rPr>
              <a:t>Exploratory Data Analysis</a:t>
            </a:r>
          </a:p>
          <a:p>
            <a:pPr marL="457200" indent="-457200">
              <a:lnSpc>
                <a:spcPct val="110000"/>
              </a:lnSpc>
              <a:buFont typeface="Wingdings" panose="05000000000000000000" pitchFamily="2" charset="2"/>
              <a:buChar char="q"/>
            </a:pPr>
            <a:r>
              <a:rPr lang="en-US" sz="2000" dirty="0">
                <a:solidFill>
                  <a:srgbClr val="002060"/>
                </a:solidFill>
                <a:latin typeface="Arial Nova Light (Body)"/>
              </a:rPr>
              <a:t>Pipeline Architecture Diagram </a:t>
            </a:r>
          </a:p>
          <a:p>
            <a:pPr marL="457200" indent="-457200">
              <a:lnSpc>
                <a:spcPct val="110000"/>
              </a:lnSpc>
              <a:buFont typeface="Wingdings" panose="05000000000000000000" pitchFamily="2" charset="2"/>
              <a:buChar char="q"/>
            </a:pPr>
            <a:r>
              <a:rPr lang="en-US" sz="2000" dirty="0">
                <a:solidFill>
                  <a:srgbClr val="002060"/>
                </a:solidFill>
                <a:latin typeface="Arial Nova Light (Body)"/>
              </a:rPr>
              <a:t>Data Preprocessing </a:t>
            </a:r>
          </a:p>
          <a:p>
            <a:pPr marL="457200" indent="-457200">
              <a:lnSpc>
                <a:spcPct val="110000"/>
              </a:lnSpc>
              <a:buFont typeface="Wingdings" panose="05000000000000000000" pitchFamily="2" charset="2"/>
              <a:buChar char="q"/>
            </a:pPr>
            <a:r>
              <a:rPr lang="en-US" sz="2000" dirty="0">
                <a:solidFill>
                  <a:srgbClr val="002060"/>
                </a:solidFill>
                <a:latin typeface="Arial Nova Light (Body)"/>
              </a:rPr>
              <a:t>Modeling Approach</a:t>
            </a:r>
          </a:p>
          <a:p>
            <a:pPr marL="457200" indent="-457200">
              <a:lnSpc>
                <a:spcPct val="110000"/>
              </a:lnSpc>
              <a:buFont typeface="Wingdings" panose="05000000000000000000" pitchFamily="2" charset="2"/>
              <a:buChar char="q"/>
            </a:pPr>
            <a:r>
              <a:rPr lang="en-US" sz="2000" dirty="0">
                <a:solidFill>
                  <a:srgbClr val="002060"/>
                </a:solidFill>
                <a:latin typeface="Arial Nova Light (Body)"/>
              </a:rPr>
              <a:t>Model Evaluation &amp; Performance</a:t>
            </a:r>
          </a:p>
          <a:p>
            <a:pPr marL="457200" indent="-457200">
              <a:lnSpc>
                <a:spcPct val="110000"/>
              </a:lnSpc>
              <a:buFont typeface="Wingdings" panose="05000000000000000000" pitchFamily="2" charset="2"/>
              <a:buChar char="q"/>
            </a:pPr>
            <a:r>
              <a:rPr lang="en-US" sz="2000" dirty="0">
                <a:solidFill>
                  <a:srgbClr val="002060"/>
                </a:solidFill>
                <a:latin typeface="Arial Nova Light (Body)"/>
              </a:rPr>
              <a:t>Conclusion &amp; Final Output for Marketing</a:t>
            </a:r>
          </a:p>
          <a:p>
            <a:pPr marL="457200" indent="-457200">
              <a:lnSpc>
                <a:spcPct val="110000"/>
              </a:lnSpc>
              <a:buFont typeface="Wingdings" panose="05000000000000000000" pitchFamily="2" charset="2"/>
              <a:buChar char="q"/>
            </a:pPr>
            <a:r>
              <a:rPr lang="en-US" sz="2000" dirty="0">
                <a:solidFill>
                  <a:srgbClr val="002060"/>
                </a:solidFill>
                <a:latin typeface="Arial Nova Light (Body)"/>
              </a:rPr>
              <a:t>Insights on Analytics Opportunities in Retail</a:t>
            </a:r>
          </a:p>
          <a:p>
            <a:pPr marL="457200" indent="-457200">
              <a:lnSpc>
                <a:spcPct val="110000"/>
              </a:lnSpc>
              <a:buFont typeface="Wingdings" panose="05000000000000000000" pitchFamily="2" charset="2"/>
              <a:buChar char="q"/>
            </a:pPr>
            <a:r>
              <a:rPr lang="en-US" sz="2000" dirty="0">
                <a:solidFill>
                  <a:srgbClr val="002060"/>
                </a:solidFill>
                <a:latin typeface="Arial Nova Light (Body)"/>
              </a:rPr>
              <a:t>Q&amp;A</a:t>
            </a:r>
          </a:p>
        </p:txBody>
      </p:sp>
      <p:sp>
        <p:nvSpPr>
          <p:cNvPr id="4" name="Slide Number Placeholder 3">
            <a:extLst>
              <a:ext uri="{FF2B5EF4-FFF2-40B4-BE49-F238E27FC236}">
                <a16:creationId xmlns:a16="http://schemas.microsoft.com/office/drawing/2014/main" id="{3B457198-B512-944B-DEDC-9842E77E673A}"/>
              </a:ext>
            </a:extLst>
          </p:cNvPr>
          <p:cNvSpPr>
            <a:spLocks noGrp="1"/>
          </p:cNvSpPr>
          <p:nvPr>
            <p:ph type="sldNum" sz="quarter" idx="12"/>
          </p:nvPr>
        </p:nvSpPr>
        <p:spPr/>
        <p:txBody>
          <a:bodyPr/>
          <a:lstStyle/>
          <a:p>
            <a:fld id="{E6CE96D1-7CBD-4CBF-8C94-99C971E8B8A4}" type="slidenum">
              <a:rPr lang="en-US" smtClean="0"/>
              <a:t>3</a:t>
            </a:fld>
            <a:endParaRPr lang="en-US"/>
          </a:p>
        </p:txBody>
      </p:sp>
      <p:sp>
        <p:nvSpPr>
          <p:cNvPr id="5" name="Footer Placeholder 4">
            <a:extLst>
              <a:ext uri="{FF2B5EF4-FFF2-40B4-BE49-F238E27FC236}">
                <a16:creationId xmlns:a16="http://schemas.microsoft.com/office/drawing/2014/main" id="{EF506BC6-BD78-7B5B-8ADC-EAF638C38CBC}"/>
              </a:ext>
            </a:extLst>
          </p:cNvPr>
          <p:cNvSpPr>
            <a:spLocks noGrp="1"/>
          </p:cNvSpPr>
          <p:nvPr>
            <p:ph type="ftr" sz="quarter" idx="11"/>
          </p:nvPr>
        </p:nvSpPr>
        <p:spPr/>
        <p:txBody>
          <a:bodyPr/>
          <a:lstStyle/>
          <a:p>
            <a:r>
              <a:rPr lang="en-US"/>
              <a:t>Highbrow Wine Campaign Optimization Case Study</a:t>
            </a:r>
          </a:p>
        </p:txBody>
      </p:sp>
      <p:sp>
        <p:nvSpPr>
          <p:cNvPr id="7" name="Title 1">
            <a:extLst>
              <a:ext uri="{FF2B5EF4-FFF2-40B4-BE49-F238E27FC236}">
                <a16:creationId xmlns:a16="http://schemas.microsoft.com/office/drawing/2014/main" id="{307719E6-3215-7A5C-76F9-24FF1640DAB5}"/>
              </a:ext>
            </a:extLst>
          </p:cNvPr>
          <p:cNvSpPr txBox="1">
            <a:spLocks/>
          </p:cNvSpPr>
          <p:nvPr/>
        </p:nvSpPr>
        <p:spPr>
          <a:xfrm>
            <a:off x="342090" y="267849"/>
            <a:ext cx="10515600" cy="62709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000" b="1" dirty="0">
                <a:solidFill>
                  <a:srgbClr val="002060"/>
                </a:solidFill>
                <a:latin typeface="Ford Antenna Medium" panose="02000505000000020004" pitchFamily="50" charset="0"/>
              </a:rPr>
              <a:t>Agenda</a:t>
            </a:r>
          </a:p>
        </p:txBody>
      </p:sp>
      <p:pic>
        <p:nvPicPr>
          <p:cNvPr id="2" name="Picture 1">
            <a:extLst>
              <a:ext uri="{FF2B5EF4-FFF2-40B4-BE49-F238E27FC236}">
                <a16:creationId xmlns:a16="http://schemas.microsoft.com/office/drawing/2014/main" id="{22554161-80BE-43E6-6377-DE6ED5088735}"/>
              </a:ext>
            </a:extLst>
          </p:cNvPr>
          <p:cNvPicPr>
            <a:picLocks noChangeAspect="1"/>
          </p:cNvPicPr>
          <p:nvPr/>
        </p:nvPicPr>
        <p:blipFill>
          <a:blip r:embed="rId2"/>
          <a:stretch>
            <a:fillRect/>
          </a:stretch>
        </p:blipFill>
        <p:spPr>
          <a:xfrm>
            <a:off x="838200" y="1687465"/>
            <a:ext cx="2591025" cy="2548349"/>
          </a:xfrm>
          <a:prstGeom prst="rect">
            <a:avLst/>
          </a:prstGeom>
        </p:spPr>
      </p:pic>
    </p:spTree>
    <p:extLst>
      <p:ext uri="{BB962C8B-B14F-4D97-AF65-F5344CB8AC3E}">
        <p14:creationId xmlns:p14="http://schemas.microsoft.com/office/powerpoint/2010/main" val="3515322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5DB526-A563-0DAD-CC94-5B177FB17F8A}"/>
              </a:ext>
            </a:extLst>
          </p:cNvPr>
          <p:cNvSpPr>
            <a:spLocks noGrp="1"/>
          </p:cNvSpPr>
          <p:nvPr>
            <p:ph type="title"/>
          </p:nvPr>
        </p:nvSpPr>
        <p:spPr>
          <a:xfrm>
            <a:off x="425245" y="306132"/>
            <a:ext cx="10515600" cy="588604"/>
          </a:xfrm>
        </p:spPr>
        <p:txBody>
          <a:bodyPr>
            <a:normAutofit/>
          </a:bodyPr>
          <a:lstStyle/>
          <a:p>
            <a:r>
              <a:rPr lang="en-US" sz="3000" b="1" i="0" dirty="0">
                <a:solidFill>
                  <a:srgbClr val="002060"/>
                </a:solidFill>
                <a:effectLst/>
                <a:latin typeface="Ford Antenna Medium" panose="02000505000000020004" pitchFamily="50" charset="0"/>
              </a:rPr>
              <a:t>Executive Summary</a:t>
            </a:r>
            <a:endParaRPr lang="en-US" sz="3000" dirty="0">
              <a:solidFill>
                <a:srgbClr val="002060"/>
              </a:solidFill>
              <a:latin typeface="Ford Antenna Medium" panose="02000505000000020004" pitchFamily="50" charset="0"/>
            </a:endParaRPr>
          </a:p>
        </p:txBody>
      </p:sp>
      <p:sp>
        <p:nvSpPr>
          <p:cNvPr id="3" name="Content Placeholder 2">
            <a:extLst>
              <a:ext uri="{FF2B5EF4-FFF2-40B4-BE49-F238E27FC236}">
                <a16:creationId xmlns:a16="http://schemas.microsoft.com/office/drawing/2014/main" id="{CD0C489C-D940-3EDF-DD08-1DA7C71EBB62}"/>
              </a:ext>
            </a:extLst>
          </p:cNvPr>
          <p:cNvSpPr>
            <a:spLocks noGrp="1"/>
          </p:cNvSpPr>
          <p:nvPr>
            <p:ph idx="1"/>
          </p:nvPr>
        </p:nvSpPr>
        <p:spPr>
          <a:xfrm>
            <a:off x="425245" y="914192"/>
            <a:ext cx="11334553" cy="5607101"/>
          </a:xfrm>
        </p:spPr>
        <p:txBody>
          <a:bodyPr>
            <a:normAutofit/>
          </a:bodyPr>
          <a:lstStyle/>
          <a:p>
            <a:pPr marL="0" indent="0" algn="l">
              <a:lnSpc>
                <a:spcPct val="110000"/>
              </a:lnSpc>
              <a:buNone/>
            </a:pPr>
            <a:r>
              <a:rPr lang="en-US" sz="1800" b="1" i="0" dirty="0">
                <a:solidFill>
                  <a:srgbClr val="002060"/>
                </a:solidFill>
                <a:effectLst/>
                <a:latin typeface="Arial Nova Light (Body)"/>
              </a:rPr>
              <a:t>Context:</a:t>
            </a:r>
          </a:p>
          <a:p>
            <a:pPr algn="l">
              <a:lnSpc>
                <a:spcPct val="110000"/>
              </a:lnSpc>
              <a:buFont typeface="Wingdings" panose="05000000000000000000" pitchFamily="2" charset="2"/>
              <a:buChar char="§"/>
            </a:pPr>
            <a:r>
              <a:rPr lang="en-US" sz="1600" b="0" i="0" dirty="0">
                <a:solidFill>
                  <a:srgbClr val="002060"/>
                </a:solidFill>
                <a:effectLst/>
                <a:latin typeface="Arial Nova Light (Body)"/>
              </a:rPr>
              <a:t>Retailer runs numerous product campaigns via invitation letters with coupons. Current campaign: Highbrow wines via the web shop.</a:t>
            </a:r>
          </a:p>
          <a:p>
            <a:pPr marL="0" indent="0" algn="l">
              <a:lnSpc>
                <a:spcPct val="110000"/>
              </a:lnSpc>
              <a:buNone/>
            </a:pPr>
            <a:r>
              <a:rPr lang="en-US" sz="1800" b="1" dirty="0">
                <a:solidFill>
                  <a:srgbClr val="002060"/>
                </a:solidFill>
                <a:latin typeface="Arial Nova Light (Body)"/>
              </a:rPr>
              <a:t>Problem: </a:t>
            </a:r>
          </a:p>
          <a:p>
            <a:pPr>
              <a:lnSpc>
                <a:spcPct val="110000"/>
              </a:lnSpc>
              <a:buFont typeface="Wingdings" panose="05000000000000000000" pitchFamily="2" charset="2"/>
              <a:buChar char="§"/>
            </a:pPr>
            <a:r>
              <a:rPr lang="en-US" sz="1600" dirty="0">
                <a:solidFill>
                  <a:srgbClr val="002060"/>
                </a:solidFill>
                <a:latin typeface="Arial Nova Light (Body)"/>
              </a:rPr>
              <a:t>Sending letters to all customers is inefficient and costly. Need to identify customers most likely to respond positively to offer.</a:t>
            </a:r>
          </a:p>
          <a:p>
            <a:pPr marL="0" indent="0" algn="l">
              <a:lnSpc>
                <a:spcPct val="110000"/>
              </a:lnSpc>
              <a:buNone/>
            </a:pPr>
            <a:r>
              <a:rPr lang="en-US" sz="1800" b="1" dirty="0">
                <a:solidFill>
                  <a:srgbClr val="002060"/>
                </a:solidFill>
                <a:latin typeface="Arial Nova Light (Body)"/>
              </a:rPr>
              <a:t>Objective: </a:t>
            </a:r>
          </a:p>
          <a:p>
            <a:pPr>
              <a:lnSpc>
                <a:spcPct val="110000"/>
              </a:lnSpc>
              <a:buFont typeface="Wingdings" panose="05000000000000000000" pitchFamily="2" charset="2"/>
              <a:buChar char="§"/>
            </a:pPr>
            <a:r>
              <a:rPr lang="en-US" sz="1600" dirty="0">
                <a:solidFill>
                  <a:srgbClr val="002060"/>
                </a:solidFill>
                <a:latin typeface="Arial Nova Light (Body)"/>
              </a:rPr>
              <a:t>Identify customers who have the highest chance to buy highbrow wines online for the marketing department. Build a predictive model using 2016 customer purchase data to score and rank customers in 2017 </a:t>
            </a:r>
          </a:p>
          <a:p>
            <a:pPr marL="0" indent="0">
              <a:lnSpc>
                <a:spcPct val="110000"/>
              </a:lnSpc>
              <a:buNone/>
            </a:pPr>
            <a:r>
              <a:rPr lang="en-US" sz="1800" b="1" dirty="0">
                <a:solidFill>
                  <a:srgbClr val="002060"/>
                </a:solidFill>
                <a:latin typeface="Arial Nova Light (Body)"/>
              </a:rPr>
              <a:t>Model Methodology: </a:t>
            </a:r>
          </a:p>
          <a:p>
            <a:pPr>
              <a:lnSpc>
                <a:spcPct val="110000"/>
              </a:lnSpc>
              <a:buFont typeface="Wingdings" panose="05000000000000000000" pitchFamily="2" charset="2"/>
              <a:buChar char="§"/>
            </a:pPr>
            <a:r>
              <a:rPr lang="en-US" sz="1600" dirty="0">
                <a:solidFill>
                  <a:srgbClr val="002060"/>
                </a:solidFill>
                <a:latin typeface="Arial Nova Light (Body)"/>
              </a:rPr>
              <a:t>Data sources: Datasets, which describes customers and their purchases during 2016 and 2017. </a:t>
            </a:r>
          </a:p>
          <a:p>
            <a:pPr>
              <a:lnSpc>
                <a:spcPct val="110000"/>
              </a:lnSpc>
              <a:buFont typeface="Wingdings" panose="05000000000000000000" pitchFamily="2" charset="2"/>
              <a:buChar char="§"/>
            </a:pPr>
            <a:r>
              <a:rPr lang="en-US" sz="1600" dirty="0">
                <a:solidFill>
                  <a:srgbClr val="002060"/>
                </a:solidFill>
                <a:latin typeface="Arial Nova Light (Body)"/>
              </a:rPr>
              <a:t>Model development: Using statistical/ML methods, developed predictive statistical model (propensity to buy) that predicts which customers are most likely to buy wine online.</a:t>
            </a:r>
          </a:p>
          <a:p>
            <a:pPr marL="0" indent="0">
              <a:lnSpc>
                <a:spcPct val="110000"/>
              </a:lnSpc>
              <a:buNone/>
            </a:pPr>
            <a:r>
              <a:rPr lang="en-US" sz="1800" b="1" dirty="0">
                <a:solidFill>
                  <a:srgbClr val="002060"/>
                </a:solidFill>
                <a:latin typeface="Arial Nova Light (Body)"/>
              </a:rPr>
              <a:t>Desired Outcome:</a:t>
            </a:r>
          </a:p>
          <a:p>
            <a:pPr algn="l">
              <a:lnSpc>
                <a:spcPct val="110000"/>
              </a:lnSpc>
              <a:buFont typeface="Wingdings" panose="05000000000000000000" pitchFamily="2" charset="2"/>
              <a:buChar char="§"/>
            </a:pPr>
            <a:r>
              <a:rPr lang="en-US" sz="1600" b="0" i="0" dirty="0">
                <a:solidFill>
                  <a:srgbClr val="002060"/>
                </a:solidFill>
                <a:effectLst/>
                <a:latin typeface="Arial Nova Light" panose="020B0304020202020204" pitchFamily="34" charset="0"/>
              </a:rPr>
              <a:t> </a:t>
            </a:r>
            <a:r>
              <a:rPr lang="en-US" sz="1600" dirty="0">
                <a:solidFill>
                  <a:srgbClr val="002060"/>
                </a:solidFill>
                <a:latin typeface="Arial Nova Light (Body)"/>
              </a:rPr>
              <a:t>A targeted list of customers for the marketing team to maximize campaign ROI (response rate and efficiency).</a:t>
            </a:r>
          </a:p>
          <a:p>
            <a:endParaRPr lang="en-US" sz="1600" dirty="0">
              <a:solidFill>
                <a:srgbClr val="002060"/>
              </a:solidFill>
              <a:latin typeface="Arial Nova Light" panose="020B0304020202020204" pitchFamily="34" charset="0"/>
            </a:endParaRPr>
          </a:p>
        </p:txBody>
      </p:sp>
      <p:sp>
        <p:nvSpPr>
          <p:cNvPr id="4" name="Slide Number Placeholder 3">
            <a:extLst>
              <a:ext uri="{FF2B5EF4-FFF2-40B4-BE49-F238E27FC236}">
                <a16:creationId xmlns:a16="http://schemas.microsoft.com/office/drawing/2014/main" id="{8460BBC3-3986-5368-2F31-8497F20725E6}"/>
              </a:ext>
            </a:extLst>
          </p:cNvPr>
          <p:cNvSpPr>
            <a:spLocks noGrp="1"/>
          </p:cNvSpPr>
          <p:nvPr>
            <p:ph type="sldNum" sz="quarter" idx="12"/>
          </p:nvPr>
        </p:nvSpPr>
        <p:spPr/>
        <p:txBody>
          <a:bodyPr/>
          <a:lstStyle/>
          <a:p>
            <a:fld id="{E6CE96D1-7CBD-4CBF-8C94-99C971E8B8A4}" type="slidenum">
              <a:rPr lang="en-US" smtClean="0"/>
              <a:t>4</a:t>
            </a:fld>
            <a:endParaRPr lang="en-US"/>
          </a:p>
        </p:txBody>
      </p:sp>
      <p:sp>
        <p:nvSpPr>
          <p:cNvPr id="5" name="Footer Placeholder 4">
            <a:extLst>
              <a:ext uri="{FF2B5EF4-FFF2-40B4-BE49-F238E27FC236}">
                <a16:creationId xmlns:a16="http://schemas.microsoft.com/office/drawing/2014/main" id="{C654DBFD-DA26-2F2F-8D4F-ABB973C484A2}"/>
              </a:ext>
            </a:extLst>
          </p:cNvPr>
          <p:cNvSpPr>
            <a:spLocks noGrp="1"/>
          </p:cNvSpPr>
          <p:nvPr>
            <p:ph type="ftr" sz="quarter" idx="11"/>
          </p:nvPr>
        </p:nvSpPr>
        <p:spPr/>
        <p:txBody>
          <a:bodyPr/>
          <a:lstStyle/>
          <a:p>
            <a:r>
              <a:rPr lang="en-US"/>
              <a:t>Highbrow Wine Campaign Optimization Case Study</a:t>
            </a:r>
          </a:p>
        </p:txBody>
      </p:sp>
    </p:spTree>
    <p:extLst>
      <p:ext uri="{BB962C8B-B14F-4D97-AF65-F5344CB8AC3E}">
        <p14:creationId xmlns:p14="http://schemas.microsoft.com/office/powerpoint/2010/main" val="32010928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054003C-91AE-841A-1F1B-5059E885A8CE}"/>
              </a:ext>
            </a:extLst>
          </p:cNvPr>
          <p:cNvSpPr>
            <a:spLocks noGrp="1"/>
          </p:cNvSpPr>
          <p:nvPr>
            <p:ph idx="1"/>
          </p:nvPr>
        </p:nvSpPr>
        <p:spPr>
          <a:xfrm>
            <a:off x="740923" y="953313"/>
            <a:ext cx="10515600" cy="5461405"/>
          </a:xfrm>
        </p:spPr>
        <p:txBody>
          <a:bodyPr>
            <a:normAutofit/>
          </a:bodyPr>
          <a:lstStyle/>
          <a:p>
            <a:pPr marL="0" indent="0">
              <a:lnSpc>
                <a:spcPct val="110000"/>
              </a:lnSpc>
              <a:buNone/>
            </a:pPr>
            <a:r>
              <a:rPr lang="en-US" sz="1800" b="1" dirty="0">
                <a:solidFill>
                  <a:srgbClr val="002060"/>
                </a:solidFill>
                <a:latin typeface="Arial Nova Light (Body)"/>
              </a:rPr>
              <a:t>Data Provided:</a:t>
            </a:r>
          </a:p>
          <a:p>
            <a:pPr>
              <a:lnSpc>
                <a:spcPct val="110000"/>
              </a:lnSpc>
            </a:pPr>
            <a:r>
              <a:rPr lang="en-US" sz="1600" b="1" dirty="0">
                <a:solidFill>
                  <a:srgbClr val="002060"/>
                </a:solidFill>
                <a:latin typeface="Arial Nova Light (Body)"/>
              </a:rPr>
              <a:t>data_2016_new: </a:t>
            </a:r>
            <a:r>
              <a:rPr lang="en-US" sz="1600" dirty="0">
                <a:solidFill>
                  <a:srgbClr val="002060"/>
                </a:solidFill>
                <a:latin typeface="Arial Nova Light (Body)"/>
              </a:rPr>
              <a:t>Customer attributes and purchase history (various categories) for 2016. Includes the target variable </a:t>
            </a:r>
            <a:r>
              <a:rPr lang="en-US" sz="1600" dirty="0" err="1">
                <a:solidFill>
                  <a:srgbClr val="002060"/>
                </a:solidFill>
                <a:latin typeface="Arial Nova Light (Body)"/>
              </a:rPr>
              <a:t>bought_highbrow_wines</a:t>
            </a:r>
            <a:r>
              <a:rPr lang="en-US" sz="1600" dirty="0">
                <a:solidFill>
                  <a:srgbClr val="002060"/>
                </a:solidFill>
                <a:latin typeface="Arial Nova Light (Body)"/>
              </a:rPr>
              <a:t> (1/0). -&gt; </a:t>
            </a:r>
            <a:r>
              <a:rPr lang="en-US" sz="1600" b="1" dirty="0">
                <a:solidFill>
                  <a:srgbClr val="002060"/>
                </a:solidFill>
                <a:latin typeface="Arial Nova Light (Body)"/>
              </a:rPr>
              <a:t>Used for Training &amp; Evaluation</a:t>
            </a:r>
          </a:p>
          <a:p>
            <a:pPr>
              <a:lnSpc>
                <a:spcPct val="110000"/>
              </a:lnSpc>
            </a:pPr>
            <a:r>
              <a:rPr lang="en-US" sz="1600" b="1" dirty="0">
                <a:solidFill>
                  <a:srgbClr val="002060"/>
                </a:solidFill>
                <a:latin typeface="Arial Nova Light (Body)"/>
              </a:rPr>
              <a:t>data_2017_new: </a:t>
            </a:r>
            <a:r>
              <a:rPr lang="en-US" sz="1600" dirty="0">
                <a:solidFill>
                  <a:srgbClr val="002060"/>
                </a:solidFill>
                <a:latin typeface="Arial Nova Light (Body)"/>
              </a:rPr>
              <a:t>Same features for customers in 2017, without the target variable. -&gt; </a:t>
            </a:r>
            <a:r>
              <a:rPr lang="en-US" sz="1600" b="1" dirty="0">
                <a:solidFill>
                  <a:srgbClr val="002060"/>
                </a:solidFill>
                <a:latin typeface="Arial Nova Light (Body)"/>
              </a:rPr>
              <a:t>Used for Prediction</a:t>
            </a:r>
          </a:p>
          <a:p>
            <a:pPr marL="0" indent="0">
              <a:lnSpc>
                <a:spcPct val="120000"/>
              </a:lnSpc>
              <a:buNone/>
            </a:pPr>
            <a:endParaRPr lang="en-US" sz="500" b="1" dirty="0">
              <a:solidFill>
                <a:srgbClr val="002060"/>
              </a:solidFill>
              <a:latin typeface="Arial Nova Light (Body)"/>
            </a:endParaRPr>
          </a:p>
          <a:p>
            <a:pPr marL="0" indent="0">
              <a:lnSpc>
                <a:spcPct val="120000"/>
              </a:lnSpc>
              <a:buNone/>
            </a:pPr>
            <a:r>
              <a:rPr lang="en-US" sz="1800" b="1" dirty="0">
                <a:solidFill>
                  <a:srgbClr val="002060"/>
                </a:solidFill>
                <a:latin typeface="Arial Nova Light (Body)"/>
              </a:rPr>
              <a:t>Key Feature Groups:</a:t>
            </a:r>
          </a:p>
          <a:p>
            <a:pPr>
              <a:lnSpc>
                <a:spcPct val="110000"/>
              </a:lnSpc>
            </a:pPr>
            <a:r>
              <a:rPr lang="en-US" sz="1600" dirty="0">
                <a:solidFill>
                  <a:srgbClr val="002060"/>
                </a:solidFill>
                <a:latin typeface="Arial Nova Light (Body)"/>
              </a:rPr>
              <a:t>Customer Identifiers (</a:t>
            </a:r>
            <a:r>
              <a:rPr lang="en-US" sz="1600" b="1" dirty="0" err="1">
                <a:solidFill>
                  <a:srgbClr val="002060"/>
                </a:solidFill>
                <a:latin typeface="Arial Nova Light (Body)"/>
              </a:rPr>
              <a:t>masked_customer_id</a:t>
            </a:r>
            <a:r>
              <a:rPr lang="en-US" sz="1600" dirty="0">
                <a:solidFill>
                  <a:srgbClr val="002060"/>
                </a:solidFill>
                <a:latin typeface="Arial Nova Light (Body)"/>
              </a:rPr>
              <a:t>)</a:t>
            </a:r>
          </a:p>
          <a:p>
            <a:pPr>
              <a:lnSpc>
                <a:spcPct val="110000"/>
              </a:lnSpc>
            </a:pPr>
            <a:r>
              <a:rPr lang="en-US" sz="1600" dirty="0">
                <a:solidFill>
                  <a:srgbClr val="002060"/>
                </a:solidFill>
                <a:latin typeface="Arial Nova Light (Body)"/>
              </a:rPr>
              <a:t>Demographics/Segments (</a:t>
            </a:r>
            <a:r>
              <a:rPr lang="en-US" sz="1600" b="1" dirty="0">
                <a:solidFill>
                  <a:srgbClr val="002060"/>
                </a:solidFill>
                <a:latin typeface="Arial Nova Light (Body)"/>
              </a:rPr>
              <a:t>HOUSEHOLDTYPOLOGY, </a:t>
            </a:r>
            <a:r>
              <a:rPr lang="en-US" sz="1600" b="1" dirty="0" err="1">
                <a:solidFill>
                  <a:srgbClr val="002060"/>
                </a:solidFill>
                <a:latin typeface="Arial Nova Light (Body)"/>
              </a:rPr>
              <a:t>price_sens_colr</a:t>
            </a:r>
            <a:r>
              <a:rPr lang="en-US" sz="1600" b="1" dirty="0">
                <a:solidFill>
                  <a:srgbClr val="002060"/>
                </a:solidFill>
                <a:latin typeface="Arial Nova Light (Body)"/>
              </a:rPr>
              <a:t>, </a:t>
            </a:r>
            <a:r>
              <a:rPr lang="en-US" sz="1600" b="1" dirty="0" err="1">
                <a:solidFill>
                  <a:srgbClr val="002060"/>
                </a:solidFill>
                <a:latin typeface="Arial Nova Light (Body)"/>
              </a:rPr>
              <a:t>SOW_colr</a:t>
            </a:r>
            <a:r>
              <a:rPr lang="en-US" sz="1600" b="1" dirty="0">
                <a:solidFill>
                  <a:srgbClr val="002060"/>
                </a:solidFill>
                <a:latin typeface="Arial Nova Light (Body)"/>
              </a:rPr>
              <a:t>, </a:t>
            </a:r>
            <a:r>
              <a:rPr lang="en-US" sz="1600" b="1" dirty="0" err="1">
                <a:solidFill>
                  <a:srgbClr val="002060"/>
                </a:solidFill>
                <a:latin typeface="Arial Nova Light (Body)"/>
              </a:rPr>
              <a:t>SOW_type_colr</a:t>
            </a:r>
            <a:r>
              <a:rPr lang="en-US" sz="1600" dirty="0">
                <a:solidFill>
                  <a:srgbClr val="002060"/>
                </a:solidFill>
                <a:latin typeface="Arial Nova Light (Body)"/>
              </a:rPr>
              <a:t>)</a:t>
            </a:r>
          </a:p>
          <a:p>
            <a:pPr>
              <a:lnSpc>
                <a:spcPct val="110000"/>
              </a:lnSpc>
            </a:pPr>
            <a:r>
              <a:rPr lang="en-US" sz="1600" dirty="0">
                <a:solidFill>
                  <a:srgbClr val="002060"/>
                </a:solidFill>
                <a:latin typeface="Arial Nova Light (Body)"/>
              </a:rPr>
              <a:t>Purchase History (</a:t>
            </a:r>
            <a:r>
              <a:rPr lang="en-US" sz="1600" b="1" dirty="0">
                <a:solidFill>
                  <a:srgbClr val="002060"/>
                </a:solidFill>
                <a:latin typeface="Arial Nova Light (Body)"/>
              </a:rPr>
              <a:t>cat_* </a:t>
            </a:r>
            <a:r>
              <a:rPr lang="en-US" sz="1600" dirty="0">
                <a:solidFill>
                  <a:srgbClr val="002060"/>
                </a:solidFill>
                <a:latin typeface="Arial Nova Light (Body)"/>
              </a:rPr>
              <a:t>columns detailing spending in various categories, including </a:t>
            </a:r>
            <a:r>
              <a:rPr lang="en-US" sz="1600" b="1" dirty="0" err="1">
                <a:solidFill>
                  <a:srgbClr val="002060"/>
                </a:solidFill>
                <a:latin typeface="Arial Nova Light (Body)"/>
              </a:rPr>
              <a:t>cat_Wijn_Stillewijnen_RAYON</a:t>
            </a:r>
            <a:r>
              <a:rPr lang="en-US" sz="1600" dirty="0">
                <a:solidFill>
                  <a:srgbClr val="002060"/>
                </a:solidFill>
                <a:latin typeface="Arial Nova Light (Body)"/>
              </a:rPr>
              <a:t>)</a:t>
            </a:r>
          </a:p>
          <a:p>
            <a:pPr>
              <a:lnSpc>
                <a:spcPct val="110000"/>
              </a:lnSpc>
            </a:pPr>
            <a:r>
              <a:rPr lang="en-US" sz="1600" dirty="0">
                <a:solidFill>
                  <a:srgbClr val="002060"/>
                </a:solidFill>
                <a:latin typeface="Arial Nova Light (Body)"/>
              </a:rPr>
              <a:t>Engagement Metrics (</a:t>
            </a:r>
            <a:r>
              <a:rPr lang="en-US" sz="1600" b="1" dirty="0" err="1">
                <a:solidFill>
                  <a:srgbClr val="002060"/>
                </a:solidFill>
                <a:latin typeface="Arial Nova Light (Body)"/>
              </a:rPr>
              <a:t>total_discount</a:t>
            </a:r>
            <a:r>
              <a:rPr lang="en-US" sz="1600" b="1" dirty="0">
                <a:solidFill>
                  <a:srgbClr val="002060"/>
                </a:solidFill>
                <a:latin typeface="Arial Nova Light (Body)"/>
              </a:rPr>
              <a:t>, </a:t>
            </a:r>
            <a:r>
              <a:rPr lang="en-US" sz="1600" b="1" dirty="0" err="1">
                <a:solidFill>
                  <a:srgbClr val="002060"/>
                </a:solidFill>
                <a:latin typeface="Arial Nova Light (Body)"/>
              </a:rPr>
              <a:t>rev_ticket</a:t>
            </a:r>
            <a:r>
              <a:rPr lang="en-US" sz="1600" b="1" dirty="0">
                <a:solidFill>
                  <a:srgbClr val="002060"/>
                </a:solidFill>
                <a:latin typeface="Arial Nova Light (Body)"/>
              </a:rPr>
              <a:t>, </a:t>
            </a:r>
            <a:r>
              <a:rPr lang="en-US" sz="1600" b="1" dirty="0" err="1">
                <a:solidFill>
                  <a:srgbClr val="002060"/>
                </a:solidFill>
                <a:latin typeface="Arial Nova Light (Body)"/>
              </a:rPr>
              <a:t>prod_ticket</a:t>
            </a:r>
            <a:r>
              <a:rPr lang="en-US" sz="1600" b="1" dirty="0">
                <a:solidFill>
                  <a:srgbClr val="002060"/>
                </a:solidFill>
                <a:latin typeface="Arial Nova Light (Body)"/>
              </a:rPr>
              <a:t>, </a:t>
            </a:r>
            <a:r>
              <a:rPr lang="en-US" sz="1600" b="1" dirty="0" err="1">
                <a:solidFill>
                  <a:srgbClr val="002060"/>
                </a:solidFill>
                <a:latin typeface="Arial Nova Light (Body)"/>
              </a:rPr>
              <a:t>n_cogo</a:t>
            </a:r>
            <a:r>
              <a:rPr lang="en-US" sz="1600" b="1" dirty="0">
                <a:solidFill>
                  <a:srgbClr val="002060"/>
                </a:solidFill>
                <a:latin typeface="Arial Nova Light (Body)"/>
              </a:rPr>
              <a:t>, </a:t>
            </a:r>
            <a:r>
              <a:rPr lang="en-US" sz="1600" b="1" dirty="0" err="1">
                <a:solidFill>
                  <a:srgbClr val="002060"/>
                </a:solidFill>
                <a:latin typeface="Arial Nova Light (Body)"/>
              </a:rPr>
              <a:t>cogo_rev</a:t>
            </a:r>
            <a:r>
              <a:rPr lang="en-US" sz="1600" dirty="0">
                <a:solidFill>
                  <a:srgbClr val="002060"/>
                </a:solidFill>
                <a:latin typeface="Arial Nova Light (Body)"/>
              </a:rPr>
              <a:t>)</a:t>
            </a:r>
          </a:p>
          <a:p>
            <a:pPr>
              <a:lnSpc>
                <a:spcPct val="110000"/>
              </a:lnSpc>
            </a:pPr>
            <a:r>
              <a:rPr lang="en-US" sz="1600" dirty="0">
                <a:solidFill>
                  <a:srgbClr val="002060"/>
                </a:solidFill>
                <a:latin typeface="Arial Nova Light (Body)"/>
              </a:rPr>
              <a:t>Channel Indicator (</a:t>
            </a:r>
            <a:r>
              <a:rPr lang="en-US" sz="1600" b="1" dirty="0" err="1">
                <a:solidFill>
                  <a:srgbClr val="002060"/>
                </a:solidFill>
                <a:latin typeface="Arial Nova Light (Body)"/>
              </a:rPr>
              <a:t>Collishop_customer</a:t>
            </a:r>
            <a:r>
              <a:rPr lang="en-US" sz="1600" dirty="0">
                <a:solidFill>
                  <a:srgbClr val="002060"/>
                </a:solidFill>
                <a:latin typeface="Arial Nova Light (Body)"/>
              </a:rPr>
              <a:t>)</a:t>
            </a:r>
          </a:p>
          <a:p>
            <a:pPr marL="0" indent="0">
              <a:lnSpc>
                <a:spcPct val="110000"/>
              </a:lnSpc>
              <a:buNone/>
            </a:pPr>
            <a:endParaRPr lang="en-US" sz="500" dirty="0">
              <a:solidFill>
                <a:srgbClr val="002060"/>
              </a:solidFill>
              <a:latin typeface="Arial Nova Light (Body)"/>
            </a:endParaRPr>
          </a:p>
          <a:p>
            <a:pPr marL="0" indent="0">
              <a:lnSpc>
                <a:spcPct val="110000"/>
              </a:lnSpc>
              <a:buNone/>
            </a:pPr>
            <a:r>
              <a:rPr lang="en-US" sz="1800" b="1" dirty="0">
                <a:solidFill>
                  <a:srgbClr val="002060"/>
                </a:solidFill>
                <a:latin typeface="Arial Nova Light (Body)"/>
              </a:rPr>
              <a:t>Target Variable (2016): ‘</a:t>
            </a:r>
            <a:r>
              <a:rPr lang="en-US" sz="1600" b="1" dirty="0" err="1">
                <a:solidFill>
                  <a:srgbClr val="002060"/>
                </a:solidFill>
                <a:latin typeface="Arial Nova Light (Body)"/>
              </a:rPr>
              <a:t>bought_highbrow_wines</a:t>
            </a:r>
            <a:r>
              <a:rPr lang="en-US" sz="1600" b="1" dirty="0">
                <a:solidFill>
                  <a:srgbClr val="002060"/>
                </a:solidFill>
                <a:latin typeface="Arial Nova Light (Body)"/>
              </a:rPr>
              <a:t>’ </a:t>
            </a:r>
            <a:r>
              <a:rPr lang="en-US" sz="1600" dirty="0">
                <a:solidFill>
                  <a:srgbClr val="002060"/>
                </a:solidFill>
                <a:latin typeface="Arial Nova Light (Body)"/>
              </a:rPr>
              <a:t>(Binary: 1 = Yes, 0 = No)</a:t>
            </a:r>
          </a:p>
        </p:txBody>
      </p:sp>
      <p:sp>
        <p:nvSpPr>
          <p:cNvPr id="7" name="Slide Number Placeholder 6">
            <a:extLst>
              <a:ext uri="{FF2B5EF4-FFF2-40B4-BE49-F238E27FC236}">
                <a16:creationId xmlns:a16="http://schemas.microsoft.com/office/drawing/2014/main" id="{F02A8EC0-8235-25B2-9C41-37358DE0242C}"/>
              </a:ext>
            </a:extLst>
          </p:cNvPr>
          <p:cNvSpPr>
            <a:spLocks noGrp="1"/>
          </p:cNvSpPr>
          <p:nvPr>
            <p:ph type="sldNum" sz="quarter" idx="12"/>
          </p:nvPr>
        </p:nvSpPr>
        <p:spPr/>
        <p:txBody>
          <a:bodyPr/>
          <a:lstStyle/>
          <a:p>
            <a:fld id="{E6CE96D1-7CBD-4CBF-8C94-99C971E8B8A4}" type="slidenum">
              <a:rPr lang="en-US" smtClean="0"/>
              <a:t>5</a:t>
            </a:fld>
            <a:endParaRPr lang="en-US"/>
          </a:p>
        </p:txBody>
      </p:sp>
      <p:sp>
        <p:nvSpPr>
          <p:cNvPr id="8" name="Footer Placeholder 7">
            <a:extLst>
              <a:ext uri="{FF2B5EF4-FFF2-40B4-BE49-F238E27FC236}">
                <a16:creationId xmlns:a16="http://schemas.microsoft.com/office/drawing/2014/main" id="{4D5538A6-7FF1-209E-C3D6-A495319412BF}"/>
              </a:ext>
            </a:extLst>
          </p:cNvPr>
          <p:cNvSpPr>
            <a:spLocks noGrp="1"/>
          </p:cNvSpPr>
          <p:nvPr>
            <p:ph type="ftr" sz="quarter" idx="11"/>
          </p:nvPr>
        </p:nvSpPr>
        <p:spPr/>
        <p:txBody>
          <a:bodyPr/>
          <a:lstStyle/>
          <a:p>
            <a:r>
              <a:rPr lang="en-US"/>
              <a:t>Highbrow Wine Campaign Optimization Case Study</a:t>
            </a:r>
          </a:p>
        </p:txBody>
      </p:sp>
      <p:sp>
        <p:nvSpPr>
          <p:cNvPr id="10" name="Title 1">
            <a:extLst>
              <a:ext uri="{FF2B5EF4-FFF2-40B4-BE49-F238E27FC236}">
                <a16:creationId xmlns:a16="http://schemas.microsoft.com/office/drawing/2014/main" id="{B4EFFBFD-7292-710A-DF2A-8A95B4D8F83E}"/>
              </a:ext>
            </a:extLst>
          </p:cNvPr>
          <p:cNvSpPr txBox="1">
            <a:spLocks/>
          </p:cNvSpPr>
          <p:nvPr/>
        </p:nvSpPr>
        <p:spPr>
          <a:xfrm>
            <a:off x="342090" y="267849"/>
            <a:ext cx="10515600" cy="62709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000" b="1" dirty="0">
                <a:solidFill>
                  <a:srgbClr val="002060"/>
                </a:solidFill>
                <a:latin typeface="Ford Antenna Medium" panose="02000505000000020004" pitchFamily="50" charset="0"/>
              </a:rPr>
              <a:t>Data Understanding</a:t>
            </a:r>
          </a:p>
        </p:txBody>
      </p:sp>
    </p:spTree>
    <p:extLst>
      <p:ext uri="{BB962C8B-B14F-4D97-AF65-F5344CB8AC3E}">
        <p14:creationId xmlns:p14="http://schemas.microsoft.com/office/powerpoint/2010/main" val="6999374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DDD2876-A01E-590B-06B4-53FCC1E0B486}"/>
              </a:ext>
            </a:extLst>
          </p:cNvPr>
          <p:cNvSpPr>
            <a:spLocks noGrp="1"/>
          </p:cNvSpPr>
          <p:nvPr>
            <p:ph idx="1"/>
          </p:nvPr>
        </p:nvSpPr>
        <p:spPr>
          <a:xfrm>
            <a:off x="838200" y="948400"/>
            <a:ext cx="10515600" cy="5777520"/>
          </a:xfrm>
        </p:spPr>
        <p:txBody>
          <a:bodyPr>
            <a:normAutofit lnSpcReduction="10000"/>
          </a:bodyPr>
          <a:lstStyle/>
          <a:p>
            <a:pPr>
              <a:lnSpc>
                <a:spcPct val="110000"/>
              </a:lnSpc>
              <a:buFont typeface="Wingdings" panose="05000000000000000000" pitchFamily="2" charset="2"/>
              <a:buChar char="§"/>
            </a:pPr>
            <a:r>
              <a:rPr lang="en-US" sz="1800" b="1" dirty="0">
                <a:solidFill>
                  <a:srgbClr val="002060"/>
                </a:solidFill>
                <a:latin typeface="Arial Nova Light (Body)"/>
              </a:rPr>
              <a:t>Descriptive statistics </a:t>
            </a:r>
            <a:r>
              <a:rPr lang="en-US" sz="1600" dirty="0">
                <a:solidFill>
                  <a:srgbClr val="002060"/>
                </a:solidFill>
                <a:latin typeface="Arial Nova Light (Body)"/>
              </a:rPr>
              <a:t>for Numerical and Categorical Features</a:t>
            </a:r>
          </a:p>
          <a:p>
            <a:pPr>
              <a:lnSpc>
                <a:spcPct val="110000"/>
              </a:lnSpc>
              <a:buFont typeface="Wingdings" panose="05000000000000000000" pitchFamily="2" charset="2"/>
              <a:buChar char="§"/>
            </a:pPr>
            <a:endParaRPr lang="en-US" sz="1600" b="1" dirty="0">
              <a:solidFill>
                <a:srgbClr val="002060"/>
              </a:solidFill>
              <a:latin typeface="Arial Nova Light (Body)"/>
            </a:endParaRPr>
          </a:p>
          <a:p>
            <a:pPr>
              <a:lnSpc>
                <a:spcPct val="110000"/>
              </a:lnSpc>
              <a:buFont typeface="Wingdings" panose="05000000000000000000" pitchFamily="2" charset="2"/>
              <a:buChar char="§"/>
            </a:pPr>
            <a:endParaRPr lang="en-US" sz="1600" b="1" dirty="0">
              <a:solidFill>
                <a:srgbClr val="002060"/>
              </a:solidFill>
              <a:latin typeface="Arial Nova Light (Body)"/>
            </a:endParaRPr>
          </a:p>
          <a:p>
            <a:pPr>
              <a:lnSpc>
                <a:spcPct val="110000"/>
              </a:lnSpc>
              <a:buFont typeface="Wingdings" panose="05000000000000000000" pitchFamily="2" charset="2"/>
              <a:buChar char="§"/>
            </a:pPr>
            <a:endParaRPr lang="en-US" sz="1600" b="1" dirty="0">
              <a:solidFill>
                <a:srgbClr val="002060"/>
              </a:solidFill>
              <a:latin typeface="Arial Nova Light (Body)"/>
            </a:endParaRPr>
          </a:p>
          <a:p>
            <a:pPr>
              <a:lnSpc>
                <a:spcPct val="110000"/>
              </a:lnSpc>
              <a:buFont typeface="Wingdings" panose="05000000000000000000" pitchFamily="2" charset="2"/>
              <a:buChar char="§"/>
            </a:pPr>
            <a:endParaRPr lang="en-US" sz="1600" b="1" dirty="0">
              <a:solidFill>
                <a:srgbClr val="002060"/>
              </a:solidFill>
              <a:latin typeface="Arial Nova Light (Body)"/>
            </a:endParaRPr>
          </a:p>
          <a:p>
            <a:pPr>
              <a:lnSpc>
                <a:spcPct val="110000"/>
              </a:lnSpc>
              <a:buFont typeface="Wingdings" panose="05000000000000000000" pitchFamily="2" charset="2"/>
              <a:buChar char="§"/>
            </a:pPr>
            <a:endParaRPr lang="en-US" sz="600" b="1" dirty="0">
              <a:solidFill>
                <a:srgbClr val="002060"/>
              </a:solidFill>
              <a:latin typeface="Arial Nova Light (Body)"/>
            </a:endParaRPr>
          </a:p>
          <a:p>
            <a:pPr>
              <a:lnSpc>
                <a:spcPct val="110000"/>
              </a:lnSpc>
              <a:buFont typeface="Wingdings" panose="05000000000000000000" pitchFamily="2" charset="2"/>
              <a:buChar char="§"/>
            </a:pPr>
            <a:r>
              <a:rPr lang="en-US" sz="1800" b="1" dirty="0">
                <a:solidFill>
                  <a:srgbClr val="002060"/>
                </a:solidFill>
                <a:latin typeface="Arial Nova Light (Body)"/>
              </a:rPr>
              <a:t>Check ID variable: </a:t>
            </a:r>
            <a:r>
              <a:rPr lang="en-US" sz="1600" dirty="0">
                <a:solidFill>
                  <a:srgbClr val="002060"/>
                </a:solidFill>
                <a:latin typeface="Arial Nova Light (Body)"/>
              </a:rPr>
              <a:t>No duplication of ID variable (‘</a:t>
            </a:r>
            <a:r>
              <a:rPr lang="en-US" sz="1600" dirty="0" err="1">
                <a:solidFill>
                  <a:srgbClr val="002060"/>
                </a:solidFill>
                <a:latin typeface="Arial Nova Light (Body)"/>
              </a:rPr>
              <a:t>masked_customer_id</a:t>
            </a:r>
            <a:r>
              <a:rPr lang="en-US" sz="1600" dirty="0">
                <a:solidFill>
                  <a:srgbClr val="002060"/>
                </a:solidFill>
                <a:latin typeface="Arial Nova Light (Body)"/>
              </a:rPr>
              <a:t>’)</a:t>
            </a:r>
          </a:p>
          <a:p>
            <a:pPr>
              <a:lnSpc>
                <a:spcPct val="110000"/>
              </a:lnSpc>
              <a:buFont typeface="Wingdings" panose="05000000000000000000" pitchFamily="2" charset="2"/>
              <a:buChar char="§"/>
            </a:pPr>
            <a:r>
              <a:rPr lang="en-US" sz="1800" b="1" dirty="0">
                <a:solidFill>
                  <a:srgbClr val="002060"/>
                </a:solidFill>
                <a:latin typeface="Arial Nova Light (Body)"/>
              </a:rPr>
              <a:t>Placeholder Handling: </a:t>
            </a:r>
            <a:r>
              <a:rPr lang="en-US" sz="1600" dirty="0">
                <a:solidFill>
                  <a:srgbClr val="002060"/>
                </a:solidFill>
                <a:latin typeface="Arial Nova Light (Body)"/>
              </a:rPr>
              <a:t>Identified placeholder values ! in columns</a:t>
            </a:r>
            <a:endParaRPr lang="en-US" sz="1800" b="1" dirty="0">
              <a:solidFill>
                <a:srgbClr val="002060"/>
              </a:solidFill>
              <a:latin typeface="Arial Nova Light (Body)"/>
            </a:endParaRPr>
          </a:p>
          <a:p>
            <a:pPr>
              <a:lnSpc>
                <a:spcPct val="110000"/>
              </a:lnSpc>
              <a:buFont typeface="Wingdings" panose="05000000000000000000" pitchFamily="2" charset="2"/>
              <a:buChar char="§"/>
            </a:pPr>
            <a:r>
              <a:rPr lang="en-US" sz="1800" b="1" dirty="0">
                <a:solidFill>
                  <a:srgbClr val="002060"/>
                </a:solidFill>
                <a:latin typeface="Arial Nova Light (Body)"/>
              </a:rPr>
              <a:t>Missing Value Treatment: </a:t>
            </a:r>
            <a:r>
              <a:rPr lang="en-US" sz="1600" dirty="0">
                <a:solidFill>
                  <a:srgbClr val="002060"/>
                </a:solidFill>
                <a:latin typeface="Arial Nova Light (Body)"/>
              </a:rPr>
              <a:t>Identified non-standard missing value representations (</a:t>
            </a:r>
            <a:r>
              <a:rPr lang="en-US" sz="1600" dirty="0" err="1">
                <a:solidFill>
                  <a:srgbClr val="002060"/>
                </a:solidFill>
                <a:latin typeface="Arial Nova Light (Body)"/>
              </a:rPr>
              <a:t>NaNs</a:t>
            </a:r>
            <a:r>
              <a:rPr lang="en-US" sz="1600" dirty="0">
                <a:solidFill>
                  <a:srgbClr val="002060"/>
                </a:solidFill>
                <a:latin typeface="Arial Nova Light (Body)"/>
              </a:rPr>
              <a:t>)</a:t>
            </a:r>
          </a:p>
          <a:p>
            <a:pPr>
              <a:lnSpc>
                <a:spcPct val="110000"/>
              </a:lnSpc>
              <a:buFont typeface="Wingdings" panose="05000000000000000000" pitchFamily="2" charset="2"/>
              <a:buChar char="§"/>
            </a:pPr>
            <a:r>
              <a:rPr lang="en-US" sz="1800" b="1" dirty="0">
                <a:solidFill>
                  <a:srgbClr val="002060"/>
                </a:solidFill>
                <a:latin typeface="Arial Nova Light (Body)"/>
              </a:rPr>
              <a:t>Outlier Treatment: </a:t>
            </a:r>
            <a:r>
              <a:rPr lang="en-US" sz="1600" dirty="0">
                <a:solidFill>
                  <a:srgbClr val="002060"/>
                </a:solidFill>
                <a:latin typeface="Arial Nova Light (Body)"/>
              </a:rPr>
              <a:t>Identified outliers for some features which would need to be treated.</a:t>
            </a:r>
          </a:p>
          <a:p>
            <a:pPr>
              <a:lnSpc>
                <a:spcPct val="110000"/>
              </a:lnSpc>
              <a:buFont typeface="Wingdings" panose="05000000000000000000" pitchFamily="2" charset="2"/>
              <a:buChar char="§"/>
            </a:pPr>
            <a:r>
              <a:rPr lang="en-US" sz="1800" b="1" dirty="0">
                <a:solidFill>
                  <a:srgbClr val="002060"/>
                </a:solidFill>
                <a:latin typeface="Arial Nova Light (Body)"/>
              </a:rPr>
              <a:t>Class Imbalance for target variable: </a:t>
            </a:r>
            <a:r>
              <a:rPr lang="en-US" sz="1600" dirty="0">
                <a:solidFill>
                  <a:srgbClr val="002060"/>
                </a:solidFill>
                <a:latin typeface="Arial Nova Light (Body)"/>
              </a:rPr>
              <a:t>Identified class imbalance for ‘</a:t>
            </a:r>
            <a:r>
              <a:rPr lang="en-US" sz="1600" dirty="0" err="1">
                <a:solidFill>
                  <a:srgbClr val="002060"/>
                </a:solidFill>
                <a:latin typeface="Arial Nova Light (Body)"/>
              </a:rPr>
              <a:t>bought_highbrow_wines</a:t>
            </a:r>
            <a:r>
              <a:rPr lang="en-US" sz="1600" dirty="0">
                <a:solidFill>
                  <a:srgbClr val="002060"/>
                </a:solidFill>
                <a:latin typeface="Arial Nova Light (Body)"/>
              </a:rPr>
              <a:t>’ in 2016.</a:t>
            </a:r>
          </a:p>
          <a:p>
            <a:pPr>
              <a:lnSpc>
                <a:spcPct val="110000"/>
              </a:lnSpc>
              <a:buFont typeface="Wingdings" panose="05000000000000000000" pitchFamily="2" charset="2"/>
              <a:buChar char="§"/>
            </a:pPr>
            <a:r>
              <a:rPr lang="en-US" sz="1800" b="1" dirty="0">
                <a:solidFill>
                  <a:srgbClr val="002060"/>
                </a:solidFill>
                <a:latin typeface="Arial Nova Light (Body)"/>
              </a:rPr>
              <a:t>Correlation Analysis &amp; Multicollinearity: </a:t>
            </a:r>
            <a:r>
              <a:rPr lang="en-US" sz="1600" dirty="0">
                <a:solidFill>
                  <a:srgbClr val="002060"/>
                </a:solidFill>
                <a:latin typeface="Arial Nova Light (Body)"/>
              </a:rPr>
              <a:t>Some features showed intuitive correlation.</a:t>
            </a:r>
          </a:p>
          <a:p>
            <a:pPr>
              <a:lnSpc>
                <a:spcPct val="110000"/>
              </a:lnSpc>
              <a:spcBef>
                <a:spcPts val="600"/>
              </a:spcBef>
              <a:buFont typeface="Wingdings" panose="05000000000000000000" pitchFamily="2" charset="2"/>
              <a:buChar char="§"/>
            </a:pPr>
            <a:r>
              <a:rPr lang="en-US" sz="1800" b="1" dirty="0">
                <a:solidFill>
                  <a:srgbClr val="002060"/>
                </a:solidFill>
                <a:latin typeface="Arial Nova Light (Body)"/>
              </a:rPr>
              <a:t>Transformation and Distribution checks: </a:t>
            </a:r>
            <a:r>
              <a:rPr lang="en-US" sz="1600" dirty="0">
                <a:solidFill>
                  <a:srgbClr val="002060"/>
                </a:solidFill>
                <a:latin typeface="Arial Nova Light (Body)"/>
              </a:rPr>
              <a:t>Some features are right skewed while some are left skewed.</a:t>
            </a:r>
            <a:endParaRPr lang="en-US" sz="1800" dirty="0">
              <a:solidFill>
                <a:srgbClr val="002060"/>
              </a:solidFill>
              <a:latin typeface="Arial Nova Light (Body)"/>
            </a:endParaRPr>
          </a:p>
          <a:p>
            <a:pPr>
              <a:lnSpc>
                <a:spcPct val="110000"/>
              </a:lnSpc>
              <a:buFont typeface="Wingdings" panose="05000000000000000000" pitchFamily="2" charset="2"/>
              <a:buChar char="§"/>
            </a:pPr>
            <a:r>
              <a:rPr lang="en-US" sz="1800" b="1" dirty="0">
                <a:solidFill>
                  <a:srgbClr val="002060"/>
                </a:solidFill>
                <a:latin typeface="Arial Nova Light (Body)"/>
              </a:rPr>
              <a:t>Bivariate Analysis for Categorical Features: </a:t>
            </a:r>
            <a:r>
              <a:rPr lang="en-US" sz="1600" dirty="0">
                <a:solidFill>
                  <a:srgbClr val="002060"/>
                </a:solidFill>
                <a:latin typeface="Arial Nova Light (Body)"/>
              </a:rPr>
              <a:t>Evaluate and understand  relationships of categorical features to the target variable.</a:t>
            </a:r>
          </a:p>
          <a:p>
            <a:pPr marL="0" indent="0">
              <a:lnSpc>
                <a:spcPct val="110000"/>
              </a:lnSpc>
              <a:buNone/>
            </a:pPr>
            <a:endParaRPr lang="en-US" sz="1700" dirty="0">
              <a:solidFill>
                <a:srgbClr val="002060"/>
              </a:solidFill>
              <a:latin typeface="Arial Nova Light (Body)"/>
            </a:endParaRPr>
          </a:p>
        </p:txBody>
      </p:sp>
      <p:sp>
        <p:nvSpPr>
          <p:cNvPr id="4" name="Slide Number Placeholder 3">
            <a:extLst>
              <a:ext uri="{FF2B5EF4-FFF2-40B4-BE49-F238E27FC236}">
                <a16:creationId xmlns:a16="http://schemas.microsoft.com/office/drawing/2014/main" id="{DBB89F10-CF7C-E412-B26E-CEA0C8AFA023}"/>
              </a:ext>
            </a:extLst>
          </p:cNvPr>
          <p:cNvSpPr>
            <a:spLocks noGrp="1"/>
          </p:cNvSpPr>
          <p:nvPr>
            <p:ph type="sldNum" sz="quarter" idx="12"/>
          </p:nvPr>
        </p:nvSpPr>
        <p:spPr/>
        <p:txBody>
          <a:bodyPr/>
          <a:lstStyle/>
          <a:p>
            <a:fld id="{E6CE96D1-7CBD-4CBF-8C94-99C971E8B8A4}" type="slidenum">
              <a:rPr lang="en-US" smtClean="0"/>
              <a:t>6</a:t>
            </a:fld>
            <a:endParaRPr lang="en-US"/>
          </a:p>
        </p:txBody>
      </p:sp>
      <p:sp>
        <p:nvSpPr>
          <p:cNvPr id="5" name="Footer Placeholder 4">
            <a:extLst>
              <a:ext uri="{FF2B5EF4-FFF2-40B4-BE49-F238E27FC236}">
                <a16:creationId xmlns:a16="http://schemas.microsoft.com/office/drawing/2014/main" id="{41F23EF0-8922-9E90-C56A-A9FFEC601AB8}"/>
              </a:ext>
            </a:extLst>
          </p:cNvPr>
          <p:cNvSpPr>
            <a:spLocks noGrp="1"/>
          </p:cNvSpPr>
          <p:nvPr>
            <p:ph type="ftr" sz="quarter" idx="11"/>
          </p:nvPr>
        </p:nvSpPr>
        <p:spPr/>
        <p:txBody>
          <a:bodyPr/>
          <a:lstStyle/>
          <a:p>
            <a:r>
              <a:rPr lang="en-US"/>
              <a:t>Highbrow Wine Campaign Optimization Case Study</a:t>
            </a:r>
          </a:p>
        </p:txBody>
      </p:sp>
      <p:sp>
        <p:nvSpPr>
          <p:cNvPr id="9" name="Title 1">
            <a:extLst>
              <a:ext uri="{FF2B5EF4-FFF2-40B4-BE49-F238E27FC236}">
                <a16:creationId xmlns:a16="http://schemas.microsoft.com/office/drawing/2014/main" id="{D70542B2-2588-1F67-B45C-055C8CAC904E}"/>
              </a:ext>
            </a:extLst>
          </p:cNvPr>
          <p:cNvSpPr txBox="1">
            <a:spLocks/>
          </p:cNvSpPr>
          <p:nvPr/>
        </p:nvSpPr>
        <p:spPr>
          <a:xfrm>
            <a:off x="342090" y="267849"/>
            <a:ext cx="10515600" cy="62709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000" b="1" dirty="0">
                <a:solidFill>
                  <a:srgbClr val="002060"/>
                </a:solidFill>
                <a:latin typeface="Ford Antenna Medium" panose="02000505000000020004" pitchFamily="50" charset="0"/>
              </a:rPr>
              <a:t>Exploratory Data Analysis (EDA) - Key Insights</a:t>
            </a:r>
          </a:p>
        </p:txBody>
      </p:sp>
      <p:graphicFrame>
        <p:nvGraphicFramePr>
          <p:cNvPr id="6" name="Table 5">
            <a:extLst>
              <a:ext uri="{FF2B5EF4-FFF2-40B4-BE49-F238E27FC236}">
                <a16:creationId xmlns:a16="http://schemas.microsoft.com/office/drawing/2014/main" id="{BE8A8AB1-A381-421C-5A3F-C2E249A45492}"/>
              </a:ext>
            </a:extLst>
          </p:cNvPr>
          <p:cNvGraphicFramePr>
            <a:graphicFrameLocks noGrp="1"/>
          </p:cNvGraphicFramePr>
          <p:nvPr>
            <p:extLst>
              <p:ext uri="{D42A27DB-BD31-4B8C-83A1-F6EECF244321}">
                <p14:modId xmlns:p14="http://schemas.microsoft.com/office/powerpoint/2010/main" val="3783205365"/>
              </p:ext>
            </p:extLst>
          </p:nvPr>
        </p:nvGraphicFramePr>
        <p:xfrm>
          <a:off x="1402080" y="1352262"/>
          <a:ext cx="8544560" cy="1520190"/>
        </p:xfrm>
        <a:graphic>
          <a:graphicData uri="http://schemas.openxmlformats.org/drawingml/2006/table">
            <a:tbl>
              <a:tblPr firstCol="1" bandRow="1">
                <a:tableStyleId>{2D5ABB26-0587-4C30-8999-92F81FD0307C}</a:tableStyleId>
              </a:tblPr>
              <a:tblGrid>
                <a:gridCol w="4206888">
                  <a:extLst>
                    <a:ext uri="{9D8B030D-6E8A-4147-A177-3AD203B41FA5}">
                      <a16:colId xmlns:a16="http://schemas.microsoft.com/office/drawing/2014/main" val="3850403916"/>
                    </a:ext>
                  </a:extLst>
                </a:gridCol>
                <a:gridCol w="4337672">
                  <a:extLst>
                    <a:ext uri="{9D8B030D-6E8A-4147-A177-3AD203B41FA5}">
                      <a16:colId xmlns:a16="http://schemas.microsoft.com/office/drawing/2014/main" val="1371183606"/>
                    </a:ext>
                  </a:extLst>
                </a:gridCol>
              </a:tblGrid>
              <a:tr h="99849">
                <a:tc>
                  <a:txBody>
                    <a:bodyPr/>
                    <a:lstStyle>
                      <a:lvl1pPr marL="0" algn="l" defTabSz="914400" rtl="0" eaLnBrk="1" latinLnBrk="0" hangingPunct="1">
                        <a:defRPr sz="1800" kern="1200">
                          <a:solidFill>
                            <a:schemeClr val="tx1"/>
                          </a:solidFill>
                          <a:latin typeface="Arial Nova Light"/>
                        </a:defRPr>
                      </a:lvl1pPr>
                      <a:lvl2pPr marL="457200" algn="l" defTabSz="914400" rtl="0" eaLnBrk="1" latinLnBrk="0" hangingPunct="1">
                        <a:defRPr sz="1800" kern="1200">
                          <a:solidFill>
                            <a:schemeClr val="tx1"/>
                          </a:solidFill>
                          <a:latin typeface="Arial Nova Light"/>
                        </a:defRPr>
                      </a:lvl2pPr>
                      <a:lvl3pPr marL="914400" algn="l" defTabSz="914400" rtl="0" eaLnBrk="1" latinLnBrk="0" hangingPunct="1">
                        <a:defRPr sz="1800" kern="1200">
                          <a:solidFill>
                            <a:schemeClr val="tx1"/>
                          </a:solidFill>
                          <a:latin typeface="Arial Nova Light"/>
                        </a:defRPr>
                      </a:lvl3pPr>
                      <a:lvl4pPr marL="1371600" algn="l" defTabSz="914400" rtl="0" eaLnBrk="1" latinLnBrk="0" hangingPunct="1">
                        <a:defRPr sz="1800" kern="1200">
                          <a:solidFill>
                            <a:schemeClr val="tx1"/>
                          </a:solidFill>
                          <a:latin typeface="Arial Nova Light"/>
                        </a:defRPr>
                      </a:lvl4pPr>
                      <a:lvl5pPr marL="1828800" algn="l" defTabSz="914400" rtl="0" eaLnBrk="1" latinLnBrk="0" hangingPunct="1">
                        <a:defRPr sz="1800" kern="1200">
                          <a:solidFill>
                            <a:schemeClr val="tx1"/>
                          </a:solidFill>
                          <a:latin typeface="Arial Nova Light"/>
                        </a:defRPr>
                      </a:lvl5pPr>
                      <a:lvl6pPr marL="2286000" algn="l" defTabSz="914400" rtl="0" eaLnBrk="1" latinLnBrk="0" hangingPunct="1">
                        <a:defRPr sz="1800" kern="1200">
                          <a:solidFill>
                            <a:schemeClr val="tx1"/>
                          </a:solidFill>
                          <a:latin typeface="Arial Nova Light"/>
                        </a:defRPr>
                      </a:lvl6pPr>
                      <a:lvl7pPr marL="2743200" algn="l" defTabSz="914400" rtl="0" eaLnBrk="1" latinLnBrk="0" hangingPunct="1">
                        <a:defRPr sz="1800" kern="1200">
                          <a:solidFill>
                            <a:schemeClr val="tx1"/>
                          </a:solidFill>
                          <a:latin typeface="Arial Nova Light"/>
                        </a:defRPr>
                      </a:lvl7pPr>
                      <a:lvl8pPr marL="3200400" algn="l" defTabSz="914400" rtl="0" eaLnBrk="1" latinLnBrk="0" hangingPunct="1">
                        <a:defRPr sz="1800" kern="1200">
                          <a:solidFill>
                            <a:schemeClr val="tx1"/>
                          </a:solidFill>
                          <a:latin typeface="Arial Nova Light"/>
                        </a:defRPr>
                      </a:lvl8pPr>
                      <a:lvl9pPr marL="3657600" algn="l" defTabSz="914400" rtl="0" eaLnBrk="1" latinLnBrk="0" hangingPunct="1">
                        <a:defRPr sz="1800" kern="1200">
                          <a:solidFill>
                            <a:schemeClr val="tx1"/>
                          </a:solidFill>
                          <a:latin typeface="Arial Nova Light"/>
                        </a:defRPr>
                      </a:lvl9pPr>
                    </a:lstStyle>
                    <a:p>
                      <a:pPr algn="l" fontAlgn="b"/>
                      <a:r>
                        <a:rPr lang="en-IN" sz="1600" b="1" u="none" strike="noStrike" dirty="0">
                          <a:solidFill>
                            <a:srgbClr val="002060"/>
                          </a:solidFill>
                          <a:effectLst/>
                          <a:latin typeface="Arial Nova Light (Body)"/>
                        </a:rPr>
                        <a:t>Numerical Features</a:t>
                      </a:r>
                      <a:endParaRPr lang="en-US" sz="1600" b="1" i="0" u="none" strike="noStrike" dirty="0">
                        <a:solidFill>
                          <a:srgbClr val="002060"/>
                        </a:solidFill>
                        <a:effectLst/>
                        <a:latin typeface="Arial Nova Light (Body)"/>
                      </a:endParaRPr>
                    </a:p>
                  </a:txBody>
                  <a:tcPr marL="9525" marR="9525" marT="9525" marB="0" anchor="ctr"/>
                </a:tc>
                <a:tc>
                  <a:txBody>
                    <a:bodyPr/>
                    <a:lstStyle>
                      <a:lvl1pPr marL="0" algn="l" defTabSz="914400" rtl="0" eaLnBrk="1" latinLnBrk="0" hangingPunct="1">
                        <a:defRPr sz="1800" kern="1200">
                          <a:solidFill>
                            <a:schemeClr val="tx1"/>
                          </a:solidFill>
                          <a:latin typeface="Arial Nova Light"/>
                        </a:defRPr>
                      </a:lvl1pPr>
                      <a:lvl2pPr marL="457200" algn="l" defTabSz="914400" rtl="0" eaLnBrk="1" latinLnBrk="0" hangingPunct="1">
                        <a:defRPr sz="1800" kern="1200">
                          <a:solidFill>
                            <a:schemeClr val="tx1"/>
                          </a:solidFill>
                          <a:latin typeface="Arial Nova Light"/>
                        </a:defRPr>
                      </a:lvl2pPr>
                      <a:lvl3pPr marL="914400" algn="l" defTabSz="914400" rtl="0" eaLnBrk="1" latinLnBrk="0" hangingPunct="1">
                        <a:defRPr sz="1800" kern="1200">
                          <a:solidFill>
                            <a:schemeClr val="tx1"/>
                          </a:solidFill>
                          <a:latin typeface="Arial Nova Light"/>
                        </a:defRPr>
                      </a:lvl3pPr>
                      <a:lvl4pPr marL="1371600" algn="l" defTabSz="914400" rtl="0" eaLnBrk="1" latinLnBrk="0" hangingPunct="1">
                        <a:defRPr sz="1800" kern="1200">
                          <a:solidFill>
                            <a:schemeClr val="tx1"/>
                          </a:solidFill>
                          <a:latin typeface="Arial Nova Light"/>
                        </a:defRPr>
                      </a:lvl4pPr>
                      <a:lvl5pPr marL="1828800" algn="l" defTabSz="914400" rtl="0" eaLnBrk="1" latinLnBrk="0" hangingPunct="1">
                        <a:defRPr sz="1800" kern="1200">
                          <a:solidFill>
                            <a:schemeClr val="tx1"/>
                          </a:solidFill>
                          <a:latin typeface="Arial Nova Light"/>
                        </a:defRPr>
                      </a:lvl5pPr>
                      <a:lvl6pPr marL="2286000" algn="l" defTabSz="914400" rtl="0" eaLnBrk="1" latinLnBrk="0" hangingPunct="1">
                        <a:defRPr sz="1800" kern="1200">
                          <a:solidFill>
                            <a:schemeClr val="tx1"/>
                          </a:solidFill>
                          <a:latin typeface="Arial Nova Light"/>
                        </a:defRPr>
                      </a:lvl6pPr>
                      <a:lvl7pPr marL="2743200" algn="l" defTabSz="914400" rtl="0" eaLnBrk="1" latinLnBrk="0" hangingPunct="1">
                        <a:defRPr sz="1800" kern="1200">
                          <a:solidFill>
                            <a:schemeClr val="tx1"/>
                          </a:solidFill>
                          <a:latin typeface="Arial Nova Light"/>
                        </a:defRPr>
                      </a:lvl7pPr>
                      <a:lvl8pPr marL="3200400" algn="l" defTabSz="914400" rtl="0" eaLnBrk="1" latinLnBrk="0" hangingPunct="1">
                        <a:defRPr sz="1800" kern="1200">
                          <a:solidFill>
                            <a:schemeClr val="tx1"/>
                          </a:solidFill>
                          <a:latin typeface="Arial Nova Light"/>
                        </a:defRPr>
                      </a:lvl8pPr>
                      <a:lvl9pPr marL="3657600" algn="l" defTabSz="914400" rtl="0" eaLnBrk="1" latinLnBrk="0" hangingPunct="1">
                        <a:defRPr sz="1800" kern="1200">
                          <a:solidFill>
                            <a:schemeClr val="tx1"/>
                          </a:solidFill>
                          <a:latin typeface="Arial Nova Light"/>
                        </a:defRPr>
                      </a:lvl9pPr>
                    </a:lstStyle>
                    <a:p>
                      <a:pPr algn="l" fontAlgn="b"/>
                      <a:r>
                        <a:rPr lang="en-IN" sz="1600" b="1" u="none" strike="noStrike" dirty="0">
                          <a:solidFill>
                            <a:srgbClr val="002060"/>
                          </a:solidFill>
                          <a:effectLst/>
                          <a:latin typeface="Arial Nova Light (Body)"/>
                        </a:rPr>
                        <a:t>Categorical Features</a:t>
                      </a:r>
                      <a:endParaRPr lang="en-US" sz="1600" b="1" i="0" u="none" strike="noStrike" dirty="0">
                        <a:solidFill>
                          <a:srgbClr val="002060"/>
                        </a:solidFill>
                        <a:effectLst/>
                        <a:latin typeface="Arial Nova Light (Body)"/>
                      </a:endParaRPr>
                    </a:p>
                  </a:txBody>
                  <a:tcPr marL="9525" marR="9525" marT="9525" marB="0" anchor="ctr"/>
                </a:tc>
                <a:extLst>
                  <a:ext uri="{0D108BD9-81ED-4DB2-BD59-A6C34878D82A}">
                    <a16:rowId xmlns:a16="http://schemas.microsoft.com/office/drawing/2014/main" val="3833030653"/>
                  </a:ext>
                </a:extLst>
              </a:tr>
              <a:tr h="99849">
                <a:tc>
                  <a:txBody>
                    <a:bodyPr/>
                    <a:lstStyle>
                      <a:lvl1pPr marL="0" algn="l" defTabSz="914400" rtl="0" eaLnBrk="1" latinLnBrk="0" hangingPunct="1">
                        <a:defRPr sz="1800" kern="1200">
                          <a:solidFill>
                            <a:schemeClr val="tx1"/>
                          </a:solidFill>
                          <a:latin typeface="Arial Nova Light"/>
                        </a:defRPr>
                      </a:lvl1pPr>
                      <a:lvl2pPr marL="457200" algn="l" defTabSz="914400" rtl="0" eaLnBrk="1" latinLnBrk="0" hangingPunct="1">
                        <a:defRPr sz="1800" kern="1200">
                          <a:solidFill>
                            <a:schemeClr val="tx1"/>
                          </a:solidFill>
                          <a:latin typeface="Arial Nova Light"/>
                        </a:defRPr>
                      </a:lvl2pPr>
                      <a:lvl3pPr marL="914400" algn="l" defTabSz="914400" rtl="0" eaLnBrk="1" latinLnBrk="0" hangingPunct="1">
                        <a:defRPr sz="1800" kern="1200">
                          <a:solidFill>
                            <a:schemeClr val="tx1"/>
                          </a:solidFill>
                          <a:latin typeface="Arial Nova Light"/>
                        </a:defRPr>
                      </a:lvl3pPr>
                      <a:lvl4pPr marL="1371600" algn="l" defTabSz="914400" rtl="0" eaLnBrk="1" latinLnBrk="0" hangingPunct="1">
                        <a:defRPr sz="1800" kern="1200">
                          <a:solidFill>
                            <a:schemeClr val="tx1"/>
                          </a:solidFill>
                          <a:latin typeface="Arial Nova Light"/>
                        </a:defRPr>
                      </a:lvl4pPr>
                      <a:lvl5pPr marL="1828800" algn="l" defTabSz="914400" rtl="0" eaLnBrk="1" latinLnBrk="0" hangingPunct="1">
                        <a:defRPr sz="1800" kern="1200">
                          <a:solidFill>
                            <a:schemeClr val="tx1"/>
                          </a:solidFill>
                          <a:latin typeface="Arial Nova Light"/>
                        </a:defRPr>
                      </a:lvl5pPr>
                      <a:lvl6pPr marL="2286000" algn="l" defTabSz="914400" rtl="0" eaLnBrk="1" latinLnBrk="0" hangingPunct="1">
                        <a:defRPr sz="1800" kern="1200">
                          <a:solidFill>
                            <a:schemeClr val="tx1"/>
                          </a:solidFill>
                          <a:latin typeface="Arial Nova Light"/>
                        </a:defRPr>
                      </a:lvl6pPr>
                      <a:lvl7pPr marL="2743200" algn="l" defTabSz="914400" rtl="0" eaLnBrk="1" latinLnBrk="0" hangingPunct="1">
                        <a:defRPr sz="1800" kern="1200">
                          <a:solidFill>
                            <a:schemeClr val="tx1"/>
                          </a:solidFill>
                          <a:latin typeface="Arial Nova Light"/>
                        </a:defRPr>
                      </a:lvl7pPr>
                      <a:lvl8pPr marL="3200400" algn="l" defTabSz="914400" rtl="0" eaLnBrk="1" latinLnBrk="0" hangingPunct="1">
                        <a:defRPr sz="1800" kern="1200">
                          <a:solidFill>
                            <a:schemeClr val="tx1"/>
                          </a:solidFill>
                          <a:latin typeface="Arial Nova Light"/>
                        </a:defRPr>
                      </a:lvl8pPr>
                      <a:lvl9pPr marL="3657600" algn="l" defTabSz="914400" rtl="0" eaLnBrk="1" latinLnBrk="0" hangingPunct="1">
                        <a:defRPr sz="1800" kern="1200">
                          <a:solidFill>
                            <a:schemeClr val="tx1"/>
                          </a:solidFill>
                          <a:latin typeface="Arial Nova Light"/>
                        </a:defRPr>
                      </a:lvl9pPr>
                    </a:lstStyle>
                    <a:p>
                      <a:pPr marL="285750" indent="-285750" algn="l" fontAlgn="b">
                        <a:buFont typeface="Arial" panose="020B0604020202020204" pitchFamily="34" charset="0"/>
                        <a:buChar char="•"/>
                      </a:pPr>
                      <a:r>
                        <a:rPr lang="en-US" sz="1600" dirty="0">
                          <a:solidFill>
                            <a:srgbClr val="002060"/>
                          </a:solidFill>
                          <a:latin typeface="Arial Nova Light (Body)"/>
                        </a:rPr>
                        <a:t>Count</a:t>
                      </a:r>
                      <a:endParaRPr lang="en-US" sz="1600" b="0" i="0" u="none" strike="noStrike" dirty="0">
                        <a:solidFill>
                          <a:srgbClr val="000000"/>
                        </a:solidFill>
                        <a:effectLst/>
                        <a:latin typeface="Arial Nova Light (Body)"/>
                      </a:endParaRPr>
                    </a:p>
                  </a:txBody>
                  <a:tcPr marL="9525" marR="9525" marT="9525" marB="0" anchor="ctr"/>
                </a:tc>
                <a:tc>
                  <a:txBody>
                    <a:bodyPr/>
                    <a:lstStyle>
                      <a:lvl1pPr marL="0" algn="l" defTabSz="914400" rtl="0" eaLnBrk="1" latinLnBrk="0" hangingPunct="1">
                        <a:defRPr sz="1800" kern="1200">
                          <a:solidFill>
                            <a:schemeClr val="tx1"/>
                          </a:solidFill>
                          <a:latin typeface="Arial Nova Light"/>
                        </a:defRPr>
                      </a:lvl1pPr>
                      <a:lvl2pPr marL="457200" algn="l" defTabSz="914400" rtl="0" eaLnBrk="1" latinLnBrk="0" hangingPunct="1">
                        <a:defRPr sz="1800" kern="1200">
                          <a:solidFill>
                            <a:schemeClr val="tx1"/>
                          </a:solidFill>
                          <a:latin typeface="Arial Nova Light"/>
                        </a:defRPr>
                      </a:lvl2pPr>
                      <a:lvl3pPr marL="914400" algn="l" defTabSz="914400" rtl="0" eaLnBrk="1" latinLnBrk="0" hangingPunct="1">
                        <a:defRPr sz="1800" kern="1200">
                          <a:solidFill>
                            <a:schemeClr val="tx1"/>
                          </a:solidFill>
                          <a:latin typeface="Arial Nova Light"/>
                        </a:defRPr>
                      </a:lvl3pPr>
                      <a:lvl4pPr marL="1371600" algn="l" defTabSz="914400" rtl="0" eaLnBrk="1" latinLnBrk="0" hangingPunct="1">
                        <a:defRPr sz="1800" kern="1200">
                          <a:solidFill>
                            <a:schemeClr val="tx1"/>
                          </a:solidFill>
                          <a:latin typeface="Arial Nova Light"/>
                        </a:defRPr>
                      </a:lvl4pPr>
                      <a:lvl5pPr marL="1828800" algn="l" defTabSz="914400" rtl="0" eaLnBrk="1" latinLnBrk="0" hangingPunct="1">
                        <a:defRPr sz="1800" kern="1200">
                          <a:solidFill>
                            <a:schemeClr val="tx1"/>
                          </a:solidFill>
                          <a:latin typeface="Arial Nova Light"/>
                        </a:defRPr>
                      </a:lvl5pPr>
                      <a:lvl6pPr marL="2286000" algn="l" defTabSz="914400" rtl="0" eaLnBrk="1" latinLnBrk="0" hangingPunct="1">
                        <a:defRPr sz="1800" kern="1200">
                          <a:solidFill>
                            <a:schemeClr val="tx1"/>
                          </a:solidFill>
                          <a:latin typeface="Arial Nova Light"/>
                        </a:defRPr>
                      </a:lvl6pPr>
                      <a:lvl7pPr marL="2743200" algn="l" defTabSz="914400" rtl="0" eaLnBrk="1" latinLnBrk="0" hangingPunct="1">
                        <a:defRPr sz="1800" kern="1200">
                          <a:solidFill>
                            <a:schemeClr val="tx1"/>
                          </a:solidFill>
                          <a:latin typeface="Arial Nova Light"/>
                        </a:defRPr>
                      </a:lvl7pPr>
                      <a:lvl8pPr marL="3200400" algn="l" defTabSz="914400" rtl="0" eaLnBrk="1" latinLnBrk="0" hangingPunct="1">
                        <a:defRPr sz="1800" kern="1200">
                          <a:solidFill>
                            <a:schemeClr val="tx1"/>
                          </a:solidFill>
                          <a:latin typeface="Arial Nova Light"/>
                        </a:defRPr>
                      </a:lvl8pPr>
                      <a:lvl9pPr marL="3657600" algn="l" defTabSz="914400" rtl="0" eaLnBrk="1" latinLnBrk="0" hangingPunct="1">
                        <a:defRPr sz="1800" kern="1200">
                          <a:solidFill>
                            <a:schemeClr val="tx1"/>
                          </a:solidFill>
                          <a:latin typeface="Arial Nova Light"/>
                        </a:defRPr>
                      </a:lvl9pPr>
                    </a:lstStyle>
                    <a:p>
                      <a:pPr marL="285750" indent="-285750" algn="l" defTabSz="914400" rtl="0" eaLnBrk="1" fontAlgn="b" latinLnBrk="0" hangingPunct="1">
                        <a:buFont typeface="Arial" panose="020B0604020202020204" pitchFamily="34" charset="0"/>
                        <a:buChar char="•"/>
                      </a:pPr>
                      <a:r>
                        <a:rPr lang="en-US" sz="1600" kern="1200" dirty="0">
                          <a:solidFill>
                            <a:srgbClr val="002060"/>
                          </a:solidFill>
                          <a:latin typeface="Arial Nova Light (Body)"/>
                        </a:rPr>
                        <a:t>Count</a:t>
                      </a:r>
                      <a:endParaRPr lang="en-US" sz="1600" kern="1200" dirty="0">
                        <a:solidFill>
                          <a:srgbClr val="002060"/>
                        </a:solidFill>
                        <a:latin typeface="Arial Nova Light (Body)"/>
                        <a:ea typeface="+mn-ea"/>
                        <a:cs typeface="+mn-cs"/>
                      </a:endParaRPr>
                    </a:p>
                  </a:txBody>
                  <a:tcPr marL="9525" marR="9525" marT="9525" marB="0" anchor="ctr"/>
                </a:tc>
                <a:extLst>
                  <a:ext uri="{0D108BD9-81ED-4DB2-BD59-A6C34878D82A}">
                    <a16:rowId xmlns:a16="http://schemas.microsoft.com/office/drawing/2014/main" val="119213864"/>
                  </a:ext>
                </a:extLst>
              </a:tr>
              <a:tr h="99849">
                <a:tc>
                  <a:txBody>
                    <a:bodyPr/>
                    <a:lstStyle/>
                    <a:p>
                      <a:pPr marL="285750" marR="0" lvl="0" indent="-285750" algn="l" defTabSz="914400" rtl="0" eaLnBrk="1" fontAlgn="b" latinLnBrk="0" hangingPunct="1">
                        <a:lnSpc>
                          <a:spcPct val="100000"/>
                        </a:lnSpc>
                        <a:spcBef>
                          <a:spcPts val="0"/>
                        </a:spcBef>
                        <a:spcAft>
                          <a:spcPts val="0"/>
                        </a:spcAft>
                        <a:buClrTx/>
                        <a:buSzTx/>
                        <a:buFont typeface="Arial" panose="020B0604020202020204" pitchFamily="34" charset="0"/>
                        <a:buChar char="•"/>
                        <a:tabLst/>
                        <a:defRPr/>
                      </a:pPr>
                      <a:r>
                        <a:rPr lang="en-US" sz="1600" dirty="0">
                          <a:solidFill>
                            <a:srgbClr val="002060"/>
                          </a:solidFill>
                          <a:latin typeface="Arial Nova Light (Body)"/>
                        </a:rPr>
                        <a:t>Average</a:t>
                      </a:r>
                    </a:p>
                  </a:txBody>
                  <a:tcPr marL="9525" marR="9525" marT="9525" marB="0" anchor="ctr"/>
                </a:tc>
                <a:tc>
                  <a:txBody>
                    <a:bodyPr/>
                    <a:lstStyle/>
                    <a:p>
                      <a:pPr marL="285750" indent="-285750" algn="l" defTabSz="914400" rtl="0" eaLnBrk="1" fontAlgn="b" latinLnBrk="0" hangingPunct="1">
                        <a:buFont typeface="Arial" panose="020B0604020202020204" pitchFamily="34" charset="0"/>
                        <a:buChar char="•"/>
                      </a:pPr>
                      <a:r>
                        <a:rPr lang="en-US" sz="1600" kern="1200" dirty="0">
                          <a:solidFill>
                            <a:srgbClr val="002060"/>
                          </a:solidFill>
                          <a:latin typeface="Arial Nova Light (Body)"/>
                        </a:rPr>
                        <a:t>Unique records</a:t>
                      </a:r>
                      <a:endParaRPr lang="en-US" sz="1600" kern="1200" dirty="0">
                        <a:solidFill>
                          <a:srgbClr val="002060"/>
                        </a:solidFill>
                        <a:latin typeface="Arial Nova Light (Body)"/>
                        <a:ea typeface="+mn-ea"/>
                        <a:cs typeface="+mn-cs"/>
                      </a:endParaRPr>
                    </a:p>
                  </a:txBody>
                  <a:tcPr marL="9525" marR="9525" marT="9525" marB="0" anchor="ctr"/>
                </a:tc>
                <a:extLst>
                  <a:ext uri="{0D108BD9-81ED-4DB2-BD59-A6C34878D82A}">
                    <a16:rowId xmlns:a16="http://schemas.microsoft.com/office/drawing/2014/main" val="3060183544"/>
                  </a:ext>
                </a:extLst>
              </a:tr>
              <a:tr h="99849">
                <a:tc>
                  <a:txBody>
                    <a:bodyPr/>
                    <a:lstStyle>
                      <a:lvl1pPr marL="0" algn="l" defTabSz="914400" rtl="0" eaLnBrk="1" latinLnBrk="0" hangingPunct="1">
                        <a:defRPr sz="1800" kern="1200">
                          <a:solidFill>
                            <a:schemeClr val="tx1"/>
                          </a:solidFill>
                          <a:latin typeface="Arial Nova Light"/>
                        </a:defRPr>
                      </a:lvl1pPr>
                      <a:lvl2pPr marL="457200" algn="l" defTabSz="914400" rtl="0" eaLnBrk="1" latinLnBrk="0" hangingPunct="1">
                        <a:defRPr sz="1800" kern="1200">
                          <a:solidFill>
                            <a:schemeClr val="tx1"/>
                          </a:solidFill>
                          <a:latin typeface="Arial Nova Light"/>
                        </a:defRPr>
                      </a:lvl2pPr>
                      <a:lvl3pPr marL="914400" algn="l" defTabSz="914400" rtl="0" eaLnBrk="1" latinLnBrk="0" hangingPunct="1">
                        <a:defRPr sz="1800" kern="1200">
                          <a:solidFill>
                            <a:schemeClr val="tx1"/>
                          </a:solidFill>
                          <a:latin typeface="Arial Nova Light"/>
                        </a:defRPr>
                      </a:lvl3pPr>
                      <a:lvl4pPr marL="1371600" algn="l" defTabSz="914400" rtl="0" eaLnBrk="1" latinLnBrk="0" hangingPunct="1">
                        <a:defRPr sz="1800" kern="1200">
                          <a:solidFill>
                            <a:schemeClr val="tx1"/>
                          </a:solidFill>
                          <a:latin typeface="Arial Nova Light"/>
                        </a:defRPr>
                      </a:lvl4pPr>
                      <a:lvl5pPr marL="1828800" algn="l" defTabSz="914400" rtl="0" eaLnBrk="1" latinLnBrk="0" hangingPunct="1">
                        <a:defRPr sz="1800" kern="1200">
                          <a:solidFill>
                            <a:schemeClr val="tx1"/>
                          </a:solidFill>
                          <a:latin typeface="Arial Nova Light"/>
                        </a:defRPr>
                      </a:lvl5pPr>
                      <a:lvl6pPr marL="2286000" algn="l" defTabSz="914400" rtl="0" eaLnBrk="1" latinLnBrk="0" hangingPunct="1">
                        <a:defRPr sz="1800" kern="1200">
                          <a:solidFill>
                            <a:schemeClr val="tx1"/>
                          </a:solidFill>
                          <a:latin typeface="Arial Nova Light"/>
                        </a:defRPr>
                      </a:lvl6pPr>
                      <a:lvl7pPr marL="2743200" algn="l" defTabSz="914400" rtl="0" eaLnBrk="1" latinLnBrk="0" hangingPunct="1">
                        <a:defRPr sz="1800" kern="1200">
                          <a:solidFill>
                            <a:schemeClr val="tx1"/>
                          </a:solidFill>
                          <a:latin typeface="Arial Nova Light"/>
                        </a:defRPr>
                      </a:lvl7pPr>
                      <a:lvl8pPr marL="3200400" algn="l" defTabSz="914400" rtl="0" eaLnBrk="1" latinLnBrk="0" hangingPunct="1">
                        <a:defRPr sz="1800" kern="1200">
                          <a:solidFill>
                            <a:schemeClr val="tx1"/>
                          </a:solidFill>
                          <a:latin typeface="Arial Nova Light"/>
                        </a:defRPr>
                      </a:lvl8pPr>
                      <a:lvl9pPr marL="3657600" algn="l" defTabSz="914400" rtl="0" eaLnBrk="1" latinLnBrk="0" hangingPunct="1">
                        <a:defRPr sz="1800" kern="1200">
                          <a:solidFill>
                            <a:schemeClr val="tx1"/>
                          </a:solidFill>
                          <a:latin typeface="Arial Nova Light"/>
                        </a:defRPr>
                      </a:lvl9pPr>
                    </a:lstStyle>
                    <a:p>
                      <a:pPr marL="285750" indent="-285750" algn="l" fontAlgn="b">
                        <a:buFont typeface="Arial" panose="020B0604020202020204" pitchFamily="34" charset="0"/>
                        <a:buChar char="•"/>
                      </a:pPr>
                      <a:r>
                        <a:rPr lang="en-US" sz="1600" kern="1200" dirty="0">
                          <a:solidFill>
                            <a:srgbClr val="002060"/>
                          </a:solidFill>
                          <a:latin typeface="Arial Nova Light (Body)"/>
                        </a:rPr>
                        <a:t>Standard deviation</a:t>
                      </a:r>
                      <a:endParaRPr lang="en-US" sz="1600" kern="1200" dirty="0">
                        <a:solidFill>
                          <a:srgbClr val="002060"/>
                        </a:solidFill>
                        <a:latin typeface="Arial Nova Light (Body)"/>
                        <a:ea typeface="+mn-ea"/>
                        <a:cs typeface="+mn-cs"/>
                      </a:endParaRPr>
                    </a:p>
                  </a:txBody>
                  <a:tcPr marL="9525" marR="9525" marT="9525" marB="0" anchor="ctr"/>
                </a:tc>
                <a:tc>
                  <a:txBody>
                    <a:bodyPr/>
                    <a:lstStyle>
                      <a:lvl1pPr marL="0" algn="l" defTabSz="914400" rtl="0" eaLnBrk="1" latinLnBrk="0" hangingPunct="1">
                        <a:defRPr sz="1800" kern="1200">
                          <a:solidFill>
                            <a:schemeClr val="tx1"/>
                          </a:solidFill>
                          <a:latin typeface="Arial Nova Light"/>
                        </a:defRPr>
                      </a:lvl1pPr>
                      <a:lvl2pPr marL="457200" algn="l" defTabSz="914400" rtl="0" eaLnBrk="1" latinLnBrk="0" hangingPunct="1">
                        <a:defRPr sz="1800" kern="1200">
                          <a:solidFill>
                            <a:schemeClr val="tx1"/>
                          </a:solidFill>
                          <a:latin typeface="Arial Nova Light"/>
                        </a:defRPr>
                      </a:lvl2pPr>
                      <a:lvl3pPr marL="914400" algn="l" defTabSz="914400" rtl="0" eaLnBrk="1" latinLnBrk="0" hangingPunct="1">
                        <a:defRPr sz="1800" kern="1200">
                          <a:solidFill>
                            <a:schemeClr val="tx1"/>
                          </a:solidFill>
                          <a:latin typeface="Arial Nova Light"/>
                        </a:defRPr>
                      </a:lvl3pPr>
                      <a:lvl4pPr marL="1371600" algn="l" defTabSz="914400" rtl="0" eaLnBrk="1" latinLnBrk="0" hangingPunct="1">
                        <a:defRPr sz="1800" kern="1200">
                          <a:solidFill>
                            <a:schemeClr val="tx1"/>
                          </a:solidFill>
                          <a:latin typeface="Arial Nova Light"/>
                        </a:defRPr>
                      </a:lvl4pPr>
                      <a:lvl5pPr marL="1828800" algn="l" defTabSz="914400" rtl="0" eaLnBrk="1" latinLnBrk="0" hangingPunct="1">
                        <a:defRPr sz="1800" kern="1200">
                          <a:solidFill>
                            <a:schemeClr val="tx1"/>
                          </a:solidFill>
                          <a:latin typeface="Arial Nova Light"/>
                        </a:defRPr>
                      </a:lvl5pPr>
                      <a:lvl6pPr marL="2286000" algn="l" defTabSz="914400" rtl="0" eaLnBrk="1" latinLnBrk="0" hangingPunct="1">
                        <a:defRPr sz="1800" kern="1200">
                          <a:solidFill>
                            <a:schemeClr val="tx1"/>
                          </a:solidFill>
                          <a:latin typeface="Arial Nova Light"/>
                        </a:defRPr>
                      </a:lvl6pPr>
                      <a:lvl7pPr marL="2743200" algn="l" defTabSz="914400" rtl="0" eaLnBrk="1" latinLnBrk="0" hangingPunct="1">
                        <a:defRPr sz="1800" kern="1200">
                          <a:solidFill>
                            <a:schemeClr val="tx1"/>
                          </a:solidFill>
                          <a:latin typeface="Arial Nova Light"/>
                        </a:defRPr>
                      </a:lvl7pPr>
                      <a:lvl8pPr marL="3200400" algn="l" defTabSz="914400" rtl="0" eaLnBrk="1" latinLnBrk="0" hangingPunct="1">
                        <a:defRPr sz="1800" kern="1200">
                          <a:solidFill>
                            <a:schemeClr val="tx1"/>
                          </a:solidFill>
                          <a:latin typeface="Arial Nova Light"/>
                        </a:defRPr>
                      </a:lvl8pPr>
                      <a:lvl9pPr marL="3657600" algn="l" defTabSz="914400" rtl="0" eaLnBrk="1" latinLnBrk="0" hangingPunct="1">
                        <a:defRPr sz="1800" kern="1200">
                          <a:solidFill>
                            <a:schemeClr val="tx1"/>
                          </a:solidFill>
                          <a:latin typeface="Arial Nova Light"/>
                        </a:defRPr>
                      </a:lvl9pPr>
                    </a:lstStyle>
                    <a:p>
                      <a:pPr marL="285750" indent="-285750" algn="l" defTabSz="914400" rtl="0" eaLnBrk="1" fontAlgn="b" latinLnBrk="0" hangingPunct="1">
                        <a:buFont typeface="Arial" panose="020B0604020202020204" pitchFamily="34" charset="0"/>
                        <a:buChar char="•"/>
                      </a:pPr>
                      <a:r>
                        <a:rPr lang="en-US" sz="1600" kern="1200" dirty="0">
                          <a:solidFill>
                            <a:srgbClr val="002060"/>
                          </a:solidFill>
                          <a:latin typeface="Arial Nova Light (Body)"/>
                        </a:rPr>
                        <a:t>Top category in the column</a:t>
                      </a:r>
                      <a:endParaRPr lang="en-US" sz="1600" kern="1200" dirty="0">
                        <a:solidFill>
                          <a:srgbClr val="002060"/>
                        </a:solidFill>
                        <a:latin typeface="Arial Nova Light (Body)"/>
                        <a:ea typeface="+mn-ea"/>
                        <a:cs typeface="+mn-cs"/>
                      </a:endParaRPr>
                    </a:p>
                  </a:txBody>
                  <a:tcPr marL="9525" marR="9525" marT="9525" marB="0" anchor="ctr"/>
                </a:tc>
                <a:extLst>
                  <a:ext uri="{0D108BD9-81ED-4DB2-BD59-A6C34878D82A}">
                    <a16:rowId xmlns:a16="http://schemas.microsoft.com/office/drawing/2014/main" val="644470956"/>
                  </a:ext>
                </a:extLst>
              </a:tr>
              <a:tr h="99849">
                <a:tc>
                  <a:txBody>
                    <a:bodyPr/>
                    <a:lstStyle/>
                    <a:p>
                      <a:pPr marL="285750" marR="0" lvl="0" indent="-285750" algn="l" defTabSz="914400" rtl="0" eaLnBrk="1" fontAlgn="b" latinLnBrk="0" hangingPunct="1">
                        <a:lnSpc>
                          <a:spcPct val="100000"/>
                        </a:lnSpc>
                        <a:spcBef>
                          <a:spcPts val="0"/>
                        </a:spcBef>
                        <a:spcAft>
                          <a:spcPts val="0"/>
                        </a:spcAft>
                        <a:buClrTx/>
                        <a:buSzTx/>
                        <a:buFont typeface="Arial" panose="020B0604020202020204" pitchFamily="34" charset="0"/>
                        <a:buChar char="•"/>
                        <a:tabLst/>
                        <a:defRPr/>
                      </a:pPr>
                      <a:r>
                        <a:rPr lang="en-US" sz="1600" dirty="0">
                          <a:solidFill>
                            <a:srgbClr val="002060"/>
                          </a:solidFill>
                          <a:latin typeface="Arial Nova Light (Body)"/>
                        </a:rPr>
                        <a:t>Min and Max</a:t>
                      </a:r>
                    </a:p>
                  </a:txBody>
                  <a:tcPr marL="9525" marR="9525" marT="9525" marB="0" anchor="ctr"/>
                </a:tc>
                <a:tc>
                  <a:txBody>
                    <a:bodyPr/>
                    <a:lstStyle/>
                    <a:p>
                      <a:pPr marL="285750" indent="-285750" algn="l" defTabSz="914400" rtl="0" eaLnBrk="1" fontAlgn="b" latinLnBrk="0" hangingPunct="1">
                        <a:buFont typeface="Arial" panose="020B0604020202020204" pitchFamily="34" charset="0"/>
                        <a:buChar char="•"/>
                      </a:pPr>
                      <a:r>
                        <a:rPr lang="en-US" sz="1600" kern="1200" dirty="0">
                          <a:solidFill>
                            <a:srgbClr val="002060"/>
                          </a:solidFill>
                          <a:latin typeface="Arial Nova Light (Body)"/>
                        </a:rPr>
                        <a:t>Frequency of top category</a:t>
                      </a:r>
                      <a:endParaRPr lang="en-US" sz="1600" kern="1200" dirty="0">
                        <a:solidFill>
                          <a:srgbClr val="002060"/>
                        </a:solidFill>
                        <a:latin typeface="Arial Nova Light (Body)"/>
                        <a:ea typeface="+mn-ea"/>
                        <a:cs typeface="+mn-cs"/>
                      </a:endParaRPr>
                    </a:p>
                  </a:txBody>
                  <a:tcPr marL="9525" marR="9525" marT="9525" marB="0" anchor="ctr"/>
                </a:tc>
                <a:extLst>
                  <a:ext uri="{0D108BD9-81ED-4DB2-BD59-A6C34878D82A}">
                    <a16:rowId xmlns:a16="http://schemas.microsoft.com/office/drawing/2014/main" val="3300372610"/>
                  </a:ext>
                </a:extLst>
              </a:tr>
              <a:tr h="99849">
                <a:tc>
                  <a:txBody>
                    <a:bodyPr/>
                    <a:lstStyle>
                      <a:lvl1pPr marL="0" algn="l" defTabSz="914400" rtl="0" eaLnBrk="1" latinLnBrk="0" hangingPunct="1">
                        <a:defRPr sz="1800" kern="1200">
                          <a:solidFill>
                            <a:schemeClr val="tx1"/>
                          </a:solidFill>
                          <a:latin typeface="Arial Nova Light"/>
                        </a:defRPr>
                      </a:lvl1pPr>
                      <a:lvl2pPr marL="457200" algn="l" defTabSz="914400" rtl="0" eaLnBrk="1" latinLnBrk="0" hangingPunct="1">
                        <a:defRPr sz="1800" kern="1200">
                          <a:solidFill>
                            <a:schemeClr val="tx1"/>
                          </a:solidFill>
                          <a:latin typeface="Arial Nova Light"/>
                        </a:defRPr>
                      </a:lvl2pPr>
                      <a:lvl3pPr marL="914400" algn="l" defTabSz="914400" rtl="0" eaLnBrk="1" latinLnBrk="0" hangingPunct="1">
                        <a:defRPr sz="1800" kern="1200">
                          <a:solidFill>
                            <a:schemeClr val="tx1"/>
                          </a:solidFill>
                          <a:latin typeface="Arial Nova Light"/>
                        </a:defRPr>
                      </a:lvl3pPr>
                      <a:lvl4pPr marL="1371600" algn="l" defTabSz="914400" rtl="0" eaLnBrk="1" latinLnBrk="0" hangingPunct="1">
                        <a:defRPr sz="1800" kern="1200">
                          <a:solidFill>
                            <a:schemeClr val="tx1"/>
                          </a:solidFill>
                          <a:latin typeface="Arial Nova Light"/>
                        </a:defRPr>
                      </a:lvl4pPr>
                      <a:lvl5pPr marL="1828800" algn="l" defTabSz="914400" rtl="0" eaLnBrk="1" latinLnBrk="0" hangingPunct="1">
                        <a:defRPr sz="1800" kern="1200">
                          <a:solidFill>
                            <a:schemeClr val="tx1"/>
                          </a:solidFill>
                          <a:latin typeface="Arial Nova Light"/>
                        </a:defRPr>
                      </a:lvl5pPr>
                      <a:lvl6pPr marL="2286000" algn="l" defTabSz="914400" rtl="0" eaLnBrk="1" latinLnBrk="0" hangingPunct="1">
                        <a:defRPr sz="1800" kern="1200">
                          <a:solidFill>
                            <a:schemeClr val="tx1"/>
                          </a:solidFill>
                          <a:latin typeface="Arial Nova Light"/>
                        </a:defRPr>
                      </a:lvl6pPr>
                      <a:lvl7pPr marL="2743200" algn="l" defTabSz="914400" rtl="0" eaLnBrk="1" latinLnBrk="0" hangingPunct="1">
                        <a:defRPr sz="1800" kern="1200">
                          <a:solidFill>
                            <a:schemeClr val="tx1"/>
                          </a:solidFill>
                          <a:latin typeface="Arial Nova Light"/>
                        </a:defRPr>
                      </a:lvl7pPr>
                      <a:lvl8pPr marL="3200400" algn="l" defTabSz="914400" rtl="0" eaLnBrk="1" latinLnBrk="0" hangingPunct="1">
                        <a:defRPr sz="1800" kern="1200">
                          <a:solidFill>
                            <a:schemeClr val="tx1"/>
                          </a:solidFill>
                          <a:latin typeface="Arial Nova Light"/>
                        </a:defRPr>
                      </a:lvl8pPr>
                      <a:lvl9pPr marL="3657600" algn="l" defTabSz="914400" rtl="0" eaLnBrk="1" latinLnBrk="0" hangingPunct="1">
                        <a:defRPr sz="1800" kern="1200">
                          <a:solidFill>
                            <a:schemeClr val="tx1"/>
                          </a:solidFill>
                          <a:latin typeface="Arial Nova Light"/>
                        </a:defRPr>
                      </a:lvl9pPr>
                    </a:lstStyle>
                    <a:p>
                      <a:pPr marL="285750" indent="-285750" algn="l" fontAlgn="b">
                        <a:buFont typeface="Arial" panose="020B0604020202020204" pitchFamily="34" charset="0"/>
                        <a:buChar char="•"/>
                      </a:pPr>
                      <a:r>
                        <a:rPr lang="en-US" sz="1600" kern="1200" dirty="0">
                          <a:solidFill>
                            <a:srgbClr val="002060"/>
                          </a:solidFill>
                          <a:latin typeface="Arial Nova Light (Body)"/>
                        </a:rPr>
                        <a:t>25th, 50th, 75th Percentiles</a:t>
                      </a:r>
                      <a:endParaRPr lang="en-US" sz="1600" kern="1200" dirty="0">
                        <a:solidFill>
                          <a:srgbClr val="002060"/>
                        </a:solidFill>
                        <a:latin typeface="Arial Nova Light (Body)"/>
                        <a:ea typeface="+mn-ea"/>
                        <a:cs typeface="+mn-cs"/>
                      </a:endParaRPr>
                    </a:p>
                  </a:txBody>
                  <a:tcPr marL="9525" marR="9525" marT="9525" marB="0" anchor="ctr"/>
                </a:tc>
                <a:tc>
                  <a:txBody>
                    <a:bodyPr/>
                    <a:lstStyle>
                      <a:lvl1pPr marL="0" algn="l" defTabSz="914400" rtl="0" eaLnBrk="1" latinLnBrk="0" hangingPunct="1">
                        <a:defRPr sz="1800" kern="1200">
                          <a:solidFill>
                            <a:schemeClr val="tx1"/>
                          </a:solidFill>
                          <a:latin typeface="Arial Nova Light"/>
                        </a:defRPr>
                      </a:lvl1pPr>
                      <a:lvl2pPr marL="457200" algn="l" defTabSz="914400" rtl="0" eaLnBrk="1" latinLnBrk="0" hangingPunct="1">
                        <a:defRPr sz="1800" kern="1200">
                          <a:solidFill>
                            <a:schemeClr val="tx1"/>
                          </a:solidFill>
                          <a:latin typeface="Arial Nova Light"/>
                        </a:defRPr>
                      </a:lvl2pPr>
                      <a:lvl3pPr marL="914400" algn="l" defTabSz="914400" rtl="0" eaLnBrk="1" latinLnBrk="0" hangingPunct="1">
                        <a:defRPr sz="1800" kern="1200">
                          <a:solidFill>
                            <a:schemeClr val="tx1"/>
                          </a:solidFill>
                          <a:latin typeface="Arial Nova Light"/>
                        </a:defRPr>
                      </a:lvl3pPr>
                      <a:lvl4pPr marL="1371600" algn="l" defTabSz="914400" rtl="0" eaLnBrk="1" latinLnBrk="0" hangingPunct="1">
                        <a:defRPr sz="1800" kern="1200">
                          <a:solidFill>
                            <a:schemeClr val="tx1"/>
                          </a:solidFill>
                          <a:latin typeface="Arial Nova Light"/>
                        </a:defRPr>
                      </a:lvl4pPr>
                      <a:lvl5pPr marL="1828800" algn="l" defTabSz="914400" rtl="0" eaLnBrk="1" latinLnBrk="0" hangingPunct="1">
                        <a:defRPr sz="1800" kern="1200">
                          <a:solidFill>
                            <a:schemeClr val="tx1"/>
                          </a:solidFill>
                          <a:latin typeface="Arial Nova Light"/>
                        </a:defRPr>
                      </a:lvl5pPr>
                      <a:lvl6pPr marL="2286000" algn="l" defTabSz="914400" rtl="0" eaLnBrk="1" latinLnBrk="0" hangingPunct="1">
                        <a:defRPr sz="1800" kern="1200">
                          <a:solidFill>
                            <a:schemeClr val="tx1"/>
                          </a:solidFill>
                          <a:latin typeface="Arial Nova Light"/>
                        </a:defRPr>
                      </a:lvl6pPr>
                      <a:lvl7pPr marL="2743200" algn="l" defTabSz="914400" rtl="0" eaLnBrk="1" latinLnBrk="0" hangingPunct="1">
                        <a:defRPr sz="1800" kern="1200">
                          <a:solidFill>
                            <a:schemeClr val="tx1"/>
                          </a:solidFill>
                          <a:latin typeface="Arial Nova Light"/>
                        </a:defRPr>
                      </a:lvl7pPr>
                      <a:lvl8pPr marL="3200400" algn="l" defTabSz="914400" rtl="0" eaLnBrk="1" latinLnBrk="0" hangingPunct="1">
                        <a:defRPr sz="1800" kern="1200">
                          <a:solidFill>
                            <a:schemeClr val="tx1"/>
                          </a:solidFill>
                          <a:latin typeface="Arial Nova Light"/>
                        </a:defRPr>
                      </a:lvl8pPr>
                      <a:lvl9pPr marL="3657600" algn="l" defTabSz="914400" rtl="0" eaLnBrk="1" latinLnBrk="0" hangingPunct="1">
                        <a:defRPr sz="1800" kern="1200">
                          <a:solidFill>
                            <a:schemeClr val="tx1"/>
                          </a:solidFill>
                          <a:latin typeface="Arial Nova Light"/>
                        </a:defRPr>
                      </a:lvl9pPr>
                    </a:lstStyle>
                    <a:p>
                      <a:pPr algn="ctr" fontAlgn="b"/>
                      <a:endParaRPr lang="en-US" sz="1600" b="0" i="0" u="none" strike="noStrike" dirty="0">
                        <a:solidFill>
                          <a:srgbClr val="000000"/>
                        </a:solidFill>
                        <a:effectLst/>
                        <a:latin typeface="Arial Nova Light (Body)"/>
                      </a:endParaRPr>
                    </a:p>
                  </a:txBody>
                  <a:tcPr marL="9525" marR="9525" marT="9525" marB="0" anchor="ctr"/>
                </a:tc>
                <a:extLst>
                  <a:ext uri="{0D108BD9-81ED-4DB2-BD59-A6C34878D82A}">
                    <a16:rowId xmlns:a16="http://schemas.microsoft.com/office/drawing/2014/main" val="1235377298"/>
                  </a:ext>
                </a:extLst>
              </a:tr>
            </a:tbl>
          </a:graphicData>
        </a:graphic>
      </p:graphicFrame>
    </p:spTree>
    <p:extLst>
      <p:ext uri="{BB962C8B-B14F-4D97-AF65-F5344CB8AC3E}">
        <p14:creationId xmlns:p14="http://schemas.microsoft.com/office/powerpoint/2010/main" val="12927012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DDD2876-A01E-590B-06B4-53FCC1E0B486}"/>
              </a:ext>
            </a:extLst>
          </p:cNvPr>
          <p:cNvSpPr>
            <a:spLocks noGrp="1"/>
          </p:cNvSpPr>
          <p:nvPr>
            <p:ph idx="1"/>
          </p:nvPr>
        </p:nvSpPr>
        <p:spPr>
          <a:xfrm>
            <a:off x="342089" y="1219199"/>
            <a:ext cx="5665422" cy="5370951"/>
          </a:xfrm>
        </p:spPr>
        <p:txBody>
          <a:bodyPr>
            <a:normAutofit/>
          </a:bodyPr>
          <a:lstStyle/>
          <a:p>
            <a:pPr marL="0" indent="0">
              <a:lnSpc>
                <a:spcPct val="110000"/>
              </a:lnSpc>
              <a:buNone/>
            </a:pPr>
            <a:r>
              <a:rPr lang="en-US" sz="1700" dirty="0">
                <a:solidFill>
                  <a:srgbClr val="002060"/>
                </a:solidFill>
                <a:latin typeface="Arial Nova Light (Body)"/>
              </a:rPr>
              <a:t>Class Imbalance: </a:t>
            </a:r>
            <a:r>
              <a:rPr lang="en-US" sz="1600" dirty="0">
                <a:solidFill>
                  <a:srgbClr val="002060"/>
                </a:solidFill>
                <a:latin typeface="Arial Nova Light (Body)"/>
              </a:rPr>
              <a:t>The target variable ‘</a:t>
            </a:r>
            <a:r>
              <a:rPr lang="en-US" sz="1600" dirty="0" err="1">
                <a:solidFill>
                  <a:srgbClr val="002060"/>
                </a:solidFill>
                <a:latin typeface="Arial Nova Light (Body)"/>
              </a:rPr>
              <a:t>bought_highbrow_wines</a:t>
            </a:r>
            <a:r>
              <a:rPr lang="en-US" sz="1600" dirty="0">
                <a:solidFill>
                  <a:srgbClr val="002060"/>
                </a:solidFill>
                <a:latin typeface="Arial Nova Light (Body)"/>
              </a:rPr>
              <a:t>’ in 2016 is highly imbalanced.</a:t>
            </a:r>
          </a:p>
          <a:p>
            <a:pPr marL="0" indent="0">
              <a:lnSpc>
                <a:spcPct val="110000"/>
              </a:lnSpc>
              <a:buNone/>
            </a:pPr>
            <a:r>
              <a:rPr lang="en-US" sz="1800" b="1" dirty="0">
                <a:solidFill>
                  <a:srgbClr val="002060"/>
                </a:solidFill>
                <a:latin typeface="Arial Nova Light (Body)"/>
              </a:rPr>
              <a:t>Observation: </a:t>
            </a:r>
          </a:p>
          <a:p>
            <a:pPr marL="0" indent="0">
              <a:lnSpc>
                <a:spcPct val="110000"/>
              </a:lnSpc>
              <a:buNone/>
            </a:pPr>
            <a:r>
              <a:rPr lang="en-US" sz="1600" dirty="0">
                <a:solidFill>
                  <a:srgbClr val="002060"/>
                </a:solidFill>
                <a:latin typeface="Arial Nova Light (Body)"/>
              </a:rPr>
              <a:t>Only 5% of customers bought highbrow wines online.</a:t>
            </a:r>
          </a:p>
          <a:p>
            <a:pPr marL="0" indent="0">
              <a:lnSpc>
                <a:spcPct val="110000"/>
              </a:lnSpc>
              <a:buNone/>
            </a:pPr>
            <a:r>
              <a:rPr lang="en-US" sz="1800" b="1" dirty="0">
                <a:solidFill>
                  <a:srgbClr val="002060"/>
                </a:solidFill>
                <a:latin typeface="Arial Nova Light (Body)"/>
              </a:rPr>
              <a:t>Implication: </a:t>
            </a:r>
          </a:p>
          <a:p>
            <a:pPr marL="0" indent="0">
              <a:lnSpc>
                <a:spcPct val="110000"/>
              </a:lnSpc>
              <a:buNone/>
            </a:pPr>
            <a:r>
              <a:rPr lang="en-US" sz="1600" dirty="0">
                <a:solidFill>
                  <a:srgbClr val="002060"/>
                </a:solidFill>
                <a:latin typeface="Arial Nova Light (Body)"/>
              </a:rPr>
              <a:t>Accuracy alone is a poor metric. Need metrics sensitive to minority class (Precision, Recall, PR AUC, Gain/Lift). </a:t>
            </a:r>
          </a:p>
          <a:p>
            <a:pPr marL="0" indent="0">
              <a:lnSpc>
                <a:spcPct val="110000"/>
              </a:lnSpc>
              <a:buNone/>
            </a:pPr>
            <a:r>
              <a:rPr lang="en-US" sz="1600" dirty="0">
                <a:solidFill>
                  <a:srgbClr val="002060"/>
                </a:solidFill>
                <a:latin typeface="Arial Nova Light (Body)"/>
              </a:rPr>
              <a:t>Model needs techniques to handle imbalance (e.g., class weighting, resampling techniques </a:t>
            </a:r>
            <a:r>
              <a:rPr lang="en-US" sz="1600" dirty="0" err="1">
                <a:solidFill>
                  <a:srgbClr val="002060"/>
                </a:solidFill>
                <a:latin typeface="Arial Nova Light (Body)"/>
              </a:rPr>
              <a:t>etc</a:t>
            </a:r>
            <a:r>
              <a:rPr lang="en-US" sz="1600" dirty="0">
                <a:solidFill>
                  <a:srgbClr val="002060"/>
                </a:solidFill>
                <a:latin typeface="Arial Nova Light (Body)"/>
              </a:rPr>
              <a:t>).</a:t>
            </a:r>
          </a:p>
        </p:txBody>
      </p:sp>
      <p:sp>
        <p:nvSpPr>
          <p:cNvPr id="4" name="Slide Number Placeholder 3">
            <a:extLst>
              <a:ext uri="{FF2B5EF4-FFF2-40B4-BE49-F238E27FC236}">
                <a16:creationId xmlns:a16="http://schemas.microsoft.com/office/drawing/2014/main" id="{DBB89F10-CF7C-E412-B26E-CEA0C8AFA023}"/>
              </a:ext>
            </a:extLst>
          </p:cNvPr>
          <p:cNvSpPr>
            <a:spLocks noGrp="1"/>
          </p:cNvSpPr>
          <p:nvPr>
            <p:ph type="sldNum" sz="quarter" idx="12"/>
          </p:nvPr>
        </p:nvSpPr>
        <p:spPr/>
        <p:txBody>
          <a:bodyPr/>
          <a:lstStyle/>
          <a:p>
            <a:fld id="{E6CE96D1-7CBD-4CBF-8C94-99C971E8B8A4}" type="slidenum">
              <a:rPr lang="en-US" smtClean="0"/>
              <a:t>7</a:t>
            </a:fld>
            <a:endParaRPr lang="en-US"/>
          </a:p>
        </p:txBody>
      </p:sp>
      <p:sp>
        <p:nvSpPr>
          <p:cNvPr id="5" name="Footer Placeholder 4">
            <a:extLst>
              <a:ext uri="{FF2B5EF4-FFF2-40B4-BE49-F238E27FC236}">
                <a16:creationId xmlns:a16="http://schemas.microsoft.com/office/drawing/2014/main" id="{41F23EF0-8922-9E90-C56A-A9FFEC601AB8}"/>
              </a:ext>
            </a:extLst>
          </p:cNvPr>
          <p:cNvSpPr>
            <a:spLocks noGrp="1"/>
          </p:cNvSpPr>
          <p:nvPr>
            <p:ph type="ftr" sz="quarter" idx="11"/>
          </p:nvPr>
        </p:nvSpPr>
        <p:spPr/>
        <p:txBody>
          <a:bodyPr/>
          <a:lstStyle/>
          <a:p>
            <a:r>
              <a:rPr lang="en-US"/>
              <a:t>Highbrow Wine Campaign Optimization Case Study</a:t>
            </a:r>
          </a:p>
        </p:txBody>
      </p:sp>
      <p:sp>
        <p:nvSpPr>
          <p:cNvPr id="9" name="Title 1">
            <a:extLst>
              <a:ext uri="{FF2B5EF4-FFF2-40B4-BE49-F238E27FC236}">
                <a16:creationId xmlns:a16="http://schemas.microsoft.com/office/drawing/2014/main" id="{D70542B2-2588-1F67-B45C-055C8CAC904E}"/>
              </a:ext>
            </a:extLst>
          </p:cNvPr>
          <p:cNvSpPr txBox="1">
            <a:spLocks/>
          </p:cNvSpPr>
          <p:nvPr/>
        </p:nvSpPr>
        <p:spPr>
          <a:xfrm>
            <a:off x="342090" y="267849"/>
            <a:ext cx="10515600" cy="62709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000" b="1" dirty="0">
                <a:solidFill>
                  <a:srgbClr val="002060"/>
                </a:solidFill>
                <a:latin typeface="Ford Antenna Medium" panose="02000505000000020004" pitchFamily="50" charset="0"/>
              </a:rPr>
              <a:t>Class Imbalance</a:t>
            </a:r>
          </a:p>
        </p:txBody>
      </p:sp>
      <p:pic>
        <p:nvPicPr>
          <p:cNvPr id="5123" name="Picture 3">
            <a:extLst>
              <a:ext uri="{FF2B5EF4-FFF2-40B4-BE49-F238E27FC236}">
                <a16:creationId xmlns:a16="http://schemas.microsoft.com/office/drawing/2014/main" id="{6CC18881-6062-931D-A8ED-3D2A31894BD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84491" y="1178789"/>
            <a:ext cx="5345522" cy="4333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98834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DDD2876-A01E-590B-06B4-53FCC1E0B486}"/>
              </a:ext>
            </a:extLst>
          </p:cNvPr>
          <p:cNvSpPr>
            <a:spLocks noGrp="1"/>
          </p:cNvSpPr>
          <p:nvPr>
            <p:ph idx="1"/>
          </p:nvPr>
        </p:nvSpPr>
        <p:spPr>
          <a:xfrm>
            <a:off x="342089" y="895795"/>
            <a:ext cx="5665422" cy="5694356"/>
          </a:xfrm>
        </p:spPr>
        <p:txBody>
          <a:bodyPr>
            <a:normAutofit/>
          </a:bodyPr>
          <a:lstStyle/>
          <a:p>
            <a:pPr marL="0" indent="0">
              <a:lnSpc>
                <a:spcPct val="110000"/>
              </a:lnSpc>
              <a:buNone/>
            </a:pPr>
            <a:r>
              <a:rPr lang="en-US" sz="1700" dirty="0">
                <a:solidFill>
                  <a:srgbClr val="002060"/>
                </a:solidFill>
                <a:latin typeface="Arial Nova Light (Body)"/>
              </a:rPr>
              <a:t>High correlation (e.g., |correlation| &gt; 0.85) indicates multicollinearity.</a:t>
            </a:r>
          </a:p>
          <a:p>
            <a:pPr marL="0" indent="0">
              <a:lnSpc>
                <a:spcPct val="110000"/>
              </a:lnSpc>
              <a:buNone/>
            </a:pPr>
            <a:r>
              <a:rPr lang="en-US" sz="1700" dirty="0">
                <a:solidFill>
                  <a:srgbClr val="002060"/>
                </a:solidFill>
                <a:latin typeface="Arial Nova Light (Body)"/>
              </a:rPr>
              <a:t>Linear Models are affected by multicollinearity. It makes model coefficients unstable and difficult to interpret reliably.</a:t>
            </a:r>
          </a:p>
          <a:p>
            <a:pPr marL="0" indent="0">
              <a:lnSpc>
                <a:spcPct val="110000"/>
              </a:lnSpc>
              <a:buNone/>
            </a:pPr>
            <a:r>
              <a:rPr lang="en-US" sz="1700" b="1" dirty="0">
                <a:solidFill>
                  <a:srgbClr val="002060"/>
                </a:solidFill>
                <a:latin typeface="Arial Nova Light (Body)"/>
              </a:rPr>
              <a:t>Tree-Based Models are generally much less sensitive to multicollinearity in terms of </a:t>
            </a:r>
            <a:r>
              <a:rPr lang="en-US" sz="1700" b="1" i="1" dirty="0">
                <a:solidFill>
                  <a:srgbClr val="002060"/>
                </a:solidFill>
                <a:latin typeface="Arial Nova Light (Body)"/>
              </a:rPr>
              <a:t>predictive performance</a:t>
            </a:r>
            <a:r>
              <a:rPr lang="en-US" sz="1700" b="1" dirty="0">
                <a:solidFill>
                  <a:srgbClr val="002060"/>
                </a:solidFill>
                <a:latin typeface="Arial Nova Light (Body)"/>
              </a:rPr>
              <a:t>.</a:t>
            </a:r>
          </a:p>
          <a:p>
            <a:pPr marL="457200" lvl="1" indent="0">
              <a:lnSpc>
                <a:spcPct val="110000"/>
              </a:lnSpc>
              <a:buNone/>
            </a:pPr>
            <a:r>
              <a:rPr lang="en-US" sz="1700" dirty="0">
                <a:solidFill>
                  <a:srgbClr val="002060"/>
                </a:solidFill>
                <a:latin typeface="Arial Nova Light (Body)"/>
              </a:rPr>
              <a:t>When splitting a node, the algorithm considers features one by one. If two features are highly correlated and contain similar information, the algorithm will likely pick the one that provides slightly better gain.</a:t>
            </a:r>
          </a:p>
          <a:p>
            <a:pPr marL="457200" lvl="1" indent="0">
              <a:lnSpc>
                <a:spcPct val="110000"/>
              </a:lnSpc>
              <a:buNone/>
            </a:pPr>
            <a:r>
              <a:rPr lang="en-US" sz="1700" dirty="0">
                <a:solidFill>
                  <a:srgbClr val="002060"/>
                </a:solidFill>
                <a:latin typeface="Arial Nova Light (Body)"/>
              </a:rPr>
              <a:t>However, High multicollinearity can affect feature importance</a:t>
            </a:r>
          </a:p>
          <a:p>
            <a:pPr marL="0" indent="0">
              <a:lnSpc>
                <a:spcPct val="110000"/>
              </a:lnSpc>
              <a:buNone/>
            </a:pPr>
            <a:r>
              <a:rPr lang="en-US" sz="1700" b="1" dirty="0">
                <a:solidFill>
                  <a:srgbClr val="002060"/>
                </a:solidFill>
                <a:latin typeface="Arial Nova Light (Body)"/>
              </a:rPr>
              <a:t>Interpretation Note for current model:</a:t>
            </a:r>
          </a:p>
          <a:p>
            <a:pPr marL="0" indent="0">
              <a:lnSpc>
                <a:spcPct val="110000"/>
              </a:lnSpc>
              <a:buNone/>
            </a:pPr>
            <a:r>
              <a:rPr lang="en-US" sz="1700" dirty="0">
                <a:solidFill>
                  <a:srgbClr val="002060"/>
                </a:solidFill>
                <a:latin typeface="Arial Nova Light (Body)"/>
              </a:rPr>
              <a:t>No pairs found with Absolute Correlation &gt; 0.85.</a:t>
            </a:r>
          </a:p>
          <a:p>
            <a:pPr marL="0" indent="0">
              <a:lnSpc>
                <a:spcPct val="110000"/>
              </a:lnSpc>
              <a:buNone/>
            </a:pPr>
            <a:r>
              <a:rPr lang="en-US" sz="1700" dirty="0">
                <a:solidFill>
                  <a:srgbClr val="002060"/>
                </a:solidFill>
                <a:latin typeface="Arial Nova Light (Body)"/>
              </a:rPr>
              <a:t>Hence, no features were removed based solely on correlation.</a:t>
            </a:r>
          </a:p>
        </p:txBody>
      </p:sp>
      <p:sp>
        <p:nvSpPr>
          <p:cNvPr id="4" name="Slide Number Placeholder 3">
            <a:extLst>
              <a:ext uri="{FF2B5EF4-FFF2-40B4-BE49-F238E27FC236}">
                <a16:creationId xmlns:a16="http://schemas.microsoft.com/office/drawing/2014/main" id="{DBB89F10-CF7C-E412-B26E-CEA0C8AFA023}"/>
              </a:ext>
            </a:extLst>
          </p:cNvPr>
          <p:cNvSpPr>
            <a:spLocks noGrp="1"/>
          </p:cNvSpPr>
          <p:nvPr>
            <p:ph type="sldNum" sz="quarter" idx="12"/>
          </p:nvPr>
        </p:nvSpPr>
        <p:spPr/>
        <p:txBody>
          <a:bodyPr/>
          <a:lstStyle/>
          <a:p>
            <a:fld id="{E6CE96D1-7CBD-4CBF-8C94-99C971E8B8A4}" type="slidenum">
              <a:rPr lang="en-US" smtClean="0"/>
              <a:t>8</a:t>
            </a:fld>
            <a:endParaRPr lang="en-US"/>
          </a:p>
        </p:txBody>
      </p:sp>
      <p:sp>
        <p:nvSpPr>
          <p:cNvPr id="5" name="Footer Placeholder 4">
            <a:extLst>
              <a:ext uri="{FF2B5EF4-FFF2-40B4-BE49-F238E27FC236}">
                <a16:creationId xmlns:a16="http://schemas.microsoft.com/office/drawing/2014/main" id="{41F23EF0-8922-9E90-C56A-A9FFEC601AB8}"/>
              </a:ext>
            </a:extLst>
          </p:cNvPr>
          <p:cNvSpPr>
            <a:spLocks noGrp="1"/>
          </p:cNvSpPr>
          <p:nvPr>
            <p:ph type="ftr" sz="quarter" idx="11"/>
          </p:nvPr>
        </p:nvSpPr>
        <p:spPr/>
        <p:txBody>
          <a:bodyPr/>
          <a:lstStyle/>
          <a:p>
            <a:r>
              <a:rPr lang="en-US"/>
              <a:t>Highbrow Wine Campaign Optimization Case Study</a:t>
            </a:r>
          </a:p>
        </p:txBody>
      </p:sp>
      <p:sp>
        <p:nvSpPr>
          <p:cNvPr id="9" name="Title 1">
            <a:extLst>
              <a:ext uri="{FF2B5EF4-FFF2-40B4-BE49-F238E27FC236}">
                <a16:creationId xmlns:a16="http://schemas.microsoft.com/office/drawing/2014/main" id="{D70542B2-2588-1F67-B45C-055C8CAC904E}"/>
              </a:ext>
            </a:extLst>
          </p:cNvPr>
          <p:cNvSpPr txBox="1">
            <a:spLocks/>
          </p:cNvSpPr>
          <p:nvPr/>
        </p:nvSpPr>
        <p:spPr>
          <a:xfrm>
            <a:off x="342090" y="267849"/>
            <a:ext cx="10515600" cy="62709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000" b="1" dirty="0">
                <a:solidFill>
                  <a:srgbClr val="002060"/>
                </a:solidFill>
                <a:latin typeface="Ford Antenna Medium" panose="02000505000000020004" pitchFamily="50" charset="0"/>
              </a:rPr>
              <a:t>Correlation Analysis &amp; Multicollinearity</a:t>
            </a:r>
          </a:p>
        </p:txBody>
      </p:sp>
      <p:pic>
        <p:nvPicPr>
          <p:cNvPr id="9218" name="Picture 2">
            <a:extLst>
              <a:ext uri="{FF2B5EF4-FFF2-40B4-BE49-F238E27FC236}">
                <a16:creationId xmlns:a16="http://schemas.microsoft.com/office/drawing/2014/main" id="{BDB35A53-0472-875E-A8EC-90EEB07428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62418" y="894945"/>
            <a:ext cx="5665422" cy="54605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31161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DDD2876-A01E-590B-06B4-53FCC1E0B486}"/>
              </a:ext>
            </a:extLst>
          </p:cNvPr>
          <p:cNvSpPr>
            <a:spLocks noGrp="1"/>
          </p:cNvSpPr>
          <p:nvPr>
            <p:ph idx="1"/>
          </p:nvPr>
        </p:nvSpPr>
        <p:spPr>
          <a:xfrm>
            <a:off x="433530" y="895795"/>
            <a:ext cx="5403122" cy="5694356"/>
          </a:xfrm>
        </p:spPr>
        <p:txBody>
          <a:bodyPr>
            <a:normAutofit/>
          </a:bodyPr>
          <a:lstStyle/>
          <a:p>
            <a:pPr marL="0" indent="0">
              <a:lnSpc>
                <a:spcPct val="110000"/>
              </a:lnSpc>
              <a:buNone/>
            </a:pPr>
            <a:r>
              <a:rPr lang="en-US" sz="1700" dirty="0">
                <a:solidFill>
                  <a:srgbClr val="002060"/>
                </a:solidFill>
                <a:latin typeface="Arial Nova Light (Body)"/>
              </a:rPr>
              <a:t>Histograms show the distribution shapes. Many selected numerical features appear skewed.</a:t>
            </a:r>
          </a:p>
          <a:p>
            <a:pPr marL="0" indent="0">
              <a:lnSpc>
                <a:spcPct val="110000"/>
              </a:lnSpc>
              <a:buNone/>
            </a:pPr>
            <a:r>
              <a:rPr lang="en-US" sz="1700" dirty="0">
                <a:solidFill>
                  <a:srgbClr val="002060"/>
                </a:solidFill>
                <a:latin typeface="Arial Nova Light (Body)"/>
              </a:rPr>
              <a:t>Applying transformations (like log, square root, Box-Cox) to make skewed data more normally distributed.</a:t>
            </a:r>
          </a:p>
          <a:p>
            <a:pPr marL="0" indent="0">
              <a:lnSpc>
                <a:spcPct val="110000"/>
              </a:lnSpc>
              <a:buNone/>
            </a:pPr>
            <a:r>
              <a:rPr lang="en-US" sz="1700" dirty="0">
                <a:solidFill>
                  <a:srgbClr val="002060"/>
                </a:solidFill>
                <a:latin typeface="Arial Nova Light (Body)"/>
              </a:rPr>
              <a:t>Linear Models, Distance-Based Models (KNN, Clustering) often assume or perform better when features are normally distributed or at least symmetrical.</a:t>
            </a:r>
          </a:p>
          <a:p>
            <a:pPr marL="0" indent="0">
              <a:lnSpc>
                <a:spcPct val="110000"/>
              </a:lnSpc>
              <a:buNone/>
            </a:pPr>
            <a:r>
              <a:rPr lang="en-US" sz="1700" b="1" dirty="0">
                <a:solidFill>
                  <a:srgbClr val="002060"/>
                </a:solidFill>
                <a:latin typeface="Arial Nova Light (Body)"/>
              </a:rPr>
              <a:t>Tree-Based Models are invariant to monotonic transformations of features. </a:t>
            </a:r>
          </a:p>
          <a:p>
            <a:pPr marL="457200" lvl="1" indent="0">
              <a:lnSpc>
                <a:spcPct val="110000"/>
              </a:lnSpc>
              <a:buNone/>
            </a:pPr>
            <a:r>
              <a:rPr lang="en-US" sz="1700" dirty="0">
                <a:solidFill>
                  <a:srgbClr val="002060"/>
                </a:solidFill>
                <a:latin typeface="Arial Nova Light (Body)"/>
              </a:rPr>
              <a:t>They work by finding optimal split points based on relative order of values, not the exact numerical values of features</a:t>
            </a:r>
          </a:p>
          <a:p>
            <a:pPr marL="0" indent="0">
              <a:lnSpc>
                <a:spcPct val="110000"/>
              </a:lnSpc>
              <a:buNone/>
            </a:pPr>
            <a:r>
              <a:rPr lang="en-US" sz="1700" b="1" dirty="0">
                <a:solidFill>
                  <a:srgbClr val="002060"/>
                </a:solidFill>
                <a:latin typeface="Arial Nova Light (Body)"/>
              </a:rPr>
              <a:t>Interpretation Note for current model:</a:t>
            </a:r>
          </a:p>
          <a:p>
            <a:pPr marL="0" indent="0">
              <a:lnSpc>
                <a:spcPct val="110000"/>
              </a:lnSpc>
              <a:buNone/>
            </a:pPr>
            <a:r>
              <a:rPr lang="en-US" sz="1700" dirty="0">
                <a:solidFill>
                  <a:srgbClr val="002060"/>
                </a:solidFill>
                <a:latin typeface="Arial Nova Light (Body)"/>
              </a:rPr>
              <a:t>As </a:t>
            </a:r>
            <a:r>
              <a:rPr lang="en-US" sz="1700" dirty="0" err="1">
                <a:solidFill>
                  <a:srgbClr val="002060"/>
                </a:solidFill>
                <a:latin typeface="Arial Nova Light (Body)"/>
              </a:rPr>
              <a:t>LightGBM</a:t>
            </a:r>
            <a:r>
              <a:rPr lang="en-US" sz="1700" dirty="0">
                <a:solidFill>
                  <a:srgbClr val="002060"/>
                </a:solidFill>
                <a:latin typeface="Arial Nova Light (Body)"/>
              </a:rPr>
              <a:t> model is invariant to monotonic transformations, therefore transformations for skewness were not applied in the main pipeline.</a:t>
            </a:r>
          </a:p>
        </p:txBody>
      </p:sp>
      <p:sp>
        <p:nvSpPr>
          <p:cNvPr id="4" name="Slide Number Placeholder 3">
            <a:extLst>
              <a:ext uri="{FF2B5EF4-FFF2-40B4-BE49-F238E27FC236}">
                <a16:creationId xmlns:a16="http://schemas.microsoft.com/office/drawing/2014/main" id="{DBB89F10-CF7C-E412-B26E-CEA0C8AFA023}"/>
              </a:ext>
            </a:extLst>
          </p:cNvPr>
          <p:cNvSpPr>
            <a:spLocks noGrp="1"/>
          </p:cNvSpPr>
          <p:nvPr>
            <p:ph type="sldNum" sz="quarter" idx="12"/>
          </p:nvPr>
        </p:nvSpPr>
        <p:spPr/>
        <p:txBody>
          <a:bodyPr/>
          <a:lstStyle/>
          <a:p>
            <a:fld id="{E6CE96D1-7CBD-4CBF-8C94-99C971E8B8A4}" type="slidenum">
              <a:rPr lang="en-US" smtClean="0"/>
              <a:t>9</a:t>
            </a:fld>
            <a:endParaRPr lang="en-US"/>
          </a:p>
        </p:txBody>
      </p:sp>
      <p:sp>
        <p:nvSpPr>
          <p:cNvPr id="5" name="Footer Placeholder 4">
            <a:extLst>
              <a:ext uri="{FF2B5EF4-FFF2-40B4-BE49-F238E27FC236}">
                <a16:creationId xmlns:a16="http://schemas.microsoft.com/office/drawing/2014/main" id="{41F23EF0-8922-9E90-C56A-A9FFEC601AB8}"/>
              </a:ext>
            </a:extLst>
          </p:cNvPr>
          <p:cNvSpPr>
            <a:spLocks noGrp="1"/>
          </p:cNvSpPr>
          <p:nvPr>
            <p:ph type="ftr" sz="quarter" idx="11"/>
          </p:nvPr>
        </p:nvSpPr>
        <p:spPr/>
        <p:txBody>
          <a:bodyPr/>
          <a:lstStyle/>
          <a:p>
            <a:r>
              <a:rPr lang="en-US"/>
              <a:t>Highbrow Wine Campaign Optimization Case Study</a:t>
            </a:r>
          </a:p>
        </p:txBody>
      </p:sp>
      <p:sp>
        <p:nvSpPr>
          <p:cNvPr id="9" name="Title 1">
            <a:extLst>
              <a:ext uri="{FF2B5EF4-FFF2-40B4-BE49-F238E27FC236}">
                <a16:creationId xmlns:a16="http://schemas.microsoft.com/office/drawing/2014/main" id="{D70542B2-2588-1F67-B45C-055C8CAC904E}"/>
              </a:ext>
            </a:extLst>
          </p:cNvPr>
          <p:cNvSpPr txBox="1">
            <a:spLocks/>
          </p:cNvSpPr>
          <p:nvPr/>
        </p:nvSpPr>
        <p:spPr>
          <a:xfrm>
            <a:off x="342090" y="267849"/>
            <a:ext cx="10515600" cy="62709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000" b="1" dirty="0">
                <a:solidFill>
                  <a:srgbClr val="002060"/>
                </a:solidFill>
                <a:latin typeface="Ford Antenna Medium" panose="02000505000000020004" pitchFamily="50" charset="0"/>
              </a:rPr>
              <a:t>Transformation and Distribution Checks</a:t>
            </a:r>
          </a:p>
        </p:txBody>
      </p:sp>
      <p:pic>
        <p:nvPicPr>
          <p:cNvPr id="6150" name="Picture 6">
            <a:extLst>
              <a:ext uri="{FF2B5EF4-FFF2-40B4-BE49-F238E27FC236}">
                <a16:creationId xmlns:a16="http://schemas.microsoft.com/office/drawing/2014/main" id="{3DA0D91E-B919-5CE0-E6F8-04C528B4A9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28093" y="894944"/>
            <a:ext cx="5999748" cy="54605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3761829"/>
      </p:ext>
    </p:extLst>
  </p:cSld>
  <p:clrMapOvr>
    <a:masterClrMapping/>
  </p:clrMapOvr>
</p:sld>
</file>

<file path=ppt/theme/theme1.xml><?xml version="1.0" encoding="utf-8"?>
<a:theme xmlns:a="http://schemas.openxmlformats.org/drawingml/2006/main" name="2nd sep">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2nd sep" id="{102A1751-2005-46B4-B9C2-0B38F2A97E0F}" vid="{C5538C9F-BAA7-4627-A2D1-E524F44E2979}"/>
    </a:ext>
  </a:extLst>
</a:theme>
</file>

<file path=ppt/theme/theme2.xml><?xml version="1.0" encoding="utf-8"?>
<a:theme xmlns:a="http://schemas.openxmlformats.org/drawingml/2006/main" name="2021 Corp Template">
  <a:themeElements>
    <a:clrScheme name="Ford Brand Design System">
      <a:dk1>
        <a:srgbClr val="000000"/>
      </a:dk1>
      <a:lt1>
        <a:srgbClr val="FFFFFF"/>
      </a:lt1>
      <a:dk2>
        <a:srgbClr val="000000"/>
      </a:dk2>
      <a:lt2>
        <a:srgbClr val="F3F3F3"/>
      </a:lt2>
      <a:accent1>
        <a:srgbClr val="00095B"/>
      </a:accent1>
      <a:accent2>
        <a:srgbClr val="1700F4"/>
      </a:accent2>
      <a:accent3>
        <a:srgbClr val="00142E"/>
      </a:accent3>
      <a:accent4>
        <a:srgbClr val="B9BCBD"/>
      </a:accent4>
      <a:accent5>
        <a:srgbClr val="D62C14"/>
      </a:accent5>
      <a:accent6>
        <a:srgbClr val="008200"/>
      </a:accent6>
      <a:hlink>
        <a:srgbClr val="0000FF"/>
      </a:hlink>
      <a:folHlink>
        <a:srgbClr val="800080"/>
      </a:folHlink>
    </a:clrScheme>
    <a:fontScheme name="2021 Corporate Template">
      <a:majorFont>
        <a:latin typeface="Arial Nova"/>
        <a:ea typeface=""/>
        <a:cs typeface=""/>
      </a:majorFont>
      <a:minorFont>
        <a:latin typeface="Arial Nova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2"/>
          </a:solidFill>
          <a:tailEnd type="arrow" w="med" len="sm"/>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defRPr sz="1200" dirty="0" smtClean="0">
            <a:latin typeface="Ford Antenna Light" charset="0"/>
            <a:ea typeface="Ford Antenna Light" charset="0"/>
            <a:cs typeface="Ford Antenna Light"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2021 Corp Template">
  <a:themeElements>
    <a:clrScheme name="Ford Brand Design System">
      <a:dk1>
        <a:srgbClr val="000000"/>
      </a:dk1>
      <a:lt1>
        <a:srgbClr val="FFFFFF"/>
      </a:lt1>
      <a:dk2>
        <a:srgbClr val="000000"/>
      </a:dk2>
      <a:lt2>
        <a:srgbClr val="F3F3F3"/>
      </a:lt2>
      <a:accent1>
        <a:srgbClr val="00095B"/>
      </a:accent1>
      <a:accent2>
        <a:srgbClr val="1700F4"/>
      </a:accent2>
      <a:accent3>
        <a:srgbClr val="00142E"/>
      </a:accent3>
      <a:accent4>
        <a:srgbClr val="B9BCBD"/>
      </a:accent4>
      <a:accent5>
        <a:srgbClr val="D62C14"/>
      </a:accent5>
      <a:accent6>
        <a:srgbClr val="008200"/>
      </a:accent6>
      <a:hlink>
        <a:srgbClr val="0000FF"/>
      </a:hlink>
      <a:folHlink>
        <a:srgbClr val="800080"/>
      </a:folHlink>
    </a:clrScheme>
    <a:fontScheme name="2021 Corporate Template">
      <a:majorFont>
        <a:latin typeface="Arial Nova"/>
        <a:ea typeface=""/>
        <a:cs typeface=""/>
      </a:majorFont>
      <a:minorFont>
        <a:latin typeface="Arial Nova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2"/>
          </a:solidFill>
          <a:tailEnd type="arrow" w="med" len="sm"/>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defRPr sz="1200" dirty="0" smtClean="0">
            <a:latin typeface="Ford Antenna Light" charset="0"/>
            <a:ea typeface="Ford Antenna Light" charset="0"/>
            <a:cs typeface="Ford Antenna Light"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2_2021 Corp Template">
  <a:themeElements>
    <a:clrScheme name="Ford Brand Design System">
      <a:dk1>
        <a:srgbClr val="000000"/>
      </a:dk1>
      <a:lt1>
        <a:srgbClr val="FFFFFF"/>
      </a:lt1>
      <a:dk2>
        <a:srgbClr val="000000"/>
      </a:dk2>
      <a:lt2>
        <a:srgbClr val="F3F3F3"/>
      </a:lt2>
      <a:accent1>
        <a:srgbClr val="00095B"/>
      </a:accent1>
      <a:accent2>
        <a:srgbClr val="1700F4"/>
      </a:accent2>
      <a:accent3>
        <a:srgbClr val="00142E"/>
      </a:accent3>
      <a:accent4>
        <a:srgbClr val="B9BCBD"/>
      </a:accent4>
      <a:accent5>
        <a:srgbClr val="D62C14"/>
      </a:accent5>
      <a:accent6>
        <a:srgbClr val="008200"/>
      </a:accent6>
      <a:hlink>
        <a:srgbClr val="0000FF"/>
      </a:hlink>
      <a:folHlink>
        <a:srgbClr val="800080"/>
      </a:folHlink>
    </a:clrScheme>
    <a:fontScheme name="2021 Corporate Template">
      <a:majorFont>
        <a:latin typeface="Arial Nova"/>
        <a:ea typeface=""/>
        <a:cs typeface=""/>
      </a:majorFont>
      <a:minorFont>
        <a:latin typeface="Arial Nova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2"/>
          </a:solidFill>
          <a:tailEnd type="arrow" w="med" len="sm"/>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defRPr sz="1200" dirty="0" smtClean="0">
            <a:latin typeface="Ford Antenna Light" charset="0"/>
            <a:ea typeface="Ford Antenna Light" charset="0"/>
            <a:cs typeface="Ford Antenna Light" charset="0"/>
          </a:defRPr>
        </a:defPPr>
      </a:lstStyle>
    </a:txDef>
  </a:objectDefaults>
  <a:extraClrSchemeLst/>
  <a:extLst>
    <a:ext uri="{05A4C25C-085E-4340-85A3-A5531E510DB2}">
      <thm15:themeFamily xmlns:thm15="http://schemas.microsoft.com/office/thememl/2012/main" name="GDIA HD MAIN" id="{D992E8C6-B97A-40CE-A902-0C4C2A1C9E34}" vid="{2AF85AFB-4E7F-4CB0-8A8A-C414D1FF5914}"/>
    </a:ext>
  </a:extLst>
</a:theme>
</file>

<file path=ppt/theme/theme6.xml><?xml version="1.0" encoding="utf-8"?>
<a:theme xmlns:a="http://schemas.openxmlformats.org/drawingml/2006/main" name="1_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2nd sep</Template>
  <TotalTime>1782</TotalTime>
  <Words>4052</Words>
  <Application>Microsoft Office PowerPoint</Application>
  <PresentationFormat>Widescreen</PresentationFormat>
  <Paragraphs>612</Paragraphs>
  <Slides>27</Slides>
  <Notes>4</Notes>
  <HiddenSlides>0</HiddenSlides>
  <MMClips>0</MMClips>
  <ScaleCrop>false</ScaleCrop>
  <HeadingPairs>
    <vt:vector size="6" baseType="variant">
      <vt:variant>
        <vt:lpstr>Fonts Used</vt:lpstr>
      </vt:variant>
      <vt:variant>
        <vt:i4>16</vt:i4>
      </vt:variant>
      <vt:variant>
        <vt:lpstr>Theme</vt:lpstr>
      </vt:variant>
      <vt:variant>
        <vt:i4>6</vt:i4>
      </vt:variant>
      <vt:variant>
        <vt:lpstr>Slide Titles</vt:lpstr>
      </vt:variant>
      <vt:variant>
        <vt:i4>27</vt:i4>
      </vt:variant>
    </vt:vector>
  </HeadingPairs>
  <TitlesOfParts>
    <vt:vector size="49" baseType="lpstr">
      <vt:lpstr>Aptos</vt:lpstr>
      <vt:lpstr>Aptos Display</vt:lpstr>
      <vt:lpstr>Arial</vt:lpstr>
      <vt:lpstr>Arial Nova</vt:lpstr>
      <vt:lpstr>Arial Nova Light</vt:lpstr>
      <vt:lpstr>Arial Nova Light (Body)</vt:lpstr>
      <vt:lpstr>Calibri</vt:lpstr>
      <vt:lpstr>Calibri Light</vt:lpstr>
      <vt:lpstr>Courier New</vt:lpstr>
      <vt:lpstr>Ford Antenna Light</vt:lpstr>
      <vt:lpstr>Ford Antenna Medium</vt:lpstr>
      <vt:lpstr>Ford Antenna Regular</vt:lpstr>
      <vt:lpstr>Google Sans</vt:lpstr>
      <vt:lpstr>System Font Regular</vt:lpstr>
      <vt:lpstr>ui-sans-serif</vt:lpstr>
      <vt:lpstr>Wingdings</vt:lpstr>
      <vt:lpstr>2nd sep</vt:lpstr>
      <vt:lpstr>2021 Corp Template</vt:lpstr>
      <vt:lpstr>1_2021 Corp Template</vt:lpstr>
      <vt:lpstr>Office Theme</vt:lpstr>
      <vt:lpstr>2_2021 Corp Template</vt:lpstr>
      <vt:lpstr>1_Office Theme</vt:lpstr>
      <vt:lpstr>Predicting Online Highbrow Wine Purchases A Data-Driven Approach for Targeted Marketing </vt:lpstr>
      <vt:lpstr>Above &amp; Beyond</vt:lpstr>
      <vt:lpstr>PowerPoint Presentation</vt:lpstr>
      <vt:lpstr>Executive Summary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Insights on Analytics Opportunities in Retail</vt:lpstr>
      <vt:lpstr>PowerPoint Presentation</vt:lpstr>
      <vt:lpstr>Appendix</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Misra, Partha Sarathi (.)</dc:creator>
  <cp:lastModifiedBy>Misra, Partha Sarathi (.)</cp:lastModifiedBy>
  <cp:revision>1</cp:revision>
  <dcterms:created xsi:type="dcterms:W3CDTF">2025-04-11T04:10:48Z</dcterms:created>
  <dcterms:modified xsi:type="dcterms:W3CDTF">2025-04-19T17:56:18Z</dcterms:modified>
</cp:coreProperties>
</file>